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7" r:id="rId2"/>
    <p:sldId id="283" r:id="rId3"/>
    <p:sldId id="286" r:id="rId4"/>
    <p:sldId id="288" r:id="rId5"/>
    <p:sldId id="289" r:id="rId6"/>
    <p:sldId id="503" r:id="rId7"/>
    <p:sldId id="290" r:id="rId8"/>
    <p:sldId id="601" r:id="rId9"/>
    <p:sldId id="293" r:id="rId10"/>
    <p:sldId id="301" r:id="rId11"/>
    <p:sldId id="302" r:id="rId12"/>
    <p:sldId id="307" r:id="rId13"/>
    <p:sldId id="308" r:id="rId14"/>
    <p:sldId id="309" r:id="rId15"/>
    <p:sldId id="504" r:id="rId16"/>
    <p:sldId id="310" r:id="rId17"/>
    <p:sldId id="311" r:id="rId18"/>
    <p:sldId id="320" r:id="rId19"/>
    <p:sldId id="312" r:id="rId20"/>
    <p:sldId id="313" r:id="rId21"/>
    <p:sldId id="314" r:id="rId22"/>
    <p:sldId id="319" r:id="rId23"/>
    <p:sldId id="318" r:id="rId24"/>
    <p:sldId id="316" r:id="rId25"/>
    <p:sldId id="5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6E7A"/>
    <a:srgbClr val="455A64"/>
    <a:srgbClr val="37474F"/>
    <a:srgbClr val="607D8B"/>
    <a:srgbClr val="263238"/>
    <a:srgbClr val="78909C"/>
    <a:srgbClr val="388E3C"/>
    <a:srgbClr val="43A047"/>
    <a:srgbClr val="1B5E20"/>
    <a:srgbClr val="4C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47" autoAdjust="0"/>
  </p:normalViewPr>
  <p:slideViewPr>
    <p:cSldViewPr snapToGrid="0" showGuides="1">
      <p:cViewPr varScale="1">
        <p:scale>
          <a:sx n="123" d="100"/>
          <a:sy n="123" d="100"/>
        </p:scale>
        <p:origin x="1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73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67125-1A09-4365-BAAF-2660CC64295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6DB61-E06C-4324-B4D0-8E1CFDD8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7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39C8F-8E57-4738-80B2-0FF1C69FBFD5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E523B-B555-446B-8992-6ECEFD2D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3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3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31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03191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757542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77201" y="1914621"/>
            <a:ext cx="5518799" cy="4293412"/>
          </a:xfrm>
          <a:custGeom>
            <a:avLst/>
            <a:gdLst>
              <a:gd name="connsiteX0" fmla="*/ 5066564 w 5518799"/>
              <a:gd name="connsiteY0" fmla="*/ 2469894 h 4293412"/>
              <a:gd name="connsiteX1" fmla="*/ 4998857 w 5518799"/>
              <a:gd name="connsiteY1" fmla="*/ 2491363 h 4293412"/>
              <a:gd name="connsiteX2" fmla="*/ 4998857 w 5518799"/>
              <a:gd name="connsiteY2" fmla="*/ 2487785 h 4293412"/>
              <a:gd name="connsiteX3" fmla="*/ 5009843 w 5518799"/>
              <a:gd name="connsiteY3" fmla="*/ 2487785 h 4293412"/>
              <a:gd name="connsiteX4" fmla="*/ 5023896 w 5518799"/>
              <a:gd name="connsiteY4" fmla="*/ 2480430 h 4293412"/>
              <a:gd name="connsiteX5" fmla="*/ 5031050 w 5518799"/>
              <a:gd name="connsiteY5" fmla="*/ 2476852 h 4293412"/>
              <a:gd name="connsiteX6" fmla="*/ 5052256 w 5518799"/>
              <a:gd name="connsiteY6" fmla="*/ 2473671 h 4293412"/>
              <a:gd name="connsiteX7" fmla="*/ 5057877 w 5518799"/>
              <a:gd name="connsiteY7" fmla="*/ 2470888 h 4293412"/>
              <a:gd name="connsiteX8" fmla="*/ 5319254 w 5518799"/>
              <a:gd name="connsiteY8" fmla="*/ 2242078 h 4293412"/>
              <a:gd name="connsiteX9" fmla="*/ 5311078 w 5518799"/>
              <a:gd name="connsiteY9" fmla="*/ 2244464 h 4293412"/>
              <a:gd name="connsiteX10" fmla="*/ 5305201 w 5518799"/>
              <a:gd name="connsiteY10" fmla="*/ 2245657 h 4293412"/>
              <a:gd name="connsiteX11" fmla="*/ 5319254 w 5518799"/>
              <a:gd name="connsiteY11" fmla="*/ 2242078 h 4293412"/>
              <a:gd name="connsiteX12" fmla="*/ 4475593 w 5518799"/>
              <a:gd name="connsiteY12" fmla="*/ 1982058 h 4293412"/>
              <a:gd name="connsiteX13" fmla="*/ 4404308 w 5518799"/>
              <a:gd name="connsiteY13" fmla="*/ 2014064 h 4293412"/>
              <a:gd name="connsiteX14" fmla="*/ 4393577 w 5518799"/>
              <a:gd name="connsiteY14" fmla="*/ 2010486 h 4293412"/>
              <a:gd name="connsiteX15" fmla="*/ 4400731 w 5518799"/>
              <a:gd name="connsiteY15" fmla="*/ 2006907 h 4293412"/>
              <a:gd name="connsiteX16" fmla="*/ 4475593 w 5518799"/>
              <a:gd name="connsiteY16" fmla="*/ 1982058 h 4293412"/>
              <a:gd name="connsiteX17" fmla="*/ 4276151 w 5518799"/>
              <a:gd name="connsiteY17" fmla="*/ 100 h 4293412"/>
              <a:gd name="connsiteX18" fmla="*/ 4450554 w 5518799"/>
              <a:gd name="connsiteY18" fmla="*/ 1693 h 4293412"/>
              <a:gd name="connsiteX19" fmla="*/ 4450554 w 5518799"/>
              <a:gd name="connsiteY19" fmla="*/ 5271 h 4293412"/>
              <a:gd name="connsiteX20" fmla="*/ 4472016 w 5518799"/>
              <a:gd name="connsiteY20" fmla="*/ 5271 h 4293412"/>
              <a:gd name="connsiteX21" fmla="*/ 4475593 w 5518799"/>
              <a:gd name="connsiteY21" fmla="*/ 12229 h 4293412"/>
              <a:gd name="connsiteX22" fmla="*/ 4486324 w 5518799"/>
              <a:gd name="connsiteY22" fmla="*/ 15807 h 4293412"/>
              <a:gd name="connsiteX23" fmla="*/ 4475593 w 5518799"/>
              <a:gd name="connsiteY23" fmla="*/ 15807 h 4293412"/>
              <a:gd name="connsiteX24" fmla="*/ 4454131 w 5518799"/>
              <a:gd name="connsiteY24" fmla="*/ 26542 h 4293412"/>
              <a:gd name="connsiteX25" fmla="*/ 4454131 w 5518799"/>
              <a:gd name="connsiteY25" fmla="*/ 30120 h 4293412"/>
              <a:gd name="connsiteX26" fmla="*/ 4479170 w 5518799"/>
              <a:gd name="connsiteY26" fmla="*/ 33699 h 4293412"/>
              <a:gd name="connsiteX27" fmla="*/ 4415039 w 5518799"/>
              <a:gd name="connsiteY27" fmla="*/ 40656 h 4293412"/>
              <a:gd name="connsiteX28" fmla="*/ 4400731 w 5518799"/>
              <a:gd name="connsiteY28" fmla="*/ 40656 h 4293412"/>
              <a:gd name="connsiteX29" fmla="*/ 4393577 w 5518799"/>
              <a:gd name="connsiteY29" fmla="*/ 40656 h 4293412"/>
              <a:gd name="connsiteX30" fmla="*/ 4382846 w 5518799"/>
              <a:gd name="connsiteY30" fmla="*/ 44235 h 4293412"/>
              <a:gd name="connsiteX31" fmla="*/ 4386423 w 5518799"/>
              <a:gd name="connsiteY31" fmla="*/ 44235 h 4293412"/>
              <a:gd name="connsiteX32" fmla="*/ 4390000 w 5518799"/>
              <a:gd name="connsiteY32" fmla="*/ 51391 h 4293412"/>
              <a:gd name="connsiteX33" fmla="*/ 4397154 w 5518799"/>
              <a:gd name="connsiteY33" fmla="*/ 51391 h 4293412"/>
              <a:gd name="connsiteX34" fmla="*/ 4407885 w 5518799"/>
              <a:gd name="connsiteY34" fmla="*/ 51391 h 4293412"/>
              <a:gd name="connsiteX35" fmla="*/ 4646522 w 5518799"/>
              <a:gd name="connsiteY35" fmla="*/ 47813 h 4293412"/>
              <a:gd name="connsiteX36" fmla="*/ 4681781 w 5518799"/>
              <a:gd name="connsiteY36" fmla="*/ 47813 h 4293412"/>
              <a:gd name="connsiteX37" fmla="*/ 4699922 w 5518799"/>
              <a:gd name="connsiteY37" fmla="*/ 47813 h 4293412"/>
              <a:gd name="connsiteX38" fmla="*/ 4707076 w 5518799"/>
              <a:gd name="connsiteY38" fmla="*/ 44235 h 4293412"/>
              <a:gd name="connsiteX39" fmla="*/ 4713974 w 5518799"/>
              <a:gd name="connsiteY39" fmla="*/ 47813 h 4293412"/>
              <a:gd name="connsiteX40" fmla="*/ 4707076 w 5518799"/>
              <a:gd name="connsiteY40" fmla="*/ 51391 h 4293412"/>
              <a:gd name="connsiteX41" fmla="*/ 4689191 w 5518799"/>
              <a:gd name="connsiteY41" fmla="*/ 54969 h 4293412"/>
              <a:gd name="connsiteX42" fmla="*/ 4689191 w 5518799"/>
              <a:gd name="connsiteY42" fmla="*/ 58746 h 4293412"/>
              <a:gd name="connsiteX43" fmla="*/ 4692768 w 5518799"/>
              <a:gd name="connsiteY43" fmla="*/ 58746 h 4293412"/>
              <a:gd name="connsiteX44" fmla="*/ 4703499 w 5518799"/>
              <a:gd name="connsiteY44" fmla="*/ 58746 h 4293412"/>
              <a:gd name="connsiteX45" fmla="*/ 4699922 w 5518799"/>
              <a:gd name="connsiteY45" fmla="*/ 62325 h 4293412"/>
              <a:gd name="connsiteX46" fmla="*/ 4674883 w 5518799"/>
              <a:gd name="connsiteY46" fmla="*/ 69084 h 4293412"/>
              <a:gd name="connsiteX47" fmla="*/ 4671306 w 5518799"/>
              <a:gd name="connsiteY47" fmla="*/ 69084 h 4293412"/>
              <a:gd name="connsiteX48" fmla="*/ 4660575 w 5518799"/>
              <a:gd name="connsiteY48" fmla="*/ 72861 h 4293412"/>
              <a:gd name="connsiteX49" fmla="*/ 4635791 w 5518799"/>
              <a:gd name="connsiteY49" fmla="*/ 80017 h 4293412"/>
              <a:gd name="connsiteX50" fmla="*/ 4632214 w 5518799"/>
              <a:gd name="connsiteY50" fmla="*/ 87174 h 4293412"/>
              <a:gd name="connsiteX51" fmla="*/ 4625316 w 5518799"/>
              <a:gd name="connsiteY51" fmla="*/ 90752 h 4293412"/>
              <a:gd name="connsiteX52" fmla="*/ 4617906 w 5518799"/>
              <a:gd name="connsiteY52" fmla="*/ 94131 h 4293412"/>
              <a:gd name="connsiteX53" fmla="*/ 4632214 w 5518799"/>
              <a:gd name="connsiteY53" fmla="*/ 94131 h 4293412"/>
              <a:gd name="connsiteX54" fmla="*/ 4625316 w 5518799"/>
              <a:gd name="connsiteY54" fmla="*/ 97710 h 4293412"/>
              <a:gd name="connsiteX55" fmla="*/ 4685614 w 5518799"/>
              <a:gd name="connsiteY55" fmla="*/ 104866 h 4293412"/>
              <a:gd name="connsiteX56" fmla="*/ 4656998 w 5518799"/>
              <a:gd name="connsiteY56" fmla="*/ 119179 h 4293412"/>
              <a:gd name="connsiteX57" fmla="*/ 4674883 w 5518799"/>
              <a:gd name="connsiteY57" fmla="*/ 133293 h 4293412"/>
              <a:gd name="connsiteX58" fmla="*/ 4632214 w 5518799"/>
              <a:gd name="connsiteY58" fmla="*/ 150986 h 4293412"/>
              <a:gd name="connsiteX59" fmla="*/ 4660575 w 5518799"/>
              <a:gd name="connsiteY59" fmla="*/ 169076 h 4293412"/>
              <a:gd name="connsiteX60" fmla="*/ 4557353 w 5518799"/>
              <a:gd name="connsiteY60" fmla="*/ 222352 h 4293412"/>
              <a:gd name="connsiteX61" fmla="*/ 4625316 w 5518799"/>
              <a:gd name="connsiteY61" fmla="*/ 208039 h 4293412"/>
              <a:gd name="connsiteX62" fmla="*/ 4418616 w 5518799"/>
              <a:gd name="connsiteY62" fmla="*/ 279405 h 4293412"/>
              <a:gd name="connsiteX63" fmla="*/ 4386423 w 5518799"/>
              <a:gd name="connsiteY63" fmla="*/ 290140 h 4293412"/>
              <a:gd name="connsiteX64" fmla="*/ 4789091 w 5518799"/>
              <a:gd name="connsiteY64" fmla="*/ 233286 h 4293412"/>
              <a:gd name="connsiteX65" fmla="*/ 4749744 w 5518799"/>
              <a:gd name="connsiteY65" fmla="*/ 268671 h 4293412"/>
              <a:gd name="connsiteX66" fmla="*/ 4760475 w 5518799"/>
              <a:gd name="connsiteY66" fmla="*/ 290140 h 4293412"/>
              <a:gd name="connsiteX67" fmla="*/ 4753321 w 5518799"/>
              <a:gd name="connsiteY67" fmla="*/ 297098 h 4293412"/>
              <a:gd name="connsiteX68" fmla="*/ 4767374 w 5518799"/>
              <a:gd name="connsiteY68" fmla="*/ 304254 h 4293412"/>
              <a:gd name="connsiteX69" fmla="*/ 4692768 w 5518799"/>
              <a:gd name="connsiteY69" fmla="*/ 329302 h 4293412"/>
              <a:gd name="connsiteX70" fmla="*/ 4760475 w 5518799"/>
              <a:gd name="connsiteY70" fmla="*/ 318766 h 4293412"/>
              <a:gd name="connsiteX71" fmla="*/ 4767374 w 5518799"/>
              <a:gd name="connsiteY71" fmla="*/ 321947 h 4293412"/>
              <a:gd name="connsiteX72" fmla="*/ 4763797 w 5518799"/>
              <a:gd name="connsiteY72" fmla="*/ 325724 h 4293412"/>
              <a:gd name="connsiteX73" fmla="*/ 4756898 w 5518799"/>
              <a:gd name="connsiteY73" fmla="*/ 332880 h 4293412"/>
              <a:gd name="connsiteX74" fmla="*/ 4753321 w 5518799"/>
              <a:gd name="connsiteY74" fmla="*/ 340037 h 4293412"/>
              <a:gd name="connsiteX75" fmla="*/ 4749744 w 5518799"/>
              <a:gd name="connsiteY75" fmla="*/ 354151 h 4293412"/>
              <a:gd name="connsiteX76" fmla="*/ 4749744 w 5518799"/>
              <a:gd name="connsiteY76" fmla="*/ 357729 h 4293412"/>
              <a:gd name="connsiteX77" fmla="*/ 4746167 w 5518799"/>
              <a:gd name="connsiteY77" fmla="*/ 361308 h 4293412"/>
              <a:gd name="connsiteX78" fmla="*/ 4707076 w 5518799"/>
              <a:gd name="connsiteY78" fmla="*/ 368464 h 4293412"/>
              <a:gd name="connsiteX79" fmla="*/ 4746167 w 5518799"/>
              <a:gd name="connsiteY79" fmla="*/ 379000 h 4293412"/>
              <a:gd name="connsiteX80" fmla="*/ 4735692 w 5518799"/>
              <a:gd name="connsiteY80" fmla="*/ 404247 h 4293412"/>
              <a:gd name="connsiteX81" fmla="*/ 4557353 w 5518799"/>
              <a:gd name="connsiteY81" fmla="*/ 450367 h 4293412"/>
              <a:gd name="connsiteX82" fmla="*/ 4639368 w 5518799"/>
              <a:gd name="connsiteY82" fmla="*/ 432674 h 4293412"/>
              <a:gd name="connsiteX83" fmla="*/ 4575238 w 5518799"/>
              <a:gd name="connsiteY83" fmla="*/ 439632 h 4293412"/>
              <a:gd name="connsiteX84" fmla="*/ 4607175 w 5518799"/>
              <a:gd name="connsiteY84" fmla="*/ 429096 h 4293412"/>
              <a:gd name="connsiteX85" fmla="*/ 4511107 w 5518799"/>
              <a:gd name="connsiteY85" fmla="*/ 439632 h 4293412"/>
              <a:gd name="connsiteX86" fmla="*/ 4632214 w 5518799"/>
              <a:gd name="connsiteY86" fmla="*/ 411204 h 4293412"/>
              <a:gd name="connsiteX87" fmla="*/ 4400731 w 5518799"/>
              <a:gd name="connsiteY87" fmla="*/ 432674 h 4293412"/>
              <a:gd name="connsiteX88" fmla="*/ 4543300 w 5518799"/>
              <a:gd name="connsiteY88" fmla="*/ 389735 h 4293412"/>
              <a:gd name="connsiteX89" fmla="*/ 4539723 w 5518799"/>
              <a:gd name="connsiteY89" fmla="*/ 389735 h 4293412"/>
              <a:gd name="connsiteX90" fmla="*/ 4514684 w 5518799"/>
              <a:gd name="connsiteY90" fmla="*/ 393313 h 4293412"/>
              <a:gd name="connsiteX91" fmla="*/ 4496799 w 5518799"/>
              <a:gd name="connsiteY91" fmla="*/ 397090 h 4293412"/>
              <a:gd name="connsiteX92" fmla="*/ 4133734 w 5518799"/>
              <a:gd name="connsiteY92" fmla="*/ 471637 h 4293412"/>
              <a:gd name="connsiteX93" fmla="*/ 4222648 w 5518799"/>
              <a:gd name="connsiteY93" fmla="*/ 475216 h 4293412"/>
              <a:gd name="connsiteX94" fmla="*/ 4169248 w 5518799"/>
              <a:gd name="connsiteY94" fmla="*/ 489727 h 4293412"/>
              <a:gd name="connsiteX95" fmla="*/ 4205018 w 5518799"/>
              <a:gd name="connsiteY95" fmla="*/ 507420 h 4293412"/>
              <a:gd name="connsiteX96" fmla="*/ 4105373 w 5518799"/>
              <a:gd name="connsiteY96" fmla="*/ 571630 h 4293412"/>
              <a:gd name="connsiteX97" fmla="*/ 4258418 w 5518799"/>
              <a:gd name="connsiteY97" fmla="*/ 578587 h 4293412"/>
              <a:gd name="connsiteX98" fmla="*/ 3969958 w 5518799"/>
              <a:gd name="connsiteY98" fmla="*/ 720922 h 4293412"/>
              <a:gd name="connsiteX99" fmla="*/ 4781682 w 5518799"/>
              <a:gd name="connsiteY99" fmla="*/ 568051 h 4293412"/>
              <a:gd name="connsiteX100" fmla="*/ 4799567 w 5518799"/>
              <a:gd name="connsiteY100" fmla="*/ 564473 h 4293412"/>
              <a:gd name="connsiteX101" fmla="*/ 4838658 w 5518799"/>
              <a:gd name="connsiteY101" fmla="*/ 564473 h 4293412"/>
              <a:gd name="connsiteX102" fmla="*/ 4842491 w 5518799"/>
              <a:gd name="connsiteY102" fmla="*/ 574810 h 4293412"/>
              <a:gd name="connsiteX103" fmla="*/ 4845812 w 5518799"/>
              <a:gd name="connsiteY103" fmla="*/ 582166 h 4293412"/>
              <a:gd name="connsiteX104" fmla="*/ 4838658 w 5518799"/>
              <a:gd name="connsiteY104" fmla="*/ 600057 h 4293412"/>
              <a:gd name="connsiteX105" fmla="*/ 4799567 w 5518799"/>
              <a:gd name="connsiteY105" fmla="*/ 631864 h 4293412"/>
              <a:gd name="connsiteX106" fmla="*/ 4803144 w 5518799"/>
              <a:gd name="connsiteY106" fmla="*/ 639020 h 4293412"/>
              <a:gd name="connsiteX107" fmla="*/ 4831504 w 5518799"/>
              <a:gd name="connsiteY107" fmla="*/ 653532 h 4293412"/>
              <a:gd name="connsiteX108" fmla="*/ 4845812 w 5518799"/>
              <a:gd name="connsiteY108" fmla="*/ 635442 h 4293412"/>
              <a:gd name="connsiteX109" fmla="*/ 4845812 w 5518799"/>
              <a:gd name="connsiteY109" fmla="*/ 646177 h 4293412"/>
              <a:gd name="connsiteX110" fmla="*/ 4845812 w 5518799"/>
              <a:gd name="connsiteY110" fmla="*/ 657110 h 4293412"/>
              <a:gd name="connsiteX111" fmla="*/ 4845812 w 5518799"/>
              <a:gd name="connsiteY111" fmla="*/ 660291 h 4293412"/>
              <a:gd name="connsiteX112" fmla="*/ 4845812 w 5518799"/>
              <a:gd name="connsiteY112" fmla="*/ 667646 h 4293412"/>
              <a:gd name="connsiteX113" fmla="*/ 4803144 w 5518799"/>
              <a:gd name="connsiteY113" fmla="*/ 720922 h 4293412"/>
              <a:gd name="connsiteX114" fmla="*/ 4795990 w 5518799"/>
              <a:gd name="connsiteY114" fmla="*/ 717344 h 4293412"/>
              <a:gd name="connsiteX115" fmla="*/ 4799567 w 5518799"/>
              <a:gd name="connsiteY115" fmla="*/ 699652 h 4293412"/>
              <a:gd name="connsiteX116" fmla="*/ 4795990 w 5518799"/>
              <a:gd name="connsiteY116" fmla="*/ 696073 h 4293412"/>
              <a:gd name="connsiteX117" fmla="*/ 4763797 w 5518799"/>
              <a:gd name="connsiteY117" fmla="*/ 728079 h 4293412"/>
              <a:gd name="connsiteX118" fmla="*/ 4753321 w 5518799"/>
              <a:gd name="connsiteY118" fmla="*/ 749549 h 4293412"/>
              <a:gd name="connsiteX119" fmla="*/ 4728282 w 5518799"/>
              <a:gd name="connsiteY119" fmla="*/ 777976 h 4293412"/>
              <a:gd name="connsiteX120" fmla="*/ 4731859 w 5518799"/>
              <a:gd name="connsiteY120" fmla="*/ 792289 h 4293412"/>
              <a:gd name="connsiteX121" fmla="*/ 4739013 w 5518799"/>
              <a:gd name="connsiteY121" fmla="*/ 802825 h 4293412"/>
              <a:gd name="connsiteX122" fmla="*/ 4739013 w 5518799"/>
              <a:gd name="connsiteY122" fmla="*/ 813560 h 4293412"/>
              <a:gd name="connsiteX123" fmla="*/ 4717551 w 5518799"/>
              <a:gd name="connsiteY123" fmla="*/ 852920 h 4293412"/>
              <a:gd name="connsiteX124" fmla="*/ 4753321 w 5518799"/>
              <a:gd name="connsiteY124" fmla="*/ 842186 h 4293412"/>
              <a:gd name="connsiteX125" fmla="*/ 4753321 w 5518799"/>
              <a:gd name="connsiteY125" fmla="*/ 856499 h 4293412"/>
              <a:gd name="connsiteX126" fmla="*/ 4753321 w 5518799"/>
              <a:gd name="connsiteY126" fmla="*/ 867035 h 4293412"/>
              <a:gd name="connsiteX127" fmla="*/ 4763797 w 5518799"/>
              <a:gd name="connsiteY127" fmla="*/ 863456 h 4293412"/>
              <a:gd name="connsiteX128" fmla="*/ 4770951 w 5518799"/>
              <a:gd name="connsiteY128" fmla="*/ 867035 h 4293412"/>
              <a:gd name="connsiteX129" fmla="*/ 3998574 w 5518799"/>
              <a:gd name="connsiteY129" fmla="*/ 1034417 h 4293412"/>
              <a:gd name="connsiteX130" fmla="*/ 3047604 w 5518799"/>
              <a:gd name="connsiteY130" fmla="*/ 1305172 h 4293412"/>
              <a:gd name="connsiteX131" fmla="*/ 3040705 w 5518799"/>
              <a:gd name="connsiteY131" fmla="*/ 1308949 h 4293412"/>
              <a:gd name="connsiteX132" fmla="*/ 3054758 w 5518799"/>
              <a:gd name="connsiteY132" fmla="*/ 1305172 h 4293412"/>
              <a:gd name="connsiteX133" fmla="*/ 3998574 w 5518799"/>
              <a:gd name="connsiteY133" fmla="*/ 1045152 h 4293412"/>
              <a:gd name="connsiteX134" fmla="*/ 4607175 w 5518799"/>
              <a:gd name="connsiteY134" fmla="*/ 924088 h 4293412"/>
              <a:gd name="connsiteX135" fmla="*/ 4774528 w 5518799"/>
              <a:gd name="connsiteY135" fmla="*/ 877769 h 4293412"/>
              <a:gd name="connsiteX136" fmla="*/ 4785259 w 5518799"/>
              <a:gd name="connsiteY136" fmla="*/ 885125 h 4293412"/>
              <a:gd name="connsiteX137" fmla="*/ 4860120 w 5518799"/>
              <a:gd name="connsiteY137" fmla="*/ 874191 h 4293412"/>
              <a:gd name="connsiteX138" fmla="*/ 4860120 w 5518799"/>
              <a:gd name="connsiteY138" fmla="*/ 877769 h 4293412"/>
              <a:gd name="connsiteX139" fmla="*/ 4813875 w 5518799"/>
              <a:gd name="connsiteY139" fmla="*/ 906395 h 4293412"/>
              <a:gd name="connsiteX140" fmla="*/ 4810298 w 5518799"/>
              <a:gd name="connsiteY140" fmla="*/ 916931 h 4293412"/>
              <a:gd name="connsiteX141" fmla="*/ 4820773 w 5518799"/>
              <a:gd name="connsiteY141" fmla="*/ 924088 h 4293412"/>
              <a:gd name="connsiteX142" fmla="*/ 4824350 w 5518799"/>
              <a:gd name="connsiteY142" fmla="*/ 931244 h 4293412"/>
              <a:gd name="connsiteX143" fmla="*/ 4831504 w 5518799"/>
              <a:gd name="connsiteY143" fmla="*/ 931244 h 4293412"/>
              <a:gd name="connsiteX144" fmla="*/ 4899467 w 5518799"/>
              <a:gd name="connsiteY144" fmla="*/ 920510 h 4293412"/>
              <a:gd name="connsiteX145" fmla="*/ 4899467 w 5518799"/>
              <a:gd name="connsiteY145" fmla="*/ 924088 h 4293412"/>
              <a:gd name="connsiteX146" fmla="*/ 4884904 w 5518799"/>
              <a:gd name="connsiteY146" fmla="*/ 938401 h 4293412"/>
              <a:gd name="connsiteX147" fmla="*/ 4674883 w 5518799"/>
              <a:gd name="connsiteY147" fmla="*/ 1009568 h 4293412"/>
              <a:gd name="connsiteX148" fmla="*/ 4001896 w 5518799"/>
              <a:gd name="connsiteY148" fmla="*/ 1166415 h 4293412"/>
              <a:gd name="connsiteX149" fmla="*/ 3671023 w 5518799"/>
              <a:gd name="connsiteY149" fmla="*/ 1251896 h 4293412"/>
              <a:gd name="connsiteX150" fmla="*/ 3435708 w 5518799"/>
              <a:gd name="connsiteY150" fmla="*/ 1305172 h 4293412"/>
              <a:gd name="connsiteX151" fmla="*/ 3731321 w 5518799"/>
              <a:gd name="connsiteY151" fmla="*/ 1219691 h 4293412"/>
              <a:gd name="connsiteX152" fmla="*/ 4318971 w 5518799"/>
              <a:gd name="connsiteY152" fmla="*/ 1066423 h 4293412"/>
              <a:gd name="connsiteX153" fmla="*/ 4372371 w 5518799"/>
              <a:gd name="connsiteY153" fmla="*/ 1037996 h 4293412"/>
              <a:gd name="connsiteX154" fmla="*/ 4322548 w 5518799"/>
              <a:gd name="connsiteY154" fmla="*/ 1034417 h 4293412"/>
              <a:gd name="connsiteX155" fmla="*/ 3720846 w 5518799"/>
              <a:gd name="connsiteY155" fmla="*/ 1180529 h 4293412"/>
              <a:gd name="connsiteX156" fmla="*/ 2762977 w 5518799"/>
              <a:gd name="connsiteY156" fmla="*/ 1444128 h 4293412"/>
              <a:gd name="connsiteX157" fmla="*/ 1523802 w 5518799"/>
              <a:gd name="connsiteY157" fmla="*/ 1878687 h 4293412"/>
              <a:gd name="connsiteX158" fmla="*/ 1488032 w 5518799"/>
              <a:gd name="connsiteY158" fmla="*/ 1900156 h 4293412"/>
              <a:gd name="connsiteX159" fmla="*/ 1534533 w 5518799"/>
              <a:gd name="connsiteY159" fmla="*/ 1892801 h 4293412"/>
              <a:gd name="connsiteX160" fmla="*/ 1523802 w 5518799"/>
              <a:gd name="connsiteY160" fmla="*/ 1892801 h 4293412"/>
              <a:gd name="connsiteX161" fmla="*/ 2235880 w 5518799"/>
              <a:gd name="connsiteY161" fmla="*/ 1654052 h 4293412"/>
              <a:gd name="connsiteX162" fmla="*/ 2485248 w 5518799"/>
              <a:gd name="connsiteY162" fmla="*/ 1607932 h 4293412"/>
              <a:gd name="connsiteX163" fmla="*/ 2235880 w 5518799"/>
              <a:gd name="connsiteY163" fmla="*/ 1686256 h 4293412"/>
              <a:gd name="connsiteX164" fmla="*/ 1506172 w 5518799"/>
              <a:gd name="connsiteY164" fmla="*/ 1995974 h 4293412"/>
              <a:gd name="connsiteX165" fmla="*/ 1509749 w 5518799"/>
              <a:gd name="connsiteY165" fmla="*/ 2006907 h 4293412"/>
              <a:gd name="connsiteX166" fmla="*/ 1509749 w 5518799"/>
              <a:gd name="connsiteY166" fmla="*/ 2014064 h 4293412"/>
              <a:gd name="connsiteX167" fmla="*/ 1541942 w 5518799"/>
              <a:gd name="connsiteY167" fmla="*/ 2003329 h 4293412"/>
              <a:gd name="connsiteX168" fmla="*/ 3282919 w 5518799"/>
              <a:gd name="connsiteY168" fmla="*/ 1408544 h 4293412"/>
              <a:gd name="connsiteX169" fmla="*/ 3289818 w 5518799"/>
              <a:gd name="connsiteY169" fmla="*/ 1404767 h 4293412"/>
              <a:gd name="connsiteX170" fmla="*/ 3560647 w 5518799"/>
              <a:gd name="connsiteY170" fmla="*/ 1333798 h 4293412"/>
              <a:gd name="connsiteX171" fmla="*/ 3592329 w 5518799"/>
              <a:gd name="connsiteY171" fmla="*/ 1319286 h 4293412"/>
              <a:gd name="connsiteX172" fmla="*/ 3585431 w 5518799"/>
              <a:gd name="connsiteY172" fmla="*/ 1315708 h 4293412"/>
              <a:gd name="connsiteX173" fmla="*/ 3688653 w 5518799"/>
              <a:gd name="connsiteY173" fmla="*/ 1280323 h 4293412"/>
              <a:gd name="connsiteX174" fmla="*/ 3720846 w 5518799"/>
              <a:gd name="connsiteY174" fmla="*/ 1266010 h 4293412"/>
              <a:gd name="connsiteX175" fmla="*/ 3919880 w 5518799"/>
              <a:gd name="connsiteY175" fmla="*/ 1230227 h 4293412"/>
              <a:gd name="connsiteX176" fmla="*/ 3856005 w 5518799"/>
              <a:gd name="connsiteY176" fmla="*/ 1248317 h 4293412"/>
              <a:gd name="connsiteX177" fmla="*/ 2638293 w 5518799"/>
              <a:gd name="connsiteY177" fmla="*/ 1696991 h 4293412"/>
              <a:gd name="connsiteX178" fmla="*/ 2634716 w 5518799"/>
              <a:gd name="connsiteY178" fmla="*/ 1704147 h 4293412"/>
              <a:gd name="connsiteX179" fmla="*/ 2656178 w 5518799"/>
              <a:gd name="connsiteY179" fmla="*/ 1700569 h 4293412"/>
              <a:gd name="connsiteX180" fmla="*/ 3781144 w 5518799"/>
              <a:gd name="connsiteY180" fmla="*/ 1305172 h 4293412"/>
              <a:gd name="connsiteX181" fmla="*/ 4194032 w 5518799"/>
              <a:gd name="connsiteY181" fmla="*/ 1216113 h 4293412"/>
              <a:gd name="connsiteX182" fmla="*/ 4222648 w 5518799"/>
              <a:gd name="connsiteY182" fmla="*/ 1201800 h 4293412"/>
              <a:gd name="connsiteX183" fmla="*/ 4197864 w 5518799"/>
              <a:gd name="connsiteY183" fmla="*/ 1198421 h 4293412"/>
              <a:gd name="connsiteX184" fmla="*/ 4051974 w 5518799"/>
              <a:gd name="connsiteY184" fmla="*/ 1230227 h 4293412"/>
              <a:gd name="connsiteX185" fmla="*/ 4233379 w 5518799"/>
              <a:gd name="connsiteY185" fmla="*/ 1187686 h 4293412"/>
              <a:gd name="connsiteX186" fmla="*/ 4329447 w 5518799"/>
              <a:gd name="connsiteY186" fmla="*/ 1176951 h 4293412"/>
              <a:gd name="connsiteX187" fmla="*/ 4358063 w 5518799"/>
              <a:gd name="connsiteY187" fmla="*/ 1166415 h 4293412"/>
              <a:gd name="connsiteX188" fmla="*/ 4361640 w 5518799"/>
              <a:gd name="connsiteY188" fmla="*/ 1162837 h 4293412"/>
              <a:gd name="connsiteX189" fmla="*/ 4884904 w 5518799"/>
              <a:gd name="connsiteY189" fmla="*/ 1041574 h 4293412"/>
              <a:gd name="connsiteX190" fmla="*/ 4909943 w 5518799"/>
              <a:gd name="connsiteY190" fmla="*/ 1056086 h 4293412"/>
              <a:gd name="connsiteX191" fmla="*/ 4909943 w 5518799"/>
              <a:gd name="connsiteY191" fmla="*/ 1059266 h 4293412"/>
              <a:gd name="connsiteX192" fmla="*/ 4838658 w 5518799"/>
              <a:gd name="connsiteY192" fmla="*/ 1109362 h 4293412"/>
              <a:gd name="connsiteX193" fmla="*/ 4842491 w 5518799"/>
              <a:gd name="connsiteY193" fmla="*/ 1119898 h 4293412"/>
              <a:gd name="connsiteX194" fmla="*/ 4845812 w 5518799"/>
              <a:gd name="connsiteY194" fmla="*/ 1123476 h 4293412"/>
              <a:gd name="connsiteX195" fmla="*/ 4845812 w 5518799"/>
              <a:gd name="connsiteY195" fmla="*/ 1130633 h 4293412"/>
              <a:gd name="connsiteX196" fmla="*/ 4831504 w 5518799"/>
              <a:gd name="connsiteY196" fmla="*/ 1159259 h 4293412"/>
              <a:gd name="connsiteX197" fmla="*/ 4831504 w 5518799"/>
              <a:gd name="connsiteY197" fmla="*/ 1162837 h 4293412"/>
              <a:gd name="connsiteX198" fmla="*/ 4863697 w 5518799"/>
              <a:gd name="connsiteY198" fmla="*/ 1159259 h 4293412"/>
              <a:gd name="connsiteX199" fmla="*/ 4877750 w 5518799"/>
              <a:gd name="connsiteY199" fmla="*/ 1151903 h 4293412"/>
              <a:gd name="connsiteX200" fmla="*/ 4884904 w 5518799"/>
              <a:gd name="connsiteY200" fmla="*/ 1194842 h 4293412"/>
              <a:gd name="connsiteX201" fmla="*/ 4895635 w 5518799"/>
              <a:gd name="connsiteY201" fmla="*/ 1201800 h 4293412"/>
              <a:gd name="connsiteX202" fmla="*/ 4924251 w 5518799"/>
              <a:gd name="connsiteY202" fmla="*/ 1223468 h 4293412"/>
              <a:gd name="connsiteX203" fmla="*/ 4920674 w 5518799"/>
              <a:gd name="connsiteY203" fmla="*/ 1223468 h 4293412"/>
              <a:gd name="connsiteX204" fmla="*/ 4870851 w 5518799"/>
              <a:gd name="connsiteY204" fmla="*/ 1269588 h 4293412"/>
              <a:gd name="connsiteX205" fmla="*/ 4860120 w 5518799"/>
              <a:gd name="connsiteY205" fmla="*/ 1273166 h 4293412"/>
              <a:gd name="connsiteX206" fmla="*/ 4781682 w 5518799"/>
              <a:gd name="connsiteY206" fmla="*/ 1372761 h 4293412"/>
              <a:gd name="connsiteX207" fmla="*/ 4781682 w 5518799"/>
              <a:gd name="connsiteY207" fmla="*/ 1379918 h 4293412"/>
              <a:gd name="connsiteX208" fmla="*/ 4795990 w 5518799"/>
              <a:gd name="connsiteY208" fmla="*/ 1379918 h 4293412"/>
              <a:gd name="connsiteX209" fmla="*/ 4792413 w 5518799"/>
              <a:gd name="connsiteY209" fmla="*/ 1383496 h 4293412"/>
              <a:gd name="connsiteX210" fmla="*/ 4785259 w 5518799"/>
              <a:gd name="connsiteY210" fmla="*/ 1390652 h 4293412"/>
              <a:gd name="connsiteX211" fmla="*/ 4785259 w 5518799"/>
              <a:gd name="connsiteY211" fmla="*/ 1397610 h 4293412"/>
              <a:gd name="connsiteX212" fmla="*/ 4795990 w 5518799"/>
              <a:gd name="connsiteY212" fmla="*/ 1397610 h 4293412"/>
              <a:gd name="connsiteX213" fmla="*/ 4806721 w 5518799"/>
              <a:gd name="connsiteY213" fmla="*/ 1397610 h 4293412"/>
              <a:gd name="connsiteX214" fmla="*/ 4884904 w 5518799"/>
              <a:gd name="connsiteY214" fmla="*/ 1383496 h 4293412"/>
              <a:gd name="connsiteX215" fmla="*/ 4888481 w 5518799"/>
              <a:gd name="connsiteY215" fmla="*/ 1390652 h 4293412"/>
              <a:gd name="connsiteX216" fmla="*/ 4888481 w 5518799"/>
              <a:gd name="connsiteY216" fmla="*/ 1397610 h 4293412"/>
              <a:gd name="connsiteX217" fmla="*/ 4877750 w 5518799"/>
              <a:gd name="connsiteY217" fmla="*/ 1404767 h 4293412"/>
              <a:gd name="connsiteX218" fmla="*/ 4739013 w 5518799"/>
              <a:gd name="connsiteY218" fmla="*/ 1472555 h 4293412"/>
              <a:gd name="connsiteX219" fmla="*/ 4724705 w 5518799"/>
              <a:gd name="connsiteY219" fmla="*/ 1483091 h 4293412"/>
              <a:gd name="connsiteX220" fmla="*/ 4393577 w 5518799"/>
              <a:gd name="connsiteY220" fmla="*/ 1704147 h 4293412"/>
              <a:gd name="connsiteX221" fmla="*/ 4375948 w 5518799"/>
              <a:gd name="connsiteY221" fmla="*/ 1711105 h 4293412"/>
              <a:gd name="connsiteX222" fmla="*/ 4244110 w 5518799"/>
              <a:gd name="connsiteY222" fmla="*/ 1771737 h 4293412"/>
              <a:gd name="connsiteX223" fmla="*/ 4229802 w 5518799"/>
              <a:gd name="connsiteY223" fmla="*/ 1778893 h 4293412"/>
              <a:gd name="connsiteX224" fmla="*/ 4158773 w 5518799"/>
              <a:gd name="connsiteY224" fmla="*/ 1835946 h 4293412"/>
              <a:gd name="connsiteX225" fmla="*/ 4158773 w 5518799"/>
              <a:gd name="connsiteY225" fmla="*/ 1839525 h 4293412"/>
              <a:gd name="connsiteX226" fmla="*/ 4187133 w 5518799"/>
              <a:gd name="connsiteY226" fmla="*/ 1835946 h 4293412"/>
              <a:gd name="connsiteX227" fmla="*/ 4119426 w 5518799"/>
              <a:gd name="connsiteY227" fmla="*/ 1867952 h 4293412"/>
              <a:gd name="connsiteX228" fmla="*/ 4108695 w 5518799"/>
              <a:gd name="connsiteY228" fmla="*/ 1875108 h 4293412"/>
              <a:gd name="connsiteX229" fmla="*/ 4112272 w 5518799"/>
              <a:gd name="connsiteY229" fmla="*/ 1882066 h 4293412"/>
              <a:gd name="connsiteX230" fmla="*/ 4187133 w 5518799"/>
              <a:gd name="connsiteY230" fmla="*/ 1871530 h 4293412"/>
              <a:gd name="connsiteX231" fmla="*/ 4205018 w 5518799"/>
              <a:gd name="connsiteY231" fmla="*/ 1867952 h 4293412"/>
              <a:gd name="connsiteX232" fmla="*/ 4742590 w 5518799"/>
              <a:gd name="connsiteY232" fmla="*/ 1732773 h 4293412"/>
              <a:gd name="connsiteX233" fmla="*/ 4756898 w 5518799"/>
              <a:gd name="connsiteY233" fmla="*/ 1729195 h 4293412"/>
              <a:gd name="connsiteX234" fmla="*/ 5020319 w 5518799"/>
              <a:gd name="connsiteY234" fmla="*/ 1657630 h 4293412"/>
              <a:gd name="connsiteX235" fmla="*/ 5031050 w 5518799"/>
              <a:gd name="connsiteY235" fmla="*/ 1654052 h 4293412"/>
              <a:gd name="connsiteX236" fmla="*/ 5233917 w 5518799"/>
              <a:gd name="connsiteY236" fmla="*/ 1604354 h 4293412"/>
              <a:gd name="connsiteX237" fmla="*/ 5233917 w 5518799"/>
              <a:gd name="connsiteY237" fmla="*/ 1607932 h 4293412"/>
              <a:gd name="connsiteX238" fmla="*/ 5233917 w 5518799"/>
              <a:gd name="connsiteY238" fmla="*/ 1618667 h 4293412"/>
              <a:gd name="connsiteX239" fmla="*/ 5237494 w 5518799"/>
              <a:gd name="connsiteY239" fmla="*/ 1622245 h 4293412"/>
              <a:gd name="connsiteX240" fmla="*/ 5237494 w 5518799"/>
              <a:gd name="connsiteY240" fmla="*/ 1632781 h 4293412"/>
              <a:gd name="connsiteX241" fmla="*/ 5205301 w 5518799"/>
              <a:gd name="connsiteY241" fmla="*/ 1650871 h 4293412"/>
              <a:gd name="connsiteX242" fmla="*/ 5208878 w 5518799"/>
              <a:gd name="connsiteY242" fmla="*/ 1657630 h 4293412"/>
              <a:gd name="connsiteX243" fmla="*/ 5379807 w 5518799"/>
              <a:gd name="connsiteY243" fmla="*/ 1629203 h 4293412"/>
              <a:gd name="connsiteX244" fmla="*/ 5312100 w 5518799"/>
              <a:gd name="connsiteY244" fmla="*/ 1672142 h 4293412"/>
              <a:gd name="connsiteX245" fmla="*/ 5390794 w 5518799"/>
              <a:gd name="connsiteY245" fmla="*/ 1746888 h 4293412"/>
              <a:gd name="connsiteX246" fmla="*/ 5394115 w 5518799"/>
              <a:gd name="connsiteY246" fmla="*/ 1775315 h 4293412"/>
              <a:gd name="connsiteX247" fmla="*/ 5376230 w 5518799"/>
              <a:gd name="connsiteY247" fmla="*/ 1789628 h 4293412"/>
              <a:gd name="connsiteX248" fmla="*/ 5379807 w 5518799"/>
              <a:gd name="connsiteY248" fmla="*/ 1789628 h 4293412"/>
              <a:gd name="connsiteX249" fmla="*/ 5401269 w 5518799"/>
              <a:gd name="connsiteY249" fmla="*/ 1807320 h 4293412"/>
              <a:gd name="connsiteX250" fmla="*/ 5408423 w 5518799"/>
              <a:gd name="connsiteY250" fmla="*/ 1807320 h 4293412"/>
              <a:gd name="connsiteX251" fmla="*/ 5412000 w 5518799"/>
              <a:gd name="connsiteY251" fmla="*/ 1814676 h 4293412"/>
              <a:gd name="connsiteX252" fmla="*/ 5412000 w 5518799"/>
              <a:gd name="connsiteY252" fmla="*/ 1821832 h 4293412"/>
              <a:gd name="connsiteX253" fmla="*/ 4678460 w 5518799"/>
              <a:gd name="connsiteY253" fmla="*/ 2049449 h 4293412"/>
              <a:gd name="connsiteX254" fmla="*/ 4667729 w 5518799"/>
              <a:gd name="connsiteY254" fmla="*/ 2049449 h 4293412"/>
              <a:gd name="connsiteX255" fmla="*/ 4635791 w 5518799"/>
              <a:gd name="connsiteY255" fmla="*/ 2056605 h 4293412"/>
              <a:gd name="connsiteX256" fmla="*/ 4635791 w 5518799"/>
              <a:gd name="connsiteY256" fmla="*/ 2053027 h 4293412"/>
              <a:gd name="connsiteX257" fmla="*/ 4639368 w 5518799"/>
              <a:gd name="connsiteY257" fmla="*/ 2049449 h 4293412"/>
              <a:gd name="connsiteX258" fmla="*/ 4639368 w 5518799"/>
              <a:gd name="connsiteY258" fmla="*/ 2042491 h 4293412"/>
              <a:gd name="connsiteX259" fmla="*/ 4632214 w 5518799"/>
              <a:gd name="connsiteY259" fmla="*/ 2042491 h 4293412"/>
              <a:gd name="connsiteX260" fmla="*/ 4632214 w 5518799"/>
              <a:gd name="connsiteY260" fmla="*/ 2038913 h 4293412"/>
              <a:gd name="connsiteX261" fmla="*/ 4749744 w 5518799"/>
              <a:gd name="connsiteY261" fmla="*/ 2006907 h 4293412"/>
              <a:gd name="connsiteX262" fmla="*/ 4760475 w 5518799"/>
              <a:gd name="connsiteY262" fmla="*/ 1995974 h 4293412"/>
              <a:gd name="connsiteX263" fmla="*/ 4753321 w 5518799"/>
              <a:gd name="connsiteY263" fmla="*/ 1992396 h 4293412"/>
              <a:gd name="connsiteX264" fmla="*/ 4379525 w 5518799"/>
              <a:gd name="connsiteY264" fmla="*/ 2081653 h 4293412"/>
              <a:gd name="connsiteX265" fmla="*/ 4553776 w 5518799"/>
              <a:gd name="connsiteY265" fmla="*/ 2014064 h 4293412"/>
              <a:gd name="connsiteX266" fmla="*/ 4568084 w 5518799"/>
              <a:gd name="connsiteY266" fmla="*/ 2017642 h 4293412"/>
              <a:gd name="connsiteX267" fmla="*/ 4575238 w 5518799"/>
              <a:gd name="connsiteY267" fmla="*/ 2017642 h 4293412"/>
              <a:gd name="connsiteX268" fmla="*/ 4582392 w 5518799"/>
              <a:gd name="connsiteY268" fmla="*/ 2006907 h 4293412"/>
              <a:gd name="connsiteX269" fmla="*/ 4660575 w 5518799"/>
              <a:gd name="connsiteY269" fmla="*/ 1989215 h 4293412"/>
              <a:gd name="connsiteX270" fmla="*/ 4674883 w 5518799"/>
              <a:gd name="connsiteY270" fmla="*/ 1982058 h 4293412"/>
              <a:gd name="connsiteX271" fmla="*/ 4728282 w 5518799"/>
              <a:gd name="connsiteY271" fmla="*/ 1960589 h 4293412"/>
              <a:gd name="connsiteX272" fmla="*/ 4632214 w 5518799"/>
              <a:gd name="connsiteY272" fmla="*/ 1967547 h 4293412"/>
              <a:gd name="connsiteX273" fmla="*/ 4614329 w 5518799"/>
              <a:gd name="connsiteY273" fmla="*/ 1974703 h 4293412"/>
              <a:gd name="connsiteX274" fmla="*/ 4582392 w 5518799"/>
              <a:gd name="connsiteY274" fmla="*/ 1978281 h 4293412"/>
              <a:gd name="connsiteX275" fmla="*/ 4692768 w 5518799"/>
              <a:gd name="connsiteY275" fmla="*/ 1949854 h 4293412"/>
              <a:gd name="connsiteX276" fmla="*/ 4699922 w 5518799"/>
              <a:gd name="connsiteY276" fmla="*/ 1942698 h 4293412"/>
              <a:gd name="connsiteX277" fmla="*/ 4696345 w 5518799"/>
              <a:gd name="connsiteY277" fmla="*/ 1939119 h 4293412"/>
              <a:gd name="connsiteX278" fmla="*/ 4493222 w 5518799"/>
              <a:gd name="connsiteY278" fmla="*/ 1978281 h 4293412"/>
              <a:gd name="connsiteX279" fmla="*/ 4475593 w 5518799"/>
              <a:gd name="connsiteY279" fmla="*/ 1982058 h 4293412"/>
              <a:gd name="connsiteX280" fmla="*/ 4486324 w 5518799"/>
              <a:gd name="connsiteY280" fmla="*/ 1974703 h 4293412"/>
              <a:gd name="connsiteX281" fmla="*/ 4479170 w 5518799"/>
              <a:gd name="connsiteY281" fmla="*/ 1967547 h 4293412"/>
              <a:gd name="connsiteX282" fmla="*/ 4429347 w 5518799"/>
              <a:gd name="connsiteY282" fmla="*/ 1974703 h 4293412"/>
              <a:gd name="connsiteX283" fmla="*/ 4425770 w 5518799"/>
              <a:gd name="connsiteY283" fmla="*/ 1974703 h 4293412"/>
              <a:gd name="connsiteX284" fmla="*/ 4418616 w 5518799"/>
              <a:gd name="connsiteY284" fmla="*/ 1978281 h 4293412"/>
              <a:gd name="connsiteX285" fmla="*/ 4390000 w 5518799"/>
              <a:gd name="connsiteY285" fmla="*/ 1985637 h 4293412"/>
              <a:gd name="connsiteX286" fmla="*/ 4382846 w 5518799"/>
              <a:gd name="connsiteY286" fmla="*/ 1982058 h 4293412"/>
              <a:gd name="connsiteX287" fmla="*/ 4390000 w 5518799"/>
              <a:gd name="connsiteY287" fmla="*/ 1978281 h 4293412"/>
              <a:gd name="connsiteX288" fmla="*/ 4593123 w 5518799"/>
              <a:gd name="connsiteY288" fmla="*/ 1896379 h 4293412"/>
              <a:gd name="connsiteX289" fmla="*/ 4532569 w 5518799"/>
              <a:gd name="connsiteY289" fmla="*/ 1900156 h 4293412"/>
              <a:gd name="connsiteX290" fmla="*/ 4518006 w 5518799"/>
              <a:gd name="connsiteY290" fmla="*/ 1903734 h 4293412"/>
              <a:gd name="connsiteX291" fmla="*/ 3994997 w 5518799"/>
              <a:gd name="connsiteY291" fmla="*/ 2077876 h 4293412"/>
              <a:gd name="connsiteX292" fmla="*/ 3984266 w 5518799"/>
              <a:gd name="connsiteY292" fmla="*/ 2081653 h 4293412"/>
              <a:gd name="connsiteX293" fmla="*/ 3991420 w 5518799"/>
              <a:gd name="connsiteY293" fmla="*/ 2081653 h 4293412"/>
              <a:gd name="connsiteX294" fmla="*/ 4005473 w 5518799"/>
              <a:gd name="connsiteY294" fmla="*/ 2088810 h 4293412"/>
              <a:gd name="connsiteX295" fmla="*/ 4023358 w 5518799"/>
              <a:gd name="connsiteY295" fmla="*/ 2085231 h 4293412"/>
              <a:gd name="connsiteX296" fmla="*/ 4058872 w 5518799"/>
              <a:gd name="connsiteY296" fmla="*/ 2077876 h 4293412"/>
              <a:gd name="connsiteX297" fmla="*/ 4055295 w 5518799"/>
              <a:gd name="connsiteY297" fmla="*/ 2081653 h 4293412"/>
              <a:gd name="connsiteX298" fmla="*/ 3962804 w 5518799"/>
              <a:gd name="connsiteY298" fmla="*/ 2153019 h 4293412"/>
              <a:gd name="connsiteX299" fmla="*/ 3944919 w 5518799"/>
              <a:gd name="connsiteY299" fmla="*/ 2156598 h 4293412"/>
              <a:gd name="connsiteX300" fmla="*/ 3938021 w 5518799"/>
              <a:gd name="connsiteY300" fmla="*/ 2160176 h 4293412"/>
              <a:gd name="connsiteX301" fmla="*/ 3934444 w 5518799"/>
              <a:gd name="connsiteY301" fmla="*/ 2153019 h 4293412"/>
              <a:gd name="connsiteX302" fmla="*/ 3930867 w 5518799"/>
              <a:gd name="connsiteY302" fmla="*/ 2149242 h 4293412"/>
              <a:gd name="connsiteX303" fmla="*/ 3827645 w 5518799"/>
              <a:gd name="connsiteY303" fmla="*/ 2185025 h 4293412"/>
              <a:gd name="connsiteX304" fmla="*/ 3813081 w 5518799"/>
              <a:gd name="connsiteY304" fmla="*/ 2191983 h 4293412"/>
              <a:gd name="connsiteX305" fmla="*/ 3642407 w 5518799"/>
              <a:gd name="connsiteY305" fmla="*/ 2266927 h 4293412"/>
              <a:gd name="connsiteX306" fmla="*/ 3642407 w 5518799"/>
              <a:gd name="connsiteY306" fmla="*/ 2270505 h 4293412"/>
              <a:gd name="connsiteX307" fmla="*/ 3699128 w 5518799"/>
              <a:gd name="connsiteY307" fmla="*/ 2266927 h 4293412"/>
              <a:gd name="connsiteX308" fmla="*/ 3617368 w 5518799"/>
              <a:gd name="connsiteY308" fmla="*/ 2313047 h 4293412"/>
              <a:gd name="connsiteX309" fmla="*/ 3617368 w 5518799"/>
              <a:gd name="connsiteY309" fmla="*/ 2316625 h 4293412"/>
              <a:gd name="connsiteX310" fmla="*/ 3710115 w 5518799"/>
              <a:gd name="connsiteY310" fmla="*/ 2295354 h 4293412"/>
              <a:gd name="connsiteX311" fmla="*/ 3542507 w 5518799"/>
              <a:gd name="connsiteY311" fmla="*/ 2362944 h 4293412"/>
              <a:gd name="connsiteX312" fmla="*/ 3521300 w 5518799"/>
              <a:gd name="connsiteY312" fmla="*/ 2370100 h 4293412"/>
              <a:gd name="connsiteX313" fmla="*/ 3421656 w 5518799"/>
              <a:gd name="connsiteY313" fmla="*/ 2398527 h 4293412"/>
              <a:gd name="connsiteX314" fmla="*/ 3400194 w 5518799"/>
              <a:gd name="connsiteY314" fmla="*/ 2405883 h 4293412"/>
              <a:gd name="connsiteX315" fmla="*/ 3371578 w 5518799"/>
              <a:gd name="connsiteY315" fmla="*/ 2430732 h 4293412"/>
              <a:gd name="connsiteX316" fmla="*/ 3371578 w 5518799"/>
              <a:gd name="connsiteY316" fmla="*/ 2434310 h 4293412"/>
              <a:gd name="connsiteX317" fmla="*/ 3727744 w 5518799"/>
              <a:gd name="connsiteY317" fmla="*/ 2316625 h 4293412"/>
              <a:gd name="connsiteX318" fmla="*/ 3742052 w 5518799"/>
              <a:gd name="connsiteY318" fmla="*/ 2305890 h 4293412"/>
              <a:gd name="connsiteX319" fmla="*/ 3752783 w 5518799"/>
              <a:gd name="connsiteY319" fmla="*/ 2302511 h 4293412"/>
              <a:gd name="connsiteX320" fmla="*/ 3859582 w 5518799"/>
              <a:gd name="connsiteY320" fmla="*/ 2288198 h 4293412"/>
              <a:gd name="connsiteX321" fmla="*/ 3745629 w 5518799"/>
              <a:gd name="connsiteY321" fmla="*/ 2338095 h 4293412"/>
              <a:gd name="connsiteX322" fmla="*/ 3724423 w 5518799"/>
              <a:gd name="connsiteY322" fmla="*/ 2341673 h 4293412"/>
              <a:gd name="connsiteX323" fmla="*/ 3528454 w 5518799"/>
              <a:gd name="connsiteY323" fmla="*/ 2409461 h 4293412"/>
              <a:gd name="connsiteX324" fmla="*/ 3510569 w 5518799"/>
              <a:gd name="connsiteY324" fmla="*/ 2416618 h 4293412"/>
              <a:gd name="connsiteX325" fmla="*/ 3275765 w 5518799"/>
              <a:gd name="connsiteY325" fmla="*/ 2509056 h 4293412"/>
              <a:gd name="connsiteX326" fmla="*/ 3642407 w 5518799"/>
              <a:gd name="connsiteY326" fmla="*/ 2384413 h 4293412"/>
              <a:gd name="connsiteX327" fmla="*/ 4642945 w 5518799"/>
              <a:gd name="connsiteY327" fmla="*/ 2081653 h 4293412"/>
              <a:gd name="connsiteX328" fmla="*/ 5159055 w 5518799"/>
              <a:gd name="connsiteY328" fmla="*/ 1928583 h 4293412"/>
              <a:gd name="connsiteX329" fmla="*/ 5518799 w 5518799"/>
              <a:gd name="connsiteY329" fmla="*/ 1825013 h 4293412"/>
              <a:gd name="connsiteX330" fmla="*/ 5397692 w 5518799"/>
              <a:gd name="connsiteY330" fmla="*/ 1910493 h 4293412"/>
              <a:gd name="connsiteX331" fmla="*/ 5468977 w 5518799"/>
              <a:gd name="connsiteY331" fmla="*/ 1928583 h 4293412"/>
              <a:gd name="connsiteX332" fmla="*/ 4941880 w 5518799"/>
              <a:gd name="connsiteY332" fmla="*/ 2106502 h 4293412"/>
              <a:gd name="connsiteX333" fmla="*/ 4347332 w 5518799"/>
              <a:gd name="connsiteY333" fmla="*/ 2298933 h 4293412"/>
              <a:gd name="connsiteX334" fmla="*/ 3831222 w 5518799"/>
              <a:gd name="connsiteY334" fmla="*/ 2462737 h 4293412"/>
              <a:gd name="connsiteX335" fmla="*/ 3813081 w 5518799"/>
              <a:gd name="connsiteY335" fmla="*/ 2448424 h 4293412"/>
              <a:gd name="connsiteX336" fmla="*/ 3806183 w 5518799"/>
              <a:gd name="connsiteY336" fmla="*/ 2476852 h 4293412"/>
              <a:gd name="connsiteX337" fmla="*/ 3207802 w 5518799"/>
              <a:gd name="connsiteY337" fmla="*/ 2715601 h 4293412"/>
              <a:gd name="connsiteX338" fmla="*/ 3549916 w 5518799"/>
              <a:gd name="connsiteY338" fmla="*/ 2601693 h 4293412"/>
              <a:gd name="connsiteX339" fmla="*/ 4169248 w 5518799"/>
              <a:gd name="connsiteY339" fmla="*/ 2384413 h 4293412"/>
              <a:gd name="connsiteX340" fmla="*/ 4678460 w 5518799"/>
              <a:gd name="connsiteY340" fmla="*/ 2234922 h 4293412"/>
              <a:gd name="connsiteX341" fmla="*/ 4692768 w 5518799"/>
              <a:gd name="connsiteY341" fmla="*/ 2231145 h 4293412"/>
              <a:gd name="connsiteX342" fmla="*/ 4746167 w 5518799"/>
              <a:gd name="connsiteY342" fmla="*/ 2206296 h 4293412"/>
              <a:gd name="connsiteX343" fmla="*/ 4756898 w 5518799"/>
              <a:gd name="connsiteY343" fmla="*/ 2206296 h 4293412"/>
              <a:gd name="connsiteX344" fmla="*/ 5355024 w 5518799"/>
              <a:gd name="connsiteY344" fmla="*/ 2003329 h 4293412"/>
              <a:gd name="connsiteX345" fmla="*/ 5362178 w 5518799"/>
              <a:gd name="connsiteY345" fmla="*/ 2006907 h 4293412"/>
              <a:gd name="connsiteX346" fmla="*/ 5390794 w 5518799"/>
              <a:gd name="connsiteY346" fmla="*/ 2028178 h 4293412"/>
              <a:gd name="connsiteX347" fmla="*/ 5390794 w 5518799"/>
              <a:gd name="connsiteY347" fmla="*/ 2038913 h 4293412"/>
              <a:gd name="connsiteX348" fmla="*/ 5365499 w 5518799"/>
              <a:gd name="connsiteY348" fmla="*/ 2074696 h 4293412"/>
              <a:gd name="connsiteX349" fmla="*/ 5358601 w 5518799"/>
              <a:gd name="connsiteY349" fmla="*/ 2074696 h 4293412"/>
              <a:gd name="connsiteX350" fmla="*/ 5355024 w 5518799"/>
              <a:gd name="connsiteY350" fmla="*/ 2077876 h 4293412"/>
              <a:gd name="connsiteX351" fmla="*/ 5355024 w 5518799"/>
              <a:gd name="connsiteY351" fmla="*/ 2081653 h 4293412"/>
              <a:gd name="connsiteX352" fmla="*/ 5369076 w 5518799"/>
              <a:gd name="connsiteY352" fmla="*/ 2092388 h 4293412"/>
              <a:gd name="connsiteX353" fmla="*/ 5319254 w 5518799"/>
              <a:gd name="connsiteY353" fmla="*/ 2117237 h 4293412"/>
              <a:gd name="connsiteX354" fmla="*/ 5312100 w 5518799"/>
              <a:gd name="connsiteY354" fmla="*/ 2124393 h 4293412"/>
              <a:gd name="connsiteX355" fmla="*/ 5294470 w 5518799"/>
              <a:gd name="connsiteY355" fmla="*/ 2170712 h 4293412"/>
              <a:gd name="connsiteX356" fmla="*/ 5287316 w 5518799"/>
              <a:gd name="connsiteY356" fmla="*/ 2177868 h 4293412"/>
              <a:gd name="connsiteX357" fmla="*/ 4731859 w 5518799"/>
              <a:gd name="connsiteY357" fmla="*/ 2370100 h 4293412"/>
              <a:gd name="connsiteX358" fmla="*/ 4728282 w 5518799"/>
              <a:gd name="connsiteY358" fmla="*/ 2366522 h 4293412"/>
              <a:gd name="connsiteX359" fmla="*/ 4724705 w 5518799"/>
              <a:gd name="connsiteY359" fmla="*/ 2362944 h 4293412"/>
              <a:gd name="connsiteX360" fmla="*/ 4553776 w 5518799"/>
              <a:gd name="connsiteY360" fmla="*/ 2405883 h 4293412"/>
              <a:gd name="connsiteX361" fmla="*/ 4678460 w 5518799"/>
              <a:gd name="connsiteY361" fmla="*/ 2362944 h 4293412"/>
              <a:gd name="connsiteX362" fmla="*/ 4685614 w 5518799"/>
              <a:gd name="connsiteY362" fmla="*/ 2355986 h 4293412"/>
              <a:gd name="connsiteX363" fmla="*/ 4681781 w 5518799"/>
              <a:gd name="connsiteY363" fmla="*/ 2352408 h 4293412"/>
              <a:gd name="connsiteX364" fmla="*/ 4461285 w 5518799"/>
              <a:gd name="connsiteY364" fmla="*/ 2409461 h 4293412"/>
              <a:gd name="connsiteX365" fmla="*/ 4479170 w 5518799"/>
              <a:gd name="connsiteY365" fmla="*/ 2391371 h 4293412"/>
              <a:gd name="connsiteX366" fmla="*/ 4479170 w 5518799"/>
              <a:gd name="connsiteY366" fmla="*/ 2388190 h 4293412"/>
              <a:gd name="connsiteX367" fmla="*/ 4468439 w 5518799"/>
              <a:gd name="connsiteY367" fmla="*/ 2391371 h 4293412"/>
              <a:gd name="connsiteX368" fmla="*/ 4603598 w 5518799"/>
              <a:gd name="connsiteY368" fmla="*/ 2341673 h 4293412"/>
              <a:gd name="connsiteX369" fmla="*/ 4614329 w 5518799"/>
              <a:gd name="connsiteY369" fmla="*/ 2338095 h 4293412"/>
              <a:gd name="connsiteX370" fmla="*/ 4710397 w 5518799"/>
              <a:gd name="connsiteY370" fmla="*/ 2313047 h 4293412"/>
              <a:gd name="connsiteX371" fmla="*/ 4717551 w 5518799"/>
              <a:gd name="connsiteY371" fmla="*/ 2305890 h 4293412"/>
              <a:gd name="connsiteX372" fmla="*/ 4713974 w 5518799"/>
              <a:gd name="connsiteY372" fmla="*/ 2302511 h 4293412"/>
              <a:gd name="connsiteX373" fmla="*/ 4589546 w 5518799"/>
              <a:gd name="connsiteY373" fmla="*/ 2323981 h 4293412"/>
              <a:gd name="connsiteX374" fmla="*/ 4575238 w 5518799"/>
              <a:gd name="connsiteY374" fmla="*/ 2327559 h 4293412"/>
              <a:gd name="connsiteX375" fmla="*/ 3873890 w 5518799"/>
              <a:gd name="connsiteY375" fmla="*/ 2573266 h 4293412"/>
              <a:gd name="connsiteX376" fmla="*/ 3870313 w 5518799"/>
              <a:gd name="connsiteY376" fmla="*/ 2573266 h 4293412"/>
              <a:gd name="connsiteX377" fmla="*/ 3492940 w 5518799"/>
              <a:gd name="connsiteY377" fmla="*/ 2701288 h 4293412"/>
              <a:gd name="connsiteX378" fmla="*/ 3599739 w 5518799"/>
              <a:gd name="connsiteY378" fmla="*/ 2669481 h 4293412"/>
              <a:gd name="connsiteX379" fmla="*/ 3485530 w 5518799"/>
              <a:gd name="connsiteY379" fmla="*/ 2712022 h 4293412"/>
              <a:gd name="connsiteX380" fmla="*/ 3475055 w 5518799"/>
              <a:gd name="connsiteY380" fmla="*/ 2712022 h 4293412"/>
              <a:gd name="connsiteX381" fmla="*/ 3481953 w 5518799"/>
              <a:gd name="connsiteY381" fmla="*/ 2704866 h 4293412"/>
              <a:gd name="connsiteX382" fmla="*/ 3129619 w 5518799"/>
              <a:gd name="connsiteY382" fmla="*/ 2822352 h 4293412"/>
              <a:gd name="connsiteX383" fmla="*/ 3108157 w 5518799"/>
              <a:gd name="connsiteY383" fmla="*/ 2833285 h 4293412"/>
              <a:gd name="connsiteX384" fmla="*/ 3090528 w 5518799"/>
              <a:gd name="connsiteY384" fmla="*/ 2872249 h 4293412"/>
              <a:gd name="connsiteX385" fmla="*/ 3065744 w 5518799"/>
              <a:gd name="connsiteY385" fmla="*/ 2879405 h 4293412"/>
              <a:gd name="connsiteX386" fmla="*/ 2905546 w 5518799"/>
              <a:gd name="connsiteY386" fmla="*/ 2943615 h 4293412"/>
              <a:gd name="connsiteX387" fmla="*/ 2883828 w 5518799"/>
              <a:gd name="connsiteY387" fmla="*/ 2950771 h 4293412"/>
              <a:gd name="connsiteX388" fmla="*/ 2780606 w 5518799"/>
              <a:gd name="connsiteY388" fmla="*/ 3018361 h 4293412"/>
              <a:gd name="connsiteX389" fmla="*/ 2759400 w 5518799"/>
              <a:gd name="connsiteY389" fmla="*/ 3029095 h 4293412"/>
              <a:gd name="connsiteX390" fmla="*/ 2670230 w 5518799"/>
              <a:gd name="connsiteY390" fmla="*/ 3061101 h 4293412"/>
              <a:gd name="connsiteX391" fmla="*/ 2645447 w 5518799"/>
              <a:gd name="connsiteY391" fmla="*/ 3075215 h 4293412"/>
              <a:gd name="connsiteX392" fmla="*/ 2620408 w 5518799"/>
              <a:gd name="connsiteY392" fmla="*/ 3103841 h 4293412"/>
              <a:gd name="connsiteX393" fmla="*/ 2616831 w 5518799"/>
              <a:gd name="connsiteY393" fmla="*/ 3110998 h 4293412"/>
              <a:gd name="connsiteX394" fmla="*/ 2634716 w 5518799"/>
              <a:gd name="connsiteY394" fmla="*/ 3110998 h 4293412"/>
              <a:gd name="connsiteX395" fmla="*/ 2631394 w 5518799"/>
              <a:gd name="connsiteY395" fmla="*/ 3118154 h 4293412"/>
              <a:gd name="connsiteX396" fmla="*/ 2481671 w 5518799"/>
              <a:gd name="connsiteY396" fmla="*/ 3203635 h 4293412"/>
              <a:gd name="connsiteX397" fmla="*/ 2502878 w 5518799"/>
              <a:gd name="connsiteY397" fmla="*/ 3207213 h 4293412"/>
              <a:gd name="connsiteX398" fmla="*/ 2527917 w 5518799"/>
              <a:gd name="connsiteY398" fmla="*/ 3192900 h 4293412"/>
              <a:gd name="connsiteX399" fmla="*/ 3129619 w 5518799"/>
              <a:gd name="connsiteY399" fmla="*/ 2957729 h 4293412"/>
              <a:gd name="connsiteX400" fmla="*/ 4144465 w 5518799"/>
              <a:gd name="connsiteY400" fmla="*/ 2587579 h 4293412"/>
              <a:gd name="connsiteX401" fmla="*/ 4158773 w 5518799"/>
              <a:gd name="connsiteY401" fmla="*/ 2580422 h 4293412"/>
              <a:gd name="connsiteX402" fmla="*/ 4229802 w 5518799"/>
              <a:gd name="connsiteY402" fmla="*/ 2562332 h 4293412"/>
              <a:gd name="connsiteX403" fmla="*/ 4244110 w 5518799"/>
              <a:gd name="connsiteY403" fmla="*/ 2555374 h 4293412"/>
              <a:gd name="connsiteX404" fmla="*/ 4390000 w 5518799"/>
              <a:gd name="connsiteY404" fmla="*/ 2509056 h 4293412"/>
              <a:gd name="connsiteX405" fmla="*/ 4884904 w 5518799"/>
              <a:gd name="connsiteY405" fmla="*/ 2341673 h 4293412"/>
              <a:gd name="connsiteX406" fmla="*/ 5294470 w 5518799"/>
              <a:gd name="connsiteY406" fmla="*/ 2195561 h 4293412"/>
              <a:gd name="connsiteX407" fmla="*/ 5337394 w 5518799"/>
              <a:gd name="connsiteY407" fmla="*/ 2231145 h 4293412"/>
              <a:gd name="connsiteX408" fmla="*/ 5333817 w 5518799"/>
              <a:gd name="connsiteY408" fmla="*/ 2231145 h 4293412"/>
              <a:gd name="connsiteX409" fmla="*/ 5330240 w 5518799"/>
              <a:gd name="connsiteY409" fmla="*/ 2231145 h 4293412"/>
              <a:gd name="connsiteX410" fmla="*/ 5326408 w 5518799"/>
              <a:gd name="connsiteY410" fmla="*/ 2234922 h 4293412"/>
              <a:gd name="connsiteX411" fmla="*/ 5319254 w 5518799"/>
              <a:gd name="connsiteY411" fmla="*/ 2238500 h 4293412"/>
              <a:gd name="connsiteX412" fmla="*/ 5262277 w 5518799"/>
              <a:gd name="connsiteY412" fmla="*/ 2259771 h 4293412"/>
              <a:gd name="connsiteX413" fmla="*/ 5311078 w 5518799"/>
              <a:gd name="connsiteY413" fmla="*/ 2244464 h 4293412"/>
              <a:gd name="connsiteX414" fmla="*/ 5394115 w 5518799"/>
              <a:gd name="connsiteY414" fmla="*/ 2231145 h 4293412"/>
              <a:gd name="connsiteX415" fmla="*/ 5055833 w 5518799"/>
              <a:gd name="connsiteY415" fmla="*/ 2362944 h 4293412"/>
              <a:gd name="connsiteX416" fmla="*/ 5113065 w 5518799"/>
              <a:gd name="connsiteY416" fmla="*/ 2352408 h 4293412"/>
              <a:gd name="connsiteX417" fmla="*/ 4756898 w 5518799"/>
              <a:gd name="connsiteY417" fmla="*/ 2484008 h 4293412"/>
              <a:gd name="connsiteX418" fmla="*/ 5176940 w 5518799"/>
              <a:gd name="connsiteY418" fmla="*/ 2341673 h 4293412"/>
              <a:gd name="connsiteX419" fmla="*/ 5123541 w 5518799"/>
              <a:gd name="connsiteY419" fmla="*/ 2348830 h 4293412"/>
              <a:gd name="connsiteX420" fmla="*/ 5287316 w 5518799"/>
              <a:gd name="connsiteY420" fmla="*/ 2305890 h 4293412"/>
              <a:gd name="connsiteX421" fmla="*/ 5269431 w 5518799"/>
              <a:gd name="connsiteY421" fmla="*/ 2320402 h 4293412"/>
              <a:gd name="connsiteX422" fmla="*/ 5280418 w 5518799"/>
              <a:gd name="connsiteY422" fmla="*/ 2320402 h 4293412"/>
              <a:gd name="connsiteX423" fmla="*/ 5258700 w 5518799"/>
              <a:gd name="connsiteY423" fmla="*/ 2331137 h 4293412"/>
              <a:gd name="connsiteX424" fmla="*/ 5258700 w 5518799"/>
              <a:gd name="connsiteY424" fmla="*/ 2338095 h 4293412"/>
              <a:gd name="connsiteX425" fmla="*/ 5180517 w 5518799"/>
              <a:gd name="connsiteY425" fmla="*/ 2384413 h 4293412"/>
              <a:gd name="connsiteX426" fmla="*/ 5326408 w 5518799"/>
              <a:gd name="connsiteY426" fmla="*/ 2370100 h 4293412"/>
              <a:gd name="connsiteX427" fmla="*/ 5205301 w 5518799"/>
              <a:gd name="connsiteY427" fmla="*/ 2419997 h 4293412"/>
              <a:gd name="connsiteX428" fmla="*/ 5212455 w 5518799"/>
              <a:gd name="connsiteY428" fmla="*/ 2427154 h 4293412"/>
              <a:gd name="connsiteX429" fmla="*/ 5127118 w 5518799"/>
              <a:gd name="connsiteY429" fmla="*/ 2455581 h 4293412"/>
              <a:gd name="connsiteX430" fmla="*/ 5070141 w 5518799"/>
              <a:gd name="connsiteY430" fmla="*/ 2469894 h 4293412"/>
              <a:gd name="connsiteX431" fmla="*/ 5066564 w 5518799"/>
              <a:gd name="connsiteY431" fmla="*/ 2469894 h 4293412"/>
              <a:gd name="connsiteX432" fmla="*/ 5059666 w 5518799"/>
              <a:gd name="connsiteY432" fmla="*/ 2469894 h 4293412"/>
              <a:gd name="connsiteX433" fmla="*/ 5057877 w 5518799"/>
              <a:gd name="connsiteY433" fmla="*/ 2470888 h 4293412"/>
              <a:gd name="connsiteX434" fmla="*/ 5027473 w 5518799"/>
              <a:gd name="connsiteY434" fmla="*/ 2473671 h 4293412"/>
              <a:gd name="connsiteX435" fmla="*/ 5102079 w 5518799"/>
              <a:gd name="connsiteY435" fmla="*/ 2430732 h 4293412"/>
              <a:gd name="connsiteX436" fmla="*/ 4924251 w 5518799"/>
              <a:gd name="connsiteY436" fmla="*/ 2484008 h 4293412"/>
              <a:gd name="connsiteX437" fmla="*/ 4981227 w 5518799"/>
              <a:gd name="connsiteY437" fmla="*/ 2484008 h 4293412"/>
              <a:gd name="connsiteX438" fmla="*/ 4842491 w 5518799"/>
              <a:gd name="connsiteY438" fmla="*/ 2519791 h 4293412"/>
              <a:gd name="connsiteX439" fmla="*/ 4874173 w 5518799"/>
              <a:gd name="connsiteY439" fmla="*/ 2516212 h 4293412"/>
              <a:gd name="connsiteX440" fmla="*/ 4596700 w 5518799"/>
              <a:gd name="connsiteY440" fmla="*/ 2616006 h 4293412"/>
              <a:gd name="connsiteX441" fmla="*/ 4290355 w 5518799"/>
              <a:gd name="connsiteY441" fmla="*/ 2690752 h 4293412"/>
              <a:gd name="connsiteX442" fmla="*/ 4422193 w 5518799"/>
              <a:gd name="connsiteY442" fmla="*/ 2633698 h 4293412"/>
              <a:gd name="connsiteX443" fmla="*/ 4304663 w 5518799"/>
              <a:gd name="connsiteY443" fmla="*/ 2647813 h 4293412"/>
              <a:gd name="connsiteX444" fmla="*/ 4407885 w 5518799"/>
              <a:gd name="connsiteY444" fmla="*/ 2605271 h 4293412"/>
              <a:gd name="connsiteX445" fmla="*/ 4411207 w 5518799"/>
              <a:gd name="connsiteY445" fmla="*/ 2598115 h 4293412"/>
              <a:gd name="connsiteX446" fmla="*/ 4390000 w 5518799"/>
              <a:gd name="connsiteY446" fmla="*/ 2594536 h 4293412"/>
              <a:gd name="connsiteX447" fmla="*/ 4625316 w 5518799"/>
              <a:gd name="connsiteY447" fmla="*/ 2491363 h 4293412"/>
              <a:gd name="connsiteX448" fmla="*/ 4607175 w 5518799"/>
              <a:gd name="connsiteY448" fmla="*/ 2487785 h 4293412"/>
              <a:gd name="connsiteX449" fmla="*/ 4646522 w 5518799"/>
              <a:gd name="connsiteY449" fmla="*/ 2469894 h 4293412"/>
              <a:gd name="connsiteX450" fmla="*/ 4461285 w 5518799"/>
              <a:gd name="connsiteY450" fmla="*/ 2509056 h 4293412"/>
              <a:gd name="connsiteX451" fmla="*/ 4443400 w 5518799"/>
              <a:gd name="connsiteY451" fmla="*/ 2512634 h 4293412"/>
              <a:gd name="connsiteX452" fmla="*/ 4340178 w 5518799"/>
              <a:gd name="connsiteY452" fmla="*/ 2548218 h 4293412"/>
              <a:gd name="connsiteX453" fmla="*/ 4318971 w 5518799"/>
              <a:gd name="connsiteY453" fmla="*/ 2551796 h 4293412"/>
              <a:gd name="connsiteX454" fmla="*/ 4044820 w 5518799"/>
              <a:gd name="connsiteY454" fmla="*/ 2644234 h 4293412"/>
              <a:gd name="connsiteX455" fmla="*/ 4023358 w 5518799"/>
              <a:gd name="connsiteY455" fmla="*/ 2647813 h 4293412"/>
              <a:gd name="connsiteX456" fmla="*/ 3969958 w 5518799"/>
              <a:gd name="connsiteY456" fmla="*/ 2658746 h 4293412"/>
              <a:gd name="connsiteX457" fmla="*/ 3955650 w 5518799"/>
              <a:gd name="connsiteY457" fmla="*/ 2665903 h 4293412"/>
              <a:gd name="connsiteX458" fmla="*/ 3378732 w 5518799"/>
              <a:gd name="connsiteY458" fmla="*/ 2882983 h 4293412"/>
              <a:gd name="connsiteX459" fmla="*/ 3361102 w 5518799"/>
              <a:gd name="connsiteY459" fmla="*/ 2893718 h 4293412"/>
              <a:gd name="connsiteX460" fmla="*/ 3346794 w 5518799"/>
              <a:gd name="connsiteY460" fmla="*/ 2904254 h 4293412"/>
              <a:gd name="connsiteX461" fmla="*/ 3204481 w 5518799"/>
              <a:gd name="connsiteY461" fmla="*/ 2957729 h 4293412"/>
              <a:gd name="connsiteX462" fmla="*/ 3183019 w 5518799"/>
              <a:gd name="connsiteY462" fmla="*/ 2964886 h 4293412"/>
              <a:gd name="connsiteX463" fmla="*/ 3136773 w 5518799"/>
              <a:gd name="connsiteY463" fmla="*/ 2968464 h 4293412"/>
              <a:gd name="connsiteX464" fmla="*/ 3126042 w 5518799"/>
              <a:gd name="connsiteY464" fmla="*/ 2975620 h 4293412"/>
              <a:gd name="connsiteX465" fmla="*/ 3133196 w 5518799"/>
              <a:gd name="connsiteY465" fmla="*/ 2979397 h 4293412"/>
              <a:gd name="connsiteX466" fmla="*/ 3129619 w 5518799"/>
              <a:gd name="connsiteY466" fmla="*/ 2986156 h 4293412"/>
              <a:gd name="connsiteX467" fmla="*/ 3111990 w 5518799"/>
              <a:gd name="connsiteY467" fmla="*/ 2986156 h 4293412"/>
              <a:gd name="connsiteX468" fmla="*/ 3094105 w 5518799"/>
              <a:gd name="connsiteY468" fmla="*/ 2986156 h 4293412"/>
              <a:gd name="connsiteX469" fmla="*/ 2649024 w 5518799"/>
              <a:gd name="connsiteY469" fmla="*/ 3189322 h 4293412"/>
              <a:gd name="connsiteX470" fmla="*/ 2624240 w 5518799"/>
              <a:gd name="connsiteY470" fmla="*/ 3196478 h 4293412"/>
              <a:gd name="connsiteX471" fmla="*/ 2567008 w 5518799"/>
              <a:gd name="connsiteY471" fmla="*/ 3221327 h 4293412"/>
              <a:gd name="connsiteX472" fmla="*/ 2567008 w 5518799"/>
              <a:gd name="connsiteY472" fmla="*/ 3224906 h 4293412"/>
              <a:gd name="connsiteX473" fmla="*/ 2599201 w 5518799"/>
              <a:gd name="connsiteY473" fmla="*/ 3228484 h 4293412"/>
              <a:gd name="connsiteX474" fmla="*/ 2627817 w 5518799"/>
              <a:gd name="connsiteY474" fmla="*/ 3214171 h 4293412"/>
              <a:gd name="connsiteX475" fmla="*/ 2841415 w 5518799"/>
              <a:gd name="connsiteY475" fmla="*/ 3118154 h 4293412"/>
              <a:gd name="connsiteX476" fmla="*/ 2844992 w 5518799"/>
              <a:gd name="connsiteY476" fmla="*/ 3121733 h 4293412"/>
              <a:gd name="connsiteX477" fmla="*/ 2809222 w 5518799"/>
              <a:gd name="connsiteY477" fmla="*/ 3153937 h 4293412"/>
              <a:gd name="connsiteX478" fmla="*/ 2784183 w 5518799"/>
              <a:gd name="connsiteY478" fmla="*/ 3160696 h 4293412"/>
              <a:gd name="connsiteX479" fmla="*/ 2556277 w 5518799"/>
              <a:gd name="connsiteY479" fmla="*/ 3260688 h 4293412"/>
              <a:gd name="connsiteX480" fmla="*/ 2527917 w 5518799"/>
              <a:gd name="connsiteY480" fmla="*/ 3274802 h 4293412"/>
              <a:gd name="connsiteX481" fmla="*/ 2325050 w 5518799"/>
              <a:gd name="connsiteY481" fmla="*/ 3378174 h 4293412"/>
              <a:gd name="connsiteX482" fmla="*/ 2321473 w 5518799"/>
              <a:gd name="connsiteY482" fmla="*/ 3385132 h 4293412"/>
              <a:gd name="connsiteX483" fmla="*/ 2321473 w 5518799"/>
              <a:gd name="connsiteY483" fmla="*/ 3392288 h 4293412"/>
              <a:gd name="connsiteX484" fmla="*/ 584073 w 5518799"/>
              <a:gd name="connsiteY484" fmla="*/ 4225823 h 4293412"/>
              <a:gd name="connsiteX485" fmla="*/ 544726 w 5518799"/>
              <a:gd name="connsiteY485" fmla="*/ 4239937 h 4293412"/>
              <a:gd name="connsiteX486" fmla="*/ 380950 w 5518799"/>
              <a:gd name="connsiteY486" fmla="*/ 4293412 h 4293412"/>
              <a:gd name="connsiteX487" fmla="*/ 626741 w 5518799"/>
              <a:gd name="connsiteY487" fmla="*/ 4150878 h 4293412"/>
              <a:gd name="connsiteX488" fmla="*/ 420297 w 5518799"/>
              <a:gd name="connsiteY488" fmla="*/ 4232781 h 4293412"/>
              <a:gd name="connsiteX489" fmla="*/ 665833 w 5518799"/>
              <a:gd name="connsiteY489" fmla="*/ 4090446 h 4293412"/>
              <a:gd name="connsiteX490" fmla="*/ 491326 w 5518799"/>
              <a:gd name="connsiteY490" fmla="*/ 4133186 h 4293412"/>
              <a:gd name="connsiteX491" fmla="*/ 587394 w 5518799"/>
              <a:gd name="connsiteY491" fmla="*/ 4079910 h 4293412"/>
              <a:gd name="connsiteX492" fmla="*/ 2470940 w 5518799"/>
              <a:gd name="connsiteY492" fmla="*/ 3185744 h 4293412"/>
              <a:gd name="connsiteX493" fmla="*/ 2492402 w 5518799"/>
              <a:gd name="connsiteY493" fmla="*/ 3171629 h 4293412"/>
              <a:gd name="connsiteX494" fmla="*/ 2691692 w 5518799"/>
              <a:gd name="connsiteY494" fmla="*/ 3036252 h 4293412"/>
              <a:gd name="connsiteX495" fmla="*/ 2702423 w 5518799"/>
              <a:gd name="connsiteY495" fmla="*/ 3021939 h 4293412"/>
              <a:gd name="connsiteX496" fmla="*/ 2677384 w 5518799"/>
              <a:gd name="connsiteY496" fmla="*/ 3025517 h 4293412"/>
              <a:gd name="connsiteX497" fmla="*/ 2342679 w 5518799"/>
              <a:gd name="connsiteY497" fmla="*/ 3185744 h 4293412"/>
              <a:gd name="connsiteX498" fmla="*/ 2317896 w 5518799"/>
              <a:gd name="connsiteY498" fmla="*/ 3192900 h 4293412"/>
              <a:gd name="connsiteX499" fmla="*/ 2292857 w 5518799"/>
              <a:gd name="connsiteY499" fmla="*/ 3200057 h 4293412"/>
              <a:gd name="connsiteX500" fmla="*/ 1684000 w 5518799"/>
              <a:gd name="connsiteY500" fmla="*/ 3499040 h 4293412"/>
              <a:gd name="connsiteX501" fmla="*/ 1651807 w 5518799"/>
              <a:gd name="connsiteY501" fmla="*/ 3513551 h 4293412"/>
              <a:gd name="connsiteX502" fmla="*/ 733540 w 5518799"/>
              <a:gd name="connsiteY502" fmla="*/ 3894437 h 4293412"/>
              <a:gd name="connsiteX503" fmla="*/ 697770 w 5518799"/>
              <a:gd name="connsiteY503" fmla="*/ 3912527 h 4293412"/>
              <a:gd name="connsiteX504" fmla="*/ 573342 w 5518799"/>
              <a:gd name="connsiteY504" fmla="*/ 3955068 h 4293412"/>
              <a:gd name="connsiteX505" fmla="*/ 548303 w 5518799"/>
              <a:gd name="connsiteY505" fmla="*/ 3958647 h 4293412"/>
              <a:gd name="connsiteX506" fmla="*/ 576919 w 5518799"/>
              <a:gd name="connsiteY506" fmla="*/ 3933798 h 4293412"/>
              <a:gd name="connsiteX507" fmla="*/ 565932 w 5518799"/>
              <a:gd name="connsiteY507" fmla="*/ 3930219 h 4293412"/>
              <a:gd name="connsiteX508" fmla="*/ 498480 w 5518799"/>
              <a:gd name="connsiteY508" fmla="*/ 3951490 h 4293412"/>
              <a:gd name="connsiteX509" fmla="*/ 502057 w 5518799"/>
              <a:gd name="connsiteY509" fmla="*/ 3930219 h 4293412"/>
              <a:gd name="connsiteX510" fmla="*/ 527096 w 5518799"/>
              <a:gd name="connsiteY510" fmla="*/ 3919683 h 4293412"/>
              <a:gd name="connsiteX511" fmla="*/ 523519 w 5518799"/>
              <a:gd name="connsiteY511" fmla="*/ 3908949 h 4293412"/>
              <a:gd name="connsiteX512" fmla="*/ 544726 w 5518799"/>
              <a:gd name="connsiteY512" fmla="*/ 3891057 h 4293412"/>
              <a:gd name="connsiteX513" fmla="*/ 494903 w 5518799"/>
              <a:gd name="connsiteY513" fmla="*/ 3883901 h 4293412"/>
              <a:gd name="connsiteX514" fmla="*/ 512533 w 5518799"/>
              <a:gd name="connsiteY514" fmla="*/ 3859052 h 4293412"/>
              <a:gd name="connsiteX515" fmla="*/ 512533 w 5518799"/>
              <a:gd name="connsiteY515" fmla="*/ 3855474 h 4293412"/>
              <a:gd name="connsiteX516" fmla="*/ 508956 w 5518799"/>
              <a:gd name="connsiteY516" fmla="*/ 3848317 h 4293412"/>
              <a:gd name="connsiteX517" fmla="*/ 384527 w 5518799"/>
              <a:gd name="connsiteY517" fmla="*/ 3880323 h 4293412"/>
              <a:gd name="connsiteX518" fmla="*/ 491326 w 5518799"/>
              <a:gd name="connsiteY518" fmla="*/ 3777149 h 4293412"/>
              <a:gd name="connsiteX519" fmla="*/ 409566 w 5518799"/>
              <a:gd name="connsiteY519" fmla="*/ 3805577 h 4293412"/>
              <a:gd name="connsiteX520" fmla="*/ 527096 w 5518799"/>
              <a:gd name="connsiteY520" fmla="*/ 3734210 h 4293412"/>
              <a:gd name="connsiteX521" fmla="*/ 420297 w 5518799"/>
              <a:gd name="connsiteY521" fmla="*/ 3755680 h 4293412"/>
              <a:gd name="connsiteX522" fmla="*/ 420297 w 5518799"/>
              <a:gd name="connsiteY522" fmla="*/ 3751903 h 4293412"/>
              <a:gd name="connsiteX523" fmla="*/ 498480 w 5518799"/>
              <a:gd name="connsiteY523" fmla="*/ 3702205 h 4293412"/>
              <a:gd name="connsiteX524" fmla="*/ 537572 w 5518799"/>
              <a:gd name="connsiteY524" fmla="*/ 3677356 h 4293412"/>
              <a:gd name="connsiteX525" fmla="*/ 1602240 w 5518799"/>
              <a:gd name="connsiteY525" fmla="*/ 3189322 h 4293412"/>
              <a:gd name="connsiteX526" fmla="*/ 356167 w 5518799"/>
              <a:gd name="connsiteY526" fmla="*/ 3652308 h 4293412"/>
              <a:gd name="connsiteX527" fmla="*/ 420297 w 5518799"/>
              <a:gd name="connsiteY527" fmla="*/ 3616724 h 4293412"/>
              <a:gd name="connsiteX528" fmla="*/ 420297 w 5518799"/>
              <a:gd name="connsiteY528" fmla="*/ 3613146 h 4293412"/>
              <a:gd name="connsiteX529" fmla="*/ 149723 w 5518799"/>
              <a:gd name="connsiteY529" fmla="*/ 3656085 h 4293412"/>
              <a:gd name="connsiteX530" fmla="*/ 195969 w 5518799"/>
              <a:gd name="connsiteY530" fmla="*/ 3620303 h 4293412"/>
              <a:gd name="connsiteX531" fmla="*/ 124429 w 5518799"/>
              <a:gd name="connsiteY531" fmla="*/ 3623881 h 4293412"/>
              <a:gd name="connsiteX532" fmla="*/ 277728 w 5518799"/>
              <a:gd name="connsiteY532" fmla="*/ 3488702 h 4293412"/>
              <a:gd name="connsiteX533" fmla="*/ 160199 w 5518799"/>
              <a:gd name="connsiteY533" fmla="*/ 3499040 h 4293412"/>
              <a:gd name="connsiteX534" fmla="*/ 184982 w 5518799"/>
              <a:gd name="connsiteY534" fmla="*/ 3477769 h 4293412"/>
              <a:gd name="connsiteX535" fmla="*/ 0 w 5518799"/>
              <a:gd name="connsiteY535" fmla="*/ 3488702 h 4293412"/>
              <a:gd name="connsiteX536" fmla="*/ 74606 w 5518799"/>
              <a:gd name="connsiteY536" fmla="*/ 3435227 h 4293412"/>
              <a:gd name="connsiteX537" fmla="*/ 96068 w 5518799"/>
              <a:gd name="connsiteY537" fmla="*/ 3424493 h 4293412"/>
              <a:gd name="connsiteX538" fmla="*/ 106799 w 5518799"/>
              <a:gd name="connsiteY538" fmla="*/ 3417336 h 4293412"/>
              <a:gd name="connsiteX539" fmla="*/ 128005 w 5518799"/>
              <a:gd name="connsiteY539" fmla="*/ 3395867 h 4293412"/>
              <a:gd name="connsiteX540" fmla="*/ 199545 w 5518799"/>
              <a:gd name="connsiteY540" fmla="*/ 3367439 h 4293412"/>
              <a:gd name="connsiteX541" fmla="*/ 203123 w 5518799"/>
              <a:gd name="connsiteY541" fmla="*/ 3367439 h 4293412"/>
              <a:gd name="connsiteX542" fmla="*/ 188559 w 5518799"/>
              <a:gd name="connsiteY542" fmla="*/ 3381554 h 4293412"/>
              <a:gd name="connsiteX543" fmla="*/ 220752 w 5518799"/>
              <a:gd name="connsiteY543" fmla="*/ 3378174 h 4293412"/>
              <a:gd name="connsiteX544" fmla="*/ 234804 w 5518799"/>
              <a:gd name="connsiteY544" fmla="*/ 3367439 h 4293412"/>
              <a:gd name="connsiteX545" fmla="*/ 259843 w 5518799"/>
              <a:gd name="connsiteY545" fmla="*/ 3360283 h 4293412"/>
              <a:gd name="connsiteX546" fmla="*/ 309921 w 5518799"/>
              <a:gd name="connsiteY546" fmla="*/ 3342590 h 4293412"/>
              <a:gd name="connsiteX547" fmla="*/ 295358 w 5518799"/>
              <a:gd name="connsiteY547" fmla="*/ 3339012 h 4293412"/>
              <a:gd name="connsiteX548" fmla="*/ 295358 w 5518799"/>
              <a:gd name="connsiteY548" fmla="*/ 3331856 h 4293412"/>
              <a:gd name="connsiteX549" fmla="*/ 384527 w 5518799"/>
              <a:gd name="connsiteY549" fmla="*/ 3253532 h 4293412"/>
              <a:gd name="connsiteX550" fmla="*/ 423619 w 5518799"/>
              <a:gd name="connsiteY550" fmla="*/ 3232261 h 4293412"/>
              <a:gd name="connsiteX551" fmla="*/ 544726 w 5518799"/>
              <a:gd name="connsiteY551" fmla="*/ 3185744 h 4293412"/>
              <a:gd name="connsiteX552" fmla="*/ 584073 w 5518799"/>
              <a:gd name="connsiteY552" fmla="*/ 3164473 h 4293412"/>
              <a:gd name="connsiteX553" fmla="*/ 733540 w 5518799"/>
              <a:gd name="connsiteY553" fmla="*/ 3061101 h 4293412"/>
              <a:gd name="connsiteX554" fmla="*/ 776209 w 5518799"/>
              <a:gd name="connsiteY554" fmla="*/ 3046788 h 4293412"/>
              <a:gd name="connsiteX555" fmla="*/ 779530 w 5518799"/>
              <a:gd name="connsiteY555" fmla="*/ 3043210 h 4293412"/>
              <a:gd name="connsiteX556" fmla="*/ 815300 w 5518799"/>
              <a:gd name="connsiteY556" fmla="*/ 3029095 h 4293412"/>
              <a:gd name="connsiteX557" fmla="*/ 1114491 w 5518799"/>
              <a:gd name="connsiteY557" fmla="*/ 2868869 h 4293412"/>
              <a:gd name="connsiteX558" fmla="*/ 206444 w 5518799"/>
              <a:gd name="connsiteY558" fmla="*/ 3139425 h 4293412"/>
              <a:gd name="connsiteX559" fmla="*/ 206444 w 5518799"/>
              <a:gd name="connsiteY559" fmla="*/ 3135847 h 4293412"/>
              <a:gd name="connsiteX560" fmla="*/ 1402950 w 5518799"/>
              <a:gd name="connsiteY560" fmla="*/ 2697908 h 4293412"/>
              <a:gd name="connsiteX561" fmla="*/ 1349551 w 5518799"/>
              <a:gd name="connsiteY561" fmla="*/ 2754961 h 4293412"/>
              <a:gd name="connsiteX562" fmla="*/ 1783900 w 5518799"/>
              <a:gd name="connsiteY562" fmla="*/ 2562332 h 4293412"/>
              <a:gd name="connsiteX563" fmla="*/ 1691154 w 5518799"/>
              <a:gd name="connsiteY563" fmla="*/ 2576844 h 4293412"/>
              <a:gd name="connsiteX564" fmla="*/ 1769592 w 5518799"/>
              <a:gd name="connsiteY564" fmla="*/ 2533905 h 4293412"/>
              <a:gd name="connsiteX565" fmla="*/ 1605817 w 5518799"/>
              <a:gd name="connsiteY565" fmla="*/ 2523369 h 4293412"/>
              <a:gd name="connsiteX566" fmla="*/ 1648486 w 5518799"/>
              <a:gd name="connsiteY566" fmla="*/ 2491363 h 4293412"/>
              <a:gd name="connsiteX567" fmla="*/ 1221290 w 5518799"/>
              <a:gd name="connsiteY567" fmla="*/ 2533905 h 4293412"/>
              <a:gd name="connsiteX568" fmla="*/ 1303050 w 5518799"/>
              <a:gd name="connsiteY568" fmla="*/ 2484008 h 4293412"/>
              <a:gd name="connsiteX569" fmla="*/ 1153582 w 5518799"/>
              <a:gd name="connsiteY569" fmla="*/ 2530525 h 4293412"/>
              <a:gd name="connsiteX570" fmla="*/ 1345974 w 5518799"/>
              <a:gd name="connsiteY570" fmla="*/ 2388190 h 4293412"/>
              <a:gd name="connsiteX571" fmla="*/ 1061091 w 5518799"/>
              <a:gd name="connsiteY571" fmla="*/ 2462737 h 4293412"/>
              <a:gd name="connsiteX572" fmla="*/ 1534533 w 5518799"/>
              <a:gd name="connsiteY572" fmla="*/ 2302511 h 4293412"/>
              <a:gd name="connsiteX573" fmla="*/ 1246073 w 5518799"/>
              <a:gd name="connsiteY573" fmla="*/ 2362944 h 4293412"/>
              <a:gd name="connsiteX574" fmla="*/ 1587932 w 5518799"/>
              <a:gd name="connsiteY574" fmla="*/ 2252614 h 4293412"/>
              <a:gd name="connsiteX575" fmla="*/ 1627024 w 5518799"/>
              <a:gd name="connsiteY575" fmla="*/ 2242078 h 4293412"/>
              <a:gd name="connsiteX576" fmla="*/ 1644909 w 5518799"/>
              <a:gd name="connsiteY576" fmla="*/ 2231145 h 4293412"/>
              <a:gd name="connsiteX577" fmla="*/ 1630601 w 5518799"/>
              <a:gd name="connsiteY577" fmla="*/ 2231145 h 4293412"/>
              <a:gd name="connsiteX578" fmla="*/ 1488032 w 5518799"/>
              <a:gd name="connsiteY578" fmla="*/ 2248837 h 4293412"/>
              <a:gd name="connsiteX579" fmla="*/ 1459927 w 5518799"/>
              <a:gd name="connsiteY579" fmla="*/ 2263349 h 4293412"/>
              <a:gd name="connsiteX580" fmla="*/ 1434632 w 5518799"/>
              <a:gd name="connsiteY580" fmla="*/ 2266927 h 4293412"/>
              <a:gd name="connsiteX581" fmla="*/ 1438465 w 5518799"/>
              <a:gd name="connsiteY581" fmla="*/ 2259771 h 4293412"/>
              <a:gd name="connsiteX582" fmla="*/ 1452773 w 5518799"/>
              <a:gd name="connsiteY582" fmla="*/ 2248837 h 4293412"/>
              <a:gd name="connsiteX583" fmla="*/ 1449196 w 5518799"/>
              <a:gd name="connsiteY583" fmla="*/ 2242078 h 4293412"/>
              <a:gd name="connsiteX584" fmla="*/ 1438465 w 5518799"/>
              <a:gd name="connsiteY584" fmla="*/ 2242078 h 4293412"/>
              <a:gd name="connsiteX585" fmla="*/ 1434632 w 5518799"/>
              <a:gd name="connsiteY585" fmla="*/ 2231145 h 4293412"/>
              <a:gd name="connsiteX586" fmla="*/ 1570047 w 5518799"/>
              <a:gd name="connsiteY586" fmla="*/ 2167134 h 4293412"/>
              <a:gd name="connsiteX587" fmla="*/ 1598663 w 5518799"/>
              <a:gd name="connsiteY587" fmla="*/ 2153019 h 4293412"/>
              <a:gd name="connsiteX588" fmla="*/ 1602240 w 5518799"/>
              <a:gd name="connsiteY588" fmla="*/ 2131550 h 4293412"/>
              <a:gd name="connsiteX589" fmla="*/ 1509749 w 5518799"/>
              <a:gd name="connsiteY589" fmla="*/ 2149242 h 4293412"/>
              <a:gd name="connsiteX590" fmla="*/ 1477556 w 5518799"/>
              <a:gd name="connsiteY590" fmla="*/ 2167134 h 4293412"/>
              <a:gd name="connsiteX591" fmla="*/ 1413426 w 5518799"/>
              <a:gd name="connsiteY591" fmla="*/ 2195561 h 4293412"/>
              <a:gd name="connsiteX592" fmla="*/ 1402950 w 5518799"/>
              <a:gd name="connsiteY592" fmla="*/ 2185025 h 4293412"/>
              <a:gd name="connsiteX593" fmla="*/ 1445619 w 5518799"/>
              <a:gd name="connsiteY593" fmla="*/ 2145664 h 4293412"/>
              <a:gd name="connsiteX594" fmla="*/ 1431311 w 5518799"/>
              <a:gd name="connsiteY594" fmla="*/ 2131550 h 4293412"/>
              <a:gd name="connsiteX595" fmla="*/ 1296151 w 5518799"/>
              <a:gd name="connsiteY595" fmla="*/ 2185025 h 4293412"/>
              <a:gd name="connsiteX596" fmla="*/ 1367180 w 5518799"/>
              <a:gd name="connsiteY596" fmla="*/ 2110080 h 4293412"/>
              <a:gd name="connsiteX597" fmla="*/ 1367180 w 5518799"/>
              <a:gd name="connsiteY597" fmla="*/ 2106502 h 4293412"/>
              <a:gd name="connsiteX598" fmla="*/ 184982 w 5518799"/>
              <a:gd name="connsiteY598" fmla="*/ 2533905 h 4293412"/>
              <a:gd name="connsiteX599" fmla="*/ 149723 w 5518799"/>
              <a:gd name="connsiteY599" fmla="*/ 2530525 h 4293412"/>
              <a:gd name="connsiteX600" fmla="*/ 156621 w 5518799"/>
              <a:gd name="connsiteY600" fmla="*/ 2516212 h 4293412"/>
              <a:gd name="connsiteX601" fmla="*/ 220752 w 5518799"/>
              <a:gd name="connsiteY601" fmla="*/ 2462737 h 4293412"/>
              <a:gd name="connsiteX602" fmla="*/ 220752 w 5518799"/>
              <a:gd name="connsiteY602" fmla="*/ 2459159 h 4293412"/>
              <a:gd name="connsiteX603" fmla="*/ 56976 w 5518799"/>
              <a:gd name="connsiteY603" fmla="*/ 2509056 h 4293412"/>
              <a:gd name="connsiteX604" fmla="*/ 28616 w 5518799"/>
              <a:gd name="connsiteY604" fmla="*/ 2509056 h 4293412"/>
              <a:gd name="connsiteX605" fmla="*/ 21206 w 5518799"/>
              <a:gd name="connsiteY605" fmla="*/ 2502098 h 4293412"/>
              <a:gd name="connsiteX606" fmla="*/ 56976 w 5518799"/>
              <a:gd name="connsiteY606" fmla="*/ 2476852 h 4293412"/>
              <a:gd name="connsiteX607" fmla="*/ 1217457 w 5518799"/>
              <a:gd name="connsiteY607" fmla="*/ 2046069 h 4293412"/>
              <a:gd name="connsiteX608" fmla="*/ 1206982 w 5518799"/>
              <a:gd name="connsiteY608" fmla="*/ 2028178 h 4293412"/>
              <a:gd name="connsiteX609" fmla="*/ 331128 w 5518799"/>
              <a:gd name="connsiteY609" fmla="*/ 2320402 h 4293412"/>
              <a:gd name="connsiteX610" fmla="*/ 284882 w 5518799"/>
              <a:gd name="connsiteY610" fmla="*/ 2305890 h 4293412"/>
              <a:gd name="connsiteX611" fmla="*/ 338282 w 5518799"/>
              <a:gd name="connsiteY611" fmla="*/ 2256192 h 4293412"/>
              <a:gd name="connsiteX612" fmla="*/ 10731 w 5518799"/>
              <a:gd name="connsiteY612" fmla="*/ 2370100 h 4293412"/>
              <a:gd name="connsiteX613" fmla="*/ 327551 w 5518799"/>
              <a:gd name="connsiteY613" fmla="*/ 2231145 h 4293412"/>
              <a:gd name="connsiteX614" fmla="*/ 241958 w 5518799"/>
              <a:gd name="connsiteY614" fmla="*/ 2245657 h 4293412"/>
              <a:gd name="connsiteX615" fmla="*/ 373796 w 5518799"/>
              <a:gd name="connsiteY615" fmla="*/ 2185025 h 4293412"/>
              <a:gd name="connsiteX616" fmla="*/ 309921 w 5518799"/>
              <a:gd name="connsiteY616" fmla="*/ 2170712 h 4293412"/>
              <a:gd name="connsiteX617" fmla="*/ 1022000 w 5518799"/>
              <a:gd name="connsiteY617" fmla="*/ 1921427 h 4293412"/>
              <a:gd name="connsiteX618" fmla="*/ 1025321 w 5518799"/>
              <a:gd name="connsiteY618" fmla="*/ 1921427 h 4293412"/>
              <a:gd name="connsiteX619" fmla="*/ 1036052 w 5518799"/>
              <a:gd name="connsiteY619" fmla="*/ 1900156 h 4293412"/>
              <a:gd name="connsiteX620" fmla="*/ 1022000 w 5518799"/>
              <a:gd name="connsiteY620" fmla="*/ 1857217 h 4293412"/>
              <a:gd name="connsiteX621" fmla="*/ 996705 w 5518799"/>
              <a:gd name="connsiteY621" fmla="*/ 1850259 h 4293412"/>
              <a:gd name="connsiteX622" fmla="*/ 658679 w 5518799"/>
              <a:gd name="connsiteY622" fmla="*/ 1928583 h 4293412"/>
              <a:gd name="connsiteX623" fmla="*/ 683718 w 5518799"/>
              <a:gd name="connsiteY623" fmla="*/ 1903734 h 4293412"/>
              <a:gd name="connsiteX624" fmla="*/ 680141 w 5518799"/>
              <a:gd name="connsiteY624" fmla="*/ 1892801 h 4293412"/>
              <a:gd name="connsiteX625" fmla="*/ 662256 w 5518799"/>
              <a:gd name="connsiteY625" fmla="*/ 1889223 h 4293412"/>
              <a:gd name="connsiteX626" fmla="*/ 641049 w 5518799"/>
              <a:gd name="connsiteY626" fmla="*/ 1892801 h 4293412"/>
              <a:gd name="connsiteX627" fmla="*/ 590971 w 5518799"/>
              <a:gd name="connsiteY627" fmla="*/ 1871530 h 4293412"/>
              <a:gd name="connsiteX628" fmla="*/ 584073 w 5518799"/>
              <a:gd name="connsiteY628" fmla="*/ 1857217 h 4293412"/>
              <a:gd name="connsiteX629" fmla="*/ 633895 w 5518799"/>
              <a:gd name="connsiteY629" fmla="*/ 1810899 h 4293412"/>
              <a:gd name="connsiteX630" fmla="*/ 623164 w 5518799"/>
              <a:gd name="connsiteY630" fmla="*/ 1800164 h 4293412"/>
              <a:gd name="connsiteX631" fmla="*/ 259843 w 5518799"/>
              <a:gd name="connsiteY631" fmla="*/ 1871530 h 4293412"/>
              <a:gd name="connsiteX632" fmla="*/ 259843 w 5518799"/>
              <a:gd name="connsiteY632" fmla="*/ 1867952 h 4293412"/>
              <a:gd name="connsiteX633" fmla="*/ 516365 w 5518799"/>
              <a:gd name="connsiteY633" fmla="*/ 1746888 h 4293412"/>
              <a:gd name="connsiteX634" fmla="*/ 516365 w 5518799"/>
              <a:gd name="connsiteY634" fmla="*/ 1743111 h 4293412"/>
              <a:gd name="connsiteX635" fmla="*/ 470120 w 5518799"/>
              <a:gd name="connsiteY635" fmla="*/ 1714683 h 4293412"/>
              <a:gd name="connsiteX636" fmla="*/ 470120 w 5518799"/>
              <a:gd name="connsiteY636" fmla="*/ 1707726 h 4293412"/>
              <a:gd name="connsiteX637" fmla="*/ 1061091 w 5518799"/>
              <a:gd name="connsiteY637" fmla="*/ 1504759 h 4293412"/>
              <a:gd name="connsiteX638" fmla="*/ 1061091 w 5518799"/>
              <a:gd name="connsiteY638" fmla="*/ 1497603 h 4293412"/>
              <a:gd name="connsiteX639" fmla="*/ 1053682 w 5518799"/>
              <a:gd name="connsiteY639" fmla="*/ 1497603 h 4293412"/>
              <a:gd name="connsiteX640" fmla="*/ 1050360 w 5518799"/>
              <a:gd name="connsiteY640" fmla="*/ 1494024 h 4293412"/>
              <a:gd name="connsiteX641" fmla="*/ 1182198 w 5518799"/>
              <a:gd name="connsiteY641" fmla="*/ 1426236 h 4293412"/>
              <a:gd name="connsiteX642" fmla="*/ 1210559 w 5518799"/>
              <a:gd name="connsiteY642" fmla="*/ 1404767 h 4293412"/>
              <a:gd name="connsiteX643" fmla="*/ 1203405 w 5518799"/>
              <a:gd name="connsiteY643" fmla="*/ 1397610 h 4293412"/>
              <a:gd name="connsiteX644" fmla="*/ 726131 w 5518799"/>
              <a:gd name="connsiteY644" fmla="*/ 1458242 h 4293412"/>
              <a:gd name="connsiteX645" fmla="*/ 1239175 w 5518799"/>
              <a:gd name="connsiteY645" fmla="*/ 1283702 h 4293412"/>
              <a:gd name="connsiteX646" fmla="*/ 630318 w 5518799"/>
              <a:gd name="connsiteY646" fmla="*/ 1372761 h 4293412"/>
              <a:gd name="connsiteX647" fmla="*/ 847493 w 5518799"/>
              <a:gd name="connsiteY647" fmla="*/ 1287281 h 4293412"/>
              <a:gd name="connsiteX648" fmla="*/ 861546 w 5518799"/>
              <a:gd name="connsiteY648" fmla="*/ 1266010 h 4293412"/>
              <a:gd name="connsiteX649" fmla="*/ 804825 w 5518799"/>
              <a:gd name="connsiteY649" fmla="*/ 1258853 h 4293412"/>
              <a:gd name="connsiteX650" fmla="*/ 815300 w 5518799"/>
              <a:gd name="connsiteY650" fmla="*/ 1219691 h 4293412"/>
              <a:gd name="connsiteX651" fmla="*/ 808146 w 5518799"/>
              <a:gd name="connsiteY651" fmla="*/ 1212535 h 4293412"/>
              <a:gd name="connsiteX652" fmla="*/ 801248 w 5518799"/>
              <a:gd name="connsiteY652" fmla="*/ 1198421 h 4293412"/>
              <a:gd name="connsiteX653" fmla="*/ 772632 w 5518799"/>
              <a:gd name="connsiteY653" fmla="*/ 1191264 h 4293412"/>
              <a:gd name="connsiteX654" fmla="*/ 744271 w 5518799"/>
              <a:gd name="connsiteY654" fmla="*/ 1194842 h 4293412"/>
              <a:gd name="connsiteX655" fmla="*/ 740694 w 5518799"/>
              <a:gd name="connsiteY655" fmla="*/ 1187686 h 4293412"/>
              <a:gd name="connsiteX656" fmla="*/ 1078721 w 5518799"/>
              <a:gd name="connsiteY656" fmla="*/ 1034417 h 4293412"/>
              <a:gd name="connsiteX657" fmla="*/ 1075399 w 5518799"/>
              <a:gd name="connsiteY657" fmla="*/ 1027460 h 4293412"/>
              <a:gd name="connsiteX658" fmla="*/ 1025321 w 5518799"/>
              <a:gd name="connsiteY658" fmla="*/ 1027460 h 4293412"/>
              <a:gd name="connsiteX659" fmla="*/ 1014846 w 5518799"/>
              <a:gd name="connsiteY659" fmla="*/ 1016725 h 4293412"/>
              <a:gd name="connsiteX660" fmla="*/ 1036052 w 5518799"/>
              <a:gd name="connsiteY660" fmla="*/ 963250 h 4293412"/>
              <a:gd name="connsiteX661" fmla="*/ 1028898 w 5518799"/>
              <a:gd name="connsiteY661" fmla="*/ 956093 h 4293412"/>
              <a:gd name="connsiteX662" fmla="*/ 965023 w 5518799"/>
              <a:gd name="connsiteY662" fmla="*/ 970605 h 4293412"/>
              <a:gd name="connsiteX663" fmla="*/ 950715 w 5518799"/>
              <a:gd name="connsiteY663" fmla="*/ 959672 h 4293412"/>
              <a:gd name="connsiteX664" fmla="*/ 914945 w 5518799"/>
              <a:gd name="connsiteY664" fmla="*/ 934823 h 4293412"/>
              <a:gd name="connsiteX665" fmla="*/ 886585 w 5518799"/>
              <a:gd name="connsiteY665" fmla="*/ 931244 h 4293412"/>
              <a:gd name="connsiteX666" fmla="*/ 427196 w 5518799"/>
              <a:gd name="connsiteY666" fmla="*/ 809981 h 4293412"/>
              <a:gd name="connsiteX667" fmla="*/ 445081 w 5518799"/>
              <a:gd name="connsiteY667" fmla="*/ 785132 h 4293412"/>
              <a:gd name="connsiteX668" fmla="*/ 384527 w 5518799"/>
              <a:gd name="connsiteY668" fmla="*/ 781554 h 4293412"/>
              <a:gd name="connsiteX669" fmla="*/ 373796 w 5518799"/>
              <a:gd name="connsiteY669" fmla="*/ 777976 h 4293412"/>
              <a:gd name="connsiteX670" fmla="*/ 405734 w 5518799"/>
              <a:gd name="connsiteY670" fmla="*/ 753127 h 4293412"/>
              <a:gd name="connsiteX671" fmla="*/ 430773 w 5518799"/>
              <a:gd name="connsiteY671" fmla="*/ 720922 h 4293412"/>
              <a:gd name="connsiteX672" fmla="*/ 352590 w 5518799"/>
              <a:gd name="connsiteY672" fmla="*/ 617749 h 4293412"/>
              <a:gd name="connsiteX673" fmla="*/ 366898 w 5518799"/>
              <a:gd name="connsiteY673" fmla="*/ 607015 h 4293412"/>
              <a:gd name="connsiteX674" fmla="*/ 459133 w 5518799"/>
              <a:gd name="connsiteY674" fmla="*/ 592900 h 4293412"/>
              <a:gd name="connsiteX675" fmla="*/ 484172 w 5518799"/>
              <a:gd name="connsiteY675" fmla="*/ 571630 h 4293412"/>
              <a:gd name="connsiteX676" fmla="*/ 505379 w 5518799"/>
              <a:gd name="connsiteY676" fmla="*/ 560696 h 4293412"/>
              <a:gd name="connsiteX677" fmla="*/ 512533 w 5518799"/>
              <a:gd name="connsiteY677" fmla="*/ 549961 h 4293412"/>
              <a:gd name="connsiteX678" fmla="*/ 2837583 w 5518799"/>
              <a:gd name="connsiteY678" fmla="*/ 54969 h 4293412"/>
              <a:gd name="connsiteX679" fmla="*/ 3952073 w 5518799"/>
              <a:gd name="connsiteY679" fmla="*/ 1693 h 4293412"/>
              <a:gd name="connsiteX680" fmla="*/ 4153152 w 5518799"/>
              <a:gd name="connsiteY680" fmla="*/ 103 h 4293412"/>
              <a:gd name="connsiteX681" fmla="*/ 4276151 w 5518799"/>
              <a:gd name="connsiteY681" fmla="*/ 100 h 42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5518799" h="4293412">
                <a:moveTo>
                  <a:pt x="5066564" y="2469894"/>
                </a:moveTo>
                <a:cubicBezTo>
                  <a:pt x="5045102" y="2477050"/>
                  <a:pt x="5020319" y="2484207"/>
                  <a:pt x="4998857" y="2491363"/>
                </a:cubicBezTo>
                <a:cubicBezTo>
                  <a:pt x="4995280" y="2491363"/>
                  <a:pt x="4995280" y="2491165"/>
                  <a:pt x="4998857" y="2487785"/>
                </a:cubicBezTo>
                <a:cubicBezTo>
                  <a:pt x="5002434" y="2487785"/>
                  <a:pt x="5006266" y="2487785"/>
                  <a:pt x="5009843" y="2487785"/>
                </a:cubicBezTo>
                <a:cubicBezTo>
                  <a:pt x="5013420" y="2484207"/>
                  <a:pt x="5020319" y="2480430"/>
                  <a:pt x="5023896" y="2480430"/>
                </a:cubicBezTo>
                <a:cubicBezTo>
                  <a:pt x="5023896" y="2476852"/>
                  <a:pt x="5027473" y="2476852"/>
                  <a:pt x="5031050" y="2476852"/>
                </a:cubicBezTo>
                <a:cubicBezTo>
                  <a:pt x="5038204" y="2473273"/>
                  <a:pt x="5045358" y="2473671"/>
                  <a:pt x="5052256" y="2473671"/>
                </a:cubicBezTo>
                <a:lnTo>
                  <a:pt x="5057877" y="2470888"/>
                </a:lnTo>
                <a:close/>
                <a:moveTo>
                  <a:pt x="5319254" y="2242078"/>
                </a:moveTo>
                <a:lnTo>
                  <a:pt x="5311078" y="2244464"/>
                </a:lnTo>
                <a:lnTo>
                  <a:pt x="5305201" y="2245657"/>
                </a:lnTo>
                <a:cubicBezTo>
                  <a:pt x="5308778" y="2245657"/>
                  <a:pt x="5315677" y="2245657"/>
                  <a:pt x="5319254" y="2242078"/>
                </a:cubicBezTo>
                <a:close/>
                <a:moveTo>
                  <a:pt x="4475593" y="1982058"/>
                </a:moveTo>
                <a:cubicBezTo>
                  <a:pt x="4450554" y="1992594"/>
                  <a:pt x="4429347" y="2003329"/>
                  <a:pt x="4404308" y="2014064"/>
                </a:cubicBezTo>
                <a:cubicBezTo>
                  <a:pt x="4400731" y="2014064"/>
                  <a:pt x="4393577" y="2014064"/>
                  <a:pt x="4393577" y="2010486"/>
                </a:cubicBezTo>
                <a:cubicBezTo>
                  <a:pt x="4393577" y="2010486"/>
                  <a:pt x="4397154" y="2006907"/>
                  <a:pt x="4400731" y="2006907"/>
                </a:cubicBezTo>
                <a:cubicBezTo>
                  <a:pt x="4425770" y="1996173"/>
                  <a:pt x="4450554" y="1989016"/>
                  <a:pt x="4475593" y="1982058"/>
                </a:cubicBezTo>
                <a:close/>
                <a:moveTo>
                  <a:pt x="4276151" y="100"/>
                </a:moveTo>
                <a:cubicBezTo>
                  <a:pt x="4385305" y="463"/>
                  <a:pt x="4450554" y="1693"/>
                  <a:pt x="4450554" y="1693"/>
                </a:cubicBezTo>
                <a:cubicBezTo>
                  <a:pt x="4450554" y="1693"/>
                  <a:pt x="4450554" y="1693"/>
                  <a:pt x="4450554" y="5271"/>
                </a:cubicBezTo>
                <a:cubicBezTo>
                  <a:pt x="4454131" y="5271"/>
                  <a:pt x="4468439" y="1693"/>
                  <a:pt x="4472016" y="5271"/>
                </a:cubicBezTo>
                <a:cubicBezTo>
                  <a:pt x="4475593" y="5271"/>
                  <a:pt x="4472016" y="12229"/>
                  <a:pt x="4475593" y="12229"/>
                </a:cubicBezTo>
                <a:cubicBezTo>
                  <a:pt x="4486324" y="15807"/>
                  <a:pt x="4486324" y="15807"/>
                  <a:pt x="4486324" y="15807"/>
                </a:cubicBezTo>
                <a:cubicBezTo>
                  <a:pt x="4484535" y="15807"/>
                  <a:pt x="4480958" y="15807"/>
                  <a:pt x="4475593" y="15807"/>
                </a:cubicBezTo>
                <a:cubicBezTo>
                  <a:pt x="4468439" y="19386"/>
                  <a:pt x="4461285" y="26542"/>
                  <a:pt x="4454131" y="26542"/>
                </a:cubicBezTo>
                <a:cubicBezTo>
                  <a:pt x="4450554" y="30120"/>
                  <a:pt x="4450554" y="30120"/>
                  <a:pt x="4454131" y="30120"/>
                </a:cubicBezTo>
                <a:cubicBezTo>
                  <a:pt x="4464862" y="33699"/>
                  <a:pt x="4472016" y="33699"/>
                  <a:pt x="4479170" y="33699"/>
                </a:cubicBezTo>
                <a:cubicBezTo>
                  <a:pt x="4457708" y="33699"/>
                  <a:pt x="4436246" y="37078"/>
                  <a:pt x="4415039" y="40656"/>
                </a:cubicBezTo>
                <a:cubicBezTo>
                  <a:pt x="4411462" y="40656"/>
                  <a:pt x="4404308" y="40656"/>
                  <a:pt x="4400731" y="40656"/>
                </a:cubicBezTo>
                <a:cubicBezTo>
                  <a:pt x="4397154" y="40656"/>
                  <a:pt x="4393577" y="40656"/>
                  <a:pt x="4393577" y="40656"/>
                </a:cubicBezTo>
                <a:cubicBezTo>
                  <a:pt x="4386423" y="40656"/>
                  <a:pt x="4382846" y="44235"/>
                  <a:pt x="4382846" y="44235"/>
                </a:cubicBezTo>
                <a:cubicBezTo>
                  <a:pt x="4382846" y="44235"/>
                  <a:pt x="4382846" y="44235"/>
                  <a:pt x="4386423" y="44235"/>
                </a:cubicBezTo>
                <a:cubicBezTo>
                  <a:pt x="4390000" y="44235"/>
                  <a:pt x="4390000" y="47813"/>
                  <a:pt x="4390000" y="51391"/>
                </a:cubicBezTo>
                <a:cubicBezTo>
                  <a:pt x="4390000" y="51391"/>
                  <a:pt x="4393577" y="54969"/>
                  <a:pt x="4397154" y="51391"/>
                </a:cubicBezTo>
                <a:cubicBezTo>
                  <a:pt x="4400731" y="51391"/>
                  <a:pt x="4404564" y="51391"/>
                  <a:pt x="4407885" y="51391"/>
                </a:cubicBezTo>
                <a:cubicBezTo>
                  <a:pt x="4407885" y="51391"/>
                  <a:pt x="4568084" y="47813"/>
                  <a:pt x="4646522" y="47813"/>
                </a:cubicBezTo>
                <a:cubicBezTo>
                  <a:pt x="4660830" y="47813"/>
                  <a:pt x="4681781" y="47813"/>
                  <a:pt x="4681781" y="47813"/>
                </a:cubicBezTo>
                <a:cubicBezTo>
                  <a:pt x="4685358" y="47813"/>
                  <a:pt x="4692768" y="47813"/>
                  <a:pt x="4699922" y="47813"/>
                </a:cubicBezTo>
                <a:cubicBezTo>
                  <a:pt x="4699922" y="44235"/>
                  <a:pt x="4703499" y="44235"/>
                  <a:pt x="4707076" y="44235"/>
                </a:cubicBezTo>
                <a:cubicBezTo>
                  <a:pt x="4710653" y="44235"/>
                  <a:pt x="4713974" y="47813"/>
                  <a:pt x="4713974" y="47813"/>
                </a:cubicBezTo>
                <a:cubicBezTo>
                  <a:pt x="4713974" y="51391"/>
                  <a:pt x="4710653" y="51391"/>
                  <a:pt x="4707076" y="51391"/>
                </a:cubicBezTo>
                <a:cubicBezTo>
                  <a:pt x="4699922" y="51391"/>
                  <a:pt x="4692768" y="54969"/>
                  <a:pt x="4689191" y="54969"/>
                </a:cubicBezTo>
                <a:cubicBezTo>
                  <a:pt x="4685614" y="58548"/>
                  <a:pt x="4685614" y="58746"/>
                  <a:pt x="4689191" y="58746"/>
                </a:cubicBezTo>
                <a:cubicBezTo>
                  <a:pt x="4692768" y="58746"/>
                  <a:pt x="4692768" y="58746"/>
                  <a:pt x="4692768" y="58746"/>
                </a:cubicBezTo>
                <a:lnTo>
                  <a:pt x="4703499" y="58746"/>
                </a:lnTo>
                <a:cubicBezTo>
                  <a:pt x="4703499" y="62126"/>
                  <a:pt x="4699922" y="62325"/>
                  <a:pt x="4699922" y="62325"/>
                </a:cubicBezTo>
                <a:cubicBezTo>
                  <a:pt x="4689191" y="65903"/>
                  <a:pt x="4682037" y="69084"/>
                  <a:pt x="4674883" y="69084"/>
                </a:cubicBezTo>
                <a:cubicBezTo>
                  <a:pt x="4674883" y="69084"/>
                  <a:pt x="4674883" y="69084"/>
                  <a:pt x="4671306" y="69084"/>
                </a:cubicBezTo>
                <a:cubicBezTo>
                  <a:pt x="4667729" y="69084"/>
                  <a:pt x="4664152" y="69282"/>
                  <a:pt x="4660575" y="72861"/>
                </a:cubicBezTo>
                <a:cubicBezTo>
                  <a:pt x="4653421" y="72861"/>
                  <a:pt x="4639368" y="80017"/>
                  <a:pt x="4635791" y="80017"/>
                </a:cubicBezTo>
                <a:cubicBezTo>
                  <a:pt x="4632214" y="83595"/>
                  <a:pt x="4632214" y="83595"/>
                  <a:pt x="4632214" y="87174"/>
                </a:cubicBezTo>
                <a:cubicBezTo>
                  <a:pt x="4632214" y="87174"/>
                  <a:pt x="4632214" y="87174"/>
                  <a:pt x="4625316" y="90752"/>
                </a:cubicBezTo>
                <a:cubicBezTo>
                  <a:pt x="4621739" y="90752"/>
                  <a:pt x="4621483" y="94131"/>
                  <a:pt x="4617906" y="94131"/>
                </a:cubicBezTo>
                <a:cubicBezTo>
                  <a:pt x="4621483" y="94131"/>
                  <a:pt x="4625060" y="94131"/>
                  <a:pt x="4632214" y="94131"/>
                </a:cubicBezTo>
                <a:cubicBezTo>
                  <a:pt x="4625060" y="97710"/>
                  <a:pt x="4625316" y="97710"/>
                  <a:pt x="4625316" y="97710"/>
                </a:cubicBezTo>
                <a:cubicBezTo>
                  <a:pt x="4639368" y="101288"/>
                  <a:pt x="4674883" y="115601"/>
                  <a:pt x="4685614" y="104866"/>
                </a:cubicBezTo>
                <a:cubicBezTo>
                  <a:pt x="4674883" y="115601"/>
                  <a:pt x="4667729" y="112023"/>
                  <a:pt x="4656998" y="119179"/>
                </a:cubicBezTo>
                <a:cubicBezTo>
                  <a:pt x="4656998" y="129914"/>
                  <a:pt x="4674883" y="126137"/>
                  <a:pt x="4674883" y="133293"/>
                </a:cubicBezTo>
                <a:cubicBezTo>
                  <a:pt x="4657253" y="136872"/>
                  <a:pt x="4646267" y="144028"/>
                  <a:pt x="4632214" y="150986"/>
                </a:cubicBezTo>
                <a:cubicBezTo>
                  <a:pt x="4639113" y="154564"/>
                  <a:pt x="4649844" y="161919"/>
                  <a:pt x="4660575" y="169076"/>
                </a:cubicBezTo>
                <a:cubicBezTo>
                  <a:pt x="4625060" y="183389"/>
                  <a:pt x="4585969" y="197503"/>
                  <a:pt x="4557353" y="222352"/>
                </a:cubicBezTo>
                <a:cubicBezTo>
                  <a:pt x="4578815" y="215394"/>
                  <a:pt x="4607431" y="211617"/>
                  <a:pt x="4625316" y="208039"/>
                </a:cubicBezTo>
                <a:cubicBezTo>
                  <a:pt x="4561185" y="232888"/>
                  <a:pt x="4475593" y="247400"/>
                  <a:pt x="4418616" y="279405"/>
                </a:cubicBezTo>
                <a:cubicBezTo>
                  <a:pt x="4407885" y="282984"/>
                  <a:pt x="4397154" y="286562"/>
                  <a:pt x="4386423" y="290140"/>
                </a:cubicBezTo>
                <a:cubicBezTo>
                  <a:pt x="4525415" y="286562"/>
                  <a:pt x="4664407" y="226129"/>
                  <a:pt x="4789091" y="233286"/>
                </a:cubicBezTo>
                <a:cubicBezTo>
                  <a:pt x="4767629" y="243822"/>
                  <a:pt x="4770951" y="254358"/>
                  <a:pt x="4749744" y="268671"/>
                </a:cubicBezTo>
                <a:cubicBezTo>
                  <a:pt x="4753321" y="275827"/>
                  <a:pt x="4760475" y="283182"/>
                  <a:pt x="4760475" y="290140"/>
                </a:cubicBezTo>
                <a:cubicBezTo>
                  <a:pt x="4764052" y="293718"/>
                  <a:pt x="4753321" y="297098"/>
                  <a:pt x="4753321" y="297098"/>
                </a:cubicBezTo>
                <a:cubicBezTo>
                  <a:pt x="4756898" y="300676"/>
                  <a:pt x="4763797" y="300676"/>
                  <a:pt x="4767374" y="304254"/>
                </a:cubicBezTo>
                <a:cubicBezTo>
                  <a:pt x="4745912" y="314989"/>
                  <a:pt x="4717551" y="322146"/>
                  <a:pt x="4692768" y="329302"/>
                </a:cubicBezTo>
                <a:cubicBezTo>
                  <a:pt x="4713974" y="325724"/>
                  <a:pt x="4739013" y="322344"/>
                  <a:pt x="4760475" y="318766"/>
                </a:cubicBezTo>
                <a:cubicBezTo>
                  <a:pt x="4764052" y="318766"/>
                  <a:pt x="4767374" y="321947"/>
                  <a:pt x="4767374" y="321947"/>
                </a:cubicBezTo>
                <a:cubicBezTo>
                  <a:pt x="4763797" y="325525"/>
                  <a:pt x="4763797" y="325724"/>
                  <a:pt x="4763797" y="325724"/>
                </a:cubicBezTo>
                <a:cubicBezTo>
                  <a:pt x="4763797" y="329103"/>
                  <a:pt x="4756898" y="332880"/>
                  <a:pt x="4756898" y="332880"/>
                </a:cubicBezTo>
                <a:cubicBezTo>
                  <a:pt x="4753321" y="336459"/>
                  <a:pt x="4753321" y="336459"/>
                  <a:pt x="4753321" y="340037"/>
                </a:cubicBezTo>
                <a:cubicBezTo>
                  <a:pt x="4753321" y="340037"/>
                  <a:pt x="4753321" y="350573"/>
                  <a:pt x="4749744" y="354151"/>
                </a:cubicBezTo>
                <a:cubicBezTo>
                  <a:pt x="4746167" y="354151"/>
                  <a:pt x="4746167" y="357729"/>
                  <a:pt x="4749744" y="357729"/>
                </a:cubicBezTo>
                <a:cubicBezTo>
                  <a:pt x="4749744" y="357729"/>
                  <a:pt x="4749744" y="357729"/>
                  <a:pt x="4746167" y="361308"/>
                </a:cubicBezTo>
                <a:cubicBezTo>
                  <a:pt x="4735436" y="364886"/>
                  <a:pt x="4721384" y="364886"/>
                  <a:pt x="4707076" y="368464"/>
                </a:cubicBezTo>
                <a:cubicBezTo>
                  <a:pt x="4721384" y="372042"/>
                  <a:pt x="4735436" y="375422"/>
                  <a:pt x="4746167" y="379000"/>
                </a:cubicBezTo>
                <a:cubicBezTo>
                  <a:pt x="4742590" y="386157"/>
                  <a:pt x="4735692" y="404247"/>
                  <a:pt x="4735692" y="404247"/>
                </a:cubicBezTo>
                <a:cubicBezTo>
                  <a:pt x="4678715" y="443409"/>
                  <a:pt x="4621483" y="443210"/>
                  <a:pt x="4557353" y="450367"/>
                </a:cubicBezTo>
                <a:cubicBezTo>
                  <a:pt x="4582392" y="443210"/>
                  <a:pt x="4607175" y="439831"/>
                  <a:pt x="4639368" y="432674"/>
                </a:cubicBezTo>
                <a:cubicBezTo>
                  <a:pt x="4614329" y="436252"/>
                  <a:pt x="4592867" y="436054"/>
                  <a:pt x="4575238" y="439632"/>
                </a:cubicBezTo>
                <a:cubicBezTo>
                  <a:pt x="4582136" y="432475"/>
                  <a:pt x="4596444" y="432674"/>
                  <a:pt x="4607175" y="429096"/>
                </a:cubicBezTo>
                <a:cubicBezTo>
                  <a:pt x="4575238" y="432674"/>
                  <a:pt x="4543300" y="436054"/>
                  <a:pt x="4511107" y="439632"/>
                </a:cubicBezTo>
                <a:cubicBezTo>
                  <a:pt x="4550454" y="425319"/>
                  <a:pt x="4589290" y="418162"/>
                  <a:pt x="4632214" y="411204"/>
                </a:cubicBezTo>
                <a:cubicBezTo>
                  <a:pt x="4557353" y="411204"/>
                  <a:pt x="4479170" y="418361"/>
                  <a:pt x="4400731" y="432674"/>
                </a:cubicBezTo>
                <a:cubicBezTo>
                  <a:pt x="4447232" y="418361"/>
                  <a:pt x="4497055" y="400470"/>
                  <a:pt x="4543300" y="389735"/>
                </a:cubicBezTo>
                <a:cubicBezTo>
                  <a:pt x="4543300" y="389735"/>
                  <a:pt x="4543300" y="389735"/>
                  <a:pt x="4539723" y="389735"/>
                </a:cubicBezTo>
                <a:cubicBezTo>
                  <a:pt x="4532569" y="389735"/>
                  <a:pt x="4521838" y="393313"/>
                  <a:pt x="4514684" y="393313"/>
                </a:cubicBezTo>
                <a:cubicBezTo>
                  <a:pt x="4507786" y="396891"/>
                  <a:pt x="4500376" y="397090"/>
                  <a:pt x="4496799" y="397090"/>
                </a:cubicBezTo>
                <a:cubicBezTo>
                  <a:pt x="4404308" y="414783"/>
                  <a:pt x="4233634" y="489529"/>
                  <a:pt x="4133734" y="471637"/>
                </a:cubicBezTo>
                <a:cubicBezTo>
                  <a:pt x="4158773" y="475216"/>
                  <a:pt x="4190710" y="478794"/>
                  <a:pt x="4222648" y="475216"/>
                </a:cubicBezTo>
                <a:cubicBezTo>
                  <a:pt x="4204763" y="482372"/>
                  <a:pt x="4190710" y="486149"/>
                  <a:pt x="4169248" y="489727"/>
                </a:cubicBezTo>
                <a:cubicBezTo>
                  <a:pt x="4176402" y="496884"/>
                  <a:pt x="4194287" y="503842"/>
                  <a:pt x="4205018" y="507420"/>
                </a:cubicBezTo>
                <a:cubicBezTo>
                  <a:pt x="4158773" y="521733"/>
                  <a:pt x="4123258" y="543004"/>
                  <a:pt x="4105373" y="571630"/>
                </a:cubicBezTo>
                <a:cubicBezTo>
                  <a:pt x="4144465" y="585744"/>
                  <a:pt x="4208595" y="578587"/>
                  <a:pt x="4258418" y="578587"/>
                </a:cubicBezTo>
                <a:cubicBezTo>
                  <a:pt x="4169248" y="610593"/>
                  <a:pt x="4059128" y="678182"/>
                  <a:pt x="3969958" y="720922"/>
                </a:cubicBezTo>
                <a:cubicBezTo>
                  <a:pt x="4173081" y="692495"/>
                  <a:pt x="4621483" y="617749"/>
                  <a:pt x="4781682" y="568051"/>
                </a:cubicBezTo>
                <a:cubicBezTo>
                  <a:pt x="4785259" y="564473"/>
                  <a:pt x="4795990" y="564473"/>
                  <a:pt x="4799567" y="564473"/>
                </a:cubicBezTo>
                <a:cubicBezTo>
                  <a:pt x="4810042" y="564473"/>
                  <a:pt x="4824606" y="564473"/>
                  <a:pt x="4838658" y="564473"/>
                </a:cubicBezTo>
                <a:cubicBezTo>
                  <a:pt x="4842235" y="564473"/>
                  <a:pt x="4842491" y="567853"/>
                  <a:pt x="4842491" y="574810"/>
                </a:cubicBezTo>
                <a:cubicBezTo>
                  <a:pt x="4842491" y="578389"/>
                  <a:pt x="4845812" y="582166"/>
                  <a:pt x="4845812" y="582166"/>
                </a:cubicBezTo>
                <a:cubicBezTo>
                  <a:pt x="4845812" y="592702"/>
                  <a:pt x="4845812" y="596479"/>
                  <a:pt x="4838658" y="600057"/>
                </a:cubicBezTo>
                <a:cubicBezTo>
                  <a:pt x="4828183" y="610792"/>
                  <a:pt x="4813619" y="621129"/>
                  <a:pt x="4799567" y="631864"/>
                </a:cubicBezTo>
                <a:cubicBezTo>
                  <a:pt x="4795990" y="635442"/>
                  <a:pt x="4799567" y="639020"/>
                  <a:pt x="4803144" y="639020"/>
                </a:cubicBezTo>
                <a:cubicBezTo>
                  <a:pt x="4810298" y="642598"/>
                  <a:pt x="4820773" y="646375"/>
                  <a:pt x="4831504" y="653532"/>
                </a:cubicBezTo>
                <a:cubicBezTo>
                  <a:pt x="4835081" y="649954"/>
                  <a:pt x="4842235" y="635442"/>
                  <a:pt x="4845812" y="635442"/>
                </a:cubicBezTo>
                <a:cubicBezTo>
                  <a:pt x="4845812" y="639020"/>
                  <a:pt x="4845812" y="642797"/>
                  <a:pt x="4845812" y="646177"/>
                </a:cubicBezTo>
                <a:cubicBezTo>
                  <a:pt x="4842235" y="649755"/>
                  <a:pt x="4842235" y="657110"/>
                  <a:pt x="4845812" y="657110"/>
                </a:cubicBezTo>
                <a:cubicBezTo>
                  <a:pt x="4845812" y="660689"/>
                  <a:pt x="4845812" y="660291"/>
                  <a:pt x="4845812" y="660291"/>
                </a:cubicBezTo>
                <a:cubicBezTo>
                  <a:pt x="4849134" y="660291"/>
                  <a:pt x="4849134" y="664068"/>
                  <a:pt x="4845812" y="667646"/>
                </a:cubicBezTo>
                <a:cubicBezTo>
                  <a:pt x="4831504" y="685339"/>
                  <a:pt x="4817452" y="703230"/>
                  <a:pt x="4803144" y="720922"/>
                </a:cubicBezTo>
                <a:cubicBezTo>
                  <a:pt x="4799567" y="720922"/>
                  <a:pt x="4795990" y="720922"/>
                  <a:pt x="4795990" y="717344"/>
                </a:cubicBezTo>
                <a:cubicBezTo>
                  <a:pt x="4799567" y="713766"/>
                  <a:pt x="4799567" y="706808"/>
                  <a:pt x="4799567" y="699652"/>
                </a:cubicBezTo>
                <a:cubicBezTo>
                  <a:pt x="4803144" y="696073"/>
                  <a:pt x="4799567" y="696073"/>
                  <a:pt x="4795990" y="696073"/>
                </a:cubicBezTo>
                <a:cubicBezTo>
                  <a:pt x="4785259" y="706808"/>
                  <a:pt x="4774528" y="717543"/>
                  <a:pt x="4763797" y="728079"/>
                </a:cubicBezTo>
                <a:cubicBezTo>
                  <a:pt x="4760220" y="735235"/>
                  <a:pt x="4756898" y="742392"/>
                  <a:pt x="4753321" y="749549"/>
                </a:cubicBezTo>
                <a:cubicBezTo>
                  <a:pt x="4746167" y="760084"/>
                  <a:pt x="4739013" y="767241"/>
                  <a:pt x="4728282" y="777976"/>
                </a:cubicBezTo>
                <a:cubicBezTo>
                  <a:pt x="4728282" y="785132"/>
                  <a:pt x="4728538" y="792289"/>
                  <a:pt x="4731859" y="792289"/>
                </a:cubicBezTo>
                <a:cubicBezTo>
                  <a:pt x="4735436" y="795867"/>
                  <a:pt x="4739013" y="799246"/>
                  <a:pt x="4739013" y="802825"/>
                </a:cubicBezTo>
                <a:cubicBezTo>
                  <a:pt x="4742335" y="806403"/>
                  <a:pt x="4742335" y="810180"/>
                  <a:pt x="4739013" y="813560"/>
                </a:cubicBezTo>
                <a:cubicBezTo>
                  <a:pt x="4731859" y="827873"/>
                  <a:pt x="4724705" y="838607"/>
                  <a:pt x="4717551" y="852920"/>
                </a:cubicBezTo>
                <a:cubicBezTo>
                  <a:pt x="4731859" y="849342"/>
                  <a:pt x="4742590" y="845764"/>
                  <a:pt x="4753321" y="842186"/>
                </a:cubicBezTo>
                <a:cubicBezTo>
                  <a:pt x="4753321" y="845764"/>
                  <a:pt x="4753321" y="852920"/>
                  <a:pt x="4753321" y="856499"/>
                </a:cubicBezTo>
                <a:cubicBezTo>
                  <a:pt x="4749744" y="860077"/>
                  <a:pt x="4749744" y="867035"/>
                  <a:pt x="4753321" y="867035"/>
                </a:cubicBezTo>
                <a:cubicBezTo>
                  <a:pt x="4756898" y="874191"/>
                  <a:pt x="4760220" y="863456"/>
                  <a:pt x="4763797" y="863456"/>
                </a:cubicBezTo>
                <a:cubicBezTo>
                  <a:pt x="4767374" y="863456"/>
                  <a:pt x="4767374" y="863456"/>
                  <a:pt x="4770951" y="867035"/>
                </a:cubicBezTo>
                <a:cubicBezTo>
                  <a:pt x="4543045" y="941780"/>
                  <a:pt x="4279880" y="970406"/>
                  <a:pt x="3998574" y="1034417"/>
                </a:cubicBezTo>
                <a:cubicBezTo>
                  <a:pt x="3702961" y="1098627"/>
                  <a:pt x="3375155" y="1180529"/>
                  <a:pt x="3047604" y="1305172"/>
                </a:cubicBezTo>
                <a:cubicBezTo>
                  <a:pt x="3040450" y="1305172"/>
                  <a:pt x="3040705" y="1308949"/>
                  <a:pt x="3040705" y="1308949"/>
                </a:cubicBezTo>
                <a:cubicBezTo>
                  <a:pt x="3044282" y="1308949"/>
                  <a:pt x="3051436" y="1308750"/>
                  <a:pt x="3054758" y="1305172"/>
                </a:cubicBezTo>
                <a:cubicBezTo>
                  <a:pt x="3378987" y="1187686"/>
                  <a:pt x="3702961" y="1102205"/>
                  <a:pt x="3998574" y="1045152"/>
                </a:cubicBezTo>
                <a:cubicBezTo>
                  <a:pt x="4222903" y="998834"/>
                  <a:pt x="4415039" y="966828"/>
                  <a:pt x="4607175" y="924088"/>
                </a:cubicBezTo>
                <a:cubicBezTo>
                  <a:pt x="4667729" y="909775"/>
                  <a:pt x="4724705" y="895661"/>
                  <a:pt x="4774528" y="877769"/>
                </a:cubicBezTo>
                <a:cubicBezTo>
                  <a:pt x="4774528" y="884926"/>
                  <a:pt x="4781937" y="885125"/>
                  <a:pt x="4785259" y="885125"/>
                </a:cubicBezTo>
                <a:cubicBezTo>
                  <a:pt x="4810298" y="881546"/>
                  <a:pt x="4835081" y="877769"/>
                  <a:pt x="4860120" y="874191"/>
                </a:cubicBezTo>
                <a:cubicBezTo>
                  <a:pt x="4863697" y="874191"/>
                  <a:pt x="4863697" y="877769"/>
                  <a:pt x="4860120" y="877769"/>
                </a:cubicBezTo>
                <a:cubicBezTo>
                  <a:pt x="4842235" y="888504"/>
                  <a:pt x="4828183" y="899239"/>
                  <a:pt x="4813875" y="906395"/>
                </a:cubicBezTo>
                <a:cubicBezTo>
                  <a:pt x="4810298" y="909974"/>
                  <a:pt x="4810298" y="913353"/>
                  <a:pt x="4810298" y="916931"/>
                </a:cubicBezTo>
                <a:cubicBezTo>
                  <a:pt x="4813875" y="916931"/>
                  <a:pt x="4817196" y="920510"/>
                  <a:pt x="4820773" y="924088"/>
                </a:cubicBezTo>
                <a:cubicBezTo>
                  <a:pt x="4824350" y="924088"/>
                  <a:pt x="4824350" y="931244"/>
                  <a:pt x="4824350" y="931244"/>
                </a:cubicBezTo>
                <a:cubicBezTo>
                  <a:pt x="4824350" y="931244"/>
                  <a:pt x="4827927" y="931244"/>
                  <a:pt x="4831504" y="931244"/>
                </a:cubicBezTo>
                <a:cubicBezTo>
                  <a:pt x="4852966" y="927666"/>
                  <a:pt x="4878005" y="924088"/>
                  <a:pt x="4899467" y="920510"/>
                </a:cubicBezTo>
                <a:cubicBezTo>
                  <a:pt x="4903044" y="920510"/>
                  <a:pt x="4903044" y="924088"/>
                  <a:pt x="4899467" y="924088"/>
                </a:cubicBezTo>
                <a:cubicBezTo>
                  <a:pt x="4895890" y="927666"/>
                  <a:pt x="4888481" y="934823"/>
                  <a:pt x="4884904" y="938401"/>
                </a:cubicBezTo>
                <a:cubicBezTo>
                  <a:pt x="4820773" y="963449"/>
                  <a:pt x="4749744" y="988099"/>
                  <a:pt x="4674883" y="1009568"/>
                </a:cubicBezTo>
                <a:cubicBezTo>
                  <a:pt x="4457708" y="1077158"/>
                  <a:pt x="4247431" y="1109362"/>
                  <a:pt x="4001896" y="1166415"/>
                </a:cubicBezTo>
                <a:cubicBezTo>
                  <a:pt x="3895097" y="1191264"/>
                  <a:pt x="3784976" y="1219890"/>
                  <a:pt x="3671023" y="1251896"/>
                </a:cubicBezTo>
                <a:cubicBezTo>
                  <a:pt x="3596162" y="1266209"/>
                  <a:pt x="3517723" y="1283901"/>
                  <a:pt x="3435708" y="1305172"/>
                </a:cubicBezTo>
                <a:cubicBezTo>
                  <a:pt x="3539185" y="1273166"/>
                  <a:pt x="3638830" y="1248317"/>
                  <a:pt x="3731321" y="1219691"/>
                </a:cubicBezTo>
                <a:cubicBezTo>
                  <a:pt x="3944919" y="1162837"/>
                  <a:pt x="4137311" y="1109163"/>
                  <a:pt x="4318971" y="1066423"/>
                </a:cubicBezTo>
                <a:cubicBezTo>
                  <a:pt x="4350909" y="1059465"/>
                  <a:pt x="4372371" y="1048730"/>
                  <a:pt x="4372371" y="1037996"/>
                </a:cubicBezTo>
                <a:cubicBezTo>
                  <a:pt x="4372371" y="1030839"/>
                  <a:pt x="4350909" y="1027261"/>
                  <a:pt x="4322548" y="1034417"/>
                </a:cubicBezTo>
                <a:cubicBezTo>
                  <a:pt x="4133734" y="1070001"/>
                  <a:pt x="3938021" y="1119898"/>
                  <a:pt x="3720846" y="1180529"/>
                </a:cubicBezTo>
                <a:cubicBezTo>
                  <a:pt x="3428810" y="1262432"/>
                  <a:pt x="3108413" y="1344334"/>
                  <a:pt x="2762977" y="1444128"/>
                </a:cubicBezTo>
                <a:cubicBezTo>
                  <a:pt x="2378449" y="1551078"/>
                  <a:pt x="1961729" y="1686455"/>
                  <a:pt x="1523802" y="1878687"/>
                </a:cubicBezTo>
                <a:cubicBezTo>
                  <a:pt x="1499018" y="1885843"/>
                  <a:pt x="1484710" y="1896578"/>
                  <a:pt x="1488032" y="1900156"/>
                </a:cubicBezTo>
                <a:cubicBezTo>
                  <a:pt x="1491609" y="1903536"/>
                  <a:pt x="1516903" y="1899957"/>
                  <a:pt x="1534533" y="1892801"/>
                </a:cubicBezTo>
                <a:cubicBezTo>
                  <a:pt x="1530956" y="1892801"/>
                  <a:pt x="1527379" y="1892801"/>
                  <a:pt x="1523802" y="1892801"/>
                </a:cubicBezTo>
                <a:cubicBezTo>
                  <a:pt x="1769592" y="1814477"/>
                  <a:pt x="2011551" y="1728996"/>
                  <a:pt x="2235880" y="1654052"/>
                </a:cubicBezTo>
                <a:cubicBezTo>
                  <a:pt x="2317896" y="1643516"/>
                  <a:pt x="2399656" y="1625823"/>
                  <a:pt x="2485248" y="1607932"/>
                </a:cubicBezTo>
                <a:cubicBezTo>
                  <a:pt x="2406810" y="1632781"/>
                  <a:pt x="2321473" y="1657630"/>
                  <a:pt x="2235880" y="1686256"/>
                </a:cubicBezTo>
                <a:cubicBezTo>
                  <a:pt x="1983191" y="1775315"/>
                  <a:pt x="1751707" y="1878488"/>
                  <a:pt x="1506172" y="1995974"/>
                </a:cubicBezTo>
                <a:cubicBezTo>
                  <a:pt x="1502595" y="2003130"/>
                  <a:pt x="1506172" y="2003329"/>
                  <a:pt x="1509749" y="2006907"/>
                </a:cubicBezTo>
                <a:cubicBezTo>
                  <a:pt x="1499018" y="2010486"/>
                  <a:pt x="1499018" y="2014064"/>
                  <a:pt x="1509749" y="2014064"/>
                </a:cubicBezTo>
                <a:cubicBezTo>
                  <a:pt x="1520480" y="2014064"/>
                  <a:pt x="1534788" y="2006907"/>
                  <a:pt x="1541942" y="2003329"/>
                </a:cubicBezTo>
                <a:cubicBezTo>
                  <a:pt x="2193467" y="1743309"/>
                  <a:pt x="2777285" y="1565192"/>
                  <a:pt x="3282919" y="1408544"/>
                </a:cubicBezTo>
                <a:cubicBezTo>
                  <a:pt x="3282919" y="1408544"/>
                  <a:pt x="3286241" y="1408345"/>
                  <a:pt x="3289818" y="1404767"/>
                </a:cubicBezTo>
                <a:cubicBezTo>
                  <a:pt x="3382309" y="1379918"/>
                  <a:pt x="3475055" y="1355069"/>
                  <a:pt x="3560647" y="1333798"/>
                </a:cubicBezTo>
                <a:cubicBezTo>
                  <a:pt x="3574955" y="1330220"/>
                  <a:pt x="3592329" y="1322864"/>
                  <a:pt x="3592329" y="1319286"/>
                </a:cubicBezTo>
                <a:cubicBezTo>
                  <a:pt x="3592329" y="1315907"/>
                  <a:pt x="3585431" y="1315708"/>
                  <a:pt x="3585431" y="1315708"/>
                </a:cubicBezTo>
                <a:cubicBezTo>
                  <a:pt x="3621201" y="1305172"/>
                  <a:pt x="3656715" y="1291058"/>
                  <a:pt x="3688653" y="1280323"/>
                </a:cubicBezTo>
                <a:cubicBezTo>
                  <a:pt x="3702961" y="1276745"/>
                  <a:pt x="3713692" y="1269588"/>
                  <a:pt x="3720846" y="1266010"/>
                </a:cubicBezTo>
                <a:cubicBezTo>
                  <a:pt x="3791875" y="1251697"/>
                  <a:pt x="3856005" y="1240962"/>
                  <a:pt x="3919880" y="1230227"/>
                </a:cubicBezTo>
                <a:cubicBezTo>
                  <a:pt x="3902251" y="1237384"/>
                  <a:pt x="3877467" y="1244739"/>
                  <a:pt x="3856005" y="1248317"/>
                </a:cubicBezTo>
                <a:cubicBezTo>
                  <a:pt x="3467901" y="1358647"/>
                  <a:pt x="3040450" y="1511717"/>
                  <a:pt x="2638293" y="1696991"/>
                </a:cubicBezTo>
                <a:cubicBezTo>
                  <a:pt x="2631139" y="1700569"/>
                  <a:pt x="2631139" y="1704147"/>
                  <a:pt x="2634716" y="1704147"/>
                </a:cubicBezTo>
                <a:cubicBezTo>
                  <a:pt x="2641870" y="1704147"/>
                  <a:pt x="2649024" y="1704147"/>
                  <a:pt x="2656178" y="1700569"/>
                </a:cubicBezTo>
                <a:cubicBezTo>
                  <a:pt x="3047859" y="1536765"/>
                  <a:pt x="3424977" y="1404966"/>
                  <a:pt x="3781144" y="1305172"/>
                </a:cubicBezTo>
                <a:cubicBezTo>
                  <a:pt x="3909405" y="1291058"/>
                  <a:pt x="4062449" y="1248317"/>
                  <a:pt x="4194032" y="1216113"/>
                </a:cubicBezTo>
                <a:cubicBezTo>
                  <a:pt x="4208340" y="1212535"/>
                  <a:pt x="4219071" y="1205378"/>
                  <a:pt x="4222648" y="1201800"/>
                </a:cubicBezTo>
                <a:cubicBezTo>
                  <a:pt x="4222648" y="1198222"/>
                  <a:pt x="4211917" y="1194842"/>
                  <a:pt x="4197864" y="1198421"/>
                </a:cubicBezTo>
                <a:cubicBezTo>
                  <a:pt x="4147786" y="1209155"/>
                  <a:pt x="4101796" y="1219691"/>
                  <a:pt x="4051974" y="1230227"/>
                </a:cubicBezTo>
                <a:cubicBezTo>
                  <a:pt x="4112527" y="1216113"/>
                  <a:pt x="4172825" y="1201999"/>
                  <a:pt x="4233379" y="1187686"/>
                </a:cubicBezTo>
                <a:cubicBezTo>
                  <a:pt x="4265572" y="1184108"/>
                  <a:pt x="4297509" y="1180529"/>
                  <a:pt x="4329447" y="1176951"/>
                </a:cubicBezTo>
                <a:cubicBezTo>
                  <a:pt x="4340178" y="1176951"/>
                  <a:pt x="4354486" y="1173572"/>
                  <a:pt x="4358063" y="1166415"/>
                </a:cubicBezTo>
                <a:cubicBezTo>
                  <a:pt x="4361384" y="1162837"/>
                  <a:pt x="4361640" y="1162837"/>
                  <a:pt x="4361640" y="1162837"/>
                </a:cubicBezTo>
                <a:cubicBezTo>
                  <a:pt x="4550199" y="1120097"/>
                  <a:pt x="4724705" y="1084314"/>
                  <a:pt x="4884904" y="1041574"/>
                </a:cubicBezTo>
                <a:cubicBezTo>
                  <a:pt x="4892058" y="1045152"/>
                  <a:pt x="4899212" y="1052507"/>
                  <a:pt x="4909943" y="1056086"/>
                </a:cubicBezTo>
                <a:cubicBezTo>
                  <a:pt x="4913520" y="1056086"/>
                  <a:pt x="4913520" y="1055688"/>
                  <a:pt x="4909943" y="1059266"/>
                </a:cubicBezTo>
                <a:cubicBezTo>
                  <a:pt x="4884904" y="1077158"/>
                  <a:pt x="4863697" y="1091669"/>
                  <a:pt x="4838658" y="1109362"/>
                </a:cubicBezTo>
                <a:cubicBezTo>
                  <a:pt x="4838658" y="1112940"/>
                  <a:pt x="4838914" y="1119898"/>
                  <a:pt x="4842491" y="1119898"/>
                </a:cubicBezTo>
                <a:cubicBezTo>
                  <a:pt x="4842491" y="1123476"/>
                  <a:pt x="4845812" y="1123476"/>
                  <a:pt x="4845812" y="1123476"/>
                </a:cubicBezTo>
                <a:cubicBezTo>
                  <a:pt x="4849134" y="1127054"/>
                  <a:pt x="4845812" y="1130633"/>
                  <a:pt x="4845812" y="1130633"/>
                </a:cubicBezTo>
                <a:cubicBezTo>
                  <a:pt x="4838658" y="1141367"/>
                  <a:pt x="4835081" y="1148524"/>
                  <a:pt x="4831504" y="1159259"/>
                </a:cubicBezTo>
                <a:cubicBezTo>
                  <a:pt x="4827927" y="1162837"/>
                  <a:pt x="4827927" y="1162837"/>
                  <a:pt x="4831504" y="1162837"/>
                </a:cubicBezTo>
                <a:cubicBezTo>
                  <a:pt x="4842235" y="1159259"/>
                  <a:pt x="4852966" y="1159259"/>
                  <a:pt x="4863697" y="1159259"/>
                </a:cubicBezTo>
                <a:cubicBezTo>
                  <a:pt x="4867274" y="1152102"/>
                  <a:pt x="4874173" y="1151903"/>
                  <a:pt x="4877750" y="1151903"/>
                </a:cubicBezTo>
                <a:cubicBezTo>
                  <a:pt x="4877750" y="1169795"/>
                  <a:pt x="4881327" y="1180728"/>
                  <a:pt x="4884904" y="1194842"/>
                </a:cubicBezTo>
                <a:cubicBezTo>
                  <a:pt x="4888481" y="1194842"/>
                  <a:pt x="4892313" y="1198222"/>
                  <a:pt x="4895635" y="1201800"/>
                </a:cubicBezTo>
                <a:cubicBezTo>
                  <a:pt x="4902789" y="1208957"/>
                  <a:pt x="4913520" y="1216312"/>
                  <a:pt x="4924251" y="1223468"/>
                </a:cubicBezTo>
                <a:cubicBezTo>
                  <a:pt x="4924251" y="1223468"/>
                  <a:pt x="4924251" y="1223468"/>
                  <a:pt x="4920674" y="1223468"/>
                </a:cubicBezTo>
                <a:cubicBezTo>
                  <a:pt x="4906366" y="1237583"/>
                  <a:pt x="4888736" y="1255275"/>
                  <a:pt x="4870851" y="1269588"/>
                </a:cubicBezTo>
                <a:cubicBezTo>
                  <a:pt x="4867274" y="1266010"/>
                  <a:pt x="4863697" y="1269588"/>
                  <a:pt x="4860120" y="1273166"/>
                </a:cubicBezTo>
                <a:cubicBezTo>
                  <a:pt x="4831504" y="1308750"/>
                  <a:pt x="4806721" y="1340756"/>
                  <a:pt x="4781682" y="1372761"/>
                </a:cubicBezTo>
                <a:cubicBezTo>
                  <a:pt x="4774783" y="1376339"/>
                  <a:pt x="4774783" y="1379918"/>
                  <a:pt x="4781682" y="1379918"/>
                </a:cubicBezTo>
                <a:cubicBezTo>
                  <a:pt x="4785259" y="1379918"/>
                  <a:pt x="4788836" y="1379918"/>
                  <a:pt x="4795990" y="1379918"/>
                </a:cubicBezTo>
                <a:cubicBezTo>
                  <a:pt x="4795990" y="1383496"/>
                  <a:pt x="4795734" y="1383496"/>
                  <a:pt x="4792413" y="1383496"/>
                </a:cubicBezTo>
                <a:cubicBezTo>
                  <a:pt x="4788836" y="1387074"/>
                  <a:pt x="4785259" y="1387273"/>
                  <a:pt x="4785259" y="1390652"/>
                </a:cubicBezTo>
                <a:cubicBezTo>
                  <a:pt x="4781937" y="1394231"/>
                  <a:pt x="4781937" y="1397610"/>
                  <a:pt x="4785259" y="1397610"/>
                </a:cubicBezTo>
                <a:cubicBezTo>
                  <a:pt x="4788836" y="1397610"/>
                  <a:pt x="4792413" y="1397610"/>
                  <a:pt x="4795990" y="1397610"/>
                </a:cubicBezTo>
                <a:cubicBezTo>
                  <a:pt x="4799567" y="1397610"/>
                  <a:pt x="4803144" y="1397610"/>
                  <a:pt x="4806721" y="1397610"/>
                </a:cubicBezTo>
                <a:cubicBezTo>
                  <a:pt x="4831504" y="1394032"/>
                  <a:pt x="4860120" y="1390652"/>
                  <a:pt x="4884904" y="1383496"/>
                </a:cubicBezTo>
                <a:cubicBezTo>
                  <a:pt x="4888481" y="1383496"/>
                  <a:pt x="4892058" y="1387273"/>
                  <a:pt x="4888481" y="1390652"/>
                </a:cubicBezTo>
                <a:cubicBezTo>
                  <a:pt x="4888481" y="1394231"/>
                  <a:pt x="4888481" y="1397610"/>
                  <a:pt x="4888481" y="1397610"/>
                </a:cubicBezTo>
                <a:cubicBezTo>
                  <a:pt x="4884904" y="1401188"/>
                  <a:pt x="4881327" y="1404767"/>
                  <a:pt x="4877750" y="1404767"/>
                </a:cubicBezTo>
                <a:cubicBezTo>
                  <a:pt x="4831504" y="1426236"/>
                  <a:pt x="4788836" y="1451284"/>
                  <a:pt x="4739013" y="1472555"/>
                </a:cubicBezTo>
                <a:cubicBezTo>
                  <a:pt x="4735436" y="1476133"/>
                  <a:pt x="4731859" y="1479512"/>
                  <a:pt x="4724705" y="1483091"/>
                </a:cubicBezTo>
                <a:cubicBezTo>
                  <a:pt x="4617906" y="1550879"/>
                  <a:pt x="4507530" y="1629402"/>
                  <a:pt x="4393577" y="1704147"/>
                </a:cubicBezTo>
                <a:cubicBezTo>
                  <a:pt x="4390000" y="1704147"/>
                  <a:pt x="4383102" y="1707527"/>
                  <a:pt x="4375948" y="1711105"/>
                </a:cubicBezTo>
                <a:cubicBezTo>
                  <a:pt x="4336856" y="1732575"/>
                  <a:pt x="4287034" y="1750267"/>
                  <a:pt x="4244110" y="1771737"/>
                </a:cubicBezTo>
                <a:cubicBezTo>
                  <a:pt x="4240788" y="1775315"/>
                  <a:pt x="4233379" y="1775315"/>
                  <a:pt x="4229802" y="1778893"/>
                </a:cubicBezTo>
                <a:cubicBezTo>
                  <a:pt x="4205018" y="1796784"/>
                  <a:pt x="4179979" y="1818055"/>
                  <a:pt x="4158773" y="1835946"/>
                </a:cubicBezTo>
                <a:cubicBezTo>
                  <a:pt x="4151619" y="1835946"/>
                  <a:pt x="4151619" y="1839525"/>
                  <a:pt x="4158773" y="1839525"/>
                </a:cubicBezTo>
                <a:cubicBezTo>
                  <a:pt x="4165927" y="1835946"/>
                  <a:pt x="4176658" y="1835946"/>
                  <a:pt x="4187133" y="1835946"/>
                </a:cubicBezTo>
                <a:cubicBezTo>
                  <a:pt x="4162350" y="1843103"/>
                  <a:pt x="4140888" y="1853639"/>
                  <a:pt x="4119426" y="1867952"/>
                </a:cubicBezTo>
                <a:cubicBezTo>
                  <a:pt x="4112272" y="1867952"/>
                  <a:pt x="4108695" y="1871530"/>
                  <a:pt x="4108695" y="1875108"/>
                </a:cubicBezTo>
                <a:cubicBezTo>
                  <a:pt x="4105118" y="1878687"/>
                  <a:pt x="4108695" y="1882066"/>
                  <a:pt x="4112272" y="1882066"/>
                </a:cubicBezTo>
                <a:cubicBezTo>
                  <a:pt x="4137311" y="1878488"/>
                  <a:pt x="4158773" y="1875108"/>
                  <a:pt x="4187133" y="1871530"/>
                </a:cubicBezTo>
                <a:cubicBezTo>
                  <a:pt x="4190710" y="1871530"/>
                  <a:pt x="4201441" y="1871530"/>
                  <a:pt x="4205018" y="1867952"/>
                </a:cubicBezTo>
                <a:cubicBezTo>
                  <a:pt x="4393577" y="1818055"/>
                  <a:pt x="4575238" y="1775514"/>
                  <a:pt x="4742590" y="1732773"/>
                </a:cubicBezTo>
                <a:cubicBezTo>
                  <a:pt x="4746167" y="1732773"/>
                  <a:pt x="4753321" y="1729195"/>
                  <a:pt x="4756898" y="1729195"/>
                </a:cubicBezTo>
                <a:cubicBezTo>
                  <a:pt x="4849389" y="1700569"/>
                  <a:pt x="4938303" y="1679100"/>
                  <a:pt x="5020319" y="1657630"/>
                </a:cubicBezTo>
                <a:cubicBezTo>
                  <a:pt x="5023896" y="1654251"/>
                  <a:pt x="5031050" y="1654052"/>
                  <a:pt x="5031050" y="1654052"/>
                </a:cubicBezTo>
                <a:cubicBezTo>
                  <a:pt x="5102334" y="1636359"/>
                  <a:pt x="5169786" y="1622046"/>
                  <a:pt x="5233917" y="1604354"/>
                </a:cubicBezTo>
                <a:cubicBezTo>
                  <a:pt x="5237494" y="1604354"/>
                  <a:pt x="5237494" y="1604354"/>
                  <a:pt x="5233917" y="1607932"/>
                </a:cubicBezTo>
                <a:cubicBezTo>
                  <a:pt x="5233917" y="1611510"/>
                  <a:pt x="5230340" y="1615089"/>
                  <a:pt x="5233917" y="1618667"/>
                </a:cubicBezTo>
                <a:cubicBezTo>
                  <a:pt x="5237494" y="1622245"/>
                  <a:pt x="5237494" y="1622245"/>
                  <a:pt x="5237494" y="1622245"/>
                </a:cubicBezTo>
                <a:cubicBezTo>
                  <a:pt x="5241071" y="1625823"/>
                  <a:pt x="5241071" y="1629203"/>
                  <a:pt x="5237494" y="1632781"/>
                </a:cubicBezTo>
                <a:cubicBezTo>
                  <a:pt x="5226763" y="1639938"/>
                  <a:pt x="5216032" y="1643715"/>
                  <a:pt x="5205301" y="1650871"/>
                </a:cubicBezTo>
                <a:cubicBezTo>
                  <a:pt x="5205301" y="1654449"/>
                  <a:pt x="5205301" y="1657630"/>
                  <a:pt x="5208878" y="1657630"/>
                </a:cubicBezTo>
                <a:cubicBezTo>
                  <a:pt x="5269431" y="1647094"/>
                  <a:pt x="5322831" y="1636359"/>
                  <a:pt x="5379807" y="1629203"/>
                </a:cubicBezTo>
                <a:cubicBezTo>
                  <a:pt x="5355024" y="1643516"/>
                  <a:pt x="5333562" y="1657829"/>
                  <a:pt x="5312100" y="1672142"/>
                </a:cubicBezTo>
                <a:cubicBezTo>
                  <a:pt x="5351191" y="1679298"/>
                  <a:pt x="5380063" y="1696991"/>
                  <a:pt x="5390794" y="1746888"/>
                </a:cubicBezTo>
                <a:cubicBezTo>
                  <a:pt x="5383640" y="1761002"/>
                  <a:pt x="5386961" y="1768158"/>
                  <a:pt x="5394115" y="1775315"/>
                </a:cubicBezTo>
                <a:cubicBezTo>
                  <a:pt x="5390538" y="1782471"/>
                  <a:pt x="5383384" y="1789628"/>
                  <a:pt x="5376230" y="1789628"/>
                </a:cubicBezTo>
                <a:cubicBezTo>
                  <a:pt x="5379807" y="1789628"/>
                  <a:pt x="5379807" y="1789628"/>
                  <a:pt x="5379807" y="1789628"/>
                </a:cubicBezTo>
                <a:cubicBezTo>
                  <a:pt x="5386961" y="1796784"/>
                  <a:pt x="5394115" y="1800363"/>
                  <a:pt x="5401269" y="1807320"/>
                </a:cubicBezTo>
                <a:cubicBezTo>
                  <a:pt x="5404846" y="1803742"/>
                  <a:pt x="5408423" y="1807320"/>
                  <a:pt x="5408423" y="1807320"/>
                </a:cubicBezTo>
                <a:cubicBezTo>
                  <a:pt x="5412000" y="1810899"/>
                  <a:pt x="5412000" y="1814676"/>
                  <a:pt x="5412000" y="1814676"/>
                </a:cubicBezTo>
                <a:cubicBezTo>
                  <a:pt x="5415577" y="1818055"/>
                  <a:pt x="5412000" y="1818254"/>
                  <a:pt x="5412000" y="1821832"/>
                </a:cubicBezTo>
                <a:cubicBezTo>
                  <a:pt x="5191248" y="1893000"/>
                  <a:pt x="4949290" y="1963968"/>
                  <a:pt x="4678460" y="2049449"/>
                </a:cubicBezTo>
                <a:cubicBezTo>
                  <a:pt x="4678460" y="2049449"/>
                  <a:pt x="4671306" y="2049449"/>
                  <a:pt x="4667729" y="2049449"/>
                </a:cubicBezTo>
                <a:cubicBezTo>
                  <a:pt x="4656998" y="2053027"/>
                  <a:pt x="4646267" y="2053027"/>
                  <a:pt x="4635791" y="2056605"/>
                </a:cubicBezTo>
                <a:cubicBezTo>
                  <a:pt x="4632214" y="2056605"/>
                  <a:pt x="4632214" y="2053027"/>
                  <a:pt x="4635791" y="2053027"/>
                </a:cubicBezTo>
                <a:cubicBezTo>
                  <a:pt x="4639368" y="2049449"/>
                  <a:pt x="4639368" y="2049449"/>
                  <a:pt x="4639368" y="2049449"/>
                </a:cubicBezTo>
                <a:cubicBezTo>
                  <a:pt x="4642945" y="2045871"/>
                  <a:pt x="4642945" y="2046069"/>
                  <a:pt x="4639368" y="2042491"/>
                </a:cubicBezTo>
                <a:cubicBezTo>
                  <a:pt x="4635791" y="2042491"/>
                  <a:pt x="4635791" y="2042491"/>
                  <a:pt x="4632214" y="2042491"/>
                </a:cubicBezTo>
                <a:cubicBezTo>
                  <a:pt x="4625060" y="2042491"/>
                  <a:pt x="4625060" y="2042491"/>
                  <a:pt x="4632214" y="2038913"/>
                </a:cubicBezTo>
                <a:cubicBezTo>
                  <a:pt x="4671306" y="2031756"/>
                  <a:pt x="4710397" y="2017642"/>
                  <a:pt x="4749744" y="2006907"/>
                </a:cubicBezTo>
                <a:cubicBezTo>
                  <a:pt x="4753321" y="2006907"/>
                  <a:pt x="4756898" y="2003130"/>
                  <a:pt x="4760475" y="1995974"/>
                </a:cubicBezTo>
                <a:cubicBezTo>
                  <a:pt x="4760475" y="1995974"/>
                  <a:pt x="4760475" y="1992396"/>
                  <a:pt x="4753321" y="1992396"/>
                </a:cubicBezTo>
                <a:cubicBezTo>
                  <a:pt x="4639368" y="2024600"/>
                  <a:pt x="4511363" y="2053027"/>
                  <a:pt x="4379525" y="2081653"/>
                </a:cubicBezTo>
                <a:cubicBezTo>
                  <a:pt x="4436501" y="2060184"/>
                  <a:pt x="4496799" y="2038913"/>
                  <a:pt x="4553776" y="2014064"/>
                </a:cubicBezTo>
                <a:cubicBezTo>
                  <a:pt x="4560930" y="2014064"/>
                  <a:pt x="4568084" y="2017642"/>
                  <a:pt x="4568084" y="2017642"/>
                </a:cubicBezTo>
                <a:cubicBezTo>
                  <a:pt x="4571661" y="2021220"/>
                  <a:pt x="4575238" y="2021220"/>
                  <a:pt x="4575238" y="2017642"/>
                </a:cubicBezTo>
                <a:cubicBezTo>
                  <a:pt x="4575238" y="2014064"/>
                  <a:pt x="4578815" y="2010486"/>
                  <a:pt x="4582392" y="2006907"/>
                </a:cubicBezTo>
                <a:cubicBezTo>
                  <a:pt x="4607175" y="2003329"/>
                  <a:pt x="4635791" y="1992793"/>
                  <a:pt x="4660575" y="1989215"/>
                </a:cubicBezTo>
                <a:cubicBezTo>
                  <a:pt x="4664152" y="1985637"/>
                  <a:pt x="4671306" y="1982058"/>
                  <a:pt x="4674883" y="1982058"/>
                </a:cubicBezTo>
                <a:cubicBezTo>
                  <a:pt x="4692768" y="1974902"/>
                  <a:pt x="4710653" y="1967745"/>
                  <a:pt x="4728282" y="1960589"/>
                </a:cubicBezTo>
                <a:cubicBezTo>
                  <a:pt x="4696345" y="1960589"/>
                  <a:pt x="4664152" y="1963968"/>
                  <a:pt x="4632214" y="1967547"/>
                </a:cubicBezTo>
                <a:cubicBezTo>
                  <a:pt x="4625060" y="1967547"/>
                  <a:pt x="4617906" y="1971125"/>
                  <a:pt x="4614329" y="1974703"/>
                </a:cubicBezTo>
                <a:cubicBezTo>
                  <a:pt x="4603598" y="1974703"/>
                  <a:pt x="4592867" y="1974902"/>
                  <a:pt x="4582392" y="1978281"/>
                </a:cubicBezTo>
                <a:cubicBezTo>
                  <a:pt x="4617906" y="1967745"/>
                  <a:pt x="4656998" y="1960589"/>
                  <a:pt x="4692768" y="1949854"/>
                </a:cubicBezTo>
                <a:cubicBezTo>
                  <a:pt x="4696345" y="1949854"/>
                  <a:pt x="4699922" y="1946276"/>
                  <a:pt x="4699922" y="1942698"/>
                </a:cubicBezTo>
                <a:cubicBezTo>
                  <a:pt x="4703499" y="1942698"/>
                  <a:pt x="4699922" y="1939119"/>
                  <a:pt x="4696345" y="1939119"/>
                </a:cubicBezTo>
                <a:cubicBezTo>
                  <a:pt x="4632214" y="1953234"/>
                  <a:pt x="4560930" y="1964167"/>
                  <a:pt x="4493222" y="1978281"/>
                </a:cubicBezTo>
                <a:cubicBezTo>
                  <a:pt x="4489645" y="1981860"/>
                  <a:pt x="4479170" y="1982058"/>
                  <a:pt x="4475593" y="1982058"/>
                </a:cubicBezTo>
                <a:cubicBezTo>
                  <a:pt x="4479170" y="1978480"/>
                  <a:pt x="4486324" y="1974703"/>
                  <a:pt x="4486324" y="1974703"/>
                </a:cubicBezTo>
                <a:cubicBezTo>
                  <a:pt x="4489901" y="1971125"/>
                  <a:pt x="4486324" y="1967547"/>
                  <a:pt x="4479170" y="1967547"/>
                </a:cubicBezTo>
                <a:cubicBezTo>
                  <a:pt x="4464862" y="1971125"/>
                  <a:pt x="4447232" y="1974703"/>
                  <a:pt x="4429347" y="1974703"/>
                </a:cubicBezTo>
                <a:cubicBezTo>
                  <a:pt x="4425770" y="1978281"/>
                  <a:pt x="4425770" y="1978281"/>
                  <a:pt x="4425770" y="1974703"/>
                </a:cubicBezTo>
                <a:cubicBezTo>
                  <a:pt x="4425770" y="1974703"/>
                  <a:pt x="4422193" y="1978281"/>
                  <a:pt x="4418616" y="1978281"/>
                </a:cubicBezTo>
                <a:cubicBezTo>
                  <a:pt x="4407885" y="1981860"/>
                  <a:pt x="4400731" y="1982058"/>
                  <a:pt x="4390000" y="1985637"/>
                </a:cubicBezTo>
                <a:cubicBezTo>
                  <a:pt x="4386423" y="1985637"/>
                  <a:pt x="4382846" y="1985438"/>
                  <a:pt x="4382846" y="1982058"/>
                </a:cubicBezTo>
                <a:cubicBezTo>
                  <a:pt x="4382846" y="1982058"/>
                  <a:pt x="4382846" y="1978281"/>
                  <a:pt x="4390000" y="1978281"/>
                </a:cubicBezTo>
                <a:cubicBezTo>
                  <a:pt x="4457708" y="1949854"/>
                  <a:pt x="4525415" y="1921427"/>
                  <a:pt x="4593123" y="1896379"/>
                </a:cubicBezTo>
                <a:cubicBezTo>
                  <a:pt x="4571661" y="1896379"/>
                  <a:pt x="4553776" y="1900156"/>
                  <a:pt x="4532569" y="1900156"/>
                </a:cubicBezTo>
                <a:cubicBezTo>
                  <a:pt x="4528992" y="1900156"/>
                  <a:pt x="4521583" y="1903734"/>
                  <a:pt x="4518006" y="1903734"/>
                </a:cubicBezTo>
                <a:cubicBezTo>
                  <a:pt x="4354230" y="1957011"/>
                  <a:pt x="4176658" y="2017443"/>
                  <a:pt x="3994997" y="2077876"/>
                </a:cubicBezTo>
                <a:cubicBezTo>
                  <a:pt x="3987843" y="2077876"/>
                  <a:pt x="3984266" y="2081653"/>
                  <a:pt x="3984266" y="2081653"/>
                </a:cubicBezTo>
                <a:cubicBezTo>
                  <a:pt x="3984266" y="2085033"/>
                  <a:pt x="3987843" y="2085033"/>
                  <a:pt x="3991420" y="2081653"/>
                </a:cubicBezTo>
                <a:cubicBezTo>
                  <a:pt x="3994997" y="2085033"/>
                  <a:pt x="4001896" y="2088810"/>
                  <a:pt x="4005473" y="2088810"/>
                </a:cubicBezTo>
                <a:cubicBezTo>
                  <a:pt x="4012627" y="2088810"/>
                  <a:pt x="4019781" y="2085231"/>
                  <a:pt x="4023358" y="2085231"/>
                </a:cubicBezTo>
                <a:cubicBezTo>
                  <a:pt x="4034089" y="2081653"/>
                  <a:pt x="4048141" y="2081454"/>
                  <a:pt x="4058872" y="2077876"/>
                </a:cubicBezTo>
                <a:cubicBezTo>
                  <a:pt x="4062449" y="2077876"/>
                  <a:pt x="4058872" y="2081653"/>
                  <a:pt x="4055295" y="2081653"/>
                </a:cubicBezTo>
                <a:cubicBezTo>
                  <a:pt x="4023102" y="2102924"/>
                  <a:pt x="3994997" y="2124393"/>
                  <a:pt x="3962804" y="2153019"/>
                </a:cubicBezTo>
                <a:cubicBezTo>
                  <a:pt x="3959227" y="2153019"/>
                  <a:pt x="3952073" y="2156598"/>
                  <a:pt x="3944919" y="2156598"/>
                </a:cubicBezTo>
                <a:cubicBezTo>
                  <a:pt x="3944919" y="2156598"/>
                  <a:pt x="3941598" y="2156598"/>
                  <a:pt x="3938021" y="2160176"/>
                </a:cubicBezTo>
                <a:cubicBezTo>
                  <a:pt x="3934444" y="2160176"/>
                  <a:pt x="3930867" y="2156399"/>
                  <a:pt x="3934444" y="2153019"/>
                </a:cubicBezTo>
                <a:cubicBezTo>
                  <a:pt x="3938021" y="2149441"/>
                  <a:pt x="3934444" y="2145863"/>
                  <a:pt x="3930867" y="2149242"/>
                </a:cubicBezTo>
                <a:cubicBezTo>
                  <a:pt x="3898674" y="2159977"/>
                  <a:pt x="3863159" y="2170712"/>
                  <a:pt x="3827645" y="2185025"/>
                </a:cubicBezTo>
                <a:cubicBezTo>
                  <a:pt x="3824068" y="2185025"/>
                  <a:pt x="3816658" y="2191983"/>
                  <a:pt x="3813081" y="2191983"/>
                </a:cubicBezTo>
                <a:cubicBezTo>
                  <a:pt x="3756105" y="2216832"/>
                  <a:pt x="3699384" y="2242078"/>
                  <a:pt x="3642407" y="2266927"/>
                </a:cubicBezTo>
                <a:cubicBezTo>
                  <a:pt x="3635253" y="2270505"/>
                  <a:pt x="3635253" y="2270505"/>
                  <a:pt x="3642407" y="2270505"/>
                </a:cubicBezTo>
                <a:cubicBezTo>
                  <a:pt x="3660292" y="2266927"/>
                  <a:pt x="3681499" y="2266927"/>
                  <a:pt x="3699128" y="2266927"/>
                </a:cubicBezTo>
                <a:cubicBezTo>
                  <a:pt x="3674345" y="2281240"/>
                  <a:pt x="3645729" y="2298933"/>
                  <a:pt x="3617368" y="2313047"/>
                </a:cubicBezTo>
                <a:cubicBezTo>
                  <a:pt x="3613791" y="2316625"/>
                  <a:pt x="3610214" y="2316625"/>
                  <a:pt x="3617368" y="2316625"/>
                </a:cubicBezTo>
                <a:cubicBezTo>
                  <a:pt x="3649306" y="2309668"/>
                  <a:pt x="3677922" y="2302511"/>
                  <a:pt x="3710115" y="2295354"/>
                </a:cubicBezTo>
                <a:cubicBezTo>
                  <a:pt x="3656715" y="2316824"/>
                  <a:pt x="3599483" y="2337896"/>
                  <a:pt x="3542507" y="2362944"/>
                </a:cubicBezTo>
                <a:cubicBezTo>
                  <a:pt x="3535608" y="2362944"/>
                  <a:pt x="3524877" y="2366522"/>
                  <a:pt x="3521300" y="2370100"/>
                </a:cubicBezTo>
                <a:cubicBezTo>
                  <a:pt x="3489363" y="2377257"/>
                  <a:pt x="3457425" y="2387992"/>
                  <a:pt x="3421656" y="2398527"/>
                </a:cubicBezTo>
                <a:cubicBezTo>
                  <a:pt x="3414502" y="2402106"/>
                  <a:pt x="3407348" y="2405883"/>
                  <a:pt x="3400194" y="2405883"/>
                </a:cubicBezTo>
                <a:cubicBezTo>
                  <a:pt x="3389463" y="2412841"/>
                  <a:pt x="3378732" y="2419997"/>
                  <a:pt x="3371578" y="2430732"/>
                </a:cubicBezTo>
                <a:cubicBezTo>
                  <a:pt x="3364424" y="2434310"/>
                  <a:pt x="3364424" y="2437888"/>
                  <a:pt x="3371578" y="2434310"/>
                </a:cubicBezTo>
                <a:cubicBezTo>
                  <a:pt x="3496261" y="2391570"/>
                  <a:pt x="3617368" y="2355986"/>
                  <a:pt x="3727744" y="2316625"/>
                </a:cubicBezTo>
                <a:cubicBezTo>
                  <a:pt x="3734898" y="2316625"/>
                  <a:pt x="3742052" y="2309469"/>
                  <a:pt x="3742052" y="2305890"/>
                </a:cubicBezTo>
                <a:cubicBezTo>
                  <a:pt x="3742052" y="2305890"/>
                  <a:pt x="3745885" y="2302511"/>
                  <a:pt x="3752783" y="2302511"/>
                </a:cubicBezTo>
                <a:cubicBezTo>
                  <a:pt x="3788553" y="2299132"/>
                  <a:pt x="3824068" y="2291776"/>
                  <a:pt x="3859582" y="2288198"/>
                </a:cubicBezTo>
                <a:cubicBezTo>
                  <a:pt x="3820491" y="2306089"/>
                  <a:pt x="3784976" y="2323782"/>
                  <a:pt x="3745629" y="2338095"/>
                </a:cubicBezTo>
                <a:cubicBezTo>
                  <a:pt x="3742052" y="2338095"/>
                  <a:pt x="3728000" y="2341673"/>
                  <a:pt x="3724423" y="2341673"/>
                </a:cubicBezTo>
                <a:cubicBezTo>
                  <a:pt x="3660292" y="2362944"/>
                  <a:pt x="3596162" y="2384413"/>
                  <a:pt x="3528454" y="2409461"/>
                </a:cubicBezTo>
                <a:cubicBezTo>
                  <a:pt x="3524877" y="2409461"/>
                  <a:pt x="3517723" y="2413039"/>
                  <a:pt x="3510569" y="2416618"/>
                </a:cubicBezTo>
                <a:cubicBezTo>
                  <a:pt x="3432131" y="2448623"/>
                  <a:pt x="3353948" y="2476852"/>
                  <a:pt x="3275765" y="2509056"/>
                </a:cubicBezTo>
                <a:cubicBezTo>
                  <a:pt x="3364679" y="2523170"/>
                  <a:pt x="3546339" y="2416618"/>
                  <a:pt x="3642407" y="2384413"/>
                </a:cubicBezTo>
                <a:cubicBezTo>
                  <a:pt x="4016459" y="2270505"/>
                  <a:pt x="4347332" y="2170513"/>
                  <a:pt x="4642945" y="2081653"/>
                </a:cubicBezTo>
                <a:cubicBezTo>
                  <a:pt x="4827927" y="2028178"/>
                  <a:pt x="4998857" y="1974902"/>
                  <a:pt x="5159055" y="1928583"/>
                </a:cubicBezTo>
                <a:cubicBezTo>
                  <a:pt x="5287316" y="1889421"/>
                  <a:pt x="5412000" y="1832169"/>
                  <a:pt x="5518799" y="1825013"/>
                </a:cubicBezTo>
                <a:cubicBezTo>
                  <a:pt x="5490439" y="1882066"/>
                  <a:pt x="5436784" y="1874910"/>
                  <a:pt x="5397692" y="1910493"/>
                </a:cubicBezTo>
                <a:cubicBezTo>
                  <a:pt x="5418899" y="1921228"/>
                  <a:pt x="5447515" y="1921427"/>
                  <a:pt x="5468977" y="1928583"/>
                </a:cubicBezTo>
                <a:cubicBezTo>
                  <a:pt x="5301624" y="1996173"/>
                  <a:pt x="5130695" y="2053027"/>
                  <a:pt x="4941880" y="2106502"/>
                </a:cubicBezTo>
                <a:cubicBezTo>
                  <a:pt x="4756898" y="2163357"/>
                  <a:pt x="4557608" y="2227765"/>
                  <a:pt x="4347332" y="2298933"/>
                </a:cubicBezTo>
                <a:cubicBezTo>
                  <a:pt x="4187133" y="2352408"/>
                  <a:pt x="4009305" y="2380835"/>
                  <a:pt x="3831222" y="2462737"/>
                </a:cubicBezTo>
                <a:cubicBezTo>
                  <a:pt x="3820491" y="2448623"/>
                  <a:pt x="3827389" y="2455581"/>
                  <a:pt x="3813081" y="2448424"/>
                </a:cubicBezTo>
                <a:cubicBezTo>
                  <a:pt x="3809760" y="2459159"/>
                  <a:pt x="3809760" y="2466117"/>
                  <a:pt x="3806183" y="2476852"/>
                </a:cubicBezTo>
                <a:cubicBezTo>
                  <a:pt x="3621201" y="2526748"/>
                  <a:pt x="3417823" y="2612428"/>
                  <a:pt x="3207802" y="2715601"/>
                </a:cubicBezTo>
                <a:cubicBezTo>
                  <a:pt x="3328909" y="2672860"/>
                  <a:pt x="3439541" y="2644433"/>
                  <a:pt x="3549916" y="2601693"/>
                </a:cubicBezTo>
                <a:cubicBezTo>
                  <a:pt x="3774245" y="2509056"/>
                  <a:pt x="3980434" y="2445045"/>
                  <a:pt x="4169248" y="2384413"/>
                </a:cubicBezTo>
                <a:cubicBezTo>
                  <a:pt x="4354486" y="2331137"/>
                  <a:pt x="4521838" y="2288198"/>
                  <a:pt x="4678460" y="2234922"/>
                </a:cubicBezTo>
                <a:cubicBezTo>
                  <a:pt x="4682037" y="2234922"/>
                  <a:pt x="4685614" y="2231145"/>
                  <a:pt x="4692768" y="2231145"/>
                </a:cubicBezTo>
                <a:cubicBezTo>
                  <a:pt x="4706820" y="2224187"/>
                  <a:pt x="4728282" y="2217030"/>
                  <a:pt x="4746167" y="2206296"/>
                </a:cubicBezTo>
                <a:cubicBezTo>
                  <a:pt x="4746167" y="2206296"/>
                  <a:pt x="4753321" y="2206296"/>
                  <a:pt x="4756898" y="2206296"/>
                </a:cubicBezTo>
                <a:cubicBezTo>
                  <a:pt x="4974073" y="2131550"/>
                  <a:pt x="5169786" y="2063762"/>
                  <a:pt x="5355024" y="2003329"/>
                </a:cubicBezTo>
                <a:cubicBezTo>
                  <a:pt x="5355024" y="2003329"/>
                  <a:pt x="5362178" y="2003329"/>
                  <a:pt x="5362178" y="2006907"/>
                </a:cubicBezTo>
                <a:cubicBezTo>
                  <a:pt x="5369332" y="2014064"/>
                  <a:pt x="5380063" y="2021022"/>
                  <a:pt x="5390794" y="2028178"/>
                </a:cubicBezTo>
                <a:cubicBezTo>
                  <a:pt x="5390794" y="2031756"/>
                  <a:pt x="5390794" y="2035335"/>
                  <a:pt x="5390794" y="2038913"/>
                </a:cubicBezTo>
                <a:cubicBezTo>
                  <a:pt x="5383640" y="2049648"/>
                  <a:pt x="5369076" y="2060382"/>
                  <a:pt x="5365499" y="2074696"/>
                </a:cubicBezTo>
                <a:cubicBezTo>
                  <a:pt x="5361922" y="2074696"/>
                  <a:pt x="5358601" y="2074696"/>
                  <a:pt x="5358601" y="2074696"/>
                </a:cubicBezTo>
                <a:cubicBezTo>
                  <a:pt x="5358601" y="2074696"/>
                  <a:pt x="5355024" y="2074497"/>
                  <a:pt x="5355024" y="2077876"/>
                </a:cubicBezTo>
                <a:cubicBezTo>
                  <a:pt x="5355024" y="2081454"/>
                  <a:pt x="5355024" y="2081653"/>
                  <a:pt x="5355024" y="2081653"/>
                </a:cubicBezTo>
                <a:cubicBezTo>
                  <a:pt x="5362178" y="2085033"/>
                  <a:pt x="5361922" y="2088810"/>
                  <a:pt x="5369076" y="2092388"/>
                </a:cubicBezTo>
                <a:cubicBezTo>
                  <a:pt x="5351447" y="2099544"/>
                  <a:pt x="5337139" y="2106502"/>
                  <a:pt x="5319254" y="2117237"/>
                </a:cubicBezTo>
                <a:cubicBezTo>
                  <a:pt x="5315677" y="2117237"/>
                  <a:pt x="5312100" y="2120815"/>
                  <a:pt x="5312100" y="2124393"/>
                </a:cubicBezTo>
                <a:cubicBezTo>
                  <a:pt x="5304946" y="2138706"/>
                  <a:pt x="5301624" y="2156399"/>
                  <a:pt x="5294470" y="2170712"/>
                </a:cubicBezTo>
                <a:cubicBezTo>
                  <a:pt x="5294470" y="2174290"/>
                  <a:pt x="5287316" y="2177868"/>
                  <a:pt x="5287316" y="2177868"/>
                </a:cubicBezTo>
                <a:cubicBezTo>
                  <a:pt x="5116387" y="2234723"/>
                  <a:pt x="4934982" y="2302511"/>
                  <a:pt x="4731859" y="2370100"/>
                </a:cubicBezTo>
                <a:cubicBezTo>
                  <a:pt x="4728538" y="2370100"/>
                  <a:pt x="4724705" y="2370100"/>
                  <a:pt x="4728282" y="2366522"/>
                </a:cubicBezTo>
                <a:cubicBezTo>
                  <a:pt x="4728282" y="2366522"/>
                  <a:pt x="4728282" y="2362944"/>
                  <a:pt x="4724705" y="2362944"/>
                </a:cubicBezTo>
                <a:cubicBezTo>
                  <a:pt x="4667729" y="2377257"/>
                  <a:pt x="4610752" y="2391570"/>
                  <a:pt x="4553776" y="2405883"/>
                </a:cubicBezTo>
                <a:cubicBezTo>
                  <a:pt x="4592867" y="2391570"/>
                  <a:pt x="4639368" y="2377257"/>
                  <a:pt x="4678460" y="2362944"/>
                </a:cubicBezTo>
                <a:cubicBezTo>
                  <a:pt x="4682037" y="2362944"/>
                  <a:pt x="4685614" y="2359564"/>
                  <a:pt x="4685614" y="2355986"/>
                </a:cubicBezTo>
                <a:cubicBezTo>
                  <a:pt x="4688935" y="2355986"/>
                  <a:pt x="4685358" y="2352408"/>
                  <a:pt x="4681781" y="2352408"/>
                </a:cubicBezTo>
                <a:cubicBezTo>
                  <a:pt x="4610752" y="2370299"/>
                  <a:pt x="4539723" y="2391570"/>
                  <a:pt x="4461285" y="2409461"/>
                </a:cubicBezTo>
                <a:cubicBezTo>
                  <a:pt x="4464862" y="2402305"/>
                  <a:pt x="4472016" y="2398527"/>
                  <a:pt x="4479170" y="2391371"/>
                </a:cubicBezTo>
                <a:cubicBezTo>
                  <a:pt x="4486324" y="2387793"/>
                  <a:pt x="4486324" y="2387992"/>
                  <a:pt x="4479170" y="2388190"/>
                </a:cubicBezTo>
                <a:cubicBezTo>
                  <a:pt x="4475593" y="2391570"/>
                  <a:pt x="4471760" y="2391371"/>
                  <a:pt x="4468439" y="2391371"/>
                </a:cubicBezTo>
                <a:cubicBezTo>
                  <a:pt x="4514684" y="2373679"/>
                  <a:pt x="4557353" y="2355787"/>
                  <a:pt x="4603598" y="2341673"/>
                </a:cubicBezTo>
                <a:cubicBezTo>
                  <a:pt x="4607175" y="2338095"/>
                  <a:pt x="4610752" y="2338095"/>
                  <a:pt x="4614329" y="2338095"/>
                </a:cubicBezTo>
                <a:cubicBezTo>
                  <a:pt x="4650099" y="2330938"/>
                  <a:pt x="4678460" y="2320203"/>
                  <a:pt x="4710397" y="2313047"/>
                </a:cubicBezTo>
                <a:cubicBezTo>
                  <a:pt x="4713974" y="2313047"/>
                  <a:pt x="4717551" y="2309469"/>
                  <a:pt x="4717551" y="2305890"/>
                </a:cubicBezTo>
                <a:cubicBezTo>
                  <a:pt x="4721128" y="2305890"/>
                  <a:pt x="4717551" y="2302511"/>
                  <a:pt x="4713974" y="2302511"/>
                </a:cubicBezTo>
                <a:cubicBezTo>
                  <a:pt x="4674883" y="2309668"/>
                  <a:pt x="4632214" y="2316824"/>
                  <a:pt x="4589546" y="2323981"/>
                </a:cubicBezTo>
                <a:cubicBezTo>
                  <a:pt x="4585969" y="2323981"/>
                  <a:pt x="4578559" y="2327559"/>
                  <a:pt x="4575238" y="2327559"/>
                </a:cubicBezTo>
                <a:cubicBezTo>
                  <a:pt x="4361384" y="2402305"/>
                  <a:pt x="4126580" y="2484207"/>
                  <a:pt x="3873890" y="2573266"/>
                </a:cubicBezTo>
                <a:cubicBezTo>
                  <a:pt x="3870313" y="2573266"/>
                  <a:pt x="3870313" y="2573266"/>
                  <a:pt x="3870313" y="2573266"/>
                </a:cubicBezTo>
                <a:cubicBezTo>
                  <a:pt x="3752783" y="2612428"/>
                  <a:pt x="3624522" y="2654969"/>
                  <a:pt x="3492940" y="2701288"/>
                </a:cubicBezTo>
                <a:cubicBezTo>
                  <a:pt x="3528454" y="2690553"/>
                  <a:pt x="3563969" y="2680216"/>
                  <a:pt x="3599739" y="2669481"/>
                </a:cubicBezTo>
                <a:cubicBezTo>
                  <a:pt x="3560392" y="2683794"/>
                  <a:pt x="3521300" y="2697709"/>
                  <a:pt x="3485530" y="2712022"/>
                </a:cubicBezTo>
                <a:cubicBezTo>
                  <a:pt x="3478632" y="2715601"/>
                  <a:pt x="3475055" y="2715601"/>
                  <a:pt x="3475055" y="2712022"/>
                </a:cubicBezTo>
                <a:cubicBezTo>
                  <a:pt x="3475055" y="2712022"/>
                  <a:pt x="3478376" y="2704866"/>
                  <a:pt x="3481953" y="2704866"/>
                </a:cubicBezTo>
                <a:cubicBezTo>
                  <a:pt x="3368001" y="2744028"/>
                  <a:pt x="3250726" y="2783190"/>
                  <a:pt x="3129619" y="2822352"/>
                </a:cubicBezTo>
                <a:cubicBezTo>
                  <a:pt x="3126042" y="2825930"/>
                  <a:pt x="3115311" y="2829707"/>
                  <a:pt x="3108157" y="2833285"/>
                </a:cubicBezTo>
                <a:cubicBezTo>
                  <a:pt x="3101259" y="2843821"/>
                  <a:pt x="3097682" y="2857936"/>
                  <a:pt x="3090528" y="2872249"/>
                </a:cubicBezTo>
                <a:cubicBezTo>
                  <a:pt x="3083374" y="2872249"/>
                  <a:pt x="3072898" y="2875827"/>
                  <a:pt x="3065744" y="2879405"/>
                </a:cubicBezTo>
                <a:cubicBezTo>
                  <a:pt x="3012345" y="2900875"/>
                  <a:pt x="2958945" y="2922145"/>
                  <a:pt x="2905546" y="2943615"/>
                </a:cubicBezTo>
                <a:cubicBezTo>
                  <a:pt x="2898392" y="2943615"/>
                  <a:pt x="2890982" y="2947193"/>
                  <a:pt x="2883828" y="2950771"/>
                </a:cubicBezTo>
                <a:cubicBezTo>
                  <a:pt x="2844737" y="2972241"/>
                  <a:pt x="2812799" y="2996891"/>
                  <a:pt x="2780606" y="3018361"/>
                </a:cubicBezTo>
                <a:cubicBezTo>
                  <a:pt x="2777029" y="3021939"/>
                  <a:pt x="2766554" y="3025517"/>
                  <a:pt x="2759400" y="3029095"/>
                </a:cubicBezTo>
                <a:cubicBezTo>
                  <a:pt x="2731039" y="3039830"/>
                  <a:pt x="2702423" y="3050565"/>
                  <a:pt x="2670230" y="3061101"/>
                </a:cubicBezTo>
                <a:cubicBezTo>
                  <a:pt x="2663076" y="3064679"/>
                  <a:pt x="2652601" y="3071836"/>
                  <a:pt x="2645447" y="3075215"/>
                </a:cubicBezTo>
                <a:cubicBezTo>
                  <a:pt x="2638293" y="3082372"/>
                  <a:pt x="2627562" y="3093106"/>
                  <a:pt x="2620408" y="3103841"/>
                </a:cubicBezTo>
                <a:cubicBezTo>
                  <a:pt x="2613509" y="3107419"/>
                  <a:pt x="2613254" y="3110998"/>
                  <a:pt x="2616831" y="3110998"/>
                </a:cubicBezTo>
                <a:cubicBezTo>
                  <a:pt x="2623985" y="3110998"/>
                  <a:pt x="2631139" y="3110998"/>
                  <a:pt x="2634716" y="3110998"/>
                </a:cubicBezTo>
                <a:cubicBezTo>
                  <a:pt x="2641870" y="3110998"/>
                  <a:pt x="2641870" y="3114576"/>
                  <a:pt x="2631394" y="3118154"/>
                </a:cubicBezTo>
                <a:cubicBezTo>
                  <a:pt x="2584893" y="3146582"/>
                  <a:pt x="2531494" y="3175208"/>
                  <a:pt x="2481671" y="3203635"/>
                </a:cubicBezTo>
                <a:cubicBezTo>
                  <a:pt x="2488825" y="3203635"/>
                  <a:pt x="2495724" y="3203635"/>
                  <a:pt x="2502878" y="3207213"/>
                </a:cubicBezTo>
                <a:cubicBezTo>
                  <a:pt x="2510032" y="3200057"/>
                  <a:pt x="2520763" y="3196478"/>
                  <a:pt x="2527917" y="3192900"/>
                </a:cubicBezTo>
                <a:cubicBezTo>
                  <a:pt x="2527917" y="3192900"/>
                  <a:pt x="2930074" y="3028897"/>
                  <a:pt x="3129619" y="2957729"/>
                </a:cubicBezTo>
                <a:cubicBezTo>
                  <a:pt x="3517723" y="2815195"/>
                  <a:pt x="4144465" y="2587579"/>
                  <a:pt x="4144465" y="2587579"/>
                </a:cubicBezTo>
                <a:cubicBezTo>
                  <a:pt x="4148042" y="2584000"/>
                  <a:pt x="4155196" y="2580422"/>
                  <a:pt x="4158773" y="2580422"/>
                </a:cubicBezTo>
                <a:cubicBezTo>
                  <a:pt x="4179979" y="2573266"/>
                  <a:pt x="4208595" y="2569489"/>
                  <a:pt x="4229802" y="2562332"/>
                </a:cubicBezTo>
                <a:cubicBezTo>
                  <a:pt x="4233379" y="2562332"/>
                  <a:pt x="4240788" y="2558953"/>
                  <a:pt x="4244110" y="2555374"/>
                </a:cubicBezTo>
                <a:cubicBezTo>
                  <a:pt x="4294188" y="2537682"/>
                  <a:pt x="4347332" y="2523170"/>
                  <a:pt x="4390000" y="2509056"/>
                </a:cubicBezTo>
                <a:cubicBezTo>
                  <a:pt x="4568084" y="2448424"/>
                  <a:pt x="4731859" y="2391570"/>
                  <a:pt x="4884904" y="2341673"/>
                </a:cubicBezTo>
                <a:cubicBezTo>
                  <a:pt x="5031050" y="2291776"/>
                  <a:pt x="5166209" y="2241879"/>
                  <a:pt x="5294470" y="2195561"/>
                </a:cubicBezTo>
                <a:cubicBezTo>
                  <a:pt x="5294470" y="2223988"/>
                  <a:pt x="5312355" y="2231145"/>
                  <a:pt x="5337394" y="2231145"/>
                </a:cubicBezTo>
                <a:cubicBezTo>
                  <a:pt x="5337394" y="2231145"/>
                  <a:pt x="5337394" y="2231145"/>
                  <a:pt x="5333817" y="2231145"/>
                </a:cubicBezTo>
                <a:cubicBezTo>
                  <a:pt x="5330240" y="2231145"/>
                  <a:pt x="5330240" y="2231145"/>
                  <a:pt x="5330240" y="2231145"/>
                </a:cubicBezTo>
                <a:cubicBezTo>
                  <a:pt x="5330240" y="2234723"/>
                  <a:pt x="5326408" y="2234922"/>
                  <a:pt x="5326408" y="2234922"/>
                </a:cubicBezTo>
                <a:cubicBezTo>
                  <a:pt x="5326408" y="2234922"/>
                  <a:pt x="5322831" y="2238500"/>
                  <a:pt x="5319254" y="2238500"/>
                </a:cubicBezTo>
                <a:cubicBezTo>
                  <a:pt x="5301624" y="2245458"/>
                  <a:pt x="5280162" y="2252614"/>
                  <a:pt x="5262277" y="2259771"/>
                </a:cubicBezTo>
                <a:lnTo>
                  <a:pt x="5311078" y="2244464"/>
                </a:lnTo>
                <a:lnTo>
                  <a:pt x="5394115" y="2231145"/>
                </a:lnTo>
                <a:cubicBezTo>
                  <a:pt x="5287316" y="2266927"/>
                  <a:pt x="5173363" y="2313047"/>
                  <a:pt x="5055833" y="2362944"/>
                </a:cubicBezTo>
                <a:cubicBezTo>
                  <a:pt x="5080872" y="2359365"/>
                  <a:pt x="5095180" y="2355986"/>
                  <a:pt x="5113065" y="2352408"/>
                </a:cubicBezTo>
                <a:cubicBezTo>
                  <a:pt x="5002689" y="2384413"/>
                  <a:pt x="4881582" y="2430732"/>
                  <a:pt x="4756898" y="2484008"/>
                </a:cubicBezTo>
                <a:cubicBezTo>
                  <a:pt x="4902789" y="2444846"/>
                  <a:pt x="5045102" y="2387992"/>
                  <a:pt x="5176940" y="2341673"/>
                </a:cubicBezTo>
                <a:cubicBezTo>
                  <a:pt x="5159055" y="2345251"/>
                  <a:pt x="5141170" y="2348830"/>
                  <a:pt x="5123541" y="2348830"/>
                </a:cubicBezTo>
                <a:cubicBezTo>
                  <a:pt x="5176940" y="2334516"/>
                  <a:pt x="5233917" y="2316625"/>
                  <a:pt x="5287316" y="2305890"/>
                </a:cubicBezTo>
                <a:cubicBezTo>
                  <a:pt x="5283739" y="2313047"/>
                  <a:pt x="5273008" y="2316824"/>
                  <a:pt x="5269431" y="2320402"/>
                </a:cubicBezTo>
                <a:cubicBezTo>
                  <a:pt x="5273008" y="2320402"/>
                  <a:pt x="5276841" y="2320402"/>
                  <a:pt x="5280418" y="2320402"/>
                </a:cubicBezTo>
                <a:cubicBezTo>
                  <a:pt x="5276841" y="2323782"/>
                  <a:pt x="5265854" y="2327559"/>
                  <a:pt x="5258700" y="2331137"/>
                </a:cubicBezTo>
                <a:cubicBezTo>
                  <a:pt x="5258700" y="2331137"/>
                  <a:pt x="5262277" y="2338095"/>
                  <a:pt x="5258700" y="2338095"/>
                </a:cubicBezTo>
                <a:cubicBezTo>
                  <a:pt x="5233917" y="2355787"/>
                  <a:pt x="5205301" y="2370299"/>
                  <a:pt x="5180517" y="2384413"/>
                </a:cubicBezTo>
                <a:cubicBezTo>
                  <a:pt x="5226763" y="2387992"/>
                  <a:pt x="5280162" y="2373679"/>
                  <a:pt x="5326408" y="2370100"/>
                </a:cubicBezTo>
                <a:cubicBezTo>
                  <a:pt x="5290893" y="2384413"/>
                  <a:pt x="5251546" y="2402106"/>
                  <a:pt x="5205301" y="2419997"/>
                </a:cubicBezTo>
                <a:cubicBezTo>
                  <a:pt x="5208878" y="2426955"/>
                  <a:pt x="5208878" y="2427154"/>
                  <a:pt x="5212455" y="2427154"/>
                </a:cubicBezTo>
                <a:cubicBezTo>
                  <a:pt x="5184094" y="2437690"/>
                  <a:pt x="5155478" y="2444846"/>
                  <a:pt x="5127118" y="2455581"/>
                </a:cubicBezTo>
                <a:cubicBezTo>
                  <a:pt x="5109233" y="2459159"/>
                  <a:pt x="5091348" y="2466514"/>
                  <a:pt x="5070141" y="2469894"/>
                </a:cubicBezTo>
                <a:cubicBezTo>
                  <a:pt x="5070141" y="2469894"/>
                  <a:pt x="5070141" y="2469894"/>
                  <a:pt x="5066564" y="2469894"/>
                </a:cubicBezTo>
                <a:cubicBezTo>
                  <a:pt x="5062987" y="2469894"/>
                  <a:pt x="5059666" y="2469894"/>
                  <a:pt x="5059666" y="2469894"/>
                </a:cubicBezTo>
                <a:lnTo>
                  <a:pt x="5057877" y="2470888"/>
                </a:lnTo>
                <a:lnTo>
                  <a:pt x="5027473" y="2473671"/>
                </a:lnTo>
                <a:cubicBezTo>
                  <a:pt x="5048935" y="2455780"/>
                  <a:pt x="5080872" y="2444846"/>
                  <a:pt x="5102079" y="2430732"/>
                </a:cubicBezTo>
                <a:cubicBezTo>
                  <a:pt x="5045102" y="2444846"/>
                  <a:pt x="4984804" y="2462737"/>
                  <a:pt x="4924251" y="2484008"/>
                </a:cubicBezTo>
                <a:cubicBezTo>
                  <a:pt x="4945713" y="2484008"/>
                  <a:pt x="4963342" y="2484008"/>
                  <a:pt x="4981227" y="2484008"/>
                </a:cubicBezTo>
                <a:cubicBezTo>
                  <a:pt x="4945713" y="2494743"/>
                  <a:pt x="4878005" y="2491363"/>
                  <a:pt x="4842491" y="2519791"/>
                </a:cubicBezTo>
                <a:cubicBezTo>
                  <a:pt x="4852966" y="2519791"/>
                  <a:pt x="4863442" y="2516212"/>
                  <a:pt x="4874173" y="2516212"/>
                </a:cubicBezTo>
                <a:cubicBezTo>
                  <a:pt x="4788836" y="2533905"/>
                  <a:pt x="4692768" y="2580422"/>
                  <a:pt x="4596700" y="2616006"/>
                </a:cubicBezTo>
                <a:cubicBezTo>
                  <a:pt x="4514684" y="2644632"/>
                  <a:pt x="4365217" y="2701486"/>
                  <a:pt x="4290355" y="2690752"/>
                </a:cubicBezTo>
                <a:cubicBezTo>
                  <a:pt x="4336601" y="2669282"/>
                  <a:pt x="4379269" y="2651590"/>
                  <a:pt x="4422193" y="2633698"/>
                </a:cubicBezTo>
                <a:cubicBezTo>
                  <a:pt x="4386423" y="2633698"/>
                  <a:pt x="4347332" y="2644234"/>
                  <a:pt x="4304663" y="2647813"/>
                </a:cubicBezTo>
                <a:cubicBezTo>
                  <a:pt x="4340178" y="2633698"/>
                  <a:pt x="4375948" y="2619584"/>
                  <a:pt x="4407885" y="2605271"/>
                </a:cubicBezTo>
                <a:cubicBezTo>
                  <a:pt x="4404564" y="2601693"/>
                  <a:pt x="4411207" y="2598115"/>
                  <a:pt x="4411207" y="2598115"/>
                </a:cubicBezTo>
                <a:cubicBezTo>
                  <a:pt x="4404308" y="2594536"/>
                  <a:pt x="4397154" y="2594536"/>
                  <a:pt x="4390000" y="2594536"/>
                </a:cubicBezTo>
                <a:cubicBezTo>
                  <a:pt x="4457708" y="2537483"/>
                  <a:pt x="4557608" y="2519791"/>
                  <a:pt x="4625316" y="2491363"/>
                </a:cubicBezTo>
                <a:cubicBezTo>
                  <a:pt x="4621739" y="2487785"/>
                  <a:pt x="4614329" y="2487785"/>
                  <a:pt x="4607175" y="2487785"/>
                </a:cubicBezTo>
                <a:cubicBezTo>
                  <a:pt x="4617906" y="2484207"/>
                  <a:pt x="4639368" y="2473472"/>
                  <a:pt x="4646522" y="2469894"/>
                </a:cubicBezTo>
                <a:cubicBezTo>
                  <a:pt x="4589546" y="2477050"/>
                  <a:pt x="4521838" y="2494743"/>
                  <a:pt x="4461285" y="2509056"/>
                </a:cubicBezTo>
                <a:cubicBezTo>
                  <a:pt x="4454386" y="2509056"/>
                  <a:pt x="4450554" y="2512634"/>
                  <a:pt x="4443400" y="2512634"/>
                </a:cubicBezTo>
                <a:cubicBezTo>
                  <a:pt x="4407885" y="2526748"/>
                  <a:pt x="4375948" y="2537682"/>
                  <a:pt x="4340178" y="2548218"/>
                </a:cubicBezTo>
                <a:cubicBezTo>
                  <a:pt x="4329447" y="2548218"/>
                  <a:pt x="4326125" y="2551796"/>
                  <a:pt x="4318971" y="2551796"/>
                </a:cubicBezTo>
                <a:cubicBezTo>
                  <a:pt x="4233379" y="2584000"/>
                  <a:pt x="4137311" y="2615807"/>
                  <a:pt x="4044820" y="2644234"/>
                </a:cubicBezTo>
                <a:cubicBezTo>
                  <a:pt x="4034089" y="2647813"/>
                  <a:pt x="4026935" y="2647813"/>
                  <a:pt x="4023358" y="2647813"/>
                </a:cubicBezTo>
                <a:cubicBezTo>
                  <a:pt x="4005728" y="2651391"/>
                  <a:pt x="3987843" y="2655168"/>
                  <a:pt x="3969958" y="2658746"/>
                </a:cubicBezTo>
                <a:cubicBezTo>
                  <a:pt x="3966381" y="2662126"/>
                  <a:pt x="3959227" y="2662324"/>
                  <a:pt x="3955650" y="2665903"/>
                </a:cubicBezTo>
                <a:cubicBezTo>
                  <a:pt x="3773990" y="2733492"/>
                  <a:pt x="3578277" y="2804659"/>
                  <a:pt x="3378732" y="2882983"/>
                </a:cubicBezTo>
                <a:cubicBezTo>
                  <a:pt x="3371833" y="2882983"/>
                  <a:pt x="3364679" y="2890339"/>
                  <a:pt x="3361102" y="2893718"/>
                </a:cubicBezTo>
                <a:cubicBezTo>
                  <a:pt x="3361102" y="2897296"/>
                  <a:pt x="3353948" y="2904254"/>
                  <a:pt x="3346794" y="2904254"/>
                </a:cubicBezTo>
                <a:cubicBezTo>
                  <a:pt x="3300549" y="2922145"/>
                  <a:pt x="3250726" y="2939838"/>
                  <a:pt x="3204481" y="2957729"/>
                </a:cubicBezTo>
                <a:cubicBezTo>
                  <a:pt x="3197327" y="2961307"/>
                  <a:pt x="3190173" y="2964886"/>
                  <a:pt x="3183019" y="2964886"/>
                </a:cubicBezTo>
                <a:cubicBezTo>
                  <a:pt x="3168711" y="2964886"/>
                  <a:pt x="3154658" y="2964886"/>
                  <a:pt x="3136773" y="2968464"/>
                </a:cubicBezTo>
                <a:cubicBezTo>
                  <a:pt x="3133196" y="2972042"/>
                  <a:pt x="3126042" y="2975620"/>
                  <a:pt x="3126042" y="2975620"/>
                </a:cubicBezTo>
                <a:cubicBezTo>
                  <a:pt x="3126042" y="2979199"/>
                  <a:pt x="3126042" y="2979397"/>
                  <a:pt x="3133196" y="2979397"/>
                </a:cubicBezTo>
                <a:cubicBezTo>
                  <a:pt x="3136773" y="2982777"/>
                  <a:pt x="3136773" y="2986156"/>
                  <a:pt x="3129619" y="2986156"/>
                </a:cubicBezTo>
                <a:cubicBezTo>
                  <a:pt x="3122465" y="2986156"/>
                  <a:pt x="3115311" y="2986156"/>
                  <a:pt x="3111990" y="2986156"/>
                </a:cubicBezTo>
                <a:cubicBezTo>
                  <a:pt x="3108413" y="2982578"/>
                  <a:pt x="3097682" y="2982578"/>
                  <a:pt x="3094105" y="2986156"/>
                </a:cubicBezTo>
                <a:cubicBezTo>
                  <a:pt x="2948214" y="3050366"/>
                  <a:pt x="2802068" y="3117955"/>
                  <a:pt x="2649024" y="3189322"/>
                </a:cubicBezTo>
                <a:cubicBezTo>
                  <a:pt x="2641870" y="3189322"/>
                  <a:pt x="2631139" y="3192900"/>
                  <a:pt x="2624240" y="3196478"/>
                </a:cubicBezTo>
                <a:cubicBezTo>
                  <a:pt x="2602778" y="3203635"/>
                  <a:pt x="2584893" y="3214171"/>
                  <a:pt x="2567008" y="3221327"/>
                </a:cubicBezTo>
                <a:cubicBezTo>
                  <a:pt x="2560110" y="3224906"/>
                  <a:pt x="2560110" y="3228484"/>
                  <a:pt x="2567008" y="3224906"/>
                </a:cubicBezTo>
                <a:cubicBezTo>
                  <a:pt x="2577739" y="3224906"/>
                  <a:pt x="2588470" y="3225104"/>
                  <a:pt x="2599201" y="3228484"/>
                </a:cubicBezTo>
                <a:cubicBezTo>
                  <a:pt x="2606355" y="3221526"/>
                  <a:pt x="2620663" y="3217749"/>
                  <a:pt x="2627817" y="3214171"/>
                </a:cubicBezTo>
                <a:cubicBezTo>
                  <a:pt x="2702423" y="3182165"/>
                  <a:pt x="2770131" y="3153738"/>
                  <a:pt x="2841415" y="3118154"/>
                </a:cubicBezTo>
                <a:cubicBezTo>
                  <a:pt x="2851891" y="3118154"/>
                  <a:pt x="2851891" y="3118154"/>
                  <a:pt x="2844992" y="3121733"/>
                </a:cubicBezTo>
                <a:cubicBezTo>
                  <a:pt x="2830684" y="3136046"/>
                  <a:pt x="2819953" y="3143202"/>
                  <a:pt x="2809222" y="3153937"/>
                </a:cubicBezTo>
                <a:cubicBezTo>
                  <a:pt x="2802068" y="3153937"/>
                  <a:pt x="2791337" y="3160696"/>
                  <a:pt x="2784183" y="3160696"/>
                </a:cubicBezTo>
                <a:cubicBezTo>
                  <a:pt x="2709577" y="3192900"/>
                  <a:pt x="2634716" y="3228683"/>
                  <a:pt x="2556277" y="3260688"/>
                </a:cubicBezTo>
                <a:cubicBezTo>
                  <a:pt x="2545546" y="3264266"/>
                  <a:pt x="2535071" y="3267646"/>
                  <a:pt x="2527917" y="3274802"/>
                </a:cubicBezTo>
                <a:cubicBezTo>
                  <a:pt x="2463786" y="3306808"/>
                  <a:pt x="2392757" y="3342590"/>
                  <a:pt x="2325050" y="3378174"/>
                </a:cubicBezTo>
                <a:cubicBezTo>
                  <a:pt x="2317896" y="3381752"/>
                  <a:pt x="2317896" y="3385132"/>
                  <a:pt x="2321473" y="3385132"/>
                </a:cubicBezTo>
                <a:cubicBezTo>
                  <a:pt x="2328627" y="3385132"/>
                  <a:pt x="2328627" y="3388710"/>
                  <a:pt x="2321473" y="3392288"/>
                </a:cubicBezTo>
                <a:cubicBezTo>
                  <a:pt x="1815838" y="3634616"/>
                  <a:pt x="1242752" y="3908949"/>
                  <a:pt x="584073" y="4225823"/>
                </a:cubicBezTo>
                <a:cubicBezTo>
                  <a:pt x="573342" y="4229401"/>
                  <a:pt x="555457" y="4236359"/>
                  <a:pt x="544726" y="4239937"/>
                </a:cubicBezTo>
                <a:cubicBezTo>
                  <a:pt x="494903" y="4257828"/>
                  <a:pt x="434350" y="4279099"/>
                  <a:pt x="380950" y="4293412"/>
                </a:cubicBezTo>
                <a:cubicBezTo>
                  <a:pt x="452235" y="4247094"/>
                  <a:pt x="544726" y="4193619"/>
                  <a:pt x="626741" y="4150878"/>
                </a:cubicBezTo>
                <a:cubicBezTo>
                  <a:pt x="559034" y="4179504"/>
                  <a:pt x="491326" y="4204353"/>
                  <a:pt x="420297" y="4232781"/>
                </a:cubicBezTo>
                <a:cubicBezTo>
                  <a:pt x="498480" y="4186462"/>
                  <a:pt x="584073" y="4140144"/>
                  <a:pt x="665833" y="4090446"/>
                </a:cubicBezTo>
                <a:cubicBezTo>
                  <a:pt x="594804" y="4108138"/>
                  <a:pt x="544726" y="4136764"/>
                  <a:pt x="491326" y="4133186"/>
                </a:cubicBezTo>
                <a:cubicBezTo>
                  <a:pt x="523519" y="4115493"/>
                  <a:pt x="555201" y="4094024"/>
                  <a:pt x="587394" y="4079910"/>
                </a:cubicBezTo>
                <a:cubicBezTo>
                  <a:pt x="2470940" y="3185744"/>
                  <a:pt x="2470940" y="3185744"/>
                  <a:pt x="2470940" y="3185744"/>
                </a:cubicBezTo>
                <a:cubicBezTo>
                  <a:pt x="2474517" y="3182165"/>
                  <a:pt x="2488825" y="3175208"/>
                  <a:pt x="2492402" y="3171629"/>
                </a:cubicBezTo>
                <a:cubicBezTo>
                  <a:pt x="2563687" y="3121733"/>
                  <a:pt x="2627562" y="3078992"/>
                  <a:pt x="2691692" y="3036252"/>
                </a:cubicBezTo>
                <a:cubicBezTo>
                  <a:pt x="2702423" y="3032674"/>
                  <a:pt x="2706000" y="3021939"/>
                  <a:pt x="2702423" y="3021939"/>
                </a:cubicBezTo>
                <a:cubicBezTo>
                  <a:pt x="2691692" y="3021939"/>
                  <a:pt x="2684538" y="3021939"/>
                  <a:pt x="2677384" y="3025517"/>
                </a:cubicBezTo>
                <a:cubicBezTo>
                  <a:pt x="2570585" y="3078992"/>
                  <a:pt x="2460209" y="3128690"/>
                  <a:pt x="2342679" y="3185744"/>
                </a:cubicBezTo>
                <a:cubicBezTo>
                  <a:pt x="2335525" y="3189322"/>
                  <a:pt x="2325050" y="3192900"/>
                  <a:pt x="2317896" y="3192900"/>
                </a:cubicBezTo>
                <a:cubicBezTo>
                  <a:pt x="2310742" y="3192900"/>
                  <a:pt x="2300011" y="3196478"/>
                  <a:pt x="2292857" y="3200057"/>
                </a:cubicBezTo>
                <a:cubicBezTo>
                  <a:pt x="2097144" y="3296272"/>
                  <a:pt x="1894021" y="3392288"/>
                  <a:pt x="1684000" y="3499040"/>
                </a:cubicBezTo>
                <a:cubicBezTo>
                  <a:pt x="1676846" y="3502618"/>
                  <a:pt x="1662538" y="3509973"/>
                  <a:pt x="1651807" y="3513551"/>
                </a:cubicBezTo>
                <a:cubicBezTo>
                  <a:pt x="1370757" y="3631037"/>
                  <a:pt x="1061091" y="3759059"/>
                  <a:pt x="733540" y="3894437"/>
                </a:cubicBezTo>
                <a:cubicBezTo>
                  <a:pt x="726386" y="3901593"/>
                  <a:pt x="704924" y="3908949"/>
                  <a:pt x="697770" y="3912527"/>
                </a:cubicBezTo>
                <a:cubicBezTo>
                  <a:pt x="655102" y="3926641"/>
                  <a:pt x="612433" y="3940755"/>
                  <a:pt x="573342" y="3955068"/>
                </a:cubicBezTo>
                <a:cubicBezTo>
                  <a:pt x="559034" y="3958647"/>
                  <a:pt x="548303" y="3962225"/>
                  <a:pt x="548303" y="3958647"/>
                </a:cubicBezTo>
                <a:cubicBezTo>
                  <a:pt x="544726" y="3958647"/>
                  <a:pt x="573342" y="3940954"/>
                  <a:pt x="576919" y="3933798"/>
                </a:cubicBezTo>
                <a:cubicBezTo>
                  <a:pt x="584073" y="3930219"/>
                  <a:pt x="580240" y="3926641"/>
                  <a:pt x="565932" y="3930219"/>
                </a:cubicBezTo>
                <a:cubicBezTo>
                  <a:pt x="544726" y="3937376"/>
                  <a:pt x="519942" y="3944334"/>
                  <a:pt x="498480" y="3951490"/>
                </a:cubicBezTo>
                <a:cubicBezTo>
                  <a:pt x="484172" y="3955068"/>
                  <a:pt x="491582" y="3937376"/>
                  <a:pt x="502057" y="3930219"/>
                </a:cubicBezTo>
                <a:cubicBezTo>
                  <a:pt x="512788" y="3923063"/>
                  <a:pt x="523519" y="3919683"/>
                  <a:pt x="527096" y="3919683"/>
                </a:cubicBezTo>
                <a:cubicBezTo>
                  <a:pt x="527096" y="3919683"/>
                  <a:pt x="527096" y="3915906"/>
                  <a:pt x="523519" y="3908949"/>
                </a:cubicBezTo>
                <a:cubicBezTo>
                  <a:pt x="516365" y="3905370"/>
                  <a:pt x="544726" y="3891057"/>
                  <a:pt x="544726" y="3891057"/>
                </a:cubicBezTo>
                <a:cubicBezTo>
                  <a:pt x="533995" y="3887678"/>
                  <a:pt x="491326" y="3887479"/>
                  <a:pt x="494903" y="3883901"/>
                </a:cubicBezTo>
                <a:cubicBezTo>
                  <a:pt x="494903" y="3876744"/>
                  <a:pt x="505634" y="3866208"/>
                  <a:pt x="512533" y="3859052"/>
                </a:cubicBezTo>
                <a:cubicBezTo>
                  <a:pt x="512533" y="3859052"/>
                  <a:pt x="512533" y="3859052"/>
                  <a:pt x="512533" y="3855474"/>
                </a:cubicBezTo>
                <a:cubicBezTo>
                  <a:pt x="523264" y="3848317"/>
                  <a:pt x="519687" y="3844739"/>
                  <a:pt x="508956" y="3848317"/>
                </a:cubicBezTo>
                <a:cubicBezTo>
                  <a:pt x="466287" y="3859052"/>
                  <a:pt x="423619" y="3869588"/>
                  <a:pt x="384527" y="3880323"/>
                </a:cubicBezTo>
                <a:cubicBezTo>
                  <a:pt x="398835" y="3851895"/>
                  <a:pt x="445081" y="3791463"/>
                  <a:pt x="491326" y="3777149"/>
                </a:cubicBezTo>
                <a:cubicBezTo>
                  <a:pt x="466543" y="3784306"/>
                  <a:pt x="434350" y="3795041"/>
                  <a:pt x="409566" y="3805577"/>
                </a:cubicBezTo>
                <a:cubicBezTo>
                  <a:pt x="445081" y="3780728"/>
                  <a:pt x="491326" y="3759258"/>
                  <a:pt x="527096" y="3734210"/>
                </a:cubicBezTo>
                <a:cubicBezTo>
                  <a:pt x="494903" y="3734210"/>
                  <a:pt x="459389" y="3744945"/>
                  <a:pt x="420297" y="3755680"/>
                </a:cubicBezTo>
                <a:cubicBezTo>
                  <a:pt x="409566" y="3762638"/>
                  <a:pt x="409566" y="3759059"/>
                  <a:pt x="420297" y="3751903"/>
                </a:cubicBezTo>
                <a:cubicBezTo>
                  <a:pt x="445081" y="3734210"/>
                  <a:pt x="470120" y="3720096"/>
                  <a:pt x="498480" y="3702205"/>
                </a:cubicBezTo>
                <a:cubicBezTo>
                  <a:pt x="509211" y="3691470"/>
                  <a:pt x="530418" y="3684512"/>
                  <a:pt x="537572" y="3677356"/>
                </a:cubicBezTo>
                <a:cubicBezTo>
                  <a:pt x="922099" y="3502817"/>
                  <a:pt x="1274689" y="3338813"/>
                  <a:pt x="1602240" y="3189322"/>
                </a:cubicBezTo>
                <a:cubicBezTo>
                  <a:pt x="1224611" y="3331657"/>
                  <a:pt x="808146" y="3484925"/>
                  <a:pt x="356167" y="3652308"/>
                </a:cubicBezTo>
                <a:cubicBezTo>
                  <a:pt x="377373" y="3641772"/>
                  <a:pt x="398835" y="3631037"/>
                  <a:pt x="420297" y="3616724"/>
                </a:cubicBezTo>
                <a:cubicBezTo>
                  <a:pt x="434605" y="3613146"/>
                  <a:pt x="431028" y="3609568"/>
                  <a:pt x="420297" y="3613146"/>
                </a:cubicBezTo>
                <a:cubicBezTo>
                  <a:pt x="388104" y="3623881"/>
                  <a:pt x="146146" y="3663043"/>
                  <a:pt x="149723" y="3656085"/>
                </a:cubicBezTo>
                <a:cubicBezTo>
                  <a:pt x="149723" y="3648929"/>
                  <a:pt x="188815" y="3627459"/>
                  <a:pt x="195969" y="3620303"/>
                </a:cubicBezTo>
                <a:cubicBezTo>
                  <a:pt x="181661" y="3620303"/>
                  <a:pt x="131583" y="3627459"/>
                  <a:pt x="124429" y="3623881"/>
                </a:cubicBezTo>
                <a:cubicBezTo>
                  <a:pt x="160199" y="3570406"/>
                  <a:pt x="199545" y="3527864"/>
                  <a:pt x="277728" y="3488702"/>
                </a:cubicBezTo>
                <a:cubicBezTo>
                  <a:pt x="245791" y="3485124"/>
                  <a:pt x="210021" y="3492082"/>
                  <a:pt x="160199" y="3499040"/>
                </a:cubicBezTo>
                <a:cubicBezTo>
                  <a:pt x="156621" y="3495660"/>
                  <a:pt x="202867" y="3477769"/>
                  <a:pt x="184982" y="3477769"/>
                </a:cubicBezTo>
                <a:cubicBezTo>
                  <a:pt x="106799" y="3506395"/>
                  <a:pt x="46246" y="3513551"/>
                  <a:pt x="0" y="3488702"/>
                </a:cubicBezTo>
                <a:cubicBezTo>
                  <a:pt x="17885" y="3470811"/>
                  <a:pt x="64130" y="3449540"/>
                  <a:pt x="74606" y="3435227"/>
                </a:cubicBezTo>
                <a:cubicBezTo>
                  <a:pt x="74606" y="3431649"/>
                  <a:pt x="85337" y="3428071"/>
                  <a:pt x="96068" y="3424493"/>
                </a:cubicBezTo>
                <a:cubicBezTo>
                  <a:pt x="103222" y="3424493"/>
                  <a:pt x="110376" y="3417336"/>
                  <a:pt x="106799" y="3417336"/>
                </a:cubicBezTo>
                <a:cubicBezTo>
                  <a:pt x="106799" y="3410180"/>
                  <a:pt x="113953" y="3403023"/>
                  <a:pt x="128005" y="3395867"/>
                </a:cubicBezTo>
                <a:cubicBezTo>
                  <a:pt x="149467" y="3385331"/>
                  <a:pt x="170929" y="3378174"/>
                  <a:pt x="199545" y="3367439"/>
                </a:cubicBezTo>
                <a:cubicBezTo>
                  <a:pt x="203123" y="3367439"/>
                  <a:pt x="203123" y="3367439"/>
                  <a:pt x="203123" y="3367439"/>
                </a:cubicBezTo>
                <a:cubicBezTo>
                  <a:pt x="199545" y="3367439"/>
                  <a:pt x="185237" y="3377975"/>
                  <a:pt x="188559" y="3381554"/>
                </a:cubicBezTo>
                <a:cubicBezTo>
                  <a:pt x="199290" y="3385132"/>
                  <a:pt x="213598" y="3381752"/>
                  <a:pt x="220752" y="3378174"/>
                </a:cubicBezTo>
                <a:cubicBezTo>
                  <a:pt x="224329" y="3378174"/>
                  <a:pt x="231227" y="3371018"/>
                  <a:pt x="234804" y="3367439"/>
                </a:cubicBezTo>
                <a:cubicBezTo>
                  <a:pt x="238381" y="3363861"/>
                  <a:pt x="252689" y="3360283"/>
                  <a:pt x="259843" y="3360283"/>
                </a:cubicBezTo>
                <a:cubicBezTo>
                  <a:pt x="263420" y="3360283"/>
                  <a:pt x="295613" y="3346169"/>
                  <a:pt x="309921" y="3342590"/>
                </a:cubicBezTo>
                <a:cubicBezTo>
                  <a:pt x="320652" y="3339012"/>
                  <a:pt x="309666" y="3335434"/>
                  <a:pt x="295358" y="3339012"/>
                </a:cubicBezTo>
                <a:cubicBezTo>
                  <a:pt x="288459" y="3346169"/>
                  <a:pt x="284882" y="3338813"/>
                  <a:pt x="295358" y="3331856"/>
                </a:cubicBezTo>
                <a:cubicBezTo>
                  <a:pt x="327551" y="3306808"/>
                  <a:pt x="356167" y="3281959"/>
                  <a:pt x="384527" y="3253532"/>
                </a:cubicBezTo>
                <a:cubicBezTo>
                  <a:pt x="395258" y="3246375"/>
                  <a:pt x="412888" y="3235640"/>
                  <a:pt x="423619" y="3232261"/>
                </a:cubicBezTo>
                <a:cubicBezTo>
                  <a:pt x="466287" y="3217948"/>
                  <a:pt x="505634" y="3199858"/>
                  <a:pt x="544726" y="3185744"/>
                </a:cubicBezTo>
                <a:cubicBezTo>
                  <a:pt x="559034" y="3182165"/>
                  <a:pt x="573342" y="3171430"/>
                  <a:pt x="584073" y="3164473"/>
                </a:cubicBezTo>
                <a:cubicBezTo>
                  <a:pt x="637472" y="3128690"/>
                  <a:pt x="683462" y="3096884"/>
                  <a:pt x="733540" y="3061101"/>
                </a:cubicBezTo>
                <a:cubicBezTo>
                  <a:pt x="744016" y="3057722"/>
                  <a:pt x="762156" y="3050366"/>
                  <a:pt x="776209" y="3046788"/>
                </a:cubicBezTo>
                <a:cubicBezTo>
                  <a:pt x="776209" y="3046788"/>
                  <a:pt x="775953" y="3046788"/>
                  <a:pt x="779530" y="3043210"/>
                </a:cubicBezTo>
                <a:cubicBezTo>
                  <a:pt x="790261" y="3043210"/>
                  <a:pt x="808146" y="3036252"/>
                  <a:pt x="815300" y="3029095"/>
                </a:cubicBezTo>
                <a:cubicBezTo>
                  <a:pt x="911368" y="2972042"/>
                  <a:pt x="1011013" y="2918766"/>
                  <a:pt x="1114491" y="2868869"/>
                </a:cubicBezTo>
                <a:cubicBezTo>
                  <a:pt x="829608" y="2961506"/>
                  <a:pt x="530418" y="3043408"/>
                  <a:pt x="206444" y="3139425"/>
                </a:cubicBezTo>
                <a:cubicBezTo>
                  <a:pt x="195713" y="3143003"/>
                  <a:pt x="195713" y="3143003"/>
                  <a:pt x="206444" y="3135847"/>
                </a:cubicBezTo>
                <a:cubicBezTo>
                  <a:pt x="644371" y="2993512"/>
                  <a:pt x="1036308" y="2826129"/>
                  <a:pt x="1402950" y="2697908"/>
                </a:cubicBezTo>
                <a:cubicBezTo>
                  <a:pt x="1388642" y="2715799"/>
                  <a:pt x="1367436" y="2740648"/>
                  <a:pt x="1349551" y="2754961"/>
                </a:cubicBezTo>
                <a:cubicBezTo>
                  <a:pt x="1488287" y="2729914"/>
                  <a:pt x="1662794" y="2626542"/>
                  <a:pt x="1783900" y="2562332"/>
                </a:cubicBezTo>
                <a:cubicBezTo>
                  <a:pt x="1758861" y="2569489"/>
                  <a:pt x="1726924" y="2562531"/>
                  <a:pt x="1691154" y="2576844"/>
                </a:cubicBezTo>
                <a:cubicBezTo>
                  <a:pt x="1716193" y="2558953"/>
                  <a:pt x="1740976" y="2544640"/>
                  <a:pt x="1769592" y="2533905"/>
                </a:cubicBezTo>
                <a:cubicBezTo>
                  <a:pt x="1691154" y="2569489"/>
                  <a:pt x="1623447" y="2587579"/>
                  <a:pt x="1605817" y="2523369"/>
                </a:cubicBezTo>
                <a:cubicBezTo>
                  <a:pt x="1619870" y="2512634"/>
                  <a:pt x="1634433" y="2501899"/>
                  <a:pt x="1648486" y="2491363"/>
                </a:cubicBezTo>
                <a:cubicBezTo>
                  <a:pt x="1566726" y="2445045"/>
                  <a:pt x="1342141" y="2491165"/>
                  <a:pt x="1221290" y="2533905"/>
                </a:cubicBezTo>
                <a:cubicBezTo>
                  <a:pt x="1249650" y="2519592"/>
                  <a:pt x="1281588" y="2498321"/>
                  <a:pt x="1303050" y="2484008"/>
                </a:cubicBezTo>
                <a:cubicBezTo>
                  <a:pt x="1256804" y="2501899"/>
                  <a:pt x="1199828" y="2512833"/>
                  <a:pt x="1153582" y="2530525"/>
                </a:cubicBezTo>
                <a:cubicBezTo>
                  <a:pt x="1217713" y="2487785"/>
                  <a:pt x="1292574" y="2437888"/>
                  <a:pt x="1345974" y="2388190"/>
                </a:cubicBezTo>
                <a:cubicBezTo>
                  <a:pt x="1257060" y="2430931"/>
                  <a:pt x="1160736" y="2469894"/>
                  <a:pt x="1061091" y="2462737"/>
                </a:cubicBezTo>
                <a:cubicBezTo>
                  <a:pt x="1181943" y="2380835"/>
                  <a:pt x="1392219" y="2345251"/>
                  <a:pt x="1534533" y="2302511"/>
                </a:cubicBezTo>
                <a:cubicBezTo>
                  <a:pt x="1442042" y="2323981"/>
                  <a:pt x="1338564" y="2345052"/>
                  <a:pt x="1246073" y="2362944"/>
                </a:cubicBezTo>
                <a:cubicBezTo>
                  <a:pt x="1360026" y="2327360"/>
                  <a:pt x="1477556" y="2291776"/>
                  <a:pt x="1587932" y="2252614"/>
                </a:cubicBezTo>
                <a:cubicBezTo>
                  <a:pt x="1595086" y="2252614"/>
                  <a:pt x="1619870" y="2245657"/>
                  <a:pt x="1627024" y="2242078"/>
                </a:cubicBezTo>
                <a:cubicBezTo>
                  <a:pt x="1634178" y="2238500"/>
                  <a:pt x="1641332" y="2234723"/>
                  <a:pt x="1644909" y="2231145"/>
                </a:cubicBezTo>
                <a:cubicBezTo>
                  <a:pt x="1648486" y="2227765"/>
                  <a:pt x="1641332" y="2227765"/>
                  <a:pt x="1630601" y="2231145"/>
                </a:cubicBezTo>
                <a:cubicBezTo>
                  <a:pt x="1584355" y="2238301"/>
                  <a:pt x="1538110" y="2241879"/>
                  <a:pt x="1488032" y="2248837"/>
                </a:cubicBezTo>
                <a:cubicBezTo>
                  <a:pt x="1477556" y="2252415"/>
                  <a:pt x="1467081" y="2263349"/>
                  <a:pt x="1459927" y="2263349"/>
                </a:cubicBezTo>
                <a:cubicBezTo>
                  <a:pt x="1452773" y="2266927"/>
                  <a:pt x="1441786" y="2270505"/>
                  <a:pt x="1434632" y="2266927"/>
                </a:cubicBezTo>
                <a:cubicBezTo>
                  <a:pt x="1427734" y="2266927"/>
                  <a:pt x="1431311" y="2263349"/>
                  <a:pt x="1438465" y="2259771"/>
                </a:cubicBezTo>
                <a:cubicBezTo>
                  <a:pt x="1441786" y="2256192"/>
                  <a:pt x="1449196" y="2252415"/>
                  <a:pt x="1452773" y="2248837"/>
                </a:cubicBezTo>
                <a:cubicBezTo>
                  <a:pt x="1459927" y="2241879"/>
                  <a:pt x="1459927" y="2238500"/>
                  <a:pt x="1449196" y="2242078"/>
                </a:cubicBezTo>
                <a:cubicBezTo>
                  <a:pt x="1445619" y="2242078"/>
                  <a:pt x="1441786" y="2242078"/>
                  <a:pt x="1438465" y="2242078"/>
                </a:cubicBezTo>
                <a:cubicBezTo>
                  <a:pt x="1427734" y="2242078"/>
                  <a:pt x="1427734" y="2238301"/>
                  <a:pt x="1434632" y="2231145"/>
                </a:cubicBezTo>
                <a:cubicBezTo>
                  <a:pt x="1481133" y="2209874"/>
                  <a:pt x="1527379" y="2188404"/>
                  <a:pt x="1570047" y="2167134"/>
                </a:cubicBezTo>
                <a:cubicBezTo>
                  <a:pt x="1577201" y="2159977"/>
                  <a:pt x="1587932" y="2153019"/>
                  <a:pt x="1598663" y="2153019"/>
                </a:cubicBezTo>
                <a:cubicBezTo>
                  <a:pt x="1605562" y="2149441"/>
                  <a:pt x="1602240" y="2135128"/>
                  <a:pt x="1602240" y="2131550"/>
                </a:cubicBezTo>
                <a:cubicBezTo>
                  <a:pt x="1509494" y="2149441"/>
                  <a:pt x="1509749" y="2149242"/>
                  <a:pt x="1509749" y="2149242"/>
                </a:cubicBezTo>
                <a:cubicBezTo>
                  <a:pt x="1499018" y="2152821"/>
                  <a:pt x="1488287" y="2159977"/>
                  <a:pt x="1477556" y="2167134"/>
                </a:cubicBezTo>
                <a:cubicBezTo>
                  <a:pt x="1456350" y="2177670"/>
                  <a:pt x="1434888" y="2184826"/>
                  <a:pt x="1413426" y="2195561"/>
                </a:cubicBezTo>
                <a:cubicBezTo>
                  <a:pt x="1402695" y="2199139"/>
                  <a:pt x="1399373" y="2192181"/>
                  <a:pt x="1402950" y="2185025"/>
                </a:cubicBezTo>
                <a:cubicBezTo>
                  <a:pt x="1417258" y="2170712"/>
                  <a:pt x="1431311" y="2159977"/>
                  <a:pt x="1445619" y="2145664"/>
                </a:cubicBezTo>
                <a:cubicBezTo>
                  <a:pt x="1449196" y="2135128"/>
                  <a:pt x="1442042" y="2128170"/>
                  <a:pt x="1431311" y="2131550"/>
                </a:cubicBezTo>
                <a:cubicBezTo>
                  <a:pt x="1388642" y="2153019"/>
                  <a:pt x="1338820" y="2167134"/>
                  <a:pt x="1296151" y="2185025"/>
                </a:cubicBezTo>
                <a:cubicBezTo>
                  <a:pt x="1317613" y="2160176"/>
                  <a:pt x="1342397" y="2134929"/>
                  <a:pt x="1367180" y="2110080"/>
                </a:cubicBezTo>
                <a:cubicBezTo>
                  <a:pt x="1377911" y="2106502"/>
                  <a:pt x="1374334" y="2102924"/>
                  <a:pt x="1367180" y="2106502"/>
                </a:cubicBezTo>
                <a:cubicBezTo>
                  <a:pt x="1000538" y="2238301"/>
                  <a:pt x="608856" y="2380636"/>
                  <a:pt x="184982" y="2533905"/>
                </a:cubicBezTo>
                <a:cubicBezTo>
                  <a:pt x="170929" y="2537483"/>
                  <a:pt x="153300" y="2537682"/>
                  <a:pt x="149723" y="2530525"/>
                </a:cubicBezTo>
                <a:cubicBezTo>
                  <a:pt x="142569" y="2526947"/>
                  <a:pt x="145891" y="2519791"/>
                  <a:pt x="156621" y="2516212"/>
                </a:cubicBezTo>
                <a:cubicBezTo>
                  <a:pt x="181405" y="2498321"/>
                  <a:pt x="202867" y="2480629"/>
                  <a:pt x="220752" y="2462737"/>
                </a:cubicBezTo>
                <a:cubicBezTo>
                  <a:pt x="235060" y="2455581"/>
                  <a:pt x="231483" y="2455581"/>
                  <a:pt x="220752" y="2459159"/>
                </a:cubicBezTo>
                <a:cubicBezTo>
                  <a:pt x="163775" y="2477050"/>
                  <a:pt x="110376" y="2494743"/>
                  <a:pt x="56976" y="2509056"/>
                </a:cubicBezTo>
                <a:cubicBezTo>
                  <a:pt x="46246" y="2516014"/>
                  <a:pt x="35514" y="2516014"/>
                  <a:pt x="28616" y="2509056"/>
                </a:cubicBezTo>
                <a:cubicBezTo>
                  <a:pt x="21462" y="2505478"/>
                  <a:pt x="21206" y="2502098"/>
                  <a:pt x="21206" y="2502098"/>
                </a:cubicBezTo>
                <a:cubicBezTo>
                  <a:pt x="31938" y="2494942"/>
                  <a:pt x="42668" y="2484008"/>
                  <a:pt x="56976" y="2476852"/>
                </a:cubicBezTo>
                <a:cubicBezTo>
                  <a:pt x="455812" y="2316625"/>
                  <a:pt x="900637" y="2224187"/>
                  <a:pt x="1217457" y="2046069"/>
                </a:cubicBezTo>
                <a:cubicBezTo>
                  <a:pt x="1217457" y="2039112"/>
                  <a:pt x="1210559" y="2031756"/>
                  <a:pt x="1206982" y="2028178"/>
                </a:cubicBezTo>
                <a:cubicBezTo>
                  <a:pt x="950715" y="2067340"/>
                  <a:pt x="612433" y="2217030"/>
                  <a:pt x="331128" y="2320402"/>
                </a:cubicBezTo>
                <a:cubicBezTo>
                  <a:pt x="327551" y="2323782"/>
                  <a:pt x="281305" y="2309469"/>
                  <a:pt x="284882" y="2305890"/>
                </a:cubicBezTo>
                <a:cubicBezTo>
                  <a:pt x="299190" y="2291577"/>
                  <a:pt x="320652" y="2270307"/>
                  <a:pt x="338282" y="2256192"/>
                </a:cubicBezTo>
                <a:cubicBezTo>
                  <a:pt x="224329" y="2288198"/>
                  <a:pt x="117530" y="2327360"/>
                  <a:pt x="10731" y="2370100"/>
                </a:cubicBezTo>
                <a:cubicBezTo>
                  <a:pt x="113953" y="2323782"/>
                  <a:pt x="220752" y="2277463"/>
                  <a:pt x="327551" y="2231145"/>
                </a:cubicBezTo>
                <a:cubicBezTo>
                  <a:pt x="295613" y="2238301"/>
                  <a:pt x="270574" y="2245657"/>
                  <a:pt x="241958" y="2245657"/>
                </a:cubicBezTo>
                <a:cubicBezTo>
                  <a:pt x="284882" y="2227765"/>
                  <a:pt x="338282" y="2199338"/>
                  <a:pt x="373796" y="2185025"/>
                </a:cubicBezTo>
                <a:cubicBezTo>
                  <a:pt x="363065" y="2181447"/>
                  <a:pt x="327551" y="2174290"/>
                  <a:pt x="309921" y="2170712"/>
                </a:cubicBezTo>
                <a:cubicBezTo>
                  <a:pt x="559034" y="2081653"/>
                  <a:pt x="801248" y="1996173"/>
                  <a:pt x="1022000" y="1921427"/>
                </a:cubicBezTo>
                <a:cubicBezTo>
                  <a:pt x="1025577" y="1921427"/>
                  <a:pt x="1025321" y="1921427"/>
                  <a:pt x="1025321" y="1921427"/>
                </a:cubicBezTo>
                <a:cubicBezTo>
                  <a:pt x="1036052" y="1917849"/>
                  <a:pt x="1039629" y="1907114"/>
                  <a:pt x="1036052" y="1900156"/>
                </a:cubicBezTo>
                <a:cubicBezTo>
                  <a:pt x="1032475" y="1889421"/>
                  <a:pt x="1025577" y="1874910"/>
                  <a:pt x="1022000" y="1857217"/>
                </a:cubicBezTo>
                <a:cubicBezTo>
                  <a:pt x="1018423" y="1850061"/>
                  <a:pt x="1007436" y="1846681"/>
                  <a:pt x="996705" y="1850259"/>
                </a:cubicBezTo>
                <a:cubicBezTo>
                  <a:pt x="886329" y="1878687"/>
                  <a:pt x="779786" y="1903536"/>
                  <a:pt x="658679" y="1928583"/>
                </a:cubicBezTo>
                <a:cubicBezTo>
                  <a:pt x="665833" y="1921427"/>
                  <a:pt x="676564" y="1914270"/>
                  <a:pt x="683718" y="1903734"/>
                </a:cubicBezTo>
                <a:cubicBezTo>
                  <a:pt x="694193" y="1900156"/>
                  <a:pt x="690616" y="1892801"/>
                  <a:pt x="680141" y="1892801"/>
                </a:cubicBezTo>
                <a:cubicBezTo>
                  <a:pt x="669410" y="1892801"/>
                  <a:pt x="662256" y="1889223"/>
                  <a:pt x="662256" y="1889223"/>
                </a:cubicBezTo>
                <a:cubicBezTo>
                  <a:pt x="662256" y="1885644"/>
                  <a:pt x="655357" y="1889223"/>
                  <a:pt x="641049" y="1892801"/>
                </a:cubicBezTo>
                <a:cubicBezTo>
                  <a:pt x="626741" y="1885843"/>
                  <a:pt x="605279" y="1878687"/>
                  <a:pt x="590971" y="1871530"/>
                </a:cubicBezTo>
                <a:cubicBezTo>
                  <a:pt x="576663" y="1871530"/>
                  <a:pt x="573342" y="1867952"/>
                  <a:pt x="584073" y="1857217"/>
                </a:cubicBezTo>
                <a:cubicBezTo>
                  <a:pt x="598381" y="1842904"/>
                  <a:pt x="616010" y="1828790"/>
                  <a:pt x="633895" y="1810899"/>
                </a:cubicBezTo>
                <a:cubicBezTo>
                  <a:pt x="641049" y="1803941"/>
                  <a:pt x="633640" y="1800164"/>
                  <a:pt x="623164" y="1800164"/>
                </a:cubicBezTo>
                <a:cubicBezTo>
                  <a:pt x="505634" y="1825212"/>
                  <a:pt x="387849" y="1846681"/>
                  <a:pt x="259843" y="1871530"/>
                </a:cubicBezTo>
                <a:cubicBezTo>
                  <a:pt x="249112" y="1875108"/>
                  <a:pt x="245535" y="1875108"/>
                  <a:pt x="259843" y="1867952"/>
                </a:cubicBezTo>
                <a:cubicBezTo>
                  <a:pt x="348757" y="1825212"/>
                  <a:pt x="434350" y="1786050"/>
                  <a:pt x="516365" y="1746888"/>
                </a:cubicBezTo>
                <a:cubicBezTo>
                  <a:pt x="526841" y="1743309"/>
                  <a:pt x="526841" y="1743111"/>
                  <a:pt x="516365" y="1743111"/>
                </a:cubicBezTo>
                <a:cubicBezTo>
                  <a:pt x="502057" y="1736153"/>
                  <a:pt x="487749" y="1728996"/>
                  <a:pt x="470120" y="1714683"/>
                </a:cubicBezTo>
                <a:cubicBezTo>
                  <a:pt x="459389" y="1714683"/>
                  <a:pt x="459389" y="1711304"/>
                  <a:pt x="470120" y="1707726"/>
                </a:cubicBezTo>
                <a:cubicBezTo>
                  <a:pt x="676564" y="1640136"/>
                  <a:pt x="875854" y="1568770"/>
                  <a:pt x="1061091" y="1504759"/>
                </a:cubicBezTo>
                <a:cubicBezTo>
                  <a:pt x="1075144" y="1501181"/>
                  <a:pt x="1075144" y="1497603"/>
                  <a:pt x="1061091" y="1497603"/>
                </a:cubicBezTo>
                <a:cubicBezTo>
                  <a:pt x="1057514" y="1497603"/>
                  <a:pt x="1053682" y="1497603"/>
                  <a:pt x="1053682" y="1497603"/>
                </a:cubicBezTo>
                <a:cubicBezTo>
                  <a:pt x="1039629" y="1497603"/>
                  <a:pt x="1039885" y="1497603"/>
                  <a:pt x="1050360" y="1494024"/>
                </a:cubicBezTo>
                <a:cubicBezTo>
                  <a:pt x="1096861" y="1472555"/>
                  <a:pt x="1139530" y="1451085"/>
                  <a:pt x="1182198" y="1426236"/>
                </a:cubicBezTo>
                <a:cubicBezTo>
                  <a:pt x="1192929" y="1422658"/>
                  <a:pt x="1203660" y="1411923"/>
                  <a:pt x="1210559" y="1404767"/>
                </a:cubicBezTo>
                <a:cubicBezTo>
                  <a:pt x="1221290" y="1401387"/>
                  <a:pt x="1217713" y="1394032"/>
                  <a:pt x="1203405" y="1397610"/>
                </a:cubicBezTo>
                <a:cubicBezTo>
                  <a:pt x="1046783" y="1415501"/>
                  <a:pt x="889906" y="1440350"/>
                  <a:pt x="726131" y="1458242"/>
                </a:cubicBezTo>
                <a:cubicBezTo>
                  <a:pt x="900637" y="1397610"/>
                  <a:pt x="1075399" y="1340756"/>
                  <a:pt x="1239175" y="1283702"/>
                </a:cubicBezTo>
                <a:cubicBezTo>
                  <a:pt x="1043206" y="1315708"/>
                  <a:pt x="843916" y="1344334"/>
                  <a:pt x="630318" y="1372761"/>
                </a:cubicBezTo>
                <a:cubicBezTo>
                  <a:pt x="701347" y="1344334"/>
                  <a:pt x="776209" y="1319286"/>
                  <a:pt x="847493" y="1287281"/>
                </a:cubicBezTo>
                <a:cubicBezTo>
                  <a:pt x="857969" y="1283702"/>
                  <a:pt x="865123" y="1276745"/>
                  <a:pt x="861546" y="1266010"/>
                </a:cubicBezTo>
                <a:cubicBezTo>
                  <a:pt x="843661" y="1266010"/>
                  <a:pt x="822710" y="1262432"/>
                  <a:pt x="804825" y="1258853"/>
                </a:cubicBezTo>
                <a:cubicBezTo>
                  <a:pt x="808402" y="1251697"/>
                  <a:pt x="808146" y="1226848"/>
                  <a:pt x="815300" y="1219691"/>
                </a:cubicBezTo>
                <a:cubicBezTo>
                  <a:pt x="822454" y="1216312"/>
                  <a:pt x="811723" y="1212535"/>
                  <a:pt x="808146" y="1212535"/>
                </a:cubicBezTo>
                <a:cubicBezTo>
                  <a:pt x="800992" y="1216113"/>
                  <a:pt x="801248" y="1205577"/>
                  <a:pt x="801248" y="1198421"/>
                </a:cubicBezTo>
                <a:cubicBezTo>
                  <a:pt x="797671" y="1194842"/>
                  <a:pt x="786940" y="1191264"/>
                  <a:pt x="772632" y="1191264"/>
                </a:cubicBezTo>
                <a:cubicBezTo>
                  <a:pt x="758579" y="1191264"/>
                  <a:pt x="751425" y="1194842"/>
                  <a:pt x="744271" y="1194842"/>
                </a:cubicBezTo>
                <a:cubicBezTo>
                  <a:pt x="729963" y="1194842"/>
                  <a:pt x="729963" y="1191264"/>
                  <a:pt x="740694" y="1187686"/>
                </a:cubicBezTo>
                <a:cubicBezTo>
                  <a:pt x="858224" y="1134211"/>
                  <a:pt x="968345" y="1084314"/>
                  <a:pt x="1078721" y="1034417"/>
                </a:cubicBezTo>
                <a:cubicBezTo>
                  <a:pt x="1089452" y="1030839"/>
                  <a:pt x="1086130" y="1027460"/>
                  <a:pt x="1075399" y="1027460"/>
                </a:cubicBezTo>
                <a:cubicBezTo>
                  <a:pt x="1057514" y="1027460"/>
                  <a:pt x="1039629" y="1027460"/>
                  <a:pt x="1025321" y="1027460"/>
                </a:cubicBezTo>
                <a:cubicBezTo>
                  <a:pt x="1011013" y="1027460"/>
                  <a:pt x="1007692" y="1023881"/>
                  <a:pt x="1014846" y="1016725"/>
                </a:cubicBezTo>
                <a:cubicBezTo>
                  <a:pt x="1022000" y="995255"/>
                  <a:pt x="1028898" y="981141"/>
                  <a:pt x="1036052" y="963250"/>
                </a:cubicBezTo>
                <a:cubicBezTo>
                  <a:pt x="1043206" y="956292"/>
                  <a:pt x="1039629" y="952515"/>
                  <a:pt x="1028898" y="956093"/>
                </a:cubicBezTo>
                <a:cubicBezTo>
                  <a:pt x="1007436" y="959672"/>
                  <a:pt x="986230" y="967027"/>
                  <a:pt x="965023" y="970605"/>
                </a:cubicBezTo>
                <a:cubicBezTo>
                  <a:pt x="954292" y="970605"/>
                  <a:pt x="947138" y="966828"/>
                  <a:pt x="950715" y="959672"/>
                </a:cubicBezTo>
                <a:cubicBezTo>
                  <a:pt x="939984" y="952515"/>
                  <a:pt x="929253" y="945557"/>
                  <a:pt x="914945" y="934823"/>
                </a:cubicBezTo>
                <a:cubicBezTo>
                  <a:pt x="911368" y="927666"/>
                  <a:pt x="897316" y="924088"/>
                  <a:pt x="886585" y="931244"/>
                </a:cubicBezTo>
                <a:cubicBezTo>
                  <a:pt x="544981" y="1052309"/>
                  <a:pt x="213598" y="1201800"/>
                  <a:pt x="427196" y="809981"/>
                </a:cubicBezTo>
                <a:cubicBezTo>
                  <a:pt x="430773" y="806403"/>
                  <a:pt x="445081" y="785132"/>
                  <a:pt x="445081" y="785132"/>
                </a:cubicBezTo>
                <a:cubicBezTo>
                  <a:pt x="423874" y="785132"/>
                  <a:pt x="405989" y="781554"/>
                  <a:pt x="384527" y="781554"/>
                </a:cubicBezTo>
                <a:cubicBezTo>
                  <a:pt x="380950" y="788711"/>
                  <a:pt x="373796" y="788711"/>
                  <a:pt x="373796" y="777976"/>
                </a:cubicBezTo>
                <a:cubicBezTo>
                  <a:pt x="384527" y="770819"/>
                  <a:pt x="395258" y="760283"/>
                  <a:pt x="405734" y="753127"/>
                </a:cubicBezTo>
                <a:cubicBezTo>
                  <a:pt x="412888" y="745970"/>
                  <a:pt x="427196" y="728079"/>
                  <a:pt x="430773" y="720922"/>
                </a:cubicBezTo>
                <a:cubicBezTo>
                  <a:pt x="405734" y="685339"/>
                  <a:pt x="380950" y="653333"/>
                  <a:pt x="352590" y="617749"/>
                </a:cubicBezTo>
                <a:cubicBezTo>
                  <a:pt x="345436" y="607015"/>
                  <a:pt x="352590" y="603436"/>
                  <a:pt x="366898" y="607015"/>
                </a:cubicBezTo>
                <a:cubicBezTo>
                  <a:pt x="398835" y="599858"/>
                  <a:pt x="427196" y="596479"/>
                  <a:pt x="459133" y="592900"/>
                </a:cubicBezTo>
                <a:cubicBezTo>
                  <a:pt x="469864" y="592900"/>
                  <a:pt x="484172" y="578786"/>
                  <a:pt x="484172" y="571630"/>
                </a:cubicBezTo>
                <a:cubicBezTo>
                  <a:pt x="484172" y="568051"/>
                  <a:pt x="491326" y="564274"/>
                  <a:pt x="505379" y="560696"/>
                </a:cubicBezTo>
                <a:cubicBezTo>
                  <a:pt x="505379" y="557317"/>
                  <a:pt x="512533" y="553540"/>
                  <a:pt x="512533" y="549961"/>
                </a:cubicBezTo>
                <a:cubicBezTo>
                  <a:pt x="512533" y="549961"/>
                  <a:pt x="2018705" y="140450"/>
                  <a:pt x="2837583" y="54969"/>
                </a:cubicBezTo>
                <a:cubicBezTo>
                  <a:pt x="3193750" y="15807"/>
                  <a:pt x="3635253" y="1693"/>
                  <a:pt x="3952073" y="1693"/>
                </a:cubicBezTo>
                <a:cubicBezTo>
                  <a:pt x="4025146" y="699"/>
                  <a:pt x="4092854" y="103"/>
                  <a:pt x="4153152" y="103"/>
                </a:cubicBezTo>
                <a:cubicBezTo>
                  <a:pt x="4198503" y="-46"/>
                  <a:pt x="4239767" y="-22"/>
                  <a:pt x="4276151" y="10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6096000" y="1914621"/>
            <a:ext cx="5518799" cy="4293412"/>
          </a:xfrm>
          <a:custGeom>
            <a:avLst/>
            <a:gdLst>
              <a:gd name="connsiteX0" fmla="*/ 5066564 w 5518799"/>
              <a:gd name="connsiteY0" fmla="*/ 2469894 h 4293412"/>
              <a:gd name="connsiteX1" fmla="*/ 4998857 w 5518799"/>
              <a:gd name="connsiteY1" fmla="*/ 2491363 h 4293412"/>
              <a:gd name="connsiteX2" fmla="*/ 4998857 w 5518799"/>
              <a:gd name="connsiteY2" fmla="*/ 2487785 h 4293412"/>
              <a:gd name="connsiteX3" fmla="*/ 5009843 w 5518799"/>
              <a:gd name="connsiteY3" fmla="*/ 2487785 h 4293412"/>
              <a:gd name="connsiteX4" fmla="*/ 5023896 w 5518799"/>
              <a:gd name="connsiteY4" fmla="*/ 2480430 h 4293412"/>
              <a:gd name="connsiteX5" fmla="*/ 5031050 w 5518799"/>
              <a:gd name="connsiteY5" fmla="*/ 2476852 h 4293412"/>
              <a:gd name="connsiteX6" fmla="*/ 5052256 w 5518799"/>
              <a:gd name="connsiteY6" fmla="*/ 2473671 h 4293412"/>
              <a:gd name="connsiteX7" fmla="*/ 5057877 w 5518799"/>
              <a:gd name="connsiteY7" fmla="*/ 2470888 h 4293412"/>
              <a:gd name="connsiteX8" fmla="*/ 5319254 w 5518799"/>
              <a:gd name="connsiteY8" fmla="*/ 2242078 h 4293412"/>
              <a:gd name="connsiteX9" fmla="*/ 5311078 w 5518799"/>
              <a:gd name="connsiteY9" fmla="*/ 2244464 h 4293412"/>
              <a:gd name="connsiteX10" fmla="*/ 5305201 w 5518799"/>
              <a:gd name="connsiteY10" fmla="*/ 2245657 h 4293412"/>
              <a:gd name="connsiteX11" fmla="*/ 5319254 w 5518799"/>
              <a:gd name="connsiteY11" fmla="*/ 2242078 h 4293412"/>
              <a:gd name="connsiteX12" fmla="*/ 4475593 w 5518799"/>
              <a:gd name="connsiteY12" fmla="*/ 1982058 h 4293412"/>
              <a:gd name="connsiteX13" fmla="*/ 4404308 w 5518799"/>
              <a:gd name="connsiteY13" fmla="*/ 2014064 h 4293412"/>
              <a:gd name="connsiteX14" fmla="*/ 4393577 w 5518799"/>
              <a:gd name="connsiteY14" fmla="*/ 2010486 h 4293412"/>
              <a:gd name="connsiteX15" fmla="*/ 4400731 w 5518799"/>
              <a:gd name="connsiteY15" fmla="*/ 2006907 h 4293412"/>
              <a:gd name="connsiteX16" fmla="*/ 4475593 w 5518799"/>
              <a:gd name="connsiteY16" fmla="*/ 1982058 h 4293412"/>
              <a:gd name="connsiteX17" fmla="*/ 4276151 w 5518799"/>
              <a:gd name="connsiteY17" fmla="*/ 100 h 4293412"/>
              <a:gd name="connsiteX18" fmla="*/ 4450554 w 5518799"/>
              <a:gd name="connsiteY18" fmla="*/ 1693 h 4293412"/>
              <a:gd name="connsiteX19" fmla="*/ 4450554 w 5518799"/>
              <a:gd name="connsiteY19" fmla="*/ 5271 h 4293412"/>
              <a:gd name="connsiteX20" fmla="*/ 4472016 w 5518799"/>
              <a:gd name="connsiteY20" fmla="*/ 5271 h 4293412"/>
              <a:gd name="connsiteX21" fmla="*/ 4475593 w 5518799"/>
              <a:gd name="connsiteY21" fmla="*/ 12229 h 4293412"/>
              <a:gd name="connsiteX22" fmla="*/ 4486324 w 5518799"/>
              <a:gd name="connsiteY22" fmla="*/ 15807 h 4293412"/>
              <a:gd name="connsiteX23" fmla="*/ 4475593 w 5518799"/>
              <a:gd name="connsiteY23" fmla="*/ 15807 h 4293412"/>
              <a:gd name="connsiteX24" fmla="*/ 4454131 w 5518799"/>
              <a:gd name="connsiteY24" fmla="*/ 26542 h 4293412"/>
              <a:gd name="connsiteX25" fmla="*/ 4454131 w 5518799"/>
              <a:gd name="connsiteY25" fmla="*/ 30120 h 4293412"/>
              <a:gd name="connsiteX26" fmla="*/ 4479170 w 5518799"/>
              <a:gd name="connsiteY26" fmla="*/ 33699 h 4293412"/>
              <a:gd name="connsiteX27" fmla="*/ 4415039 w 5518799"/>
              <a:gd name="connsiteY27" fmla="*/ 40656 h 4293412"/>
              <a:gd name="connsiteX28" fmla="*/ 4400731 w 5518799"/>
              <a:gd name="connsiteY28" fmla="*/ 40656 h 4293412"/>
              <a:gd name="connsiteX29" fmla="*/ 4393577 w 5518799"/>
              <a:gd name="connsiteY29" fmla="*/ 40656 h 4293412"/>
              <a:gd name="connsiteX30" fmla="*/ 4382846 w 5518799"/>
              <a:gd name="connsiteY30" fmla="*/ 44235 h 4293412"/>
              <a:gd name="connsiteX31" fmla="*/ 4386423 w 5518799"/>
              <a:gd name="connsiteY31" fmla="*/ 44235 h 4293412"/>
              <a:gd name="connsiteX32" fmla="*/ 4390000 w 5518799"/>
              <a:gd name="connsiteY32" fmla="*/ 51391 h 4293412"/>
              <a:gd name="connsiteX33" fmla="*/ 4397154 w 5518799"/>
              <a:gd name="connsiteY33" fmla="*/ 51391 h 4293412"/>
              <a:gd name="connsiteX34" fmla="*/ 4407885 w 5518799"/>
              <a:gd name="connsiteY34" fmla="*/ 51391 h 4293412"/>
              <a:gd name="connsiteX35" fmla="*/ 4646522 w 5518799"/>
              <a:gd name="connsiteY35" fmla="*/ 47813 h 4293412"/>
              <a:gd name="connsiteX36" fmla="*/ 4681781 w 5518799"/>
              <a:gd name="connsiteY36" fmla="*/ 47813 h 4293412"/>
              <a:gd name="connsiteX37" fmla="*/ 4699922 w 5518799"/>
              <a:gd name="connsiteY37" fmla="*/ 47813 h 4293412"/>
              <a:gd name="connsiteX38" fmla="*/ 4707076 w 5518799"/>
              <a:gd name="connsiteY38" fmla="*/ 44235 h 4293412"/>
              <a:gd name="connsiteX39" fmla="*/ 4713974 w 5518799"/>
              <a:gd name="connsiteY39" fmla="*/ 47813 h 4293412"/>
              <a:gd name="connsiteX40" fmla="*/ 4707076 w 5518799"/>
              <a:gd name="connsiteY40" fmla="*/ 51391 h 4293412"/>
              <a:gd name="connsiteX41" fmla="*/ 4689191 w 5518799"/>
              <a:gd name="connsiteY41" fmla="*/ 54969 h 4293412"/>
              <a:gd name="connsiteX42" fmla="*/ 4689191 w 5518799"/>
              <a:gd name="connsiteY42" fmla="*/ 58746 h 4293412"/>
              <a:gd name="connsiteX43" fmla="*/ 4692768 w 5518799"/>
              <a:gd name="connsiteY43" fmla="*/ 58746 h 4293412"/>
              <a:gd name="connsiteX44" fmla="*/ 4703499 w 5518799"/>
              <a:gd name="connsiteY44" fmla="*/ 58746 h 4293412"/>
              <a:gd name="connsiteX45" fmla="*/ 4699922 w 5518799"/>
              <a:gd name="connsiteY45" fmla="*/ 62325 h 4293412"/>
              <a:gd name="connsiteX46" fmla="*/ 4674883 w 5518799"/>
              <a:gd name="connsiteY46" fmla="*/ 69084 h 4293412"/>
              <a:gd name="connsiteX47" fmla="*/ 4671306 w 5518799"/>
              <a:gd name="connsiteY47" fmla="*/ 69084 h 4293412"/>
              <a:gd name="connsiteX48" fmla="*/ 4660575 w 5518799"/>
              <a:gd name="connsiteY48" fmla="*/ 72861 h 4293412"/>
              <a:gd name="connsiteX49" fmla="*/ 4635791 w 5518799"/>
              <a:gd name="connsiteY49" fmla="*/ 80017 h 4293412"/>
              <a:gd name="connsiteX50" fmla="*/ 4632214 w 5518799"/>
              <a:gd name="connsiteY50" fmla="*/ 87174 h 4293412"/>
              <a:gd name="connsiteX51" fmla="*/ 4625316 w 5518799"/>
              <a:gd name="connsiteY51" fmla="*/ 90752 h 4293412"/>
              <a:gd name="connsiteX52" fmla="*/ 4617906 w 5518799"/>
              <a:gd name="connsiteY52" fmla="*/ 94131 h 4293412"/>
              <a:gd name="connsiteX53" fmla="*/ 4632214 w 5518799"/>
              <a:gd name="connsiteY53" fmla="*/ 94131 h 4293412"/>
              <a:gd name="connsiteX54" fmla="*/ 4625316 w 5518799"/>
              <a:gd name="connsiteY54" fmla="*/ 97710 h 4293412"/>
              <a:gd name="connsiteX55" fmla="*/ 4685614 w 5518799"/>
              <a:gd name="connsiteY55" fmla="*/ 104866 h 4293412"/>
              <a:gd name="connsiteX56" fmla="*/ 4656998 w 5518799"/>
              <a:gd name="connsiteY56" fmla="*/ 119179 h 4293412"/>
              <a:gd name="connsiteX57" fmla="*/ 4674883 w 5518799"/>
              <a:gd name="connsiteY57" fmla="*/ 133293 h 4293412"/>
              <a:gd name="connsiteX58" fmla="*/ 4632214 w 5518799"/>
              <a:gd name="connsiteY58" fmla="*/ 150986 h 4293412"/>
              <a:gd name="connsiteX59" fmla="*/ 4660575 w 5518799"/>
              <a:gd name="connsiteY59" fmla="*/ 169076 h 4293412"/>
              <a:gd name="connsiteX60" fmla="*/ 4557353 w 5518799"/>
              <a:gd name="connsiteY60" fmla="*/ 222352 h 4293412"/>
              <a:gd name="connsiteX61" fmla="*/ 4625316 w 5518799"/>
              <a:gd name="connsiteY61" fmla="*/ 208039 h 4293412"/>
              <a:gd name="connsiteX62" fmla="*/ 4418616 w 5518799"/>
              <a:gd name="connsiteY62" fmla="*/ 279405 h 4293412"/>
              <a:gd name="connsiteX63" fmla="*/ 4386423 w 5518799"/>
              <a:gd name="connsiteY63" fmla="*/ 290140 h 4293412"/>
              <a:gd name="connsiteX64" fmla="*/ 4789091 w 5518799"/>
              <a:gd name="connsiteY64" fmla="*/ 233286 h 4293412"/>
              <a:gd name="connsiteX65" fmla="*/ 4749744 w 5518799"/>
              <a:gd name="connsiteY65" fmla="*/ 268671 h 4293412"/>
              <a:gd name="connsiteX66" fmla="*/ 4760475 w 5518799"/>
              <a:gd name="connsiteY66" fmla="*/ 290140 h 4293412"/>
              <a:gd name="connsiteX67" fmla="*/ 4753321 w 5518799"/>
              <a:gd name="connsiteY67" fmla="*/ 297098 h 4293412"/>
              <a:gd name="connsiteX68" fmla="*/ 4767374 w 5518799"/>
              <a:gd name="connsiteY68" fmla="*/ 304254 h 4293412"/>
              <a:gd name="connsiteX69" fmla="*/ 4692768 w 5518799"/>
              <a:gd name="connsiteY69" fmla="*/ 329302 h 4293412"/>
              <a:gd name="connsiteX70" fmla="*/ 4760475 w 5518799"/>
              <a:gd name="connsiteY70" fmla="*/ 318766 h 4293412"/>
              <a:gd name="connsiteX71" fmla="*/ 4767374 w 5518799"/>
              <a:gd name="connsiteY71" fmla="*/ 321947 h 4293412"/>
              <a:gd name="connsiteX72" fmla="*/ 4763797 w 5518799"/>
              <a:gd name="connsiteY72" fmla="*/ 325724 h 4293412"/>
              <a:gd name="connsiteX73" fmla="*/ 4756898 w 5518799"/>
              <a:gd name="connsiteY73" fmla="*/ 332880 h 4293412"/>
              <a:gd name="connsiteX74" fmla="*/ 4753321 w 5518799"/>
              <a:gd name="connsiteY74" fmla="*/ 340037 h 4293412"/>
              <a:gd name="connsiteX75" fmla="*/ 4749744 w 5518799"/>
              <a:gd name="connsiteY75" fmla="*/ 354151 h 4293412"/>
              <a:gd name="connsiteX76" fmla="*/ 4749744 w 5518799"/>
              <a:gd name="connsiteY76" fmla="*/ 357729 h 4293412"/>
              <a:gd name="connsiteX77" fmla="*/ 4746167 w 5518799"/>
              <a:gd name="connsiteY77" fmla="*/ 361308 h 4293412"/>
              <a:gd name="connsiteX78" fmla="*/ 4707076 w 5518799"/>
              <a:gd name="connsiteY78" fmla="*/ 368464 h 4293412"/>
              <a:gd name="connsiteX79" fmla="*/ 4746167 w 5518799"/>
              <a:gd name="connsiteY79" fmla="*/ 379000 h 4293412"/>
              <a:gd name="connsiteX80" fmla="*/ 4735692 w 5518799"/>
              <a:gd name="connsiteY80" fmla="*/ 404247 h 4293412"/>
              <a:gd name="connsiteX81" fmla="*/ 4557353 w 5518799"/>
              <a:gd name="connsiteY81" fmla="*/ 450367 h 4293412"/>
              <a:gd name="connsiteX82" fmla="*/ 4639368 w 5518799"/>
              <a:gd name="connsiteY82" fmla="*/ 432674 h 4293412"/>
              <a:gd name="connsiteX83" fmla="*/ 4575238 w 5518799"/>
              <a:gd name="connsiteY83" fmla="*/ 439632 h 4293412"/>
              <a:gd name="connsiteX84" fmla="*/ 4607175 w 5518799"/>
              <a:gd name="connsiteY84" fmla="*/ 429096 h 4293412"/>
              <a:gd name="connsiteX85" fmla="*/ 4511107 w 5518799"/>
              <a:gd name="connsiteY85" fmla="*/ 439632 h 4293412"/>
              <a:gd name="connsiteX86" fmla="*/ 4632214 w 5518799"/>
              <a:gd name="connsiteY86" fmla="*/ 411204 h 4293412"/>
              <a:gd name="connsiteX87" fmla="*/ 4400731 w 5518799"/>
              <a:gd name="connsiteY87" fmla="*/ 432674 h 4293412"/>
              <a:gd name="connsiteX88" fmla="*/ 4543300 w 5518799"/>
              <a:gd name="connsiteY88" fmla="*/ 389735 h 4293412"/>
              <a:gd name="connsiteX89" fmla="*/ 4539723 w 5518799"/>
              <a:gd name="connsiteY89" fmla="*/ 389735 h 4293412"/>
              <a:gd name="connsiteX90" fmla="*/ 4514684 w 5518799"/>
              <a:gd name="connsiteY90" fmla="*/ 393313 h 4293412"/>
              <a:gd name="connsiteX91" fmla="*/ 4496799 w 5518799"/>
              <a:gd name="connsiteY91" fmla="*/ 397090 h 4293412"/>
              <a:gd name="connsiteX92" fmla="*/ 4133734 w 5518799"/>
              <a:gd name="connsiteY92" fmla="*/ 471637 h 4293412"/>
              <a:gd name="connsiteX93" fmla="*/ 4222648 w 5518799"/>
              <a:gd name="connsiteY93" fmla="*/ 475216 h 4293412"/>
              <a:gd name="connsiteX94" fmla="*/ 4169248 w 5518799"/>
              <a:gd name="connsiteY94" fmla="*/ 489727 h 4293412"/>
              <a:gd name="connsiteX95" fmla="*/ 4205018 w 5518799"/>
              <a:gd name="connsiteY95" fmla="*/ 507420 h 4293412"/>
              <a:gd name="connsiteX96" fmla="*/ 4105373 w 5518799"/>
              <a:gd name="connsiteY96" fmla="*/ 571630 h 4293412"/>
              <a:gd name="connsiteX97" fmla="*/ 4258418 w 5518799"/>
              <a:gd name="connsiteY97" fmla="*/ 578587 h 4293412"/>
              <a:gd name="connsiteX98" fmla="*/ 3969958 w 5518799"/>
              <a:gd name="connsiteY98" fmla="*/ 720922 h 4293412"/>
              <a:gd name="connsiteX99" fmla="*/ 4781682 w 5518799"/>
              <a:gd name="connsiteY99" fmla="*/ 568051 h 4293412"/>
              <a:gd name="connsiteX100" fmla="*/ 4799567 w 5518799"/>
              <a:gd name="connsiteY100" fmla="*/ 564473 h 4293412"/>
              <a:gd name="connsiteX101" fmla="*/ 4838658 w 5518799"/>
              <a:gd name="connsiteY101" fmla="*/ 564473 h 4293412"/>
              <a:gd name="connsiteX102" fmla="*/ 4842491 w 5518799"/>
              <a:gd name="connsiteY102" fmla="*/ 574810 h 4293412"/>
              <a:gd name="connsiteX103" fmla="*/ 4845812 w 5518799"/>
              <a:gd name="connsiteY103" fmla="*/ 582166 h 4293412"/>
              <a:gd name="connsiteX104" fmla="*/ 4838658 w 5518799"/>
              <a:gd name="connsiteY104" fmla="*/ 600057 h 4293412"/>
              <a:gd name="connsiteX105" fmla="*/ 4799567 w 5518799"/>
              <a:gd name="connsiteY105" fmla="*/ 631864 h 4293412"/>
              <a:gd name="connsiteX106" fmla="*/ 4803144 w 5518799"/>
              <a:gd name="connsiteY106" fmla="*/ 639020 h 4293412"/>
              <a:gd name="connsiteX107" fmla="*/ 4831504 w 5518799"/>
              <a:gd name="connsiteY107" fmla="*/ 653532 h 4293412"/>
              <a:gd name="connsiteX108" fmla="*/ 4845812 w 5518799"/>
              <a:gd name="connsiteY108" fmla="*/ 635442 h 4293412"/>
              <a:gd name="connsiteX109" fmla="*/ 4845812 w 5518799"/>
              <a:gd name="connsiteY109" fmla="*/ 646177 h 4293412"/>
              <a:gd name="connsiteX110" fmla="*/ 4845812 w 5518799"/>
              <a:gd name="connsiteY110" fmla="*/ 657110 h 4293412"/>
              <a:gd name="connsiteX111" fmla="*/ 4845812 w 5518799"/>
              <a:gd name="connsiteY111" fmla="*/ 660291 h 4293412"/>
              <a:gd name="connsiteX112" fmla="*/ 4845812 w 5518799"/>
              <a:gd name="connsiteY112" fmla="*/ 667646 h 4293412"/>
              <a:gd name="connsiteX113" fmla="*/ 4803144 w 5518799"/>
              <a:gd name="connsiteY113" fmla="*/ 720922 h 4293412"/>
              <a:gd name="connsiteX114" fmla="*/ 4795990 w 5518799"/>
              <a:gd name="connsiteY114" fmla="*/ 717344 h 4293412"/>
              <a:gd name="connsiteX115" fmla="*/ 4799567 w 5518799"/>
              <a:gd name="connsiteY115" fmla="*/ 699652 h 4293412"/>
              <a:gd name="connsiteX116" fmla="*/ 4795990 w 5518799"/>
              <a:gd name="connsiteY116" fmla="*/ 696073 h 4293412"/>
              <a:gd name="connsiteX117" fmla="*/ 4763797 w 5518799"/>
              <a:gd name="connsiteY117" fmla="*/ 728079 h 4293412"/>
              <a:gd name="connsiteX118" fmla="*/ 4753321 w 5518799"/>
              <a:gd name="connsiteY118" fmla="*/ 749549 h 4293412"/>
              <a:gd name="connsiteX119" fmla="*/ 4728282 w 5518799"/>
              <a:gd name="connsiteY119" fmla="*/ 777976 h 4293412"/>
              <a:gd name="connsiteX120" fmla="*/ 4731859 w 5518799"/>
              <a:gd name="connsiteY120" fmla="*/ 792289 h 4293412"/>
              <a:gd name="connsiteX121" fmla="*/ 4739013 w 5518799"/>
              <a:gd name="connsiteY121" fmla="*/ 802825 h 4293412"/>
              <a:gd name="connsiteX122" fmla="*/ 4739013 w 5518799"/>
              <a:gd name="connsiteY122" fmla="*/ 813560 h 4293412"/>
              <a:gd name="connsiteX123" fmla="*/ 4717551 w 5518799"/>
              <a:gd name="connsiteY123" fmla="*/ 852920 h 4293412"/>
              <a:gd name="connsiteX124" fmla="*/ 4753321 w 5518799"/>
              <a:gd name="connsiteY124" fmla="*/ 842186 h 4293412"/>
              <a:gd name="connsiteX125" fmla="*/ 4753321 w 5518799"/>
              <a:gd name="connsiteY125" fmla="*/ 856499 h 4293412"/>
              <a:gd name="connsiteX126" fmla="*/ 4753321 w 5518799"/>
              <a:gd name="connsiteY126" fmla="*/ 867035 h 4293412"/>
              <a:gd name="connsiteX127" fmla="*/ 4763797 w 5518799"/>
              <a:gd name="connsiteY127" fmla="*/ 863456 h 4293412"/>
              <a:gd name="connsiteX128" fmla="*/ 4770951 w 5518799"/>
              <a:gd name="connsiteY128" fmla="*/ 867035 h 4293412"/>
              <a:gd name="connsiteX129" fmla="*/ 3998574 w 5518799"/>
              <a:gd name="connsiteY129" fmla="*/ 1034417 h 4293412"/>
              <a:gd name="connsiteX130" fmla="*/ 3047604 w 5518799"/>
              <a:gd name="connsiteY130" fmla="*/ 1305172 h 4293412"/>
              <a:gd name="connsiteX131" fmla="*/ 3040705 w 5518799"/>
              <a:gd name="connsiteY131" fmla="*/ 1308949 h 4293412"/>
              <a:gd name="connsiteX132" fmla="*/ 3054758 w 5518799"/>
              <a:gd name="connsiteY132" fmla="*/ 1305172 h 4293412"/>
              <a:gd name="connsiteX133" fmla="*/ 3998574 w 5518799"/>
              <a:gd name="connsiteY133" fmla="*/ 1045152 h 4293412"/>
              <a:gd name="connsiteX134" fmla="*/ 4607175 w 5518799"/>
              <a:gd name="connsiteY134" fmla="*/ 924088 h 4293412"/>
              <a:gd name="connsiteX135" fmla="*/ 4774528 w 5518799"/>
              <a:gd name="connsiteY135" fmla="*/ 877769 h 4293412"/>
              <a:gd name="connsiteX136" fmla="*/ 4785259 w 5518799"/>
              <a:gd name="connsiteY136" fmla="*/ 885125 h 4293412"/>
              <a:gd name="connsiteX137" fmla="*/ 4860120 w 5518799"/>
              <a:gd name="connsiteY137" fmla="*/ 874191 h 4293412"/>
              <a:gd name="connsiteX138" fmla="*/ 4860120 w 5518799"/>
              <a:gd name="connsiteY138" fmla="*/ 877769 h 4293412"/>
              <a:gd name="connsiteX139" fmla="*/ 4813875 w 5518799"/>
              <a:gd name="connsiteY139" fmla="*/ 906395 h 4293412"/>
              <a:gd name="connsiteX140" fmla="*/ 4810298 w 5518799"/>
              <a:gd name="connsiteY140" fmla="*/ 916931 h 4293412"/>
              <a:gd name="connsiteX141" fmla="*/ 4820773 w 5518799"/>
              <a:gd name="connsiteY141" fmla="*/ 924088 h 4293412"/>
              <a:gd name="connsiteX142" fmla="*/ 4824350 w 5518799"/>
              <a:gd name="connsiteY142" fmla="*/ 931244 h 4293412"/>
              <a:gd name="connsiteX143" fmla="*/ 4831504 w 5518799"/>
              <a:gd name="connsiteY143" fmla="*/ 931244 h 4293412"/>
              <a:gd name="connsiteX144" fmla="*/ 4899467 w 5518799"/>
              <a:gd name="connsiteY144" fmla="*/ 920510 h 4293412"/>
              <a:gd name="connsiteX145" fmla="*/ 4899467 w 5518799"/>
              <a:gd name="connsiteY145" fmla="*/ 924088 h 4293412"/>
              <a:gd name="connsiteX146" fmla="*/ 4884904 w 5518799"/>
              <a:gd name="connsiteY146" fmla="*/ 938401 h 4293412"/>
              <a:gd name="connsiteX147" fmla="*/ 4674883 w 5518799"/>
              <a:gd name="connsiteY147" fmla="*/ 1009568 h 4293412"/>
              <a:gd name="connsiteX148" fmla="*/ 4001896 w 5518799"/>
              <a:gd name="connsiteY148" fmla="*/ 1166415 h 4293412"/>
              <a:gd name="connsiteX149" fmla="*/ 3671023 w 5518799"/>
              <a:gd name="connsiteY149" fmla="*/ 1251896 h 4293412"/>
              <a:gd name="connsiteX150" fmla="*/ 3435708 w 5518799"/>
              <a:gd name="connsiteY150" fmla="*/ 1305172 h 4293412"/>
              <a:gd name="connsiteX151" fmla="*/ 3731321 w 5518799"/>
              <a:gd name="connsiteY151" fmla="*/ 1219691 h 4293412"/>
              <a:gd name="connsiteX152" fmla="*/ 4318971 w 5518799"/>
              <a:gd name="connsiteY152" fmla="*/ 1066423 h 4293412"/>
              <a:gd name="connsiteX153" fmla="*/ 4372371 w 5518799"/>
              <a:gd name="connsiteY153" fmla="*/ 1037996 h 4293412"/>
              <a:gd name="connsiteX154" fmla="*/ 4322548 w 5518799"/>
              <a:gd name="connsiteY154" fmla="*/ 1034417 h 4293412"/>
              <a:gd name="connsiteX155" fmla="*/ 3720846 w 5518799"/>
              <a:gd name="connsiteY155" fmla="*/ 1180529 h 4293412"/>
              <a:gd name="connsiteX156" fmla="*/ 2762977 w 5518799"/>
              <a:gd name="connsiteY156" fmla="*/ 1444128 h 4293412"/>
              <a:gd name="connsiteX157" fmla="*/ 1523802 w 5518799"/>
              <a:gd name="connsiteY157" fmla="*/ 1878687 h 4293412"/>
              <a:gd name="connsiteX158" fmla="*/ 1488032 w 5518799"/>
              <a:gd name="connsiteY158" fmla="*/ 1900156 h 4293412"/>
              <a:gd name="connsiteX159" fmla="*/ 1534533 w 5518799"/>
              <a:gd name="connsiteY159" fmla="*/ 1892801 h 4293412"/>
              <a:gd name="connsiteX160" fmla="*/ 1523802 w 5518799"/>
              <a:gd name="connsiteY160" fmla="*/ 1892801 h 4293412"/>
              <a:gd name="connsiteX161" fmla="*/ 2235880 w 5518799"/>
              <a:gd name="connsiteY161" fmla="*/ 1654052 h 4293412"/>
              <a:gd name="connsiteX162" fmla="*/ 2485248 w 5518799"/>
              <a:gd name="connsiteY162" fmla="*/ 1607932 h 4293412"/>
              <a:gd name="connsiteX163" fmla="*/ 2235880 w 5518799"/>
              <a:gd name="connsiteY163" fmla="*/ 1686256 h 4293412"/>
              <a:gd name="connsiteX164" fmla="*/ 1506172 w 5518799"/>
              <a:gd name="connsiteY164" fmla="*/ 1995974 h 4293412"/>
              <a:gd name="connsiteX165" fmla="*/ 1509749 w 5518799"/>
              <a:gd name="connsiteY165" fmla="*/ 2006907 h 4293412"/>
              <a:gd name="connsiteX166" fmla="*/ 1509749 w 5518799"/>
              <a:gd name="connsiteY166" fmla="*/ 2014064 h 4293412"/>
              <a:gd name="connsiteX167" fmla="*/ 1541942 w 5518799"/>
              <a:gd name="connsiteY167" fmla="*/ 2003329 h 4293412"/>
              <a:gd name="connsiteX168" fmla="*/ 3282919 w 5518799"/>
              <a:gd name="connsiteY168" fmla="*/ 1408544 h 4293412"/>
              <a:gd name="connsiteX169" fmla="*/ 3289818 w 5518799"/>
              <a:gd name="connsiteY169" fmla="*/ 1404767 h 4293412"/>
              <a:gd name="connsiteX170" fmla="*/ 3560647 w 5518799"/>
              <a:gd name="connsiteY170" fmla="*/ 1333798 h 4293412"/>
              <a:gd name="connsiteX171" fmla="*/ 3592329 w 5518799"/>
              <a:gd name="connsiteY171" fmla="*/ 1319286 h 4293412"/>
              <a:gd name="connsiteX172" fmla="*/ 3585431 w 5518799"/>
              <a:gd name="connsiteY172" fmla="*/ 1315708 h 4293412"/>
              <a:gd name="connsiteX173" fmla="*/ 3688653 w 5518799"/>
              <a:gd name="connsiteY173" fmla="*/ 1280323 h 4293412"/>
              <a:gd name="connsiteX174" fmla="*/ 3720846 w 5518799"/>
              <a:gd name="connsiteY174" fmla="*/ 1266010 h 4293412"/>
              <a:gd name="connsiteX175" fmla="*/ 3919880 w 5518799"/>
              <a:gd name="connsiteY175" fmla="*/ 1230227 h 4293412"/>
              <a:gd name="connsiteX176" fmla="*/ 3856005 w 5518799"/>
              <a:gd name="connsiteY176" fmla="*/ 1248317 h 4293412"/>
              <a:gd name="connsiteX177" fmla="*/ 2638293 w 5518799"/>
              <a:gd name="connsiteY177" fmla="*/ 1696991 h 4293412"/>
              <a:gd name="connsiteX178" fmla="*/ 2634716 w 5518799"/>
              <a:gd name="connsiteY178" fmla="*/ 1704147 h 4293412"/>
              <a:gd name="connsiteX179" fmla="*/ 2656178 w 5518799"/>
              <a:gd name="connsiteY179" fmla="*/ 1700569 h 4293412"/>
              <a:gd name="connsiteX180" fmla="*/ 3781144 w 5518799"/>
              <a:gd name="connsiteY180" fmla="*/ 1305172 h 4293412"/>
              <a:gd name="connsiteX181" fmla="*/ 4194032 w 5518799"/>
              <a:gd name="connsiteY181" fmla="*/ 1216113 h 4293412"/>
              <a:gd name="connsiteX182" fmla="*/ 4222648 w 5518799"/>
              <a:gd name="connsiteY182" fmla="*/ 1201800 h 4293412"/>
              <a:gd name="connsiteX183" fmla="*/ 4197864 w 5518799"/>
              <a:gd name="connsiteY183" fmla="*/ 1198421 h 4293412"/>
              <a:gd name="connsiteX184" fmla="*/ 4051974 w 5518799"/>
              <a:gd name="connsiteY184" fmla="*/ 1230227 h 4293412"/>
              <a:gd name="connsiteX185" fmla="*/ 4233379 w 5518799"/>
              <a:gd name="connsiteY185" fmla="*/ 1187686 h 4293412"/>
              <a:gd name="connsiteX186" fmla="*/ 4329447 w 5518799"/>
              <a:gd name="connsiteY186" fmla="*/ 1176951 h 4293412"/>
              <a:gd name="connsiteX187" fmla="*/ 4358063 w 5518799"/>
              <a:gd name="connsiteY187" fmla="*/ 1166415 h 4293412"/>
              <a:gd name="connsiteX188" fmla="*/ 4361640 w 5518799"/>
              <a:gd name="connsiteY188" fmla="*/ 1162837 h 4293412"/>
              <a:gd name="connsiteX189" fmla="*/ 4884904 w 5518799"/>
              <a:gd name="connsiteY189" fmla="*/ 1041574 h 4293412"/>
              <a:gd name="connsiteX190" fmla="*/ 4909943 w 5518799"/>
              <a:gd name="connsiteY190" fmla="*/ 1056086 h 4293412"/>
              <a:gd name="connsiteX191" fmla="*/ 4909943 w 5518799"/>
              <a:gd name="connsiteY191" fmla="*/ 1059266 h 4293412"/>
              <a:gd name="connsiteX192" fmla="*/ 4838658 w 5518799"/>
              <a:gd name="connsiteY192" fmla="*/ 1109362 h 4293412"/>
              <a:gd name="connsiteX193" fmla="*/ 4842491 w 5518799"/>
              <a:gd name="connsiteY193" fmla="*/ 1119898 h 4293412"/>
              <a:gd name="connsiteX194" fmla="*/ 4845812 w 5518799"/>
              <a:gd name="connsiteY194" fmla="*/ 1123476 h 4293412"/>
              <a:gd name="connsiteX195" fmla="*/ 4845812 w 5518799"/>
              <a:gd name="connsiteY195" fmla="*/ 1130633 h 4293412"/>
              <a:gd name="connsiteX196" fmla="*/ 4831504 w 5518799"/>
              <a:gd name="connsiteY196" fmla="*/ 1159259 h 4293412"/>
              <a:gd name="connsiteX197" fmla="*/ 4831504 w 5518799"/>
              <a:gd name="connsiteY197" fmla="*/ 1162837 h 4293412"/>
              <a:gd name="connsiteX198" fmla="*/ 4863697 w 5518799"/>
              <a:gd name="connsiteY198" fmla="*/ 1159259 h 4293412"/>
              <a:gd name="connsiteX199" fmla="*/ 4877750 w 5518799"/>
              <a:gd name="connsiteY199" fmla="*/ 1151903 h 4293412"/>
              <a:gd name="connsiteX200" fmla="*/ 4884904 w 5518799"/>
              <a:gd name="connsiteY200" fmla="*/ 1194842 h 4293412"/>
              <a:gd name="connsiteX201" fmla="*/ 4895635 w 5518799"/>
              <a:gd name="connsiteY201" fmla="*/ 1201800 h 4293412"/>
              <a:gd name="connsiteX202" fmla="*/ 4924251 w 5518799"/>
              <a:gd name="connsiteY202" fmla="*/ 1223468 h 4293412"/>
              <a:gd name="connsiteX203" fmla="*/ 4920674 w 5518799"/>
              <a:gd name="connsiteY203" fmla="*/ 1223468 h 4293412"/>
              <a:gd name="connsiteX204" fmla="*/ 4870851 w 5518799"/>
              <a:gd name="connsiteY204" fmla="*/ 1269588 h 4293412"/>
              <a:gd name="connsiteX205" fmla="*/ 4860120 w 5518799"/>
              <a:gd name="connsiteY205" fmla="*/ 1273166 h 4293412"/>
              <a:gd name="connsiteX206" fmla="*/ 4781682 w 5518799"/>
              <a:gd name="connsiteY206" fmla="*/ 1372761 h 4293412"/>
              <a:gd name="connsiteX207" fmla="*/ 4781682 w 5518799"/>
              <a:gd name="connsiteY207" fmla="*/ 1379918 h 4293412"/>
              <a:gd name="connsiteX208" fmla="*/ 4795990 w 5518799"/>
              <a:gd name="connsiteY208" fmla="*/ 1379918 h 4293412"/>
              <a:gd name="connsiteX209" fmla="*/ 4792413 w 5518799"/>
              <a:gd name="connsiteY209" fmla="*/ 1383496 h 4293412"/>
              <a:gd name="connsiteX210" fmla="*/ 4785259 w 5518799"/>
              <a:gd name="connsiteY210" fmla="*/ 1390652 h 4293412"/>
              <a:gd name="connsiteX211" fmla="*/ 4785259 w 5518799"/>
              <a:gd name="connsiteY211" fmla="*/ 1397610 h 4293412"/>
              <a:gd name="connsiteX212" fmla="*/ 4795990 w 5518799"/>
              <a:gd name="connsiteY212" fmla="*/ 1397610 h 4293412"/>
              <a:gd name="connsiteX213" fmla="*/ 4806721 w 5518799"/>
              <a:gd name="connsiteY213" fmla="*/ 1397610 h 4293412"/>
              <a:gd name="connsiteX214" fmla="*/ 4884904 w 5518799"/>
              <a:gd name="connsiteY214" fmla="*/ 1383496 h 4293412"/>
              <a:gd name="connsiteX215" fmla="*/ 4888481 w 5518799"/>
              <a:gd name="connsiteY215" fmla="*/ 1390652 h 4293412"/>
              <a:gd name="connsiteX216" fmla="*/ 4888481 w 5518799"/>
              <a:gd name="connsiteY216" fmla="*/ 1397610 h 4293412"/>
              <a:gd name="connsiteX217" fmla="*/ 4877750 w 5518799"/>
              <a:gd name="connsiteY217" fmla="*/ 1404767 h 4293412"/>
              <a:gd name="connsiteX218" fmla="*/ 4739013 w 5518799"/>
              <a:gd name="connsiteY218" fmla="*/ 1472555 h 4293412"/>
              <a:gd name="connsiteX219" fmla="*/ 4724705 w 5518799"/>
              <a:gd name="connsiteY219" fmla="*/ 1483091 h 4293412"/>
              <a:gd name="connsiteX220" fmla="*/ 4393577 w 5518799"/>
              <a:gd name="connsiteY220" fmla="*/ 1704147 h 4293412"/>
              <a:gd name="connsiteX221" fmla="*/ 4375948 w 5518799"/>
              <a:gd name="connsiteY221" fmla="*/ 1711105 h 4293412"/>
              <a:gd name="connsiteX222" fmla="*/ 4244110 w 5518799"/>
              <a:gd name="connsiteY222" fmla="*/ 1771737 h 4293412"/>
              <a:gd name="connsiteX223" fmla="*/ 4229802 w 5518799"/>
              <a:gd name="connsiteY223" fmla="*/ 1778893 h 4293412"/>
              <a:gd name="connsiteX224" fmla="*/ 4158773 w 5518799"/>
              <a:gd name="connsiteY224" fmla="*/ 1835946 h 4293412"/>
              <a:gd name="connsiteX225" fmla="*/ 4158773 w 5518799"/>
              <a:gd name="connsiteY225" fmla="*/ 1839525 h 4293412"/>
              <a:gd name="connsiteX226" fmla="*/ 4187133 w 5518799"/>
              <a:gd name="connsiteY226" fmla="*/ 1835946 h 4293412"/>
              <a:gd name="connsiteX227" fmla="*/ 4119426 w 5518799"/>
              <a:gd name="connsiteY227" fmla="*/ 1867952 h 4293412"/>
              <a:gd name="connsiteX228" fmla="*/ 4108695 w 5518799"/>
              <a:gd name="connsiteY228" fmla="*/ 1875108 h 4293412"/>
              <a:gd name="connsiteX229" fmla="*/ 4112272 w 5518799"/>
              <a:gd name="connsiteY229" fmla="*/ 1882066 h 4293412"/>
              <a:gd name="connsiteX230" fmla="*/ 4187133 w 5518799"/>
              <a:gd name="connsiteY230" fmla="*/ 1871530 h 4293412"/>
              <a:gd name="connsiteX231" fmla="*/ 4205018 w 5518799"/>
              <a:gd name="connsiteY231" fmla="*/ 1867952 h 4293412"/>
              <a:gd name="connsiteX232" fmla="*/ 4742590 w 5518799"/>
              <a:gd name="connsiteY232" fmla="*/ 1732773 h 4293412"/>
              <a:gd name="connsiteX233" fmla="*/ 4756898 w 5518799"/>
              <a:gd name="connsiteY233" fmla="*/ 1729195 h 4293412"/>
              <a:gd name="connsiteX234" fmla="*/ 5020319 w 5518799"/>
              <a:gd name="connsiteY234" fmla="*/ 1657630 h 4293412"/>
              <a:gd name="connsiteX235" fmla="*/ 5031050 w 5518799"/>
              <a:gd name="connsiteY235" fmla="*/ 1654052 h 4293412"/>
              <a:gd name="connsiteX236" fmla="*/ 5233917 w 5518799"/>
              <a:gd name="connsiteY236" fmla="*/ 1604354 h 4293412"/>
              <a:gd name="connsiteX237" fmla="*/ 5233917 w 5518799"/>
              <a:gd name="connsiteY237" fmla="*/ 1607932 h 4293412"/>
              <a:gd name="connsiteX238" fmla="*/ 5233917 w 5518799"/>
              <a:gd name="connsiteY238" fmla="*/ 1618667 h 4293412"/>
              <a:gd name="connsiteX239" fmla="*/ 5237494 w 5518799"/>
              <a:gd name="connsiteY239" fmla="*/ 1622245 h 4293412"/>
              <a:gd name="connsiteX240" fmla="*/ 5237494 w 5518799"/>
              <a:gd name="connsiteY240" fmla="*/ 1632781 h 4293412"/>
              <a:gd name="connsiteX241" fmla="*/ 5205301 w 5518799"/>
              <a:gd name="connsiteY241" fmla="*/ 1650871 h 4293412"/>
              <a:gd name="connsiteX242" fmla="*/ 5208878 w 5518799"/>
              <a:gd name="connsiteY242" fmla="*/ 1657630 h 4293412"/>
              <a:gd name="connsiteX243" fmla="*/ 5379807 w 5518799"/>
              <a:gd name="connsiteY243" fmla="*/ 1629203 h 4293412"/>
              <a:gd name="connsiteX244" fmla="*/ 5312100 w 5518799"/>
              <a:gd name="connsiteY244" fmla="*/ 1672142 h 4293412"/>
              <a:gd name="connsiteX245" fmla="*/ 5390794 w 5518799"/>
              <a:gd name="connsiteY245" fmla="*/ 1746888 h 4293412"/>
              <a:gd name="connsiteX246" fmla="*/ 5394115 w 5518799"/>
              <a:gd name="connsiteY246" fmla="*/ 1775315 h 4293412"/>
              <a:gd name="connsiteX247" fmla="*/ 5376230 w 5518799"/>
              <a:gd name="connsiteY247" fmla="*/ 1789628 h 4293412"/>
              <a:gd name="connsiteX248" fmla="*/ 5379807 w 5518799"/>
              <a:gd name="connsiteY248" fmla="*/ 1789628 h 4293412"/>
              <a:gd name="connsiteX249" fmla="*/ 5401269 w 5518799"/>
              <a:gd name="connsiteY249" fmla="*/ 1807320 h 4293412"/>
              <a:gd name="connsiteX250" fmla="*/ 5408423 w 5518799"/>
              <a:gd name="connsiteY250" fmla="*/ 1807320 h 4293412"/>
              <a:gd name="connsiteX251" fmla="*/ 5412000 w 5518799"/>
              <a:gd name="connsiteY251" fmla="*/ 1814676 h 4293412"/>
              <a:gd name="connsiteX252" fmla="*/ 5412000 w 5518799"/>
              <a:gd name="connsiteY252" fmla="*/ 1821832 h 4293412"/>
              <a:gd name="connsiteX253" fmla="*/ 4678460 w 5518799"/>
              <a:gd name="connsiteY253" fmla="*/ 2049449 h 4293412"/>
              <a:gd name="connsiteX254" fmla="*/ 4667729 w 5518799"/>
              <a:gd name="connsiteY254" fmla="*/ 2049449 h 4293412"/>
              <a:gd name="connsiteX255" fmla="*/ 4635791 w 5518799"/>
              <a:gd name="connsiteY255" fmla="*/ 2056605 h 4293412"/>
              <a:gd name="connsiteX256" fmla="*/ 4635791 w 5518799"/>
              <a:gd name="connsiteY256" fmla="*/ 2053027 h 4293412"/>
              <a:gd name="connsiteX257" fmla="*/ 4639368 w 5518799"/>
              <a:gd name="connsiteY257" fmla="*/ 2049449 h 4293412"/>
              <a:gd name="connsiteX258" fmla="*/ 4639368 w 5518799"/>
              <a:gd name="connsiteY258" fmla="*/ 2042491 h 4293412"/>
              <a:gd name="connsiteX259" fmla="*/ 4632214 w 5518799"/>
              <a:gd name="connsiteY259" fmla="*/ 2042491 h 4293412"/>
              <a:gd name="connsiteX260" fmla="*/ 4632214 w 5518799"/>
              <a:gd name="connsiteY260" fmla="*/ 2038913 h 4293412"/>
              <a:gd name="connsiteX261" fmla="*/ 4749744 w 5518799"/>
              <a:gd name="connsiteY261" fmla="*/ 2006907 h 4293412"/>
              <a:gd name="connsiteX262" fmla="*/ 4760475 w 5518799"/>
              <a:gd name="connsiteY262" fmla="*/ 1995974 h 4293412"/>
              <a:gd name="connsiteX263" fmla="*/ 4753321 w 5518799"/>
              <a:gd name="connsiteY263" fmla="*/ 1992396 h 4293412"/>
              <a:gd name="connsiteX264" fmla="*/ 4379525 w 5518799"/>
              <a:gd name="connsiteY264" fmla="*/ 2081653 h 4293412"/>
              <a:gd name="connsiteX265" fmla="*/ 4553776 w 5518799"/>
              <a:gd name="connsiteY265" fmla="*/ 2014064 h 4293412"/>
              <a:gd name="connsiteX266" fmla="*/ 4568084 w 5518799"/>
              <a:gd name="connsiteY266" fmla="*/ 2017642 h 4293412"/>
              <a:gd name="connsiteX267" fmla="*/ 4575238 w 5518799"/>
              <a:gd name="connsiteY267" fmla="*/ 2017642 h 4293412"/>
              <a:gd name="connsiteX268" fmla="*/ 4582392 w 5518799"/>
              <a:gd name="connsiteY268" fmla="*/ 2006907 h 4293412"/>
              <a:gd name="connsiteX269" fmla="*/ 4660575 w 5518799"/>
              <a:gd name="connsiteY269" fmla="*/ 1989215 h 4293412"/>
              <a:gd name="connsiteX270" fmla="*/ 4674883 w 5518799"/>
              <a:gd name="connsiteY270" fmla="*/ 1982058 h 4293412"/>
              <a:gd name="connsiteX271" fmla="*/ 4728282 w 5518799"/>
              <a:gd name="connsiteY271" fmla="*/ 1960589 h 4293412"/>
              <a:gd name="connsiteX272" fmla="*/ 4632214 w 5518799"/>
              <a:gd name="connsiteY272" fmla="*/ 1967547 h 4293412"/>
              <a:gd name="connsiteX273" fmla="*/ 4614329 w 5518799"/>
              <a:gd name="connsiteY273" fmla="*/ 1974703 h 4293412"/>
              <a:gd name="connsiteX274" fmla="*/ 4582392 w 5518799"/>
              <a:gd name="connsiteY274" fmla="*/ 1978281 h 4293412"/>
              <a:gd name="connsiteX275" fmla="*/ 4692768 w 5518799"/>
              <a:gd name="connsiteY275" fmla="*/ 1949854 h 4293412"/>
              <a:gd name="connsiteX276" fmla="*/ 4699922 w 5518799"/>
              <a:gd name="connsiteY276" fmla="*/ 1942698 h 4293412"/>
              <a:gd name="connsiteX277" fmla="*/ 4696345 w 5518799"/>
              <a:gd name="connsiteY277" fmla="*/ 1939119 h 4293412"/>
              <a:gd name="connsiteX278" fmla="*/ 4493222 w 5518799"/>
              <a:gd name="connsiteY278" fmla="*/ 1978281 h 4293412"/>
              <a:gd name="connsiteX279" fmla="*/ 4475593 w 5518799"/>
              <a:gd name="connsiteY279" fmla="*/ 1982058 h 4293412"/>
              <a:gd name="connsiteX280" fmla="*/ 4486324 w 5518799"/>
              <a:gd name="connsiteY280" fmla="*/ 1974703 h 4293412"/>
              <a:gd name="connsiteX281" fmla="*/ 4479170 w 5518799"/>
              <a:gd name="connsiteY281" fmla="*/ 1967547 h 4293412"/>
              <a:gd name="connsiteX282" fmla="*/ 4429347 w 5518799"/>
              <a:gd name="connsiteY282" fmla="*/ 1974703 h 4293412"/>
              <a:gd name="connsiteX283" fmla="*/ 4425770 w 5518799"/>
              <a:gd name="connsiteY283" fmla="*/ 1974703 h 4293412"/>
              <a:gd name="connsiteX284" fmla="*/ 4418616 w 5518799"/>
              <a:gd name="connsiteY284" fmla="*/ 1978281 h 4293412"/>
              <a:gd name="connsiteX285" fmla="*/ 4390000 w 5518799"/>
              <a:gd name="connsiteY285" fmla="*/ 1985637 h 4293412"/>
              <a:gd name="connsiteX286" fmla="*/ 4382846 w 5518799"/>
              <a:gd name="connsiteY286" fmla="*/ 1982058 h 4293412"/>
              <a:gd name="connsiteX287" fmla="*/ 4390000 w 5518799"/>
              <a:gd name="connsiteY287" fmla="*/ 1978281 h 4293412"/>
              <a:gd name="connsiteX288" fmla="*/ 4593123 w 5518799"/>
              <a:gd name="connsiteY288" fmla="*/ 1896379 h 4293412"/>
              <a:gd name="connsiteX289" fmla="*/ 4532569 w 5518799"/>
              <a:gd name="connsiteY289" fmla="*/ 1900156 h 4293412"/>
              <a:gd name="connsiteX290" fmla="*/ 4518006 w 5518799"/>
              <a:gd name="connsiteY290" fmla="*/ 1903734 h 4293412"/>
              <a:gd name="connsiteX291" fmla="*/ 3994997 w 5518799"/>
              <a:gd name="connsiteY291" fmla="*/ 2077876 h 4293412"/>
              <a:gd name="connsiteX292" fmla="*/ 3984266 w 5518799"/>
              <a:gd name="connsiteY292" fmla="*/ 2081653 h 4293412"/>
              <a:gd name="connsiteX293" fmla="*/ 3991420 w 5518799"/>
              <a:gd name="connsiteY293" fmla="*/ 2081653 h 4293412"/>
              <a:gd name="connsiteX294" fmla="*/ 4005473 w 5518799"/>
              <a:gd name="connsiteY294" fmla="*/ 2088810 h 4293412"/>
              <a:gd name="connsiteX295" fmla="*/ 4023358 w 5518799"/>
              <a:gd name="connsiteY295" fmla="*/ 2085231 h 4293412"/>
              <a:gd name="connsiteX296" fmla="*/ 4058872 w 5518799"/>
              <a:gd name="connsiteY296" fmla="*/ 2077876 h 4293412"/>
              <a:gd name="connsiteX297" fmla="*/ 4055295 w 5518799"/>
              <a:gd name="connsiteY297" fmla="*/ 2081653 h 4293412"/>
              <a:gd name="connsiteX298" fmla="*/ 3962804 w 5518799"/>
              <a:gd name="connsiteY298" fmla="*/ 2153019 h 4293412"/>
              <a:gd name="connsiteX299" fmla="*/ 3944919 w 5518799"/>
              <a:gd name="connsiteY299" fmla="*/ 2156598 h 4293412"/>
              <a:gd name="connsiteX300" fmla="*/ 3938021 w 5518799"/>
              <a:gd name="connsiteY300" fmla="*/ 2160176 h 4293412"/>
              <a:gd name="connsiteX301" fmla="*/ 3934444 w 5518799"/>
              <a:gd name="connsiteY301" fmla="*/ 2153019 h 4293412"/>
              <a:gd name="connsiteX302" fmla="*/ 3930867 w 5518799"/>
              <a:gd name="connsiteY302" fmla="*/ 2149242 h 4293412"/>
              <a:gd name="connsiteX303" fmla="*/ 3827645 w 5518799"/>
              <a:gd name="connsiteY303" fmla="*/ 2185025 h 4293412"/>
              <a:gd name="connsiteX304" fmla="*/ 3813081 w 5518799"/>
              <a:gd name="connsiteY304" fmla="*/ 2191983 h 4293412"/>
              <a:gd name="connsiteX305" fmla="*/ 3642407 w 5518799"/>
              <a:gd name="connsiteY305" fmla="*/ 2266927 h 4293412"/>
              <a:gd name="connsiteX306" fmla="*/ 3642407 w 5518799"/>
              <a:gd name="connsiteY306" fmla="*/ 2270505 h 4293412"/>
              <a:gd name="connsiteX307" fmla="*/ 3699128 w 5518799"/>
              <a:gd name="connsiteY307" fmla="*/ 2266927 h 4293412"/>
              <a:gd name="connsiteX308" fmla="*/ 3617368 w 5518799"/>
              <a:gd name="connsiteY308" fmla="*/ 2313047 h 4293412"/>
              <a:gd name="connsiteX309" fmla="*/ 3617368 w 5518799"/>
              <a:gd name="connsiteY309" fmla="*/ 2316625 h 4293412"/>
              <a:gd name="connsiteX310" fmla="*/ 3710115 w 5518799"/>
              <a:gd name="connsiteY310" fmla="*/ 2295354 h 4293412"/>
              <a:gd name="connsiteX311" fmla="*/ 3542507 w 5518799"/>
              <a:gd name="connsiteY311" fmla="*/ 2362944 h 4293412"/>
              <a:gd name="connsiteX312" fmla="*/ 3521300 w 5518799"/>
              <a:gd name="connsiteY312" fmla="*/ 2370100 h 4293412"/>
              <a:gd name="connsiteX313" fmla="*/ 3421656 w 5518799"/>
              <a:gd name="connsiteY313" fmla="*/ 2398527 h 4293412"/>
              <a:gd name="connsiteX314" fmla="*/ 3400194 w 5518799"/>
              <a:gd name="connsiteY314" fmla="*/ 2405883 h 4293412"/>
              <a:gd name="connsiteX315" fmla="*/ 3371578 w 5518799"/>
              <a:gd name="connsiteY315" fmla="*/ 2430732 h 4293412"/>
              <a:gd name="connsiteX316" fmla="*/ 3371578 w 5518799"/>
              <a:gd name="connsiteY316" fmla="*/ 2434310 h 4293412"/>
              <a:gd name="connsiteX317" fmla="*/ 3727744 w 5518799"/>
              <a:gd name="connsiteY317" fmla="*/ 2316625 h 4293412"/>
              <a:gd name="connsiteX318" fmla="*/ 3742052 w 5518799"/>
              <a:gd name="connsiteY318" fmla="*/ 2305890 h 4293412"/>
              <a:gd name="connsiteX319" fmla="*/ 3752783 w 5518799"/>
              <a:gd name="connsiteY319" fmla="*/ 2302511 h 4293412"/>
              <a:gd name="connsiteX320" fmla="*/ 3859582 w 5518799"/>
              <a:gd name="connsiteY320" fmla="*/ 2288198 h 4293412"/>
              <a:gd name="connsiteX321" fmla="*/ 3745629 w 5518799"/>
              <a:gd name="connsiteY321" fmla="*/ 2338095 h 4293412"/>
              <a:gd name="connsiteX322" fmla="*/ 3724423 w 5518799"/>
              <a:gd name="connsiteY322" fmla="*/ 2341673 h 4293412"/>
              <a:gd name="connsiteX323" fmla="*/ 3528454 w 5518799"/>
              <a:gd name="connsiteY323" fmla="*/ 2409461 h 4293412"/>
              <a:gd name="connsiteX324" fmla="*/ 3510569 w 5518799"/>
              <a:gd name="connsiteY324" fmla="*/ 2416618 h 4293412"/>
              <a:gd name="connsiteX325" fmla="*/ 3275765 w 5518799"/>
              <a:gd name="connsiteY325" fmla="*/ 2509056 h 4293412"/>
              <a:gd name="connsiteX326" fmla="*/ 3642407 w 5518799"/>
              <a:gd name="connsiteY326" fmla="*/ 2384413 h 4293412"/>
              <a:gd name="connsiteX327" fmla="*/ 4642945 w 5518799"/>
              <a:gd name="connsiteY327" fmla="*/ 2081653 h 4293412"/>
              <a:gd name="connsiteX328" fmla="*/ 5159055 w 5518799"/>
              <a:gd name="connsiteY328" fmla="*/ 1928583 h 4293412"/>
              <a:gd name="connsiteX329" fmla="*/ 5518799 w 5518799"/>
              <a:gd name="connsiteY329" fmla="*/ 1825013 h 4293412"/>
              <a:gd name="connsiteX330" fmla="*/ 5397692 w 5518799"/>
              <a:gd name="connsiteY330" fmla="*/ 1910493 h 4293412"/>
              <a:gd name="connsiteX331" fmla="*/ 5468977 w 5518799"/>
              <a:gd name="connsiteY331" fmla="*/ 1928583 h 4293412"/>
              <a:gd name="connsiteX332" fmla="*/ 4941880 w 5518799"/>
              <a:gd name="connsiteY332" fmla="*/ 2106502 h 4293412"/>
              <a:gd name="connsiteX333" fmla="*/ 4347332 w 5518799"/>
              <a:gd name="connsiteY333" fmla="*/ 2298933 h 4293412"/>
              <a:gd name="connsiteX334" fmla="*/ 3831222 w 5518799"/>
              <a:gd name="connsiteY334" fmla="*/ 2462737 h 4293412"/>
              <a:gd name="connsiteX335" fmla="*/ 3813081 w 5518799"/>
              <a:gd name="connsiteY335" fmla="*/ 2448424 h 4293412"/>
              <a:gd name="connsiteX336" fmla="*/ 3806183 w 5518799"/>
              <a:gd name="connsiteY336" fmla="*/ 2476852 h 4293412"/>
              <a:gd name="connsiteX337" fmla="*/ 3207802 w 5518799"/>
              <a:gd name="connsiteY337" fmla="*/ 2715601 h 4293412"/>
              <a:gd name="connsiteX338" fmla="*/ 3549916 w 5518799"/>
              <a:gd name="connsiteY338" fmla="*/ 2601693 h 4293412"/>
              <a:gd name="connsiteX339" fmla="*/ 4169248 w 5518799"/>
              <a:gd name="connsiteY339" fmla="*/ 2384413 h 4293412"/>
              <a:gd name="connsiteX340" fmla="*/ 4678460 w 5518799"/>
              <a:gd name="connsiteY340" fmla="*/ 2234922 h 4293412"/>
              <a:gd name="connsiteX341" fmla="*/ 4692768 w 5518799"/>
              <a:gd name="connsiteY341" fmla="*/ 2231145 h 4293412"/>
              <a:gd name="connsiteX342" fmla="*/ 4746167 w 5518799"/>
              <a:gd name="connsiteY342" fmla="*/ 2206296 h 4293412"/>
              <a:gd name="connsiteX343" fmla="*/ 4756898 w 5518799"/>
              <a:gd name="connsiteY343" fmla="*/ 2206296 h 4293412"/>
              <a:gd name="connsiteX344" fmla="*/ 5355024 w 5518799"/>
              <a:gd name="connsiteY344" fmla="*/ 2003329 h 4293412"/>
              <a:gd name="connsiteX345" fmla="*/ 5362178 w 5518799"/>
              <a:gd name="connsiteY345" fmla="*/ 2006907 h 4293412"/>
              <a:gd name="connsiteX346" fmla="*/ 5390794 w 5518799"/>
              <a:gd name="connsiteY346" fmla="*/ 2028178 h 4293412"/>
              <a:gd name="connsiteX347" fmla="*/ 5390794 w 5518799"/>
              <a:gd name="connsiteY347" fmla="*/ 2038913 h 4293412"/>
              <a:gd name="connsiteX348" fmla="*/ 5365499 w 5518799"/>
              <a:gd name="connsiteY348" fmla="*/ 2074696 h 4293412"/>
              <a:gd name="connsiteX349" fmla="*/ 5358601 w 5518799"/>
              <a:gd name="connsiteY349" fmla="*/ 2074696 h 4293412"/>
              <a:gd name="connsiteX350" fmla="*/ 5355024 w 5518799"/>
              <a:gd name="connsiteY350" fmla="*/ 2077876 h 4293412"/>
              <a:gd name="connsiteX351" fmla="*/ 5355024 w 5518799"/>
              <a:gd name="connsiteY351" fmla="*/ 2081653 h 4293412"/>
              <a:gd name="connsiteX352" fmla="*/ 5369076 w 5518799"/>
              <a:gd name="connsiteY352" fmla="*/ 2092388 h 4293412"/>
              <a:gd name="connsiteX353" fmla="*/ 5319254 w 5518799"/>
              <a:gd name="connsiteY353" fmla="*/ 2117237 h 4293412"/>
              <a:gd name="connsiteX354" fmla="*/ 5312100 w 5518799"/>
              <a:gd name="connsiteY354" fmla="*/ 2124393 h 4293412"/>
              <a:gd name="connsiteX355" fmla="*/ 5294470 w 5518799"/>
              <a:gd name="connsiteY355" fmla="*/ 2170712 h 4293412"/>
              <a:gd name="connsiteX356" fmla="*/ 5287316 w 5518799"/>
              <a:gd name="connsiteY356" fmla="*/ 2177868 h 4293412"/>
              <a:gd name="connsiteX357" fmla="*/ 4731859 w 5518799"/>
              <a:gd name="connsiteY357" fmla="*/ 2370100 h 4293412"/>
              <a:gd name="connsiteX358" fmla="*/ 4728282 w 5518799"/>
              <a:gd name="connsiteY358" fmla="*/ 2366522 h 4293412"/>
              <a:gd name="connsiteX359" fmla="*/ 4724705 w 5518799"/>
              <a:gd name="connsiteY359" fmla="*/ 2362944 h 4293412"/>
              <a:gd name="connsiteX360" fmla="*/ 4553776 w 5518799"/>
              <a:gd name="connsiteY360" fmla="*/ 2405883 h 4293412"/>
              <a:gd name="connsiteX361" fmla="*/ 4678460 w 5518799"/>
              <a:gd name="connsiteY361" fmla="*/ 2362944 h 4293412"/>
              <a:gd name="connsiteX362" fmla="*/ 4685614 w 5518799"/>
              <a:gd name="connsiteY362" fmla="*/ 2355986 h 4293412"/>
              <a:gd name="connsiteX363" fmla="*/ 4681781 w 5518799"/>
              <a:gd name="connsiteY363" fmla="*/ 2352408 h 4293412"/>
              <a:gd name="connsiteX364" fmla="*/ 4461285 w 5518799"/>
              <a:gd name="connsiteY364" fmla="*/ 2409461 h 4293412"/>
              <a:gd name="connsiteX365" fmla="*/ 4479170 w 5518799"/>
              <a:gd name="connsiteY365" fmla="*/ 2391371 h 4293412"/>
              <a:gd name="connsiteX366" fmla="*/ 4479170 w 5518799"/>
              <a:gd name="connsiteY366" fmla="*/ 2388190 h 4293412"/>
              <a:gd name="connsiteX367" fmla="*/ 4468439 w 5518799"/>
              <a:gd name="connsiteY367" fmla="*/ 2391371 h 4293412"/>
              <a:gd name="connsiteX368" fmla="*/ 4603598 w 5518799"/>
              <a:gd name="connsiteY368" fmla="*/ 2341673 h 4293412"/>
              <a:gd name="connsiteX369" fmla="*/ 4614329 w 5518799"/>
              <a:gd name="connsiteY369" fmla="*/ 2338095 h 4293412"/>
              <a:gd name="connsiteX370" fmla="*/ 4710397 w 5518799"/>
              <a:gd name="connsiteY370" fmla="*/ 2313047 h 4293412"/>
              <a:gd name="connsiteX371" fmla="*/ 4717551 w 5518799"/>
              <a:gd name="connsiteY371" fmla="*/ 2305890 h 4293412"/>
              <a:gd name="connsiteX372" fmla="*/ 4713974 w 5518799"/>
              <a:gd name="connsiteY372" fmla="*/ 2302511 h 4293412"/>
              <a:gd name="connsiteX373" fmla="*/ 4589546 w 5518799"/>
              <a:gd name="connsiteY373" fmla="*/ 2323981 h 4293412"/>
              <a:gd name="connsiteX374" fmla="*/ 4575238 w 5518799"/>
              <a:gd name="connsiteY374" fmla="*/ 2327559 h 4293412"/>
              <a:gd name="connsiteX375" fmla="*/ 3873890 w 5518799"/>
              <a:gd name="connsiteY375" fmla="*/ 2573266 h 4293412"/>
              <a:gd name="connsiteX376" fmla="*/ 3870313 w 5518799"/>
              <a:gd name="connsiteY376" fmla="*/ 2573266 h 4293412"/>
              <a:gd name="connsiteX377" fmla="*/ 3492940 w 5518799"/>
              <a:gd name="connsiteY377" fmla="*/ 2701288 h 4293412"/>
              <a:gd name="connsiteX378" fmla="*/ 3599739 w 5518799"/>
              <a:gd name="connsiteY378" fmla="*/ 2669481 h 4293412"/>
              <a:gd name="connsiteX379" fmla="*/ 3485530 w 5518799"/>
              <a:gd name="connsiteY379" fmla="*/ 2712022 h 4293412"/>
              <a:gd name="connsiteX380" fmla="*/ 3475055 w 5518799"/>
              <a:gd name="connsiteY380" fmla="*/ 2712022 h 4293412"/>
              <a:gd name="connsiteX381" fmla="*/ 3481953 w 5518799"/>
              <a:gd name="connsiteY381" fmla="*/ 2704866 h 4293412"/>
              <a:gd name="connsiteX382" fmla="*/ 3129619 w 5518799"/>
              <a:gd name="connsiteY382" fmla="*/ 2822352 h 4293412"/>
              <a:gd name="connsiteX383" fmla="*/ 3108157 w 5518799"/>
              <a:gd name="connsiteY383" fmla="*/ 2833285 h 4293412"/>
              <a:gd name="connsiteX384" fmla="*/ 3090528 w 5518799"/>
              <a:gd name="connsiteY384" fmla="*/ 2872249 h 4293412"/>
              <a:gd name="connsiteX385" fmla="*/ 3065744 w 5518799"/>
              <a:gd name="connsiteY385" fmla="*/ 2879405 h 4293412"/>
              <a:gd name="connsiteX386" fmla="*/ 2905546 w 5518799"/>
              <a:gd name="connsiteY386" fmla="*/ 2943615 h 4293412"/>
              <a:gd name="connsiteX387" fmla="*/ 2883828 w 5518799"/>
              <a:gd name="connsiteY387" fmla="*/ 2950771 h 4293412"/>
              <a:gd name="connsiteX388" fmla="*/ 2780606 w 5518799"/>
              <a:gd name="connsiteY388" fmla="*/ 3018361 h 4293412"/>
              <a:gd name="connsiteX389" fmla="*/ 2759400 w 5518799"/>
              <a:gd name="connsiteY389" fmla="*/ 3029095 h 4293412"/>
              <a:gd name="connsiteX390" fmla="*/ 2670230 w 5518799"/>
              <a:gd name="connsiteY390" fmla="*/ 3061101 h 4293412"/>
              <a:gd name="connsiteX391" fmla="*/ 2645447 w 5518799"/>
              <a:gd name="connsiteY391" fmla="*/ 3075215 h 4293412"/>
              <a:gd name="connsiteX392" fmla="*/ 2620408 w 5518799"/>
              <a:gd name="connsiteY392" fmla="*/ 3103841 h 4293412"/>
              <a:gd name="connsiteX393" fmla="*/ 2616831 w 5518799"/>
              <a:gd name="connsiteY393" fmla="*/ 3110998 h 4293412"/>
              <a:gd name="connsiteX394" fmla="*/ 2634716 w 5518799"/>
              <a:gd name="connsiteY394" fmla="*/ 3110998 h 4293412"/>
              <a:gd name="connsiteX395" fmla="*/ 2631394 w 5518799"/>
              <a:gd name="connsiteY395" fmla="*/ 3118154 h 4293412"/>
              <a:gd name="connsiteX396" fmla="*/ 2481671 w 5518799"/>
              <a:gd name="connsiteY396" fmla="*/ 3203635 h 4293412"/>
              <a:gd name="connsiteX397" fmla="*/ 2502878 w 5518799"/>
              <a:gd name="connsiteY397" fmla="*/ 3207213 h 4293412"/>
              <a:gd name="connsiteX398" fmla="*/ 2527917 w 5518799"/>
              <a:gd name="connsiteY398" fmla="*/ 3192900 h 4293412"/>
              <a:gd name="connsiteX399" fmla="*/ 3129619 w 5518799"/>
              <a:gd name="connsiteY399" fmla="*/ 2957729 h 4293412"/>
              <a:gd name="connsiteX400" fmla="*/ 4144465 w 5518799"/>
              <a:gd name="connsiteY400" fmla="*/ 2587579 h 4293412"/>
              <a:gd name="connsiteX401" fmla="*/ 4158773 w 5518799"/>
              <a:gd name="connsiteY401" fmla="*/ 2580422 h 4293412"/>
              <a:gd name="connsiteX402" fmla="*/ 4229802 w 5518799"/>
              <a:gd name="connsiteY402" fmla="*/ 2562332 h 4293412"/>
              <a:gd name="connsiteX403" fmla="*/ 4244110 w 5518799"/>
              <a:gd name="connsiteY403" fmla="*/ 2555374 h 4293412"/>
              <a:gd name="connsiteX404" fmla="*/ 4390000 w 5518799"/>
              <a:gd name="connsiteY404" fmla="*/ 2509056 h 4293412"/>
              <a:gd name="connsiteX405" fmla="*/ 4884904 w 5518799"/>
              <a:gd name="connsiteY405" fmla="*/ 2341673 h 4293412"/>
              <a:gd name="connsiteX406" fmla="*/ 5294470 w 5518799"/>
              <a:gd name="connsiteY406" fmla="*/ 2195561 h 4293412"/>
              <a:gd name="connsiteX407" fmla="*/ 5337394 w 5518799"/>
              <a:gd name="connsiteY407" fmla="*/ 2231145 h 4293412"/>
              <a:gd name="connsiteX408" fmla="*/ 5333817 w 5518799"/>
              <a:gd name="connsiteY408" fmla="*/ 2231145 h 4293412"/>
              <a:gd name="connsiteX409" fmla="*/ 5330240 w 5518799"/>
              <a:gd name="connsiteY409" fmla="*/ 2231145 h 4293412"/>
              <a:gd name="connsiteX410" fmla="*/ 5326408 w 5518799"/>
              <a:gd name="connsiteY410" fmla="*/ 2234922 h 4293412"/>
              <a:gd name="connsiteX411" fmla="*/ 5319254 w 5518799"/>
              <a:gd name="connsiteY411" fmla="*/ 2238500 h 4293412"/>
              <a:gd name="connsiteX412" fmla="*/ 5262277 w 5518799"/>
              <a:gd name="connsiteY412" fmla="*/ 2259771 h 4293412"/>
              <a:gd name="connsiteX413" fmla="*/ 5311078 w 5518799"/>
              <a:gd name="connsiteY413" fmla="*/ 2244464 h 4293412"/>
              <a:gd name="connsiteX414" fmla="*/ 5394115 w 5518799"/>
              <a:gd name="connsiteY414" fmla="*/ 2231145 h 4293412"/>
              <a:gd name="connsiteX415" fmla="*/ 5055833 w 5518799"/>
              <a:gd name="connsiteY415" fmla="*/ 2362944 h 4293412"/>
              <a:gd name="connsiteX416" fmla="*/ 5113065 w 5518799"/>
              <a:gd name="connsiteY416" fmla="*/ 2352408 h 4293412"/>
              <a:gd name="connsiteX417" fmla="*/ 4756898 w 5518799"/>
              <a:gd name="connsiteY417" fmla="*/ 2484008 h 4293412"/>
              <a:gd name="connsiteX418" fmla="*/ 5176940 w 5518799"/>
              <a:gd name="connsiteY418" fmla="*/ 2341673 h 4293412"/>
              <a:gd name="connsiteX419" fmla="*/ 5123541 w 5518799"/>
              <a:gd name="connsiteY419" fmla="*/ 2348830 h 4293412"/>
              <a:gd name="connsiteX420" fmla="*/ 5287316 w 5518799"/>
              <a:gd name="connsiteY420" fmla="*/ 2305890 h 4293412"/>
              <a:gd name="connsiteX421" fmla="*/ 5269431 w 5518799"/>
              <a:gd name="connsiteY421" fmla="*/ 2320402 h 4293412"/>
              <a:gd name="connsiteX422" fmla="*/ 5280418 w 5518799"/>
              <a:gd name="connsiteY422" fmla="*/ 2320402 h 4293412"/>
              <a:gd name="connsiteX423" fmla="*/ 5258700 w 5518799"/>
              <a:gd name="connsiteY423" fmla="*/ 2331137 h 4293412"/>
              <a:gd name="connsiteX424" fmla="*/ 5258700 w 5518799"/>
              <a:gd name="connsiteY424" fmla="*/ 2338095 h 4293412"/>
              <a:gd name="connsiteX425" fmla="*/ 5180517 w 5518799"/>
              <a:gd name="connsiteY425" fmla="*/ 2384413 h 4293412"/>
              <a:gd name="connsiteX426" fmla="*/ 5326408 w 5518799"/>
              <a:gd name="connsiteY426" fmla="*/ 2370100 h 4293412"/>
              <a:gd name="connsiteX427" fmla="*/ 5205301 w 5518799"/>
              <a:gd name="connsiteY427" fmla="*/ 2419997 h 4293412"/>
              <a:gd name="connsiteX428" fmla="*/ 5212455 w 5518799"/>
              <a:gd name="connsiteY428" fmla="*/ 2427154 h 4293412"/>
              <a:gd name="connsiteX429" fmla="*/ 5127118 w 5518799"/>
              <a:gd name="connsiteY429" fmla="*/ 2455581 h 4293412"/>
              <a:gd name="connsiteX430" fmla="*/ 5070141 w 5518799"/>
              <a:gd name="connsiteY430" fmla="*/ 2469894 h 4293412"/>
              <a:gd name="connsiteX431" fmla="*/ 5066564 w 5518799"/>
              <a:gd name="connsiteY431" fmla="*/ 2469894 h 4293412"/>
              <a:gd name="connsiteX432" fmla="*/ 5059666 w 5518799"/>
              <a:gd name="connsiteY432" fmla="*/ 2469894 h 4293412"/>
              <a:gd name="connsiteX433" fmla="*/ 5057877 w 5518799"/>
              <a:gd name="connsiteY433" fmla="*/ 2470888 h 4293412"/>
              <a:gd name="connsiteX434" fmla="*/ 5027473 w 5518799"/>
              <a:gd name="connsiteY434" fmla="*/ 2473671 h 4293412"/>
              <a:gd name="connsiteX435" fmla="*/ 5102079 w 5518799"/>
              <a:gd name="connsiteY435" fmla="*/ 2430732 h 4293412"/>
              <a:gd name="connsiteX436" fmla="*/ 4924251 w 5518799"/>
              <a:gd name="connsiteY436" fmla="*/ 2484008 h 4293412"/>
              <a:gd name="connsiteX437" fmla="*/ 4981227 w 5518799"/>
              <a:gd name="connsiteY437" fmla="*/ 2484008 h 4293412"/>
              <a:gd name="connsiteX438" fmla="*/ 4842491 w 5518799"/>
              <a:gd name="connsiteY438" fmla="*/ 2519791 h 4293412"/>
              <a:gd name="connsiteX439" fmla="*/ 4874173 w 5518799"/>
              <a:gd name="connsiteY439" fmla="*/ 2516212 h 4293412"/>
              <a:gd name="connsiteX440" fmla="*/ 4596700 w 5518799"/>
              <a:gd name="connsiteY440" fmla="*/ 2616006 h 4293412"/>
              <a:gd name="connsiteX441" fmla="*/ 4290355 w 5518799"/>
              <a:gd name="connsiteY441" fmla="*/ 2690752 h 4293412"/>
              <a:gd name="connsiteX442" fmla="*/ 4422193 w 5518799"/>
              <a:gd name="connsiteY442" fmla="*/ 2633698 h 4293412"/>
              <a:gd name="connsiteX443" fmla="*/ 4304663 w 5518799"/>
              <a:gd name="connsiteY443" fmla="*/ 2647813 h 4293412"/>
              <a:gd name="connsiteX444" fmla="*/ 4407885 w 5518799"/>
              <a:gd name="connsiteY444" fmla="*/ 2605271 h 4293412"/>
              <a:gd name="connsiteX445" fmla="*/ 4411207 w 5518799"/>
              <a:gd name="connsiteY445" fmla="*/ 2598115 h 4293412"/>
              <a:gd name="connsiteX446" fmla="*/ 4390000 w 5518799"/>
              <a:gd name="connsiteY446" fmla="*/ 2594536 h 4293412"/>
              <a:gd name="connsiteX447" fmla="*/ 4625316 w 5518799"/>
              <a:gd name="connsiteY447" fmla="*/ 2491363 h 4293412"/>
              <a:gd name="connsiteX448" fmla="*/ 4607175 w 5518799"/>
              <a:gd name="connsiteY448" fmla="*/ 2487785 h 4293412"/>
              <a:gd name="connsiteX449" fmla="*/ 4646522 w 5518799"/>
              <a:gd name="connsiteY449" fmla="*/ 2469894 h 4293412"/>
              <a:gd name="connsiteX450" fmla="*/ 4461285 w 5518799"/>
              <a:gd name="connsiteY450" fmla="*/ 2509056 h 4293412"/>
              <a:gd name="connsiteX451" fmla="*/ 4443400 w 5518799"/>
              <a:gd name="connsiteY451" fmla="*/ 2512634 h 4293412"/>
              <a:gd name="connsiteX452" fmla="*/ 4340178 w 5518799"/>
              <a:gd name="connsiteY452" fmla="*/ 2548218 h 4293412"/>
              <a:gd name="connsiteX453" fmla="*/ 4318971 w 5518799"/>
              <a:gd name="connsiteY453" fmla="*/ 2551796 h 4293412"/>
              <a:gd name="connsiteX454" fmla="*/ 4044820 w 5518799"/>
              <a:gd name="connsiteY454" fmla="*/ 2644234 h 4293412"/>
              <a:gd name="connsiteX455" fmla="*/ 4023358 w 5518799"/>
              <a:gd name="connsiteY455" fmla="*/ 2647813 h 4293412"/>
              <a:gd name="connsiteX456" fmla="*/ 3969958 w 5518799"/>
              <a:gd name="connsiteY456" fmla="*/ 2658746 h 4293412"/>
              <a:gd name="connsiteX457" fmla="*/ 3955650 w 5518799"/>
              <a:gd name="connsiteY457" fmla="*/ 2665903 h 4293412"/>
              <a:gd name="connsiteX458" fmla="*/ 3378732 w 5518799"/>
              <a:gd name="connsiteY458" fmla="*/ 2882983 h 4293412"/>
              <a:gd name="connsiteX459" fmla="*/ 3361102 w 5518799"/>
              <a:gd name="connsiteY459" fmla="*/ 2893718 h 4293412"/>
              <a:gd name="connsiteX460" fmla="*/ 3346794 w 5518799"/>
              <a:gd name="connsiteY460" fmla="*/ 2904254 h 4293412"/>
              <a:gd name="connsiteX461" fmla="*/ 3204481 w 5518799"/>
              <a:gd name="connsiteY461" fmla="*/ 2957729 h 4293412"/>
              <a:gd name="connsiteX462" fmla="*/ 3183019 w 5518799"/>
              <a:gd name="connsiteY462" fmla="*/ 2964886 h 4293412"/>
              <a:gd name="connsiteX463" fmla="*/ 3136773 w 5518799"/>
              <a:gd name="connsiteY463" fmla="*/ 2968464 h 4293412"/>
              <a:gd name="connsiteX464" fmla="*/ 3126042 w 5518799"/>
              <a:gd name="connsiteY464" fmla="*/ 2975620 h 4293412"/>
              <a:gd name="connsiteX465" fmla="*/ 3133196 w 5518799"/>
              <a:gd name="connsiteY465" fmla="*/ 2979397 h 4293412"/>
              <a:gd name="connsiteX466" fmla="*/ 3129619 w 5518799"/>
              <a:gd name="connsiteY466" fmla="*/ 2986156 h 4293412"/>
              <a:gd name="connsiteX467" fmla="*/ 3111990 w 5518799"/>
              <a:gd name="connsiteY467" fmla="*/ 2986156 h 4293412"/>
              <a:gd name="connsiteX468" fmla="*/ 3094105 w 5518799"/>
              <a:gd name="connsiteY468" fmla="*/ 2986156 h 4293412"/>
              <a:gd name="connsiteX469" fmla="*/ 2649024 w 5518799"/>
              <a:gd name="connsiteY469" fmla="*/ 3189322 h 4293412"/>
              <a:gd name="connsiteX470" fmla="*/ 2624240 w 5518799"/>
              <a:gd name="connsiteY470" fmla="*/ 3196478 h 4293412"/>
              <a:gd name="connsiteX471" fmla="*/ 2567008 w 5518799"/>
              <a:gd name="connsiteY471" fmla="*/ 3221327 h 4293412"/>
              <a:gd name="connsiteX472" fmla="*/ 2567008 w 5518799"/>
              <a:gd name="connsiteY472" fmla="*/ 3224906 h 4293412"/>
              <a:gd name="connsiteX473" fmla="*/ 2599201 w 5518799"/>
              <a:gd name="connsiteY473" fmla="*/ 3228484 h 4293412"/>
              <a:gd name="connsiteX474" fmla="*/ 2627817 w 5518799"/>
              <a:gd name="connsiteY474" fmla="*/ 3214171 h 4293412"/>
              <a:gd name="connsiteX475" fmla="*/ 2841415 w 5518799"/>
              <a:gd name="connsiteY475" fmla="*/ 3118154 h 4293412"/>
              <a:gd name="connsiteX476" fmla="*/ 2844992 w 5518799"/>
              <a:gd name="connsiteY476" fmla="*/ 3121733 h 4293412"/>
              <a:gd name="connsiteX477" fmla="*/ 2809222 w 5518799"/>
              <a:gd name="connsiteY477" fmla="*/ 3153937 h 4293412"/>
              <a:gd name="connsiteX478" fmla="*/ 2784183 w 5518799"/>
              <a:gd name="connsiteY478" fmla="*/ 3160696 h 4293412"/>
              <a:gd name="connsiteX479" fmla="*/ 2556277 w 5518799"/>
              <a:gd name="connsiteY479" fmla="*/ 3260688 h 4293412"/>
              <a:gd name="connsiteX480" fmla="*/ 2527917 w 5518799"/>
              <a:gd name="connsiteY480" fmla="*/ 3274802 h 4293412"/>
              <a:gd name="connsiteX481" fmla="*/ 2325050 w 5518799"/>
              <a:gd name="connsiteY481" fmla="*/ 3378174 h 4293412"/>
              <a:gd name="connsiteX482" fmla="*/ 2321473 w 5518799"/>
              <a:gd name="connsiteY482" fmla="*/ 3385132 h 4293412"/>
              <a:gd name="connsiteX483" fmla="*/ 2321473 w 5518799"/>
              <a:gd name="connsiteY483" fmla="*/ 3392288 h 4293412"/>
              <a:gd name="connsiteX484" fmla="*/ 584073 w 5518799"/>
              <a:gd name="connsiteY484" fmla="*/ 4225823 h 4293412"/>
              <a:gd name="connsiteX485" fmla="*/ 544726 w 5518799"/>
              <a:gd name="connsiteY485" fmla="*/ 4239937 h 4293412"/>
              <a:gd name="connsiteX486" fmla="*/ 380950 w 5518799"/>
              <a:gd name="connsiteY486" fmla="*/ 4293412 h 4293412"/>
              <a:gd name="connsiteX487" fmla="*/ 626741 w 5518799"/>
              <a:gd name="connsiteY487" fmla="*/ 4150878 h 4293412"/>
              <a:gd name="connsiteX488" fmla="*/ 420297 w 5518799"/>
              <a:gd name="connsiteY488" fmla="*/ 4232781 h 4293412"/>
              <a:gd name="connsiteX489" fmla="*/ 665833 w 5518799"/>
              <a:gd name="connsiteY489" fmla="*/ 4090446 h 4293412"/>
              <a:gd name="connsiteX490" fmla="*/ 491326 w 5518799"/>
              <a:gd name="connsiteY490" fmla="*/ 4133186 h 4293412"/>
              <a:gd name="connsiteX491" fmla="*/ 587394 w 5518799"/>
              <a:gd name="connsiteY491" fmla="*/ 4079910 h 4293412"/>
              <a:gd name="connsiteX492" fmla="*/ 2470940 w 5518799"/>
              <a:gd name="connsiteY492" fmla="*/ 3185744 h 4293412"/>
              <a:gd name="connsiteX493" fmla="*/ 2492402 w 5518799"/>
              <a:gd name="connsiteY493" fmla="*/ 3171629 h 4293412"/>
              <a:gd name="connsiteX494" fmla="*/ 2691692 w 5518799"/>
              <a:gd name="connsiteY494" fmla="*/ 3036252 h 4293412"/>
              <a:gd name="connsiteX495" fmla="*/ 2702423 w 5518799"/>
              <a:gd name="connsiteY495" fmla="*/ 3021939 h 4293412"/>
              <a:gd name="connsiteX496" fmla="*/ 2677384 w 5518799"/>
              <a:gd name="connsiteY496" fmla="*/ 3025517 h 4293412"/>
              <a:gd name="connsiteX497" fmla="*/ 2342679 w 5518799"/>
              <a:gd name="connsiteY497" fmla="*/ 3185744 h 4293412"/>
              <a:gd name="connsiteX498" fmla="*/ 2317896 w 5518799"/>
              <a:gd name="connsiteY498" fmla="*/ 3192900 h 4293412"/>
              <a:gd name="connsiteX499" fmla="*/ 2292857 w 5518799"/>
              <a:gd name="connsiteY499" fmla="*/ 3200057 h 4293412"/>
              <a:gd name="connsiteX500" fmla="*/ 1684000 w 5518799"/>
              <a:gd name="connsiteY500" fmla="*/ 3499040 h 4293412"/>
              <a:gd name="connsiteX501" fmla="*/ 1651807 w 5518799"/>
              <a:gd name="connsiteY501" fmla="*/ 3513551 h 4293412"/>
              <a:gd name="connsiteX502" fmla="*/ 733540 w 5518799"/>
              <a:gd name="connsiteY502" fmla="*/ 3894437 h 4293412"/>
              <a:gd name="connsiteX503" fmla="*/ 697770 w 5518799"/>
              <a:gd name="connsiteY503" fmla="*/ 3912527 h 4293412"/>
              <a:gd name="connsiteX504" fmla="*/ 573342 w 5518799"/>
              <a:gd name="connsiteY504" fmla="*/ 3955068 h 4293412"/>
              <a:gd name="connsiteX505" fmla="*/ 548303 w 5518799"/>
              <a:gd name="connsiteY505" fmla="*/ 3958647 h 4293412"/>
              <a:gd name="connsiteX506" fmla="*/ 576919 w 5518799"/>
              <a:gd name="connsiteY506" fmla="*/ 3933798 h 4293412"/>
              <a:gd name="connsiteX507" fmla="*/ 565932 w 5518799"/>
              <a:gd name="connsiteY507" fmla="*/ 3930219 h 4293412"/>
              <a:gd name="connsiteX508" fmla="*/ 498480 w 5518799"/>
              <a:gd name="connsiteY508" fmla="*/ 3951490 h 4293412"/>
              <a:gd name="connsiteX509" fmla="*/ 502057 w 5518799"/>
              <a:gd name="connsiteY509" fmla="*/ 3930219 h 4293412"/>
              <a:gd name="connsiteX510" fmla="*/ 527096 w 5518799"/>
              <a:gd name="connsiteY510" fmla="*/ 3919683 h 4293412"/>
              <a:gd name="connsiteX511" fmla="*/ 523519 w 5518799"/>
              <a:gd name="connsiteY511" fmla="*/ 3908949 h 4293412"/>
              <a:gd name="connsiteX512" fmla="*/ 544726 w 5518799"/>
              <a:gd name="connsiteY512" fmla="*/ 3891057 h 4293412"/>
              <a:gd name="connsiteX513" fmla="*/ 494903 w 5518799"/>
              <a:gd name="connsiteY513" fmla="*/ 3883901 h 4293412"/>
              <a:gd name="connsiteX514" fmla="*/ 512533 w 5518799"/>
              <a:gd name="connsiteY514" fmla="*/ 3859052 h 4293412"/>
              <a:gd name="connsiteX515" fmla="*/ 512533 w 5518799"/>
              <a:gd name="connsiteY515" fmla="*/ 3855474 h 4293412"/>
              <a:gd name="connsiteX516" fmla="*/ 508956 w 5518799"/>
              <a:gd name="connsiteY516" fmla="*/ 3848317 h 4293412"/>
              <a:gd name="connsiteX517" fmla="*/ 384527 w 5518799"/>
              <a:gd name="connsiteY517" fmla="*/ 3880323 h 4293412"/>
              <a:gd name="connsiteX518" fmla="*/ 491326 w 5518799"/>
              <a:gd name="connsiteY518" fmla="*/ 3777149 h 4293412"/>
              <a:gd name="connsiteX519" fmla="*/ 409566 w 5518799"/>
              <a:gd name="connsiteY519" fmla="*/ 3805577 h 4293412"/>
              <a:gd name="connsiteX520" fmla="*/ 527096 w 5518799"/>
              <a:gd name="connsiteY520" fmla="*/ 3734210 h 4293412"/>
              <a:gd name="connsiteX521" fmla="*/ 420297 w 5518799"/>
              <a:gd name="connsiteY521" fmla="*/ 3755680 h 4293412"/>
              <a:gd name="connsiteX522" fmla="*/ 420297 w 5518799"/>
              <a:gd name="connsiteY522" fmla="*/ 3751903 h 4293412"/>
              <a:gd name="connsiteX523" fmla="*/ 498480 w 5518799"/>
              <a:gd name="connsiteY523" fmla="*/ 3702205 h 4293412"/>
              <a:gd name="connsiteX524" fmla="*/ 537572 w 5518799"/>
              <a:gd name="connsiteY524" fmla="*/ 3677356 h 4293412"/>
              <a:gd name="connsiteX525" fmla="*/ 1602240 w 5518799"/>
              <a:gd name="connsiteY525" fmla="*/ 3189322 h 4293412"/>
              <a:gd name="connsiteX526" fmla="*/ 356167 w 5518799"/>
              <a:gd name="connsiteY526" fmla="*/ 3652308 h 4293412"/>
              <a:gd name="connsiteX527" fmla="*/ 420297 w 5518799"/>
              <a:gd name="connsiteY527" fmla="*/ 3616724 h 4293412"/>
              <a:gd name="connsiteX528" fmla="*/ 420297 w 5518799"/>
              <a:gd name="connsiteY528" fmla="*/ 3613146 h 4293412"/>
              <a:gd name="connsiteX529" fmla="*/ 149723 w 5518799"/>
              <a:gd name="connsiteY529" fmla="*/ 3656085 h 4293412"/>
              <a:gd name="connsiteX530" fmla="*/ 195969 w 5518799"/>
              <a:gd name="connsiteY530" fmla="*/ 3620303 h 4293412"/>
              <a:gd name="connsiteX531" fmla="*/ 124429 w 5518799"/>
              <a:gd name="connsiteY531" fmla="*/ 3623881 h 4293412"/>
              <a:gd name="connsiteX532" fmla="*/ 277728 w 5518799"/>
              <a:gd name="connsiteY532" fmla="*/ 3488702 h 4293412"/>
              <a:gd name="connsiteX533" fmla="*/ 160199 w 5518799"/>
              <a:gd name="connsiteY533" fmla="*/ 3499040 h 4293412"/>
              <a:gd name="connsiteX534" fmla="*/ 184982 w 5518799"/>
              <a:gd name="connsiteY534" fmla="*/ 3477769 h 4293412"/>
              <a:gd name="connsiteX535" fmla="*/ 0 w 5518799"/>
              <a:gd name="connsiteY535" fmla="*/ 3488702 h 4293412"/>
              <a:gd name="connsiteX536" fmla="*/ 74606 w 5518799"/>
              <a:gd name="connsiteY536" fmla="*/ 3435227 h 4293412"/>
              <a:gd name="connsiteX537" fmla="*/ 96068 w 5518799"/>
              <a:gd name="connsiteY537" fmla="*/ 3424493 h 4293412"/>
              <a:gd name="connsiteX538" fmla="*/ 106799 w 5518799"/>
              <a:gd name="connsiteY538" fmla="*/ 3417336 h 4293412"/>
              <a:gd name="connsiteX539" fmla="*/ 128005 w 5518799"/>
              <a:gd name="connsiteY539" fmla="*/ 3395867 h 4293412"/>
              <a:gd name="connsiteX540" fmla="*/ 199545 w 5518799"/>
              <a:gd name="connsiteY540" fmla="*/ 3367439 h 4293412"/>
              <a:gd name="connsiteX541" fmla="*/ 203123 w 5518799"/>
              <a:gd name="connsiteY541" fmla="*/ 3367439 h 4293412"/>
              <a:gd name="connsiteX542" fmla="*/ 188559 w 5518799"/>
              <a:gd name="connsiteY542" fmla="*/ 3381554 h 4293412"/>
              <a:gd name="connsiteX543" fmla="*/ 220752 w 5518799"/>
              <a:gd name="connsiteY543" fmla="*/ 3378174 h 4293412"/>
              <a:gd name="connsiteX544" fmla="*/ 234804 w 5518799"/>
              <a:gd name="connsiteY544" fmla="*/ 3367439 h 4293412"/>
              <a:gd name="connsiteX545" fmla="*/ 259843 w 5518799"/>
              <a:gd name="connsiteY545" fmla="*/ 3360283 h 4293412"/>
              <a:gd name="connsiteX546" fmla="*/ 309921 w 5518799"/>
              <a:gd name="connsiteY546" fmla="*/ 3342590 h 4293412"/>
              <a:gd name="connsiteX547" fmla="*/ 295358 w 5518799"/>
              <a:gd name="connsiteY547" fmla="*/ 3339012 h 4293412"/>
              <a:gd name="connsiteX548" fmla="*/ 295358 w 5518799"/>
              <a:gd name="connsiteY548" fmla="*/ 3331856 h 4293412"/>
              <a:gd name="connsiteX549" fmla="*/ 384527 w 5518799"/>
              <a:gd name="connsiteY549" fmla="*/ 3253532 h 4293412"/>
              <a:gd name="connsiteX550" fmla="*/ 423619 w 5518799"/>
              <a:gd name="connsiteY550" fmla="*/ 3232261 h 4293412"/>
              <a:gd name="connsiteX551" fmla="*/ 544726 w 5518799"/>
              <a:gd name="connsiteY551" fmla="*/ 3185744 h 4293412"/>
              <a:gd name="connsiteX552" fmla="*/ 584073 w 5518799"/>
              <a:gd name="connsiteY552" fmla="*/ 3164473 h 4293412"/>
              <a:gd name="connsiteX553" fmla="*/ 733540 w 5518799"/>
              <a:gd name="connsiteY553" fmla="*/ 3061101 h 4293412"/>
              <a:gd name="connsiteX554" fmla="*/ 776209 w 5518799"/>
              <a:gd name="connsiteY554" fmla="*/ 3046788 h 4293412"/>
              <a:gd name="connsiteX555" fmla="*/ 779530 w 5518799"/>
              <a:gd name="connsiteY555" fmla="*/ 3043210 h 4293412"/>
              <a:gd name="connsiteX556" fmla="*/ 815300 w 5518799"/>
              <a:gd name="connsiteY556" fmla="*/ 3029095 h 4293412"/>
              <a:gd name="connsiteX557" fmla="*/ 1114491 w 5518799"/>
              <a:gd name="connsiteY557" fmla="*/ 2868869 h 4293412"/>
              <a:gd name="connsiteX558" fmla="*/ 206444 w 5518799"/>
              <a:gd name="connsiteY558" fmla="*/ 3139425 h 4293412"/>
              <a:gd name="connsiteX559" fmla="*/ 206444 w 5518799"/>
              <a:gd name="connsiteY559" fmla="*/ 3135847 h 4293412"/>
              <a:gd name="connsiteX560" fmla="*/ 1402950 w 5518799"/>
              <a:gd name="connsiteY560" fmla="*/ 2697908 h 4293412"/>
              <a:gd name="connsiteX561" fmla="*/ 1349551 w 5518799"/>
              <a:gd name="connsiteY561" fmla="*/ 2754961 h 4293412"/>
              <a:gd name="connsiteX562" fmla="*/ 1783900 w 5518799"/>
              <a:gd name="connsiteY562" fmla="*/ 2562332 h 4293412"/>
              <a:gd name="connsiteX563" fmla="*/ 1691154 w 5518799"/>
              <a:gd name="connsiteY563" fmla="*/ 2576844 h 4293412"/>
              <a:gd name="connsiteX564" fmla="*/ 1769592 w 5518799"/>
              <a:gd name="connsiteY564" fmla="*/ 2533905 h 4293412"/>
              <a:gd name="connsiteX565" fmla="*/ 1605817 w 5518799"/>
              <a:gd name="connsiteY565" fmla="*/ 2523369 h 4293412"/>
              <a:gd name="connsiteX566" fmla="*/ 1648486 w 5518799"/>
              <a:gd name="connsiteY566" fmla="*/ 2491363 h 4293412"/>
              <a:gd name="connsiteX567" fmla="*/ 1221290 w 5518799"/>
              <a:gd name="connsiteY567" fmla="*/ 2533905 h 4293412"/>
              <a:gd name="connsiteX568" fmla="*/ 1303050 w 5518799"/>
              <a:gd name="connsiteY568" fmla="*/ 2484008 h 4293412"/>
              <a:gd name="connsiteX569" fmla="*/ 1153582 w 5518799"/>
              <a:gd name="connsiteY569" fmla="*/ 2530525 h 4293412"/>
              <a:gd name="connsiteX570" fmla="*/ 1345974 w 5518799"/>
              <a:gd name="connsiteY570" fmla="*/ 2388190 h 4293412"/>
              <a:gd name="connsiteX571" fmla="*/ 1061091 w 5518799"/>
              <a:gd name="connsiteY571" fmla="*/ 2462737 h 4293412"/>
              <a:gd name="connsiteX572" fmla="*/ 1534533 w 5518799"/>
              <a:gd name="connsiteY572" fmla="*/ 2302511 h 4293412"/>
              <a:gd name="connsiteX573" fmla="*/ 1246073 w 5518799"/>
              <a:gd name="connsiteY573" fmla="*/ 2362944 h 4293412"/>
              <a:gd name="connsiteX574" fmla="*/ 1587932 w 5518799"/>
              <a:gd name="connsiteY574" fmla="*/ 2252614 h 4293412"/>
              <a:gd name="connsiteX575" fmla="*/ 1627024 w 5518799"/>
              <a:gd name="connsiteY575" fmla="*/ 2242078 h 4293412"/>
              <a:gd name="connsiteX576" fmla="*/ 1644909 w 5518799"/>
              <a:gd name="connsiteY576" fmla="*/ 2231145 h 4293412"/>
              <a:gd name="connsiteX577" fmla="*/ 1630601 w 5518799"/>
              <a:gd name="connsiteY577" fmla="*/ 2231145 h 4293412"/>
              <a:gd name="connsiteX578" fmla="*/ 1488032 w 5518799"/>
              <a:gd name="connsiteY578" fmla="*/ 2248837 h 4293412"/>
              <a:gd name="connsiteX579" fmla="*/ 1459927 w 5518799"/>
              <a:gd name="connsiteY579" fmla="*/ 2263349 h 4293412"/>
              <a:gd name="connsiteX580" fmla="*/ 1434632 w 5518799"/>
              <a:gd name="connsiteY580" fmla="*/ 2266927 h 4293412"/>
              <a:gd name="connsiteX581" fmla="*/ 1438465 w 5518799"/>
              <a:gd name="connsiteY581" fmla="*/ 2259771 h 4293412"/>
              <a:gd name="connsiteX582" fmla="*/ 1452773 w 5518799"/>
              <a:gd name="connsiteY582" fmla="*/ 2248837 h 4293412"/>
              <a:gd name="connsiteX583" fmla="*/ 1449196 w 5518799"/>
              <a:gd name="connsiteY583" fmla="*/ 2242078 h 4293412"/>
              <a:gd name="connsiteX584" fmla="*/ 1438465 w 5518799"/>
              <a:gd name="connsiteY584" fmla="*/ 2242078 h 4293412"/>
              <a:gd name="connsiteX585" fmla="*/ 1434632 w 5518799"/>
              <a:gd name="connsiteY585" fmla="*/ 2231145 h 4293412"/>
              <a:gd name="connsiteX586" fmla="*/ 1570047 w 5518799"/>
              <a:gd name="connsiteY586" fmla="*/ 2167134 h 4293412"/>
              <a:gd name="connsiteX587" fmla="*/ 1598663 w 5518799"/>
              <a:gd name="connsiteY587" fmla="*/ 2153019 h 4293412"/>
              <a:gd name="connsiteX588" fmla="*/ 1602240 w 5518799"/>
              <a:gd name="connsiteY588" fmla="*/ 2131550 h 4293412"/>
              <a:gd name="connsiteX589" fmla="*/ 1509749 w 5518799"/>
              <a:gd name="connsiteY589" fmla="*/ 2149242 h 4293412"/>
              <a:gd name="connsiteX590" fmla="*/ 1477556 w 5518799"/>
              <a:gd name="connsiteY590" fmla="*/ 2167134 h 4293412"/>
              <a:gd name="connsiteX591" fmla="*/ 1413426 w 5518799"/>
              <a:gd name="connsiteY591" fmla="*/ 2195561 h 4293412"/>
              <a:gd name="connsiteX592" fmla="*/ 1402950 w 5518799"/>
              <a:gd name="connsiteY592" fmla="*/ 2185025 h 4293412"/>
              <a:gd name="connsiteX593" fmla="*/ 1445619 w 5518799"/>
              <a:gd name="connsiteY593" fmla="*/ 2145664 h 4293412"/>
              <a:gd name="connsiteX594" fmla="*/ 1431311 w 5518799"/>
              <a:gd name="connsiteY594" fmla="*/ 2131550 h 4293412"/>
              <a:gd name="connsiteX595" fmla="*/ 1296151 w 5518799"/>
              <a:gd name="connsiteY595" fmla="*/ 2185025 h 4293412"/>
              <a:gd name="connsiteX596" fmla="*/ 1367180 w 5518799"/>
              <a:gd name="connsiteY596" fmla="*/ 2110080 h 4293412"/>
              <a:gd name="connsiteX597" fmla="*/ 1367180 w 5518799"/>
              <a:gd name="connsiteY597" fmla="*/ 2106502 h 4293412"/>
              <a:gd name="connsiteX598" fmla="*/ 184982 w 5518799"/>
              <a:gd name="connsiteY598" fmla="*/ 2533905 h 4293412"/>
              <a:gd name="connsiteX599" fmla="*/ 149723 w 5518799"/>
              <a:gd name="connsiteY599" fmla="*/ 2530525 h 4293412"/>
              <a:gd name="connsiteX600" fmla="*/ 156621 w 5518799"/>
              <a:gd name="connsiteY600" fmla="*/ 2516212 h 4293412"/>
              <a:gd name="connsiteX601" fmla="*/ 220752 w 5518799"/>
              <a:gd name="connsiteY601" fmla="*/ 2462737 h 4293412"/>
              <a:gd name="connsiteX602" fmla="*/ 220752 w 5518799"/>
              <a:gd name="connsiteY602" fmla="*/ 2459159 h 4293412"/>
              <a:gd name="connsiteX603" fmla="*/ 56976 w 5518799"/>
              <a:gd name="connsiteY603" fmla="*/ 2509056 h 4293412"/>
              <a:gd name="connsiteX604" fmla="*/ 28616 w 5518799"/>
              <a:gd name="connsiteY604" fmla="*/ 2509056 h 4293412"/>
              <a:gd name="connsiteX605" fmla="*/ 21206 w 5518799"/>
              <a:gd name="connsiteY605" fmla="*/ 2502098 h 4293412"/>
              <a:gd name="connsiteX606" fmla="*/ 56976 w 5518799"/>
              <a:gd name="connsiteY606" fmla="*/ 2476852 h 4293412"/>
              <a:gd name="connsiteX607" fmla="*/ 1217457 w 5518799"/>
              <a:gd name="connsiteY607" fmla="*/ 2046069 h 4293412"/>
              <a:gd name="connsiteX608" fmla="*/ 1206982 w 5518799"/>
              <a:gd name="connsiteY608" fmla="*/ 2028178 h 4293412"/>
              <a:gd name="connsiteX609" fmla="*/ 331128 w 5518799"/>
              <a:gd name="connsiteY609" fmla="*/ 2320402 h 4293412"/>
              <a:gd name="connsiteX610" fmla="*/ 284882 w 5518799"/>
              <a:gd name="connsiteY610" fmla="*/ 2305890 h 4293412"/>
              <a:gd name="connsiteX611" fmla="*/ 338282 w 5518799"/>
              <a:gd name="connsiteY611" fmla="*/ 2256192 h 4293412"/>
              <a:gd name="connsiteX612" fmla="*/ 10731 w 5518799"/>
              <a:gd name="connsiteY612" fmla="*/ 2370100 h 4293412"/>
              <a:gd name="connsiteX613" fmla="*/ 327551 w 5518799"/>
              <a:gd name="connsiteY613" fmla="*/ 2231145 h 4293412"/>
              <a:gd name="connsiteX614" fmla="*/ 241958 w 5518799"/>
              <a:gd name="connsiteY614" fmla="*/ 2245657 h 4293412"/>
              <a:gd name="connsiteX615" fmla="*/ 373796 w 5518799"/>
              <a:gd name="connsiteY615" fmla="*/ 2185025 h 4293412"/>
              <a:gd name="connsiteX616" fmla="*/ 309921 w 5518799"/>
              <a:gd name="connsiteY616" fmla="*/ 2170712 h 4293412"/>
              <a:gd name="connsiteX617" fmla="*/ 1022000 w 5518799"/>
              <a:gd name="connsiteY617" fmla="*/ 1921427 h 4293412"/>
              <a:gd name="connsiteX618" fmla="*/ 1025321 w 5518799"/>
              <a:gd name="connsiteY618" fmla="*/ 1921427 h 4293412"/>
              <a:gd name="connsiteX619" fmla="*/ 1036052 w 5518799"/>
              <a:gd name="connsiteY619" fmla="*/ 1900156 h 4293412"/>
              <a:gd name="connsiteX620" fmla="*/ 1022000 w 5518799"/>
              <a:gd name="connsiteY620" fmla="*/ 1857217 h 4293412"/>
              <a:gd name="connsiteX621" fmla="*/ 996705 w 5518799"/>
              <a:gd name="connsiteY621" fmla="*/ 1850259 h 4293412"/>
              <a:gd name="connsiteX622" fmla="*/ 658679 w 5518799"/>
              <a:gd name="connsiteY622" fmla="*/ 1928583 h 4293412"/>
              <a:gd name="connsiteX623" fmla="*/ 683718 w 5518799"/>
              <a:gd name="connsiteY623" fmla="*/ 1903734 h 4293412"/>
              <a:gd name="connsiteX624" fmla="*/ 680141 w 5518799"/>
              <a:gd name="connsiteY624" fmla="*/ 1892801 h 4293412"/>
              <a:gd name="connsiteX625" fmla="*/ 662256 w 5518799"/>
              <a:gd name="connsiteY625" fmla="*/ 1889223 h 4293412"/>
              <a:gd name="connsiteX626" fmla="*/ 641049 w 5518799"/>
              <a:gd name="connsiteY626" fmla="*/ 1892801 h 4293412"/>
              <a:gd name="connsiteX627" fmla="*/ 590971 w 5518799"/>
              <a:gd name="connsiteY627" fmla="*/ 1871530 h 4293412"/>
              <a:gd name="connsiteX628" fmla="*/ 584073 w 5518799"/>
              <a:gd name="connsiteY628" fmla="*/ 1857217 h 4293412"/>
              <a:gd name="connsiteX629" fmla="*/ 633895 w 5518799"/>
              <a:gd name="connsiteY629" fmla="*/ 1810899 h 4293412"/>
              <a:gd name="connsiteX630" fmla="*/ 623164 w 5518799"/>
              <a:gd name="connsiteY630" fmla="*/ 1800164 h 4293412"/>
              <a:gd name="connsiteX631" fmla="*/ 259843 w 5518799"/>
              <a:gd name="connsiteY631" fmla="*/ 1871530 h 4293412"/>
              <a:gd name="connsiteX632" fmla="*/ 259843 w 5518799"/>
              <a:gd name="connsiteY632" fmla="*/ 1867952 h 4293412"/>
              <a:gd name="connsiteX633" fmla="*/ 516365 w 5518799"/>
              <a:gd name="connsiteY633" fmla="*/ 1746888 h 4293412"/>
              <a:gd name="connsiteX634" fmla="*/ 516365 w 5518799"/>
              <a:gd name="connsiteY634" fmla="*/ 1743111 h 4293412"/>
              <a:gd name="connsiteX635" fmla="*/ 470120 w 5518799"/>
              <a:gd name="connsiteY635" fmla="*/ 1714683 h 4293412"/>
              <a:gd name="connsiteX636" fmla="*/ 470120 w 5518799"/>
              <a:gd name="connsiteY636" fmla="*/ 1707726 h 4293412"/>
              <a:gd name="connsiteX637" fmla="*/ 1061091 w 5518799"/>
              <a:gd name="connsiteY637" fmla="*/ 1504759 h 4293412"/>
              <a:gd name="connsiteX638" fmla="*/ 1061091 w 5518799"/>
              <a:gd name="connsiteY638" fmla="*/ 1497603 h 4293412"/>
              <a:gd name="connsiteX639" fmla="*/ 1053682 w 5518799"/>
              <a:gd name="connsiteY639" fmla="*/ 1497603 h 4293412"/>
              <a:gd name="connsiteX640" fmla="*/ 1050360 w 5518799"/>
              <a:gd name="connsiteY640" fmla="*/ 1494024 h 4293412"/>
              <a:gd name="connsiteX641" fmla="*/ 1182198 w 5518799"/>
              <a:gd name="connsiteY641" fmla="*/ 1426236 h 4293412"/>
              <a:gd name="connsiteX642" fmla="*/ 1210559 w 5518799"/>
              <a:gd name="connsiteY642" fmla="*/ 1404767 h 4293412"/>
              <a:gd name="connsiteX643" fmla="*/ 1203405 w 5518799"/>
              <a:gd name="connsiteY643" fmla="*/ 1397610 h 4293412"/>
              <a:gd name="connsiteX644" fmla="*/ 726131 w 5518799"/>
              <a:gd name="connsiteY644" fmla="*/ 1458242 h 4293412"/>
              <a:gd name="connsiteX645" fmla="*/ 1239175 w 5518799"/>
              <a:gd name="connsiteY645" fmla="*/ 1283702 h 4293412"/>
              <a:gd name="connsiteX646" fmla="*/ 630318 w 5518799"/>
              <a:gd name="connsiteY646" fmla="*/ 1372761 h 4293412"/>
              <a:gd name="connsiteX647" fmla="*/ 847493 w 5518799"/>
              <a:gd name="connsiteY647" fmla="*/ 1287281 h 4293412"/>
              <a:gd name="connsiteX648" fmla="*/ 861546 w 5518799"/>
              <a:gd name="connsiteY648" fmla="*/ 1266010 h 4293412"/>
              <a:gd name="connsiteX649" fmla="*/ 804825 w 5518799"/>
              <a:gd name="connsiteY649" fmla="*/ 1258853 h 4293412"/>
              <a:gd name="connsiteX650" fmla="*/ 815300 w 5518799"/>
              <a:gd name="connsiteY650" fmla="*/ 1219691 h 4293412"/>
              <a:gd name="connsiteX651" fmla="*/ 808146 w 5518799"/>
              <a:gd name="connsiteY651" fmla="*/ 1212535 h 4293412"/>
              <a:gd name="connsiteX652" fmla="*/ 801248 w 5518799"/>
              <a:gd name="connsiteY652" fmla="*/ 1198421 h 4293412"/>
              <a:gd name="connsiteX653" fmla="*/ 772632 w 5518799"/>
              <a:gd name="connsiteY653" fmla="*/ 1191264 h 4293412"/>
              <a:gd name="connsiteX654" fmla="*/ 744271 w 5518799"/>
              <a:gd name="connsiteY654" fmla="*/ 1194842 h 4293412"/>
              <a:gd name="connsiteX655" fmla="*/ 740694 w 5518799"/>
              <a:gd name="connsiteY655" fmla="*/ 1187686 h 4293412"/>
              <a:gd name="connsiteX656" fmla="*/ 1078721 w 5518799"/>
              <a:gd name="connsiteY656" fmla="*/ 1034417 h 4293412"/>
              <a:gd name="connsiteX657" fmla="*/ 1075399 w 5518799"/>
              <a:gd name="connsiteY657" fmla="*/ 1027460 h 4293412"/>
              <a:gd name="connsiteX658" fmla="*/ 1025321 w 5518799"/>
              <a:gd name="connsiteY658" fmla="*/ 1027460 h 4293412"/>
              <a:gd name="connsiteX659" fmla="*/ 1014846 w 5518799"/>
              <a:gd name="connsiteY659" fmla="*/ 1016725 h 4293412"/>
              <a:gd name="connsiteX660" fmla="*/ 1036052 w 5518799"/>
              <a:gd name="connsiteY660" fmla="*/ 963250 h 4293412"/>
              <a:gd name="connsiteX661" fmla="*/ 1028898 w 5518799"/>
              <a:gd name="connsiteY661" fmla="*/ 956093 h 4293412"/>
              <a:gd name="connsiteX662" fmla="*/ 965023 w 5518799"/>
              <a:gd name="connsiteY662" fmla="*/ 970605 h 4293412"/>
              <a:gd name="connsiteX663" fmla="*/ 950715 w 5518799"/>
              <a:gd name="connsiteY663" fmla="*/ 959672 h 4293412"/>
              <a:gd name="connsiteX664" fmla="*/ 914945 w 5518799"/>
              <a:gd name="connsiteY664" fmla="*/ 934823 h 4293412"/>
              <a:gd name="connsiteX665" fmla="*/ 886585 w 5518799"/>
              <a:gd name="connsiteY665" fmla="*/ 931244 h 4293412"/>
              <a:gd name="connsiteX666" fmla="*/ 427196 w 5518799"/>
              <a:gd name="connsiteY666" fmla="*/ 809981 h 4293412"/>
              <a:gd name="connsiteX667" fmla="*/ 445081 w 5518799"/>
              <a:gd name="connsiteY667" fmla="*/ 785132 h 4293412"/>
              <a:gd name="connsiteX668" fmla="*/ 384527 w 5518799"/>
              <a:gd name="connsiteY668" fmla="*/ 781554 h 4293412"/>
              <a:gd name="connsiteX669" fmla="*/ 373796 w 5518799"/>
              <a:gd name="connsiteY669" fmla="*/ 777976 h 4293412"/>
              <a:gd name="connsiteX670" fmla="*/ 405734 w 5518799"/>
              <a:gd name="connsiteY670" fmla="*/ 753127 h 4293412"/>
              <a:gd name="connsiteX671" fmla="*/ 430773 w 5518799"/>
              <a:gd name="connsiteY671" fmla="*/ 720922 h 4293412"/>
              <a:gd name="connsiteX672" fmla="*/ 352590 w 5518799"/>
              <a:gd name="connsiteY672" fmla="*/ 617749 h 4293412"/>
              <a:gd name="connsiteX673" fmla="*/ 366898 w 5518799"/>
              <a:gd name="connsiteY673" fmla="*/ 607015 h 4293412"/>
              <a:gd name="connsiteX674" fmla="*/ 459133 w 5518799"/>
              <a:gd name="connsiteY674" fmla="*/ 592900 h 4293412"/>
              <a:gd name="connsiteX675" fmla="*/ 484172 w 5518799"/>
              <a:gd name="connsiteY675" fmla="*/ 571630 h 4293412"/>
              <a:gd name="connsiteX676" fmla="*/ 505379 w 5518799"/>
              <a:gd name="connsiteY676" fmla="*/ 560696 h 4293412"/>
              <a:gd name="connsiteX677" fmla="*/ 512533 w 5518799"/>
              <a:gd name="connsiteY677" fmla="*/ 549961 h 4293412"/>
              <a:gd name="connsiteX678" fmla="*/ 2837583 w 5518799"/>
              <a:gd name="connsiteY678" fmla="*/ 54969 h 4293412"/>
              <a:gd name="connsiteX679" fmla="*/ 3952073 w 5518799"/>
              <a:gd name="connsiteY679" fmla="*/ 1693 h 4293412"/>
              <a:gd name="connsiteX680" fmla="*/ 4153152 w 5518799"/>
              <a:gd name="connsiteY680" fmla="*/ 103 h 4293412"/>
              <a:gd name="connsiteX681" fmla="*/ 4276151 w 5518799"/>
              <a:gd name="connsiteY681" fmla="*/ 100 h 42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5518799" h="4293412">
                <a:moveTo>
                  <a:pt x="5066564" y="2469894"/>
                </a:moveTo>
                <a:cubicBezTo>
                  <a:pt x="5045102" y="2477050"/>
                  <a:pt x="5020319" y="2484207"/>
                  <a:pt x="4998857" y="2491363"/>
                </a:cubicBezTo>
                <a:cubicBezTo>
                  <a:pt x="4995280" y="2491363"/>
                  <a:pt x="4995280" y="2491165"/>
                  <a:pt x="4998857" y="2487785"/>
                </a:cubicBezTo>
                <a:cubicBezTo>
                  <a:pt x="5002434" y="2487785"/>
                  <a:pt x="5006266" y="2487785"/>
                  <a:pt x="5009843" y="2487785"/>
                </a:cubicBezTo>
                <a:cubicBezTo>
                  <a:pt x="5013420" y="2484207"/>
                  <a:pt x="5020319" y="2480430"/>
                  <a:pt x="5023896" y="2480430"/>
                </a:cubicBezTo>
                <a:cubicBezTo>
                  <a:pt x="5023896" y="2476852"/>
                  <a:pt x="5027473" y="2476852"/>
                  <a:pt x="5031050" y="2476852"/>
                </a:cubicBezTo>
                <a:cubicBezTo>
                  <a:pt x="5038204" y="2473273"/>
                  <a:pt x="5045358" y="2473671"/>
                  <a:pt x="5052256" y="2473671"/>
                </a:cubicBezTo>
                <a:lnTo>
                  <a:pt x="5057877" y="2470888"/>
                </a:lnTo>
                <a:close/>
                <a:moveTo>
                  <a:pt x="5319254" y="2242078"/>
                </a:moveTo>
                <a:lnTo>
                  <a:pt x="5311078" y="2244464"/>
                </a:lnTo>
                <a:lnTo>
                  <a:pt x="5305201" y="2245657"/>
                </a:lnTo>
                <a:cubicBezTo>
                  <a:pt x="5308778" y="2245657"/>
                  <a:pt x="5315677" y="2245657"/>
                  <a:pt x="5319254" y="2242078"/>
                </a:cubicBezTo>
                <a:close/>
                <a:moveTo>
                  <a:pt x="4475593" y="1982058"/>
                </a:moveTo>
                <a:cubicBezTo>
                  <a:pt x="4450554" y="1992594"/>
                  <a:pt x="4429347" y="2003329"/>
                  <a:pt x="4404308" y="2014064"/>
                </a:cubicBezTo>
                <a:cubicBezTo>
                  <a:pt x="4400731" y="2014064"/>
                  <a:pt x="4393577" y="2014064"/>
                  <a:pt x="4393577" y="2010486"/>
                </a:cubicBezTo>
                <a:cubicBezTo>
                  <a:pt x="4393577" y="2010486"/>
                  <a:pt x="4397154" y="2006907"/>
                  <a:pt x="4400731" y="2006907"/>
                </a:cubicBezTo>
                <a:cubicBezTo>
                  <a:pt x="4425770" y="1996173"/>
                  <a:pt x="4450554" y="1989016"/>
                  <a:pt x="4475593" y="1982058"/>
                </a:cubicBezTo>
                <a:close/>
                <a:moveTo>
                  <a:pt x="4276151" y="100"/>
                </a:moveTo>
                <a:cubicBezTo>
                  <a:pt x="4385305" y="463"/>
                  <a:pt x="4450554" y="1693"/>
                  <a:pt x="4450554" y="1693"/>
                </a:cubicBezTo>
                <a:cubicBezTo>
                  <a:pt x="4450554" y="1693"/>
                  <a:pt x="4450554" y="1693"/>
                  <a:pt x="4450554" y="5271"/>
                </a:cubicBezTo>
                <a:cubicBezTo>
                  <a:pt x="4454131" y="5271"/>
                  <a:pt x="4468439" y="1693"/>
                  <a:pt x="4472016" y="5271"/>
                </a:cubicBezTo>
                <a:cubicBezTo>
                  <a:pt x="4475593" y="5271"/>
                  <a:pt x="4472016" y="12229"/>
                  <a:pt x="4475593" y="12229"/>
                </a:cubicBezTo>
                <a:cubicBezTo>
                  <a:pt x="4486324" y="15807"/>
                  <a:pt x="4486324" y="15807"/>
                  <a:pt x="4486324" y="15807"/>
                </a:cubicBezTo>
                <a:cubicBezTo>
                  <a:pt x="4484535" y="15807"/>
                  <a:pt x="4480958" y="15807"/>
                  <a:pt x="4475593" y="15807"/>
                </a:cubicBezTo>
                <a:cubicBezTo>
                  <a:pt x="4468439" y="19386"/>
                  <a:pt x="4461285" y="26542"/>
                  <a:pt x="4454131" y="26542"/>
                </a:cubicBezTo>
                <a:cubicBezTo>
                  <a:pt x="4450554" y="30120"/>
                  <a:pt x="4450554" y="30120"/>
                  <a:pt x="4454131" y="30120"/>
                </a:cubicBezTo>
                <a:cubicBezTo>
                  <a:pt x="4464862" y="33699"/>
                  <a:pt x="4472016" y="33699"/>
                  <a:pt x="4479170" y="33699"/>
                </a:cubicBezTo>
                <a:cubicBezTo>
                  <a:pt x="4457708" y="33699"/>
                  <a:pt x="4436246" y="37078"/>
                  <a:pt x="4415039" y="40656"/>
                </a:cubicBezTo>
                <a:cubicBezTo>
                  <a:pt x="4411462" y="40656"/>
                  <a:pt x="4404308" y="40656"/>
                  <a:pt x="4400731" y="40656"/>
                </a:cubicBezTo>
                <a:cubicBezTo>
                  <a:pt x="4397154" y="40656"/>
                  <a:pt x="4393577" y="40656"/>
                  <a:pt x="4393577" y="40656"/>
                </a:cubicBezTo>
                <a:cubicBezTo>
                  <a:pt x="4386423" y="40656"/>
                  <a:pt x="4382846" y="44235"/>
                  <a:pt x="4382846" y="44235"/>
                </a:cubicBezTo>
                <a:cubicBezTo>
                  <a:pt x="4382846" y="44235"/>
                  <a:pt x="4382846" y="44235"/>
                  <a:pt x="4386423" y="44235"/>
                </a:cubicBezTo>
                <a:cubicBezTo>
                  <a:pt x="4390000" y="44235"/>
                  <a:pt x="4390000" y="47813"/>
                  <a:pt x="4390000" y="51391"/>
                </a:cubicBezTo>
                <a:cubicBezTo>
                  <a:pt x="4390000" y="51391"/>
                  <a:pt x="4393577" y="54969"/>
                  <a:pt x="4397154" y="51391"/>
                </a:cubicBezTo>
                <a:cubicBezTo>
                  <a:pt x="4400731" y="51391"/>
                  <a:pt x="4404564" y="51391"/>
                  <a:pt x="4407885" y="51391"/>
                </a:cubicBezTo>
                <a:cubicBezTo>
                  <a:pt x="4407885" y="51391"/>
                  <a:pt x="4568084" y="47813"/>
                  <a:pt x="4646522" y="47813"/>
                </a:cubicBezTo>
                <a:cubicBezTo>
                  <a:pt x="4660830" y="47813"/>
                  <a:pt x="4681781" y="47813"/>
                  <a:pt x="4681781" y="47813"/>
                </a:cubicBezTo>
                <a:cubicBezTo>
                  <a:pt x="4685358" y="47813"/>
                  <a:pt x="4692768" y="47813"/>
                  <a:pt x="4699922" y="47813"/>
                </a:cubicBezTo>
                <a:cubicBezTo>
                  <a:pt x="4699922" y="44235"/>
                  <a:pt x="4703499" y="44235"/>
                  <a:pt x="4707076" y="44235"/>
                </a:cubicBezTo>
                <a:cubicBezTo>
                  <a:pt x="4710653" y="44235"/>
                  <a:pt x="4713974" y="47813"/>
                  <a:pt x="4713974" y="47813"/>
                </a:cubicBezTo>
                <a:cubicBezTo>
                  <a:pt x="4713974" y="51391"/>
                  <a:pt x="4710653" y="51391"/>
                  <a:pt x="4707076" y="51391"/>
                </a:cubicBezTo>
                <a:cubicBezTo>
                  <a:pt x="4699922" y="51391"/>
                  <a:pt x="4692768" y="54969"/>
                  <a:pt x="4689191" y="54969"/>
                </a:cubicBezTo>
                <a:cubicBezTo>
                  <a:pt x="4685614" y="58548"/>
                  <a:pt x="4685614" y="58746"/>
                  <a:pt x="4689191" y="58746"/>
                </a:cubicBezTo>
                <a:cubicBezTo>
                  <a:pt x="4692768" y="58746"/>
                  <a:pt x="4692768" y="58746"/>
                  <a:pt x="4692768" y="58746"/>
                </a:cubicBezTo>
                <a:lnTo>
                  <a:pt x="4703499" y="58746"/>
                </a:lnTo>
                <a:cubicBezTo>
                  <a:pt x="4703499" y="62126"/>
                  <a:pt x="4699922" y="62325"/>
                  <a:pt x="4699922" y="62325"/>
                </a:cubicBezTo>
                <a:cubicBezTo>
                  <a:pt x="4689191" y="65903"/>
                  <a:pt x="4682037" y="69084"/>
                  <a:pt x="4674883" y="69084"/>
                </a:cubicBezTo>
                <a:cubicBezTo>
                  <a:pt x="4674883" y="69084"/>
                  <a:pt x="4674883" y="69084"/>
                  <a:pt x="4671306" y="69084"/>
                </a:cubicBezTo>
                <a:cubicBezTo>
                  <a:pt x="4667729" y="69084"/>
                  <a:pt x="4664152" y="69282"/>
                  <a:pt x="4660575" y="72861"/>
                </a:cubicBezTo>
                <a:cubicBezTo>
                  <a:pt x="4653421" y="72861"/>
                  <a:pt x="4639368" y="80017"/>
                  <a:pt x="4635791" y="80017"/>
                </a:cubicBezTo>
                <a:cubicBezTo>
                  <a:pt x="4632214" y="83595"/>
                  <a:pt x="4632214" y="83595"/>
                  <a:pt x="4632214" y="87174"/>
                </a:cubicBezTo>
                <a:cubicBezTo>
                  <a:pt x="4632214" y="87174"/>
                  <a:pt x="4632214" y="87174"/>
                  <a:pt x="4625316" y="90752"/>
                </a:cubicBezTo>
                <a:cubicBezTo>
                  <a:pt x="4621739" y="90752"/>
                  <a:pt x="4621483" y="94131"/>
                  <a:pt x="4617906" y="94131"/>
                </a:cubicBezTo>
                <a:cubicBezTo>
                  <a:pt x="4621483" y="94131"/>
                  <a:pt x="4625060" y="94131"/>
                  <a:pt x="4632214" y="94131"/>
                </a:cubicBezTo>
                <a:cubicBezTo>
                  <a:pt x="4625060" y="97710"/>
                  <a:pt x="4625316" y="97710"/>
                  <a:pt x="4625316" y="97710"/>
                </a:cubicBezTo>
                <a:cubicBezTo>
                  <a:pt x="4639368" y="101288"/>
                  <a:pt x="4674883" y="115601"/>
                  <a:pt x="4685614" y="104866"/>
                </a:cubicBezTo>
                <a:cubicBezTo>
                  <a:pt x="4674883" y="115601"/>
                  <a:pt x="4667729" y="112023"/>
                  <a:pt x="4656998" y="119179"/>
                </a:cubicBezTo>
                <a:cubicBezTo>
                  <a:pt x="4656998" y="129914"/>
                  <a:pt x="4674883" y="126137"/>
                  <a:pt x="4674883" y="133293"/>
                </a:cubicBezTo>
                <a:cubicBezTo>
                  <a:pt x="4657253" y="136872"/>
                  <a:pt x="4646267" y="144028"/>
                  <a:pt x="4632214" y="150986"/>
                </a:cubicBezTo>
                <a:cubicBezTo>
                  <a:pt x="4639113" y="154564"/>
                  <a:pt x="4649844" y="161919"/>
                  <a:pt x="4660575" y="169076"/>
                </a:cubicBezTo>
                <a:cubicBezTo>
                  <a:pt x="4625060" y="183389"/>
                  <a:pt x="4585969" y="197503"/>
                  <a:pt x="4557353" y="222352"/>
                </a:cubicBezTo>
                <a:cubicBezTo>
                  <a:pt x="4578815" y="215394"/>
                  <a:pt x="4607431" y="211617"/>
                  <a:pt x="4625316" y="208039"/>
                </a:cubicBezTo>
                <a:cubicBezTo>
                  <a:pt x="4561185" y="232888"/>
                  <a:pt x="4475593" y="247400"/>
                  <a:pt x="4418616" y="279405"/>
                </a:cubicBezTo>
                <a:cubicBezTo>
                  <a:pt x="4407885" y="282984"/>
                  <a:pt x="4397154" y="286562"/>
                  <a:pt x="4386423" y="290140"/>
                </a:cubicBezTo>
                <a:cubicBezTo>
                  <a:pt x="4525415" y="286562"/>
                  <a:pt x="4664407" y="226129"/>
                  <a:pt x="4789091" y="233286"/>
                </a:cubicBezTo>
                <a:cubicBezTo>
                  <a:pt x="4767629" y="243822"/>
                  <a:pt x="4770951" y="254358"/>
                  <a:pt x="4749744" y="268671"/>
                </a:cubicBezTo>
                <a:cubicBezTo>
                  <a:pt x="4753321" y="275827"/>
                  <a:pt x="4760475" y="283182"/>
                  <a:pt x="4760475" y="290140"/>
                </a:cubicBezTo>
                <a:cubicBezTo>
                  <a:pt x="4764052" y="293718"/>
                  <a:pt x="4753321" y="297098"/>
                  <a:pt x="4753321" y="297098"/>
                </a:cubicBezTo>
                <a:cubicBezTo>
                  <a:pt x="4756898" y="300676"/>
                  <a:pt x="4763797" y="300676"/>
                  <a:pt x="4767374" y="304254"/>
                </a:cubicBezTo>
                <a:cubicBezTo>
                  <a:pt x="4745912" y="314989"/>
                  <a:pt x="4717551" y="322146"/>
                  <a:pt x="4692768" y="329302"/>
                </a:cubicBezTo>
                <a:cubicBezTo>
                  <a:pt x="4713974" y="325724"/>
                  <a:pt x="4739013" y="322344"/>
                  <a:pt x="4760475" y="318766"/>
                </a:cubicBezTo>
                <a:cubicBezTo>
                  <a:pt x="4764052" y="318766"/>
                  <a:pt x="4767374" y="321947"/>
                  <a:pt x="4767374" y="321947"/>
                </a:cubicBezTo>
                <a:cubicBezTo>
                  <a:pt x="4763797" y="325525"/>
                  <a:pt x="4763797" y="325724"/>
                  <a:pt x="4763797" y="325724"/>
                </a:cubicBezTo>
                <a:cubicBezTo>
                  <a:pt x="4763797" y="329103"/>
                  <a:pt x="4756898" y="332880"/>
                  <a:pt x="4756898" y="332880"/>
                </a:cubicBezTo>
                <a:cubicBezTo>
                  <a:pt x="4753321" y="336459"/>
                  <a:pt x="4753321" y="336459"/>
                  <a:pt x="4753321" y="340037"/>
                </a:cubicBezTo>
                <a:cubicBezTo>
                  <a:pt x="4753321" y="340037"/>
                  <a:pt x="4753321" y="350573"/>
                  <a:pt x="4749744" y="354151"/>
                </a:cubicBezTo>
                <a:cubicBezTo>
                  <a:pt x="4746167" y="354151"/>
                  <a:pt x="4746167" y="357729"/>
                  <a:pt x="4749744" y="357729"/>
                </a:cubicBezTo>
                <a:cubicBezTo>
                  <a:pt x="4749744" y="357729"/>
                  <a:pt x="4749744" y="357729"/>
                  <a:pt x="4746167" y="361308"/>
                </a:cubicBezTo>
                <a:cubicBezTo>
                  <a:pt x="4735436" y="364886"/>
                  <a:pt x="4721384" y="364886"/>
                  <a:pt x="4707076" y="368464"/>
                </a:cubicBezTo>
                <a:cubicBezTo>
                  <a:pt x="4721384" y="372042"/>
                  <a:pt x="4735436" y="375422"/>
                  <a:pt x="4746167" y="379000"/>
                </a:cubicBezTo>
                <a:cubicBezTo>
                  <a:pt x="4742590" y="386157"/>
                  <a:pt x="4735692" y="404247"/>
                  <a:pt x="4735692" y="404247"/>
                </a:cubicBezTo>
                <a:cubicBezTo>
                  <a:pt x="4678715" y="443409"/>
                  <a:pt x="4621483" y="443210"/>
                  <a:pt x="4557353" y="450367"/>
                </a:cubicBezTo>
                <a:cubicBezTo>
                  <a:pt x="4582392" y="443210"/>
                  <a:pt x="4607175" y="439831"/>
                  <a:pt x="4639368" y="432674"/>
                </a:cubicBezTo>
                <a:cubicBezTo>
                  <a:pt x="4614329" y="436252"/>
                  <a:pt x="4592867" y="436054"/>
                  <a:pt x="4575238" y="439632"/>
                </a:cubicBezTo>
                <a:cubicBezTo>
                  <a:pt x="4582136" y="432475"/>
                  <a:pt x="4596444" y="432674"/>
                  <a:pt x="4607175" y="429096"/>
                </a:cubicBezTo>
                <a:cubicBezTo>
                  <a:pt x="4575238" y="432674"/>
                  <a:pt x="4543300" y="436054"/>
                  <a:pt x="4511107" y="439632"/>
                </a:cubicBezTo>
                <a:cubicBezTo>
                  <a:pt x="4550454" y="425319"/>
                  <a:pt x="4589290" y="418162"/>
                  <a:pt x="4632214" y="411204"/>
                </a:cubicBezTo>
                <a:cubicBezTo>
                  <a:pt x="4557353" y="411204"/>
                  <a:pt x="4479170" y="418361"/>
                  <a:pt x="4400731" y="432674"/>
                </a:cubicBezTo>
                <a:cubicBezTo>
                  <a:pt x="4447232" y="418361"/>
                  <a:pt x="4497055" y="400470"/>
                  <a:pt x="4543300" y="389735"/>
                </a:cubicBezTo>
                <a:cubicBezTo>
                  <a:pt x="4543300" y="389735"/>
                  <a:pt x="4543300" y="389735"/>
                  <a:pt x="4539723" y="389735"/>
                </a:cubicBezTo>
                <a:cubicBezTo>
                  <a:pt x="4532569" y="389735"/>
                  <a:pt x="4521838" y="393313"/>
                  <a:pt x="4514684" y="393313"/>
                </a:cubicBezTo>
                <a:cubicBezTo>
                  <a:pt x="4507786" y="396891"/>
                  <a:pt x="4500376" y="397090"/>
                  <a:pt x="4496799" y="397090"/>
                </a:cubicBezTo>
                <a:cubicBezTo>
                  <a:pt x="4404308" y="414783"/>
                  <a:pt x="4233634" y="489529"/>
                  <a:pt x="4133734" y="471637"/>
                </a:cubicBezTo>
                <a:cubicBezTo>
                  <a:pt x="4158773" y="475216"/>
                  <a:pt x="4190710" y="478794"/>
                  <a:pt x="4222648" y="475216"/>
                </a:cubicBezTo>
                <a:cubicBezTo>
                  <a:pt x="4204763" y="482372"/>
                  <a:pt x="4190710" y="486149"/>
                  <a:pt x="4169248" y="489727"/>
                </a:cubicBezTo>
                <a:cubicBezTo>
                  <a:pt x="4176402" y="496884"/>
                  <a:pt x="4194287" y="503842"/>
                  <a:pt x="4205018" y="507420"/>
                </a:cubicBezTo>
                <a:cubicBezTo>
                  <a:pt x="4158773" y="521733"/>
                  <a:pt x="4123258" y="543004"/>
                  <a:pt x="4105373" y="571630"/>
                </a:cubicBezTo>
                <a:cubicBezTo>
                  <a:pt x="4144465" y="585744"/>
                  <a:pt x="4208595" y="578587"/>
                  <a:pt x="4258418" y="578587"/>
                </a:cubicBezTo>
                <a:cubicBezTo>
                  <a:pt x="4169248" y="610593"/>
                  <a:pt x="4059128" y="678182"/>
                  <a:pt x="3969958" y="720922"/>
                </a:cubicBezTo>
                <a:cubicBezTo>
                  <a:pt x="4173081" y="692495"/>
                  <a:pt x="4621483" y="617749"/>
                  <a:pt x="4781682" y="568051"/>
                </a:cubicBezTo>
                <a:cubicBezTo>
                  <a:pt x="4785259" y="564473"/>
                  <a:pt x="4795990" y="564473"/>
                  <a:pt x="4799567" y="564473"/>
                </a:cubicBezTo>
                <a:cubicBezTo>
                  <a:pt x="4810042" y="564473"/>
                  <a:pt x="4824606" y="564473"/>
                  <a:pt x="4838658" y="564473"/>
                </a:cubicBezTo>
                <a:cubicBezTo>
                  <a:pt x="4842235" y="564473"/>
                  <a:pt x="4842491" y="567853"/>
                  <a:pt x="4842491" y="574810"/>
                </a:cubicBezTo>
                <a:cubicBezTo>
                  <a:pt x="4842491" y="578389"/>
                  <a:pt x="4845812" y="582166"/>
                  <a:pt x="4845812" y="582166"/>
                </a:cubicBezTo>
                <a:cubicBezTo>
                  <a:pt x="4845812" y="592702"/>
                  <a:pt x="4845812" y="596479"/>
                  <a:pt x="4838658" y="600057"/>
                </a:cubicBezTo>
                <a:cubicBezTo>
                  <a:pt x="4828183" y="610792"/>
                  <a:pt x="4813619" y="621129"/>
                  <a:pt x="4799567" y="631864"/>
                </a:cubicBezTo>
                <a:cubicBezTo>
                  <a:pt x="4795990" y="635442"/>
                  <a:pt x="4799567" y="639020"/>
                  <a:pt x="4803144" y="639020"/>
                </a:cubicBezTo>
                <a:cubicBezTo>
                  <a:pt x="4810298" y="642598"/>
                  <a:pt x="4820773" y="646375"/>
                  <a:pt x="4831504" y="653532"/>
                </a:cubicBezTo>
                <a:cubicBezTo>
                  <a:pt x="4835081" y="649954"/>
                  <a:pt x="4842235" y="635442"/>
                  <a:pt x="4845812" y="635442"/>
                </a:cubicBezTo>
                <a:cubicBezTo>
                  <a:pt x="4845812" y="639020"/>
                  <a:pt x="4845812" y="642797"/>
                  <a:pt x="4845812" y="646177"/>
                </a:cubicBezTo>
                <a:cubicBezTo>
                  <a:pt x="4842235" y="649755"/>
                  <a:pt x="4842235" y="657110"/>
                  <a:pt x="4845812" y="657110"/>
                </a:cubicBezTo>
                <a:cubicBezTo>
                  <a:pt x="4845812" y="660689"/>
                  <a:pt x="4845812" y="660291"/>
                  <a:pt x="4845812" y="660291"/>
                </a:cubicBezTo>
                <a:cubicBezTo>
                  <a:pt x="4849134" y="660291"/>
                  <a:pt x="4849134" y="664068"/>
                  <a:pt x="4845812" y="667646"/>
                </a:cubicBezTo>
                <a:cubicBezTo>
                  <a:pt x="4831504" y="685339"/>
                  <a:pt x="4817452" y="703230"/>
                  <a:pt x="4803144" y="720922"/>
                </a:cubicBezTo>
                <a:cubicBezTo>
                  <a:pt x="4799567" y="720922"/>
                  <a:pt x="4795990" y="720922"/>
                  <a:pt x="4795990" y="717344"/>
                </a:cubicBezTo>
                <a:cubicBezTo>
                  <a:pt x="4799567" y="713766"/>
                  <a:pt x="4799567" y="706808"/>
                  <a:pt x="4799567" y="699652"/>
                </a:cubicBezTo>
                <a:cubicBezTo>
                  <a:pt x="4803144" y="696073"/>
                  <a:pt x="4799567" y="696073"/>
                  <a:pt x="4795990" y="696073"/>
                </a:cubicBezTo>
                <a:cubicBezTo>
                  <a:pt x="4785259" y="706808"/>
                  <a:pt x="4774528" y="717543"/>
                  <a:pt x="4763797" y="728079"/>
                </a:cubicBezTo>
                <a:cubicBezTo>
                  <a:pt x="4760220" y="735235"/>
                  <a:pt x="4756898" y="742392"/>
                  <a:pt x="4753321" y="749549"/>
                </a:cubicBezTo>
                <a:cubicBezTo>
                  <a:pt x="4746167" y="760084"/>
                  <a:pt x="4739013" y="767241"/>
                  <a:pt x="4728282" y="777976"/>
                </a:cubicBezTo>
                <a:cubicBezTo>
                  <a:pt x="4728282" y="785132"/>
                  <a:pt x="4728538" y="792289"/>
                  <a:pt x="4731859" y="792289"/>
                </a:cubicBezTo>
                <a:cubicBezTo>
                  <a:pt x="4735436" y="795867"/>
                  <a:pt x="4739013" y="799246"/>
                  <a:pt x="4739013" y="802825"/>
                </a:cubicBezTo>
                <a:cubicBezTo>
                  <a:pt x="4742335" y="806403"/>
                  <a:pt x="4742335" y="810180"/>
                  <a:pt x="4739013" y="813560"/>
                </a:cubicBezTo>
                <a:cubicBezTo>
                  <a:pt x="4731859" y="827873"/>
                  <a:pt x="4724705" y="838607"/>
                  <a:pt x="4717551" y="852920"/>
                </a:cubicBezTo>
                <a:cubicBezTo>
                  <a:pt x="4731859" y="849342"/>
                  <a:pt x="4742590" y="845764"/>
                  <a:pt x="4753321" y="842186"/>
                </a:cubicBezTo>
                <a:cubicBezTo>
                  <a:pt x="4753321" y="845764"/>
                  <a:pt x="4753321" y="852920"/>
                  <a:pt x="4753321" y="856499"/>
                </a:cubicBezTo>
                <a:cubicBezTo>
                  <a:pt x="4749744" y="860077"/>
                  <a:pt x="4749744" y="867035"/>
                  <a:pt x="4753321" y="867035"/>
                </a:cubicBezTo>
                <a:cubicBezTo>
                  <a:pt x="4756898" y="874191"/>
                  <a:pt x="4760220" y="863456"/>
                  <a:pt x="4763797" y="863456"/>
                </a:cubicBezTo>
                <a:cubicBezTo>
                  <a:pt x="4767374" y="863456"/>
                  <a:pt x="4767374" y="863456"/>
                  <a:pt x="4770951" y="867035"/>
                </a:cubicBezTo>
                <a:cubicBezTo>
                  <a:pt x="4543045" y="941780"/>
                  <a:pt x="4279880" y="970406"/>
                  <a:pt x="3998574" y="1034417"/>
                </a:cubicBezTo>
                <a:cubicBezTo>
                  <a:pt x="3702961" y="1098627"/>
                  <a:pt x="3375155" y="1180529"/>
                  <a:pt x="3047604" y="1305172"/>
                </a:cubicBezTo>
                <a:cubicBezTo>
                  <a:pt x="3040450" y="1305172"/>
                  <a:pt x="3040705" y="1308949"/>
                  <a:pt x="3040705" y="1308949"/>
                </a:cubicBezTo>
                <a:cubicBezTo>
                  <a:pt x="3044282" y="1308949"/>
                  <a:pt x="3051436" y="1308750"/>
                  <a:pt x="3054758" y="1305172"/>
                </a:cubicBezTo>
                <a:cubicBezTo>
                  <a:pt x="3378987" y="1187686"/>
                  <a:pt x="3702961" y="1102205"/>
                  <a:pt x="3998574" y="1045152"/>
                </a:cubicBezTo>
                <a:cubicBezTo>
                  <a:pt x="4222903" y="998834"/>
                  <a:pt x="4415039" y="966828"/>
                  <a:pt x="4607175" y="924088"/>
                </a:cubicBezTo>
                <a:cubicBezTo>
                  <a:pt x="4667729" y="909775"/>
                  <a:pt x="4724705" y="895661"/>
                  <a:pt x="4774528" y="877769"/>
                </a:cubicBezTo>
                <a:cubicBezTo>
                  <a:pt x="4774528" y="884926"/>
                  <a:pt x="4781937" y="885125"/>
                  <a:pt x="4785259" y="885125"/>
                </a:cubicBezTo>
                <a:cubicBezTo>
                  <a:pt x="4810298" y="881546"/>
                  <a:pt x="4835081" y="877769"/>
                  <a:pt x="4860120" y="874191"/>
                </a:cubicBezTo>
                <a:cubicBezTo>
                  <a:pt x="4863697" y="874191"/>
                  <a:pt x="4863697" y="877769"/>
                  <a:pt x="4860120" y="877769"/>
                </a:cubicBezTo>
                <a:cubicBezTo>
                  <a:pt x="4842235" y="888504"/>
                  <a:pt x="4828183" y="899239"/>
                  <a:pt x="4813875" y="906395"/>
                </a:cubicBezTo>
                <a:cubicBezTo>
                  <a:pt x="4810298" y="909974"/>
                  <a:pt x="4810298" y="913353"/>
                  <a:pt x="4810298" y="916931"/>
                </a:cubicBezTo>
                <a:cubicBezTo>
                  <a:pt x="4813875" y="916931"/>
                  <a:pt x="4817196" y="920510"/>
                  <a:pt x="4820773" y="924088"/>
                </a:cubicBezTo>
                <a:cubicBezTo>
                  <a:pt x="4824350" y="924088"/>
                  <a:pt x="4824350" y="931244"/>
                  <a:pt x="4824350" y="931244"/>
                </a:cubicBezTo>
                <a:cubicBezTo>
                  <a:pt x="4824350" y="931244"/>
                  <a:pt x="4827927" y="931244"/>
                  <a:pt x="4831504" y="931244"/>
                </a:cubicBezTo>
                <a:cubicBezTo>
                  <a:pt x="4852966" y="927666"/>
                  <a:pt x="4878005" y="924088"/>
                  <a:pt x="4899467" y="920510"/>
                </a:cubicBezTo>
                <a:cubicBezTo>
                  <a:pt x="4903044" y="920510"/>
                  <a:pt x="4903044" y="924088"/>
                  <a:pt x="4899467" y="924088"/>
                </a:cubicBezTo>
                <a:cubicBezTo>
                  <a:pt x="4895890" y="927666"/>
                  <a:pt x="4888481" y="934823"/>
                  <a:pt x="4884904" y="938401"/>
                </a:cubicBezTo>
                <a:cubicBezTo>
                  <a:pt x="4820773" y="963449"/>
                  <a:pt x="4749744" y="988099"/>
                  <a:pt x="4674883" y="1009568"/>
                </a:cubicBezTo>
                <a:cubicBezTo>
                  <a:pt x="4457708" y="1077158"/>
                  <a:pt x="4247431" y="1109362"/>
                  <a:pt x="4001896" y="1166415"/>
                </a:cubicBezTo>
                <a:cubicBezTo>
                  <a:pt x="3895097" y="1191264"/>
                  <a:pt x="3784976" y="1219890"/>
                  <a:pt x="3671023" y="1251896"/>
                </a:cubicBezTo>
                <a:cubicBezTo>
                  <a:pt x="3596162" y="1266209"/>
                  <a:pt x="3517723" y="1283901"/>
                  <a:pt x="3435708" y="1305172"/>
                </a:cubicBezTo>
                <a:cubicBezTo>
                  <a:pt x="3539185" y="1273166"/>
                  <a:pt x="3638830" y="1248317"/>
                  <a:pt x="3731321" y="1219691"/>
                </a:cubicBezTo>
                <a:cubicBezTo>
                  <a:pt x="3944919" y="1162837"/>
                  <a:pt x="4137311" y="1109163"/>
                  <a:pt x="4318971" y="1066423"/>
                </a:cubicBezTo>
                <a:cubicBezTo>
                  <a:pt x="4350909" y="1059465"/>
                  <a:pt x="4372371" y="1048730"/>
                  <a:pt x="4372371" y="1037996"/>
                </a:cubicBezTo>
                <a:cubicBezTo>
                  <a:pt x="4372371" y="1030839"/>
                  <a:pt x="4350909" y="1027261"/>
                  <a:pt x="4322548" y="1034417"/>
                </a:cubicBezTo>
                <a:cubicBezTo>
                  <a:pt x="4133734" y="1070001"/>
                  <a:pt x="3938021" y="1119898"/>
                  <a:pt x="3720846" y="1180529"/>
                </a:cubicBezTo>
                <a:cubicBezTo>
                  <a:pt x="3428810" y="1262432"/>
                  <a:pt x="3108413" y="1344334"/>
                  <a:pt x="2762977" y="1444128"/>
                </a:cubicBezTo>
                <a:cubicBezTo>
                  <a:pt x="2378449" y="1551078"/>
                  <a:pt x="1961729" y="1686455"/>
                  <a:pt x="1523802" y="1878687"/>
                </a:cubicBezTo>
                <a:cubicBezTo>
                  <a:pt x="1499018" y="1885843"/>
                  <a:pt x="1484710" y="1896578"/>
                  <a:pt x="1488032" y="1900156"/>
                </a:cubicBezTo>
                <a:cubicBezTo>
                  <a:pt x="1491609" y="1903536"/>
                  <a:pt x="1516903" y="1899957"/>
                  <a:pt x="1534533" y="1892801"/>
                </a:cubicBezTo>
                <a:cubicBezTo>
                  <a:pt x="1530956" y="1892801"/>
                  <a:pt x="1527379" y="1892801"/>
                  <a:pt x="1523802" y="1892801"/>
                </a:cubicBezTo>
                <a:cubicBezTo>
                  <a:pt x="1769592" y="1814477"/>
                  <a:pt x="2011551" y="1728996"/>
                  <a:pt x="2235880" y="1654052"/>
                </a:cubicBezTo>
                <a:cubicBezTo>
                  <a:pt x="2317896" y="1643516"/>
                  <a:pt x="2399656" y="1625823"/>
                  <a:pt x="2485248" y="1607932"/>
                </a:cubicBezTo>
                <a:cubicBezTo>
                  <a:pt x="2406810" y="1632781"/>
                  <a:pt x="2321473" y="1657630"/>
                  <a:pt x="2235880" y="1686256"/>
                </a:cubicBezTo>
                <a:cubicBezTo>
                  <a:pt x="1983191" y="1775315"/>
                  <a:pt x="1751707" y="1878488"/>
                  <a:pt x="1506172" y="1995974"/>
                </a:cubicBezTo>
                <a:cubicBezTo>
                  <a:pt x="1502595" y="2003130"/>
                  <a:pt x="1506172" y="2003329"/>
                  <a:pt x="1509749" y="2006907"/>
                </a:cubicBezTo>
                <a:cubicBezTo>
                  <a:pt x="1499018" y="2010486"/>
                  <a:pt x="1499018" y="2014064"/>
                  <a:pt x="1509749" y="2014064"/>
                </a:cubicBezTo>
                <a:cubicBezTo>
                  <a:pt x="1520480" y="2014064"/>
                  <a:pt x="1534788" y="2006907"/>
                  <a:pt x="1541942" y="2003329"/>
                </a:cubicBezTo>
                <a:cubicBezTo>
                  <a:pt x="2193467" y="1743309"/>
                  <a:pt x="2777285" y="1565192"/>
                  <a:pt x="3282919" y="1408544"/>
                </a:cubicBezTo>
                <a:cubicBezTo>
                  <a:pt x="3282919" y="1408544"/>
                  <a:pt x="3286241" y="1408345"/>
                  <a:pt x="3289818" y="1404767"/>
                </a:cubicBezTo>
                <a:cubicBezTo>
                  <a:pt x="3382309" y="1379918"/>
                  <a:pt x="3475055" y="1355069"/>
                  <a:pt x="3560647" y="1333798"/>
                </a:cubicBezTo>
                <a:cubicBezTo>
                  <a:pt x="3574955" y="1330220"/>
                  <a:pt x="3592329" y="1322864"/>
                  <a:pt x="3592329" y="1319286"/>
                </a:cubicBezTo>
                <a:cubicBezTo>
                  <a:pt x="3592329" y="1315907"/>
                  <a:pt x="3585431" y="1315708"/>
                  <a:pt x="3585431" y="1315708"/>
                </a:cubicBezTo>
                <a:cubicBezTo>
                  <a:pt x="3621201" y="1305172"/>
                  <a:pt x="3656715" y="1291058"/>
                  <a:pt x="3688653" y="1280323"/>
                </a:cubicBezTo>
                <a:cubicBezTo>
                  <a:pt x="3702961" y="1276745"/>
                  <a:pt x="3713692" y="1269588"/>
                  <a:pt x="3720846" y="1266010"/>
                </a:cubicBezTo>
                <a:cubicBezTo>
                  <a:pt x="3791875" y="1251697"/>
                  <a:pt x="3856005" y="1240962"/>
                  <a:pt x="3919880" y="1230227"/>
                </a:cubicBezTo>
                <a:cubicBezTo>
                  <a:pt x="3902251" y="1237384"/>
                  <a:pt x="3877467" y="1244739"/>
                  <a:pt x="3856005" y="1248317"/>
                </a:cubicBezTo>
                <a:cubicBezTo>
                  <a:pt x="3467901" y="1358647"/>
                  <a:pt x="3040450" y="1511717"/>
                  <a:pt x="2638293" y="1696991"/>
                </a:cubicBezTo>
                <a:cubicBezTo>
                  <a:pt x="2631139" y="1700569"/>
                  <a:pt x="2631139" y="1704147"/>
                  <a:pt x="2634716" y="1704147"/>
                </a:cubicBezTo>
                <a:cubicBezTo>
                  <a:pt x="2641870" y="1704147"/>
                  <a:pt x="2649024" y="1704147"/>
                  <a:pt x="2656178" y="1700569"/>
                </a:cubicBezTo>
                <a:cubicBezTo>
                  <a:pt x="3047859" y="1536765"/>
                  <a:pt x="3424977" y="1404966"/>
                  <a:pt x="3781144" y="1305172"/>
                </a:cubicBezTo>
                <a:cubicBezTo>
                  <a:pt x="3909405" y="1291058"/>
                  <a:pt x="4062449" y="1248317"/>
                  <a:pt x="4194032" y="1216113"/>
                </a:cubicBezTo>
                <a:cubicBezTo>
                  <a:pt x="4208340" y="1212535"/>
                  <a:pt x="4219071" y="1205378"/>
                  <a:pt x="4222648" y="1201800"/>
                </a:cubicBezTo>
                <a:cubicBezTo>
                  <a:pt x="4222648" y="1198222"/>
                  <a:pt x="4211917" y="1194842"/>
                  <a:pt x="4197864" y="1198421"/>
                </a:cubicBezTo>
                <a:cubicBezTo>
                  <a:pt x="4147786" y="1209155"/>
                  <a:pt x="4101796" y="1219691"/>
                  <a:pt x="4051974" y="1230227"/>
                </a:cubicBezTo>
                <a:cubicBezTo>
                  <a:pt x="4112527" y="1216113"/>
                  <a:pt x="4172825" y="1201999"/>
                  <a:pt x="4233379" y="1187686"/>
                </a:cubicBezTo>
                <a:cubicBezTo>
                  <a:pt x="4265572" y="1184108"/>
                  <a:pt x="4297509" y="1180529"/>
                  <a:pt x="4329447" y="1176951"/>
                </a:cubicBezTo>
                <a:cubicBezTo>
                  <a:pt x="4340178" y="1176951"/>
                  <a:pt x="4354486" y="1173572"/>
                  <a:pt x="4358063" y="1166415"/>
                </a:cubicBezTo>
                <a:cubicBezTo>
                  <a:pt x="4361384" y="1162837"/>
                  <a:pt x="4361640" y="1162837"/>
                  <a:pt x="4361640" y="1162837"/>
                </a:cubicBezTo>
                <a:cubicBezTo>
                  <a:pt x="4550199" y="1120097"/>
                  <a:pt x="4724705" y="1084314"/>
                  <a:pt x="4884904" y="1041574"/>
                </a:cubicBezTo>
                <a:cubicBezTo>
                  <a:pt x="4892058" y="1045152"/>
                  <a:pt x="4899212" y="1052507"/>
                  <a:pt x="4909943" y="1056086"/>
                </a:cubicBezTo>
                <a:cubicBezTo>
                  <a:pt x="4913520" y="1056086"/>
                  <a:pt x="4913520" y="1055688"/>
                  <a:pt x="4909943" y="1059266"/>
                </a:cubicBezTo>
                <a:cubicBezTo>
                  <a:pt x="4884904" y="1077158"/>
                  <a:pt x="4863697" y="1091669"/>
                  <a:pt x="4838658" y="1109362"/>
                </a:cubicBezTo>
                <a:cubicBezTo>
                  <a:pt x="4838658" y="1112940"/>
                  <a:pt x="4838914" y="1119898"/>
                  <a:pt x="4842491" y="1119898"/>
                </a:cubicBezTo>
                <a:cubicBezTo>
                  <a:pt x="4842491" y="1123476"/>
                  <a:pt x="4845812" y="1123476"/>
                  <a:pt x="4845812" y="1123476"/>
                </a:cubicBezTo>
                <a:cubicBezTo>
                  <a:pt x="4849134" y="1127054"/>
                  <a:pt x="4845812" y="1130633"/>
                  <a:pt x="4845812" y="1130633"/>
                </a:cubicBezTo>
                <a:cubicBezTo>
                  <a:pt x="4838658" y="1141367"/>
                  <a:pt x="4835081" y="1148524"/>
                  <a:pt x="4831504" y="1159259"/>
                </a:cubicBezTo>
                <a:cubicBezTo>
                  <a:pt x="4827927" y="1162837"/>
                  <a:pt x="4827927" y="1162837"/>
                  <a:pt x="4831504" y="1162837"/>
                </a:cubicBezTo>
                <a:cubicBezTo>
                  <a:pt x="4842235" y="1159259"/>
                  <a:pt x="4852966" y="1159259"/>
                  <a:pt x="4863697" y="1159259"/>
                </a:cubicBezTo>
                <a:cubicBezTo>
                  <a:pt x="4867274" y="1152102"/>
                  <a:pt x="4874173" y="1151903"/>
                  <a:pt x="4877750" y="1151903"/>
                </a:cubicBezTo>
                <a:cubicBezTo>
                  <a:pt x="4877750" y="1169795"/>
                  <a:pt x="4881327" y="1180728"/>
                  <a:pt x="4884904" y="1194842"/>
                </a:cubicBezTo>
                <a:cubicBezTo>
                  <a:pt x="4888481" y="1194842"/>
                  <a:pt x="4892313" y="1198222"/>
                  <a:pt x="4895635" y="1201800"/>
                </a:cubicBezTo>
                <a:cubicBezTo>
                  <a:pt x="4902789" y="1208957"/>
                  <a:pt x="4913520" y="1216312"/>
                  <a:pt x="4924251" y="1223468"/>
                </a:cubicBezTo>
                <a:cubicBezTo>
                  <a:pt x="4924251" y="1223468"/>
                  <a:pt x="4924251" y="1223468"/>
                  <a:pt x="4920674" y="1223468"/>
                </a:cubicBezTo>
                <a:cubicBezTo>
                  <a:pt x="4906366" y="1237583"/>
                  <a:pt x="4888736" y="1255275"/>
                  <a:pt x="4870851" y="1269588"/>
                </a:cubicBezTo>
                <a:cubicBezTo>
                  <a:pt x="4867274" y="1266010"/>
                  <a:pt x="4863697" y="1269588"/>
                  <a:pt x="4860120" y="1273166"/>
                </a:cubicBezTo>
                <a:cubicBezTo>
                  <a:pt x="4831504" y="1308750"/>
                  <a:pt x="4806721" y="1340756"/>
                  <a:pt x="4781682" y="1372761"/>
                </a:cubicBezTo>
                <a:cubicBezTo>
                  <a:pt x="4774783" y="1376339"/>
                  <a:pt x="4774783" y="1379918"/>
                  <a:pt x="4781682" y="1379918"/>
                </a:cubicBezTo>
                <a:cubicBezTo>
                  <a:pt x="4785259" y="1379918"/>
                  <a:pt x="4788836" y="1379918"/>
                  <a:pt x="4795990" y="1379918"/>
                </a:cubicBezTo>
                <a:cubicBezTo>
                  <a:pt x="4795990" y="1383496"/>
                  <a:pt x="4795734" y="1383496"/>
                  <a:pt x="4792413" y="1383496"/>
                </a:cubicBezTo>
                <a:cubicBezTo>
                  <a:pt x="4788836" y="1387074"/>
                  <a:pt x="4785259" y="1387273"/>
                  <a:pt x="4785259" y="1390652"/>
                </a:cubicBezTo>
                <a:cubicBezTo>
                  <a:pt x="4781937" y="1394231"/>
                  <a:pt x="4781937" y="1397610"/>
                  <a:pt x="4785259" y="1397610"/>
                </a:cubicBezTo>
                <a:cubicBezTo>
                  <a:pt x="4788836" y="1397610"/>
                  <a:pt x="4792413" y="1397610"/>
                  <a:pt x="4795990" y="1397610"/>
                </a:cubicBezTo>
                <a:cubicBezTo>
                  <a:pt x="4799567" y="1397610"/>
                  <a:pt x="4803144" y="1397610"/>
                  <a:pt x="4806721" y="1397610"/>
                </a:cubicBezTo>
                <a:cubicBezTo>
                  <a:pt x="4831504" y="1394032"/>
                  <a:pt x="4860120" y="1390652"/>
                  <a:pt x="4884904" y="1383496"/>
                </a:cubicBezTo>
                <a:cubicBezTo>
                  <a:pt x="4888481" y="1383496"/>
                  <a:pt x="4892058" y="1387273"/>
                  <a:pt x="4888481" y="1390652"/>
                </a:cubicBezTo>
                <a:cubicBezTo>
                  <a:pt x="4888481" y="1394231"/>
                  <a:pt x="4888481" y="1397610"/>
                  <a:pt x="4888481" y="1397610"/>
                </a:cubicBezTo>
                <a:cubicBezTo>
                  <a:pt x="4884904" y="1401188"/>
                  <a:pt x="4881327" y="1404767"/>
                  <a:pt x="4877750" y="1404767"/>
                </a:cubicBezTo>
                <a:cubicBezTo>
                  <a:pt x="4831504" y="1426236"/>
                  <a:pt x="4788836" y="1451284"/>
                  <a:pt x="4739013" y="1472555"/>
                </a:cubicBezTo>
                <a:cubicBezTo>
                  <a:pt x="4735436" y="1476133"/>
                  <a:pt x="4731859" y="1479512"/>
                  <a:pt x="4724705" y="1483091"/>
                </a:cubicBezTo>
                <a:cubicBezTo>
                  <a:pt x="4617906" y="1550879"/>
                  <a:pt x="4507530" y="1629402"/>
                  <a:pt x="4393577" y="1704147"/>
                </a:cubicBezTo>
                <a:cubicBezTo>
                  <a:pt x="4390000" y="1704147"/>
                  <a:pt x="4383102" y="1707527"/>
                  <a:pt x="4375948" y="1711105"/>
                </a:cubicBezTo>
                <a:cubicBezTo>
                  <a:pt x="4336856" y="1732575"/>
                  <a:pt x="4287034" y="1750267"/>
                  <a:pt x="4244110" y="1771737"/>
                </a:cubicBezTo>
                <a:cubicBezTo>
                  <a:pt x="4240788" y="1775315"/>
                  <a:pt x="4233379" y="1775315"/>
                  <a:pt x="4229802" y="1778893"/>
                </a:cubicBezTo>
                <a:cubicBezTo>
                  <a:pt x="4205018" y="1796784"/>
                  <a:pt x="4179979" y="1818055"/>
                  <a:pt x="4158773" y="1835946"/>
                </a:cubicBezTo>
                <a:cubicBezTo>
                  <a:pt x="4151619" y="1835946"/>
                  <a:pt x="4151619" y="1839525"/>
                  <a:pt x="4158773" y="1839525"/>
                </a:cubicBezTo>
                <a:cubicBezTo>
                  <a:pt x="4165927" y="1835946"/>
                  <a:pt x="4176658" y="1835946"/>
                  <a:pt x="4187133" y="1835946"/>
                </a:cubicBezTo>
                <a:cubicBezTo>
                  <a:pt x="4162350" y="1843103"/>
                  <a:pt x="4140888" y="1853639"/>
                  <a:pt x="4119426" y="1867952"/>
                </a:cubicBezTo>
                <a:cubicBezTo>
                  <a:pt x="4112272" y="1867952"/>
                  <a:pt x="4108695" y="1871530"/>
                  <a:pt x="4108695" y="1875108"/>
                </a:cubicBezTo>
                <a:cubicBezTo>
                  <a:pt x="4105118" y="1878687"/>
                  <a:pt x="4108695" y="1882066"/>
                  <a:pt x="4112272" y="1882066"/>
                </a:cubicBezTo>
                <a:cubicBezTo>
                  <a:pt x="4137311" y="1878488"/>
                  <a:pt x="4158773" y="1875108"/>
                  <a:pt x="4187133" y="1871530"/>
                </a:cubicBezTo>
                <a:cubicBezTo>
                  <a:pt x="4190710" y="1871530"/>
                  <a:pt x="4201441" y="1871530"/>
                  <a:pt x="4205018" y="1867952"/>
                </a:cubicBezTo>
                <a:cubicBezTo>
                  <a:pt x="4393577" y="1818055"/>
                  <a:pt x="4575238" y="1775514"/>
                  <a:pt x="4742590" y="1732773"/>
                </a:cubicBezTo>
                <a:cubicBezTo>
                  <a:pt x="4746167" y="1732773"/>
                  <a:pt x="4753321" y="1729195"/>
                  <a:pt x="4756898" y="1729195"/>
                </a:cubicBezTo>
                <a:cubicBezTo>
                  <a:pt x="4849389" y="1700569"/>
                  <a:pt x="4938303" y="1679100"/>
                  <a:pt x="5020319" y="1657630"/>
                </a:cubicBezTo>
                <a:cubicBezTo>
                  <a:pt x="5023896" y="1654251"/>
                  <a:pt x="5031050" y="1654052"/>
                  <a:pt x="5031050" y="1654052"/>
                </a:cubicBezTo>
                <a:cubicBezTo>
                  <a:pt x="5102334" y="1636359"/>
                  <a:pt x="5169786" y="1622046"/>
                  <a:pt x="5233917" y="1604354"/>
                </a:cubicBezTo>
                <a:cubicBezTo>
                  <a:pt x="5237494" y="1604354"/>
                  <a:pt x="5237494" y="1604354"/>
                  <a:pt x="5233917" y="1607932"/>
                </a:cubicBezTo>
                <a:cubicBezTo>
                  <a:pt x="5233917" y="1611510"/>
                  <a:pt x="5230340" y="1615089"/>
                  <a:pt x="5233917" y="1618667"/>
                </a:cubicBezTo>
                <a:cubicBezTo>
                  <a:pt x="5237494" y="1622245"/>
                  <a:pt x="5237494" y="1622245"/>
                  <a:pt x="5237494" y="1622245"/>
                </a:cubicBezTo>
                <a:cubicBezTo>
                  <a:pt x="5241071" y="1625823"/>
                  <a:pt x="5241071" y="1629203"/>
                  <a:pt x="5237494" y="1632781"/>
                </a:cubicBezTo>
                <a:cubicBezTo>
                  <a:pt x="5226763" y="1639938"/>
                  <a:pt x="5216032" y="1643715"/>
                  <a:pt x="5205301" y="1650871"/>
                </a:cubicBezTo>
                <a:cubicBezTo>
                  <a:pt x="5205301" y="1654449"/>
                  <a:pt x="5205301" y="1657630"/>
                  <a:pt x="5208878" y="1657630"/>
                </a:cubicBezTo>
                <a:cubicBezTo>
                  <a:pt x="5269431" y="1647094"/>
                  <a:pt x="5322831" y="1636359"/>
                  <a:pt x="5379807" y="1629203"/>
                </a:cubicBezTo>
                <a:cubicBezTo>
                  <a:pt x="5355024" y="1643516"/>
                  <a:pt x="5333562" y="1657829"/>
                  <a:pt x="5312100" y="1672142"/>
                </a:cubicBezTo>
                <a:cubicBezTo>
                  <a:pt x="5351191" y="1679298"/>
                  <a:pt x="5380063" y="1696991"/>
                  <a:pt x="5390794" y="1746888"/>
                </a:cubicBezTo>
                <a:cubicBezTo>
                  <a:pt x="5383640" y="1761002"/>
                  <a:pt x="5386961" y="1768158"/>
                  <a:pt x="5394115" y="1775315"/>
                </a:cubicBezTo>
                <a:cubicBezTo>
                  <a:pt x="5390538" y="1782471"/>
                  <a:pt x="5383384" y="1789628"/>
                  <a:pt x="5376230" y="1789628"/>
                </a:cubicBezTo>
                <a:cubicBezTo>
                  <a:pt x="5379807" y="1789628"/>
                  <a:pt x="5379807" y="1789628"/>
                  <a:pt x="5379807" y="1789628"/>
                </a:cubicBezTo>
                <a:cubicBezTo>
                  <a:pt x="5386961" y="1796784"/>
                  <a:pt x="5394115" y="1800363"/>
                  <a:pt x="5401269" y="1807320"/>
                </a:cubicBezTo>
                <a:cubicBezTo>
                  <a:pt x="5404846" y="1803742"/>
                  <a:pt x="5408423" y="1807320"/>
                  <a:pt x="5408423" y="1807320"/>
                </a:cubicBezTo>
                <a:cubicBezTo>
                  <a:pt x="5412000" y="1810899"/>
                  <a:pt x="5412000" y="1814676"/>
                  <a:pt x="5412000" y="1814676"/>
                </a:cubicBezTo>
                <a:cubicBezTo>
                  <a:pt x="5415577" y="1818055"/>
                  <a:pt x="5412000" y="1818254"/>
                  <a:pt x="5412000" y="1821832"/>
                </a:cubicBezTo>
                <a:cubicBezTo>
                  <a:pt x="5191248" y="1893000"/>
                  <a:pt x="4949290" y="1963968"/>
                  <a:pt x="4678460" y="2049449"/>
                </a:cubicBezTo>
                <a:cubicBezTo>
                  <a:pt x="4678460" y="2049449"/>
                  <a:pt x="4671306" y="2049449"/>
                  <a:pt x="4667729" y="2049449"/>
                </a:cubicBezTo>
                <a:cubicBezTo>
                  <a:pt x="4656998" y="2053027"/>
                  <a:pt x="4646267" y="2053027"/>
                  <a:pt x="4635791" y="2056605"/>
                </a:cubicBezTo>
                <a:cubicBezTo>
                  <a:pt x="4632214" y="2056605"/>
                  <a:pt x="4632214" y="2053027"/>
                  <a:pt x="4635791" y="2053027"/>
                </a:cubicBezTo>
                <a:cubicBezTo>
                  <a:pt x="4639368" y="2049449"/>
                  <a:pt x="4639368" y="2049449"/>
                  <a:pt x="4639368" y="2049449"/>
                </a:cubicBezTo>
                <a:cubicBezTo>
                  <a:pt x="4642945" y="2045871"/>
                  <a:pt x="4642945" y="2046069"/>
                  <a:pt x="4639368" y="2042491"/>
                </a:cubicBezTo>
                <a:cubicBezTo>
                  <a:pt x="4635791" y="2042491"/>
                  <a:pt x="4635791" y="2042491"/>
                  <a:pt x="4632214" y="2042491"/>
                </a:cubicBezTo>
                <a:cubicBezTo>
                  <a:pt x="4625060" y="2042491"/>
                  <a:pt x="4625060" y="2042491"/>
                  <a:pt x="4632214" y="2038913"/>
                </a:cubicBezTo>
                <a:cubicBezTo>
                  <a:pt x="4671306" y="2031756"/>
                  <a:pt x="4710397" y="2017642"/>
                  <a:pt x="4749744" y="2006907"/>
                </a:cubicBezTo>
                <a:cubicBezTo>
                  <a:pt x="4753321" y="2006907"/>
                  <a:pt x="4756898" y="2003130"/>
                  <a:pt x="4760475" y="1995974"/>
                </a:cubicBezTo>
                <a:cubicBezTo>
                  <a:pt x="4760475" y="1995974"/>
                  <a:pt x="4760475" y="1992396"/>
                  <a:pt x="4753321" y="1992396"/>
                </a:cubicBezTo>
                <a:cubicBezTo>
                  <a:pt x="4639368" y="2024600"/>
                  <a:pt x="4511363" y="2053027"/>
                  <a:pt x="4379525" y="2081653"/>
                </a:cubicBezTo>
                <a:cubicBezTo>
                  <a:pt x="4436501" y="2060184"/>
                  <a:pt x="4496799" y="2038913"/>
                  <a:pt x="4553776" y="2014064"/>
                </a:cubicBezTo>
                <a:cubicBezTo>
                  <a:pt x="4560930" y="2014064"/>
                  <a:pt x="4568084" y="2017642"/>
                  <a:pt x="4568084" y="2017642"/>
                </a:cubicBezTo>
                <a:cubicBezTo>
                  <a:pt x="4571661" y="2021220"/>
                  <a:pt x="4575238" y="2021220"/>
                  <a:pt x="4575238" y="2017642"/>
                </a:cubicBezTo>
                <a:cubicBezTo>
                  <a:pt x="4575238" y="2014064"/>
                  <a:pt x="4578815" y="2010486"/>
                  <a:pt x="4582392" y="2006907"/>
                </a:cubicBezTo>
                <a:cubicBezTo>
                  <a:pt x="4607175" y="2003329"/>
                  <a:pt x="4635791" y="1992793"/>
                  <a:pt x="4660575" y="1989215"/>
                </a:cubicBezTo>
                <a:cubicBezTo>
                  <a:pt x="4664152" y="1985637"/>
                  <a:pt x="4671306" y="1982058"/>
                  <a:pt x="4674883" y="1982058"/>
                </a:cubicBezTo>
                <a:cubicBezTo>
                  <a:pt x="4692768" y="1974902"/>
                  <a:pt x="4710653" y="1967745"/>
                  <a:pt x="4728282" y="1960589"/>
                </a:cubicBezTo>
                <a:cubicBezTo>
                  <a:pt x="4696345" y="1960589"/>
                  <a:pt x="4664152" y="1963968"/>
                  <a:pt x="4632214" y="1967547"/>
                </a:cubicBezTo>
                <a:cubicBezTo>
                  <a:pt x="4625060" y="1967547"/>
                  <a:pt x="4617906" y="1971125"/>
                  <a:pt x="4614329" y="1974703"/>
                </a:cubicBezTo>
                <a:cubicBezTo>
                  <a:pt x="4603598" y="1974703"/>
                  <a:pt x="4592867" y="1974902"/>
                  <a:pt x="4582392" y="1978281"/>
                </a:cubicBezTo>
                <a:cubicBezTo>
                  <a:pt x="4617906" y="1967745"/>
                  <a:pt x="4656998" y="1960589"/>
                  <a:pt x="4692768" y="1949854"/>
                </a:cubicBezTo>
                <a:cubicBezTo>
                  <a:pt x="4696345" y="1949854"/>
                  <a:pt x="4699922" y="1946276"/>
                  <a:pt x="4699922" y="1942698"/>
                </a:cubicBezTo>
                <a:cubicBezTo>
                  <a:pt x="4703499" y="1942698"/>
                  <a:pt x="4699922" y="1939119"/>
                  <a:pt x="4696345" y="1939119"/>
                </a:cubicBezTo>
                <a:cubicBezTo>
                  <a:pt x="4632214" y="1953234"/>
                  <a:pt x="4560930" y="1964167"/>
                  <a:pt x="4493222" y="1978281"/>
                </a:cubicBezTo>
                <a:cubicBezTo>
                  <a:pt x="4489645" y="1981860"/>
                  <a:pt x="4479170" y="1982058"/>
                  <a:pt x="4475593" y="1982058"/>
                </a:cubicBezTo>
                <a:cubicBezTo>
                  <a:pt x="4479170" y="1978480"/>
                  <a:pt x="4486324" y="1974703"/>
                  <a:pt x="4486324" y="1974703"/>
                </a:cubicBezTo>
                <a:cubicBezTo>
                  <a:pt x="4489901" y="1971125"/>
                  <a:pt x="4486324" y="1967547"/>
                  <a:pt x="4479170" y="1967547"/>
                </a:cubicBezTo>
                <a:cubicBezTo>
                  <a:pt x="4464862" y="1971125"/>
                  <a:pt x="4447232" y="1974703"/>
                  <a:pt x="4429347" y="1974703"/>
                </a:cubicBezTo>
                <a:cubicBezTo>
                  <a:pt x="4425770" y="1978281"/>
                  <a:pt x="4425770" y="1978281"/>
                  <a:pt x="4425770" y="1974703"/>
                </a:cubicBezTo>
                <a:cubicBezTo>
                  <a:pt x="4425770" y="1974703"/>
                  <a:pt x="4422193" y="1978281"/>
                  <a:pt x="4418616" y="1978281"/>
                </a:cubicBezTo>
                <a:cubicBezTo>
                  <a:pt x="4407885" y="1981860"/>
                  <a:pt x="4400731" y="1982058"/>
                  <a:pt x="4390000" y="1985637"/>
                </a:cubicBezTo>
                <a:cubicBezTo>
                  <a:pt x="4386423" y="1985637"/>
                  <a:pt x="4382846" y="1985438"/>
                  <a:pt x="4382846" y="1982058"/>
                </a:cubicBezTo>
                <a:cubicBezTo>
                  <a:pt x="4382846" y="1982058"/>
                  <a:pt x="4382846" y="1978281"/>
                  <a:pt x="4390000" y="1978281"/>
                </a:cubicBezTo>
                <a:cubicBezTo>
                  <a:pt x="4457708" y="1949854"/>
                  <a:pt x="4525415" y="1921427"/>
                  <a:pt x="4593123" y="1896379"/>
                </a:cubicBezTo>
                <a:cubicBezTo>
                  <a:pt x="4571661" y="1896379"/>
                  <a:pt x="4553776" y="1900156"/>
                  <a:pt x="4532569" y="1900156"/>
                </a:cubicBezTo>
                <a:cubicBezTo>
                  <a:pt x="4528992" y="1900156"/>
                  <a:pt x="4521583" y="1903734"/>
                  <a:pt x="4518006" y="1903734"/>
                </a:cubicBezTo>
                <a:cubicBezTo>
                  <a:pt x="4354230" y="1957011"/>
                  <a:pt x="4176658" y="2017443"/>
                  <a:pt x="3994997" y="2077876"/>
                </a:cubicBezTo>
                <a:cubicBezTo>
                  <a:pt x="3987843" y="2077876"/>
                  <a:pt x="3984266" y="2081653"/>
                  <a:pt x="3984266" y="2081653"/>
                </a:cubicBezTo>
                <a:cubicBezTo>
                  <a:pt x="3984266" y="2085033"/>
                  <a:pt x="3987843" y="2085033"/>
                  <a:pt x="3991420" y="2081653"/>
                </a:cubicBezTo>
                <a:cubicBezTo>
                  <a:pt x="3994997" y="2085033"/>
                  <a:pt x="4001896" y="2088810"/>
                  <a:pt x="4005473" y="2088810"/>
                </a:cubicBezTo>
                <a:cubicBezTo>
                  <a:pt x="4012627" y="2088810"/>
                  <a:pt x="4019781" y="2085231"/>
                  <a:pt x="4023358" y="2085231"/>
                </a:cubicBezTo>
                <a:cubicBezTo>
                  <a:pt x="4034089" y="2081653"/>
                  <a:pt x="4048141" y="2081454"/>
                  <a:pt x="4058872" y="2077876"/>
                </a:cubicBezTo>
                <a:cubicBezTo>
                  <a:pt x="4062449" y="2077876"/>
                  <a:pt x="4058872" y="2081653"/>
                  <a:pt x="4055295" y="2081653"/>
                </a:cubicBezTo>
                <a:cubicBezTo>
                  <a:pt x="4023102" y="2102924"/>
                  <a:pt x="3994997" y="2124393"/>
                  <a:pt x="3962804" y="2153019"/>
                </a:cubicBezTo>
                <a:cubicBezTo>
                  <a:pt x="3959227" y="2153019"/>
                  <a:pt x="3952073" y="2156598"/>
                  <a:pt x="3944919" y="2156598"/>
                </a:cubicBezTo>
                <a:cubicBezTo>
                  <a:pt x="3944919" y="2156598"/>
                  <a:pt x="3941598" y="2156598"/>
                  <a:pt x="3938021" y="2160176"/>
                </a:cubicBezTo>
                <a:cubicBezTo>
                  <a:pt x="3934444" y="2160176"/>
                  <a:pt x="3930867" y="2156399"/>
                  <a:pt x="3934444" y="2153019"/>
                </a:cubicBezTo>
                <a:cubicBezTo>
                  <a:pt x="3938021" y="2149441"/>
                  <a:pt x="3934444" y="2145863"/>
                  <a:pt x="3930867" y="2149242"/>
                </a:cubicBezTo>
                <a:cubicBezTo>
                  <a:pt x="3898674" y="2159977"/>
                  <a:pt x="3863159" y="2170712"/>
                  <a:pt x="3827645" y="2185025"/>
                </a:cubicBezTo>
                <a:cubicBezTo>
                  <a:pt x="3824068" y="2185025"/>
                  <a:pt x="3816658" y="2191983"/>
                  <a:pt x="3813081" y="2191983"/>
                </a:cubicBezTo>
                <a:cubicBezTo>
                  <a:pt x="3756105" y="2216832"/>
                  <a:pt x="3699384" y="2242078"/>
                  <a:pt x="3642407" y="2266927"/>
                </a:cubicBezTo>
                <a:cubicBezTo>
                  <a:pt x="3635253" y="2270505"/>
                  <a:pt x="3635253" y="2270505"/>
                  <a:pt x="3642407" y="2270505"/>
                </a:cubicBezTo>
                <a:cubicBezTo>
                  <a:pt x="3660292" y="2266927"/>
                  <a:pt x="3681499" y="2266927"/>
                  <a:pt x="3699128" y="2266927"/>
                </a:cubicBezTo>
                <a:cubicBezTo>
                  <a:pt x="3674345" y="2281240"/>
                  <a:pt x="3645729" y="2298933"/>
                  <a:pt x="3617368" y="2313047"/>
                </a:cubicBezTo>
                <a:cubicBezTo>
                  <a:pt x="3613791" y="2316625"/>
                  <a:pt x="3610214" y="2316625"/>
                  <a:pt x="3617368" y="2316625"/>
                </a:cubicBezTo>
                <a:cubicBezTo>
                  <a:pt x="3649306" y="2309668"/>
                  <a:pt x="3677922" y="2302511"/>
                  <a:pt x="3710115" y="2295354"/>
                </a:cubicBezTo>
                <a:cubicBezTo>
                  <a:pt x="3656715" y="2316824"/>
                  <a:pt x="3599483" y="2337896"/>
                  <a:pt x="3542507" y="2362944"/>
                </a:cubicBezTo>
                <a:cubicBezTo>
                  <a:pt x="3535608" y="2362944"/>
                  <a:pt x="3524877" y="2366522"/>
                  <a:pt x="3521300" y="2370100"/>
                </a:cubicBezTo>
                <a:cubicBezTo>
                  <a:pt x="3489363" y="2377257"/>
                  <a:pt x="3457425" y="2387992"/>
                  <a:pt x="3421656" y="2398527"/>
                </a:cubicBezTo>
                <a:cubicBezTo>
                  <a:pt x="3414502" y="2402106"/>
                  <a:pt x="3407348" y="2405883"/>
                  <a:pt x="3400194" y="2405883"/>
                </a:cubicBezTo>
                <a:cubicBezTo>
                  <a:pt x="3389463" y="2412841"/>
                  <a:pt x="3378732" y="2419997"/>
                  <a:pt x="3371578" y="2430732"/>
                </a:cubicBezTo>
                <a:cubicBezTo>
                  <a:pt x="3364424" y="2434310"/>
                  <a:pt x="3364424" y="2437888"/>
                  <a:pt x="3371578" y="2434310"/>
                </a:cubicBezTo>
                <a:cubicBezTo>
                  <a:pt x="3496261" y="2391570"/>
                  <a:pt x="3617368" y="2355986"/>
                  <a:pt x="3727744" y="2316625"/>
                </a:cubicBezTo>
                <a:cubicBezTo>
                  <a:pt x="3734898" y="2316625"/>
                  <a:pt x="3742052" y="2309469"/>
                  <a:pt x="3742052" y="2305890"/>
                </a:cubicBezTo>
                <a:cubicBezTo>
                  <a:pt x="3742052" y="2305890"/>
                  <a:pt x="3745885" y="2302511"/>
                  <a:pt x="3752783" y="2302511"/>
                </a:cubicBezTo>
                <a:cubicBezTo>
                  <a:pt x="3788553" y="2299132"/>
                  <a:pt x="3824068" y="2291776"/>
                  <a:pt x="3859582" y="2288198"/>
                </a:cubicBezTo>
                <a:cubicBezTo>
                  <a:pt x="3820491" y="2306089"/>
                  <a:pt x="3784976" y="2323782"/>
                  <a:pt x="3745629" y="2338095"/>
                </a:cubicBezTo>
                <a:cubicBezTo>
                  <a:pt x="3742052" y="2338095"/>
                  <a:pt x="3728000" y="2341673"/>
                  <a:pt x="3724423" y="2341673"/>
                </a:cubicBezTo>
                <a:cubicBezTo>
                  <a:pt x="3660292" y="2362944"/>
                  <a:pt x="3596162" y="2384413"/>
                  <a:pt x="3528454" y="2409461"/>
                </a:cubicBezTo>
                <a:cubicBezTo>
                  <a:pt x="3524877" y="2409461"/>
                  <a:pt x="3517723" y="2413039"/>
                  <a:pt x="3510569" y="2416618"/>
                </a:cubicBezTo>
                <a:cubicBezTo>
                  <a:pt x="3432131" y="2448623"/>
                  <a:pt x="3353948" y="2476852"/>
                  <a:pt x="3275765" y="2509056"/>
                </a:cubicBezTo>
                <a:cubicBezTo>
                  <a:pt x="3364679" y="2523170"/>
                  <a:pt x="3546339" y="2416618"/>
                  <a:pt x="3642407" y="2384413"/>
                </a:cubicBezTo>
                <a:cubicBezTo>
                  <a:pt x="4016459" y="2270505"/>
                  <a:pt x="4347332" y="2170513"/>
                  <a:pt x="4642945" y="2081653"/>
                </a:cubicBezTo>
                <a:cubicBezTo>
                  <a:pt x="4827927" y="2028178"/>
                  <a:pt x="4998857" y="1974902"/>
                  <a:pt x="5159055" y="1928583"/>
                </a:cubicBezTo>
                <a:cubicBezTo>
                  <a:pt x="5287316" y="1889421"/>
                  <a:pt x="5412000" y="1832169"/>
                  <a:pt x="5518799" y="1825013"/>
                </a:cubicBezTo>
                <a:cubicBezTo>
                  <a:pt x="5490439" y="1882066"/>
                  <a:pt x="5436784" y="1874910"/>
                  <a:pt x="5397692" y="1910493"/>
                </a:cubicBezTo>
                <a:cubicBezTo>
                  <a:pt x="5418899" y="1921228"/>
                  <a:pt x="5447515" y="1921427"/>
                  <a:pt x="5468977" y="1928583"/>
                </a:cubicBezTo>
                <a:cubicBezTo>
                  <a:pt x="5301624" y="1996173"/>
                  <a:pt x="5130695" y="2053027"/>
                  <a:pt x="4941880" y="2106502"/>
                </a:cubicBezTo>
                <a:cubicBezTo>
                  <a:pt x="4756898" y="2163357"/>
                  <a:pt x="4557608" y="2227765"/>
                  <a:pt x="4347332" y="2298933"/>
                </a:cubicBezTo>
                <a:cubicBezTo>
                  <a:pt x="4187133" y="2352408"/>
                  <a:pt x="4009305" y="2380835"/>
                  <a:pt x="3831222" y="2462737"/>
                </a:cubicBezTo>
                <a:cubicBezTo>
                  <a:pt x="3820491" y="2448623"/>
                  <a:pt x="3827389" y="2455581"/>
                  <a:pt x="3813081" y="2448424"/>
                </a:cubicBezTo>
                <a:cubicBezTo>
                  <a:pt x="3809760" y="2459159"/>
                  <a:pt x="3809760" y="2466117"/>
                  <a:pt x="3806183" y="2476852"/>
                </a:cubicBezTo>
                <a:cubicBezTo>
                  <a:pt x="3621201" y="2526748"/>
                  <a:pt x="3417823" y="2612428"/>
                  <a:pt x="3207802" y="2715601"/>
                </a:cubicBezTo>
                <a:cubicBezTo>
                  <a:pt x="3328909" y="2672860"/>
                  <a:pt x="3439541" y="2644433"/>
                  <a:pt x="3549916" y="2601693"/>
                </a:cubicBezTo>
                <a:cubicBezTo>
                  <a:pt x="3774245" y="2509056"/>
                  <a:pt x="3980434" y="2445045"/>
                  <a:pt x="4169248" y="2384413"/>
                </a:cubicBezTo>
                <a:cubicBezTo>
                  <a:pt x="4354486" y="2331137"/>
                  <a:pt x="4521838" y="2288198"/>
                  <a:pt x="4678460" y="2234922"/>
                </a:cubicBezTo>
                <a:cubicBezTo>
                  <a:pt x="4682037" y="2234922"/>
                  <a:pt x="4685614" y="2231145"/>
                  <a:pt x="4692768" y="2231145"/>
                </a:cubicBezTo>
                <a:cubicBezTo>
                  <a:pt x="4706820" y="2224187"/>
                  <a:pt x="4728282" y="2217030"/>
                  <a:pt x="4746167" y="2206296"/>
                </a:cubicBezTo>
                <a:cubicBezTo>
                  <a:pt x="4746167" y="2206296"/>
                  <a:pt x="4753321" y="2206296"/>
                  <a:pt x="4756898" y="2206296"/>
                </a:cubicBezTo>
                <a:cubicBezTo>
                  <a:pt x="4974073" y="2131550"/>
                  <a:pt x="5169786" y="2063762"/>
                  <a:pt x="5355024" y="2003329"/>
                </a:cubicBezTo>
                <a:cubicBezTo>
                  <a:pt x="5355024" y="2003329"/>
                  <a:pt x="5362178" y="2003329"/>
                  <a:pt x="5362178" y="2006907"/>
                </a:cubicBezTo>
                <a:cubicBezTo>
                  <a:pt x="5369332" y="2014064"/>
                  <a:pt x="5380063" y="2021022"/>
                  <a:pt x="5390794" y="2028178"/>
                </a:cubicBezTo>
                <a:cubicBezTo>
                  <a:pt x="5390794" y="2031756"/>
                  <a:pt x="5390794" y="2035335"/>
                  <a:pt x="5390794" y="2038913"/>
                </a:cubicBezTo>
                <a:cubicBezTo>
                  <a:pt x="5383640" y="2049648"/>
                  <a:pt x="5369076" y="2060382"/>
                  <a:pt x="5365499" y="2074696"/>
                </a:cubicBezTo>
                <a:cubicBezTo>
                  <a:pt x="5361922" y="2074696"/>
                  <a:pt x="5358601" y="2074696"/>
                  <a:pt x="5358601" y="2074696"/>
                </a:cubicBezTo>
                <a:cubicBezTo>
                  <a:pt x="5358601" y="2074696"/>
                  <a:pt x="5355024" y="2074497"/>
                  <a:pt x="5355024" y="2077876"/>
                </a:cubicBezTo>
                <a:cubicBezTo>
                  <a:pt x="5355024" y="2081454"/>
                  <a:pt x="5355024" y="2081653"/>
                  <a:pt x="5355024" y="2081653"/>
                </a:cubicBezTo>
                <a:cubicBezTo>
                  <a:pt x="5362178" y="2085033"/>
                  <a:pt x="5361922" y="2088810"/>
                  <a:pt x="5369076" y="2092388"/>
                </a:cubicBezTo>
                <a:cubicBezTo>
                  <a:pt x="5351447" y="2099544"/>
                  <a:pt x="5337139" y="2106502"/>
                  <a:pt x="5319254" y="2117237"/>
                </a:cubicBezTo>
                <a:cubicBezTo>
                  <a:pt x="5315677" y="2117237"/>
                  <a:pt x="5312100" y="2120815"/>
                  <a:pt x="5312100" y="2124393"/>
                </a:cubicBezTo>
                <a:cubicBezTo>
                  <a:pt x="5304946" y="2138706"/>
                  <a:pt x="5301624" y="2156399"/>
                  <a:pt x="5294470" y="2170712"/>
                </a:cubicBezTo>
                <a:cubicBezTo>
                  <a:pt x="5294470" y="2174290"/>
                  <a:pt x="5287316" y="2177868"/>
                  <a:pt x="5287316" y="2177868"/>
                </a:cubicBezTo>
                <a:cubicBezTo>
                  <a:pt x="5116387" y="2234723"/>
                  <a:pt x="4934982" y="2302511"/>
                  <a:pt x="4731859" y="2370100"/>
                </a:cubicBezTo>
                <a:cubicBezTo>
                  <a:pt x="4728538" y="2370100"/>
                  <a:pt x="4724705" y="2370100"/>
                  <a:pt x="4728282" y="2366522"/>
                </a:cubicBezTo>
                <a:cubicBezTo>
                  <a:pt x="4728282" y="2366522"/>
                  <a:pt x="4728282" y="2362944"/>
                  <a:pt x="4724705" y="2362944"/>
                </a:cubicBezTo>
                <a:cubicBezTo>
                  <a:pt x="4667729" y="2377257"/>
                  <a:pt x="4610752" y="2391570"/>
                  <a:pt x="4553776" y="2405883"/>
                </a:cubicBezTo>
                <a:cubicBezTo>
                  <a:pt x="4592867" y="2391570"/>
                  <a:pt x="4639368" y="2377257"/>
                  <a:pt x="4678460" y="2362944"/>
                </a:cubicBezTo>
                <a:cubicBezTo>
                  <a:pt x="4682037" y="2362944"/>
                  <a:pt x="4685614" y="2359564"/>
                  <a:pt x="4685614" y="2355986"/>
                </a:cubicBezTo>
                <a:cubicBezTo>
                  <a:pt x="4688935" y="2355986"/>
                  <a:pt x="4685358" y="2352408"/>
                  <a:pt x="4681781" y="2352408"/>
                </a:cubicBezTo>
                <a:cubicBezTo>
                  <a:pt x="4610752" y="2370299"/>
                  <a:pt x="4539723" y="2391570"/>
                  <a:pt x="4461285" y="2409461"/>
                </a:cubicBezTo>
                <a:cubicBezTo>
                  <a:pt x="4464862" y="2402305"/>
                  <a:pt x="4472016" y="2398527"/>
                  <a:pt x="4479170" y="2391371"/>
                </a:cubicBezTo>
                <a:cubicBezTo>
                  <a:pt x="4486324" y="2387793"/>
                  <a:pt x="4486324" y="2387992"/>
                  <a:pt x="4479170" y="2388190"/>
                </a:cubicBezTo>
                <a:cubicBezTo>
                  <a:pt x="4475593" y="2391570"/>
                  <a:pt x="4471760" y="2391371"/>
                  <a:pt x="4468439" y="2391371"/>
                </a:cubicBezTo>
                <a:cubicBezTo>
                  <a:pt x="4514684" y="2373679"/>
                  <a:pt x="4557353" y="2355787"/>
                  <a:pt x="4603598" y="2341673"/>
                </a:cubicBezTo>
                <a:cubicBezTo>
                  <a:pt x="4607175" y="2338095"/>
                  <a:pt x="4610752" y="2338095"/>
                  <a:pt x="4614329" y="2338095"/>
                </a:cubicBezTo>
                <a:cubicBezTo>
                  <a:pt x="4650099" y="2330938"/>
                  <a:pt x="4678460" y="2320203"/>
                  <a:pt x="4710397" y="2313047"/>
                </a:cubicBezTo>
                <a:cubicBezTo>
                  <a:pt x="4713974" y="2313047"/>
                  <a:pt x="4717551" y="2309469"/>
                  <a:pt x="4717551" y="2305890"/>
                </a:cubicBezTo>
                <a:cubicBezTo>
                  <a:pt x="4721128" y="2305890"/>
                  <a:pt x="4717551" y="2302511"/>
                  <a:pt x="4713974" y="2302511"/>
                </a:cubicBezTo>
                <a:cubicBezTo>
                  <a:pt x="4674883" y="2309668"/>
                  <a:pt x="4632214" y="2316824"/>
                  <a:pt x="4589546" y="2323981"/>
                </a:cubicBezTo>
                <a:cubicBezTo>
                  <a:pt x="4585969" y="2323981"/>
                  <a:pt x="4578559" y="2327559"/>
                  <a:pt x="4575238" y="2327559"/>
                </a:cubicBezTo>
                <a:cubicBezTo>
                  <a:pt x="4361384" y="2402305"/>
                  <a:pt x="4126580" y="2484207"/>
                  <a:pt x="3873890" y="2573266"/>
                </a:cubicBezTo>
                <a:cubicBezTo>
                  <a:pt x="3870313" y="2573266"/>
                  <a:pt x="3870313" y="2573266"/>
                  <a:pt x="3870313" y="2573266"/>
                </a:cubicBezTo>
                <a:cubicBezTo>
                  <a:pt x="3752783" y="2612428"/>
                  <a:pt x="3624522" y="2654969"/>
                  <a:pt x="3492940" y="2701288"/>
                </a:cubicBezTo>
                <a:cubicBezTo>
                  <a:pt x="3528454" y="2690553"/>
                  <a:pt x="3563969" y="2680216"/>
                  <a:pt x="3599739" y="2669481"/>
                </a:cubicBezTo>
                <a:cubicBezTo>
                  <a:pt x="3560392" y="2683794"/>
                  <a:pt x="3521300" y="2697709"/>
                  <a:pt x="3485530" y="2712022"/>
                </a:cubicBezTo>
                <a:cubicBezTo>
                  <a:pt x="3478632" y="2715601"/>
                  <a:pt x="3475055" y="2715601"/>
                  <a:pt x="3475055" y="2712022"/>
                </a:cubicBezTo>
                <a:cubicBezTo>
                  <a:pt x="3475055" y="2712022"/>
                  <a:pt x="3478376" y="2704866"/>
                  <a:pt x="3481953" y="2704866"/>
                </a:cubicBezTo>
                <a:cubicBezTo>
                  <a:pt x="3368001" y="2744028"/>
                  <a:pt x="3250726" y="2783190"/>
                  <a:pt x="3129619" y="2822352"/>
                </a:cubicBezTo>
                <a:cubicBezTo>
                  <a:pt x="3126042" y="2825930"/>
                  <a:pt x="3115311" y="2829707"/>
                  <a:pt x="3108157" y="2833285"/>
                </a:cubicBezTo>
                <a:cubicBezTo>
                  <a:pt x="3101259" y="2843821"/>
                  <a:pt x="3097682" y="2857936"/>
                  <a:pt x="3090528" y="2872249"/>
                </a:cubicBezTo>
                <a:cubicBezTo>
                  <a:pt x="3083374" y="2872249"/>
                  <a:pt x="3072898" y="2875827"/>
                  <a:pt x="3065744" y="2879405"/>
                </a:cubicBezTo>
                <a:cubicBezTo>
                  <a:pt x="3012345" y="2900875"/>
                  <a:pt x="2958945" y="2922145"/>
                  <a:pt x="2905546" y="2943615"/>
                </a:cubicBezTo>
                <a:cubicBezTo>
                  <a:pt x="2898392" y="2943615"/>
                  <a:pt x="2890982" y="2947193"/>
                  <a:pt x="2883828" y="2950771"/>
                </a:cubicBezTo>
                <a:cubicBezTo>
                  <a:pt x="2844737" y="2972241"/>
                  <a:pt x="2812799" y="2996891"/>
                  <a:pt x="2780606" y="3018361"/>
                </a:cubicBezTo>
                <a:cubicBezTo>
                  <a:pt x="2777029" y="3021939"/>
                  <a:pt x="2766554" y="3025517"/>
                  <a:pt x="2759400" y="3029095"/>
                </a:cubicBezTo>
                <a:cubicBezTo>
                  <a:pt x="2731039" y="3039830"/>
                  <a:pt x="2702423" y="3050565"/>
                  <a:pt x="2670230" y="3061101"/>
                </a:cubicBezTo>
                <a:cubicBezTo>
                  <a:pt x="2663076" y="3064679"/>
                  <a:pt x="2652601" y="3071836"/>
                  <a:pt x="2645447" y="3075215"/>
                </a:cubicBezTo>
                <a:cubicBezTo>
                  <a:pt x="2638293" y="3082372"/>
                  <a:pt x="2627562" y="3093106"/>
                  <a:pt x="2620408" y="3103841"/>
                </a:cubicBezTo>
                <a:cubicBezTo>
                  <a:pt x="2613509" y="3107419"/>
                  <a:pt x="2613254" y="3110998"/>
                  <a:pt x="2616831" y="3110998"/>
                </a:cubicBezTo>
                <a:cubicBezTo>
                  <a:pt x="2623985" y="3110998"/>
                  <a:pt x="2631139" y="3110998"/>
                  <a:pt x="2634716" y="3110998"/>
                </a:cubicBezTo>
                <a:cubicBezTo>
                  <a:pt x="2641870" y="3110998"/>
                  <a:pt x="2641870" y="3114576"/>
                  <a:pt x="2631394" y="3118154"/>
                </a:cubicBezTo>
                <a:cubicBezTo>
                  <a:pt x="2584893" y="3146582"/>
                  <a:pt x="2531494" y="3175208"/>
                  <a:pt x="2481671" y="3203635"/>
                </a:cubicBezTo>
                <a:cubicBezTo>
                  <a:pt x="2488825" y="3203635"/>
                  <a:pt x="2495724" y="3203635"/>
                  <a:pt x="2502878" y="3207213"/>
                </a:cubicBezTo>
                <a:cubicBezTo>
                  <a:pt x="2510032" y="3200057"/>
                  <a:pt x="2520763" y="3196478"/>
                  <a:pt x="2527917" y="3192900"/>
                </a:cubicBezTo>
                <a:cubicBezTo>
                  <a:pt x="2527917" y="3192900"/>
                  <a:pt x="2930074" y="3028897"/>
                  <a:pt x="3129619" y="2957729"/>
                </a:cubicBezTo>
                <a:cubicBezTo>
                  <a:pt x="3517723" y="2815195"/>
                  <a:pt x="4144465" y="2587579"/>
                  <a:pt x="4144465" y="2587579"/>
                </a:cubicBezTo>
                <a:cubicBezTo>
                  <a:pt x="4148042" y="2584000"/>
                  <a:pt x="4155196" y="2580422"/>
                  <a:pt x="4158773" y="2580422"/>
                </a:cubicBezTo>
                <a:cubicBezTo>
                  <a:pt x="4179979" y="2573266"/>
                  <a:pt x="4208595" y="2569489"/>
                  <a:pt x="4229802" y="2562332"/>
                </a:cubicBezTo>
                <a:cubicBezTo>
                  <a:pt x="4233379" y="2562332"/>
                  <a:pt x="4240788" y="2558953"/>
                  <a:pt x="4244110" y="2555374"/>
                </a:cubicBezTo>
                <a:cubicBezTo>
                  <a:pt x="4294188" y="2537682"/>
                  <a:pt x="4347332" y="2523170"/>
                  <a:pt x="4390000" y="2509056"/>
                </a:cubicBezTo>
                <a:cubicBezTo>
                  <a:pt x="4568084" y="2448424"/>
                  <a:pt x="4731859" y="2391570"/>
                  <a:pt x="4884904" y="2341673"/>
                </a:cubicBezTo>
                <a:cubicBezTo>
                  <a:pt x="5031050" y="2291776"/>
                  <a:pt x="5166209" y="2241879"/>
                  <a:pt x="5294470" y="2195561"/>
                </a:cubicBezTo>
                <a:cubicBezTo>
                  <a:pt x="5294470" y="2223988"/>
                  <a:pt x="5312355" y="2231145"/>
                  <a:pt x="5337394" y="2231145"/>
                </a:cubicBezTo>
                <a:cubicBezTo>
                  <a:pt x="5337394" y="2231145"/>
                  <a:pt x="5337394" y="2231145"/>
                  <a:pt x="5333817" y="2231145"/>
                </a:cubicBezTo>
                <a:cubicBezTo>
                  <a:pt x="5330240" y="2231145"/>
                  <a:pt x="5330240" y="2231145"/>
                  <a:pt x="5330240" y="2231145"/>
                </a:cubicBezTo>
                <a:cubicBezTo>
                  <a:pt x="5330240" y="2234723"/>
                  <a:pt x="5326408" y="2234922"/>
                  <a:pt x="5326408" y="2234922"/>
                </a:cubicBezTo>
                <a:cubicBezTo>
                  <a:pt x="5326408" y="2234922"/>
                  <a:pt x="5322831" y="2238500"/>
                  <a:pt x="5319254" y="2238500"/>
                </a:cubicBezTo>
                <a:cubicBezTo>
                  <a:pt x="5301624" y="2245458"/>
                  <a:pt x="5280162" y="2252614"/>
                  <a:pt x="5262277" y="2259771"/>
                </a:cubicBezTo>
                <a:lnTo>
                  <a:pt x="5311078" y="2244464"/>
                </a:lnTo>
                <a:lnTo>
                  <a:pt x="5394115" y="2231145"/>
                </a:lnTo>
                <a:cubicBezTo>
                  <a:pt x="5287316" y="2266927"/>
                  <a:pt x="5173363" y="2313047"/>
                  <a:pt x="5055833" y="2362944"/>
                </a:cubicBezTo>
                <a:cubicBezTo>
                  <a:pt x="5080872" y="2359365"/>
                  <a:pt x="5095180" y="2355986"/>
                  <a:pt x="5113065" y="2352408"/>
                </a:cubicBezTo>
                <a:cubicBezTo>
                  <a:pt x="5002689" y="2384413"/>
                  <a:pt x="4881582" y="2430732"/>
                  <a:pt x="4756898" y="2484008"/>
                </a:cubicBezTo>
                <a:cubicBezTo>
                  <a:pt x="4902789" y="2444846"/>
                  <a:pt x="5045102" y="2387992"/>
                  <a:pt x="5176940" y="2341673"/>
                </a:cubicBezTo>
                <a:cubicBezTo>
                  <a:pt x="5159055" y="2345251"/>
                  <a:pt x="5141170" y="2348830"/>
                  <a:pt x="5123541" y="2348830"/>
                </a:cubicBezTo>
                <a:cubicBezTo>
                  <a:pt x="5176940" y="2334516"/>
                  <a:pt x="5233917" y="2316625"/>
                  <a:pt x="5287316" y="2305890"/>
                </a:cubicBezTo>
                <a:cubicBezTo>
                  <a:pt x="5283739" y="2313047"/>
                  <a:pt x="5273008" y="2316824"/>
                  <a:pt x="5269431" y="2320402"/>
                </a:cubicBezTo>
                <a:cubicBezTo>
                  <a:pt x="5273008" y="2320402"/>
                  <a:pt x="5276841" y="2320402"/>
                  <a:pt x="5280418" y="2320402"/>
                </a:cubicBezTo>
                <a:cubicBezTo>
                  <a:pt x="5276841" y="2323782"/>
                  <a:pt x="5265854" y="2327559"/>
                  <a:pt x="5258700" y="2331137"/>
                </a:cubicBezTo>
                <a:cubicBezTo>
                  <a:pt x="5258700" y="2331137"/>
                  <a:pt x="5262277" y="2338095"/>
                  <a:pt x="5258700" y="2338095"/>
                </a:cubicBezTo>
                <a:cubicBezTo>
                  <a:pt x="5233917" y="2355787"/>
                  <a:pt x="5205301" y="2370299"/>
                  <a:pt x="5180517" y="2384413"/>
                </a:cubicBezTo>
                <a:cubicBezTo>
                  <a:pt x="5226763" y="2387992"/>
                  <a:pt x="5280162" y="2373679"/>
                  <a:pt x="5326408" y="2370100"/>
                </a:cubicBezTo>
                <a:cubicBezTo>
                  <a:pt x="5290893" y="2384413"/>
                  <a:pt x="5251546" y="2402106"/>
                  <a:pt x="5205301" y="2419997"/>
                </a:cubicBezTo>
                <a:cubicBezTo>
                  <a:pt x="5208878" y="2426955"/>
                  <a:pt x="5208878" y="2427154"/>
                  <a:pt x="5212455" y="2427154"/>
                </a:cubicBezTo>
                <a:cubicBezTo>
                  <a:pt x="5184094" y="2437690"/>
                  <a:pt x="5155478" y="2444846"/>
                  <a:pt x="5127118" y="2455581"/>
                </a:cubicBezTo>
                <a:cubicBezTo>
                  <a:pt x="5109233" y="2459159"/>
                  <a:pt x="5091348" y="2466514"/>
                  <a:pt x="5070141" y="2469894"/>
                </a:cubicBezTo>
                <a:cubicBezTo>
                  <a:pt x="5070141" y="2469894"/>
                  <a:pt x="5070141" y="2469894"/>
                  <a:pt x="5066564" y="2469894"/>
                </a:cubicBezTo>
                <a:cubicBezTo>
                  <a:pt x="5062987" y="2469894"/>
                  <a:pt x="5059666" y="2469894"/>
                  <a:pt x="5059666" y="2469894"/>
                </a:cubicBezTo>
                <a:lnTo>
                  <a:pt x="5057877" y="2470888"/>
                </a:lnTo>
                <a:lnTo>
                  <a:pt x="5027473" y="2473671"/>
                </a:lnTo>
                <a:cubicBezTo>
                  <a:pt x="5048935" y="2455780"/>
                  <a:pt x="5080872" y="2444846"/>
                  <a:pt x="5102079" y="2430732"/>
                </a:cubicBezTo>
                <a:cubicBezTo>
                  <a:pt x="5045102" y="2444846"/>
                  <a:pt x="4984804" y="2462737"/>
                  <a:pt x="4924251" y="2484008"/>
                </a:cubicBezTo>
                <a:cubicBezTo>
                  <a:pt x="4945713" y="2484008"/>
                  <a:pt x="4963342" y="2484008"/>
                  <a:pt x="4981227" y="2484008"/>
                </a:cubicBezTo>
                <a:cubicBezTo>
                  <a:pt x="4945713" y="2494743"/>
                  <a:pt x="4878005" y="2491363"/>
                  <a:pt x="4842491" y="2519791"/>
                </a:cubicBezTo>
                <a:cubicBezTo>
                  <a:pt x="4852966" y="2519791"/>
                  <a:pt x="4863442" y="2516212"/>
                  <a:pt x="4874173" y="2516212"/>
                </a:cubicBezTo>
                <a:cubicBezTo>
                  <a:pt x="4788836" y="2533905"/>
                  <a:pt x="4692768" y="2580422"/>
                  <a:pt x="4596700" y="2616006"/>
                </a:cubicBezTo>
                <a:cubicBezTo>
                  <a:pt x="4514684" y="2644632"/>
                  <a:pt x="4365217" y="2701486"/>
                  <a:pt x="4290355" y="2690752"/>
                </a:cubicBezTo>
                <a:cubicBezTo>
                  <a:pt x="4336601" y="2669282"/>
                  <a:pt x="4379269" y="2651590"/>
                  <a:pt x="4422193" y="2633698"/>
                </a:cubicBezTo>
                <a:cubicBezTo>
                  <a:pt x="4386423" y="2633698"/>
                  <a:pt x="4347332" y="2644234"/>
                  <a:pt x="4304663" y="2647813"/>
                </a:cubicBezTo>
                <a:cubicBezTo>
                  <a:pt x="4340178" y="2633698"/>
                  <a:pt x="4375948" y="2619584"/>
                  <a:pt x="4407885" y="2605271"/>
                </a:cubicBezTo>
                <a:cubicBezTo>
                  <a:pt x="4404564" y="2601693"/>
                  <a:pt x="4411207" y="2598115"/>
                  <a:pt x="4411207" y="2598115"/>
                </a:cubicBezTo>
                <a:cubicBezTo>
                  <a:pt x="4404308" y="2594536"/>
                  <a:pt x="4397154" y="2594536"/>
                  <a:pt x="4390000" y="2594536"/>
                </a:cubicBezTo>
                <a:cubicBezTo>
                  <a:pt x="4457708" y="2537483"/>
                  <a:pt x="4557608" y="2519791"/>
                  <a:pt x="4625316" y="2491363"/>
                </a:cubicBezTo>
                <a:cubicBezTo>
                  <a:pt x="4621739" y="2487785"/>
                  <a:pt x="4614329" y="2487785"/>
                  <a:pt x="4607175" y="2487785"/>
                </a:cubicBezTo>
                <a:cubicBezTo>
                  <a:pt x="4617906" y="2484207"/>
                  <a:pt x="4639368" y="2473472"/>
                  <a:pt x="4646522" y="2469894"/>
                </a:cubicBezTo>
                <a:cubicBezTo>
                  <a:pt x="4589546" y="2477050"/>
                  <a:pt x="4521838" y="2494743"/>
                  <a:pt x="4461285" y="2509056"/>
                </a:cubicBezTo>
                <a:cubicBezTo>
                  <a:pt x="4454386" y="2509056"/>
                  <a:pt x="4450554" y="2512634"/>
                  <a:pt x="4443400" y="2512634"/>
                </a:cubicBezTo>
                <a:cubicBezTo>
                  <a:pt x="4407885" y="2526748"/>
                  <a:pt x="4375948" y="2537682"/>
                  <a:pt x="4340178" y="2548218"/>
                </a:cubicBezTo>
                <a:cubicBezTo>
                  <a:pt x="4329447" y="2548218"/>
                  <a:pt x="4326125" y="2551796"/>
                  <a:pt x="4318971" y="2551796"/>
                </a:cubicBezTo>
                <a:cubicBezTo>
                  <a:pt x="4233379" y="2584000"/>
                  <a:pt x="4137311" y="2615807"/>
                  <a:pt x="4044820" y="2644234"/>
                </a:cubicBezTo>
                <a:cubicBezTo>
                  <a:pt x="4034089" y="2647813"/>
                  <a:pt x="4026935" y="2647813"/>
                  <a:pt x="4023358" y="2647813"/>
                </a:cubicBezTo>
                <a:cubicBezTo>
                  <a:pt x="4005728" y="2651391"/>
                  <a:pt x="3987843" y="2655168"/>
                  <a:pt x="3969958" y="2658746"/>
                </a:cubicBezTo>
                <a:cubicBezTo>
                  <a:pt x="3966381" y="2662126"/>
                  <a:pt x="3959227" y="2662324"/>
                  <a:pt x="3955650" y="2665903"/>
                </a:cubicBezTo>
                <a:cubicBezTo>
                  <a:pt x="3773990" y="2733492"/>
                  <a:pt x="3578277" y="2804659"/>
                  <a:pt x="3378732" y="2882983"/>
                </a:cubicBezTo>
                <a:cubicBezTo>
                  <a:pt x="3371833" y="2882983"/>
                  <a:pt x="3364679" y="2890339"/>
                  <a:pt x="3361102" y="2893718"/>
                </a:cubicBezTo>
                <a:cubicBezTo>
                  <a:pt x="3361102" y="2897296"/>
                  <a:pt x="3353948" y="2904254"/>
                  <a:pt x="3346794" y="2904254"/>
                </a:cubicBezTo>
                <a:cubicBezTo>
                  <a:pt x="3300549" y="2922145"/>
                  <a:pt x="3250726" y="2939838"/>
                  <a:pt x="3204481" y="2957729"/>
                </a:cubicBezTo>
                <a:cubicBezTo>
                  <a:pt x="3197327" y="2961307"/>
                  <a:pt x="3190173" y="2964886"/>
                  <a:pt x="3183019" y="2964886"/>
                </a:cubicBezTo>
                <a:cubicBezTo>
                  <a:pt x="3168711" y="2964886"/>
                  <a:pt x="3154658" y="2964886"/>
                  <a:pt x="3136773" y="2968464"/>
                </a:cubicBezTo>
                <a:cubicBezTo>
                  <a:pt x="3133196" y="2972042"/>
                  <a:pt x="3126042" y="2975620"/>
                  <a:pt x="3126042" y="2975620"/>
                </a:cubicBezTo>
                <a:cubicBezTo>
                  <a:pt x="3126042" y="2979199"/>
                  <a:pt x="3126042" y="2979397"/>
                  <a:pt x="3133196" y="2979397"/>
                </a:cubicBezTo>
                <a:cubicBezTo>
                  <a:pt x="3136773" y="2982777"/>
                  <a:pt x="3136773" y="2986156"/>
                  <a:pt x="3129619" y="2986156"/>
                </a:cubicBezTo>
                <a:cubicBezTo>
                  <a:pt x="3122465" y="2986156"/>
                  <a:pt x="3115311" y="2986156"/>
                  <a:pt x="3111990" y="2986156"/>
                </a:cubicBezTo>
                <a:cubicBezTo>
                  <a:pt x="3108413" y="2982578"/>
                  <a:pt x="3097682" y="2982578"/>
                  <a:pt x="3094105" y="2986156"/>
                </a:cubicBezTo>
                <a:cubicBezTo>
                  <a:pt x="2948214" y="3050366"/>
                  <a:pt x="2802068" y="3117955"/>
                  <a:pt x="2649024" y="3189322"/>
                </a:cubicBezTo>
                <a:cubicBezTo>
                  <a:pt x="2641870" y="3189322"/>
                  <a:pt x="2631139" y="3192900"/>
                  <a:pt x="2624240" y="3196478"/>
                </a:cubicBezTo>
                <a:cubicBezTo>
                  <a:pt x="2602778" y="3203635"/>
                  <a:pt x="2584893" y="3214171"/>
                  <a:pt x="2567008" y="3221327"/>
                </a:cubicBezTo>
                <a:cubicBezTo>
                  <a:pt x="2560110" y="3224906"/>
                  <a:pt x="2560110" y="3228484"/>
                  <a:pt x="2567008" y="3224906"/>
                </a:cubicBezTo>
                <a:cubicBezTo>
                  <a:pt x="2577739" y="3224906"/>
                  <a:pt x="2588470" y="3225104"/>
                  <a:pt x="2599201" y="3228484"/>
                </a:cubicBezTo>
                <a:cubicBezTo>
                  <a:pt x="2606355" y="3221526"/>
                  <a:pt x="2620663" y="3217749"/>
                  <a:pt x="2627817" y="3214171"/>
                </a:cubicBezTo>
                <a:cubicBezTo>
                  <a:pt x="2702423" y="3182165"/>
                  <a:pt x="2770131" y="3153738"/>
                  <a:pt x="2841415" y="3118154"/>
                </a:cubicBezTo>
                <a:cubicBezTo>
                  <a:pt x="2851891" y="3118154"/>
                  <a:pt x="2851891" y="3118154"/>
                  <a:pt x="2844992" y="3121733"/>
                </a:cubicBezTo>
                <a:cubicBezTo>
                  <a:pt x="2830684" y="3136046"/>
                  <a:pt x="2819953" y="3143202"/>
                  <a:pt x="2809222" y="3153937"/>
                </a:cubicBezTo>
                <a:cubicBezTo>
                  <a:pt x="2802068" y="3153937"/>
                  <a:pt x="2791337" y="3160696"/>
                  <a:pt x="2784183" y="3160696"/>
                </a:cubicBezTo>
                <a:cubicBezTo>
                  <a:pt x="2709577" y="3192900"/>
                  <a:pt x="2634716" y="3228683"/>
                  <a:pt x="2556277" y="3260688"/>
                </a:cubicBezTo>
                <a:cubicBezTo>
                  <a:pt x="2545546" y="3264266"/>
                  <a:pt x="2535071" y="3267646"/>
                  <a:pt x="2527917" y="3274802"/>
                </a:cubicBezTo>
                <a:cubicBezTo>
                  <a:pt x="2463786" y="3306808"/>
                  <a:pt x="2392757" y="3342590"/>
                  <a:pt x="2325050" y="3378174"/>
                </a:cubicBezTo>
                <a:cubicBezTo>
                  <a:pt x="2317896" y="3381752"/>
                  <a:pt x="2317896" y="3385132"/>
                  <a:pt x="2321473" y="3385132"/>
                </a:cubicBezTo>
                <a:cubicBezTo>
                  <a:pt x="2328627" y="3385132"/>
                  <a:pt x="2328627" y="3388710"/>
                  <a:pt x="2321473" y="3392288"/>
                </a:cubicBezTo>
                <a:cubicBezTo>
                  <a:pt x="1815838" y="3634616"/>
                  <a:pt x="1242752" y="3908949"/>
                  <a:pt x="584073" y="4225823"/>
                </a:cubicBezTo>
                <a:cubicBezTo>
                  <a:pt x="573342" y="4229401"/>
                  <a:pt x="555457" y="4236359"/>
                  <a:pt x="544726" y="4239937"/>
                </a:cubicBezTo>
                <a:cubicBezTo>
                  <a:pt x="494903" y="4257828"/>
                  <a:pt x="434350" y="4279099"/>
                  <a:pt x="380950" y="4293412"/>
                </a:cubicBezTo>
                <a:cubicBezTo>
                  <a:pt x="452235" y="4247094"/>
                  <a:pt x="544726" y="4193619"/>
                  <a:pt x="626741" y="4150878"/>
                </a:cubicBezTo>
                <a:cubicBezTo>
                  <a:pt x="559034" y="4179504"/>
                  <a:pt x="491326" y="4204353"/>
                  <a:pt x="420297" y="4232781"/>
                </a:cubicBezTo>
                <a:cubicBezTo>
                  <a:pt x="498480" y="4186462"/>
                  <a:pt x="584073" y="4140144"/>
                  <a:pt x="665833" y="4090446"/>
                </a:cubicBezTo>
                <a:cubicBezTo>
                  <a:pt x="594804" y="4108138"/>
                  <a:pt x="544726" y="4136764"/>
                  <a:pt x="491326" y="4133186"/>
                </a:cubicBezTo>
                <a:cubicBezTo>
                  <a:pt x="523519" y="4115493"/>
                  <a:pt x="555201" y="4094024"/>
                  <a:pt x="587394" y="4079910"/>
                </a:cubicBezTo>
                <a:cubicBezTo>
                  <a:pt x="2470940" y="3185744"/>
                  <a:pt x="2470940" y="3185744"/>
                  <a:pt x="2470940" y="3185744"/>
                </a:cubicBezTo>
                <a:cubicBezTo>
                  <a:pt x="2474517" y="3182165"/>
                  <a:pt x="2488825" y="3175208"/>
                  <a:pt x="2492402" y="3171629"/>
                </a:cubicBezTo>
                <a:cubicBezTo>
                  <a:pt x="2563687" y="3121733"/>
                  <a:pt x="2627562" y="3078992"/>
                  <a:pt x="2691692" y="3036252"/>
                </a:cubicBezTo>
                <a:cubicBezTo>
                  <a:pt x="2702423" y="3032674"/>
                  <a:pt x="2706000" y="3021939"/>
                  <a:pt x="2702423" y="3021939"/>
                </a:cubicBezTo>
                <a:cubicBezTo>
                  <a:pt x="2691692" y="3021939"/>
                  <a:pt x="2684538" y="3021939"/>
                  <a:pt x="2677384" y="3025517"/>
                </a:cubicBezTo>
                <a:cubicBezTo>
                  <a:pt x="2570585" y="3078992"/>
                  <a:pt x="2460209" y="3128690"/>
                  <a:pt x="2342679" y="3185744"/>
                </a:cubicBezTo>
                <a:cubicBezTo>
                  <a:pt x="2335525" y="3189322"/>
                  <a:pt x="2325050" y="3192900"/>
                  <a:pt x="2317896" y="3192900"/>
                </a:cubicBezTo>
                <a:cubicBezTo>
                  <a:pt x="2310742" y="3192900"/>
                  <a:pt x="2300011" y="3196478"/>
                  <a:pt x="2292857" y="3200057"/>
                </a:cubicBezTo>
                <a:cubicBezTo>
                  <a:pt x="2097144" y="3296272"/>
                  <a:pt x="1894021" y="3392288"/>
                  <a:pt x="1684000" y="3499040"/>
                </a:cubicBezTo>
                <a:cubicBezTo>
                  <a:pt x="1676846" y="3502618"/>
                  <a:pt x="1662538" y="3509973"/>
                  <a:pt x="1651807" y="3513551"/>
                </a:cubicBezTo>
                <a:cubicBezTo>
                  <a:pt x="1370757" y="3631037"/>
                  <a:pt x="1061091" y="3759059"/>
                  <a:pt x="733540" y="3894437"/>
                </a:cubicBezTo>
                <a:cubicBezTo>
                  <a:pt x="726386" y="3901593"/>
                  <a:pt x="704924" y="3908949"/>
                  <a:pt x="697770" y="3912527"/>
                </a:cubicBezTo>
                <a:cubicBezTo>
                  <a:pt x="655102" y="3926641"/>
                  <a:pt x="612433" y="3940755"/>
                  <a:pt x="573342" y="3955068"/>
                </a:cubicBezTo>
                <a:cubicBezTo>
                  <a:pt x="559034" y="3958647"/>
                  <a:pt x="548303" y="3962225"/>
                  <a:pt x="548303" y="3958647"/>
                </a:cubicBezTo>
                <a:cubicBezTo>
                  <a:pt x="544726" y="3958647"/>
                  <a:pt x="573342" y="3940954"/>
                  <a:pt x="576919" y="3933798"/>
                </a:cubicBezTo>
                <a:cubicBezTo>
                  <a:pt x="584073" y="3930219"/>
                  <a:pt x="580240" y="3926641"/>
                  <a:pt x="565932" y="3930219"/>
                </a:cubicBezTo>
                <a:cubicBezTo>
                  <a:pt x="544726" y="3937376"/>
                  <a:pt x="519942" y="3944334"/>
                  <a:pt x="498480" y="3951490"/>
                </a:cubicBezTo>
                <a:cubicBezTo>
                  <a:pt x="484172" y="3955068"/>
                  <a:pt x="491582" y="3937376"/>
                  <a:pt x="502057" y="3930219"/>
                </a:cubicBezTo>
                <a:cubicBezTo>
                  <a:pt x="512788" y="3923063"/>
                  <a:pt x="523519" y="3919683"/>
                  <a:pt x="527096" y="3919683"/>
                </a:cubicBezTo>
                <a:cubicBezTo>
                  <a:pt x="527096" y="3919683"/>
                  <a:pt x="527096" y="3915906"/>
                  <a:pt x="523519" y="3908949"/>
                </a:cubicBezTo>
                <a:cubicBezTo>
                  <a:pt x="516365" y="3905370"/>
                  <a:pt x="544726" y="3891057"/>
                  <a:pt x="544726" y="3891057"/>
                </a:cubicBezTo>
                <a:cubicBezTo>
                  <a:pt x="533995" y="3887678"/>
                  <a:pt x="491326" y="3887479"/>
                  <a:pt x="494903" y="3883901"/>
                </a:cubicBezTo>
                <a:cubicBezTo>
                  <a:pt x="494903" y="3876744"/>
                  <a:pt x="505634" y="3866208"/>
                  <a:pt x="512533" y="3859052"/>
                </a:cubicBezTo>
                <a:cubicBezTo>
                  <a:pt x="512533" y="3859052"/>
                  <a:pt x="512533" y="3859052"/>
                  <a:pt x="512533" y="3855474"/>
                </a:cubicBezTo>
                <a:cubicBezTo>
                  <a:pt x="523264" y="3848317"/>
                  <a:pt x="519687" y="3844739"/>
                  <a:pt x="508956" y="3848317"/>
                </a:cubicBezTo>
                <a:cubicBezTo>
                  <a:pt x="466287" y="3859052"/>
                  <a:pt x="423619" y="3869588"/>
                  <a:pt x="384527" y="3880323"/>
                </a:cubicBezTo>
                <a:cubicBezTo>
                  <a:pt x="398835" y="3851895"/>
                  <a:pt x="445081" y="3791463"/>
                  <a:pt x="491326" y="3777149"/>
                </a:cubicBezTo>
                <a:cubicBezTo>
                  <a:pt x="466543" y="3784306"/>
                  <a:pt x="434350" y="3795041"/>
                  <a:pt x="409566" y="3805577"/>
                </a:cubicBezTo>
                <a:cubicBezTo>
                  <a:pt x="445081" y="3780728"/>
                  <a:pt x="491326" y="3759258"/>
                  <a:pt x="527096" y="3734210"/>
                </a:cubicBezTo>
                <a:cubicBezTo>
                  <a:pt x="494903" y="3734210"/>
                  <a:pt x="459389" y="3744945"/>
                  <a:pt x="420297" y="3755680"/>
                </a:cubicBezTo>
                <a:cubicBezTo>
                  <a:pt x="409566" y="3762638"/>
                  <a:pt x="409566" y="3759059"/>
                  <a:pt x="420297" y="3751903"/>
                </a:cubicBezTo>
                <a:cubicBezTo>
                  <a:pt x="445081" y="3734210"/>
                  <a:pt x="470120" y="3720096"/>
                  <a:pt x="498480" y="3702205"/>
                </a:cubicBezTo>
                <a:cubicBezTo>
                  <a:pt x="509211" y="3691470"/>
                  <a:pt x="530418" y="3684512"/>
                  <a:pt x="537572" y="3677356"/>
                </a:cubicBezTo>
                <a:cubicBezTo>
                  <a:pt x="922099" y="3502817"/>
                  <a:pt x="1274689" y="3338813"/>
                  <a:pt x="1602240" y="3189322"/>
                </a:cubicBezTo>
                <a:cubicBezTo>
                  <a:pt x="1224611" y="3331657"/>
                  <a:pt x="808146" y="3484925"/>
                  <a:pt x="356167" y="3652308"/>
                </a:cubicBezTo>
                <a:cubicBezTo>
                  <a:pt x="377373" y="3641772"/>
                  <a:pt x="398835" y="3631037"/>
                  <a:pt x="420297" y="3616724"/>
                </a:cubicBezTo>
                <a:cubicBezTo>
                  <a:pt x="434605" y="3613146"/>
                  <a:pt x="431028" y="3609568"/>
                  <a:pt x="420297" y="3613146"/>
                </a:cubicBezTo>
                <a:cubicBezTo>
                  <a:pt x="388104" y="3623881"/>
                  <a:pt x="146146" y="3663043"/>
                  <a:pt x="149723" y="3656085"/>
                </a:cubicBezTo>
                <a:cubicBezTo>
                  <a:pt x="149723" y="3648929"/>
                  <a:pt x="188815" y="3627459"/>
                  <a:pt x="195969" y="3620303"/>
                </a:cubicBezTo>
                <a:cubicBezTo>
                  <a:pt x="181661" y="3620303"/>
                  <a:pt x="131583" y="3627459"/>
                  <a:pt x="124429" y="3623881"/>
                </a:cubicBezTo>
                <a:cubicBezTo>
                  <a:pt x="160199" y="3570406"/>
                  <a:pt x="199545" y="3527864"/>
                  <a:pt x="277728" y="3488702"/>
                </a:cubicBezTo>
                <a:cubicBezTo>
                  <a:pt x="245791" y="3485124"/>
                  <a:pt x="210021" y="3492082"/>
                  <a:pt x="160199" y="3499040"/>
                </a:cubicBezTo>
                <a:cubicBezTo>
                  <a:pt x="156621" y="3495660"/>
                  <a:pt x="202867" y="3477769"/>
                  <a:pt x="184982" y="3477769"/>
                </a:cubicBezTo>
                <a:cubicBezTo>
                  <a:pt x="106799" y="3506395"/>
                  <a:pt x="46246" y="3513551"/>
                  <a:pt x="0" y="3488702"/>
                </a:cubicBezTo>
                <a:cubicBezTo>
                  <a:pt x="17885" y="3470811"/>
                  <a:pt x="64130" y="3449540"/>
                  <a:pt x="74606" y="3435227"/>
                </a:cubicBezTo>
                <a:cubicBezTo>
                  <a:pt x="74606" y="3431649"/>
                  <a:pt x="85337" y="3428071"/>
                  <a:pt x="96068" y="3424493"/>
                </a:cubicBezTo>
                <a:cubicBezTo>
                  <a:pt x="103222" y="3424493"/>
                  <a:pt x="110376" y="3417336"/>
                  <a:pt x="106799" y="3417336"/>
                </a:cubicBezTo>
                <a:cubicBezTo>
                  <a:pt x="106799" y="3410180"/>
                  <a:pt x="113953" y="3403023"/>
                  <a:pt x="128005" y="3395867"/>
                </a:cubicBezTo>
                <a:cubicBezTo>
                  <a:pt x="149467" y="3385331"/>
                  <a:pt x="170929" y="3378174"/>
                  <a:pt x="199545" y="3367439"/>
                </a:cubicBezTo>
                <a:cubicBezTo>
                  <a:pt x="203123" y="3367439"/>
                  <a:pt x="203123" y="3367439"/>
                  <a:pt x="203123" y="3367439"/>
                </a:cubicBezTo>
                <a:cubicBezTo>
                  <a:pt x="199545" y="3367439"/>
                  <a:pt x="185237" y="3377975"/>
                  <a:pt x="188559" y="3381554"/>
                </a:cubicBezTo>
                <a:cubicBezTo>
                  <a:pt x="199290" y="3385132"/>
                  <a:pt x="213598" y="3381752"/>
                  <a:pt x="220752" y="3378174"/>
                </a:cubicBezTo>
                <a:cubicBezTo>
                  <a:pt x="224329" y="3378174"/>
                  <a:pt x="231227" y="3371018"/>
                  <a:pt x="234804" y="3367439"/>
                </a:cubicBezTo>
                <a:cubicBezTo>
                  <a:pt x="238381" y="3363861"/>
                  <a:pt x="252689" y="3360283"/>
                  <a:pt x="259843" y="3360283"/>
                </a:cubicBezTo>
                <a:cubicBezTo>
                  <a:pt x="263420" y="3360283"/>
                  <a:pt x="295613" y="3346169"/>
                  <a:pt x="309921" y="3342590"/>
                </a:cubicBezTo>
                <a:cubicBezTo>
                  <a:pt x="320652" y="3339012"/>
                  <a:pt x="309666" y="3335434"/>
                  <a:pt x="295358" y="3339012"/>
                </a:cubicBezTo>
                <a:cubicBezTo>
                  <a:pt x="288459" y="3346169"/>
                  <a:pt x="284882" y="3338813"/>
                  <a:pt x="295358" y="3331856"/>
                </a:cubicBezTo>
                <a:cubicBezTo>
                  <a:pt x="327551" y="3306808"/>
                  <a:pt x="356167" y="3281959"/>
                  <a:pt x="384527" y="3253532"/>
                </a:cubicBezTo>
                <a:cubicBezTo>
                  <a:pt x="395258" y="3246375"/>
                  <a:pt x="412888" y="3235640"/>
                  <a:pt x="423619" y="3232261"/>
                </a:cubicBezTo>
                <a:cubicBezTo>
                  <a:pt x="466287" y="3217948"/>
                  <a:pt x="505634" y="3199858"/>
                  <a:pt x="544726" y="3185744"/>
                </a:cubicBezTo>
                <a:cubicBezTo>
                  <a:pt x="559034" y="3182165"/>
                  <a:pt x="573342" y="3171430"/>
                  <a:pt x="584073" y="3164473"/>
                </a:cubicBezTo>
                <a:cubicBezTo>
                  <a:pt x="637472" y="3128690"/>
                  <a:pt x="683462" y="3096884"/>
                  <a:pt x="733540" y="3061101"/>
                </a:cubicBezTo>
                <a:cubicBezTo>
                  <a:pt x="744016" y="3057722"/>
                  <a:pt x="762156" y="3050366"/>
                  <a:pt x="776209" y="3046788"/>
                </a:cubicBezTo>
                <a:cubicBezTo>
                  <a:pt x="776209" y="3046788"/>
                  <a:pt x="775953" y="3046788"/>
                  <a:pt x="779530" y="3043210"/>
                </a:cubicBezTo>
                <a:cubicBezTo>
                  <a:pt x="790261" y="3043210"/>
                  <a:pt x="808146" y="3036252"/>
                  <a:pt x="815300" y="3029095"/>
                </a:cubicBezTo>
                <a:cubicBezTo>
                  <a:pt x="911368" y="2972042"/>
                  <a:pt x="1011013" y="2918766"/>
                  <a:pt x="1114491" y="2868869"/>
                </a:cubicBezTo>
                <a:cubicBezTo>
                  <a:pt x="829608" y="2961506"/>
                  <a:pt x="530418" y="3043408"/>
                  <a:pt x="206444" y="3139425"/>
                </a:cubicBezTo>
                <a:cubicBezTo>
                  <a:pt x="195713" y="3143003"/>
                  <a:pt x="195713" y="3143003"/>
                  <a:pt x="206444" y="3135847"/>
                </a:cubicBezTo>
                <a:cubicBezTo>
                  <a:pt x="644371" y="2993512"/>
                  <a:pt x="1036308" y="2826129"/>
                  <a:pt x="1402950" y="2697908"/>
                </a:cubicBezTo>
                <a:cubicBezTo>
                  <a:pt x="1388642" y="2715799"/>
                  <a:pt x="1367436" y="2740648"/>
                  <a:pt x="1349551" y="2754961"/>
                </a:cubicBezTo>
                <a:cubicBezTo>
                  <a:pt x="1488287" y="2729914"/>
                  <a:pt x="1662794" y="2626542"/>
                  <a:pt x="1783900" y="2562332"/>
                </a:cubicBezTo>
                <a:cubicBezTo>
                  <a:pt x="1758861" y="2569489"/>
                  <a:pt x="1726924" y="2562531"/>
                  <a:pt x="1691154" y="2576844"/>
                </a:cubicBezTo>
                <a:cubicBezTo>
                  <a:pt x="1716193" y="2558953"/>
                  <a:pt x="1740976" y="2544640"/>
                  <a:pt x="1769592" y="2533905"/>
                </a:cubicBezTo>
                <a:cubicBezTo>
                  <a:pt x="1691154" y="2569489"/>
                  <a:pt x="1623447" y="2587579"/>
                  <a:pt x="1605817" y="2523369"/>
                </a:cubicBezTo>
                <a:cubicBezTo>
                  <a:pt x="1619870" y="2512634"/>
                  <a:pt x="1634433" y="2501899"/>
                  <a:pt x="1648486" y="2491363"/>
                </a:cubicBezTo>
                <a:cubicBezTo>
                  <a:pt x="1566726" y="2445045"/>
                  <a:pt x="1342141" y="2491165"/>
                  <a:pt x="1221290" y="2533905"/>
                </a:cubicBezTo>
                <a:cubicBezTo>
                  <a:pt x="1249650" y="2519592"/>
                  <a:pt x="1281588" y="2498321"/>
                  <a:pt x="1303050" y="2484008"/>
                </a:cubicBezTo>
                <a:cubicBezTo>
                  <a:pt x="1256804" y="2501899"/>
                  <a:pt x="1199828" y="2512833"/>
                  <a:pt x="1153582" y="2530525"/>
                </a:cubicBezTo>
                <a:cubicBezTo>
                  <a:pt x="1217713" y="2487785"/>
                  <a:pt x="1292574" y="2437888"/>
                  <a:pt x="1345974" y="2388190"/>
                </a:cubicBezTo>
                <a:cubicBezTo>
                  <a:pt x="1257060" y="2430931"/>
                  <a:pt x="1160736" y="2469894"/>
                  <a:pt x="1061091" y="2462737"/>
                </a:cubicBezTo>
                <a:cubicBezTo>
                  <a:pt x="1181943" y="2380835"/>
                  <a:pt x="1392219" y="2345251"/>
                  <a:pt x="1534533" y="2302511"/>
                </a:cubicBezTo>
                <a:cubicBezTo>
                  <a:pt x="1442042" y="2323981"/>
                  <a:pt x="1338564" y="2345052"/>
                  <a:pt x="1246073" y="2362944"/>
                </a:cubicBezTo>
                <a:cubicBezTo>
                  <a:pt x="1360026" y="2327360"/>
                  <a:pt x="1477556" y="2291776"/>
                  <a:pt x="1587932" y="2252614"/>
                </a:cubicBezTo>
                <a:cubicBezTo>
                  <a:pt x="1595086" y="2252614"/>
                  <a:pt x="1619870" y="2245657"/>
                  <a:pt x="1627024" y="2242078"/>
                </a:cubicBezTo>
                <a:cubicBezTo>
                  <a:pt x="1634178" y="2238500"/>
                  <a:pt x="1641332" y="2234723"/>
                  <a:pt x="1644909" y="2231145"/>
                </a:cubicBezTo>
                <a:cubicBezTo>
                  <a:pt x="1648486" y="2227765"/>
                  <a:pt x="1641332" y="2227765"/>
                  <a:pt x="1630601" y="2231145"/>
                </a:cubicBezTo>
                <a:cubicBezTo>
                  <a:pt x="1584355" y="2238301"/>
                  <a:pt x="1538110" y="2241879"/>
                  <a:pt x="1488032" y="2248837"/>
                </a:cubicBezTo>
                <a:cubicBezTo>
                  <a:pt x="1477556" y="2252415"/>
                  <a:pt x="1467081" y="2263349"/>
                  <a:pt x="1459927" y="2263349"/>
                </a:cubicBezTo>
                <a:cubicBezTo>
                  <a:pt x="1452773" y="2266927"/>
                  <a:pt x="1441786" y="2270505"/>
                  <a:pt x="1434632" y="2266927"/>
                </a:cubicBezTo>
                <a:cubicBezTo>
                  <a:pt x="1427734" y="2266927"/>
                  <a:pt x="1431311" y="2263349"/>
                  <a:pt x="1438465" y="2259771"/>
                </a:cubicBezTo>
                <a:cubicBezTo>
                  <a:pt x="1441786" y="2256192"/>
                  <a:pt x="1449196" y="2252415"/>
                  <a:pt x="1452773" y="2248837"/>
                </a:cubicBezTo>
                <a:cubicBezTo>
                  <a:pt x="1459927" y="2241879"/>
                  <a:pt x="1459927" y="2238500"/>
                  <a:pt x="1449196" y="2242078"/>
                </a:cubicBezTo>
                <a:cubicBezTo>
                  <a:pt x="1445619" y="2242078"/>
                  <a:pt x="1441786" y="2242078"/>
                  <a:pt x="1438465" y="2242078"/>
                </a:cubicBezTo>
                <a:cubicBezTo>
                  <a:pt x="1427734" y="2242078"/>
                  <a:pt x="1427734" y="2238301"/>
                  <a:pt x="1434632" y="2231145"/>
                </a:cubicBezTo>
                <a:cubicBezTo>
                  <a:pt x="1481133" y="2209874"/>
                  <a:pt x="1527379" y="2188404"/>
                  <a:pt x="1570047" y="2167134"/>
                </a:cubicBezTo>
                <a:cubicBezTo>
                  <a:pt x="1577201" y="2159977"/>
                  <a:pt x="1587932" y="2153019"/>
                  <a:pt x="1598663" y="2153019"/>
                </a:cubicBezTo>
                <a:cubicBezTo>
                  <a:pt x="1605562" y="2149441"/>
                  <a:pt x="1602240" y="2135128"/>
                  <a:pt x="1602240" y="2131550"/>
                </a:cubicBezTo>
                <a:cubicBezTo>
                  <a:pt x="1509494" y="2149441"/>
                  <a:pt x="1509749" y="2149242"/>
                  <a:pt x="1509749" y="2149242"/>
                </a:cubicBezTo>
                <a:cubicBezTo>
                  <a:pt x="1499018" y="2152821"/>
                  <a:pt x="1488287" y="2159977"/>
                  <a:pt x="1477556" y="2167134"/>
                </a:cubicBezTo>
                <a:cubicBezTo>
                  <a:pt x="1456350" y="2177670"/>
                  <a:pt x="1434888" y="2184826"/>
                  <a:pt x="1413426" y="2195561"/>
                </a:cubicBezTo>
                <a:cubicBezTo>
                  <a:pt x="1402695" y="2199139"/>
                  <a:pt x="1399373" y="2192181"/>
                  <a:pt x="1402950" y="2185025"/>
                </a:cubicBezTo>
                <a:cubicBezTo>
                  <a:pt x="1417258" y="2170712"/>
                  <a:pt x="1431311" y="2159977"/>
                  <a:pt x="1445619" y="2145664"/>
                </a:cubicBezTo>
                <a:cubicBezTo>
                  <a:pt x="1449196" y="2135128"/>
                  <a:pt x="1442042" y="2128170"/>
                  <a:pt x="1431311" y="2131550"/>
                </a:cubicBezTo>
                <a:cubicBezTo>
                  <a:pt x="1388642" y="2153019"/>
                  <a:pt x="1338820" y="2167134"/>
                  <a:pt x="1296151" y="2185025"/>
                </a:cubicBezTo>
                <a:cubicBezTo>
                  <a:pt x="1317613" y="2160176"/>
                  <a:pt x="1342397" y="2134929"/>
                  <a:pt x="1367180" y="2110080"/>
                </a:cubicBezTo>
                <a:cubicBezTo>
                  <a:pt x="1377911" y="2106502"/>
                  <a:pt x="1374334" y="2102924"/>
                  <a:pt x="1367180" y="2106502"/>
                </a:cubicBezTo>
                <a:cubicBezTo>
                  <a:pt x="1000538" y="2238301"/>
                  <a:pt x="608856" y="2380636"/>
                  <a:pt x="184982" y="2533905"/>
                </a:cubicBezTo>
                <a:cubicBezTo>
                  <a:pt x="170929" y="2537483"/>
                  <a:pt x="153300" y="2537682"/>
                  <a:pt x="149723" y="2530525"/>
                </a:cubicBezTo>
                <a:cubicBezTo>
                  <a:pt x="142569" y="2526947"/>
                  <a:pt x="145891" y="2519791"/>
                  <a:pt x="156621" y="2516212"/>
                </a:cubicBezTo>
                <a:cubicBezTo>
                  <a:pt x="181405" y="2498321"/>
                  <a:pt x="202867" y="2480629"/>
                  <a:pt x="220752" y="2462737"/>
                </a:cubicBezTo>
                <a:cubicBezTo>
                  <a:pt x="235060" y="2455581"/>
                  <a:pt x="231483" y="2455581"/>
                  <a:pt x="220752" y="2459159"/>
                </a:cubicBezTo>
                <a:cubicBezTo>
                  <a:pt x="163775" y="2477050"/>
                  <a:pt x="110376" y="2494743"/>
                  <a:pt x="56976" y="2509056"/>
                </a:cubicBezTo>
                <a:cubicBezTo>
                  <a:pt x="46246" y="2516014"/>
                  <a:pt x="35514" y="2516014"/>
                  <a:pt x="28616" y="2509056"/>
                </a:cubicBezTo>
                <a:cubicBezTo>
                  <a:pt x="21462" y="2505478"/>
                  <a:pt x="21206" y="2502098"/>
                  <a:pt x="21206" y="2502098"/>
                </a:cubicBezTo>
                <a:cubicBezTo>
                  <a:pt x="31938" y="2494942"/>
                  <a:pt x="42668" y="2484008"/>
                  <a:pt x="56976" y="2476852"/>
                </a:cubicBezTo>
                <a:cubicBezTo>
                  <a:pt x="455812" y="2316625"/>
                  <a:pt x="900637" y="2224187"/>
                  <a:pt x="1217457" y="2046069"/>
                </a:cubicBezTo>
                <a:cubicBezTo>
                  <a:pt x="1217457" y="2039112"/>
                  <a:pt x="1210559" y="2031756"/>
                  <a:pt x="1206982" y="2028178"/>
                </a:cubicBezTo>
                <a:cubicBezTo>
                  <a:pt x="950715" y="2067340"/>
                  <a:pt x="612433" y="2217030"/>
                  <a:pt x="331128" y="2320402"/>
                </a:cubicBezTo>
                <a:cubicBezTo>
                  <a:pt x="327551" y="2323782"/>
                  <a:pt x="281305" y="2309469"/>
                  <a:pt x="284882" y="2305890"/>
                </a:cubicBezTo>
                <a:cubicBezTo>
                  <a:pt x="299190" y="2291577"/>
                  <a:pt x="320652" y="2270307"/>
                  <a:pt x="338282" y="2256192"/>
                </a:cubicBezTo>
                <a:cubicBezTo>
                  <a:pt x="224329" y="2288198"/>
                  <a:pt x="117530" y="2327360"/>
                  <a:pt x="10731" y="2370100"/>
                </a:cubicBezTo>
                <a:cubicBezTo>
                  <a:pt x="113953" y="2323782"/>
                  <a:pt x="220752" y="2277463"/>
                  <a:pt x="327551" y="2231145"/>
                </a:cubicBezTo>
                <a:cubicBezTo>
                  <a:pt x="295613" y="2238301"/>
                  <a:pt x="270574" y="2245657"/>
                  <a:pt x="241958" y="2245657"/>
                </a:cubicBezTo>
                <a:cubicBezTo>
                  <a:pt x="284882" y="2227765"/>
                  <a:pt x="338282" y="2199338"/>
                  <a:pt x="373796" y="2185025"/>
                </a:cubicBezTo>
                <a:cubicBezTo>
                  <a:pt x="363065" y="2181447"/>
                  <a:pt x="327551" y="2174290"/>
                  <a:pt x="309921" y="2170712"/>
                </a:cubicBezTo>
                <a:cubicBezTo>
                  <a:pt x="559034" y="2081653"/>
                  <a:pt x="801248" y="1996173"/>
                  <a:pt x="1022000" y="1921427"/>
                </a:cubicBezTo>
                <a:cubicBezTo>
                  <a:pt x="1025577" y="1921427"/>
                  <a:pt x="1025321" y="1921427"/>
                  <a:pt x="1025321" y="1921427"/>
                </a:cubicBezTo>
                <a:cubicBezTo>
                  <a:pt x="1036052" y="1917849"/>
                  <a:pt x="1039629" y="1907114"/>
                  <a:pt x="1036052" y="1900156"/>
                </a:cubicBezTo>
                <a:cubicBezTo>
                  <a:pt x="1032475" y="1889421"/>
                  <a:pt x="1025577" y="1874910"/>
                  <a:pt x="1022000" y="1857217"/>
                </a:cubicBezTo>
                <a:cubicBezTo>
                  <a:pt x="1018423" y="1850061"/>
                  <a:pt x="1007436" y="1846681"/>
                  <a:pt x="996705" y="1850259"/>
                </a:cubicBezTo>
                <a:cubicBezTo>
                  <a:pt x="886329" y="1878687"/>
                  <a:pt x="779786" y="1903536"/>
                  <a:pt x="658679" y="1928583"/>
                </a:cubicBezTo>
                <a:cubicBezTo>
                  <a:pt x="665833" y="1921427"/>
                  <a:pt x="676564" y="1914270"/>
                  <a:pt x="683718" y="1903734"/>
                </a:cubicBezTo>
                <a:cubicBezTo>
                  <a:pt x="694193" y="1900156"/>
                  <a:pt x="690616" y="1892801"/>
                  <a:pt x="680141" y="1892801"/>
                </a:cubicBezTo>
                <a:cubicBezTo>
                  <a:pt x="669410" y="1892801"/>
                  <a:pt x="662256" y="1889223"/>
                  <a:pt x="662256" y="1889223"/>
                </a:cubicBezTo>
                <a:cubicBezTo>
                  <a:pt x="662256" y="1885644"/>
                  <a:pt x="655357" y="1889223"/>
                  <a:pt x="641049" y="1892801"/>
                </a:cubicBezTo>
                <a:cubicBezTo>
                  <a:pt x="626741" y="1885843"/>
                  <a:pt x="605279" y="1878687"/>
                  <a:pt x="590971" y="1871530"/>
                </a:cubicBezTo>
                <a:cubicBezTo>
                  <a:pt x="576663" y="1871530"/>
                  <a:pt x="573342" y="1867952"/>
                  <a:pt x="584073" y="1857217"/>
                </a:cubicBezTo>
                <a:cubicBezTo>
                  <a:pt x="598381" y="1842904"/>
                  <a:pt x="616010" y="1828790"/>
                  <a:pt x="633895" y="1810899"/>
                </a:cubicBezTo>
                <a:cubicBezTo>
                  <a:pt x="641049" y="1803941"/>
                  <a:pt x="633640" y="1800164"/>
                  <a:pt x="623164" y="1800164"/>
                </a:cubicBezTo>
                <a:cubicBezTo>
                  <a:pt x="505634" y="1825212"/>
                  <a:pt x="387849" y="1846681"/>
                  <a:pt x="259843" y="1871530"/>
                </a:cubicBezTo>
                <a:cubicBezTo>
                  <a:pt x="249112" y="1875108"/>
                  <a:pt x="245535" y="1875108"/>
                  <a:pt x="259843" y="1867952"/>
                </a:cubicBezTo>
                <a:cubicBezTo>
                  <a:pt x="348757" y="1825212"/>
                  <a:pt x="434350" y="1786050"/>
                  <a:pt x="516365" y="1746888"/>
                </a:cubicBezTo>
                <a:cubicBezTo>
                  <a:pt x="526841" y="1743309"/>
                  <a:pt x="526841" y="1743111"/>
                  <a:pt x="516365" y="1743111"/>
                </a:cubicBezTo>
                <a:cubicBezTo>
                  <a:pt x="502057" y="1736153"/>
                  <a:pt x="487749" y="1728996"/>
                  <a:pt x="470120" y="1714683"/>
                </a:cubicBezTo>
                <a:cubicBezTo>
                  <a:pt x="459389" y="1714683"/>
                  <a:pt x="459389" y="1711304"/>
                  <a:pt x="470120" y="1707726"/>
                </a:cubicBezTo>
                <a:cubicBezTo>
                  <a:pt x="676564" y="1640136"/>
                  <a:pt x="875854" y="1568770"/>
                  <a:pt x="1061091" y="1504759"/>
                </a:cubicBezTo>
                <a:cubicBezTo>
                  <a:pt x="1075144" y="1501181"/>
                  <a:pt x="1075144" y="1497603"/>
                  <a:pt x="1061091" y="1497603"/>
                </a:cubicBezTo>
                <a:cubicBezTo>
                  <a:pt x="1057514" y="1497603"/>
                  <a:pt x="1053682" y="1497603"/>
                  <a:pt x="1053682" y="1497603"/>
                </a:cubicBezTo>
                <a:cubicBezTo>
                  <a:pt x="1039629" y="1497603"/>
                  <a:pt x="1039885" y="1497603"/>
                  <a:pt x="1050360" y="1494024"/>
                </a:cubicBezTo>
                <a:cubicBezTo>
                  <a:pt x="1096861" y="1472555"/>
                  <a:pt x="1139530" y="1451085"/>
                  <a:pt x="1182198" y="1426236"/>
                </a:cubicBezTo>
                <a:cubicBezTo>
                  <a:pt x="1192929" y="1422658"/>
                  <a:pt x="1203660" y="1411923"/>
                  <a:pt x="1210559" y="1404767"/>
                </a:cubicBezTo>
                <a:cubicBezTo>
                  <a:pt x="1221290" y="1401387"/>
                  <a:pt x="1217713" y="1394032"/>
                  <a:pt x="1203405" y="1397610"/>
                </a:cubicBezTo>
                <a:cubicBezTo>
                  <a:pt x="1046783" y="1415501"/>
                  <a:pt x="889906" y="1440350"/>
                  <a:pt x="726131" y="1458242"/>
                </a:cubicBezTo>
                <a:cubicBezTo>
                  <a:pt x="900637" y="1397610"/>
                  <a:pt x="1075399" y="1340756"/>
                  <a:pt x="1239175" y="1283702"/>
                </a:cubicBezTo>
                <a:cubicBezTo>
                  <a:pt x="1043206" y="1315708"/>
                  <a:pt x="843916" y="1344334"/>
                  <a:pt x="630318" y="1372761"/>
                </a:cubicBezTo>
                <a:cubicBezTo>
                  <a:pt x="701347" y="1344334"/>
                  <a:pt x="776209" y="1319286"/>
                  <a:pt x="847493" y="1287281"/>
                </a:cubicBezTo>
                <a:cubicBezTo>
                  <a:pt x="857969" y="1283702"/>
                  <a:pt x="865123" y="1276745"/>
                  <a:pt x="861546" y="1266010"/>
                </a:cubicBezTo>
                <a:cubicBezTo>
                  <a:pt x="843661" y="1266010"/>
                  <a:pt x="822710" y="1262432"/>
                  <a:pt x="804825" y="1258853"/>
                </a:cubicBezTo>
                <a:cubicBezTo>
                  <a:pt x="808402" y="1251697"/>
                  <a:pt x="808146" y="1226848"/>
                  <a:pt x="815300" y="1219691"/>
                </a:cubicBezTo>
                <a:cubicBezTo>
                  <a:pt x="822454" y="1216312"/>
                  <a:pt x="811723" y="1212535"/>
                  <a:pt x="808146" y="1212535"/>
                </a:cubicBezTo>
                <a:cubicBezTo>
                  <a:pt x="800992" y="1216113"/>
                  <a:pt x="801248" y="1205577"/>
                  <a:pt x="801248" y="1198421"/>
                </a:cubicBezTo>
                <a:cubicBezTo>
                  <a:pt x="797671" y="1194842"/>
                  <a:pt x="786940" y="1191264"/>
                  <a:pt x="772632" y="1191264"/>
                </a:cubicBezTo>
                <a:cubicBezTo>
                  <a:pt x="758579" y="1191264"/>
                  <a:pt x="751425" y="1194842"/>
                  <a:pt x="744271" y="1194842"/>
                </a:cubicBezTo>
                <a:cubicBezTo>
                  <a:pt x="729963" y="1194842"/>
                  <a:pt x="729963" y="1191264"/>
                  <a:pt x="740694" y="1187686"/>
                </a:cubicBezTo>
                <a:cubicBezTo>
                  <a:pt x="858224" y="1134211"/>
                  <a:pt x="968345" y="1084314"/>
                  <a:pt x="1078721" y="1034417"/>
                </a:cubicBezTo>
                <a:cubicBezTo>
                  <a:pt x="1089452" y="1030839"/>
                  <a:pt x="1086130" y="1027460"/>
                  <a:pt x="1075399" y="1027460"/>
                </a:cubicBezTo>
                <a:cubicBezTo>
                  <a:pt x="1057514" y="1027460"/>
                  <a:pt x="1039629" y="1027460"/>
                  <a:pt x="1025321" y="1027460"/>
                </a:cubicBezTo>
                <a:cubicBezTo>
                  <a:pt x="1011013" y="1027460"/>
                  <a:pt x="1007692" y="1023881"/>
                  <a:pt x="1014846" y="1016725"/>
                </a:cubicBezTo>
                <a:cubicBezTo>
                  <a:pt x="1022000" y="995255"/>
                  <a:pt x="1028898" y="981141"/>
                  <a:pt x="1036052" y="963250"/>
                </a:cubicBezTo>
                <a:cubicBezTo>
                  <a:pt x="1043206" y="956292"/>
                  <a:pt x="1039629" y="952515"/>
                  <a:pt x="1028898" y="956093"/>
                </a:cubicBezTo>
                <a:cubicBezTo>
                  <a:pt x="1007436" y="959672"/>
                  <a:pt x="986230" y="967027"/>
                  <a:pt x="965023" y="970605"/>
                </a:cubicBezTo>
                <a:cubicBezTo>
                  <a:pt x="954292" y="970605"/>
                  <a:pt x="947138" y="966828"/>
                  <a:pt x="950715" y="959672"/>
                </a:cubicBezTo>
                <a:cubicBezTo>
                  <a:pt x="939984" y="952515"/>
                  <a:pt x="929253" y="945557"/>
                  <a:pt x="914945" y="934823"/>
                </a:cubicBezTo>
                <a:cubicBezTo>
                  <a:pt x="911368" y="927666"/>
                  <a:pt x="897316" y="924088"/>
                  <a:pt x="886585" y="931244"/>
                </a:cubicBezTo>
                <a:cubicBezTo>
                  <a:pt x="544981" y="1052309"/>
                  <a:pt x="213598" y="1201800"/>
                  <a:pt x="427196" y="809981"/>
                </a:cubicBezTo>
                <a:cubicBezTo>
                  <a:pt x="430773" y="806403"/>
                  <a:pt x="445081" y="785132"/>
                  <a:pt x="445081" y="785132"/>
                </a:cubicBezTo>
                <a:cubicBezTo>
                  <a:pt x="423874" y="785132"/>
                  <a:pt x="405989" y="781554"/>
                  <a:pt x="384527" y="781554"/>
                </a:cubicBezTo>
                <a:cubicBezTo>
                  <a:pt x="380950" y="788711"/>
                  <a:pt x="373796" y="788711"/>
                  <a:pt x="373796" y="777976"/>
                </a:cubicBezTo>
                <a:cubicBezTo>
                  <a:pt x="384527" y="770819"/>
                  <a:pt x="395258" y="760283"/>
                  <a:pt x="405734" y="753127"/>
                </a:cubicBezTo>
                <a:cubicBezTo>
                  <a:pt x="412888" y="745970"/>
                  <a:pt x="427196" y="728079"/>
                  <a:pt x="430773" y="720922"/>
                </a:cubicBezTo>
                <a:cubicBezTo>
                  <a:pt x="405734" y="685339"/>
                  <a:pt x="380950" y="653333"/>
                  <a:pt x="352590" y="617749"/>
                </a:cubicBezTo>
                <a:cubicBezTo>
                  <a:pt x="345436" y="607015"/>
                  <a:pt x="352590" y="603436"/>
                  <a:pt x="366898" y="607015"/>
                </a:cubicBezTo>
                <a:cubicBezTo>
                  <a:pt x="398835" y="599858"/>
                  <a:pt x="427196" y="596479"/>
                  <a:pt x="459133" y="592900"/>
                </a:cubicBezTo>
                <a:cubicBezTo>
                  <a:pt x="469864" y="592900"/>
                  <a:pt x="484172" y="578786"/>
                  <a:pt x="484172" y="571630"/>
                </a:cubicBezTo>
                <a:cubicBezTo>
                  <a:pt x="484172" y="568051"/>
                  <a:pt x="491326" y="564274"/>
                  <a:pt x="505379" y="560696"/>
                </a:cubicBezTo>
                <a:cubicBezTo>
                  <a:pt x="505379" y="557317"/>
                  <a:pt x="512533" y="553540"/>
                  <a:pt x="512533" y="549961"/>
                </a:cubicBezTo>
                <a:cubicBezTo>
                  <a:pt x="512533" y="549961"/>
                  <a:pt x="2018705" y="140450"/>
                  <a:pt x="2837583" y="54969"/>
                </a:cubicBezTo>
                <a:cubicBezTo>
                  <a:pt x="3193750" y="15807"/>
                  <a:pt x="3635253" y="1693"/>
                  <a:pt x="3952073" y="1693"/>
                </a:cubicBezTo>
                <a:cubicBezTo>
                  <a:pt x="4025146" y="699"/>
                  <a:pt x="4092854" y="103"/>
                  <a:pt x="4153152" y="103"/>
                </a:cubicBezTo>
                <a:cubicBezTo>
                  <a:pt x="4198503" y="-46"/>
                  <a:pt x="4239767" y="-22"/>
                  <a:pt x="4276151" y="10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107" cy="3599411"/>
          </a:xfrm>
          <a:custGeom>
            <a:avLst/>
            <a:gdLst>
              <a:gd name="connsiteX0" fmla="*/ 0 w 4826000"/>
              <a:gd name="connsiteY0" fmla="*/ 0 h 1425222"/>
              <a:gd name="connsiteX1" fmla="*/ 4826000 w 4826000"/>
              <a:gd name="connsiteY1" fmla="*/ 0 h 1425222"/>
              <a:gd name="connsiteX2" fmla="*/ 0 w 4826000"/>
              <a:gd name="connsiteY2" fmla="*/ 0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0" h="1425222">
                <a:moveTo>
                  <a:pt x="0" y="0"/>
                </a:moveTo>
                <a:lnTo>
                  <a:pt x="4826000" y="0"/>
                </a:lnTo>
                <a:cubicBezTo>
                  <a:pt x="4826000" y="0"/>
                  <a:pt x="0" y="3206750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35805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66810" y="0"/>
            <a:ext cx="12266988" cy="5613400"/>
          </a:xfrm>
          <a:custGeom>
            <a:avLst/>
            <a:gdLst>
              <a:gd name="connsiteX0" fmla="*/ 0 w 4826000"/>
              <a:gd name="connsiteY0" fmla="*/ 0 h 2208388"/>
              <a:gd name="connsiteX1" fmla="*/ 4826000 w 4826000"/>
              <a:gd name="connsiteY1" fmla="*/ 0 h 2208388"/>
              <a:gd name="connsiteX2" fmla="*/ 0 w 4826000"/>
              <a:gd name="connsiteY2" fmla="*/ 0 h 220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0" h="2208388">
                <a:moveTo>
                  <a:pt x="0" y="0"/>
                </a:moveTo>
                <a:lnTo>
                  <a:pt x="4826000" y="0"/>
                </a:lnTo>
                <a:cubicBezTo>
                  <a:pt x="4826000" y="0"/>
                  <a:pt x="0" y="4968875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359" y="-28083"/>
            <a:ext cx="12153641" cy="6886083"/>
          </a:xfrm>
          <a:custGeom>
            <a:avLst/>
            <a:gdLst>
              <a:gd name="connsiteX0" fmla="*/ 12153641 w 12153641"/>
              <a:gd name="connsiteY0" fmla="*/ 0 h 6886083"/>
              <a:gd name="connsiteX1" fmla="*/ 12153641 w 12153641"/>
              <a:gd name="connsiteY1" fmla="*/ 6886083 h 6886083"/>
              <a:gd name="connsiteX2" fmla="*/ 0 w 12153641"/>
              <a:gd name="connsiteY2" fmla="*/ 6886083 h 6886083"/>
              <a:gd name="connsiteX3" fmla="*/ 6158154 w 12153641"/>
              <a:gd name="connsiteY3" fmla="*/ 3402261 h 6886083"/>
              <a:gd name="connsiteX4" fmla="*/ 12153641 w 12153641"/>
              <a:gd name="connsiteY4" fmla="*/ 0 h 688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3641" h="6886083">
                <a:moveTo>
                  <a:pt x="12153641" y="0"/>
                </a:moveTo>
                <a:lnTo>
                  <a:pt x="12153641" y="6886083"/>
                </a:lnTo>
                <a:cubicBezTo>
                  <a:pt x="0" y="6886083"/>
                  <a:pt x="0" y="6886083"/>
                  <a:pt x="0" y="6886083"/>
                </a:cubicBezTo>
                <a:cubicBezTo>
                  <a:pt x="0" y="6886083"/>
                  <a:pt x="1115439" y="3402261"/>
                  <a:pt x="6158154" y="3402261"/>
                </a:cubicBezTo>
                <a:cubicBezTo>
                  <a:pt x="10887153" y="3402261"/>
                  <a:pt x="12153641" y="0"/>
                  <a:pt x="1215364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401469"/>
            <a:ext cx="12192000" cy="5456531"/>
          </a:xfrm>
          <a:custGeom>
            <a:avLst/>
            <a:gdLst>
              <a:gd name="connsiteX0" fmla="*/ 3567972 w 4600575"/>
              <a:gd name="connsiteY0" fmla="*/ 0 h 2058988"/>
              <a:gd name="connsiteX1" fmla="*/ 4600575 w 4600575"/>
              <a:gd name="connsiteY1" fmla="*/ 295401 h 2058988"/>
              <a:gd name="connsiteX2" fmla="*/ 4600575 w 4600575"/>
              <a:gd name="connsiteY2" fmla="*/ 2058988 h 2058988"/>
              <a:gd name="connsiteX3" fmla="*/ 0 w 4600575"/>
              <a:gd name="connsiteY3" fmla="*/ 2058988 h 2058988"/>
              <a:gd name="connsiteX4" fmla="*/ 0 w 4600575"/>
              <a:gd name="connsiteY4" fmla="*/ 295401 h 2058988"/>
              <a:gd name="connsiteX5" fmla="*/ 997450 w 4600575"/>
              <a:gd name="connsiteY5" fmla="*/ 665754 h 2058988"/>
              <a:gd name="connsiteX6" fmla="*/ 3567972 w 4600575"/>
              <a:gd name="connsiteY6" fmla="*/ 0 h 205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0575" h="2058988">
                <a:moveTo>
                  <a:pt x="3567972" y="0"/>
                </a:moveTo>
                <a:cubicBezTo>
                  <a:pt x="4336932" y="0"/>
                  <a:pt x="4600575" y="295401"/>
                  <a:pt x="4600575" y="295401"/>
                </a:cubicBezTo>
                <a:lnTo>
                  <a:pt x="4600575" y="2058988"/>
                </a:lnTo>
                <a:cubicBezTo>
                  <a:pt x="0" y="2058988"/>
                  <a:pt x="0" y="2058988"/>
                  <a:pt x="0" y="2058988"/>
                </a:cubicBezTo>
                <a:cubicBezTo>
                  <a:pt x="0" y="295401"/>
                  <a:pt x="0" y="295401"/>
                  <a:pt x="0" y="295401"/>
                </a:cubicBezTo>
                <a:cubicBezTo>
                  <a:pt x="0" y="295401"/>
                  <a:pt x="360312" y="665754"/>
                  <a:pt x="997450" y="665754"/>
                </a:cubicBezTo>
                <a:cubicBezTo>
                  <a:pt x="2144298" y="665754"/>
                  <a:pt x="2763860" y="0"/>
                  <a:pt x="356797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s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 flipH="1">
            <a:off x="0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2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custGeom>
            <a:avLst/>
            <a:gdLst>
              <a:gd name="connsiteX0" fmla="*/ 0 w 1981200"/>
              <a:gd name="connsiteY0" fmla="*/ 0 h 2228850"/>
              <a:gd name="connsiteX1" fmla="*/ 1981200 w 1981200"/>
              <a:gd name="connsiteY1" fmla="*/ 0 h 2228850"/>
              <a:gd name="connsiteX2" fmla="*/ 1981200 w 1981200"/>
              <a:gd name="connsiteY2" fmla="*/ 2228850 h 2228850"/>
              <a:gd name="connsiteX3" fmla="*/ 0 w 1981200"/>
              <a:gd name="connsiteY3" fmla="*/ 2228850 h 2228850"/>
              <a:gd name="connsiteX4" fmla="*/ 509451 w 1981200"/>
              <a:gd name="connsiteY4" fmla="*/ 1116311 h 2228850"/>
              <a:gd name="connsiteX5" fmla="*/ 0 w 1981200"/>
              <a:gd name="connsiteY5" fmla="*/ 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1200" h="2228850">
                <a:moveTo>
                  <a:pt x="0" y="0"/>
                </a:moveTo>
                <a:cubicBezTo>
                  <a:pt x="0" y="0"/>
                  <a:pt x="0" y="0"/>
                  <a:pt x="1981200" y="0"/>
                </a:cubicBezTo>
                <a:lnTo>
                  <a:pt x="1981200" y="2228850"/>
                </a:lnTo>
                <a:cubicBezTo>
                  <a:pt x="1981200" y="2228850"/>
                  <a:pt x="1981200" y="2228850"/>
                  <a:pt x="0" y="2228850"/>
                </a:cubicBezTo>
                <a:cubicBezTo>
                  <a:pt x="313218" y="1957315"/>
                  <a:pt x="509451" y="1561327"/>
                  <a:pt x="509451" y="1116311"/>
                </a:cubicBezTo>
                <a:cubicBezTo>
                  <a:pt x="509451" y="671295"/>
                  <a:pt x="313218" y="271535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9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6096000" cy="6858000"/>
          </a:xfrm>
          <a:custGeom>
            <a:avLst/>
            <a:gdLst>
              <a:gd name="connsiteX0" fmla="*/ 0 w 1981200"/>
              <a:gd name="connsiteY0" fmla="*/ 0 h 2228850"/>
              <a:gd name="connsiteX1" fmla="*/ 1981200 w 1981200"/>
              <a:gd name="connsiteY1" fmla="*/ 0 h 2228850"/>
              <a:gd name="connsiteX2" fmla="*/ 1981200 w 1981200"/>
              <a:gd name="connsiteY2" fmla="*/ 2228850 h 2228850"/>
              <a:gd name="connsiteX3" fmla="*/ 0 w 1981200"/>
              <a:gd name="connsiteY3" fmla="*/ 2228850 h 2228850"/>
              <a:gd name="connsiteX4" fmla="*/ 509451 w 1981200"/>
              <a:gd name="connsiteY4" fmla="*/ 1116311 h 2228850"/>
              <a:gd name="connsiteX5" fmla="*/ 0 w 1981200"/>
              <a:gd name="connsiteY5" fmla="*/ 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1200" h="2228850">
                <a:moveTo>
                  <a:pt x="0" y="0"/>
                </a:moveTo>
                <a:cubicBezTo>
                  <a:pt x="0" y="0"/>
                  <a:pt x="0" y="0"/>
                  <a:pt x="1981200" y="0"/>
                </a:cubicBezTo>
                <a:lnTo>
                  <a:pt x="1981200" y="2228850"/>
                </a:lnTo>
                <a:cubicBezTo>
                  <a:pt x="1981200" y="2228850"/>
                  <a:pt x="1981200" y="2228850"/>
                  <a:pt x="0" y="2228850"/>
                </a:cubicBezTo>
                <a:cubicBezTo>
                  <a:pt x="313218" y="1957315"/>
                  <a:pt x="509451" y="1561327"/>
                  <a:pt x="509451" y="1116311"/>
                </a:cubicBezTo>
                <a:cubicBezTo>
                  <a:pt x="509451" y="671295"/>
                  <a:pt x="313218" y="271535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51418" y="0"/>
            <a:ext cx="6040582" cy="6858000"/>
          </a:xfrm>
          <a:custGeom>
            <a:avLst/>
            <a:gdLst>
              <a:gd name="connsiteX0" fmla="*/ 3774 w 1879600"/>
              <a:gd name="connsiteY0" fmla="*/ 0 h 2232025"/>
              <a:gd name="connsiteX1" fmla="*/ 1879600 w 1879600"/>
              <a:gd name="connsiteY1" fmla="*/ 0 h 2232025"/>
              <a:gd name="connsiteX2" fmla="*/ 1879600 w 1879600"/>
              <a:gd name="connsiteY2" fmla="*/ 2232025 h 2232025"/>
              <a:gd name="connsiteX3" fmla="*/ 0 w 1879600"/>
              <a:gd name="connsiteY3" fmla="*/ 2232025 h 2232025"/>
              <a:gd name="connsiteX4" fmla="*/ 150972 w 1879600"/>
              <a:gd name="connsiteY4" fmla="*/ 2032199 h 2232025"/>
              <a:gd name="connsiteX5" fmla="*/ 150972 w 1879600"/>
              <a:gd name="connsiteY5" fmla="*/ 1790899 h 2232025"/>
              <a:gd name="connsiteX6" fmla="*/ 150972 w 1879600"/>
              <a:gd name="connsiteY6" fmla="*/ 1647627 h 2232025"/>
              <a:gd name="connsiteX7" fmla="*/ 150972 w 1879600"/>
              <a:gd name="connsiteY7" fmla="*/ 1598613 h 2232025"/>
              <a:gd name="connsiteX8" fmla="*/ 150972 w 1879600"/>
              <a:gd name="connsiteY8" fmla="*/ 1579761 h 2232025"/>
              <a:gd name="connsiteX9" fmla="*/ 158520 w 1879600"/>
              <a:gd name="connsiteY9" fmla="*/ 1575991 h 2232025"/>
              <a:gd name="connsiteX10" fmla="*/ 188715 w 1879600"/>
              <a:gd name="connsiteY10" fmla="*/ 1545828 h 2232025"/>
              <a:gd name="connsiteX11" fmla="*/ 283072 w 1879600"/>
              <a:gd name="connsiteY11" fmla="*/ 1447800 h 2232025"/>
              <a:gd name="connsiteX12" fmla="*/ 468013 w 1879600"/>
              <a:gd name="connsiteY12" fmla="*/ 1266825 h 2232025"/>
              <a:gd name="connsiteX13" fmla="*/ 475561 w 1879600"/>
              <a:gd name="connsiteY13" fmla="*/ 972741 h 2232025"/>
              <a:gd name="connsiteX14" fmla="*/ 332138 w 1879600"/>
              <a:gd name="connsiteY14" fmla="*/ 829469 h 2232025"/>
              <a:gd name="connsiteX15" fmla="*/ 222683 w 1879600"/>
              <a:gd name="connsiteY15" fmla="*/ 723900 h 2232025"/>
              <a:gd name="connsiteX16" fmla="*/ 154746 w 1879600"/>
              <a:gd name="connsiteY16" fmla="*/ 656035 h 2232025"/>
              <a:gd name="connsiteX17" fmla="*/ 150972 w 1879600"/>
              <a:gd name="connsiteY17" fmla="*/ 652264 h 2232025"/>
              <a:gd name="connsiteX18" fmla="*/ 150972 w 1879600"/>
              <a:gd name="connsiteY18" fmla="*/ 625872 h 2232025"/>
              <a:gd name="connsiteX19" fmla="*/ 150972 w 1879600"/>
              <a:gd name="connsiteY19" fmla="*/ 505222 h 2232025"/>
              <a:gd name="connsiteX20" fmla="*/ 150972 w 1879600"/>
              <a:gd name="connsiteY20" fmla="*/ 226219 h 2232025"/>
              <a:gd name="connsiteX21" fmla="*/ 143423 w 1879600"/>
              <a:gd name="connsiteY21" fmla="*/ 135731 h 2232025"/>
              <a:gd name="connsiteX22" fmla="*/ 3774 w 1879600"/>
              <a:gd name="connsiteY22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79600" h="2232025">
                <a:moveTo>
                  <a:pt x="3774" y="0"/>
                </a:moveTo>
                <a:cubicBezTo>
                  <a:pt x="3774" y="0"/>
                  <a:pt x="3774" y="0"/>
                  <a:pt x="1879600" y="0"/>
                </a:cubicBezTo>
                <a:lnTo>
                  <a:pt x="1879600" y="2232025"/>
                </a:lnTo>
                <a:cubicBezTo>
                  <a:pt x="1879600" y="2232025"/>
                  <a:pt x="1879600" y="2232025"/>
                  <a:pt x="0" y="2232025"/>
                </a:cubicBezTo>
                <a:cubicBezTo>
                  <a:pt x="90583" y="2209403"/>
                  <a:pt x="150972" y="2126456"/>
                  <a:pt x="150972" y="2032199"/>
                </a:cubicBezTo>
                <a:cubicBezTo>
                  <a:pt x="150972" y="1953022"/>
                  <a:pt x="150972" y="1870075"/>
                  <a:pt x="150972" y="1790899"/>
                </a:cubicBezTo>
                <a:cubicBezTo>
                  <a:pt x="150972" y="1741885"/>
                  <a:pt x="150972" y="1696641"/>
                  <a:pt x="150972" y="1647627"/>
                </a:cubicBezTo>
                <a:cubicBezTo>
                  <a:pt x="150972" y="1632545"/>
                  <a:pt x="150972" y="1617464"/>
                  <a:pt x="150972" y="1598613"/>
                </a:cubicBezTo>
                <a:cubicBezTo>
                  <a:pt x="150972" y="1598613"/>
                  <a:pt x="150972" y="1587302"/>
                  <a:pt x="150972" y="1579761"/>
                </a:cubicBezTo>
                <a:cubicBezTo>
                  <a:pt x="154746" y="1579761"/>
                  <a:pt x="154746" y="1575991"/>
                  <a:pt x="158520" y="1575991"/>
                </a:cubicBezTo>
                <a:cubicBezTo>
                  <a:pt x="166069" y="1564680"/>
                  <a:pt x="177392" y="1553369"/>
                  <a:pt x="188715" y="1545828"/>
                </a:cubicBezTo>
                <a:cubicBezTo>
                  <a:pt x="218909" y="1511895"/>
                  <a:pt x="252878" y="1481733"/>
                  <a:pt x="283072" y="1447800"/>
                </a:cubicBezTo>
                <a:cubicBezTo>
                  <a:pt x="347235" y="1387475"/>
                  <a:pt x="407624" y="1327150"/>
                  <a:pt x="468013" y="1266825"/>
                </a:cubicBezTo>
                <a:cubicBezTo>
                  <a:pt x="547273" y="1183878"/>
                  <a:pt x="558596" y="1059458"/>
                  <a:pt x="475561" y="972741"/>
                </a:cubicBezTo>
                <a:cubicBezTo>
                  <a:pt x="426495" y="927497"/>
                  <a:pt x="377430" y="878483"/>
                  <a:pt x="332138" y="829469"/>
                </a:cubicBezTo>
                <a:cubicBezTo>
                  <a:pt x="294395" y="795536"/>
                  <a:pt x="260426" y="761603"/>
                  <a:pt x="222683" y="723900"/>
                </a:cubicBezTo>
                <a:cubicBezTo>
                  <a:pt x="200038" y="701278"/>
                  <a:pt x="177392" y="674886"/>
                  <a:pt x="154746" y="656035"/>
                </a:cubicBezTo>
                <a:cubicBezTo>
                  <a:pt x="154746" y="652264"/>
                  <a:pt x="154746" y="652264"/>
                  <a:pt x="150972" y="652264"/>
                </a:cubicBezTo>
                <a:cubicBezTo>
                  <a:pt x="154746" y="644724"/>
                  <a:pt x="150972" y="633413"/>
                  <a:pt x="150972" y="625872"/>
                </a:cubicBezTo>
                <a:cubicBezTo>
                  <a:pt x="150972" y="588169"/>
                  <a:pt x="150972" y="546695"/>
                  <a:pt x="150972" y="505222"/>
                </a:cubicBezTo>
                <a:cubicBezTo>
                  <a:pt x="150972" y="414735"/>
                  <a:pt x="150972" y="320477"/>
                  <a:pt x="150972" y="226219"/>
                </a:cubicBezTo>
                <a:cubicBezTo>
                  <a:pt x="150972" y="196056"/>
                  <a:pt x="150972" y="165894"/>
                  <a:pt x="143423" y="135731"/>
                </a:cubicBezTo>
                <a:cubicBezTo>
                  <a:pt x="120777" y="71636"/>
                  <a:pt x="67937" y="18851"/>
                  <a:pt x="3774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_s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835805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/>
          <p:cNvSpPr>
            <a:spLocks noGrp="1"/>
          </p:cNvSpPr>
          <p:nvPr>
            <p:ph type="pic" sz="quarter" idx="10"/>
          </p:nvPr>
        </p:nvSpPr>
        <p:spPr>
          <a:xfrm>
            <a:off x="622169" y="2247285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Picture Placeholder 74"/>
          <p:cNvSpPr>
            <a:spLocks noGrp="1"/>
          </p:cNvSpPr>
          <p:nvPr>
            <p:ph type="pic" sz="quarter" idx="11"/>
          </p:nvPr>
        </p:nvSpPr>
        <p:spPr>
          <a:xfrm>
            <a:off x="4768560" y="2247285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74"/>
          <p:cNvSpPr>
            <a:spLocks noGrp="1"/>
          </p:cNvSpPr>
          <p:nvPr>
            <p:ph type="pic" sz="quarter" idx="12"/>
          </p:nvPr>
        </p:nvSpPr>
        <p:spPr>
          <a:xfrm>
            <a:off x="8914951" y="2247285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Member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4"/>
          <p:cNvSpPr>
            <a:spLocks noGrp="1"/>
          </p:cNvSpPr>
          <p:nvPr>
            <p:ph type="pic" sz="quarter" idx="10"/>
          </p:nvPr>
        </p:nvSpPr>
        <p:spPr>
          <a:xfrm>
            <a:off x="619368" y="2041279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74"/>
          <p:cNvSpPr>
            <a:spLocks noGrp="1"/>
          </p:cNvSpPr>
          <p:nvPr>
            <p:ph type="pic" sz="quarter" idx="62"/>
          </p:nvPr>
        </p:nvSpPr>
        <p:spPr>
          <a:xfrm>
            <a:off x="3451718" y="2041279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74"/>
          <p:cNvSpPr>
            <a:spLocks noGrp="1"/>
          </p:cNvSpPr>
          <p:nvPr>
            <p:ph type="pic" sz="quarter" idx="63"/>
          </p:nvPr>
        </p:nvSpPr>
        <p:spPr>
          <a:xfrm>
            <a:off x="6284068" y="1966172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74"/>
          <p:cNvSpPr>
            <a:spLocks noGrp="1"/>
          </p:cNvSpPr>
          <p:nvPr>
            <p:ph type="pic" sz="quarter" idx="64"/>
          </p:nvPr>
        </p:nvSpPr>
        <p:spPr>
          <a:xfrm>
            <a:off x="9087785" y="1966172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5779738" y="634750"/>
            <a:ext cx="5092080" cy="5441486"/>
          </a:xfrm>
          <a:custGeom>
            <a:avLst/>
            <a:gdLst>
              <a:gd name="connsiteX0" fmla="*/ 4081351 w 5662350"/>
              <a:gd name="connsiteY0" fmla="*/ 4981714 h 5441486"/>
              <a:gd name="connsiteX1" fmla="*/ 4082500 w 5662350"/>
              <a:gd name="connsiteY1" fmla="*/ 4982017 h 5441486"/>
              <a:gd name="connsiteX2" fmla="*/ 4084031 w 5662350"/>
              <a:gd name="connsiteY2" fmla="*/ 4982422 h 5441486"/>
              <a:gd name="connsiteX3" fmla="*/ 4086100 w 5662350"/>
              <a:gd name="connsiteY3" fmla="*/ 4982968 h 5441486"/>
              <a:gd name="connsiteX4" fmla="*/ 4091694 w 5662350"/>
              <a:gd name="connsiteY4" fmla="*/ 4984446 h 5441486"/>
              <a:gd name="connsiteX5" fmla="*/ 4088246 w 5662350"/>
              <a:gd name="connsiteY5" fmla="*/ 4983535 h 5441486"/>
              <a:gd name="connsiteX6" fmla="*/ 4086100 w 5662350"/>
              <a:gd name="connsiteY6" fmla="*/ 4982968 h 5441486"/>
              <a:gd name="connsiteX7" fmla="*/ 4084655 w 5662350"/>
              <a:gd name="connsiteY7" fmla="*/ 4982587 h 5441486"/>
              <a:gd name="connsiteX8" fmla="*/ 4084031 w 5662350"/>
              <a:gd name="connsiteY8" fmla="*/ 4982422 h 5441486"/>
              <a:gd name="connsiteX9" fmla="*/ 4991448 w 5662350"/>
              <a:gd name="connsiteY9" fmla="*/ 4579452 h 5441486"/>
              <a:gd name="connsiteX10" fmla="*/ 4989758 w 5662350"/>
              <a:gd name="connsiteY10" fmla="*/ 4581498 h 5441486"/>
              <a:gd name="connsiteX11" fmla="*/ 4988926 w 5662350"/>
              <a:gd name="connsiteY11" fmla="*/ 4581479 h 5441486"/>
              <a:gd name="connsiteX12" fmla="*/ 5050616 w 5662350"/>
              <a:gd name="connsiteY12" fmla="*/ 4482492 h 5441486"/>
              <a:gd name="connsiteX13" fmla="*/ 5056765 w 5662350"/>
              <a:gd name="connsiteY13" fmla="*/ 4483080 h 5441486"/>
              <a:gd name="connsiteX14" fmla="*/ 5049329 w 5662350"/>
              <a:gd name="connsiteY14" fmla="*/ 4487190 h 5441486"/>
              <a:gd name="connsiteX15" fmla="*/ 5036005 w 5662350"/>
              <a:gd name="connsiteY15" fmla="*/ 4485915 h 5441486"/>
              <a:gd name="connsiteX16" fmla="*/ 5049329 w 5662350"/>
              <a:gd name="connsiteY16" fmla="*/ 4487190 h 5441486"/>
              <a:gd name="connsiteX17" fmla="*/ 5034902 w 5662350"/>
              <a:gd name="connsiteY17" fmla="*/ 4489942 h 5441486"/>
              <a:gd name="connsiteX18" fmla="*/ 5183457 w 5662350"/>
              <a:gd name="connsiteY18" fmla="*/ 4281693 h 5441486"/>
              <a:gd name="connsiteX19" fmla="*/ 5182170 w 5662350"/>
              <a:gd name="connsiteY19" fmla="*/ 4286391 h 5441486"/>
              <a:gd name="connsiteX20" fmla="*/ 5183457 w 5662350"/>
              <a:gd name="connsiteY20" fmla="*/ 4281693 h 5441486"/>
              <a:gd name="connsiteX21" fmla="*/ 2812299 w 5662350"/>
              <a:gd name="connsiteY21" fmla="*/ 5178189 h 5441486"/>
              <a:gd name="connsiteX22" fmla="*/ 2833978 w 5662350"/>
              <a:gd name="connsiteY22" fmla="*/ 5171998 h 5441486"/>
              <a:gd name="connsiteX23" fmla="*/ 3011669 w 5662350"/>
              <a:gd name="connsiteY23" fmla="*/ 5141473 h 5441486"/>
              <a:gd name="connsiteX24" fmla="*/ 3619504 w 5662350"/>
              <a:gd name="connsiteY24" fmla="*/ 5041898 h 5441486"/>
              <a:gd name="connsiteX25" fmla="*/ 4377018 w 5662350"/>
              <a:gd name="connsiteY25" fmla="*/ 4918073 h 5441486"/>
              <a:gd name="connsiteX26" fmla="*/ 4361488 w 5662350"/>
              <a:gd name="connsiteY26" fmla="*/ 4924852 h 5441486"/>
              <a:gd name="connsiteX27" fmla="*/ 4186636 w 5662350"/>
              <a:gd name="connsiteY27" fmla="*/ 4968045 h 5441486"/>
              <a:gd name="connsiteX28" fmla="*/ 4226684 w 5662350"/>
              <a:gd name="connsiteY28" fmla="*/ 4967744 h 5441486"/>
              <a:gd name="connsiteX29" fmla="*/ 4175890 w 5662350"/>
              <a:gd name="connsiteY29" fmla="*/ 4984236 h 5441486"/>
              <a:gd name="connsiteX30" fmla="*/ 4107935 w 5662350"/>
              <a:gd name="connsiteY30" fmla="*/ 4994265 h 5441486"/>
              <a:gd name="connsiteX31" fmla="*/ 4112798 w 5662350"/>
              <a:gd name="connsiteY31" fmla="*/ 4999551 h 5441486"/>
              <a:gd name="connsiteX32" fmla="*/ 3804059 w 5662350"/>
              <a:gd name="connsiteY32" fmla="*/ 5055420 h 5441486"/>
              <a:gd name="connsiteX33" fmla="*/ 3188972 w 5662350"/>
              <a:gd name="connsiteY33" fmla="*/ 5158433 h 5441486"/>
              <a:gd name="connsiteX34" fmla="*/ 2845622 w 5662350"/>
              <a:gd name="connsiteY34" fmla="*/ 5198595 h 5441486"/>
              <a:gd name="connsiteX35" fmla="*/ 2970704 w 5662350"/>
              <a:gd name="connsiteY35" fmla="*/ 5171990 h 5441486"/>
              <a:gd name="connsiteX36" fmla="*/ 2812299 w 5662350"/>
              <a:gd name="connsiteY36" fmla="*/ 5178189 h 5441486"/>
              <a:gd name="connsiteX37" fmla="*/ 2836668 w 5662350"/>
              <a:gd name="connsiteY37" fmla="*/ 5154944 h 5441486"/>
              <a:gd name="connsiteX38" fmla="*/ 2836052 w 5662350"/>
              <a:gd name="connsiteY38" fmla="*/ 5155407 h 5441486"/>
              <a:gd name="connsiteX39" fmla="*/ 2836495 w 5662350"/>
              <a:gd name="connsiteY39" fmla="*/ 5155074 h 5441486"/>
              <a:gd name="connsiteX40" fmla="*/ 2847114 w 5662350"/>
              <a:gd name="connsiteY40" fmla="*/ 5147083 h 5441486"/>
              <a:gd name="connsiteX41" fmla="*/ 2837675 w 5662350"/>
              <a:gd name="connsiteY41" fmla="*/ 5154186 h 5441486"/>
              <a:gd name="connsiteX42" fmla="*/ 2836668 w 5662350"/>
              <a:gd name="connsiteY42" fmla="*/ 5154944 h 5441486"/>
              <a:gd name="connsiteX43" fmla="*/ 2839887 w 5662350"/>
              <a:gd name="connsiteY43" fmla="*/ 5152521 h 5441486"/>
              <a:gd name="connsiteX44" fmla="*/ 2852139 w 5662350"/>
              <a:gd name="connsiteY44" fmla="*/ 5143572 h 5441486"/>
              <a:gd name="connsiteX45" fmla="*/ 2851595 w 5662350"/>
              <a:gd name="connsiteY45" fmla="*/ 5143952 h 5441486"/>
              <a:gd name="connsiteX46" fmla="*/ 2847114 w 5662350"/>
              <a:gd name="connsiteY46" fmla="*/ 5147083 h 5441486"/>
              <a:gd name="connsiteX47" fmla="*/ 2849309 w 5662350"/>
              <a:gd name="connsiteY47" fmla="*/ 5145549 h 5441486"/>
              <a:gd name="connsiteX48" fmla="*/ 2853699 w 5662350"/>
              <a:gd name="connsiteY48" fmla="*/ 5142482 h 5441486"/>
              <a:gd name="connsiteX49" fmla="*/ 2852967 w 5662350"/>
              <a:gd name="connsiteY49" fmla="*/ 5142993 h 5441486"/>
              <a:gd name="connsiteX50" fmla="*/ 2852139 w 5662350"/>
              <a:gd name="connsiteY50" fmla="*/ 5143572 h 5441486"/>
              <a:gd name="connsiteX51" fmla="*/ 2556349 w 5662350"/>
              <a:gd name="connsiteY51" fmla="*/ 5226030 h 5441486"/>
              <a:gd name="connsiteX52" fmla="*/ 2555785 w 5662350"/>
              <a:gd name="connsiteY52" fmla="*/ 5226742 h 5441486"/>
              <a:gd name="connsiteX53" fmla="*/ 2555332 w 5662350"/>
              <a:gd name="connsiteY53" fmla="*/ 5227313 h 5441486"/>
              <a:gd name="connsiteX54" fmla="*/ 2559400 w 5662350"/>
              <a:gd name="connsiteY54" fmla="*/ 5222181 h 5441486"/>
              <a:gd name="connsiteX55" fmla="*/ 2556349 w 5662350"/>
              <a:gd name="connsiteY55" fmla="*/ 5226030 h 5441486"/>
              <a:gd name="connsiteX56" fmla="*/ 2558044 w 5662350"/>
              <a:gd name="connsiteY56" fmla="*/ 5223891 h 5441486"/>
              <a:gd name="connsiteX57" fmla="*/ 5478295 w 5662350"/>
              <a:gd name="connsiteY57" fmla="*/ 3965318 h 5441486"/>
              <a:gd name="connsiteX58" fmla="*/ 5478607 w 5662350"/>
              <a:gd name="connsiteY58" fmla="*/ 3968318 h 5441486"/>
              <a:gd name="connsiteX59" fmla="*/ 5492009 w 5662350"/>
              <a:gd name="connsiteY59" fmla="*/ 3965467 h 5441486"/>
              <a:gd name="connsiteX60" fmla="*/ 5478295 w 5662350"/>
              <a:gd name="connsiteY60" fmla="*/ 3965318 h 5441486"/>
              <a:gd name="connsiteX61" fmla="*/ 2513604 w 5662350"/>
              <a:gd name="connsiteY61" fmla="*/ 5226667 h 5441486"/>
              <a:gd name="connsiteX62" fmla="*/ 2525423 w 5662350"/>
              <a:gd name="connsiteY62" fmla="*/ 5227195 h 5441486"/>
              <a:gd name="connsiteX63" fmla="*/ 2510812 w 5662350"/>
              <a:gd name="connsiteY63" fmla="*/ 5230619 h 5441486"/>
              <a:gd name="connsiteX64" fmla="*/ 2513604 w 5662350"/>
              <a:gd name="connsiteY64" fmla="*/ 5226667 h 5441486"/>
              <a:gd name="connsiteX65" fmla="*/ 2496839 w 5662350"/>
              <a:gd name="connsiteY65" fmla="*/ 5229799 h 5441486"/>
              <a:gd name="connsiteX66" fmla="*/ 2510812 w 5662350"/>
              <a:gd name="connsiteY66" fmla="*/ 5230619 h 5441486"/>
              <a:gd name="connsiteX67" fmla="*/ 2491261 w 5662350"/>
              <a:gd name="connsiteY67" fmla="*/ 5232882 h 5441486"/>
              <a:gd name="connsiteX68" fmla="*/ 2496839 w 5662350"/>
              <a:gd name="connsiteY68" fmla="*/ 5229799 h 5441486"/>
              <a:gd name="connsiteX69" fmla="*/ 2481772 w 5662350"/>
              <a:gd name="connsiteY69" fmla="*/ 5232490 h 5441486"/>
              <a:gd name="connsiteX70" fmla="*/ 2491261 w 5662350"/>
              <a:gd name="connsiteY70" fmla="*/ 5232882 h 5441486"/>
              <a:gd name="connsiteX71" fmla="*/ 2476835 w 5662350"/>
              <a:gd name="connsiteY71" fmla="*/ 5235634 h 5441486"/>
              <a:gd name="connsiteX72" fmla="*/ 2481772 w 5662350"/>
              <a:gd name="connsiteY72" fmla="*/ 5232490 h 5441486"/>
              <a:gd name="connsiteX73" fmla="*/ 5398035 w 5662350"/>
              <a:gd name="connsiteY73" fmla="*/ 3984091 h 5441486"/>
              <a:gd name="connsiteX74" fmla="*/ 5393651 w 5662350"/>
              <a:gd name="connsiteY74" fmla="*/ 3990495 h 5441486"/>
              <a:gd name="connsiteX75" fmla="*/ 5474010 w 5662350"/>
              <a:gd name="connsiteY75" fmla="*/ 3985096 h 5441486"/>
              <a:gd name="connsiteX76" fmla="*/ 5443421 w 5662350"/>
              <a:gd name="connsiteY76" fmla="*/ 3973905 h 5441486"/>
              <a:gd name="connsiteX77" fmla="*/ 5398035 w 5662350"/>
              <a:gd name="connsiteY77" fmla="*/ 3984091 h 5441486"/>
              <a:gd name="connsiteX78" fmla="*/ 2462862 w 5662350"/>
              <a:gd name="connsiteY78" fmla="*/ 5234813 h 5441486"/>
              <a:gd name="connsiteX79" fmla="*/ 2476835 w 5662350"/>
              <a:gd name="connsiteY79" fmla="*/ 5235634 h 5441486"/>
              <a:gd name="connsiteX80" fmla="*/ 2457284 w 5662350"/>
              <a:gd name="connsiteY80" fmla="*/ 5237895 h 5441486"/>
              <a:gd name="connsiteX81" fmla="*/ 2462862 w 5662350"/>
              <a:gd name="connsiteY81" fmla="*/ 5234813 h 5441486"/>
              <a:gd name="connsiteX82" fmla="*/ 2448179 w 5662350"/>
              <a:gd name="connsiteY82" fmla="*/ 5237541 h 5441486"/>
              <a:gd name="connsiteX83" fmla="*/ 2457284 w 5662350"/>
              <a:gd name="connsiteY83" fmla="*/ 5237895 h 5441486"/>
              <a:gd name="connsiteX84" fmla="*/ 2442858 w 5662350"/>
              <a:gd name="connsiteY84" fmla="*/ 5240648 h 5441486"/>
              <a:gd name="connsiteX85" fmla="*/ 2448179 w 5662350"/>
              <a:gd name="connsiteY85" fmla="*/ 5237541 h 5441486"/>
              <a:gd name="connsiteX86" fmla="*/ 2428861 w 5662350"/>
              <a:gd name="connsiteY86" fmla="*/ 5239912 h 5441486"/>
              <a:gd name="connsiteX87" fmla="*/ 2442858 w 5662350"/>
              <a:gd name="connsiteY87" fmla="*/ 5240648 h 5441486"/>
              <a:gd name="connsiteX88" fmla="*/ 2423123 w 5662350"/>
              <a:gd name="connsiteY88" fmla="*/ 5243581 h 5441486"/>
              <a:gd name="connsiteX89" fmla="*/ 2428861 w 5662350"/>
              <a:gd name="connsiteY89" fmla="*/ 5239912 h 5441486"/>
              <a:gd name="connsiteX90" fmla="*/ 2389145 w 5662350"/>
              <a:gd name="connsiteY90" fmla="*/ 5248596 h 5441486"/>
              <a:gd name="connsiteX91" fmla="*/ 2423123 w 5662350"/>
              <a:gd name="connsiteY91" fmla="*/ 5243581 h 5441486"/>
              <a:gd name="connsiteX92" fmla="*/ 2389145 w 5662350"/>
              <a:gd name="connsiteY92" fmla="*/ 5248596 h 5441486"/>
              <a:gd name="connsiteX93" fmla="*/ 2355168 w 5662350"/>
              <a:gd name="connsiteY93" fmla="*/ 5253611 h 5441486"/>
              <a:gd name="connsiteX94" fmla="*/ 2389145 w 5662350"/>
              <a:gd name="connsiteY94" fmla="*/ 5248596 h 5441486"/>
              <a:gd name="connsiteX95" fmla="*/ 2355168 w 5662350"/>
              <a:gd name="connsiteY95" fmla="*/ 5253611 h 5441486"/>
              <a:gd name="connsiteX96" fmla="*/ 2340274 w 5662350"/>
              <a:gd name="connsiteY96" fmla="*/ 5252789 h 5441486"/>
              <a:gd name="connsiteX97" fmla="*/ 2355168 w 5662350"/>
              <a:gd name="connsiteY97" fmla="*/ 5253611 h 5441486"/>
              <a:gd name="connsiteX98" fmla="*/ 2334408 w 5662350"/>
              <a:gd name="connsiteY98" fmla="*/ 5256446 h 5441486"/>
              <a:gd name="connsiteX99" fmla="*/ 2340274 w 5662350"/>
              <a:gd name="connsiteY99" fmla="*/ 5252789 h 5441486"/>
              <a:gd name="connsiteX100" fmla="*/ 2300431 w 5662350"/>
              <a:gd name="connsiteY100" fmla="*/ 5261461 h 5441486"/>
              <a:gd name="connsiteX101" fmla="*/ 2334408 w 5662350"/>
              <a:gd name="connsiteY101" fmla="*/ 5256446 h 5441486"/>
              <a:gd name="connsiteX102" fmla="*/ 2300431 w 5662350"/>
              <a:gd name="connsiteY102" fmla="*/ 5261461 h 5441486"/>
              <a:gd name="connsiteX103" fmla="*/ 5595865 w 5662350"/>
              <a:gd name="connsiteY103" fmla="*/ 3844909 h 5441486"/>
              <a:gd name="connsiteX104" fmla="*/ 5595900 w 5662350"/>
              <a:gd name="connsiteY104" fmla="*/ 3847302 h 5441486"/>
              <a:gd name="connsiteX105" fmla="*/ 5609302 w 5662350"/>
              <a:gd name="connsiteY105" fmla="*/ 3844451 h 5441486"/>
              <a:gd name="connsiteX106" fmla="*/ 5595865 w 5662350"/>
              <a:gd name="connsiteY106" fmla="*/ 3844909 h 5441486"/>
              <a:gd name="connsiteX107" fmla="*/ 1999864 w 5662350"/>
              <a:gd name="connsiteY107" fmla="*/ 5375421 h 5441486"/>
              <a:gd name="connsiteX108" fmla="*/ 2029007 w 5662350"/>
              <a:gd name="connsiteY108" fmla="*/ 5372566 h 5441486"/>
              <a:gd name="connsiteX109" fmla="*/ 2532298 w 5662350"/>
              <a:gd name="connsiteY109" fmla="*/ 5321935 h 5441486"/>
              <a:gd name="connsiteX110" fmla="*/ 2658578 w 5662350"/>
              <a:gd name="connsiteY110" fmla="*/ 5308836 h 5441486"/>
              <a:gd name="connsiteX111" fmla="*/ 2679864 w 5662350"/>
              <a:gd name="connsiteY111" fmla="*/ 5307039 h 5441486"/>
              <a:gd name="connsiteX112" fmla="*/ 3339228 w 5662350"/>
              <a:gd name="connsiteY112" fmla="*/ 5257274 h 5441486"/>
              <a:gd name="connsiteX113" fmla="*/ 2112176 w 5662350"/>
              <a:gd name="connsiteY113" fmla="*/ 5365615 h 5441486"/>
              <a:gd name="connsiteX114" fmla="*/ 2775244 w 5662350"/>
              <a:gd name="connsiteY114" fmla="*/ 5000708 h 5441486"/>
              <a:gd name="connsiteX115" fmla="*/ 2900173 w 5662350"/>
              <a:gd name="connsiteY115" fmla="*/ 4999624 h 5441486"/>
              <a:gd name="connsiteX116" fmla="*/ 2775244 w 5662350"/>
              <a:gd name="connsiteY116" fmla="*/ 5000708 h 5441486"/>
              <a:gd name="connsiteX117" fmla="*/ 5537984 w 5662350"/>
              <a:gd name="connsiteY117" fmla="*/ 3747449 h 5441486"/>
              <a:gd name="connsiteX118" fmla="*/ 5552319 w 5662350"/>
              <a:gd name="connsiteY118" fmla="*/ 3745334 h 5441486"/>
              <a:gd name="connsiteX119" fmla="*/ 5538917 w 5662350"/>
              <a:gd name="connsiteY119" fmla="*/ 3748184 h 5441486"/>
              <a:gd name="connsiteX120" fmla="*/ 5537984 w 5662350"/>
              <a:gd name="connsiteY120" fmla="*/ 3747449 h 5441486"/>
              <a:gd name="connsiteX121" fmla="*/ 5572708 w 5662350"/>
              <a:gd name="connsiteY121" fmla="*/ 3716980 h 5441486"/>
              <a:gd name="connsiteX122" fmla="*/ 5571420 w 5662350"/>
              <a:gd name="connsiteY122" fmla="*/ 3721678 h 5441486"/>
              <a:gd name="connsiteX123" fmla="*/ 2546553 w 5662350"/>
              <a:gd name="connsiteY123" fmla="*/ 4999942 h 5441486"/>
              <a:gd name="connsiteX124" fmla="*/ 2911200 w 5662350"/>
              <a:gd name="connsiteY124" fmla="*/ 4951594 h 5441486"/>
              <a:gd name="connsiteX125" fmla="*/ 2706181 w 5662350"/>
              <a:gd name="connsiteY125" fmla="*/ 4969536 h 5441486"/>
              <a:gd name="connsiteX126" fmla="*/ 2546553 w 5662350"/>
              <a:gd name="connsiteY126" fmla="*/ 4999942 h 5441486"/>
              <a:gd name="connsiteX127" fmla="*/ 5486853 w 5662350"/>
              <a:gd name="connsiteY127" fmla="*/ 3696371 h 5441486"/>
              <a:gd name="connsiteX128" fmla="*/ 5482045 w 5662350"/>
              <a:gd name="connsiteY128" fmla="*/ 3699526 h 5441486"/>
              <a:gd name="connsiteX129" fmla="*/ 5481540 w 5662350"/>
              <a:gd name="connsiteY129" fmla="*/ 3699508 h 5441486"/>
              <a:gd name="connsiteX130" fmla="*/ 5473452 w 5662350"/>
              <a:gd name="connsiteY130" fmla="*/ 3699221 h 5441486"/>
              <a:gd name="connsiteX131" fmla="*/ 5481540 w 5662350"/>
              <a:gd name="connsiteY131" fmla="*/ 3699508 h 5441486"/>
              <a:gd name="connsiteX132" fmla="*/ 5479325 w 5662350"/>
              <a:gd name="connsiteY132" fmla="*/ 3700816 h 5441486"/>
              <a:gd name="connsiteX133" fmla="*/ 5473452 w 5662350"/>
              <a:gd name="connsiteY133" fmla="*/ 3699221 h 5441486"/>
              <a:gd name="connsiteX134" fmla="*/ 2374208 w 5662350"/>
              <a:gd name="connsiteY134" fmla="*/ 4979827 h 5441486"/>
              <a:gd name="connsiteX135" fmla="*/ 2378700 w 5662350"/>
              <a:gd name="connsiteY135" fmla="*/ 4979664 h 5441486"/>
              <a:gd name="connsiteX136" fmla="*/ 2380307 w 5662350"/>
              <a:gd name="connsiteY136" fmla="*/ 4979685 h 5441486"/>
              <a:gd name="connsiteX137" fmla="*/ 2380184 w 5662350"/>
              <a:gd name="connsiteY137" fmla="*/ 4979717 h 5441486"/>
              <a:gd name="connsiteX138" fmla="*/ 2374208 w 5662350"/>
              <a:gd name="connsiteY138" fmla="*/ 4979827 h 5441486"/>
              <a:gd name="connsiteX139" fmla="*/ 1279351 w 5662350"/>
              <a:gd name="connsiteY139" fmla="*/ 5441344 h 5441486"/>
              <a:gd name="connsiteX140" fmla="*/ 1925898 w 5662350"/>
              <a:gd name="connsiteY140" fmla="*/ 5381878 h 5441486"/>
              <a:gd name="connsiteX141" fmla="*/ 1999864 w 5662350"/>
              <a:gd name="connsiteY141" fmla="*/ 5375421 h 5441486"/>
              <a:gd name="connsiteX142" fmla="*/ 1864536 w 5662350"/>
              <a:gd name="connsiteY142" fmla="*/ 5388677 h 5441486"/>
              <a:gd name="connsiteX143" fmla="*/ 1279351 w 5662350"/>
              <a:gd name="connsiteY143" fmla="*/ 5441344 h 5441486"/>
              <a:gd name="connsiteX144" fmla="*/ 5424072 w 5662350"/>
              <a:gd name="connsiteY144" fmla="*/ 3664487 h 5441486"/>
              <a:gd name="connsiteX145" fmla="*/ 5423664 w 5662350"/>
              <a:gd name="connsiteY145" fmla="*/ 3665973 h 5441486"/>
              <a:gd name="connsiteX146" fmla="*/ 5422862 w 5662350"/>
              <a:gd name="connsiteY146" fmla="*/ 3668899 h 5441486"/>
              <a:gd name="connsiteX147" fmla="*/ 5424854 w 5662350"/>
              <a:gd name="connsiteY147" fmla="*/ 3661629 h 5441486"/>
              <a:gd name="connsiteX148" fmla="*/ 5424072 w 5662350"/>
              <a:gd name="connsiteY148" fmla="*/ 3664487 h 5441486"/>
              <a:gd name="connsiteX149" fmla="*/ 5424499 w 5662350"/>
              <a:gd name="connsiteY149" fmla="*/ 3662925 h 5441486"/>
              <a:gd name="connsiteX150" fmla="*/ 5425267 w 5662350"/>
              <a:gd name="connsiteY150" fmla="*/ 3660122 h 5441486"/>
              <a:gd name="connsiteX151" fmla="*/ 5424854 w 5662350"/>
              <a:gd name="connsiteY151" fmla="*/ 3661629 h 5441486"/>
              <a:gd name="connsiteX152" fmla="*/ 5425000 w 5662350"/>
              <a:gd name="connsiteY152" fmla="*/ 3661097 h 5441486"/>
              <a:gd name="connsiteX153" fmla="*/ 5387333 w 5662350"/>
              <a:gd name="connsiteY153" fmla="*/ 3656546 h 5441486"/>
              <a:gd name="connsiteX154" fmla="*/ 5420207 w 5662350"/>
              <a:gd name="connsiteY154" fmla="*/ 3655559 h 5441486"/>
              <a:gd name="connsiteX155" fmla="*/ 5387333 w 5662350"/>
              <a:gd name="connsiteY155" fmla="*/ 3656546 h 5441486"/>
              <a:gd name="connsiteX156" fmla="*/ 1376358 w 5662350"/>
              <a:gd name="connsiteY156" fmla="*/ 5321734 h 5441486"/>
              <a:gd name="connsiteX157" fmla="*/ 1412358 w 5662350"/>
              <a:gd name="connsiteY157" fmla="*/ 5312877 h 5441486"/>
              <a:gd name="connsiteX158" fmla="*/ 1398772 w 5662350"/>
              <a:gd name="connsiteY158" fmla="*/ 5316399 h 5441486"/>
              <a:gd name="connsiteX159" fmla="*/ 1376358 w 5662350"/>
              <a:gd name="connsiteY159" fmla="*/ 5321734 h 5441486"/>
              <a:gd name="connsiteX160" fmla="*/ 1290237 w 5662350"/>
              <a:gd name="connsiteY160" fmla="*/ 5337579 h 5441486"/>
              <a:gd name="connsiteX161" fmla="*/ 1288300 w 5662350"/>
              <a:gd name="connsiteY161" fmla="*/ 5339579 h 5441486"/>
              <a:gd name="connsiteX162" fmla="*/ 1311531 w 5662350"/>
              <a:gd name="connsiteY162" fmla="*/ 5350755 h 5441486"/>
              <a:gd name="connsiteX163" fmla="*/ 1290237 w 5662350"/>
              <a:gd name="connsiteY163" fmla="*/ 5337579 h 5441486"/>
              <a:gd name="connsiteX164" fmla="*/ 2736277 w 5662350"/>
              <a:gd name="connsiteY164" fmla="*/ 4713628 h 5441486"/>
              <a:gd name="connsiteX165" fmla="*/ 2748038 w 5662350"/>
              <a:gd name="connsiteY165" fmla="*/ 4712463 h 5441486"/>
              <a:gd name="connsiteX166" fmla="*/ 2793254 w 5662350"/>
              <a:gd name="connsiteY166" fmla="*/ 4714732 h 5441486"/>
              <a:gd name="connsiteX167" fmla="*/ 2801379 w 5662350"/>
              <a:gd name="connsiteY167" fmla="*/ 4715954 h 5441486"/>
              <a:gd name="connsiteX168" fmla="*/ 2792607 w 5662350"/>
              <a:gd name="connsiteY168" fmla="*/ 4715968 h 5441486"/>
              <a:gd name="connsiteX169" fmla="*/ 2736277 w 5662350"/>
              <a:gd name="connsiteY169" fmla="*/ 4713628 h 5441486"/>
              <a:gd name="connsiteX170" fmla="*/ 2372551 w 5662350"/>
              <a:gd name="connsiteY170" fmla="*/ 4866957 h 5441486"/>
              <a:gd name="connsiteX171" fmla="*/ 2466710 w 5662350"/>
              <a:gd name="connsiteY171" fmla="*/ 4859827 h 5441486"/>
              <a:gd name="connsiteX172" fmla="*/ 2498947 w 5662350"/>
              <a:gd name="connsiteY172" fmla="*/ 4859858 h 5441486"/>
              <a:gd name="connsiteX173" fmla="*/ 2498230 w 5662350"/>
              <a:gd name="connsiteY173" fmla="*/ 4863038 h 5441486"/>
              <a:gd name="connsiteX174" fmla="*/ 5191007 w 5662350"/>
              <a:gd name="connsiteY174" fmla="*/ 3659117 h 5441486"/>
              <a:gd name="connsiteX175" fmla="*/ 5208528 w 5662350"/>
              <a:gd name="connsiteY175" fmla="*/ 3659428 h 5441486"/>
              <a:gd name="connsiteX176" fmla="*/ 5216456 w 5662350"/>
              <a:gd name="connsiteY176" fmla="*/ 3661390 h 5441486"/>
              <a:gd name="connsiteX177" fmla="*/ 5243483 w 5662350"/>
              <a:gd name="connsiteY177" fmla="*/ 3668092 h 5441486"/>
              <a:gd name="connsiteX178" fmla="*/ 5208773 w 5662350"/>
              <a:gd name="connsiteY178" fmla="*/ 3663668 h 5441486"/>
              <a:gd name="connsiteX179" fmla="*/ 5191007 w 5662350"/>
              <a:gd name="connsiteY179" fmla="*/ 3659117 h 5441486"/>
              <a:gd name="connsiteX180" fmla="*/ 1498584 w 5662350"/>
              <a:gd name="connsiteY180" fmla="*/ 5145250 h 5441486"/>
              <a:gd name="connsiteX181" fmla="*/ 1500708 w 5662350"/>
              <a:gd name="connsiteY181" fmla="*/ 5145811 h 5441486"/>
              <a:gd name="connsiteX182" fmla="*/ 1504155 w 5662350"/>
              <a:gd name="connsiteY182" fmla="*/ 5146722 h 5441486"/>
              <a:gd name="connsiteX183" fmla="*/ 1493812 w 5662350"/>
              <a:gd name="connsiteY183" fmla="*/ 5143989 h 5441486"/>
              <a:gd name="connsiteX184" fmla="*/ 1494961 w 5662350"/>
              <a:gd name="connsiteY184" fmla="*/ 5144292 h 5441486"/>
              <a:gd name="connsiteX185" fmla="*/ 1498584 w 5662350"/>
              <a:gd name="connsiteY185" fmla="*/ 5145250 h 5441486"/>
              <a:gd name="connsiteX186" fmla="*/ 1497116 w 5662350"/>
              <a:gd name="connsiteY186" fmla="*/ 5144862 h 5441486"/>
              <a:gd name="connsiteX187" fmla="*/ 1367628 w 5662350"/>
              <a:gd name="connsiteY187" fmla="*/ 5141862 h 5441486"/>
              <a:gd name="connsiteX188" fmla="*/ 1382117 w 5662350"/>
              <a:gd name="connsiteY188" fmla="*/ 5139180 h 5441486"/>
              <a:gd name="connsiteX189" fmla="*/ 1368532 w 5662350"/>
              <a:gd name="connsiteY189" fmla="*/ 5142702 h 5441486"/>
              <a:gd name="connsiteX190" fmla="*/ 1367628 w 5662350"/>
              <a:gd name="connsiteY190" fmla="*/ 5141862 h 5441486"/>
              <a:gd name="connsiteX191" fmla="*/ 1435956 w 5662350"/>
              <a:gd name="connsiteY191" fmla="*/ 4843820 h 5441486"/>
              <a:gd name="connsiteX192" fmla="*/ 1452705 w 5662350"/>
              <a:gd name="connsiteY192" fmla="*/ 4841059 h 5441486"/>
              <a:gd name="connsiteX193" fmla="*/ 1675610 w 5662350"/>
              <a:gd name="connsiteY193" fmla="*/ 4804985 h 5441486"/>
              <a:gd name="connsiteX194" fmla="*/ 1702519 w 5662350"/>
              <a:gd name="connsiteY194" fmla="*/ 4802737 h 5441486"/>
              <a:gd name="connsiteX195" fmla="*/ 1473766 w 5662350"/>
              <a:gd name="connsiteY195" fmla="*/ 4837725 h 5441486"/>
              <a:gd name="connsiteX196" fmla="*/ 4315784 w 5662350"/>
              <a:gd name="connsiteY196" fmla="*/ 3481235 h 5441486"/>
              <a:gd name="connsiteX197" fmla="*/ 5177421 w 5662350"/>
              <a:gd name="connsiteY197" fmla="*/ 3662638 h 5441486"/>
              <a:gd name="connsiteX198" fmla="*/ 4315784 w 5662350"/>
              <a:gd name="connsiteY198" fmla="*/ 3481235 h 5441486"/>
              <a:gd name="connsiteX199" fmla="*/ 4347761 w 5662350"/>
              <a:gd name="connsiteY199" fmla="*/ 3445389 h 5441486"/>
              <a:gd name="connsiteX200" fmla="*/ 5212824 w 5662350"/>
              <a:gd name="connsiteY200" fmla="*/ 3658658 h 5441486"/>
              <a:gd name="connsiteX201" fmla="*/ 5216494 w 5662350"/>
              <a:gd name="connsiteY201" fmla="*/ 3659569 h 5441486"/>
              <a:gd name="connsiteX202" fmla="*/ 5208528 w 5662350"/>
              <a:gd name="connsiteY202" fmla="*/ 3659428 h 5441486"/>
              <a:gd name="connsiteX203" fmla="*/ 5138055 w 5662350"/>
              <a:gd name="connsiteY203" fmla="*/ 3641987 h 5441486"/>
              <a:gd name="connsiteX204" fmla="*/ 4347761 w 5662350"/>
              <a:gd name="connsiteY204" fmla="*/ 3445389 h 5441486"/>
              <a:gd name="connsiteX205" fmla="*/ 718511 w 5662350"/>
              <a:gd name="connsiteY205" fmla="*/ 4962336 h 5441486"/>
              <a:gd name="connsiteX206" fmla="*/ 1391013 w 5662350"/>
              <a:gd name="connsiteY206" fmla="*/ 4851067 h 5441486"/>
              <a:gd name="connsiteX207" fmla="*/ 1435956 w 5662350"/>
              <a:gd name="connsiteY207" fmla="*/ 4843820 h 5441486"/>
              <a:gd name="connsiteX208" fmla="*/ 1371742 w 5662350"/>
              <a:gd name="connsiteY208" fmla="*/ 4854407 h 5441486"/>
              <a:gd name="connsiteX209" fmla="*/ 718511 w 5662350"/>
              <a:gd name="connsiteY209" fmla="*/ 4962336 h 5441486"/>
              <a:gd name="connsiteX210" fmla="*/ 2819343 w 5662350"/>
              <a:gd name="connsiteY210" fmla="*/ 3822446 h 5441486"/>
              <a:gd name="connsiteX211" fmla="*/ 2817980 w 5662350"/>
              <a:gd name="connsiteY211" fmla="*/ 3825382 h 5441486"/>
              <a:gd name="connsiteX212" fmla="*/ 2844705 w 5662350"/>
              <a:gd name="connsiteY212" fmla="*/ 3823807 h 5441486"/>
              <a:gd name="connsiteX213" fmla="*/ 2819343 w 5662350"/>
              <a:gd name="connsiteY213" fmla="*/ 3822446 h 5441486"/>
              <a:gd name="connsiteX214" fmla="*/ 2793944 w 5662350"/>
              <a:gd name="connsiteY214" fmla="*/ 3815583 h 5441486"/>
              <a:gd name="connsiteX215" fmla="*/ 2793461 w 5662350"/>
              <a:gd name="connsiteY215" fmla="*/ 3818905 h 5441486"/>
              <a:gd name="connsiteX216" fmla="*/ 2814221 w 5662350"/>
              <a:gd name="connsiteY216" fmla="*/ 3816070 h 5441486"/>
              <a:gd name="connsiteX217" fmla="*/ 2793944 w 5662350"/>
              <a:gd name="connsiteY217" fmla="*/ 3815583 h 5441486"/>
              <a:gd name="connsiteX218" fmla="*/ 3203274 w 5662350"/>
              <a:gd name="connsiteY218" fmla="*/ 3619882 h 5441486"/>
              <a:gd name="connsiteX219" fmla="*/ 3199493 w 5662350"/>
              <a:gd name="connsiteY219" fmla="*/ 3622888 h 5441486"/>
              <a:gd name="connsiteX220" fmla="*/ 3219228 w 5662350"/>
              <a:gd name="connsiteY220" fmla="*/ 3619956 h 5441486"/>
              <a:gd name="connsiteX221" fmla="*/ 3203274 w 5662350"/>
              <a:gd name="connsiteY221" fmla="*/ 3619882 h 5441486"/>
              <a:gd name="connsiteX222" fmla="*/ 3173805 w 5662350"/>
              <a:gd name="connsiteY222" fmla="*/ 3612641 h 5441486"/>
              <a:gd name="connsiteX223" fmla="*/ 3169009 w 5662350"/>
              <a:gd name="connsiteY223" fmla="*/ 3615152 h 5441486"/>
              <a:gd name="connsiteX224" fmla="*/ 3195734 w 5662350"/>
              <a:gd name="connsiteY224" fmla="*/ 3613575 h 5441486"/>
              <a:gd name="connsiteX225" fmla="*/ 3173805 w 5662350"/>
              <a:gd name="connsiteY225" fmla="*/ 3612641 h 5441486"/>
              <a:gd name="connsiteX226" fmla="*/ 3130679 w 5662350"/>
              <a:gd name="connsiteY226" fmla="*/ 3604383 h 5441486"/>
              <a:gd name="connsiteX227" fmla="*/ 3126043 w 5662350"/>
              <a:gd name="connsiteY227" fmla="*/ 3606909 h 5441486"/>
              <a:gd name="connsiteX228" fmla="*/ 3151743 w 5662350"/>
              <a:gd name="connsiteY228" fmla="*/ 3605235 h 5441486"/>
              <a:gd name="connsiteX229" fmla="*/ 3130679 w 5662350"/>
              <a:gd name="connsiteY229" fmla="*/ 3604383 h 5441486"/>
              <a:gd name="connsiteX230" fmla="*/ 3088201 w 5662350"/>
              <a:gd name="connsiteY230" fmla="*/ 3599157 h 5441486"/>
              <a:gd name="connsiteX231" fmla="*/ 3114926 w 5662350"/>
              <a:gd name="connsiteY231" fmla="*/ 3597581 h 5441486"/>
              <a:gd name="connsiteX232" fmla="*/ 3088201 w 5662350"/>
              <a:gd name="connsiteY232" fmla="*/ 3599157 h 5441486"/>
              <a:gd name="connsiteX233" fmla="*/ 3043152 w 5662350"/>
              <a:gd name="connsiteY233" fmla="*/ 3581063 h 5441486"/>
              <a:gd name="connsiteX234" fmla="*/ 3045890 w 5662350"/>
              <a:gd name="connsiteY234" fmla="*/ 3582944 h 5441486"/>
              <a:gd name="connsiteX235" fmla="*/ 3049376 w 5662350"/>
              <a:gd name="connsiteY235" fmla="*/ 3585338 h 5441486"/>
              <a:gd name="connsiteX236" fmla="*/ 3052488 w 5662350"/>
              <a:gd name="connsiteY236" fmla="*/ 3587476 h 5441486"/>
              <a:gd name="connsiteX237" fmla="*/ 3046134 w 5662350"/>
              <a:gd name="connsiteY237" fmla="*/ 3583111 h 5441486"/>
              <a:gd name="connsiteX238" fmla="*/ 3045890 w 5662350"/>
              <a:gd name="connsiteY238" fmla="*/ 3582944 h 5441486"/>
              <a:gd name="connsiteX239" fmla="*/ 3044189 w 5662350"/>
              <a:gd name="connsiteY239" fmla="*/ 3581775 h 5441486"/>
              <a:gd name="connsiteX240" fmla="*/ 2991570 w 5662350"/>
              <a:gd name="connsiteY240" fmla="*/ 3573858 h 5441486"/>
              <a:gd name="connsiteX241" fmla="*/ 2990233 w 5662350"/>
              <a:gd name="connsiteY241" fmla="*/ 3576700 h 5441486"/>
              <a:gd name="connsiteX242" fmla="*/ 3016957 w 5662350"/>
              <a:gd name="connsiteY242" fmla="*/ 3575124 h 5441486"/>
              <a:gd name="connsiteX243" fmla="*/ 2991570 w 5662350"/>
              <a:gd name="connsiteY243" fmla="*/ 3573858 h 5441486"/>
              <a:gd name="connsiteX244" fmla="*/ 2959797 w 5662350"/>
              <a:gd name="connsiteY244" fmla="*/ 3566686 h 5441486"/>
              <a:gd name="connsiteX245" fmla="*/ 2959565 w 5662350"/>
              <a:gd name="connsiteY245" fmla="*/ 3569634 h 5441486"/>
              <a:gd name="connsiteX246" fmla="*/ 2980141 w 5662350"/>
              <a:gd name="connsiteY246" fmla="*/ 3567470 h 5441486"/>
              <a:gd name="connsiteX247" fmla="*/ 2959797 w 5662350"/>
              <a:gd name="connsiteY247" fmla="*/ 3566686 h 5441486"/>
              <a:gd name="connsiteX248" fmla="*/ 2456524 w 5662350"/>
              <a:gd name="connsiteY248" fmla="*/ 3770521 h 5441486"/>
              <a:gd name="connsiteX249" fmla="*/ 2453623 w 5662350"/>
              <a:gd name="connsiteY249" fmla="*/ 3773311 h 5441486"/>
              <a:gd name="connsiteX250" fmla="*/ 2468049 w 5662350"/>
              <a:gd name="connsiteY250" fmla="*/ 3770559 h 5441486"/>
              <a:gd name="connsiteX251" fmla="*/ 2456524 w 5662350"/>
              <a:gd name="connsiteY251" fmla="*/ 3770521 h 5441486"/>
              <a:gd name="connsiteX252" fmla="*/ 2486221 w 5662350"/>
              <a:gd name="connsiteY252" fmla="*/ 3739023 h 5441486"/>
              <a:gd name="connsiteX253" fmla="*/ 2482290 w 5662350"/>
              <a:gd name="connsiteY253" fmla="*/ 3741617 h 5441486"/>
              <a:gd name="connsiteX254" fmla="*/ 2509014 w 5662350"/>
              <a:gd name="connsiteY254" fmla="*/ 3740041 h 5441486"/>
              <a:gd name="connsiteX255" fmla="*/ 2486221 w 5662350"/>
              <a:gd name="connsiteY255" fmla="*/ 3739023 h 5441486"/>
              <a:gd name="connsiteX256" fmla="*/ 2846254 w 5662350"/>
              <a:gd name="connsiteY256" fmla="*/ 3580145 h 5441486"/>
              <a:gd name="connsiteX257" fmla="*/ 2913555 w 5662350"/>
              <a:gd name="connsiteY257" fmla="*/ 3595536 h 5441486"/>
              <a:gd name="connsiteX258" fmla="*/ 3053386 w 5662350"/>
              <a:gd name="connsiteY258" fmla="*/ 3630263 h 5441486"/>
              <a:gd name="connsiteX259" fmla="*/ 3104629 w 5662350"/>
              <a:gd name="connsiteY259" fmla="*/ 3635165 h 5441486"/>
              <a:gd name="connsiteX260" fmla="*/ 2988292 w 5662350"/>
              <a:gd name="connsiteY260" fmla="*/ 3606818 h 5441486"/>
              <a:gd name="connsiteX261" fmla="*/ 2846254 w 5662350"/>
              <a:gd name="connsiteY261" fmla="*/ 3580145 h 5441486"/>
              <a:gd name="connsiteX262" fmla="*/ 2466795 w 5662350"/>
              <a:gd name="connsiteY262" fmla="*/ 3733032 h 5441486"/>
              <a:gd name="connsiteX263" fmla="*/ 2463920 w 5662350"/>
              <a:gd name="connsiteY263" fmla="*/ 3735727 h 5441486"/>
              <a:gd name="connsiteX264" fmla="*/ 2478347 w 5662350"/>
              <a:gd name="connsiteY264" fmla="*/ 3732975 h 5441486"/>
              <a:gd name="connsiteX265" fmla="*/ 2466795 w 5662350"/>
              <a:gd name="connsiteY265" fmla="*/ 3733032 h 5441486"/>
              <a:gd name="connsiteX266" fmla="*/ 2429978 w 5662350"/>
              <a:gd name="connsiteY266" fmla="*/ 3725378 h 5441486"/>
              <a:gd name="connsiteX267" fmla="*/ 2427103 w 5662350"/>
              <a:gd name="connsiteY267" fmla="*/ 3728073 h 5441486"/>
              <a:gd name="connsiteX268" fmla="*/ 2441530 w 5662350"/>
              <a:gd name="connsiteY268" fmla="*/ 3725320 h 5441486"/>
              <a:gd name="connsiteX269" fmla="*/ 2429978 w 5662350"/>
              <a:gd name="connsiteY269" fmla="*/ 3725378 h 5441486"/>
              <a:gd name="connsiteX270" fmla="*/ 2782190 w 5662350"/>
              <a:gd name="connsiteY270" fmla="*/ 3562879 h 5441486"/>
              <a:gd name="connsiteX271" fmla="*/ 2778769 w 5662350"/>
              <a:gd name="connsiteY271" fmla="*/ 3565425 h 5441486"/>
              <a:gd name="connsiteX272" fmla="*/ 2802263 w 5662350"/>
              <a:gd name="connsiteY272" fmla="*/ 3571805 h 5441486"/>
              <a:gd name="connsiteX273" fmla="*/ 2782190 w 5662350"/>
              <a:gd name="connsiteY273" fmla="*/ 3562879 h 5441486"/>
              <a:gd name="connsiteX274" fmla="*/ 2406446 w 5662350"/>
              <a:gd name="connsiteY274" fmla="*/ 3718897 h 5441486"/>
              <a:gd name="connsiteX275" fmla="*/ 2402585 w 5662350"/>
              <a:gd name="connsiteY275" fmla="*/ 3721595 h 5441486"/>
              <a:gd name="connsiteX276" fmla="*/ 2423161 w 5662350"/>
              <a:gd name="connsiteY276" fmla="*/ 3719431 h 5441486"/>
              <a:gd name="connsiteX277" fmla="*/ 2406446 w 5662350"/>
              <a:gd name="connsiteY277" fmla="*/ 3718897 h 5441486"/>
              <a:gd name="connsiteX278" fmla="*/ 2382873 w 5662350"/>
              <a:gd name="connsiteY278" fmla="*/ 3712209 h 5441486"/>
              <a:gd name="connsiteX279" fmla="*/ 2379091 w 5662350"/>
              <a:gd name="connsiteY279" fmla="*/ 3715216 h 5441486"/>
              <a:gd name="connsiteX280" fmla="*/ 2398826 w 5662350"/>
              <a:gd name="connsiteY280" fmla="*/ 3712282 h 5441486"/>
              <a:gd name="connsiteX281" fmla="*/ 2382873 w 5662350"/>
              <a:gd name="connsiteY281" fmla="*/ 3712209 h 5441486"/>
              <a:gd name="connsiteX282" fmla="*/ 2238909 w 5662350"/>
              <a:gd name="connsiteY282" fmla="*/ 3758066 h 5441486"/>
              <a:gd name="connsiteX283" fmla="*/ 2236194 w 5662350"/>
              <a:gd name="connsiteY283" fmla="*/ 3760777 h 5441486"/>
              <a:gd name="connsiteX284" fmla="*/ 2249596 w 5662350"/>
              <a:gd name="connsiteY284" fmla="*/ 3757927 h 5441486"/>
              <a:gd name="connsiteX285" fmla="*/ 2238909 w 5662350"/>
              <a:gd name="connsiteY285" fmla="*/ 3758066 h 5441486"/>
              <a:gd name="connsiteX286" fmla="*/ 2171769 w 5662350"/>
              <a:gd name="connsiteY286" fmla="*/ 3738849 h 5441486"/>
              <a:gd name="connsiteX287" fmla="*/ 2168788 w 5662350"/>
              <a:gd name="connsiteY287" fmla="*/ 3741932 h 5441486"/>
              <a:gd name="connsiteX288" fmla="*/ 2183398 w 5662350"/>
              <a:gd name="connsiteY288" fmla="*/ 3738508 h 5441486"/>
              <a:gd name="connsiteX289" fmla="*/ 2171769 w 5662350"/>
              <a:gd name="connsiteY289" fmla="*/ 3738849 h 5441486"/>
              <a:gd name="connsiteX290" fmla="*/ 1961002 w 5662350"/>
              <a:gd name="connsiteY290" fmla="*/ 3717235 h 5441486"/>
              <a:gd name="connsiteX291" fmla="*/ 2039498 w 5662350"/>
              <a:gd name="connsiteY291" fmla="*/ 3737829 h 5441486"/>
              <a:gd name="connsiteX292" fmla="*/ 2556804 w 5662350"/>
              <a:gd name="connsiteY292" fmla="*/ 3872715 h 5441486"/>
              <a:gd name="connsiteX293" fmla="*/ 2601898 w 5662350"/>
              <a:gd name="connsiteY293" fmla="*/ 3877029 h 5441486"/>
              <a:gd name="connsiteX294" fmla="*/ 2576276 w 5662350"/>
              <a:gd name="connsiteY294" fmla="*/ 3874578 h 5441486"/>
              <a:gd name="connsiteX295" fmla="*/ 2112869 w 5662350"/>
              <a:gd name="connsiteY295" fmla="*/ 3757933 h 5441486"/>
              <a:gd name="connsiteX296" fmla="*/ 1961002 w 5662350"/>
              <a:gd name="connsiteY296" fmla="*/ 3717235 h 5441486"/>
              <a:gd name="connsiteX297" fmla="*/ 2005481 w 5662350"/>
              <a:gd name="connsiteY297" fmla="*/ 3646285 h 5441486"/>
              <a:gd name="connsiteX298" fmla="*/ 2006493 w 5662350"/>
              <a:gd name="connsiteY298" fmla="*/ 3646776 h 5441486"/>
              <a:gd name="connsiteX299" fmla="*/ 2005930 w 5662350"/>
              <a:gd name="connsiteY299" fmla="*/ 3649216 h 5441486"/>
              <a:gd name="connsiteX300" fmla="*/ 2053758 w 5662350"/>
              <a:gd name="connsiteY300" fmla="*/ 3662744 h 5441486"/>
              <a:gd name="connsiteX301" fmla="*/ 2193512 w 5662350"/>
              <a:gd name="connsiteY301" fmla="*/ 3701596 h 5441486"/>
              <a:gd name="connsiteX302" fmla="*/ 2241523 w 5662350"/>
              <a:gd name="connsiteY302" fmla="*/ 3714453 h 5441486"/>
              <a:gd name="connsiteX303" fmla="*/ 2266042 w 5662350"/>
              <a:gd name="connsiteY303" fmla="*/ 3720931 h 5441486"/>
              <a:gd name="connsiteX304" fmla="*/ 2418093 w 5662350"/>
              <a:gd name="connsiteY304" fmla="*/ 3760959 h 5441486"/>
              <a:gd name="connsiteX305" fmla="*/ 2266042 w 5662350"/>
              <a:gd name="connsiteY305" fmla="*/ 3720931 h 5441486"/>
              <a:gd name="connsiteX306" fmla="*/ 2241523 w 5662350"/>
              <a:gd name="connsiteY306" fmla="*/ 3714453 h 5441486"/>
              <a:gd name="connsiteX307" fmla="*/ 2194722 w 5662350"/>
              <a:gd name="connsiteY307" fmla="*/ 3675124 h 5441486"/>
              <a:gd name="connsiteX308" fmla="*/ 2024378 w 5662350"/>
              <a:gd name="connsiteY308" fmla="*/ 3650980 h 5441486"/>
              <a:gd name="connsiteX309" fmla="*/ 2009030 w 5662350"/>
              <a:gd name="connsiteY309" fmla="*/ 3648007 h 5441486"/>
              <a:gd name="connsiteX310" fmla="*/ 2006493 w 5662350"/>
              <a:gd name="connsiteY310" fmla="*/ 3646776 h 5441486"/>
              <a:gd name="connsiteX311" fmla="*/ 2006717 w 5662350"/>
              <a:gd name="connsiteY311" fmla="*/ 3645804 h 5441486"/>
              <a:gd name="connsiteX312" fmla="*/ 2005481 w 5662350"/>
              <a:gd name="connsiteY312" fmla="*/ 3646285 h 5441486"/>
              <a:gd name="connsiteX313" fmla="*/ 4085397 w 5662350"/>
              <a:gd name="connsiteY313" fmla="*/ 2600631 h 5441486"/>
              <a:gd name="connsiteX314" fmla="*/ 4085397 w 5662350"/>
              <a:gd name="connsiteY314" fmla="*/ 2635410 h 5441486"/>
              <a:gd name="connsiteX315" fmla="*/ 4110085 w 5662350"/>
              <a:gd name="connsiteY315" fmla="*/ 2629381 h 5441486"/>
              <a:gd name="connsiteX316" fmla="*/ 4197248 w 5662350"/>
              <a:gd name="connsiteY316" fmla="*/ 2599150 h 5441486"/>
              <a:gd name="connsiteX317" fmla="*/ 4176038 w 5662350"/>
              <a:gd name="connsiteY317" fmla="*/ 2580591 h 5441486"/>
              <a:gd name="connsiteX318" fmla="*/ 4200557 w 5662350"/>
              <a:gd name="connsiteY318" fmla="*/ 2587069 h 5441486"/>
              <a:gd name="connsiteX319" fmla="*/ 4176038 w 5662350"/>
              <a:gd name="connsiteY319" fmla="*/ 2580591 h 5441486"/>
              <a:gd name="connsiteX320" fmla="*/ 3605310 w 5662350"/>
              <a:gd name="connsiteY320" fmla="*/ 2769118 h 5441486"/>
              <a:gd name="connsiteX321" fmla="*/ 3616120 w 5662350"/>
              <a:gd name="connsiteY321" fmla="*/ 2770152 h 5441486"/>
              <a:gd name="connsiteX322" fmla="*/ 3629521 w 5662350"/>
              <a:gd name="connsiteY322" fmla="*/ 2767302 h 5441486"/>
              <a:gd name="connsiteX323" fmla="*/ 3642923 w 5662350"/>
              <a:gd name="connsiteY323" fmla="*/ 2764450 h 5441486"/>
              <a:gd name="connsiteX324" fmla="*/ 3657533 w 5662350"/>
              <a:gd name="connsiteY324" fmla="*/ 2761027 h 5441486"/>
              <a:gd name="connsiteX325" fmla="*/ 3670935 w 5662350"/>
              <a:gd name="connsiteY325" fmla="*/ 2758177 h 5441486"/>
              <a:gd name="connsiteX326" fmla="*/ 3657533 w 5662350"/>
              <a:gd name="connsiteY326" fmla="*/ 2761027 h 5441486"/>
              <a:gd name="connsiteX327" fmla="*/ 3642923 w 5662350"/>
              <a:gd name="connsiteY327" fmla="*/ 2764450 h 5441486"/>
              <a:gd name="connsiteX328" fmla="*/ 3629521 w 5662350"/>
              <a:gd name="connsiteY328" fmla="*/ 2767302 h 5441486"/>
              <a:gd name="connsiteX329" fmla="*/ 3616120 w 5662350"/>
              <a:gd name="connsiteY329" fmla="*/ 2770152 h 5441486"/>
              <a:gd name="connsiteX330" fmla="*/ 3605310 w 5662350"/>
              <a:gd name="connsiteY330" fmla="*/ 2769118 h 5441486"/>
              <a:gd name="connsiteX331" fmla="*/ 4085397 w 5662350"/>
              <a:gd name="connsiteY331" fmla="*/ 2550799 h 5441486"/>
              <a:gd name="connsiteX332" fmla="*/ 4085397 w 5662350"/>
              <a:gd name="connsiteY332" fmla="*/ 2559067 h 5441486"/>
              <a:gd name="connsiteX333" fmla="*/ 4110944 w 5662350"/>
              <a:gd name="connsiteY333" fmla="*/ 2557146 h 5441486"/>
              <a:gd name="connsiteX334" fmla="*/ 4088602 w 5662350"/>
              <a:gd name="connsiteY334" fmla="*/ 2563360 h 5441486"/>
              <a:gd name="connsiteX335" fmla="*/ 4085397 w 5662350"/>
              <a:gd name="connsiteY335" fmla="*/ 2564133 h 5441486"/>
              <a:gd name="connsiteX336" fmla="*/ 4085397 w 5662350"/>
              <a:gd name="connsiteY336" fmla="*/ 2579298 h 5441486"/>
              <a:gd name="connsiteX337" fmla="*/ 4114558 w 5662350"/>
              <a:gd name="connsiteY337" fmla="*/ 2570890 h 5441486"/>
              <a:gd name="connsiteX338" fmla="*/ 4136566 w 5662350"/>
              <a:gd name="connsiteY338" fmla="*/ 2559597 h 5441486"/>
              <a:gd name="connsiteX339" fmla="*/ 4110944 w 5662350"/>
              <a:gd name="connsiteY339" fmla="*/ 2557146 h 5441486"/>
              <a:gd name="connsiteX340" fmla="*/ 4114438 w 5662350"/>
              <a:gd name="connsiteY340" fmla="*/ 2544395 h 5441486"/>
              <a:gd name="connsiteX341" fmla="*/ 3265022 w 5662350"/>
              <a:gd name="connsiteY341" fmla="*/ 2800618 h 5441486"/>
              <a:gd name="connsiteX342" fmla="*/ 3267986 w 5662350"/>
              <a:gd name="connsiteY342" fmla="*/ 2800902 h 5441486"/>
              <a:gd name="connsiteX343" fmla="*/ 3266257 w 5662350"/>
              <a:gd name="connsiteY343" fmla="*/ 2800736 h 5441486"/>
              <a:gd name="connsiteX344" fmla="*/ 3262798 w 5662350"/>
              <a:gd name="connsiteY344" fmla="*/ 2800405 h 5441486"/>
              <a:gd name="connsiteX345" fmla="*/ 3265022 w 5662350"/>
              <a:gd name="connsiteY345" fmla="*/ 2800618 h 5441486"/>
              <a:gd name="connsiteX346" fmla="*/ 3263375 w 5662350"/>
              <a:gd name="connsiteY346" fmla="*/ 2800461 h 5441486"/>
              <a:gd name="connsiteX347" fmla="*/ 3246444 w 5662350"/>
              <a:gd name="connsiteY347" fmla="*/ 2799874 h 5441486"/>
              <a:gd name="connsiteX348" fmla="*/ 3254585 w 5662350"/>
              <a:gd name="connsiteY348" fmla="*/ 2803752 h 5441486"/>
              <a:gd name="connsiteX349" fmla="*/ 3241262 w 5662350"/>
              <a:gd name="connsiteY349" fmla="*/ 2802477 h 5441486"/>
              <a:gd name="connsiteX350" fmla="*/ 3246444 w 5662350"/>
              <a:gd name="connsiteY350" fmla="*/ 2799874 h 5441486"/>
              <a:gd name="connsiteX351" fmla="*/ 3187567 w 5662350"/>
              <a:gd name="connsiteY351" fmla="*/ 2737422 h 5441486"/>
              <a:gd name="connsiteX352" fmla="*/ 3221545 w 5662350"/>
              <a:gd name="connsiteY352" fmla="*/ 2732407 h 5441486"/>
              <a:gd name="connsiteX353" fmla="*/ 3187567 w 5662350"/>
              <a:gd name="connsiteY353" fmla="*/ 2737422 h 5441486"/>
              <a:gd name="connsiteX354" fmla="*/ 3153406 w 5662350"/>
              <a:gd name="connsiteY354" fmla="*/ 2743108 h 5441486"/>
              <a:gd name="connsiteX355" fmla="*/ 3187567 w 5662350"/>
              <a:gd name="connsiteY355" fmla="*/ 2737422 h 5441486"/>
              <a:gd name="connsiteX356" fmla="*/ 3153406 w 5662350"/>
              <a:gd name="connsiteY356" fmla="*/ 2743108 h 5441486"/>
              <a:gd name="connsiteX357" fmla="*/ 3140004 w 5662350"/>
              <a:gd name="connsiteY357" fmla="*/ 2745958 h 5441486"/>
              <a:gd name="connsiteX358" fmla="*/ 3153406 w 5662350"/>
              <a:gd name="connsiteY358" fmla="*/ 2743108 h 5441486"/>
              <a:gd name="connsiteX359" fmla="*/ 3140004 w 5662350"/>
              <a:gd name="connsiteY359" fmla="*/ 2745958 h 5441486"/>
              <a:gd name="connsiteX360" fmla="*/ 3125134 w 5662350"/>
              <a:gd name="connsiteY360" fmla="*/ 2745052 h 5441486"/>
              <a:gd name="connsiteX361" fmla="*/ 3140004 w 5662350"/>
              <a:gd name="connsiteY361" fmla="*/ 2745958 h 5441486"/>
              <a:gd name="connsiteX362" fmla="*/ 3119429 w 5662350"/>
              <a:gd name="connsiteY362" fmla="*/ 2748123 h 5441486"/>
              <a:gd name="connsiteX363" fmla="*/ 3125134 w 5662350"/>
              <a:gd name="connsiteY363" fmla="*/ 2745052 h 5441486"/>
              <a:gd name="connsiteX364" fmla="*/ 3110836 w 5662350"/>
              <a:gd name="connsiteY364" fmla="*/ 2747817 h 5441486"/>
              <a:gd name="connsiteX365" fmla="*/ 3119429 w 5662350"/>
              <a:gd name="connsiteY365" fmla="*/ 2748123 h 5441486"/>
              <a:gd name="connsiteX366" fmla="*/ 3106027 w 5662350"/>
              <a:gd name="connsiteY366" fmla="*/ 2750973 h 5441486"/>
              <a:gd name="connsiteX367" fmla="*/ 3110836 w 5662350"/>
              <a:gd name="connsiteY367" fmla="*/ 2747817 h 5441486"/>
              <a:gd name="connsiteX368" fmla="*/ 3091134 w 5662350"/>
              <a:gd name="connsiteY368" fmla="*/ 2750151 h 5441486"/>
              <a:gd name="connsiteX369" fmla="*/ 3106027 w 5662350"/>
              <a:gd name="connsiteY369" fmla="*/ 2750973 h 5441486"/>
              <a:gd name="connsiteX370" fmla="*/ 3085267 w 5662350"/>
              <a:gd name="connsiteY370" fmla="*/ 2753808 h 5441486"/>
              <a:gd name="connsiteX371" fmla="*/ 3091134 w 5662350"/>
              <a:gd name="connsiteY371" fmla="*/ 2750151 h 5441486"/>
              <a:gd name="connsiteX372" fmla="*/ 2741430 w 5662350"/>
              <a:gd name="connsiteY372" fmla="*/ 2891722 h 5441486"/>
              <a:gd name="connsiteX373" fmla="*/ 2730867 w 5662350"/>
              <a:gd name="connsiteY373" fmla="*/ 2907241 h 5441486"/>
              <a:gd name="connsiteX374" fmla="*/ 2885409 w 5662350"/>
              <a:gd name="connsiteY374" fmla="*/ 2888277 h 5441486"/>
              <a:gd name="connsiteX375" fmla="*/ 3660800 w 5662350"/>
              <a:gd name="connsiteY375" fmla="*/ 2750244 h 5441486"/>
              <a:gd name="connsiteX376" fmla="*/ 3739635 w 5662350"/>
              <a:gd name="connsiteY376" fmla="*/ 2730433 h 5441486"/>
              <a:gd name="connsiteX377" fmla="*/ 3695584 w 5662350"/>
              <a:gd name="connsiteY377" fmla="*/ 2730433 h 5441486"/>
              <a:gd name="connsiteX378" fmla="*/ 3393392 w 5662350"/>
              <a:gd name="connsiteY378" fmla="*/ 2789911 h 5441486"/>
              <a:gd name="connsiteX379" fmla="*/ 2862177 w 5662350"/>
              <a:gd name="connsiteY379" fmla="*/ 2877101 h 5441486"/>
              <a:gd name="connsiteX380" fmla="*/ 2781740 w 5662350"/>
              <a:gd name="connsiteY380" fmla="*/ 2886624 h 5441486"/>
              <a:gd name="connsiteX381" fmla="*/ 2741430 w 5662350"/>
              <a:gd name="connsiteY381" fmla="*/ 2891722 h 5441486"/>
              <a:gd name="connsiteX382" fmla="*/ 5012606 w 5662350"/>
              <a:gd name="connsiteY382" fmla="*/ 1897463 h 5441486"/>
              <a:gd name="connsiteX383" fmla="*/ 5014270 w 5662350"/>
              <a:gd name="connsiteY383" fmla="*/ 1901108 h 5441486"/>
              <a:gd name="connsiteX384" fmla="*/ 5012606 w 5662350"/>
              <a:gd name="connsiteY384" fmla="*/ 1897463 h 5441486"/>
              <a:gd name="connsiteX385" fmla="*/ 2827136 w 5662350"/>
              <a:gd name="connsiteY385" fmla="*/ 2766996 h 5441486"/>
              <a:gd name="connsiteX386" fmla="*/ 2841563 w 5662350"/>
              <a:gd name="connsiteY386" fmla="*/ 2764244 h 5441486"/>
              <a:gd name="connsiteX387" fmla="*/ 4986276 w 5662350"/>
              <a:gd name="connsiteY387" fmla="*/ 1834379 h 5441486"/>
              <a:gd name="connsiteX388" fmla="*/ 5071213 w 5662350"/>
              <a:gd name="connsiteY388" fmla="*/ 1885205 h 5441486"/>
              <a:gd name="connsiteX389" fmla="*/ 4986276 w 5662350"/>
              <a:gd name="connsiteY389" fmla="*/ 1834379 h 5441486"/>
              <a:gd name="connsiteX390" fmla="*/ 1540195 w 5662350"/>
              <a:gd name="connsiteY390" fmla="*/ 3303925 h 5441486"/>
              <a:gd name="connsiteX391" fmla="*/ 2336876 w 5662350"/>
              <a:gd name="connsiteY391" fmla="*/ 3604424 h 5441486"/>
              <a:gd name="connsiteX392" fmla="*/ 2433662 w 5662350"/>
              <a:gd name="connsiteY392" fmla="*/ 3635034 h 5441486"/>
              <a:gd name="connsiteX393" fmla="*/ 2610311 w 5662350"/>
              <a:gd name="connsiteY393" fmla="*/ 3677414 h 5441486"/>
              <a:gd name="connsiteX394" fmla="*/ 2801386 w 5662350"/>
              <a:gd name="connsiteY394" fmla="*/ 3717043 h 5441486"/>
              <a:gd name="connsiteX395" fmla="*/ 2389406 w 5662350"/>
              <a:gd name="connsiteY395" fmla="*/ 3604628 h 5441486"/>
              <a:gd name="connsiteX396" fmla="*/ 1540195 w 5662350"/>
              <a:gd name="connsiteY396" fmla="*/ 3303925 h 5441486"/>
              <a:gd name="connsiteX397" fmla="*/ 1306612 w 5662350"/>
              <a:gd name="connsiteY397" fmla="*/ 3392986 h 5441486"/>
              <a:gd name="connsiteX398" fmla="*/ 1950090 w 5662350"/>
              <a:gd name="connsiteY398" fmla="*/ 3661093 h 5441486"/>
              <a:gd name="connsiteX399" fmla="*/ 1975712 w 5662350"/>
              <a:gd name="connsiteY399" fmla="*/ 3663544 h 5441486"/>
              <a:gd name="connsiteX400" fmla="*/ 1990666 w 5662350"/>
              <a:gd name="connsiteY400" fmla="*/ 3678060 h 5441486"/>
              <a:gd name="connsiteX401" fmla="*/ 2137855 w 5662350"/>
              <a:gd name="connsiteY401" fmla="*/ 3712802 h 5441486"/>
              <a:gd name="connsiteX402" fmla="*/ 2584602 w 5662350"/>
              <a:gd name="connsiteY402" fmla="*/ 3826916 h 5441486"/>
              <a:gd name="connsiteX403" fmla="*/ 2649283 w 5662350"/>
              <a:gd name="connsiteY403" fmla="*/ 3840796 h 5441486"/>
              <a:gd name="connsiteX404" fmla="*/ 2857471 w 5662350"/>
              <a:gd name="connsiteY404" fmla="*/ 3896862 h 5441486"/>
              <a:gd name="connsiteX405" fmla="*/ 3659059 w 5662350"/>
              <a:gd name="connsiteY405" fmla="*/ 4096512 h 5441486"/>
              <a:gd name="connsiteX406" fmla="*/ 2979469 w 5662350"/>
              <a:gd name="connsiteY406" fmla="*/ 3900060 h 5441486"/>
              <a:gd name="connsiteX407" fmla="*/ 2743038 w 5662350"/>
              <a:gd name="connsiteY407" fmla="*/ 3860915 h 5441486"/>
              <a:gd name="connsiteX408" fmla="*/ 2649283 w 5662350"/>
              <a:gd name="connsiteY408" fmla="*/ 3840796 h 5441486"/>
              <a:gd name="connsiteX409" fmla="*/ 2620155 w 5662350"/>
              <a:gd name="connsiteY409" fmla="*/ 3832952 h 5441486"/>
              <a:gd name="connsiteX410" fmla="*/ 2093153 w 5662350"/>
              <a:gd name="connsiteY410" fmla="*/ 3687863 h 5441486"/>
              <a:gd name="connsiteX411" fmla="*/ 1952296 w 5662350"/>
              <a:gd name="connsiteY411" fmla="*/ 3653039 h 5441486"/>
              <a:gd name="connsiteX412" fmla="*/ 1306612 w 5662350"/>
              <a:gd name="connsiteY412" fmla="*/ 3392986 h 5441486"/>
              <a:gd name="connsiteX413" fmla="*/ 5237721 w 5662350"/>
              <a:gd name="connsiteY413" fmla="*/ 1685638 h 5441486"/>
              <a:gd name="connsiteX414" fmla="*/ 5235825 w 5662350"/>
              <a:gd name="connsiteY414" fmla="*/ 1687445 h 5441486"/>
              <a:gd name="connsiteX415" fmla="*/ 5265206 w 5662350"/>
              <a:gd name="connsiteY415" fmla="*/ 1699209 h 5441486"/>
              <a:gd name="connsiteX416" fmla="*/ 5237721 w 5662350"/>
              <a:gd name="connsiteY416" fmla="*/ 1685638 h 5441486"/>
              <a:gd name="connsiteX417" fmla="*/ 4963065 w 5662350"/>
              <a:gd name="connsiteY417" fmla="*/ 1777060 h 5441486"/>
              <a:gd name="connsiteX418" fmla="*/ 5020907 w 5662350"/>
              <a:gd name="connsiteY418" fmla="*/ 1803944 h 5441486"/>
              <a:gd name="connsiteX419" fmla="*/ 4963065 w 5662350"/>
              <a:gd name="connsiteY419" fmla="*/ 1777060 h 5441486"/>
              <a:gd name="connsiteX420" fmla="*/ 5211705 w 5662350"/>
              <a:gd name="connsiteY420" fmla="*/ 1660603 h 5441486"/>
              <a:gd name="connsiteX421" fmla="*/ 5209754 w 5662350"/>
              <a:gd name="connsiteY421" fmla="*/ 1663601 h 5441486"/>
              <a:gd name="connsiteX422" fmla="*/ 5234272 w 5662350"/>
              <a:gd name="connsiteY422" fmla="*/ 1670079 h 5441486"/>
              <a:gd name="connsiteX423" fmla="*/ 5211705 w 5662350"/>
              <a:gd name="connsiteY423" fmla="*/ 1660603 h 5441486"/>
              <a:gd name="connsiteX424" fmla="*/ 4899972 w 5662350"/>
              <a:gd name="connsiteY424" fmla="*/ 1792375 h 5441486"/>
              <a:gd name="connsiteX425" fmla="*/ 4914583 w 5662350"/>
              <a:gd name="connsiteY425" fmla="*/ 1788952 h 5441486"/>
              <a:gd name="connsiteX426" fmla="*/ 5028377 w 5662350"/>
              <a:gd name="connsiteY426" fmla="*/ 1736550 h 5441486"/>
              <a:gd name="connsiteX427" fmla="*/ 5053067 w 5662350"/>
              <a:gd name="connsiteY427" fmla="*/ 1759498 h 5441486"/>
              <a:gd name="connsiteX428" fmla="*/ 5117058 w 5662350"/>
              <a:gd name="connsiteY428" fmla="*/ 1786969 h 5441486"/>
              <a:gd name="connsiteX429" fmla="*/ 5028377 w 5662350"/>
              <a:gd name="connsiteY429" fmla="*/ 1736550 h 5441486"/>
              <a:gd name="connsiteX430" fmla="*/ 1046873 w 5662350"/>
              <a:gd name="connsiteY430" fmla="*/ 3403031 h 5441486"/>
              <a:gd name="connsiteX431" fmla="*/ 1924878 w 5662350"/>
              <a:gd name="connsiteY431" fmla="*/ 3698549 h 5441486"/>
              <a:gd name="connsiteX432" fmla="*/ 1926391 w 5662350"/>
              <a:gd name="connsiteY432" fmla="*/ 3701526 h 5441486"/>
              <a:gd name="connsiteX433" fmla="*/ 1925719 w 5662350"/>
              <a:gd name="connsiteY433" fmla="*/ 3700203 h 5441486"/>
              <a:gd name="connsiteX434" fmla="*/ 1924878 w 5662350"/>
              <a:gd name="connsiteY434" fmla="*/ 3698549 h 5441486"/>
              <a:gd name="connsiteX435" fmla="*/ 1924597 w 5662350"/>
              <a:gd name="connsiteY435" fmla="*/ 3697997 h 5441486"/>
              <a:gd name="connsiteX436" fmla="*/ 1046873 w 5662350"/>
              <a:gd name="connsiteY436" fmla="*/ 3403031 h 5441486"/>
              <a:gd name="connsiteX437" fmla="*/ 602112 w 5662350"/>
              <a:gd name="connsiteY437" fmla="*/ 3578723 h 5441486"/>
              <a:gd name="connsiteX438" fmla="*/ 682727 w 5662350"/>
              <a:gd name="connsiteY438" fmla="*/ 3599779 h 5441486"/>
              <a:gd name="connsiteX439" fmla="*/ 1389173 w 5662350"/>
              <a:gd name="connsiteY439" fmla="*/ 3863437 h 5441486"/>
              <a:gd name="connsiteX440" fmla="*/ 1426458 w 5662350"/>
              <a:gd name="connsiteY440" fmla="*/ 3878137 h 5441486"/>
              <a:gd name="connsiteX441" fmla="*/ 1302313 w 5662350"/>
              <a:gd name="connsiteY441" fmla="*/ 3834365 h 5441486"/>
              <a:gd name="connsiteX442" fmla="*/ 679418 w 5662350"/>
              <a:gd name="connsiteY442" fmla="*/ 3611860 h 5441486"/>
              <a:gd name="connsiteX443" fmla="*/ 602112 w 5662350"/>
              <a:gd name="connsiteY443" fmla="*/ 3578723 h 5441486"/>
              <a:gd name="connsiteX444" fmla="*/ 2087745 w 5662350"/>
              <a:gd name="connsiteY444" fmla="*/ 2880158 h 5441486"/>
              <a:gd name="connsiteX445" fmla="*/ 2098553 w 5662350"/>
              <a:gd name="connsiteY445" fmla="*/ 2881192 h 5441486"/>
              <a:gd name="connsiteX446" fmla="*/ 2132714 w 5662350"/>
              <a:gd name="connsiteY446" fmla="*/ 2875506 h 5441486"/>
              <a:gd name="connsiteX447" fmla="*/ 2172842 w 5662350"/>
              <a:gd name="connsiteY447" fmla="*/ 2871080 h 5441486"/>
              <a:gd name="connsiteX448" fmla="*/ 2212968 w 5662350"/>
              <a:gd name="connsiteY448" fmla="*/ 2866653 h 5441486"/>
              <a:gd name="connsiteX449" fmla="*/ 3085267 w 5662350"/>
              <a:gd name="connsiteY449" fmla="*/ 2753808 h 5441486"/>
              <a:gd name="connsiteX450" fmla="*/ 3003727 w 5662350"/>
              <a:gd name="connsiteY450" fmla="*/ 2767358 h 5441486"/>
              <a:gd name="connsiteX451" fmla="*/ 2973692 w 5662350"/>
              <a:gd name="connsiteY451" fmla="*/ 2781015 h 5441486"/>
              <a:gd name="connsiteX452" fmla="*/ 2687736 w 5662350"/>
              <a:gd name="connsiteY452" fmla="*/ 2826666 h 5441486"/>
              <a:gd name="connsiteX453" fmla="*/ 2667160 w 5662350"/>
              <a:gd name="connsiteY453" fmla="*/ 2828830 h 5441486"/>
              <a:gd name="connsiteX454" fmla="*/ 2646584 w 5662350"/>
              <a:gd name="connsiteY454" fmla="*/ 2830995 h 5441486"/>
              <a:gd name="connsiteX455" fmla="*/ 2627033 w 5662350"/>
              <a:gd name="connsiteY455" fmla="*/ 2833256 h 5441486"/>
              <a:gd name="connsiteX456" fmla="*/ 2552746 w 5662350"/>
              <a:gd name="connsiteY456" fmla="*/ 2843368 h 5441486"/>
              <a:gd name="connsiteX457" fmla="*/ 2532170 w 5662350"/>
              <a:gd name="connsiteY457" fmla="*/ 2845533 h 5441486"/>
              <a:gd name="connsiteX458" fmla="*/ 2437305 w 5662350"/>
              <a:gd name="connsiteY458" fmla="*/ 2857809 h 5441486"/>
              <a:gd name="connsiteX459" fmla="*/ 2308281 w 5662350"/>
              <a:gd name="connsiteY459" fmla="*/ 2875771 h 5441486"/>
              <a:gd name="connsiteX460" fmla="*/ 2268154 w 5662350"/>
              <a:gd name="connsiteY460" fmla="*/ 2880197 h 5441486"/>
              <a:gd name="connsiteX461" fmla="*/ 2248603 w 5662350"/>
              <a:gd name="connsiteY461" fmla="*/ 2882460 h 5441486"/>
              <a:gd name="connsiteX462" fmla="*/ 2268154 w 5662350"/>
              <a:gd name="connsiteY462" fmla="*/ 2880197 h 5441486"/>
              <a:gd name="connsiteX463" fmla="*/ 2308281 w 5662350"/>
              <a:gd name="connsiteY463" fmla="*/ 2875771 h 5441486"/>
              <a:gd name="connsiteX464" fmla="*/ 2437305 w 5662350"/>
              <a:gd name="connsiteY464" fmla="*/ 2857809 h 5441486"/>
              <a:gd name="connsiteX465" fmla="*/ 2532170 w 5662350"/>
              <a:gd name="connsiteY465" fmla="*/ 2845533 h 5441486"/>
              <a:gd name="connsiteX466" fmla="*/ 2552746 w 5662350"/>
              <a:gd name="connsiteY466" fmla="*/ 2843368 h 5441486"/>
              <a:gd name="connsiteX467" fmla="*/ 2627033 w 5662350"/>
              <a:gd name="connsiteY467" fmla="*/ 2833256 h 5441486"/>
              <a:gd name="connsiteX468" fmla="*/ 2646584 w 5662350"/>
              <a:gd name="connsiteY468" fmla="*/ 2830995 h 5441486"/>
              <a:gd name="connsiteX469" fmla="*/ 2667160 w 5662350"/>
              <a:gd name="connsiteY469" fmla="*/ 2828830 h 5441486"/>
              <a:gd name="connsiteX470" fmla="*/ 2687736 w 5662350"/>
              <a:gd name="connsiteY470" fmla="*/ 2826666 h 5441486"/>
              <a:gd name="connsiteX471" fmla="*/ 3335271 w 5662350"/>
              <a:gd name="connsiteY471" fmla="*/ 2733816 h 5441486"/>
              <a:gd name="connsiteX472" fmla="*/ 3353858 w 5662350"/>
              <a:gd name="connsiteY472" fmla="*/ 2730433 h 5441486"/>
              <a:gd name="connsiteX473" fmla="*/ 3247573 w 5662350"/>
              <a:gd name="connsiteY473" fmla="*/ 2730433 h 5441486"/>
              <a:gd name="connsiteX474" fmla="*/ 3240396 w 5662350"/>
              <a:gd name="connsiteY474" fmla="*/ 2733178 h 5441486"/>
              <a:gd name="connsiteX475" fmla="*/ 3221545 w 5662350"/>
              <a:gd name="connsiteY475" fmla="*/ 2732407 h 5441486"/>
              <a:gd name="connsiteX476" fmla="*/ 3223844 w 5662350"/>
              <a:gd name="connsiteY476" fmla="*/ 2730433 h 5441486"/>
              <a:gd name="connsiteX477" fmla="*/ 3182642 w 5662350"/>
              <a:gd name="connsiteY477" fmla="*/ 2730433 h 5441486"/>
              <a:gd name="connsiteX478" fmla="*/ 2932677 w 5662350"/>
              <a:gd name="connsiteY478" fmla="*/ 2767751 h 5441486"/>
              <a:gd name="connsiteX479" fmla="*/ 2212968 w 5662350"/>
              <a:gd name="connsiteY479" fmla="*/ 2866653 h 5441486"/>
              <a:gd name="connsiteX480" fmla="*/ 2172842 w 5662350"/>
              <a:gd name="connsiteY480" fmla="*/ 2871080 h 5441486"/>
              <a:gd name="connsiteX481" fmla="*/ 2132714 w 5662350"/>
              <a:gd name="connsiteY481" fmla="*/ 2875506 h 5441486"/>
              <a:gd name="connsiteX482" fmla="*/ 2098553 w 5662350"/>
              <a:gd name="connsiteY482" fmla="*/ 2881192 h 5441486"/>
              <a:gd name="connsiteX483" fmla="*/ 2087745 w 5662350"/>
              <a:gd name="connsiteY483" fmla="*/ 2880158 h 5441486"/>
              <a:gd name="connsiteX484" fmla="*/ 1785562 w 5662350"/>
              <a:gd name="connsiteY484" fmla="*/ 2981877 h 5441486"/>
              <a:gd name="connsiteX485" fmla="*/ 1878773 w 5662350"/>
              <a:gd name="connsiteY485" fmla="*/ 2992404 h 5441486"/>
              <a:gd name="connsiteX486" fmla="*/ 2150041 w 5662350"/>
              <a:gd name="connsiteY486" fmla="*/ 2954301 h 5441486"/>
              <a:gd name="connsiteX487" fmla="*/ 3241262 w 5662350"/>
              <a:gd name="connsiteY487" fmla="*/ 2802477 h 5441486"/>
              <a:gd name="connsiteX488" fmla="*/ 3254585 w 5662350"/>
              <a:gd name="connsiteY488" fmla="*/ 2803752 h 5441486"/>
              <a:gd name="connsiteX489" fmla="*/ 3267986 w 5662350"/>
              <a:gd name="connsiteY489" fmla="*/ 2800902 h 5441486"/>
              <a:gd name="connsiteX490" fmla="*/ 3323826 w 5662350"/>
              <a:gd name="connsiteY490" fmla="*/ 2789025 h 5441486"/>
              <a:gd name="connsiteX491" fmla="*/ 3331079 w 5662350"/>
              <a:gd name="connsiteY491" fmla="*/ 2785587 h 5441486"/>
              <a:gd name="connsiteX492" fmla="*/ 3357804 w 5662350"/>
              <a:gd name="connsiteY492" fmla="*/ 2784011 h 5441486"/>
              <a:gd name="connsiteX493" fmla="*/ 3378642 w 5662350"/>
              <a:gd name="connsiteY493" fmla="*/ 2777050 h 5441486"/>
              <a:gd name="connsiteX494" fmla="*/ 3405367 w 5662350"/>
              <a:gd name="connsiteY494" fmla="*/ 2775474 h 5441486"/>
              <a:gd name="connsiteX495" fmla="*/ 3418769 w 5662350"/>
              <a:gd name="connsiteY495" fmla="*/ 2772624 h 5441486"/>
              <a:gd name="connsiteX496" fmla="*/ 3433195 w 5662350"/>
              <a:gd name="connsiteY496" fmla="*/ 2769872 h 5441486"/>
              <a:gd name="connsiteX497" fmla="*/ 3594630 w 5662350"/>
              <a:gd name="connsiteY497" fmla="*/ 2742301 h 5441486"/>
              <a:gd name="connsiteX498" fmla="*/ 3655467 w 5662350"/>
              <a:gd name="connsiteY498" fmla="*/ 2730433 h 5441486"/>
              <a:gd name="connsiteX499" fmla="*/ 3451611 w 5662350"/>
              <a:gd name="connsiteY499" fmla="*/ 2730433 h 5441486"/>
              <a:gd name="connsiteX500" fmla="*/ 3306158 w 5662350"/>
              <a:gd name="connsiteY500" fmla="*/ 2757547 h 5441486"/>
              <a:gd name="connsiteX501" fmla="*/ 2369616 w 5662350"/>
              <a:gd name="connsiteY501" fmla="*/ 2889902 h 5441486"/>
              <a:gd name="connsiteX502" fmla="*/ 1805139 w 5662350"/>
              <a:gd name="connsiteY502" fmla="*/ 2977095 h 5441486"/>
              <a:gd name="connsiteX503" fmla="*/ 1785562 w 5662350"/>
              <a:gd name="connsiteY503" fmla="*/ 2981877 h 5441486"/>
              <a:gd name="connsiteX504" fmla="*/ 1877554 w 5662350"/>
              <a:gd name="connsiteY504" fmla="*/ 2916420 h 5441486"/>
              <a:gd name="connsiteX505" fmla="*/ 1880736 w 5662350"/>
              <a:gd name="connsiteY505" fmla="*/ 2916143 h 5441486"/>
              <a:gd name="connsiteX506" fmla="*/ 1962276 w 5662350"/>
              <a:gd name="connsiteY506" fmla="*/ 2902592 h 5441486"/>
              <a:gd name="connsiteX507" fmla="*/ 1996437 w 5662350"/>
              <a:gd name="connsiteY507" fmla="*/ 2896906 h 5441486"/>
              <a:gd name="connsiteX508" fmla="*/ 2009839 w 5662350"/>
              <a:gd name="connsiteY508" fmla="*/ 2894056 h 5441486"/>
              <a:gd name="connsiteX509" fmla="*/ 2030415 w 5662350"/>
              <a:gd name="connsiteY509" fmla="*/ 2891892 h 5441486"/>
              <a:gd name="connsiteX510" fmla="*/ 2009839 w 5662350"/>
              <a:gd name="connsiteY510" fmla="*/ 2894056 h 5441486"/>
              <a:gd name="connsiteX511" fmla="*/ 1996437 w 5662350"/>
              <a:gd name="connsiteY511" fmla="*/ 2896906 h 5441486"/>
              <a:gd name="connsiteX512" fmla="*/ 1962276 w 5662350"/>
              <a:gd name="connsiteY512" fmla="*/ 2902592 h 5441486"/>
              <a:gd name="connsiteX513" fmla="*/ 1880736 w 5662350"/>
              <a:gd name="connsiteY513" fmla="*/ 2916143 h 5441486"/>
              <a:gd name="connsiteX514" fmla="*/ 1877554 w 5662350"/>
              <a:gd name="connsiteY514" fmla="*/ 2916420 h 5441486"/>
              <a:gd name="connsiteX515" fmla="*/ 1438930 w 5662350"/>
              <a:gd name="connsiteY515" fmla="*/ 3100586 h 5441486"/>
              <a:gd name="connsiteX516" fmla="*/ 2754251 w 5662350"/>
              <a:gd name="connsiteY516" fmla="*/ 3558948 h 5441486"/>
              <a:gd name="connsiteX517" fmla="*/ 2773985 w 5662350"/>
              <a:gd name="connsiteY517" fmla="*/ 3556014 h 5441486"/>
              <a:gd name="connsiteX518" fmla="*/ 1438930 w 5662350"/>
              <a:gd name="connsiteY518" fmla="*/ 3100586 h 5441486"/>
              <a:gd name="connsiteX519" fmla="*/ 4591007 w 5662350"/>
              <a:gd name="connsiteY519" fmla="*/ 1707033 h 5441486"/>
              <a:gd name="connsiteX520" fmla="*/ 4657126 w 5662350"/>
              <a:gd name="connsiteY520" fmla="*/ 1730576 h 5441486"/>
              <a:gd name="connsiteX521" fmla="*/ 4772888 w 5662350"/>
              <a:gd name="connsiteY521" fmla="*/ 1780219 h 5441486"/>
              <a:gd name="connsiteX522" fmla="*/ 4722221 w 5662350"/>
              <a:gd name="connsiteY522" fmla="*/ 1754021 h 5441486"/>
              <a:gd name="connsiteX523" fmla="*/ 4657126 w 5662350"/>
              <a:gd name="connsiteY523" fmla="*/ 1730576 h 5441486"/>
              <a:gd name="connsiteX524" fmla="*/ 4591007 w 5662350"/>
              <a:gd name="connsiteY524" fmla="*/ 1707033 h 5441486"/>
              <a:gd name="connsiteX525" fmla="*/ 1938057 w 5662350"/>
              <a:gd name="connsiteY525" fmla="*/ 2831499 h 5441486"/>
              <a:gd name="connsiteX526" fmla="*/ 1948892 w 5662350"/>
              <a:gd name="connsiteY526" fmla="*/ 2832439 h 5441486"/>
              <a:gd name="connsiteX527" fmla="*/ 2447506 w 5662350"/>
              <a:gd name="connsiteY527" fmla="*/ 2769293 h 5441486"/>
              <a:gd name="connsiteX528" fmla="*/ 2740266 w 5662350"/>
              <a:gd name="connsiteY528" fmla="*/ 2730433 h 5441486"/>
              <a:gd name="connsiteX529" fmla="*/ 2641931 w 5662350"/>
              <a:gd name="connsiteY529" fmla="*/ 2730433 h 5441486"/>
              <a:gd name="connsiteX530" fmla="*/ 2435274 w 5662350"/>
              <a:gd name="connsiteY530" fmla="*/ 2755339 h 5441486"/>
              <a:gd name="connsiteX531" fmla="*/ 1948892 w 5662350"/>
              <a:gd name="connsiteY531" fmla="*/ 2832439 h 5441486"/>
              <a:gd name="connsiteX532" fmla="*/ 1938057 w 5662350"/>
              <a:gd name="connsiteY532" fmla="*/ 2831499 h 5441486"/>
              <a:gd name="connsiteX533" fmla="*/ 1799206 w 5662350"/>
              <a:gd name="connsiteY533" fmla="*/ 2879869 h 5441486"/>
              <a:gd name="connsiteX534" fmla="*/ 1860549 w 5662350"/>
              <a:gd name="connsiteY534" fmla="*/ 2870822 h 5441486"/>
              <a:gd name="connsiteX535" fmla="*/ 2151368 w 5662350"/>
              <a:gd name="connsiteY535" fmla="*/ 2830457 h 5441486"/>
              <a:gd name="connsiteX536" fmla="*/ 2590500 w 5662350"/>
              <a:gd name="connsiteY536" fmla="*/ 2774663 h 5441486"/>
              <a:gd name="connsiteX537" fmla="*/ 2772975 w 5662350"/>
              <a:gd name="connsiteY537" fmla="*/ 2753550 h 5441486"/>
              <a:gd name="connsiteX538" fmla="*/ 2837619 w 5662350"/>
              <a:gd name="connsiteY538" fmla="*/ 2755602 h 5441486"/>
              <a:gd name="connsiteX539" fmla="*/ 2909976 w 5662350"/>
              <a:gd name="connsiteY539" fmla="*/ 2742464 h 5441486"/>
              <a:gd name="connsiteX540" fmla="*/ 2972298 w 5662350"/>
              <a:gd name="connsiteY540" fmla="*/ 2730433 h 5441486"/>
              <a:gd name="connsiteX541" fmla="*/ 2785533 w 5662350"/>
              <a:gd name="connsiteY541" fmla="*/ 2730433 h 5441486"/>
              <a:gd name="connsiteX542" fmla="*/ 2647479 w 5662350"/>
              <a:gd name="connsiteY542" fmla="*/ 2749272 h 5441486"/>
              <a:gd name="connsiteX543" fmla="*/ 1827490 w 5662350"/>
              <a:gd name="connsiteY543" fmla="*/ 2872481 h 5441486"/>
              <a:gd name="connsiteX544" fmla="*/ 1799206 w 5662350"/>
              <a:gd name="connsiteY544" fmla="*/ 2879869 h 5441486"/>
              <a:gd name="connsiteX545" fmla="*/ 4535077 w 5662350"/>
              <a:gd name="connsiteY545" fmla="*/ 1692666 h 5441486"/>
              <a:gd name="connsiteX546" fmla="*/ 4536846 w 5662350"/>
              <a:gd name="connsiteY546" fmla="*/ 1693588 h 5441486"/>
              <a:gd name="connsiteX547" fmla="*/ 4550432 w 5662350"/>
              <a:gd name="connsiteY547" fmla="*/ 1690066 h 5441486"/>
              <a:gd name="connsiteX548" fmla="*/ 4535077 w 5662350"/>
              <a:gd name="connsiteY548" fmla="*/ 1692666 h 5441486"/>
              <a:gd name="connsiteX549" fmla="*/ 4935621 w 5662350"/>
              <a:gd name="connsiteY549" fmla="*/ 1521241 h 5441486"/>
              <a:gd name="connsiteX550" fmla="*/ 4992891 w 5662350"/>
              <a:gd name="connsiteY550" fmla="*/ 1549189 h 5441486"/>
              <a:gd name="connsiteX551" fmla="*/ 4958465 w 5662350"/>
              <a:gd name="connsiteY551" fmla="*/ 1532810 h 5441486"/>
              <a:gd name="connsiteX552" fmla="*/ 4935621 w 5662350"/>
              <a:gd name="connsiteY552" fmla="*/ 1521241 h 5441486"/>
              <a:gd name="connsiteX553" fmla="*/ 1916955 w 5662350"/>
              <a:gd name="connsiteY553" fmla="*/ 2757067 h 5441486"/>
              <a:gd name="connsiteX554" fmla="*/ 2107465 w 5662350"/>
              <a:gd name="connsiteY554" fmla="*/ 2730433 h 5441486"/>
              <a:gd name="connsiteX555" fmla="*/ 1985903 w 5662350"/>
              <a:gd name="connsiteY555" fmla="*/ 2730433 h 5441486"/>
              <a:gd name="connsiteX556" fmla="*/ 1976105 w 5662350"/>
              <a:gd name="connsiteY556" fmla="*/ 2733110 h 5441486"/>
              <a:gd name="connsiteX557" fmla="*/ 1986197 w 5662350"/>
              <a:gd name="connsiteY557" fmla="*/ 2742341 h 5441486"/>
              <a:gd name="connsiteX558" fmla="*/ 1916955 w 5662350"/>
              <a:gd name="connsiteY558" fmla="*/ 2757067 h 5441486"/>
              <a:gd name="connsiteX559" fmla="*/ 4525669 w 5662350"/>
              <a:gd name="connsiteY559" fmla="*/ 1615381 h 5441486"/>
              <a:gd name="connsiteX560" fmla="*/ 4543013 w 5662350"/>
              <a:gd name="connsiteY560" fmla="*/ 1621173 h 5441486"/>
              <a:gd name="connsiteX561" fmla="*/ 4567532 w 5662350"/>
              <a:gd name="connsiteY561" fmla="*/ 1627650 h 5441486"/>
              <a:gd name="connsiteX562" fmla="*/ 4543013 w 5662350"/>
              <a:gd name="connsiteY562" fmla="*/ 1621173 h 5441486"/>
              <a:gd name="connsiteX563" fmla="*/ 4525669 w 5662350"/>
              <a:gd name="connsiteY563" fmla="*/ 1615381 h 5441486"/>
              <a:gd name="connsiteX564" fmla="*/ 4342950 w 5662350"/>
              <a:gd name="connsiteY564" fmla="*/ 1568287 h 5441486"/>
              <a:gd name="connsiteX565" fmla="*/ 4373617 w 5662350"/>
              <a:gd name="connsiteY565" fmla="*/ 1575353 h 5441486"/>
              <a:gd name="connsiteX566" fmla="*/ 4427779 w 5662350"/>
              <a:gd name="connsiteY566" fmla="*/ 1588799 h 5441486"/>
              <a:gd name="connsiteX567" fmla="*/ 4373617 w 5662350"/>
              <a:gd name="connsiteY567" fmla="*/ 1575353 h 5441486"/>
              <a:gd name="connsiteX568" fmla="*/ 4342950 w 5662350"/>
              <a:gd name="connsiteY568" fmla="*/ 1568287 h 5441486"/>
              <a:gd name="connsiteX569" fmla="*/ 4274995 w 5662350"/>
              <a:gd name="connsiteY569" fmla="*/ 1578317 h 5441486"/>
              <a:gd name="connsiteX570" fmla="*/ 4298305 w 5662350"/>
              <a:gd name="connsiteY570" fmla="*/ 1585367 h 5441486"/>
              <a:gd name="connsiteX571" fmla="*/ 4273708 w 5662350"/>
              <a:gd name="connsiteY571" fmla="*/ 1583014 h 5441486"/>
              <a:gd name="connsiteX572" fmla="*/ 4266733 w 5662350"/>
              <a:gd name="connsiteY572" fmla="*/ 1578731 h 5441486"/>
              <a:gd name="connsiteX573" fmla="*/ 4270347 w 5662350"/>
              <a:gd name="connsiteY573" fmla="*/ 1578550 h 5441486"/>
              <a:gd name="connsiteX574" fmla="*/ 4274995 w 5662350"/>
              <a:gd name="connsiteY574" fmla="*/ 1578317 h 5441486"/>
              <a:gd name="connsiteX575" fmla="*/ 4265025 w 5662350"/>
              <a:gd name="connsiteY575" fmla="*/ 1578817 h 5441486"/>
              <a:gd name="connsiteX576" fmla="*/ 4266733 w 5662350"/>
              <a:gd name="connsiteY576" fmla="*/ 1578731 h 5441486"/>
              <a:gd name="connsiteX577" fmla="*/ 4265503 w 5662350"/>
              <a:gd name="connsiteY577" fmla="*/ 1578793 h 5441486"/>
              <a:gd name="connsiteX578" fmla="*/ 4260468 w 5662350"/>
              <a:gd name="connsiteY578" fmla="*/ 1579045 h 5441486"/>
              <a:gd name="connsiteX579" fmla="*/ 4262598 w 5662350"/>
              <a:gd name="connsiteY579" fmla="*/ 1578939 h 5441486"/>
              <a:gd name="connsiteX580" fmla="*/ 4265025 w 5662350"/>
              <a:gd name="connsiteY580" fmla="*/ 1578817 h 5441486"/>
              <a:gd name="connsiteX581" fmla="*/ 4261049 w 5662350"/>
              <a:gd name="connsiteY581" fmla="*/ 1579016 h 5441486"/>
              <a:gd name="connsiteX582" fmla="*/ 4224467 w 5662350"/>
              <a:gd name="connsiteY582" fmla="*/ 1568705 h 5441486"/>
              <a:gd name="connsiteX583" fmla="*/ 4245430 w 5662350"/>
              <a:gd name="connsiteY583" fmla="*/ 1567224 h 5441486"/>
              <a:gd name="connsiteX584" fmla="*/ 4224854 w 5662350"/>
              <a:gd name="connsiteY584" fmla="*/ 1569388 h 5441486"/>
              <a:gd name="connsiteX585" fmla="*/ 4224467 w 5662350"/>
              <a:gd name="connsiteY585" fmla="*/ 1568705 h 5441486"/>
              <a:gd name="connsiteX586" fmla="*/ 4201707 w 5662350"/>
              <a:gd name="connsiteY586" fmla="*/ 1536913 h 5441486"/>
              <a:gd name="connsiteX587" fmla="*/ 4200990 w 5662350"/>
              <a:gd name="connsiteY587" fmla="*/ 1537490 h 5441486"/>
              <a:gd name="connsiteX588" fmla="*/ 4227715 w 5662350"/>
              <a:gd name="connsiteY588" fmla="*/ 1535914 h 5441486"/>
              <a:gd name="connsiteX589" fmla="*/ 4201707 w 5662350"/>
              <a:gd name="connsiteY589" fmla="*/ 1536913 h 5441486"/>
              <a:gd name="connsiteX590" fmla="*/ 4139655 w 5662350"/>
              <a:gd name="connsiteY590" fmla="*/ 1523358 h 5441486"/>
              <a:gd name="connsiteX591" fmla="*/ 4166564 w 5662350"/>
              <a:gd name="connsiteY591" fmla="*/ 1521111 h 5441486"/>
              <a:gd name="connsiteX592" fmla="*/ 4139655 w 5662350"/>
              <a:gd name="connsiteY592" fmla="*/ 1523358 h 5441486"/>
              <a:gd name="connsiteX593" fmla="*/ 4109171 w 5662350"/>
              <a:gd name="connsiteY593" fmla="*/ 1515621 h 5441486"/>
              <a:gd name="connsiteX594" fmla="*/ 4122573 w 5662350"/>
              <a:gd name="connsiteY594" fmla="*/ 1512771 h 5441486"/>
              <a:gd name="connsiteX595" fmla="*/ 3762551 w 5662350"/>
              <a:gd name="connsiteY595" fmla="*/ 1448716 h 5441486"/>
              <a:gd name="connsiteX596" fmla="*/ 3776136 w 5662350"/>
              <a:gd name="connsiteY596" fmla="*/ 1445195 h 5441486"/>
              <a:gd name="connsiteX597" fmla="*/ 3700987 w 5662350"/>
              <a:gd name="connsiteY597" fmla="*/ 1436820 h 5441486"/>
              <a:gd name="connsiteX598" fmla="*/ 3700296 w 5662350"/>
              <a:gd name="connsiteY598" fmla="*/ 1437940 h 5441486"/>
              <a:gd name="connsiteX599" fmla="*/ 3719768 w 5662350"/>
              <a:gd name="connsiteY599" fmla="*/ 1439803 h 5441486"/>
              <a:gd name="connsiteX600" fmla="*/ 3700987 w 5662350"/>
              <a:gd name="connsiteY600" fmla="*/ 1436820 h 5441486"/>
              <a:gd name="connsiteX601" fmla="*/ 3538248 w 5662350"/>
              <a:gd name="connsiteY601" fmla="*/ 1406329 h 5441486"/>
              <a:gd name="connsiteX602" fmla="*/ 3582671 w 5662350"/>
              <a:gd name="connsiteY602" fmla="*/ 1414291 h 5441486"/>
              <a:gd name="connsiteX603" fmla="*/ 3645110 w 5662350"/>
              <a:gd name="connsiteY603" fmla="*/ 1424396 h 5441486"/>
              <a:gd name="connsiteX604" fmla="*/ 3538248 w 5662350"/>
              <a:gd name="connsiteY604" fmla="*/ 1406329 h 5441486"/>
              <a:gd name="connsiteX605" fmla="*/ 3470014 w 5662350"/>
              <a:gd name="connsiteY605" fmla="*/ 1399382 h 5441486"/>
              <a:gd name="connsiteX606" fmla="*/ 3527669 w 5662350"/>
              <a:gd name="connsiteY606" fmla="*/ 1400076 h 5441486"/>
              <a:gd name="connsiteX607" fmla="*/ 3470014 w 5662350"/>
              <a:gd name="connsiteY607" fmla="*/ 1399382 h 5441486"/>
              <a:gd name="connsiteX608" fmla="*/ 3775090 w 5662350"/>
              <a:gd name="connsiteY608" fmla="*/ 1022905 h 5441486"/>
              <a:gd name="connsiteX609" fmla="*/ 3918864 w 5662350"/>
              <a:gd name="connsiteY609" fmla="*/ 1066273 h 5441486"/>
              <a:gd name="connsiteX610" fmla="*/ 4099847 w 5662350"/>
              <a:gd name="connsiteY610" fmla="*/ 1096671 h 5441486"/>
              <a:gd name="connsiteX611" fmla="*/ 4484309 w 5662350"/>
              <a:gd name="connsiteY611" fmla="*/ 1171328 h 5441486"/>
              <a:gd name="connsiteX612" fmla="*/ 5134908 w 5662350"/>
              <a:gd name="connsiteY612" fmla="*/ 1387838 h 5441486"/>
              <a:gd name="connsiteX613" fmla="*/ 5172750 w 5662350"/>
              <a:gd name="connsiteY613" fmla="*/ 1395590 h 5441486"/>
              <a:gd name="connsiteX614" fmla="*/ 5014362 w 5662350"/>
              <a:gd name="connsiteY614" fmla="*/ 1328784 h 5441486"/>
              <a:gd name="connsiteX615" fmla="*/ 4484309 w 5662350"/>
              <a:gd name="connsiteY615" fmla="*/ 1171328 h 5441486"/>
              <a:gd name="connsiteX616" fmla="*/ 3947979 w 5662350"/>
              <a:gd name="connsiteY616" fmla="*/ 1055972 h 5441486"/>
              <a:gd name="connsiteX617" fmla="*/ 3775090 w 5662350"/>
              <a:gd name="connsiteY617" fmla="*/ 1022905 h 5441486"/>
              <a:gd name="connsiteX618" fmla="*/ 4083523 w 5662350"/>
              <a:gd name="connsiteY618" fmla="*/ 875061 h 5441486"/>
              <a:gd name="connsiteX619" fmla="*/ 4089547 w 5662350"/>
              <a:gd name="connsiteY619" fmla="*/ 873227 h 5441486"/>
              <a:gd name="connsiteX620" fmla="*/ 4082111 w 5662350"/>
              <a:gd name="connsiteY620" fmla="*/ 877337 h 5441486"/>
              <a:gd name="connsiteX621" fmla="*/ 4083523 w 5662350"/>
              <a:gd name="connsiteY621" fmla="*/ 875061 h 5441486"/>
              <a:gd name="connsiteX622" fmla="*/ 4039995 w 5662350"/>
              <a:gd name="connsiteY622" fmla="*/ 891903 h 5441486"/>
              <a:gd name="connsiteX623" fmla="*/ 4045927 w 5662350"/>
              <a:gd name="connsiteY623" fmla="*/ 890405 h 5441486"/>
              <a:gd name="connsiteX624" fmla="*/ 4038675 w 5662350"/>
              <a:gd name="connsiteY624" fmla="*/ 893844 h 5441486"/>
              <a:gd name="connsiteX625" fmla="*/ 4039995 w 5662350"/>
              <a:gd name="connsiteY625" fmla="*/ 891903 h 5441486"/>
              <a:gd name="connsiteX626" fmla="*/ 4070127 w 5662350"/>
              <a:gd name="connsiteY626" fmla="*/ 878192 h 5441486"/>
              <a:gd name="connsiteX627" fmla="*/ 4082111 w 5662350"/>
              <a:gd name="connsiteY627" fmla="*/ 877337 h 5441486"/>
              <a:gd name="connsiteX628" fmla="*/ 4045927 w 5662350"/>
              <a:gd name="connsiteY628" fmla="*/ 890405 h 5441486"/>
              <a:gd name="connsiteX629" fmla="*/ 4070127 w 5662350"/>
              <a:gd name="connsiteY629" fmla="*/ 878192 h 5441486"/>
              <a:gd name="connsiteX630" fmla="*/ 3308139 w 5662350"/>
              <a:gd name="connsiteY630" fmla="*/ 1201170 h 5441486"/>
              <a:gd name="connsiteX631" fmla="*/ 3307907 w 5662350"/>
              <a:gd name="connsiteY631" fmla="*/ 1204118 h 5441486"/>
              <a:gd name="connsiteX632" fmla="*/ 3328482 w 5662350"/>
              <a:gd name="connsiteY632" fmla="*/ 1201953 h 5441486"/>
              <a:gd name="connsiteX633" fmla="*/ 3308139 w 5662350"/>
              <a:gd name="connsiteY633" fmla="*/ 1201170 h 5441486"/>
              <a:gd name="connsiteX634" fmla="*/ 3424426 w 5662350"/>
              <a:gd name="connsiteY634" fmla="*/ 1140574 h 5441486"/>
              <a:gd name="connsiteX635" fmla="*/ 3422526 w 5662350"/>
              <a:gd name="connsiteY635" fmla="*/ 1142766 h 5441486"/>
              <a:gd name="connsiteX636" fmla="*/ 3584221 w 5662350"/>
              <a:gd name="connsiteY636" fmla="*/ 1170630 h 5441486"/>
              <a:gd name="connsiteX637" fmla="*/ 4339531 w 5662350"/>
              <a:gd name="connsiteY637" fmla="*/ 1315886 h 5441486"/>
              <a:gd name="connsiteX638" fmla="*/ 4612966 w 5662350"/>
              <a:gd name="connsiteY638" fmla="*/ 1388876 h 5441486"/>
              <a:gd name="connsiteX639" fmla="*/ 4622347 w 5662350"/>
              <a:gd name="connsiteY639" fmla="*/ 1381508 h 5441486"/>
              <a:gd name="connsiteX640" fmla="*/ 4778341 w 5662350"/>
              <a:gd name="connsiteY640" fmla="*/ 1430178 h 5441486"/>
              <a:gd name="connsiteX641" fmla="*/ 4933048 w 5662350"/>
              <a:gd name="connsiteY641" fmla="*/ 1483546 h 5441486"/>
              <a:gd name="connsiteX642" fmla="*/ 3511690 w 5662350"/>
              <a:gd name="connsiteY642" fmla="*/ 1151295 h 5441486"/>
              <a:gd name="connsiteX643" fmla="*/ 3424426 w 5662350"/>
              <a:gd name="connsiteY643" fmla="*/ 1140574 h 5441486"/>
              <a:gd name="connsiteX644" fmla="*/ 3362070 w 5662350"/>
              <a:gd name="connsiteY644" fmla="*/ 1155654 h 5441486"/>
              <a:gd name="connsiteX645" fmla="*/ 3349974 w 5662350"/>
              <a:gd name="connsiteY645" fmla="*/ 1169573 h 5441486"/>
              <a:gd name="connsiteX646" fmla="*/ 3548302 w 5662350"/>
              <a:gd name="connsiteY646" fmla="*/ 1205763 h 5441486"/>
              <a:gd name="connsiteX647" fmla="*/ 4051386 w 5662350"/>
              <a:gd name="connsiteY647" fmla="*/ 1296588 h 5441486"/>
              <a:gd name="connsiteX648" fmla="*/ 4518024 w 5662350"/>
              <a:gd name="connsiteY648" fmla="*/ 1405277 h 5441486"/>
              <a:gd name="connsiteX649" fmla="*/ 4997859 w 5662350"/>
              <a:gd name="connsiteY649" fmla="*/ 1557929 h 5441486"/>
              <a:gd name="connsiteX650" fmla="*/ 4992891 w 5662350"/>
              <a:gd name="connsiteY650" fmla="*/ 1549189 h 5441486"/>
              <a:gd name="connsiteX651" fmla="*/ 5164211 w 5662350"/>
              <a:gd name="connsiteY651" fmla="*/ 1637893 h 5441486"/>
              <a:gd name="connsiteX652" fmla="*/ 4716352 w 5662350"/>
              <a:gd name="connsiteY652" fmla="*/ 1441467 h 5441486"/>
              <a:gd name="connsiteX653" fmla="*/ 3455850 w 5662350"/>
              <a:gd name="connsiteY653" fmla="*/ 1163171 h 5441486"/>
              <a:gd name="connsiteX654" fmla="*/ 3362070 w 5662350"/>
              <a:gd name="connsiteY654" fmla="*/ 1155654 h 5441486"/>
              <a:gd name="connsiteX655" fmla="*/ 3045443 w 5662350"/>
              <a:gd name="connsiteY655" fmla="*/ 1256149 h 5441486"/>
              <a:gd name="connsiteX656" fmla="*/ 3130010 w 5662350"/>
              <a:gd name="connsiteY656" fmla="*/ 1281457 h 5441486"/>
              <a:gd name="connsiteX657" fmla="*/ 3804169 w 5662350"/>
              <a:gd name="connsiteY657" fmla="*/ 1392778 h 5441486"/>
              <a:gd name="connsiteX658" fmla="*/ 4439833 w 5662350"/>
              <a:gd name="connsiteY658" fmla="*/ 1521768 h 5441486"/>
              <a:gd name="connsiteX659" fmla="*/ 4640737 w 5662350"/>
              <a:gd name="connsiteY659" fmla="*/ 1575423 h 5441486"/>
              <a:gd name="connsiteX660" fmla="*/ 4859620 w 5662350"/>
              <a:gd name="connsiteY660" fmla="*/ 1655591 h 5441486"/>
              <a:gd name="connsiteX661" fmla="*/ 4832262 w 5662350"/>
              <a:gd name="connsiteY661" fmla="*/ 1636444 h 5441486"/>
              <a:gd name="connsiteX662" fmla="*/ 4640737 w 5662350"/>
              <a:gd name="connsiteY662" fmla="*/ 1575423 h 5441486"/>
              <a:gd name="connsiteX663" fmla="*/ 3228817 w 5662350"/>
              <a:gd name="connsiteY663" fmla="*/ 1277822 h 5441486"/>
              <a:gd name="connsiteX664" fmla="*/ 3045443 w 5662350"/>
              <a:gd name="connsiteY664" fmla="*/ 1256149 h 5441486"/>
              <a:gd name="connsiteX665" fmla="*/ 2868612 w 5662350"/>
              <a:gd name="connsiteY665" fmla="*/ 1308128 h 5441486"/>
              <a:gd name="connsiteX666" fmla="*/ 2929720 w 5662350"/>
              <a:gd name="connsiteY666" fmla="*/ 1321528 h 5441486"/>
              <a:gd name="connsiteX667" fmla="*/ 3116853 w 5662350"/>
              <a:gd name="connsiteY667" fmla="*/ 1352514 h 5441486"/>
              <a:gd name="connsiteX668" fmla="*/ 3395539 w 5662350"/>
              <a:gd name="connsiteY668" fmla="*/ 1383305 h 5441486"/>
              <a:gd name="connsiteX669" fmla="*/ 3433459 w 5662350"/>
              <a:gd name="connsiteY669" fmla="*/ 1386932 h 5441486"/>
              <a:gd name="connsiteX670" fmla="*/ 3395539 w 5662350"/>
              <a:gd name="connsiteY670" fmla="*/ 1383305 h 5441486"/>
              <a:gd name="connsiteX671" fmla="*/ 2994366 w 5662350"/>
              <a:gd name="connsiteY671" fmla="*/ 1323579 h 5441486"/>
              <a:gd name="connsiteX672" fmla="*/ 2887858 w 5662350"/>
              <a:gd name="connsiteY672" fmla="*/ 1309259 h 5441486"/>
              <a:gd name="connsiteX673" fmla="*/ 2868612 w 5662350"/>
              <a:gd name="connsiteY673" fmla="*/ 1308128 h 5441486"/>
              <a:gd name="connsiteX674" fmla="*/ 2816051 w 5662350"/>
              <a:gd name="connsiteY674" fmla="*/ 1319672 h 5441486"/>
              <a:gd name="connsiteX675" fmla="*/ 2844238 w 5662350"/>
              <a:gd name="connsiteY675" fmla="*/ 1326437 h 5441486"/>
              <a:gd name="connsiteX676" fmla="*/ 3094911 w 5662350"/>
              <a:gd name="connsiteY676" fmla="*/ 1363501 h 5441486"/>
              <a:gd name="connsiteX677" fmla="*/ 4273708 w 5662350"/>
              <a:gd name="connsiteY677" fmla="*/ 1583014 h 5441486"/>
              <a:gd name="connsiteX678" fmla="*/ 4298305 w 5662350"/>
              <a:gd name="connsiteY678" fmla="*/ 1585367 h 5441486"/>
              <a:gd name="connsiteX679" fmla="*/ 4322823 w 5662350"/>
              <a:gd name="connsiteY679" fmla="*/ 1591845 h 5441486"/>
              <a:gd name="connsiteX680" fmla="*/ 4630685 w 5662350"/>
              <a:gd name="connsiteY680" fmla="*/ 1681214 h 5441486"/>
              <a:gd name="connsiteX681" fmla="*/ 4669630 w 5662350"/>
              <a:gd name="connsiteY681" fmla="*/ 1684939 h 5441486"/>
              <a:gd name="connsiteX682" fmla="*/ 4572843 w 5662350"/>
              <a:gd name="connsiteY682" fmla="*/ 1654330 h 5441486"/>
              <a:gd name="connsiteX683" fmla="*/ 2926227 w 5662350"/>
              <a:gd name="connsiteY683" fmla="*/ 1334279 h 5441486"/>
              <a:gd name="connsiteX684" fmla="*/ 2816051 w 5662350"/>
              <a:gd name="connsiteY684" fmla="*/ 1319672 h 5441486"/>
              <a:gd name="connsiteX685" fmla="*/ 2595758 w 5662350"/>
              <a:gd name="connsiteY685" fmla="*/ 1399767 h 5441486"/>
              <a:gd name="connsiteX686" fmla="*/ 2657986 w 5662350"/>
              <a:gd name="connsiteY686" fmla="*/ 1411240 h 5441486"/>
              <a:gd name="connsiteX687" fmla="*/ 4383936 w 5662350"/>
              <a:gd name="connsiteY687" fmla="*/ 1725794 h 5441486"/>
              <a:gd name="connsiteX688" fmla="*/ 4798022 w 5662350"/>
              <a:gd name="connsiteY688" fmla="*/ 1880422 h 5441486"/>
              <a:gd name="connsiteX689" fmla="*/ 4891394 w 5662350"/>
              <a:gd name="connsiteY689" fmla="*/ 1919658 h 5441486"/>
              <a:gd name="connsiteX690" fmla="*/ 4798022 w 5662350"/>
              <a:gd name="connsiteY690" fmla="*/ 1880422 h 5441486"/>
              <a:gd name="connsiteX691" fmla="*/ 4383936 w 5662350"/>
              <a:gd name="connsiteY691" fmla="*/ 1725794 h 5441486"/>
              <a:gd name="connsiteX692" fmla="*/ 3970669 w 5662350"/>
              <a:gd name="connsiteY692" fmla="*/ 1618078 h 5441486"/>
              <a:gd name="connsiteX693" fmla="*/ 2829139 w 5662350"/>
              <a:gd name="connsiteY693" fmla="*/ 1427612 h 5441486"/>
              <a:gd name="connsiteX694" fmla="*/ 2622456 w 5662350"/>
              <a:gd name="connsiteY694" fmla="*/ 1398888 h 5441486"/>
              <a:gd name="connsiteX695" fmla="*/ 2595758 w 5662350"/>
              <a:gd name="connsiteY695" fmla="*/ 1399767 h 5441486"/>
              <a:gd name="connsiteX696" fmla="*/ 2668930 w 5662350"/>
              <a:gd name="connsiteY696" fmla="*/ 1349699 h 5441486"/>
              <a:gd name="connsiteX697" fmla="*/ 2652304 w 5662350"/>
              <a:gd name="connsiteY697" fmla="*/ 1359042 h 5441486"/>
              <a:gd name="connsiteX698" fmla="*/ 2681685 w 5662350"/>
              <a:gd name="connsiteY698" fmla="*/ 1370806 h 5441486"/>
              <a:gd name="connsiteX699" fmla="*/ 2905634 w 5662350"/>
              <a:gd name="connsiteY699" fmla="*/ 1409447 h 5441486"/>
              <a:gd name="connsiteX700" fmla="*/ 4038808 w 5662350"/>
              <a:gd name="connsiteY700" fmla="*/ 1607378 h 5441486"/>
              <a:gd name="connsiteX701" fmla="*/ 4199215 w 5662350"/>
              <a:gd name="connsiteY701" fmla="*/ 1639940 h 5441486"/>
              <a:gd name="connsiteX702" fmla="*/ 4233376 w 5662350"/>
              <a:gd name="connsiteY702" fmla="*/ 1634255 h 5441486"/>
              <a:gd name="connsiteX703" fmla="*/ 4319046 w 5662350"/>
              <a:gd name="connsiteY703" fmla="*/ 1655535 h 5441486"/>
              <a:gd name="connsiteX704" fmla="*/ 4412153 w 5662350"/>
              <a:gd name="connsiteY704" fmla="*/ 1672707 h 5441486"/>
              <a:gd name="connsiteX705" fmla="*/ 4738833 w 5662350"/>
              <a:gd name="connsiteY705" fmla="*/ 1789358 h 5441486"/>
              <a:gd name="connsiteX706" fmla="*/ 4957980 w 5662350"/>
              <a:gd name="connsiteY706" fmla="*/ 1891591 h 5441486"/>
              <a:gd name="connsiteX707" fmla="*/ 5019765 w 5662350"/>
              <a:gd name="connsiteY707" fmla="*/ 1927117 h 5441486"/>
              <a:gd name="connsiteX708" fmla="*/ 4835698 w 5662350"/>
              <a:gd name="connsiteY708" fmla="*/ 1815842 h 5441486"/>
              <a:gd name="connsiteX709" fmla="*/ 4207305 w 5662350"/>
              <a:gd name="connsiteY709" fmla="*/ 1610410 h 5441486"/>
              <a:gd name="connsiteX710" fmla="*/ 4066449 w 5662350"/>
              <a:gd name="connsiteY710" fmla="*/ 1575586 h 5441486"/>
              <a:gd name="connsiteX711" fmla="*/ 4026977 w 5662350"/>
              <a:gd name="connsiteY711" fmla="*/ 1554592 h 5441486"/>
              <a:gd name="connsiteX712" fmla="*/ 3711024 w 5662350"/>
              <a:gd name="connsiteY712" fmla="*/ 1494753 h 5441486"/>
              <a:gd name="connsiteX713" fmla="*/ 2717603 w 5662350"/>
              <a:gd name="connsiteY713" fmla="*/ 1335673 h 5441486"/>
              <a:gd name="connsiteX714" fmla="*/ 2710351 w 5662350"/>
              <a:gd name="connsiteY714" fmla="*/ 1339112 h 5441486"/>
              <a:gd name="connsiteX715" fmla="*/ 2668930 w 5662350"/>
              <a:gd name="connsiteY715" fmla="*/ 1349699 h 5441486"/>
              <a:gd name="connsiteX716" fmla="*/ 4023722 w 5662350"/>
              <a:gd name="connsiteY716" fmla="*/ 680662 h 5441486"/>
              <a:gd name="connsiteX717" fmla="*/ 4009167 w 5662350"/>
              <a:gd name="connsiteY717" fmla="*/ 690601 h 5441486"/>
              <a:gd name="connsiteX718" fmla="*/ 4001914 w 5662350"/>
              <a:gd name="connsiteY718" fmla="*/ 694040 h 5441486"/>
              <a:gd name="connsiteX719" fmla="*/ 4009167 w 5662350"/>
              <a:gd name="connsiteY719" fmla="*/ 690601 h 5441486"/>
              <a:gd name="connsiteX720" fmla="*/ 4023722 w 5662350"/>
              <a:gd name="connsiteY720" fmla="*/ 680662 h 5441486"/>
              <a:gd name="connsiteX721" fmla="*/ 4094162 w 5662350"/>
              <a:gd name="connsiteY721" fmla="*/ 549278 h 5441486"/>
              <a:gd name="connsiteX722" fmla="*/ 4107563 w 5662350"/>
              <a:gd name="connsiteY722" fmla="*/ 546427 h 5441486"/>
              <a:gd name="connsiteX723" fmla="*/ 4094162 w 5662350"/>
              <a:gd name="connsiteY723" fmla="*/ 549278 h 5441486"/>
              <a:gd name="connsiteX724" fmla="*/ 4082649 w 5662350"/>
              <a:gd name="connsiteY724" fmla="*/ 552912 h 5441486"/>
              <a:gd name="connsiteX725" fmla="*/ 4085884 w 5662350"/>
              <a:gd name="connsiteY725" fmla="*/ 552619 h 5441486"/>
              <a:gd name="connsiteX726" fmla="*/ 4078448 w 5662350"/>
              <a:gd name="connsiteY726" fmla="*/ 556728 h 5441486"/>
              <a:gd name="connsiteX727" fmla="*/ 4082649 w 5662350"/>
              <a:gd name="connsiteY727" fmla="*/ 552912 h 5441486"/>
              <a:gd name="connsiteX728" fmla="*/ 4090437 w 5662350"/>
              <a:gd name="connsiteY728" fmla="*/ 549438 h 5441486"/>
              <a:gd name="connsiteX729" fmla="*/ 4094162 w 5662350"/>
              <a:gd name="connsiteY729" fmla="*/ 549278 h 5441486"/>
              <a:gd name="connsiteX730" fmla="*/ 4085884 w 5662350"/>
              <a:gd name="connsiteY730" fmla="*/ 552619 h 5441486"/>
              <a:gd name="connsiteX731" fmla="*/ 4090437 w 5662350"/>
              <a:gd name="connsiteY731" fmla="*/ 549438 h 5441486"/>
              <a:gd name="connsiteX732" fmla="*/ 4255890 w 5662350"/>
              <a:gd name="connsiteY732" fmla="*/ 469532 h 5441486"/>
              <a:gd name="connsiteX733" fmla="*/ 4265803 w 5662350"/>
              <a:gd name="connsiteY733" fmla="*/ 467897 h 5441486"/>
              <a:gd name="connsiteX734" fmla="*/ 4245149 w 5662350"/>
              <a:gd name="connsiteY734" fmla="*/ 474186 h 5441486"/>
              <a:gd name="connsiteX735" fmla="*/ 4255890 w 5662350"/>
              <a:gd name="connsiteY735" fmla="*/ 469532 h 5441486"/>
              <a:gd name="connsiteX736" fmla="*/ 3932985 w 5662350"/>
              <a:gd name="connsiteY736" fmla="*/ 399558 h 5441486"/>
              <a:gd name="connsiteX737" fmla="*/ 3938918 w 5662350"/>
              <a:gd name="connsiteY737" fmla="*/ 398060 h 5441486"/>
              <a:gd name="connsiteX738" fmla="*/ 3931666 w 5662350"/>
              <a:gd name="connsiteY738" fmla="*/ 401498 h 5441486"/>
              <a:gd name="connsiteX739" fmla="*/ 3932985 w 5662350"/>
              <a:gd name="connsiteY739" fmla="*/ 399558 h 5441486"/>
              <a:gd name="connsiteX740" fmla="*/ 3939744 w 5662350"/>
              <a:gd name="connsiteY740" fmla="*/ 395042 h 5441486"/>
              <a:gd name="connsiteX741" fmla="*/ 3939409 w 5662350"/>
              <a:gd name="connsiteY741" fmla="*/ 396266 h 5441486"/>
              <a:gd name="connsiteX742" fmla="*/ 3938918 w 5662350"/>
              <a:gd name="connsiteY742" fmla="*/ 398060 h 5441486"/>
              <a:gd name="connsiteX743" fmla="*/ 3940391 w 5662350"/>
              <a:gd name="connsiteY743" fmla="*/ 392680 h 5441486"/>
              <a:gd name="connsiteX744" fmla="*/ 3940228 w 5662350"/>
              <a:gd name="connsiteY744" fmla="*/ 393278 h 5441486"/>
              <a:gd name="connsiteX745" fmla="*/ 3939744 w 5662350"/>
              <a:gd name="connsiteY745" fmla="*/ 395042 h 5441486"/>
              <a:gd name="connsiteX746" fmla="*/ 3920767 w 5662350"/>
              <a:gd name="connsiteY746" fmla="*/ 400972 h 5441486"/>
              <a:gd name="connsiteX747" fmla="*/ 3931666 w 5662350"/>
              <a:gd name="connsiteY747" fmla="*/ 401498 h 5441486"/>
              <a:gd name="connsiteX748" fmla="*/ 3918264 w 5662350"/>
              <a:gd name="connsiteY748" fmla="*/ 404349 h 5441486"/>
              <a:gd name="connsiteX749" fmla="*/ 3920767 w 5662350"/>
              <a:gd name="connsiteY749" fmla="*/ 400972 h 5441486"/>
              <a:gd name="connsiteX750" fmla="*/ 3903134 w 5662350"/>
              <a:gd name="connsiteY750" fmla="*/ 405828 h 5441486"/>
              <a:gd name="connsiteX751" fmla="*/ 3918264 w 5662350"/>
              <a:gd name="connsiteY751" fmla="*/ 404349 h 5441486"/>
              <a:gd name="connsiteX752" fmla="*/ 3896400 w 5662350"/>
              <a:gd name="connsiteY752" fmla="*/ 411211 h 5441486"/>
              <a:gd name="connsiteX753" fmla="*/ 3903134 w 5662350"/>
              <a:gd name="connsiteY753" fmla="*/ 405828 h 5441486"/>
              <a:gd name="connsiteX754" fmla="*/ 3881876 w 5662350"/>
              <a:gd name="connsiteY754" fmla="*/ 412404 h 5441486"/>
              <a:gd name="connsiteX755" fmla="*/ 3896400 w 5662350"/>
              <a:gd name="connsiteY755" fmla="*/ 411211 h 5441486"/>
              <a:gd name="connsiteX756" fmla="*/ 3875746 w 5662350"/>
              <a:gd name="connsiteY756" fmla="*/ 417500 h 5441486"/>
              <a:gd name="connsiteX757" fmla="*/ 3881876 w 5662350"/>
              <a:gd name="connsiteY757" fmla="*/ 412404 h 5441486"/>
              <a:gd name="connsiteX758" fmla="*/ 3921714 w 5662350"/>
              <a:gd name="connsiteY758" fmla="*/ 385997 h 5441486"/>
              <a:gd name="connsiteX759" fmla="*/ 3936262 w 5662350"/>
              <a:gd name="connsiteY759" fmla="*/ 384720 h 5441486"/>
              <a:gd name="connsiteX760" fmla="*/ 3915424 w 5662350"/>
              <a:gd name="connsiteY760" fmla="*/ 391680 h 5441486"/>
              <a:gd name="connsiteX761" fmla="*/ 3921714 w 5662350"/>
              <a:gd name="connsiteY761" fmla="*/ 385997 h 5441486"/>
              <a:gd name="connsiteX762" fmla="*/ 3900002 w 5662350"/>
              <a:gd name="connsiteY762" fmla="*/ 392787 h 5441486"/>
              <a:gd name="connsiteX763" fmla="*/ 3915424 w 5662350"/>
              <a:gd name="connsiteY763" fmla="*/ 391680 h 5441486"/>
              <a:gd name="connsiteX764" fmla="*/ 3893745 w 5662350"/>
              <a:gd name="connsiteY764" fmla="*/ 397871 h 5441486"/>
              <a:gd name="connsiteX765" fmla="*/ 3900002 w 5662350"/>
              <a:gd name="connsiteY765" fmla="*/ 392787 h 5441486"/>
              <a:gd name="connsiteX766" fmla="*/ 3879197 w 5662350"/>
              <a:gd name="connsiteY766" fmla="*/ 399148 h 5441486"/>
              <a:gd name="connsiteX767" fmla="*/ 3893745 w 5662350"/>
              <a:gd name="connsiteY767" fmla="*/ 397871 h 5441486"/>
              <a:gd name="connsiteX768" fmla="*/ 3872907 w 5662350"/>
              <a:gd name="connsiteY768" fmla="*/ 404831 h 5441486"/>
              <a:gd name="connsiteX769" fmla="*/ 3879197 w 5662350"/>
              <a:gd name="connsiteY769" fmla="*/ 399148 h 5441486"/>
              <a:gd name="connsiteX770" fmla="*/ 3180732 w 5662350"/>
              <a:gd name="connsiteY770" fmla="*/ 620309 h 5441486"/>
              <a:gd name="connsiteX771" fmla="*/ 3179628 w 5662350"/>
              <a:gd name="connsiteY771" fmla="*/ 624335 h 5441486"/>
              <a:gd name="connsiteX772" fmla="*/ 3073385 w 5662350"/>
              <a:gd name="connsiteY772" fmla="*/ 655114 h 5441486"/>
              <a:gd name="connsiteX773" fmla="*/ 3072778 w 5662350"/>
              <a:gd name="connsiteY773" fmla="*/ 657332 h 5441486"/>
              <a:gd name="connsiteX774" fmla="*/ 3072622 w 5662350"/>
              <a:gd name="connsiteY774" fmla="*/ 657898 h 5441486"/>
              <a:gd name="connsiteX775" fmla="*/ 3074019 w 5662350"/>
              <a:gd name="connsiteY775" fmla="*/ 652802 h 5441486"/>
              <a:gd name="connsiteX776" fmla="*/ 3073385 w 5662350"/>
              <a:gd name="connsiteY776" fmla="*/ 655114 h 5441486"/>
              <a:gd name="connsiteX777" fmla="*/ 3073553 w 5662350"/>
              <a:gd name="connsiteY777" fmla="*/ 654501 h 5441486"/>
              <a:gd name="connsiteX778" fmla="*/ 3081836 w 5662350"/>
              <a:gd name="connsiteY778" fmla="*/ 647782 h 5441486"/>
              <a:gd name="connsiteX779" fmla="*/ 3088629 w 5662350"/>
              <a:gd name="connsiteY779" fmla="*/ 649378 h 5441486"/>
              <a:gd name="connsiteX780" fmla="*/ 3074019 w 5662350"/>
              <a:gd name="connsiteY780" fmla="*/ 652802 h 5441486"/>
              <a:gd name="connsiteX781" fmla="*/ 3081836 w 5662350"/>
              <a:gd name="connsiteY781" fmla="*/ 647782 h 5441486"/>
              <a:gd name="connsiteX782" fmla="*/ 3547664 w 5662350"/>
              <a:gd name="connsiteY782" fmla="*/ 416334 h 5441486"/>
              <a:gd name="connsiteX783" fmla="*/ 3542694 w 5662350"/>
              <a:gd name="connsiteY783" fmla="*/ 420077 h 5441486"/>
              <a:gd name="connsiteX784" fmla="*/ 3556280 w 5662350"/>
              <a:gd name="connsiteY784" fmla="*/ 416556 h 5441486"/>
              <a:gd name="connsiteX785" fmla="*/ 3569681 w 5662350"/>
              <a:gd name="connsiteY785" fmla="*/ 413705 h 5441486"/>
              <a:gd name="connsiteX786" fmla="*/ 3556280 w 5662350"/>
              <a:gd name="connsiteY786" fmla="*/ 416556 h 5441486"/>
              <a:gd name="connsiteX787" fmla="*/ 3547664 w 5662350"/>
              <a:gd name="connsiteY787" fmla="*/ 416334 h 5441486"/>
              <a:gd name="connsiteX788" fmla="*/ 2841885 w 5662350"/>
              <a:gd name="connsiteY788" fmla="*/ 715052 h 5441486"/>
              <a:gd name="connsiteX789" fmla="*/ 2876306 w 5662350"/>
              <a:gd name="connsiteY789" fmla="*/ 710338 h 5441486"/>
              <a:gd name="connsiteX790" fmla="*/ 3042697 w 5662350"/>
              <a:gd name="connsiteY790" fmla="*/ 671156 h 5441486"/>
              <a:gd name="connsiteX791" fmla="*/ 3088629 w 5662350"/>
              <a:gd name="connsiteY791" fmla="*/ 649378 h 5441486"/>
              <a:gd name="connsiteX792" fmla="*/ 3041145 w 5662350"/>
              <a:gd name="connsiteY792" fmla="*/ 653790 h 5441486"/>
              <a:gd name="connsiteX793" fmla="*/ 2891914 w 5662350"/>
              <a:gd name="connsiteY793" fmla="*/ 699434 h 5441486"/>
              <a:gd name="connsiteX794" fmla="*/ 2841885 w 5662350"/>
              <a:gd name="connsiteY794" fmla="*/ 715052 h 5441486"/>
              <a:gd name="connsiteX795" fmla="*/ 327975 w 5662350"/>
              <a:gd name="connsiteY795" fmla="*/ 1713543 h 5441486"/>
              <a:gd name="connsiteX796" fmla="*/ 340397 w 5662350"/>
              <a:gd name="connsiteY796" fmla="*/ 1717338 h 5441486"/>
              <a:gd name="connsiteX797" fmla="*/ 350181 w 5662350"/>
              <a:gd name="connsiteY797" fmla="*/ 1720150 h 5441486"/>
              <a:gd name="connsiteX798" fmla="*/ 348537 w 5662350"/>
              <a:gd name="connsiteY798" fmla="*/ 1720306 h 5441486"/>
              <a:gd name="connsiteX799" fmla="*/ 327975 w 5662350"/>
              <a:gd name="connsiteY799" fmla="*/ 1713543 h 5441486"/>
              <a:gd name="connsiteX800" fmla="*/ 334231 w 5662350"/>
              <a:gd name="connsiteY800" fmla="*/ 1705428 h 5441486"/>
              <a:gd name="connsiteX801" fmla="*/ 343407 w 5662350"/>
              <a:gd name="connsiteY801" fmla="*/ 1703719 h 5441486"/>
              <a:gd name="connsiteX802" fmla="*/ 356030 w 5662350"/>
              <a:gd name="connsiteY802" fmla="*/ 1701335 h 5441486"/>
              <a:gd name="connsiteX803" fmla="*/ 356042 w 5662350"/>
              <a:gd name="connsiteY803" fmla="*/ 1701386 h 5441486"/>
              <a:gd name="connsiteX804" fmla="*/ 326273 w 5662350"/>
              <a:gd name="connsiteY804" fmla="*/ 1571352 h 5441486"/>
              <a:gd name="connsiteX805" fmla="*/ 331361 w 5662350"/>
              <a:gd name="connsiteY805" fmla="*/ 1570280 h 5441486"/>
              <a:gd name="connsiteX806" fmla="*/ 337814 w 5662350"/>
              <a:gd name="connsiteY806" fmla="*/ 1568919 h 5441486"/>
              <a:gd name="connsiteX807" fmla="*/ 338127 w 5662350"/>
              <a:gd name="connsiteY807" fmla="*/ 1569879 h 5441486"/>
              <a:gd name="connsiteX808" fmla="*/ 326273 w 5662350"/>
              <a:gd name="connsiteY808" fmla="*/ 1571352 h 5441486"/>
              <a:gd name="connsiteX809" fmla="*/ 1687128 w 5662350"/>
              <a:gd name="connsiteY809" fmla="*/ 977924 h 5441486"/>
              <a:gd name="connsiteX810" fmla="*/ 1687344 w 5662350"/>
              <a:gd name="connsiteY810" fmla="*/ 980915 h 5441486"/>
              <a:gd name="connsiteX811" fmla="*/ 1706895 w 5662350"/>
              <a:gd name="connsiteY811" fmla="*/ 978652 h 5441486"/>
              <a:gd name="connsiteX812" fmla="*/ 1687128 w 5662350"/>
              <a:gd name="connsiteY812" fmla="*/ 977924 h 5441486"/>
              <a:gd name="connsiteX813" fmla="*/ 3755746 w 5662350"/>
              <a:gd name="connsiteY813" fmla="*/ 68544 h 5441486"/>
              <a:gd name="connsiteX814" fmla="*/ 3754459 w 5662350"/>
              <a:gd name="connsiteY814" fmla="*/ 73242 h 5441486"/>
              <a:gd name="connsiteX815" fmla="*/ 3742161 w 5662350"/>
              <a:gd name="connsiteY815" fmla="*/ 72066 h 5441486"/>
              <a:gd name="connsiteX816" fmla="*/ 3754459 w 5662350"/>
              <a:gd name="connsiteY816" fmla="*/ 73242 h 5441486"/>
              <a:gd name="connsiteX817" fmla="*/ 3741058 w 5662350"/>
              <a:gd name="connsiteY817" fmla="*/ 76093 h 5441486"/>
              <a:gd name="connsiteX818" fmla="*/ 3735953 w 5662350"/>
              <a:gd name="connsiteY818" fmla="*/ 74571 h 5441486"/>
              <a:gd name="connsiteX819" fmla="*/ 3741058 w 5662350"/>
              <a:gd name="connsiteY819" fmla="*/ 76093 h 5441486"/>
              <a:gd name="connsiteX820" fmla="*/ 3733805 w 5662350"/>
              <a:gd name="connsiteY820" fmla="*/ 79531 h 5441486"/>
              <a:gd name="connsiteX821" fmla="*/ 3735953 w 5662350"/>
              <a:gd name="connsiteY821" fmla="*/ 74571 h 5441486"/>
              <a:gd name="connsiteX822" fmla="*/ 3724729 w 5662350"/>
              <a:gd name="connsiteY822" fmla="*/ 77630 h 5441486"/>
              <a:gd name="connsiteX823" fmla="*/ 3733805 w 5662350"/>
              <a:gd name="connsiteY823" fmla="*/ 79531 h 5441486"/>
              <a:gd name="connsiteX824" fmla="*/ 3719379 w 5662350"/>
              <a:gd name="connsiteY824" fmla="*/ 82284 h 5441486"/>
              <a:gd name="connsiteX825" fmla="*/ 3724729 w 5662350"/>
              <a:gd name="connsiteY825" fmla="*/ 77630 h 5441486"/>
              <a:gd name="connsiteX826" fmla="*/ 3692654 w 5662350"/>
              <a:gd name="connsiteY826" fmla="*/ 83860 h 5441486"/>
              <a:gd name="connsiteX827" fmla="*/ 3719379 w 5662350"/>
              <a:gd name="connsiteY827" fmla="*/ 82284 h 5441486"/>
              <a:gd name="connsiteX828" fmla="*/ 3684114 w 5662350"/>
              <a:gd name="connsiteY828" fmla="*/ 91996 h 5441486"/>
              <a:gd name="connsiteX829" fmla="*/ 3692654 w 5662350"/>
              <a:gd name="connsiteY829" fmla="*/ 83860 h 5441486"/>
              <a:gd name="connsiteX830" fmla="*/ 3643987 w 5662350"/>
              <a:gd name="connsiteY830" fmla="*/ 96423 h 5441486"/>
              <a:gd name="connsiteX831" fmla="*/ 3657389 w 5662350"/>
              <a:gd name="connsiteY831" fmla="*/ 93572 h 5441486"/>
              <a:gd name="connsiteX832" fmla="*/ 3684114 w 5662350"/>
              <a:gd name="connsiteY832" fmla="*/ 91996 h 5441486"/>
              <a:gd name="connsiteX833" fmla="*/ 3635632 w 5662350"/>
              <a:gd name="connsiteY833" fmla="*/ 103888 h 5441486"/>
              <a:gd name="connsiteX834" fmla="*/ 3643987 w 5662350"/>
              <a:gd name="connsiteY834" fmla="*/ 96423 h 5441486"/>
              <a:gd name="connsiteX835" fmla="*/ 1058103 w 5662350"/>
              <a:gd name="connsiteY835" fmla="*/ 1190774 h 5441486"/>
              <a:gd name="connsiteX836" fmla="*/ 1082465 w 5662350"/>
              <a:gd name="connsiteY836" fmla="*/ 1185165 h 5441486"/>
              <a:gd name="connsiteX837" fmla="*/ 1158528 w 5662350"/>
              <a:gd name="connsiteY837" fmla="*/ 1167785 h 5441486"/>
              <a:gd name="connsiteX838" fmla="*/ 1169885 w 5662350"/>
              <a:gd name="connsiteY838" fmla="*/ 1165235 h 5441486"/>
              <a:gd name="connsiteX839" fmla="*/ 1107018 w 5662350"/>
              <a:gd name="connsiteY839" fmla="*/ 1181785 h 5441486"/>
              <a:gd name="connsiteX840" fmla="*/ 1099027 w 5662350"/>
              <a:gd name="connsiteY840" fmla="*/ 1183294 h 5441486"/>
              <a:gd name="connsiteX841" fmla="*/ 505677 w 5662350"/>
              <a:gd name="connsiteY841" fmla="*/ 1342340 h 5441486"/>
              <a:gd name="connsiteX842" fmla="*/ 1072206 w 5662350"/>
              <a:gd name="connsiteY842" fmla="*/ 1190949 h 5441486"/>
              <a:gd name="connsiteX843" fmla="*/ 1107018 w 5662350"/>
              <a:gd name="connsiteY843" fmla="*/ 1181785 h 5441486"/>
              <a:gd name="connsiteX844" fmla="*/ 1211306 w 5662350"/>
              <a:gd name="connsiteY844" fmla="*/ 1162084 h 5441486"/>
              <a:gd name="connsiteX845" fmla="*/ 1317087 w 5662350"/>
              <a:gd name="connsiteY845" fmla="*/ 1135050 h 5441486"/>
              <a:gd name="connsiteX846" fmla="*/ 1222961 w 5662350"/>
              <a:gd name="connsiteY846" fmla="*/ 1153312 h 5441486"/>
              <a:gd name="connsiteX847" fmla="*/ 1169885 w 5662350"/>
              <a:gd name="connsiteY847" fmla="*/ 1165235 h 5441486"/>
              <a:gd name="connsiteX848" fmla="*/ 1280029 w 5662350"/>
              <a:gd name="connsiteY848" fmla="*/ 1136239 h 5441486"/>
              <a:gd name="connsiteX849" fmla="*/ 1643519 w 5662350"/>
              <a:gd name="connsiteY849" fmla="*/ 1044906 h 5441486"/>
              <a:gd name="connsiteX850" fmla="*/ 1505241 w 5662350"/>
              <a:gd name="connsiteY850" fmla="*/ 1089611 h 5441486"/>
              <a:gd name="connsiteX851" fmla="*/ 1490517 w 5662350"/>
              <a:gd name="connsiteY851" fmla="*/ 1094642 h 5441486"/>
              <a:gd name="connsiteX852" fmla="*/ 1440918 w 5662350"/>
              <a:gd name="connsiteY852" fmla="*/ 1108631 h 5441486"/>
              <a:gd name="connsiteX853" fmla="*/ 1227082 w 5662350"/>
              <a:gd name="connsiteY853" fmla="*/ 1166752 h 5441486"/>
              <a:gd name="connsiteX854" fmla="*/ 1089079 w 5662350"/>
              <a:gd name="connsiteY854" fmla="*/ 1203508 h 5441486"/>
              <a:gd name="connsiteX855" fmla="*/ 935712 w 5662350"/>
              <a:gd name="connsiteY855" fmla="*/ 1240569 h 5441486"/>
              <a:gd name="connsiteX856" fmla="*/ 505677 w 5662350"/>
              <a:gd name="connsiteY856" fmla="*/ 1342340 h 5441486"/>
              <a:gd name="connsiteX857" fmla="*/ 1821055 w 5662350"/>
              <a:gd name="connsiteY857" fmla="*/ 771182 h 5441486"/>
              <a:gd name="connsiteX858" fmla="*/ 1822392 w 5662350"/>
              <a:gd name="connsiteY858" fmla="*/ 772063 h 5441486"/>
              <a:gd name="connsiteX859" fmla="*/ 1835977 w 5662350"/>
              <a:gd name="connsiteY859" fmla="*/ 768542 h 5441486"/>
              <a:gd name="connsiteX860" fmla="*/ 1821055 w 5662350"/>
              <a:gd name="connsiteY860" fmla="*/ 771182 h 5441486"/>
              <a:gd name="connsiteX861" fmla="*/ 1774846 w 5662350"/>
              <a:gd name="connsiteY861" fmla="*/ 707596 h 5441486"/>
              <a:gd name="connsiteX862" fmla="*/ 1769595 w 5662350"/>
              <a:gd name="connsiteY862" fmla="*/ 749794 h 5441486"/>
              <a:gd name="connsiteX863" fmla="*/ 1774846 w 5662350"/>
              <a:gd name="connsiteY863" fmla="*/ 707596 h 5441486"/>
              <a:gd name="connsiteX864" fmla="*/ 1854226 w 5662350"/>
              <a:gd name="connsiteY864" fmla="*/ 665515 h 5441486"/>
              <a:gd name="connsiteX865" fmla="*/ 1850892 w 5662350"/>
              <a:gd name="connsiteY865" fmla="*/ 668036 h 5441486"/>
              <a:gd name="connsiteX866" fmla="*/ 1851341 w 5662350"/>
              <a:gd name="connsiteY866" fmla="*/ 689430 h 5441486"/>
              <a:gd name="connsiteX867" fmla="*/ 1854226 w 5662350"/>
              <a:gd name="connsiteY867" fmla="*/ 665515 h 5441486"/>
              <a:gd name="connsiteX868" fmla="*/ 2625857 w 5662350"/>
              <a:gd name="connsiteY868" fmla="*/ 306806 h 5441486"/>
              <a:gd name="connsiteX869" fmla="*/ 2634473 w 5662350"/>
              <a:gd name="connsiteY869" fmla="*/ 307027 h 5441486"/>
              <a:gd name="connsiteX870" fmla="*/ 2620887 w 5662350"/>
              <a:gd name="connsiteY870" fmla="*/ 310549 h 5441486"/>
              <a:gd name="connsiteX871" fmla="*/ 2625857 w 5662350"/>
              <a:gd name="connsiteY871" fmla="*/ 306806 h 5441486"/>
              <a:gd name="connsiteX872" fmla="*/ 2605465 w 5662350"/>
              <a:gd name="connsiteY872" fmla="*/ 311656 h 5441486"/>
              <a:gd name="connsiteX873" fmla="*/ 2620887 w 5662350"/>
              <a:gd name="connsiteY873" fmla="*/ 310549 h 5441486"/>
              <a:gd name="connsiteX874" fmla="*/ 2599209 w 5662350"/>
              <a:gd name="connsiteY874" fmla="*/ 316740 h 5441486"/>
              <a:gd name="connsiteX875" fmla="*/ 2605465 w 5662350"/>
              <a:gd name="connsiteY875" fmla="*/ 311656 h 5441486"/>
              <a:gd name="connsiteX876" fmla="*/ 2590103 w 5662350"/>
              <a:gd name="connsiteY876" fmla="*/ 316385 h 5441486"/>
              <a:gd name="connsiteX877" fmla="*/ 2599209 w 5662350"/>
              <a:gd name="connsiteY877" fmla="*/ 316740 h 5441486"/>
              <a:gd name="connsiteX878" fmla="*/ 2584782 w 5662350"/>
              <a:gd name="connsiteY878" fmla="*/ 319492 h 5441486"/>
              <a:gd name="connsiteX879" fmla="*/ 2590103 w 5662350"/>
              <a:gd name="connsiteY879" fmla="*/ 316385 h 5441486"/>
              <a:gd name="connsiteX880" fmla="*/ 2566124 w 5662350"/>
              <a:gd name="connsiteY880" fmla="*/ 320893 h 5441486"/>
              <a:gd name="connsiteX881" fmla="*/ 2584782 w 5662350"/>
              <a:gd name="connsiteY881" fmla="*/ 319492 h 5441486"/>
              <a:gd name="connsiteX882" fmla="*/ 2549517 w 5662350"/>
              <a:gd name="connsiteY882" fmla="*/ 329205 h 5441486"/>
              <a:gd name="connsiteX883" fmla="*/ 2566124 w 5662350"/>
              <a:gd name="connsiteY883" fmla="*/ 320893 h 5441486"/>
              <a:gd name="connsiteX884" fmla="*/ 1879509 w 5662350"/>
              <a:gd name="connsiteY884" fmla="*/ 590215 h 5441486"/>
              <a:gd name="connsiteX885" fmla="*/ 1877635 w 5662350"/>
              <a:gd name="connsiteY885" fmla="*/ 593457 h 5441486"/>
              <a:gd name="connsiteX886" fmla="*/ 1882681 w 5662350"/>
              <a:gd name="connsiteY886" fmla="*/ 598072 h 5441486"/>
              <a:gd name="connsiteX887" fmla="*/ 1879509 w 5662350"/>
              <a:gd name="connsiteY887" fmla="*/ 590215 h 5441486"/>
              <a:gd name="connsiteX888" fmla="*/ 2101562 w 5662350"/>
              <a:gd name="connsiteY888" fmla="*/ 444073 h 5441486"/>
              <a:gd name="connsiteX889" fmla="*/ 2081436 w 5662350"/>
              <a:gd name="connsiteY889" fmla="*/ 467631 h 5441486"/>
              <a:gd name="connsiteX890" fmla="*/ 2103115 w 5662350"/>
              <a:gd name="connsiteY890" fmla="*/ 461439 h 5441486"/>
              <a:gd name="connsiteX891" fmla="*/ 2113207 w 5662350"/>
              <a:gd name="connsiteY891" fmla="*/ 470669 h 5441486"/>
              <a:gd name="connsiteX892" fmla="*/ 2180712 w 5662350"/>
              <a:gd name="connsiteY892" fmla="*/ 439247 h 5441486"/>
              <a:gd name="connsiteX893" fmla="*/ 2549517 w 5662350"/>
              <a:gd name="connsiteY893" fmla="*/ 329205 h 5441486"/>
              <a:gd name="connsiteX894" fmla="*/ 2541162 w 5662350"/>
              <a:gd name="connsiteY894" fmla="*/ 336670 h 5441486"/>
              <a:gd name="connsiteX895" fmla="*/ 3299984 w 5662350"/>
              <a:gd name="connsiteY895" fmla="*/ 162004 h 5441486"/>
              <a:gd name="connsiteX896" fmla="*/ 3759056 w 5662350"/>
              <a:gd name="connsiteY896" fmla="*/ 56464 h 5441486"/>
              <a:gd name="connsiteX897" fmla="*/ 3842909 w 5662350"/>
              <a:gd name="connsiteY897" fmla="*/ 38313 h 5441486"/>
              <a:gd name="connsiteX898" fmla="*/ 3755746 w 5662350"/>
              <a:gd name="connsiteY898" fmla="*/ 68544 h 5441486"/>
              <a:gd name="connsiteX899" fmla="*/ 3742161 w 5662350"/>
              <a:gd name="connsiteY899" fmla="*/ 72066 h 5441486"/>
              <a:gd name="connsiteX900" fmla="*/ 3692654 w 5662350"/>
              <a:gd name="connsiteY900" fmla="*/ 83860 h 5441486"/>
              <a:gd name="connsiteX901" fmla="*/ 3657389 w 5662350"/>
              <a:gd name="connsiteY901" fmla="*/ 93572 h 5441486"/>
              <a:gd name="connsiteX902" fmla="*/ 3643987 w 5662350"/>
              <a:gd name="connsiteY902" fmla="*/ 96423 h 5441486"/>
              <a:gd name="connsiteX903" fmla="*/ 3545630 w 5662350"/>
              <a:gd name="connsiteY903" fmla="*/ 121450 h 5441486"/>
              <a:gd name="connsiteX904" fmla="*/ 3511652 w 5662350"/>
              <a:gd name="connsiteY904" fmla="*/ 126465 h 5441486"/>
              <a:gd name="connsiteX905" fmla="*/ 3498251 w 5662350"/>
              <a:gd name="connsiteY905" fmla="*/ 129315 h 5441486"/>
              <a:gd name="connsiteX906" fmla="*/ 3511652 w 5662350"/>
              <a:gd name="connsiteY906" fmla="*/ 126465 h 5441486"/>
              <a:gd name="connsiteX907" fmla="*/ 3545630 w 5662350"/>
              <a:gd name="connsiteY907" fmla="*/ 121450 h 5441486"/>
              <a:gd name="connsiteX908" fmla="*/ 3635632 w 5662350"/>
              <a:gd name="connsiteY908" fmla="*/ 103888 h 5441486"/>
              <a:gd name="connsiteX909" fmla="*/ 3556747 w 5662350"/>
              <a:gd name="connsiteY909" fmla="*/ 130779 h 5441486"/>
              <a:gd name="connsiteX910" fmla="*/ 3513205 w 5662350"/>
              <a:gd name="connsiteY910" fmla="*/ 143832 h 5441486"/>
              <a:gd name="connsiteX911" fmla="*/ 3818001 w 5662350"/>
              <a:gd name="connsiteY911" fmla="*/ 79321 h 5441486"/>
              <a:gd name="connsiteX912" fmla="*/ 3802393 w 5662350"/>
              <a:gd name="connsiteY912" fmla="*/ 90225 h 5441486"/>
              <a:gd name="connsiteX913" fmla="*/ 3905612 w 5662350"/>
              <a:gd name="connsiteY913" fmla="*/ 70483 h 5441486"/>
              <a:gd name="connsiteX914" fmla="*/ 4003969 w 5662350"/>
              <a:gd name="connsiteY914" fmla="*/ 45455 h 5441486"/>
              <a:gd name="connsiteX915" fmla="*/ 4198373 w 5662350"/>
              <a:gd name="connsiteY915" fmla="*/ 0 h 5441486"/>
              <a:gd name="connsiteX916" fmla="*/ 4182580 w 5662350"/>
              <a:gd name="connsiteY916" fmla="*/ 11575 h 5441486"/>
              <a:gd name="connsiteX917" fmla="*/ 4264570 w 5662350"/>
              <a:gd name="connsiteY917" fmla="*/ 19418 h 5441486"/>
              <a:gd name="connsiteX918" fmla="*/ 4275687 w 5662350"/>
              <a:gd name="connsiteY918" fmla="*/ 28746 h 5441486"/>
              <a:gd name="connsiteX919" fmla="*/ 4131503 w 5662350"/>
              <a:gd name="connsiteY919" fmla="*/ 79005 h 5441486"/>
              <a:gd name="connsiteX920" fmla="*/ 4121859 w 5662350"/>
              <a:gd name="connsiteY920" fmla="*/ 91169 h 5441486"/>
              <a:gd name="connsiteX921" fmla="*/ 4000720 w 5662350"/>
              <a:gd name="connsiteY921" fmla="*/ 126414 h 5441486"/>
              <a:gd name="connsiteX922" fmla="*/ 4084389 w 5662350"/>
              <a:gd name="connsiteY922" fmla="*/ 108935 h 5441486"/>
              <a:gd name="connsiteX923" fmla="*/ 4152606 w 5662350"/>
              <a:gd name="connsiteY923" fmla="*/ 94110 h 5441486"/>
              <a:gd name="connsiteX924" fmla="*/ 3959755 w 5662350"/>
              <a:gd name="connsiteY924" fmla="*/ 156932 h 5441486"/>
              <a:gd name="connsiteX925" fmla="*/ 3986665 w 5662350"/>
              <a:gd name="connsiteY925" fmla="*/ 154685 h 5441486"/>
              <a:gd name="connsiteX926" fmla="*/ 3960205 w 5662350"/>
              <a:gd name="connsiteY926" fmla="*/ 178326 h 5441486"/>
              <a:gd name="connsiteX927" fmla="*/ 4027240 w 5662350"/>
              <a:gd name="connsiteY927" fmla="*/ 171652 h 5441486"/>
              <a:gd name="connsiteX928" fmla="*/ 4070782 w 5662350"/>
              <a:gd name="connsiteY928" fmla="*/ 158599 h 5441486"/>
              <a:gd name="connsiteX929" fmla="*/ 4094276 w 5662350"/>
              <a:gd name="connsiteY929" fmla="*/ 164979 h 5441486"/>
              <a:gd name="connsiteX930" fmla="*/ 3991321 w 5662350"/>
              <a:gd name="connsiteY930" fmla="*/ 206785 h 5441486"/>
              <a:gd name="connsiteX931" fmla="*/ 4076277 w 5662350"/>
              <a:gd name="connsiteY931" fmla="*/ 184608 h 5441486"/>
              <a:gd name="connsiteX932" fmla="*/ 4189140 w 5662350"/>
              <a:gd name="connsiteY932" fmla="*/ 152703 h 5441486"/>
              <a:gd name="connsiteX933" fmla="*/ 4088576 w 5662350"/>
              <a:gd name="connsiteY933" fmla="*/ 185784 h 5441486"/>
              <a:gd name="connsiteX934" fmla="*/ 4135876 w 5662350"/>
              <a:gd name="connsiteY934" fmla="*/ 182044 h 5441486"/>
              <a:gd name="connsiteX935" fmla="*/ 4225956 w 5662350"/>
              <a:gd name="connsiteY935" fmla="*/ 160357 h 5441486"/>
              <a:gd name="connsiteX936" fmla="*/ 4147071 w 5662350"/>
              <a:gd name="connsiteY936" fmla="*/ 187247 h 5441486"/>
              <a:gd name="connsiteX937" fmla="*/ 4234683 w 5662350"/>
              <a:gd name="connsiteY937" fmla="*/ 178410 h 5441486"/>
              <a:gd name="connsiteX938" fmla="*/ 4305028 w 5662350"/>
              <a:gd name="connsiteY938" fmla="*/ 159656 h 5441486"/>
              <a:gd name="connsiteX939" fmla="*/ 4025016 w 5662350"/>
              <a:gd name="connsiteY939" fmla="*/ 252709 h 5441486"/>
              <a:gd name="connsiteX940" fmla="*/ 4035108 w 5662350"/>
              <a:gd name="connsiteY940" fmla="*/ 261939 h 5441486"/>
              <a:gd name="connsiteX941" fmla="*/ 3941718 w 5662350"/>
              <a:gd name="connsiteY941" fmla="*/ 295707 h 5441486"/>
              <a:gd name="connsiteX942" fmla="*/ 3640026 w 5662350"/>
              <a:gd name="connsiteY942" fmla="*/ 394951 h 5441486"/>
              <a:gd name="connsiteX943" fmla="*/ 3626625 w 5662350"/>
              <a:gd name="connsiteY943" fmla="*/ 397802 h 5441486"/>
              <a:gd name="connsiteX944" fmla="*/ 3591360 w 5662350"/>
              <a:gd name="connsiteY944" fmla="*/ 407514 h 5441486"/>
              <a:gd name="connsiteX945" fmla="*/ 3576934 w 5662350"/>
              <a:gd name="connsiteY945" fmla="*/ 410266 h 5441486"/>
              <a:gd name="connsiteX946" fmla="*/ 3591360 w 5662350"/>
              <a:gd name="connsiteY946" fmla="*/ 407514 h 5441486"/>
              <a:gd name="connsiteX947" fmla="*/ 3626625 w 5662350"/>
              <a:gd name="connsiteY947" fmla="*/ 397802 h 5441486"/>
              <a:gd name="connsiteX948" fmla="*/ 3640026 w 5662350"/>
              <a:gd name="connsiteY948" fmla="*/ 394951 h 5441486"/>
              <a:gd name="connsiteX949" fmla="*/ 4041628 w 5662350"/>
              <a:gd name="connsiteY949" fmla="*/ 288046 h 5441486"/>
              <a:gd name="connsiteX950" fmla="*/ 4154490 w 5662350"/>
              <a:gd name="connsiteY950" fmla="*/ 256141 h 5441486"/>
              <a:gd name="connsiteX951" fmla="*/ 3937570 w 5662350"/>
              <a:gd name="connsiteY951" fmla="*/ 333879 h 5441486"/>
              <a:gd name="connsiteX952" fmla="*/ 3915891 w 5662350"/>
              <a:gd name="connsiteY952" fmla="*/ 340070 h 5441486"/>
              <a:gd name="connsiteX953" fmla="*/ 3895053 w 5662350"/>
              <a:gd name="connsiteY953" fmla="*/ 347030 h 5441486"/>
              <a:gd name="connsiteX954" fmla="*/ 3880627 w 5662350"/>
              <a:gd name="connsiteY954" fmla="*/ 349782 h 5441486"/>
              <a:gd name="connsiteX955" fmla="*/ 3895053 w 5662350"/>
              <a:gd name="connsiteY955" fmla="*/ 347030 h 5441486"/>
              <a:gd name="connsiteX956" fmla="*/ 3915891 w 5662350"/>
              <a:gd name="connsiteY956" fmla="*/ 340070 h 5441486"/>
              <a:gd name="connsiteX957" fmla="*/ 3937570 w 5662350"/>
              <a:gd name="connsiteY957" fmla="*/ 333879 h 5441486"/>
              <a:gd name="connsiteX958" fmla="*/ 4064859 w 5662350"/>
              <a:gd name="connsiteY958" fmla="*/ 299222 h 5441486"/>
              <a:gd name="connsiteX959" fmla="*/ 4187364 w 5662350"/>
              <a:gd name="connsiteY959" fmla="*/ 255153 h 5441486"/>
              <a:gd name="connsiteX960" fmla="*/ 4133076 w 5662350"/>
              <a:gd name="connsiteY960" fmla="*/ 284397 h 5441486"/>
              <a:gd name="connsiteX961" fmla="*/ 4062653 w 5662350"/>
              <a:gd name="connsiteY961" fmla="*/ 307276 h 5441486"/>
              <a:gd name="connsiteX962" fmla="*/ 3956018 w 5662350"/>
              <a:gd name="connsiteY962" fmla="*/ 335644 h 5441486"/>
              <a:gd name="connsiteX963" fmla="*/ 4004606 w 5662350"/>
              <a:gd name="connsiteY963" fmla="*/ 327206 h 5441486"/>
              <a:gd name="connsiteX964" fmla="*/ 4062653 w 5662350"/>
              <a:gd name="connsiteY964" fmla="*/ 307276 h 5441486"/>
              <a:gd name="connsiteX965" fmla="*/ 4159801 w 5662350"/>
              <a:gd name="connsiteY965" fmla="*/ 282821 h 5441486"/>
              <a:gd name="connsiteX966" fmla="*/ 4208389 w 5662350"/>
              <a:gd name="connsiteY966" fmla="*/ 274383 h 5441486"/>
              <a:gd name="connsiteX967" fmla="*/ 3799985 w 5662350"/>
              <a:gd name="connsiteY967" fmla="*/ 406120 h 5441486"/>
              <a:gd name="connsiteX968" fmla="*/ 3848573 w 5662350"/>
              <a:gd name="connsiteY968" fmla="*/ 397682 h 5441486"/>
              <a:gd name="connsiteX969" fmla="*/ 3872907 w 5662350"/>
              <a:gd name="connsiteY969" fmla="*/ 404831 h 5441486"/>
              <a:gd name="connsiteX970" fmla="*/ 3875746 w 5662350"/>
              <a:gd name="connsiteY970" fmla="*/ 417500 h 5441486"/>
              <a:gd name="connsiteX971" fmla="*/ 3504813 w 5662350"/>
              <a:gd name="connsiteY971" fmla="*/ 531471 h 5441486"/>
              <a:gd name="connsiteX972" fmla="*/ 3443849 w 5662350"/>
              <a:gd name="connsiteY972" fmla="*/ 542857 h 5441486"/>
              <a:gd name="connsiteX973" fmla="*/ 3432078 w 5662350"/>
              <a:gd name="connsiteY973" fmla="*/ 558950 h 5441486"/>
              <a:gd name="connsiteX974" fmla="*/ 3428319 w 5662350"/>
              <a:gd name="connsiteY974" fmla="*/ 549637 h 5441486"/>
              <a:gd name="connsiteX975" fmla="*/ 3308204 w 5662350"/>
              <a:gd name="connsiteY975" fmla="*/ 584980 h 5441486"/>
              <a:gd name="connsiteX976" fmla="*/ 3180732 w 5662350"/>
              <a:gd name="connsiteY976" fmla="*/ 620309 h 5441486"/>
              <a:gd name="connsiteX977" fmla="*/ 3179628 w 5662350"/>
              <a:gd name="connsiteY977" fmla="*/ 624335 h 5441486"/>
              <a:gd name="connsiteX978" fmla="*/ 3134905 w 5662350"/>
              <a:gd name="connsiteY978" fmla="*/ 645540 h 5441486"/>
              <a:gd name="connsiteX979" fmla="*/ 3175032 w 5662350"/>
              <a:gd name="connsiteY979" fmla="*/ 641114 h 5441486"/>
              <a:gd name="connsiteX980" fmla="*/ 3582782 w 5662350"/>
              <a:gd name="connsiteY980" fmla="*/ 534797 h 5441486"/>
              <a:gd name="connsiteX981" fmla="*/ 3730909 w 5662350"/>
              <a:gd name="connsiteY981" fmla="*/ 493179 h 5441486"/>
              <a:gd name="connsiteX982" fmla="*/ 3721266 w 5662350"/>
              <a:gd name="connsiteY982" fmla="*/ 505343 h 5441486"/>
              <a:gd name="connsiteX983" fmla="*/ 3893911 w 5662350"/>
              <a:gd name="connsiteY983" fmla="*/ 470203 h 5441486"/>
              <a:gd name="connsiteX984" fmla="*/ 3841830 w 5662350"/>
              <a:gd name="connsiteY984" fmla="*/ 491393 h 5441486"/>
              <a:gd name="connsiteX985" fmla="*/ 3904922 w 5662350"/>
              <a:gd name="connsiteY985" fmla="*/ 476077 h 5441486"/>
              <a:gd name="connsiteX986" fmla="*/ 3975451 w 5662350"/>
              <a:gd name="connsiteY986" fmla="*/ 456653 h 5441486"/>
              <a:gd name="connsiteX987" fmla="*/ 4045797 w 5662350"/>
              <a:gd name="connsiteY987" fmla="*/ 437898 h 5441486"/>
              <a:gd name="connsiteX988" fmla="*/ 4100350 w 5662350"/>
              <a:gd name="connsiteY988" fmla="*/ 430720 h 5441486"/>
              <a:gd name="connsiteX989" fmla="*/ 4003729 w 5662350"/>
              <a:gd name="connsiteY989" fmla="*/ 472443 h 5441486"/>
              <a:gd name="connsiteX990" fmla="*/ 4053498 w 5662350"/>
              <a:gd name="connsiteY990" fmla="*/ 455854 h 5441486"/>
              <a:gd name="connsiteX991" fmla="*/ 4071868 w 5662350"/>
              <a:gd name="connsiteY991" fmla="*/ 461743 h 5441486"/>
              <a:gd name="connsiteX992" fmla="*/ 4184730 w 5662350"/>
              <a:gd name="connsiteY992" fmla="*/ 429838 h 5441486"/>
              <a:gd name="connsiteX993" fmla="*/ 4060018 w 5662350"/>
              <a:gd name="connsiteY993" fmla="*/ 481960 h 5441486"/>
              <a:gd name="connsiteX994" fmla="*/ 3981133 w 5662350"/>
              <a:gd name="connsiteY994" fmla="*/ 508851 h 5441486"/>
              <a:gd name="connsiteX995" fmla="*/ 4060018 w 5662350"/>
              <a:gd name="connsiteY995" fmla="*/ 481960 h 5441486"/>
              <a:gd name="connsiteX996" fmla="*/ 4179030 w 5662350"/>
              <a:gd name="connsiteY996" fmla="*/ 450643 h 5441486"/>
              <a:gd name="connsiteX997" fmla="*/ 4276100 w 5662350"/>
              <a:gd name="connsiteY997" fmla="*/ 430313 h 5441486"/>
              <a:gd name="connsiteX998" fmla="*/ 4246984 w 5662350"/>
              <a:gd name="connsiteY998" fmla="*/ 440614 h 5441486"/>
              <a:gd name="connsiteX999" fmla="*/ 4213456 w 5662350"/>
              <a:gd name="connsiteY999" fmla="*/ 467022 h 5441486"/>
              <a:gd name="connsiteX1000" fmla="*/ 4107768 w 5662350"/>
              <a:gd name="connsiteY1000" fmla="*/ 499614 h 5441486"/>
              <a:gd name="connsiteX1001" fmla="*/ 3841342 w 5662350"/>
              <a:gd name="connsiteY1001" fmla="*/ 589146 h 5441486"/>
              <a:gd name="connsiteX1002" fmla="*/ 3817194 w 5662350"/>
              <a:gd name="connsiteY1002" fmla="*/ 608186 h 5441486"/>
              <a:gd name="connsiteX1003" fmla="*/ 3909480 w 5662350"/>
              <a:gd name="connsiteY1003" fmla="*/ 578445 h 5441486"/>
              <a:gd name="connsiteX1004" fmla="*/ 4112814 w 5662350"/>
              <a:gd name="connsiteY1004" fmla="*/ 504229 h 5441486"/>
              <a:gd name="connsiteX1005" fmla="*/ 4138436 w 5662350"/>
              <a:gd name="connsiteY1005" fmla="*/ 506679 h 5441486"/>
              <a:gd name="connsiteX1006" fmla="*/ 4245149 w 5662350"/>
              <a:gd name="connsiteY1006" fmla="*/ 474186 h 5441486"/>
              <a:gd name="connsiteX1007" fmla="*/ 4142195 w 5662350"/>
              <a:gd name="connsiteY1007" fmla="*/ 515993 h 5441486"/>
              <a:gd name="connsiteX1008" fmla="*/ 4078448 w 5662350"/>
              <a:gd name="connsiteY1008" fmla="*/ 556728 h 5441486"/>
              <a:gd name="connsiteX1009" fmla="*/ 3963379 w 5662350"/>
              <a:gd name="connsiteY1009" fmla="*/ 596687 h 5441486"/>
              <a:gd name="connsiteX1010" fmla="*/ 3898529 w 5662350"/>
              <a:gd name="connsiteY1010" fmla="*/ 641449 h 5441486"/>
              <a:gd name="connsiteX1011" fmla="*/ 4231992 w 5662350"/>
              <a:gd name="connsiteY1011" fmla="*/ 545244 h 5441486"/>
              <a:gd name="connsiteX1012" fmla="*/ 4262475 w 5662350"/>
              <a:gd name="connsiteY1012" fmla="*/ 552981 h 5441486"/>
              <a:gd name="connsiteX1013" fmla="*/ 4114981 w 5662350"/>
              <a:gd name="connsiteY1013" fmla="*/ 615321 h 5441486"/>
              <a:gd name="connsiteX1014" fmla="*/ 4089809 w 5662350"/>
              <a:gd name="connsiteY1014" fmla="*/ 634264 h 5441486"/>
              <a:gd name="connsiteX1015" fmla="*/ 4152902 w 5662350"/>
              <a:gd name="connsiteY1015" fmla="*/ 618948 h 5441486"/>
              <a:gd name="connsiteX1016" fmla="*/ 4199178 w 5662350"/>
              <a:gd name="connsiteY1016" fmla="*/ 615110 h 5441486"/>
              <a:gd name="connsiteX1017" fmla="*/ 4039385 w 5662350"/>
              <a:gd name="connsiteY1017" fmla="*/ 676274 h 5441486"/>
              <a:gd name="connsiteX1018" fmla="*/ 4147202 w 5662350"/>
              <a:gd name="connsiteY1018" fmla="*/ 639754 h 5441486"/>
              <a:gd name="connsiteX1019" fmla="*/ 4245375 w 5662350"/>
              <a:gd name="connsiteY1019" fmla="*/ 615397 h 5441486"/>
              <a:gd name="connsiteX1020" fmla="*/ 4204595 w 5662350"/>
              <a:gd name="connsiteY1020" fmla="*/ 645244 h 5441486"/>
              <a:gd name="connsiteX1021" fmla="*/ 4310204 w 5662350"/>
              <a:gd name="connsiteY1021" fmla="*/ 616778 h 5441486"/>
              <a:gd name="connsiteX1022" fmla="*/ 4255916 w 5662350"/>
              <a:gd name="connsiteY1022" fmla="*/ 646021 h 5441486"/>
              <a:gd name="connsiteX1023" fmla="*/ 4248664 w 5662350"/>
              <a:gd name="connsiteY1023" fmla="*/ 649459 h 5441486"/>
              <a:gd name="connsiteX1024" fmla="*/ 4241412 w 5662350"/>
              <a:gd name="connsiteY1024" fmla="*/ 652898 h 5441486"/>
              <a:gd name="connsiteX1025" fmla="*/ 4233975 w 5662350"/>
              <a:gd name="connsiteY1025" fmla="*/ 657008 h 5441486"/>
              <a:gd name="connsiteX1026" fmla="*/ 4241412 w 5662350"/>
              <a:gd name="connsiteY1026" fmla="*/ 652898 h 5441486"/>
              <a:gd name="connsiteX1027" fmla="*/ 4248664 w 5662350"/>
              <a:gd name="connsiteY1027" fmla="*/ 649459 h 5441486"/>
              <a:gd name="connsiteX1028" fmla="*/ 4255916 w 5662350"/>
              <a:gd name="connsiteY1028" fmla="*/ 646021 h 5441486"/>
              <a:gd name="connsiteX1029" fmla="*/ 4310653 w 5662350"/>
              <a:gd name="connsiteY1029" fmla="*/ 638171 h 5441486"/>
              <a:gd name="connsiteX1030" fmla="*/ 4205492 w 5662350"/>
              <a:gd name="connsiteY1030" fmla="*/ 688031 h 5441486"/>
              <a:gd name="connsiteX1031" fmla="*/ 4130551 w 5662350"/>
              <a:gd name="connsiteY1031" fmla="*/ 723563 h 5441486"/>
              <a:gd name="connsiteX1032" fmla="*/ 4282437 w 5662350"/>
              <a:gd name="connsiteY1032" fmla="*/ 691258 h 5441486"/>
              <a:gd name="connsiteX1033" fmla="*/ 4260495 w 5662350"/>
              <a:gd name="connsiteY1033" fmla="*/ 702246 h 5441486"/>
              <a:gd name="connsiteX1034" fmla="*/ 4189496 w 5662350"/>
              <a:gd name="connsiteY1034" fmla="*/ 746420 h 5441486"/>
              <a:gd name="connsiteX1035" fmla="*/ 4085438 w 5662350"/>
              <a:gd name="connsiteY1035" fmla="*/ 792253 h 5441486"/>
              <a:gd name="connsiteX1036" fmla="*/ 4176544 w 5662350"/>
              <a:gd name="connsiteY1036" fmla="*/ 770664 h 5441486"/>
              <a:gd name="connsiteX1037" fmla="*/ 4113900 w 5662350"/>
              <a:gd name="connsiteY1037" fmla="*/ 807373 h 5441486"/>
              <a:gd name="connsiteX1038" fmla="*/ 4229339 w 5662350"/>
              <a:gd name="connsiteY1038" fmla="*/ 792932 h 5441486"/>
              <a:gd name="connsiteX1039" fmla="*/ 4161649 w 5662350"/>
              <a:gd name="connsiteY1039" fmla="*/ 825026 h 5441486"/>
              <a:gd name="connsiteX1040" fmla="*/ 3975398 w 5662350"/>
              <a:gd name="connsiteY1040" fmla="*/ 909830 h 5441486"/>
              <a:gd name="connsiteX1041" fmla="*/ 4038675 w 5662350"/>
              <a:gd name="connsiteY1041" fmla="*/ 893844 h 5441486"/>
              <a:gd name="connsiteX1042" fmla="*/ 3898249 w 5662350"/>
              <a:gd name="connsiteY1042" fmla="*/ 953416 h 5441486"/>
              <a:gd name="connsiteX1043" fmla="*/ 3887504 w 5662350"/>
              <a:gd name="connsiteY1043" fmla="*/ 969606 h 5441486"/>
              <a:gd name="connsiteX1044" fmla="*/ 3812561 w 5662350"/>
              <a:gd name="connsiteY1044" fmla="*/ 1005139 h 5441486"/>
              <a:gd name="connsiteX1045" fmla="*/ 3915575 w 5662350"/>
              <a:gd name="connsiteY1045" fmla="*/ 1032211 h 5441486"/>
              <a:gd name="connsiteX1046" fmla="*/ 4175238 w 5662350"/>
              <a:gd name="connsiteY1046" fmla="*/ 1082533 h 5441486"/>
              <a:gd name="connsiteX1047" fmla="*/ 4643164 w 5662350"/>
              <a:gd name="connsiteY1047" fmla="*/ 1186524 h 5441486"/>
              <a:gd name="connsiteX1048" fmla="*/ 4856367 w 5662350"/>
              <a:gd name="connsiteY1048" fmla="*/ 1241354 h 5441486"/>
              <a:gd name="connsiteX1049" fmla="*/ 5343698 w 5662350"/>
              <a:gd name="connsiteY1049" fmla="*/ 1458776 h 5441486"/>
              <a:gd name="connsiteX1050" fmla="*/ 5469456 w 5662350"/>
              <a:gd name="connsiteY1050" fmla="*/ 1594777 h 5441486"/>
              <a:gd name="connsiteX1051" fmla="*/ 5496347 w 5662350"/>
              <a:gd name="connsiteY1051" fmla="*/ 1665533 h 5441486"/>
              <a:gd name="connsiteX1052" fmla="*/ 5374701 w 5662350"/>
              <a:gd name="connsiteY1052" fmla="*/ 1871534 h 5441486"/>
              <a:gd name="connsiteX1053" fmla="*/ 5360275 w 5662350"/>
              <a:gd name="connsiteY1053" fmla="*/ 1874286 h 5441486"/>
              <a:gd name="connsiteX1054" fmla="*/ 5357884 w 5662350"/>
              <a:gd name="connsiteY1054" fmla="*/ 1883011 h 5441486"/>
              <a:gd name="connsiteX1055" fmla="*/ 5330427 w 5662350"/>
              <a:gd name="connsiteY1055" fmla="*/ 1914132 h 5441486"/>
              <a:gd name="connsiteX1056" fmla="*/ 5340335 w 5662350"/>
              <a:gd name="connsiteY1056" fmla="*/ 1924034 h 5441486"/>
              <a:gd name="connsiteX1057" fmla="*/ 5206225 w 5662350"/>
              <a:gd name="connsiteY1057" fmla="*/ 2056526 h 5441486"/>
              <a:gd name="connsiteX1058" fmla="*/ 5156250 w 5662350"/>
              <a:gd name="connsiteY1058" fmla="*/ 2119930 h 5441486"/>
              <a:gd name="connsiteX1059" fmla="*/ 5170490 w 5662350"/>
              <a:gd name="connsiteY1059" fmla="*/ 2090988 h 5441486"/>
              <a:gd name="connsiteX1060" fmla="*/ 5130629 w 5662350"/>
              <a:gd name="connsiteY1060" fmla="*/ 2117479 h 5441486"/>
              <a:gd name="connsiteX1061" fmla="*/ 5148998 w 5662350"/>
              <a:gd name="connsiteY1061" fmla="*/ 2123369 h 5441486"/>
              <a:gd name="connsiteX1062" fmla="*/ 5114367 w 5662350"/>
              <a:gd name="connsiteY1062" fmla="*/ 2153804 h 5441486"/>
              <a:gd name="connsiteX1063" fmla="*/ 5107380 w 5662350"/>
              <a:gd name="connsiteY1063" fmla="*/ 2179307 h 5441486"/>
              <a:gd name="connsiteX1064" fmla="*/ 5072748 w 5662350"/>
              <a:gd name="connsiteY1064" fmla="*/ 2209742 h 5441486"/>
              <a:gd name="connsiteX1065" fmla="*/ 5050318 w 5662350"/>
              <a:gd name="connsiteY1065" fmla="*/ 2318481 h 5441486"/>
              <a:gd name="connsiteX1066" fmla="*/ 5033052 w 5662350"/>
              <a:gd name="connsiteY1066" fmla="*/ 2308565 h 5441486"/>
              <a:gd name="connsiteX1067" fmla="*/ 5040754 w 5662350"/>
              <a:gd name="connsiteY1067" fmla="*/ 2326520 h 5441486"/>
              <a:gd name="connsiteX1068" fmla="*/ 4955964 w 5662350"/>
              <a:gd name="connsiteY1068" fmla="*/ 2421029 h 5441486"/>
              <a:gd name="connsiteX1069" fmla="*/ 4937312 w 5662350"/>
              <a:gd name="connsiteY1069" fmla="*/ 2466079 h 5441486"/>
              <a:gd name="connsiteX1070" fmla="*/ 4838650 w 5662350"/>
              <a:gd name="connsiteY1070" fmla="*/ 2588188 h 5441486"/>
              <a:gd name="connsiteX1071" fmla="*/ 4831846 w 5662350"/>
              <a:gd name="connsiteY1071" fmla="*/ 2613020 h 5441486"/>
              <a:gd name="connsiteX1072" fmla="*/ 4736310 w 5662350"/>
              <a:gd name="connsiteY1072" fmla="*/ 2723720 h 5441486"/>
              <a:gd name="connsiteX1073" fmla="*/ 4673384 w 5662350"/>
              <a:gd name="connsiteY1073" fmla="*/ 2811367 h 5441486"/>
              <a:gd name="connsiteX1074" fmla="*/ 4404265 w 5662350"/>
              <a:gd name="connsiteY1074" fmla="*/ 3033566 h 5441486"/>
              <a:gd name="connsiteX1075" fmla="*/ 3320873 w 5662350"/>
              <a:gd name="connsiteY1075" fmla="*/ 3394822 h 5441486"/>
              <a:gd name="connsiteX1076" fmla="*/ 3318483 w 5662350"/>
              <a:gd name="connsiteY1076" fmla="*/ 3403547 h 5441486"/>
              <a:gd name="connsiteX1077" fmla="*/ 3312783 w 5662350"/>
              <a:gd name="connsiteY1077" fmla="*/ 3424353 h 5441486"/>
              <a:gd name="connsiteX1078" fmla="*/ 3437807 w 5662350"/>
              <a:gd name="connsiteY1078" fmla="*/ 3399794 h 5441486"/>
              <a:gd name="connsiteX1079" fmla="*/ 4630312 w 5662350"/>
              <a:gd name="connsiteY1079" fmla="*/ 3018759 h 5441486"/>
              <a:gd name="connsiteX1080" fmla="*/ 4155238 w 5662350"/>
              <a:gd name="connsiteY1080" fmla="*/ 3433070 h 5441486"/>
              <a:gd name="connsiteX1081" fmla="*/ 5410359 w 5662350"/>
              <a:gd name="connsiteY1081" fmla="*/ 3714536 h 5441486"/>
              <a:gd name="connsiteX1082" fmla="*/ 5386944 w 5662350"/>
              <a:gd name="connsiteY1082" fmla="*/ 3704032 h 5441486"/>
              <a:gd name="connsiteX1083" fmla="*/ 5283435 w 5662350"/>
              <a:gd name="connsiteY1083" fmla="*/ 3677999 h 5441486"/>
              <a:gd name="connsiteX1084" fmla="*/ 5243483 w 5662350"/>
              <a:gd name="connsiteY1084" fmla="*/ 3668092 h 5441486"/>
              <a:gd name="connsiteX1085" fmla="*/ 5258575 w 5662350"/>
              <a:gd name="connsiteY1085" fmla="*/ 3670015 h 5441486"/>
              <a:gd name="connsiteX1086" fmla="*/ 5277869 w 5662350"/>
              <a:gd name="connsiteY1086" fmla="*/ 3674805 h 5441486"/>
              <a:gd name="connsiteX1087" fmla="*/ 5330970 w 5662350"/>
              <a:gd name="connsiteY1087" fmla="*/ 3687971 h 5441486"/>
              <a:gd name="connsiteX1088" fmla="*/ 5332982 w 5662350"/>
              <a:gd name="connsiteY1088" fmla="*/ 3688469 h 5441486"/>
              <a:gd name="connsiteX1089" fmla="*/ 5332977 w 5662350"/>
              <a:gd name="connsiteY1089" fmla="*/ 3688903 h 5441486"/>
              <a:gd name="connsiteX1090" fmla="*/ 5332805 w 5662350"/>
              <a:gd name="connsiteY1090" fmla="*/ 3688890 h 5441486"/>
              <a:gd name="connsiteX1091" fmla="*/ 5332966 w 5662350"/>
              <a:gd name="connsiteY1091" fmla="*/ 3689915 h 5441486"/>
              <a:gd name="connsiteX1092" fmla="*/ 5332977 w 5662350"/>
              <a:gd name="connsiteY1092" fmla="*/ 3688903 h 5441486"/>
              <a:gd name="connsiteX1093" fmla="*/ 5335420 w 5662350"/>
              <a:gd name="connsiteY1093" fmla="*/ 3689071 h 5441486"/>
              <a:gd name="connsiteX1094" fmla="*/ 5369784 w 5662350"/>
              <a:gd name="connsiteY1094" fmla="*/ 3697569 h 5441486"/>
              <a:gd name="connsiteX1095" fmla="*/ 5336158 w 5662350"/>
              <a:gd name="connsiteY1095" fmla="*/ 3689122 h 5441486"/>
              <a:gd name="connsiteX1096" fmla="*/ 5335420 w 5662350"/>
              <a:gd name="connsiteY1096" fmla="*/ 3689071 h 5441486"/>
              <a:gd name="connsiteX1097" fmla="*/ 5332982 w 5662350"/>
              <a:gd name="connsiteY1097" fmla="*/ 3688469 h 5441486"/>
              <a:gd name="connsiteX1098" fmla="*/ 5333008 w 5662350"/>
              <a:gd name="connsiteY1098" fmla="*/ 3686005 h 5441486"/>
              <a:gd name="connsiteX1099" fmla="*/ 5359769 w 5662350"/>
              <a:gd name="connsiteY1099" fmla="*/ 3684214 h 5441486"/>
              <a:gd name="connsiteX1100" fmla="*/ 5268017 w 5662350"/>
              <a:gd name="connsiteY1100" fmla="*/ 3671219 h 5441486"/>
              <a:gd name="connsiteX1101" fmla="*/ 5258575 w 5662350"/>
              <a:gd name="connsiteY1101" fmla="*/ 3670015 h 5441486"/>
              <a:gd name="connsiteX1102" fmla="*/ 5216494 w 5662350"/>
              <a:gd name="connsiteY1102" fmla="*/ 3659569 h 5441486"/>
              <a:gd name="connsiteX1103" fmla="*/ 5251909 w 5662350"/>
              <a:gd name="connsiteY1103" fmla="*/ 3660197 h 5441486"/>
              <a:gd name="connsiteX1104" fmla="*/ 5422862 w 5662350"/>
              <a:gd name="connsiteY1104" fmla="*/ 3668899 h 5441486"/>
              <a:gd name="connsiteX1105" fmla="*/ 5459680 w 5662350"/>
              <a:gd name="connsiteY1105" fmla="*/ 3676553 h 5441486"/>
              <a:gd name="connsiteX1106" fmla="*/ 5473452 w 5662350"/>
              <a:gd name="connsiteY1106" fmla="*/ 3699221 h 5441486"/>
              <a:gd name="connsiteX1107" fmla="*/ 5378139 w 5662350"/>
              <a:gd name="connsiteY1107" fmla="*/ 3690103 h 5441486"/>
              <a:gd name="connsiteX1108" fmla="*/ 5395405 w 5662350"/>
              <a:gd name="connsiteY1108" fmla="*/ 3700020 h 5441486"/>
              <a:gd name="connsiteX1109" fmla="*/ 5476108 w 5662350"/>
              <a:gd name="connsiteY1109" fmla="*/ 3712561 h 5441486"/>
              <a:gd name="connsiteX1110" fmla="*/ 5489880 w 5662350"/>
              <a:gd name="connsiteY1110" fmla="*/ 3735229 h 5441486"/>
              <a:gd name="connsiteX1111" fmla="*/ 5508328 w 5662350"/>
              <a:gd name="connsiteY1111" fmla="*/ 3736993 h 5441486"/>
              <a:gd name="connsiteX1112" fmla="*/ 5499972 w 5662350"/>
              <a:gd name="connsiteY1112" fmla="*/ 3744459 h 5441486"/>
              <a:gd name="connsiteX1113" fmla="*/ 5553871 w 5662350"/>
              <a:gd name="connsiteY1113" fmla="*/ 3762700 h 5441486"/>
              <a:gd name="connsiteX1114" fmla="*/ 5539815 w 5662350"/>
              <a:gd name="connsiteY1114" fmla="*/ 3790971 h 5441486"/>
              <a:gd name="connsiteX1115" fmla="*/ 5614103 w 5662350"/>
              <a:gd name="connsiteY1115" fmla="*/ 3780859 h 5441486"/>
              <a:gd name="connsiteX1116" fmla="*/ 5591137 w 5662350"/>
              <a:gd name="connsiteY1116" fmla="*/ 3791748 h 5441486"/>
              <a:gd name="connsiteX1117" fmla="*/ 5587827 w 5662350"/>
              <a:gd name="connsiteY1117" fmla="*/ 3803829 h 5441486"/>
              <a:gd name="connsiteX1118" fmla="*/ 5615001 w 5662350"/>
              <a:gd name="connsiteY1118" fmla="*/ 3823646 h 5441486"/>
              <a:gd name="connsiteX1119" fmla="*/ 5662302 w 5662350"/>
              <a:gd name="connsiteY1119" fmla="*/ 3819906 h 5441486"/>
              <a:gd name="connsiteX1120" fmla="*/ 5625935 w 5662350"/>
              <a:gd name="connsiteY1120" fmla="*/ 3833646 h 5441486"/>
              <a:gd name="connsiteX1121" fmla="*/ 5633820 w 5662350"/>
              <a:gd name="connsiteY1121" fmla="*/ 3850929 h 5441486"/>
              <a:gd name="connsiteX1122" fmla="*/ 5582314 w 5662350"/>
              <a:gd name="connsiteY1122" fmla="*/ 3850824 h 5441486"/>
              <a:gd name="connsiteX1123" fmla="*/ 5570727 w 5662350"/>
              <a:gd name="connsiteY1123" fmla="*/ 3866244 h 5441486"/>
              <a:gd name="connsiteX1124" fmla="*/ 5601211 w 5662350"/>
              <a:gd name="connsiteY1124" fmla="*/ 3873982 h 5441486"/>
              <a:gd name="connsiteX1125" fmla="*/ 5575960 w 5662350"/>
              <a:gd name="connsiteY1125" fmla="*/ 3897049 h 5441486"/>
              <a:gd name="connsiteX1126" fmla="*/ 5532789 w 5662350"/>
              <a:gd name="connsiteY1126" fmla="*/ 3935620 h 5441486"/>
              <a:gd name="connsiteX1127" fmla="*/ 5518734 w 5662350"/>
              <a:gd name="connsiteY1127" fmla="*/ 3963891 h 5441486"/>
              <a:gd name="connsiteX1128" fmla="*/ 5534975 w 5662350"/>
              <a:gd name="connsiteY1128" fmla="*/ 3973710 h 5441486"/>
              <a:gd name="connsiteX1129" fmla="*/ 5470517 w 5662350"/>
              <a:gd name="connsiteY1129" fmla="*/ 3997848 h 5441486"/>
              <a:gd name="connsiteX1130" fmla="*/ 5437720 w 5662350"/>
              <a:gd name="connsiteY1130" fmla="*/ 3994711 h 5441486"/>
              <a:gd name="connsiteX1131" fmla="*/ 5419722 w 5662350"/>
              <a:gd name="connsiteY1131" fmla="*/ 4014340 h 5441486"/>
              <a:gd name="connsiteX1132" fmla="*/ 5463713 w 5662350"/>
              <a:gd name="connsiteY1132" fmla="*/ 4022680 h 5441486"/>
              <a:gd name="connsiteX1133" fmla="*/ 5439644 w 5662350"/>
              <a:gd name="connsiteY1133" fmla="*/ 4037596 h 5441486"/>
              <a:gd name="connsiteX1134" fmla="*/ 5406115 w 5662350"/>
              <a:gd name="connsiteY1134" fmla="*/ 4064004 h 5441486"/>
              <a:gd name="connsiteX1135" fmla="*/ 5386830 w 5662350"/>
              <a:gd name="connsiteY1135" fmla="*/ 4088331 h 5441486"/>
              <a:gd name="connsiteX1136" fmla="*/ 5366254 w 5662350"/>
              <a:gd name="connsiteY1136" fmla="*/ 4090495 h 5441486"/>
              <a:gd name="connsiteX1137" fmla="*/ 5362944 w 5662350"/>
              <a:gd name="connsiteY1137" fmla="*/ 4102575 h 5441486"/>
              <a:gd name="connsiteX1138" fmla="*/ 5328783 w 5662350"/>
              <a:gd name="connsiteY1138" fmla="*/ 4108261 h 5441486"/>
              <a:gd name="connsiteX1139" fmla="*/ 5318221 w 5662350"/>
              <a:gd name="connsiteY1139" fmla="*/ 4123780 h 5441486"/>
              <a:gd name="connsiteX1140" fmla="*/ 5309681 w 5662350"/>
              <a:gd name="connsiteY1140" fmla="*/ 4131916 h 5441486"/>
              <a:gd name="connsiteX1141" fmla="*/ 5348050 w 5662350"/>
              <a:gd name="connsiteY1141" fmla="*/ 4156938 h 5441486"/>
              <a:gd name="connsiteX1142" fmla="*/ 5315626 w 5662350"/>
              <a:gd name="connsiteY1142" fmla="*/ 4179318 h 5441486"/>
              <a:gd name="connsiteX1143" fmla="*/ 5341247 w 5662350"/>
              <a:gd name="connsiteY1143" fmla="*/ 4181770 h 5441486"/>
              <a:gd name="connsiteX1144" fmla="*/ 5309926 w 5662350"/>
              <a:gd name="connsiteY1144" fmla="*/ 4200124 h 5441486"/>
              <a:gd name="connsiteX1145" fmla="*/ 5291478 w 5662350"/>
              <a:gd name="connsiteY1145" fmla="*/ 4198359 h 5441486"/>
              <a:gd name="connsiteX1146" fmla="*/ 5278525 w 5662350"/>
              <a:gd name="connsiteY1146" fmla="*/ 4222603 h 5441486"/>
              <a:gd name="connsiteX1147" fmla="*/ 5222685 w 5662350"/>
              <a:gd name="connsiteY1147" fmla="*/ 4234480 h 5441486"/>
              <a:gd name="connsiteX1148" fmla="*/ 5220928 w 5662350"/>
              <a:gd name="connsiteY1148" fmla="*/ 4263927 h 5441486"/>
              <a:gd name="connsiteX1149" fmla="*/ 5216331 w 5662350"/>
              <a:gd name="connsiteY1149" fmla="*/ 4280706 h 5441486"/>
              <a:gd name="connsiteX1150" fmla="*/ 5250309 w 5662350"/>
              <a:gd name="connsiteY1150" fmla="*/ 4275691 h 5441486"/>
              <a:gd name="connsiteX1151" fmla="*/ 5216780 w 5662350"/>
              <a:gd name="connsiteY1151" fmla="*/ 4302099 h 5441486"/>
              <a:gd name="connsiteX1152" fmla="*/ 5214839 w 5662350"/>
              <a:gd name="connsiteY1152" fmla="*/ 4332217 h 5441486"/>
              <a:gd name="connsiteX1153" fmla="*/ 5150565 w 5662350"/>
              <a:gd name="connsiteY1153" fmla="*/ 4355684 h 5441486"/>
              <a:gd name="connsiteX1154" fmla="*/ 5166806 w 5662350"/>
              <a:gd name="connsiteY1154" fmla="*/ 4365503 h 5441486"/>
              <a:gd name="connsiteX1155" fmla="*/ 5134196 w 5662350"/>
              <a:gd name="connsiteY1155" fmla="*/ 4388555 h 5441486"/>
              <a:gd name="connsiteX1156" fmla="*/ 5102797 w 5662350"/>
              <a:gd name="connsiteY1156" fmla="*/ 4411034 h 5441486"/>
              <a:gd name="connsiteX1157" fmla="*/ 5145762 w 5662350"/>
              <a:gd name="connsiteY1157" fmla="*/ 4419277 h 5441486"/>
              <a:gd name="connsiteX1158" fmla="*/ 5107189 w 5662350"/>
              <a:gd name="connsiteY1158" fmla="*/ 4441069 h 5441486"/>
              <a:gd name="connsiteX1159" fmla="*/ 5114890 w 5662350"/>
              <a:gd name="connsiteY1159" fmla="*/ 4459025 h 5441486"/>
              <a:gd name="connsiteX1160" fmla="*/ 5102592 w 5662350"/>
              <a:gd name="connsiteY1160" fmla="*/ 4457848 h 5441486"/>
              <a:gd name="connsiteX1161" fmla="*/ 5099098 w 5662350"/>
              <a:gd name="connsiteY1161" fmla="*/ 4470600 h 5441486"/>
              <a:gd name="connsiteX1162" fmla="*/ 5056765 w 5662350"/>
              <a:gd name="connsiteY1162" fmla="*/ 4483080 h 5441486"/>
              <a:gd name="connsiteX1163" fmla="*/ 5050616 w 5662350"/>
              <a:gd name="connsiteY1163" fmla="*/ 4482492 h 5441486"/>
              <a:gd name="connsiteX1164" fmla="*/ 5036005 w 5662350"/>
              <a:gd name="connsiteY1164" fmla="*/ 4485915 h 5441486"/>
              <a:gd name="connsiteX1165" fmla="*/ 5034902 w 5662350"/>
              <a:gd name="connsiteY1165" fmla="*/ 4489942 h 5441486"/>
              <a:gd name="connsiteX1166" fmla="*/ 5017352 w 5662350"/>
              <a:gd name="connsiteY1166" fmla="*/ 4530964 h 5441486"/>
              <a:gd name="connsiteX1167" fmla="*/ 5015146 w 5662350"/>
              <a:gd name="connsiteY1167" fmla="*/ 4539018 h 5441486"/>
              <a:gd name="connsiteX1168" fmla="*/ 4969136 w 5662350"/>
              <a:gd name="connsiteY1168" fmla="*/ 4564920 h 5441486"/>
              <a:gd name="connsiteX1169" fmla="*/ 4986798 w 5662350"/>
              <a:gd name="connsiteY1169" fmla="*/ 4581429 h 5441486"/>
              <a:gd name="connsiteX1170" fmla="*/ 4988926 w 5662350"/>
              <a:gd name="connsiteY1170" fmla="*/ 4581479 h 5441486"/>
              <a:gd name="connsiteX1171" fmla="*/ 4982037 w 5662350"/>
              <a:gd name="connsiteY1171" fmla="*/ 4587014 h 5441486"/>
              <a:gd name="connsiteX1172" fmla="*/ 4888494 w 5662350"/>
              <a:gd name="connsiteY1172" fmla="*/ 4621258 h 5441486"/>
              <a:gd name="connsiteX1173" fmla="*/ 4905838 w 5662350"/>
              <a:gd name="connsiteY1173" fmla="*/ 4627050 h 5441486"/>
              <a:gd name="connsiteX1174" fmla="*/ 4876644 w 5662350"/>
              <a:gd name="connsiteY1174" fmla="*/ 4641475 h 5441486"/>
              <a:gd name="connsiteX1175" fmla="*/ 4943680 w 5662350"/>
              <a:gd name="connsiteY1175" fmla="*/ 4634802 h 5441486"/>
              <a:gd name="connsiteX1176" fmla="*/ 4877093 w 5662350"/>
              <a:gd name="connsiteY1176" fmla="*/ 4662869 h 5441486"/>
              <a:gd name="connsiteX1177" fmla="*/ 4842462 w 5662350"/>
              <a:gd name="connsiteY1177" fmla="*/ 4693304 h 5441486"/>
              <a:gd name="connsiteX1178" fmla="*/ 4773221 w 5662350"/>
              <a:gd name="connsiteY1178" fmla="*/ 4708031 h 5441486"/>
              <a:gd name="connsiteX1179" fmla="*/ 4792692 w 5662350"/>
              <a:gd name="connsiteY1179" fmla="*/ 4709893 h 5441486"/>
              <a:gd name="connsiteX1180" fmla="*/ 4682486 w 5662350"/>
              <a:gd name="connsiteY1180" fmla="*/ 4755139 h 5441486"/>
              <a:gd name="connsiteX1181" fmla="*/ 4660153 w 5662350"/>
              <a:gd name="connsiteY1181" fmla="*/ 4786750 h 5441486"/>
              <a:gd name="connsiteX1182" fmla="*/ 4699176 w 5662350"/>
              <a:gd name="connsiteY1182" fmla="*/ 4786350 h 5441486"/>
              <a:gd name="connsiteX1183" fmla="*/ 4790097 w 5662350"/>
              <a:gd name="connsiteY1183" fmla="*/ 4765432 h 5441486"/>
              <a:gd name="connsiteX1184" fmla="*/ 4572912 w 5662350"/>
              <a:gd name="connsiteY1184" fmla="*/ 4821106 h 5441486"/>
              <a:gd name="connsiteX1185" fmla="*/ 4529292 w 5662350"/>
              <a:gd name="connsiteY1185" fmla="*/ 4838283 h 5441486"/>
              <a:gd name="connsiteX1186" fmla="*/ 4529741 w 5662350"/>
              <a:gd name="connsiteY1186" fmla="*/ 4859677 h 5441486"/>
              <a:gd name="connsiteX1187" fmla="*/ 4458763 w 5662350"/>
              <a:gd name="connsiteY1187" fmla="*/ 4857708 h 5441486"/>
              <a:gd name="connsiteX1188" fmla="*/ 4457660 w 5662350"/>
              <a:gd name="connsiteY1188" fmla="*/ 4861735 h 5441486"/>
              <a:gd name="connsiteX1189" fmla="*/ 4338462 w 5662350"/>
              <a:gd name="connsiteY1189" fmla="*/ 4866863 h 5441486"/>
              <a:gd name="connsiteX1190" fmla="*/ 4226703 w 5662350"/>
              <a:gd name="connsiteY1190" fmla="*/ 4894741 h 5441486"/>
              <a:gd name="connsiteX1191" fmla="*/ 3863227 w 5662350"/>
              <a:gd name="connsiteY1191" fmla="*/ 4958460 h 5441486"/>
              <a:gd name="connsiteX1192" fmla="*/ 2394025 w 5662350"/>
              <a:gd name="connsiteY1192" fmla="*/ 5180879 h 5441486"/>
              <a:gd name="connsiteX1193" fmla="*/ 1963170 w 5662350"/>
              <a:gd name="connsiteY1193" fmla="*/ 5233331 h 5441486"/>
              <a:gd name="connsiteX1194" fmla="*/ 2776560 w 5662350"/>
              <a:gd name="connsiteY1194" fmla="*/ 5160447 h 5441486"/>
              <a:gd name="connsiteX1195" fmla="*/ 2578883 w 5662350"/>
              <a:gd name="connsiteY1195" fmla="*/ 5194166 h 5441486"/>
              <a:gd name="connsiteX1196" fmla="*/ 2487224 w 5662350"/>
              <a:gd name="connsiteY1196" fmla="*/ 5212800 h 5441486"/>
              <a:gd name="connsiteX1197" fmla="*/ 2238769 w 5662350"/>
              <a:gd name="connsiteY1197" fmla="*/ 5254525 h 5441486"/>
              <a:gd name="connsiteX1198" fmla="*/ 2199848 w 5662350"/>
              <a:gd name="connsiteY1198" fmla="*/ 5273508 h 5441486"/>
              <a:gd name="connsiteX1199" fmla="*/ 2114742 w 5662350"/>
              <a:gd name="connsiteY1199" fmla="*/ 5292204 h 5441486"/>
              <a:gd name="connsiteX1200" fmla="*/ 2054375 w 5662350"/>
              <a:gd name="connsiteY1200" fmla="*/ 5316843 h 5441486"/>
              <a:gd name="connsiteX1201" fmla="*/ 1425292 w 5662350"/>
              <a:gd name="connsiteY1201" fmla="*/ 5361636 h 5441486"/>
              <a:gd name="connsiteX1202" fmla="*/ 2056557 w 5662350"/>
              <a:gd name="connsiteY1202" fmla="*/ 5322469 h 5441486"/>
              <a:gd name="connsiteX1203" fmla="*/ 2765118 w 5662350"/>
              <a:gd name="connsiteY1203" fmla="*/ 5270136 h 5441486"/>
              <a:gd name="connsiteX1204" fmla="*/ 1963900 w 5662350"/>
              <a:gd name="connsiteY1204" fmla="*/ 5343565 h 5441486"/>
              <a:gd name="connsiteX1205" fmla="*/ 1961732 w 5662350"/>
              <a:gd name="connsiteY1205" fmla="*/ 5345528 h 5441486"/>
              <a:gd name="connsiteX1206" fmla="*/ 1927127 w 5662350"/>
              <a:gd name="connsiteY1206" fmla="*/ 5348307 h 5441486"/>
              <a:gd name="connsiteX1207" fmla="*/ 1918831 w 5662350"/>
              <a:gd name="connsiteY1207" fmla="*/ 5348926 h 5441486"/>
              <a:gd name="connsiteX1208" fmla="*/ 1899489 w 5662350"/>
              <a:gd name="connsiteY1208" fmla="*/ 5347560 h 5441486"/>
              <a:gd name="connsiteX1209" fmla="*/ 1881285 w 5662350"/>
              <a:gd name="connsiteY1209" fmla="*/ 5351373 h 5441486"/>
              <a:gd name="connsiteX1210" fmla="*/ 1892613 w 5662350"/>
              <a:gd name="connsiteY1210" fmla="*/ 5350881 h 5441486"/>
              <a:gd name="connsiteX1211" fmla="*/ 1918831 w 5662350"/>
              <a:gd name="connsiteY1211" fmla="*/ 5348926 h 5441486"/>
              <a:gd name="connsiteX1212" fmla="*/ 1929481 w 5662350"/>
              <a:gd name="connsiteY1212" fmla="*/ 5349678 h 5441486"/>
              <a:gd name="connsiteX1213" fmla="*/ 1956029 w 5662350"/>
              <a:gd name="connsiteY1213" fmla="*/ 5350691 h 5441486"/>
              <a:gd name="connsiteX1214" fmla="*/ 1961732 w 5662350"/>
              <a:gd name="connsiteY1214" fmla="*/ 5345528 h 5441486"/>
              <a:gd name="connsiteX1215" fmla="*/ 1981541 w 5662350"/>
              <a:gd name="connsiteY1215" fmla="*/ 5343937 h 5441486"/>
              <a:gd name="connsiteX1216" fmla="*/ 3004521 w 5662350"/>
              <a:gd name="connsiteY1216" fmla="*/ 5253862 h 5441486"/>
              <a:gd name="connsiteX1217" fmla="*/ 2829893 w 5662350"/>
              <a:gd name="connsiteY1217" fmla="*/ 5274757 h 5441486"/>
              <a:gd name="connsiteX1218" fmla="*/ 3111346 w 5662350"/>
              <a:gd name="connsiteY1218" fmla="*/ 5256575 h 5441486"/>
              <a:gd name="connsiteX1219" fmla="*/ 2685872 w 5662350"/>
              <a:gd name="connsiteY1219" fmla="*/ 5306005 h 5441486"/>
              <a:gd name="connsiteX1220" fmla="*/ 2658578 w 5662350"/>
              <a:gd name="connsiteY1220" fmla="*/ 5308836 h 5441486"/>
              <a:gd name="connsiteX1221" fmla="*/ 2491268 w 5662350"/>
              <a:gd name="connsiteY1221" fmla="*/ 5322962 h 5441486"/>
              <a:gd name="connsiteX1222" fmla="*/ 1345801 w 5662350"/>
              <a:gd name="connsiteY1222" fmla="*/ 5418066 h 5441486"/>
              <a:gd name="connsiteX1223" fmla="*/ 1320464 w 5662350"/>
              <a:gd name="connsiteY1223" fmla="*/ 5419793 h 5441486"/>
              <a:gd name="connsiteX1224" fmla="*/ 1308383 w 5662350"/>
              <a:gd name="connsiteY1224" fmla="*/ 5420617 h 5441486"/>
              <a:gd name="connsiteX1225" fmla="*/ 1259351 w 5662350"/>
              <a:gd name="connsiteY1225" fmla="*/ 5422212 h 5441486"/>
              <a:gd name="connsiteX1226" fmla="*/ 1305626 w 5662350"/>
              <a:gd name="connsiteY1226" fmla="*/ 5418374 h 5441486"/>
              <a:gd name="connsiteX1227" fmla="*/ 1284602 w 5662350"/>
              <a:gd name="connsiteY1227" fmla="*/ 5399145 h 5441486"/>
              <a:gd name="connsiteX1228" fmla="*/ 1250624 w 5662350"/>
              <a:gd name="connsiteY1228" fmla="*/ 5404159 h 5441486"/>
              <a:gd name="connsiteX1229" fmla="*/ 1271854 w 5662350"/>
              <a:gd name="connsiteY1229" fmla="*/ 5376575 h 5441486"/>
              <a:gd name="connsiteX1230" fmla="*/ 903966 w 5662350"/>
              <a:gd name="connsiteY1230" fmla="*/ 5378193 h 5441486"/>
              <a:gd name="connsiteX1231" fmla="*/ 963841 w 5662350"/>
              <a:gd name="connsiteY1231" fmla="*/ 5357765 h 5441486"/>
              <a:gd name="connsiteX1232" fmla="*/ 767247 w 5662350"/>
              <a:gd name="connsiteY1232" fmla="*/ 5347372 h 5441486"/>
              <a:gd name="connsiteX1233" fmla="*/ 1308222 w 5662350"/>
              <a:gd name="connsiteY1233" fmla="*/ 5362835 h 5441486"/>
              <a:gd name="connsiteX1234" fmla="*/ 827334 w 5662350"/>
              <a:gd name="connsiteY1234" fmla="*/ 5336110 h 5441486"/>
              <a:gd name="connsiteX1235" fmla="*/ 1254977 w 5662350"/>
              <a:gd name="connsiteY1235" fmla="*/ 5319173 h 5441486"/>
              <a:gd name="connsiteX1236" fmla="*/ 1372418 w 5662350"/>
              <a:gd name="connsiteY1236" fmla="*/ 5343493 h 5441486"/>
              <a:gd name="connsiteX1237" fmla="*/ 1325771 w 5662350"/>
              <a:gd name="connsiteY1237" fmla="*/ 5321812 h 5441486"/>
              <a:gd name="connsiteX1238" fmla="*/ 1306953 w 5662350"/>
              <a:gd name="connsiteY1238" fmla="*/ 5294530 h 5441486"/>
              <a:gd name="connsiteX1239" fmla="*/ 1284824 w 5662350"/>
              <a:gd name="connsiteY1239" fmla="*/ 5279327 h 5441486"/>
              <a:gd name="connsiteX1240" fmla="*/ 1318353 w 5662350"/>
              <a:gd name="connsiteY1240" fmla="*/ 5252920 h 5441486"/>
              <a:gd name="connsiteX1241" fmla="*/ 1337825 w 5662350"/>
              <a:gd name="connsiteY1241" fmla="*/ 5254782 h 5441486"/>
              <a:gd name="connsiteX1242" fmla="*/ 1367390 w 5662350"/>
              <a:gd name="connsiteY1242" fmla="*/ 5265875 h 5441486"/>
              <a:gd name="connsiteX1243" fmla="*/ 1356273 w 5662350"/>
              <a:gd name="connsiteY1243" fmla="*/ 5256547 h 5441486"/>
              <a:gd name="connsiteX1244" fmla="*/ 1396321 w 5662350"/>
              <a:gd name="connsiteY1244" fmla="*/ 5256245 h 5441486"/>
              <a:gd name="connsiteX1245" fmla="*/ 1959451 w 5662350"/>
              <a:gd name="connsiteY1245" fmla="*/ 5211503 h 5441486"/>
              <a:gd name="connsiteX1246" fmla="*/ 1991206 w 5662350"/>
              <a:gd name="connsiteY1246" fmla="*/ 5204038 h 5441486"/>
              <a:gd name="connsiteX1247" fmla="*/ 2161081 w 5662350"/>
              <a:gd name="connsiteY1247" fmla="*/ 5187912 h 5441486"/>
              <a:gd name="connsiteX1248" fmla="*/ 1957457 w 5662350"/>
              <a:gd name="connsiteY1248" fmla="*/ 5178267 h 5441486"/>
              <a:gd name="connsiteX1249" fmla="*/ 2052032 w 5662350"/>
              <a:gd name="connsiteY1249" fmla="*/ 5181660 h 5441486"/>
              <a:gd name="connsiteX1250" fmla="*/ 2101642 w 5662350"/>
              <a:gd name="connsiteY1250" fmla="*/ 5168268 h 5441486"/>
              <a:gd name="connsiteX1251" fmla="*/ 2137598 w 5662350"/>
              <a:gd name="connsiteY1251" fmla="*/ 5164754 h 5441486"/>
              <a:gd name="connsiteX1252" fmla="*/ 2330328 w 5662350"/>
              <a:gd name="connsiteY1252" fmla="*/ 5147792 h 5441486"/>
              <a:gd name="connsiteX1253" fmla="*/ 2230479 w 5662350"/>
              <a:gd name="connsiteY1253" fmla="*/ 5136950 h 5441486"/>
              <a:gd name="connsiteX1254" fmla="*/ 2069867 w 5662350"/>
              <a:gd name="connsiteY1254" fmla="*/ 5125546 h 5441486"/>
              <a:gd name="connsiteX1255" fmla="*/ 2299685 w 5662350"/>
              <a:gd name="connsiteY1255" fmla="*/ 5107441 h 5441486"/>
              <a:gd name="connsiteX1256" fmla="*/ 2171893 w 5662350"/>
              <a:gd name="connsiteY1256" fmla="*/ 5116271 h 5441486"/>
              <a:gd name="connsiteX1257" fmla="*/ 2307922 w 5662350"/>
              <a:gd name="connsiteY1257" fmla="*/ 5092684 h 5441486"/>
              <a:gd name="connsiteX1258" fmla="*/ 2532947 w 5662350"/>
              <a:gd name="connsiteY1258" fmla="*/ 5084316 h 5441486"/>
              <a:gd name="connsiteX1259" fmla="*/ 2454010 w 5662350"/>
              <a:gd name="connsiteY1259" fmla="*/ 5065301 h 5441486"/>
              <a:gd name="connsiteX1260" fmla="*/ 2549045 w 5662350"/>
              <a:gd name="connsiteY1260" fmla="*/ 5047912 h 5441486"/>
              <a:gd name="connsiteX1261" fmla="*/ 2373565 w 5662350"/>
              <a:gd name="connsiteY1261" fmla="*/ 5033492 h 5441486"/>
              <a:gd name="connsiteX1262" fmla="*/ 2266266 w 5662350"/>
              <a:gd name="connsiteY1262" fmla="*/ 5025276 h 5441486"/>
              <a:gd name="connsiteX1263" fmla="*/ 2505252 w 5662350"/>
              <a:gd name="connsiteY1263" fmla="*/ 5016979 h 5441486"/>
              <a:gd name="connsiteX1264" fmla="*/ 2389948 w 5662350"/>
              <a:gd name="connsiteY1264" fmla="*/ 5012809 h 5441486"/>
              <a:gd name="connsiteX1265" fmla="*/ 2459871 w 5662350"/>
              <a:gd name="connsiteY1265" fmla="*/ 5002068 h 5441486"/>
              <a:gd name="connsiteX1266" fmla="*/ 2437717 w 5662350"/>
              <a:gd name="connsiteY1266" fmla="*/ 4993845 h 5441486"/>
              <a:gd name="connsiteX1267" fmla="*/ 2405678 w 5662350"/>
              <a:gd name="connsiteY1267" fmla="*/ 4980012 h 5441486"/>
              <a:gd name="connsiteX1268" fmla="*/ 2380307 w 5662350"/>
              <a:gd name="connsiteY1268" fmla="*/ 4979685 h 5441486"/>
              <a:gd name="connsiteX1269" fmla="*/ 2420370 w 5662350"/>
              <a:gd name="connsiteY1269" fmla="*/ 4969082 h 5441486"/>
              <a:gd name="connsiteX1270" fmla="*/ 2437778 w 5662350"/>
              <a:gd name="connsiteY1270" fmla="*/ 4948460 h 5441486"/>
              <a:gd name="connsiteX1271" fmla="*/ 2495211 w 5662350"/>
              <a:gd name="connsiteY1271" fmla="*/ 4941215 h 5441486"/>
              <a:gd name="connsiteX1272" fmla="*/ 2444417 w 5662350"/>
              <a:gd name="connsiteY1272" fmla="*/ 4930825 h 5441486"/>
              <a:gd name="connsiteX1273" fmla="*/ 2733269 w 5662350"/>
              <a:gd name="connsiteY1273" fmla="*/ 4914512 h 5441486"/>
              <a:gd name="connsiteX1274" fmla="*/ 2533688 w 5662350"/>
              <a:gd name="connsiteY1274" fmla="*/ 4899050 h 5441486"/>
              <a:gd name="connsiteX1275" fmla="*/ 2567414 w 5662350"/>
              <a:gd name="connsiteY1275" fmla="*/ 4866236 h 5441486"/>
              <a:gd name="connsiteX1276" fmla="*/ 2531193 w 5662350"/>
              <a:gd name="connsiteY1276" fmla="*/ 4859889 h 5441486"/>
              <a:gd name="connsiteX1277" fmla="*/ 2498947 w 5662350"/>
              <a:gd name="connsiteY1277" fmla="*/ 4859858 h 5441486"/>
              <a:gd name="connsiteX1278" fmla="*/ 2500822 w 5662350"/>
              <a:gd name="connsiteY1278" fmla="*/ 4851543 h 5441486"/>
              <a:gd name="connsiteX1279" fmla="*/ 2516284 w 5662350"/>
              <a:gd name="connsiteY1279" fmla="*/ 4841180 h 5441486"/>
              <a:gd name="connsiteX1280" fmla="*/ 2651324 w 5662350"/>
              <a:gd name="connsiteY1280" fmla="*/ 4827298 h 5441486"/>
              <a:gd name="connsiteX1281" fmla="*/ 2724842 w 5662350"/>
              <a:gd name="connsiteY1281" fmla="*/ 4822444 h 5441486"/>
              <a:gd name="connsiteX1282" fmla="*/ 2863148 w 5662350"/>
              <a:gd name="connsiteY1282" fmla="*/ 4808076 h 5441486"/>
              <a:gd name="connsiteX1283" fmla="*/ 2710122 w 5662350"/>
              <a:gd name="connsiteY1283" fmla="*/ 4792238 h 5441486"/>
              <a:gd name="connsiteX1284" fmla="*/ 2758962 w 5662350"/>
              <a:gd name="connsiteY1284" fmla="*/ 4753310 h 5441486"/>
              <a:gd name="connsiteX1285" fmla="*/ 2832204 w 5662350"/>
              <a:gd name="connsiteY1285" fmla="*/ 4722600 h 5441486"/>
              <a:gd name="connsiteX1286" fmla="*/ 2820538 w 5662350"/>
              <a:gd name="connsiteY1286" fmla="*/ 4718834 h 5441486"/>
              <a:gd name="connsiteX1287" fmla="*/ 2801379 w 5662350"/>
              <a:gd name="connsiteY1287" fmla="*/ 4715954 h 5441486"/>
              <a:gd name="connsiteX1288" fmla="*/ 2861136 w 5662350"/>
              <a:gd name="connsiteY1288" fmla="*/ 4715852 h 5441486"/>
              <a:gd name="connsiteX1289" fmla="*/ 2912108 w 5662350"/>
              <a:gd name="connsiteY1289" fmla="*/ 4713727 h 5441486"/>
              <a:gd name="connsiteX1290" fmla="*/ 2898708 w 5662350"/>
              <a:gd name="connsiteY1290" fmla="*/ 4689695 h 5441486"/>
              <a:gd name="connsiteX1291" fmla="*/ 3031641 w 5662350"/>
              <a:gd name="connsiteY1291" fmla="*/ 4648718 h 5441486"/>
              <a:gd name="connsiteX1292" fmla="*/ 3025514 w 5662350"/>
              <a:gd name="connsiteY1292" fmla="*/ 4634451 h 5441486"/>
              <a:gd name="connsiteX1293" fmla="*/ 3323501 w 5662350"/>
              <a:gd name="connsiteY1293" fmla="*/ 4459057 h 5441486"/>
              <a:gd name="connsiteX1294" fmla="*/ 3298833 w 5662350"/>
              <a:gd name="connsiteY1294" fmla="*/ 4449733 h 5441486"/>
              <a:gd name="connsiteX1295" fmla="*/ 3153646 w 5662350"/>
              <a:gd name="connsiteY1295" fmla="*/ 4423940 h 5441486"/>
              <a:gd name="connsiteX1296" fmla="*/ 3236496 w 5662350"/>
              <a:gd name="connsiteY1296" fmla="*/ 4377963 h 5441486"/>
              <a:gd name="connsiteX1297" fmla="*/ 3552437 w 5662350"/>
              <a:gd name="connsiteY1297" fmla="*/ 4216400 h 5441486"/>
              <a:gd name="connsiteX1298" fmla="*/ 3323442 w 5662350"/>
              <a:gd name="connsiteY1298" fmla="*/ 4279733 h 5441486"/>
              <a:gd name="connsiteX1299" fmla="*/ 3068317 w 5662350"/>
              <a:gd name="connsiteY1299" fmla="*/ 4310843 h 5441486"/>
              <a:gd name="connsiteX1300" fmla="*/ 2902477 w 5662350"/>
              <a:gd name="connsiteY1300" fmla="*/ 4330542 h 5441486"/>
              <a:gd name="connsiteX1301" fmla="*/ 1906359 w 5662350"/>
              <a:gd name="connsiteY1301" fmla="*/ 4557765 h 5441486"/>
              <a:gd name="connsiteX1302" fmla="*/ 310610 w 5662350"/>
              <a:gd name="connsiteY1302" fmla="*/ 4696656 h 5441486"/>
              <a:gd name="connsiteX1303" fmla="*/ 1872586 w 5662350"/>
              <a:gd name="connsiteY1303" fmla="*/ 4515965 h 5441486"/>
              <a:gd name="connsiteX1304" fmla="*/ 105 w 5662350"/>
              <a:gd name="connsiteY1304" fmla="*/ 4628877 h 5441486"/>
              <a:gd name="connsiteX1305" fmla="*/ 1813641 w 5662350"/>
              <a:gd name="connsiteY1305" fmla="*/ 4493109 h 5441486"/>
              <a:gd name="connsiteX1306" fmla="*/ 313451 w 5662350"/>
              <a:gd name="connsiteY1306" fmla="*/ 4596421 h 5441486"/>
              <a:gd name="connsiteX1307" fmla="*/ 1621014 w 5662350"/>
              <a:gd name="connsiteY1307" fmla="*/ 4436114 h 5441486"/>
              <a:gd name="connsiteX1308" fmla="*/ 17460 w 5662350"/>
              <a:gd name="connsiteY1308" fmla="*/ 4509593 h 5441486"/>
              <a:gd name="connsiteX1309" fmla="*/ 74379 w 5662350"/>
              <a:gd name="connsiteY1309" fmla="*/ 4471153 h 5441486"/>
              <a:gd name="connsiteX1310" fmla="*/ 79563 w 5662350"/>
              <a:gd name="connsiteY1310" fmla="*/ 4470228 h 5441486"/>
              <a:gd name="connsiteX1311" fmla="*/ 119156 w 5662350"/>
              <a:gd name="connsiteY1311" fmla="*/ 4479362 h 5441486"/>
              <a:gd name="connsiteX1312" fmla="*/ 1387205 w 5662350"/>
              <a:gd name="connsiteY1312" fmla="*/ 4336220 h 5441486"/>
              <a:gd name="connsiteX1313" fmla="*/ 1435992 w 5662350"/>
              <a:gd name="connsiteY1313" fmla="*/ 4328274 h 5441486"/>
              <a:gd name="connsiteX1314" fmla="*/ 1436890 w 5662350"/>
              <a:gd name="connsiteY1314" fmla="*/ 4328171 h 5441486"/>
              <a:gd name="connsiteX1315" fmla="*/ 1492216 w 5662350"/>
              <a:gd name="connsiteY1315" fmla="*/ 4319935 h 5441486"/>
              <a:gd name="connsiteX1316" fmla="*/ 1458023 w 5662350"/>
              <a:gd name="connsiteY1316" fmla="*/ 4324686 h 5441486"/>
              <a:gd name="connsiteX1317" fmla="*/ 1435992 w 5662350"/>
              <a:gd name="connsiteY1317" fmla="*/ 4328274 h 5441486"/>
              <a:gd name="connsiteX1318" fmla="*/ 1357781 w 5662350"/>
              <a:gd name="connsiteY1318" fmla="*/ 4337280 h 5441486"/>
              <a:gd name="connsiteX1319" fmla="*/ 148223 w 5662350"/>
              <a:gd name="connsiteY1319" fmla="*/ 4457966 h 5441486"/>
              <a:gd name="connsiteX1320" fmla="*/ 79563 w 5662350"/>
              <a:gd name="connsiteY1320" fmla="*/ 4470228 h 5441486"/>
              <a:gd name="connsiteX1321" fmla="*/ 75380 w 5662350"/>
              <a:gd name="connsiteY1321" fmla="*/ 4469262 h 5441486"/>
              <a:gd name="connsiteX1322" fmla="*/ 567475 w 5662350"/>
              <a:gd name="connsiteY1322" fmla="*/ 3874576 h 5441486"/>
              <a:gd name="connsiteX1323" fmla="*/ 584108 w 5662350"/>
              <a:gd name="connsiteY1323" fmla="*/ 3863771 h 5441486"/>
              <a:gd name="connsiteX1324" fmla="*/ 566576 w 5662350"/>
              <a:gd name="connsiteY1324" fmla="*/ 3831790 h 5441486"/>
              <a:gd name="connsiteX1325" fmla="*/ 593302 w 5662350"/>
              <a:gd name="connsiteY1325" fmla="*/ 3830213 h 5441486"/>
              <a:gd name="connsiteX1326" fmla="*/ 600105 w 5662350"/>
              <a:gd name="connsiteY1326" fmla="*/ 3805382 h 5441486"/>
              <a:gd name="connsiteX1327" fmla="*/ 625277 w 5662350"/>
              <a:gd name="connsiteY1327" fmla="*/ 3786438 h 5441486"/>
              <a:gd name="connsiteX1328" fmla="*/ 616551 w 5662350"/>
              <a:gd name="connsiteY1328" fmla="*/ 3768386 h 5441486"/>
              <a:gd name="connsiteX1329" fmla="*/ 634471 w 5662350"/>
              <a:gd name="connsiteY1329" fmla="*/ 3752882 h 5441486"/>
              <a:gd name="connsiteX1330" fmla="*/ 606028 w 5662350"/>
              <a:gd name="connsiteY1330" fmla="*/ 3664759 h 5441486"/>
              <a:gd name="connsiteX1331" fmla="*/ 626682 w 5662350"/>
              <a:gd name="connsiteY1331" fmla="*/ 3658470 h 5441486"/>
              <a:gd name="connsiteX1332" fmla="*/ 635143 w 5662350"/>
              <a:gd name="connsiteY1332" fmla="*/ 3654458 h 5441486"/>
              <a:gd name="connsiteX1333" fmla="*/ 1521280 w 5662350"/>
              <a:gd name="connsiteY1333" fmla="*/ 3919732 h 5441486"/>
              <a:gd name="connsiteX1334" fmla="*/ 1443633 w 5662350"/>
              <a:gd name="connsiteY1334" fmla="*/ 3884908 h 5441486"/>
              <a:gd name="connsiteX1335" fmla="*/ 1426458 w 5662350"/>
              <a:gd name="connsiteY1335" fmla="*/ 3878137 h 5441486"/>
              <a:gd name="connsiteX1336" fmla="*/ 1485853 w 5662350"/>
              <a:gd name="connsiteY1336" fmla="*/ 3899078 h 5441486"/>
              <a:gd name="connsiteX1337" fmla="*/ 1796773 w 5662350"/>
              <a:gd name="connsiteY1337" fmla="*/ 4004248 h 5441486"/>
              <a:gd name="connsiteX1338" fmla="*/ 725898 w 5662350"/>
              <a:gd name="connsiteY1338" fmla="*/ 3561208 h 5441486"/>
              <a:gd name="connsiteX1339" fmla="*/ 759240 w 5662350"/>
              <a:gd name="connsiteY1339" fmla="*/ 3508610 h 5441486"/>
              <a:gd name="connsiteX1340" fmla="*/ 808931 w 5662350"/>
              <a:gd name="connsiteY1340" fmla="*/ 3496145 h 5441486"/>
              <a:gd name="connsiteX1341" fmla="*/ 826929 w 5662350"/>
              <a:gd name="connsiteY1341" fmla="*/ 3476517 h 5441486"/>
              <a:gd name="connsiteX1342" fmla="*/ 871653 w 5662350"/>
              <a:gd name="connsiteY1342" fmla="*/ 3455312 h 5441486"/>
              <a:gd name="connsiteX1343" fmla="*/ 886733 w 5662350"/>
              <a:gd name="connsiteY1343" fmla="*/ 3427139 h 5441486"/>
              <a:gd name="connsiteX1344" fmla="*/ 917030 w 5662350"/>
              <a:gd name="connsiteY1344" fmla="*/ 3408686 h 5441486"/>
              <a:gd name="connsiteX1345" fmla="*/ 960406 w 5662350"/>
              <a:gd name="connsiteY1345" fmla="*/ 3323301 h 5441486"/>
              <a:gd name="connsiteX1346" fmla="*/ 988418 w 5662350"/>
              <a:gd name="connsiteY1346" fmla="*/ 3317027 h 5441486"/>
              <a:gd name="connsiteX1347" fmla="*/ 1000267 w 5662350"/>
              <a:gd name="connsiteY1347" fmla="*/ 3296810 h 5441486"/>
              <a:gd name="connsiteX1348" fmla="*/ 1001820 w 5662350"/>
              <a:gd name="connsiteY1348" fmla="*/ 3314177 h 5441486"/>
              <a:gd name="connsiteX1349" fmla="*/ 1085507 w 5662350"/>
              <a:gd name="connsiteY1349" fmla="*/ 3223694 h 5441486"/>
              <a:gd name="connsiteX1350" fmla="*/ 1119484 w 5662350"/>
              <a:gd name="connsiteY1350" fmla="*/ 3218680 h 5441486"/>
              <a:gd name="connsiteX1351" fmla="*/ 1134827 w 5662350"/>
              <a:gd name="connsiteY1351" fmla="*/ 3185711 h 5441486"/>
              <a:gd name="connsiteX1352" fmla="*/ 1217676 w 5662350"/>
              <a:gd name="connsiteY1352" fmla="*/ 3121320 h 5441486"/>
              <a:gd name="connsiteX1353" fmla="*/ 1226685 w 5662350"/>
              <a:gd name="connsiteY1353" fmla="*/ 3088434 h 5441486"/>
              <a:gd name="connsiteX1354" fmla="*/ 1279050 w 5662350"/>
              <a:gd name="connsiteY1354" fmla="*/ 3016305 h 5441486"/>
              <a:gd name="connsiteX1355" fmla="*/ 1341323 w 5662350"/>
              <a:gd name="connsiteY1355" fmla="*/ 2954078 h 5441486"/>
              <a:gd name="connsiteX1356" fmla="*/ 1443213 w 5662350"/>
              <a:gd name="connsiteY1356" fmla="*/ 2797153 h 5441486"/>
              <a:gd name="connsiteX1357" fmla="*/ 1468385 w 5662350"/>
              <a:gd name="connsiteY1357" fmla="*/ 2778210 h 5441486"/>
              <a:gd name="connsiteX1358" fmla="*/ 1485935 w 5662350"/>
              <a:gd name="connsiteY1358" fmla="*/ 2737188 h 5441486"/>
              <a:gd name="connsiteX1359" fmla="*/ 1489978 w 5662350"/>
              <a:gd name="connsiteY1359" fmla="*/ 2734199 h 5441486"/>
              <a:gd name="connsiteX1360" fmla="*/ 1537461 w 5662350"/>
              <a:gd name="connsiteY1360" fmla="*/ 2691151 h 5441486"/>
              <a:gd name="connsiteX1361" fmla="*/ 1504304 w 5662350"/>
              <a:gd name="connsiteY1361" fmla="*/ 2743078 h 5441486"/>
              <a:gd name="connsiteX1362" fmla="*/ 1528452 w 5662350"/>
              <a:gd name="connsiteY1362" fmla="*/ 2724036 h 5441486"/>
              <a:gd name="connsiteX1363" fmla="*/ 1661441 w 5662350"/>
              <a:gd name="connsiteY1363" fmla="*/ 2668574 h 5441486"/>
              <a:gd name="connsiteX1364" fmla="*/ 1759798 w 5662350"/>
              <a:gd name="connsiteY1364" fmla="*/ 2643546 h 5441486"/>
              <a:gd name="connsiteX1365" fmla="*/ 1916987 w 5662350"/>
              <a:gd name="connsiteY1365" fmla="*/ 2596683 h 5441486"/>
              <a:gd name="connsiteX1366" fmla="*/ 1951797 w 5662350"/>
              <a:gd name="connsiteY1366" fmla="*/ 2589245 h 5441486"/>
              <a:gd name="connsiteX1367" fmla="*/ 1951797 w 5662350"/>
              <a:gd name="connsiteY1367" fmla="*/ 2574446 h 5441486"/>
              <a:gd name="connsiteX1368" fmla="*/ 1872361 w 5662350"/>
              <a:gd name="connsiteY1368" fmla="*/ 2590700 h 5441486"/>
              <a:gd name="connsiteX1369" fmla="*/ 1408754 w 5662350"/>
              <a:gd name="connsiteY1369" fmla="*/ 2622758 h 5441486"/>
              <a:gd name="connsiteX1370" fmla="*/ 527787 w 5662350"/>
              <a:gd name="connsiteY1370" fmla="*/ 2285145 h 5441486"/>
              <a:gd name="connsiteX1371" fmla="*/ 454454 w 5662350"/>
              <a:gd name="connsiteY1371" fmla="*/ 2257980 h 5441486"/>
              <a:gd name="connsiteX1372" fmla="*/ 373977 w 5662350"/>
              <a:gd name="connsiteY1372" fmla="*/ 2063171 h 5441486"/>
              <a:gd name="connsiteX1373" fmla="*/ 335605 w 5662350"/>
              <a:gd name="connsiteY1373" fmla="*/ 1984880 h 5441486"/>
              <a:gd name="connsiteX1374" fmla="*/ 349390 w 5662350"/>
              <a:gd name="connsiteY1374" fmla="*/ 1947005 h 5441486"/>
              <a:gd name="connsiteX1375" fmla="*/ 358641 w 5662350"/>
              <a:gd name="connsiteY1375" fmla="*/ 1927692 h 5441486"/>
              <a:gd name="connsiteX1376" fmla="*/ 354314 w 5662350"/>
              <a:gd name="connsiteY1376" fmla="*/ 1876445 h 5441486"/>
              <a:gd name="connsiteX1377" fmla="*/ 284192 w 5662350"/>
              <a:gd name="connsiteY1377" fmla="*/ 1871356 h 5441486"/>
              <a:gd name="connsiteX1378" fmla="*/ 307350 w 5662350"/>
              <a:gd name="connsiteY1378" fmla="*/ 1836581 h 5441486"/>
              <a:gd name="connsiteX1379" fmla="*/ 326441 w 5662350"/>
              <a:gd name="connsiteY1379" fmla="*/ 1821077 h 5441486"/>
              <a:gd name="connsiteX1380" fmla="*/ 319981 w 5662350"/>
              <a:gd name="connsiteY1380" fmla="*/ 1791176 h 5441486"/>
              <a:gd name="connsiteX1381" fmla="*/ 312123 w 5662350"/>
              <a:gd name="connsiteY1381" fmla="*/ 1748201 h 5441486"/>
              <a:gd name="connsiteX1382" fmla="*/ 386769 w 5662350"/>
              <a:gd name="connsiteY1382" fmla="*/ 1734334 h 5441486"/>
              <a:gd name="connsiteX1383" fmla="*/ 362061 w 5662350"/>
              <a:gd name="connsiteY1383" fmla="*/ 1723565 h 5441486"/>
              <a:gd name="connsiteX1384" fmla="*/ 350181 w 5662350"/>
              <a:gd name="connsiteY1384" fmla="*/ 1720150 h 5441486"/>
              <a:gd name="connsiteX1385" fmla="*/ 355254 w 5662350"/>
              <a:gd name="connsiteY1385" fmla="*/ 1719672 h 5441486"/>
              <a:gd name="connsiteX1386" fmla="*/ 356736 w 5662350"/>
              <a:gd name="connsiteY1386" fmla="*/ 1704296 h 5441486"/>
              <a:gd name="connsiteX1387" fmla="*/ 356042 w 5662350"/>
              <a:gd name="connsiteY1387" fmla="*/ 1701386 h 5441486"/>
              <a:gd name="connsiteX1388" fmla="*/ 1351172 w 5662350"/>
              <a:gd name="connsiteY1388" fmla="*/ 1516958 h 5441486"/>
              <a:gd name="connsiteX1389" fmla="*/ 1337849 w 5662350"/>
              <a:gd name="connsiteY1389" fmla="*/ 1515683 h 5441486"/>
              <a:gd name="connsiteX1390" fmla="*/ 369998 w 5662350"/>
              <a:gd name="connsiteY1390" fmla="*/ 1698698 h 5441486"/>
              <a:gd name="connsiteX1391" fmla="*/ 356030 w 5662350"/>
              <a:gd name="connsiteY1391" fmla="*/ 1701335 h 5441486"/>
              <a:gd name="connsiteX1392" fmla="*/ 352381 w 5662350"/>
              <a:gd name="connsiteY1392" fmla="*/ 1686020 h 5441486"/>
              <a:gd name="connsiteX1393" fmla="*/ 332969 w 5662350"/>
              <a:gd name="connsiteY1393" fmla="*/ 1668948 h 5441486"/>
              <a:gd name="connsiteX1394" fmla="*/ 319180 w 5662350"/>
              <a:gd name="connsiteY1394" fmla="*/ 1658100 h 5441486"/>
              <a:gd name="connsiteX1395" fmla="*/ 359928 w 5662350"/>
              <a:gd name="connsiteY1395" fmla="*/ 1643428 h 5441486"/>
              <a:gd name="connsiteX1396" fmla="*/ 393757 w 5662350"/>
              <a:gd name="connsiteY1396" fmla="*/ 1631224 h 5441486"/>
              <a:gd name="connsiteX1397" fmla="*/ 426666 w 5662350"/>
              <a:gd name="connsiteY1397" fmla="*/ 1617931 h 5441486"/>
              <a:gd name="connsiteX1398" fmla="*/ 446061 w 5662350"/>
              <a:gd name="connsiteY1398" fmla="*/ 1613765 h 5441486"/>
              <a:gd name="connsiteX1399" fmla="*/ 413681 w 5662350"/>
              <a:gd name="connsiteY1399" fmla="*/ 1605728 h 5441486"/>
              <a:gd name="connsiteX1400" fmla="*/ 1403820 w 5662350"/>
              <a:gd name="connsiteY1400" fmla="*/ 1393890 h 5441486"/>
              <a:gd name="connsiteX1401" fmla="*/ 377673 w 5662350"/>
              <a:gd name="connsiteY1401" fmla="*/ 1589858 h 5441486"/>
              <a:gd name="connsiteX1402" fmla="*/ 984397 w 5662350"/>
              <a:gd name="connsiteY1402" fmla="*/ 1437110 h 5441486"/>
              <a:gd name="connsiteX1403" fmla="*/ 350352 w 5662350"/>
              <a:gd name="connsiteY1403" fmla="*/ 1566276 h 5441486"/>
              <a:gd name="connsiteX1404" fmla="*/ 337814 w 5662350"/>
              <a:gd name="connsiteY1404" fmla="*/ 1568919 h 5441486"/>
              <a:gd name="connsiteX1405" fmla="*/ 336204 w 5662350"/>
              <a:gd name="connsiteY1405" fmla="*/ 1563988 h 5441486"/>
              <a:gd name="connsiteX1406" fmla="*/ 360627 w 5662350"/>
              <a:gd name="connsiteY1406" fmla="*/ 1541062 h 5441486"/>
              <a:gd name="connsiteX1407" fmla="*/ 587486 w 5662350"/>
              <a:gd name="connsiteY1407" fmla="*/ 1462488 h 5441486"/>
              <a:gd name="connsiteX1408" fmla="*/ 706013 w 5662350"/>
              <a:gd name="connsiteY1408" fmla="*/ 1433314 h 5441486"/>
              <a:gd name="connsiteX1409" fmla="*/ 756014 w 5662350"/>
              <a:gd name="connsiteY1409" fmla="*/ 1422640 h 5441486"/>
              <a:gd name="connsiteX1410" fmla="*/ 864161 w 5662350"/>
              <a:gd name="connsiteY1410" fmla="*/ 1397092 h 5441486"/>
              <a:gd name="connsiteX1411" fmla="*/ 933297 w 5662350"/>
              <a:gd name="connsiteY1411" fmla="*/ 1380039 h 5441486"/>
              <a:gd name="connsiteX1412" fmla="*/ 999493 w 5662350"/>
              <a:gd name="connsiteY1412" fmla="*/ 1364811 h 5441486"/>
              <a:gd name="connsiteX1413" fmla="*/ 1140453 w 5662350"/>
              <a:gd name="connsiteY1413" fmla="*/ 1330345 h 5441486"/>
              <a:gd name="connsiteX1414" fmla="*/ 972273 w 5662350"/>
              <a:gd name="connsiteY1414" fmla="*/ 1370426 h 5441486"/>
              <a:gd name="connsiteX1415" fmla="*/ 933297 w 5662350"/>
              <a:gd name="connsiteY1415" fmla="*/ 1380039 h 5441486"/>
              <a:gd name="connsiteX1416" fmla="*/ 871157 w 5662350"/>
              <a:gd name="connsiteY1416" fmla="*/ 1394334 h 5441486"/>
              <a:gd name="connsiteX1417" fmla="*/ 727907 w 5662350"/>
              <a:gd name="connsiteY1417" fmla="*/ 1427925 h 5441486"/>
              <a:gd name="connsiteX1418" fmla="*/ 706013 w 5662350"/>
              <a:gd name="connsiteY1418" fmla="*/ 1433314 h 5441486"/>
              <a:gd name="connsiteX1419" fmla="*/ 663424 w 5662350"/>
              <a:gd name="connsiteY1419" fmla="*/ 1442406 h 5441486"/>
              <a:gd name="connsiteX1420" fmla="*/ 587294 w 5662350"/>
              <a:gd name="connsiteY1420" fmla="*/ 1445942 h 5441486"/>
              <a:gd name="connsiteX1421" fmla="*/ 624898 w 5662350"/>
              <a:gd name="connsiteY1421" fmla="*/ 1419071 h 5441486"/>
              <a:gd name="connsiteX1422" fmla="*/ 696556 w 5662350"/>
              <a:gd name="connsiteY1422" fmla="*/ 1389847 h 5441486"/>
              <a:gd name="connsiteX1423" fmla="*/ 239875 w 5662350"/>
              <a:gd name="connsiteY1423" fmla="*/ 1460310 h 5441486"/>
              <a:gd name="connsiteX1424" fmla="*/ 291364 w 5662350"/>
              <a:gd name="connsiteY1424" fmla="*/ 1423877 h 5441486"/>
              <a:gd name="connsiteX1425" fmla="*/ 980183 w 5662350"/>
              <a:gd name="connsiteY1425" fmla="*/ 1232511 h 5441486"/>
              <a:gd name="connsiteX1426" fmla="*/ 1089079 w 5662350"/>
              <a:gd name="connsiteY1426" fmla="*/ 1203508 h 5441486"/>
              <a:gd name="connsiteX1427" fmla="*/ 1097241 w 5662350"/>
              <a:gd name="connsiteY1427" fmla="*/ 1201535 h 5441486"/>
              <a:gd name="connsiteX1428" fmla="*/ 1382396 w 5662350"/>
              <a:gd name="connsiteY1428" fmla="*/ 1132691 h 5441486"/>
              <a:gd name="connsiteX1429" fmla="*/ 1460899 w 5662350"/>
              <a:gd name="connsiteY1429" fmla="*/ 1104764 h 5441486"/>
              <a:gd name="connsiteX1430" fmla="*/ 1490517 w 5662350"/>
              <a:gd name="connsiteY1430" fmla="*/ 1094642 h 5441486"/>
              <a:gd name="connsiteX1431" fmla="*/ 1525603 w 5662350"/>
              <a:gd name="connsiteY1431" fmla="*/ 1084747 h 5441486"/>
              <a:gd name="connsiteX1432" fmla="*/ 1643519 w 5662350"/>
              <a:gd name="connsiteY1432" fmla="*/ 1044906 h 5441486"/>
              <a:gd name="connsiteX1433" fmla="*/ 921958 w 5662350"/>
              <a:gd name="connsiteY1433" fmla="*/ 1211102 h 5441486"/>
              <a:gd name="connsiteX1434" fmla="*/ 850958 w 5662350"/>
              <a:gd name="connsiteY1434" fmla="*/ 1228970 h 5441486"/>
              <a:gd name="connsiteX1435" fmla="*/ 836964 w 5662350"/>
              <a:gd name="connsiteY1435" fmla="*/ 1231567 h 5441486"/>
              <a:gd name="connsiteX1436" fmla="*/ 593926 w 5662350"/>
              <a:gd name="connsiteY1436" fmla="*/ 1290012 h 5441486"/>
              <a:gd name="connsiteX1437" fmla="*/ 833221 w 5662350"/>
              <a:gd name="connsiteY1437" fmla="*/ 1233434 h 5441486"/>
              <a:gd name="connsiteX1438" fmla="*/ 850958 w 5662350"/>
              <a:gd name="connsiteY1438" fmla="*/ 1228970 h 5441486"/>
              <a:gd name="connsiteX1439" fmla="*/ 968829 w 5662350"/>
              <a:gd name="connsiteY1439" fmla="*/ 1207090 h 5441486"/>
              <a:gd name="connsiteX1440" fmla="*/ 1058103 w 5662350"/>
              <a:gd name="connsiteY1440" fmla="*/ 1190774 h 5441486"/>
              <a:gd name="connsiteX1441" fmla="*/ 997709 w 5662350"/>
              <a:gd name="connsiteY1441" fmla="*/ 1204679 h 5441486"/>
              <a:gd name="connsiteX1442" fmla="*/ 318586 w 5662350"/>
              <a:gd name="connsiteY1442" fmla="*/ 1347351 h 5441486"/>
              <a:gd name="connsiteX1443" fmla="*/ 1678822 w 5662350"/>
              <a:gd name="connsiteY1443" fmla="*/ 916048 h 5441486"/>
              <a:gd name="connsiteX1444" fmla="*/ 410852 w 5662350"/>
              <a:gd name="connsiteY1444" fmla="*/ 1280949 h 5441486"/>
              <a:gd name="connsiteX1445" fmla="*/ 676437 w 5662350"/>
              <a:gd name="connsiteY1445" fmla="*/ 1179670 h 5441486"/>
              <a:gd name="connsiteX1446" fmla="*/ 862733 w 5662350"/>
              <a:gd name="connsiteY1446" fmla="*/ 1099682 h 5441486"/>
              <a:gd name="connsiteX1447" fmla="*/ 1146946 w 5662350"/>
              <a:gd name="connsiteY1447" fmla="*/ 999457 h 5441486"/>
              <a:gd name="connsiteX1448" fmla="*/ 1427066 w 5662350"/>
              <a:gd name="connsiteY1448" fmla="*/ 861779 h 5441486"/>
              <a:gd name="connsiteX1449" fmla="*/ 1531094 w 5662350"/>
              <a:gd name="connsiteY1449" fmla="*/ 803716 h 5441486"/>
              <a:gd name="connsiteX1450" fmla="*/ 1896287 w 5662350"/>
              <a:gd name="connsiteY1450" fmla="*/ 548408 h 5441486"/>
              <a:gd name="connsiteX1451" fmla="*/ 1902807 w 5662350"/>
              <a:gd name="connsiteY1451" fmla="*/ 574514 h 5441486"/>
              <a:gd name="connsiteX1452" fmla="*/ 1989149 w 5662350"/>
              <a:gd name="connsiteY1452" fmla="*/ 497371 h 5441486"/>
              <a:gd name="connsiteX1453" fmla="*/ 2101562 w 5662350"/>
              <a:gd name="connsiteY1453" fmla="*/ 444073 h 54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</a:cxnLst>
            <a:rect l="l" t="t" r="r" b="b"/>
            <a:pathLst>
              <a:path w="5662350" h="5441486">
                <a:moveTo>
                  <a:pt x="4081351" y="4981714"/>
                </a:moveTo>
                <a:lnTo>
                  <a:pt x="4082500" y="4982017"/>
                </a:lnTo>
                <a:lnTo>
                  <a:pt x="4084031" y="4982422"/>
                </a:lnTo>
                <a:lnTo>
                  <a:pt x="4086100" y="4982968"/>
                </a:lnTo>
                <a:lnTo>
                  <a:pt x="4091694" y="4984446"/>
                </a:lnTo>
                <a:lnTo>
                  <a:pt x="4088246" y="4983535"/>
                </a:lnTo>
                <a:lnTo>
                  <a:pt x="4086100" y="4982968"/>
                </a:lnTo>
                <a:lnTo>
                  <a:pt x="4084655" y="4982587"/>
                </a:lnTo>
                <a:lnTo>
                  <a:pt x="4084031" y="4982422"/>
                </a:lnTo>
                <a:close/>
                <a:moveTo>
                  <a:pt x="4991448" y="4579452"/>
                </a:moveTo>
                <a:cubicBezTo>
                  <a:pt x="4991149" y="4580543"/>
                  <a:pt x="4990559" y="4581197"/>
                  <a:pt x="4989758" y="4581498"/>
                </a:cubicBezTo>
                <a:lnTo>
                  <a:pt x="4988926" y="4581479"/>
                </a:lnTo>
                <a:close/>
                <a:moveTo>
                  <a:pt x="5050616" y="4482492"/>
                </a:moveTo>
                <a:lnTo>
                  <a:pt x="5056765" y="4483080"/>
                </a:lnTo>
                <a:cubicBezTo>
                  <a:pt x="5056765" y="4483080"/>
                  <a:pt x="5055478" y="4487778"/>
                  <a:pt x="5049329" y="4487190"/>
                </a:cubicBezTo>
                <a:close/>
                <a:moveTo>
                  <a:pt x="5036005" y="4485915"/>
                </a:moveTo>
                <a:lnTo>
                  <a:pt x="5049329" y="4487190"/>
                </a:lnTo>
                <a:cubicBezTo>
                  <a:pt x="5048226" y="4491216"/>
                  <a:pt x="5041051" y="4490530"/>
                  <a:pt x="5034902" y="4489942"/>
                </a:cubicBezTo>
                <a:close/>
                <a:moveTo>
                  <a:pt x="5183457" y="4281693"/>
                </a:moveTo>
                <a:lnTo>
                  <a:pt x="5182170" y="4286391"/>
                </a:lnTo>
                <a:cubicBezTo>
                  <a:pt x="5176470" y="4307197"/>
                  <a:pt x="5212388" y="4272064"/>
                  <a:pt x="5183457" y="4281693"/>
                </a:cubicBezTo>
                <a:close/>
                <a:moveTo>
                  <a:pt x="2812299" y="5178189"/>
                </a:moveTo>
                <a:cubicBezTo>
                  <a:pt x="2812299" y="5178189"/>
                  <a:pt x="2832875" y="5176024"/>
                  <a:pt x="2833978" y="5171998"/>
                </a:cubicBezTo>
                <a:cubicBezTo>
                  <a:pt x="2893839" y="5164638"/>
                  <a:pt x="2964106" y="5150009"/>
                  <a:pt x="3011669" y="5141473"/>
                </a:cubicBezTo>
                <a:lnTo>
                  <a:pt x="3619504" y="5041898"/>
                </a:lnTo>
                <a:cubicBezTo>
                  <a:pt x="3872402" y="4997906"/>
                  <a:pt x="4116945" y="4961379"/>
                  <a:pt x="4377018" y="4918073"/>
                </a:cubicBezTo>
                <a:cubicBezTo>
                  <a:pt x="4499972" y="4895398"/>
                  <a:pt x="4389316" y="4919249"/>
                  <a:pt x="4361488" y="4924852"/>
                </a:cubicBezTo>
                <a:cubicBezTo>
                  <a:pt x="4300523" y="4936239"/>
                  <a:pt x="4242477" y="4956169"/>
                  <a:pt x="4186636" y="4968045"/>
                </a:cubicBezTo>
                <a:cubicBezTo>
                  <a:pt x="4090591" y="4988473"/>
                  <a:pt x="4214464" y="4962443"/>
                  <a:pt x="4226684" y="4967744"/>
                </a:cubicBezTo>
                <a:cubicBezTo>
                  <a:pt x="4244029" y="4973535"/>
                  <a:pt x="4190317" y="4981483"/>
                  <a:pt x="4175890" y="4984236"/>
                </a:cubicBezTo>
                <a:cubicBezTo>
                  <a:pt x="4148062" y="4989839"/>
                  <a:pt x="4115188" y="4990826"/>
                  <a:pt x="4107935" y="4994265"/>
                </a:cubicBezTo>
                <a:cubicBezTo>
                  <a:pt x="4101786" y="4993677"/>
                  <a:pt x="4105545" y="5002990"/>
                  <a:pt x="4112798" y="4999551"/>
                </a:cubicBezTo>
                <a:cubicBezTo>
                  <a:pt x="4029050" y="5021155"/>
                  <a:pt x="3920785" y="5036282"/>
                  <a:pt x="3804059" y="5055420"/>
                </a:cubicBezTo>
                <a:cubicBezTo>
                  <a:pt x="3599826" y="5086849"/>
                  <a:pt x="3401481" y="5123663"/>
                  <a:pt x="3188972" y="5158433"/>
                </a:cubicBezTo>
                <a:cubicBezTo>
                  <a:pt x="3094030" y="5174835"/>
                  <a:pt x="2928637" y="5206536"/>
                  <a:pt x="2845622" y="5198595"/>
                </a:cubicBezTo>
                <a:cubicBezTo>
                  <a:pt x="2881990" y="5184855"/>
                  <a:pt x="2934337" y="5185730"/>
                  <a:pt x="2970704" y="5171990"/>
                </a:cubicBezTo>
                <a:cubicBezTo>
                  <a:pt x="2951232" y="5170128"/>
                  <a:pt x="2821025" y="5196242"/>
                  <a:pt x="2812299" y="5178189"/>
                </a:cubicBezTo>
                <a:close/>
                <a:moveTo>
                  <a:pt x="2836668" y="5154944"/>
                </a:moveTo>
                <a:lnTo>
                  <a:pt x="2836052" y="5155407"/>
                </a:lnTo>
                <a:lnTo>
                  <a:pt x="2836495" y="5155074"/>
                </a:lnTo>
                <a:close/>
                <a:moveTo>
                  <a:pt x="2847114" y="5147083"/>
                </a:moveTo>
                <a:lnTo>
                  <a:pt x="2837675" y="5154186"/>
                </a:lnTo>
                <a:lnTo>
                  <a:pt x="2836668" y="5154944"/>
                </a:lnTo>
                <a:lnTo>
                  <a:pt x="2839887" y="5152521"/>
                </a:lnTo>
                <a:close/>
                <a:moveTo>
                  <a:pt x="2852139" y="5143572"/>
                </a:moveTo>
                <a:lnTo>
                  <a:pt x="2851595" y="5143952"/>
                </a:lnTo>
                <a:lnTo>
                  <a:pt x="2847114" y="5147083"/>
                </a:lnTo>
                <a:lnTo>
                  <a:pt x="2849309" y="5145549"/>
                </a:lnTo>
                <a:close/>
                <a:moveTo>
                  <a:pt x="2853699" y="5142482"/>
                </a:moveTo>
                <a:lnTo>
                  <a:pt x="2852967" y="5142993"/>
                </a:lnTo>
                <a:lnTo>
                  <a:pt x="2852139" y="5143572"/>
                </a:lnTo>
                <a:close/>
                <a:moveTo>
                  <a:pt x="2556349" y="5226030"/>
                </a:moveTo>
                <a:lnTo>
                  <a:pt x="2555785" y="5226742"/>
                </a:lnTo>
                <a:lnTo>
                  <a:pt x="2555332" y="5227313"/>
                </a:lnTo>
                <a:close/>
                <a:moveTo>
                  <a:pt x="2559400" y="5222181"/>
                </a:moveTo>
                <a:lnTo>
                  <a:pt x="2556349" y="5226030"/>
                </a:lnTo>
                <a:lnTo>
                  <a:pt x="2558044" y="5223891"/>
                </a:lnTo>
                <a:close/>
                <a:moveTo>
                  <a:pt x="5478295" y="3965318"/>
                </a:moveTo>
                <a:cubicBezTo>
                  <a:pt x="5477237" y="3966121"/>
                  <a:pt x="5477089" y="3967140"/>
                  <a:pt x="5478607" y="3968318"/>
                </a:cubicBezTo>
                <a:lnTo>
                  <a:pt x="5492009" y="3965467"/>
                </a:lnTo>
                <a:cubicBezTo>
                  <a:pt x="5492836" y="3962447"/>
                  <a:pt x="5481469" y="3962910"/>
                  <a:pt x="5478295" y="3965318"/>
                </a:cubicBezTo>
                <a:close/>
                <a:moveTo>
                  <a:pt x="2513604" y="5226667"/>
                </a:moveTo>
                <a:cubicBezTo>
                  <a:pt x="2515431" y="5226240"/>
                  <a:pt x="2518761" y="5226558"/>
                  <a:pt x="2525423" y="5227195"/>
                </a:cubicBezTo>
                <a:cubicBezTo>
                  <a:pt x="2516962" y="5231207"/>
                  <a:pt x="2516962" y="5231207"/>
                  <a:pt x="2510812" y="5230619"/>
                </a:cubicBezTo>
                <a:cubicBezTo>
                  <a:pt x="2511456" y="5228270"/>
                  <a:pt x="2511778" y="5227096"/>
                  <a:pt x="2513604" y="5226667"/>
                </a:cubicBezTo>
                <a:close/>
                <a:moveTo>
                  <a:pt x="2496839" y="5229799"/>
                </a:moveTo>
                <a:cubicBezTo>
                  <a:pt x="2500051" y="5229589"/>
                  <a:pt x="2504663" y="5230030"/>
                  <a:pt x="2510812" y="5230619"/>
                </a:cubicBezTo>
                <a:cubicBezTo>
                  <a:pt x="2503560" y="5234058"/>
                  <a:pt x="2497411" y="5233470"/>
                  <a:pt x="2491261" y="5232882"/>
                </a:cubicBezTo>
                <a:cubicBezTo>
                  <a:pt x="2491813" y="5230868"/>
                  <a:pt x="2493627" y="5230008"/>
                  <a:pt x="2496839" y="5229799"/>
                </a:cubicBezTo>
                <a:close/>
                <a:moveTo>
                  <a:pt x="2481772" y="5232490"/>
                </a:moveTo>
                <a:cubicBezTo>
                  <a:pt x="2484344" y="5232219"/>
                  <a:pt x="2487675" y="5232538"/>
                  <a:pt x="2491261" y="5232882"/>
                </a:cubicBezTo>
                <a:cubicBezTo>
                  <a:pt x="2482984" y="5236222"/>
                  <a:pt x="2482984" y="5236222"/>
                  <a:pt x="2476835" y="5235634"/>
                </a:cubicBezTo>
                <a:cubicBezTo>
                  <a:pt x="2477387" y="5233620"/>
                  <a:pt x="2479200" y="5232761"/>
                  <a:pt x="2481772" y="5232490"/>
                </a:cubicBezTo>
                <a:close/>
                <a:moveTo>
                  <a:pt x="5398035" y="3984091"/>
                </a:moveTo>
                <a:cubicBezTo>
                  <a:pt x="5394514" y="3986144"/>
                  <a:pt x="5392665" y="3988334"/>
                  <a:pt x="5393651" y="3990495"/>
                </a:cubicBezTo>
                <a:cubicBezTo>
                  <a:pt x="5394754" y="3986469"/>
                  <a:pt x="5463342" y="3997162"/>
                  <a:pt x="5474010" y="3985096"/>
                </a:cubicBezTo>
                <a:cubicBezTo>
                  <a:pt x="5477320" y="3973015"/>
                  <a:pt x="5463996" y="3971742"/>
                  <a:pt x="5443421" y="3973905"/>
                </a:cubicBezTo>
                <a:cubicBezTo>
                  <a:pt x="5434197" y="3973023"/>
                  <a:pt x="5408595" y="3977935"/>
                  <a:pt x="5398035" y="3984091"/>
                </a:cubicBezTo>
                <a:close/>
                <a:moveTo>
                  <a:pt x="2462862" y="5234813"/>
                </a:moveTo>
                <a:cubicBezTo>
                  <a:pt x="2466074" y="5234604"/>
                  <a:pt x="2470686" y="5235045"/>
                  <a:pt x="2476835" y="5235634"/>
                </a:cubicBezTo>
                <a:cubicBezTo>
                  <a:pt x="2475732" y="5239660"/>
                  <a:pt x="2463433" y="5238484"/>
                  <a:pt x="2457284" y="5237895"/>
                </a:cubicBezTo>
                <a:cubicBezTo>
                  <a:pt x="2457836" y="5235882"/>
                  <a:pt x="2459649" y="5235023"/>
                  <a:pt x="2462862" y="5234813"/>
                </a:cubicBezTo>
                <a:close/>
                <a:moveTo>
                  <a:pt x="2448179" y="5237541"/>
                </a:moveTo>
                <a:cubicBezTo>
                  <a:pt x="2450879" y="5237283"/>
                  <a:pt x="2454210" y="5237602"/>
                  <a:pt x="2457284" y="5237895"/>
                </a:cubicBezTo>
                <a:cubicBezTo>
                  <a:pt x="2456181" y="5241922"/>
                  <a:pt x="2450032" y="5241334"/>
                  <a:pt x="2442858" y="5240648"/>
                </a:cubicBezTo>
                <a:cubicBezTo>
                  <a:pt x="2443409" y="5238634"/>
                  <a:pt x="2445479" y="5237799"/>
                  <a:pt x="2448179" y="5237541"/>
                </a:cubicBezTo>
                <a:close/>
                <a:moveTo>
                  <a:pt x="2428861" y="5239912"/>
                </a:moveTo>
                <a:cubicBezTo>
                  <a:pt x="2432097" y="5239618"/>
                  <a:pt x="2436709" y="5240059"/>
                  <a:pt x="2442858" y="5240648"/>
                </a:cubicBezTo>
                <a:cubicBezTo>
                  <a:pt x="2441571" y="5245346"/>
                  <a:pt x="2429272" y="5244170"/>
                  <a:pt x="2423123" y="5243581"/>
                </a:cubicBezTo>
                <a:cubicBezTo>
                  <a:pt x="2423766" y="5241232"/>
                  <a:pt x="2425625" y="5240205"/>
                  <a:pt x="2428861" y="5239912"/>
                </a:cubicBezTo>
                <a:close/>
                <a:moveTo>
                  <a:pt x="2389145" y="5248596"/>
                </a:moveTo>
                <a:cubicBezTo>
                  <a:pt x="2396398" y="5245157"/>
                  <a:pt x="2403651" y="5241718"/>
                  <a:pt x="2423123" y="5243581"/>
                </a:cubicBezTo>
                <a:cubicBezTo>
                  <a:pt x="2414767" y="5251047"/>
                  <a:pt x="2401443" y="5249772"/>
                  <a:pt x="2389145" y="5248596"/>
                </a:cubicBezTo>
                <a:close/>
                <a:moveTo>
                  <a:pt x="2355168" y="5253611"/>
                </a:moveTo>
                <a:cubicBezTo>
                  <a:pt x="2362420" y="5250172"/>
                  <a:pt x="2369673" y="5246733"/>
                  <a:pt x="2389145" y="5248596"/>
                </a:cubicBezTo>
                <a:cubicBezTo>
                  <a:pt x="2379765" y="5255963"/>
                  <a:pt x="2367466" y="5254787"/>
                  <a:pt x="2355168" y="5253611"/>
                </a:cubicBezTo>
                <a:close/>
                <a:moveTo>
                  <a:pt x="2340274" y="5252789"/>
                </a:moveTo>
                <a:cubicBezTo>
                  <a:pt x="2343638" y="5252508"/>
                  <a:pt x="2348506" y="5252973"/>
                  <a:pt x="2355168" y="5253611"/>
                </a:cubicBezTo>
                <a:cubicBezTo>
                  <a:pt x="2353881" y="5258308"/>
                  <a:pt x="2340558" y="5257034"/>
                  <a:pt x="2334408" y="5256446"/>
                </a:cubicBezTo>
                <a:cubicBezTo>
                  <a:pt x="2335052" y="5254097"/>
                  <a:pt x="2336911" y="5253069"/>
                  <a:pt x="2340274" y="5252789"/>
                </a:cubicBezTo>
                <a:close/>
                <a:moveTo>
                  <a:pt x="2300431" y="5261461"/>
                </a:moveTo>
                <a:cubicBezTo>
                  <a:pt x="2307683" y="5258022"/>
                  <a:pt x="2315961" y="5254681"/>
                  <a:pt x="2334408" y="5256446"/>
                </a:cubicBezTo>
                <a:cubicBezTo>
                  <a:pt x="2326053" y="5263911"/>
                  <a:pt x="2313754" y="5262735"/>
                  <a:pt x="2300431" y="5261461"/>
                </a:cubicBezTo>
                <a:close/>
                <a:moveTo>
                  <a:pt x="5595865" y="3844909"/>
                </a:moveTo>
                <a:cubicBezTo>
                  <a:pt x="5594846" y="3845393"/>
                  <a:pt x="5594639" y="3846148"/>
                  <a:pt x="5595900" y="3847302"/>
                </a:cubicBezTo>
                <a:lnTo>
                  <a:pt x="5609302" y="3844451"/>
                </a:lnTo>
                <a:cubicBezTo>
                  <a:pt x="5609302" y="3844451"/>
                  <a:pt x="5598925" y="3843458"/>
                  <a:pt x="5595865" y="3844909"/>
                </a:cubicBezTo>
                <a:close/>
                <a:moveTo>
                  <a:pt x="1999864" y="5375421"/>
                </a:moveTo>
                <a:lnTo>
                  <a:pt x="2029007" y="5372566"/>
                </a:lnTo>
                <a:cubicBezTo>
                  <a:pt x="2196924" y="5356006"/>
                  <a:pt x="2372554" y="5338359"/>
                  <a:pt x="2532298" y="5321935"/>
                </a:cubicBezTo>
                <a:lnTo>
                  <a:pt x="2658578" y="5308836"/>
                </a:lnTo>
                <a:lnTo>
                  <a:pt x="2679864" y="5307039"/>
                </a:lnTo>
                <a:cubicBezTo>
                  <a:pt x="3046883" y="5276188"/>
                  <a:pt x="3340538" y="5252492"/>
                  <a:pt x="3339228" y="5257274"/>
                </a:cubicBezTo>
                <a:cubicBezTo>
                  <a:pt x="3338608" y="5259540"/>
                  <a:pt x="2683385" y="5315851"/>
                  <a:pt x="2112176" y="5365615"/>
                </a:cubicBezTo>
                <a:close/>
                <a:moveTo>
                  <a:pt x="2775244" y="5000708"/>
                </a:moveTo>
                <a:cubicBezTo>
                  <a:pt x="2754406" y="5007667"/>
                  <a:pt x="2904957" y="5009035"/>
                  <a:pt x="2900173" y="4999624"/>
                </a:cubicBezTo>
                <a:cubicBezTo>
                  <a:pt x="2888978" y="4994421"/>
                  <a:pt x="2767808" y="5004817"/>
                  <a:pt x="2775244" y="5000708"/>
                </a:cubicBezTo>
                <a:close/>
                <a:moveTo>
                  <a:pt x="5537984" y="3747449"/>
                </a:moveTo>
                <a:cubicBezTo>
                  <a:pt x="5540745" y="3746551"/>
                  <a:pt x="5552319" y="3745334"/>
                  <a:pt x="5552319" y="3745334"/>
                </a:cubicBezTo>
                <a:cubicBezTo>
                  <a:pt x="5551216" y="3749360"/>
                  <a:pt x="5538917" y="3748184"/>
                  <a:pt x="5538917" y="3748184"/>
                </a:cubicBezTo>
                <a:cubicBezTo>
                  <a:pt x="5537124" y="3748012"/>
                  <a:pt x="5537065" y="3747749"/>
                  <a:pt x="5537984" y="3747449"/>
                </a:cubicBezTo>
                <a:close/>
                <a:moveTo>
                  <a:pt x="5572708" y="3716980"/>
                </a:moveTo>
                <a:cubicBezTo>
                  <a:pt x="5595490" y="3706762"/>
                  <a:pt x="5565720" y="3742484"/>
                  <a:pt x="5571420" y="3721678"/>
                </a:cubicBezTo>
                <a:close/>
                <a:moveTo>
                  <a:pt x="2546553" y="4999942"/>
                </a:moveTo>
                <a:cubicBezTo>
                  <a:pt x="2545335" y="5000729"/>
                  <a:pt x="2909938" y="4950440"/>
                  <a:pt x="2911200" y="4951594"/>
                </a:cubicBezTo>
                <a:lnTo>
                  <a:pt x="2706181" y="4969536"/>
                </a:lnTo>
                <a:cubicBezTo>
                  <a:pt x="2701627" y="4966001"/>
                  <a:pt x="2550207" y="4997579"/>
                  <a:pt x="2546553" y="4999942"/>
                </a:cubicBezTo>
                <a:close/>
                <a:moveTo>
                  <a:pt x="5486853" y="3696371"/>
                </a:moveTo>
                <a:cubicBezTo>
                  <a:pt x="5486302" y="3698384"/>
                  <a:pt x="5484489" y="3699244"/>
                  <a:pt x="5482045" y="3699526"/>
                </a:cubicBezTo>
                <a:lnTo>
                  <a:pt x="5481540" y="3699508"/>
                </a:lnTo>
                <a:close/>
                <a:moveTo>
                  <a:pt x="5473452" y="3699221"/>
                </a:moveTo>
                <a:lnTo>
                  <a:pt x="5481540" y="3699508"/>
                </a:lnTo>
                <a:lnTo>
                  <a:pt x="5479325" y="3700816"/>
                </a:lnTo>
                <a:cubicBezTo>
                  <a:pt x="5477512" y="3701676"/>
                  <a:pt x="5475975" y="3701529"/>
                  <a:pt x="5473452" y="3699221"/>
                </a:cubicBezTo>
                <a:close/>
                <a:moveTo>
                  <a:pt x="2374208" y="4979827"/>
                </a:moveTo>
                <a:cubicBezTo>
                  <a:pt x="2374147" y="4979798"/>
                  <a:pt x="2375830" y="4979722"/>
                  <a:pt x="2378700" y="4979664"/>
                </a:cubicBezTo>
                <a:lnTo>
                  <a:pt x="2380307" y="4979685"/>
                </a:lnTo>
                <a:lnTo>
                  <a:pt x="2380184" y="4979717"/>
                </a:lnTo>
                <a:cubicBezTo>
                  <a:pt x="2376074" y="4979841"/>
                  <a:pt x="2374269" y="4979857"/>
                  <a:pt x="2374208" y="4979827"/>
                </a:cubicBezTo>
                <a:close/>
                <a:moveTo>
                  <a:pt x="1279351" y="5441344"/>
                </a:moveTo>
                <a:cubicBezTo>
                  <a:pt x="1275153" y="5439392"/>
                  <a:pt x="1563618" y="5413586"/>
                  <a:pt x="1925898" y="5381878"/>
                </a:cubicBezTo>
                <a:lnTo>
                  <a:pt x="1999864" y="5375421"/>
                </a:lnTo>
                <a:lnTo>
                  <a:pt x="1864536" y="5388677"/>
                </a:lnTo>
                <a:cubicBezTo>
                  <a:pt x="1544230" y="5419832"/>
                  <a:pt x="1286239" y="5443552"/>
                  <a:pt x="1279351" y="5441344"/>
                </a:cubicBezTo>
                <a:close/>
                <a:moveTo>
                  <a:pt x="5424072" y="3664487"/>
                </a:moveTo>
                <a:lnTo>
                  <a:pt x="5423664" y="3665973"/>
                </a:lnTo>
                <a:lnTo>
                  <a:pt x="5422862" y="3668899"/>
                </a:lnTo>
                <a:close/>
                <a:moveTo>
                  <a:pt x="5424854" y="3661629"/>
                </a:moveTo>
                <a:lnTo>
                  <a:pt x="5424072" y="3664487"/>
                </a:lnTo>
                <a:lnTo>
                  <a:pt x="5424499" y="3662925"/>
                </a:lnTo>
                <a:close/>
                <a:moveTo>
                  <a:pt x="5425267" y="3660122"/>
                </a:moveTo>
                <a:lnTo>
                  <a:pt x="5424854" y="3661629"/>
                </a:lnTo>
                <a:lnTo>
                  <a:pt x="5425000" y="3661097"/>
                </a:lnTo>
                <a:close/>
                <a:moveTo>
                  <a:pt x="5387333" y="3656546"/>
                </a:moveTo>
                <a:lnTo>
                  <a:pt x="5420207" y="3655559"/>
                </a:lnTo>
                <a:cubicBezTo>
                  <a:pt x="5420207" y="3655559"/>
                  <a:pt x="5397241" y="3666448"/>
                  <a:pt x="5387333" y="3656546"/>
                </a:cubicBezTo>
                <a:close/>
                <a:moveTo>
                  <a:pt x="1376358" y="5321734"/>
                </a:moveTo>
                <a:cubicBezTo>
                  <a:pt x="1374050" y="5324580"/>
                  <a:pt x="1420557" y="5320377"/>
                  <a:pt x="1412358" y="5312877"/>
                </a:cubicBezTo>
                <a:cubicBezTo>
                  <a:pt x="1407311" y="5308262"/>
                  <a:pt x="1398772" y="5316399"/>
                  <a:pt x="1398772" y="5316399"/>
                </a:cubicBezTo>
                <a:cubicBezTo>
                  <a:pt x="1383321" y="5319053"/>
                  <a:pt x="1377127" y="5320785"/>
                  <a:pt x="1376358" y="5321734"/>
                </a:cubicBezTo>
                <a:close/>
                <a:moveTo>
                  <a:pt x="1290237" y="5337579"/>
                </a:moveTo>
                <a:cubicBezTo>
                  <a:pt x="1289262" y="5337928"/>
                  <a:pt x="1288576" y="5338572"/>
                  <a:pt x="1288300" y="5339579"/>
                </a:cubicBezTo>
                <a:cubicBezTo>
                  <a:pt x="1288300" y="5339579"/>
                  <a:pt x="1296002" y="5357534"/>
                  <a:pt x="1311531" y="5350755"/>
                </a:cubicBezTo>
                <a:cubicBezTo>
                  <a:pt x="1318038" y="5347159"/>
                  <a:pt x="1297061" y="5335133"/>
                  <a:pt x="1290237" y="5337579"/>
                </a:cubicBezTo>
                <a:close/>
                <a:moveTo>
                  <a:pt x="2736277" y="4713628"/>
                </a:moveTo>
                <a:cubicBezTo>
                  <a:pt x="2736897" y="4713260"/>
                  <a:pt x="2740565" y="4712867"/>
                  <a:pt x="2748038" y="4712463"/>
                </a:cubicBezTo>
                <a:cubicBezTo>
                  <a:pt x="2751664" y="4710744"/>
                  <a:pt x="2772981" y="4712271"/>
                  <a:pt x="2793254" y="4714732"/>
                </a:cubicBezTo>
                <a:lnTo>
                  <a:pt x="2801379" y="4715954"/>
                </a:lnTo>
                <a:lnTo>
                  <a:pt x="2792607" y="4715968"/>
                </a:lnTo>
                <a:cubicBezTo>
                  <a:pt x="2760001" y="4715620"/>
                  <a:pt x="2734420" y="4714732"/>
                  <a:pt x="2736277" y="4713628"/>
                </a:cubicBezTo>
                <a:close/>
                <a:moveTo>
                  <a:pt x="2372551" y="4866957"/>
                </a:moveTo>
                <a:cubicBezTo>
                  <a:pt x="2376269" y="4864903"/>
                  <a:pt x="2420944" y="4861236"/>
                  <a:pt x="2466710" y="4859827"/>
                </a:cubicBezTo>
                <a:lnTo>
                  <a:pt x="2498947" y="4859858"/>
                </a:lnTo>
                <a:lnTo>
                  <a:pt x="2498230" y="4863038"/>
                </a:lnTo>
                <a:close/>
                <a:moveTo>
                  <a:pt x="5191007" y="3659117"/>
                </a:moveTo>
                <a:lnTo>
                  <a:pt x="5208528" y="3659428"/>
                </a:lnTo>
                <a:lnTo>
                  <a:pt x="5216456" y="3661390"/>
                </a:lnTo>
                <a:lnTo>
                  <a:pt x="5243483" y="3668092"/>
                </a:lnTo>
                <a:lnTo>
                  <a:pt x="5208773" y="3663668"/>
                </a:lnTo>
                <a:cubicBezTo>
                  <a:pt x="5193838" y="3661497"/>
                  <a:pt x="5185817" y="3659826"/>
                  <a:pt x="5191007" y="3659117"/>
                </a:cubicBezTo>
                <a:close/>
                <a:moveTo>
                  <a:pt x="1498584" y="5145250"/>
                </a:moveTo>
                <a:lnTo>
                  <a:pt x="1500708" y="5145811"/>
                </a:lnTo>
                <a:lnTo>
                  <a:pt x="1504155" y="5146722"/>
                </a:lnTo>
                <a:close/>
                <a:moveTo>
                  <a:pt x="1493812" y="5143989"/>
                </a:moveTo>
                <a:lnTo>
                  <a:pt x="1494961" y="5144292"/>
                </a:lnTo>
                <a:lnTo>
                  <a:pt x="1498584" y="5145250"/>
                </a:lnTo>
                <a:lnTo>
                  <a:pt x="1497116" y="5144862"/>
                </a:lnTo>
                <a:close/>
                <a:moveTo>
                  <a:pt x="1367628" y="5141862"/>
                </a:moveTo>
                <a:cubicBezTo>
                  <a:pt x="1370440" y="5140775"/>
                  <a:pt x="1382117" y="5139180"/>
                  <a:pt x="1382117" y="5139180"/>
                </a:cubicBezTo>
                <a:cubicBezTo>
                  <a:pt x="1380830" y="5143878"/>
                  <a:pt x="1368532" y="5142702"/>
                  <a:pt x="1368532" y="5142702"/>
                </a:cubicBezTo>
                <a:cubicBezTo>
                  <a:pt x="1366738" y="5142531"/>
                  <a:pt x="1366691" y="5142225"/>
                  <a:pt x="1367628" y="5141862"/>
                </a:cubicBezTo>
                <a:close/>
                <a:moveTo>
                  <a:pt x="1435956" y="4843820"/>
                </a:moveTo>
                <a:lnTo>
                  <a:pt x="1452705" y="4841059"/>
                </a:lnTo>
                <a:cubicBezTo>
                  <a:pt x="1581435" y="4819863"/>
                  <a:pt x="1675230" y="4804572"/>
                  <a:pt x="1675610" y="4804985"/>
                </a:cubicBezTo>
                <a:lnTo>
                  <a:pt x="1702519" y="4802737"/>
                </a:lnTo>
                <a:cubicBezTo>
                  <a:pt x="1701336" y="4801655"/>
                  <a:pt x="1605355" y="4816596"/>
                  <a:pt x="1473766" y="4837725"/>
                </a:cubicBezTo>
                <a:close/>
                <a:moveTo>
                  <a:pt x="4315784" y="3481235"/>
                </a:moveTo>
                <a:cubicBezTo>
                  <a:pt x="4321933" y="3481824"/>
                  <a:pt x="5177421" y="3662638"/>
                  <a:pt x="5177421" y="3662638"/>
                </a:cubicBezTo>
                <a:cubicBezTo>
                  <a:pt x="5177421" y="3662638"/>
                  <a:pt x="4331947" y="3495178"/>
                  <a:pt x="4315784" y="3481235"/>
                </a:cubicBezTo>
                <a:close/>
                <a:moveTo>
                  <a:pt x="4347761" y="3445389"/>
                </a:moveTo>
                <a:cubicBezTo>
                  <a:pt x="4333818" y="3440138"/>
                  <a:pt x="4908477" y="3583081"/>
                  <a:pt x="5212824" y="3658658"/>
                </a:cubicBezTo>
                <a:lnTo>
                  <a:pt x="5216494" y="3659569"/>
                </a:lnTo>
                <a:lnTo>
                  <a:pt x="5208528" y="3659428"/>
                </a:lnTo>
                <a:lnTo>
                  <a:pt x="5138055" y="3641987"/>
                </a:lnTo>
                <a:cubicBezTo>
                  <a:pt x="4833171" y="3566583"/>
                  <a:pt x="4356162" y="3449034"/>
                  <a:pt x="4347761" y="3445389"/>
                </a:cubicBezTo>
                <a:close/>
                <a:moveTo>
                  <a:pt x="718511" y="4962336"/>
                </a:moveTo>
                <a:cubicBezTo>
                  <a:pt x="722074" y="4960800"/>
                  <a:pt x="1104083" y="4897489"/>
                  <a:pt x="1391013" y="4851067"/>
                </a:cubicBezTo>
                <a:lnTo>
                  <a:pt x="1435956" y="4843820"/>
                </a:lnTo>
                <a:lnTo>
                  <a:pt x="1371742" y="4854407"/>
                </a:lnTo>
                <a:cubicBezTo>
                  <a:pt x="1091012" y="4900738"/>
                  <a:pt x="717323" y="4962848"/>
                  <a:pt x="718511" y="4962336"/>
                </a:cubicBezTo>
                <a:close/>
                <a:moveTo>
                  <a:pt x="2819343" y="3822446"/>
                </a:moveTo>
                <a:cubicBezTo>
                  <a:pt x="2817454" y="3823223"/>
                  <a:pt x="2816718" y="3824229"/>
                  <a:pt x="2817980" y="3825382"/>
                </a:cubicBezTo>
                <a:lnTo>
                  <a:pt x="2844705" y="3823807"/>
                </a:lnTo>
                <a:cubicBezTo>
                  <a:pt x="2841058" y="3819842"/>
                  <a:pt x="2825010" y="3820115"/>
                  <a:pt x="2819343" y="3822446"/>
                </a:cubicBezTo>
                <a:close/>
                <a:moveTo>
                  <a:pt x="2793944" y="3815583"/>
                </a:moveTo>
                <a:cubicBezTo>
                  <a:pt x="2792620" y="3816457"/>
                  <a:pt x="2792246" y="3817583"/>
                  <a:pt x="2793461" y="3818905"/>
                </a:cubicBezTo>
                <a:lnTo>
                  <a:pt x="2814221" y="3816070"/>
                </a:lnTo>
                <a:cubicBezTo>
                  <a:pt x="2810436" y="3812608"/>
                  <a:pt x="2797916" y="3812961"/>
                  <a:pt x="2793944" y="3815583"/>
                </a:cubicBezTo>
                <a:close/>
                <a:moveTo>
                  <a:pt x="3203274" y="3619882"/>
                </a:moveTo>
                <a:cubicBezTo>
                  <a:pt x="3201278" y="3620692"/>
                  <a:pt x="3199815" y="3621714"/>
                  <a:pt x="3199493" y="3622888"/>
                </a:cubicBezTo>
                <a:cubicBezTo>
                  <a:pt x="3205642" y="3623477"/>
                  <a:pt x="3226402" y="3620641"/>
                  <a:pt x="3219228" y="3619956"/>
                </a:cubicBezTo>
                <a:cubicBezTo>
                  <a:pt x="3220055" y="3616935"/>
                  <a:pt x="3209264" y="3617452"/>
                  <a:pt x="3203274" y="3619882"/>
                </a:cubicBezTo>
                <a:close/>
                <a:moveTo>
                  <a:pt x="3173805" y="3612641"/>
                </a:moveTo>
                <a:cubicBezTo>
                  <a:pt x="3171162" y="3613291"/>
                  <a:pt x="3169285" y="3614145"/>
                  <a:pt x="3169009" y="3615152"/>
                </a:cubicBezTo>
                <a:cubicBezTo>
                  <a:pt x="3173871" y="3620437"/>
                  <a:pt x="3201883" y="3614164"/>
                  <a:pt x="3195734" y="3613575"/>
                </a:cubicBezTo>
                <a:cubicBezTo>
                  <a:pt x="3196562" y="3610555"/>
                  <a:pt x="3181736" y="3610687"/>
                  <a:pt x="3173805" y="3612641"/>
                </a:cubicBezTo>
                <a:close/>
                <a:moveTo>
                  <a:pt x="3130679" y="3604383"/>
                </a:moveTo>
                <a:cubicBezTo>
                  <a:pt x="3128132" y="3605043"/>
                  <a:pt x="3126319" y="3605902"/>
                  <a:pt x="3126043" y="3606909"/>
                </a:cubicBezTo>
                <a:cubicBezTo>
                  <a:pt x="3131089" y="3611524"/>
                  <a:pt x="3158917" y="3605922"/>
                  <a:pt x="3151743" y="3605235"/>
                </a:cubicBezTo>
                <a:cubicBezTo>
                  <a:pt x="3152571" y="3602215"/>
                  <a:pt x="3138321" y="3602402"/>
                  <a:pt x="3130679" y="3604383"/>
                </a:cubicBezTo>
                <a:close/>
                <a:moveTo>
                  <a:pt x="3088201" y="3599157"/>
                </a:moveTo>
                <a:cubicBezTo>
                  <a:pt x="3099318" y="3608485"/>
                  <a:pt x="3121076" y="3598169"/>
                  <a:pt x="3114926" y="3597581"/>
                </a:cubicBezTo>
                <a:cubicBezTo>
                  <a:pt x="3116029" y="3593555"/>
                  <a:pt x="3088201" y="3599157"/>
                  <a:pt x="3088201" y="3599157"/>
                </a:cubicBezTo>
                <a:close/>
                <a:moveTo>
                  <a:pt x="3043152" y="3581063"/>
                </a:moveTo>
                <a:lnTo>
                  <a:pt x="3045890" y="3582944"/>
                </a:lnTo>
                <a:lnTo>
                  <a:pt x="3049376" y="3585338"/>
                </a:lnTo>
                <a:lnTo>
                  <a:pt x="3052488" y="3587476"/>
                </a:lnTo>
                <a:lnTo>
                  <a:pt x="3046134" y="3583111"/>
                </a:lnTo>
                <a:lnTo>
                  <a:pt x="3045890" y="3582944"/>
                </a:lnTo>
                <a:lnTo>
                  <a:pt x="3044189" y="3581775"/>
                </a:lnTo>
                <a:close/>
                <a:moveTo>
                  <a:pt x="2991570" y="3573858"/>
                </a:moveTo>
                <a:cubicBezTo>
                  <a:pt x="2989695" y="3574582"/>
                  <a:pt x="2988971" y="3575546"/>
                  <a:pt x="2990233" y="3576700"/>
                </a:cubicBezTo>
                <a:cubicBezTo>
                  <a:pt x="2988946" y="3581398"/>
                  <a:pt x="3016957" y="3575124"/>
                  <a:pt x="3016957" y="3575124"/>
                </a:cubicBezTo>
                <a:cubicBezTo>
                  <a:pt x="3013173" y="3571663"/>
                  <a:pt x="2997194" y="3571684"/>
                  <a:pt x="2991570" y="3573858"/>
                </a:cubicBezTo>
                <a:close/>
                <a:moveTo>
                  <a:pt x="2959797" y="3566686"/>
                </a:moveTo>
                <a:cubicBezTo>
                  <a:pt x="2958579" y="3567473"/>
                  <a:pt x="2958303" y="3568480"/>
                  <a:pt x="2959565" y="3569634"/>
                </a:cubicBezTo>
                <a:lnTo>
                  <a:pt x="2980141" y="3567470"/>
                </a:lnTo>
                <a:cubicBezTo>
                  <a:pt x="2975588" y="3563935"/>
                  <a:pt x="2963452" y="3564324"/>
                  <a:pt x="2959797" y="3566686"/>
                </a:cubicBezTo>
                <a:close/>
                <a:moveTo>
                  <a:pt x="2456524" y="3770521"/>
                </a:moveTo>
                <a:cubicBezTo>
                  <a:pt x="2455019" y="3771335"/>
                  <a:pt x="2453899" y="3772304"/>
                  <a:pt x="2453623" y="3773311"/>
                </a:cubicBezTo>
                <a:cubicBezTo>
                  <a:pt x="2453623" y="3773311"/>
                  <a:pt x="2474199" y="3771147"/>
                  <a:pt x="2468049" y="3770559"/>
                </a:cubicBezTo>
                <a:cubicBezTo>
                  <a:pt x="2469015" y="3767035"/>
                  <a:pt x="2461038" y="3768080"/>
                  <a:pt x="2456524" y="3770521"/>
                </a:cubicBezTo>
                <a:close/>
                <a:moveTo>
                  <a:pt x="2486221" y="3739023"/>
                </a:moveTo>
                <a:cubicBezTo>
                  <a:pt x="2484058" y="3739720"/>
                  <a:pt x="2482565" y="3740611"/>
                  <a:pt x="2482290" y="3741617"/>
                </a:cubicBezTo>
                <a:cubicBezTo>
                  <a:pt x="2488439" y="3742205"/>
                  <a:pt x="2515164" y="3740629"/>
                  <a:pt x="2509014" y="3740041"/>
                </a:cubicBezTo>
                <a:cubicBezTo>
                  <a:pt x="2505230" y="3736579"/>
                  <a:pt x="2492710" y="3736931"/>
                  <a:pt x="2486221" y="3739023"/>
                </a:cubicBezTo>
                <a:close/>
                <a:moveTo>
                  <a:pt x="2846254" y="3580145"/>
                </a:moveTo>
                <a:cubicBezTo>
                  <a:pt x="2845150" y="3584172"/>
                  <a:pt x="2889220" y="3588388"/>
                  <a:pt x="2913555" y="3595536"/>
                </a:cubicBezTo>
                <a:cubicBezTo>
                  <a:pt x="2968740" y="3609080"/>
                  <a:pt x="3004454" y="3620761"/>
                  <a:pt x="3053386" y="3630263"/>
                </a:cubicBezTo>
                <a:cubicBezTo>
                  <a:pt x="3084053" y="3637329"/>
                  <a:pt x="3141446" y="3642819"/>
                  <a:pt x="3104629" y="3635165"/>
                </a:cubicBezTo>
                <a:cubicBezTo>
                  <a:pt x="3069099" y="3622812"/>
                  <a:pt x="3026134" y="3614570"/>
                  <a:pt x="2988292" y="3606818"/>
                </a:cubicBezTo>
                <a:cubicBezTo>
                  <a:pt x="2975993" y="3605642"/>
                  <a:pt x="2847357" y="3576118"/>
                  <a:pt x="2846254" y="3580145"/>
                </a:cubicBezTo>
                <a:close/>
                <a:moveTo>
                  <a:pt x="2466795" y="3733032"/>
                </a:moveTo>
                <a:cubicBezTo>
                  <a:pt x="2465304" y="3733793"/>
                  <a:pt x="2464196" y="3734721"/>
                  <a:pt x="2463920" y="3735727"/>
                </a:cubicBezTo>
                <a:cubicBezTo>
                  <a:pt x="2463920" y="3735727"/>
                  <a:pt x="2484496" y="3733563"/>
                  <a:pt x="2478347" y="3732975"/>
                </a:cubicBezTo>
                <a:cubicBezTo>
                  <a:pt x="2479174" y="3729955"/>
                  <a:pt x="2471266" y="3730748"/>
                  <a:pt x="2466795" y="3733032"/>
                </a:cubicBezTo>
                <a:close/>
                <a:moveTo>
                  <a:pt x="2429978" y="3725378"/>
                </a:moveTo>
                <a:cubicBezTo>
                  <a:pt x="2428487" y="3726139"/>
                  <a:pt x="2427379" y="3727066"/>
                  <a:pt x="2427103" y="3728073"/>
                </a:cubicBezTo>
                <a:cubicBezTo>
                  <a:pt x="2427103" y="3728073"/>
                  <a:pt x="2447679" y="3725909"/>
                  <a:pt x="2441530" y="3725320"/>
                </a:cubicBezTo>
                <a:cubicBezTo>
                  <a:pt x="2442357" y="3722301"/>
                  <a:pt x="2434449" y="3723094"/>
                  <a:pt x="2429978" y="3725378"/>
                </a:cubicBezTo>
                <a:close/>
                <a:moveTo>
                  <a:pt x="2782190" y="3562879"/>
                </a:moveTo>
                <a:cubicBezTo>
                  <a:pt x="2779653" y="3562981"/>
                  <a:pt x="2778309" y="3563746"/>
                  <a:pt x="2778769" y="3565425"/>
                </a:cubicBezTo>
                <a:cubicBezTo>
                  <a:pt x="2779872" y="3561398"/>
                  <a:pt x="2802263" y="3571805"/>
                  <a:pt x="2802263" y="3571805"/>
                </a:cubicBezTo>
                <a:cubicBezTo>
                  <a:pt x="2876258" y="3593949"/>
                  <a:pt x="2799956" y="3562168"/>
                  <a:pt x="2782190" y="3562879"/>
                </a:cubicBezTo>
                <a:close/>
                <a:moveTo>
                  <a:pt x="2406446" y="3718897"/>
                </a:moveTo>
                <a:cubicBezTo>
                  <a:pt x="2404365" y="3719656"/>
                  <a:pt x="2402860" y="3720589"/>
                  <a:pt x="2402585" y="3721595"/>
                </a:cubicBezTo>
                <a:cubicBezTo>
                  <a:pt x="2409759" y="3722282"/>
                  <a:pt x="2429309" y="3720019"/>
                  <a:pt x="2423161" y="3719431"/>
                </a:cubicBezTo>
                <a:cubicBezTo>
                  <a:pt x="2424126" y="3715907"/>
                  <a:pt x="2412690" y="3716622"/>
                  <a:pt x="2406446" y="3718897"/>
                </a:cubicBezTo>
                <a:close/>
                <a:moveTo>
                  <a:pt x="2382873" y="3712209"/>
                </a:moveTo>
                <a:cubicBezTo>
                  <a:pt x="2380876" y="3713019"/>
                  <a:pt x="2379413" y="3714041"/>
                  <a:pt x="2379091" y="3715216"/>
                </a:cubicBezTo>
                <a:cubicBezTo>
                  <a:pt x="2385240" y="3715804"/>
                  <a:pt x="2404975" y="3712870"/>
                  <a:pt x="2398826" y="3712282"/>
                </a:cubicBezTo>
                <a:cubicBezTo>
                  <a:pt x="2399653" y="3709262"/>
                  <a:pt x="2388863" y="3709779"/>
                  <a:pt x="2382873" y="3712209"/>
                </a:cubicBezTo>
                <a:close/>
                <a:moveTo>
                  <a:pt x="2238909" y="3758066"/>
                </a:moveTo>
                <a:cubicBezTo>
                  <a:pt x="2237515" y="3758838"/>
                  <a:pt x="2236470" y="3759770"/>
                  <a:pt x="2236194" y="3760777"/>
                </a:cubicBezTo>
                <a:cubicBezTo>
                  <a:pt x="2242343" y="3761365"/>
                  <a:pt x="2255745" y="3758515"/>
                  <a:pt x="2249596" y="3757927"/>
                </a:cubicBezTo>
                <a:cubicBezTo>
                  <a:pt x="2250423" y="3754906"/>
                  <a:pt x="2243092" y="3755755"/>
                  <a:pt x="2238909" y="3758066"/>
                </a:cubicBezTo>
                <a:close/>
                <a:moveTo>
                  <a:pt x="2171769" y="3738849"/>
                </a:moveTo>
                <a:cubicBezTo>
                  <a:pt x="2170253" y="3739705"/>
                  <a:pt x="2169110" y="3740758"/>
                  <a:pt x="2168788" y="3741932"/>
                </a:cubicBezTo>
                <a:cubicBezTo>
                  <a:pt x="2175962" y="3742618"/>
                  <a:pt x="2189547" y="3739097"/>
                  <a:pt x="2183398" y="3738508"/>
                </a:cubicBezTo>
                <a:cubicBezTo>
                  <a:pt x="2184226" y="3735488"/>
                  <a:pt x="2176318" y="3736282"/>
                  <a:pt x="2171769" y="3738849"/>
                </a:cubicBezTo>
                <a:close/>
                <a:moveTo>
                  <a:pt x="1961002" y="3717235"/>
                </a:moveTo>
                <a:lnTo>
                  <a:pt x="2039498" y="3737829"/>
                </a:lnTo>
                <a:cubicBezTo>
                  <a:pt x="2208631" y="3788444"/>
                  <a:pt x="2371878" y="3833676"/>
                  <a:pt x="2556804" y="3872715"/>
                </a:cubicBezTo>
                <a:cubicBezTo>
                  <a:pt x="2409720" y="3841428"/>
                  <a:pt x="2604553" y="3890368"/>
                  <a:pt x="2601898" y="3877029"/>
                </a:cubicBezTo>
                <a:lnTo>
                  <a:pt x="2576276" y="3874578"/>
                </a:lnTo>
                <a:cubicBezTo>
                  <a:pt x="2403649" y="3836715"/>
                  <a:pt x="2269967" y="3802576"/>
                  <a:pt x="2112869" y="3757933"/>
                </a:cubicBezTo>
                <a:cubicBezTo>
                  <a:pt x="2107823" y="3753318"/>
                  <a:pt x="1957059" y="3708593"/>
                  <a:pt x="1961002" y="3717235"/>
                </a:cubicBezTo>
                <a:close/>
                <a:moveTo>
                  <a:pt x="2005481" y="3646285"/>
                </a:moveTo>
                <a:lnTo>
                  <a:pt x="2006493" y="3646776"/>
                </a:lnTo>
                <a:lnTo>
                  <a:pt x="2005930" y="3649216"/>
                </a:lnTo>
                <a:cubicBezTo>
                  <a:pt x="2005930" y="3649216"/>
                  <a:pt x="2059908" y="3663333"/>
                  <a:pt x="2053758" y="3662744"/>
                </a:cubicBezTo>
                <a:cubicBezTo>
                  <a:pt x="2102795" y="3675700"/>
                  <a:pt x="2137222" y="3692079"/>
                  <a:pt x="2193512" y="3701596"/>
                </a:cubicBezTo>
                <a:cubicBezTo>
                  <a:pt x="2204706" y="3706799"/>
                  <a:pt x="2223075" y="3712689"/>
                  <a:pt x="2241523" y="3714453"/>
                </a:cubicBezTo>
                <a:cubicBezTo>
                  <a:pt x="2247594" y="3719167"/>
                  <a:pt x="2260996" y="3716317"/>
                  <a:pt x="2266042" y="3720931"/>
                </a:cubicBezTo>
                <a:cubicBezTo>
                  <a:pt x="2314895" y="3734557"/>
                  <a:pt x="2362907" y="3747415"/>
                  <a:pt x="2418093" y="3760959"/>
                </a:cubicBezTo>
                <a:cubicBezTo>
                  <a:pt x="2377334" y="3744663"/>
                  <a:pt x="2328481" y="3731037"/>
                  <a:pt x="2266042" y="3720931"/>
                </a:cubicBezTo>
                <a:cubicBezTo>
                  <a:pt x="2268248" y="3712877"/>
                  <a:pt x="2254847" y="3715728"/>
                  <a:pt x="2241523" y="3714453"/>
                </a:cubicBezTo>
                <a:cubicBezTo>
                  <a:pt x="2237581" y="3705812"/>
                  <a:pt x="2220344" y="3677575"/>
                  <a:pt x="2194722" y="3675124"/>
                </a:cubicBezTo>
                <a:cubicBezTo>
                  <a:pt x="2166445" y="3659333"/>
                  <a:pt x="2055712" y="3655867"/>
                  <a:pt x="2024378" y="3650980"/>
                </a:cubicBezTo>
                <a:cubicBezTo>
                  <a:pt x="2016544" y="3649758"/>
                  <a:pt x="2011804" y="3648779"/>
                  <a:pt x="2009030" y="3648007"/>
                </a:cubicBezTo>
                <a:lnTo>
                  <a:pt x="2006493" y="3646776"/>
                </a:lnTo>
                <a:lnTo>
                  <a:pt x="2006717" y="3645804"/>
                </a:lnTo>
                <a:cubicBezTo>
                  <a:pt x="2008962" y="3645438"/>
                  <a:pt x="2005543" y="3645511"/>
                  <a:pt x="2005481" y="3646285"/>
                </a:cubicBezTo>
                <a:close/>
                <a:moveTo>
                  <a:pt x="4085397" y="2600631"/>
                </a:moveTo>
                <a:lnTo>
                  <a:pt x="4085397" y="2635410"/>
                </a:lnTo>
                <a:lnTo>
                  <a:pt x="4110085" y="2629381"/>
                </a:lnTo>
                <a:cubicBezTo>
                  <a:pt x="4139017" y="2619751"/>
                  <a:pt x="4195960" y="2603847"/>
                  <a:pt x="4197248" y="2599150"/>
                </a:cubicBezTo>
                <a:cubicBezTo>
                  <a:pt x="4198351" y="2595123"/>
                  <a:pt x="4168786" y="2584030"/>
                  <a:pt x="4176038" y="2580591"/>
                </a:cubicBezTo>
                <a:cubicBezTo>
                  <a:pt x="4186131" y="2589821"/>
                  <a:pt x="4223972" y="2597574"/>
                  <a:pt x="4200557" y="2587069"/>
                </a:cubicBezTo>
                <a:cubicBezTo>
                  <a:pt x="4195511" y="2582454"/>
                  <a:pt x="4187888" y="2560374"/>
                  <a:pt x="4176038" y="2580591"/>
                </a:cubicBezTo>
                <a:close/>
                <a:moveTo>
                  <a:pt x="3605310" y="2769118"/>
                </a:moveTo>
                <a:cubicBezTo>
                  <a:pt x="3601087" y="2771038"/>
                  <a:pt x="3613637" y="2779212"/>
                  <a:pt x="3616120" y="2770152"/>
                </a:cubicBezTo>
                <a:cubicBezTo>
                  <a:pt x="3622269" y="2770740"/>
                  <a:pt x="3628418" y="2771328"/>
                  <a:pt x="3629521" y="2767302"/>
                </a:cubicBezTo>
                <a:cubicBezTo>
                  <a:pt x="3635670" y="2767890"/>
                  <a:pt x="3641820" y="2768478"/>
                  <a:pt x="3642923" y="2764450"/>
                </a:cubicBezTo>
                <a:cubicBezTo>
                  <a:pt x="3649072" y="2765039"/>
                  <a:pt x="3656246" y="2765725"/>
                  <a:pt x="3657533" y="2761027"/>
                </a:cubicBezTo>
                <a:cubicBezTo>
                  <a:pt x="3663682" y="2761616"/>
                  <a:pt x="3669832" y="2762204"/>
                  <a:pt x="3670935" y="2758177"/>
                </a:cubicBezTo>
                <a:cubicBezTo>
                  <a:pt x="3664786" y="2757589"/>
                  <a:pt x="3657533" y="2761027"/>
                  <a:pt x="3657533" y="2761027"/>
                </a:cubicBezTo>
                <a:cubicBezTo>
                  <a:pt x="3650359" y="2760341"/>
                  <a:pt x="3642923" y="2764450"/>
                  <a:pt x="3642923" y="2764450"/>
                </a:cubicBezTo>
                <a:cubicBezTo>
                  <a:pt x="3636774" y="2763863"/>
                  <a:pt x="3629521" y="2767302"/>
                  <a:pt x="3629521" y="2767302"/>
                </a:cubicBezTo>
                <a:cubicBezTo>
                  <a:pt x="3623372" y="2766713"/>
                  <a:pt x="3616120" y="2770152"/>
                  <a:pt x="3616120" y="2770152"/>
                </a:cubicBezTo>
                <a:cubicBezTo>
                  <a:pt x="3609990" y="2768532"/>
                  <a:pt x="3606718" y="2768477"/>
                  <a:pt x="3605310" y="2769118"/>
                </a:cubicBezTo>
                <a:close/>
                <a:moveTo>
                  <a:pt x="4085397" y="2550799"/>
                </a:moveTo>
                <a:lnTo>
                  <a:pt x="4085397" y="2559067"/>
                </a:lnTo>
                <a:lnTo>
                  <a:pt x="4110944" y="2557146"/>
                </a:lnTo>
                <a:cubicBezTo>
                  <a:pt x="4103731" y="2558522"/>
                  <a:pt x="4096498" y="2560930"/>
                  <a:pt x="4088602" y="2563360"/>
                </a:cubicBezTo>
                <a:lnTo>
                  <a:pt x="4085397" y="2564133"/>
                </a:lnTo>
                <a:lnTo>
                  <a:pt x="4085397" y="2579298"/>
                </a:lnTo>
                <a:lnTo>
                  <a:pt x="4114558" y="2570890"/>
                </a:lnTo>
                <a:cubicBezTo>
                  <a:pt x="4127300" y="2566545"/>
                  <a:pt x="4135739" y="2562617"/>
                  <a:pt x="4136566" y="2559597"/>
                </a:cubicBezTo>
                <a:cubicBezTo>
                  <a:pt x="4140060" y="2546846"/>
                  <a:pt x="4128289" y="2562938"/>
                  <a:pt x="4110944" y="2557146"/>
                </a:cubicBezTo>
                <a:cubicBezTo>
                  <a:pt x="4104795" y="2556558"/>
                  <a:pt x="4147312" y="2543407"/>
                  <a:pt x="4114438" y="2544395"/>
                </a:cubicBezTo>
                <a:close/>
                <a:moveTo>
                  <a:pt x="3265022" y="2800618"/>
                </a:moveTo>
                <a:lnTo>
                  <a:pt x="3267986" y="2800902"/>
                </a:lnTo>
                <a:lnTo>
                  <a:pt x="3266257" y="2800736"/>
                </a:lnTo>
                <a:close/>
                <a:moveTo>
                  <a:pt x="3262798" y="2800405"/>
                </a:moveTo>
                <a:lnTo>
                  <a:pt x="3265022" y="2800618"/>
                </a:lnTo>
                <a:lnTo>
                  <a:pt x="3263375" y="2800461"/>
                </a:lnTo>
                <a:close/>
                <a:moveTo>
                  <a:pt x="3246444" y="2799874"/>
                </a:moveTo>
                <a:cubicBezTo>
                  <a:pt x="3249007" y="2800120"/>
                  <a:pt x="3252062" y="2801445"/>
                  <a:pt x="3254585" y="2803752"/>
                </a:cubicBezTo>
                <a:lnTo>
                  <a:pt x="3241262" y="2802477"/>
                </a:lnTo>
                <a:cubicBezTo>
                  <a:pt x="3241813" y="2800464"/>
                  <a:pt x="3243882" y="2799630"/>
                  <a:pt x="3246444" y="2799874"/>
                </a:cubicBezTo>
                <a:close/>
                <a:moveTo>
                  <a:pt x="3187567" y="2737422"/>
                </a:moveTo>
                <a:cubicBezTo>
                  <a:pt x="3194820" y="2733983"/>
                  <a:pt x="3202072" y="2730545"/>
                  <a:pt x="3221545" y="2732407"/>
                </a:cubicBezTo>
                <a:cubicBezTo>
                  <a:pt x="3213189" y="2739873"/>
                  <a:pt x="3199866" y="2738598"/>
                  <a:pt x="3187567" y="2737422"/>
                </a:cubicBezTo>
                <a:close/>
                <a:moveTo>
                  <a:pt x="3153406" y="2743108"/>
                </a:moveTo>
                <a:cubicBezTo>
                  <a:pt x="3160843" y="2738998"/>
                  <a:pt x="3168095" y="2735560"/>
                  <a:pt x="3187567" y="2737422"/>
                </a:cubicBezTo>
                <a:cubicBezTo>
                  <a:pt x="3179028" y="2745559"/>
                  <a:pt x="3165704" y="2744284"/>
                  <a:pt x="3153406" y="2743108"/>
                </a:cubicBezTo>
                <a:close/>
                <a:moveTo>
                  <a:pt x="3140004" y="2745958"/>
                </a:moveTo>
                <a:cubicBezTo>
                  <a:pt x="3140004" y="2745958"/>
                  <a:pt x="3147257" y="2742520"/>
                  <a:pt x="3153406" y="2743108"/>
                </a:cubicBezTo>
                <a:cubicBezTo>
                  <a:pt x="3146154" y="2746546"/>
                  <a:pt x="3146154" y="2746546"/>
                  <a:pt x="3140004" y="2745958"/>
                </a:cubicBezTo>
                <a:close/>
                <a:moveTo>
                  <a:pt x="3125134" y="2745052"/>
                </a:moveTo>
                <a:cubicBezTo>
                  <a:pt x="3128475" y="2744855"/>
                  <a:pt x="3133343" y="2745321"/>
                  <a:pt x="3140004" y="2745958"/>
                </a:cubicBezTo>
                <a:cubicBezTo>
                  <a:pt x="3138901" y="2749985"/>
                  <a:pt x="3125578" y="2748711"/>
                  <a:pt x="3119429" y="2748123"/>
                </a:cubicBezTo>
                <a:cubicBezTo>
                  <a:pt x="3119980" y="2746109"/>
                  <a:pt x="3121794" y="2745249"/>
                  <a:pt x="3125134" y="2745052"/>
                </a:cubicBezTo>
                <a:close/>
                <a:moveTo>
                  <a:pt x="3110836" y="2747817"/>
                </a:moveTo>
                <a:cubicBezTo>
                  <a:pt x="3113279" y="2747534"/>
                  <a:pt x="3116354" y="2747829"/>
                  <a:pt x="3119429" y="2748123"/>
                </a:cubicBezTo>
                <a:cubicBezTo>
                  <a:pt x="3118325" y="2752149"/>
                  <a:pt x="3112176" y="2751561"/>
                  <a:pt x="3106027" y="2750973"/>
                </a:cubicBezTo>
                <a:cubicBezTo>
                  <a:pt x="3106579" y="2748959"/>
                  <a:pt x="3108392" y="2748100"/>
                  <a:pt x="3110836" y="2747817"/>
                </a:cubicBezTo>
                <a:close/>
                <a:moveTo>
                  <a:pt x="3091134" y="2750151"/>
                </a:moveTo>
                <a:cubicBezTo>
                  <a:pt x="3094497" y="2749870"/>
                  <a:pt x="3099365" y="2750336"/>
                  <a:pt x="3106027" y="2750973"/>
                </a:cubicBezTo>
                <a:cubicBezTo>
                  <a:pt x="3104740" y="2755670"/>
                  <a:pt x="3091417" y="2754396"/>
                  <a:pt x="3085267" y="2753808"/>
                </a:cubicBezTo>
                <a:cubicBezTo>
                  <a:pt x="3085911" y="2751459"/>
                  <a:pt x="3087770" y="2750431"/>
                  <a:pt x="3091134" y="2750151"/>
                </a:cubicBezTo>
                <a:close/>
                <a:moveTo>
                  <a:pt x="2741430" y="2891722"/>
                </a:moveTo>
                <a:cubicBezTo>
                  <a:pt x="2748866" y="2887612"/>
                  <a:pt x="2735730" y="2912527"/>
                  <a:pt x="2730867" y="2907241"/>
                </a:cubicBezTo>
                <a:cubicBezTo>
                  <a:pt x="2746925" y="2917730"/>
                  <a:pt x="2845282" y="2892703"/>
                  <a:pt x="2885409" y="2888277"/>
                </a:cubicBezTo>
                <a:cubicBezTo>
                  <a:pt x="3145403" y="2849095"/>
                  <a:pt x="3414236" y="2805723"/>
                  <a:pt x="3660800" y="2750244"/>
                </a:cubicBezTo>
                <a:lnTo>
                  <a:pt x="3739635" y="2730433"/>
                </a:lnTo>
                <a:lnTo>
                  <a:pt x="3695584" y="2730433"/>
                </a:lnTo>
                <a:lnTo>
                  <a:pt x="3393392" y="2789911"/>
                </a:lnTo>
                <a:cubicBezTo>
                  <a:pt x="3221470" y="2821935"/>
                  <a:pt x="3045243" y="2851911"/>
                  <a:pt x="2862177" y="2877101"/>
                </a:cubicBezTo>
                <a:cubicBezTo>
                  <a:pt x="2848776" y="2879951"/>
                  <a:pt x="2815718" y="2881610"/>
                  <a:pt x="2781740" y="2886624"/>
                </a:cubicBezTo>
                <a:cubicBezTo>
                  <a:pt x="2774488" y="2890063"/>
                  <a:pt x="2762268" y="2884762"/>
                  <a:pt x="2741430" y="2891722"/>
                </a:cubicBezTo>
                <a:close/>
                <a:moveTo>
                  <a:pt x="5012606" y="1897463"/>
                </a:moveTo>
                <a:lnTo>
                  <a:pt x="5014270" y="1901108"/>
                </a:lnTo>
                <a:cubicBezTo>
                  <a:pt x="5014270" y="1901108"/>
                  <a:pt x="5012052" y="1896247"/>
                  <a:pt x="5012606" y="1897463"/>
                </a:cubicBezTo>
                <a:close/>
                <a:moveTo>
                  <a:pt x="2827136" y="2766996"/>
                </a:moveTo>
                <a:cubicBezTo>
                  <a:pt x="2827136" y="2766996"/>
                  <a:pt x="2840459" y="2768270"/>
                  <a:pt x="2841563" y="2764244"/>
                </a:cubicBezTo>
                <a:close/>
                <a:moveTo>
                  <a:pt x="4986276" y="1834379"/>
                </a:moveTo>
                <a:cubicBezTo>
                  <a:pt x="4983885" y="1843104"/>
                  <a:pt x="5067719" y="1897957"/>
                  <a:pt x="5071213" y="1885205"/>
                </a:cubicBezTo>
                <a:cubicBezTo>
                  <a:pt x="5073419" y="1877151"/>
                  <a:pt x="4988482" y="1826325"/>
                  <a:pt x="4986276" y="1834379"/>
                </a:cubicBezTo>
                <a:close/>
                <a:moveTo>
                  <a:pt x="1540195" y="3303925"/>
                </a:moveTo>
                <a:cubicBezTo>
                  <a:pt x="1539300" y="3304688"/>
                  <a:pt x="2336406" y="3603260"/>
                  <a:pt x="2336876" y="3604424"/>
                </a:cubicBezTo>
                <a:cubicBezTo>
                  <a:pt x="2332013" y="3599138"/>
                  <a:pt x="2439811" y="3635622"/>
                  <a:pt x="2433662" y="3635034"/>
                </a:cubicBezTo>
                <a:cubicBezTo>
                  <a:pt x="2470479" y="3642687"/>
                  <a:pt x="2537964" y="3657408"/>
                  <a:pt x="2610311" y="3677414"/>
                </a:cubicBezTo>
                <a:cubicBezTo>
                  <a:pt x="2677795" y="3692134"/>
                  <a:pt x="2740156" y="3706364"/>
                  <a:pt x="2801386" y="3717043"/>
                </a:cubicBezTo>
                <a:cubicBezTo>
                  <a:pt x="2684969" y="3692821"/>
                  <a:pt x="2518042" y="3634151"/>
                  <a:pt x="2389406" y="3604628"/>
                </a:cubicBezTo>
                <a:cubicBezTo>
                  <a:pt x="2379611" y="3600076"/>
                  <a:pt x="1546462" y="3298583"/>
                  <a:pt x="1540195" y="3303925"/>
                </a:cubicBezTo>
                <a:close/>
                <a:moveTo>
                  <a:pt x="1306612" y="3392986"/>
                </a:moveTo>
                <a:cubicBezTo>
                  <a:pt x="1305430" y="3394423"/>
                  <a:pt x="1944492" y="3658491"/>
                  <a:pt x="1950090" y="3661093"/>
                </a:cubicBezTo>
                <a:cubicBezTo>
                  <a:pt x="1956239" y="3661681"/>
                  <a:pt x="1965620" y="3654313"/>
                  <a:pt x="1975712" y="3663544"/>
                </a:cubicBezTo>
                <a:cubicBezTo>
                  <a:pt x="1986907" y="3668747"/>
                  <a:pt x="1979655" y="3672185"/>
                  <a:pt x="1990666" y="3678060"/>
                </a:cubicBezTo>
                <a:cubicBezTo>
                  <a:pt x="2026301" y="3693866"/>
                  <a:pt x="2090946" y="3695917"/>
                  <a:pt x="2137855" y="3712802"/>
                </a:cubicBezTo>
                <a:cubicBezTo>
                  <a:pt x="2284749" y="3749581"/>
                  <a:pt x="2429825" y="3790836"/>
                  <a:pt x="2584602" y="3826916"/>
                </a:cubicBezTo>
                <a:lnTo>
                  <a:pt x="2649283" y="3840796"/>
                </a:lnTo>
                <a:lnTo>
                  <a:pt x="2857471" y="3896862"/>
                </a:lnTo>
                <a:cubicBezTo>
                  <a:pt x="3179246" y="3982801"/>
                  <a:pt x="3507232" y="4067181"/>
                  <a:pt x="3659059" y="4096512"/>
                </a:cubicBezTo>
                <a:cubicBezTo>
                  <a:pt x="3671279" y="4101813"/>
                  <a:pt x="3053944" y="3916139"/>
                  <a:pt x="2979469" y="3900060"/>
                </a:cubicBezTo>
                <a:cubicBezTo>
                  <a:pt x="2885259" y="3886916"/>
                  <a:pt x="2810522" y="3875635"/>
                  <a:pt x="2743038" y="3860915"/>
                </a:cubicBezTo>
                <a:lnTo>
                  <a:pt x="2649283" y="3840796"/>
                </a:lnTo>
                <a:lnTo>
                  <a:pt x="2620155" y="3832952"/>
                </a:lnTo>
                <a:cubicBezTo>
                  <a:pt x="2389702" y="3770421"/>
                  <a:pt x="2188388" y="3714536"/>
                  <a:pt x="2093153" y="3687863"/>
                </a:cubicBezTo>
                <a:cubicBezTo>
                  <a:pt x="2050449" y="3674825"/>
                  <a:pt x="1987561" y="3643326"/>
                  <a:pt x="1952296" y="3653039"/>
                </a:cubicBezTo>
                <a:cubicBezTo>
                  <a:pt x="1949222" y="3652745"/>
                  <a:pt x="1307795" y="3391550"/>
                  <a:pt x="1306612" y="3392986"/>
                </a:cubicBezTo>
                <a:close/>
                <a:moveTo>
                  <a:pt x="5237721" y="1685638"/>
                </a:moveTo>
                <a:cubicBezTo>
                  <a:pt x="5236767" y="1685867"/>
                  <a:pt x="5236101" y="1686439"/>
                  <a:pt x="5235825" y="1687445"/>
                </a:cubicBezTo>
                <a:cubicBezTo>
                  <a:pt x="5233434" y="1696170"/>
                  <a:pt x="5262999" y="1707263"/>
                  <a:pt x="5265206" y="1699209"/>
                </a:cubicBezTo>
                <a:cubicBezTo>
                  <a:pt x="5265206" y="1699209"/>
                  <a:pt x="5244400" y="1684037"/>
                  <a:pt x="5237721" y="1685638"/>
                </a:cubicBezTo>
                <a:close/>
                <a:moveTo>
                  <a:pt x="4963065" y="1777060"/>
                </a:moveTo>
                <a:cubicBezTo>
                  <a:pt x="4968033" y="1785800"/>
                  <a:pt x="4985377" y="1791592"/>
                  <a:pt x="5020907" y="1803944"/>
                </a:cubicBezTo>
                <a:cubicBezTo>
                  <a:pt x="5035518" y="1800520"/>
                  <a:pt x="4964352" y="1772362"/>
                  <a:pt x="4963065" y="1777060"/>
                </a:cubicBezTo>
                <a:close/>
                <a:moveTo>
                  <a:pt x="5211705" y="1660603"/>
                </a:moveTo>
                <a:cubicBezTo>
                  <a:pt x="5210841" y="1661133"/>
                  <a:pt x="5210167" y="1662091"/>
                  <a:pt x="5209754" y="1663601"/>
                </a:cubicBezTo>
                <a:cubicBezTo>
                  <a:pt x="5206261" y="1676352"/>
                  <a:pt x="5230779" y="1682831"/>
                  <a:pt x="5234272" y="1670079"/>
                </a:cubicBezTo>
                <a:cubicBezTo>
                  <a:pt x="5233147" y="1674189"/>
                  <a:pt x="5217753" y="1656898"/>
                  <a:pt x="5211705" y="1660603"/>
                </a:cubicBezTo>
                <a:close/>
                <a:moveTo>
                  <a:pt x="4899972" y="1792375"/>
                </a:moveTo>
                <a:cubicBezTo>
                  <a:pt x="4899972" y="1792375"/>
                  <a:pt x="4919445" y="1794238"/>
                  <a:pt x="4914583" y="1788952"/>
                </a:cubicBezTo>
                <a:close/>
                <a:moveTo>
                  <a:pt x="5028377" y="1736550"/>
                </a:moveTo>
                <a:cubicBezTo>
                  <a:pt x="5026329" y="1738086"/>
                  <a:pt x="5032640" y="1744802"/>
                  <a:pt x="5053067" y="1759498"/>
                </a:cubicBezTo>
                <a:cubicBezTo>
                  <a:pt x="5062974" y="1769399"/>
                  <a:pt x="5093643" y="1776465"/>
                  <a:pt x="5117058" y="1786969"/>
                </a:cubicBezTo>
                <a:cubicBezTo>
                  <a:pt x="5115894" y="1773944"/>
                  <a:pt x="5034521" y="1731939"/>
                  <a:pt x="5028377" y="1736550"/>
                </a:cubicBezTo>
                <a:close/>
                <a:moveTo>
                  <a:pt x="1046873" y="3403031"/>
                </a:moveTo>
                <a:lnTo>
                  <a:pt x="1924878" y="3698549"/>
                </a:lnTo>
                <a:cubicBezTo>
                  <a:pt x="1925382" y="3699542"/>
                  <a:pt x="1925886" y="3700534"/>
                  <a:pt x="1926391" y="3701526"/>
                </a:cubicBezTo>
                <a:cubicBezTo>
                  <a:pt x="1926391" y="3701526"/>
                  <a:pt x="1926092" y="3700939"/>
                  <a:pt x="1925719" y="3700203"/>
                </a:cubicBezTo>
                <a:cubicBezTo>
                  <a:pt x="1925438" y="3699652"/>
                  <a:pt x="1925158" y="3699101"/>
                  <a:pt x="1924878" y="3698549"/>
                </a:cubicBezTo>
                <a:cubicBezTo>
                  <a:pt x="1924784" y="3698366"/>
                  <a:pt x="1924691" y="3698181"/>
                  <a:pt x="1924597" y="3697997"/>
                </a:cubicBezTo>
                <a:cubicBezTo>
                  <a:pt x="1924298" y="3697410"/>
                  <a:pt x="1046649" y="3402589"/>
                  <a:pt x="1046873" y="3403031"/>
                </a:cubicBezTo>
                <a:close/>
                <a:moveTo>
                  <a:pt x="602112" y="3578723"/>
                </a:moveTo>
                <a:cubicBezTo>
                  <a:pt x="614670" y="3578717"/>
                  <a:pt x="690414" y="3600515"/>
                  <a:pt x="682727" y="3599779"/>
                </a:cubicBezTo>
                <a:cubicBezTo>
                  <a:pt x="669088" y="3594859"/>
                  <a:pt x="1149559" y="3770120"/>
                  <a:pt x="1389173" y="3863437"/>
                </a:cubicBezTo>
                <a:lnTo>
                  <a:pt x="1426458" y="3878137"/>
                </a:lnTo>
                <a:lnTo>
                  <a:pt x="1302313" y="3834365"/>
                </a:lnTo>
                <a:cubicBezTo>
                  <a:pt x="1047987" y="3744351"/>
                  <a:pt x="772255" y="3645565"/>
                  <a:pt x="679418" y="3611860"/>
                </a:cubicBezTo>
                <a:cubicBezTo>
                  <a:pt x="609790" y="3586580"/>
                  <a:pt x="594578" y="3578727"/>
                  <a:pt x="602112" y="3578723"/>
                </a:cubicBezTo>
                <a:close/>
                <a:moveTo>
                  <a:pt x="2087745" y="2880158"/>
                </a:moveTo>
                <a:cubicBezTo>
                  <a:pt x="2083521" y="2882078"/>
                  <a:pt x="2096071" y="2890252"/>
                  <a:pt x="2098553" y="2881192"/>
                </a:cubicBezTo>
                <a:cubicBezTo>
                  <a:pt x="2110852" y="2882368"/>
                  <a:pt x="2125278" y="2879616"/>
                  <a:pt x="2132714" y="2875506"/>
                </a:cubicBezTo>
                <a:cubicBezTo>
                  <a:pt x="2152187" y="2877368"/>
                  <a:pt x="2164486" y="2878545"/>
                  <a:pt x="2172842" y="2871080"/>
                </a:cubicBezTo>
                <a:cubicBezTo>
                  <a:pt x="2186165" y="2872354"/>
                  <a:pt x="2199567" y="2869503"/>
                  <a:pt x="2212968" y="2866653"/>
                </a:cubicBezTo>
                <a:lnTo>
                  <a:pt x="3085267" y="2753808"/>
                </a:lnTo>
                <a:cubicBezTo>
                  <a:pt x="3061382" y="2768053"/>
                  <a:pt x="3031739" y="2761085"/>
                  <a:pt x="3003727" y="2767358"/>
                </a:cubicBezTo>
                <a:cubicBezTo>
                  <a:pt x="2996474" y="2770797"/>
                  <a:pt x="2980944" y="2777576"/>
                  <a:pt x="2973692" y="2781015"/>
                </a:cubicBezTo>
                <a:cubicBezTo>
                  <a:pt x="2889761" y="2803290"/>
                  <a:pt x="2783965" y="2805567"/>
                  <a:pt x="2687736" y="2826666"/>
                </a:cubicBezTo>
                <a:cubicBezTo>
                  <a:pt x="2680562" y="2825980"/>
                  <a:pt x="2668263" y="2824803"/>
                  <a:pt x="2667160" y="2828830"/>
                </a:cubicBezTo>
                <a:cubicBezTo>
                  <a:pt x="2661011" y="2828242"/>
                  <a:pt x="2647687" y="2826968"/>
                  <a:pt x="2646584" y="2830995"/>
                </a:cubicBezTo>
                <a:cubicBezTo>
                  <a:pt x="2640435" y="2830406"/>
                  <a:pt x="2628137" y="2829230"/>
                  <a:pt x="2627033" y="2833256"/>
                </a:cubicBezTo>
                <a:cubicBezTo>
                  <a:pt x="2600308" y="2834833"/>
                  <a:pt x="2573400" y="2837080"/>
                  <a:pt x="2552746" y="2843368"/>
                </a:cubicBezTo>
                <a:cubicBezTo>
                  <a:pt x="2545571" y="2842682"/>
                  <a:pt x="2533273" y="2841506"/>
                  <a:pt x="2532170" y="2845533"/>
                </a:cubicBezTo>
                <a:cubicBezTo>
                  <a:pt x="2499296" y="2846520"/>
                  <a:pt x="2466238" y="2848179"/>
                  <a:pt x="2437305" y="2857809"/>
                </a:cubicBezTo>
                <a:cubicBezTo>
                  <a:pt x="2390846" y="2862318"/>
                  <a:pt x="2343546" y="2866058"/>
                  <a:pt x="2308281" y="2875771"/>
                </a:cubicBezTo>
                <a:cubicBezTo>
                  <a:pt x="2289833" y="2874006"/>
                  <a:pt x="2275407" y="2876758"/>
                  <a:pt x="2268154" y="2880197"/>
                </a:cubicBezTo>
                <a:cubicBezTo>
                  <a:pt x="2255856" y="2879021"/>
                  <a:pt x="2249707" y="2878432"/>
                  <a:pt x="2248603" y="2882460"/>
                </a:cubicBezTo>
                <a:cubicBezTo>
                  <a:pt x="2254752" y="2883048"/>
                  <a:pt x="2260902" y="2883636"/>
                  <a:pt x="2268154" y="2880197"/>
                </a:cubicBezTo>
                <a:cubicBezTo>
                  <a:pt x="2281478" y="2881471"/>
                  <a:pt x="2299925" y="2883236"/>
                  <a:pt x="2308281" y="2875771"/>
                </a:cubicBezTo>
                <a:cubicBezTo>
                  <a:pt x="2355766" y="2871360"/>
                  <a:pt x="2402041" y="2867521"/>
                  <a:pt x="2437305" y="2857809"/>
                </a:cubicBezTo>
                <a:cubicBezTo>
                  <a:pt x="2476330" y="2857409"/>
                  <a:pt x="2509203" y="2856422"/>
                  <a:pt x="2532170" y="2845533"/>
                </a:cubicBezTo>
                <a:cubicBezTo>
                  <a:pt x="2544468" y="2846709"/>
                  <a:pt x="2551642" y="2847395"/>
                  <a:pt x="2552746" y="2843368"/>
                </a:cubicBezTo>
                <a:cubicBezTo>
                  <a:pt x="2585620" y="2842381"/>
                  <a:pt x="2611320" y="2840707"/>
                  <a:pt x="2627033" y="2833256"/>
                </a:cubicBezTo>
                <a:cubicBezTo>
                  <a:pt x="2639332" y="2834433"/>
                  <a:pt x="2645481" y="2835021"/>
                  <a:pt x="2646584" y="2830995"/>
                </a:cubicBezTo>
                <a:cubicBezTo>
                  <a:pt x="2659907" y="2832269"/>
                  <a:pt x="2666057" y="2832857"/>
                  <a:pt x="2667160" y="2828830"/>
                </a:cubicBezTo>
                <a:cubicBezTo>
                  <a:pt x="2679458" y="2830007"/>
                  <a:pt x="2686632" y="2830693"/>
                  <a:pt x="2687736" y="2826666"/>
                </a:cubicBezTo>
                <a:cubicBezTo>
                  <a:pt x="2896462" y="2801865"/>
                  <a:pt x="3116692" y="2770589"/>
                  <a:pt x="3335271" y="2733816"/>
                </a:cubicBezTo>
                <a:lnTo>
                  <a:pt x="3353858" y="2730433"/>
                </a:lnTo>
                <a:lnTo>
                  <a:pt x="3247573" y="2730433"/>
                </a:lnTo>
                <a:lnTo>
                  <a:pt x="3240396" y="2733178"/>
                </a:lnTo>
                <a:cubicBezTo>
                  <a:pt x="3234612" y="2733657"/>
                  <a:pt x="3228206" y="2733044"/>
                  <a:pt x="3221545" y="2732407"/>
                </a:cubicBezTo>
                <a:lnTo>
                  <a:pt x="3223844" y="2730433"/>
                </a:lnTo>
                <a:lnTo>
                  <a:pt x="3182642" y="2730433"/>
                </a:lnTo>
                <a:lnTo>
                  <a:pt x="2932677" y="2767751"/>
                </a:lnTo>
                <a:cubicBezTo>
                  <a:pt x="2679449" y="2802930"/>
                  <a:pt x="2438256" y="2830351"/>
                  <a:pt x="2212968" y="2866653"/>
                </a:cubicBezTo>
                <a:cubicBezTo>
                  <a:pt x="2194520" y="2864889"/>
                  <a:pt x="2182222" y="2863712"/>
                  <a:pt x="2172842" y="2871080"/>
                </a:cubicBezTo>
                <a:cubicBezTo>
                  <a:pt x="2154394" y="2869315"/>
                  <a:pt x="2141071" y="2868041"/>
                  <a:pt x="2132714" y="2875506"/>
                </a:cubicBezTo>
                <a:cubicBezTo>
                  <a:pt x="2113242" y="2873643"/>
                  <a:pt x="2107093" y="2873055"/>
                  <a:pt x="2098553" y="2881192"/>
                </a:cubicBezTo>
                <a:cubicBezTo>
                  <a:pt x="2092424" y="2879572"/>
                  <a:pt x="2089152" y="2879518"/>
                  <a:pt x="2087745" y="2880158"/>
                </a:cubicBezTo>
                <a:close/>
                <a:moveTo>
                  <a:pt x="1785562" y="2981877"/>
                </a:moveTo>
                <a:cubicBezTo>
                  <a:pt x="1758830" y="2991853"/>
                  <a:pt x="1855389" y="2993783"/>
                  <a:pt x="1878773" y="2992404"/>
                </a:cubicBezTo>
                <a:lnTo>
                  <a:pt x="2150041" y="2954301"/>
                </a:lnTo>
                <a:cubicBezTo>
                  <a:pt x="2522322" y="2904510"/>
                  <a:pt x="2886247" y="2862185"/>
                  <a:pt x="3241262" y="2802477"/>
                </a:cubicBezTo>
                <a:cubicBezTo>
                  <a:pt x="3240158" y="2806505"/>
                  <a:pt x="3253481" y="2807779"/>
                  <a:pt x="3254585" y="2803752"/>
                </a:cubicBezTo>
                <a:cubicBezTo>
                  <a:pt x="3260734" y="2804340"/>
                  <a:pt x="3260734" y="2804340"/>
                  <a:pt x="3267986" y="2800902"/>
                </a:cubicBezTo>
                <a:cubicBezTo>
                  <a:pt x="3289665" y="2794711"/>
                  <a:pt x="3281388" y="2798051"/>
                  <a:pt x="3323826" y="2789025"/>
                </a:cubicBezTo>
                <a:cubicBezTo>
                  <a:pt x="3324930" y="2784998"/>
                  <a:pt x="3331079" y="2785587"/>
                  <a:pt x="3331079" y="2785587"/>
                </a:cubicBezTo>
                <a:cubicBezTo>
                  <a:pt x="3340722" y="2773423"/>
                  <a:pt x="3353207" y="2800789"/>
                  <a:pt x="3357804" y="2784011"/>
                </a:cubicBezTo>
                <a:cubicBezTo>
                  <a:pt x="3388472" y="2791076"/>
                  <a:pt x="3354045" y="2774697"/>
                  <a:pt x="3378642" y="2777050"/>
                </a:cubicBezTo>
                <a:cubicBezTo>
                  <a:pt x="3389126" y="2765656"/>
                  <a:pt x="3400771" y="2792253"/>
                  <a:pt x="3405367" y="2775474"/>
                </a:cubicBezTo>
                <a:cubicBezTo>
                  <a:pt x="3417666" y="2776650"/>
                  <a:pt x="3417666" y="2776650"/>
                  <a:pt x="3418769" y="2772624"/>
                </a:cubicBezTo>
                <a:cubicBezTo>
                  <a:pt x="3432092" y="2773898"/>
                  <a:pt x="3432092" y="2773898"/>
                  <a:pt x="3433195" y="2769872"/>
                </a:cubicBezTo>
                <a:cubicBezTo>
                  <a:pt x="3484299" y="2761847"/>
                  <a:pt x="3538571" y="2752575"/>
                  <a:pt x="3594630" y="2742301"/>
                </a:cubicBezTo>
                <a:lnTo>
                  <a:pt x="3655467" y="2730433"/>
                </a:lnTo>
                <a:lnTo>
                  <a:pt x="3451611" y="2730433"/>
                </a:lnTo>
                <a:lnTo>
                  <a:pt x="3306158" y="2757547"/>
                </a:lnTo>
                <a:cubicBezTo>
                  <a:pt x="3005249" y="2808828"/>
                  <a:pt x="2693231" y="2852675"/>
                  <a:pt x="2369616" y="2889902"/>
                </a:cubicBezTo>
                <a:cubicBezTo>
                  <a:pt x="2201568" y="2908264"/>
                  <a:pt x="1997335" y="2939694"/>
                  <a:pt x="1805139" y="2977095"/>
                </a:cubicBezTo>
                <a:cubicBezTo>
                  <a:pt x="1795715" y="2978863"/>
                  <a:pt x="1789381" y="2980452"/>
                  <a:pt x="1785562" y="2981877"/>
                </a:cubicBezTo>
                <a:close/>
                <a:moveTo>
                  <a:pt x="1877554" y="2916420"/>
                </a:moveTo>
                <a:cubicBezTo>
                  <a:pt x="1876286" y="2917266"/>
                  <a:pt x="1879908" y="2919163"/>
                  <a:pt x="1880736" y="2916143"/>
                </a:cubicBezTo>
                <a:cubicBezTo>
                  <a:pt x="1913794" y="2914484"/>
                  <a:pt x="1940597" y="2908783"/>
                  <a:pt x="1962276" y="2902592"/>
                </a:cubicBezTo>
                <a:cubicBezTo>
                  <a:pt x="1974574" y="2903768"/>
                  <a:pt x="1989185" y="2900345"/>
                  <a:pt x="1996437" y="2896906"/>
                </a:cubicBezTo>
                <a:cubicBezTo>
                  <a:pt x="2002586" y="2897494"/>
                  <a:pt x="2008735" y="2898083"/>
                  <a:pt x="2009839" y="2894056"/>
                </a:cubicBezTo>
                <a:cubicBezTo>
                  <a:pt x="2017013" y="2894742"/>
                  <a:pt x="2029312" y="2895919"/>
                  <a:pt x="2030415" y="2891892"/>
                </a:cubicBezTo>
                <a:cubicBezTo>
                  <a:pt x="2018116" y="2890715"/>
                  <a:pt x="2010942" y="2890029"/>
                  <a:pt x="2009839" y="2894056"/>
                </a:cubicBezTo>
                <a:cubicBezTo>
                  <a:pt x="2003690" y="2893467"/>
                  <a:pt x="1997541" y="2892879"/>
                  <a:pt x="1996437" y="2896906"/>
                </a:cubicBezTo>
                <a:cubicBezTo>
                  <a:pt x="1976964" y="2895044"/>
                  <a:pt x="1970816" y="2894455"/>
                  <a:pt x="1962276" y="2902592"/>
                </a:cubicBezTo>
                <a:cubicBezTo>
                  <a:pt x="1929402" y="2903580"/>
                  <a:pt x="1902677" y="2905156"/>
                  <a:pt x="1880736" y="2916143"/>
                </a:cubicBezTo>
                <a:cubicBezTo>
                  <a:pt x="1878942" y="2915971"/>
                  <a:pt x="1877976" y="2916137"/>
                  <a:pt x="1877554" y="2916420"/>
                </a:cubicBezTo>
                <a:close/>
                <a:moveTo>
                  <a:pt x="1438930" y="3100586"/>
                </a:moveTo>
                <a:cubicBezTo>
                  <a:pt x="1437702" y="3101469"/>
                  <a:pt x="2753035" y="3557626"/>
                  <a:pt x="2754251" y="3558948"/>
                </a:cubicBezTo>
                <a:lnTo>
                  <a:pt x="2773985" y="3556014"/>
                </a:lnTo>
                <a:cubicBezTo>
                  <a:pt x="2770201" y="3552553"/>
                  <a:pt x="1442614" y="3097936"/>
                  <a:pt x="1438930" y="3100586"/>
                </a:cubicBezTo>
                <a:close/>
                <a:moveTo>
                  <a:pt x="4591007" y="1707033"/>
                </a:moveTo>
                <a:cubicBezTo>
                  <a:pt x="4601021" y="1720388"/>
                  <a:pt x="4632792" y="1723428"/>
                  <a:pt x="4657126" y="1730576"/>
                </a:cubicBezTo>
                <a:cubicBezTo>
                  <a:pt x="4675574" y="1732341"/>
                  <a:pt x="4743429" y="1772580"/>
                  <a:pt x="4772888" y="1780219"/>
                </a:cubicBezTo>
                <a:cubicBezTo>
                  <a:pt x="4829178" y="1789735"/>
                  <a:pt x="4733416" y="1759225"/>
                  <a:pt x="4722221" y="1754021"/>
                </a:cubicBezTo>
                <a:cubicBezTo>
                  <a:pt x="4698990" y="1742846"/>
                  <a:pt x="4681723" y="1732930"/>
                  <a:pt x="4657126" y="1730576"/>
                </a:cubicBezTo>
                <a:cubicBezTo>
                  <a:pt x="4640044" y="1719989"/>
                  <a:pt x="4616629" y="1709485"/>
                  <a:pt x="4591007" y="1707033"/>
                </a:cubicBezTo>
                <a:close/>
                <a:moveTo>
                  <a:pt x="1938057" y="2831499"/>
                </a:moveTo>
                <a:cubicBezTo>
                  <a:pt x="1933791" y="2833577"/>
                  <a:pt x="1946272" y="2842003"/>
                  <a:pt x="1948892" y="2832439"/>
                </a:cubicBezTo>
                <a:cubicBezTo>
                  <a:pt x="2114647" y="2810931"/>
                  <a:pt x="2281337" y="2790331"/>
                  <a:pt x="2447506" y="2769293"/>
                </a:cubicBezTo>
                <a:lnTo>
                  <a:pt x="2740266" y="2730433"/>
                </a:lnTo>
                <a:lnTo>
                  <a:pt x="2641931" y="2730433"/>
                </a:lnTo>
                <a:lnTo>
                  <a:pt x="2435274" y="2755339"/>
                </a:lnTo>
                <a:cubicBezTo>
                  <a:pt x="2269154" y="2775778"/>
                  <a:pt x="2104916" y="2798464"/>
                  <a:pt x="1948892" y="2832439"/>
                </a:cubicBezTo>
                <a:cubicBezTo>
                  <a:pt x="1942763" y="2830820"/>
                  <a:pt x="1939480" y="2830807"/>
                  <a:pt x="1938057" y="2831499"/>
                </a:cubicBezTo>
                <a:close/>
                <a:moveTo>
                  <a:pt x="1799206" y="2879869"/>
                </a:moveTo>
                <a:cubicBezTo>
                  <a:pt x="1788243" y="2883534"/>
                  <a:pt x="1824108" y="2877150"/>
                  <a:pt x="1860549" y="2870822"/>
                </a:cubicBezTo>
                <a:cubicBezTo>
                  <a:pt x="1963768" y="2851080"/>
                  <a:pt x="2064781" y="2839392"/>
                  <a:pt x="2151368" y="2830457"/>
                </a:cubicBezTo>
                <a:cubicBezTo>
                  <a:pt x="2305830" y="2815617"/>
                  <a:pt x="2443211" y="2790190"/>
                  <a:pt x="2590500" y="2774663"/>
                </a:cubicBezTo>
                <a:cubicBezTo>
                  <a:pt x="2651386" y="2767402"/>
                  <a:pt x="2719525" y="2756702"/>
                  <a:pt x="2772975" y="2753550"/>
                </a:cubicBezTo>
                <a:cubicBezTo>
                  <a:pt x="2791422" y="2755315"/>
                  <a:pt x="2817044" y="2757766"/>
                  <a:pt x="2837619" y="2755602"/>
                </a:cubicBezTo>
                <a:cubicBezTo>
                  <a:pt x="2860850" y="2753347"/>
                  <a:pt x="2884907" y="2748072"/>
                  <a:pt x="2909976" y="2742464"/>
                </a:cubicBezTo>
                <a:lnTo>
                  <a:pt x="2972298" y="2730433"/>
                </a:lnTo>
                <a:lnTo>
                  <a:pt x="2785533" y="2730433"/>
                </a:lnTo>
                <a:lnTo>
                  <a:pt x="2647479" y="2749272"/>
                </a:lnTo>
                <a:cubicBezTo>
                  <a:pt x="2368310" y="2783585"/>
                  <a:pt x="2078121" y="2812775"/>
                  <a:pt x="1827490" y="2872481"/>
                </a:cubicBezTo>
                <a:cubicBezTo>
                  <a:pt x="1811718" y="2876309"/>
                  <a:pt x="1802860" y="2878648"/>
                  <a:pt x="1799206" y="2879869"/>
                </a:cubicBezTo>
                <a:close/>
                <a:moveTo>
                  <a:pt x="4535077" y="1692666"/>
                </a:moveTo>
                <a:cubicBezTo>
                  <a:pt x="4534620" y="1693074"/>
                  <a:pt x="4535052" y="1693417"/>
                  <a:pt x="4536846" y="1693588"/>
                </a:cubicBezTo>
                <a:cubicBezTo>
                  <a:pt x="4536846" y="1693588"/>
                  <a:pt x="4549144" y="1694764"/>
                  <a:pt x="4550432" y="1690066"/>
                </a:cubicBezTo>
                <a:cubicBezTo>
                  <a:pt x="4545819" y="1689625"/>
                  <a:pt x="4536448" y="1691441"/>
                  <a:pt x="4535077" y="1692666"/>
                </a:cubicBezTo>
                <a:close/>
                <a:moveTo>
                  <a:pt x="4935621" y="1521241"/>
                </a:moveTo>
                <a:cubicBezTo>
                  <a:pt x="4930801" y="1517423"/>
                  <a:pt x="4972511" y="1534326"/>
                  <a:pt x="4992891" y="1549189"/>
                </a:cubicBezTo>
                <a:cubicBezTo>
                  <a:pt x="4979490" y="1552040"/>
                  <a:pt x="4969661" y="1538014"/>
                  <a:pt x="4958465" y="1532810"/>
                </a:cubicBezTo>
                <a:cubicBezTo>
                  <a:pt x="4944004" y="1526090"/>
                  <a:pt x="4937227" y="1522514"/>
                  <a:pt x="4935621" y="1521241"/>
                </a:cubicBezTo>
                <a:close/>
                <a:moveTo>
                  <a:pt x="1916955" y="2757067"/>
                </a:moveTo>
                <a:lnTo>
                  <a:pt x="2107465" y="2730433"/>
                </a:lnTo>
                <a:lnTo>
                  <a:pt x="1985903" y="2730433"/>
                </a:lnTo>
                <a:lnTo>
                  <a:pt x="1976105" y="2733110"/>
                </a:lnTo>
                <a:cubicBezTo>
                  <a:pt x="1990794" y="2725562"/>
                  <a:pt x="1986197" y="2742341"/>
                  <a:pt x="1986197" y="2742341"/>
                </a:cubicBezTo>
                <a:cubicBezTo>
                  <a:pt x="1970405" y="2753916"/>
                  <a:pt x="1919162" y="2749014"/>
                  <a:pt x="1916955" y="2757067"/>
                </a:cubicBezTo>
                <a:close/>
                <a:moveTo>
                  <a:pt x="4525669" y="1615381"/>
                </a:moveTo>
                <a:cubicBezTo>
                  <a:pt x="4524566" y="1619408"/>
                  <a:pt x="4530715" y="1619997"/>
                  <a:pt x="4543013" y="1621173"/>
                </a:cubicBezTo>
                <a:cubicBezTo>
                  <a:pt x="4540623" y="1629898"/>
                  <a:pt x="4555233" y="1626474"/>
                  <a:pt x="4567532" y="1627650"/>
                </a:cubicBezTo>
                <a:cubicBezTo>
                  <a:pt x="4562486" y="1623036"/>
                  <a:pt x="4549162" y="1621761"/>
                  <a:pt x="4543013" y="1621173"/>
                </a:cubicBezTo>
                <a:cubicBezTo>
                  <a:pt x="4537967" y="1616558"/>
                  <a:pt x="4531818" y="1615969"/>
                  <a:pt x="4525669" y="1615381"/>
                </a:cubicBezTo>
                <a:close/>
                <a:moveTo>
                  <a:pt x="4342950" y="1568287"/>
                </a:moveTo>
                <a:cubicBezTo>
                  <a:pt x="4339640" y="1580368"/>
                  <a:pt x="4360294" y="1574079"/>
                  <a:pt x="4373617" y="1575353"/>
                </a:cubicBezTo>
                <a:cubicBezTo>
                  <a:pt x="4371411" y="1583407"/>
                  <a:pt x="4530715" y="1619997"/>
                  <a:pt x="4427779" y="1588799"/>
                </a:cubicBezTo>
                <a:cubicBezTo>
                  <a:pt x="4409331" y="1587034"/>
                  <a:pt x="4398214" y="1577706"/>
                  <a:pt x="4373617" y="1575353"/>
                </a:cubicBezTo>
                <a:cubicBezTo>
                  <a:pt x="4376008" y="1566629"/>
                  <a:pt x="4347996" y="1572902"/>
                  <a:pt x="4342950" y="1568287"/>
                </a:cubicBezTo>
                <a:close/>
                <a:moveTo>
                  <a:pt x="4274995" y="1578317"/>
                </a:moveTo>
                <a:cubicBezTo>
                  <a:pt x="4281144" y="1578904"/>
                  <a:pt x="4299592" y="1580670"/>
                  <a:pt x="4298305" y="1585367"/>
                </a:cubicBezTo>
                <a:lnTo>
                  <a:pt x="4273708" y="1583014"/>
                </a:lnTo>
                <a:close/>
                <a:moveTo>
                  <a:pt x="4266733" y="1578731"/>
                </a:moveTo>
                <a:lnTo>
                  <a:pt x="4270347" y="1578550"/>
                </a:lnTo>
                <a:lnTo>
                  <a:pt x="4274995" y="1578317"/>
                </a:lnTo>
                <a:close/>
                <a:moveTo>
                  <a:pt x="4265025" y="1578817"/>
                </a:moveTo>
                <a:lnTo>
                  <a:pt x="4266733" y="1578731"/>
                </a:lnTo>
                <a:lnTo>
                  <a:pt x="4265503" y="1578793"/>
                </a:lnTo>
                <a:close/>
                <a:moveTo>
                  <a:pt x="4260468" y="1579045"/>
                </a:moveTo>
                <a:lnTo>
                  <a:pt x="4262598" y="1578939"/>
                </a:lnTo>
                <a:lnTo>
                  <a:pt x="4265025" y="1578817"/>
                </a:lnTo>
                <a:lnTo>
                  <a:pt x="4261049" y="1579016"/>
                </a:lnTo>
                <a:close/>
                <a:moveTo>
                  <a:pt x="4224467" y="1568705"/>
                </a:moveTo>
                <a:cubicBezTo>
                  <a:pt x="4227707" y="1567853"/>
                  <a:pt x="4240049" y="1566709"/>
                  <a:pt x="4245430" y="1567224"/>
                </a:cubicBezTo>
                <a:cubicBezTo>
                  <a:pt x="4244327" y="1571250"/>
                  <a:pt x="4223751" y="1573415"/>
                  <a:pt x="4224854" y="1569388"/>
                </a:cubicBezTo>
                <a:cubicBezTo>
                  <a:pt x="4223317" y="1569241"/>
                  <a:pt x="4223386" y="1568989"/>
                  <a:pt x="4224467" y="1568705"/>
                </a:cubicBezTo>
                <a:close/>
                <a:moveTo>
                  <a:pt x="4201707" y="1536913"/>
                </a:moveTo>
                <a:cubicBezTo>
                  <a:pt x="4199970" y="1537134"/>
                  <a:pt x="4199453" y="1537343"/>
                  <a:pt x="4200990" y="1537490"/>
                </a:cubicBezTo>
                <a:cubicBezTo>
                  <a:pt x="4206036" y="1542105"/>
                  <a:pt x="4226612" y="1539941"/>
                  <a:pt x="4227715" y="1535914"/>
                </a:cubicBezTo>
                <a:cubicBezTo>
                  <a:pt x="4223103" y="1535473"/>
                  <a:pt x="4206918" y="1536249"/>
                  <a:pt x="4201707" y="1536913"/>
                </a:cubicBezTo>
                <a:close/>
                <a:moveTo>
                  <a:pt x="4139655" y="1523358"/>
                </a:moveTo>
                <a:cubicBezTo>
                  <a:pt x="4144700" y="1527973"/>
                  <a:pt x="4171426" y="1526397"/>
                  <a:pt x="4166564" y="1521111"/>
                </a:cubicBezTo>
                <a:cubicBezTo>
                  <a:pt x="4160415" y="1520523"/>
                  <a:pt x="4139655" y="1523358"/>
                  <a:pt x="4139655" y="1523358"/>
                </a:cubicBezTo>
                <a:close/>
                <a:moveTo>
                  <a:pt x="4109171" y="1515621"/>
                </a:moveTo>
                <a:cubicBezTo>
                  <a:pt x="4107884" y="1520319"/>
                  <a:pt x="4128643" y="1517483"/>
                  <a:pt x="4122573" y="1512771"/>
                </a:cubicBezTo>
                <a:close/>
                <a:moveTo>
                  <a:pt x="3762551" y="1448716"/>
                </a:moveTo>
                <a:cubicBezTo>
                  <a:pt x="3767597" y="1453331"/>
                  <a:pt x="3780999" y="1450481"/>
                  <a:pt x="3776136" y="1445195"/>
                </a:cubicBezTo>
                <a:close/>
                <a:moveTo>
                  <a:pt x="3700987" y="1436820"/>
                </a:moveTo>
                <a:cubicBezTo>
                  <a:pt x="3699208" y="1436932"/>
                  <a:pt x="3698768" y="1437278"/>
                  <a:pt x="3700296" y="1437940"/>
                </a:cubicBezTo>
                <a:cubicBezTo>
                  <a:pt x="3699009" y="1442638"/>
                  <a:pt x="3719768" y="1439803"/>
                  <a:pt x="3719768" y="1439803"/>
                </a:cubicBezTo>
                <a:cubicBezTo>
                  <a:pt x="3791509" y="1446666"/>
                  <a:pt x="3713439" y="1436033"/>
                  <a:pt x="3700987" y="1436820"/>
                </a:cubicBezTo>
                <a:close/>
                <a:moveTo>
                  <a:pt x="3538248" y="1406329"/>
                </a:moveTo>
                <a:cubicBezTo>
                  <a:pt x="3539114" y="1406767"/>
                  <a:pt x="3551498" y="1409071"/>
                  <a:pt x="3582671" y="1414291"/>
                </a:cubicBezTo>
                <a:cubicBezTo>
                  <a:pt x="3594891" y="1419593"/>
                  <a:pt x="3612236" y="1425384"/>
                  <a:pt x="3645110" y="1424396"/>
                </a:cubicBezTo>
                <a:cubicBezTo>
                  <a:pt x="3636714" y="1420494"/>
                  <a:pt x="3535650" y="1405015"/>
                  <a:pt x="3538248" y="1406329"/>
                </a:cubicBezTo>
                <a:close/>
                <a:moveTo>
                  <a:pt x="3470014" y="1399382"/>
                </a:moveTo>
                <a:cubicBezTo>
                  <a:pt x="3479002" y="1412639"/>
                  <a:pt x="3527669" y="1400076"/>
                  <a:pt x="3527669" y="1400076"/>
                </a:cubicBezTo>
                <a:cubicBezTo>
                  <a:pt x="3516474" y="1394873"/>
                  <a:pt x="3475060" y="1403998"/>
                  <a:pt x="3470014" y="1399382"/>
                </a:cubicBezTo>
                <a:close/>
                <a:moveTo>
                  <a:pt x="3775090" y="1022905"/>
                </a:moveTo>
                <a:cubicBezTo>
                  <a:pt x="3746159" y="1032534"/>
                  <a:pt x="3912715" y="1065685"/>
                  <a:pt x="3918864" y="1066273"/>
                </a:cubicBezTo>
                <a:cubicBezTo>
                  <a:pt x="3969004" y="1075202"/>
                  <a:pt x="4043558" y="1087154"/>
                  <a:pt x="4099847" y="1096671"/>
                </a:cubicBezTo>
                <a:cubicBezTo>
                  <a:pt x="4261542" y="1124535"/>
                  <a:pt x="4351154" y="1154459"/>
                  <a:pt x="4484309" y="1171328"/>
                </a:cubicBezTo>
                <a:cubicBezTo>
                  <a:pt x="4697512" y="1226159"/>
                  <a:pt x="4940729" y="1313476"/>
                  <a:pt x="5134908" y="1387838"/>
                </a:cubicBezTo>
                <a:cubicBezTo>
                  <a:pt x="5142082" y="1388524"/>
                  <a:pt x="5170543" y="1403643"/>
                  <a:pt x="5172750" y="1395590"/>
                </a:cubicBezTo>
                <a:cubicBezTo>
                  <a:pt x="5174957" y="1387536"/>
                  <a:pt x="5025374" y="1334659"/>
                  <a:pt x="5014362" y="1328784"/>
                </a:cubicBezTo>
                <a:cubicBezTo>
                  <a:pt x="4861862" y="1267363"/>
                  <a:pt x="4675384" y="1210957"/>
                  <a:pt x="4484309" y="1171328"/>
                </a:cubicBezTo>
                <a:cubicBezTo>
                  <a:pt x="4332258" y="1131300"/>
                  <a:pt x="4127859" y="1090397"/>
                  <a:pt x="3947979" y="1055972"/>
                </a:cubicBezTo>
                <a:cubicBezTo>
                  <a:pt x="3911163" y="1048318"/>
                  <a:pt x="3782343" y="1019466"/>
                  <a:pt x="3775090" y="1022905"/>
                </a:cubicBezTo>
                <a:close/>
                <a:moveTo>
                  <a:pt x="4083523" y="875061"/>
                </a:moveTo>
                <a:cubicBezTo>
                  <a:pt x="4084613" y="873960"/>
                  <a:pt x="4086473" y="872933"/>
                  <a:pt x="4089547" y="873227"/>
                </a:cubicBezTo>
                <a:cubicBezTo>
                  <a:pt x="4088260" y="877925"/>
                  <a:pt x="4087157" y="881952"/>
                  <a:pt x="4082111" y="877337"/>
                </a:cubicBezTo>
                <a:cubicBezTo>
                  <a:pt x="4082111" y="877337"/>
                  <a:pt x="4082433" y="876162"/>
                  <a:pt x="4083523" y="875061"/>
                </a:cubicBezTo>
                <a:close/>
                <a:moveTo>
                  <a:pt x="4039995" y="891903"/>
                </a:moveTo>
                <a:cubicBezTo>
                  <a:pt x="4041039" y="890971"/>
                  <a:pt x="4042852" y="890111"/>
                  <a:pt x="4045927" y="890405"/>
                </a:cubicBezTo>
                <a:cubicBezTo>
                  <a:pt x="4044824" y="894432"/>
                  <a:pt x="4043537" y="899130"/>
                  <a:pt x="4038675" y="893844"/>
                </a:cubicBezTo>
                <a:cubicBezTo>
                  <a:pt x="4038675" y="893844"/>
                  <a:pt x="4038950" y="892837"/>
                  <a:pt x="4039995" y="891903"/>
                </a:cubicBezTo>
                <a:close/>
                <a:moveTo>
                  <a:pt x="4070127" y="878192"/>
                </a:moveTo>
                <a:cubicBezTo>
                  <a:pt x="4073385" y="877277"/>
                  <a:pt x="4077243" y="876871"/>
                  <a:pt x="4082111" y="877337"/>
                </a:cubicBezTo>
                <a:cubicBezTo>
                  <a:pt x="4073755" y="884802"/>
                  <a:pt x="4064375" y="892170"/>
                  <a:pt x="4045927" y="890405"/>
                </a:cubicBezTo>
                <a:cubicBezTo>
                  <a:pt x="4055978" y="888267"/>
                  <a:pt x="4060353" y="880938"/>
                  <a:pt x="4070127" y="878192"/>
                </a:cubicBezTo>
                <a:close/>
                <a:moveTo>
                  <a:pt x="3308139" y="1201170"/>
                </a:moveTo>
                <a:cubicBezTo>
                  <a:pt x="3306920" y="1201957"/>
                  <a:pt x="3306645" y="1202964"/>
                  <a:pt x="3307907" y="1204118"/>
                </a:cubicBezTo>
                <a:lnTo>
                  <a:pt x="3328482" y="1201953"/>
                </a:lnTo>
                <a:cubicBezTo>
                  <a:pt x="3323929" y="1198419"/>
                  <a:pt x="3311794" y="1198807"/>
                  <a:pt x="3308139" y="1201170"/>
                </a:cubicBezTo>
                <a:close/>
                <a:moveTo>
                  <a:pt x="3424426" y="1140574"/>
                </a:moveTo>
                <a:cubicBezTo>
                  <a:pt x="3422752" y="1140979"/>
                  <a:pt x="3422033" y="1141685"/>
                  <a:pt x="3422526" y="1142766"/>
                </a:cubicBezTo>
                <a:cubicBezTo>
                  <a:pt x="3426468" y="1151408"/>
                  <a:pt x="3553552" y="1163564"/>
                  <a:pt x="3584221" y="1170630"/>
                </a:cubicBezTo>
                <a:cubicBezTo>
                  <a:pt x="3853263" y="1213584"/>
                  <a:pt x="4094557" y="1258016"/>
                  <a:pt x="4339531" y="1315886"/>
                </a:cubicBezTo>
                <a:cubicBezTo>
                  <a:pt x="4438709" y="1337770"/>
                  <a:pt x="4527034" y="1372391"/>
                  <a:pt x="4612966" y="1388876"/>
                </a:cubicBezTo>
                <a:cubicBezTo>
                  <a:pt x="4626290" y="1390150"/>
                  <a:pt x="4590576" y="1378469"/>
                  <a:pt x="4622347" y="1381508"/>
                </a:cubicBezTo>
                <a:cubicBezTo>
                  <a:pt x="4654118" y="1384547"/>
                  <a:pt x="4743731" y="1414470"/>
                  <a:pt x="4778341" y="1430178"/>
                </a:cubicBezTo>
                <a:cubicBezTo>
                  <a:pt x="4838389" y="1449008"/>
                  <a:pt x="4892472" y="1466578"/>
                  <a:pt x="4933048" y="1483546"/>
                </a:cubicBezTo>
                <a:cubicBezTo>
                  <a:pt x="4579848" y="1321656"/>
                  <a:pt x="4042786" y="1235846"/>
                  <a:pt x="3511690" y="1151295"/>
                </a:cubicBezTo>
                <a:cubicBezTo>
                  <a:pt x="3494651" y="1149665"/>
                  <a:pt x="3436145" y="1137741"/>
                  <a:pt x="3424426" y="1140574"/>
                </a:cubicBezTo>
                <a:close/>
                <a:moveTo>
                  <a:pt x="3362070" y="1155654"/>
                </a:moveTo>
                <a:cubicBezTo>
                  <a:pt x="3353792" y="1157799"/>
                  <a:pt x="3348876" y="1162064"/>
                  <a:pt x="3349974" y="1169573"/>
                </a:cubicBezTo>
                <a:cubicBezTo>
                  <a:pt x="3351527" y="1186940"/>
                  <a:pt x="3505335" y="1197520"/>
                  <a:pt x="3548302" y="1205763"/>
                </a:cubicBezTo>
                <a:cubicBezTo>
                  <a:pt x="3724239" y="1231546"/>
                  <a:pt x="3890795" y="1264696"/>
                  <a:pt x="4051386" y="1296588"/>
                </a:cubicBezTo>
                <a:cubicBezTo>
                  <a:pt x="4213921" y="1325221"/>
                  <a:pt x="4357695" y="1368590"/>
                  <a:pt x="4518024" y="1405277"/>
                </a:cubicBezTo>
                <a:cubicBezTo>
                  <a:pt x="4715248" y="1445494"/>
                  <a:pt x="4845437" y="1492383"/>
                  <a:pt x="4997859" y="1557929"/>
                </a:cubicBezTo>
                <a:cubicBezTo>
                  <a:pt x="4997859" y="1557929"/>
                  <a:pt x="4991788" y="1553216"/>
                  <a:pt x="4992891" y="1549189"/>
                </a:cubicBezTo>
                <a:cubicBezTo>
                  <a:pt x="5056883" y="1576661"/>
                  <a:pt x="5092783" y="1614532"/>
                  <a:pt x="5164211" y="1637893"/>
                </a:cubicBezTo>
                <a:cubicBezTo>
                  <a:pt x="5082055" y="1557719"/>
                  <a:pt x="4885485" y="1492082"/>
                  <a:pt x="4716352" y="1441467"/>
                </a:cubicBezTo>
                <a:cubicBezTo>
                  <a:pt x="4350648" y="1325214"/>
                  <a:pt x="3940037" y="1230838"/>
                  <a:pt x="3455850" y="1163171"/>
                </a:cubicBezTo>
                <a:cubicBezTo>
                  <a:pt x="3442013" y="1161848"/>
                  <a:pt x="3386907" y="1149216"/>
                  <a:pt x="3362070" y="1155654"/>
                </a:cubicBezTo>
                <a:close/>
                <a:moveTo>
                  <a:pt x="3045443" y="1256149"/>
                </a:moveTo>
                <a:cubicBezTo>
                  <a:pt x="3016250" y="1270574"/>
                  <a:pt x="3067756" y="1270680"/>
                  <a:pt x="3130010" y="1281457"/>
                </a:cubicBezTo>
                <a:cubicBezTo>
                  <a:pt x="3362421" y="1316085"/>
                  <a:pt x="3580299" y="1350012"/>
                  <a:pt x="3804169" y="1392778"/>
                </a:cubicBezTo>
                <a:cubicBezTo>
                  <a:pt x="4034268" y="1432007"/>
                  <a:pt x="4231413" y="1476348"/>
                  <a:pt x="4439833" y="1521768"/>
                </a:cubicBezTo>
                <a:cubicBezTo>
                  <a:pt x="4506031" y="1541186"/>
                  <a:pt x="4555068" y="1554142"/>
                  <a:pt x="4640737" y="1575423"/>
                </a:cubicBezTo>
                <a:cubicBezTo>
                  <a:pt x="4692430" y="1601718"/>
                  <a:pt x="4794341" y="1632817"/>
                  <a:pt x="4859620" y="1655591"/>
                </a:cubicBezTo>
                <a:cubicBezTo>
                  <a:pt x="4912415" y="1677860"/>
                  <a:pt x="4850631" y="1642334"/>
                  <a:pt x="4832262" y="1636444"/>
                </a:cubicBezTo>
                <a:cubicBezTo>
                  <a:pt x="4773317" y="1613588"/>
                  <a:pt x="4713268" y="1594758"/>
                  <a:pt x="4640737" y="1575423"/>
                </a:cubicBezTo>
                <a:cubicBezTo>
                  <a:pt x="4251802" y="1447995"/>
                  <a:pt x="3742569" y="1356581"/>
                  <a:pt x="3228817" y="1277822"/>
                </a:cubicBezTo>
                <a:cubicBezTo>
                  <a:pt x="3192000" y="1270168"/>
                  <a:pt x="3075662" y="1241821"/>
                  <a:pt x="3045443" y="1256149"/>
                </a:cubicBezTo>
                <a:close/>
                <a:moveTo>
                  <a:pt x="2868612" y="1308128"/>
                </a:moveTo>
                <a:cubicBezTo>
                  <a:pt x="2869691" y="1309587"/>
                  <a:pt x="2921324" y="1317625"/>
                  <a:pt x="2929720" y="1321528"/>
                </a:cubicBezTo>
                <a:cubicBezTo>
                  <a:pt x="2991975" y="1332304"/>
                  <a:pt x="3054414" y="1342409"/>
                  <a:pt x="3116853" y="1352514"/>
                </a:cubicBezTo>
                <a:cubicBezTo>
                  <a:pt x="3242833" y="1368697"/>
                  <a:pt x="3318596" y="1380077"/>
                  <a:pt x="3395539" y="1383305"/>
                </a:cubicBezTo>
                <a:cubicBezTo>
                  <a:pt x="3417667" y="1398508"/>
                  <a:pt x="3503072" y="1397724"/>
                  <a:pt x="3433459" y="1386932"/>
                </a:cubicBezTo>
                <a:cubicBezTo>
                  <a:pt x="3421161" y="1385756"/>
                  <a:pt x="3407759" y="1388606"/>
                  <a:pt x="3395539" y="1383305"/>
                </a:cubicBezTo>
                <a:cubicBezTo>
                  <a:pt x="3314731" y="1367310"/>
                  <a:pt x="3127521" y="1340449"/>
                  <a:pt x="2994366" y="1323579"/>
                </a:cubicBezTo>
                <a:cubicBezTo>
                  <a:pt x="2939101" y="1314160"/>
                  <a:pt x="2946354" y="1310721"/>
                  <a:pt x="2887858" y="1309259"/>
                </a:cubicBezTo>
                <a:cubicBezTo>
                  <a:pt x="2873510" y="1307886"/>
                  <a:pt x="2868252" y="1307641"/>
                  <a:pt x="2868612" y="1308128"/>
                </a:cubicBezTo>
                <a:close/>
                <a:moveTo>
                  <a:pt x="2816051" y="1319672"/>
                </a:moveTo>
                <a:cubicBezTo>
                  <a:pt x="2814836" y="1320267"/>
                  <a:pt x="2822498" y="1322291"/>
                  <a:pt x="2844238" y="1326437"/>
                </a:cubicBezTo>
                <a:cubicBezTo>
                  <a:pt x="2905573" y="1340569"/>
                  <a:pt x="3031370" y="1357423"/>
                  <a:pt x="3094911" y="1363501"/>
                </a:cubicBezTo>
                <a:cubicBezTo>
                  <a:pt x="3519579" y="1429607"/>
                  <a:pt x="3887877" y="1490320"/>
                  <a:pt x="4273708" y="1583014"/>
                </a:cubicBezTo>
                <a:cubicBezTo>
                  <a:pt x="4264327" y="1590382"/>
                  <a:pt x="4303272" y="1594107"/>
                  <a:pt x="4298305" y="1585367"/>
                </a:cubicBezTo>
                <a:cubicBezTo>
                  <a:pt x="4305478" y="1586054"/>
                  <a:pt x="4323927" y="1587818"/>
                  <a:pt x="4322823" y="1591845"/>
                </a:cubicBezTo>
                <a:cubicBezTo>
                  <a:pt x="4404734" y="1603813"/>
                  <a:pt x="4532716" y="1658757"/>
                  <a:pt x="4630685" y="1681214"/>
                </a:cubicBezTo>
                <a:cubicBezTo>
                  <a:pt x="4385711" y="1623344"/>
                  <a:pt x="4670079" y="1706333"/>
                  <a:pt x="4669630" y="1684939"/>
                </a:cubicBezTo>
                <a:cubicBezTo>
                  <a:pt x="4669630" y="1684939"/>
                  <a:pt x="4585063" y="1659631"/>
                  <a:pt x="4572843" y="1654330"/>
                </a:cubicBezTo>
                <a:cubicBezTo>
                  <a:pt x="4099079" y="1506391"/>
                  <a:pt x="3542544" y="1418718"/>
                  <a:pt x="2926227" y="1334279"/>
                </a:cubicBezTo>
                <a:cubicBezTo>
                  <a:pt x="2903227" y="1328980"/>
                  <a:pt x="2819694" y="1317890"/>
                  <a:pt x="2816051" y="1319672"/>
                </a:cubicBezTo>
                <a:close/>
                <a:moveTo>
                  <a:pt x="2595758" y="1399767"/>
                </a:moveTo>
                <a:cubicBezTo>
                  <a:pt x="2592502" y="1402652"/>
                  <a:pt x="2647993" y="1410285"/>
                  <a:pt x="2657986" y="1411240"/>
                </a:cubicBezTo>
                <a:cubicBezTo>
                  <a:pt x="3256383" y="1511183"/>
                  <a:pt x="3875169" y="1582771"/>
                  <a:pt x="4383936" y="1725794"/>
                </a:cubicBezTo>
                <a:cubicBezTo>
                  <a:pt x="4527631" y="1773288"/>
                  <a:pt x="4663891" y="1824890"/>
                  <a:pt x="4798022" y="1880422"/>
                </a:cubicBezTo>
                <a:cubicBezTo>
                  <a:pt x="4789666" y="1887888"/>
                  <a:pt x="4890290" y="1923685"/>
                  <a:pt x="4891394" y="1919658"/>
                </a:cubicBezTo>
                <a:cubicBezTo>
                  <a:pt x="4893784" y="1910933"/>
                  <a:pt x="4822540" y="1886900"/>
                  <a:pt x="4798022" y="1880422"/>
                </a:cubicBezTo>
                <a:cubicBezTo>
                  <a:pt x="4691797" y="1815163"/>
                  <a:pt x="4542136" y="1766410"/>
                  <a:pt x="4383936" y="1725794"/>
                </a:cubicBezTo>
                <a:cubicBezTo>
                  <a:pt x="4295610" y="1691174"/>
                  <a:pt x="4094443" y="1642315"/>
                  <a:pt x="3970669" y="1618078"/>
                </a:cubicBezTo>
                <a:cubicBezTo>
                  <a:pt x="3612013" y="1545201"/>
                  <a:pt x="3226553" y="1478025"/>
                  <a:pt x="2829139" y="1427612"/>
                </a:cubicBezTo>
                <a:cubicBezTo>
                  <a:pt x="2765597" y="1421534"/>
                  <a:pt x="2692147" y="1405555"/>
                  <a:pt x="2622456" y="1398888"/>
                </a:cubicBezTo>
                <a:cubicBezTo>
                  <a:pt x="2604455" y="1398371"/>
                  <a:pt x="2596843" y="1398806"/>
                  <a:pt x="2595758" y="1399767"/>
                </a:cubicBezTo>
                <a:close/>
                <a:moveTo>
                  <a:pt x="2668930" y="1349699"/>
                </a:moveTo>
                <a:cubicBezTo>
                  <a:pt x="2658827" y="1353468"/>
                  <a:pt x="2652855" y="1357029"/>
                  <a:pt x="2652304" y="1359042"/>
                </a:cubicBezTo>
                <a:cubicBezTo>
                  <a:pt x="2648810" y="1371794"/>
                  <a:pt x="2723285" y="1387871"/>
                  <a:pt x="2681685" y="1370806"/>
                </a:cubicBezTo>
                <a:cubicBezTo>
                  <a:pt x="2753953" y="1394938"/>
                  <a:pt x="2830896" y="1398166"/>
                  <a:pt x="2905634" y="1409447"/>
                </a:cubicBezTo>
                <a:cubicBezTo>
                  <a:pt x="3217643" y="1460643"/>
                  <a:pt x="3725246" y="1538815"/>
                  <a:pt x="4038808" y="1607378"/>
                </a:cubicBezTo>
                <a:cubicBezTo>
                  <a:pt x="4092969" y="1620824"/>
                  <a:pt x="4160191" y="1640340"/>
                  <a:pt x="4199215" y="1639940"/>
                </a:cubicBezTo>
                <a:cubicBezTo>
                  <a:pt x="4193066" y="1639353"/>
                  <a:pt x="4227227" y="1633667"/>
                  <a:pt x="4233376" y="1634255"/>
                </a:cubicBezTo>
                <a:cubicBezTo>
                  <a:pt x="4265147" y="1637294"/>
                  <a:pt x="4288379" y="1648469"/>
                  <a:pt x="4319046" y="1655535"/>
                </a:cubicBezTo>
                <a:cubicBezTo>
                  <a:pt x="4349714" y="1662601"/>
                  <a:pt x="4381485" y="1665640"/>
                  <a:pt x="4412153" y="1672707"/>
                </a:cubicBezTo>
                <a:cubicBezTo>
                  <a:pt x="4509018" y="1699191"/>
                  <a:pt x="4625804" y="1748931"/>
                  <a:pt x="4738833" y="1789358"/>
                </a:cubicBezTo>
                <a:cubicBezTo>
                  <a:pt x="4815122" y="1818006"/>
                  <a:pt x="4897483" y="1851367"/>
                  <a:pt x="4957980" y="1891591"/>
                </a:cubicBezTo>
                <a:cubicBezTo>
                  <a:pt x="4969175" y="1896794"/>
                  <a:pt x="5017374" y="1935842"/>
                  <a:pt x="5019765" y="1927117"/>
                </a:cubicBezTo>
                <a:cubicBezTo>
                  <a:pt x="5025465" y="1906311"/>
                  <a:pt x="4858089" y="1826249"/>
                  <a:pt x="4835698" y="1815842"/>
                </a:cubicBezTo>
                <a:cubicBezTo>
                  <a:pt x="4643803" y="1729302"/>
                  <a:pt x="4430600" y="1674471"/>
                  <a:pt x="4207305" y="1610410"/>
                </a:cubicBezTo>
                <a:cubicBezTo>
                  <a:pt x="4158268" y="1597455"/>
                  <a:pt x="4108049" y="1592651"/>
                  <a:pt x="4066449" y="1575586"/>
                </a:cubicBezTo>
                <a:cubicBezTo>
                  <a:pt x="4055253" y="1570382"/>
                  <a:pt x="4037988" y="1560466"/>
                  <a:pt x="4026977" y="1554592"/>
                </a:cubicBezTo>
                <a:cubicBezTo>
                  <a:pt x="3929927" y="1528779"/>
                  <a:pt x="3815142" y="1517799"/>
                  <a:pt x="3711024" y="1494753"/>
                </a:cubicBezTo>
                <a:cubicBezTo>
                  <a:pt x="3387898" y="1434229"/>
                  <a:pt x="3040808" y="1392073"/>
                  <a:pt x="2717603" y="1335673"/>
                </a:cubicBezTo>
                <a:cubicBezTo>
                  <a:pt x="2711454" y="1335085"/>
                  <a:pt x="2710351" y="1339112"/>
                  <a:pt x="2710351" y="1339112"/>
                </a:cubicBezTo>
                <a:cubicBezTo>
                  <a:pt x="2693270" y="1341955"/>
                  <a:pt x="2679034" y="1345931"/>
                  <a:pt x="2668930" y="1349699"/>
                </a:cubicBezTo>
                <a:close/>
                <a:moveTo>
                  <a:pt x="4023722" y="680662"/>
                </a:moveTo>
                <a:cubicBezTo>
                  <a:pt x="4019217" y="681748"/>
                  <a:pt x="4013942" y="684687"/>
                  <a:pt x="4009167" y="690601"/>
                </a:cubicBezTo>
                <a:cubicBezTo>
                  <a:pt x="4009167" y="690601"/>
                  <a:pt x="4003018" y="690013"/>
                  <a:pt x="4001914" y="694040"/>
                </a:cubicBezTo>
                <a:cubicBezTo>
                  <a:pt x="4008063" y="694628"/>
                  <a:pt x="4009167" y="690601"/>
                  <a:pt x="4009167" y="690601"/>
                </a:cubicBezTo>
                <a:cubicBezTo>
                  <a:pt x="4043815" y="690817"/>
                  <a:pt x="4037235" y="677402"/>
                  <a:pt x="4023722" y="680662"/>
                </a:cubicBezTo>
                <a:close/>
                <a:moveTo>
                  <a:pt x="4094162" y="549278"/>
                </a:moveTo>
                <a:cubicBezTo>
                  <a:pt x="4101414" y="545839"/>
                  <a:pt x="4101414" y="545839"/>
                  <a:pt x="4107563" y="546427"/>
                </a:cubicBezTo>
                <a:cubicBezTo>
                  <a:pt x="4106460" y="550454"/>
                  <a:pt x="4106460" y="550454"/>
                  <a:pt x="4094162" y="549278"/>
                </a:cubicBezTo>
                <a:close/>
                <a:moveTo>
                  <a:pt x="4082649" y="552912"/>
                </a:moveTo>
                <a:cubicBezTo>
                  <a:pt x="4084347" y="552471"/>
                  <a:pt x="4085884" y="552619"/>
                  <a:pt x="4085884" y="552619"/>
                </a:cubicBezTo>
                <a:cubicBezTo>
                  <a:pt x="4084597" y="557317"/>
                  <a:pt x="4084597" y="557317"/>
                  <a:pt x="4078448" y="556728"/>
                </a:cubicBezTo>
                <a:cubicBezTo>
                  <a:pt x="4079091" y="554379"/>
                  <a:pt x="4080951" y="553352"/>
                  <a:pt x="4082649" y="552912"/>
                </a:cubicBezTo>
                <a:close/>
                <a:moveTo>
                  <a:pt x="4090437" y="549438"/>
                </a:moveTo>
                <a:cubicBezTo>
                  <a:pt x="4092368" y="549106"/>
                  <a:pt x="4094162" y="549278"/>
                  <a:pt x="4094162" y="549278"/>
                </a:cubicBezTo>
                <a:cubicBezTo>
                  <a:pt x="4093059" y="553305"/>
                  <a:pt x="4093059" y="553305"/>
                  <a:pt x="4085884" y="552619"/>
                </a:cubicBezTo>
                <a:cubicBezTo>
                  <a:pt x="4086436" y="550605"/>
                  <a:pt x="4088506" y="549770"/>
                  <a:pt x="4090437" y="549438"/>
                </a:cubicBezTo>
                <a:close/>
                <a:moveTo>
                  <a:pt x="4255890" y="469532"/>
                </a:moveTo>
                <a:cubicBezTo>
                  <a:pt x="4259378" y="468316"/>
                  <a:pt x="4262729" y="467603"/>
                  <a:pt x="4265803" y="467897"/>
                </a:cubicBezTo>
                <a:cubicBezTo>
                  <a:pt x="4264700" y="471924"/>
                  <a:pt x="4257447" y="475363"/>
                  <a:pt x="4245149" y="474186"/>
                </a:cubicBezTo>
                <a:cubicBezTo>
                  <a:pt x="4248775" y="472468"/>
                  <a:pt x="4252401" y="470748"/>
                  <a:pt x="4255890" y="469532"/>
                </a:cubicBezTo>
                <a:close/>
                <a:moveTo>
                  <a:pt x="3932985" y="399558"/>
                </a:moveTo>
                <a:cubicBezTo>
                  <a:pt x="3934030" y="398625"/>
                  <a:pt x="3935843" y="397766"/>
                  <a:pt x="3938918" y="398060"/>
                </a:cubicBezTo>
                <a:cubicBezTo>
                  <a:pt x="3937815" y="402086"/>
                  <a:pt x="3931666" y="401498"/>
                  <a:pt x="3931666" y="401498"/>
                </a:cubicBezTo>
                <a:cubicBezTo>
                  <a:pt x="3931666" y="401498"/>
                  <a:pt x="3931941" y="400492"/>
                  <a:pt x="3932985" y="399558"/>
                </a:cubicBezTo>
                <a:close/>
                <a:moveTo>
                  <a:pt x="3939744" y="395042"/>
                </a:moveTo>
                <a:lnTo>
                  <a:pt x="3939409" y="396266"/>
                </a:lnTo>
                <a:lnTo>
                  <a:pt x="3938918" y="398060"/>
                </a:lnTo>
                <a:close/>
                <a:moveTo>
                  <a:pt x="3940391" y="392680"/>
                </a:moveTo>
                <a:lnTo>
                  <a:pt x="3940228" y="393278"/>
                </a:lnTo>
                <a:lnTo>
                  <a:pt x="3939744" y="395042"/>
                </a:lnTo>
                <a:close/>
                <a:moveTo>
                  <a:pt x="3920767" y="400972"/>
                </a:moveTo>
                <a:cubicBezTo>
                  <a:pt x="3922442" y="400616"/>
                  <a:pt x="3925516" y="400910"/>
                  <a:pt x="3931666" y="401498"/>
                </a:cubicBezTo>
                <a:cubicBezTo>
                  <a:pt x="3924413" y="404937"/>
                  <a:pt x="3924413" y="404937"/>
                  <a:pt x="3918264" y="404349"/>
                </a:cubicBezTo>
                <a:cubicBezTo>
                  <a:pt x="3918816" y="402335"/>
                  <a:pt x="3919091" y="401328"/>
                  <a:pt x="3920767" y="400972"/>
                </a:cubicBezTo>
                <a:close/>
                <a:moveTo>
                  <a:pt x="3903134" y="405828"/>
                </a:moveTo>
                <a:cubicBezTo>
                  <a:pt x="3906925" y="404469"/>
                  <a:pt x="3912115" y="403761"/>
                  <a:pt x="3918264" y="404349"/>
                </a:cubicBezTo>
                <a:cubicBezTo>
                  <a:pt x="3910828" y="408458"/>
                  <a:pt x="3903575" y="411897"/>
                  <a:pt x="3896400" y="411211"/>
                </a:cubicBezTo>
                <a:cubicBezTo>
                  <a:pt x="3896952" y="409197"/>
                  <a:pt x="3899343" y="407188"/>
                  <a:pt x="3903134" y="405828"/>
                </a:cubicBezTo>
                <a:close/>
                <a:moveTo>
                  <a:pt x="3881876" y="412404"/>
                </a:moveTo>
                <a:cubicBezTo>
                  <a:pt x="3885364" y="411188"/>
                  <a:pt x="3890252" y="410623"/>
                  <a:pt x="3896400" y="411211"/>
                </a:cubicBezTo>
                <a:cubicBezTo>
                  <a:pt x="3889148" y="414649"/>
                  <a:pt x="3881896" y="418088"/>
                  <a:pt x="3875746" y="417500"/>
                </a:cubicBezTo>
                <a:cubicBezTo>
                  <a:pt x="3876298" y="415486"/>
                  <a:pt x="3878387" y="413620"/>
                  <a:pt x="3881876" y="412404"/>
                </a:cubicBezTo>
                <a:close/>
                <a:moveTo>
                  <a:pt x="3921714" y="385997"/>
                </a:moveTo>
                <a:cubicBezTo>
                  <a:pt x="3925225" y="384697"/>
                  <a:pt x="3930113" y="384131"/>
                  <a:pt x="3936262" y="384720"/>
                </a:cubicBezTo>
                <a:cubicBezTo>
                  <a:pt x="3929010" y="388158"/>
                  <a:pt x="3921574" y="392268"/>
                  <a:pt x="3915424" y="391680"/>
                </a:cubicBezTo>
                <a:cubicBezTo>
                  <a:pt x="3916068" y="389331"/>
                  <a:pt x="3918203" y="387296"/>
                  <a:pt x="3921714" y="385997"/>
                </a:cubicBezTo>
                <a:close/>
                <a:moveTo>
                  <a:pt x="3900002" y="392787"/>
                </a:moveTo>
                <a:cubicBezTo>
                  <a:pt x="3903619" y="391584"/>
                  <a:pt x="3908762" y="391043"/>
                  <a:pt x="3915424" y="391680"/>
                </a:cubicBezTo>
                <a:cubicBezTo>
                  <a:pt x="3908171" y="395118"/>
                  <a:pt x="3899894" y="398459"/>
                  <a:pt x="3893745" y="397871"/>
                </a:cubicBezTo>
                <a:cubicBezTo>
                  <a:pt x="3894297" y="395858"/>
                  <a:pt x="3896386" y="393991"/>
                  <a:pt x="3900002" y="392787"/>
                </a:cubicBezTo>
                <a:close/>
                <a:moveTo>
                  <a:pt x="3879197" y="399148"/>
                </a:moveTo>
                <a:cubicBezTo>
                  <a:pt x="3882708" y="397848"/>
                  <a:pt x="3887596" y="397283"/>
                  <a:pt x="3893745" y="397871"/>
                </a:cubicBezTo>
                <a:cubicBezTo>
                  <a:pt x="3886493" y="401309"/>
                  <a:pt x="3879056" y="405419"/>
                  <a:pt x="3872907" y="404831"/>
                </a:cubicBezTo>
                <a:cubicBezTo>
                  <a:pt x="3873551" y="402482"/>
                  <a:pt x="3875686" y="400448"/>
                  <a:pt x="3879197" y="399148"/>
                </a:cubicBezTo>
                <a:close/>
                <a:moveTo>
                  <a:pt x="3180732" y="620309"/>
                </a:moveTo>
                <a:cubicBezTo>
                  <a:pt x="3186881" y="620897"/>
                  <a:pt x="3186881" y="620897"/>
                  <a:pt x="3179628" y="624335"/>
                </a:cubicBezTo>
                <a:close/>
                <a:moveTo>
                  <a:pt x="3073385" y="655114"/>
                </a:moveTo>
                <a:lnTo>
                  <a:pt x="3072778" y="657332"/>
                </a:lnTo>
                <a:lnTo>
                  <a:pt x="3072622" y="657898"/>
                </a:lnTo>
                <a:close/>
                <a:moveTo>
                  <a:pt x="3074019" y="652802"/>
                </a:moveTo>
                <a:lnTo>
                  <a:pt x="3073385" y="655114"/>
                </a:lnTo>
                <a:lnTo>
                  <a:pt x="3073553" y="654501"/>
                </a:lnTo>
                <a:close/>
                <a:moveTo>
                  <a:pt x="3081836" y="647782"/>
                </a:moveTo>
                <a:cubicBezTo>
                  <a:pt x="3083800" y="646850"/>
                  <a:pt x="3085594" y="647022"/>
                  <a:pt x="3088629" y="649378"/>
                </a:cubicBezTo>
                <a:cubicBezTo>
                  <a:pt x="3088629" y="649378"/>
                  <a:pt x="3087342" y="654076"/>
                  <a:pt x="3074019" y="652802"/>
                </a:cubicBezTo>
                <a:cubicBezTo>
                  <a:pt x="3077737" y="650747"/>
                  <a:pt x="3079872" y="648713"/>
                  <a:pt x="3081836" y="647782"/>
                </a:cubicBezTo>
                <a:close/>
                <a:moveTo>
                  <a:pt x="3547664" y="416334"/>
                </a:moveTo>
                <a:cubicBezTo>
                  <a:pt x="3545197" y="416701"/>
                  <a:pt x="3543338" y="417728"/>
                  <a:pt x="3542694" y="420077"/>
                </a:cubicBezTo>
                <a:cubicBezTo>
                  <a:pt x="3548843" y="420665"/>
                  <a:pt x="3554993" y="421254"/>
                  <a:pt x="3556280" y="416556"/>
                </a:cubicBezTo>
                <a:cubicBezTo>
                  <a:pt x="3562429" y="417144"/>
                  <a:pt x="3568578" y="417732"/>
                  <a:pt x="3569681" y="413705"/>
                </a:cubicBezTo>
                <a:cubicBezTo>
                  <a:pt x="3563532" y="413117"/>
                  <a:pt x="3557383" y="412529"/>
                  <a:pt x="3556280" y="416556"/>
                </a:cubicBezTo>
                <a:cubicBezTo>
                  <a:pt x="3553205" y="416261"/>
                  <a:pt x="3550130" y="415967"/>
                  <a:pt x="3547664" y="416334"/>
                </a:cubicBezTo>
                <a:close/>
                <a:moveTo>
                  <a:pt x="2841885" y="715052"/>
                </a:moveTo>
                <a:cubicBezTo>
                  <a:pt x="2832679" y="718906"/>
                  <a:pt x="2837547" y="719372"/>
                  <a:pt x="2876306" y="710338"/>
                </a:cubicBezTo>
                <a:cubicBezTo>
                  <a:pt x="2917536" y="701885"/>
                  <a:pt x="3001467" y="679609"/>
                  <a:pt x="3042697" y="671156"/>
                </a:cubicBezTo>
                <a:cubicBezTo>
                  <a:pt x="3057307" y="667733"/>
                  <a:pt x="3132699" y="653594"/>
                  <a:pt x="3088629" y="649378"/>
                </a:cubicBezTo>
                <a:cubicBezTo>
                  <a:pt x="3146754" y="625323"/>
                  <a:pt x="3069157" y="647516"/>
                  <a:pt x="3041145" y="653790"/>
                </a:cubicBezTo>
                <a:cubicBezTo>
                  <a:pt x="2978052" y="669105"/>
                  <a:pt x="2962443" y="680009"/>
                  <a:pt x="2891914" y="699434"/>
                </a:cubicBezTo>
                <a:cubicBezTo>
                  <a:pt x="2874374" y="703955"/>
                  <a:pt x="2851092" y="711198"/>
                  <a:pt x="2841885" y="715052"/>
                </a:cubicBezTo>
                <a:close/>
                <a:moveTo>
                  <a:pt x="327975" y="1713543"/>
                </a:moveTo>
                <a:cubicBezTo>
                  <a:pt x="329288" y="1714153"/>
                  <a:pt x="334072" y="1715543"/>
                  <a:pt x="340397" y="1717338"/>
                </a:cubicBezTo>
                <a:lnTo>
                  <a:pt x="350181" y="1720150"/>
                </a:lnTo>
                <a:lnTo>
                  <a:pt x="348537" y="1720306"/>
                </a:lnTo>
                <a:cubicBezTo>
                  <a:pt x="339062" y="1718654"/>
                  <a:pt x="324035" y="1711710"/>
                  <a:pt x="327975" y="1713543"/>
                </a:cubicBezTo>
                <a:close/>
                <a:moveTo>
                  <a:pt x="334231" y="1705428"/>
                </a:moveTo>
                <a:cubicBezTo>
                  <a:pt x="334143" y="1705457"/>
                  <a:pt x="337324" y="1704864"/>
                  <a:pt x="343407" y="1703719"/>
                </a:cubicBezTo>
                <a:lnTo>
                  <a:pt x="356030" y="1701335"/>
                </a:lnTo>
                <a:lnTo>
                  <a:pt x="356042" y="1701386"/>
                </a:lnTo>
                <a:close/>
                <a:moveTo>
                  <a:pt x="326273" y="1571352"/>
                </a:moveTo>
                <a:cubicBezTo>
                  <a:pt x="325435" y="1571530"/>
                  <a:pt x="327240" y="1571149"/>
                  <a:pt x="331361" y="1570280"/>
                </a:cubicBezTo>
                <a:lnTo>
                  <a:pt x="337814" y="1568919"/>
                </a:lnTo>
                <a:lnTo>
                  <a:pt x="338127" y="1569879"/>
                </a:lnTo>
                <a:cubicBezTo>
                  <a:pt x="338492" y="1570442"/>
                  <a:pt x="336561" y="1570270"/>
                  <a:pt x="326273" y="1571352"/>
                </a:cubicBezTo>
                <a:close/>
                <a:moveTo>
                  <a:pt x="1687128" y="977924"/>
                </a:moveTo>
                <a:cubicBezTo>
                  <a:pt x="1685974" y="978717"/>
                  <a:pt x="1685826" y="979736"/>
                  <a:pt x="1687344" y="980915"/>
                </a:cubicBezTo>
                <a:lnTo>
                  <a:pt x="1706895" y="978652"/>
                </a:lnTo>
                <a:cubicBezTo>
                  <a:pt x="1703110" y="975191"/>
                  <a:pt x="1690590" y="975543"/>
                  <a:pt x="1687128" y="977924"/>
                </a:cubicBezTo>
                <a:close/>
                <a:moveTo>
                  <a:pt x="3755746" y="68544"/>
                </a:moveTo>
                <a:cubicBezTo>
                  <a:pt x="3755746" y="68544"/>
                  <a:pt x="3761896" y="69133"/>
                  <a:pt x="3754459" y="73242"/>
                </a:cubicBezTo>
                <a:close/>
                <a:moveTo>
                  <a:pt x="3742161" y="72066"/>
                </a:moveTo>
                <a:lnTo>
                  <a:pt x="3754459" y="73242"/>
                </a:lnTo>
                <a:cubicBezTo>
                  <a:pt x="3754459" y="73242"/>
                  <a:pt x="3747207" y="76681"/>
                  <a:pt x="3741058" y="76093"/>
                </a:cubicBezTo>
                <a:close/>
                <a:moveTo>
                  <a:pt x="3735953" y="74571"/>
                </a:moveTo>
                <a:cubicBezTo>
                  <a:pt x="3736997" y="73638"/>
                  <a:pt x="3738534" y="73785"/>
                  <a:pt x="3741058" y="76093"/>
                </a:cubicBezTo>
                <a:cubicBezTo>
                  <a:pt x="3741058" y="76093"/>
                  <a:pt x="3739954" y="80120"/>
                  <a:pt x="3733805" y="79531"/>
                </a:cubicBezTo>
                <a:cubicBezTo>
                  <a:pt x="3734356" y="77518"/>
                  <a:pt x="3734908" y="75505"/>
                  <a:pt x="3735953" y="74571"/>
                </a:cubicBezTo>
                <a:close/>
                <a:moveTo>
                  <a:pt x="3724729" y="77630"/>
                </a:moveTo>
                <a:cubicBezTo>
                  <a:pt x="3727439" y="76856"/>
                  <a:pt x="3730770" y="77175"/>
                  <a:pt x="3733805" y="79531"/>
                </a:cubicBezTo>
                <a:cubicBezTo>
                  <a:pt x="3733805" y="79531"/>
                  <a:pt x="3725528" y="82872"/>
                  <a:pt x="3719379" y="82284"/>
                </a:cubicBezTo>
                <a:cubicBezTo>
                  <a:pt x="3719930" y="80270"/>
                  <a:pt x="3722019" y="78404"/>
                  <a:pt x="3724729" y="77630"/>
                </a:cubicBezTo>
                <a:close/>
                <a:moveTo>
                  <a:pt x="3692654" y="83860"/>
                </a:moveTo>
                <a:cubicBezTo>
                  <a:pt x="3705977" y="85134"/>
                  <a:pt x="3708183" y="77080"/>
                  <a:pt x="3719379" y="82284"/>
                </a:cubicBezTo>
                <a:cubicBezTo>
                  <a:pt x="3710839" y="90420"/>
                  <a:pt x="3698541" y="89244"/>
                  <a:pt x="3684114" y="91996"/>
                </a:cubicBezTo>
                <a:cubicBezTo>
                  <a:pt x="3685217" y="87969"/>
                  <a:pt x="3691367" y="88558"/>
                  <a:pt x="3692654" y="83860"/>
                </a:cubicBezTo>
                <a:close/>
                <a:moveTo>
                  <a:pt x="3643987" y="96423"/>
                </a:moveTo>
                <a:cubicBezTo>
                  <a:pt x="3650137" y="97011"/>
                  <a:pt x="3657389" y="93572"/>
                  <a:pt x="3657389" y="93572"/>
                </a:cubicBezTo>
                <a:cubicBezTo>
                  <a:pt x="3670712" y="94847"/>
                  <a:pt x="3672919" y="86793"/>
                  <a:pt x="3684114" y="91996"/>
                </a:cubicBezTo>
                <a:cubicBezTo>
                  <a:pt x="3675758" y="99462"/>
                  <a:pt x="3655182" y="101626"/>
                  <a:pt x="3635632" y="103888"/>
                </a:cubicBezTo>
                <a:cubicBezTo>
                  <a:pt x="3636735" y="99861"/>
                  <a:pt x="3642884" y="100449"/>
                  <a:pt x="3643987" y="96423"/>
                </a:cubicBezTo>
                <a:close/>
                <a:moveTo>
                  <a:pt x="1058103" y="1190774"/>
                </a:moveTo>
                <a:lnTo>
                  <a:pt x="1082465" y="1185165"/>
                </a:lnTo>
                <a:cubicBezTo>
                  <a:pt x="1109431" y="1178973"/>
                  <a:pt x="1134949" y="1173137"/>
                  <a:pt x="1158528" y="1167785"/>
                </a:cubicBezTo>
                <a:lnTo>
                  <a:pt x="1169885" y="1165235"/>
                </a:lnTo>
                <a:lnTo>
                  <a:pt x="1107018" y="1181785"/>
                </a:lnTo>
                <a:lnTo>
                  <a:pt x="1099027" y="1183294"/>
                </a:lnTo>
                <a:close/>
                <a:moveTo>
                  <a:pt x="505677" y="1342340"/>
                </a:moveTo>
                <a:cubicBezTo>
                  <a:pt x="507573" y="1341327"/>
                  <a:pt x="789491" y="1265692"/>
                  <a:pt x="1072206" y="1190949"/>
                </a:cubicBezTo>
                <a:lnTo>
                  <a:pt x="1107018" y="1181785"/>
                </a:lnTo>
                <a:lnTo>
                  <a:pt x="1211306" y="1162084"/>
                </a:lnTo>
                <a:cubicBezTo>
                  <a:pt x="1276574" y="1149230"/>
                  <a:pt x="1319058" y="1139372"/>
                  <a:pt x="1317087" y="1135050"/>
                </a:cubicBezTo>
                <a:cubicBezTo>
                  <a:pt x="1316382" y="1133304"/>
                  <a:pt x="1280599" y="1140550"/>
                  <a:pt x="1222961" y="1153312"/>
                </a:cubicBezTo>
                <a:lnTo>
                  <a:pt x="1169885" y="1165235"/>
                </a:lnTo>
                <a:lnTo>
                  <a:pt x="1280029" y="1136239"/>
                </a:lnTo>
                <a:cubicBezTo>
                  <a:pt x="1479276" y="1084055"/>
                  <a:pt x="1639705" y="1042992"/>
                  <a:pt x="1643519" y="1044906"/>
                </a:cubicBezTo>
                <a:cubicBezTo>
                  <a:pt x="1629513" y="1048043"/>
                  <a:pt x="1566091" y="1068962"/>
                  <a:pt x="1505241" y="1089611"/>
                </a:cubicBezTo>
                <a:lnTo>
                  <a:pt x="1490517" y="1094642"/>
                </a:lnTo>
                <a:lnTo>
                  <a:pt x="1440918" y="1108631"/>
                </a:lnTo>
                <a:cubicBezTo>
                  <a:pt x="1378647" y="1125909"/>
                  <a:pt x="1305620" y="1145695"/>
                  <a:pt x="1227082" y="1166752"/>
                </a:cubicBezTo>
                <a:lnTo>
                  <a:pt x="1089079" y="1203508"/>
                </a:lnTo>
                <a:lnTo>
                  <a:pt x="935712" y="1240569"/>
                </a:lnTo>
                <a:cubicBezTo>
                  <a:pt x="716462" y="1293483"/>
                  <a:pt x="499988" y="1345380"/>
                  <a:pt x="505677" y="1342340"/>
                </a:cubicBezTo>
                <a:close/>
                <a:moveTo>
                  <a:pt x="1821055" y="771182"/>
                </a:moveTo>
                <a:cubicBezTo>
                  <a:pt x="1820550" y="771585"/>
                  <a:pt x="1820854" y="771916"/>
                  <a:pt x="1822392" y="772063"/>
                </a:cubicBezTo>
                <a:cubicBezTo>
                  <a:pt x="1822392" y="772063"/>
                  <a:pt x="1834690" y="773239"/>
                  <a:pt x="1835977" y="768542"/>
                </a:cubicBezTo>
                <a:cubicBezTo>
                  <a:pt x="1831365" y="768100"/>
                  <a:pt x="1822570" y="769971"/>
                  <a:pt x="1821055" y="771182"/>
                </a:cubicBezTo>
                <a:close/>
                <a:moveTo>
                  <a:pt x="1774846" y="707596"/>
                </a:moveTo>
                <a:cubicBezTo>
                  <a:pt x="1756848" y="727224"/>
                  <a:pt x="1764549" y="745179"/>
                  <a:pt x="1769595" y="749794"/>
                </a:cubicBezTo>
                <a:cubicBezTo>
                  <a:pt x="1778771" y="789241"/>
                  <a:pt x="1785592" y="691405"/>
                  <a:pt x="1774846" y="707596"/>
                </a:cubicBezTo>
                <a:close/>
                <a:moveTo>
                  <a:pt x="1854226" y="665515"/>
                </a:moveTo>
                <a:cubicBezTo>
                  <a:pt x="1853216" y="665730"/>
                  <a:pt x="1852097" y="666516"/>
                  <a:pt x="1850892" y="668036"/>
                </a:cubicBezTo>
                <a:cubicBezTo>
                  <a:pt x="1842536" y="675502"/>
                  <a:pt x="1839042" y="688253"/>
                  <a:pt x="1851341" y="689430"/>
                </a:cubicBezTo>
                <a:cubicBezTo>
                  <a:pt x="1862999" y="690545"/>
                  <a:pt x="1861294" y="664017"/>
                  <a:pt x="1854226" y="665515"/>
                </a:cubicBezTo>
                <a:close/>
                <a:moveTo>
                  <a:pt x="2625857" y="306806"/>
                </a:moveTo>
                <a:cubicBezTo>
                  <a:pt x="2628324" y="306439"/>
                  <a:pt x="2631399" y="306733"/>
                  <a:pt x="2634473" y="307027"/>
                </a:cubicBezTo>
                <a:cubicBezTo>
                  <a:pt x="2633186" y="311725"/>
                  <a:pt x="2627037" y="311137"/>
                  <a:pt x="2620887" y="310549"/>
                </a:cubicBezTo>
                <a:cubicBezTo>
                  <a:pt x="2621531" y="308200"/>
                  <a:pt x="2623390" y="307172"/>
                  <a:pt x="2625857" y="306806"/>
                </a:cubicBezTo>
                <a:close/>
                <a:moveTo>
                  <a:pt x="2605465" y="311656"/>
                </a:moveTo>
                <a:cubicBezTo>
                  <a:pt x="2609082" y="310453"/>
                  <a:pt x="2614226" y="309912"/>
                  <a:pt x="2620887" y="310549"/>
                </a:cubicBezTo>
                <a:cubicBezTo>
                  <a:pt x="2619784" y="314576"/>
                  <a:pt x="2611507" y="317916"/>
                  <a:pt x="2599209" y="316740"/>
                </a:cubicBezTo>
                <a:cubicBezTo>
                  <a:pt x="2599760" y="314726"/>
                  <a:pt x="2601849" y="312860"/>
                  <a:pt x="2605465" y="311656"/>
                </a:cubicBezTo>
                <a:close/>
                <a:moveTo>
                  <a:pt x="2590103" y="316385"/>
                </a:moveTo>
                <a:cubicBezTo>
                  <a:pt x="2592803" y="316127"/>
                  <a:pt x="2596134" y="316446"/>
                  <a:pt x="2599209" y="316740"/>
                </a:cubicBezTo>
                <a:cubicBezTo>
                  <a:pt x="2598105" y="320767"/>
                  <a:pt x="2591956" y="320178"/>
                  <a:pt x="2584782" y="319492"/>
                </a:cubicBezTo>
                <a:cubicBezTo>
                  <a:pt x="2585334" y="317479"/>
                  <a:pt x="2587403" y="316644"/>
                  <a:pt x="2590103" y="316385"/>
                </a:cubicBezTo>
                <a:close/>
                <a:moveTo>
                  <a:pt x="2566124" y="320893"/>
                </a:moveTo>
                <a:cubicBezTo>
                  <a:pt x="2572207" y="319323"/>
                  <a:pt x="2578633" y="318904"/>
                  <a:pt x="2584782" y="319492"/>
                </a:cubicBezTo>
                <a:cubicBezTo>
                  <a:pt x="2576242" y="327629"/>
                  <a:pt x="2562841" y="330479"/>
                  <a:pt x="2549517" y="329205"/>
                </a:cubicBezTo>
                <a:cubicBezTo>
                  <a:pt x="2554300" y="325185"/>
                  <a:pt x="2560041" y="322463"/>
                  <a:pt x="2566124" y="320893"/>
                </a:cubicBezTo>
                <a:close/>
                <a:moveTo>
                  <a:pt x="1879509" y="590215"/>
                </a:moveTo>
                <a:cubicBezTo>
                  <a:pt x="1878846" y="590473"/>
                  <a:pt x="1878186" y="591444"/>
                  <a:pt x="1877635" y="593457"/>
                </a:cubicBezTo>
                <a:cubicBezTo>
                  <a:pt x="1870382" y="596896"/>
                  <a:pt x="1874141" y="606209"/>
                  <a:pt x="1882681" y="598072"/>
                </a:cubicBezTo>
                <a:cubicBezTo>
                  <a:pt x="1883508" y="595052"/>
                  <a:pt x="1881497" y="589436"/>
                  <a:pt x="1879509" y="590215"/>
                </a:cubicBezTo>
                <a:close/>
                <a:moveTo>
                  <a:pt x="2101562" y="444073"/>
                </a:moveTo>
                <a:cubicBezTo>
                  <a:pt x="2152884" y="444850"/>
                  <a:pt x="2085849" y="451523"/>
                  <a:pt x="2081436" y="467631"/>
                </a:cubicBezTo>
                <a:cubicBezTo>
                  <a:pt x="2085116" y="481068"/>
                  <a:pt x="2096966" y="460851"/>
                  <a:pt x="2103115" y="461439"/>
                </a:cubicBezTo>
                <a:cubicBezTo>
                  <a:pt x="2109264" y="462028"/>
                  <a:pt x="2127633" y="467917"/>
                  <a:pt x="2113207" y="470669"/>
                </a:cubicBezTo>
                <a:cubicBezTo>
                  <a:pt x="2141034" y="465067"/>
                  <a:pt x="2157930" y="449465"/>
                  <a:pt x="2180712" y="439247"/>
                </a:cubicBezTo>
                <a:cubicBezTo>
                  <a:pt x="2283666" y="397441"/>
                  <a:pt x="2433999" y="347770"/>
                  <a:pt x="2549517" y="329205"/>
                </a:cubicBezTo>
                <a:cubicBezTo>
                  <a:pt x="2548414" y="333232"/>
                  <a:pt x="2542265" y="332643"/>
                  <a:pt x="2541162" y="336670"/>
                </a:cubicBezTo>
                <a:cubicBezTo>
                  <a:pt x="2780209" y="274135"/>
                  <a:pt x="3056074" y="219254"/>
                  <a:pt x="3299984" y="162004"/>
                </a:cubicBezTo>
                <a:cubicBezTo>
                  <a:pt x="3451869" y="129700"/>
                  <a:pt x="3606067" y="92795"/>
                  <a:pt x="3759056" y="56464"/>
                </a:cubicBezTo>
                <a:cubicBezTo>
                  <a:pt x="3766309" y="53025"/>
                  <a:pt x="3879092" y="25245"/>
                  <a:pt x="3842909" y="38313"/>
                </a:cubicBezTo>
                <a:cubicBezTo>
                  <a:pt x="3814896" y="44587"/>
                  <a:pt x="3771276" y="61765"/>
                  <a:pt x="3755746" y="68544"/>
                </a:cubicBezTo>
                <a:cubicBezTo>
                  <a:pt x="3750700" y="63930"/>
                  <a:pt x="3743448" y="67368"/>
                  <a:pt x="3742161" y="72066"/>
                </a:cubicBezTo>
                <a:cubicBezTo>
                  <a:pt x="3722688" y="70203"/>
                  <a:pt x="3703138" y="72465"/>
                  <a:pt x="3692654" y="83860"/>
                </a:cubicBezTo>
                <a:cubicBezTo>
                  <a:pt x="3680355" y="82683"/>
                  <a:pt x="3665744" y="86107"/>
                  <a:pt x="3657389" y="93572"/>
                </a:cubicBezTo>
                <a:cubicBezTo>
                  <a:pt x="3652343" y="88957"/>
                  <a:pt x="3645090" y="92396"/>
                  <a:pt x="3643987" y="96423"/>
                </a:cubicBezTo>
                <a:cubicBezTo>
                  <a:pt x="3611113" y="97410"/>
                  <a:pt x="3575849" y="107123"/>
                  <a:pt x="3545630" y="121450"/>
                </a:cubicBezTo>
                <a:cubicBezTo>
                  <a:pt x="3533332" y="120274"/>
                  <a:pt x="3518905" y="123026"/>
                  <a:pt x="3511652" y="126465"/>
                </a:cubicBezTo>
                <a:cubicBezTo>
                  <a:pt x="3505503" y="125876"/>
                  <a:pt x="3498251" y="129315"/>
                  <a:pt x="3498251" y="129315"/>
                </a:cubicBezTo>
                <a:cubicBezTo>
                  <a:pt x="3503113" y="134602"/>
                  <a:pt x="3510549" y="130492"/>
                  <a:pt x="3511652" y="126465"/>
                </a:cubicBezTo>
                <a:cubicBezTo>
                  <a:pt x="3523951" y="127641"/>
                  <a:pt x="3538378" y="124889"/>
                  <a:pt x="3545630" y="121450"/>
                </a:cubicBezTo>
                <a:cubicBezTo>
                  <a:pt x="3578504" y="120463"/>
                  <a:pt x="3602573" y="105547"/>
                  <a:pt x="3635632" y="103888"/>
                </a:cubicBezTo>
                <a:cubicBezTo>
                  <a:pt x="3605413" y="118216"/>
                  <a:pt x="3593114" y="117039"/>
                  <a:pt x="3556747" y="130779"/>
                </a:cubicBezTo>
                <a:cubicBezTo>
                  <a:pt x="3528735" y="137052"/>
                  <a:pt x="3423309" y="164847"/>
                  <a:pt x="3513205" y="143832"/>
                </a:cubicBezTo>
                <a:cubicBezTo>
                  <a:pt x="3596874" y="126352"/>
                  <a:pt x="3733805" y="79531"/>
                  <a:pt x="3818001" y="79321"/>
                </a:cubicBezTo>
                <a:lnTo>
                  <a:pt x="3802393" y="90225"/>
                </a:lnTo>
                <a:cubicBezTo>
                  <a:pt x="3808542" y="90813"/>
                  <a:pt x="3891186" y="73235"/>
                  <a:pt x="3905612" y="70483"/>
                </a:cubicBezTo>
                <a:cubicBezTo>
                  <a:pt x="3940877" y="60770"/>
                  <a:pt x="3976141" y="51058"/>
                  <a:pt x="4003969" y="45455"/>
                </a:cubicBezTo>
                <a:cubicBezTo>
                  <a:pt x="4067141" y="26015"/>
                  <a:pt x="4165498" y="987"/>
                  <a:pt x="4198373" y="0"/>
                </a:cubicBezTo>
                <a:cubicBezTo>
                  <a:pt x="4198373" y="0"/>
                  <a:pt x="4188730" y="12163"/>
                  <a:pt x="4182580" y="11575"/>
                </a:cubicBezTo>
                <a:cubicBezTo>
                  <a:pt x="4194879" y="12751"/>
                  <a:pt x="4337306" y="-8061"/>
                  <a:pt x="4264570" y="19418"/>
                </a:cubicBezTo>
                <a:cubicBezTo>
                  <a:pt x="4220949" y="36596"/>
                  <a:pt x="4275687" y="28746"/>
                  <a:pt x="4275687" y="28746"/>
                </a:cubicBezTo>
                <a:cubicBezTo>
                  <a:pt x="4255560" y="52303"/>
                  <a:pt x="4177329" y="53774"/>
                  <a:pt x="4131503" y="79005"/>
                </a:cubicBezTo>
                <a:cubicBezTo>
                  <a:pt x="4130400" y="83032"/>
                  <a:pt x="4129112" y="87730"/>
                  <a:pt x="4121859" y="91169"/>
                </a:cubicBezTo>
                <a:cubicBezTo>
                  <a:pt x="4113583" y="94509"/>
                  <a:pt x="4002927" y="118360"/>
                  <a:pt x="4000720" y="126414"/>
                </a:cubicBezTo>
                <a:lnTo>
                  <a:pt x="4084389" y="108935"/>
                </a:lnTo>
                <a:cubicBezTo>
                  <a:pt x="4105227" y="101975"/>
                  <a:pt x="4232516" y="67317"/>
                  <a:pt x="4152606" y="94110"/>
                </a:cubicBezTo>
                <a:cubicBezTo>
                  <a:pt x="4089435" y="113550"/>
                  <a:pt x="4016883" y="140357"/>
                  <a:pt x="3959755" y="156932"/>
                </a:cubicBezTo>
                <a:cubicBezTo>
                  <a:pt x="3904099" y="168137"/>
                  <a:pt x="3985378" y="159383"/>
                  <a:pt x="3986665" y="154685"/>
                </a:cubicBezTo>
                <a:cubicBezTo>
                  <a:pt x="3989320" y="168025"/>
                  <a:pt x="3860928" y="206709"/>
                  <a:pt x="3960205" y="178326"/>
                </a:cubicBezTo>
                <a:cubicBezTo>
                  <a:pt x="3980964" y="175490"/>
                  <a:pt x="4000515" y="173228"/>
                  <a:pt x="4027240" y="171652"/>
                </a:cubicBezTo>
                <a:cubicBezTo>
                  <a:pt x="4062505" y="161940"/>
                  <a:pt x="4037986" y="155462"/>
                  <a:pt x="4070782" y="158599"/>
                </a:cubicBezTo>
                <a:cubicBezTo>
                  <a:pt x="4063608" y="157913"/>
                  <a:pt x="4086839" y="169089"/>
                  <a:pt x="4094276" y="164979"/>
                </a:cubicBezTo>
                <a:cubicBezTo>
                  <a:pt x="4065082" y="179404"/>
                  <a:pt x="3907575" y="228389"/>
                  <a:pt x="3991321" y="206785"/>
                </a:cubicBezTo>
                <a:cubicBezTo>
                  <a:pt x="4026586" y="197072"/>
                  <a:pt x="4053311" y="195497"/>
                  <a:pt x="4076277" y="184608"/>
                </a:cubicBezTo>
                <a:cubicBezTo>
                  <a:pt x="4082426" y="185196"/>
                  <a:pt x="4184094" y="148088"/>
                  <a:pt x="4189140" y="152703"/>
                </a:cubicBezTo>
                <a:cubicBezTo>
                  <a:pt x="4195289" y="153291"/>
                  <a:pt x="4095750" y="186470"/>
                  <a:pt x="4088576" y="185784"/>
                </a:cubicBezTo>
                <a:cubicBezTo>
                  <a:pt x="4015841" y="213263"/>
                  <a:pt x="4100612" y="191756"/>
                  <a:pt x="4135876" y="182044"/>
                </a:cubicBezTo>
                <a:cubicBezTo>
                  <a:pt x="4178394" y="168893"/>
                  <a:pt x="4191795" y="166043"/>
                  <a:pt x="4225956" y="160357"/>
                </a:cubicBezTo>
                <a:cubicBezTo>
                  <a:pt x="4215210" y="176547"/>
                  <a:pt x="4149278" y="179194"/>
                  <a:pt x="4147071" y="187247"/>
                </a:cubicBezTo>
                <a:cubicBezTo>
                  <a:pt x="4150831" y="196560"/>
                  <a:pt x="4220072" y="181833"/>
                  <a:pt x="4234683" y="178410"/>
                </a:cubicBezTo>
                <a:cubicBezTo>
                  <a:pt x="4248085" y="175559"/>
                  <a:pt x="4349752" y="138451"/>
                  <a:pt x="4305028" y="159656"/>
                </a:cubicBezTo>
                <a:cubicBezTo>
                  <a:pt x="4228983" y="199215"/>
                  <a:pt x="4115096" y="231022"/>
                  <a:pt x="4025016" y="252709"/>
                </a:cubicBezTo>
                <a:cubicBezTo>
                  <a:pt x="3988648" y="266449"/>
                  <a:pt x="4032717" y="270664"/>
                  <a:pt x="4035108" y="261939"/>
                </a:cubicBezTo>
                <a:cubicBezTo>
                  <a:pt x="4017109" y="281568"/>
                  <a:pt x="3976983" y="285995"/>
                  <a:pt x="3941718" y="295707"/>
                </a:cubicBezTo>
                <a:cubicBezTo>
                  <a:pt x="3835005" y="328200"/>
                  <a:pt x="3732235" y="369335"/>
                  <a:pt x="3640026" y="394951"/>
                </a:cubicBezTo>
                <a:cubicBezTo>
                  <a:pt x="3633877" y="394363"/>
                  <a:pt x="3627728" y="393775"/>
                  <a:pt x="3626625" y="397802"/>
                </a:cubicBezTo>
                <a:cubicBezTo>
                  <a:pt x="3614327" y="396625"/>
                  <a:pt x="3599901" y="399378"/>
                  <a:pt x="3591360" y="407514"/>
                </a:cubicBezTo>
                <a:cubicBezTo>
                  <a:pt x="3585212" y="406926"/>
                  <a:pt x="3578038" y="406240"/>
                  <a:pt x="3576934" y="410266"/>
                </a:cubicBezTo>
                <a:cubicBezTo>
                  <a:pt x="3584108" y="410953"/>
                  <a:pt x="3590257" y="411541"/>
                  <a:pt x="3591360" y="407514"/>
                </a:cubicBezTo>
                <a:cubicBezTo>
                  <a:pt x="3603659" y="408691"/>
                  <a:pt x="3618085" y="405938"/>
                  <a:pt x="3626625" y="397802"/>
                </a:cubicBezTo>
                <a:cubicBezTo>
                  <a:pt x="3632774" y="398390"/>
                  <a:pt x="3638923" y="398978"/>
                  <a:pt x="3640026" y="394951"/>
                </a:cubicBezTo>
                <a:cubicBezTo>
                  <a:pt x="3751707" y="371198"/>
                  <a:pt x="3919201" y="327990"/>
                  <a:pt x="4041628" y="288046"/>
                </a:cubicBezTo>
                <a:cubicBezTo>
                  <a:pt x="4069456" y="282443"/>
                  <a:pt x="4220892" y="228745"/>
                  <a:pt x="4154490" y="256141"/>
                </a:cubicBezTo>
                <a:cubicBezTo>
                  <a:pt x="4086800" y="288235"/>
                  <a:pt x="3995879" y="309153"/>
                  <a:pt x="3937570" y="333879"/>
                </a:cubicBezTo>
                <a:cubicBezTo>
                  <a:pt x="3925272" y="332703"/>
                  <a:pt x="3916994" y="336043"/>
                  <a:pt x="3915891" y="340070"/>
                </a:cubicBezTo>
                <a:cubicBezTo>
                  <a:pt x="3903593" y="338894"/>
                  <a:pt x="3896156" y="343003"/>
                  <a:pt x="3895053" y="347030"/>
                </a:cubicBezTo>
                <a:cubicBezTo>
                  <a:pt x="3881730" y="345756"/>
                  <a:pt x="3881730" y="345756"/>
                  <a:pt x="3880627" y="349782"/>
                </a:cubicBezTo>
                <a:cubicBezTo>
                  <a:pt x="3887801" y="350469"/>
                  <a:pt x="3887801" y="350469"/>
                  <a:pt x="3895053" y="347030"/>
                </a:cubicBezTo>
                <a:cubicBezTo>
                  <a:pt x="3901203" y="347618"/>
                  <a:pt x="3908455" y="344179"/>
                  <a:pt x="3915891" y="340070"/>
                </a:cubicBezTo>
                <a:cubicBezTo>
                  <a:pt x="3923066" y="340756"/>
                  <a:pt x="3930318" y="337318"/>
                  <a:pt x="3937570" y="333879"/>
                </a:cubicBezTo>
                <a:cubicBezTo>
                  <a:pt x="3971548" y="328864"/>
                  <a:pt x="4014064" y="315713"/>
                  <a:pt x="4064859" y="299222"/>
                </a:cubicBezTo>
                <a:cubicBezTo>
                  <a:pt x="4084594" y="296288"/>
                  <a:pt x="4175065" y="253977"/>
                  <a:pt x="4187364" y="255153"/>
                </a:cubicBezTo>
                <a:cubicBezTo>
                  <a:pt x="4198559" y="260356"/>
                  <a:pt x="4147502" y="281644"/>
                  <a:pt x="4133076" y="284397"/>
                </a:cubicBezTo>
                <a:cubicBezTo>
                  <a:pt x="4104067" y="298151"/>
                  <a:pt x="4084594" y="296288"/>
                  <a:pt x="4062653" y="307276"/>
                </a:cubicBezTo>
                <a:cubicBezTo>
                  <a:pt x="4039687" y="318164"/>
                  <a:pt x="3992386" y="321904"/>
                  <a:pt x="3956018" y="335644"/>
                </a:cubicBezTo>
                <a:cubicBezTo>
                  <a:pt x="3920675" y="349481"/>
                  <a:pt x="3988892" y="334656"/>
                  <a:pt x="4004606" y="327206"/>
                </a:cubicBezTo>
                <a:cubicBezTo>
                  <a:pt x="4032434" y="321603"/>
                  <a:pt x="4051985" y="319341"/>
                  <a:pt x="4062653" y="307276"/>
                </a:cubicBezTo>
                <a:cubicBezTo>
                  <a:pt x="4102780" y="302849"/>
                  <a:pt x="4116365" y="299328"/>
                  <a:pt x="4159801" y="282821"/>
                </a:cubicBezTo>
                <a:cubicBezTo>
                  <a:pt x="4181664" y="275958"/>
                  <a:pt x="4265411" y="254355"/>
                  <a:pt x="4208389" y="274383"/>
                </a:cubicBezTo>
                <a:cubicBezTo>
                  <a:pt x="4088802" y="326995"/>
                  <a:pt x="3895503" y="368424"/>
                  <a:pt x="3799985" y="406120"/>
                </a:cubicBezTo>
                <a:cubicBezTo>
                  <a:pt x="3819457" y="407983"/>
                  <a:pt x="3822951" y="395231"/>
                  <a:pt x="3848573" y="397682"/>
                </a:cubicBezTo>
                <a:cubicBezTo>
                  <a:pt x="3818354" y="412010"/>
                  <a:pt x="3851228" y="411022"/>
                  <a:pt x="3872907" y="404831"/>
                </a:cubicBezTo>
                <a:cubicBezTo>
                  <a:pt x="3821009" y="425350"/>
                  <a:pt x="3821009" y="425350"/>
                  <a:pt x="3875746" y="417500"/>
                </a:cubicBezTo>
                <a:cubicBezTo>
                  <a:pt x="3753504" y="456772"/>
                  <a:pt x="3624850" y="500252"/>
                  <a:pt x="3504813" y="531471"/>
                </a:cubicBezTo>
                <a:cubicBezTo>
                  <a:pt x="3484159" y="537760"/>
                  <a:pt x="3458538" y="535309"/>
                  <a:pt x="3443849" y="542857"/>
                </a:cubicBezTo>
                <a:cubicBezTo>
                  <a:pt x="3436675" y="542171"/>
                  <a:pt x="3432078" y="558950"/>
                  <a:pt x="3432078" y="558950"/>
                </a:cubicBezTo>
                <a:cubicBezTo>
                  <a:pt x="3425928" y="558362"/>
                  <a:pt x="3428319" y="549637"/>
                  <a:pt x="3428319" y="549637"/>
                </a:cubicBezTo>
                <a:cubicBezTo>
                  <a:pt x="3402697" y="547186"/>
                  <a:pt x="3350537" y="572501"/>
                  <a:pt x="3308204" y="584980"/>
                </a:cubicBezTo>
                <a:cubicBezTo>
                  <a:pt x="3258513" y="597445"/>
                  <a:pt x="3203698" y="609420"/>
                  <a:pt x="3180732" y="620309"/>
                </a:cubicBezTo>
                <a:cubicBezTo>
                  <a:pt x="3174582" y="619720"/>
                  <a:pt x="3179628" y="624335"/>
                  <a:pt x="3179628" y="624335"/>
                </a:cubicBezTo>
                <a:cubicBezTo>
                  <a:pt x="3178525" y="628363"/>
                  <a:pt x="3137112" y="637487"/>
                  <a:pt x="3134905" y="645540"/>
                </a:cubicBezTo>
                <a:cubicBezTo>
                  <a:pt x="3139951" y="650156"/>
                  <a:pt x="3182468" y="637004"/>
                  <a:pt x="3175032" y="641114"/>
                </a:cubicBezTo>
                <a:cubicBezTo>
                  <a:pt x="3320952" y="607550"/>
                  <a:pt x="3455493" y="569454"/>
                  <a:pt x="3582782" y="534797"/>
                </a:cubicBezTo>
                <a:cubicBezTo>
                  <a:pt x="3632551" y="518207"/>
                  <a:pt x="3683424" y="497590"/>
                  <a:pt x="3730909" y="493179"/>
                </a:cubicBezTo>
                <a:cubicBezTo>
                  <a:pt x="3730909" y="493179"/>
                  <a:pt x="3715117" y="504755"/>
                  <a:pt x="3721266" y="505343"/>
                </a:cubicBezTo>
                <a:cubicBezTo>
                  <a:pt x="3750830" y="516436"/>
                  <a:pt x="3881691" y="464902"/>
                  <a:pt x="3893911" y="470203"/>
                </a:cubicBezTo>
                <a:lnTo>
                  <a:pt x="3841830" y="491393"/>
                </a:lnTo>
                <a:cubicBezTo>
                  <a:pt x="3833474" y="498858"/>
                  <a:pt x="3884268" y="482366"/>
                  <a:pt x="3904922" y="476077"/>
                </a:cubicBezTo>
                <a:cubicBezTo>
                  <a:pt x="3941290" y="462338"/>
                  <a:pt x="3955979" y="454790"/>
                  <a:pt x="3975451" y="456653"/>
                </a:cubicBezTo>
                <a:cubicBezTo>
                  <a:pt x="4001073" y="459103"/>
                  <a:pt x="4010532" y="447611"/>
                  <a:pt x="4045797" y="437898"/>
                </a:cubicBezTo>
                <a:cubicBezTo>
                  <a:pt x="4059198" y="435049"/>
                  <a:pt x="4130569" y="416392"/>
                  <a:pt x="4100350" y="430720"/>
                </a:cubicBezTo>
                <a:cubicBezTo>
                  <a:pt x="4077568" y="440938"/>
                  <a:pt x="4002176" y="455076"/>
                  <a:pt x="4003729" y="472443"/>
                </a:cubicBezTo>
                <a:cubicBezTo>
                  <a:pt x="4013558" y="486470"/>
                  <a:pt x="4046246" y="459292"/>
                  <a:pt x="4053498" y="455854"/>
                </a:cubicBezTo>
                <a:cubicBezTo>
                  <a:pt x="4067925" y="453101"/>
                  <a:pt x="4071868" y="461743"/>
                  <a:pt x="4071868" y="461743"/>
                </a:cubicBezTo>
                <a:cubicBezTo>
                  <a:pt x="4091340" y="463606"/>
                  <a:pt x="4222201" y="412072"/>
                  <a:pt x="4184730" y="429838"/>
                </a:cubicBezTo>
                <a:cubicBezTo>
                  <a:pt x="4147259" y="447604"/>
                  <a:pt x="4081776" y="471644"/>
                  <a:pt x="4060018" y="481960"/>
                </a:cubicBezTo>
                <a:cubicBezTo>
                  <a:pt x="4061121" y="477933"/>
                  <a:pt x="3981133" y="508851"/>
                  <a:pt x="3981133" y="508851"/>
                </a:cubicBezTo>
                <a:cubicBezTo>
                  <a:pt x="3991225" y="518081"/>
                  <a:pt x="4043201" y="493437"/>
                  <a:pt x="4060018" y="481960"/>
                </a:cubicBezTo>
                <a:cubicBezTo>
                  <a:pt x="4112365" y="482835"/>
                  <a:pt x="4123111" y="466645"/>
                  <a:pt x="4179030" y="450643"/>
                </a:cubicBezTo>
                <a:cubicBezTo>
                  <a:pt x="4186282" y="447205"/>
                  <a:pt x="4271054" y="425699"/>
                  <a:pt x="4276100" y="430313"/>
                </a:cubicBezTo>
                <a:cubicBezTo>
                  <a:pt x="4281146" y="434929"/>
                  <a:pt x="4246984" y="440614"/>
                  <a:pt x="4246984" y="440614"/>
                </a:cubicBezTo>
                <a:cubicBezTo>
                  <a:pt x="4225227" y="450930"/>
                  <a:pt x="4221733" y="463682"/>
                  <a:pt x="4213456" y="467022"/>
                </a:cubicBezTo>
                <a:cubicBezTo>
                  <a:pt x="4175985" y="484789"/>
                  <a:pt x="4150286" y="486462"/>
                  <a:pt x="4107768" y="499614"/>
                </a:cubicBezTo>
                <a:lnTo>
                  <a:pt x="3841342" y="589146"/>
                </a:lnTo>
                <a:cubicBezTo>
                  <a:pt x="3827940" y="591996"/>
                  <a:pt x="3755204" y="619474"/>
                  <a:pt x="3817194" y="608186"/>
                </a:cubicBezTo>
                <a:cubicBezTo>
                  <a:pt x="3845100" y="598458"/>
                  <a:pt x="3881468" y="584719"/>
                  <a:pt x="3909480" y="578445"/>
                </a:cubicBezTo>
                <a:cubicBezTo>
                  <a:pt x="3980929" y="555664"/>
                  <a:pt x="4049722" y="519544"/>
                  <a:pt x="4112814" y="504229"/>
                </a:cubicBezTo>
                <a:cubicBezTo>
                  <a:pt x="4120067" y="500790"/>
                  <a:pt x="4131262" y="505993"/>
                  <a:pt x="4138436" y="506679"/>
                </a:cubicBezTo>
                <a:cubicBezTo>
                  <a:pt x="4178562" y="502253"/>
                  <a:pt x="4197848" y="477926"/>
                  <a:pt x="4245149" y="474186"/>
                </a:cubicBezTo>
                <a:cubicBezTo>
                  <a:pt x="4234481" y="486252"/>
                  <a:pt x="4192148" y="498732"/>
                  <a:pt x="4142195" y="515993"/>
                </a:cubicBezTo>
                <a:cubicBezTo>
                  <a:pt x="4119413" y="526211"/>
                  <a:pt x="3989655" y="573718"/>
                  <a:pt x="4078448" y="556728"/>
                </a:cubicBezTo>
                <a:cubicBezTo>
                  <a:pt x="4047126" y="575083"/>
                  <a:pt x="4013149" y="580097"/>
                  <a:pt x="3963379" y="596687"/>
                </a:cubicBezTo>
                <a:cubicBezTo>
                  <a:pt x="3956127" y="600125"/>
                  <a:pt x="3794023" y="665889"/>
                  <a:pt x="3898529" y="641449"/>
                </a:cubicBezTo>
                <a:cubicBezTo>
                  <a:pt x="3968874" y="622695"/>
                  <a:pt x="4143277" y="558109"/>
                  <a:pt x="4231992" y="545244"/>
                </a:cubicBezTo>
                <a:cubicBezTo>
                  <a:pt x="4272118" y="540818"/>
                  <a:pt x="4291669" y="538555"/>
                  <a:pt x="4262475" y="552981"/>
                </a:cubicBezTo>
                <a:cubicBezTo>
                  <a:pt x="4232441" y="566638"/>
                  <a:pt x="4129487" y="608444"/>
                  <a:pt x="4114981" y="615321"/>
                </a:cubicBezTo>
                <a:cubicBezTo>
                  <a:pt x="4129487" y="608444"/>
                  <a:pt x="4095958" y="634852"/>
                  <a:pt x="4089809" y="634264"/>
                </a:cubicBezTo>
                <a:cubicBezTo>
                  <a:pt x="4102029" y="639565"/>
                  <a:pt x="4131039" y="625810"/>
                  <a:pt x="4152902" y="618948"/>
                </a:cubicBezTo>
                <a:cubicBezTo>
                  <a:pt x="4166304" y="616098"/>
                  <a:pt x="4251075" y="594592"/>
                  <a:pt x="4199178" y="615110"/>
                </a:cubicBezTo>
                <a:cubicBezTo>
                  <a:pt x="4178523" y="621399"/>
                  <a:pt x="4034340" y="671658"/>
                  <a:pt x="4039385" y="676274"/>
                </a:cubicBezTo>
                <a:cubicBezTo>
                  <a:pt x="4049294" y="686175"/>
                  <a:pt x="4147202" y="639754"/>
                  <a:pt x="4147202" y="639754"/>
                </a:cubicBezTo>
                <a:cubicBezTo>
                  <a:pt x="4183570" y="626014"/>
                  <a:pt x="4292489" y="585467"/>
                  <a:pt x="4245375" y="615397"/>
                </a:cubicBezTo>
                <a:cubicBezTo>
                  <a:pt x="4221489" y="629642"/>
                  <a:pt x="4101640" y="687050"/>
                  <a:pt x="4204595" y="645244"/>
                </a:cubicBezTo>
                <a:cubicBezTo>
                  <a:pt x="4255467" y="624627"/>
                  <a:pt x="4248215" y="628066"/>
                  <a:pt x="4310204" y="616778"/>
                </a:cubicBezTo>
                <a:cubicBezTo>
                  <a:pt x="4293387" y="628255"/>
                  <a:pt x="4272733" y="634544"/>
                  <a:pt x="4255916" y="646021"/>
                </a:cubicBezTo>
                <a:cubicBezTo>
                  <a:pt x="4249767" y="645433"/>
                  <a:pt x="4249767" y="645433"/>
                  <a:pt x="4248664" y="649459"/>
                </a:cubicBezTo>
                <a:cubicBezTo>
                  <a:pt x="4242514" y="648871"/>
                  <a:pt x="4242514" y="648871"/>
                  <a:pt x="4241412" y="652898"/>
                </a:cubicBezTo>
                <a:cubicBezTo>
                  <a:pt x="4235262" y="652310"/>
                  <a:pt x="4235262" y="652310"/>
                  <a:pt x="4233975" y="657008"/>
                </a:cubicBezTo>
                <a:cubicBezTo>
                  <a:pt x="4240125" y="657596"/>
                  <a:pt x="4241412" y="652898"/>
                  <a:pt x="4241412" y="652898"/>
                </a:cubicBezTo>
                <a:cubicBezTo>
                  <a:pt x="4247561" y="653486"/>
                  <a:pt x="4248664" y="649459"/>
                  <a:pt x="4248664" y="649459"/>
                </a:cubicBezTo>
                <a:cubicBezTo>
                  <a:pt x="4254813" y="650047"/>
                  <a:pt x="4255916" y="646021"/>
                  <a:pt x="4255916" y="646021"/>
                </a:cubicBezTo>
                <a:cubicBezTo>
                  <a:pt x="4293387" y="628255"/>
                  <a:pt x="4361526" y="617554"/>
                  <a:pt x="4310653" y="638171"/>
                </a:cubicBezTo>
                <a:cubicBezTo>
                  <a:pt x="4267033" y="655349"/>
                  <a:pt x="4250216" y="666826"/>
                  <a:pt x="4205492" y="688031"/>
                </a:cubicBezTo>
                <a:cubicBezTo>
                  <a:pt x="4192091" y="690881"/>
                  <a:pt x="4132757" y="715510"/>
                  <a:pt x="4130551" y="723563"/>
                </a:cubicBezTo>
                <a:cubicBezTo>
                  <a:pt x="4136046" y="749572"/>
                  <a:pt x="4272344" y="682029"/>
                  <a:pt x="4282437" y="691258"/>
                </a:cubicBezTo>
                <a:cubicBezTo>
                  <a:pt x="4288507" y="695972"/>
                  <a:pt x="4261782" y="697548"/>
                  <a:pt x="4260495" y="702246"/>
                </a:cubicBezTo>
                <a:cubicBezTo>
                  <a:pt x="4237713" y="712463"/>
                  <a:pt x="4196748" y="742981"/>
                  <a:pt x="4189496" y="746420"/>
                </a:cubicBezTo>
                <a:cubicBezTo>
                  <a:pt x="4174991" y="753297"/>
                  <a:pt x="4088932" y="779502"/>
                  <a:pt x="4085438" y="792253"/>
                </a:cubicBezTo>
                <a:cubicBezTo>
                  <a:pt x="4087175" y="808948"/>
                  <a:pt x="4167554" y="757407"/>
                  <a:pt x="4176544" y="770664"/>
                </a:cubicBezTo>
                <a:cubicBezTo>
                  <a:pt x="4186451" y="780565"/>
                  <a:pt x="4117209" y="795292"/>
                  <a:pt x="4113900" y="807373"/>
                </a:cubicBezTo>
                <a:cubicBezTo>
                  <a:pt x="4123075" y="846819"/>
                  <a:pt x="4283256" y="738171"/>
                  <a:pt x="4229339" y="792932"/>
                </a:cubicBezTo>
                <a:cubicBezTo>
                  <a:pt x="4204167" y="811875"/>
                  <a:pt x="4198017" y="811286"/>
                  <a:pt x="4161649" y="825026"/>
                </a:cubicBezTo>
                <a:cubicBezTo>
                  <a:pt x="4124178" y="842792"/>
                  <a:pt x="4020305" y="887954"/>
                  <a:pt x="3975398" y="909830"/>
                </a:cubicBezTo>
                <a:cubicBezTo>
                  <a:pt x="3914041" y="941841"/>
                  <a:pt x="4003410" y="903556"/>
                  <a:pt x="4038675" y="893844"/>
                </a:cubicBezTo>
                <a:cubicBezTo>
                  <a:pt x="4012215" y="917484"/>
                  <a:pt x="3950225" y="928773"/>
                  <a:pt x="3898249" y="953416"/>
                </a:cubicBezTo>
                <a:cubicBezTo>
                  <a:pt x="3874180" y="968331"/>
                  <a:pt x="3903295" y="958031"/>
                  <a:pt x="3887504" y="969606"/>
                </a:cubicBezTo>
                <a:cubicBezTo>
                  <a:pt x="3862331" y="988549"/>
                  <a:pt x="3807777" y="995727"/>
                  <a:pt x="3812561" y="1005139"/>
                </a:cubicBezTo>
                <a:cubicBezTo>
                  <a:pt x="3809251" y="1017219"/>
                  <a:pt x="3859470" y="1022023"/>
                  <a:pt x="3915575" y="1032211"/>
                </a:cubicBezTo>
                <a:cubicBezTo>
                  <a:pt x="3978014" y="1042316"/>
                  <a:pt x="4089490" y="1065376"/>
                  <a:pt x="4175238" y="1082533"/>
                </a:cubicBezTo>
                <a:cubicBezTo>
                  <a:pt x="4337957" y="1110495"/>
                  <a:pt x="4476502" y="1149919"/>
                  <a:pt x="4643164" y="1186524"/>
                </a:cubicBezTo>
                <a:cubicBezTo>
                  <a:pt x="4716614" y="1202503"/>
                  <a:pt x="4790248" y="1217811"/>
                  <a:pt x="4856367" y="1241354"/>
                </a:cubicBezTo>
                <a:cubicBezTo>
                  <a:pt x="5035671" y="1297075"/>
                  <a:pt x="5229772" y="1375562"/>
                  <a:pt x="5343698" y="1458776"/>
                </a:cubicBezTo>
                <a:cubicBezTo>
                  <a:pt x="5410266" y="1503712"/>
                  <a:pt x="5434131" y="1535610"/>
                  <a:pt x="5469456" y="1594777"/>
                </a:cubicBezTo>
                <a:cubicBezTo>
                  <a:pt x="5482125" y="1621471"/>
                  <a:pt x="5494794" y="1648166"/>
                  <a:pt x="5496347" y="1665533"/>
                </a:cubicBezTo>
                <a:cubicBezTo>
                  <a:pt x="5489338" y="1737179"/>
                  <a:pt x="5419424" y="1850329"/>
                  <a:pt x="5374701" y="1871534"/>
                </a:cubicBezTo>
                <a:lnTo>
                  <a:pt x="5360275" y="1874286"/>
                </a:lnTo>
                <a:lnTo>
                  <a:pt x="5357884" y="1883011"/>
                </a:lnTo>
                <a:cubicBezTo>
                  <a:pt x="5349529" y="1890477"/>
                  <a:pt x="5332633" y="1906079"/>
                  <a:pt x="5330427" y="1914132"/>
                </a:cubicBezTo>
                <a:cubicBezTo>
                  <a:pt x="5329140" y="1918830"/>
                  <a:pt x="5341438" y="1920007"/>
                  <a:pt x="5340335" y="1924034"/>
                </a:cubicBezTo>
                <a:cubicBezTo>
                  <a:pt x="5335084" y="1966232"/>
                  <a:pt x="5233788" y="2028860"/>
                  <a:pt x="5206225" y="2056526"/>
                </a:cubicBezTo>
                <a:cubicBezTo>
                  <a:pt x="5189513" y="2071458"/>
                  <a:pt x="5179216" y="2109041"/>
                  <a:pt x="5156250" y="2119930"/>
                </a:cubicBezTo>
                <a:cubicBezTo>
                  <a:pt x="5163687" y="2115821"/>
                  <a:pt x="5165443" y="2086373"/>
                  <a:pt x="5170490" y="2090988"/>
                </a:cubicBezTo>
                <a:cubicBezTo>
                  <a:pt x="5165443" y="2086373"/>
                  <a:pt x="5126870" y="2108166"/>
                  <a:pt x="5130629" y="2117479"/>
                </a:cubicBezTo>
                <a:cubicBezTo>
                  <a:pt x="5130629" y="2117479"/>
                  <a:pt x="5147895" y="2127396"/>
                  <a:pt x="5148998" y="2123369"/>
                </a:cubicBezTo>
                <a:cubicBezTo>
                  <a:pt x="5140642" y="2130834"/>
                  <a:pt x="5124929" y="2138285"/>
                  <a:pt x="5114367" y="2153804"/>
                </a:cubicBezTo>
                <a:cubicBezTo>
                  <a:pt x="5106930" y="2157913"/>
                  <a:pt x="5109770" y="2170582"/>
                  <a:pt x="5107380" y="2179307"/>
                </a:cubicBezTo>
                <a:cubicBezTo>
                  <a:pt x="5097920" y="2190799"/>
                  <a:pt x="5074954" y="2201688"/>
                  <a:pt x="5072748" y="2209742"/>
                </a:cubicBezTo>
                <a:cubicBezTo>
                  <a:pt x="5057405" y="2242711"/>
                  <a:pt x="5065926" y="2307577"/>
                  <a:pt x="5050318" y="2318481"/>
                </a:cubicBezTo>
                <a:cubicBezTo>
                  <a:pt x="5041857" y="2322493"/>
                  <a:pt x="5033052" y="2308565"/>
                  <a:pt x="5033052" y="2308565"/>
                </a:cubicBezTo>
                <a:cubicBezTo>
                  <a:pt x="5021203" y="2328783"/>
                  <a:pt x="5038098" y="2313180"/>
                  <a:pt x="5040754" y="2326520"/>
                </a:cubicBezTo>
                <a:cubicBezTo>
                  <a:pt x="5038734" y="2360763"/>
                  <a:pt x="4978481" y="2388747"/>
                  <a:pt x="4955964" y="2421029"/>
                </a:cubicBezTo>
                <a:cubicBezTo>
                  <a:pt x="4945218" y="2437220"/>
                  <a:pt x="4946954" y="2453915"/>
                  <a:pt x="4937312" y="2466079"/>
                </a:cubicBezTo>
                <a:cubicBezTo>
                  <a:pt x="4905257" y="2513978"/>
                  <a:pt x="4864293" y="2544496"/>
                  <a:pt x="4838650" y="2588188"/>
                </a:cubicBezTo>
                <a:lnTo>
                  <a:pt x="4831846" y="2613020"/>
                </a:lnTo>
                <a:cubicBezTo>
                  <a:pt x="4808148" y="2653454"/>
                  <a:pt x="4766080" y="2687999"/>
                  <a:pt x="4736310" y="2723720"/>
                </a:cubicBezTo>
                <a:cubicBezTo>
                  <a:pt x="4715002" y="2755429"/>
                  <a:pt x="4694614" y="2783783"/>
                  <a:pt x="4673384" y="2811367"/>
                </a:cubicBezTo>
                <a:cubicBezTo>
                  <a:pt x="4600814" y="2911178"/>
                  <a:pt x="4526321" y="2968104"/>
                  <a:pt x="4404265" y="3033566"/>
                </a:cubicBezTo>
                <a:cubicBezTo>
                  <a:pt x="4097694" y="3200528"/>
                  <a:pt x="3734589" y="3289765"/>
                  <a:pt x="3320873" y="3394822"/>
                </a:cubicBezTo>
                <a:cubicBezTo>
                  <a:pt x="3346495" y="3397273"/>
                  <a:pt x="3324632" y="3404135"/>
                  <a:pt x="3318483" y="3403547"/>
                </a:cubicBezTo>
                <a:cubicBezTo>
                  <a:pt x="3317380" y="3407575"/>
                  <a:pt x="3318932" y="3424941"/>
                  <a:pt x="3312783" y="3424353"/>
                </a:cubicBezTo>
                <a:cubicBezTo>
                  <a:pt x="3333808" y="3443582"/>
                  <a:pt x="3419360" y="3398030"/>
                  <a:pt x="3437807" y="3399794"/>
                </a:cubicBezTo>
                <a:cubicBezTo>
                  <a:pt x="3792338" y="3310043"/>
                  <a:pt x="4146985" y="3128020"/>
                  <a:pt x="4630312" y="3018759"/>
                </a:cubicBezTo>
                <a:cubicBezTo>
                  <a:pt x="4692750" y="3028864"/>
                  <a:pt x="4025230" y="3317107"/>
                  <a:pt x="4155238" y="3433070"/>
                </a:cubicBezTo>
                <a:cubicBezTo>
                  <a:pt x="4285246" y="3549032"/>
                  <a:pt x="5403107" y="3717975"/>
                  <a:pt x="5410359" y="3714536"/>
                </a:cubicBezTo>
                <a:lnTo>
                  <a:pt x="5386944" y="3704032"/>
                </a:lnTo>
                <a:cubicBezTo>
                  <a:pt x="5382574" y="3702710"/>
                  <a:pt x="5343738" y="3692977"/>
                  <a:pt x="5283435" y="3677999"/>
                </a:cubicBezTo>
                <a:lnTo>
                  <a:pt x="5243483" y="3668092"/>
                </a:lnTo>
                <a:lnTo>
                  <a:pt x="5258575" y="3670015"/>
                </a:lnTo>
                <a:lnTo>
                  <a:pt x="5277869" y="3674805"/>
                </a:lnTo>
                <a:cubicBezTo>
                  <a:pt x="5297690" y="3679723"/>
                  <a:pt x="5315521" y="3684144"/>
                  <a:pt x="5330970" y="3687971"/>
                </a:cubicBezTo>
                <a:lnTo>
                  <a:pt x="5332982" y="3688469"/>
                </a:lnTo>
                <a:lnTo>
                  <a:pt x="5332977" y="3688903"/>
                </a:lnTo>
                <a:lnTo>
                  <a:pt x="5332805" y="3688890"/>
                </a:lnTo>
                <a:cubicBezTo>
                  <a:pt x="5332213" y="3689003"/>
                  <a:pt x="5332207" y="3689326"/>
                  <a:pt x="5332966" y="3689915"/>
                </a:cubicBezTo>
                <a:lnTo>
                  <a:pt x="5332977" y="3688903"/>
                </a:lnTo>
                <a:lnTo>
                  <a:pt x="5335420" y="3689071"/>
                </a:lnTo>
                <a:lnTo>
                  <a:pt x="5369784" y="3697569"/>
                </a:lnTo>
                <a:cubicBezTo>
                  <a:pt x="5534517" y="3738191"/>
                  <a:pt x="5345659" y="3690612"/>
                  <a:pt x="5336158" y="3689122"/>
                </a:cubicBezTo>
                <a:lnTo>
                  <a:pt x="5335420" y="3689071"/>
                </a:lnTo>
                <a:lnTo>
                  <a:pt x="5332982" y="3688469"/>
                </a:lnTo>
                <a:lnTo>
                  <a:pt x="5333008" y="3686005"/>
                </a:lnTo>
                <a:cubicBezTo>
                  <a:pt x="5336290" y="3678804"/>
                  <a:pt x="5359769" y="3684214"/>
                  <a:pt x="5359769" y="3684214"/>
                </a:cubicBezTo>
                <a:cubicBezTo>
                  <a:pt x="5360321" y="3682201"/>
                  <a:pt x="5312940" y="3676635"/>
                  <a:pt x="5268017" y="3671219"/>
                </a:cubicBezTo>
                <a:lnTo>
                  <a:pt x="5258575" y="3670015"/>
                </a:lnTo>
                <a:lnTo>
                  <a:pt x="5216494" y="3659569"/>
                </a:lnTo>
                <a:lnTo>
                  <a:pt x="5251909" y="3660197"/>
                </a:lnTo>
                <a:cubicBezTo>
                  <a:pt x="5313099" y="3667180"/>
                  <a:pt x="5373888" y="3686425"/>
                  <a:pt x="5422862" y="3668899"/>
                </a:cubicBezTo>
                <a:cubicBezTo>
                  <a:pt x="5412117" y="3685089"/>
                  <a:pt x="5442335" y="3670761"/>
                  <a:pt x="5459680" y="3676553"/>
                </a:cubicBezTo>
                <a:cubicBezTo>
                  <a:pt x="5459680" y="3676553"/>
                  <a:pt x="5462257" y="3694018"/>
                  <a:pt x="5473452" y="3699221"/>
                </a:cubicBezTo>
                <a:cubicBezTo>
                  <a:pt x="5440578" y="3700209"/>
                  <a:pt x="5385392" y="3686665"/>
                  <a:pt x="5378139" y="3690103"/>
                </a:cubicBezTo>
                <a:cubicBezTo>
                  <a:pt x="5370887" y="3693542"/>
                  <a:pt x="5388231" y="3699334"/>
                  <a:pt x="5395405" y="3700020"/>
                </a:cubicBezTo>
                <a:cubicBezTo>
                  <a:pt x="5407704" y="3701196"/>
                  <a:pt x="5460050" y="3702071"/>
                  <a:pt x="5476108" y="3712561"/>
                </a:cubicBezTo>
                <a:cubicBezTo>
                  <a:pt x="5488328" y="3717862"/>
                  <a:pt x="5485018" y="3729942"/>
                  <a:pt x="5489880" y="3735229"/>
                </a:cubicBezTo>
                <a:cubicBezTo>
                  <a:pt x="5488777" y="3739255"/>
                  <a:pt x="5508328" y="3736993"/>
                  <a:pt x="5508328" y="3736993"/>
                </a:cubicBezTo>
                <a:cubicBezTo>
                  <a:pt x="5507225" y="3741020"/>
                  <a:pt x="5499972" y="3744459"/>
                  <a:pt x="5499972" y="3744459"/>
                </a:cubicBezTo>
                <a:cubicBezTo>
                  <a:pt x="5499972" y="3744459"/>
                  <a:pt x="5541573" y="3761523"/>
                  <a:pt x="5553871" y="3762700"/>
                </a:cubicBezTo>
                <a:cubicBezTo>
                  <a:pt x="5546619" y="3766139"/>
                  <a:pt x="5533666" y="3790383"/>
                  <a:pt x="5539815" y="3790971"/>
                </a:cubicBezTo>
                <a:cubicBezTo>
                  <a:pt x="5563231" y="3801476"/>
                  <a:pt x="5605115" y="3767602"/>
                  <a:pt x="5614103" y="3780859"/>
                </a:cubicBezTo>
                <a:cubicBezTo>
                  <a:pt x="5622908" y="3794787"/>
                  <a:pt x="5606851" y="3784298"/>
                  <a:pt x="5591137" y="3791748"/>
                </a:cubicBezTo>
                <a:cubicBezTo>
                  <a:pt x="5561944" y="3806174"/>
                  <a:pt x="5572036" y="3815404"/>
                  <a:pt x="5587827" y="3803829"/>
                </a:cubicBezTo>
                <a:cubicBezTo>
                  <a:pt x="5626402" y="3782036"/>
                  <a:pt x="5622176" y="3824332"/>
                  <a:pt x="5615001" y="3823646"/>
                </a:cubicBezTo>
                <a:cubicBezTo>
                  <a:pt x="5621073" y="3828359"/>
                  <a:pt x="5658544" y="3810593"/>
                  <a:pt x="5662302" y="3819906"/>
                </a:cubicBezTo>
                <a:cubicBezTo>
                  <a:pt x="5663855" y="3837273"/>
                  <a:pt x="5627222" y="3828948"/>
                  <a:pt x="5625935" y="3833646"/>
                </a:cubicBezTo>
                <a:cubicBezTo>
                  <a:pt x="5617579" y="3841111"/>
                  <a:pt x="5643200" y="3843562"/>
                  <a:pt x="5633820" y="3850929"/>
                </a:cubicBezTo>
                <a:cubicBezTo>
                  <a:pt x="5611879" y="3861916"/>
                  <a:pt x="5589751" y="3846714"/>
                  <a:pt x="5582314" y="3850824"/>
                </a:cubicBezTo>
                <a:cubicBezTo>
                  <a:pt x="5582314" y="3850824"/>
                  <a:pt x="5577901" y="3866931"/>
                  <a:pt x="5570727" y="3866244"/>
                </a:cubicBezTo>
                <a:cubicBezTo>
                  <a:pt x="5582763" y="3872217"/>
                  <a:pt x="5601211" y="3873982"/>
                  <a:pt x="5601211" y="3873982"/>
                </a:cubicBezTo>
                <a:cubicBezTo>
                  <a:pt x="5595695" y="3894116"/>
                  <a:pt x="5556038" y="3873793"/>
                  <a:pt x="5575960" y="3897049"/>
                </a:cubicBezTo>
                <a:cubicBezTo>
                  <a:pt x="5598721" y="3932974"/>
                  <a:pt x="5513971" y="3908338"/>
                  <a:pt x="5532789" y="3935620"/>
                </a:cubicBezTo>
                <a:cubicBezTo>
                  <a:pt x="5545537" y="3958191"/>
                  <a:pt x="5529479" y="3947702"/>
                  <a:pt x="5518734" y="3963891"/>
                </a:cubicBezTo>
                <a:cubicBezTo>
                  <a:pt x="5517630" y="3967919"/>
                  <a:pt x="5527538" y="3977819"/>
                  <a:pt x="5534975" y="3973710"/>
                </a:cubicBezTo>
                <a:cubicBezTo>
                  <a:pt x="5526435" y="3981846"/>
                  <a:pt x="5490067" y="3995586"/>
                  <a:pt x="5470517" y="3997848"/>
                </a:cubicBezTo>
                <a:cubicBezTo>
                  <a:pt x="5463342" y="3997162"/>
                  <a:pt x="5438824" y="3990684"/>
                  <a:pt x="5437720" y="3994711"/>
                </a:cubicBezTo>
                <a:cubicBezTo>
                  <a:pt x="5417066" y="4001000"/>
                  <a:pt x="5440298" y="4012175"/>
                  <a:pt x="5419722" y="4014340"/>
                </a:cubicBezTo>
                <a:cubicBezTo>
                  <a:pt x="5465920" y="4014626"/>
                  <a:pt x="5482815" y="3999024"/>
                  <a:pt x="5463713" y="4022680"/>
                </a:cubicBezTo>
                <a:cubicBezTo>
                  <a:pt x="5453045" y="4034745"/>
                  <a:pt x="5418619" y="4018366"/>
                  <a:pt x="5439644" y="4037596"/>
                </a:cubicBezTo>
                <a:cubicBezTo>
                  <a:pt x="5460669" y="4056825"/>
                  <a:pt x="5436334" y="4049676"/>
                  <a:pt x="5406115" y="4064004"/>
                </a:cubicBezTo>
                <a:cubicBezTo>
                  <a:pt x="5384253" y="4070866"/>
                  <a:pt x="5395369" y="4080194"/>
                  <a:pt x="5386830" y="4088331"/>
                </a:cubicBezTo>
                <a:cubicBezTo>
                  <a:pt x="5385726" y="4092358"/>
                  <a:pt x="5366254" y="4090495"/>
                  <a:pt x="5366254" y="4090495"/>
                </a:cubicBezTo>
                <a:cubicBezTo>
                  <a:pt x="5359002" y="4093933"/>
                  <a:pt x="5376346" y="4099724"/>
                  <a:pt x="5362944" y="4102575"/>
                </a:cubicBezTo>
                <a:cubicBezTo>
                  <a:pt x="5332726" y="4116903"/>
                  <a:pt x="5349543" y="4105426"/>
                  <a:pt x="5328783" y="4108261"/>
                </a:cubicBezTo>
                <a:cubicBezTo>
                  <a:pt x="5341082" y="4109437"/>
                  <a:pt x="5271840" y="4124164"/>
                  <a:pt x="5318221" y="4123780"/>
                </a:cubicBezTo>
                <a:cubicBezTo>
                  <a:pt x="5375614" y="4129270"/>
                  <a:pt x="5310784" y="4127890"/>
                  <a:pt x="5309681" y="4131916"/>
                </a:cubicBezTo>
                <a:cubicBezTo>
                  <a:pt x="5305084" y="4148695"/>
                  <a:pt x="5346498" y="4139571"/>
                  <a:pt x="5348050" y="4156938"/>
                </a:cubicBezTo>
                <a:cubicBezTo>
                  <a:pt x="5349603" y="4174304"/>
                  <a:pt x="5326372" y="4163128"/>
                  <a:pt x="5315626" y="4179318"/>
                </a:cubicBezTo>
                <a:cubicBezTo>
                  <a:pt x="5315626" y="4179318"/>
                  <a:pt x="5340144" y="4185796"/>
                  <a:pt x="5341247" y="4181770"/>
                </a:cubicBezTo>
                <a:cubicBezTo>
                  <a:pt x="5340144" y="4185796"/>
                  <a:pt x="5317178" y="4196685"/>
                  <a:pt x="5309926" y="4200124"/>
                </a:cubicBezTo>
                <a:cubicBezTo>
                  <a:pt x="5302673" y="4203563"/>
                  <a:pt x="5297627" y="4198948"/>
                  <a:pt x="5291478" y="4198359"/>
                </a:cubicBezTo>
                <a:cubicBezTo>
                  <a:pt x="5268512" y="4209248"/>
                  <a:pt x="5294133" y="4211699"/>
                  <a:pt x="5278525" y="4222603"/>
                </a:cubicBezTo>
                <a:lnTo>
                  <a:pt x="5222685" y="4234480"/>
                </a:lnTo>
                <a:cubicBezTo>
                  <a:pt x="5181271" y="4243605"/>
                  <a:pt x="5215882" y="4259312"/>
                  <a:pt x="5220928" y="4263927"/>
                </a:cubicBezTo>
                <a:lnTo>
                  <a:pt x="5216331" y="4280706"/>
                </a:lnTo>
                <a:cubicBezTo>
                  <a:pt x="5234700" y="4286595"/>
                  <a:pt x="5247652" y="4262351"/>
                  <a:pt x="5250309" y="4275691"/>
                </a:cubicBezTo>
                <a:cubicBezTo>
                  <a:pt x="5256828" y="4301798"/>
                  <a:pt x="5236906" y="4278541"/>
                  <a:pt x="5216780" y="4302099"/>
                </a:cubicBezTo>
                <a:cubicBezTo>
                  <a:pt x="5215493" y="4306797"/>
                  <a:pt x="5214839" y="4332217"/>
                  <a:pt x="5214839" y="4332217"/>
                </a:cubicBezTo>
                <a:cubicBezTo>
                  <a:pt x="5189588" y="4355285"/>
                  <a:pt x="5161311" y="4339494"/>
                  <a:pt x="5150565" y="4355684"/>
                </a:cubicBezTo>
                <a:cubicBezTo>
                  <a:pt x="5149461" y="4359711"/>
                  <a:pt x="5165519" y="4370201"/>
                  <a:pt x="5166806" y="4365503"/>
                </a:cubicBezTo>
                <a:cubicBezTo>
                  <a:pt x="5157163" y="4377666"/>
                  <a:pt x="5125392" y="4374627"/>
                  <a:pt x="5134196" y="4388555"/>
                </a:cubicBezTo>
                <a:cubicBezTo>
                  <a:pt x="5145314" y="4397883"/>
                  <a:pt x="5103900" y="4407007"/>
                  <a:pt x="5102797" y="4411034"/>
                </a:cubicBezTo>
                <a:cubicBezTo>
                  <a:pt x="5110498" y="4428989"/>
                  <a:pt x="5149256" y="4406525"/>
                  <a:pt x="5145762" y="4419277"/>
                </a:cubicBezTo>
                <a:cubicBezTo>
                  <a:pt x="5148418" y="4432617"/>
                  <a:pt x="5112889" y="4420264"/>
                  <a:pt x="5107189" y="4441069"/>
                </a:cubicBezTo>
                <a:cubicBezTo>
                  <a:pt x="5104798" y="4449794"/>
                  <a:pt x="5140063" y="4440082"/>
                  <a:pt x="5114890" y="4459025"/>
                </a:cubicBezTo>
                <a:lnTo>
                  <a:pt x="5102592" y="4457848"/>
                </a:lnTo>
                <a:cubicBezTo>
                  <a:pt x="5102592" y="4457848"/>
                  <a:pt x="5106534" y="4466490"/>
                  <a:pt x="5099098" y="4470600"/>
                </a:cubicBezTo>
                <a:cubicBezTo>
                  <a:pt x="5084593" y="4477477"/>
                  <a:pt x="5065120" y="4475614"/>
                  <a:pt x="5056765" y="4483080"/>
                </a:cubicBezTo>
                <a:cubicBezTo>
                  <a:pt x="5057868" y="4479053"/>
                  <a:pt x="5051719" y="4478464"/>
                  <a:pt x="5050616" y="4482492"/>
                </a:cubicBezTo>
                <a:cubicBezTo>
                  <a:pt x="5043441" y="4481805"/>
                  <a:pt x="5037292" y="4481217"/>
                  <a:pt x="5036005" y="4485915"/>
                </a:cubicBezTo>
                <a:cubicBezTo>
                  <a:pt x="5011671" y="4478766"/>
                  <a:pt x="5014248" y="4496231"/>
                  <a:pt x="5034902" y="4489942"/>
                </a:cubicBezTo>
                <a:cubicBezTo>
                  <a:pt x="5023053" y="4510159"/>
                  <a:pt x="5034248" y="4515362"/>
                  <a:pt x="5017352" y="4530964"/>
                </a:cubicBezTo>
                <a:cubicBezTo>
                  <a:pt x="5024605" y="4527526"/>
                  <a:pt x="5022399" y="4535579"/>
                  <a:pt x="5015146" y="4539018"/>
                </a:cubicBezTo>
                <a:cubicBezTo>
                  <a:pt x="5005503" y="4551181"/>
                  <a:pt x="4970423" y="4560222"/>
                  <a:pt x="4969136" y="4564920"/>
                </a:cubicBezTo>
                <a:cubicBezTo>
                  <a:pt x="4968308" y="4567941"/>
                  <a:pt x="4979928" y="4579512"/>
                  <a:pt x="4986798" y="4581429"/>
                </a:cubicBezTo>
                <a:lnTo>
                  <a:pt x="4988926" y="4581479"/>
                </a:lnTo>
                <a:lnTo>
                  <a:pt x="4982037" y="4587014"/>
                </a:lnTo>
                <a:cubicBezTo>
                  <a:pt x="4956127" y="4601965"/>
                  <a:pt x="4905368" y="4599972"/>
                  <a:pt x="4888494" y="4621258"/>
                </a:cubicBezTo>
                <a:cubicBezTo>
                  <a:pt x="4887390" y="4625285"/>
                  <a:pt x="4899689" y="4626461"/>
                  <a:pt x="4905838" y="4627050"/>
                </a:cubicBezTo>
                <a:cubicBezTo>
                  <a:pt x="4909702" y="4639817"/>
                  <a:pt x="4872964" y="4628038"/>
                  <a:pt x="4876644" y="4641475"/>
                </a:cubicBezTo>
                <a:cubicBezTo>
                  <a:pt x="4886736" y="4650705"/>
                  <a:pt x="4939737" y="4626160"/>
                  <a:pt x="4943680" y="4634802"/>
                </a:cubicBezTo>
                <a:cubicBezTo>
                  <a:pt x="4953772" y="4644032"/>
                  <a:pt x="4884530" y="4658759"/>
                  <a:pt x="4877093" y="4662869"/>
                </a:cubicBezTo>
                <a:cubicBezTo>
                  <a:pt x="4861564" y="4669648"/>
                  <a:pt x="4864141" y="4687113"/>
                  <a:pt x="4842462" y="4693304"/>
                </a:cubicBezTo>
                <a:cubicBezTo>
                  <a:pt x="4826670" y="4704879"/>
                  <a:pt x="4787646" y="4705278"/>
                  <a:pt x="4773221" y="4708031"/>
                </a:cubicBezTo>
                <a:cubicBezTo>
                  <a:pt x="4764680" y="4716167"/>
                  <a:pt x="4797738" y="4714509"/>
                  <a:pt x="4792692" y="4709893"/>
                </a:cubicBezTo>
                <a:cubicBezTo>
                  <a:pt x="4817660" y="4737765"/>
                  <a:pt x="4699381" y="4739536"/>
                  <a:pt x="4682486" y="4755139"/>
                </a:cubicBezTo>
                <a:cubicBezTo>
                  <a:pt x="4682486" y="4755139"/>
                  <a:pt x="4658866" y="4791447"/>
                  <a:pt x="4660153" y="4786750"/>
                </a:cubicBezTo>
                <a:cubicBezTo>
                  <a:pt x="4658866" y="4791447"/>
                  <a:pt x="4685775" y="4789200"/>
                  <a:pt x="4699176" y="4786350"/>
                </a:cubicBezTo>
                <a:cubicBezTo>
                  <a:pt x="4734178" y="4781434"/>
                  <a:pt x="4744925" y="4765244"/>
                  <a:pt x="4790097" y="4765432"/>
                </a:cubicBezTo>
                <a:cubicBezTo>
                  <a:pt x="4772099" y="4785061"/>
                  <a:pt x="4638212" y="4797737"/>
                  <a:pt x="4572912" y="4821106"/>
                </a:cubicBezTo>
                <a:cubicBezTo>
                  <a:pt x="4565476" y="4825215"/>
                  <a:pt x="4528005" y="4842981"/>
                  <a:pt x="4529292" y="4838283"/>
                </a:cubicBezTo>
                <a:cubicBezTo>
                  <a:pt x="4519727" y="4846322"/>
                  <a:pt x="4536993" y="4856238"/>
                  <a:pt x="4529741" y="4859677"/>
                </a:cubicBezTo>
                <a:cubicBezTo>
                  <a:pt x="4514027" y="4867127"/>
                  <a:pt x="4472349" y="4854187"/>
                  <a:pt x="4458763" y="4857708"/>
                </a:cubicBezTo>
                <a:cubicBezTo>
                  <a:pt x="4452614" y="4857120"/>
                  <a:pt x="4457660" y="4861735"/>
                  <a:pt x="4457660" y="4861735"/>
                </a:cubicBezTo>
                <a:cubicBezTo>
                  <a:pt x="4427625" y="4875392"/>
                  <a:pt x="4391911" y="4863711"/>
                  <a:pt x="4338462" y="4866863"/>
                </a:cubicBezTo>
                <a:cubicBezTo>
                  <a:pt x="4304301" y="4872548"/>
                  <a:pt x="4267932" y="4886287"/>
                  <a:pt x="4226703" y="4894741"/>
                </a:cubicBezTo>
                <a:lnTo>
                  <a:pt x="3863227" y="4958460"/>
                </a:lnTo>
                <a:cubicBezTo>
                  <a:pt x="3406096" y="5033881"/>
                  <a:pt x="2833342" y="5124415"/>
                  <a:pt x="2394025" y="5180879"/>
                </a:cubicBezTo>
                <a:cubicBezTo>
                  <a:pt x="2265184" y="5198170"/>
                  <a:pt x="2103207" y="5221244"/>
                  <a:pt x="1963170" y="5233331"/>
                </a:cubicBezTo>
                <a:cubicBezTo>
                  <a:pt x="1854984" y="5244333"/>
                  <a:pt x="2866561" y="5142884"/>
                  <a:pt x="2776560" y="5160447"/>
                </a:cubicBezTo>
                <a:cubicBezTo>
                  <a:pt x="2729180" y="5168312"/>
                  <a:pt x="2593572" y="5186618"/>
                  <a:pt x="2578883" y="5194166"/>
                </a:cubicBezTo>
                <a:cubicBezTo>
                  <a:pt x="2558229" y="5200455"/>
                  <a:pt x="2543910" y="5202740"/>
                  <a:pt x="2487224" y="5212800"/>
                </a:cubicBezTo>
                <a:cubicBezTo>
                  <a:pt x="2430538" y="5222860"/>
                  <a:pt x="2321587" y="5240617"/>
                  <a:pt x="2238769" y="5254525"/>
                </a:cubicBezTo>
                <a:cubicBezTo>
                  <a:pt x="2224342" y="5257278"/>
                  <a:pt x="2193778" y="5268795"/>
                  <a:pt x="2199848" y="5273508"/>
                </a:cubicBezTo>
                <a:cubicBezTo>
                  <a:pt x="2202504" y="5286848"/>
                  <a:pt x="2110983" y="5282891"/>
                  <a:pt x="2114742" y="5292204"/>
                </a:cubicBezTo>
                <a:cubicBezTo>
                  <a:pt x="2113639" y="5296231"/>
                  <a:pt x="2061627" y="5313405"/>
                  <a:pt x="2054375" y="5316843"/>
                </a:cubicBezTo>
                <a:cubicBezTo>
                  <a:pt x="2048226" y="5316255"/>
                  <a:pt x="1530139" y="5354171"/>
                  <a:pt x="1425292" y="5361636"/>
                </a:cubicBezTo>
                <a:cubicBezTo>
                  <a:pt x="1431441" y="5362225"/>
                  <a:pt x="1833253" y="5337719"/>
                  <a:pt x="2056557" y="5322469"/>
                </a:cubicBezTo>
                <a:lnTo>
                  <a:pt x="2765118" y="5270136"/>
                </a:lnTo>
                <a:cubicBezTo>
                  <a:pt x="2763831" y="5274834"/>
                  <a:pt x="1958854" y="5338950"/>
                  <a:pt x="1963900" y="5343565"/>
                </a:cubicBezTo>
                <a:lnTo>
                  <a:pt x="1961732" y="5345528"/>
                </a:lnTo>
                <a:lnTo>
                  <a:pt x="1927127" y="5348307"/>
                </a:lnTo>
                <a:lnTo>
                  <a:pt x="1918831" y="5348926"/>
                </a:lnTo>
                <a:lnTo>
                  <a:pt x="1899489" y="5347560"/>
                </a:lnTo>
                <a:cubicBezTo>
                  <a:pt x="1890610" y="5347452"/>
                  <a:pt x="1883696" y="5348332"/>
                  <a:pt x="1881285" y="5351373"/>
                </a:cubicBezTo>
                <a:cubicBezTo>
                  <a:pt x="1880832" y="5351588"/>
                  <a:pt x="1884790" y="5351408"/>
                  <a:pt x="1892613" y="5350881"/>
                </a:cubicBezTo>
                <a:lnTo>
                  <a:pt x="1918831" y="5348926"/>
                </a:lnTo>
                <a:lnTo>
                  <a:pt x="1929481" y="5349678"/>
                </a:lnTo>
                <a:cubicBezTo>
                  <a:pt x="1939751" y="5350590"/>
                  <a:pt x="1949446" y="5351319"/>
                  <a:pt x="1956029" y="5350691"/>
                </a:cubicBezTo>
                <a:lnTo>
                  <a:pt x="1961732" y="5345528"/>
                </a:lnTo>
                <a:lnTo>
                  <a:pt x="1981541" y="5343937"/>
                </a:lnTo>
                <a:cubicBezTo>
                  <a:pt x="2255700" y="5321522"/>
                  <a:pt x="2997796" y="5256575"/>
                  <a:pt x="3004521" y="5253862"/>
                </a:cubicBezTo>
                <a:cubicBezTo>
                  <a:pt x="2988808" y="5261312"/>
                  <a:pt x="2812089" y="5274305"/>
                  <a:pt x="2829893" y="5274757"/>
                </a:cubicBezTo>
                <a:cubicBezTo>
                  <a:pt x="2847697" y="5275209"/>
                  <a:pt x="3017529" y="5262636"/>
                  <a:pt x="3111346" y="5256575"/>
                </a:cubicBezTo>
                <a:cubicBezTo>
                  <a:pt x="3108333" y="5260376"/>
                  <a:pt x="2930091" y="5280421"/>
                  <a:pt x="2685872" y="5306005"/>
                </a:cubicBezTo>
                <a:lnTo>
                  <a:pt x="2658578" y="5308836"/>
                </a:lnTo>
                <a:lnTo>
                  <a:pt x="2491268" y="5322962"/>
                </a:lnTo>
                <a:cubicBezTo>
                  <a:pt x="2041731" y="5361047"/>
                  <a:pt x="1542610" y="5404034"/>
                  <a:pt x="1345801" y="5418066"/>
                </a:cubicBezTo>
                <a:lnTo>
                  <a:pt x="1320464" y="5419793"/>
                </a:lnTo>
                <a:lnTo>
                  <a:pt x="1308383" y="5420617"/>
                </a:lnTo>
                <a:cubicBezTo>
                  <a:pt x="1275849" y="5422700"/>
                  <a:pt x="1258351" y="5423343"/>
                  <a:pt x="1259351" y="5422212"/>
                </a:cubicBezTo>
                <a:cubicBezTo>
                  <a:pt x="1261557" y="5414158"/>
                  <a:pt x="1286154" y="5416512"/>
                  <a:pt x="1305626" y="5418374"/>
                </a:cubicBezTo>
                <a:cubicBezTo>
                  <a:pt x="1294615" y="5412500"/>
                  <a:pt x="1278452" y="5398557"/>
                  <a:pt x="1284602" y="5399145"/>
                </a:cubicBezTo>
                <a:cubicBezTo>
                  <a:pt x="1265050" y="5401407"/>
                  <a:pt x="1266603" y="5418773"/>
                  <a:pt x="1250624" y="5404159"/>
                </a:cubicBezTo>
                <a:cubicBezTo>
                  <a:pt x="1240532" y="5394930"/>
                  <a:pt x="1264680" y="5375889"/>
                  <a:pt x="1271854" y="5376575"/>
                </a:cubicBezTo>
                <a:cubicBezTo>
                  <a:pt x="1271486" y="5377917"/>
                  <a:pt x="955302" y="5381328"/>
                  <a:pt x="903966" y="5378193"/>
                </a:cubicBezTo>
                <a:cubicBezTo>
                  <a:pt x="852630" y="5375057"/>
                  <a:pt x="986627" y="5362902"/>
                  <a:pt x="963841" y="5357765"/>
                </a:cubicBezTo>
                <a:cubicBezTo>
                  <a:pt x="941054" y="5352628"/>
                  <a:pt x="709850" y="5346527"/>
                  <a:pt x="767247" y="5347372"/>
                </a:cubicBezTo>
                <a:cubicBezTo>
                  <a:pt x="824643" y="5348217"/>
                  <a:pt x="1291405" y="5374312"/>
                  <a:pt x="1308222" y="5362835"/>
                </a:cubicBezTo>
                <a:cubicBezTo>
                  <a:pt x="1322726" y="5355958"/>
                  <a:pt x="822287" y="5331495"/>
                  <a:pt x="827334" y="5336110"/>
                </a:cubicBezTo>
                <a:cubicBezTo>
                  <a:pt x="810068" y="5326194"/>
                  <a:pt x="1164130" y="5317943"/>
                  <a:pt x="1254977" y="5319173"/>
                </a:cubicBezTo>
                <a:cubicBezTo>
                  <a:pt x="1345824" y="5320404"/>
                  <a:pt x="1350739" y="5349684"/>
                  <a:pt x="1372418" y="5343493"/>
                </a:cubicBezTo>
                <a:cubicBezTo>
                  <a:pt x="1394359" y="5332506"/>
                  <a:pt x="1320725" y="5317198"/>
                  <a:pt x="1325771" y="5321812"/>
                </a:cubicBezTo>
                <a:cubicBezTo>
                  <a:pt x="1307402" y="5315924"/>
                  <a:pt x="1310895" y="5303172"/>
                  <a:pt x="1306953" y="5294530"/>
                </a:cubicBezTo>
                <a:cubicBezTo>
                  <a:pt x="1298148" y="5280602"/>
                  <a:pt x="1283537" y="5284025"/>
                  <a:pt x="1284824" y="5279327"/>
                </a:cubicBezTo>
                <a:cubicBezTo>
                  <a:pt x="1285928" y="5275301"/>
                  <a:pt x="1309997" y="5260384"/>
                  <a:pt x="1318353" y="5252920"/>
                </a:cubicBezTo>
                <a:cubicBezTo>
                  <a:pt x="1317250" y="5256946"/>
                  <a:pt x="1342871" y="5259397"/>
                  <a:pt x="1337825" y="5254782"/>
                </a:cubicBezTo>
                <a:cubicBezTo>
                  <a:pt x="1349021" y="5259985"/>
                  <a:pt x="1346630" y="5268710"/>
                  <a:pt x="1367390" y="5265875"/>
                </a:cubicBezTo>
                <a:cubicBezTo>
                  <a:pt x="1367390" y="5265875"/>
                  <a:pt x="1363525" y="5253108"/>
                  <a:pt x="1356273" y="5256547"/>
                </a:cubicBezTo>
                <a:cubicBezTo>
                  <a:pt x="1399815" y="5243493"/>
                  <a:pt x="1372252" y="5271161"/>
                  <a:pt x="1396321" y="5256245"/>
                </a:cubicBezTo>
                <a:cubicBezTo>
                  <a:pt x="1412113" y="5244670"/>
                  <a:pt x="1976717" y="5221420"/>
                  <a:pt x="1959451" y="5211503"/>
                </a:cubicBezTo>
                <a:cubicBezTo>
                  <a:pt x="1954405" y="5206888"/>
                  <a:pt x="1957601" y="5207970"/>
                  <a:pt x="1991206" y="5204038"/>
                </a:cubicBezTo>
                <a:cubicBezTo>
                  <a:pt x="2024811" y="5200106"/>
                  <a:pt x="2166706" y="5192208"/>
                  <a:pt x="2161081" y="5187912"/>
                </a:cubicBezTo>
                <a:cubicBezTo>
                  <a:pt x="2155456" y="5183618"/>
                  <a:pt x="1740049" y="5187122"/>
                  <a:pt x="1957457" y="5178267"/>
                </a:cubicBezTo>
                <a:cubicBezTo>
                  <a:pt x="1965812" y="5170802"/>
                  <a:pt x="2036425" y="5192564"/>
                  <a:pt x="2052032" y="5181660"/>
                </a:cubicBezTo>
                <a:cubicBezTo>
                  <a:pt x="2059469" y="5177551"/>
                  <a:pt x="2085008" y="5179074"/>
                  <a:pt x="2101642" y="5168268"/>
                </a:cubicBezTo>
                <a:cubicBezTo>
                  <a:pt x="2110181" y="5160132"/>
                  <a:pt x="2146402" y="5178683"/>
                  <a:pt x="2137598" y="5164754"/>
                </a:cubicBezTo>
                <a:lnTo>
                  <a:pt x="2330328" y="5147792"/>
                </a:lnTo>
                <a:cubicBezTo>
                  <a:pt x="2306913" y="5137287"/>
                  <a:pt x="2235525" y="5141565"/>
                  <a:pt x="2230479" y="5136950"/>
                </a:cubicBezTo>
                <a:cubicBezTo>
                  <a:pt x="2229376" y="5140977"/>
                  <a:pt x="2058333" y="5130464"/>
                  <a:pt x="2069867" y="5125546"/>
                </a:cubicBezTo>
                <a:cubicBezTo>
                  <a:pt x="2081402" y="5120628"/>
                  <a:pt x="2308411" y="5125494"/>
                  <a:pt x="2299685" y="5107441"/>
                </a:cubicBezTo>
                <a:lnTo>
                  <a:pt x="2171893" y="5116271"/>
                </a:lnTo>
                <a:cubicBezTo>
                  <a:pt x="2156939" y="5101754"/>
                  <a:pt x="2318014" y="5101914"/>
                  <a:pt x="2307922" y="5092684"/>
                </a:cubicBezTo>
                <a:cubicBezTo>
                  <a:pt x="2300748" y="5091998"/>
                  <a:pt x="2525694" y="5087755"/>
                  <a:pt x="2532947" y="5084316"/>
                </a:cubicBezTo>
                <a:cubicBezTo>
                  <a:pt x="2541224" y="5080976"/>
                  <a:pt x="2451328" y="5071368"/>
                  <a:pt x="2454010" y="5065301"/>
                </a:cubicBezTo>
                <a:cubicBezTo>
                  <a:pt x="2456693" y="5059233"/>
                  <a:pt x="2546839" y="5055966"/>
                  <a:pt x="2549045" y="5047912"/>
                </a:cubicBezTo>
                <a:cubicBezTo>
                  <a:pt x="2547493" y="5030546"/>
                  <a:pt x="2366313" y="5036930"/>
                  <a:pt x="2373565" y="5033492"/>
                </a:cubicBezTo>
                <a:cubicBezTo>
                  <a:pt x="2381001" y="5029382"/>
                  <a:pt x="2256622" y="5037439"/>
                  <a:pt x="2266266" y="5025276"/>
                </a:cubicBezTo>
                <a:cubicBezTo>
                  <a:pt x="2267369" y="5021249"/>
                  <a:pt x="2496975" y="5020320"/>
                  <a:pt x="2505252" y="5016979"/>
                </a:cubicBezTo>
                <a:cubicBezTo>
                  <a:pt x="2506355" y="5012952"/>
                  <a:pt x="2380305" y="5024973"/>
                  <a:pt x="2389948" y="5012809"/>
                </a:cubicBezTo>
                <a:cubicBezTo>
                  <a:pt x="2388845" y="5016836"/>
                  <a:pt x="2451909" y="5005229"/>
                  <a:pt x="2459871" y="5002068"/>
                </a:cubicBezTo>
                <a:cubicBezTo>
                  <a:pt x="2467832" y="4998908"/>
                  <a:pt x="2413648" y="5008762"/>
                  <a:pt x="2437717" y="4993845"/>
                </a:cubicBezTo>
                <a:cubicBezTo>
                  <a:pt x="2449791" y="4984325"/>
                  <a:pt x="2427189" y="4981040"/>
                  <a:pt x="2405678" y="4980012"/>
                </a:cubicBezTo>
                <a:lnTo>
                  <a:pt x="2380307" y="4979685"/>
                </a:lnTo>
                <a:lnTo>
                  <a:pt x="2420370" y="4969082"/>
                </a:lnTo>
                <a:cubicBezTo>
                  <a:pt x="2417714" y="4955743"/>
                  <a:pt x="2402513" y="4958173"/>
                  <a:pt x="2437778" y="4948460"/>
                </a:cubicBezTo>
                <a:cubicBezTo>
                  <a:pt x="2445030" y="4945022"/>
                  <a:pt x="2486933" y="4944555"/>
                  <a:pt x="2495211" y="4941215"/>
                </a:cubicBezTo>
                <a:cubicBezTo>
                  <a:pt x="2492819" y="4940986"/>
                  <a:pt x="2404740" y="4935275"/>
                  <a:pt x="2444417" y="4930825"/>
                </a:cubicBezTo>
                <a:cubicBezTo>
                  <a:pt x="2484093" y="4926374"/>
                  <a:pt x="2718390" y="4919808"/>
                  <a:pt x="2733269" y="4914512"/>
                </a:cubicBezTo>
                <a:cubicBezTo>
                  <a:pt x="2748147" y="4909216"/>
                  <a:pt x="2600215" y="4904204"/>
                  <a:pt x="2533688" y="4899050"/>
                </a:cubicBezTo>
                <a:cubicBezTo>
                  <a:pt x="2540940" y="4895610"/>
                  <a:pt x="2557322" y="4857006"/>
                  <a:pt x="2567414" y="4866236"/>
                </a:cubicBezTo>
                <a:cubicBezTo>
                  <a:pt x="2563373" y="4862750"/>
                  <a:pt x="2549638" y="4860796"/>
                  <a:pt x="2531193" y="4859889"/>
                </a:cubicBezTo>
                <a:lnTo>
                  <a:pt x="2498947" y="4859858"/>
                </a:lnTo>
                <a:lnTo>
                  <a:pt x="2500822" y="4851543"/>
                </a:lnTo>
                <a:cubicBezTo>
                  <a:pt x="2501102" y="4847756"/>
                  <a:pt x="2503526" y="4844158"/>
                  <a:pt x="2516284" y="4841180"/>
                </a:cubicBezTo>
                <a:cubicBezTo>
                  <a:pt x="2541800" y="4835223"/>
                  <a:pt x="2606311" y="4831925"/>
                  <a:pt x="2651324" y="4827298"/>
                </a:cubicBezTo>
                <a:cubicBezTo>
                  <a:pt x="2660889" y="4819259"/>
                  <a:pt x="2717406" y="4826554"/>
                  <a:pt x="2724842" y="4822444"/>
                </a:cubicBezTo>
                <a:cubicBezTo>
                  <a:pt x="2718692" y="4821856"/>
                  <a:pt x="2810619" y="4807872"/>
                  <a:pt x="2863148" y="4808076"/>
                </a:cubicBezTo>
                <a:cubicBezTo>
                  <a:pt x="2889874" y="4806500"/>
                  <a:pt x="2727486" y="4801366"/>
                  <a:pt x="2710122" y="4792238"/>
                </a:cubicBezTo>
                <a:cubicBezTo>
                  <a:pt x="2692757" y="4783110"/>
                  <a:pt x="2802953" y="4761651"/>
                  <a:pt x="2758962" y="4753310"/>
                </a:cubicBezTo>
                <a:cubicBezTo>
                  <a:pt x="2686615" y="4733304"/>
                  <a:pt x="2841008" y="4736528"/>
                  <a:pt x="2832204" y="4722600"/>
                </a:cubicBezTo>
                <a:cubicBezTo>
                  <a:pt x="2832480" y="4721593"/>
                  <a:pt x="2827811" y="4720242"/>
                  <a:pt x="2820538" y="4718834"/>
                </a:cubicBezTo>
                <a:lnTo>
                  <a:pt x="2801379" y="4715954"/>
                </a:lnTo>
                <a:lnTo>
                  <a:pt x="2861136" y="4715852"/>
                </a:lnTo>
                <a:cubicBezTo>
                  <a:pt x="2883070" y="4715510"/>
                  <a:pt x="2902076" y="4714834"/>
                  <a:pt x="2912108" y="4713727"/>
                </a:cubicBezTo>
                <a:cubicBezTo>
                  <a:pt x="2919544" y="4709617"/>
                  <a:pt x="2950030" y="4690471"/>
                  <a:pt x="2898708" y="4689695"/>
                </a:cubicBezTo>
                <a:cubicBezTo>
                  <a:pt x="2834063" y="4687643"/>
                  <a:pt x="3010506" y="4657925"/>
                  <a:pt x="3031641" y="4648718"/>
                </a:cubicBezTo>
                <a:cubicBezTo>
                  <a:pt x="3052775" y="4639510"/>
                  <a:pt x="3030560" y="4639066"/>
                  <a:pt x="3025514" y="4634451"/>
                </a:cubicBezTo>
                <a:cubicBezTo>
                  <a:pt x="3034054" y="4626315"/>
                  <a:pt x="3317431" y="4454343"/>
                  <a:pt x="3323501" y="4459057"/>
                </a:cubicBezTo>
                <a:cubicBezTo>
                  <a:pt x="3567919" y="4412321"/>
                  <a:pt x="3313806" y="4438752"/>
                  <a:pt x="3298833" y="4449733"/>
                </a:cubicBezTo>
                <a:cubicBezTo>
                  <a:pt x="3283860" y="4460714"/>
                  <a:pt x="3169759" y="4423641"/>
                  <a:pt x="3153646" y="4423940"/>
                </a:cubicBezTo>
                <a:cubicBezTo>
                  <a:pt x="3131518" y="4408737"/>
                  <a:pt x="3234289" y="4386017"/>
                  <a:pt x="3236496" y="4377963"/>
                </a:cubicBezTo>
                <a:lnTo>
                  <a:pt x="3552437" y="4216400"/>
                </a:lnTo>
                <a:cubicBezTo>
                  <a:pt x="3539265" y="4204698"/>
                  <a:pt x="3404129" y="4263993"/>
                  <a:pt x="3323442" y="4279733"/>
                </a:cubicBezTo>
                <a:cubicBezTo>
                  <a:pt x="3242756" y="4295474"/>
                  <a:pt x="3153359" y="4300473"/>
                  <a:pt x="3068317" y="4310843"/>
                </a:cubicBezTo>
                <a:cubicBezTo>
                  <a:pt x="2998156" y="4319311"/>
                  <a:pt x="2891731" y="4346732"/>
                  <a:pt x="2902477" y="4330542"/>
                </a:cubicBezTo>
                <a:cubicBezTo>
                  <a:pt x="2909729" y="4327103"/>
                  <a:pt x="2338337" y="4496745"/>
                  <a:pt x="1906359" y="4557765"/>
                </a:cubicBezTo>
                <a:cubicBezTo>
                  <a:pt x="1474381" y="4618784"/>
                  <a:pt x="315656" y="4701271"/>
                  <a:pt x="310610" y="4696656"/>
                </a:cubicBezTo>
                <a:cubicBezTo>
                  <a:pt x="302909" y="4678701"/>
                  <a:pt x="1907013" y="4532345"/>
                  <a:pt x="1872586" y="4515965"/>
                </a:cubicBezTo>
                <a:cubicBezTo>
                  <a:pt x="1866437" y="4515377"/>
                  <a:pt x="-6044" y="4628289"/>
                  <a:pt x="105" y="4628877"/>
                </a:cubicBezTo>
                <a:cubicBezTo>
                  <a:pt x="-16136" y="4619059"/>
                  <a:pt x="1843022" y="4504873"/>
                  <a:pt x="1813641" y="4493109"/>
                </a:cubicBezTo>
                <a:cubicBezTo>
                  <a:pt x="1800318" y="4491834"/>
                  <a:pt x="318498" y="4601036"/>
                  <a:pt x="313451" y="4596421"/>
                </a:cubicBezTo>
                <a:cubicBezTo>
                  <a:pt x="265623" y="4582892"/>
                  <a:pt x="1680037" y="4454846"/>
                  <a:pt x="1621014" y="4436114"/>
                </a:cubicBezTo>
                <a:cubicBezTo>
                  <a:pt x="1822206" y="4404528"/>
                  <a:pt x="178887" y="4575542"/>
                  <a:pt x="17460" y="4509593"/>
                </a:cubicBezTo>
                <a:cubicBezTo>
                  <a:pt x="-12808" y="4497228"/>
                  <a:pt x="12231" y="4484289"/>
                  <a:pt x="74379" y="4471153"/>
                </a:cubicBezTo>
                <a:lnTo>
                  <a:pt x="79563" y="4470228"/>
                </a:lnTo>
                <a:lnTo>
                  <a:pt x="119156" y="4479362"/>
                </a:lnTo>
                <a:cubicBezTo>
                  <a:pt x="331499" y="4502974"/>
                  <a:pt x="1083974" y="4385323"/>
                  <a:pt x="1387205" y="4336220"/>
                </a:cubicBezTo>
                <a:lnTo>
                  <a:pt x="1435992" y="4328274"/>
                </a:lnTo>
                <a:lnTo>
                  <a:pt x="1436890" y="4328171"/>
                </a:lnTo>
                <a:cubicBezTo>
                  <a:pt x="1459520" y="4325276"/>
                  <a:pt x="1478187" y="4322526"/>
                  <a:pt x="1492216" y="4319935"/>
                </a:cubicBezTo>
                <a:cubicBezTo>
                  <a:pt x="1534303" y="4312164"/>
                  <a:pt x="1516215" y="4315166"/>
                  <a:pt x="1458023" y="4324686"/>
                </a:cubicBezTo>
                <a:lnTo>
                  <a:pt x="1435992" y="4328274"/>
                </a:lnTo>
                <a:lnTo>
                  <a:pt x="1357781" y="4337280"/>
                </a:lnTo>
                <a:cubicBezTo>
                  <a:pt x="1058939" y="4369003"/>
                  <a:pt x="431111" y="4413881"/>
                  <a:pt x="148223" y="4457966"/>
                </a:cubicBezTo>
                <a:lnTo>
                  <a:pt x="79563" y="4470228"/>
                </a:lnTo>
                <a:lnTo>
                  <a:pt x="75380" y="4469262"/>
                </a:lnTo>
                <a:cubicBezTo>
                  <a:pt x="-78744" y="4395036"/>
                  <a:pt x="697498" y="3940766"/>
                  <a:pt x="567475" y="3874576"/>
                </a:cubicBezTo>
                <a:cubicBezTo>
                  <a:pt x="568578" y="3870550"/>
                  <a:pt x="584108" y="3863771"/>
                  <a:pt x="584108" y="3863771"/>
                </a:cubicBezTo>
                <a:cubicBezTo>
                  <a:pt x="581452" y="3850431"/>
                  <a:pt x="561980" y="3848568"/>
                  <a:pt x="566576" y="3831790"/>
                </a:cubicBezTo>
                <a:lnTo>
                  <a:pt x="593302" y="3830213"/>
                </a:lnTo>
                <a:lnTo>
                  <a:pt x="600105" y="3805382"/>
                </a:lnTo>
                <a:cubicBezTo>
                  <a:pt x="602495" y="3796657"/>
                  <a:pt x="624174" y="3790465"/>
                  <a:pt x="625277" y="3786438"/>
                </a:cubicBezTo>
                <a:cubicBezTo>
                  <a:pt x="627668" y="3777714"/>
                  <a:pt x="614344" y="3776439"/>
                  <a:pt x="616551" y="3768386"/>
                </a:cubicBezTo>
                <a:cubicBezTo>
                  <a:pt x="620045" y="3755634"/>
                  <a:pt x="632265" y="3760935"/>
                  <a:pt x="634471" y="3752882"/>
                </a:cubicBezTo>
                <a:cubicBezTo>
                  <a:pt x="631445" y="3714024"/>
                  <a:pt x="588478" y="3705781"/>
                  <a:pt x="606028" y="3664759"/>
                </a:cubicBezTo>
                <a:cubicBezTo>
                  <a:pt x="608234" y="3656705"/>
                  <a:pt x="620533" y="3657881"/>
                  <a:pt x="626682" y="3658470"/>
                </a:cubicBezTo>
                <a:cubicBezTo>
                  <a:pt x="625578" y="3662497"/>
                  <a:pt x="624476" y="3666524"/>
                  <a:pt x="635143" y="3654458"/>
                </a:cubicBezTo>
                <a:cubicBezTo>
                  <a:pt x="633856" y="3659156"/>
                  <a:pt x="1521280" y="3919732"/>
                  <a:pt x="1521280" y="3919732"/>
                </a:cubicBezTo>
                <a:cubicBezTo>
                  <a:pt x="1521935" y="3917341"/>
                  <a:pt x="1492225" y="3904368"/>
                  <a:pt x="1443633" y="3884908"/>
                </a:cubicBezTo>
                <a:lnTo>
                  <a:pt x="1426458" y="3878137"/>
                </a:lnTo>
                <a:lnTo>
                  <a:pt x="1485853" y="3899078"/>
                </a:lnTo>
                <a:cubicBezTo>
                  <a:pt x="1658993" y="3959838"/>
                  <a:pt x="1791364" y="4005280"/>
                  <a:pt x="1796773" y="4004248"/>
                </a:cubicBezTo>
                <a:cubicBezTo>
                  <a:pt x="1822473" y="4002574"/>
                  <a:pt x="898821" y="3643814"/>
                  <a:pt x="725898" y="3561208"/>
                </a:cubicBezTo>
                <a:cubicBezTo>
                  <a:pt x="552976" y="3478601"/>
                  <a:pt x="751987" y="3512049"/>
                  <a:pt x="759240" y="3508610"/>
                </a:cubicBezTo>
                <a:cubicBezTo>
                  <a:pt x="768620" y="3501243"/>
                  <a:pt x="793217" y="3503596"/>
                  <a:pt x="808931" y="3496145"/>
                </a:cubicBezTo>
                <a:cubicBezTo>
                  <a:pt x="816183" y="3492707"/>
                  <a:pt x="819493" y="3480626"/>
                  <a:pt x="826929" y="3476517"/>
                </a:cubicBezTo>
                <a:cubicBezTo>
                  <a:pt x="843562" y="3465711"/>
                  <a:pt x="863113" y="3463448"/>
                  <a:pt x="871653" y="3455312"/>
                </a:cubicBezTo>
                <a:cubicBezTo>
                  <a:pt x="881033" y="3447944"/>
                  <a:pt x="877353" y="3434506"/>
                  <a:pt x="886733" y="3427139"/>
                </a:cubicBezTo>
                <a:cubicBezTo>
                  <a:pt x="896376" y="3414976"/>
                  <a:pt x="915927" y="3412714"/>
                  <a:pt x="917030" y="3408686"/>
                </a:cubicBezTo>
                <a:cubicBezTo>
                  <a:pt x="940650" y="3372377"/>
                  <a:pt x="926878" y="3349709"/>
                  <a:pt x="960406" y="3323301"/>
                </a:cubicBezTo>
                <a:cubicBezTo>
                  <a:pt x="961693" y="3318603"/>
                  <a:pt x="980141" y="3320368"/>
                  <a:pt x="988418" y="3317027"/>
                </a:cubicBezTo>
                <a:cubicBezTo>
                  <a:pt x="996774" y="3309562"/>
                  <a:pt x="993015" y="3300249"/>
                  <a:pt x="1000267" y="3296810"/>
                </a:cubicBezTo>
                <a:cubicBezTo>
                  <a:pt x="1007520" y="3293372"/>
                  <a:pt x="1009072" y="3310738"/>
                  <a:pt x="1001820" y="3314177"/>
                </a:cubicBezTo>
                <a:cubicBezTo>
                  <a:pt x="1024786" y="3303288"/>
                  <a:pt x="1078070" y="3227804"/>
                  <a:pt x="1085507" y="3223694"/>
                </a:cubicBezTo>
                <a:cubicBezTo>
                  <a:pt x="1092759" y="3220255"/>
                  <a:pt x="1119484" y="3218680"/>
                  <a:pt x="1119484" y="3218680"/>
                </a:cubicBezTo>
                <a:cubicBezTo>
                  <a:pt x="1127840" y="3211214"/>
                  <a:pt x="1125184" y="3197874"/>
                  <a:pt x="1134827" y="3185711"/>
                </a:cubicBezTo>
                <a:cubicBezTo>
                  <a:pt x="1152825" y="3166082"/>
                  <a:pt x="1197470" y="3149002"/>
                  <a:pt x="1217676" y="3121320"/>
                </a:cubicBezTo>
                <a:cubicBezTo>
                  <a:pt x="1219882" y="3113266"/>
                  <a:pt x="1217226" y="3099926"/>
                  <a:pt x="1226685" y="3088434"/>
                </a:cubicBezTo>
                <a:cubicBezTo>
                  <a:pt x="1234775" y="3058904"/>
                  <a:pt x="1264994" y="3044576"/>
                  <a:pt x="1279050" y="3016305"/>
                </a:cubicBezTo>
                <a:cubicBezTo>
                  <a:pt x="1287140" y="2986775"/>
                  <a:pt x="1316072" y="2977146"/>
                  <a:pt x="1341323" y="2954078"/>
                </a:cubicBezTo>
                <a:cubicBezTo>
                  <a:pt x="1380735" y="2906194"/>
                  <a:pt x="1413365" y="2836998"/>
                  <a:pt x="1443213" y="2797153"/>
                </a:cubicBezTo>
                <a:cubicBezTo>
                  <a:pt x="1452594" y="2789785"/>
                  <a:pt x="1466179" y="2786264"/>
                  <a:pt x="1468385" y="2778210"/>
                </a:cubicBezTo>
                <a:cubicBezTo>
                  <a:pt x="1478028" y="2766047"/>
                  <a:pt x="1482625" y="2749268"/>
                  <a:pt x="1485935" y="2737188"/>
                </a:cubicBezTo>
                <a:lnTo>
                  <a:pt x="1489978" y="2734199"/>
                </a:lnTo>
                <a:cubicBezTo>
                  <a:pt x="1502219" y="2723636"/>
                  <a:pt x="1532081" y="2690636"/>
                  <a:pt x="1537461" y="2691151"/>
                </a:cubicBezTo>
                <a:cubicBezTo>
                  <a:pt x="1550785" y="2692425"/>
                  <a:pt x="1504304" y="2743078"/>
                  <a:pt x="1504304" y="2743078"/>
                </a:cubicBezTo>
                <a:cubicBezTo>
                  <a:pt x="1526695" y="2753484"/>
                  <a:pt x="1512659" y="2735612"/>
                  <a:pt x="1528452" y="2724036"/>
                </a:cubicBezTo>
                <a:cubicBezTo>
                  <a:pt x="1559773" y="2705682"/>
                  <a:pt x="1645911" y="2675353"/>
                  <a:pt x="1661441" y="2668574"/>
                </a:cubicBezTo>
                <a:cubicBezTo>
                  <a:pt x="1685959" y="2675052"/>
                  <a:pt x="1730682" y="2653847"/>
                  <a:pt x="1759798" y="2643546"/>
                </a:cubicBezTo>
                <a:cubicBezTo>
                  <a:pt x="1810080" y="2627005"/>
                  <a:pt x="1863436" y="2610759"/>
                  <a:pt x="1916987" y="2596683"/>
                </a:cubicBezTo>
                <a:lnTo>
                  <a:pt x="1951797" y="2589245"/>
                </a:lnTo>
                <a:lnTo>
                  <a:pt x="1951797" y="2574446"/>
                </a:lnTo>
                <a:lnTo>
                  <a:pt x="1872361" y="2590700"/>
                </a:lnTo>
                <a:cubicBezTo>
                  <a:pt x="1715412" y="2620538"/>
                  <a:pt x="1560409" y="2640724"/>
                  <a:pt x="1408754" y="2622758"/>
                </a:cubicBezTo>
                <a:cubicBezTo>
                  <a:pt x="1105446" y="2586828"/>
                  <a:pt x="535489" y="2303100"/>
                  <a:pt x="527787" y="2285145"/>
                </a:cubicBezTo>
                <a:cubicBezTo>
                  <a:pt x="517957" y="2271119"/>
                  <a:pt x="480089" y="2294975"/>
                  <a:pt x="454454" y="2257980"/>
                </a:cubicBezTo>
                <a:cubicBezTo>
                  <a:pt x="428819" y="2220984"/>
                  <a:pt x="345700" y="2047380"/>
                  <a:pt x="373977" y="2063171"/>
                </a:cubicBezTo>
                <a:cubicBezTo>
                  <a:pt x="407301" y="2083577"/>
                  <a:pt x="323756" y="2005097"/>
                  <a:pt x="335605" y="1984880"/>
                </a:cubicBezTo>
                <a:cubicBezTo>
                  <a:pt x="336708" y="1980853"/>
                  <a:pt x="345551" y="1956536"/>
                  <a:pt x="349390" y="1947005"/>
                </a:cubicBezTo>
                <a:cubicBezTo>
                  <a:pt x="353230" y="1937474"/>
                  <a:pt x="350286" y="1935157"/>
                  <a:pt x="358641" y="1927692"/>
                </a:cubicBezTo>
                <a:cubicBezTo>
                  <a:pt x="360848" y="1919638"/>
                  <a:pt x="366722" y="1885834"/>
                  <a:pt x="354314" y="1876445"/>
                </a:cubicBezTo>
                <a:cubicBezTo>
                  <a:pt x="341905" y="1867056"/>
                  <a:pt x="285745" y="1888723"/>
                  <a:pt x="284192" y="1871356"/>
                </a:cubicBezTo>
                <a:cubicBezTo>
                  <a:pt x="285479" y="1866658"/>
                  <a:pt x="300309" y="1844961"/>
                  <a:pt x="307350" y="1836581"/>
                </a:cubicBezTo>
                <a:cubicBezTo>
                  <a:pt x="314392" y="1828201"/>
                  <a:pt x="324336" y="1828645"/>
                  <a:pt x="326441" y="1821077"/>
                </a:cubicBezTo>
                <a:cubicBezTo>
                  <a:pt x="328546" y="1813510"/>
                  <a:pt x="298040" y="1802163"/>
                  <a:pt x="319981" y="1791176"/>
                </a:cubicBezTo>
                <a:cubicBezTo>
                  <a:pt x="342947" y="1780287"/>
                  <a:pt x="283007" y="1758502"/>
                  <a:pt x="312123" y="1748201"/>
                </a:cubicBezTo>
                <a:lnTo>
                  <a:pt x="386769" y="1734334"/>
                </a:lnTo>
                <a:cubicBezTo>
                  <a:pt x="390395" y="1732614"/>
                  <a:pt x="377009" y="1728028"/>
                  <a:pt x="362061" y="1723565"/>
                </a:cubicBezTo>
                <a:lnTo>
                  <a:pt x="350181" y="1720150"/>
                </a:lnTo>
                <a:lnTo>
                  <a:pt x="355254" y="1719672"/>
                </a:lnTo>
                <a:cubicBezTo>
                  <a:pt x="357288" y="1717378"/>
                  <a:pt x="357498" y="1711078"/>
                  <a:pt x="356736" y="1704296"/>
                </a:cubicBezTo>
                <a:lnTo>
                  <a:pt x="356042" y="1701386"/>
                </a:lnTo>
                <a:lnTo>
                  <a:pt x="1351172" y="1516958"/>
                </a:lnTo>
                <a:cubicBezTo>
                  <a:pt x="1518442" y="1485333"/>
                  <a:pt x="1507339" y="1484272"/>
                  <a:pt x="1337849" y="1515683"/>
                </a:cubicBezTo>
                <a:cubicBezTo>
                  <a:pt x="1189545" y="1543169"/>
                  <a:pt x="531298" y="1668186"/>
                  <a:pt x="369998" y="1698698"/>
                </a:cubicBezTo>
                <a:lnTo>
                  <a:pt x="356030" y="1701335"/>
                </a:lnTo>
                <a:lnTo>
                  <a:pt x="352381" y="1686020"/>
                </a:lnTo>
                <a:cubicBezTo>
                  <a:pt x="348666" y="1677566"/>
                  <a:pt x="338502" y="1673601"/>
                  <a:pt x="332969" y="1668948"/>
                </a:cubicBezTo>
                <a:cubicBezTo>
                  <a:pt x="327435" y="1664295"/>
                  <a:pt x="309800" y="1665468"/>
                  <a:pt x="319180" y="1658100"/>
                </a:cubicBezTo>
                <a:cubicBezTo>
                  <a:pt x="326432" y="1654662"/>
                  <a:pt x="351650" y="1646769"/>
                  <a:pt x="359928" y="1643428"/>
                </a:cubicBezTo>
                <a:lnTo>
                  <a:pt x="393757" y="1631224"/>
                </a:lnTo>
                <a:cubicBezTo>
                  <a:pt x="395044" y="1626526"/>
                  <a:pt x="425563" y="1621958"/>
                  <a:pt x="426666" y="1617931"/>
                </a:cubicBezTo>
                <a:cubicBezTo>
                  <a:pt x="464586" y="1621558"/>
                  <a:pt x="436419" y="1625928"/>
                  <a:pt x="446061" y="1613765"/>
                </a:cubicBezTo>
                <a:lnTo>
                  <a:pt x="413681" y="1605728"/>
                </a:lnTo>
                <a:cubicBezTo>
                  <a:pt x="415888" y="1597674"/>
                  <a:pt x="1409821" y="1396535"/>
                  <a:pt x="1403820" y="1393890"/>
                </a:cubicBezTo>
                <a:cubicBezTo>
                  <a:pt x="1397819" y="1391245"/>
                  <a:pt x="369133" y="1597995"/>
                  <a:pt x="377673" y="1589858"/>
                </a:cubicBezTo>
                <a:cubicBezTo>
                  <a:pt x="389522" y="1569641"/>
                  <a:pt x="992964" y="1440195"/>
                  <a:pt x="984397" y="1437110"/>
                </a:cubicBezTo>
                <a:cubicBezTo>
                  <a:pt x="976901" y="1434411"/>
                  <a:pt x="468386" y="1541397"/>
                  <a:pt x="350352" y="1566276"/>
                </a:cubicBezTo>
                <a:lnTo>
                  <a:pt x="337814" y="1568919"/>
                </a:lnTo>
                <a:lnTo>
                  <a:pt x="336204" y="1563988"/>
                </a:lnTo>
                <a:cubicBezTo>
                  <a:pt x="338145" y="1533869"/>
                  <a:pt x="368250" y="1563142"/>
                  <a:pt x="360627" y="1541062"/>
                </a:cubicBezTo>
                <a:cubicBezTo>
                  <a:pt x="352160" y="1527339"/>
                  <a:pt x="454394" y="1496505"/>
                  <a:pt x="587486" y="1462488"/>
                </a:cubicBezTo>
                <a:lnTo>
                  <a:pt x="706013" y="1433314"/>
                </a:lnTo>
                <a:lnTo>
                  <a:pt x="756014" y="1422640"/>
                </a:lnTo>
                <a:cubicBezTo>
                  <a:pt x="790336" y="1414828"/>
                  <a:pt x="827252" y="1406053"/>
                  <a:pt x="864161" y="1397092"/>
                </a:cubicBezTo>
                <a:lnTo>
                  <a:pt x="933297" y="1380039"/>
                </a:lnTo>
                <a:lnTo>
                  <a:pt x="999493" y="1364811"/>
                </a:lnTo>
                <a:cubicBezTo>
                  <a:pt x="1076137" y="1347172"/>
                  <a:pt x="1131009" y="1334308"/>
                  <a:pt x="1140453" y="1330345"/>
                </a:cubicBezTo>
                <a:cubicBezTo>
                  <a:pt x="1154620" y="1324400"/>
                  <a:pt x="1075169" y="1344754"/>
                  <a:pt x="972273" y="1370426"/>
                </a:cubicBezTo>
                <a:lnTo>
                  <a:pt x="933297" y="1380039"/>
                </a:lnTo>
                <a:lnTo>
                  <a:pt x="871157" y="1394334"/>
                </a:lnTo>
                <a:cubicBezTo>
                  <a:pt x="824907" y="1405025"/>
                  <a:pt x="776171" y="1416394"/>
                  <a:pt x="727907" y="1427925"/>
                </a:cubicBezTo>
                <a:lnTo>
                  <a:pt x="706013" y="1433314"/>
                </a:lnTo>
                <a:lnTo>
                  <a:pt x="663424" y="1442406"/>
                </a:lnTo>
                <a:cubicBezTo>
                  <a:pt x="610348" y="1452620"/>
                  <a:pt x="578041" y="1455871"/>
                  <a:pt x="587294" y="1445942"/>
                </a:cubicBezTo>
                <a:cubicBezTo>
                  <a:pt x="655467" y="1418276"/>
                  <a:pt x="602957" y="1430058"/>
                  <a:pt x="624898" y="1419071"/>
                </a:cubicBezTo>
                <a:cubicBezTo>
                  <a:pt x="626002" y="1415044"/>
                  <a:pt x="690407" y="1389258"/>
                  <a:pt x="696556" y="1389847"/>
                </a:cubicBezTo>
                <a:cubicBezTo>
                  <a:pt x="705096" y="1381710"/>
                  <a:pt x="230416" y="1471802"/>
                  <a:pt x="239875" y="1460310"/>
                </a:cubicBezTo>
                <a:cubicBezTo>
                  <a:pt x="241162" y="1455612"/>
                  <a:pt x="285215" y="1423289"/>
                  <a:pt x="291364" y="1423877"/>
                </a:cubicBezTo>
                <a:cubicBezTo>
                  <a:pt x="301427" y="1412098"/>
                  <a:pt x="642928" y="1321991"/>
                  <a:pt x="980183" y="1232511"/>
                </a:cubicBezTo>
                <a:lnTo>
                  <a:pt x="1089079" y="1203508"/>
                </a:lnTo>
                <a:lnTo>
                  <a:pt x="1097241" y="1201535"/>
                </a:lnTo>
                <a:cubicBezTo>
                  <a:pt x="1252435" y="1163996"/>
                  <a:pt x="1378338" y="1133466"/>
                  <a:pt x="1382396" y="1132691"/>
                </a:cubicBezTo>
                <a:cubicBezTo>
                  <a:pt x="1385184" y="1131150"/>
                  <a:pt x="1418663" y="1119302"/>
                  <a:pt x="1460899" y="1104764"/>
                </a:cubicBezTo>
                <a:lnTo>
                  <a:pt x="1490517" y="1094642"/>
                </a:lnTo>
                <a:lnTo>
                  <a:pt x="1525603" y="1084747"/>
                </a:lnTo>
                <a:cubicBezTo>
                  <a:pt x="1600910" y="1063051"/>
                  <a:pt x="1646116" y="1048383"/>
                  <a:pt x="1643519" y="1044906"/>
                </a:cubicBezTo>
                <a:cubicBezTo>
                  <a:pt x="1643927" y="1029019"/>
                  <a:pt x="1230061" y="1133486"/>
                  <a:pt x="921958" y="1211102"/>
                </a:cubicBezTo>
                <a:lnTo>
                  <a:pt x="850958" y="1228970"/>
                </a:lnTo>
                <a:lnTo>
                  <a:pt x="836964" y="1231567"/>
                </a:lnTo>
                <a:cubicBezTo>
                  <a:pt x="709686" y="1255748"/>
                  <a:pt x="604291" y="1278090"/>
                  <a:pt x="593926" y="1290012"/>
                </a:cubicBezTo>
                <a:cubicBezTo>
                  <a:pt x="590913" y="1293813"/>
                  <a:pt x="692346" y="1268820"/>
                  <a:pt x="833221" y="1233434"/>
                </a:cubicBezTo>
                <a:lnTo>
                  <a:pt x="850958" y="1228970"/>
                </a:lnTo>
                <a:lnTo>
                  <a:pt x="968829" y="1207090"/>
                </a:lnTo>
                <a:lnTo>
                  <a:pt x="1058103" y="1190774"/>
                </a:lnTo>
                <a:lnTo>
                  <a:pt x="997709" y="1204679"/>
                </a:lnTo>
                <a:cubicBezTo>
                  <a:pt x="703968" y="1272423"/>
                  <a:pt x="314334" y="1362871"/>
                  <a:pt x="318586" y="1347351"/>
                </a:cubicBezTo>
                <a:cubicBezTo>
                  <a:pt x="319240" y="1321930"/>
                  <a:pt x="1652546" y="939017"/>
                  <a:pt x="1678822" y="916048"/>
                </a:cubicBezTo>
                <a:cubicBezTo>
                  <a:pt x="1679925" y="912021"/>
                  <a:pt x="577917" y="1237012"/>
                  <a:pt x="410852" y="1280949"/>
                </a:cubicBezTo>
                <a:cubicBezTo>
                  <a:pt x="243788" y="1324886"/>
                  <a:pt x="662197" y="1208612"/>
                  <a:pt x="676437" y="1179670"/>
                </a:cubicBezTo>
                <a:cubicBezTo>
                  <a:pt x="681953" y="1159536"/>
                  <a:pt x="853090" y="1111845"/>
                  <a:pt x="862733" y="1099682"/>
                </a:cubicBezTo>
                <a:cubicBezTo>
                  <a:pt x="864939" y="1091628"/>
                  <a:pt x="1142349" y="1016235"/>
                  <a:pt x="1146946" y="999457"/>
                </a:cubicBezTo>
                <a:cubicBezTo>
                  <a:pt x="1145394" y="982090"/>
                  <a:pt x="1363042" y="894402"/>
                  <a:pt x="1427066" y="861779"/>
                </a:cubicBezTo>
                <a:cubicBezTo>
                  <a:pt x="1491091" y="829155"/>
                  <a:pt x="1527600" y="816468"/>
                  <a:pt x="1531094" y="803716"/>
                </a:cubicBezTo>
                <a:cubicBezTo>
                  <a:pt x="1531748" y="778296"/>
                  <a:pt x="1882885" y="551258"/>
                  <a:pt x="1896287" y="548408"/>
                </a:cubicBezTo>
                <a:cubicBezTo>
                  <a:pt x="1904564" y="545067"/>
                  <a:pt x="1869095" y="601594"/>
                  <a:pt x="1902807" y="574514"/>
                </a:cubicBezTo>
                <a:cubicBezTo>
                  <a:pt x="1920806" y="554885"/>
                  <a:pt x="1960034" y="507672"/>
                  <a:pt x="1989149" y="497371"/>
                </a:cubicBezTo>
                <a:cubicBezTo>
                  <a:pt x="2012194" y="482358"/>
                  <a:pt x="2101562" y="444073"/>
                  <a:pt x="2101562" y="444073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687387" y="731838"/>
            <a:ext cx="5092701" cy="5440362"/>
          </a:xfrm>
          <a:custGeom>
            <a:avLst/>
            <a:gdLst>
              <a:gd name="connsiteX0" fmla="*/ 1798673 w 5092701"/>
              <a:gd name="connsiteY0" fmla="*/ 5374311 h 5440362"/>
              <a:gd name="connsiteX1" fmla="*/ 1676959 w 5092701"/>
              <a:gd name="connsiteY1" fmla="*/ 5387564 h 5440362"/>
              <a:gd name="connsiteX2" fmla="*/ 1150645 w 5092701"/>
              <a:gd name="connsiteY2" fmla="*/ 5440220 h 5440362"/>
              <a:gd name="connsiteX3" fmla="*/ 1732148 w 5092701"/>
              <a:gd name="connsiteY3" fmla="*/ 5380767 h 5440362"/>
              <a:gd name="connsiteX4" fmla="*/ 1160436 w 5092701"/>
              <a:gd name="connsiteY4" fmla="*/ 5336477 h 5440362"/>
              <a:gd name="connsiteX5" fmla="*/ 1158694 w 5092701"/>
              <a:gd name="connsiteY5" fmla="*/ 5338476 h 5440362"/>
              <a:gd name="connsiteX6" fmla="*/ 1179588 w 5092701"/>
              <a:gd name="connsiteY6" fmla="*/ 5349650 h 5440362"/>
              <a:gd name="connsiteX7" fmla="*/ 1160436 w 5092701"/>
              <a:gd name="connsiteY7" fmla="*/ 5336477 h 5440362"/>
              <a:gd name="connsiteX8" fmla="*/ 1270272 w 5092701"/>
              <a:gd name="connsiteY8" fmla="*/ 5311780 h 5440362"/>
              <a:gd name="connsiteX9" fmla="*/ 1258052 w 5092701"/>
              <a:gd name="connsiteY9" fmla="*/ 5315301 h 5440362"/>
              <a:gd name="connsiteX10" fmla="*/ 1237893 w 5092701"/>
              <a:gd name="connsiteY10" fmla="*/ 5320635 h 5440362"/>
              <a:gd name="connsiteX11" fmla="*/ 1270272 w 5092701"/>
              <a:gd name="connsiteY11" fmla="*/ 5311780 h 5440362"/>
              <a:gd name="connsiteX12" fmla="*/ 2991688 w 5092701"/>
              <a:gd name="connsiteY12" fmla="*/ 5255688 h 5440362"/>
              <a:gd name="connsiteX13" fmla="*/ 3003292 w 5092701"/>
              <a:gd name="connsiteY13" fmla="*/ 5256188 h 5440362"/>
              <a:gd name="connsiteX14" fmla="*/ 1899686 w 5092701"/>
              <a:gd name="connsiteY14" fmla="*/ 5364507 h 5440362"/>
              <a:gd name="connsiteX15" fmla="*/ 1798673 w 5092701"/>
              <a:gd name="connsiteY15" fmla="*/ 5374311 h 5440362"/>
              <a:gd name="connsiteX16" fmla="*/ 1824884 w 5092701"/>
              <a:gd name="connsiteY16" fmla="*/ 5371456 h 5440362"/>
              <a:gd name="connsiteX17" fmla="*/ 2277542 w 5092701"/>
              <a:gd name="connsiteY17" fmla="*/ 5320836 h 5440362"/>
              <a:gd name="connsiteX18" fmla="*/ 2391118 w 5092701"/>
              <a:gd name="connsiteY18" fmla="*/ 5307740 h 5440362"/>
              <a:gd name="connsiteX19" fmla="*/ 2410262 w 5092701"/>
              <a:gd name="connsiteY19" fmla="*/ 5305943 h 5440362"/>
              <a:gd name="connsiteX20" fmla="*/ 2991688 w 5092701"/>
              <a:gd name="connsiteY20" fmla="*/ 5255688 h 5440362"/>
              <a:gd name="connsiteX21" fmla="*/ 2099560 w 5092701"/>
              <a:gd name="connsiteY21" fmla="*/ 5255360 h 5440362"/>
              <a:gd name="connsiteX22" fmla="*/ 2069002 w 5092701"/>
              <a:gd name="connsiteY22" fmla="*/ 5260374 h 5440362"/>
              <a:gd name="connsiteX23" fmla="*/ 2099560 w 5092701"/>
              <a:gd name="connsiteY23" fmla="*/ 5255360 h 5440362"/>
              <a:gd name="connsiteX24" fmla="*/ 2104836 w 5092701"/>
              <a:gd name="connsiteY24" fmla="*/ 5251704 h 5440362"/>
              <a:gd name="connsiteX25" fmla="*/ 2118232 w 5092701"/>
              <a:gd name="connsiteY25" fmla="*/ 5252526 h 5440362"/>
              <a:gd name="connsiteX26" fmla="*/ 2099560 w 5092701"/>
              <a:gd name="connsiteY26" fmla="*/ 5255360 h 5440362"/>
              <a:gd name="connsiteX27" fmla="*/ 2104836 w 5092701"/>
              <a:gd name="connsiteY27" fmla="*/ 5251704 h 5440362"/>
              <a:gd name="connsiteX28" fmla="*/ 2148791 w 5092701"/>
              <a:gd name="connsiteY28" fmla="*/ 5247512 h 5440362"/>
              <a:gd name="connsiteX29" fmla="*/ 2118232 w 5092701"/>
              <a:gd name="connsiteY29" fmla="*/ 5252526 h 5440362"/>
              <a:gd name="connsiteX30" fmla="*/ 2148791 w 5092701"/>
              <a:gd name="connsiteY30" fmla="*/ 5247512 h 5440362"/>
              <a:gd name="connsiteX31" fmla="*/ 2179350 w 5092701"/>
              <a:gd name="connsiteY31" fmla="*/ 5242498 h 5440362"/>
              <a:gd name="connsiteX32" fmla="*/ 2148791 w 5092701"/>
              <a:gd name="connsiteY32" fmla="*/ 5247512 h 5440362"/>
              <a:gd name="connsiteX33" fmla="*/ 2179350 w 5092701"/>
              <a:gd name="connsiteY33" fmla="*/ 5242498 h 5440362"/>
              <a:gd name="connsiteX34" fmla="*/ 2184511 w 5092701"/>
              <a:gd name="connsiteY34" fmla="*/ 5238830 h 5440362"/>
              <a:gd name="connsiteX35" fmla="*/ 2197100 w 5092701"/>
              <a:gd name="connsiteY35" fmla="*/ 5239566 h 5440362"/>
              <a:gd name="connsiteX36" fmla="*/ 2179350 w 5092701"/>
              <a:gd name="connsiteY36" fmla="*/ 5242498 h 5440362"/>
              <a:gd name="connsiteX37" fmla="*/ 2184511 w 5092701"/>
              <a:gd name="connsiteY37" fmla="*/ 5238830 h 5440362"/>
              <a:gd name="connsiteX38" fmla="*/ 2201886 w 5092701"/>
              <a:gd name="connsiteY38" fmla="*/ 5236459 h 5440362"/>
              <a:gd name="connsiteX39" fmla="*/ 2210075 w 5092701"/>
              <a:gd name="connsiteY39" fmla="*/ 5236813 h 5440362"/>
              <a:gd name="connsiteX40" fmla="*/ 2197100 w 5092701"/>
              <a:gd name="connsiteY40" fmla="*/ 5239566 h 5440362"/>
              <a:gd name="connsiteX41" fmla="*/ 2201886 w 5092701"/>
              <a:gd name="connsiteY41" fmla="*/ 5236459 h 5440362"/>
              <a:gd name="connsiteX42" fmla="*/ 2215092 w 5092701"/>
              <a:gd name="connsiteY42" fmla="*/ 5233732 h 5440362"/>
              <a:gd name="connsiteX43" fmla="*/ 2227659 w 5092701"/>
              <a:gd name="connsiteY43" fmla="*/ 5234553 h 5440362"/>
              <a:gd name="connsiteX44" fmla="*/ 2210075 w 5092701"/>
              <a:gd name="connsiteY44" fmla="*/ 5236813 h 5440362"/>
              <a:gd name="connsiteX45" fmla="*/ 2215092 w 5092701"/>
              <a:gd name="connsiteY45" fmla="*/ 5233732 h 5440362"/>
              <a:gd name="connsiteX46" fmla="*/ 2232099 w 5092701"/>
              <a:gd name="connsiteY46" fmla="*/ 5231409 h 5440362"/>
              <a:gd name="connsiteX47" fmla="*/ 2240634 w 5092701"/>
              <a:gd name="connsiteY47" fmla="*/ 5231801 h 5440362"/>
              <a:gd name="connsiteX48" fmla="*/ 2227659 w 5092701"/>
              <a:gd name="connsiteY48" fmla="*/ 5234553 h 5440362"/>
              <a:gd name="connsiteX49" fmla="*/ 2232099 w 5092701"/>
              <a:gd name="connsiteY49" fmla="*/ 5231409 h 5440362"/>
              <a:gd name="connsiteX50" fmla="*/ 2245650 w 5092701"/>
              <a:gd name="connsiteY50" fmla="*/ 5228719 h 5440362"/>
              <a:gd name="connsiteX51" fmla="*/ 2258218 w 5092701"/>
              <a:gd name="connsiteY51" fmla="*/ 5229539 h 5440362"/>
              <a:gd name="connsiteX52" fmla="*/ 2240634 w 5092701"/>
              <a:gd name="connsiteY52" fmla="*/ 5231801 h 5440362"/>
              <a:gd name="connsiteX53" fmla="*/ 2245650 w 5092701"/>
              <a:gd name="connsiteY53" fmla="*/ 5228719 h 5440362"/>
              <a:gd name="connsiteX54" fmla="*/ 2260729 w 5092701"/>
              <a:gd name="connsiteY54" fmla="*/ 5225588 h 5440362"/>
              <a:gd name="connsiteX55" fmla="*/ 2271359 w 5092701"/>
              <a:gd name="connsiteY55" fmla="*/ 5226116 h 5440362"/>
              <a:gd name="connsiteX56" fmla="*/ 2258218 w 5092701"/>
              <a:gd name="connsiteY56" fmla="*/ 5229539 h 5440362"/>
              <a:gd name="connsiteX57" fmla="*/ 2260729 w 5092701"/>
              <a:gd name="connsiteY57" fmla="*/ 5225588 h 5440362"/>
              <a:gd name="connsiteX58" fmla="*/ 2299173 w 5092701"/>
              <a:gd name="connsiteY58" fmla="*/ 5224951 h 5440362"/>
              <a:gd name="connsiteX59" fmla="*/ 2298666 w 5092701"/>
              <a:gd name="connsiteY59" fmla="*/ 5225663 h 5440362"/>
              <a:gd name="connsiteX60" fmla="*/ 2298259 w 5092701"/>
              <a:gd name="connsiteY60" fmla="*/ 5226233 h 5440362"/>
              <a:gd name="connsiteX61" fmla="*/ 2301918 w 5092701"/>
              <a:gd name="connsiteY61" fmla="*/ 5221103 h 5440362"/>
              <a:gd name="connsiteX62" fmla="*/ 2299173 w 5092701"/>
              <a:gd name="connsiteY62" fmla="*/ 5224951 h 5440362"/>
              <a:gd name="connsiteX63" fmla="*/ 2300698 w 5092701"/>
              <a:gd name="connsiteY63" fmla="*/ 5222812 h 5440362"/>
              <a:gd name="connsiteX64" fmla="*/ 2551292 w 5092701"/>
              <a:gd name="connsiteY64" fmla="*/ 5153879 h 5440362"/>
              <a:gd name="connsiteX65" fmla="*/ 2550737 w 5092701"/>
              <a:gd name="connsiteY65" fmla="*/ 5154342 h 5440362"/>
              <a:gd name="connsiteX66" fmla="*/ 2551136 w 5092701"/>
              <a:gd name="connsiteY66" fmla="*/ 5154009 h 5440362"/>
              <a:gd name="connsiteX67" fmla="*/ 2560687 w 5092701"/>
              <a:gd name="connsiteY67" fmla="*/ 5146020 h 5440362"/>
              <a:gd name="connsiteX68" fmla="*/ 2552197 w 5092701"/>
              <a:gd name="connsiteY68" fmla="*/ 5153122 h 5440362"/>
              <a:gd name="connsiteX69" fmla="*/ 2551292 w 5092701"/>
              <a:gd name="connsiteY69" fmla="*/ 5153879 h 5440362"/>
              <a:gd name="connsiteX70" fmla="*/ 2554187 w 5092701"/>
              <a:gd name="connsiteY70" fmla="*/ 5151457 h 5440362"/>
              <a:gd name="connsiteX71" fmla="*/ 1347823 w 5092701"/>
              <a:gd name="connsiteY71" fmla="*/ 5144187 h 5440362"/>
              <a:gd name="connsiteX72" fmla="*/ 1349733 w 5092701"/>
              <a:gd name="connsiteY72" fmla="*/ 5144748 h 5440362"/>
              <a:gd name="connsiteX73" fmla="*/ 1352834 w 5092701"/>
              <a:gd name="connsiteY73" fmla="*/ 5145659 h 5440362"/>
              <a:gd name="connsiteX74" fmla="*/ 1343531 w 5092701"/>
              <a:gd name="connsiteY74" fmla="*/ 5142927 h 5440362"/>
              <a:gd name="connsiteX75" fmla="*/ 1344564 w 5092701"/>
              <a:gd name="connsiteY75" fmla="*/ 5143230 h 5440362"/>
              <a:gd name="connsiteX76" fmla="*/ 1347823 w 5092701"/>
              <a:gd name="connsiteY76" fmla="*/ 5144187 h 5440362"/>
              <a:gd name="connsiteX77" fmla="*/ 1346503 w 5092701"/>
              <a:gd name="connsiteY77" fmla="*/ 5143800 h 5440362"/>
              <a:gd name="connsiteX78" fmla="*/ 2565206 w 5092701"/>
              <a:gd name="connsiteY78" fmla="*/ 5142510 h 5440362"/>
              <a:gd name="connsiteX79" fmla="*/ 2564717 w 5092701"/>
              <a:gd name="connsiteY79" fmla="*/ 5142890 h 5440362"/>
              <a:gd name="connsiteX80" fmla="*/ 2560687 w 5092701"/>
              <a:gd name="connsiteY80" fmla="*/ 5146020 h 5440362"/>
              <a:gd name="connsiteX81" fmla="*/ 2562661 w 5092701"/>
              <a:gd name="connsiteY81" fmla="*/ 5144486 h 5440362"/>
              <a:gd name="connsiteX82" fmla="*/ 2566609 w 5092701"/>
              <a:gd name="connsiteY82" fmla="*/ 5141420 h 5440362"/>
              <a:gd name="connsiteX83" fmla="*/ 2565206 w 5092701"/>
              <a:gd name="connsiteY83" fmla="*/ 5142510 h 5440362"/>
              <a:gd name="connsiteX84" fmla="*/ 2565951 w 5092701"/>
              <a:gd name="connsiteY84" fmla="*/ 5141931 h 5440362"/>
              <a:gd name="connsiteX85" fmla="*/ 1243073 w 5092701"/>
              <a:gd name="connsiteY85" fmla="*/ 5138119 h 5440362"/>
              <a:gd name="connsiteX86" fmla="*/ 1230855 w 5092701"/>
              <a:gd name="connsiteY86" fmla="*/ 5141640 h 5440362"/>
              <a:gd name="connsiteX87" fmla="*/ 1230041 w 5092701"/>
              <a:gd name="connsiteY87" fmla="*/ 5140800 h 5440362"/>
              <a:gd name="connsiteX88" fmla="*/ 1243073 w 5092701"/>
              <a:gd name="connsiteY88" fmla="*/ 5138119 h 5440362"/>
              <a:gd name="connsiteX89" fmla="*/ 2585663 w 5092701"/>
              <a:gd name="connsiteY89" fmla="*/ 4997144 h 5440362"/>
              <a:gd name="connsiteX90" fmla="*/ 2496047 w 5092701"/>
              <a:gd name="connsiteY90" fmla="*/ 4999675 h 5440362"/>
              <a:gd name="connsiteX91" fmla="*/ 2608408 w 5092701"/>
              <a:gd name="connsiteY91" fmla="*/ 4998592 h 5440362"/>
              <a:gd name="connsiteX92" fmla="*/ 2585663 w 5092701"/>
              <a:gd name="connsiteY92" fmla="*/ 4997144 h 5440362"/>
              <a:gd name="connsiteX93" fmla="*/ 3670756 w 5092701"/>
              <a:gd name="connsiteY93" fmla="*/ 4980685 h 5440362"/>
              <a:gd name="connsiteX94" fmla="*/ 3673166 w 5092701"/>
              <a:gd name="connsiteY94" fmla="*/ 4981393 h 5440362"/>
              <a:gd name="connsiteX95" fmla="*/ 3673727 w 5092701"/>
              <a:gd name="connsiteY95" fmla="*/ 4981558 h 5440362"/>
              <a:gd name="connsiteX96" fmla="*/ 3675027 w 5092701"/>
              <a:gd name="connsiteY96" fmla="*/ 4981939 h 5440362"/>
              <a:gd name="connsiteX97" fmla="*/ 3680058 w 5092701"/>
              <a:gd name="connsiteY97" fmla="*/ 4983417 h 5440362"/>
              <a:gd name="connsiteX98" fmla="*/ 3676957 w 5092701"/>
              <a:gd name="connsiteY98" fmla="*/ 4982506 h 5440362"/>
              <a:gd name="connsiteX99" fmla="*/ 3675027 w 5092701"/>
              <a:gd name="connsiteY99" fmla="*/ 4981939 h 5440362"/>
              <a:gd name="connsiteX100" fmla="*/ 3673166 w 5092701"/>
              <a:gd name="connsiteY100" fmla="*/ 4981393 h 5440362"/>
              <a:gd name="connsiteX101" fmla="*/ 3671789 w 5092701"/>
              <a:gd name="connsiteY101" fmla="*/ 4980988 h 5440362"/>
              <a:gd name="connsiteX102" fmla="*/ 2139397 w 5092701"/>
              <a:gd name="connsiteY102" fmla="*/ 4978636 h 5440362"/>
              <a:gd name="connsiteX103" fmla="*/ 2140842 w 5092701"/>
              <a:gd name="connsiteY103" fmla="*/ 4978657 h 5440362"/>
              <a:gd name="connsiteX104" fmla="*/ 2140731 w 5092701"/>
              <a:gd name="connsiteY104" fmla="*/ 4978689 h 5440362"/>
              <a:gd name="connsiteX105" fmla="*/ 2135356 w 5092701"/>
              <a:gd name="connsiteY105" fmla="*/ 4978799 h 5440362"/>
              <a:gd name="connsiteX106" fmla="*/ 2139397 w 5092701"/>
              <a:gd name="connsiteY106" fmla="*/ 4978636 h 5440362"/>
              <a:gd name="connsiteX107" fmla="*/ 2618325 w 5092701"/>
              <a:gd name="connsiteY107" fmla="*/ 4950571 h 5440362"/>
              <a:gd name="connsiteX108" fmla="*/ 2614443 w 5092701"/>
              <a:gd name="connsiteY108" fmla="*/ 4950933 h 5440362"/>
              <a:gd name="connsiteX109" fmla="*/ 2613999 w 5092701"/>
              <a:gd name="connsiteY109" fmla="*/ 4950992 h 5440362"/>
              <a:gd name="connsiteX110" fmla="*/ 2433932 w 5092701"/>
              <a:gd name="connsiteY110" fmla="*/ 4968510 h 5440362"/>
              <a:gd name="connsiteX111" fmla="*/ 2290363 w 5092701"/>
              <a:gd name="connsiteY111" fmla="*/ 4998909 h 5440362"/>
              <a:gd name="connsiteX112" fmla="*/ 2603862 w 5092701"/>
              <a:gd name="connsiteY112" fmla="*/ 4952349 h 5440362"/>
              <a:gd name="connsiteX113" fmla="*/ 2613999 w 5092701"/>
              <a:gd name="connsiteY113" fmla="*/ 4950992 h 5440362"/>
              <a:gd name="connsiteX114" fmla="*/ 3986456 w 5092701"/>
              <a:gd name="connsiteY114" fmla="*/ 4907527 h 5440362"/>
              <a:gd name="connsiteX115" fmla="*/ 3987454 w 5092701"/>
              <a:gd name="connsiteY115" fmla="*/ 4907762 h 5440362"/>
              <a:gd name="connsiteX116" fmla="*/ 3922710 w 5092701"/>
              <a:gd name="connsiteY116" fmla="*/ 4923835 h 5440362"/>
              <a:gd name="connsiteX117" fmla="*/ 3765449 w 5092701"/>
              <a:gd name="connsiteY117" fmla="*/ 4967019 h 5440362"/>
              <a:gd name="connsiteX118" fmla="*/ 3801468 w 5092701"/>
              <a:gd name="connsiteY118" fmla="*/ 4966718 h 5440362"/>
              <a:gd name="connsiteX119" fmla="*/ 3755784 w 5092701"/>
              <a:gd name="connsiteY119" fmla="*/ 4983207 h 5440362"/>
              <a:gd name="connsiteX120" fmla="*/ 3694665 w 5092701"/>
              <a:gd name="connsiteY120" fmla="*/ 4993234 h 5440362"/>
              <a:gd name="connsiteX121" fmla="*/ 3699039 w 5092701"/>
              <a:gd name="connsiteY121" fmla="*/ 4998519 h 5440362"/>
              <a:gd name="connsiteX122" fmla="*/ 3421360 w 5092701"/>
              <a:gd name="connsiteY122" fmla="*/ 5054376 h 5440362"/>
              <a:gd name="connsiteX123" fmla="*/ 2868153 w 5092701"/>
              <a:gd name="connsiteY123" fmla="*/ 5157368 h 5440362"/>
              <a:gd name="connsiteX124" fmla="*/ 2559345 w 5092701"/>
              <a:gd name="connsiteY124" fmla="*/ 5197521 h 5440362"/>
              <a:gd name="connsiteX125" fmla="*/ 2671843 w 5092701"/>
              <a:gd name="connsiteY125" fmla="*/ 5170922 h 5440362"/>
              <a:gd name="connsiteX126" fmla="*/ 2529374 w 5092701"/>
              <a:gd name="connsiteY126" fmla="*/ 5177120 h 5440362"/>
              <a:gd name="connsiteX127" fmla="*/ 2548872 w 5092701"/>
              <a:gd name="connsiteY127" fmla="*/ 5170930 h 5440362"/>
              <a:gd name="connsiteX128" fmla="*/ 2708687 w 5092701"/>
              <a:gd name="connsiteY128" fmla="*/ 5140411 h 5440362"/>
              <a:gd name="connsiteX129" fmla="*/ 3255372 w 5092701"/>
              <a:gd name="connsiteY129" fmla="*/ 5040857 h 5440362"/>
              <a:gd name="connsiteX130" fmla="*/ 3936678 w 5092701"/>
              <a:gd name="connsiteY130" fmla="*/ 4917057 h 5440362"/>
              <a:gd name="connsiteX131" fmla="*/ 3986456 w 5092701"/>
              <a:gd name="connsiteY131" fmla="*/ 4907527 h 5440362"/>
              <a:gd name="connsiteX132" fmla="*/ 2218552 w 5092701"/>
              <a:gd name="connsiteY132" fmla="*/ 4858823 h 5440362"/>
              <a:gd name="connsiteX133" fmla="*/ 2247546 w 5092701"/>
              <a:gd name="connsiteY133" fmla="*/ 4858854 h 5440362"/>
              <a:gd name="connsiteX134" fmla="*/ 2246901 w 5092701"/>
              <a:gd name="connsiteY134" fmla="*/ 4862034 h 5440362"/>
              <a:gd name="connsiteX135" fmla="*/ 2133866 w 5092701"/>
              <a:gd name="connsiteY135" fmla="*/ 4865952 h 5440362"/>
              <a:gd name="connsiteX136" fmla="*/ 2218552 w 5092701"/>
              <a:gd name="connsiteY136" fmla="*/ 4858823 h 5440362"/>
              <a:gd name="connsiteX137" fmla="*/ 1291496 w 5092701"/>
              <a:gd name="connsiteY137" fmla="*/ 4842820 h 5440362"/>
              <a:gd name="connsiteX138" fmla="*/ 1233742 w 5092701"/>
              <a:gd name="connsiteY138" fmla="*/ 4853405 h 5440362"/>
              <a:gd name="connsiteX139" fmla="*/ 646227 w 5092701"/>
              <a:gd name="connsiteY139" fmla="*/ 4961311 h 5440362"/>
              <a:gd name="connsiteX140" fmla="*/ 1251074 w 5092701"/>
              <a:gd name="connsiteY140" fmla="*/ 4850065 h 5440362"/>
              <a:gd name="connsiteX141" fmla="*/ 1525606 w 5092701"/>
              <a:gd name="connsiteY141" fmla="*/ 4802269 h 5440362"/>
              <a:gd name="connsiteX142" fmla="*/ 1515289 w 5092701"/>
              <a:gd name="connsiteY142" fmla="*/ 4803784 h 5440362"/>
              <a:gd name="connsiteX143" fmla="*/ 1325502 w 5092701"/>
              <a:gd name="connsiteY143" fmla="*/ 4836726 h 5440362"/>
              <a:gd name="connsiteX144" fmla="*/ 1291496 w 5092701"/>
              <a:gd name="connsiteY144" fmla="*/ 4842820 h 5440362"/>
              <a:gd name="connsiteX145" fmla="*/ 1306559 w 5092701"/>
              <a:gd name="connsiteY145" fmla="*/ 4840059 h 5440362"/>
              <a:gd name="connsiteX146" fmla="*/ 1507040 w 5092701"/>
              <a:gd name="connsiteY146" fmla="*/ 4803993 h 5440362"/>
              <a:gd name="connsiteX147" fmla="*/ 1531241 w 5092701"/>
              <a:gd name="connsiteY147" fmla="*/ 4801745 h 5440362"/>
              <a:gd name="connsiteX148" fmla="*/ 1525606 w 5092701"/>
              <a:gd name="connsiteY148" fmla="*/ 4802269 h 5440362"/>
              <a:gd name="connsiteX149" fmla="*/ 1526950 w 5092701"/>
              <a:gd name="connsiteY149" fmla="*/ 4802071 h 5440362"/>
              <a:gd name="connsiteX150" fmla="*/ 1531241 w 5092701"/>
              <a:gd name="connsiteY150" fmla="*/ 4801745 h 5440362"/>
              <a:gd name="connsiteX151" fmla="*/ 2486297 w 5092701"/>
              <a:gd name="connsiteY151" fmla="*/ 4711057 h 5440362"/>
              <a:gd name="connsiteX152" fmla="*/ 2512245 w 5092701"/>
              <a:gd name="connsiteY152" fmla="*/ 4713758 h 5440362"/>
              <a:gd name="connsiteX153" fmla="*/ 2519553 w 5092701"/>
              <a:gd name="connsiteY153" fmla="*/ 4714980 h 5440362"/>
              <a:gd name="connsiteX154" fmla="*/ 2511663 w 5092701"/>
              <a:gd name="connsiteY154" fmla="*/ 4714994 h 5440362"/>
              <a:gd name="connsiteX155" fmla="*/ 2461000 w 5092701"/>
              <a:gd name="connsiteY155" fmla="*/ 4712655 h 5440362"/>
              <a:gd name="connsiteX156" fmla="*/ 2471578 w 5092701"/>
              <a:gd name="connsiteY156" fmla="*/ 4711490 h 5440362"/>
              <a:gd name="connsiteX157" fmla="*/ 2486297 w 5092701"/>
              <a:gd name="connsiteY157" fmla="*/ 4711057 h 5440362"/>
              <a:gd name="connsiteX158" fmla="*/ 4489294 w 5092701"/>
              <a:gd name="connsiteY158" fmla="*/ 4578506 h 5440362"/>
              <a:gd name="connsiteX159" fmla="*/ 4487774 w 5092701"/>
              <a:gd name="connsiteY159" fmla="*/ 4580552 h 5440362"/>
              <a:gd name="connsiteX160" fmla="*/ 4487026 w 5092701"/>
              <a:gd name="connsiteY160" fmla="*/ 4580533 h 5440362"/>
              <a:gd name="connsiteX161" fmla="*/ 4529369 w 5092701"/>
              <a:gd name="connsiteY161" fmla="*/ 4484989 h 5440362"/>
              <a:gd name="connsiteX162" fmla="*/ 4541352 w 5092701"/>
              <a:gd name="connsiteY162" fmla="*/ 4486263 h 5440362"/>
              <a:gd name="connsiteX163" fmla="*/ 4528376 w 5092701"/>
              <a:gd name="connsiteY163" fmla="*/ 4489015 h 5440362"/>
              <a:gd name="connsiteX164" fmla="*/ 4542510 w 5092701"/>
              <a:gd name="connsiteY164" fmla="*/ 4481566 h 5440362"/>
              <a:gd name="connsiteX165" fmla="*/ 4548040 w 5092701"/>
              <a:gd name="connsiteY165" fmla="*/ 4482154 h 5440362"/>
              <a:gd name="connsiteX166" fmla="*/ 4541352 w 5092701"/>
              <a:gd name="connsiteY166" fmla="*/ 4486263 h 5440362"/>
              <a:gd name="connsiteX167" fmla="*/ 4672062 w 5092701"/>
              <a:gd name="connsiteY167" fmla="*/ 4280407 h 5440362"/>
              <a:gd name="connsiteX168" fmla="*/ 4661986 w 5092701"/>
              <a:gd name="connsiteY168" fmla="*/ 4280809 h 5440362"/>
              <a:gd name="connsiteX169" fmla="*/ 4660829 w 5092701"/>
              <a:gd name="connsiteY169" fmla="*/ 4285506 h 5440362"/>
              <a:gd name="connsiteX170" fmla="*/ 4672062 w 5092701"/>
              <a:gd name="connsiteY170" fmla="*/ 4280407 h 5440362"/>
              <a:gd name="connsiteX171" fmla="*/ 4895797 w 5092701"/>
              <a:gd name="connsiteY171" fmla="*/ 3973084 h 5440362"/>
              <a:gd name="connsiteX172" fmla="*/ 4854977 w 5092701"/>
              <a:gd name="connsiteY172" fmla="*/ 3983268 h 5440362"/>
              <a:gd name="connsiteX173" fmla="*/ 4851034 w 5092701"/>
              <a:gd name="connsiteY173" fmla="*/ 3989671 h 5440362"/>
              <a:gd name="connsiteX174" fmla="*/ 4923309 w 5092701"/>
              <a:gd name="connsiteY174" fmla="*/ 3984273 h 5440362"/>
              <a:gd name="connsiteX175" fmla="*/ 4895797 w 5092701"/>
              <a:gd name="connsiteY175" fmla="*/ 3973084 h 5440362"/>
              <a:gd name="connsiteX176" fmla="*/ 4934679 w 5092701"/>
              <a:gd name="connsiteY176" fmla="*/ 3962539 h 5440362"/>
              <a:gd name="connsiteX177" fmla="*/ 4927163 w 5092701"/>
              <a:gd name="connsiteY177" fmla="*/ 3964499 h 5440362"/>
              <a:gd name="connsiteX178" fmla="*/ 4927443 w 5092701"/>
              <a:gd name="connsiteY178" fmla="*/ 3967498 h 5440362"/>
              <a:gd name="connsiteX179" fmla="*/ 4939497 w 5092701"/>
              <a:gd name="connsiteY179" fmla="*/ 3964648 h 5440362"/>
              <a:gd name="connsiteX180" fmla="*/ 4934679 w 5092701"/>
              <a:gd name="connsiteY180" fmla="*/ 3962539 h 5440362"/>
              <a:gd name="connsiteX181" fmla="*/ 5039980 w 5092701"/>
              <a:gd name="connsiteY181" fmla="*/ 3843342 h 5440362"/>
              <a:gd name="connsiteX182" fmla="*/ 5032905 w 5092701"/>
              <a:gd name="connsiteY182" fmla="*/ 3844115 h 5440362"/>
              <a:gd name="connsiteX183" fmla="*/ 5032936 w 5092701"/>
              <a:gd name="connsiteY183" fmla="*/ 3846507 h 5440362"/>
              <a:gd name="connsiteX184" fmla="*/ 5044990 w 5092701"/>
              <a:gd name="connsiteY184" fmla="*/ 3843657 h 5440362"/>
              <a:gd name="connsiteX185" fmla="*/ 5039980 w 5092701"/>
              <a:gd name="connsiteY185" fmla="*/ 3843342 h 5440362"/>
              <a:gd name="connsiteX186" fmla="*/ 2547796 w 5092701"/>
              <a:gd name="connsiteY186" fmla="*/ 3819977 h 5440362"/>
              <a:gd name="connsiteX187" fmla="*/ 2535709 w 5092701"/>
              <a:gd name="connsiteY187" fmla="*/ 3821657 h 5440362"/>
              <a:gd name="connsiteX188" fmla="*/ 2534484 w 5092701"/>
              <a:gd name="connsiteY188" fmla="*/ 3824592 h 5440362"/>
              <a:gd name="connsiteX189" fmla="*/ 2558520 w 5092701"/>
              <a:gd name="connsiteY189" fmla="*/ 3823017 h 5440362"/>
              <a:gd name="connsiteX190" fmla="*/ 2547796 w 5092701"/>
              <a:gd name="connsiteY190" fmla="*/ 3819977 h 5440362"/>
              <a:gd name="connsiteX191" fmla="*/ 2522047 w 5092701"/>
              <a:gd name="connsiteY191" fmla="*/ 3812758 h 5440362"/>
              <a:gd name="connsiteX192" fmla="*/ 2512866 w 5092701"/>
              <a:gd name="connsiteY192" fmla="*/ 3814795 h 5440362"/>
              <a:gd name="connsiteX193" fmla="*/ 2512431 w 5092701"/>
              <a:gd name="connsiteY193" fmla="*/ 3818116 h 5440362"/>
              <a:gd name="connsiteX194" fmla="*/ 2531103 w 5092701"/>
              <a:gd name="connsiteY194" fmla="*/ 3815282 h 5440362"/>
              <a:gd name="connsiteX195" fmla="*/ 2522047 w 5092701"/>
              <a:gd name="connsiteY195" fmla="*/ 3812758 h 5440362"/>
              <a:gd name="connsiteX196" fmla="*/ 2216422 w 5092701"/>
              <a:gd name="connsiteY196" fmla="*/ 3767525 h 5440362"/>
              <a:gd name="connsiteX197" fmla="*/ 2209391 w 5092701"/>
              <a:gd name="connsiteY197" fmla="*/ 3769742 h 5440362"/>
              <a:gd name="connsiteX198" fmla="*/ 2206782 w 5092701"/>
              <a:gd name="connsiteY198" fmla="*/ 3772532 h 5440362"/>
              <a:gd name="connsiteX199" fmla="*/ 2219757 w 5092701"/>
              <a:gd name="connsiteY199" fmla="*/ 3769780 h 5440362"/>
              <a:gd name="connsiteX200" fmla="*/ 2216422 w 5092701"/>
              <a:gd name="connsiteY200" fmla="*/ 3767525 h 5440362"/>
              <a:gd name="connsiteX201" fmla="*/ 2020165 w 5092701"/>
              <a:gd name="connsiteY201" fmla="*/ 3755221 h 5440362"/>
              <a:gd name="connsiteX202" fmla="*/ 2013669 w 5092701"/>
              <a:gd name="connsiteY202" fmla="*/ 3757290 h 5440362"/>
              <a:gd name="connsiteX203" fmla="*/ 2011227 w 5092701"/>
              <a:gd name="connsiteY203" fmla="*/ 3760000 h 5440362"/>
              <a:gd name="connsiteX204" fmla="*/ 2023281 w 5092701"/>
              <a:gd name="connsiteY204" fmla="*/ 3757151 h 5440362"/>
              <a:gd name="connsiteX205" fmla="*/ 2020165 w 5092701"/>
              <a:gd name="connsiteY205" fmla="*/ 3755221 h 5440362"/>
              <a:gd name="connsiteX206" fmla="*/ 4993740 w 5092701"/>
              <a:gd name="connsiteY206" fmla="*/ 3744560 h 5440362"/>
              <a:gd name="connsiteX207" fmla="*/ 4981686 w 5092701"/>
              <a:gd name="connsiteY207" fmla="*/ 3747410 h 5440362"/>
              <a:gd name="connsiteX208" fmla="*/ 4980847 w 5092701"/>
              <a:gd name="connsiteY208" fmla="*/ 3746675 h 5440362"/>
              <a:gd name="connsiteX209" fmla="*/ 4993740 w 5092701"/>
              <a:gd name="connsiteY209" fmla="*/ 3744560 h 5440362"/>
              <a:gd name="connsiteX210" fmla="*/ 2247263 w 5092701"/>
              <a:gd name="connsiteY210" fmla="*/ 3736677 h 5440362"/>
              <a:gd name="connsiteX211" fmla="*/ 2236101 w 5092701"/>
              <a:gd name="connsiteY211" fmla="*/ 3738251 h 5440362"/>
              <a:gd name="connsiteX212" fmla="*/ 2232565 w 5092701"/>
              <a:gd name="connsiteY212" fmla="*/ 3740844 h 5440362"/>
              <a:gd name="connsiteX213" fmla="*/ 2256601 w 5092701"/>
              <a:gd name="connsiteY213" fmla="*/ 3739269 h 5440362"/>
              <a:gd name="connsiteX214" fmla="*/ 2247263 w 5092701"/>
              <a:gd name="connsiteY214" fmla="*/ 3736677 h 5440362"/>
              <a:gd name="connsiteX215" fmla="*/ 1960326 w 5092701"/>
              <a:gd name="connsiteY215" fmla="*/ 3735812 h 5440362"/>
              <a:gd name="connsiteX216" fmla="*/ 1953283 w 5092701"/>
              <a:gd name="connsiteY216" fmla="*/ 3738077 h 5440362"/>
              <a:gd name="connsiteX217" fmla="*/ 1950602 w 5092701"/>
              <a:gd name="connsiteY217" fmla="*/ 3741159 h 5440362"/>
              <a:gd name="connsiteX218" fmla="*/ 1963743 w 5092701"/>
              <a:gd name="connsiteY218" fmla="*/ 3737736 h 5440362"/>
              <a:gd name="connsiteX219" fmla="*/ 1960326 w 5092701"/>
              <a:gd name="connsiteY219" fmla="*/ 3735812 h 5440362"/>
              <a:gd name="connsiteX220" fmla="*/ 2225611 w 5092701"/>
              <a:gd name="connsiteY220" fmla="*/ 3730244 h 5440362"/>
              <a:gd name="connsiteX221" fmla="*/ 2218629 w 5092701"/>
              <a:gd name="connsiteY221" fmla="*/ 3732261 h 5440362"/>
              <a:gd name="connsiteX222" fmla="*/ 2216043 w 5092701"/>
              <a:gd name="connsiteY222" fmla="*/ 3734955 h 5440362"/>
              <a:gd name="connsiteX223" fmla="*/ 2229019 w 5092701"/>
              <a:gd name="connsiteY223" fmla="*/ 3732204 h 5440362"/>
              <a:gd name="connsiteX224" fmla="*/ 2225611 w 5092701"/>
              <a:gd name="connsiteY224" fmla="*/ 3730244 h 5440362"/>
              <a:gd name="connsiteX225" fmla="*/ 2192498 w 5092701"/>
              <a:gd name="connsiteY225" fmla="*/ 3722592 h 5440362"/>
              <a:gd name="connsiteX226" fmla="*/ 2185516 w 5092701"/>
              <a:gd name="connsiteY226" fmla="*/ 3724609 h 5440362"/>
              <a:gd name="connsiteX227" fmla="*/ 2182930 w 5092701"/>
              <a:gd name="connsiteY227" fmla="*/ 3727303 h 5440362"/>
              <a:gd name="connsiteX228" fmla="*/ 2195906 w 5092701"/>
              <a:gd name="connsiteY228" fmla="*/ 3724551 h 5440362"/>
              <a:gd name="connsiteX229" fmla="*/ 2192498 w 5092701"/>
              <a:gd name="connsiteY229" fmla="*/ 3722592 h 5440362"/>
              <a:gd name="connsiteX230" fmla="*/ 2174299 w 5092701"/>
              <a:gd name="connsiteY230" fmla="*/ 3716222 h 5440362"/>
              <a:gd name="connsiteX231" fmla="*/ 2164351 w 5092701"/>
              <a:gd name="connsiteY231" fmla="*/ 3718129 h 5440362"/>
              <a:gd name="connsiteX232" fmla="*/ 2160879 w 5092701"/>
              <a:gd name="connsiteY232" fmla="*/ 3720826 h 5440362"/>
              <a:gd name="connsiteX233" fmla="*/ 2179385 w 5092701"/>
              <a:gd name="connsiteY233" fmla="*/ 3718663 h 5440362"/>
              <a:gd name="connsiteX234" fmla="*/ 2174299 w 5092701"/>
              <a:gd name="connsiteY234" fmla="*/ 3716222 h 5440362"/>
              <a:gd name="connsiteX235" fmla="*/ 5019820 w 5092701"/>
              <a:gd name="connsiteY235" fmla="*/ 3715562 h 5440362"/>
              <a:gd name="connsiteX236" fmla="*/ 5010919 w 5092701"/>
              <a:gd name="connsiteY236" fmla="*/ 3720909 h 5440362"/>
              <a:gd name="connsiteX237" fmla="*/ 5012078 w 5092701"/>
              <a:gd name="connsiteY237" fmla="*/ 3716212 h 5440362"/>
              <a:gd name="connsiteX238" fmla="*/ 5019820 w 5092701"/>
              <a:gd name="connsiteY238" fmla="*/ 3715562 h 5440362"/>
              <a:gd name="connsiteX239" fmla="*/ 1768385 w 5092701"/>
              <a:gd name="connsiteY239" fmla="*/ 3715546 h 5440362"/>
              <a:gd name="connsiteX240" fmla="*/ 1763720 w 5092701"/>
              <a:gd name="connsiteY240" fmla="*/ 3716467 h 5440362"/>
              <a:gd name="connsiteX241" fmla="*/ 1834319 w 5092701"/>
              <a:gd name="connsiteY241" fmla="*/ 3737057 h 5440362"/>
              <a:gd name="connsiteX242" fmla="*/ 2299583 w 5092701"/>
              <a:gd name="connsiteY242" fmla="*/ 3871915 h 5440362"/>
              <a:gd name="connsiteX243" fmla="*/ 2340140 w 5092701"/>
              <a:gd name="connsiteY243" fmla="*/ 3876228 h 5440362"/>
              <a:gd name="connsiteX244" fmla="*/ 2317096 w 5092701"/>
              <a:gd name="connsiteY244" fmla="*/ 3873778 h 5440362"/>
              <a:gd name="connsiteX245" fmla="*/ 1900309 w 5092701"/>
              <a:gd name="connsiteY245" fmla="*/ 3757157 h 5440362"/>
              <a:gd name="connsiteX246" fmla="*/ 1768385 w 5092701"/>
              <a:gd name="connsiteY246" fmla="*/ 3715546 h 5440362"/>
              <a:gd name="connsiteX247" fmla="*/ 2152623 w 5092701"/>
              <a:gd name="connsiteY247" fmla="*/ 3709436 h 5440362"/>
              <a:gd name="connsiteX248" fmla="*/ 2143150 w 5092701"/>
              <a:gd name="connsiteY248" fmla="*/ 3711442 h 5440362"/>
              <a:gd name="connsiteX249" fmla="*/ 2139748 w 5092701"/>
              <a:gd name="connsiteY249" fmla="*/ 3714449 h 5440362"/>
              <a:gd name="connsiteX250" fmla="*/ 2157498 w 5092701"/>
              <a:gd name="connsiteY250" fmla="*/ 3711515 h 5440362"/>
              <a:gd name="connsiteX251" fmla="*/ 2152623 w 5092701"/>
              <a:gd name="connsiteY251" fmla="*/ 3709436 h 5440362"/>
              <a:gd name="connsiteX252" fmla="*/ 4922807 w 5092701"/>
              <a:gd name="connsiteY252" fmla="*/ 3698457 h 5440362"/>
              <a:gd name="connsiteX253" fmla="*/ 4930081 w 5092701"/>
              <a:gd name="connsiteY253" fmla="*/ 3698744 h 5440362"/>
              <a:gd name="connsiteX254" fmla="*/ 4928089 w 5092701"/>
              <a:gd name="connsiteY254" fmla="*/ 3700052 h 5440362"/>
              <a:gd name="connsiteX255" fmla="*/ 4922807 w 5092701"/>
              <a:gd name="connsiteY255" fmla="*/ 3698457 h 5440362"/>
              <a:gd name="connsiteX256" fmla="*/ 4934860 w 5092701"/>
              <a:gd name="connsiteY256" fmla="*/ 3695608 h 5440362"/>
              <a:gd name="connsiteX257" fmla="*/ 4930535 w 5092701"/>
              <a:gd name="connsiteY257" fmla="*/ 3698762 h 5440362"/>
              <a:gd name="connsiteX258" fmla="*/ 4930081 w 5092701"/>
              <a:gd name="connsiteY258" fmla="*/ 3698744 h 5440362"/>
              <a:gd name="connsiteX259" fmla="*/ 4878395 w 5092701"/>
              <a:gd name="connsiteY259" fmla="*/ 3663730 h 5440362"/>
              <a:gd name="connsiteX260" fmla="*/ 4877306 w 5092701"/>
              <a:gd name="connsiteY260" fmla="*/ 3668141 h 5440362"/>
              <a:gd name="connsiteX261" fmla="*/ 4878028 w 5092701"/>
              <a:gd name="connsiteY261" fmla="*/ 3665216 h 5440362"/>
              <a:gd name="connsiteX262" fmla="*/ 4879098 w 5092701"/>
              <a:gd name="connsiteY262" fmla="*/ 3660873 h 5440362"/>
              <a:gd name="connsiteX263" fmla="*/ 4878395 w 5092701"/>
              <a:gd name="connsiteY263" fmla="*/ 3663730 h 5440362"/>
              <a:gd name="connsiteX264" fmla="*/ 4878779 w 5092701"/>
              <a:gd name="connsiteY264" fmla="*/ 3662169 h 5440362"/>
              <a:gd name="connsiteX265" fmla="*/ 4879470 w 5092701"/>
              <a:gd name="connsiteY265" fmla="*/ 3659366 h 5440362"/>
              <a:gd name="connsiteX266" fmla="*/ 4879098 w 5092701"/>
              <a:gd name="connsiteY266" fmla="*/ 3660873 h 5440362"/>
              <a:gd name="connsiteX267" fmla="*/ 4879229 w 5092701"/>
              <a:gd name="connsiteY267" fmla="*/ 3660341 h 5440362"/>
              <a:gd name="connsiteX268" fmla="*/ 4668777 w 5092701"/>
              <a:gd name="connsiteY268" fmla="*/ 3658361 h 5440362"/>
              <a:gd name="connsiteX269" fmla="*/ 4684535 w 5092701"/>
              <a:gd name="connsiteY269" fmla="*/ 3658672 h 5440362"/>
              <a:gd name="connsiteX270" fmla="*/ 4691666 w 5092701"/>
              <a:gd name="connsiteY270" fmla="*/ 3660634 h 5440362"/>
              <a:gd name="connsiteX271" fmla="*/ 4715974 w 5092701"/>
              <a:gd name="connsiteY271" fmla="*/ 3667334 h 5440362"/>
              <a:gd name="connsiteX272" fmla="*/ 4684756 w 5092701"/>
              <a:gd name="connsiteY272" fmla="*/ 3662911 h 5440362"/>
              <a:gd name="connsiteX273" fmla="*/ 4668777 w 5092701"/>
              <a:gd name="connsiteY273" fmla="*/ 3658361 h 5440362"/>
              <a:gd name="connsiteX274" fmla="*/ 4874919 w 5092701"/>
              <a:gd name="connsiteY274" fmla="*/ 3654804 h 5440362"/>
              <a:gd name="connsiteX275" fmla="*/ 4845352 w 5092701"/>
              <a:gd name="connsiteY275" fmla="*/ 3655791 h 5440362"/>
              <a:gd name="connsiteX276" fmla="*/ 1805058 w 5092701"/>
              <a:gd name="connsiteY276" fmla="*/ 3644864 h 5440362"/>
              <a:gd name="connsiteX277" fmla="*/ 1803725 w 5092701"/>
              <a:gd name="connsiteY277" fmla="*/ 3645532 h 5440362"/>
              <a:gd name="connsiteX278" fmla="*/ 1804635 w 5092701"/>
              <a:gd name="connsiteY278" fmla="*/ 3646023 h 5440362"/>
              <a:gd name="connsiteX279" fmla="*/ 1804128 w 5092701"/>
              <a:gd name="connsiteY279" fmla="*/ 3648462 h 5440362"/>
              <a:gd name="connsiteX280" fmla="*/ 1847145 w 5092701"/>
              <a:gd name="connsiteY280" fmla="*/ 3661988 h 5440362"/>
              <a:gd name="connsiteX281" fmla="*/ 1972839 w 5092701"/>
              <a:gd name="connsiteY281" fmla="*/ 3700832 h 5440362"/>
              <a:gd name="connsiteX282" fmla="*/ 2016020 w 5092701"/>
              <a:gd name="connsiteY282" fmla="*/ 3713686 h 5440362"/>
              <a:gd name="connsiteX283" fmla="*/ 2038072 w 5092701"/>
              <a:gd name="connsiteY283" fmla="*/ 3720163 h 5440362"/>
              <a:gd name="connsiteX284" fmla="*/ 2174826 w 5092701"/>
              <a:gd name="connsiteY284" fmla="*/ 3760182 h 5440362"/>
              <a:gd name="connsiteX285" fmla="*/ 2038072 w 5092701"/>
              <a:gd name="connsiteY285" fmla="*/ 3720163 h 5440362"/>
              <a:gd name="connsiteX286" fmla="*/ 2016020 w 5092701"/>
              <a:gd name="connsiteY286" fmla="*/ 3713686 h 5440362"/>
              <a:gd name="connsiteX287" fmla="*/ 1973927 w 5092701"/>
              <a:gd name="connsiteY287" fmla="*/ 3674365 h 5440362"/>
              <a:gd name="connsiteX288" fmla="*/ 1820720 w 5092701"/>
              <a:gd name="connsiteY288" fmla="*/ 3650226 h 5440362"/>
              <a:gd name="connsiteX289" fmla="*/ 1806917 w 5092701"/>
              <a:gd name="connsiteY289" fmla="*/ 3647254 h 5440362"/>
              <a:gd name="connsiteX290" fmla="*/ 1804635 w 5092701"/>
              <a:gd name="connsiteY290" fmla="*/ 3646023 h 5440362"/>
              <a:gd name="connsiteX291" fmla="*/ 1804836 w 5092701"/>
              <a:gd name="connsiteY291" fmla="*/ 3645051 h 5440362"/>
              <a:gd name="connsiteX292" fmla="*/ 1805058 w 5092701"/>
              <a:gd name="connsiteY292" fmla="*/ 3644864 h 5440362"/>
              <a:gd name="connsiteX293" fmla="*/ 2890489 w 5092701"/>
              <a:gd name="connsiteY293" fmla="*/ 3617128 h 5440362"/>
              <a:gd name="connsiteX294" fmla="*/ 2881016 w 5092701"/>
              <a:gd name="connsiteY294" fmla="*/ 3619134 h 5440362"/>
              <a:gd name="connsiteX295" fmla="*/ 2877615 w 5092701"/>
              <a:gd name="connsiteY295" fmla="*/ 3622140 h 5440362"/>
              <a:gd name="connsiteX296" fmla="*/ 2895365 w 5092701"/>
              <a:gd name="connsiteY296" fmla="*/ 3619208 h 5440362"/>
              <a:gd name="connsiteX297" fmla="*/ 2890489 w 5092701"/>
              <a:gd name="connsiteY297" fmla="*/ 3617128 h 5440362"/>
              <a:gd name="connsiteX298" fmla="*/ 2867327 w 5092701"/>
              <a:gd name="connsiteY298" fmla="*/ 3610497 h 5440362"/>
              <a:gd name="connsiteX299" fmla="*/ 2854511 w 5092701"/>
              <a:gd name="connsiteY299" fmla="*/ 3611895 h 5440362"/>
              <a:gd name="connsiteX300" fmla="*/ 2850198 w 5092701"/>
              <a:gd name="connsiteY300" fmla="*/ 3614405 h 5440362"/>
              <a:gd name="connsiteX301" fmla="*/ 2874234 w 5092701"/>
              <a:gd name="connsiteY301" fmla="*/ 3612829 h 5440362"/>
              <a:gd name="connsiteX302" fmla="*/ 2867327 w 5092701"/>
              <a:gd name="connsiteY302" fmla="*/ 3610497 h 5440362"/>
              <a:gd name="connsiteX303" fmla="*/ 2828053 w 5092701"/>
              <a:gd name="connsiteY303" fmla="*/ 3602190 h 5440362"/>
              <a:gd name="connsiteX304" fmla="*/ 2815724 w 5092701"/>
              <a:gd name="connsiteY304" fmla="*/ 3603639 h 5440362"/>
              <a:gd name="connsiteX305" fmla="*/ 2811554 w 5092701"/>
              <a:gd name="connsiteY305" fmla="*/ 3606164 h 5440362"/>
              <a:gd name="connsiteX306" fmla="*/ 2834669 w 5092701"/>
              <a:gd name="connsiteY306" fmla="*/ 3604490 h 5440362"/>
              <a:gd name="connsiteX307" fmla="*/ 2828053 w 5092701"/>
              <a:gd name="connsiteY307" fmla="*/ 3602190 h 5440362"/>
              <a:gd name="connsiteX308" fmla="*/ 2798219 w 5092701"/>
              <a:gd name="connsiteY308" fmla="*/ 3595386 h 5440362"/>
              <a:gd name="connsiteX309" fmla="*/ 2777520 w 5092701"/>
              <a:gd name="connsiteY309" fmla="*/ 3598414 h 5440362"/>
              <a:gd name="connsiteX310" fmla="*/ 2801556 w 5092701"/>
              <a:gd name="connsiteY310" fmla="*/ 3596838 h 5440362"/>
              <a:gd name="connsiteX311" fmla="*/ 2798219 w 5092701"/>
              <a:gd name="connsiteY311" fmla="*/ 3595386 h 5440362"/>
              <a:gd name="connsiteX312" fmla="*/ 2737003 w 5092701"/>
              <a:gd name="connsiteY312" fmla="*/ 3580323 h 5440362"/>
              <a:gd name="connsiteX313" fmla="*/ 2739465 w 5092701"/>
              <a:gd name="connsiteY313" fmla="*/ 3582204 h 5440362"/>
              <a:gd name="connsiteX314" fmla="*/ 2742190 w 5092701"/>
              <a:gd name="connsiteY314" fmla="*/ 3584285 h 5440362"/>
              <a:gd name="connsiteX315" fmla="*/ 2745399 w 5092701"/>
              <a:gd name="connsiteY315" fmla="*/ 3586735 h 5440362"/>
              <a:gd name="connsiteX316" fmla="*/ 2742600 w 5092701"/>
              <a:gd name="connsiteY316" fmla="*/ 3584598 h 5440362"/>
              <a:gd name="connsiteX317" fmla="*/ 2742190 w 5092701"/>
              <a:gd name="connsiteY317" fmla="*/ 3584285 h 5440362"/>
              <a:gd name="connsiteX318" fmla="*/ 2739685 w 5092701"/>
              <a:gd name="connsiteY318" fmla="*/ 3582371 h 5440362"/>
              <a:gd name="connsiteX319" fmla="*/ 2739465 w 5092701"/>
              <a:gd name="connsiteY319" fmla="*/ 3582204 h 5440362"/>
              <a:gd name="connsiteX320" fmla="*/ 2737935 w 5092701"/>
              <a:gd name="connsiteY320" fmla="*/ 3581035 h 5440362"/>
              <a:gd name="connsiteX321" fmla="*/ 2565233 w 5092701"/>
              <a:gd name="connsiteY321" fmla="*/ 3579347 h 5440362"/>
              <a:gd name="connsiteX322" fmla="*/ 2559913 w 5092701"/>
              <a:gd name="connsiteY322" fmla="*/ 3579406 h 5440362"/>
              <a:gd name="connsiteX323" fmla="*/ 2620443 w 5092701"/>
              <a:gd name="connsiteY323" fmla="*/ 3594793 h 5440362"/>
              <a:gd name="connsiteX324" fmla="*/ 2746207 w 5092701"/>
              <a:gd name="connsiteY324" fmla="*/ 3629513 h 5440362"/>
              <a:gd name="connsiteX325" fmla="*/ 2792295 w 5092701"/>
              <a:gd name="connsiteY325" fmla="*/ 3634414 h 5440362"/>
              <a:gd name="connsiteX326" fmla="*/ 2687662 w 5092701"/>
              <a:gd name="connsiteY326" fmla="*/ 3606073 h 5440362"/>
              <a:gd name="connsiteX327" fmla="*/ 2565233 w 5092701"/>
              <a:gd name="connsiteY327" fmla="*/ 3579347 h 5440362"/>
              <a:gd name="connsiteX328" fmla="*/ 541539 w 5092701"/>
              <a:gd name="connsiteY328" fmla="*/ 3577984 h 5440362"/>
              <a:gd name="connsiteX329" fmla="*/ 614044 w 5092701"/>
              <a:gd name="connsiteY329" fmla="*/ 3599036 h 5440362"/>
              <a:gd name="connsiteX330" fmla="*/ 1249419 w 5092701"/>
              <a:gd name="connsiteY330" fmla="*/ 3862639 h 5440362"/>
              <a:gd name="connsiteX331" fmla="*/ 1282953 w 5092701"/>
              <a:gd name="connsiteY331" fmla="*/ 3877336 h 5440362"/>
              <a:gd name="connsiteX332" fmla="*/ 1171297 w 5092701"/>
              <a:gd name="connsiteY332" fmla="*/ 3833573 h 5440362"/>
              <a:gd name="connsiteX333" fmla="*/ 611068 w 5092701"/>
              <a:gd name="connsiteY333" fmla="*/ 3611114 h 5440362"/>
              <a:gd name="connsiteX334" fmla="*/ 541539 w 5092701"/>
              <a:gd name="connsiteY334" fmla="*/ 3577984 h 5440362"/>
              <a:gd name="connsiteX335" fmla="*/ 2702647 w 5092701"/>
              <a:gd name="connsiteY335" fmla="*/ 3571640 h 5440362"/>
              <a:gd name="connsiteX336" fmla="*/ 2690610 w 5092701"/>
              <a:gd name="connsiteY336" fmla="*/ 3573120 h 5440362"/>
              <a:gd name="connsiteX337" fmla="*/ 2689407 w 5092701"/>
              <a:gd name="connsiteY337" fmla="*/ 3575961 h 5440362"/>
              <a:gd name="connsiteX338" fmla="*/ 2713443 w 5092701"/>
              <a:gd name="connsiteY338" fmla="*/ 3574386 h 5440362"/>
              <a:gd name="connsiteX339" fmla="*/ 2702647 w 5092701"/>
              <a:gd name="connsiteY339" fmla="*/ 3571640 h 5440362"/>
              <a:gd name="connsiteX340" fmla="*/ 2670879 w 5092701"/>
              <a:gd name="connsiteY340" fmla="*/ 3564131 h 5440362"/>
              <a:gd name="connsiteX341" fmla="*/ 2662033 w 5092701"/>
              <a:gd name="connsiteY341" fmla="*/ 3565949 h 5440362"/>
              <a:gd name="connsiteX342" fmla="*/ 2661825 w 5092701"/>
              <a:gd name="connsiteY342" fmla="*/ 3568897 h 5440362"/>
              <a:gd name="connsiteX343" fmla="*/ 2680331 w 5092701"/>
              <a:gd name="connsiteY343" fmla="*/ 3566733 h 5440362"/>
              <a:gd name="connsiteX344" fmla="*/ 2670879 w 5092701"/>
              <a:gd name="connsiteY344" fmla="*/ 3564131 h 5440362"/>
              <a:gd name="connsiteX345" fmla="*/ 2502294 w 5092701"/>
              <a:gd name="connsiteY345" fmla="*/ 3562143 h 5440362"/>
              <a:gd name="connsiteX346" fmla="*/ 2499217 w 5092701"/>
              <a:gd name="connsiteY346" fmla="*/ 3564689 h 5440362"/>
              <a:gd name="connsiteX347" fmla="*/ 2520348 w 5092701"/>
              <a:gd name="connsiteY347" fmla="*/ 3571067 h 5440362"/>
              <a:gd name="connsiteX348" fmla="*/ 2502294 w 5092701"/>
              <a:gd name="connsiteY348" fmla="*/ 3562143 h 5440362"/>
              <a:gd name="connsiteX349" fmla="*/ 3881604 w 5092701"/>
              <a:gd name="connsiteY349" fmla="*/ 3480516 h 5440362"/>
              <a:gd name="connsiteX350" fmla="*/ 4656558 w 5092701"/>
              <a:gd name="connsiteY350" fmla="*/ 3661882 h 5440362"/>
              <a:gd name="connsiteX351" fmla="*/ 3881604 w 5092701"/>
              <a:gd name="connsiteY351" fmla="*/ 3480516 h 5440362"/>
              <a:gd name="connsiteX352" fmla="*/ 3910364 w 5092701"/>
              <a:gd name="connsiteY352" fmla="*/ 3444677 h 5440362"/>
              <a:gd name="connsiteX353" fmla="*/ 4688399 w 5092701"/>
              <a:gd name="connsiteY353" fmla="*/ 3657902 h 5440362"/>
              <a:gd name="connsiteX354" fmla="*/ 4691700 w 5092701"/>
              <a:gd name="connsiteY354" fmla="*/ 3658813 h 5440362"/>
              <a:gd name="connsiteX355" fmla="*/ 4684535 w 5092701"/>
              <a:gd name="connsiteY355" fmla="*/ 3658672 h 5440362"/>
              <a:gd name="connsiteX356" fmla="*/ 4621152 w 5092701"/>
              <a:gd name="connsiteY356" fmla="*/ 3641235 h 5440362"/>
              <a:gd name="connsiteX357" fmla="*/ 3910364 w 5092701"/>
              <a:gd name="connsiteY357" fmla="*/ 3444677 h 5440362"/>
              <a:gd name="connsiteX358" fmla="*/ 941555 w 5092701"/>
              <a:gd name="connsiteY358" fmla="*/ 3402328 h 5440362"/>
              <a:gd name="connsiteX359" fmla="*/ 1731230 w 5092701"/>
              <a:gd name="connsiteY359" fmla="*/ 3697785 h 5440362"/>
              <a:gd name="connsiteX360" fmla="*/ 1732591 w 5092701"/>
              <a:gd name="connsiteY360" fmla="*/ 3700762 h 5440362"/>
              <a:gd name="connsiteX361" fmla="*/ 1731987 w 5092701"/>
              <a:gd name="connsiteY361" fmla="*/ 3699439 h 5440362"/>
              <a:gd name="connsiteX362" fmla="*/ 1731230 w 5092701"/>
              <a:gd name="connsiteY362" fmla="*/ 3697785 h 5440362"/>
              <a:gd name="connsiteX363" fmla="*/ 1730978 w 5092701"/>
              <a:gd name="connsiteY363" fmla="*/ 3697233 h 5440362"/>
              <a:gd name="connsiteX364" fmla="*/ 941555 w 5092701"/>
              <a:gd name="connsiteY364" fmla="*/ 3402328 h 5440362"/>
              <a:gd name="connsiteX365" fmla="*/ 1175164 w 5092701"/>
              <a:gd name="connsiteY365" fmla="*/ 3392285 h 5440362"/>
              <a:gd name="connsiteX366" fmla="*/ 1753906 w 5092701"/>
              <a:gd name="connsiteY366" fmla="*/ 3660337 h 5440362"/>
              <a:gd name="connsiteX367" fmla="*/ 1776950 w 5092701"/>
              <a:gd name="connsiteY367" fmla="*/ 3662787 h 5440362"/>
              <a:gd name="connsiteX368" fmla="*/ 1790400 w 5092701"/>
              <a:gd name="connsiteY368" fmla="*/ 3677300 h 5440362"/>
              <a:gd name="connsiteX369" fmla="*/ 1922781 w 5092701"/>
              <a:gd name="connsiteY369" fmla="*/ 3712035 h 5440362"/>
              <a:gd name="connsiteX370" fmla="*/ 2324584 w 5092701"/>
              <a:gd name="connsiteY370" fmla="*/ 3826126 h 5440362"/>
              <a:gd name="connsiteX371" fmla="*/ 2382758 w 5092701"/>
              <a:gd name="connsiteY371" fmla="*/ 3840003 h 5440362"/>
              <a:gd name="connsiteX372" fmla="*/ 2570002 w 5092701"/>
              <a:gd name="connsiteY372" fmla="*/ 3896057 h 5440362"/>
              <a:gd name="connsiteX373" fmla="*/ 3290947 w 5092701"/>
              <a:gd name="connsiteY373" fmla="*/ 4095666 h 5440362"/>
              <a:gd name="connsiteX374" fmla="*/ 2679726 w 5092701"/>
              <a:gd name="connsiteY374" fmla="*/ 3899255 h 5440362"/>
              <a:gd name="connsiteX375" fmla="*/ 2467081 w 5092701"/>
              <a:gd name="connsiteY375" fmla="*/ 3860118 h 5440362"/>
              <a:gd name="connsiteX376" fmla="*/ 2382758 w 5092701"/>
              <a:gd name="connsiteY376" fmla="*/ 3840003 h 5440362"/>
              <a:gd name="connsiteX377" fmla="*/ 2356560 w 5092701"/>
              <a:gd name="connsiteY377" fmla="*/ 3832160 h 5440362"/>
              <a:gd name="connsiteX378" fmla="*/ 1882576 w 5092701"/>
              <a:gd name="connsiteY378" fmla="*/ 3687101 h 5440362"/>
              <a:gd name="connsiteX379" fmla="*/ 1755890 w 5092701"/>
              <a:gd name="connsiteY379" fmla="*/ 3652285 h 5440362"/>
              <a:gd name="connsiteX380" fmla="*/ 1175164 w 5092701"/>
              <a:gd name="connsiteY380" fmla="*/ 3392285 h 5440362"/>
              <a:gd name="connsiteX381" fmla="*/ 1385248 w 5092701"/>
              <a:gd name="connsiteY381" fmla="*/ 3303243 h 5440362"/>
              <a:gd name="connsiteX382" fmla="*/ 2101780 w 5092701"/>
              <a:gd name="connsiteY382" fmla="*/ 3603680 h 5440362"/>
              <a:gd name="connsiteX383" fmla="*/ 2188829 w 5092701"/>
              <a:gd name="connsiteY383" fmla="*/ 3634283 h 5440362"/>
              <a:gd name="connsiteX384" fmla="*/ 2347707 w 5092701"/>
              <a:gd name="connsiteY384" fmla="*/ 3676655 h 5440362"/>
              <a:gd name="connsiteX385" fmla="*/ 2519559 w 5092701"/>
              <a:gd name="connsiteY385" fmla="*/ 3716275 h 5440362"/>
              <a:gd name="connsiteX386" fmla="*/ 2149025 w 5092701"/>
              <a:gd name="connsiteY386" fmla="*/ 3603884 h 5440362"/>
              <a:gd name="connsiteX387" fmla="*/ 1385248 w 5092701"/>
              <a:gd name="connsiteY387" fmla="*/ 3303243 h 5440362"/>
              <a:gd name="connsiteX388" fmla="*/ 1294170 w 5092701"/>
              <a:gd name="connsiteY388" fmla="*/ 3099946 h 5440362"/>
              <a:gd name="connsiteX389" fmla="*/ 2477166 w 5092701"/>
              <a:gd name="connsiteY389" fmla="*/ 3558213 h 5440362"/>
              <a:gd name="connsiteX390" fmla="*/ 2494915 w 5092701"/>
              <a:gd name="connsiteY390" fmla="*/ 3555280 h 5440362"/>
              <a:gd name="connsiteX391" fmla="*/ 1294170 w 5092701"/>
              <a:gd name="connsiteY391" fmla="*/ 3099946 h 5440362"/>
              <a:gd name="connsiteX392" fmla="*/ 1776541 w 5092701"/>
              <a:gd name="connsiteY392" fmla="*/ 2895401 h 5440362"/>
              <a:gd name="connsiteX393" fmla="*/ 1764866 w 5092701"/>
              <a:gd name="connsiteY393" fmla="*/ 2901993 h 5440362"/>
              <a:gd name="connsiteX394" fmla="*/ 1691529 w 5092701"/>
              <a:gd name="connsiteY394" fmla="*/ 2915541 h 5440362"/>
              <a:gd name="connsiteX395" fmla="*/ 1764866 w 5092701"/>
              <a:gd name="connsiteY395" fmla="*/ 2901993 h 5440362"/>
              <a:gd name="connsiteX396" fmla="*/ 1795590 w 5092701"/>
              <a:gd name="connsiteY396" fmla="*/ 2896308 h 5440362"/>
              <a:gd name="connsiteX397" fmla="*/ 1776541 w 5092701"/>
              <a:gd name="connsiteY397" fmla="*/ 2895401 h 5440362"/>
              <a:gd name="connsiteX398" fmla="*/ 1813121 w 5092701"/>
              <a:gd name="connsiteY398" fmla="*/ 2890426 h 5440362"/>
              <a:gd name="connsiteX399" fmla="*/ 1807644 w 5092701"/>
              <a:gd name="connsiteY399" fmla="*/ 2893458 h 5440362"/>
              <a:gd name="connsiteX400" fmla="*/ 1826150 w 5092701"/>
              <a:gd name="connsiteY400" fmla="*/ 2891295 h 5440362"/>
              <a:gd name="connsiteX401" fmla="*/ 1813121 w 5092701"/>
              <a:gd name="connsiteY401" fmla="*/ 2890426 h 5440362"/>
              <a:gd name="connsiteX402" fmla="*/ 2936552 w 5092701"/>
              <a:gd name="connsiteY402" fmla="*/ 2800040 h 5440362"/>
              <a:gd name="connsiteX403" fmla="*/ 2937663 w 5092701"/>
              <a:gd name="connsiteY403" fmla="*/ 2800158 h 5440362"/>
              <a:gd name="connsiteX404" fmla="*/ 2939218 w 5092701"/>
              <a:gd name="connsiteY404" fmla="*/ 2800324 h 5440362"/>
              <a:gd name="connsiteX405" fmla="*/ 2934552 w 5092701"/>
              <a:gd name="connsiteY405" fmla="*/ 2799827 h 5440362"/>
              <a:gd name="connsiteX406" fmla="*/ 2936552 w 5092701"/>
              <a:gd name="connsiteY406" fmla="*/ 2800040 h 5440362"/>
              <a:gd name="connsiteX407" fmla="*/ 2935070 w 5092701"/>
              <a:gd name="connsiteY407" fmla="*/ 2799883 h 5440362"/>
              <a:gd name="connsiteX408" fmla="*/ 2919843 w 5092701"/>
              <a:gd name="connsiteY408" fmla="*/ 2799296 h 5440362"/>
              <a:gd name="connsiteX409" fmla="*/ 2927165 w 5092701"/>
              <a:gd name="connsiteY409" fmla="*/ 2803173 h 5440362"/>
              <a:gd name="connsiteX410" fmla="*/ 2915182 w 5092701"/>
              <a:gd name="connsiteY410" fmla="*/ 2801898 h 5440362"/>
              <a:gd name="connsiteX411" fmla="*/ 2919843 w 5092701"/>
              <a:gd name="connsiteY411" fmla="*/ 2799296 h 5440362"/>
              <a:gd name="connsiteX412" fmla="*/ 2555694 w 5092701"/>
              <a:gd name="connsiteY412" fmla="*/ 2763673 h 5440362"/>
              <a:gd name="connsiteX413" fmla="*/ 2542718 w 5092701"/>
              <a:gd name="connsiteY413" fmla="*/ 2766425 h 5440362"/>
              <a:gd name="connsiteX414" fmla="*/ 2555694 w 5092701"/>
              <a:gd name="connsiteY414" fmla="*/ 2763673 h 5440362"/>
              <a:gd name="connsiteX415" fmla="*/ 3301629 w 5092701"/>
              <a:gd name="connsiteY415" fmla="*/ 2757607 h 5440362"/>
              <a:gd name="connsiteX416" fmla="*/ 3289575 w 5092701"/>
              <a:gd name="connsiteY416" fmla="*/ 2760457 h 5440362"/>
              <a:gd name="connsiteX417" fmla="*/ 3276435 w 5092701"/>
              <a:gd name="connsiteY417" fmla="*/ 2763879 h 5440362"/>
              <a:gd name="connsiteX418" fmla="*/ 3264381 w 5092701"/>
              <a:gd name="connsiteY418" fmla="*/ 2766731 h 5440362"/>
              <a:gd name="connsiteX419" fmla="*/ 3252328 w 5092701"/>
              <a:gd name="connsiteY419" fmla="*/ 2769580 h 5440362"/>
              <a:gd name="connsiteX420" fmla="*/ 3242606 w 5092701"/>
              <a:gd name="connsiteY420" fmla="*/ 2768546 h 5440362"/>
              <a:gd name="connsiteX421" fmla="*/ 3252328 w 5092701"/>
              <a:gd name="connsiteY421" fmla="*/ 2769580 h 5440362"/>
              <a:gd name="connsiteX422" fmla="*/ 3264381 w 5092701"/>
              <a:gd name="connsiteY422" fmla="*/ 2766731 h 5440362"/>
              <a:gd name="connsiteX423" fmla="*/ 3276435 w 5092701"/>
              <a:gd name="connsiteY423" fmla="*/ 2763879 h 5440362"/>
              <a:gd name="connsiteX424" fmla="*/ 3289575 w 5092701"/>
              <a:gd name="connsiteY424" fmla="*/ 2760457 h 5440362"/>
              <a:gd name="connsiteX425" fmla="*/ 3301629 w 5092701"/>
              <a:gd name="connsiteY425" fmla="*/ 2757607 h 5440362"/>
              <a:gd name="connsiteX426" fmla="*/ 2780157 w 5092701"/>
              <a:gd name="connsiteY426" fmla="*/ 2749583 h 5440362"/>
              <a:gd name="connsiteX427" fmla="*/ 2793552 w 5092701"/>
              <a:gd name="connsiteY427" fmla="*/ 2750405 h 5440362"/>
              <a:gd name="connsiteX428" fmla="*/ 2774881 w 5092701"/>
              <a:gd name="connsiteY428" fmla="*/ 2753239 h 5440362"/>
              <a:gd name="connsiteX429" fmla="*/ 2780157 w 5092701"/>
              <a:gd name="connsiteY429" fmla="*/ 2749583 h 5440362"/>
              <a:gd name="connsiteX430" fmla="*/ 2797877 w 5092701"/>
              <a:gd name="connsiteY430" fmla="*/ 2747250 h 5440362"/>
              <a:gd name="connsiteX431" fmla="*/ 2805606 w 5092701"/>
              <a:gd name="connsiteY431" fmla="*/ 2747555 h 5440362"/>
              <a:gd name="connsiteX432" fmla="*/ 2793552 w 5092701"/>
              <a:gd name="connsiteY432" fmla="*/ 2750405 h 5440362"/>
              <a:gd name="connsiteX433" fmla="*/ 2797877 w 5092701"/>
              <a:gd name="connsiteY433" fmla="*/ 2747250 h 5440362"/>
              <a:gd name="connsiteX434" fmla="*/ 2810737 w 5092701"/>
              <a:gd name="connsiteY434" fmla="*/ 2744485 h 5440362"/>
              <a:gd name="connsiteX435" fmla="*/ 2824111 w 5092701"/>
              <a:gd name="connsiteY435" fmla="*/ 2745391 h 5440362"/>
              <a:gd name="connsiteX436" fmla="*/ 2805606 w 5092701"/>
              <a:gd name="connsiteY436" fmla="*/ 2747555 h 5440362"/>
              <a:gd name="connsiteX437" fmla="*/ 2810737 w 5092701"/>
              <a:gd name="connsiteY437" fmla="*/ 2744485 h 5440362"/>
              <a:gd name="connsiteX438" fmla="*/ 2836165 w 5092701"/>
              <a:gd name="connsiteY438" fmla="*/ 2742542 h 5440362"/>
              <a:gd name="connsiteX439" fmla="*/ 2824111 w 5092701"/>
              <a:gd name="connsiteY439" fmla="*/ 2745391 h 5440362"/>
              <a:gd name="connsiteX440" fmla="*/ 2836165 w 5092701"/>
              <a:gd name="connsiteY440" fmla="*/ 2742542 h 5440362"/>
              <a:gd name="connsiteX441" fmla="*/ 2866889 w 5092701"/>
              <a:gd name="connsiteY441" fmla="*/ 2736857 h 5440362"/>
              <a:gd name="connsiteX442" fmla="*/ 2836165 w 5092701"/>
              <a:gd name="connsiteY442" fmla="*/ 2742542 h 5440362"/>
              <a:gd name="connsiteX443" fmla="*/ 2866889 w 5092701"/>
              <a:gd name="connsiteY443" fmla="*/ 2736857 h 5440362"/>
              <a:gd name="connsiteX444" fmla="*/ 2897449 w 5092701"/>
              <a:gd name="connsiteY444" fmla="*/ 2731843 h 5440362"/>
              <a:gd name="connsiteX445" fmla="*/ 2866889 w 5092701"/>
              <a:gd name="connsiteY445" fmla="*/ 2736857 h 5440362"/>
              <a:gd name="connsiteX446" fmla="*/ 2897449 w 5092701"/>
              <a:gd name="connsiteY446" fmla="*/ 2731843 h 5440362"/>
              <a:gd name="connsiteX447" fmla="*/ 3323798 w 5092701"/>
              <a:gd name="connsiteY447" fmla="*/ 2729869 h 5440362"/>
              <a:gd name="connsiteX448" fmla="*/ 3052007 w 5092701"/>
              <a:gd name="connsiteY448" fmla="*/ 2789335 h 5440362"/>
              <a:gd name="connsiteX449" fmla="*/ 2574234 w 5092701"/>
              <a:gd name="connsiteY449" fmla="*/ 2876507 h 5440362"/>
              <a:gd name="connsiteX450" fmla="*/ 2501889 w 5092701"/>
              <a:gd name="connsiteY450" fmla="*/ 2886028 h 5440362"/>
              <a:gd name="connsiteX451" fmla="*/ 2465635 w 5092701"/>
              <a:gd name="connsiteY451" fmla="*/ 2891125 h 5440362"/>
              <a:gd name="connsiteX452" fmla="*/ 2456134 w 5092701"/>
              <a:gd name="connsiteY452" fmla="*/ 2906641 h 5440362"/>
              <a:gd name="connsiteX453" fmla="*/ 2595129 w 5092701"/>
              <a:gd name="connsiteY453" fmla="*/ 2887681 h 5440362"/>
              <a:gd name="connsiteX454" fmla="*/ 3292513 w 5092701"/>
              <a:gd name="connsiteY454" fmla="*/ 2749676 h 5440362"/>
              <a:gd name="connsiteX455" fmla="*/ 3363417 w 5092701"/>
              <a:gd name="connsiteY455" fmla="*/ 2729869 h 5440362"/>
              <a:gd name="connsiteX456" fmla="*/ 3104369 w 5092701"/>
              <a:gd name="connsiteY456" fmla="*/ 2729869 h 5440362"/>
              <a:gd name="connsiteX457" fmla="*/ 2973549 w 5092701"/>
              <a:gd name="connsiteY457" fmla="*/ 2756978 h 5440362"/>
              <a:gd name="connsiteX458" fmla="*/ 2131226 w 5092701"/>
              <a:gd name="connsiteY458" fmla="*/ 2889305 h 5440362"/>
              <a:gd name="connsiteX459" fmla="*/ 1623538 w 5092701"/>
              <a:gd name="connsiteY459" fmla="*/ 2976480 h 5440362"/>
              <a:gd name="connsiteX460" fmla="*/ 1605930 w 5092701"/>
              <a:gd name="connsiteY460" fmla="*/ 2981261 h 5440362"/>
              <a:gd name="connsiteX461" fmla="*/ 1689764 w 5092701"/>
              <a:gd name="connsiteY461" fmla="*/ 2991786 h 5440362"/>
              <a:gd name="connsiteX462" fmla="*/ 1933741 w 5092701"/>
              <a:gd name="connsiteY462" fmla="*/ 2953691 h 5440362"/>
              <a:gd name="connsiteX463" fmla="*/ 2915182 w 5092701"/>
              <a:gd name="connsiteY463" fmla="*/ 2801898 h 5440362"/>
              <a:gd name="connsiteX464" fmla="*/ 2927165 w 5092701"/>
              <a:gd name="connsiteY464" fmla="*/ 2803173 h 5440362"/>
              <a:gd name="connsiteX465" fmla="*/ 2939218 w 5092701"/>
              <a:gd name="connsiteY465" fmla="*/ 2800324 h 5440362"/>
              <a:gd name="connsiteX466" fmla="*/ 2989440 w 5092701"/>
              <a:gd name="connsiteY466" fmla="*/ 2788449 h 5440362"/>
              <a:gd name="connsiteX467" fmla="*/ 2995963 w 5092701"/>
              <a:gd name="connsiteY467" fmla="*/ 2785012 h 5440362"/>
              <a:gd name="connsiteX468" fmla="*/ 3020000 w 5092701"/>
              <a:gd name="connsiteY468" fmla="*/ 2783436 h 5440362"/>
              <a:gd name="connsiteX469" fmla="*/ 3038741 w 5092701"/>
              <a:gd name="connsiteY469" fmla="*/ 2776476 h 5440362"/>
              <a:gd name="connsiteX470" fmla="*/ 3062778 w 5092701"/>
              <a:gd name="connsiteY470" fmla="*/ 2774901 h 5440362"/>
              <a:gd name="connsiteX471" fmla="*/ 3074831 w 5092701"/>
              <a:gd name="connsiteY471" fmla="*/ 2772051 h 5440362"/>
              <a:gd name="connsiteX472" fmla="*/ 3087806 w 5092701"/>
              <a:gd name="connsiteY472" fmla="*/ 2769300 h 5440362"/>
              <a:gd name="connsiteX473" fmla="*/ 3233000 w 5092701"/>
              <a:gd name="connsiteY473" fmla="*/ 2741735 h 5440362"/>
              <a:gd name="connsiteX474" fmla="*/ 3287717 w 5092701"/>
              <a:gd name="connsiteY474" fmla="*/ 2729869 h 5440362"/>
              <a:gd name="connsiteX475" fmla="*/ 2862459 w 5092701"/>
              <a:gd name="connsiteY475" fmla="*/ 2729869 h 5440362"/>
              <a:gd name="connsiteX476" fmla="*/ 2637642 w 5092701"/>
              <a:gd name="connsiteY476" fmla="*/ 2767179 h 5440362"/>
              <a:gd name="connsiteX477" fmla="*/ 1990338 w 5092701"/>
              <a:gd name="connsiteY477" fmla="*/ 2866061 h 5440362"/>
              <a:gd name="connsiteX478" fmla="*/ 1954249 w 5092701"/>
              <a:gd name="connsiteY478" fmla="*/ 2870487 h 5440362"/>
              <a:gd name="connsiteX479" fmla="*/ 1918158 w 5092701"/>
              <a:gd name="connsiteY479" fmla="*/ 2874912 h 5440362"/>
              <a:gd name="connsiteX480" fmla="*/ 1887433 w 5092701"/>
              <a:gd name="connsiteY480" fmla="*/ 2880597 h 5440362"/>
              <a:gd name="connsiteX481" fmla="*/ 1877713 w 5092701"/>
              <a:gd name="connsiteY481" fmla="*/ 2879563 h 5440362"/>
              <a:gd name="connsiteX482" fmla="*/ 1887433 w 5092701"/>
              <a:gd name="connsiteY482" fmla="*/ 2880597 h 5440362"/>
              <a:gd name="connsiteX483" fmla="*/ 1918158 w 5092701"/>
              <a:gd name="connsiteY483" fmla="*/ 2874912 h 5440362"/>
              <a:gd name="connsiteX484" fmla="*/ 1954249 w 5092701"/>
              <a:gd name="connsiteY484" fmla="*/ 2870487 h 5440362"/>
              <a:gd name="connsiteX485" fmla="*/ 1990338 w 5092701"/>
              <a:gd name="connsiteY485" fmla="*/ 2866061 h 5440362"/>
              <a:gd name="connsiteX486" fmla="*/ 2774881 w 5092701"/>
              <a:gd name="connsiteY486" fmla="*/ 2753239 h 5440362"/>
              <a:gd name="connsiteX487" fmla="*/ 2701544 w 5092701"/>
              <a:gd name="connsiteY487" fmla="*/ 2766786 h 5440362"/>
              <a:gd name="connsiteX488" fmla="*/ 2674530 w 5092701"/>
              <a:gd name="connsiteY488" fmla="*/ 2780441 h 5440362"/>
              <a:gd name="connsiteX489" fmla="*/ 2417343 w 5092701"/>
              <a:gd name="connsiteY489" fmla="*/ 2826082 h 5440362"/>
              <a:gd name="connsiteX490" fmla="*/ 2398837 w 5092701"/>
              <a:gd name="connsiteY490" fmla="*/ 2828246 h 5440362"/>
              <a:gd name="connsiteX491" fmla="*/ 2380331 w 5092701"/>
              <a:gd name="connsiteY491" fmla="*/ 2830410 h 5440362"/>
              <a:gd name="connsiteX492" fmla="*/ 2362746 w 5092701"/>
              <a:gd name="connsiteY492" fmla="*/ 2832671 h 5440362"/>
              <a:gd name="connsiteX493" fmla="*/ 2295933 w 5092701"/>
              <a:gd name="connsiteY493" fmla="*/ 2842781 h 5440362"/>
              <a:gd name="connsiteX494" fmla="*/ 2277427 w 5092701"/>
              <a:gd name="connsiteY494" fmla="*/ 2844945 h 5440362"/>
              <a:gd name="connsiteX495" fmla="*/ 2192106 w 5092701"/>
              <a:gd name="connsiteY495" fmla="*/ 2857219 h 5440362"/>
              <a:gd name="connsiteX496" fmla="*/ 2076062 w 5092701"/>
              <a:gd name="connsiteY496" fmla="*/ 2875177 h 5440362"/>
              <a:gd name="connsiteX497" fmla="*/ 2039972 w 5092701"/>
              <a:gd name="connsiteY497" fmla="*/ 2879602 h 5440362"/>
              <a:gd name="connsiteX498" fmla="*/ 2022388 w 5092701"/>
              <a:gd name="connsiteY498" fmla="*/ 2881865 h 5440362"/>
              <a:gd name="connsiteX499" fmla="*/ 2039972 w 5092701"/>
              <a:gd name="connsiteY499" fmla="*/ 2879602 h 5440362"/>
              <a:gd name="connsiteX500" fmla="*/ 2076062 w 5092701"/>
              <a:gd name="connsiteY500" fmla="*/ 2875177 h 5440362"/>
              <a:gd name="connsiteX501" fmla="*/ 2192106 w 5092701"/>
              <a:gd name="connsiteY501" fmla="*/ 2857219 h 5440362"/>
              <a:gd name="connsiteX502" fmla="*/ 2277427 w 5092701"/>
              <a:gd name="connsiteY502" fmla="*/ 2844945 h 5440362"/>
              <a:gd name="connsiteX503" fmla="*/ 2295933 w 5092701"/>
              <a:gd name="connsiteY503" fmla="*/ 2842781 h 5440362"/>
              <a:gd name="connsiteX504" fmla="*/ 2362746 w 5092701"/>
              <a:gd name="connsiteY504" fmla="*/ 2832671 h 5440362"/>
              <a:gd name="connsiteX505" fmla="*/ 2380331 w 5092701"/>
              <a:gd name="connsiteY505" fmla="*/ 2830410 h 5440362"/>
              <a:gd name="connsiteX506" fmla="*/ 2398837 w 5092701"/>
              <a:gd name="connsiteY506" fmla="*/ 2828246 h 5440362"/>
              <a:gd name="connsiteX507" fmla="*/ 2417343 w 5092701"/>
              <a:gd name="connsiteY507" fmla="*/ 2826082 h 5440362"/>
              <a:gd name="connsiteX508" fmla="*/ 2999734 w 5092701"/>
              <a:gd name="connsiteY508" fmla="*/ 2733251 h 5440362"/>
              <a:gd name="connsiteX509" fmla="*/ 3016451 w 5092701"/>
              <a:gd name="connsiteY509" fmla="*/ 2729869 h 5440362"/>
              <a:gd name="connsiteX510" fmla="*/ 2920858 w 5092701"/>
              <a:gd name="connsiteY510" fmla="*/ 2729869 h 5440362"/>
              <a:gd name="connsiteX511" fmla="*/ 2914403 w 5092701"/>
              <a:gd name="connsiteY511" fmla="*/ 2732614 h 5440362"/>
              <a:gd name="connsiteX512" fmla="*/ 2897449 w 5092701"/>
              <a:gd name="connsiteY512" fmla="*/ 2731843 h 5440362"/>
              <a:gd name="connsiteX513" fmla="*/ 2899516 w 5092701"/>
              <a:gd name="connsiteY513" fmla="*/ 2729869 h 5440362"/>
              <a:gd name="connsiteX514" fmla="*/ 2505301 w 5092701"/>
              <a:gd name="connsiteY514" fmla="*/ 2729869 h 5440362"/>
              <a:gd name="connsiteX515" fmla="*/ 2381136 w 5092701"/>
              <a:gd name="connsiteY515" fmla="*/ 2748704 h 5440362"/>
              <a:gd name="connsiteX516" fmla="*/ 1643640 w 5092701"/>
              <a:gd name="connsiteY516" fmla="*/ 2871888 h 5440362"/>
              <a:gd name="connsiteX517" fmla="*/ 1618201 w 5092701"/>
              <a:gd name="connsiteY517" fmla="*/ 2879274 h 5440362"/>
              <a:gd name="connsiteX518" fmla="*/ 1673373 w 5092701"/>
              <a:gd name="connsiteY518" fmla="*/ 2870229 h 5440362"/>
              <a:gd name="connsiteX519" fmla="*/ 1934935 w 5092701"/>
              <a:gd name="connsiteY519" fmla="*/ 2829872 h 5440362"/>
              <a:gd name="connsiteX520" fmla="*/ 2329889 w 5092701"/>
              <a:gd name="connsiteY520" fmla="*/ 2774090 h 5440362"/>
              <a:gd name="connsiteX521" fmla="*/ 2494006 w 5092701"/>
              <a:gd name="connsiteY521" fmla="*/ 2752981 h 5440362"/>
              <a:gd name="connsiteX522" fmla="*/ 2552147 w 5092701"/>
              <a:gd name="connsiteY522" fmla="*/ 2755033 h 5440362"/>
              <a:gd name="connsiteX523" fmla="*/ 2617224 w 5092701"/>
              <a:gd name="connsiteY523" fmla="*/ 2741898 h 5440362"/>
              <a:gd name="connsiteX524" fmla="*/ 2673277 w 5092701"/>
              <a:gd name="connsiteY524" fmla="*/ 2729869 h 5440362"/>
              <a:gd name="connsiteX525" fmla="*/ 2376146 w 5092701"/>
              <a:gd name="connsiteY525" fmla="*/ 2729869 h 5440362"/>
              <a:gd name="connsiteX526" fmla="*/ 2190279 w 5092701"/>
              <a:gd name="connsiteY526" fmla="*/ 2754770 h 5440362"/>
              <a:gd name="connsiteX527" fmla="*/ 1752829 w 5092701"/>
              <a:gd name="connsiteY527" fmla="*/ 2831854 h 5440362"/>
              <a:gd name="connsiteX528" fmla="*/ 1743084 w 5092701"/>
              <a:gd name="connsiteY528" fmla="*/ 2830914 h 5440362"/>
              <a:gd name="connsiteX529" fmla="*/ 1752829 w 5092701"/>
              <a:gd name="connsiteY529" fmla="*/ 2831854 h 5440362"/>
              <a:gd name="connsiteX530" fmla="*/ 2201280 w 5092701"/>
              <a:gd name="connsiteY530" fmla="*/ 2768721 h 5440362"/>
              <a:gd name="connsiteX531" fmla="*/ 2464588 w 5092701"/>
              <a:gd name="connsiteY531" fmla="*/ 2729869 h 5440362"/>
              <a:gd name="connsiteX532" fmla="*/ 1786116 w 5092701"/>
              <a:gd name="connsiteY532" fmla="*/ 2729869 h 5440362"/>
              <a:gd name="connsiteX533" fmla="*/ 1777304 w 5092701"/>
              <a:gd name="connsiteY533" fmla="*/ 2732546 h 5440362"/>
              <a:gd name="connsiteX534" fmla="*/ 1786381 w 5092701"/>
              <a:gd name="connsiteY534" fmla="*/ 2741775 h 5440362"/>
              <a:gd name="connsiteX535" fmla="*/ 1724105 w 5092701"/>
              <a:gd name="connsiteY535" fmla="*/ 2756498 h 5440362"/>
              <a:gd name="connsiteX536" fmla="*/ 1895449 w 5092701"/>
              <a:gd name="connsiteY536" fmla="*/ 2729869 h 5440362"/>
              <a:gd name="connsiteX537" fmla="*/ 3763221 w 5092701"/>
              <a:gd name="connsiteY537" fmla="*/ 2571894 h 5440362"/>
              <a:gd name="connsiteX538" fmla="*/ 3755917 w 5092701"/>
              <a:gd name="connsiteY538" fmla="*/ 2580058 h 5440362"/>
              <a:gd name="connsiteX539" fmla="*/ 3674394 w 5092701"/>
              <a:gd name="connsiteY539" fmla="*/ 2600094 h 5440362"/>
              <a:gd name="connsiteX540" fmla="*/ 3674394 w 5092701"/>
              <a:gd name="connsiteY540" fmla="*/ 2634866 h 5440362"/>
              <a:gd name="connsiteX541" fmla="*/ 3696599 w 5092701"/>
              <a:gd name="connsiteY541" fmla="*/ 2628838 h 5440362"/>
              <a:gd name="connsiteX542" fmla="*/ 3774993 w 5092701"/>
              <a:gd name="connsiteY542" fmla="*/ 2598613 h 5440362"/>
              <a:gd name="connsiteX543" fmla="*/ 3755917 w 5092701"/>
              <a:gd name="connsiteY543" fmla="*/ 2580058 h 5440362"/>
              <a:gd name="connsiteX544" fmla="*/ 3777969 w 5092701"/>
              <a:gd name="connsiteY544" fmla="*/ 2586535 h 5440362"/>
              <a:gd name="connsiteX545" fmla="*/ 3763221 w 5092701"/>
              <a:gd name="connsiteY545" fmla="*/ 2571894 h 5440362"/>
              <a:gd name="connsiteX546" fmla="*/ 3700514 w 5092701"/>
              <a:gd name="connsiteY546" fmla="*/ 2543870 h 5440362"/>
              <a:gd name="connsiteX547" fmla="*/ 3674394 w 5092701"/>
              <a:gd name="connsiteY547" fmla="*/ 2550272 h 5440362"/>
              <a:gd name="connsiteX548" fmla="*/ 3674394 w 5092701"/>
              <a:gd name="connsiteY548" fmla="*/ 2558539 h 5440362"/>
              <a:gd name="connsiteX549" fmla="*/ 3697371 w 5092701"/>
              <a:gd name="connsiteY549" fmla="*/ 2556618 h 5440362"/>
              <a:gd name="connsiteX550" fmla="*/ 3677277 w 5092701"/>
              <a:gd name="connsiteY550" fmla="*/ 2562831 h 5440362"/>
              <a:gd name="connsiteX551" fmla="*/ 3674394 w 5092701"/>
              <a:gd name="connsiteY551" fmla="*/ 2563603 h 5440362"/>
              <a:gd name="connsiteX552" fmla="*/ 3674394 w 5092701"/>
              <a:gd name="connsiteY552" fmla="*/ 2578765 h 5440362"/>
              <a:gd name="connsiteX553" fmla="*/ 3700622 w 5092701"/>
              <a:gd name="connsiteY553" fmla="*/ 2570359 h 5440362"/>
              <a:gd name="connsiteX554" fmla="*/ 3720416 w 5092701"/>
              <a:gd name="connsiteY554" fmla="*/ 2559068 h 5440362"/>
              <a:gd name="connsiteX555" fmla="*/ 3697371 w 5092701"/>
              <a:gd name="connsiteY555" fmla="*/ 2556618 h 5440362"/>
              <a:gd name="connsiteX556" fmla="*/ 3700514 w 5092701"/>
              <a:gd name="connsiteY556" fmla="*/ 2543870 h 5440362"/>
              <a:gd name="connsiteX557" fmla="*/ 4508324 w 5092701"/>
              <a:gd name="connsiteY557" fmla="*/ 1897071 h 5440362"/>
              <a:gd name="connsiteX558" fmla="*/ 4509820 w 5092701"/>
              <a:gd name="connsiteY558" fmla="*/ 1900715 h 5440362"/>
              <a:gd name="connsiteX559" fmla="*/ 4508324 w 5092701"/>
              <a:gd name="connsiteY559" fmla="*/ 1897071 h 5440362"/>
              <a:gd name="connsiteX560" fmla="*/ 4484642 w 5092701"/>
              <a:gd name="connsiteY560" fmla="*/ 1834000 h 5440362"/>
              <a:gd name="connsiteX561" fmla="*/ 4561034 w 5092701"/>
              <a:gd name="connsiteY561" fmla="*/ 1884816 h 5440362"/>
              <a:gd name="connsiteX562" fmla="*/ 4484642 w 5092701"/>
              <a:gd name="connsiteY562" fmla="*/ 1834000 h 5440362"/>
              <a:gd name="connsiteX563" fmla="*/ 4420162 w 5092701"/>
              <a:gd name="connsiteY563" fmla="*/ 1788583 h 5440362"/>
              <a:gd name="connsiteX564" fmla="*/ 4407021 w 5092701"/>
              <a:gd name="connsiteY564" fmla="*/ 1792005 h 5440362"/>
              <a:gd name="connsiteX565" fmla="*/ 4420162 w 5092701"/>
              <a:gd name="connsiteY565" fmla="*/ 1788583 h 5440362"/>
              <a:gd name="connsiteX566" fmla="*/ 4463766 w 5092701"/>
              <a:gd name="connsiteY566" fmla="*/ 1776693 h 5440362"/>
              <a:gd name="connsiteX567" fmla="*/ 4515789 w 5092701"/>
              <a:gd name="connsiteY567" fmla="*/ 1803572 h 5440362"/>
              <a:gd name="connsiteX568" fmla="*/ 4463766 w 5092701"/>
              <a:gd name="connsiteY568" fmla="*/ 1776693 h 5440362"/>
              <a:gd name="connsiteX569" fmla="*/ 4522508 w 5092701"/>
              <a:gd name="connsiteY569" fmla="*/ 1736191 h 5440362"/>
              <a:gd name="connsiteX570" fmla="*/ 4544714 w 5092701"/>
              <a:gd name="connsiteY570" fmla="*/ 1759135 h 5440362"/>
              <a:gd name="connsiteX571" fmla="*/ 4602267 w 5092701"/>
              <a:gd name="connsiteY571" fmla="*/ 1786600 h 5440362"/>
              <a:gd name="connsiteX572" fmla="*/ 4522508 w 5092701"/>
              <a:gd name="connsiteY572" fmla="*/ 1736191 h 5440362"/>
              <a:gd name="connsiteX573" fmla="*/ 294981 w 5092701"/>
              <a:gd name="connsiteY573" fmla="*/ 1713189 h 5440362"/>
              <a:gd name="connsiteX574" fmla="*/ 306153 w 5092701"/>
              <a:gd name="connsiteY574" fmla="*/ 1716983 h 5440362"/>
              <a:gd name="connsiteX575" fmla="*/ 314953 w 5092701"/>
              <a:gd name="connsiteY575" fmla="*/ 1719795 h 5440362"/>
              <a:gd name="connsiteX576" fmla="*/ 313474 w 5092701"/>
              <a:gd name="connsiteY576" fmla="*/ 1719951 h 5440362"/>
              <a:gd name="connsiteX577" fmla="*/ 294981 w 5092701"/>
              <a:gd name="connsiteY577" fmla="*/ 1713189 h 5440362"/>
              <a:gd name="connsiteX578" fmla="*/ 4129139 w 5092701"/>
              <a:gd name="connsiteY578" fmla="*/ 1706681 h 5440362"/>
              <a:gd name="connsiteX579" fmla="*/ 4188606 w 5092701"/>
              <a:gd name="connsiteY579" fmla="*/ 1730219 h 5440362"/>
              <a:gd name="connsiteX580" fmla="*/ 4292722 w 5092701"/>
              <a:gd name="connsiteY580" fmla="*/ 1779851 h 5440362"/>
              <a:gd name="connsiteX581" fmla="*/ 4247152 w 5092701"/>
              <a:gd name="connsiteY581" fmla="*/ 1753659 h 5440362"/>
              <a:gd name="connsiteX582" fmla="*/ 4188606 w 5092701"/>
              <a:gd name="connsiteY582" fmla="*/ 1730219 h 5440362"/>
              <a:gd name="connsiteX583" fmla="*/ 4129139 w 5092701"/>
              <a:gd name="connsiteY583" fmla="*/ 1706681 h 5440362"/>
              <a:gd name="connsiteX584" fmla="*/ 320213 w 5092701"/>
              <a:gd name="connsiteY584" fmla="*/ 1700984 h 5440362"/>
              <a:gd name="connsiteX585" fmla="*/ 320224 w 5092701"/>
              <a:gd name="connsiteY585" fmla="*/ 1701035 h 5440362"/>
              <a:gd name="connsiteX586" fmla="*/ 300607 w 5092701"/>
              <a:gd name="connsiteY586" fmla="*/ 1705076 h 5440362"/>
              <a:gd name="connsiteX587" fmla="*/ 308860 w 5092701"/>
              <a:gd name="connsiteY587" fmla="*/ 1703367 h 5440362"/>
              <a:gd name="connsiteX588" fmla="*/ 4092646 w 5092701"/>
              <a:gd name="connsiteY588" fmla="*/ 1689717 h 5440362"/>
              <a:gd name="connsiteX589" fmla="*/ 4078835 w 5092701"/>
              <a:gd name="connsiteY589" fmla="*/ 1692317 h 5440362"/>
              <a:gd name="connsiteX590" fmla="*/ 4080426 w 5092701"/>
              <a:gd name="connsiteY590" fmla="*/ 1693238 h 5440362"/>
              <a:gd name="connsiteX591" fmla="*/ 4092646 w 5092701"/>
              <a:gd name="connsiteY591" fmla="*/ 1689717 h 5440362"/>
              <a:gd name="connsiteX592" fmla="*/ 4710791 w 5092701"/>
              <a:gd name="connsiteY592" fmla="*/ 1685290 h 5440362"/>
              <a:gd name="connsiteX593" fmla="*/ 4709086 w 5092701"/>
              <a:gd name="connsiteY593" fmla="*/ 1687097 h 5440362"/>
              <a:gd name="connsiteX594" fmla="*/ 4735511 w 5092701"/>
              <a:gd name="connsiteY594" fmla="*/ 1698858 h 5440362"/>
              <a:gd name="connsiteX595" fmla="*/ 4710791 w 5092701"/>
              <a:gd name="connsiteY595" fmla="*/ 1685290 h 5440362"/>
              <a:gd name="connsiteX596" fmla="*/ 4687393 w 5092701"/>
              <a:gd name="connsiteY596" fmla="*/ 1660260 h 5440362"/>
              <a:gd name="connsiteX597" fmla="*/ 4685638 w 5092701"/>
              <a:gd name="connsiteY597" fmla="*/ 1663258 h 5440362"/>
              <a:gd name="connsiteX598" fmla="*/ 4707689 w 5092701"/>
              <a:gd name="connsiteY598" fmla="*/ 1669734 h 5440362"/>
              <a:gd name="connsiteX599" fmla="*/ 4687393 w 5092701"/>
              <a:gd name="connsiteY599" fmla="*/ 1660260 h 5440362"/>
              <a:gd name="connsiteX600" fmla="*/ 4070374 w 5092701"/>
              <a:gd name="connsiteY600" fmla="*/ 1615048 h 5440362"/>
              <a:gd name="connsiteX601" fmla="*/ 4085973 w 5092701"/>
              <a:gd name="connsiteY601" fmla="*/ 1620838 h 5440362"/>
              <a:gd name="connsiteX602" fmla="*/ 4108025 w 5092701"/>
              <a:gd name="connsiteY602" fmla="*/ 1627314 h 5440362"/>
              <a:gd name="connsiteX603" fmla="*/ 4085973 w 5092701"/>
              <a:gd name="connsiteY603" fmla="*/ 1620838 h 5440362"/>
              <a:gd name="connsiteX604" fmla="*/ 4070374 w 5092701"/>
              <a:gd name="connsiteY604" fmla="*/ 1615048 h 5440362"/>
              <a:gd name="connsiteX605" fmla="*/ 3835951 w 5092701"/>
              <a:gd name="connsiteY605" fmla="*/ 1578491 h 5440362"/>
              <a:gd name="connsiteX606" fmla="*/ 3833769 w 5092701"/>
              <a:gd name="connsiteY606" fmla="*/ 1578613 h 5440362"/>
              <a:gd name="connsiteX607" fmla="*/ 3831853 w 5092701"/>
              <a:gd name="connsiteY607" fmla="*/ 1578719 h 5440362"/>
              <a:gd name="connsiteX608" fmla="*/ 3832375 w 5092701"/>
              <a:gd name="connsiteY608" fmla="*/ 1578690 h 5440362"/>
              <a:gd name="connsiteX609" fmla="*/ 3837488 w 5092701"/>
              <a:gd name="connsiteY609" fmla="*/ 1578405 h 5440362"/>
              <a:gd name="connsiteX610" fmla="*/ 3836381 w 5092701"/>
              <a:gd name="connsiteY610" fmla="*/ 1578467 h 5440362"/>
              <a:gd name="connsiteX611" fmla="*/ 3835951 w 5092701"/>
              <a:gd name="connsiteY611" fmla="*/ 1578491 h 5440362"/>
              <a:gd name="connsiteX612" fmla="*/ 3844918 w 5092701"/>
              <a:gd name="connsiteY612" fmla="*/ 1577991 h 5440362"/>
              <a:gd name="connsiteX613" fmla="*/ 3840738 w 5092701"/>
              <a:gd name="connsiteY613" fmla="*/ 1578224 h 5440362"/>
              <a:gd name="connsiteX614" fmla="*/ 3837488 w 5092701"/>
              <a:gd name="connsiteY614" fmla="*/ 1578405 h 5440362"/>
              <a:gd name="connsiteX615" fmla="*/ 3844918 w 5092701"/>
              <a:gd name="connsiteY615" fmla="*/ 1577991 h 5440362"/>
              <a:gd name="connsiteX616" fmla="*/ 3865883 w 5092701"/>
              <a:gd name="connsiteY616" fmla="*/ 1585040 h 5440362"/>
              <a:gd name="connsiteX617" fmla="*/ 3843761 w 5092701"/>
              <a:gd name="connsiteY617" fmla="*/ 1582687 h 5440362"/>
              <a:gd name="connsiteX618" fmla="*/ 303830 w 5092701"/>
              <a:gd name="connsiteY618" fmla="*/ 1568595 h 5440362"/>
              <a:gd name="connsiteX619" fmla="*/ 304111 w 5092701"/>
              <a:gd name="connsiteY619" fmla="*/ 1569555 h 5440362"/>
              <a:gd name="connsiteX620" fmla="*/ 293450 w 5092701"/>
              <a:gd name="connsiteY620" fmla="*/ 1571028 h 5440362"/>
              <a:gd name="connsiteX621" fmla="*/ 298026 w 5092701"/>
              <a:gd name="connsiteY621" fmla="*/ 1569956 h 5440362"/>
              <a:gd name="connsiteX622" fmla="*/ 3906037 w 5092701"/>
              <a:gd name="connsiteY622" fmla="*/ 1567963 h 5440362"/>
              <a:gd name="connsiteX623" fmla="*/ 3933619 w 5092701"/>
              <a:gd name="connsiteY623" fmla="*/ 1575028 h 5440362"/>
              <a:gd name="connsiteX624" fmla="*/ 3982332 w 5092701"/>
              <a:gd name="connsiteY624" fmla="*/ 1588471 h 5440362"/>
              <a:gd name="connsiteX625" fmla="*/ 3933619 w 5092701"/>
              <a:gd name="connsiteY625" fmla="*/ 1575028 h 5440362"/>
              <a:gd name="connsiteX626" fmla="*/ 3906037 w 5092701"/>
              <a:gd name="connsiteY626" fmla="*/ 1567963 h 5440362"/>
              <a:gd name="connsiteX627" fmla="*/ 3818328 w 5092701"/>
              <a:gd name="connsiteY627" fmla="*/ 1566900 h 5440362"/>
              <a:gd name="connsiteX628" fmla="*/ 3799822 w 5092701"/>
              <a:gd name="connsiteY628" fmla="*/ 1569064 h 5440362"/>
              <a:gd name="connsiteX629" fmla="*/ 3799474 w 5092701"/>
              <a:gd name="connsiteY629" fmla="*/ 1568381 h 5440362"/>
              <a:gd name="connsiteX630" fmla="*/ 3818328 w 5092701"/>
              <a:gd name="connsiteY630" fmla="*/ 1566900 h 5440362"/>
              <a:gd name="connsiteX631" fmla="*/ 3802395 w 5092701"/>
              <a:gd name="connsiteY631" fmla="*/ 1535597 h 5440362"/>
              <a:gd name="connsiteX632" fmla="*/ 3779003 w 5092701"/>
              <a:gd name="connsiteY632" fmla="*/ 1536596 h 5440362"/>
              <a:gd name="connsiteX633" fmla="*/ 3778358 w 5092701"/>
              <a:gd name="connsiteY633" fmla="*/ 1537173 h 5440362"/>
              <a:gd name="connsiteX634" fmla="*/ 3802395 w 5092701"/>
              <a:gd name="connsiteY634" fmla="*/ 1535597 h 5440362"/>
              <a:gd name="connsiteX635" fmla="*/ 4439083 w 5092701"/>
              <a:gd name="connsiteY635" fmla="*/ 1520927 h 5440362"/>
              <a:gd name="connsiteX636" fmla="*/ 4490592 w 5092701"/>
              <a:gd name="connsiteY636" fmla="*/ 1548869 h 5440362"/>
              <a:gd name="connsiteX637" fmla="*/ 4459629 w 5092701"/>
              <a:gd name="connsiteY637" fmla="*/ 1532494 h 5440362"/>
              <a:gd name="connsiteX638" fmla="*/ 4439083 w 5092701"/>
              <a:gd name="connsiteY638" fmla="*/ 1520927 h 5440362"/>
              <a:gd name="connsiteX639" fmla="*/ 3747396 w 5092701"/>
              <a:gd name="connsiteY639" fmla="*/ 1520797 h 5440362"/>
              <a:gd name="connsiteX640" fmla="*/ 3723194 w 5092701"/>
              <a:gd name="connsiteY640" fmla="*/ 1523044 h 5440362"/>
              <a:gd name="connsiteX641" fmla="*/ 3747396 w 5092701"/>
              <a:gd name="connsiteY641" fmla="*/ 1520797 h 5440362"/>
              <a:gd name="connsiteX642" fmla="*/ 3707830 w 5092701"/>
              <a:gd name="connsiteY642" fmla="*/ 1512459 h 5440362"/>
              <a:gd name="connsiteX643" fmla="*/ 3695777 w 5092701"/>
              <a:gd name="connsiteY643" fmla="*/ 1515308 h 5440362"/>
              <a:gd name="connsiteX644" fmla="*/ 3707830 w 5092701"/>
              <a:gd name="connsiteY644" fmla="*/ 1512459 h 5440362"/>
              <a:gd name="connsiteX645" fmla="*/ 3396246 w 5092701"/>
              <a:gd name="connsiteY645" fmla="*/ 1444897 h 5440362"/>
              <a:gd name="connsiteX646" fmla="*/ 3384028 w 5092701"/>
              <a:gd name="connsiteY646" fmla="*/ 1448417 h 5440362"/>
              <a:gd name="connsiteX647" fmla="*/ 3396246 w 5092701"/>
              <a:gd name="connsiteY647" fmla="*/ 1444897 h 5440362"/>
              <a:gd name="connsiteX648" fmla="*/ 3328657 w 5092701"/>
              <a:gd name="connsiteY648" fmla="*/ 1436523 h 5440362"/>
              <a:gd name="connsiteX649" fmla="*/ 3328036 w 5092701"/>
              <a:gd name="connsiteY649" fmla="*/ 1437643 h 5440362"/>
              <a:gd name="connsiteX650" fmla="*/ 3345549 w 5092701"/>
              <a:gd name="connsiteY650" fmla="*/ 1439506 h 5440362"/>
              <a:gd name="connsiteX651" fmla="*/ 3328657 w 5092701"/>
              <a:gd name="connsiteY651" fmla="*/ 1436523 h 5440362"/>
              <a:gd name="connsiteX652" fmla="*/ 3182290 w 5092701"/>
              <a:gd name="connsiteY652" fmla="*/ 1406039 h 5440362"/>
              <a:gd name="connsiteX653" fmla="*/ 3222244 w 5092701"/>
              <a:gd name="connsiteY653" fmla="*/ 1413999 h 5440362"/>
              <a:gd name="connsiteX654" fmla="*/ 3278402 w 5092701"/>
              <a:gd name="connsiteY654" fmla="*/ 1424102 h 5440362"/>
              <a:gd name="connsiteX655" fmla="*/ 3182290 w 5092701"/>
              <a:gd name="connsiteY655" fmla="*/ 1406039 h 5440362"/>
              <a:gd name="connsiteX656" fmla="*/ 2340919 w 5092701"/>
              <a:gd name="connsiteY656" fmla="*/ 1398485 h 5440362"/>
              <a:gd name="connsiteX657" fmla="*/ 2334618 w 5092701"/>
              <a:gd name="connsiteY657" fmla="*/ 1399478 h 5440362"/>
              <a:gd name="connsiteX658" fmla="*/ 2390585 w 5092701"/>
              <a:gd name="connsiteY658" fmla="*/ 1410949 h 5440362"/>
              <a:gd name="connsiteX659" fmla="*/ 3942900 w 5092701"/>
              <a:gd name="connsiteY659" fmla="*/ 1725438 h 5440362"/>
              <a:gd name="connsiteX660" fmla="*/ 4315327 w 5092701"/>
              <a:gd name="connsiteY660" fmla="*/ 1880034 h 5440362"/>
              <a:gd name="connsiteX661" fmla="*/ 4399306 w 5092701"/>
              <a:gd name="connsiteY661" fmla="*/ 1919262 h 5440362"/>
              <a:gd name="connsiteX662" fmla="*/ 4315327 w 5092701"/>
              <a:gd name="connsiteY662" fmla="*/ 1880034 h 5440362"/>
              <a:gd name="connsiteX663" fmla="*/ 3942900 w 5092701"/>
              <a:gd name="connsiteY663" fmla="*/ 1725438 h 5440362"/>
              <a:gd name="connsiteX664" fmla="*/ 3571208 w 5092701"/>
              <a:gd name="connsiteY664" fmla="*/ 1617744 h 5440362"/>
              <a:gd name="connsiteX665" fmla="*/ 2544520 w 5092701"/>
              <a:gd name="connsiteY665" fmla="*/ 1427317 h 5440362"/>
              <a:gd name="connsiteX666" fmla="*/ 2358630 w 5092701"/>
              <a:gd name="connsiteY666" fmla="*/ 1398599 h 5440362"/>
              <a:gd name="connsiteX667" fmla="*/ 2340919 w 5092701"/>
              <a:gd name="connsiteY667" fmla="*/ 1398485 h 5440362"/>
              <a:gd name="connsiteX668" fmla="*/ 3161064 w 5092701"/>
              <a:gd name="connsiteY668" fmla="*/ 1398133 h 5440362"/>
              <a:gd name="connsiteX669" fmla="*/ 3120921 w 5092701"/>
              <a:gd name="connsiteY669" fmla="*/ 1399093 h 5440362"/>
              <a:gd name="connsiteX670" fmla="*/ 3172776 w 5092701"/>
              <a:gd name="connsiteY670" fmla="*/ 1399787 h 5440362"/>
              <a:gd name="connsiteX671" fmla="*/ 3161064 w 5092701"/>
              <a:gd name="connsiteY671" fmla="*/ 1398133 h 5440362"/>
              <a:gd name="connsiteX672" fmla="*/ 2444205 w 5092701"/>
              <a:gd name="connsiteY672" fmla="*/ 1335397 h 5440362"/>
              <a:gd name="connsiteX673" fmla="*/ 2437682 w 5092701"/>
              <a:gd name="connsiteY673" fmla="*/ 1338836 h 5440362"/>
              <a:gd name="connsiteX674" fmla="*/ 2400428 w 5092701"/>
              <a:gd name="connsiteY674" fmla="*/ 1349420 h 5440362"/>
              <a:gd name="connsiteX675" fmla="*/ 2385475 w 5092701"/>
              <a:gd name="connsiteY675" fmla="*/ 1358761 h 5440362"/>
              <a:gd name="connsiteX676" fmla="*/ 2411900 w 5092701"/>
              <a:gd name="connsiteY676" fmla="*/ 1370523 h 5440362"/>
              <a:gd name="connsiteX677" fmla="*/ 2613319 w 5092701"/>
              <a:gd name="connsiteY677" fmla="*/ 1409156 h 5440362"/>
              <a:gd name="connsiteX678" fmla="*/ 3632492 w 5092701"/>
              <a:gd name="connsiteY678" fmla="*/ 1607046 h 5440362"/>
              <a:gd name="connsiteX679" fmla="*/ 3776762 w 5092701"/>
              <a:gd name="connsiteY679" fmla="*/ 1639601 h 5440362"/>
              <a:gd name="connsiteX680" fmla="*/ 3807486 w 5092701"/>
              <a:gd name="connsiteY680" fmla="*/ 1633918 h 5440362"/>
              <a:gd name="connsiteX681" fmla="*/ 3884538 w 5092701"/>
              <a:gd name="connsiteY681" fmla="*/ 1655193 h 5440362"/>
              <a:gd name="connsiteX682" fmla="*/ 3968278 w 5092701"/>
              <a:gd name="connsiteY682" fmla="*/ 1672362 h 5440362"/>
              <a:gd name="connsiteX683" fmla="*/ 4262093 w 5092701"/>
              <a:gd name="connsiteY683" fmla="*/ 1788989 h 5440362"/>
              <a:gd name="connsiteX684" fmla="*/ 4459193 w 5092701"/>
              <a:gd name="connsiteY684" fmla="*/ 1891200 h 5440362"/>
              <a:gd name="connsiteX685" fmla="*/ 4514762 w 5092701"/>
              <a:gd name="connsiteY685" fmla="*/ 1926719 h 5440362"/>
              <a:gd name="connsiteX686" fmla="*/ 4349213 w 5092701"/>
              <a:gd name="connsiteY686" fmla="*/ 1815467 h 5440362"/>
              <a:gd name="connsiteX687" fmla="*/ 3784038 w 5092701"/>
              <a:gd name="connsiteY687" fmla="*/ 1610078 h 5440362"/>
              <a:gd name="connsiteX688" fmla="*/ 3657353 w 5092701"/>
              <a:gd name="connsiteY688" fmla="*/ 1575261 h 5440362"/>
              <a:gd name="connsiteX689" fmla="*/ 3621852 w 5092701"/>
              <a:gd name="connsiteY689" fmla="*/ 1554271 h 5440362"/>
              <a:gd name="connsiteX690" fmla="*/ 3337685 w 5092701"/>
              <a:gd name="connsiteY690" fmla="*/ 1494444 h 5440362"/>
              <a:gd name="connsiteX691" fmla="*/ 2444205 w 5092701"/>
              <a:gd name="connsiteY691" fmla="*/ 1335397 h 5440362"/>
              <a:gd name="connsiteX692" fmla="*/ 2532749 w 5092701"/>
              <a:gd name="connsiteY692" fmla="*/ 1319400 h 5440362"/>
              <a:gd name="connsiteX693" fmla="*/ 2558100 w 5092701"/>
              <a:gd name="connsiteY693" fmla="*/ 1326163 h 5440362"/>
              <a:gd name="connsiteX694" fmla="*/ 2783554 w 5092701"/>
              <a:gd name="connsiteY694" fmla="*/ 1363219 h 5440362"/>
              <a:gd name="connsiteX695" fmla="*/ 3843761 w 5092701"/>
              <a:gd name="connsiteY695" fmla="*/ 1582687 h 5440362"/>
              <a:gd name="connsiteX696" fmla="*/ 3865883 w 5092701"/>
              <a:gd name="connsiteY696" fmla="*/ 1585040 h 5440362"/>
              <a:gd name="connsiteX697" fmla="*/ 3887935 w 5092701"/>
              <a:gd name="connsiteY697" fmla="*/ 1591516 h 5440362"/>
              <a:gd name="connsiteX698" fmla="*/ 4164825 w 5092701"/>
              <a:gd name="connsiteY698" fmla="*/ 1680867 h 5440362"/>
              <a:gd name="connsiteX699" fmla="*/ 4199852 w 5092701"/>
              <a:gd name="connsiteY699" fmla="*/ 1684591 h 5440362"/>
              <a:gd name="connsiteX700" fmla="*/ 4112802 w 5092701"/>
              <a:gd name="connsiteY700" fmla="*/ 1653988 h 5440362"/>
              <a:gd name="connsiteX701" fmla="*/ 2631841 w 5092701"/>
              <a:gd name="connsiteY701" fmla="*/ 1334004 h 5440362"/>
              <a:gd name="connsiteX702" fmla="*/ 2532749 w 5092701"/>
              <a:gd name="connsiteY702" fmla="*/ 1319400 h 5440362"/>
              <a:gd name="connsiteX703" fmla="*/ 2583716 w 5092701"/>
              <a:gd name="connsiteY703" fmla="*/ 1307726 h 5440362"/>
              <a:gd name="connsiteX704" fmla="*/ 2580022 w 5092701"/>
              <a:gd name="connsiteY704" fmla="*/ 1307858 h 5440362"/>
              <a:gd name="connsiteX705" fmla="*/ 2634982 w 5092701"/>
              <a:gd name="connsiteY705" fmla="*/ 1321255 h 5440362"/>
              <a:gd name="connsiteX706" fmla="*/ 2803289 w 5092701"/>
              <a:gd name="connsiteY706" fmla="*/ 1352235 h 5440362"/>
              <a:gd name="connsiteX707" fmla="*/ 3053938 w 5092701"/>
              <a:gd name="connsiteY707" fmla="*/ 1383019 h 5440362"/>
              <a:gd name="connsiteX708" fmla="*/ 3088043 w 5092701"/>
              <a:gd name="connsiteY708" fmla="*/ 1386646 h 5440362"/>
              <a:gd name="connsiteX709" fmla="*/ 3053938 w 5092701"/>
              <a:gd name="connsiteY709" fmla="*/ 1383019 h 5440362"/>
              <a:gd name="connsiteX710" fmla="*/ 2693125 w 5092701"/>
              <a:gd name="connsiteY710" fmla="*/ 1323306 h 5440362"/>
              <a:gd name="connsiteX711" fmla="*/ 2597332 w 5092701"/>
              <a:gd name="connsiteY711" fmla="*/ 1308989 h 5440362"/>
              <a:gd name="connsiteX712" fmla="*/ 2583716 w 5092701"/>
              <a:gd name="connsiteY712" fmla="*/ 1307726 h 5440362"/>
              <a:gd name="connsiteX713" fmla="*/ 2771642 w 5092701"/>
              <a:gd name="connsiteY713" fmla="*/ 1252156 h 5440362"/>
              <a:gd name="connsiteX714" fmla="*/ 2739063 w 5092701"/>
              <a:gd name="connsiteY714" fmla="*/ 1255890 h 5440362"/>
              <a:gd name="connsiteX715" fmla="*/ 2815122 w 5092701"/>
              <a:gd name="connsiteY715" fmla="*/ 1281192 h 5440362"/>
              <a:gd name="connsiteX716" fmla="*/ 3421459 w 5092701"/>
              <a:gd name="connsiteY716" fmla="*/ 1392490 h 5440362"/>
              <a:gd name="connsiteX717" fmla="*/ 3993173 w 5092701"/>
              <a:gd name="connsiteY717" fmla="*/ 1521454 h 5440362"/>
              <a:gd name="connsiteX718" fmla="*/ 4173866 w 5092701"/>
              <a:gd name="connsiteY718" fmla="*/ 1575098 h 5440362"/>
              <a:gd name="connsiteX719" fmla="*/ 4370728 w 5092701"/>
              <a:gd name="connsiteY719" fmla="*/ 1655249 h 5440362"/>
              <a:gd name="connsiteX720" fmla="*/ 4346123 w 5092701"/>
              <a:gd name="connsiteY720" fmla="*/ 1636106 h 5440362"/>
              <a:gd name="connsiteX721" fmla="*/ 4173866 w 5092701"/>
              <a:gd name="connsiteY721" fmla="*/ 1575098 h 5440362"/>
              <a:gd name="connsiteX722" fmla="*/ 2903989 w 5092701"/>
              <a:gd name="connsiteY722" fmla="*/ 1277558 h 5440362"/>
              <a:gd name="connsiteX723" fmla="*/ 2771642 w 5092701"/>
              <a:gd name="connsiteY723" fmla="*/ 1252156 h 5440362"/>
              <a:gd name="connsiteX724" fmla="*/ 2984176 w 5092701"/>
              <a:gd name="connsiteY724" fmla="*/ 1199102 h 5440362"/>
              <a:gd name="connsiteX725" fmla="*/ 2975331 w 5092701"/>
              <a:gd name="connsiteY725" fmla="*/ 1200922 h 5440362"/>
              <a:gd name="connsiteX726" fmla="*/ 2975122 w 5092701"/>
              <a:gd name="connsiteY726" fmla="*/ 1203869 h 5440362"/>
              <a:gd name="connsiteX727" fmla="*/ 2993627 w 5092701"/>
              <a:gd name="connsiteY727" fmla="*/ 1201705 h 5440362"/>
              <a:gd name="connsiteX728" fmla="*/ 2984176 w 5092701"/>
              <a:gd name="connsiteY728" fmla="*/ 1199102 h 5440362"/>
              <a:gd name="connsiteX729" fmla="*/ 1052192 w 5092701"/>
              <a:gd name="connsiteY729" fmla="*/ 1164994 h 5440362"/>
              <a:gd name="connsiteX730" fmla="*/ 995650 w 5092701"/>
              <a:gd name="connsiteY730" fmla="*/ 1181541 h 5440362"/>
              <a:gd name="connsiteX731" fmla="*/ 988462 w 5092701"/>
              <a:gd name="connsiteY731" fmla="*/ 1183050 h 5440362"/>
              <a:gd name="connsiteX732" fmla="*/ 951656 w 5092701"/>
              <a:gd name="connsiteY732" fmla="*/ 1190528 h 5440362"/>
              <a:gd name="connsiteX733" fmla="*/ 973567 w 5092701"/>
              <a:gd name="connsiteY733" fmla="*/ 1184920 h 5440362"/>
              <a:gd name="connsiteX734" fmla="*/ 1041977 w 5092701"/>
              <a:gd name="connsiteY734" fmla="*/ 1167544 h 5440362"/>
              <a:gd name="connsiteX735" fmla="*/ 3044689 w 5092701"/>
              <a:gd name="connsiteY735" fmla="*/ 1153688 h 5440362"/>
              <a:gd name="connsiteX736" fmla="*/ 3023836 w 5092701"/>
              <a:gd name="connsiteY736" fmla="*/ 1155415 h 5440362"/>
              <a:gd name="connsiteX737" fmla="*/ 3012957 w 5092701"/>
              <a:gd name="connsiteY737" fmla="*/ 1169331 h 5440362"/>
              <a:gd name="connsiteX738" fmla="*/ 3191333 w 5092701"/>
              <a:gd name="connsiteY738" fmla="*/ 1205514 h 5440362"/>
              <a:gd name="connsiteX739" fmla="*/ 3643805 w 5092701"/>
              <a:gd name="connsiteY739" fmla="*/ 1296320 h 5440362"/>
              <a:gd name="connsiteX740" fmla="*/ 4063498 w 5092701"/>
              <a:gd name="connsiteY740" fmla="*/ 1404987 h 5440362"/>
              <a:gd name="connsiteX741" fmla="*/ 4495060 w 5092701"/>
              <a:gd name="connsiteY741" fmla="*/ 1557607 h 5440362"/>
              <a:gd name="connsiteX742" fmla="*/ 4490592 w 5092701"/>
              <a:gd name="connsiteY742" fmla="*/ 1548869 h 5440362"/>
              <a:gd name="connsiteX743" fmla="*/ 4644677 w 5092701"/>
              <a:gd name="connsiteY743" fmla="*/ 1637555 h 5440362"/>
              <a:gd name="connsiteX744" fmla="*/ 4241874 w 5092701"/>
              <a:gd name="connsiteY744" fmla="*/ 1441169 h 5440362"/>
              <a:gd name="connsiteX745" fmla="*/ 3108182 w 5092701"/>
              <a:gd name="connsiteY745" fmla="*/ 1162931 h 5440362"/>
              <a:gd name="connsiteX746" fmla="*/ 3044689 w 5092701"/>
              <a:gd name="connsiteY746" fmla="*/ 1153688 h 5440362"/>
              <a:gd name="connsiteX747" fmla="*/ 3079919 w 5092701"/>
              <a:gd name="connsiteY747" fmla="*/ 1140338 h 5440362"/>
              <a:gd name="connsiteX748" fmla="*/ 3078210 w 5092701"/>
              <a:gd name="connsiteY748" fmla="*/ 1142530 h 5440362"/>
              <a:gd name="connsiteX749" fmla="*/ 3223638 w 5092701"/>
              <a:gd name="connsiteY749" fmla="*/ 1170388 h 5440362"/>
              <a:gd name="connsiteX750" fmla="*/ 3902962 w 5092701"/>
              <a:gd name="connsiteY750" fmla="*/ 1315614 h 5440362"/>
              <a:gd name="connsiteX751" fmla="*/ 4148888 w 5092701"/>
              <a:gd name="connsiteY751" fmla="*/ 1388589 h 5440362"/>
              <a:gd name="connsiteX752" fmla="*/ 4157326 w 5092701"/>
              <a:gd name="connsiteY752" fmla="*/ 1381223 h 5440362"/>
              <a:gd name="connsiteX753" fmla="*/ 4297626 w 5092701"/>
              <a:gd name="connsiteY753" fmla="*/ 1429883 h 5440362"/>
              <a:gd name="connsiteX754" fmla="*/ 4436769 w 5092701"/>
              <a:gd name="connsiteY754" fmla="*/ 1483240 h 5440362"/>
              <a:gd name="connsiteX755" fmla="*/ 3158404 w 5092701"/>
              <a:gd name="connsiteY755" fmla="*/ 1151057 h 5440362"/>
              <a:gd name="connsiteX756" fmla="*/ 3079919 w 5092701"/>
              <a:gd name="connsiteY756" fmla="*/ 1140338 h 5440362"/>
              <a:gd name="connsiteX757" fmla="*/ 1478177 w 5092701"/>
              <a:gd name="connsiteY757" fmla="*/ 1044690 h 5440362"/>
              <a:gd name="connsiteX758" fmla="*/ 1353810 w 5092701"/>
              <a:gd name="connsiteY758" fmla="*/ 1089386 h 5440362"/>
              <a:gd name="connsiteX759" fmla="*/ 1340567 w 5092701"/>
              <a:gd name="connsiteY759" fmla="*/ 1094416 h 5440362"/>
              <a:gd name="connsiteX760" fmla="*/ 1295958 w 5092701"/>
              <a:gd name="connsiteY760" fmla="*/ 1108402 h 5440362"/>
              <a:gd name="connsiteX761" fmla="*/ 1103635 w 5092701"/>
              <a:gd name="connsiteY761" fmla="*/ 1166511 h 5440362"/>
              <a:gd name="connsiteX762" fmla="*/ 979515 w 5092701"/>
              <a:gd name="connsiteY762" fmla="*/ 1203259 h 5440362"/>
              <a:gd name="connsiteX763" fmla="*/ 841578 w 5092701"/>
              <a:gd name="connsiteY763" fmla="*/ 1240313 h 5440362"/>
              <a:gd name="connsiteX764" fmla="*/ 454805 w 5092701"/>
              <a:gd name="connsiteY764" fmla="*/ 1342063 h 5440362"/>
              <a:gd name="connsiteX765" fmla="*/ 964340 w 5092701"/>
              <a:gd name="connsiteY765" fmla="*/ 1190703 h 5440362"/>
              <a:gd name="connsiteX766" fmla="*/ 995650 w 5092701"/>
              <a:gd name="connsiteY766" fmla="*/ 1181541 h 5440362"/>
              <a:gd name="connsiteX767" fmla="*/ 1089446 w 5092701"/>
              <a:gd name="connsiteY767" fmla="*/ 1161844 h 5440362"/>
              <a:gd name="connsiteX768" fmla="*/ 1184585 w 5092701"/>
              <a:gd name="connsiteY768" fmla="*/ 1134816 h 5440362"/>
              <a:gd name="connsiteX769" fmla="*/ 1099928 w 5092701"/>
              <a:gd name="connsiteY769" fmla="*/ 1153074 h 5440362"/>
              <a:gd name="connsiteX770" fmla="*/ 1052192 w 5092701"/>
              <a:gd name="connsiteY770" fmla="*/ 1164994 h 5440362"/>
              <a:gd name="connsiteX771" fmla="*/ 1151255 w 5092701"/>
              <a:gd name="connsiteY771" fmla="*/ 1136004 h 5440362"/>
              <a:gd name="connsiteX772" fmla="*/ 1478177 w 5092701"/>
              <a:gd name="connsiteY772" fmla="*/ 1044690 h 5440362"/>
              <a:gd name="connsiteX773" fmla="*/ 3395305 w 5092701"/>
              <a:gd name="connsiteY773" fmla="*/ 1022694 h 5440362"/>
              <a:gd name="connsiteX774" fmla="*/ 3524615 w 5092701"/>
              <a:gd name="connsiteY774" fmla="*/ 1066053 h 5440362"/>
              <a:gd name="connsiteX775" fmla="*/ 3687391 w 5092701"/>
              <a:gd name="connsiteY775" fmla="*/ 1096444 h 5440362"/>
              <a:gd name="connsiteX776" fmla="*/ 4033175 w 5092701"/>
              <a:gd name="connsiteY776" fmla="*/ 1171086 h 5440362"/>
              <a:gd name="connsiteX777" fmla="*/ 4618322 w 5092701"/>
              <a:gd name="connsiteY777" fmla="*/ 1387552 h 5440362"/>
              <a:gd name="connsiteX778" fmla="*/ 4652357 w 5092701"/>
              <a:gd name="connsiteY778" fmla="*/ 1395302 h 5440362"/>
              <a:gd name="connsiteX779" fmla="*/ 4509903 w 5092701"/>
              <a:gd name="connsiteY779" fmla="*/ 1328510 h 5440362"/>
              <a:gd name="connsiteX780" fmla="*/ 4033175 w 5092701"/>
              <a:gd name="connsiteY780" fmla="*/ 1171086 h 5440362"/>
              <a:gd name="connsiteX781" fmla="*/ 3550801 w 5092701"/>
              <a:gd name="connsiteY781" fmla="*/ 1055754 h 5440362"/>
              <a:gd name="connsiteX782" fmla="*/ 3395305 w 5092701"/>
              <a:gd name="connsiteY782" fmla="*/ 1022694 h 5440362"/>
              <a:gd name="connsiteX783" fmla="*/ 1526179 w 5092701"/>
              <a:gd name="connsiteY783" fmla="*/ 975896 h 5440362"/>
              <a:gd name="connsiteX784" fmla="*/ 1517399 w 5092701"/>
              <a:gd name="connsiteY784" fmla="*/ 977722 h 5440362"/>
              <a:gd name="connsiteX785" fmla="*/ 1517593 w 5092701"/>
              <a:gd name="connsiteY785" fmla="*/ 980712 h 5440362"/>
              <a:gd name="connsiteX786" fmla="*/ 1535177 w 5092701"/>
              <a:gd name="connsiteY786" fmla="*/ 978450 h 5440362"/>
              <a:gd name="connsiteX787" fmla="*/ 1526179 w 5092701"/>
              <a:gd name="connsiteY787" fmla="*/ 975896 h 5440362"/>
              <a:gd name="connsiteX788" fmla="*/ 3638895 w 5092701"/>
              <a:gd name="connsiteY788" fmla="*/ 890221 h 5440362"/>
              <a:gd name="connsiteX789" fmla="*/ 3632373 w 5092701"/>
              <a:gd name="connsiteY789" fmla="*/ 893659 h 5440362"/>
              <a:gd name="connsiteX790" fmla="*/ 3633560 w 5092701"/>
              <a:gd name="connsiteY790" fmla="*/ 891719 h 5440362"/>
              <a:gd name="connsiteX791" fmla="*/ 3638895 w 5092701"/>
              <a:gd name="connsiteY791" fmla="*/ 890221 h 5440362"/>
              <a:gd name="connsiteX792" fmla="*/ 3671439 w 5092701"/>
              <a:gd name="connsiteY792" fmla="*/ 877156 h 5440362"/>
              <a:gd name="connsiteX793" fmla="*/ 3638895 w 5092701"/>
              <a:gd name="connsiteY793" fmla="*/ 890221 h 5440362"/>
              <a:gd name="connsiteX794" fmla="*/ 3660661 w 5092701"/>
              <a:gd name="connsiteY794" fmla="*/ 878011 h 5440362"/>
              <a:gd name="connsiteX795" fmla="*/ 3671439 w 5092701"/>
              <a:gd name="connsiteY795" fmla="*/ 877156 h 5440362"/>
              <a:gd name="connsiteX796" fmla="*/ 3678127 w 5092701"/>
              <a:gd name="connsiteY796" fmla="*/ 873047 h 5440362"/>
              <a:gd name="connsiteX797" fmla="*/ 3671439 w 5092701"/>
              <a:gd name="connsiteY797" fmla="*/ 877156 h 5440362"/>
              <a:gd name="connsiteX798" fmla="*/ 3672709 w 5092701"/>
              <a:gd name="connsiteY798" fmla="*/ 874880 h 5440362"/>
              <a:gd name="connsiteX799" fmla="*/ 3678127 w 5092701"/>
              <a:gd name="connsiteY799" fmla="*/ 873047 h 5440362"/>
              <a:gd name="connsiteX800" fmla="*/ 1651273 w 5092701"/>
              <a:gd name="connsiteY800" fmla="*/ 768383 h 5440362"/>
              <a:gd name="connsiteX801" fmla="*/ 1637852 w 5092701"/>
              <a:gd name="connsiteY801" fmla="*/ 771023 h 5440362"/>
              <a:gd name="connsiteX802" fmla="*/ 1639055 w 5092701"/>
              <a:gd name="connsiteY802" fmla="*/ 771903 h 5440362"/>
              <a:gd name="connsiteX803" fmla="*/ 1651273 w 5092701"/>
              <a:gd name="connsiteY803" fmla="*/ 768383 h 5440362"/>
              <a:gd name="connsiteX804" fmla="*/ 1599203 w 5092701"/>
              <a:gd name="connsiteY804" fmla="*/ 706233 h 5440362"/>
              <a:gd name="connsiteX805" fmla="*/ 1596292 w 5092701"/>
              <a:gd name="connsiteY805" fmla="*/ 707450 h 5440362"/>
              <a:gd name="connsiteX806" fmla="*/ 1591569 w 5092701"/>
              <a:gd name="connsiteY806" fmla="*/ 749639 h 5440362"/>
              <a:gd name="connsiteX807" fmla="*/ 1599203 w 5092701"/>
              <a:gd name="connsiteY807" fmla="*/ 706233 h 5440362"/>
              <a:gd name="connsiteX808" fmla="*/ 3618924 w 5092701"/>
              <a:gd name="connsiteY808" fmla="*/ 680521 h 5440362"/>
              <a:gd name="connsiteX809" fmla="*/ 3605833 w 5092701"/>
              <a:gd name="connsiteY809" fmla="*/ 690458 h 5440362"/>
              <a:gd name="connsiteX810" fmla="*/ 3599310 w 5092701"/>
              <a:gd name="connsiteY810" fmla="*/ 693897 h 5440362"/>
              <a:gd name="connsiteX811" fmla="*/ 3605833 w 5092701"/>
              <a:gd name="connsiteY811" fmla="*/ 690458 h 5440362"/>
              <a:gd name="connsiteX812" fmla="*/ 3618924 w 5092701"/>
              <a:gd name="connsiteY812" fmla="*/ 680521 h 5440362"/>
              <a:gd name="connsiteX813" fmla="*/ 1667686 w 5092701"/>
              <a:gd name="connsiteY813" fmla="*/ 665378 h 5440362"/>
              <a:gd name="connsiteX814" fmla="*/ 1664688 w 5092701"/>
              <a:gd name="connsiteY814" fmla="*/ 667898 h 5440362"/>
              <a:gd name="connsiteX815" fmla="*/ 1665092 w 5092701"/>
              <a:gd name="connsiteY815" fmla="*/ 689288 h 5440362"/>
              <a:gd name="connsiteX816" fmla="*/ 1667686 w 5092701"/>
              <a:gd name="connsiteY816" fmla="*/ 665378 h 5440362"/>
              <a:gd name="connsiteX817" fmla="*/ 2764194 w 5092701"/>
              <a:gd name="connsiteY817" fmla="*/ 654979 h 5440362"/>
              <a:gd name="connsiteX818" fmla="*/ 2763648 w 5092701"/>
              <a:gd name="connsiteY818" fmla="*/ 657196 h 5440362"/>
              <a:gd name="connsiteX819" fmla="*/ 2763508 w 5092701"/>
              <a:gd name="connsiteY819" fmla="*/ 657762 h 5440362"/>
              <a:gd name="connsiteX820" fmla="*/ 2764764 w 5092701"/>
              <a:gd name="connsiteY820" fmla="*/ 652667 h 5440362"/>
              <a:gd name="connsiteX821" fmla="*/ 2764194 w 5092701"/>
              <a:gd name="connsiteY821" fmla="*/ 654979 h 5440362"/>
              <a:gd name="connsiteX822" fmla="*/ 2764345 w 5092701"/>
              <a:gd name="connsiteY822" fmla="*/ 654366 h 5440362"/>
              <a:gd name="connsiteX823" fmla="*/ 2771795 w 5092701"/>
              <a:gd name="connsiteY823" fmla="*/ 647648 h 5440362"/>
              <a:gd name="connsiteX824" fmla="*/ 2777904 w 5092701"/>
              <a:gd name="connsiteY824" fmla="*/ 649244 h 5440362"/>
              <a:gd name="connsiteX825" fmla="*/ 2764764 w 5092701"/>
              <a:gd name="connsiteY825" fmla="*/ 652667 h 5440362"/>
              <a:gd name="connsiteX826" fmla="*/ 2771795 w 5092701"/>
              <a:gd name="connsiteY826" fmla="*/ 647648 h 5440362"/>
              <a:gd name="connsiteX827" fmla="*/ 2794008 w 5092701"/>
              <a:gd name="connsiteY827" fmla="*/ 638417 h 5440362"/>
              <a:gd name="connsiteX828" fmla="*/ 2735197 w 5092701"/>
              <a:gd name="connsiteY828" fmla="*/ 653655 h 5440362"/>
              <a:gd name="connsiteX829" fmla="*/ 2600980 w 5092701"/>
              <a:gd name="connsiteY829" fmla="*/ 699290 h 5440362"/>
              <a:gd name="connsiteX830" fmla="*/ 2555984 w 5092701"/>
              <a:gd name="connsiteY830" fmla="*/ 714904 h 5440362"/>
              <a:gd name="connsiteX831" fmla="*/ 2586942 w 5092701"/>
              <a:gd name="connsiteY831" fmla="*/ 710191 h 5440362"/>
              <a:gd name="connsiteX832" fmla="*/ 2736593 w 5092701"/>
              <a:gd name="connsiteY832" fmla="*/ 671017 h 5440362"/>
              <a:gd name="connsiteX833" fmla="*/ 2777904 w 5092701"/>
              <a:gd name="connsiteY833" fmla="*/ 649244 h 5440362"/>
              <a:gd name="connsiteX834" fmla="*/ 2794008 w 5092701"/>
              <a:gd name="connsiteY834" fmla="*/ 638417 h 5440362"/>
              <a:gd name="connsiteX835" fmla="*/ 2860742 w 5092701"/>
              <a:gd name="connsiteY835" fmla="*/ 620181 h 5440362"/>
              <a:gd name="connsiteX836" fmla="*/ 2859749 w 5092701"/>
              <a:gd name="connsiteY836" fmla="*/ 624206 h 5440362"/>
              <a:gd name="connsiteX837" fmla="*/ 1690426 w 5092701"/>
              <a:gd name="connsiteY837" fmla="*/ 590093 h 5440362"/>
              <a:gd name="connsiteX838" fmla="*/ 1688740 w 5092701"/>
              <a:gd name="connsiteY838" fmla="*/ 593334 h 5440362"/>
              <a:gd name="connsiteX839" fmla="*/ 1693279 w 5092701"/>
              <a:gd name="connsiteY839" fmla="*/ 597949 h 5440362"/>
              <a:gd name="connsiteX840" fmla="*/ 1690426 w 5092701"/>
              <a:gd name="connsiteY840" fmla="*/ 590093 h 5440362"/>
              <a:gd name="connsiteX841" fmla="*/ 3674833 w 5092701"/>
              <a:gd name="connsiteY841" fmla="*/ 552505 h 5440362"/>
              <a:gd name="connsiteX842" fmla="*/ 3668145 w 5092701"/>
              <a:gd name="connsiteY842" fmla="*/ 556613 h 5440362"/>
              <a:gd name="connsiteX843" fmla="*/ 3671923 w 5092701"/>
              <a:gd name="connsiteY843" fmla="*/ 552798 h 5440362"/>
              <a:gd name="connsiteX844" fmla="*/ 3674833 w 5092701"/>
              <a:gd name="connsiteY844" fmla="*/ 552505 h 5440362"/>
              <a:gd name="connsiteX845" fmla="*/ 3682278 w 5092701"/>
              <a:gd name="connsiteY845" fmla="*/ 549165 h 5440362"/>
              <a:gd name="connsiteX846" fmla="*/ 3674833 w 5092701"/>
              <a:gd name="connsiteY846" fmla="*/ 552505 h 5440362"/>
              <a:gd name="connsiteX847" fmla="*/ 3678927 w 5092701"/>
              <a:gd name="connsiteY847" fmla="*/ 549325 h 5440362"/>
              <a:gd name="connsiteX848" fmla="*/ 3682278 w 5092701"/>
              <a:gd name="connsiteY848" fmla="*/ 549165 h 5440362"/>
              <a:gd name="connsiteX849" fmla="*/ 3688676 w 5092701"/>
              <a:gd name="connsiteY849" fmla="*/ 546230 h 5440362"/>
              <a:gd name="connsiteX850" fmla="*/ 3694331 w 5092701"/>
              <a:gd name="connsiteY850" fmla="*/ 546314 h 5440362"/>
              <a:gd name="connsiteX851" fmla="*/ 3682278 w 5092701"/>
              <a:gd name="connsiteY851" fmla="*/ 549165 h 5440362"/>
              <a:gd name="connsiteX852" fmla="*/ 3688676 w 5092701"/>
              <a:gd name="connsiteY852" fmla="*/ 546230 h 5440362"/>
              <a:gd name="connsiteX853" fmla="*/ 3836651 w 5092701"/>
              <a:gd name="connsiteY853" fmla="*/ 467800 h 5440362"/>
              <a:gd name="connsiteX854" fmla="*/ 3818075 w 5092701"/>
              <a:gd name="connsiteY854" fmla="*/ 474088 h 5440362"/>
              <a:gd name="connsiteX855" fmla="*/ 3827735 w 5092701"/>
              <a:gd name="connsiteY855" fmla="*/ 469435 h 5440362"/>
              <a:gd name="connsiteX856" fmla="*/ 3836651 w 5092701"/>
              <a:gd name="connsiteY856" fmla="*/ 467800 h 5440362"/>
              <a:gd name="connsiteX857" fmla="*/ 3190759 w 5092701"/>
              <a:gd name="connsiteY857" fmla="*/ 416248 h 5440362"/>
              <a:gd name="connsiteX858" fmla="*/ 3186289 w 5092701"/>
              <a:gd name="connsiteY858" fmla="*/ 419990 h 5440362"/>
              <a:gd name="connsiteX859" fmla="*/ 3198508 w 5092701"/>
              <a:gd name="connsiteY859" fmla="*/ 416470 h 5440362"/>
              <a:gd name="connsiteX860" fmla="*/ 3190759 w 5092701"/>
              <a:gd name="connsiteY860" fmla="*/ 416248 h 5440362"/>
              <a:gd name="connsiteX861" fmla="*/ 3504411 w 5092701"/>
              <a:gd name="connsiteY861" fmla="*/ 411126 h 5440362"/>
              <a:gd name="connsiteX862" fmla="*/ 3485835 w 5092701"/>
              <a:gd name="connsiteY862" fmla="*/ 417414 h 5440362"/>
              <a:gd name="connsiteX863" fmla="*/ 3491348 w 5092701"/>
              <a:gd name="connsiteY863" fmla="*/ 412319 h 5440362"/>
              <a:gd name="connsiteX864" fmla="*/ 3504411 w 5092701"/>
              <a:gd name="connsiteY864" fmla="*/ 411126 h 5440362"/>
              <a:gd name="connsiteX865" fmla="*/ 3524076 w 5092701"/>
              <a:gd name="connsiteY865" fmla="*/ 404266 h 5440362"/>
              <a:gd name="connsiteX866" fmla="*/ 3504411 w 5092701"/>
              <a:gd name="connsiteY866" fmla="*/ 411126 h 5440362"/>
              <a:gd name="connsiteX867" fmla="*/ 3510468 w 5092701"/>
              <a:gd name="connsiteY867" fmla="*/ 405744 h 5440362"/>
              <a:gd name="connsiteX868" fmla="*/ 3524076 w 5092701"/>
              <a:gd name="connsiteY868" fmla="*/ 404266 h 5440362"/>
              <a:gd name="connsiteX869" fmla="*/ 3526327 w 5092701"/>
              <a:gd name="connsiteY869" fmla="*/ 400889 h 5440362"/>
              <a:gd name="connsiteX870" fmla="*/ 3536129 w 5092701"/>
              <a:gd name="connsiteY870" fmla="*/ 401415 h 5440362"/>
              <a:gd name="connsiteX871" fmla="*/ 3524076 w 5092701"/>
              <a:gd name="connsiteY871" fmla="*/ 404266 h 5440362"/>
              <a:gd name="connsiteX872" fmla="*/ 3526327 w 5092701"/>
              <a:gd name="connsiteY872" fmla="*/ 400889 h 5440362"/>
              <a:gd name="connsiteX873" fmla="*/ 3542652 w 5092701"/>
              <a:gd name="connsiteY873" fmla="*/ 397978 h 5440362"/>
              <a:gd name="connsiteX874" fmla="*/ 3536129 w 5092701"/>
              <a:gd name="connsiteY874" fmla="*/ 401415 h 5440362"/>
              <a:gd name="connsiteX875" fmla="*/ 3537316 w 5092701"/>
              <a:gd name="connsiteY875" fmla="*/ 399476 h 5440362"/>
              <a:gd name="connsiteX876" fmla="*/ 3542652 w 5092701"/>
              <a:gd name="connsiteY876" fmla="*/ 397978 h 5440362"/>
              <a:gd name="connsiteX877" fmla="*/ 3502023 w 5092701"/>
              <a:gd name="connsiteY877" fmla="*/ 397789 h 5440362"/>
              <a:gd name="connsiteX878" fmla="*/ 3483282 w 5092701"/>
              <a:gd name="connsiteY878" fmla="*/ 404747 h 5440362"/>
              <a:gd name="connsiteX879" fmla="*/ 3488939 w 5092701"/>
              <a:gd name="connsiteY879" fmla="*/ 399066 h 5440362"/>
              <a:gd name="connsiteX880" fmla="*/ 3502023 w 5092701"/>
              <a:gd name="connsiteY880" fmla="*/ 397789 h 5440362"/>
              <a:gd name="connsiteX881" fmla="*/ 3261776 w 5092701"/>
              <a:gd name="connsiteY881" fmla="*/ 397720 h 5440362"/>
              <a:gd name="connsiteX882" fmla="*/ 3230059 w 5092701"/>
              <a:gd name="connsiteY882" fmla="*/ 407430 h 5440362"/>
              <a:gd name="connsiteX883" fmla="*/ 3217084 w 5092701"/>
              <a:gd name="connsiteY883" fmla="*/ 410181 h 5440362"/>
              <a:gd name="connsiteX884" fmla="*/ 3230059 w 5092701"/>
              <a:gd name="connsiteY884" fmla="*/ 407430 h 5440362"/>
              <a:gd name="connsiteX885" fmla="*/ 3261776 w 5092701"/>
              <a:gd name="connsiteY885" fmla="*/ 397720 h 5440362"/>
              <a:gd name="connsiteX886" fmla="*/ 3543395 w 5092701"/>
              <a:gd name="connsiteY886" fmla="*/ 394960 h 5440362"/>
              <a:gd name="connsiteX887" fmla="*/ 3542652 w 5092701"/>
              <a:gd name="connsiteY887" fmla="*/ 397978 h 5440362"/>
              <a:gd name="connsiteX888" fmla="*/ 3543093 w 5092701"/>
              <a:gd name="connsiteY888" fmla="*/ 396184 h 5440362"/>
              <a:gd name="connsiteX889" fmla="*/ 3543977 w 5092701"/>
              <a:gd name="connsiteY889" fmla="*/ 392599 h 5440362"/>
              <a:gd name="connsiteX890" fmla="*/ 3543830 w 5092701"/>
              <a:gd name="connsiteY890" fmla="*/ 393197 h 5440362"/>
              <a:gd name="connsiteX891" fmla="*/ 3543395 w 5092701"/>
              <a:gd name="connsiteY891" fmla="*/ 394960 h 5440362"/>
              <a:gd name="connsiteX892" fmla="*/ 3521521 w 5092701"/>
              <a:gd name="connsiteY892" fmla="*/ 391599 h 5440362"/>
              <a:gd name="connsiteX893" fmla="*/ 3502023 w 5092701"/>
              <a:gd name="connsiteY893" fmla="*/ 397789 h 5440362"/>
              <a:gd name="connsiteX894" fmla="*/ 3507651 w 5092701"/>
              <a:gd name="connsiteY894" fmla="*/ 392706 h 5440362"/>
              <a:gd name="connsiteX895" fmla="*/ 3521521 w 5092701"/>
              <a:gd name="connsiteY895" fmla="*/ 391599 h 5440362"/>
              <a:gd name="connsiteX896" fmla="*/ 3540263 w 5092701"/>
              <a:gd name="connsiteY896" fmla="*/ 384640 h 5440362"/>
              <a:gd name="connsiteX897" fmla="*/ 3521521 w 5092701"/>
              <a:gd name="connsiteY897" fmla="*/ 391599 h 5440362"/>
              <a:gd name="connsiteX898" fmla="*/ 3527179 w 5092701"/>
              <a:gd name="connsiteY898" fmla="*/ 385917 h 5440362"/>
              <a:gd name="connsiteX899" fmla="*/ 3540263 w 5092701"/>
              <a:gd name="connsiteY899" fmla="*/ 384640 h 5440362"/>
              <a:gd name="connsiteX900" fmla="*/ 2324746 w 5092701"/>
              <a:gd name="connsiteY900" fmla="*/ 319426 h 5440362"/>
              <a:gd name="connsiteX901" fmla="*/ 2293029 w 5092701"/>
              <a:gd name="connsiteY901" fmla="*/ 329137 h 5440362"/>
              <a:gd name="connsiteX902" fmla="*/ 2307965 w 5092701"/>
              <a:gd name="connsiteY902" fmla="*/ 320827 h 5440362"/>
              <a:gd name="connsiteX903" fmla="*/ 2324746 w 5092701"/>
              <a:gd name="connsiteY903" fmla="*/ 319426 h 5440362"/>
              <a:gd name="connsiteX904" fmla="*/ 2329532 w 5092701"/>
              <a:gd name="connsiteY904" fmla="*/ 316320 h 5440362"/>
              <a:gd name="connsiteX905" fmla="*/ 2337722 w 5092701"/>
              <a:gd name="connsiteY905" fmla="*/ 316675 h 5440362"/>
              <a:gd name="connsiteX906" fmla="*/ 2324746 w 5092701"/>
              <a:gd name="connsiteY906" fmla="*/ 319426 h 5440362"/>
              <a:gd name="connsiteX907" fmla="*/ 2329532 w 5092701"/>
              <a:gd name="connsiteY907" fmla="*/ 316320 h 5440362"/>
              <a:gd name="connsiteX908" fmla="*/ 2357219 w 5092701"/>
              <a:gd name="connsiteY908" fmla="*/ 310485 h 5440362"/>
              <a:gd name="connsiteX909" fmla="*/ 2337722 w 5092701"/>
              <a:gd name="connsiteY909" fmla="*/ 316675 h 5440362"/>
              <a:gd name="connsiteX910" fmla="*/ 2343348 w 5092701"/>
              <a:gd name="connsiteY910" fmla="*/ 311592 h 5440362"/>
              <a:gd name="connsiteX911" fmla="*/ 2357219 w 5092701"/>
              <a:gd name="connsiteY911" fmla="*/ 310485 h 5440362"/>
              <a:gd name="connsiteX912" fmla="*/ 2361689 w 5092701"/>
              <a:gd name="connsiteY912" fmla="*/ 306743 h 5440362"/>
              <a:gd name="connsiteX913" fmla="*/ 2369438 w 5092701"/>
              <a:gd name="connsiteY913" fmla="*/ 306964 h 5440362"/>
              <a:gd name="connsiteX914" fmla="*/ 2357219 w 5092701"/>
              <a:gd name="connsiteY914" fmla="*/ 310485 h 5440362"/>
              <a:gd name="connsiteX915" fmla="*/ 2361689 w 5092701"/>
              <a:gd name="connsiteY915" fmla="*/ 306743 h 5440362"/>
              <a:gd name="connsiteX916" fmla="*/ 3629165 w 5092701"/>
              <a:gd name="connsiteY916" fmla="*/ 261885 h 5440362"/>
              <a:gd name="connsiteX917" fmla="*/ 3622239 w 5092701"/>
              <a:gd name="connsiteY917" fmla="*/ 266055 h 5440362"/>
              <a:gd name="connsiteX918" fmla="*/ 3621864 w 5092701"/>
              <a:gd name="connsiteY918" fmla="*/ 266042 h 5440362"/>
              <a:gd name="connsiteX919" fmla="*/ 3302181 w 5092701"/>
              <a:gd name="connsiteY919" fmla="*/ 91292 h 5440362"/>
              <a:gd name="connsiteX920" fmla="*/ 3313482 w 5092701"/>
              <a:gd name="connsiteY920" fmla="*/ 91977 h 5440362"/>
              <a:gd name="connsiteX921" fmla="*/ 3269877 w 5092701"/>
              <a:gd name="connsiteY921" fmla="*/ 103867 h 5440362"/>
              <a:gd name="connsiteX922" fmla="*/ 3277392 w 5092701"/>
              <a:gd name="connsiteY922" fmla="*/ 96403 h 5440362"/>
              <a:gd name="connsiteX923" fmla="*/ 3289445 w 5092701"/>
              <a:gd name="connsiteY923" fmla="*/ 93553 h 5440362"/>
              <a:gd name="connsiteX924" fmla="*/ 3302181 w 5092701"/>
              <a:gd name="connsiteY924" fmla="*/ 91292 h 5440362"/>
              <a:gd name="connsiteX925" fmla="*/ 3333898 w 5092701"/>
              <a:gd name="connsiteY925" fmla="*/ 81581 h 5440362"/>
              <a:gd name="connsiteX926" fmla="*/ 3345199 w 5092701"/>
              <a:gd name="connsiteY926" fmla="*/ 82267 h 5440362"/>
              <a:gd name="connsiteX927" fmla="*/ 3313482 w 5092701"/>
              <a:gd name="connsiteY927" fmla="*/ 91977 h 5440362"/>
              <a:gd name="connsiteX928" fmla="*/ 3321163 w 5092701"/>
              <a:gd name="connsiteY928" fmla="*/ 83843 h 5440362"/>
              <a:gd name="connsiteX929" fmla="*/ 3333898 w 5092701"/>
              <a:gd name="connsiteY929" fmla="*/ 81581 h 5440362"/>
              <a:gd name="connsiteX930" fmla="*/ 3350011 w 5092701"/>
              <a:gd name="connsiteY930" fmla="*/ 77614 h 5440362"/>
              <a:gd name="connsiteX931" fmla="*/ 3358174 w 5092701"/>
              <a:gd name="connsiteY931" fmla="*/ 79515 h 5440362"/>
              <a:gd name="connsiteX932" fmla="*/ 3345199 w 5092701"/>
              <a:gd name="connsiteY932" fmla="*/ 82267 h 5440362"/>
              <a:gd name="connsiteX933" fmla="*/ 3350011 w 5092701"/>
              <a:gd name="connsiteY933" fmla="*/ 77614 h 5440362"/>
              <a:gd name="connsiteX934" fmla="*/ 3360106 w 5092701"/>
              <a:gd name="connsiteY934" fmla="*/ 74556 h 5440362"/>
              <a:gd name="connsiteX935" fmla="*/ 3364697 w 5092701"/>
              <a:gd name="connsiteY935" fmla="*/ 76077 h 5440362"/>
              <a:gd name="connsiteX936" fmla="*/ 3358174 w 5092701"/>
              <a:gd name="connsiteY936" fmla="*/ 79515 h 5440362"/>
              <a:gd name="connsiteX937" fmla="*/ 3360106 w 5092701"/>
              <a:gd name="connsiteY937" fmla="*/ 74556 h 5440362"/>
              <a:gd name="connsiteX938" fmla="*/ 3365689 w 5092701"/>
              <a:gd name="connsiteY938" fmla="*/ 72051 h 5440362"/>
              <a:gd name="connsiteX939" fmla="*/ 3376750 w 5092701"/>
              <a:gd name="connsiteY939" fmla="*/ 73227 h 5440362"/>
              <a:gd name="connsiteX940" fmla="*/ 3364697 w 5092701"/>
              <a:gd name="connsiteY940" fmla="*/ 76077 h 5440362"/>
              <a:gd name="connsiteX941" fmla="*/ 3377907 w 5092701"/>
              <a:gd name="connsiteY941" fmla="*/ 68530 h 5440362"/>
              <a:gd name="connsiteX942" fmla="*/ 3376750 w 5092701"/>
              <a:gd name="connsiteY942" fmla="*/ 73227 h 5440362"/>
              <a:gd name="connsiteX943" fmla="*/ 3776005 w 5092701"/>
              <a:gd name="connsiteY943" fmla="*/ 0 h 5440362"/>
              <a:gd name="connsiteX944" fmla="*/ 3761801 w 5092701"/>
              <a:gd name="connsiteY944" fmla="*/ 11573 h 5440362"/>
              <a:gd name="connsiteX945" fmla="*/ 3835542 w 5092701"/>
              <a:gd name="connsiteY945" fmla="*/ 19414 h 5440362"/>
              <a:gd name="connsiteX946" fmla="*/ 3845541 w 5092701"/>
              <a:gd name="connsiteY946" fmla="*/ 28740 h 5440362"/>
              <a:gd name="connsiteX947" fmla="*/ 3715862 w 5092701"/>
              <a:gd name="connsiteY947" fmla="*/ 78989 h 5440362"/>
              <a:gd name="connsiteX948" fmla="*/ 3707188 w 5092701"/>
              <a:gd name="connsiteY948" fmla="*/ 91150 h 5440362"/>
              <a:gd name="connsiteX949" fmla="*/ 3598236 w 5092701"/>
              <a:gd name="connsiteY949" fmla="*/ 126388 h 5440362"/>
              <a:gd name="connsiteX950" fmla="*/ 3673488 w 5092701"/>
              <a:gd name="connsiteY950" fmla="*/ 108912 h 5440362"/>
              <a:gd name="connsiteX951" fmla="*/ 3734842 w 5092701"/>
              <a:gd name="connsiteY951" fmla="*/ 94091 h 5440362"/>
              <a:gd name="connsiteX952" fmla="*/ 3561392 w 5092701"/>
              <a:gd name="connsiteY952" fmla="*/ 156900 h 5440362"/>
              <a:gd name="connsiteX953" fmla="*/ 3585595 w 5092701"/>
              <a:gd name="connsiteY953" fmla="*/ 154653 h 5440362"/>
              <a:gd name="connsiteX954" fmla="*/ 3561797 w 5092701"/>
              <a:gd name="connsiteY954" fmla="*/ 178289 h 5440362"/>
              <a:gd name="connsiteX955" fmla="*/ 3622088 w 5092701"/>
              <a:gd name="connsiteY955" fmla="*/ 171617 h 5440362"/>
              <a:gd name="connsiteX956" fmla="*/ 3661250 w 5092701"/>
              <a:gd name="connsiteY956" fmla="*/ 158566 h 5440362"/>
              <a:gd name="connsiteX957" fmla="*/ 3682380 w 5092701"/>
              <a:gd name="connsiteY957" fmla="*/ 164945 h 5440362"/>
              <a:gd name="connsiteX958" fmla="*/ 3589783 w 5092701"/>
              <a:gd name="connsiteY958" fmla="*/ 206742 h 5440362"/>
              <a:gd name="connsiteX959" fmla="*/ 3666192 w 5092701"/>
              <a:gd name="connsiteY959" fmla="*/ 184570 h 5440362"/>
              <a:gd name="connsiteX960" fmla="*/ 3767701 w 5092701"/>
              <a:gd name="connsiteY960" fmla="*/ 152671 h 5440362"/>
              <a:gd name="connsiteX961" fmla="*/ 3677254 w 5092701"/>
              <a:gd name="connsiteY961" fmla="*/ 185746 h 5440362"/>
              <a:gd name="connsiteX962" fmla="*/ 3719795 w 5092701"/>
              <a:gd name="connsiteY962" fmla="*/ 182006 h 5440362"/>
              <a:gd name="connsiteX963" fmla="*/ 3800813 w 5092701"/>
              <a:gd name="connsiteY963" fmla="*/ 160324 h 5440362"/>
              <a:gd name="connsiteX964" fmla="*/ 3729864 w 5092701"/>
              <a:gd name="connsiteY964" fmla="*/ 187208 h 5440362"/>
              <a:gd name="connsiteX965" fmla="*/ 3808662 w 5092701"/>
              <a:gd name="connsiteY965" fmla="*/ 178373 h 5440362"/>
              <a:gd name="connsiteX966" fmla="*/ 3871930 w 5092701"/>
              <a:gd name="connsiteY966" fmla="*/ 159623 h 5440362"/>
              <a:gd name="connsiteX967" fmla="*/ 3620088 w 5092701"/>
              <a:gd name="connsiteY967" fmla="*/ 252657 h 5440362"/>
              <a:gd name="connsiteX968" fmla="*/ 3611554 w 5092701"/>
              <a:gd name="connsiteY968" fmla="*/ 265694 h 5440362"/>
              <a:gd name="connsiteX969" fmla="*/ 3621864 w 5092701"/>
              <a:gd name="connsiteY969" fmla="*/ 266042 h 5440362"/>
              <a:gd name="connsiteX970" fmla="*/ 3592991 w 5092701"/>
              <a:gd name="connsiteY970" fmla="*/ 282484 h 5440362"/>
              <a:gd name="connsiteX971" fmla="*/ 3545170 w 5092701"/>
              <a:gd name="connsiteY971" fmla="*/ 295646 h 5440362"/>
              <a:gd name="connsiteX972" fmla="*/ 3273829 w 5092701"/>
              <a:gd name="connsiteY972" fmla="*/ 394869 h 5440362"/>
              <a:gd name="connsiteX973" fmla="*/ 3635029 w 5092701"/>
              <a:gd name="connsiteY973" fmla="*/ 287987 h 5440362"/>
              <a:gd name="connsiteX974" fmla="*/ 3736537 w 5092701"/>
              <a:gd name="connsiteY974" fmla="*/ 256088 h 5440362"/>
              <a:gd name="connsiteX975" fmla="*/ 3541439 w 5092701"/>
              <a:gd name="connsiteY975" fmla="*/ 333810 h 5440362"/>
              <a:gd name="connsiteX976" fmla="*/ 3521941 w 5092701"/>
              <a:gd name="connsiteY976" fmla="*/ 340000 h 5440362"/>
              <a:gd name="connsiteX977" fmla="*/ 3503200 w 5092701"/>
              <a:gd name="connsiteY977" fmla="*/ 346958 h 5440362"/>
              <a:gd name="connsiteX978" fmla="*/ 3490225 w 5092701"/>
              <a:gd name="connsiteY978" fmla="*/ 349710 h 5440362"/>
              <a:gd name="connsiteX979" fmla="*/ 3503200 w 5092701"/>
              <a:gd name="connsiteY979" fmla="*/ 346958 h 5440362"/>
              <a:gd name="connsiteX980" fmla="*/ 3521941 w 5092701"/>
              <a:gd name="connsiteY980" fmla="*/ 340000 h 5440362"/>
              <a:gd name="connsiteX981" fmla="*/ 3541439 w 5092701"/>
              <a:gd name="connsiteY981" fmla="*/ 333810 h 5440362"/>
              <a:gd name="connsiteX982" fmla="*/ 3655923 w 5092701"/>
              <a:gd name="connsiteY982" fmla="*/ 299160 h 5440362"/>
              <a:gd name="connsiteX983" fmla="*/ 3766103 w 5092701"/>
              <a:gd name="connsiteY983" fmla="*/ 255100 h 5440362"/>
              <a:gd name="connsiteX984" fmla="*/ 3717277 w 5092701"/>
              <a:gd name="connsiteY984" fmla="*/ 284338 h 5440362"/>
              <a:gd name="connsiteX985" fmla="*/ 3653939 w 5092701"/>
              <a:gd name="connsiteY985" fmla="*/ 307213 h 5440362"/>
              <a:gd name="connsiteX986" fmla="*/ 3558031 w 5092701"/>
              <a:gd name="connsiteY986" fmla="*/ 335575 h 5440362"/>
              <a:gd name="connsiteX987" fmla="*/ 3601731 w 5092701"/>
              <a:gd name="connsiteY987" fmla="*/ 327138 h 5440362"/>
              <a:gd name="connsiteX988" fmla="*/ 3653939 w 5092701"/>
              <a:gd name="connsiteY988" fmla="*/ 307213 h 5440362"/>
              <a:gd name="connsiteX989" fmla="*/ 3741313 w 5092701"/>
              <a:gd name="connsiteY989" fmla="*/ 282763 h 5440362"/>
              <a:gd name="connsiteX990" fmla="*/ 3785013 w 5092701"/>
              <a:gd name="connsiteY990" fmla="*/ 274326 h 5440362"/>
              <a:gd name="connsiteX991" fmla="*/ 3417696 w 5092701"/>
              <a:gd name="connsiteY991" fmla="*/ 406036 h 5440362"/>
              <a:gd name="connsiteX992" fmla="*/ 3461396 w 5092701"/>
              <a:gd name="connsiteY992" fmla="*/ 397600 h 5440362"/>
              <a:gd name="connsiteX993" fmla="*/ 3483282 w 5092701"/>
              <a:gd name="connsiteY993" fmla="*/ 404747 h 5440362"/>
              <a:gd name="connsiteX994" fmla="*/ 3485835 w 5092701"/>
              <a:gd name="connsiteY994" fmla="*/ 417414 h 5440362"/>
              <a:gd name="connsiteX995" fmla="*/ 3152219 w 5092701"/>
              <a:gd name="connsiteY995" fmla="*/ 531361 h 5440362"/>
              <a:gd name="connsiteX996" fmla="*/ 3097388 w 5092701"/>
              <a:gd name="connsiteY996" fmla="*/ 542745 h 5440362"/>
              <a:gd name="connsiteX997" fmla="*/ 3086801 w 5092701"/>
              <a:gd name="connsiteY997" fmla="*/ 558835 h 5440362"/>
              <a:gd name="connsiteX998" fmla="*/ 3083421 w 5092701"/>
              <a:gd name="connsiteY998" fmla="*/ 549524 h 5440362"/>
              <a:gd name="connsiteX999" fmla="*/ 2975390 w 5092701"/>
              <a:gd name="connsiteY999" fmla="*/ 584859 h 5440362"/>
              <a:gd name="connsiteX1000" fmla="*/ 2860742 w 5092701"/>
              <a:gd name="connsiteY1000" fmla="*/ 620181 h 5440362"/>
              <a:gd name="connsiteX1001" fmla="*/ 2859749 w 5092701"/>
              <a:gd name="connsiteY1001" fmla="*/ 624206 h 5440362"/>
              <a:gd name="connsiteX1002" fmla="*/ 2819525 w 5092701"/>
              <a:gd name="connsiteY1002" fmla="*/ 645407 h 5440362"/>
              <a:gd name="connsiteX1003" fmla="*/ 2855615 w 5092701"/>
              <a:gd name="connsiteY1003" fmla="*/ 640981 h 5440362"/>
              <a:gd name="connsiteX1004" fmla="*/ 3222344 w 5092701"/>
              <a:gd name="connsiteY1004" fmla="*/ 534687 h 5440362"/>
              <a:gd name="connsiteX1005" fmla="*/ 3355569 w 5092701"/>
              <a:gd name="connsiteY1005" fmla="*/ 493077 h 5440362"/>
              <a:gd name="connsiteX1006" fmla="*/ 3346896 w 5092701"/>
              <a:gd name="connsiteY1006" fmla="*/ 505239 h 5440362"/>
              <a:gd name="connsiteX1007" fmla="*/ 3502173 w 5092701"/>
              <a:gd name="connsiteY1007" fmla="*/ 470106 h 5440362"/>
              <a:gd name="connsiteX1008" fmla="*/ 3455331 w 5092701"/>
              <a:gd name="connsiteY1008" fmla="*/ 491291 h 5440362"/>
              <a:gd name="connsiteX1009" fmla="*/ 3512076 w 5092701"/>
              <a:gd name="connsiteY1009" fmla="*/ 475979 h 5440362"/>
              <a:gd name="connsiteX1010" fmla="*/ 3575509 w 5092701"/>
              <a:gd name="connsiteY1010" fmla="*/ 456559 h 5440362"/>
              <a:gd name="connsiteX1011" fmla="*/ 3638778 w 5092701"/>
              <a:gd name="connsiteY1011" fmla="*/ 437808 h 5440362"/>
              <a:gd name="connsiteX1012" fmla="*/ 3687843 w 5092701"/>
              <a:gd name="connsiteY1012" fmla="*/ 430631 h 5440362"/>
              <a:gd name="connsiteX1013" fmla="*/ 3600943 w 5092701"/>
              <a:gd name="connsiteY1013" fmla="*/ 472345 h 5440362"/>
              <a:gd name="connsiteX1014" fmla="*/ 3645705 w 5092701"/>
              <a:gd name="connsiteY1014" fmla="*/ 455760 h 5440362"/>
              <a:gd name="connsiteX1015" fmla="*/ 3662227 w 5092701"/>
              <a:gd name="connsiteY1015" fmla="*/ 461648 h 5440362"/>
              <a:gd name="connsiteX1016" fmla="*/ 3763734 w 5092701"/>
              <a:gd name="connsiteY1016" fmla="*/ 429749 h 5440362"/>
              <a:gd name="connsiteX1017" fmla="*/ 3651569 w 5092701"/>
              <a:gd name="connsiteY1017" fmla="*/ 481861 h 5440362"/>
              <a:gd name="connsiteX1018" fmla="*/ 3580620 w 5092701"/>
              <a:gd name="connsiteY1018" fmla="*/ 508746 h 5440362"/>
              <a:gd name="connsiteX1019" fmla="*/ 3651569 w 5092701"/>
              <a:gd name="connsiteY1019" fmla="*/ 481861 h 5440362"/>
              <a:gd name="connsiteX1020" fmla="*/ 3758608 w 5092701"/>
              <a:gd name="connsiteY1020" fmla="*/ 450550 h 5440362"/>
              <a:gd name="connsiteX1021" fmla="*/ 3845912 w 5092701"/>
              <a:gd name="connsiteY1021" fmla="*/ 430224 h 5440362"/>
              <a:gd name="connsiteX1022" fmla="*/ 3819725 w 5092701"/>
              <a:gd name="connsiteY1022" fmla="*/ 440523 h 5440362"/>
              <a:gd name="connsiteX1023" fmla="*/ 3789570 w 5092701"/>
              <a:gd name="connsiteY1023" fmla="*/ 466926 h 5440362"/>
              <a:gd name="connsiteX1024" fmla="*/ 3694515 w 5092701"/>
              <a:gd name="connsiteY1024" fmla="*/ 499511 h 5440362"/>
              <a:gd name="connsiteX1025" fmla="*/ 3454892 w 5092701"/>
              <a:gd name="connsiteY1025" fmla="*/ 589024 h 5440362"/>
              <a:gd name="connsiteX1026" fmla="*/ 3433174 w 5092701"/>
              <a:gd name="connsiteY1026" fmla="*/ 608060 h 5440362"/>
              <a:gd name="connsiteX1027" fmla="*/ 3516175 w 5092701"/>
              <a:gd name="connsiteY1027" fmla="*/ 578326 h 5440362"/>
              <a:gd name="connsiteX1028" fmla="*/ 3699053 w 5092701"/>
              <a:gd name="connsiteY1028" fmla="*/ 504125 h 5440362"/>
              <a:gd name="connsiteX1029" fmla="*/ 3722098 w 5092701"/>
              <a:gd name="connsiteY1029" fmla="*/ 506574 h 5440362"/>
              <a:gd name="connsiteX1030" fmla="*/ 3818075 w 5092701"/>
              <a:gd name="connsiteY1030" fmla="*/ 474088 h 5440362"/>
              <a:gd name="connsiteX1031" fmla="*/ 3725478 w 5092701"/>
              <a:gd name="connsiteY1031" fmla="*/ 515886 h 5440362"/>
              <a:gd name="connsiteX1032" fmla="*/ 3668145 w 5092701"/>
              <a:gd name="connsiteY1032" fmla="*/ 556613 h 5440362"/>
              <a:gd name="connsiteX1033" fmla="*/ 3564652 w 5092701"/>
              <a:gd name="connsiteY1033" fmla="*/ 596564 h 5440362"/>
              <a:gd name="connsiteX1034" fmla="*/ 3506326 w 5092701"/>
              <a:gd name="connsiteY1034" fmla="*/ 641317 h 5440362"/>
              <a:gd name="connsiteX1035" fmla="*/ 3806242 w 5092701"/>
              <a:gd name="connsiteY1035" fmla="*/ 545131 h 5440362"/>
              <a:gd name="connsiteX1036" fmla="*/ 3833658 w 5092701"/>
              <a:gd name="connsiteY1036" fmla="*/ 552867 h 5440362"/>
              <a:gd name="connsiteX1037" fmla="*/ 3701002 w 5092701"/>
              <a:gd name="connsiteY1037" fmla="*/ 615194 h 5440362"/>
              <a:gd name="connsiteX1038" fmla="*/ 3678363 w 5092701"/>
              <a:gd name="connsiteY1038" fmla="*/ 634133 h 5440362"/>
              <a:gd name="connsiteX1039" fmla="*/ 3735108 w 5092701"/>
              <a:gd name="connsiteY1039" fmla="*/ 618820 h 5440362"/>
              <a:gd name="connsiteX1040" fmla="*/ 3776729 w 5092701"/>
              <a:gd name="connsiteY1040" fmla="*/ 614983 h 5440362"/>
              <a:gd name="connsiteX1041" fmla="*/ 3633011 w 5092701"/>
              <a:gd name="connsiteY1041" fmla="*/ 676134 h 5440362"/>
              <a:gd name="connsiteX1042" fmla="*/ 3729982 w 5092701"/>
              <a:gd name="connsiteY1042" fmla="*/ 639622 h 5440362"/>
              <a:gd name="connsiteX1043" fmla="*/ 3818278 w 5092701"/>
              <a:gd name="connsiteY1043" fmla="*/ 615270 h 5440362"/>
              <a:gd name="connsiteX1044" fmla="*/ 3781601 w 5092701"/>
              <a:gd name="connsiteY1044" fmla="*/ 645111 h 5440362"/>
              <a:gd name="connsiteX1045" fmla="*/ 3876585 w 5092701"/>
              <a:gd name="connsiteY1045" fmla="*/ 616651 h 5440362"/>
              <a:gd name="connsiteX1046" fmla="*/ 3827759 w 5092701"/>
              <a:gd name="connsiteY1046" fmla="*/ 645888 h 5440362"/>
              <a:gd name="connsiteX1047" fmla="*/ 3821236 w 5092701"/>
              <a:gd name="connsiteY1047" fmla="*/ 649325 h 5440362"/>
              <a:gd name="connsiteX1048" fmla="*/ 3814714 w 5092701"/>
              <a:gd name="connsiteY1048" fmla="*/ 652763 h 5440362"/>
              <a:gd name="connsiteX1049" fmla="*/ 3808025 w 5092701"/>
              <a:gd name="connsiteY1049" fmla="*/ 656872 h 5440362"/>
              <a:gd name="connsiteX1050" fmla="*/ 3814714 w 5092701"/>
              <a:gd name="connsiteY1050" fmla="*/ 652763 h 5440362"/>
              <a:gd name="connsiteX1051" fmla="*/ 3821236 w 5092701"/>
              <a:gd name="connsiteY1051" fmla="*/ 649325 h 5440362"/>
              <a:gd name="connsiteX1052" fmla="*/ 3827759 w 5092701"/>
              <a:gd name="connsiteY1052" fmla="*/ 645888 h 5440362"/>
              <a:gd name="connsiteX1053" fmla="*/ 3876989 w 5092701"/>
              <a:gd name="connsiteY1053" fmla="*/ 638039 h 5440362"/>
              <a:gd name="connsiteX1054" fmla="*/ 3782408 w 5092701"/>
              <a:gd name="connsiteY1054" fmla="*/ 687889 h 5440362"/>
              <a:gd name="connsiteX1055" fmla="*/ 3715006 w 5092701"/>
              <a:gd name="connsiteY1055" fmla="*/ 723413 h 5440362"/>
              <a:gd name="connsiteX1056" fmla="*/ 3851612 w 5092701"/>
              <a:gd name="connsiteY1056" fmla="*/ 691115 h 5440362"/>
              <a:gd name="connsiteX1057" fmla="*/ 3831877 w 5092701"/>
              <a:gd name="connsiteY1057" fmla="*/ 702101 h 5440362"/>
              <a:gd name="connsiteX1058" fmla="*/ 3768021 w 5092701"/>
              <a:gd name="connsiteY1058" fmla="*/ 746266 h 5440362"/>
              <a:gd name="connsiteX1059" fmla="*/ 3674431 w 5092701"/>
              <a:gd name="connsiteY1059" fmla="*/ 792089 h 5440362"/>
              <a:gd name="connsiteX1060" fmla="*/ 3756372 w 5092701"/>
              <a:gd name="connsiteY1060" fmla="*/ 770505 h 5440362"/>
              <a:gd name="connsiteX1061" fmla="*/ 3700030 w 5092701"/>
              <a:gd name="connsiteY1061" fmla="*/ 807206 h 5440362"/>
              <a:gd name="connsiteX1062" fmla="*/ 3803855 w 5092701"/>
              <a:gd name="connsiteY1062" fmla="*/ 792768 h 5440362"/>
              <a:gd name="connsiteX1063" fmla="*/ 3742975 w 5092701"/>
              <a:gd name="connsiteY1063" fmla="*/ 824856 h 5440362"/>
              <a:gd name="connsiteX1064" fmla="*/ 3575462 w 5092701"/>
              <a:gd name="connsiteY1064" fmla="*/ 909642 h 5440362"/>
              <a:gd name="connsiteX1065" fmla="*/ 3632373 w 5092701"/>
              <a:gd name="connsiteY1065" fmla="*/ 893659 h 5440362"/>
              <a:gd name="connsiteX1066" fmla="*/ 3506074 w 5092701"/>
              <a:gd name="connsiteY1066" fmla="*/ 953219 h 5440362"/>
              <a:gd name="connsiteX1067" fmla="*/ 3496410 w 5092701"/>
              <a:gd name="connsiteY1067" fmla="*/ 969406 h 5440362"/>
              <a:gd name="connsiteX1068" fmla="*/ 3429007 w 5092701"/>
              <a:gd name="connsiteY1068" fmla="*/ 1004931 h 5440362"/>
              <a:gd name="connsiteX1069" fmla="*/ 3521657 w 5092701"/>
              <a:gd name="connsiteY1069" fmla="*/ 1031998 h 5440362"/>
              <a:gd name="connsiteX1070" fmla="*/ 3755197 w 5092701"/>
              <a:gd name="connsiteY1070" fmla="*/ 1082309 h 5440362"/>
              <a:gd name="connsiteX1071" fmla="*/ 4176048 w 5092701"/>
              <a:gd name="connsiteY1071" fmla="*/ 1186279 h 5440362"/>
              <a:gd name="connsiteX1072" fmla="*/ 4367803 w 5092701"/>
              <a:gd name="connsiteY1072" fmla="*/ 1241098 h 5440362"/>
              <a:gd name="connsiteX1073" fmla="*/ 4806107 w 5092701"/>
              <a:gd name="connsiteY1073" fmla="*/ 1458475 h 5440362"/>
              <a:gd name="connsiteX1074" fmla="*/ 4919213 w 5092701"/>
              <a:gd name="connsiteY1074" fmla="*/ 1594448 h 5440362"/>
              <a:gd name="connsiteX1075" fmla="*/ 4943399 w 5092701"/>
              <a:gd name="connsiteY1075" fmla="*/ 1665189 h 5440362"/>
              <a:gd name="connsiteX1076" fmla="*/ 4833991 w 5092701"/>
              <a:gd name="connsiteY1076" fmla="*/ 1871148 h 5440362"/>
              <a:gd name="connsiteX1077" fmla="*/ 4821016 w 5092701"/>
              <a:gd name="connsiteY1077" fmla="*/ 1873899 h 5440362"/>
              <a:gd name="connsiteX1078" fmla="*/ 4818865 w 5092701"/>
              <a:gd name="connsiteY1078" fmla="*/ 1882622 h 5440362"/>
              <a:gd name="connsiteX1079" fmla="*/ 4794171 w 5092701"/>
              <a:gd name="connsiteY1079" fmla="*/ 1913737 h 5440362"/>
              <a:gd name="connsiteX1080" fmla="*/ 4803082 w 5092701"/>
              <a:gd name="connsiteY1080" fmla="*/ 1923637 h 5440362"/>
              <a:gd name="connsiteX1081" fmla="*/ 4682464 w 5092701"/>
              <a:gd name="connsiteY1081" fmla="*/ 2056101 h 5440362"/>
              <a:gd name="connsiteX1082" fmla="*/ 4637516 w 5092701"/>
              <a:gd name="connsiteY1082" fmla="*/ 2119492 h 5440362"/>
              <a:gd name="connsiteX1083" fmla="*/ 4650324 w 5092701"/>
              <a:gd name="connsiteY1083" fmla="*/ 2090556 h 5440362"/>
              <a:gd name="connsiteX1084" fmla="*/ 4614473 w 5092701"/>
              <a:gd name="connsiteY1084" fmla="*/ 2117042 h 5440362"/>
              <a:gd name="connsiteX1085" fmla="*/ 4630994 w 5092701"/>
              <a:gd name="connsiteY1085" fmla="*/ 2122931 h 5440362"/>
              <a:gd name="connsiteX1086" fmla="*/ 4599847 w 5092701"/>
              <a:gd name="connsiteY1086" fmla="*/ 2153359 h 5440362"/>
              <a:gd name="connsiteX1087" fmla="*/ 4593563 w 5092701"/>
              <a:gd name="connsiteY1087" fmla="*/ 2178857 h 5440362"/>
              <a:gd name="connsiteX1088" fmla="*/ 4562415 w 5092701"/>
              <a:gd name="connsiteY1088" fmla="*/ 2209286 h 5440362"/>
              <a:gd name="connsiteX1089" fmla="*/ 4542242 w 5092701"/>
              <a:gd name="connsiteY1089" fmla="*/ 2318002 h 5440362"/>
              <a:gd name="connsiteX1090" fmla="*/ 4526713 w 5092701"/>
              <a:gd name="connsiteY1090" fmla="*/ 2308088 h 5440362"/>
              <a:gd name="connsiteX1091" fmla="*/ 4533640 w 5092701"/>
              <a:gd name="connsiteY1091" fmla="*/ 2326040 h 5440362"/>
              <a:gd name="connsiteX1092" fmla="*/ 4457380 w 5092701"/>
              <a:gd name="connsiteY1092" fmla="*/ 2420529 h 5440362"/>
              <a:gd name="connsiteX1093" fmla="*/ 4440604 w 5092701"/>
              <a:gd name="connsiteY1093" fmla="*/ 2465570 h 5440362"/>
              <a:gd name="connsiteX1094" fmla="*/ 4351868 w 5092701"/>
              <a:gd name="connsiteY1094" fmla="*/ 2587654 h 5440362"/>
              <a:gd name="connsiteX1095" fmla="*/ 4345749 w 5092701"/>
              <a:gd name="connsiteY1095" fmla="*/ 2612480 h 5440362"/>
              <a:gd name="connsiteX1096" fmla="*/ 4259824 w 5092701"/>
              <a:gd name="connsiteY1096" fmla="*/ 2723158 h 5440362"/>
              <a:gd name="connsiteX1097" fmla="*/ 4203228 w 5092701"/>
              <a:gd name="connsiteY1097" fmla="*/ 2810786 h 5440362"/>
              <a:gd name="connsiteX1098" fmla="*/ 3961183 w 5092701"/>
              <a:gd name="connsiteY1098" fmla="*/ 3032940 h 5440362"/>
              <a:gd name="connsiteX1099" fmla="*/ 2986784 w 5092701"/>
              <a:gd name="connsiteY1099" fmla="*/ 3394121 h 5440362"/>
              <a:gd name="connsiteX1100" fmla="*/ 2984634 w 5092701"/>
              <a:gd name="connsiteY1100" fmla="*/ 3402844 h 5440362"/>
              <a:gd name="connsiteX1101" fmla="*/ 2979508 w 5092701"/>
              <a:gd name="connsiteY1101" fmla="*/ 3423646 h 5440362"/>
              <a:gd name="connsiteX1102" fmla="*/ 3091954 w 5092701"/>
              <a:gd name="connsiteY1102" fmla="*/ 3399092 h 5440362"/>
              <a:gd name="connsiteX1103" fmla="*/ 4164489 w 5092701"/>
              <a:gd name="connsiteY1103" fmla="*/ 3018136 h 5440362"/>
              <a:gd name="connsiteX1104" fmla="*/ 3737209 w 5092701"/>
              <a:gd name="connsiteY1104" fmla="*/ 3432361 h 5440362"/>
              <a:gd name="connsiteX1105" fmla="*/ 4866061 w 5092701"/>
              <a:gd name="connsiteY1105" fmla="*/ 3713769 h 5440362"/>
              <a:gd name="connsiteX1106" fmla="*/ 4845002 w 5092701"/>
              <a:gd name="connsiteY1106" fmla="*/ 3703267 h 5440362"/>
              <a:gd name="connsiteX1107" fmla="*/ 4751906 w 5092701"/>
              <a:gd name="connsiteY1107" fmla="*/ 3677239 h 5440362"/>
              <a:gd name="connsiteX1108" fmla="*/ 4715974 w 5092701"/>
              <a:gd name="connsiteY1108" fmla="*/ 3667334 h 5440362"/>
              <a:gd name="connsiteX1109" fmla="*/ 4729547 w 5092701"/>
              <a:gd name="connsiteY1109" fmla="*/ 3669257 h 5440362"/>
              <a:gd name="connsiteX1110" fmla="*/ 4746900 w 5092701"/>
              <a:gd name="connsiteY1110" fmla="*/ 3674046 h 5440362"/>
              <a:gd name="connsiteX1111" fmla="*/ 4794659 w 5092701"/>
              <a:gd name="connsiteY1111" fmla="*/ 3687209 h 5440362"/>
              <a:gd name="connsiteX1112" fmla="*/ 4796469 w 5092701"/>
              <a:gd name="connsiteY1112" fmla="*/ 3687707 h 5440362"/>
              <a:gd name="connsiteX1113" fmla="*/ 4796464 w 5092701"/>
              <a:gd name="connsiteY1113" fmla="*/ 3688141 h 5440362"/>
              <a:gd name="connsiteX1114" fmla="*/ 4796310 w 5092701"/>
              <a:gd name="connsiteY1114" fmla="*/ 3688128 h 5440362"/>
              <a:gd name="connsiteX1115" fmla="*/ 4796454 w 5092701"/>
              <a:gd name="connsiteY1115" fmla="*/ 3689153 h 5440362"/>
              <a:gd name="connsiteX1116" fmla="*/ 4796464 w 5092701"/>
              <a:gd name="connsiteY1116" fmla="*/ 3688141 h 5440362"/>
              <a:gd name="connsiteX1117" fmla="*/ 4798661 w 5092701"/>
              <a:gd name="connsiteY1117" fmla="*/ 3688309 h 5440362"/>
              <a:gd name="connsiteX1118" fmla="*/ 4829568 w 5092701"/>
              <a:gd name="connsiteY1118" fmla="*/ 3696805 h 5440362"/>
              <a:gd name="connsiteX1119" fmla="*/ 4799325 w 5092701"/>
              <a:gd name="connsiteY1119" fmla="*/ 3688360 h 5440362"/>
              <a:gd name="connsiteX1120" fmla="*/ 4798661 w 5092701"/>
              <a:gd name="connsiteY1120" fmla="*/ 3688309 h 5440362"/>
              <a:gd name="connsiteX1121" fmla="*/ 4796469 w 5092701"/>
              <a:gd name="connsiteY1121" fmla="*/ 3687707 h 5440362"/>
              <a:gd name="connsiteX1122" fmla="*/ 4796492 w 5092701"/>
              <a:gd name="connsiteY1122" fmla="*/ 3685244 h 5440362"/>
              <a:gd name="connsiteX1123" fmla="*/ 4820561 w 5092701"/>
              <a:gd name="connsiteY1123" fmla="*/ 3683453 h 5440362"/>
              <a:gd name="connsiteX1124" fmla="*/ 4738039 w 5092701"/>
              <a:gd name="connsiteY1124" fmla="*/ 3670461 h 5440362"/>
              <a:gd name="connsiteX1125" fmla="*/ 4729547 w 5092701"/>
              <a:gd name="connsiteY1125" fmla="*/ 3669257 h 5440362"/>
              <a:gd name="connsiteX1126" fmla="*/ 4691700 w 5092701"/>
              <a:gd name="connsiteY1126" fmla="*/ 3658813 h 5440362"/>
              <a:gd name="connsiteX1127" fmla="*/ 4723552 w 5092701"/>
              <a:gd name="connsiteY1127" fmla="*/ 3659441 h 5440362"/>
              <a:gd name="connsiteX1128" fmla="*/ 4877306 w 5092701"/>
              <a:gd name="connsiteY1128" fmla="*/ 3668141 h 5440362"/>
              <a:gd name="connsiteX1129" fmla="*/ 4910420 w 5092701"/>
              <a:gd name="connsiteY1129" fmla="*/ 3675794 h 5440362"/>
              <a:gd name="connsiteX1130" fmla="*/ 4922807 w 5092701"/>
              <a:gd name="connsiteY1130" fmla="*/ 3698457 h 5440362"/>
              <a:gd name="connsiteX1131" fmla="*/ 4837083 w 5092701"/>
              <a:gd name="connsiteY1131" fmla="*/ 3689341 h 5440362"/>
              <a:gd name="connsiteX1132" fmla="*/ 4852612 w 5092701"/>
              <a:gd name="connsiteY1132" fmla="*/ 3699256 h 5440362"/>
              <a:gd name="connsiteX1133" fmla="*/ 4925196 w 5092701"/>
              <a:gd name="connsiteY1133" fmla="*/ 3711794 h 5440362"/>
              <a:gd name="connsiteX1134" fmla="*/ 4937582 w 5092701"/>
              <a:gd name="connsiteY1134" fmla="*/ 3734458 h 5440362"/>
              <a:gd name="connsiteX1135" fmla="*/ 4954174 w 5092701"/>
              <a:gd name="connsiteY1135" fmla="*/ 3736221 h 5440362"/>
              <a:gd name="connsiteX1136" fmla="*/ 4946659 w 5092701"/>
              <a:gd name="connsiteY1136" fmla="*/ 3743686 h 5440362"/>
              <a:gd name="connsiteX1137" fmla="*/ 4995136 w 5092701"/>
              <a:gd name="connsiteY1137" fmla="*/ 3761923 h 5440362"/>
              <a:gd name="connsiteX1138" fmla="*/ 4982494 w 5092701"/>
              <a:gd name="connsiteY1138" fmla="*/ 3790188 h 5440362"/>
              <a:gd name="connsiteX1139" fmla="*/ 5049308 w 5092701"/>
              <a:gd name="connsiteY1139" fmla="*/ 3780078 h 5440362"/>
              <a:gd name="connsiteX1140" fmla="*/ 5028652 w 5092701"/>
              <a:gd name="connsiteY1140" fmla="*/ 3790965 h 5440362"/>
              <a:gd name="connsiteX1141" fmla="*/ 5025675 w 5092701"/>
              <a:gd name="connsiteY1141" fmla="*/ 3803043 h 5440362"/>
              <a:gd name="connsiteX1142" fmla="*/ 5050116 w 5092701"/>
              <a:gd name="connsiteY1142" fmla="*/ 3822856 h 5440362"/>
              <a:gd name="connsiteX1143" fmla="*/ 5092658 w 5092701"/>
              <a:gd name="connsiteY1143" fmla="*/ 3819117 h 5440362"/>
              <a:gd name="connsiteX1144" fmla="*/ 5059950 w 5092701"/>
              <a:gd name="connsiteY1144" fmla="*/ 3832854 h 5440362"/>
              <a:gd name="connsiteX1145" fmla="*/ 5067041 w 5092701"/>
              <a:gd name="connsiteY1145" fmla="*/ 3850134 h 5440362"/>
              <a:gd name="connsiteX1146" fmla="*/ 5020717 w 5092701"/>
              <a:gd name="connsiteY1146" fmla="*/ 3850029 h 5440362"/>
              <a:gd name="connsiteX1147" fmla="*/ 5010296 w 5092701"/>
              <a:gd name="connsiteY1147" fmla="*/ 3865446 h 5440362"/>
              <a:gd name="connsiteX1148" fmla="*/ 5037713 w 5092701"/>
              <a:gd name="connsiteY1148" fmla="*/ 3873182 h 5440362"/>
              <a:gd name="connsiteX1149" fmla="*/ 5015002 w 5092701"/>
              <a:gd name="connsiteY1149" fmla="*/ 3896244 h 5440362"/>
              <a:gd name="connsiteX1150" fmla="*/ 4976174 w 5092701"/>
              <a:gd name="connsiteY1150" fmla="*/ 3934807 h 5440362"/>
              <a:gd name="connsiteX1151" fmla="*/ 4963533 w 5092701"/>
              <a:gd name="connsiteY1151" fmla="*/ 3963072 h 5440362"/>
              <a:gd name="connsiteX1152" fmla="*/ 4978141 w 5092701"/>
              <a:gd name="connsiteY1152" fmla="*/ 3972889 h 5440362"/>
              <a:gd name="connsiteX1153" fmla="*/ 4920167 w 5092701"/>
              <a:gd name="connsiteY1153" fmla="*/ 3997022 h 5440362"/>
              <a:gd name="connsiteX1154" fmla="*/ 4890670 w 5092701"/>
              <a:gd name="connsiteY1154" fmla="*/ 3993886 h 5440362"/>
              <a:gd name="connsiteX1155" fmla="*/ 4874482 w 5092701"/>
              <a:gd name="connsiteY1155" fmla="*/ 4013511 h 5440362"/>
              <a:gd name="connsiteX1156" fmla="*/ 4914048 w 5092701"/>
              <a:gd name="connsiteY1156" fmla="*/ 4021849 h 5440362"/>
              <a:gd name="connsiteX1157" fmla="*/ 4892400 w 5092701"/>
              <a:gd name="connsiteY1157" fmla="*/ 4036762 h 5440362"/>
              <a:gd name="connsiteX1158" fmla="*/ 4862244 w 5092701"/>
              <a:gd name="connsiteY1158" fmla="*/ 4063165 h 5440362"/>
              <a:gd name="connsiteX1159" fmla="*/ 4844899 w 5092701"/>
              <a:gd name="connsiteY1159" fmla="*/ 4087487 h 5440362"/>
              <a:gd name="connsiteX1160" fmla="*/ 4826393 w 5092701"/>
              <a:gd name="connsiteY1160" fmla="*/ 4089650 h 5440362"/>
              <a:gd name="connsiteX1161" fmla="*/ 4823416 w 5092701"/>
              <a:gd name="connsiteY1161" fmla="*/ 4101728 h 5440362"/>
              <a:gd name="connsiteX1162" fmla="*/ 4792692 w 5092701"/>
              <a:gd name="connsiteY1162" fmla="*/ 4107413 h 5440362"/>
              <a:gd name="connsiteX1163" fmla="*/ 4783193 w 5092701"/>
              <a:gd name="connsiteY1163" fmla="*/ 4122928 h 5440362"/>
              <a:gd name="connsiteX1164" fmla="*/ 4775512 w 5092701"/>
              <a:gd name="connsiteY1164" fmla="*/ 4131063 h 5440362"/>
              <a:gd name="connsiteX1165" fmla="*/ 4810021 w 5092701"/>
              <a:gd name="connsiteY1165" fmla="*/ 4156079 h 5440362"/>
              <a:gd name="connsiteX1166" fmla="*/ 4780859 w 5092701"/>
              <a:gd name="connsiteY1166" fmla="*/ 4178455 h 5440362"/>
              <a:gd name="connsiteX1167" fmla="*/ 4803902 w 5092701"/>
              <a:gd name="connsiteY1167" fmla="*/ 4180906 h 5440362"/>
              <a:gd name="connsiteX1168" fmla="*/ 4775732 w 5092701"/>
              <a:gd name="connsiteY1168" fmla="*/ 4199257 h 5440362"/>
              <a:gd name="connsiteX1169" fmla="*/ 4759140 w 5092701"/>
              <a:gd name="connsiteY1169" fmla="*/ 4197492 h 5440362"/>
              <a:gd name="connsiteX1170" fmla="*/ 4747490 w 5092701"/>
              <a:gd name="connsiteY1170" fmla="*/ 4221731 h 5440362"/>
              <a:gd name="connsiteX1171" fmla="*/ 4697268 w 5092701"/>
              <a:gd name="connsiteY1171" fmla="*/ 4233606 h 5440362"/>
              <a:gd name="connsiteX1172" fmla="*/ 4695688 w 5092701"/>
              <a:gd name="connsiteY1172" fmla="*/ 4263046 h 5440362"/>
              <a:gd name="connsiteX1173" fmla="*/ 4691553 w 5092701"/>
              <a:gd name="connsiteY1173" fmla="*/ 4279822 h 5440362"/>
              <a:gd name="connsiteX1174" fmla="*/ 4722113 w 5092701"/>
              <a:gd name="connsiteY1174" fmla="*/ 4274808 h 5440362"/>
              <a:gd name="connsiteX1175" fmla="*/ 4691957 w 5092701"/>
              <a:gd name="connsiteY1175" fmla="*/ 4301211 h 5440362"/>
              <a:gd name="connsiteX1176" fmla="*/ 4690211 w 5092701"/>
              <a:gd name="connsiteY1176" fmla="*/ 4331322 h 5440362"/>
              <a:gd name="connsiteX1177" fmla="*/ 4632403 w 5092701"/>
              <a:gd name="connsiteY1177" fmla="*/ 4354785 h 5440362"/>
              <a:gd name="connsiteX1178" fmla="*/ 4647011 w 5092701"/>
              <a:gd name="connsiteY1178" fmla="*/ 4364602 h 5440362"/>
              <a:gd name="connsiteX1179" fmla="*/ 4617681 w 5092701"/>
              <a:gd name="connsiteY1179" fmla="*/ 4387649 h 5440362"/>
              <a:gd name="connsiteX1180" fmla="*/ 4589441 w 5092701"/>
              <a:gd name="connsiteY1180" fmla="*/ 4410123 h 5440362"/>
              <a:gd name="connsiteX1181" fmla="*/ 4628084 w 5092701"/>
              <a:gd name="connsiteY1181" fmla="*/ 4418364 h 5440362"/>
              <a:gd name="connsiteX1182" fmla="*/ 4593391 w 5092701"/>
              <a:gd name="connsiteY1182" fmla="*/ 4440152 h 5440362"/>
              <a:gd name="connsiteX1183" fmla="*/ 4600317 w 5092701"/>
              <a:gd name="connsiteY1183" fmla="*/ 4458104 h 5440362"/>
              <a:gd name="connsiteX1184" fmla="*/ 4589257 w 5092701"/>
              <a:gd name="connsiteY1184" fmla="*/ 4456927 h 5440362"/>
              <a:gd name="connsiteX1185" fmla="*/ 4586114 w 5092701"/>
              <a:gd name="connsiteY1185" fmla="*/ 4469677 h 5440362"/>
              <a:gd name="connsiteX1186" fmla="*/ 4548040 w 5092701"/>
              <a:gd name="connsiteY1186" fmla="*/ 4482154 h 5440362"/>
              <a:gd name="connsiteX1187" fmla="*/ 4542510 w 5092701"/>
              <a:gd name="connsiteY1187" fmla="*/ 4481566 h 5440362"/>
              <a:gd name="connsiteX1188" fmla="*/ 4529369 w 5092701"/>
              <a:gd name="connsiteY1188" fmla="*/ 4484989 h 5440362"/>
              <a:gd name="connsiteX1189" fmla="*/ 4528376 w 5092701"/>
              <a:gd name="connsiteY1189" fmla="*/ 4489015 h 5440362"/>
              <a:gd name="connsiteX1190" fmla="*/ 4512592 w 5092701"/>
              <a:gd name="connsiteY1190" fmla="*/ 4530028 h 5440362"/>
              <a:gd name="connsiteX1191" fmla="*/ 4510608 w 5092701"/>
              <a:gd name="connsiteY1191" fmla="*/ 4538081 h 5440362"/>
              <a:gd name="connsiteX1192" fmla="*/ 4469227 w 5092701"/>
              <a:gd name="connsiteY1192" fmla="*/ 4563977 h 5440362"/>
              <a:gd name="connsiteX1193" fmla="*/ 4485112 w 5092701"/>
              <a:gd name="connsiteY1193" fmla="*/ 4580483 h 5440362"/>
              <a:gd name="connsiteX1194" fmla="*/ 4487026 w 5092701"/>
              <a:gd name="connsiteY1194" fmla="*/ 4580533 h 5440362"/>
              <a:gd name="connsiteX1195" fmla="*/ 4480830 w 5092701"/>
              <a:gd name="connsiteY1195" fmla="*/ 4586067 h 5440362"/>
              <a:gd name="connsiteX1196" fmla="*/ 4396698 w 5092701"/>
              <a:gd name="connsiteY1196" fmla="*/ 4620304 h 5440362"/>
              <a:gd name="connsiteX1197" fmla="*/ 4412297 w 5092701"/>
              <a:gd name="connsiteY1197" fmla="*/ 4626094 h 5440362"/>
              <a:gd name="connsiteX1198" fmla="*/ 4386040 w 5092701"/>
              <a:gd name="connsiteY1198" fmla="*/ 4640517 h 5440362"/>
              <a:gd name="connsiteX1199" fmla="*/ 4446332 w 5092701"/>
              <a:gd name="connsiteY1199" fmla="*/ 4633845 h 5440362"/>
              <a:gd name="connsiteX1200" fmla="*/ 4386444 w 5092701"/>
              <a:gd name="connsiteY1200" fmla="*/ 4661906 h 5440362"/>
              <a:gd name="connsiteX1201" fmla="*/ 4355297 w 5092701"/>
              <a:gd name="connsiteY1201" fmla="*/ 4692335 h 5440362"/>
              <a:gd name="connsiteX1202" fmla="*/ 4293021 w 5092701"/>
              <a:gd name="connsiteY1202" fmla="*/ 4707059 h 5440362"/>
              <a:gd name="connsiteX1203" fmla="*/ 4310534 w 5092701"/>
              <a:gd name="connsiteY1203" fmla="*/ 4708920 h 5440362"/>
              <a:gd name="connsiteX1204" fmla="*/ 4211415 w 5092701"/>
              <a:gd name="connsiteY1204" fmla="*/ 4754157 h 5440362"/>
              <a:gd name="connsiteX1205" fmla="*/ 4191328 w 5092701"/>
              <a:gd name="connsiteY1205" fmla="*/ 4785761 h 5440362"/>
              <a:gd name="connsiteX1206" fmla="*/ 4226426 w 5092701"/>
              <a:gd name="connsiteY1206" fmla="*/ 4785362 h 5440362"/>
              <a:gd name="connsiteX1207" fmla="*/ 4308200 w 5092701"/>
              <a:gd name="connsiteY1207" fmla="*/ 4764448 h 5440362"/>
              <a:gd name="connsiteX1208" fmla="*/ 4112864 w 5092701"/>
              <a:gd name="connsiteY1208" fmla="*/ 4820110 h 5440362"/>
              <a:gd name="connsiteX1209" fmla="*/ 4073632 w 5092701"/>
              <a:gd name="connsiteY1209" fmla="*/ 4837284 h 5440362"/>
              <a:gd name="connsiteX1210" fmla="*/ 4074036 w 5092701"/>
              <a:gd name="connsiteY1210" fmla="*/ 4858673 h 5440362"/>
              <a:gd name="connsiteX1211" fmla="*/ 4010199 w 5092701"/>
              <a:gd name="connsiteY1211" fmla="*/ 4856705 h 5440362"/>
              <a:gd name="connsiteX1212" fmla="*/ 4009207 w 5092701"/>
              <a:gd name="connsiteY1212" fmla="*/ 4860731 h 5440362"/>
              <a:gd name="connsiteX1213" fmla="*/ 3902000 w 5092701"/>
              <a:gd name="connsiteY1213" fmla="*/ 4865858 h 5440362"/>
              <a:gd name="connsiteX1214" fmla="*/ 3801485 w 5092701"/>
              <a:gd name="connsiteY1214" fmla="*/ 4893730 h 5440362"/>
              <a:gd name="connsiteX1215" fmla="*/ 3474575 w 5092701"/>
              <a:gd name="connsiteY1215" fmla="*/ 4957436 h 5440362"/>
              <a:gd name="connsiteX1216" fmla="*/ 2153180 w 5092701"/>
              <a:gd name="connsiteY1216" fmla="*/ 5179809 h 5440362"/>
              <a:gd name="connsiteX1217" fmla="*/ 1765670 w 5092701"/>
              <a:gd name="connsiteY1217" fmla="*/ 5232250 h 5440362"/>
              <a:gd name="connsiteX1218" fmla="*/ 2497231 w 5092701"/>
              <a:gd name="connsiteY1218" fmla="*/ 5159381 h 5440362"/>
              <a:gd name="connsiteX1219" fmla="*/ 2319440 w 5092701"/>
              <a:gd name="connsiteY1219" fmla="*/ 5193093 h 5440362"/>
              <a:gd name="connsiteX1220" fmla="*/ 2237003 w 5092701"/>
              <a:gd name="connsiteY1220" fmla="*/ 5211723 h 5440362"/>
              <a:gd name="connsiteX1221" fmla="*/ 2013543 w 5092701"/>
              <a:gd name="connsiteY1221" fmla="*/ 5253440 h 5440362"/>
              <a:gd name="connsiteX1222" fmla="*/ 1978538 w 5092701"/>
              <a:gd name="connsiteY1222" fmla="*/ 5272419 h 5440362"/>
              <a:gd name="connsiteX1223" fmla="*/ 1901994 w 5092701"/>
              <a:gd name="connsiteY1223" fmla="*/ 5291111 h 5440362"/>
              <a:gd name="connsiteX1224" fmla="*/ 1847700 w 5092701"/>
              <a:gd name="connsiteY1224" fmla="*/ 5315745 h 5440362"/>
              <a:gd name="connsiteX1225" fmla="*/ 1281904 w 5092701"/>
              <a:gd name="connsiteY1225" fmla="*/ 5360529 h 5440362"/>
              <a:gd name="connsiteX1226" fmla="*/ 1849662 w 5092701"/>
              <a:gd name="connsiteY1226" fmla="*/ 5321370 h 5440362"/>
              <a:gd name="connsiteX1227" fmla="*/ 2486940 w 5092701"/>
              <a:gd name="connsiteY1227" fmla="*/ 5269048 h 5440362"/>
              <a:gd name="connsiteX1228" fmla="*/ 1766327 w 5092701"/>
              <a:gd name="connsiteY1228" fmla="*/ 5342461 h 5440362"/>
              <a:gd name="connsiteX1229" fmla="*/ 1764377 w 5092701"/>
              <a:gd name="connsiteY1229" fmla="*/ 5344424 h 5440362"/>
              <a:gd name="connsiteX1230" fmla="*/ 1733253 w 5092701"/>
              <a:gd name="connsiteY1230" fmla="*/ 5347202 h 5440362"/>
              <a:gd name="connsiteX1231" fmla="*/ 1725792 w 5092701"/>
              <a:gd name="connsiteY1231" fmla="*/ 5347821 h 5440362"/>
              <a:gd name="connsiteX1232" fmla="*/ 1708396 w 5092701"/>
              <a:gd name="connsiteY1232" fmla="*/ 5346456 h 5440362"/>
              <a:gd name="connsiteX1233" fmla="*/ 1692023 w 5092701"/>
              <a:gd name="connsiteY1233" fmla="*/ 5350268 h 5440362"/>
              <a:gd name="connsiteX1234" fmla="*/ 1702211 w 5092701"/>
              <a:gd name="connsiteY1234" fmla="*/ 5349776 h 5440362"/>
              <a:gd name="connsiteX1235" fmla="*/ 1725792 w 5092701"/>
              <a:gd name="connsiteY1235" fmla="*/ 5347821 h 5440362"/>
              <a:gd name="connsiteX1236" fmla="*/ 1735370 w 5092701"/>
              <a:gd name="connsiteY1236" fmla="*/ 5348573 h 5440362"/>
              <a:gd name="connsiteX1237" fmla="*/ 1759248 w 5092701"/>
              <a:gd name="connsiteY1237" fmla="*/ 5349586 h 5440362"/>
              <a:gd name="connsiteX1238" fmla="*/ 1764377 w 5092701"/>
              <a:gd name="connsiteY1238" fmla="*/ 5344424 h 5440362"/>
              <a:gd name="connsiteX1239" fmla="*/ 1782193 w 5092701"/>
              <a:gd name="connsiteY1239" fmla="*/ 5342833 h 5440362"/>
              <a:gd name="connsiteX1240" fmla="*/ 2702258 w 5092701"/>
              <a:gd name="connsiteY1240" fmla="*/ 5252777 h 5440362"/>
              <a:gd name="connsiteX1241" fmla="*/ 2545198 w 5092701"/>
              <a:gd name="connsiteY1241" fmla="*/ 5273668 h 5440362"/>
              <a:gd name="connsiteX1242" fmla="*/ 2798336 w 5092701"/>
              <a:gd name="connsiteY1242" fmla="*/ 5255489 h 5440362"/>
              <a:gd name="connsiteX1243" fmla="*/ 2415666 w 5092701"/>
              <a:gd name="connsiteY1243" fmla="*/ 5304909 h 5440362"/>
              <a:gd name="connsiteX1244" fmla="*/ 2391118 w 5092701"/>
              <a:gd name="connsiteY1244" fmla="*/ 5307740 h 5440362"/>
              <a:gd name="connsiteX1245" fmla="*/ 2240640 w 5092701"/>
              <a:gd name="connsiteY1245" fmla="*/ 5321863 h 5440362"/>
              <a:gd name="connsiteX1246" fmla="*/ 1210410 w 5092701"/>
              <a:gd name="connsiteY1246" fmla="*/ 5416947 h 5440362"/>
              <a:gd name="connsiteX1247" fmla="*/ 1187622 w 5092701"/>
              <a:gd name="connsiteY1247" fmla="*/ 5418674 h 5440362"/>
              <a:gd name="connsiteX1248" fmla="*/ 1176757 w 5092701"/>
              <a:gd name="connsiteY1248" fmla="*/ 5419498 h 5440362"/>
              <a:gd name="connsiteX1249" fmla="*/ 1132657 w 5092701"/>
              <a:gd name="connsiteY1249" fmla="*/ 5421092 h 5440362"/>
              <a:gd name="connsiteX1250" fmla="*/ 1174277 w 5092701"/>
              <a:gd name="connsiteY1250" fmla="*/ 5417255 h 5440362"/>
              <a:gd name="connsiteX1251" fmla="*/ 1155368 w 5092701"/>
              <a:gd name="connsiteY1251" fmla="*/ 5398030 h 5440362"/>
              <a:gd name="connsiteX1252" fmla="*/ 1124808 w 5092701"/>
              <a:gd name="connsiteY1252" fmla="*/ 5403043 h 5440362"/>
              <a:gd name="connsiteX1253" fmla="*/ 1143903 w 5092701"/>
              <a:gd name="connsiteY1253" fmla="*/ 5375465 h 5440362"/>
              <a:gd name="connsiteX1254" fmla="*/ 813025 w 5092701"/>
              <a:gd name="connsiteY1254" fmla="*/ 5377082 h 5440362"/>
              <a:gd name="connsiteX1255" fmla="*/ 866877 w 5092701"/>
              <a:gd name="connsiteY1255" fmla="*/ 5356659 h 5440362"/>
              <a:gd name="connsiteX1256" fmla="*/ 690061 w 5092701"/>
              <a:gd name="connsiteY1256" fmla="*/ 5346268 h 5440362"/>
              <a:gd name="connsiteX1257" fmla="*/ 1176612 w 5092701"/>
              <a:gd name="connsiteY1257" fmla="*/ 5361727 h 5440362"/>
              <a:gd name="connsiteX1258" fmla="*/ 744103 w 5092701"/>
              <a:gd name="connsiteY1258" fmla="*/ 5335008 h 5440362"/>
              <a:gd name="connsiteX1259" fmla="*/ 1128723 w 5092701"/>
              <a:gd name="connsiteY1259" fmla="*/ 5318075 h 5440362"/>
              <a:gd name="connsiteX1260" fmla="*/ 1234350 w 5092701"/>
              <a:gd name="connsiteY1260" fmla="*/ 5342389 h 5440362"/>
              <a:gd name="connsiteX1261" fmla="*/ 1192396 w 5092701"/>
              <a:gd name="connsiteY1261" fmla="*/ 5320713 h 5440362"/>
              <a:gd name="connsiteX1262" fmla="*/ 1175471 w 5092701"/>
              <a:gd name="connsiteY1262" fmla="*/ 5293437 h 5440362"/>
              <a:gd name="connsiteX1263" fmla="*/ 1155568 w 5092701"/>
              <a:gd name="connsiteY1263" fmla="*/ 5278237 h 5440362"/>
              <a:gd name="connsiteX1264" fmla="*/ 1185724 w 5092701"/>
              <a:gd name="connsiteY1264" fmla="*/ 5251835 h 5440362"/>
              <a:gd name="connsiteX1265" fmla="*/ 1203237 w 5092701"/>
              <a:gd name="connsiteY1265" fmla="*/ 5253697 h 5440362"/>
              <a:gd name="connsiteX1266" fmla="*/ 1229827 w 5092701"/>
              <a:gd name="connsiteY1266" fmla="*/ 5264788 h 5440362"/>
              <a:gd name="connsiteX1267" fmla="*/ 1219829 w 5092701"/>
              <a:gd name="connsiteY1267" fmla="*/ 5255461 h 5440362"/>
              <a:gd name="connsiteX1268" fmla="*/ 1255848 w 5092701"/>
              <a:gd name="connsiteY1268" fmla="*/ 5255160 h 5440362"/>
              <a:gd name="connsiteX1269" fmla="*/ 1762325 w 5092701"/>
              <a:gd name="connsiteY1269" fmla="*/ 5210427 h 5440362"/>
              <a:gd name="connsiteX1270" fmla="*/ 1790886 w 5092701"/>
              <a:gd name="connsiteY1270" fmla="*/ 5202963 h 5440362"/>
              <a:gd name="connsiteX1271" fmla="*/ 1943671 w 5092701"/>
              <a:gd name="connsiteY1271" fmla="*/ 5186841 h 5440362"/>
              <a:gd name="connsiteX1272" fmla="*/ 1760532 w 5092701"/>
              <a:gd name="connsiteY1272" fmla="*/ 5177198 h 5440362"/>
              <a:gd name="connsiteX1273" fmla="*/ 1845592 w 5092701"/>
              <a:gd name="connsiteY1273" fmla="*/ 5180590 h 5440362"/>
              <a:gd name="connsiteX1274" fmla="*/ 1890211 w 5092701"/>
              <a:gd name="connsiteY1274" fmla="*/ 5167201 h 5440362"/>
              <a:gd name="connsiteX1275" fmla="*/ 1922550 w 5092701"/>
              <a:gd name="connsiteY1275" fmla="*/ 5163687 h 5440362"/>
              <a:gd name="connsiteX1276" fmla="*/ 2095891 w 5092701"/>
              <a:gd name="connsiteY1276" fmla="*/ 5146729 h 5440362"/>
              <a:gd name="connsiteX1277" fmla="*/ 2006087 w 5092701"/>
              <a:gd name="connsiteY1277" fmla="*/ 5135889 h 5440362"/>
              <a:gd name="connsiteX1278" fmla="*/ 1861633 w 5092701"/>
              <a:gd name="connsiteY1278" fmla="*/ 5124488 h 5440362"/>
              <a:gd name="connsiteX1279" fmla="*/ 2068331 w 5092701"/>
              <a:gd name="connsiteY1279" fmla="*/ 5106386 h 5440362"/>
              <a:gd name="connsiteX1280" fmla="*/ 1953395 w 5092701"/>
              <a:gd name="connsiteY1280" fmla="*/ 5115214 h 5440362"/>
              <a:gd name="connsiteX1281" fmla="*/ 2075739 w 5092701"/>
              <a:gd name="connsiteY1281" fmla="*/ 5091632 h 5440362"/>
              <a:gd name="connsiteX1282" fmla="*/ 2278126 w 5092701"/>
              <a:gd name="connsiteY1282" fmla="*/ 5083266 h 5440362"/>
              <a:gd name="connsiteX1283" fmla="*/ 2207130 w 5092701"/>
              <a:gd name="connsiteY1283" fmla="*/ 5064255 h 5440362"/>
              <a:gd name="connsiteX1284" fmla="*/ 2292604 w 5092701"/>
              <a:gd name="connsiteY1284" fmla="*/ 5046870 h 5440362"/>
              <a:gd name="connsiteX1285" fmla="*/ 2134778 w 5092701"/>
              <a:gd name="connsiteY1285" fmla="*/ 5032453 h 5440362"/>
              <a:gd name="connsiteX1286" fmla="*/ 2038274 w 5092701"/>
              <a:gd name="connsiteY1286" fmla="*/ 5024238 h 5440362"/>
              <a:gd name="connsiteX1287" fmla="*/ 2253217 w 5092701"/>
              <a:gd name="connsiteY1287" fmla="*/ 5015943 h 5440362"/>
              <a:gd name="connsiteX1288" fmla="*/ 2149513 w 5092701"/>
              <a:gd name="connsiteY1288" fmla="*/ 5011774 h 5440362"/>
              <a:gd name="connsiteX1289" fmla="*/ 2212401 w 5092701"/>
              <a:gd name="connsiteY1289" fmla="*/ 5001035 h 5440362"/>
              <a:gd name="connsiteX1290" fmla="*/ 2192476 w 5092701"/>
              <a:gd name="connsiteY1290" fmla="*/ 4992814 h 5440362"/>
              <a:gd name="connsiteX1291" fmla="*/ 2163660 w 5092701"/>
              <a:gd name="connsiteY1291" fmla="*/ 4978984 h 5440362"/>
              <a:gd name="connsiteX1292" fmla="*/ 2140842 w 5092701"/>
              <a:gd name="connsiteY1292" fmla="*/ 4978657 h 5440362"/>
              <a:gd name="connsiteX1293" fmla="*/ 2176874 w 5092701"/>
              <a:gd name="connsiteY1293" fmla="*/ 4968056 h 5440362"/>
              <a:gd name="connsiteX1294" fmla="*/ 2192531 w 5092701"/>
              <a:gd name="connsiteY1294" fmla="*/ 4947438 h 5440362"/>
              <a:gd name="connsiteX1295" fmla="*/ 2244186 w 5092701"/>
              <a:gd name="connsiteY1295" fmla="*/ 4940195 h 5440362"/>
              <a:gd name="connsiteX1296" fmla="*/ 2198502 w 5092701"/>
              <a:gd name="connsiteY1296" fmla="*/ 4929807 h 5440362"/>
              <a:gd name="connsiteX1297" fmla="*/ 2458295 w 5092701"/>
              <a:gd name="connsiteY1297" fmla="*/ 4913497 h 5440362"/>
              <a:gd name="connsiteX1298" fmla="*/ 2278792 w 5092701"/>
              <a:gd name="connsiteY1298" fmla="*/ 4898038 h 5440362"/>
              <a:gd name="connsiteX1299" fmla="*/ 2309125 w 5092701"/>
              <a:gd name="connsiteY1299" fmla="*/ 4865231 h 5440362"/>
              <a:gd name="connsiteX1300" fmla="*/ 2276548 w 5092701"/>
              <a:gd name="connsiteY1300" fmla="*/ 4858885 h 5440362"/>
              <a:gd name="connsiteX1301" fmla="*/ 2247546 w 5092701"/>
              <a:gd name="connsiteY1301" fmla="*/ 4858854 h 5440362"/>
              <a:gd name="connsiteX1302" fmla="*/ 2249233 w 5092701"/>
              <a:gd name="connsiteY1302" fmla="*/ 4850541 h 5440362"/>
              <a:gd name="connsiteX1303" fmla="*/ 2263139 w 5092701"/>
              <a:gd name="connsiteY1303" fmla="*/ 4840180 h 5440362"/>
              <a:gd name="connsiteX1304" fmla="*/ 2384594 w 5092701"/>
              <a:gd name="connsiteY1304" fmla="*/ 4826301 h 5440362"/>
              <a:gd name="connsiteX1305" fmla="*/ 2450716 w 5092701"/>
              <a:gd name="connsiteY1305" fmla="*/ 4821448 h 5440362"/>
              <a:gd name="connsiteX1306" fmla="*/ 2575108 w 5092701"/>
              <a:gd name="connsiteY1306" fmla="*/ 4807083 h 5440362"/>
              <a:gd name="connsiteX1307" fmla="*/ 2437476 w 5092701"/>
              <a:gd name="connsiteY1307" fmla="*/ 4791248 h 5440362"/>
              <a:gd name="connsiteX1308" fmla="*/ 2481403 w 5092701"/>
              <a:gd name="connsiteY1308" fmla="*/ 4752328 h 5440362"/>
              <a:gd name="connsiteX1309" fmla="*/ 2547277 w 5092701"/>
              <a:gd name="connsiteY1309" fmla="*/ 4721625 h 5440362"/>
              <a:gd name="connsiteX1310" fmla="*/ 2536784 w 5092701"/>
              <a:gd name="connsiteY1310" fmla="*/ 4717860 h 5440362"/>
              <a:gd name="connsiteX1311" fmla="*/ 2519553 w 5092701"/>
              <a:gd name="connsiteY1311" fmla="*/ 4714980 h 5440362"/>
              <a:gd name="connsiteX1312" fmla="*/ 2573298 w 5092701"/>
              <a:gd name="connsiteY1312" fmla="*/ 4714878 h 5440362"/>
              <a:gd name="connsiteX1313" fmla="*/ 2619142 w 5092701"/>
              <a:gd name="connsiteY1313" fmla="*/ 4712754 h 5440362"/>
              <a:gd name="connsiteX1314" fmla="*/ 2607090 w 5092701"/>
              <a:gd name="connsiteY1314" fmla="*/ 4688727 h 5440362"/>
              <a:gd name="connsiteX1315" fmla="*/ 2726650 w 5092701"/>
              <a:gd name="connsiteY1315" fmla="*/ 4647758 h 5440362"/>
              <a:gd name="connsiteX1316" fmla="*/ 2721139 w 5092701"/>
              <a:gd name="connsiteY1316" fmla="*/ 4633494 h 5440362"/>
              <a:gd name="connsiteX1317" fmla="*/ 2989148 w 5092701"/>
              <a:gd name="connsiteY1317" fmla="*/ 4458136 h 5440362"/>
              <a:gd name="connsiteX1318" fmla="*/ 2966961 w 5092701"/>
              <a:gd name="connsiteY1318" fmla="*/ 4448814 h 5440362"/>
              <a:gd name="connsiteX1319" fmla="*/ 2836381 w 5092701"/>
              <a:gd name="connsiteY1319" fmla="*/ 4423026 h 5440362"/>
              <a:gd name="connsiteX1320" fmla="*/ 2910896 w 5092701"/>
              <a:gd name="connsiteY1320" fmla="*/ 4377059 h 5440362"/>
              <a:gd name="connsiteX1321" fmla="*/ 3195052 w 5092701"/>
              <a:gd name="connsiteY1321" fmla="*/ 4215529 h 5440362"/>
              <a:gd name="connsiteX1322" fmla="*/ 2989095 w 5092701"/>
              <a:gd name="connsiteY1322" fmla="*/ 4278849 h 5440362"/>
              <a:gd name="connsiteX1323" fmla="*/ 2759636 w 5092701"/>
              <a:gd name="connsiteY1323" fmla="*/ 4309953 h 5440362"/>
              <a:gd name="connsiteX1324" fmla="*/ 2610480 w 5092701"/>
              <a:gd name="connsiteY1324" fmla="*/ 4329648 h 5440362"/>
              <a:gd name="connsiteX1325" fmla="*/ 1714575 w 5092701"/>
              <a:gd name="connsiteY1325" fmla="*/ 4556824 h 5440362"/>
              <a:gd name="connsiteX1326" fmla="*/ 279363 w 5092701"/>
              <a:gd name="connsiteY1326" fmla="*/ 4695686 h 5440362"/>
              <a:gd name="connsiteX1327" fmla="*/ 1684199 w 5092701"/>
              <a:gd name="connsiteY1327" fmla="*/ 4515032 h 5440362"/>
              <a:gd name="connsiteX1328" fmla="*/ 95 w 5092701"/>
              <a:gd name="connsiteY1328" fmla="*/ 4627921 h 5440362"/>
              <a:gd name="connsiteX1329" fmla="*/ 1631184 w 5092701"/>
              <a:gd name="connsiteY1329" fmla="*/ 4492181 h 5440362"/>
              <a:gd name="connsiteX1330" fmla="*/ 281918 w 5092701"/>
              <a:gd name="connsiteY1330" fmla="*/ 4595472 h 5440362"/>
              <a:gd name="connsiteX1331" fmla="*/ 1457936 w 5092701"/>
              <a:gd name="connsiteY1331" fmla="*/ 4435198 h 5440362"/>
              <a:gd name="connsiteX1332" fmla="*/ 15704 w 5092701"/>
              <a:gd name="connsiteY1332" fmla="*/ 4508662 h 5440362"/>
              <a:gd name="connsiteX1333" fmla="*/ 66897 w 5092701"/>
              <a:gd name="connsiteY1333" fmla="*/ 4470230 h 5440362"/>
              <a:gd name="connsiteX1334" fmla="*/ 71560 w 5092701"/>
              <a:gd name="connsiteY1334" fmla="*/ 4469305 h 5440362"/>
              <a:gd name="connsiteX1335" fmla="*/ 107170 w 5092701"/>
              <a:gd name="connsiteY1335" fmla="*/ 4478437 h 5440362"/>
              <a:gd name="connsiteX1336" fmla="*/ 1247649 w 5092701"/>
              <a:gd name="connsiteY1336" fmla="*/ 4335325 h 5440362"/>
              <a:gd name="connsiteX1337" fmla="*/ 1291528 w 5092701"/>
              <a:gd name="connsiteY1337" fmla="*/ 4327380 h 5440362"/>
              <a:gd name="connsiteX1338" fmla="*/ 1292336 w 5092701"/>
              <a:gd name="connsiteY1338" fmla="*/ 4327277 h 5440362"/>
              <a:gd name="connsiteX1339" fmla="*/ 1342096 w 5092701"/>
              <a:gd name="connsiteY1339" fmla="*/ 4319043 h 5440362"/>
              <a:gd name="connsiteX1340" fmla="*/ 1311343 w 5092701"/>
              <a:gd name="connsiteY1340" fmla="*/ 4323793 h 5440362"/>
              <a:gd name="connsiteX1341" fmla="*/ 1291528 w 5092701"/>
              <a:gd name="connsiteY1341" fmla="*/ 4327380 h 5440362"/>
              <a:gd name="connsiteX1342" fmla="*/ 1221185 w 5092701"/>
              <a:gd name="connsiteY1342" fmla="*/ 4336384 h 5440362"/>
              <a:gd name="connsiteX1343" fmla="*/ 133312 w 5092701"/>
              <a:gd name="connsiteY1343" fmla="*/ 4457045 h 5440362"/>
              <a:gd name="connsiteX1344" fmla="*/ 71560 w 5092701"/>
              <a:gd name="connsiteY1344" fmla="*/ 4469305 h 5440362"/>
              <a:gd name="connsiteX1345" fmla="*/ 67798 w 5092701"/>
              <a:gd name="connsiteY1345" fmla="*/ 4468339 h 5440362"/>
              <a:gd name="connsiteX1346" fmla="*/ 510386 w 5092701"/>
              <a:gd name="connsiteY1346" fmla="*/ 3873776 h 5440362"/>
              <a:gd name="connsiteX1347" fmla="*/ 525346 w 5092701"/>
              <a:gd name="connsiteY1347" fmla="*/ 3862973 h 5440362"/>
              <a:gd name="connsiteX1348" fmla="*/ 509578 w 5092701"/>
              <a:gd name="connsiteY1348" fmla="*/ 3830999 h 5440362"/>
              <a:gd name="connsiteX1349" fmla="*/ 533615 w 5092701"/>
              <a:gd name="connsiteY1349" fmla="*/ 3829422 h 5440362"/>
              <a:gd name="connsiteX1350" fmla="*/ 539734 w 5092701"/>
              <a:gd name="connsiteY1350" fmla="*/ 3804596 h 5440362"/>
              <a:gd name="connsiteX1351" fmla="*/ 562373 w 5092701"/>
              <a:gd name="connsiteY1351" fmla="*/ 3785656 h 5440362"/>
              <a:gd name="connsiteX1352" fmla="*/ 554525 w 5092701"/>
              <a:gd name="connsiteY1352" fmla="*/ 3767608 h 5440362"/>
              <a:gd name="connsiteX1353" fmla="*/ 570642 w 5092701"/>
              <a:gd name="connsiteY1353" fmla="*/ 3752107 h 5440362"/>
              <a:gd name="connsiteX1354" fmla="*/ 545061 w 5092701"/>
              <a:gd name="connsiteY1354" fmla="*/ 3664002 h 5440362"/>
              <a:gd name="connsiteX1355" fmla="*/ 563637 w 5092701"/>
              <a:gd name="connsiteY1355" fmla="*/ 3657714 h 5440362"/>
              <a:gd name="connsiteX1356" fmla="*/ 571247 w 5092701"/>
              <a:gd name="connsiteY1356" fmla="*/ 3653703 h 5440362"/>
              <a:gd name="connsiteX1357" fmla="*/ 1368236 w 5092701"/>
              <a:gd name="connsiteY1357" fmla="*/ 3918922 h 5440362"/>
              <a:gd name="connsiteX1358" fmla="*/ 1298400 w 5092701"/>
              <a:gd name="connsiteY1358" fmla="*/ 3884106 h 5440362"/>
              <a:gd name="connsiteX1359" fmla="*/ 1282953 w 5092701"/>
              <a:gd name="connsiteY1359" fmla="*/ 3877336 h 5440362"/>
              <a:gd name="connsiteX1360" fmla="*/ 1336373 w 5092701"/>
              <a:gd name="connsiteY1360" fmla="*/ 3898273 h 5440362"/>
              <a:gd name="connsiteX1361" fmla="*/ 1616013 w 5092701"/>
              <a:gd name="connsiteY1361" fmla="*/ 4003421 h 5440362"/>
              <a:gd name="connsiteX1362" fmla="*/ 652871 w 5092701"/>
              <a:gd name="connsiteY1362" fmla="*/ 3560473 h 5440362"/>
              <a:gd name="connsiteX1363" fmla="*/ 682859 w 5092701"/>
              <a:gd name="connsiteY1363" fmla="*/ 3507885 h 5440362"/>
              <a:gd name="connsiteX1364" fmla="*/ 727551 w 5092701"/>
              <a:gd name="connsiteY1364" fmla="*/ 3495423 h 5440362"/>
              <a:gd name="connsiteX1365" fmla="*/ 743738 w 5092701"/>
              <a:gd name="connsiteY1365" fmla="*/ 3475799 h 5440362"/>
              <a:gd name="connsiteX1366" fmla="*/ 783963 w 5092701"/>
              <a:gd name="connsiteY1366" fmla="*/ 3454598 h 5440362"/>
              <a:gd name="connsiteX1367" fmla="*/ 797526 w 5092701"/>
              <a:gd name="connsiteY1367" fmla="*/ 3426431 h 5440362"/>
              <a:gd name="connsiteX1368" fmla="*/ 824775 w 5092701"/>
              <a:gd name="connsiteY1368" fmla="*/ 3407982 h 5440362"/>
              <a:gd name="connsiteX1369" fmla="*/ 863787 w 5092701"/>
              <a:gd name="connsiteY1369" fmla="*/ 3322615 h 5440362"/>
              <a:gd name="connsiteX1370" fmla="*/ 888981 w 5092701"/>
              <a:gd name="connsiteY1370" fmla="*/ 3316342 h 5440362"/>
              <a:gd name="connsiteX1371" fmla="*/ 899638 w 5092701"/>
              <a:gd name="connsiteY1371" fmla="*/ 3296129 h 5440362"/>
              <a:gd name="connsiteX1372" fmla="*/ 901035 w 5092701"/>
              <a:gd name="connsiteY1372" fmla="*/ 3313493 h 5440362"/>
              <a:gd name="connsiteX1373" fmla="*/ 976303 w 5092701"/>
              <a:gd name="connsiteY1373" fmla="*/ 3223028 h 5440362"/>
              <a:gd name="connsiteX1374" fmla="*/ 1006861 w 5092701"/>
              <a:gd name="connsiteY1374" fmla="*/ 3218015 h 5440362"/>
              <a:gd name="connsiteX1375" fmla="*/ 1020661 w 5092701"/>
              <a:gd name="connsiteY1375" fmla="*/ 3185053 h 5440362"/>
              <a:gd name="connsiteX1376" fmla="*/ 1095175 w 5092701"/>
              <a:gd name="connsiteY1376" fmla="*/ 3120675 h 5440362"/>
              <a:gd name="connsiteX1377" fmla="*/ 1103278 w 5092701"/>
              <a:gd name="connsiteY1377" fmla="*/ 3087796 h 5440362"/>
              <a:gd name="connsiteX1378" fmla="*/ 1150375 w 5092701"/>
              <a:gd name="connsiteY1378" fmla="*/ 3015682 h 5440362"/>
              <a:gd name="connsiteX1379" fmla="*/ 1206383 w 5092701"/>
              <a:gd name="connsiteY1379" fmla="*/ 2953468 h 5440362"/>
              <a:gd name="connsiteX1380" fmla="*/ 1298022 w 5092701"/>
              <a:gd name="connsiteY1380" fmla="*/ 2796575 h 5440362"/>
              <a:gd name="connsiteX1381" fmla="*/ 1320662 w 5092701"/>
              <a:gd name="connsiteY1381" fmla="*/ 2777636 h 5440362"/>
              <a:gd name="connsiteX1382" fmla="*/ 1336447 w 5092701"/>
              <a:gd name="connsiteY1382" fmla="*/ 2736623 h 5440362"/>
              <a:gd name="connsiteX1383" fmla="*/ 1340083 w 5092701"/>
              <a:gd name="connsiteY1383" fmla="*/ 2733634 h 5440362"/>
              <a:gd name="connsiteX1384" fmla="*/ 1382789 w 5092701"/>
              <a:gd name="connsiteY1384" fmla="*/ 2690595 h 5440362"/>
              <a:gd name="connsiteX1385" fmla="*/ 1352968 w 5092701"/>
              <a:gd name="connsiteY1385" fmla="*/ 2742512 h 5440362"/>
              <a:gd name="connsiteX1386" fmla="*/ 1374686 w 5092701"/>
              <a:gd name="connsiteY1386" fmla="*/ 2723473 h 5440362"/>
              <a:gd name="connsiteX1387" fmla="*/ 1494296 w 5092701"/>
              <a:gd name="connsiteY1387" fmla="*/ 2668023 h 5440362"/>
              <a:gd name="connsiteX1388" fmla="*/ 1582758 w 5092701"/>
              <a:gd name="connsiteY1388" fmla="*/ 2643000 h 5440362"/>
              <a:gd name="connsiteX1389" fmla="*/ 1724133 w 5092701"/>
              <a:gd name="connsiteY1389" fmla="*/ 2596147 h 5440362"/>
              <a:gd name="connsiteX1390" fmla="*/ 1755441 w 5092701"/>
              <a:gd name="connsiteY1390" fmla="*/ 2588710 h 5440362"/>
              <a:gd name="connsiteX1391" fmla="*/ 1755441 w 5092701"/>
              <a:gd name="connsiteY1391" fmla="*/ 2573914 h 5440362"/>
              <a:gd name="connsiteX1392" fmla="*/ 1683997 w 5092701"/>
              <a:gd name="connsiteY1392" fmla="*/ 2590165 h 5440362"/>
              <a:gd name="connsiteX1393" fmla="*/ 1267030 w 5092701"/>
              <a:gd name="connsiteY1393" fmla="*/ 2622216 h 5440362"/>
              <a:gd name="connsiteX1394" fmla="*/ 474691 w 5092701"/>
              <a:gd name="connsiteY1394" fmla="*/ 2284673 h 5440362"/>
              <a:gd name="connsiteX1395" fmla="*/ 408736 w 5092701"/>
              <a:gd name="connsiteY1395" fmla="*/ 2257514 h 5440362"/>
              <a:gd name="connsiteX1396" fmla="*/ 336355 w 5092701"/>
              <a:gd name="connsiteY1396" fmla="*/ 2062745 h 5440362"/>
              <a:gd name="connsiteX1397" fmla="*/ 301843 w 5092701"/>
              <a:gd name="connsiteY1397" fmla="*/ 1984470 h 5440362"/>
              <a:gd name="connsiteX1398" fmla="*/ 314241 w 5092701"/>
              <a:gd name="connsiteY1398" fmla="*/ 1946603 h 5440362"/>
              <a:gd name="connsiteX1399" fmla="*/ 322562 w 5092701"/>
              <a:gd name="connsiteY1399" fmla="*/ 1927294 h 5440362"/>
              <a:gd name="connsiteX1400" fmla="*/ 318670 w 5092701"/>
              <a:gd name="connsiteY1400" fmla="*/ 1876058 h 5440362"/>
              <a:gd name="connsiteX1401" fmla="*/ 255602 w 5092701"/>
              <a:gd name="connsiteY1401" fmla="*/ 1870970 h 5440362"/>
              <a:gd name="connsiteX1402" fmla="*/ 276431 w 5092701"/>
              <a:gd name="connsiteY1402" fmla="*/ 1836202 h 5440362"/>
              <a:gd name="connsiteX1403" fmla="*/ 293601 w 5092701"/>
              <a:gd name="connsiteY1403" fmla="*/ 1820701 h 5440362"/>
              <a:gd name="connsiteX1404" fmla="*/ 287791 w 5092701"/>
              <a:gd name="connsiteY1404" fmla="*/ 1790806 h 5440362"/>
              <a:gd name="connsiteX1405" fmla="*/ 280724 w 5092701"/>
              <a:gd name="connsiteY1405" fmla="*/ 1747840 h 5440362"/>
              <a:gd name="connsiteX1406" fmla="*/ 347860 w 5092701"/>
              <a:gd name="connsiteY1406" fmla="*/ 1733976 h 5440362"/>
              <a:gd name="connsiteX1407" fmla="*/ 325638 w 5092701"/>
              <a:gd name="connsiteY1407" fmla="*/ 1723209 h 5440362"/>
              <a:gd name="connsiteX1408" fmla="*/ 314953 w 5092701"/>
              <a:gd name="connsiteY1408" fmla="*/ 1719795 h 5440362"/>
              <a:gd name="connsiteX1409" fmla="*/ 319515 w 5092701"/>
              <a:gd name="connsiteY1409" fmla="*/ 1719317 h 5440362"/>
              <a:gd name="connsiteX1410" fmla="*/ 320848 w 5092701"/>
              <a:gd name="connsiteY1410" fmla="*/ 1703944 h 5440362"/>
              <a:gd name="connsiteX1411" fmla="*/ 320224 w 5092701"/>
              <a:gd name="connsiteY1411" fmla="*/ 1701035 h 5440362"/>
              <a:gd name="connsiteX1412" fmla="*/ 1160463 w 5092701"/>
              <a:gd name="connsiteY1412" fmla="*/ 1527930 h 5440362"/>
              <a:gd name="connsiteX1413" fmla="*/ 1160463 w 5092701"/>
              <a:gd name="connsiteY1413" fmla="*/ 1524252 h 5440362"/>
              <a:gd name="connsiteX1414" fmla="*/ 1133509 w 5092701"/>
              <a:gd name="connsiteY1414" fmla="*/ 1529871 h 5440362"/>
              <a:gd name="connsiteX1415" fmla="*/ 332776 w 5092701"/>
              <a:gd name="connsiteY1415" fmla="*/ 1698347 h 5440362"/>
              <a:gd name="connsiteX1416" fmla="*/ 320213 w 5092701"/>
              <a:gd name="connsiteY1416" fmla="*/ 1700984 h 5440362"/>
              <a:gd name="connsiteX1417" fmla="*/ 316931 w 5092701"/>
              <a:gd name="connsiteY1417" fmla="*/ 1685672 h 5440362"/>
              <a:gd name="connsiteX1418" fmla="*/ 299472 w 5092701"/>
              <a:gd name="connsiteY1418" fmla="*/ 1668603 h 5440362"/>
              <a:gd name="connsiteX1419" fmla="*/ 287071 w 5092701"/>
              <a:gd name="connsiteY1419" fmla="*/ 1657758 h 5440362"/>
              <a:gd name="connsiteX1420" fmla="*/ 323719 w 5092701"/>
              <a:gd name="connsiteY1420" fmla="*/ 1643089 h 5440362"/>
              <a:gd name="connsiteX1421" fmla="*/ 354145 w 5092701"/>
              <a:gd name="connsiteY1421" fmla="*/ 1630887 h 5440362"/>
              <a:gd name="connsiteX1422" fmla="*/ 383743 w 5092701"/>
              <a:gd name="connsiteY1422" fmla="*/ 1617597 h 5440362"/>
              <a:gd name="connsiteX1423" fmla="*/ 401187 w 5092701"/>
              <a:gd name="connsiteY1423" fmla="*/ 1613432 h 5440362"/>
              <a:gd name="connsiteX1424" fmla="*/ 372064 w 5092701"/>
              <a:gd name="connsiteY1424" fmla="*/ 1605397 h 5440362"/>
              <a:gd name="connsiteX1425" fmla="*/ 1126003 w 5092701"/>
              <a:gd name="connsiteY1425" fmla="*/ 1426678 h 5440362"/>
              <a:gd name="connsiteX1426" fmla="*/ 1160463 w 5092701"/>
              <a:gd name="connsiteY1426" fmla="*/ 1418616 h 5440362"/>
              <a:gd name="connsiteX1427" fmla="*/ 1160463 w 5092701"/>
              <a:gd name="connsiteY1427" fmla="*/ 1414473 h 5440362"/>
              <a:gd name="connsiteX1428" fmla="*/ 1115030 w 5092701"/>
              <a:gd name="connsiteY1428" fmla="*/ 1424244 h 5440362"/>
              <a:gd name="connsiteX1429" fmla="*/ 339679 w 5092701"/>
              <a:gd name="connsiteY1429" fmla="*/ 1589530 h 5440362"/>
              <a:gd name="connsiteX1430" fmla="*/ 885365 w 5092701"/>
              <a:gd name="connsiteY1430" fmla="*/ 1436813 h 5440362"/>
              <a:gd name="connsiteX1431" fmla="*/ 315107 w 5092701"/>
              <a:gd name="connsiteY1431" fmla="*/ 1565953 h 5440362"/>
              <a:gd name="connsiteX1432" fmla="*/ 303830 w 5092701"/>
              <a:gd name="connsiteY1432" fmla="*/ 1568595 h 5440362"/>
              <a:gd name="connsiteX1433" fmla="*/ 302382 w 5092701"/>
              <a:gd name="connsiteY1433" fmla="*/ 1563665 h 5440362"/>
              <a:gd name="connsiteX1434" fmla="*/ 324348 w 5092701"/>
              <a:gd name="connsiteY1434" fmla="*/ 1540744 h 5440362"/>
              <a:gd name="connsiteX1435" fmla="*/ 528384 w 5092701"/>
              <a:gd name="connsiteY1435" fmla="*/ 1462186 h 5440362"/>
              <a:gd name="connsiteX1436" fmla="*/ 634987 w 5092701"/>
              <a:gd name="connsiteY1436" fmla="*/ 1433018 h 5440362"/>
              <a:gd name="connsiteX1437" fmla="*/ 679958 w 5092701"/>
              <a:gd name="connsiteY1437" fmla="*/ 1422346 h 5440362"/>
              <a:gd name="connsiteX1438" fmla="*/ 777225 w 5092701"/>
              <a:gd name="connsiteY1438" fmla="*/ 1396804 h 5440362"/>
              <a:gd name="connsiteX1439" fmla="*/ 839406 w 5092701"/>
              <a:gd name="connsiteY1439" fmla="*/ 1379754 h 5440362"/>
              <a:gd name="connsiteX1440" fmla="*/ 898942 w 5092701"/>
              <a:gd name="connsiteY1440" fmla="*/ 1364529 h 5440362"/>
              <a:gd name="connsiteX1441" fmla="*/ 1025721 w 5092701"/>
              <a:gd name="connsiteY1441" fmla="*/ 1330070 h 5440362"/>
              <a:gd name="connsiteX1442" fmla="*/ 874460 w 5092701"/>
              <a:gd name="connsiteY1442" fmla="*/ 1370143 h 5440362"/>
              <a:gd name="connsiteX1443" fmla="*/ 839406 w 5092701"/>
              <a:gd name="connsiteY1443" fmla="*/ 1379754 h 5440362"/>
              <a:gd name="connsiteX1444" fmla="*/ 783517 w 5092701"/>
              <a:gd name="connsiteY1444" fmla="*/ 1394046 h 5440362"/>
              <a:gd name="connsiteX1445" fmla="*/ 654678 w 5092701"/>
              <a:gd name="connsiteY1445" fmla="*/ 1427630 h 5440362"/>
              <a:gd name="connsiteX1446" fmla="*/ 634987 w 5092701"/>
              <a:gd name="connsiteY1446" fmla="*/ 1433018 h 5440362"/>
              <a:gd name="connsiteX1447" fmla="*/ 596683 w 5092701"/>
              <a:gd name="connsiteY1447" fmla="*/ 1442108 h 5440362"/>
              <a:gd name="connsiteX1448" fmla="*/ 528211 w 5092701"/>
              <a:gd name="connsiteY1448" fmla="*/ 1445644 h 5440362"/>
              <a:gd name="connsiteX1449" fmla="*/ 562032 w 5092701"/>
              <a:gd name="connsiteY1449" fmla="*/ 1418778 h 5440362"/>
              <a:gd name="connsiteX1450" fmla="*/ 626481 w 5092701"/>
              <a:gd name="connsiteY1450" fmla="*/ 1389560 h 5440362"/>
              <a:gd name="connsiteX1451" fmla="*/ 215744 w 5092701"/>
              <a:gd name="connsiteY1451" fmla="*/ 1460009 h 5440362"/>
              <a:gd name="connsiteX1452" fmla="*/ 262053 w 5092701"/>
              <a:gd name="connsiteY1452" fmla="*/ 1423583 h 5440362"/>
              <a:gd name="connsiteX1453" fmla="*/ 881575 w 5092701"/>
              <a:gd name="connsiteY1453" fmla="*/ 1232256 h 5440362"/>
              <a:gd name="connsiteX1454" fmla="*/ 979515 w 5092701"/>
              <a:gd name="connsiteY1454" fmla="*/ 1203259 h 5440362"/>
              <a:gd name="connsiteX1455" fmla="*/ 986856 w 5092701"/>
              <a:gd name="connsiteY1455" fmla="*/ 1201287 h 5440362"/>
              <a:gd name="connsiteX1456" fmla="*/ 1243324 w 5092701"/>
              <a:gd name="connsiteY1456" fmla="*/ 1132457 h 5440362"/>
              <a:gd name="connsiteX1457" fmla="*/ 1313929 w 5092701"/>
              <a:gd name="connsiteY1457" fmla="*/ 1104536 h 5440362"/>
              <a:gd name="connsiteX1458" fmla="*/ 1340567 w 5092701"/>
              <a:gd name="connsiteY1458" fmla="*/ 1094416 h 5440362"/>
              <a:gd name="connsiteX1459" fmla="*/ 1372124 w 5092701"/>
              <a:gd name="connsiteY1459" fmla="*/ 1084523 h 5440362"/>
              <a:gd name="connsiteX1460" fmla="*/ 1478177 w 5092701"/>
              <a:gd name="connsiteY1460" fmla="*/ 1044690 h 5440362"/>
              <a:gd name="connsiteX1461" fmla="*/ 829207 w 5092701"/>
              <a:gd name="connsiteY1461" fmla="*/ 1210852 h 5440362"/>
              <a:gd name="connsiteX1462" fmla="*/ 765350 w 5092701"/>
              <a:gd name="connsiteY1462" fmla="*/ 1228716 h 5440362"/>
              <a:gd name="connsiteX1463" fmla="*/ 752764 w 5092701"/>
              <a:gd name="connsiteY1463" fmla="*/ 1231313 h 5440362"/>
              <a:gd name="connsiteX1464" fmla="*/ 534176 w 5092701"/>
              <a:gd name="connsiteY1464" fmla="*/ 1289746 h 5440362"/>
              <a:gd name="connsiteX1465" fmla="*/ 749397 w 5092701"/>
              <a:gd name="connsiteY1465" fmla="*/ 1233179 h 5440362"/>
              <a:gd name="connsiteX1466" fmla="*/ 765350 w 5092701"/>
              <a:gd name="connsiteY1466" fmla="*/ 1228716 h 5440362"/>
              <a:gd name="connsiteX1467" fmla="*/ 871363 w 5092701"/>
              <a:gd name="connsiteY1467" fmla="*/ 1206841 h 5440362"/>
              <a:gd name="connsiteX1468" fmla="*/ 951656 w 5092701"/>
              <a:gd name="connsiteY1468" fmla="*/ 1190528 h 5440362"/>
              <a:gd name="connsiteX1469" fmla="*/ 897337 w 5092701"/>
              <a:gd name="connsiteY1469" fmla="*/ 1204430 h 5440362"/>
              <a:gd name="connsiteX1470" fmla="*/ 286536 w 5092701"/>
              <a:gd name="connsiteY1470" fmla="*/ 1347073 h 5440362"/>
              <a:gd name="connsiteX1471" fmla="*/ 1509928 w 5092701"/>
              <a:gd name="connsiteY1471" fmla="*/ 915859 h 5440362"/>
              <a:gd name="connsiteX1472" fmla="*/ 369520 w 5092701"/>
              <a:gd name="connsiteY1472" fmla="*/ 1280685 h 5440362"/>
              <a:gd name="connsiteX1473" fmla="*/ 608386 w 5092701"/>
              <a:gd name="connsiteY1473" fmla="*/ 1179426 h 5440362"/>
              <a:gd name="connsiteX1474" fmla="*/ 775940 w 5092701"/>
              <a:gd name="connsiteY1474" fmla="*/ 1099455 h 5440362"/>
              <a:gd name="connsiteX1475" fmla="*/ 1031561 w 5092701"/>
              <a:gd name="connsiteY1475" fmla="*/ 999251 h 5440362"/>
              <a:gd name="connsiteX1476" fmla="*/ 1283500 w 5092701"/>
              <a:gd name="connsiteY1476" fmla="*/ 861601 h 5440362"/>
              <a:gd name="connsiteX1477" fmla="*/ 1377062 w 5092701"/>
              <a:gd name="connsiteY1477" fmla="*/ 803550 h 5440362"/>
              <a:gd name="connsiteX1478" fmla="*/ 1705516 w 5092701"/>
              <a:gd name="connsiteY1478" fmla="*/ 548295 h 5440362"/>
              <a:gd name="connsiteX1479" fmla="*/ 1711380 w 5092701"/>
              <a:gd name="connsiteY1479" fmla="*/ 574395 h 5440362"/>
              <a:gd name="connsiteX1480" fmla="*/ 1789036 w 5092701"/>
              <a:gd name="connsiteY1480" fmla="*/ 497268 h 5440362"/>
              <a:gd name="connsiteX1481" fmla="*/ 1890140 w 5092701"/>
              <a:gd name="connsiteY1481" fmla="*/ 443981 h 5440362"/>
              <a:gd name="connsiteX1482" fmla="*/ 1872038 w 5092701"/>
              <a:gd name="connsiteY1482" fmla="*/ 467534 h 5440362"/>
              <a:gd name="connsiteX1483" fmla="*/ 1891536 w 5092701"/>
              <a:gd name="connsiteY1483" fmla="*/ 461344 h 5440362"/>
              <a:gd name="connsiteX1484" fmla="*/ 1900613 w 5092701"/>
              <a:gd name="connsiteY1484" fmla="*/ 470572 h 5440362"/>
              <a:gd name="connsiteX1485" fmla="*/ 1961327 w 5092701"/>
              <a:gd name="connsiteY1485" fmla="*/ 439156 h 5440362"/>
              <a:gd name="connsiteX1486" fmla="*/ 2293029 w 5092701"/>
              <a:gd name="connsiteY1486" fmla="*/ 329137 h 5440362"/>
              <a:gd name="connsiteX1487" fmla="*/ 2285514 w 5092701"/>
              <a:gd name="connsiteY1487" fmla="*/ 336600 h 5440362"/>
              <a:gd name="connsiteX1488" fmla="*/ 2967996 w 5092701"/>
              <a:gd name="connsiteY1488" fmla="*/ 161970 h 5440362"/>
              <a:gd name="connsiteX1489" fmla="*/ 3380884 w 5092701"/>
              <a:gd name="connsiteY1489" fmla="*/ 56452 h 5440362"/>
              <a:gd name="connsiteX1490" fmla="*/ 3456302 w 5092701"/>
              <a:gd name="connsiteY1490" fmla="*/ 38305 h 5440362"/>
              <a:gd name="connsiteX1491" fmla="*/ 3377907 w 5092701"/>
              <a:gd name="connsiteY1491" fmla="*/ 68530 h 5440362"/>
              <a:gd name="connsiteX1492" fmla="*/ 3365689 w 5092701"/>
              <a:gd name="connsiteY1492" fmla="*/ 72051 h 5440362"/>
              <a:gd name="connsiteX1493" fmla="*/ 3321163 w 5092701"/>
              <a:gd name="connsiteY1493" fmla="*/ 83843 h 5440362"/>
              <a:gd name="connsiteX1494" fmla="*/ 3289445 w 5092701"/>
              <a:gd name="connsiteY1494" fmla="*/ 93553 h 5440362"/>
              <a:gd name="connsiteX1495" fmla="*/ 3277392 w 5092701"/>
              <a:gd name="connsiteY1495" fmla="*/ 96403 h 5440362"/>
              <a:gd name="connsiteX1496" fmla="*/ 3188930 w 5092701"/>
              <a:gd name="connsiteY1496" fmla="*/ 121425 h 5440362"/>
              <a:gd name="connsiteX1497" fmla="*/ 3158370 w 5092701"/>
              <a:gd name="connsiteY1497" fmla="*/ 126439 h 5440362"/>
              <a:gd name="connsiteX1498" fmla="*/ 3146317 w 5092701"/>
              <a:gd name="connsiteY1498" fmla="*/ 129288 h 5440362"/>
              <a:gd name="connsiteX1499" fmla="*/ 3158370 w 5092701"/>
              <a:gd name="connsiteY1499" fmla="*/ 126439 h 5440362"/>
              <a:gd name="connsiteX1500" fmla="*/ 3188930 w 5092701"/>
              <a:gd name="connsiteY1500" fmla="*/ 121425 h 5440362"/>
              <a:gd name="connsiteX1501" fmla="*/ 3269877 w 5092701"/>
              <a:gd name="connsiteY1501" fmla="*/ 103867 h 5440362"/>
              <a:gd name="connsiteX1502" fmla="*/ 3198928 w 5092701"/>
              <a:gd name="connsiteY1502" fmla="*/ 130752 h 5440362"/>
              <a:gd name="connsiteX1503" fmla="*/ 3159767 w 5092701"/>
              <a:gd name="connsiteY1503" fmla="*/ 143802 h 5440362"/>
              <a:gd name="connsiteX1504" fmla="*/ 3433899 w 5092701"/>
              <a:gd name="connsiteY1504" fmla="*/ 79305 h 5440362"/>
              <a:gd name="connsiteX1505" fmla="*/ 3419862 w 5092701"/>
              <a:gd name="connsiteY1505" fmla="*/ 90206 h 5440362"/>
              <a:gd name="connsiteX1506" fmla="*/ 3512696 w 5092701"/>
              <a:gd name="connsiteY1506" fmla="*/ 70468 h 5440362"/>
              <a:gd name="connsiteX1507" fmla="*/ 3601158 w 5092701"/>
              <a:gd name="connsiteY1507" fmla="*/ 45446 h 5440362"/>
              <a:gd name="connsiteX1508" fmla="*/ 3776005 w 5092701"/>
              <a:gd name="connsiteY1508" fmla="*/ 0 h 544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</a:cxnLst>
            <a:rect l="l" t="t" r="r" b="b"/>
            <a:pathLst>
              <a:path w="5092701" h="5440362">
                <a:moveTo>
                  <a:pt x="1798673" y="5374311"/>
                </a:moveTo>
                <a:lnTo>
                  <a:pt x="1676959" y="5387564"/>
                </a:lnTo>
                <a:cubicBezTo>
                  <a:pt x="1388877" y="5418713"/>
                  <a:pt x="1156840" y="5442428"/>
                  <a:pt x="1150645" y="5440220"/>
                </a:cubicBezTo>
                <a:cubicBezTo>
                  <a:pt x="1146870" y="5438269"/>
                  <a:pt x="1406314" y="5412468"/>
                  <a:pt x="1732148" y="5380767"/>
                </a:cubicBezTo>
                <a:close/>
                <a:moveTo>
                  <a:pt x="1160436" y="5336477"/>
                </a:moveTo>
                <a:cubicBezTo>
                  <a:pt x="1159559" y="5336826"/>
                  <a:pt x="1158942" y="5337470"/>
                  <a:pt x="1158694" y="5338476"/>
                </a:cubicBezTo>
                <a:cubicBezTo>
                  <a:pt x="1158694" y="5338476"/>
                  <a:pt x="1165621" y="5356428"/>
                  <a:pt x="1179588" y="5349650"/>
                </a:cubicBezTo>
                <a:cubicBezTo>
                  <a:pt x="1185440" y="5346055"/>
                  <a:pt x="1166574" y="5334031"/>
                  <a:pt x="1160436" y="5336477"/>
                </a:cubicBezTo>
                <a:close/>
                <a:moveTo>
                  <a:pt x="1270272" y="5311780"/>
                </a:moveTo>
                <a:cubicBezTo>
                  <a:pt x="1265732" y="5307166"/>
                  <a:pt x="1258052" y="5315301"/>
                  <a:pt x="1258052" y="5315301"/>
                </a:cubicBezTo>
                <a:cubicBezTo>
                  <a:pt x="1244156" y="5317955"/>
                  <a:pt x="1238585" y="5319686"/>
                  <a:pt x="1237893" y="5320635"/>
                </a:cubicBezTo>
                <a:cubicBezTo>
                  <a:pt x="1235817" y="5323480"/>
                  <a:pt x="1277646" y="5319278"/>
                  <a:pt x="1270272" y="5311780"/>
                </a:cubicBezTo>
                <a:close/>
                <a:moveTo>
                  <a:pt x="2991688" y="5255688"/>
                </a:moveTo>
                <a:cubicBezTo>
                  <a:pt x="2999442" y="5255438"/>
                  <a:pt x="3003440" y="5255591"/>
                  <a:pt x="3003292" y="5256188"/>
                </a:cubicBezTo>
                <a:cubicBezTo>
                  <a:pt x="3002735" y="5258454"/>
                  <a:pt x="2413429" y="5314753"/>
                  <a:pt x="1899686" y="5364507"/>
                </a:cubicBezTo>
                <a:lnTo>
                  <a:pt x="1798673" y="5374311"/>
                </a:lnTo>
                <a:lnTo>
                  <a:pt x="1824884" y="5371456"/>
                </a:lnTo>
                <a:cubicBezTo>
                  <a:pt x="1975908" y="5354900"/>
                  <a:pt x="2133869" y="5337257"/>
                  <a:pt x="2277542" y="5320836"/>
                </a:cubicBezTo>
                <a:lnTo>
                  <a:pt x="2391118" y="5307740"/>
                </a:lnTo>
                <a:lnTo>
                  <a:pt x="2410262" y="5305943"/>
                </a:lnTo>
                <a:cubicBezTo>
                  <a:pt x="2699096" y="5278954"/>
                  <a:pt x="2937412" y="5257442"/>
                  <a:pt x="2991688" y="5255688"/>
                </a:cubicBezTo>
                <a:close/>
                <a:moveTo>
                  <a:pt x="2099560" y="5255360"/>
                </a:moveTo>
                <a:cubicBezTo>
                  <a:pt x="2092046" y="5262824"/>
                  <a:pt x="2080984" y="5261648"/>
                  <a:pt x="2069002" y="5260374"/>
                </a:cubicBezTo>
                <a:cubicBezTo>
                  <a:pt x="2075524" y="5256936"/>
                  <a:pt x="2082969" y="5253596"/>
                  <a:pt x="2099560" y="5255360"/>
                </a:cubicBezTo>
                <a:close/>
                <a:moveTo>
                  <a:pt x="2104836" y="5251704"/>
                </a:moveTo>
                <a:cubicBezTo>
                  <a:pt x="2107862" y="5251423"/>
                  <a:pt x="2112240" y="5251888"/>
                  <a:pt x="2118232" y="5252526"/>
                </a:cubicBezTo>
                <a:cubicBezTo>
                  <a:pt x="2117074" y="5257222"/>
                  <a:pt x="2105092" y="5255948"/>
                  <a:pt x="2099560" y="5255360"/>
                </a:cubicBezTo>
                <a:cubicBezTo>
                  <a:pt x="2100140" y="5253012"/>
                  <a:pt x="2101812" y="5251984"/>
                  <a:pt x="2104836" y="5251704"/>
                </a:cubicBezTo>
                <a:close/>
                <a:moveTo>
                  <a:pt x="2148791" y="5247512"/>
                </a:moveTo>
                <a:cubicBezTo>
                  <a:pt x="2140354" y="5254878"/>
                  <a:pt x="2129293" y="5253702"/>
                  <a:pt x="2118232" y="5252526"/>
                </a:cubicBezTo>
                <a:cubicBezTo>
                  <a:pt x="2124754" y="5249088"/>
                  <a:pt x="2131278" y="5245649"/>
                  <a:pt x="2148791" y="5247512"/>
                </a:cubicBezTo>
                <a:close/>
                <a:moveTo>
                  <a:pt x="2179350" y="5242498"/>
                </a:moveTo>
                <a:cubicBezTo>
                  <a:pt x="2171835" y="5249963"/>
                  <a:pt x="2159851" y="5248688"/>
                  <a:pt x="2148791" y="5247512"/>
                </a:cubicBezTo>
                <a:cubicBezTo>
                  <a:pt x="2155314" y="5244074"/>
                  <a:pt x="2161837" y="5240636"/>
                  <a:pt x="2179350" y="5242498"/>
                </a:cubicBezTo>
                <a:close/>
                <a:moveTo>
                  <a:pt x="2184511" y="5238830"/>
                </a:moveTo>
                <a:cubicBezTo>
                  <a:pt x="2187422" y="5238536"/>
                  <a:pt x="2191570" y="5238977"/>
                  <a:pt x="2197100" y="5239566"/>
                </a:cubicBezTo>
                <a:cubicBezTo>
                  <a:pt x="2195942" y="5244263"/>
                  <a:pt x="2184881" y="5243087"/>
                  <a:pt x="2179350" y="5242498"/>
                </a:cubicBezTo>
                <a:cubicBezTo>
                  <a:pt x="2179929" y="5240150"/>
                  <a:pt x="2181601" y="5239123"/>
                  <a:pt x="2184511" y="5238830"/>
                </a:cubicBezTo>
                <a:close/>
                <a:moveTo>
                  <a:pt x="2201886" y="5236459"/>
                </a:moveTo>
                <a:cubicBezTo>
                  <a:pt x="2204314" y="5236201"/>
                  <a:pt x="2207310" y="5236520"/>
                  <a:pt x="2210075" y="5236813"/>
                </a:cubicBezTo>
                <a:cubicBezTo>
                  <a:pt x="2209083" y="5240839"/>
                  <a:pt x="2203552" y="5240252"/>
                  <a:pt x="2197100" y="5239566"/>
                </a:cubicBezTo>
                <a:cubicBezTo>
                  <a:pt x="2197596" y="5237552"/>
                  <a:pt x="2199457" y="5236717"/>
                  <a:pt x="2201886" y="5236459"/>
                </a:cubicBezTo>
                <a:close/>
                <a:moveTo>
                  <a:pt x="2215092" y="5233732"/>
                </a:moveTo>
                <a:cubicBezTo>
                  <a:pt x="2217980" y="5233523"/>
                  <a:pt x="2222128" y="5233964"/>
                  <a:pt x="2227659" y="5234553"/>
                </a:cubicBezTo>
                <a:cubicBezTo>
                  <a:pt x="2226667" y="5238578"/>
                  <a:pt x="2215605" y="5237402"/>
                  <a:pt x="2210075" y="5236813"/>
                </a:cubicBezTo>
                <a:cubicBezTo>
                  <a:pt x="2210571" y="5234801"/>
                  <a:pt x="2212202" y="5233942"/>
                  <a:pt x="2215092" y="5233732"/>
                </a:cubicBezTo>
                <a:close/>
                <a:moveTo>
                  <a:pt x="2232099" y="5231409"/>
                </a:moveTo>
                <a:cubicBezTo>
                  <a:pt x="2234412" y="5231138"/>
                  <a:pt x="2237408" y="5231457"/>
                  <a:pt x="2240634" y="5231801"/>
                </a:cubicBezTo>
                <a:cubicBezTo>
                  <a:pt x="2233189" y="5235141"/>
                  <a:pt x="2233189" y="5235141"/>
                  <a:pt x="2227659" y="5234553"/>
                </a:cubicBezTo>
                <a:cubicBezTo>
                  <a:pt x="2228155" y="5232539"/>
                  <a:pt x="2229786" y="5231680"/>
                  <a:pt x="2232099" y="5231409"/>
                </a:cubicBezTo>
                <a:close/>
                <a:moveTo>
                  <a:pt x="2245650" y="5228719"/>
                </a:moveTo>
                <a:cubicBezTo>
                  <a:pt x="2248539" y="5228509"/>
                  <a:pt x="2252687" y="5228950"/>
                  <a:pt x="2258218" y="5229539"/>
                </a:cubicBezTo>
                <a:cubicBezTo>
                  <a:pt x="2251695" y="5232977"/>
                  <a:pt x="2246165" y="5232389"/>
                  <a:pt x="2240634" y="5231801"/>
                </a:cubicBezTo>
                <a:cubicBezTo>
                  <a:pt x="2241130" y="5229788"/>
                  <a:pt x="2242762" y="5228928"/>
                  <a:pt x="2245650" y="5228719"/>
                </a:cubicBezTo>
                <a:close/>
                <a:moveTo>
                  <a:pt x="2260729" y="5225588"/>
                </a:moveTo>
                <a:cubicBezTo>
                  <a:pt x="2262372" y="5225161"/>
                  <a:pt x="2265367" y="5225479"/>
                  <a:pt x="2271359" y="5226116"/>
                </a:cubicBezTo>
                <a:cubicBezTo>
                  <a:pt x="2263749" y="5230127"/>
                  <a:pt x="2263749" y="5230127"/>
                  <a:pt x="2258218" y="5229539"/>
                </a:cubicBezTo>
                <a:cubicBezTo>
                  <a:pt x="2258797" y="5227190"/>
                  <a:pt x="2259086" y="5226017"/>
                  <a:pt x="2260729" y="5225588"/>
                </a:cubicBezTo>
                <a:close/>
                <a:moveTo>
                  <a:pt x="2299173" y="5224951"/>
                </a:moveTo>
                <a:lnTo>
                  <a:pt x="2298666" y="5225663"/>
                </a:lnTo>
                <a:lnTo>
                  <a:pt x="2298259" y="5226233"/>
                </a:lnTo>
                <a:close/>
                <a:moveTo>
                  <a:pt x="2301918" y="5221103"/>
                </a:moveTo>
                <a:lnTo>
                  <a:pt x="2299173" y="5224951"/>
                </a:lnTo>
                <a:lnTo>
                  <a:pt x="2300698" y="5222812"/>
                </a:lnTo>
                <a:close/>
                <a:moveTo>
                  <a:pt x="2551292" y="5153879"/>
                </a:moveTo>
                <a:lnTo>
                  <a:pt x="2550737" y="5154342"/>
                </a:lnTo>
                <a:lnTo>
                  <a:pt x="2551136" y="5154009"/>
                </a:lnTo>
                <a:close/>
                <a:moveTo>
                  <a:pt x="2560687" y="5146020"/>
                </a:moveTo>
                <a:lnTo>
                  <a:pt x="2552197" y="5153122"/>
                </a:lnTo>
                <a:lnTo>
                  <a:pt x="2551292" y="5153879"/>
                </a:lnTo>
                <a:lnTo>
                  <a:pt x="2554187" y="5151457"/>
                </a:lnTo>
                <a:close/>
                <a:moveTo>
                  <a:pt x="1347823" y="5144187"/>
                </a:moveTo>
                <a:lnTo>
                  <a:pt x="1349733" y="5144748"/>
                </a:lnTo>
                <a:lnTo>
                  <a:pt x="1352834" y="5145659"/>
                </a:lnTo>
                <a:close/>
                <a:moveTo>
                  <a:pt x="1343531" y="5142927"/>
                </a:moveTo>
                <a:lnTo>
                  <a:pt x="1344564" y="5143230"/>
                </a:lnTo>
                <a:lnTo>
                  <a:pt x="1347823" y="5144187"/>
                </a:lnTo>
                <a:lnTo>
                  <a:pt x="1346503" y="5143800"/>
                </a:lnTo>
                <a:close/>
                <a:moveTo>
                  <a:pt x="2565206" y="5142510"/>
                </a:moveTo>
                <a:lnTo>
                  <a:pt x="2564717" y="5142890"/>
                </a:lnTo>
                <a:lnTo>
                  <a:pt x="2560687" y="5146020"/>
                </a:lnTo>
                <a:lnTo>
                  <a:pt x="2562661" y="5144486"/>
                </a:lnTo>
                <a:close/>
                <a:moveTo>
                  <a:pt x="2566609" y="5141420"/>
                </a:moveTo>
                <a:lnTo>
                  <a:pt x="2565206" y="5142510"/>
                </a:lnTo>
                <a:lnTo>
                  <a:pt x="2565951" y="5141931"/>
                </a:lnTo>
                <a:close/>
                <a:moveTo>
                  <a:pt x="1243073" y="5138119"/>
                </a:moveTo>
                <a:cubicBezTo>
                  <a:pt x="1241915" y="5142816"/>
                  <a:pt x="1230855" y="5141640"/>
                  <a:pt x="1230855" y="5141640"/>
                </a:cubicBezTo>
                <a:cubicBezTo>
                  <a:pt x="1229241" y="5141469"/>
                  <a:pt x="1229199" y="5141163"/>
                  <a:pt x="1230041" y="5140800"/>
                </a:cubicBezTo>
                <a:cubicBezTo>
                  <a:pt x="1232571" y="5139713"/>
                  <a:pt x="1243073" y="5138119"/>
                  <a:pt x="1243073" y="5138119"/>
                </a:cubicBezTo>
                <a:close/>
                <a:moveTo>
                  <a:pt x="2585663" y="4997144"/>
                </a:moveTo>
                <a:cubicBezTo>
                  <a:pt x="2551078" y="4997680"/>
                  <a:pt x="2491031" y="5002756"/>
                  <a:pt x="2496047" y="4999675"/>
                </a:cubicBezTo>
                <a:cubicBezTo>
                  <a:pt x="2477305" y="5006633"/>
                  <a:pt x="2612710" y="5008001"/>
                  <a:pt x="2608408" y="4998592"/>
                </a:cubicBezTo>
                <a:cubicBezTo>
                  <a:pt x="2605890" y="4997291"/>
                  <a:pt x="2597191" y="4996965"/>
                  <a:pt x="2585663" y="4997144"/>
                </a:cubicBezTo>
                <a:close/>
                <a:moveTo>
                  <a:pt x="3670756" y="4980685"/>
                </a:moveTo>
                <a:lnTo>
                  <a:pt x="3673166" y="4981393"/>
                </a:lnTo>
                <a:lnTo>
                  <a:pt x="3673727" y="4981558"/>
                </a:lnTo>
                <a:lnTo>
                  <a:pt x="3675027" y="4981939"/>
                </a:lnTo>
                <a:lnTo>
                  <a:pt x="3680058" y="4983417"/>
                </a:lnTo>
                <a:lnTo>
                  <a:pt x="3676957" y="4982506"/>
                </a:lnTo>
                <a:lnTo>
                  <a:pt x="3675027" y="4981939"/>
                </a:lnTo>
                <a:lnTo>
                  <a:pt x="3673166" y="4981393"/>
                </a:lnTo>
                <a:lnTo>
                  <a:pt x="3671789" y="4980988"/>
                </a:lnTo>
                <a:close/>
                <a:moveTo>
                  <a:pt x="2139397" y="4978636"/>
                </a:moveTo>
                <a:lnTo>
                  <a:pt x="2140842" y="4978657"/>
                </a:lnTo>
                <a:lnTo>
                  <a:pt x="2140731" y="4978689"/>
                </a:lnTo>
                <a:cubicBezTo>
                  <a:pt x="2137035" y="4978813"/>
                  <a:pt x="2135411" y="4978829"/>
                  <a:pt x="2135356" y="4978799"/>
                </a:cubicBezTo>
                <a:cubicBezTo>
                  <a:pt x="2135302" y="4978770"/>
                  <a:pt x="2136815" y="4978694"/>
                  <a:pt x="2139397" y="4978636"/>
                </a:cubicBezTo>
                <a:close/>
                <a:moveTo>
                  <a:pt x="2618325" y="4950571"/>
                </a:moveTo>
                <a:cubicBezTo>
                  <a:pt x="2618254" y="4950499"/>
                  <a:pt x="2616907" y="4950628"/>
                  <a:pt x="2614443" y="4950933"/>
                </a:cubicBezTo>
                <a:lnTo>
                  <a:pt x="2613999" y="4950992"/>
                </a:lnTo>
                <a:lnTo>
                  <a:pt x="2433932" y="4968510"/>
                </a:lnTo>
                <a:cubicBezTo>
                  <a:pt x="2429836" y="4964975"/>
                  <a:pt x="2293649" y="4996547"/>
                  <a:pt x="2290363" y="4998909"/>
                </a:cubicBezTo>
                <a:cubicBezTo>
                  <a:pt x="2289405" y="4999598"/>
                  <a:pt x="2540351" y="4961189"/>
                  <a:pt x="2603862" y="4952349"/>
                </a:cubicBezTo>
                <a:lnTo>
                  <a:pt x="2613999" y="4950992"/>
                </a:lnTo>
                <a:close/>
                <a:moveTo>
                  <a:pt x="3986456" y="4907527"/>
                </a:moveTo>
                <a:cubicBezTo>
                  <a:pt x="3987854" y="4907375"/>
                  <a:pt x="3988108" y="4907471"/>
                  <a:pt x="3987454" y="4907762"/>
                </a:cubicBezTo>
                <a:cubicBezTo>
                  <a:pt x="3983095" y="4909706"/>
                  <a:pt x="3938353" y="4920334"/>
                  <a:pt x="3922710" y="4923835"/>
                </a:cubicBezTo>
                <a:cubicBezTo>
                  <a:pt x="3867878" y="4935220"/>
                  <a:pt x="3815672" y="4955145"/>
                  <a:pt x="3765449" y="4967019"/>
                </a:cubicBezTo>
                <a:cubicBezTo>
                  <a:pt x="3679066" y="4987443"/>
                  <a:pt x="3790477" y="4961418"/>
                  <a:pt x="3801468" y="4966718"/>
                </a:cubicBezTo>
                <a:cubicBezTo>
                  <a:pt x="3817068" y="4972508"/>
                  <a:pt x="3768759" y="4980454"/>
                  <a:pt x="3755784" y="4983207"/>
                </a:cubicBezTo>
                <a:cubicBezTo>
                  <a:pt x="3730755" y="4988809"/>
                  <a:pt x="3701188" y="4989795"/>
                  <a:pt x="3694665" y="4993234"/>
                </a:cubicBezTo>
                <a:cubicBezTo>
                  <a:pt x="3689135" y="4992646"/>
                  <a:pt x="3692516" y="5001957"/>
                  <a:pt x="3699039" y="4998519"/>
                </a:cubicBezTo>
                <a:cubicBezTo>
                  <a:pt x="3623716" y="5020118"/>
                  <a:pt x="3526343" y="5035242"/>
                  <a:pt x="3421360" y="5054376"/>
                </a:cubicBezTo>
                <a:cubicBezTo>
                  <a:pt x="3237673" y="5085799"/>
                  <a:pt x="3059283" y="5122605"/>
                  <a:pt x="2868153" y="5157368"/>
                </a:cubicBezTo>
                <a:cubicBezTo>
                  <a:pt x="2782762" y="5173766"/>
                  <a:pt x="2634008" y="5205461"/>
                  <a:pt x="2559345" y="5197521"/>
                </a:cubicBezTo>
                <a:cubicBezTo>
                  <a:pt x="2592054" y="5183784"/>
                  <a:pt x="2639135" y="5184659"/>
                  <a:pt x="2671843" y="5170922"/>
                </a:cubicBezTo>
                <a:cubicBezTo>
                  <a:pt x="2654330" y="5169060"/>
                  <a:pt x="2537222" y="5195169"/>
                  <a:pt x="2529374" y="5177120"/>
                </a:cubicBezTo>
                <a:cubicBezTo>
                  <a:pt x="2529374" y="5177120"/>
                  <a:pt x="2547880" y="5174955"/>
                  <a:pt x="2548872" y="5170930"/>
                </a:cubicBezTo>
                <a:cubicBezTo>
                  <a:pt x="2602711" y="5163571"/>
                  <a:pt x="2665909" y="5148945"/>
                  <a:pt x="2708687" y="5140411"/>
                </a:cubicBezTo>
                <a:lnTo>
                  <a:pt x="3255372" y="5040857"/>
                </a:lnTo>
                <a:cubicBezTo>
                  <a:pt x="3482827" y="4996874"/>
                  <a:pt x="3702769" y="4960354"/>
                  <a:pt x="3936678" y="4917057"/>
                </a:cubicBezTo>
                <a:cubicBezTo>
                  <a:pt x="3967780" y="4910682"/>
                  <a:pt x="3982262" y="4907985"/>
                  <a:pt x="3986456" y="4907527"/>
                </a:cubicBezTo>
                <a:close/>
                <a:moveTo>
                  <a:pt x="2218552" y="4858823"/>
                </a:moveTo>
                <a:lnTo>
                  <a:pt x="2247546" y="4858854"/>
                </a:lnTo>
                <a:lnTo>
                  <a:pt x="2246901" y="4862034"/>
                </a:lnTo>
                <a:lnTo>
                  <a:pt x="2133866" y="4865952"/>
                </a:lnTo>
                <a:cubicBezTo>
                  <a:pt x="2137210" y="4863898"/>
                  <a:pt x="2177391" y="4860232"/>
                  <a:pt x="2218552" y="4858823"/>
                </a:cubicBezTo>
                <a:close/>
                <a:moveTo>
                  <a:pt x="1291496" y="4842820"/>
                </a:moveTo>
                <a:lnTo>
                  <a:pt x="1233742" y="4853405"/>
                </a:lnTo>
                <a:cubicBezTo>
                  <a:pt x="981254" y="4899726"/>
                  <a:pt x="645159" y="4961823"/>
                  <a:pt x="646227" y="4961311"/>
                </a:cubicBezTo>
                <a:cubicBezTo>
                  <a:pt x="649432" y="4959776"/>
                  <a:pt x="993010" y="4896478"/>
                  <a:pt x="1251074" y="4850065"/>
                </a:cubicBezTo>
                <a:close/>
                <a:moveTo>
                  <a:pt x="1525606" y="4802269"/>
                </a:moveTo>
                <a:lnTo>
                  <a:pt x="1515289" y="4803784"/>
                </a:lnTo>
                <a:cubicBezTo>
                  <a:pt x="1485013" y="4808519"/>
                  <a:pt x="1414265" y="4820882"/>
                  <a:pt x="1325502" y="4836726"/>
                </a:cubicBezTo>
                <a:lnTo>
                  <a:pt x="1291496" y="4842820"/>
                </a:lnTo>
                <a:lnTo>
                  <a:pt x="1306559" y="4840059"/>
                </a:lnTo>
                <a:cubicBezTo>
                  <a:pt x="1422339" y="4818868"/>
                  <a:pt x="1506698" y="4803580"/>
                  <a:pt x="1507040" y="4803993"/>
                </a:cubicBezTo>
                <a:close/>
                <a:moveTo>
                  <a:pt x="1531241" y="4801745"/>
                </a:moveTo>
                <a:lnTo>
                  <a:pt x="1525606" y="4802269"/>
                </a:lnTo>
                <a:lnTo>
                  <a:pt x="1526950" y="4802071"/>
                </a:lnTo>
                <a:cubicBezTo>
                  <a:pt x="1529643" y="4801725"/>
                  <a:pt x="1531108" y="4801610"/>
                  <a:pt x="1531241" y="4801745"/>
                </a:cubicBezTo>
                <a:close/>
                <a:moveTo>
                  <a:pt x="2486297" y="4711057"/>
                </a:moveTo>
                <a:cubicBezTo>
                  <a:pt x="2493777" y="4711531"/>
                  <a:pt x="2503128" y="4712528"/>
                  <a:pt x="2512245" y="4713758"/>
                </a:cubicBezTo>
                <a:lnTo>
                  <a:pt x="2519553" y="4714980"/>
                </a:lnTo>
                <a:lnTo>
                  <a:pt x="2511663" y="4714994"/>
                </a:lnTo>
                <a:cubicBezTo>
                  <a:pt x="2482337" y="4714646"/>
                  <a:pt x="2459330" y="4713758"/>
                  <a:pt x="2461000" y="4712655"/>
                </a:cubicBezTo>
                <a:cubicBezTo>
                  <a:pt x="2461558" y="4712287"/>
                  <a:pt x="2464857" y="4711894"/>
                  <a:pt x="2471578" y="4711490"/>
                </a:cubicBezTo>
                <a:cubicBezTo>
                  <a:pt x="2473209" y="4710631"/>
                  <a:pt x="2478817" y="4710583"/>
                  <a:pt x="2486297" y="4711057"/>
                </a:cubicBezTo>
                <a:close/>
                <a:moveTo>
                  <a:pt x="4489294" y="4578506"/>
                </a:moveTo>
                <a:cubicBezTo>
                  <a:pt x="4489025" y="4579597"/>
                  <a:pt x="4488495" y="4580251"/>
                  <a:pt x="4487774" y="4580552"/>
                </a:cubicBezTo>
                <a:lnTo>
                  <a:pt x="4487026" y="4580533"/>
                </a:lnTo>
                <a:close/>
                <a:moveTo>
                  <a:pt x="4529369" y="4484989"/>
                </a:moveTo>
                <a:lnTo>
                  <a:pt x="4541352" y="4486263"/>
                </a:lnTo>
                <a:cubicBezTo>
                  <a:pt x="4540360" y="4490289"/>
                  <a:pt x="4533907" y="4489603"/>
                  <a:pt x="4528376" y="4489015"/>
                </a:cubicBezTo>
                <a:close/>
                <a:moveTo>
                  <a:pt x="4542510" y="4481566"/>
                </a:moveTo>
                <a:lnTo>
                  <a:pt x="4548040" y="4482154"/>
                </a:lnTo>
                <a:cubicBezTo>
                  <a:pt x="4548040" y="4482154"/>
                  <a:pt x="4546882" y="4486851"/>
                  <a:pt x="4541352" y="4486263"/>
                </a:cubicBezTo>
                <a:close/>
                <a:moveTo>
                  <a:pt x="4672062" y="4280407"/>
                </a:moveTo>
                <a:cubicBezTo>
                  <a:pt x="4671351" y="4278792"/>
                  <a:pt x="4668491" y="4278402"/>
                  <a:pt x="4661986" y="4280809"/>
                </a:cubicBezTo>
                <a:lnTo>
                  <a:pt x="4660829" y="4285506"/>
                </a:lnTo>
                <a:cubicBezTo>
                  <a:pt x="4656984" y="4301107"/>
                  <a:pt x="4674194" y="4285249"/>
                  <a:pt x="4672062" y="4280407"/>
                </a:cubicBezTo>
                <a:close/>
                <a:moveTo>
                  <a:pt x="4895797" y="3973084"/>
                </a:moveTo>
                <a:cubicBezTo>
                  <a:pt x="4887501" y="3972202"/>
                  <a:pt x="4864475" y="3977113"/>
                  <a:pt x="4854977" y="3983268"/>
                </a:cubicBezTo>
                <a:cubicBezTo>
                  <a:pt x="4851810" y="3985321"/>
                  <a:pt x="4850147" y="3987510"/>
                  <a:pt x="4851034" y="3989671"/>
                </a:cubicBezTo>
                <a:cubicBezTo>
                  <a:pt x="4852026" y="3985646"/>
                  <a:pt x="4913714" y="3996336"/>
                  <a:pt x="4923309" y="3984273"/>
                </a:cubicBezTo>
                <a:cubicBezTo>
                  <a:pt x="4926286" y="3972194"/>
                  <a:pt x="4914302" y="3970922"/>
                  <a:pt x="4895797" y="3973084"/>
                </a:cubicBezTo>
                <a:close/>
                <a:moveTo>
                  <a:pt x="4934679" y="3962539"/>
                </a:moveTo>
                <a:cubicBezTo>
                  <a:pt x="4931860" y="3962578"/>
                  <a:pt x="4928590" y="3963295"/>
                  <a:pt x="4927163" y="3964499"/>
                </a:cubicBezTo>
                <a:cubicBezTo>
                  <a:pt x="4926211" y="3965302"/>
                  <a:pt x="4926078" y="3966321"/>
                  <a:pt x="4927443" y="3967498"/>
                </a:cubicBezTo>
                <a:lnTo>
                  <a:pt x="4939497" y="3964648"/>
                </a:lnTo>
                <a:cubicBezTo>
                  <a:pt x="4939869" y="3963138"/>
                  <a:pt x="4937499" y="3962499"/>
                  <a:pt x="4934679" y="3962539"/>
                </a:cubicBezTo>
                <a:close/>
                <a:moveTo>
                  <a:pt x="5039980" y="3843342"/>
                </a:moveTo>
                <a:cubicBezTo>
                  <a:pt x="5037302" y="3843275"/>
                  <a:pt x="5034281" y="3843390"/>
                  <a:pt x="5032905" y="3844115"/>
                </a:cubicBezTo>
                <a:cubicBezTo>
                  <a:pt x="5031988" y="3844599"/>
                  <a:pt x="5031802" y="3845354"/>
                  <a:pt x="5032936" y="3846507"/>
                </a:cubicBezTo>
                <a:lnTo>
                  <a:pt x="5044990" y="3843657"/>
                </a:lnTo>
                <a:cubicBezTo>
                  <a:pt x="5044990" y="3843657"/>
                  <a:pt x="5042657" y="3843409"/>
                  <a:pt x="5039980" y="3843342"/>
                </a:cubicBezTo>
                <a:close/>
                <a:moveTo>
                  <a:pt x="2547796" y="3819977"/>
                </a:moveTo>
                <a:cubicBezTo>
                  <a:pt x="2543141" y="3819841"/>
                  <a:pt x="2538258" y="3820491"/>
                  <a:pt x="2535709" y="3821657"/>
                </a:cubicBezTo>
                <a:cubicBezTo>
                  <a:pt x="2534011" y="3822433"/>
                  <a:pt x="2533349" y="3823439"/>
                  <a:pt x="2534484" y="3824592"/>
                </a:cubicBezTo>
                <a:lnTo>
                  <a:pt x="2558520" y="3823017"/>
                </a:lnTo>
                <a:cubicBezTo>
                  <a:pt x="2556880" y="3821035"/>
                  <a:pt x="2552452" y="3820112"/>
                  <a:pt x="2547796" y="3819977"/>
                </a:cubicBezTo>
                <a:close/>
                <a:moveTo>
                  <a:pt x="2522047" y="3812758"/>
                </a:moveTo>
                <a:cubicBezTo>
                  <a:pt x="2518360" y="3812741"/>
                  <a:pt x="2514652" y="3813485"/>
                  <a:pt x="2512866" y="3814795"/>
                </a:cubicBezTo>
                <a:cubicBezTo>
                  <a:pt x="2511675" y="3815669"/>
                  <a:pt x="2511339" y="3816795"/>
                  <a:pt x="2512431" y="3818116"/>
                </a:cubicBezTo>
                <a:lnTo>
                  <a:pt x="2531103" y="3815282"/>
                </a:lnTo>
                <a:cubicBezTo>
                  <a:pt x="2529401" y="3813551"/>
                  <a:pt x="2525735" y="3812774"/>
                  <a:pt x="2522047" y="3812758"/>
                </a:cubicBezTo>
                <a:close/>
                <a:moveTo>
                  <a:pt x="2216422" y="3767525"/>
                </a:moveTo>
                <a:cubicBezTo>
                  <a:pt x="2214230" y="3767651"/>
                  <a:pt x="2211421" y="3768522"/>
                  <a:pt x="2209391" y="3769742"/>
                </a:cubicBezTo>
                <a:cubicBezTo>
                  <a:pt x="2208038" y="3770556"/>
                  <a:pt x="2207030" y="3771525"/>
                  <a:pt x="2206782" y="3772532"/>
                </a:cubicBezTo>
                <a:cubicBezTo>
                  <a:pt x="2206782" y="3772532"/>
                  <a:pt x="2225288" y="3770368"/>
                  <a:pt x="2219757" y="3769780"/>
                </a:cubicBezTo>
                <a:cubicBezTo>
                  <a:pt x="2220191" y="3768019"/>
                  <a:pt x="2218615" y="3767399"/>
                  <a:pt x="2216422" y="3767525"/>
                </a:cubicBezTo>
                <a:close/>
                <a:moveTo>
                  <a:pt x="2020165" y="3755221"/>
                </a:moveTo>
                <a:cubicBezTo>
                  <a:pt x="2018139" y="3755345"/>
                  <a:pt x="2015550" y="3756135"/>
                  <a:pt x="2013669" y="3757290"/>
                </a:cubicBezTo>
                <a:cubicBezTo>
                  <a:pt x="2012415" y="3758062"/>
                  <a:pt x="2011475" y="3758994"/>
                  <a:pt x="2011227" y="3760000"/>
                </a:cubicBezTo>
                <a:cubicBezTo>
                  <a:pt x="2016758" y="3760588"/>
                  <a:pt x="2028811" y="3757739"/>
                  <a:pt x="2023281" y="3757151"/>
                </a:cubicBezTo>
                <a:cubicBezTo>
                  <a:pt x="2023653" y="3755641"/>
                  <a:pt x="2022190" y="3755098"/>
                  <a:pt x="2020165" y="3755221"/>
                </a:cubicBezTo>
                <a:close/>
                <a:moveTo>
                  <a:pt x="4993740" y="3744560"/>
                </a:moveTo>
                <a:cubicBezTo>
                  <a:pt x="4992748" y="3748586"/>
                  <a:pt x="4981686" y="3747410"/>
                  <a:pt x="4981686" y="3747410"/>
                </a:cubicBezTo>
                <a:cubicBezTo>
                  <a:pt x="4980073" y="3747238"/>
                  <a:pt x="4980020" y="3746975"/>
                  <a:pt x="4980847" y="3746675"/>
                </a:cubicBezTo>
                <a:cubicBezTo>
                  <a:pt x="4983330" y="3745777"/>
                  <a:pt x="4993740" y="3744560"/>
                  <a:pt x="4993740" y="3744560"/>
                </a:cubicBezTo>
                <a:close/>
                <a:moveTo>
                  <a:pt x="2247263" y="3736677"/>
                </a:moveTo>
                <a:cubicBezTo>
                  <a:pt x="2243293" y="3736594"/>
                  <a:pt x="2239019" y="3737205"/>
                  <a:pt x="2236101" y="3738251"/>
                </a:cubicBezTo>
                <a:cubicBezTo>
                  <a:pt x="2234155" y="3738948"/>
                  <a:pt x="2232812" y="3739838"/>
                  <a:pt x="2232565" y="3740844"/>
                </a:cubicBezTo>
                <a:cubicBezTo>
                  <a:pt x="2238095" y="3741432"/>
                  <a:pt x="2262132" y="3739856"/>
                  <a:pt x="2256601" y="3739269"/>
                </a:cubicBezTo>
                <a:cubicBezTo>
                  <a:pt x="2254899" y="3737538"/>
                  <a:pt x="2251233" y="3736761"/>
                  <a:pt x="2247263" y="3736677"/>
                </a:cubicBezTo>
                <a:close/>
                <a:moveTo>
                  <a:pt x="1960326" y="3735812"/>
                </a:moveTo>
                <a:cubicBezTo>
                  <a:pt x="1958130" y="3735954"/>
                  <a:pt x="1955329" y="3736794"/>
                  <a:pt x="1953283" y="3738077"/>
                </a:cubicBezTo>
                <a:cubicBezTo>
                  <a:pt x="1951920" y="3738933"/>
                  <a:pt x="1950892" y="3739985"/>
                  <a:pt x="1950602" y="3741159"/>
                </a:cubicBezTo>
                <a:cubicBezTo>
                  <a:pt x="1957055" y="3741845"/>
                  <a:pt x="1969273" y="3738325"/>
                  <a:pt x="1963743" y="3737736"/>
                </a:cubicBezTo>
                <a:cubicBezTo>
                  <a:pt x="1964115" y="3736227"/>
                  <a:pt x="1962523" y="3735670"/>
                  <a:pt x="1960326" y="3735812"/>
                </a:cubicBezTo>
                <a:close/>
                <a:moveTo>
                  <a:pt x="2225611" y="3730244"/>
                </a:moveTo>
                <a:cubicBezTo>
                  <a:pt x="2223423" y="3730350"/>
                  <a:pt x="2220640" y="3731119"/>
                  <a:pt x="2218629" y="3732261"/>
                </a:cubicBezTo>
                <a:cubicBezTo>
                  <a:pt x="2217288" y="3733022"/>
                  <a:pt x="2216291" y="3733950"/>
                  <a:pt x="2216043" y="3734955"/>
                </a:cubicBezTo>
                <a:cubicBezTo>
                  <a:pt x="2216043" y="3734955"/>
                  <a:pt x="2234549" y="3732792"/>
                  <a:pt x="2229019" y="3732204"/>
                </a:cubicBezTo>
                <a:cubicBezTo>
                  <a:pt x="2229391" y="3730695"/>
                  <a:pt x="2227799" y="3730138"/>
                  <a:pt x="2225611" y="3730244"/>
                </a:cubicBezTo>
                <a:close/>
                <a:moveTo>
                  <a:pt x="2192498" y="3722592"/>
                </a:moveTo>
                <a:cubicBezTo>
                  <a:pt x="2190310" y="3722698"/>
                  <a:pt x="2187526" y="3723467"/>
                  <a:pt x="2185516" y="3724609"/>
                </a:cubicBezTo>
                <a:cubicBezTo>
                  <a:pt x="2184175" y="3725369"/>
                  <a:pt x="2183178" y="3726296"/>
                  <a:pt x="2182930" y="3727303"/>
                </a:cubicBezTo>
                <a:cubicBezTo>
                  <a:pt x="2182930" y="3727303"/>
                  <a:pt x="2201436" y="3725139"/>
                  <a:pt x="2195906" y="3724551"/>
                </a:cubicBezTo>
                <a:cubicBezTo>
                  <a:pt x="2196278" y="3723042"/>
                  <a:pt x="2194685" y="3722485"/>
                  <a:pt x="2192498" y="3722592"/>
                </a:cubicBezTo>
                <a:close/>
                <a:moveTo>
                  <a:pt x="2174299" y="3716222"/>
                </a:moveTo>
                <a:cubicBezTo>
                  <a:pt x="2171135" y="3716244"/>
                  <a:pt x="2167159" y="3716992"/>
                  <a:pt x="2164351" y="3718129"/>
                </a:cubicBezTo>
                <a:cubicBezTo>
                  <a:pt x="2162480" y="3718888"/>
                  <a:pt x="2161126" y="3719821"/>
                  <a:pt x="2160879" y="3720826"/>
                </a:cubicBezTo>
                <a:cubicBezTo>
                  <a:pt x="2167331" y="3721513"/>
                  <a:pt x="2184914" y="3719251"/>
                  <a:pt x="2179385" y="3718663"/>
                </a:cubicBezTo>
                <a:cubicBezTo>
                  <a:pt x="2179819" y="3716901"/>
                  <a:pt x="2177464" y="3716199"/>
                  <a:pt x="2174299" y="3716222"/>
                </a:cubicBezTo>
                <a:close/>
                <a:moveTo>
                  <a:pt x="5019820" y="3715562"/>
                </a:moveTo>
                <a:cubicBezTo>
                  <a:pt x="5021174" y="3720321"/>
                  <a:pt x="5007074" y="3736511"/>
                  <a:pt x="5010919" y="3720909"/>
                </a:cubicBezTo>
                <a:lnTo>
                  <a:pt x="5012078" y="3716212"/>
                </a:lnTo>
                <a:cubicBezTo>
                  <a:pt x="5017200" y="3713658"/>
                  <a:pt x="5019369" y="3713975"/>
                  <a:pt x="5019820" y="3715562"/>
                </a:cubicBezTo>
                <a:close/>
                <a:moveTo>
                  <a:pt x="1768385" y="3715546"/>
                </a:moveTo>
                <a:cubicBezTo>
                  <a:pt x="1765008" y="3715141"/>
                  <a:pt x="1763277" y="3715387"/>
                  <a:pt x="1763720" y="3716467"/>
                </a:cubicBezTo>
                <a:lnTo>
                  <a:pt x="1834319" y="3737057"/>
                </a:lnTo>
                <a:cubicBezTo>
                  <a:pt x="1986437" y="3787662"/>
                  <a:pt x="2133261" y="3832884"/>
                  <a:pt x="2299583" y="3871915"/>
                </a:cubicBezTo>
                <a:cubicBezTo>
                  <a:pt x="2167296" y="3840635"/>
                  <a:pt x="2342528" y="3889565"/>
                  <a:pt x="2340140" y="3876228"/>
                </a:cubicBezTo>
                <a:lnTo>
                  <a:pt x="2317096" y="3873778"/>
                </a:lnTo>
                <a:cubicBezTo>
                  <a:pt x="2161836" y="3835923"/>
                  <a:pt x="2041602" y="3801791"/>
                  <a:pt x="1900309" y="3757157"/>
                </a:cubicBezTo>
                <a:cubicBezTo>
                  <a:pt x="1896338" y="3753120"/>
                  <a:pt x="1792025" y="3718380"/>
                  <a:pt x="1768385" y="3715546"/>
                </a:cubicBezTo>
                <a:close/>
                <a:moveTo>
                  <a:pt x="2152623" y="3709436"/>
                </a:moveTo>
                <a:cubicBezTo>
                  <a:pt x="2149616" y="3709491"/>
                  <a:pt x="2145843" y="3710228"/>
                  <a:pt x="2143150" y="3711442"/>
                </a:cubicBezTo>
                <a:cubicBezTo>
                  <a:pt x="2141354" y="3712252"/>
                  <a:pt x="2140038" y="3713274"/>
                  <a:pt x="2139748" y="3714449"/>
                </a:cubicBezTo>
                <a:cubicBezTo>
                  <a:pt x="2145279" y="3715037"/>
                  <a:pt x="2163028" y="3712103"/>
                  <a:pt x="2157498" y="3711515"/>
                </a:cubicBezTo>
                <a:cubicBezTo>
                  <a:pt x="2157870" y="3710006"/>
                  <a:pt x="2155630" y="3709380"/>
                  <a:pt x="2152623" y="3709436"/>
                </a:cubicBezTo>
                <a:close/>
                <a:moveTo>
                  <a:pt x="4922807" y="3698457"/>
                </a:moveTo>
                <a:lnTo>
                  <a:pt x="4930081" y="3698744"/>
                </a:lnTo>
                <a:lnTo>
                  <a:pt x="4928089" y="3700052"/>
                </a:lnTo>
                <a:cubicBezTo>
                  <a:pt x="4926459" y="3700912"/>
                  <a:pt x="4925076" y="3700765"/>
                  <a:pt x="4922807" y="3698457"/>
                </a:cubicBezTo>
                <a:close/>
                <a:moveTo>
                  <a:pt x="4934860" y="3695608"/>
                </a:moveTo>
                <a:cubicBezTo>
                  <a:pt x="4934364" y="3697620"/>
                  <a:pt x="4932734" y="3698480"/>
                  <a:pt x="4930535" y="3698762"/>
                </a:cubicBezTo>
                <a:lnTo>
                  <a:pt x="4930081" y="3698744"/>
                </a:lnTo>
                <a:close/>
                <a:moveTo>
                  <a:pt x="4878395" y="3663730"/>
                </a:moveTo>
                <a:lnTo>
                  <a:pt x="4877306" y="3668141"/>
                </a:lnTo>
                <a:lnTo>
                  <a:pt x="4878028" y="3665216"/>
                </a:lnTo>
                <a:close/>
                <a:moveTo>
                  <a:pt x="4879098" y="3660873"/>
                </a:moveTo>
                <a:lnTo>
                  <a:pt x="4878395" y="3663730"/>
                </a:lnTo>
                <a:lnTo>
                  <a:pt x="4878779" y="3662169"/>
                </a:lnTo>
                <a:close/>
                <a:moveTo>
                  <a:pt x="4879470" y="3659366"/>
                </a:moveTo>
                <a:lnTo>
                  <a:pt x="4879098" y="3660873"/>
                </a:lnTo>
                <a:lnTo>
                  <a:pt x="4879229" y="3660341"/>
                </a:lnTo>
                <a:close/>
                <a:moveTo>
                  <a:pt x="4668777" y="3658361"/>
                </a:moveTo>
                <a:lnTo>
                  <a:pt x="4684535" y="3658672"/>
                </a:lnTo>
                <a:lnTo>
                  <a:pt x="4691666" y="3660634"/>
                </a:lnTo>
                <a:lnTo>
                  <a:pt x="4715974" y="3667334"/>
                </a:lnTo>
                <a:lnTo>
                  <a:pt x="4684756" y="3662911"/>
                </a:lnTo>
                <a:cubicBezTo>
                  <a:pt x="4671323" y="3660741"/>
                  <a:pt x="4664109" y="3659070"/>
                  <a:pt x="4668777" y="3658361"/>
                </a:cubicBezTo>
                <a:close/>
                <a:moveTo>
                  <a:pt x="4874919" y="3654804"/>
                </a:moveTo>
                <a:cubicBezTo>
                  <a:pt x="4874919" y="3654804"/>
                  <a:pt x="4854263" y="3665691"/>
                  <a:pt x="4845352" y="3655791"/>
                </a:cubicBezTo>
                <a:close/>
                <a:moveTo>
                  <a:pt x="1805058" y="3644864"/>
                </a:moveTo>
                <a:cubicBezTo>
                  <a:pt x="1804535" y="3644934"/>
                  <a:pt x="1803752" y="3645145"/>
                  <a:pt x="1803725" y="3645532"/>
                </a:cubicBezTo>
                <a:lnTo>
                  <a:pt x="1804635" y="3646023"/>
                </a:lnTo>
                <a:lnTo>
                  <a:pt x="1804128" y="3648462"/>
                </a:lnTo>
                <a:cubicBezTo>
                  <a:pt x="1804128" y="3648462"/>
                  <a:pt x="1852676" y="3662576"/>
                  <a:pt x="1847145" y="3661988"/>
                </a:cubicBezTo>
                <a:cubicBezTo>
                  <a:pt x="1891248" y="3674941"/>
                  <a:pt x="1922212" y="3691316"/>
                  <a:pt x="1972839" y="3700832"/>
                </a:cubicBezTo>
                <a:cubicBezTo>
                  <a:pt x="1982907" y="3706033"/>
                  <a:pt x="1999428" y="3711922"/>
                  <a:pt x="2016020" y="3713686"/>
                </a:cubicBezTo>
                <a:cubicBezTo>
                  <a:pt x="2021480" y="3718399"/>
                  <a:pt x="2033534" y="3715549"/>
                  <a:pt x="2038072" y="3720163"/>
                </a:cubicBezTo>
                <a:cubicBezTo>
                  <a:pt x="2082011" y="3733786"/>
                  <a:pt x="2125192" y="3746641"/>
                  <a:pt x="2174826" y="3760182"/>
                </a:cubicBezTo>
                <a:cubicBezTo>
                  <a:pt x="2138168" y="3743890"/>
                  <a:pt x="2094230" y="3730266"/>
                  <a:pt x="2038072" y="3720163"/>
                </a:cubicBezTo>
                <a:cubicBezTo>
                  <a:pt x="2040056" y="3712110"/>
                  <a:pt x="2028004" y="3714961"/>
                  <a:pt x="2016020" y="3713686"/>
                </a:cubicBezTo>
                <a:cubicBezTo>
                  <a:pt x="2012475" y="3705047"/>
                  <a:pt x="1996972" y="3676815"/>
                  <a:pt x="1973927" y="3674365"/>
                </a:cubicBezTo>
                <a:cubicBezTo>
                  <a:pt x="1948495" y="3658577"/>
                  <a:pt x="1848902" y="3655112"/>
                  <a:pt x="1820720" y="3650226"/>
                </a:cubicBezTo>
                <a:cubicBezTo>
                  <a:pt x="1813675" y="3649004"/>
                  <a:pt x="1809411" y="3648025"/>
                  <a:pt x="1806917" y="3647254"/>
                </a:cubicBezTo>
                <a:lnTo>
                  <a:pt x="1804635" y="3646023"/>
                </a:lnTo>
                <a:lnTo>
                  <a:pt x="1804836" y="3645051"/>
                </a:lnTo>
                <a:cubicBezTo>
                  <a:pt x="1805846" y="3644868"/>
                  <a:pt x="1805582" y="3644795"/>
                  <a:pt x="1805058" y="3644864"/>
                </a:cubicBezTo>
                <a:close/>
                <a:moveTo>
                  <a:pt x="2890489" y="3617128"/>
                </a:moveTo>
                <a:cubicBezTo>
                  <a:pt x="2887483" y="3617183"/>
                  <a:pt x="2883710" y="3617920"/>
                  <a:pt x="2881016" y="3619134"/>
                </a:cubicBezTo>
                <a:cubicBezTo>
                  <a:pt x="2879221" y="3619944"/>
                  <a:pt x="2877905" y="3620966"/>
                  <a:pt x="2877615" y="3622140"/>
                </a:cubicBezTo>
                <a:cubicBezTo>
                  <a:pt x="2883146" y="3622729"/>
                  <a:pt x="2901817" y="3619893"/>
                  <a:pt x="2895365" y="3619208"/>
                </a:cubicBezTo>
                <a:cubicBezTo>
                  <a:pt x="2895737" y="3617698"/>
                  <a:pt x="2893496" y="3617073"/>
                  <a:pt x="2890489" y="3617128"/>
                </a:cubicBezTo>
                <a:close/>
                <a:moveTo>
                  <a:pt x="2867327" y="3610497"/>
                </a:moveTo>
                <a:cubicBezTo>
                  <a:pt x="2863195" y="3610397"/>
                  <a:pt x="2858078" y="3610918"/>
                  <a:pt x="2854511" y="3611895"/>
                </a:cubicBezTo>
                <a:cubicBezTo>
                  <a:pt x="2852134" y="3612545"/>
                  <a:pt x="2850446" y="3613399"/>
                  <a:pt x="2850198" y="3614405"/>
                </a:cubicBezTo>
                <a:cubicBezTo>
                  <a:pt x="2854571" y="3619689"/>
                  <a:pt x="2879765" y="3613418"/>
                  <a:pt x="2874234" y="3612829"/>
                </a:cubicBezTo>
                <a:cubicBezTo>
                  <a:pt x="2874607" y="3611319"/>
                  <a:pt x="2871459" y="3610597"/>
                  <a:pt x="2867327" y="3610497"/>
                </a:cubicBezTo>
                <a:close/>
                <a:moveTo>
                  <a:pt x="2828053" y="3602190"/>
                </a:moveTo>
                <a:cubicBezTo>
                  <a:pt x="2824083" y="3602107"/>
                  <a:pt x="2819161" y="3602649"/>
                  <a:pt x="2815724" y="3603639"/>
                </a:cubicBezTo>
                <a:cubicBezTo>
                  <a:pt x="2813433" y="3604298"/>
                  <a:pt x="2811803" y="3605157"/>
                  <a:pt x="2811554" y="3606164"/>
                </a:cubicBezTo>
                <a:cubicBezTo>
                  <a:pt x="2816093" y="3610778"/>
                  <a:pt x="2841121" y="3605177"/>
                  <a:pt x="2834669" y="3604490"/>
                </a:cubicBezTo>
                <a:cubicBezTo>
                  <a:pt x="2835041" y="3602981"/>
                  <a:pt x="2832023" y="3602273"/>
                  <a:pt x="2828053" y="3602190"/>
                </a:cubicBezTo>
                <a:close/>
                <a:moveTo>
                  <a:pt x="2798219" y="3595386"/>
                </a:moveTo>
                <a:cubicBezTo>
                  <a:pt x="2791598" y="3595264"/>
                  <a:pt x="2777520" y="3598414"/>
                  <a:pt x="2777520" y="3598414"/>
                </a:cubicBezTo>
                <a:cubicBezTo>
                  <a:pt x="2787518" y="3607740"/>
                  <a:pt x="2807087" y="3597426"/>
                  <a:pt x="2801556" y="3596838"/>
                </a:cubicBezTo>
                <a:cubicBezTo>
                  <a:pt x="2801804" y="3595832"/>
                  <a:pt x="2800426" y="3595427"/>
                  <a:pt x="2798219" y="3595386"/>
                </a:cubicBezTo>
                <a:close/>
                <a:moveTo>
                  <a:pt x="2737003" y="3580323"/>
                </a:moveTo>
                <a:lnTo>
                  <a:pt x="2739465" y="3582204"/>
                </a:lnTo>
                <a:lnTo>
                  <a:pt x="2742190" y="3584285"/>
                </a:lnTo>
                <a:lnTo>
                  <a:pt x="2745399" y="3586735"/>
                </a:lnTo>
                <a:lnTo>
                  <a:pt x="2742600" y="3584598"/>
                </a:lnTo>
                <a:lnTo>
                  <a:pt x="2742190" y="3584285"/>
                </a:lnTo>
                <a:lnTo>
                  <a:pt x="2739685" y="3582371"/>
                </a:lnTo>
                <a:lnTo>
                  <a:pt x="2739465" y="3582204"/>
                </a:lnTo>
                <a:lnTo>
                  <a:pt x="2737935" y="3581035"/>
                </a:lnTo>
                <a:close/>
                <a:moveTo>
                  <a:pt x="2565233" y="3579347"/>
                </a:moveTo>
                <a:cubicBezTo>
                  <a:pt x="2561953" y="3578923"/>
                  <a:pt x="2560037" y="3578902"/>
                  <a:pt x="2559913" y="3579406"/>
                </a:cubicBezTo>
                <a:cubicBezTo>
                  <a:pt x="2558920" y="3583432"/>
                  <a:pt x="2598557" y="3587647"/>
                  <a:pt x="2620443" y="3594793"/>
                </a:cubicBezTo>
                <a:cubicBezTo>
                  <a:pt x="2670077" y="3608335"/>
                  <a:pt x="2702198" y="3620013"/>
                  <a:pt x="2746207" y="3629513"/>
                </a:cubicBezTo>
                <a:cubicBezTo>
                  <a:pt x="2773789" y="3636578"/>
                  <a:pt x="2825408" y="3642067"/>
                  <a:pt x="2792295" y="3634414"/>
                </a:cubicBezTo>
                <a:cubicBezTo>
                  <a:pt x="2760339" y="3622064"/>
                  <a:pt x="2721697" y="3613823"/>
                  <a:pt x="2687662" y="3606073"/>
                </a:cubicBezTo>
                <a:cubicBezTo>
                  <a:pt x="2677983" y="3605044"/>
                  <a:pt x="2588194" y="3582316"/>
                  <a:pt x="2565233" y="3579347"/>
                </a:cubicBezTo>
                <a:close/>
                <a:moveTo>
                  <a:pt x="541539" y="3577984"/>
                </a:moveTo>
                <a:cubicBezTo>
                  <a:pt x="552833" y="3577978"/>
                  <a:pt x="620957" y="3599771"/>
                  <a:pt x="614044" y="3599036"/>
                </a:cubicBezTo>
                <a:cubicBezTo>
                  <a:pt x="601777" y="3594117"/>
                  <a:pt x="1033911" y="3769341"/>
                  <a:pt x="1249419" y="3862639"/>
                </a:cubicBezTo>
                <a:lnTo>
                  <a:pt x="1282953" y="3877336"/>
                </a:lnTo>
                <a:lnTo>
                  <a:pt x="1171297" y="3833573"/>
                </a:lnTo>
                <a:cubicBezTo>
                  <a:pt x="942557" y="3743578"/>
                  <a:pt x="694565" y="3644812"/>
                  <a:pt x="611068" y="3611114"/>
                </a:cubicBezTo>
                <a:cubicBezTo>
                  <a:pt x="548444" y="3585839"/>
                  <a:pt x="534763" y="3577988"/>
                  <a:pt x="541539" y="3577984"/>
                </a:cubicBezTo>
                <a:close/>
                <a:moveTo>
                  <a:pt x="2702647" y="3571640"/>
                </a:moveTo>
                <a:cubicBezTo>
                  <a:pt x="2697996" y="3571484"/>
                  <a:pt x="2693139" y="3572033"/>
                  <a:pt x="2690610" y="3573120"/>
                </a:cubicBezTo>
                <a:cubicBezTo>
                  <a:pt x="2688924" y="3573844"/>
                  <a:pt x="2688272" y="3574808"/>
                  <a:pt x="2689407" y="3575961"/>
                </a:cubicBezTo>
                <a:cubicBezTo>
                  <a:pt x="2688250" y="3580658"/>
                  <a:pt x="2713443" y="3574386"/>
                  <a:pt x="2713443" y="3574386"/>
                </a:cubicBezTo>
                <a:cubicBezTo>
                  <a:pt x="2711741" y="3572656"/>
                  <a:pt x="2707298" y="3571796"/>
                  <a:pt x="2702647" y="3571640"/>
                </a:cubicBezTo>
                <a:close/>
                <a:moveTo>
                  <a:pt x="2670879" y="3564131"/>
                </a:moveTo>
                <a:cubicBezTo>
                  <a:pt x="2667228" y="3564081"/>
                  <a:pt x="2663677" y="3564769"/>
                  <a:pt x="2662033" y="3565949"/>
                </a:cubicBezTo>
                <a:cubicBezTo>
                  <a:pt x="2660938" y="3566736"/>
                  <a:pt x="2660690" y="3567743"/>
                  <a:pt x="2661825" y="3568897"/>
                </a:cubicBezTo>
                <a:lnTo>
                  <a:pt x="2680331" y="3566733"/>
                </a:lnTo>
                <a:cubicBezTo>
                  <a:pt x="2678283" y="3564966"/>
                  <a:pt x="2674531" y="3564180"/>
                  <a:pt x="2670879" y="3564131"/>
                </a:cubicBezTo>
                <a:close/>
                <a:moveTo>
                  <a:pt x="2502294" y="3562143"/>
                </a:moveTo>
                <a:cubicBezTo>
                  <a:pt x="2500012" y="3562245"/>
                  <a:pt x="2498804" y="3563010"/>
                  <a:pt x="2499217" y="3564689"/>
                </a:cubicBezTo>
                <a:cubicBezTo>
                  <a:pt x="2500209" y="3560662"/>
                  <a:pt x="2520348" y="3571067"/>
                  <a:pt x="2520348" y="3571067"/>
                </a:cubicBezTo>
                <a:cubicBezTo>
                  <a:pt x="2586899" y="3593207"/>
                  <a:pt x="2518273" y="3561432"/>
                  <a:pt x="2502294" y="3562143"/>
                </a:cubicBezTo>
                <a:close/>
                <a:moveTo>
                  <a:pt x="3881604" y="3480516"/>
                </a:moveTo>
                <a:cubicBezTo>
                  <a:pt x="3887134" y="3481105"/>
                  <a:pt x="4656558" y="3661882"/>
                  <a:pt x="4656558" y="3661882"/>
                </a:cubicBezTo>
                <a:cubicBezTo>
                  <a:pt x="4656558" y="3661882"/>
                  <a:pt x="3896141" y="3494456"/>
                  <a:pt x="3881604" y="3480516"/>
                </a:cubicBezTo>
                <a:close/>
                <a:moveTo>
                  <a:pt x="3910364" y="3444677"/>
                </a:moveTo>
                <a:cubicBezTo>
                  <a:pt x="3897824" y="3439428"/>
                  <a:pt x="4414670" y="3582341"/>
                  <a:pt x="4688399" y="3657902"/>
                </a:cubicBezTo>
                <a:lnTo>
                  <a:pt x="4691700" y="3658813"/>
                </a:lnTo>
                <a:lnTo>
                  <a:pt x="4684535" y="3658672"/>
                </a:lnTo>
                <a:lnTo>
                  <a:pt x="4621152" y="3641235"/>
                </a:lnTo>
                <a:cubicBezTo>
                  <a:pt x="4346940" y="3565846"/>
                  <a:pt x="3917920" y="3448322"/>
                  <a:pt x="3910364" y="3444677"/>
                </a:cubicBezTo>
                <a:close/>
                <a:moveTo>
                  <a:pt x="941555" y="3402328"/>
                </a:moveTo>
                <a:lnTo>
                  <a:pt x="1731230" y="3697785"/>
                </a:lnTo>
                <a:cubicBezTo>
                  <a:pt x="1731684" y="3698778"/>
                  <a:pt x="1732137" y="3699770"/>
                  <a:pt x="1732591" y="3700762"/>
                </a:cubicBezTo>
                <a:cubicBezTo>
                  <a:pt x="1732591" y="3700762"/>
                  <a:pt x="1732322" y="3700175"/>
                  <a:pt x="1731987" y="3699439"/>
                </a:cubicBezTo>
                <a:cubicBezTo>
                  <a:pt x="1731734" y="3698888"/>
                  <a:pt x="1731482" y="3698337"/>
                  <a:pt x="1731230" y="3697785"/>
                </a:cubicBezTo>
                <a:cubicBezTo>
                  <a:pt x="1731146" y="3697602"/>
                  <a:pt x="1731062" y="3697417"/>
                  <a:pt x="1730978" y="3697233"/>
                </a:cubicBezTo>
                <a:cubicBezTo>
                  <a:pt x="1730709" y="3696646"/>
                  <a:pt x="941354" y="3401886"/>
                  <a:pt x="941555" y="3402328"/>
                </a:cubicBezTo>
                <a:close/>
                <a:moveTo>
                  <a:pt x="1175164" y="3392285"/>
                </a:moveTo>
                <a:cubicBezTo>
                  <a:pt x="1174101" y="3393722"/>
                  <a:pt x="1748871" y="3657735"/>
                  <a:pt x="1753906" y="3660337"/>
                </a:cubicBezTo>
                <a:cubicBezTo>
                  <a:pt x="1759436" y="3660925"/>
                  <a:pt x="1767874" y="3653558"/>
                  <a:pt x="1776950" y="3662787"/>
                </a:cubicBezTo>
                <a:cubicBezTo>
                  <a:pt x="1787019" y="3667989"/>
                  <a:pt x="1780497" y="3671427"/>
                  <a:pt x="1790400" y="3677300"/>
                </a:cubicBezTo>
                <a:cubicBezTo>
                  <a:pt x="1822450" y="3693103"/>
                  <a:pt x="1880592" y="3695154"/>
                  <a:pt x="1922781" y="3712035"/>
                </a:cubicBezTo>
                <a:cubicBezTo>
                  <a:pt x="2054897" y="3748807"/>
                  <a:pt x="2185378" y="3790053"/>
                  <a:pt x="2324584" y="3826126"/>
                </a:cubicBezTo>
                <a:lnTo>
                  <a:pt x="2382758" y="3840003"/>
                </a:lnTo>
                <a:lnTo>
                  <a:pt x="2570002" y="3896057"/>
                </a:lnTo>
                <a:cubicBezTo>
                  <a:pt x="2859405" y="3981978"/>
                  <a:pt x="3154395" y="4066341"/>
                  <a:pt x="3290947" y="4095666"/>
                </a:cubicBezTo>
                <a:cubicBezTo>
                  <a:pt x="3301938" y="4100966"/>
                  <a:pt x="2746709" y="3915330"/>
                  <a:pt x="2679726" y="3899255"/>
                </a:cubicBezTo>
                <a:cubicBezTo>
                  <a:pt x="2594994" y="3886113"/>
                  <a:pt x="2527776" y="3874835"/>
                  <a:pt x="2467081" y="3860118"/>
                </a:cubicBezTo>
                <a:lnTo>
                  <a:pt x="2382758" y="3840003"/>
                </a:lnTo>
                <a:lnTo>
                  <a:pt x="2356560" y="3832160"/>
                </a:lnTo>
                <a:cubicBezTo>
                  <a:pt x="2149292" y="3769642"/>
                  <a:pt x="1968231" y="3713769"/>
                  <a:pt x="1882576" y="3687101"/>
                </a:cubicBezTo>
                <a:cubicBezTo>
                  <a:pt x="1844169" y="3674066"/>
                  <a:pt x="1787607" y="3642574"/>
                  <a:pt x="1755890" y="3652285"/>
                </a:cubicBezTo>
                <a:cubicBezTo>
                  <a:pt x="1753125" y="3651991"/>
                  <a:pt x="1176228" y="3390850"/>
                  <a:pt x="1175164" y="3392285"/>
                </a:cubicBezTo>
                <a:close/>
                <a:moveTo>
                  <a:pt x="1385248" y="3303243"/>
                </a:moveTo>
                <a:cubicBezTo>
                  <a:pt x="1384443" y="3304006"/>
                  <a:pt x="2101357" y="3602516"/>
                  <a:pt x="2101780" y="3603680"/>
                </a:cubicBezTo>
                <a:cubicBezTo>
                  <a:pt x="2097406" y="3598395"/>
                  <a:pt x="2194360" y="3634871"/>
                  <a:pt x="2188829" y="3634283"/>
                </a:cubicBezTo>
                <a:cubicBezTo>
                  <a:pt x="2221942" y="3641935"/>
                  <a:pt x="2282638" y="3656653"/>
                  <a:pt x="2347707" y="3676655"/>
                </a:cubicBezTo>
                <a:cubicBezTo>
                  <a:pt x="2408402" y="3691371"/>
                  <a:pt x="2464489" y="3705599"/>
                  <a:pt x="2519559" y="3716275"/>
                </a:cubicBezTo>
                <a:cubicBezTo>
                  <a:pt x="2414854" y="3692058"/>
                  <a:pt x="2264720" y="3633400"/>
                  <a:pt x="2149025" y="3603884"/>
                </a:cubicBezTo>
                <a:cubicBezTo>
                  <a:pt x="2140216" y="3599332"/>
                  <a:pt x="1390884" y="3297902"/>
                  <a:pt x="1385248" y="3303243"/>
                </a:cubicBezTo>
                <a:close/>
                <a:moveTo>
                  <a:pt x="1294170" y="3099946"/>
                </a:moveTo>
                <a:cubicBezTo>
                  <a:pt x="1293066" y="3100828"/>
                  <a:pt x="2476072" y="3556891"/>
                  <a:pt x="2477166" y="3558213"/>
                </a:cubicBezTo>
                <a:lnTo>
                  <a:pt x="2494915" y="3555280"/>
                </a:lnTo>
                <a:cubicBezTo>
                  <a:pt x="2491511" y="3551819"/>
                  <a:pt x="1297484" y="3097296"/>
                  <a:pt x="1294170" y="3099946"/>
                </a:cubicBezTo>
                <a:close/>
                <a:moveTo>
                  <a:pt x="1776541" y="2895401"/>
                </a:moveTo>
                <a:cubicBezTo>
                  <a:pt x="1772009" y="2896038"/>
                  <a:pt x="1768707" y="2897925"/>
                  <a:pt x="1764866" y="2901993"/>
                </a:cubicBezTo>
                <a:cubicBezTo>
                  <a:pt x="1735299" y="2902980"/>
                  <a:pt x="1711263" y="2904556"/>
                  <a:pt x="1691529" y="2915541"/>
                </a:cubicBezTo>
                <a:cubicBezTo>
                  <a:pt x="1721262" y="2913882"/>
                  <a:pt x="1745368" y="2908182"/>
                  <a:pt x="1764866" y="2901993"/>
                </a:cubicBezTo>
                <a:cubicBezTo>
                  <a:pt x="1775927" y="2903168"/>
                  <a:pt x="1789068" y="2899746"/>
                  <a:pt x="1795590" y="2896308"/>
                </a:cubicBezTo>
                <a:cubicBezTo>
                  <a:pt x="1786833" y="2895377"/>
                  <a:pt x="1781073" y="2894764"/>
                  <a:pt x="1776541" y="2895401"/>
                </a:cubicBezTo>
                <a:close/>
                <a:moveTo>
                  <a:pt x="1813121" y="2890426"/>
                </a:moveTo>
                <a:cubicBezTo>
                  <a:pt x="1810001" y="2890610"/>
                  <a:pt x="1808140" y="2891445"/>
                  <a:pt x="1807644" y="2893458"/>
                </a:cubicBezTo>
                <a:cubicBezTo>
                  <a:pt x="1814096" y="2894144"/>
                  <a:pt x="1825158" y="2895321"/>
                  <a:pt x="1826150" y="2891295"/>
                </a:cubicBezTo>
                <a:cubicBezTo>
                  <a:pt x="1820619" y="2890706"/>
                  <a:pt x="1816241" y="2890241"/>
                  <a:pt x="1813121" y="2890426"/>
                </a:cubicBezTo>
                <a:close/>
                <a:moveTo>
                  <a:pt x="2936552" y="2800040"/>
                </a:moveTo>
                <a:lnTo>
                  <a:pt x="2937663" y="2800158"/>
                </a:lnTo>
                <a:lnTo>
                  <a:pt x="2939218" y="2800324"/>
                </a:lnTo>
                <a:close/>
                <a:moveTo>
                  <a:pt x="2934552" y="2799827"/>
                </a:moveTo>
                <a:lnTo>
                  <a:pt x="2936552" y="2800040"/>
                </a:lnTo>
                <a:lnTo>
                  <a:pt x="2935070" y="2799883"/>
                </a:lnTo>
                <a:close/>
                <a:moveTo>
                  <a:pt x="2919843" y="2799296"/>
                </a:moveTo>
                <a:cubicBezTo>
                  <a:pt x="2922148" y="2799542"/>
                  <a:pt x="2924896" y="2800866"/>
                  <a:pt x="2927165" y="2803173"/>
                </a:cubicBezTo>
                <a:lnTo>
                  <a:pt x="2915182" y="2801898"/>
                </a:lnTo>
                <a:cubicBezTo>
                  <a:pt x="2915678" y="2799886"/>
                  <a:pt x="2917539" y="2799052"/>
                  <a:pt x="2919843" y="2799296"/>
                </a:cubicBezTo>
                <a:close/>
                <a:moveTo>
                  <a:pt x="2555694" y="2763673"/>
                </a:moveTo>
                <a:lnTo>
                  <a:pt x="2542718" y="2766425"/>
                </a:lnTo>
                <a:cubicBezTo>
                  <a:pt x="2542718" y="2766425"/>
                  <a:pt x="2554701" y="2767698"/>
                  <a:pt x="2555694" y="2763673"/>
                </a:cubicBezTo>
                <a:close/>
                <a:moveTo>
                  <a:pt x="3301629" y="2757607"/>
                </a:moveTo>
                <a:cubicBezTo>
                  <a:pt x="3296098" y="2757020"/>
                  <a:pt x="3289575" y="2760457"/>
                  <a:pt x="3289575" y="2760457"/>
                </a:cubicBezTo>
                <a:cubicBezTo>
                  <a:pt x="3283123" y="2759771"/>
                  <a:pt x="3276435" y="2763879"/>
                  <a:pt x="3276435" y="2763879"/>
                </a:cubicBezTo>
                <a:cubicBezTo>
                  <a:pt x="3270904" y="2763292"/>
                  <a:pt x="3264381" y="2766731"/>
                  <a:pt x="3264381" y="2766731"/>
                </a:cubicBezTo>
                <a:cubicBezTo>
                  <a:pt x="3258851" y="2766142"/>
                  <a:pt x="3252328" y="2769580"/>
                  <a:pt x="3252328" y="2769580"/>
                </a:cubicBezTo>
                <a:cubicBezTo>
                  <a:pt x="3246815" y="2767960"/>
                  <a:pt x="3243872" y="2767905"/>
                  <a:pt x="3242606" y="2768546"/>
                </a:cubicBezTo>
                <a:cubicBezTo>
                  <a:pt x="3238808" y="2770466"/>
                  <a:pt x="3250095" y="2778638"/>
                  <a:pt x="3252328" y="2769580"/>
                </a:cubicBezTo>
                <a:cubicBezTo>
                  <a:pt x="3257859" y="2770168"/>
                  <a:pt x="3263389" y="2770756"/>
                  <a:pt x="3264381" y="2766731"/>
                </a:cubicBezTo>
                <a:cubicBezTo>
                  <a:pt x="3269911" y="2767318"/>
                  <a:pt x="3275443" y="2767906"/>
                  <a:pt x="3276435" y="2763879"/>
                </a:cubicBezTo>
                <a:cubicBezTo>
                  <a:pt x="3281965" y="2764468"/>
                  <a:pt x="3288417" y="2765154"/>
                  <a:pt x="3289575" y="2760457"/>
                </a:cubicBezTo>
                <a:cubicBezTo>
                  <a:pt x="3295105" y="2761046"/>
                  <a:pt x="3300637" y="2761634"/>
                  <a:pt x="3301629" y="2757607"/>
                </a:cubicBezTo>
                <a:close/>
                <a:moveTo>
                  <a:pt x="2780157" y="2749583"/>
                </a:moveTo>
                <a:cubicBezTo>
                  <a:pt x="2783182" y="2749302"/>
                  <a:pt x="2787560" y="2749768"/>
                  <a:pt x="2793552" y="2750405"/>
                </a:cubicBezTo>
                <a:cubicBezTo>
                  <a:pt x="2792395" y="2755101"/>
                  <a:pt x="2780412" y="2753827"/>
                  <a:pt x="2774881" y="2753239"/>
                </a:cubicBezTo>
                <a:cubicBezTo>
                  <a:pt x="2775460" y="2750891"/>
                  <a:pt x="2777132" y="2749863"/>
                  <a:pt x="2780157" y="2749583"/>
                </a:cubicBezTo>
                <a:close/>
                <a:moveTo>
                  <a:pt x="2797877" y="2747250"/>
                </a:moveTo>
                <a:cubicBezTo>
                  <a:pt x="2800075" y="2746967"/>
                  <a:pt x="2802840" y="2747262"/>
                  <a:pt x="2805606" y="2747555"/>
                </a:cubicBezTo>
                <a:cubicBezTo>
                  <a:pt x="2804613" y="2751581"/>
                  <a:pt x="2799083" y="2750993"/>
                  <a:pt x="2793552" y="2750405"/>
                </a:cubicBezTo>
                <a:cubicBezTo>
                  <a:pt x="2794049" y="2748391"/>
                  <a:pt x="2795679" y="2747532"/>
                  <a:pt x="2797877" y="2747250"/>
                </a:cubicBezTo>
                <a:close/>
                <a:moveTo>
                  <a:pt x="2810737" y="2744485"/>
                </a:moveTo>
                <a:cubicBezTo>
                  <a:pt x="2813742" y="2744288"/>
                  <a:pt x="2818120" y="2744754"/>
                  <a:pt x="2824111" y="2745391"/>
                </a:cubicBezTo>
                <a:cubicBezTo>
                  <a:pt x="2823119" y="2749417"/>
                  <a:pt x="2811136" y="2748143"/>
                  <a:pt x="2805606" y="2747555"/>
                </a:cubicBezTo>
                <a:cubicBezTo>
                  <a:pt x="2806101" y="2745542"/>
                  <a:pt x="2807733" y="2744682"/>
                  <a:pt x="2810737" y="2744485"/>
                </a:cubicBezTo>
                <a:close/>
                <a:moveTo>
                  <a:pt x="2836165" y="2742542"/>
                </a:moveTo>
                <a:cubicBezTo>
                  <a:pt x="2829642" y="2745979"/>
                  <a:pt x="2829642" y="2745979"/>
                  <a:pt x="2824111" y="2745391"/>
                </a:cubicBezTo>
                <a:cubicBezTo>
                  <a:pt x="2824111" y="2745391"/>
                  <a:pt x="2830634" y="2741954"/>
                  <a:pt x="2836165" y="2742542"/>
                </a:cubicBezTo>
                <a:close/>
                <a:moveTo>
                  <a:pt x="2866889" y="2736857"/>
                </a:moveTo>
                <a:cubicBezTo>
                  <a:pt x="2859209" y="2744992"/>
                  <a:pt x="2847225" y="2743717"/>
                  <a:pt x="2836165" y="2742542"/>
                </a:cubicBezTo>
                <a:cubicBezTo>
                  <a:pt x="2842854" y="2738432"/>
                  <a:pt x="2849376" y="2734995"/>
                  <a:pt x="2866889" y="2736857"/>
                </a:cubicBezTo>
                <a:close/>
                <a:moveTo>
                  <a:pt x="2897449" y="2731843"/>
                </a:moveTo>
                <a:cubicBezTo>
                  <a:pt x="2889933" y="2739307"/>
                  <a:pt x="2877951" y="2738032"/>
                  <a:pt x="2866889" y="2736857"/>
                </a:cubicBezTo>
                <a:cubicBezTo>
                  <a:pt x="2873412" y="2733418"/>
                  <a:pt x="2879935" y="2729981"/>
                  <a:pt x="2897449" y="2731843"/>
                </a:cubicBezTo>
                <a:close/>
                <a:moveTo>
                  <a:pt x="3323798" y="2729869"/>
                </a:moveTo>
                <a:lnTo>
                  <a:pt x="3052007" y="2789335"/>
                </a:lnTo>
                <a:cubicBezTo>
                  <a:pt x="2897381" y="2821352"/>
                  <a:pt x="2738883" y="2851322"/>
                  <a:pt x="2574234" y="2876507"/>
                </a:cubicBezTo>
                <a:cubicBezTo>
                  <a:pt x="2562181" y="2879356"/>
                  <a:pt x="2532449" y="2881015"/>
                  <a:pt x="2501889" y="2886028"/>
                </a:cubicBezTo>
                <a:cubicBezTo>
                  <a:pt x="2495367" y="2889466"/>
                  <a:pt x="2484376" y="2884166"/>
                  <a:pt x="2465635" y="2891125"/>
                </a:cubicBezTo>
                <a:cubicBezTo>
                  <a:pt x="2472323" y="2887016"/>
                  <a:pt x="2460508" y="2911926"/>
                  <a:pt x="2456134" y="2906641"/>
                </a:cubicBezTo>
                <a:cubicBezTo>
                  <a:pt x="2470577" y="2917127"/>
                  <a:pt x="2559039" y="2892106"/>
                  <a:pt x="2595129" y="2887681"/>
                </a:cubicBezTo>
                <a:cubicBezTo>
                  <a:pt x="2828967" y="2848507"/>
                  <a:pt x="3070754" y="2805144"/>
                  <a:pt x="3292513" y="2749676"/>
                </a:cubicBezTo>
                <a:lnTo>
                  <a:pt x="3363417" y="2729869"/>
                </a:lnTo>
                <a:close/>
                <a:moveTo>
                  <a:pt x="3104369" y="2729869"/>
                </a:moveTo>
                <a:lnTo>
                  <a:pt x="2973549" y="2756978"/>
                </a:lnTo>
                <a:cubicBezTo>
                  <a:pt x="2702913" y="2808248"/>
                  <a:pt x="2422285" y="2852086"/>
                  <a:pt x="2131226" y="2889305"/>
                </a:cubicBezTo>
                <a:cubicBezTo>
                  <a:pt x="1980085" y="2907663"/>
                  <a:pt x="1796398" y="2939087"/>
                  <a:pt x="1623538" y="2976480"/>
                </a:cubicBezTo>
                <a:cubicBezTo>
                  <a:pt x="1615062" y="2978248"/>
                  <a:pt x="1609365" y="2979836"/>
                  <a:pt x="1605930" y="2981261"/>
                </a:cubicBezTo>
                <a:cubicBezTo>
                  <a:pt x="1581887" y="2991235"/>
                  <a:pt x="1668732" y="2993165"/>
                  <a:pt x="1689764" y="2991786"/>
                </a:cubicBezTo>
                <a:lnTo>
                  <a:pt x="1933741" y="2953691"/>
                </a:lnTo>
                <a:cubicBezTo>
                  <a:pt x="2268570" y="2903910"/>
                  <a:pt x="2595883" y="2861594"/>
                  <a:pt x="2915182" y="2801898"/>
                </a:cubicBezTo>
                <a:cubicBezTo>
                  <a:pt x="2914189" y="2805925"/>
                  <a:pt x="2926172" y="2807199"/>
                  <a:pt x="2927165" y="2803173"/>
                </a:cubicBezTo>
                <a:cubicBezTo>
                  <a:pt x="2932695" y="2803761"/>
                  <a:pt x="2932695" y="2803761"/>
                  <a:pt x="2939218" y="2800324"/>
                </a:cubicBezTo>
                <a:cubicBezTo>
                  <a:pt x="2958716" y="2794134"/>
                  <a:pt x="2951271" y="2797473"/>
                  <a:pt x="2989440" y="2788449"/>
                </a:cubicBezTo>
                <a:cubicBezTo>
                  <a:pt x="2990433" y="2784423"/>
                  <a:pt x="2995963" y="2785012"/>
                  <a:pt x="2995963" y="2785012"/>
                </a:cubicBezTo>
                <a:cubicBezTo>
                  <a:pt x="3004636" y="2772850"/>
                  <a:pt x="3015865" y="2800211"/>
                  <a:pt x="3020000" y="2783436"/>
                </a:cubicBezTo>
                <a:cubicBezTo>
                  <a:pt x="3047582" y="2790500"/>
                  <a:pt x="3016619" y="2774124"/>
                  <a:pt x="3038741" y="2776476"/>
                </a:cubicBezTo>
                <a:cubicBezTo>
                  <a:pt x="3048171" y="2765085"/>
                  <a:pt x="3058644" y="2791676"/>
                  <a:pt x="3062778" y="2774901"/>
                </a:cubicBezTo>
                <a:cubicBezTo>
                  <a:pt x="3073839" y="2776077"/>
                  <a:pt x="3073839" y="2776077"/>
                  <a:pt x="3074831" y="2772051"/>
                </a:cubicBezTo>
                <a:cubicBezTo>
                  <a:pt x="3086814" y="2773325"/>
                  <a:pt x="3086814" y="2773325"/>
                  <a:pt x="3087806" y="2769300"/>
                </a:cubicBezTo>
                <a:cubicBezTo>
                  <a:pt x="3133769" y="2761277"/>
                  <a:pt x="3182581" y="2752007"/>
                  <a:pt x="3233000" y="2741735"/>
                </a:cubicBezTo>
                <a:lnTo>
                  <a:pt x="3287717" y="2729869"/>
                </a:lnTo>
                <a:close/>
                <a:moveTo>
                  <a:pt x="2862459" y="2729869"/>
                </a:moveTo>
                <a:lnTo>
                  <a:pt x="2637642" y="2767179"/>
                </a:lnTo>
                <a:cubicBezTo>
                  <a:pt x="2409889" y="2802351"/>
                  <a:pt x="2192961" y="2829766"/>
                  <a:pt x="1990338" y="2866061"/>
                </a:cubicBezTo>
                <a:cubicBezTo>
                  <a:pt x="1973746" y="2864297"/>
                  <a:pt x="1962685" y="2863121"/>
                  <a:pt x="1954249" y="2870487"/>
                </a:cubicBezTo>
                <a:cubicBezTo>
                  <a:pt x="1937656" y="2868722"/>
                  <a:pt x="1925674" y="2867449"/>
                  <a:pt x="1918158" y="2874912"/>
                </a:cubicBezTo>
                <a:cubicBezTo>
                  <a:pt x="1900644" y="2873050"/>
                  <a:pt x="1895114" y="2872462"/>
                  <a:pt x="1887433" y="2880597"/>
                </a:cubicBezTo>
                <a:cubicBezTo>
                  <a:pt x="1881921" y="2878977"/>
                  <a:pt x="1878978" y="2878923"/>
                  <a:pt x="1877713" y="2879563"/>
                </a:cubicBezTo>
                <a:cubicBezTo>
                  <a:pt x="1873914" y="2881483"/>
                  <a:pt x="1885201" y="2889655"/>
                  <a:pt x="1887433" y="2880597"/>
                </a:cubicBezTo>
                <a:cubicBezTo>
                  <a:pt x="1898495" y="2881773"/>
                  <a:pt x="1911470" y="2879021"/>
                  <a:pt x="1918158" y="2874912"/>
                </a:cubicBezTo>
                <a:cubicBezTo>
                  <a:pt x="1935671" y="2876774"/>
                  <a:pt x="1946733" y="2877951"/>
                  <a:pt x="1954249" y="2870487"/>
                </a:cubicBezTo>
                <a:cubicBezTo>
                  <a:pt x="1966231" y="2871761"/>
                  <a:pt x="1978285" y="2868910"/>
                  <a:pt x="1990338" y="2866061"/>
                </a:cubicBezTo>
                <a:lnTo>
                  <a:pt x="2774881" y="2753239"/>
                </a:lnTo>
                <a:cubicBezTo>
                  <a:pt x="2753399" y="2767481"/>
                  <a:pt x="2726738" y="2760515"/>
                  <a:pt x="2701544" y="2766786"/>
                </a:cubicBezTo>
                <a:cubicBezTo>
                  <a:pt x="2695021" y="2770225"/>
                  <a:pt x="2681053" y="2777002"/>
                  <a:pt x="2674530" y="2780441"/>
                </a:cubicBezTo>
                <a:cubicBezTo>
                  <a:pt x="2599043" y="2802711"/>
                  <a:pt x="2503891" y="2804988"/>
                  <a:pt x="2417343" y="2826082"/>
                </a:cubicBezTo>
                <a:cubicBezTo>
                  <a:pt x="2410890" y="2825396"/>
                  <a:pt x="2399829" y="2824220"/>
                  <a:pt x="2398837" y="2828246"/>
                </a:cubicBezTo>
                <a:cubicBezTo>
                  <a:pt x="2393306" y="2827658"/>
                  <a:pt x="2381323" y="2826384"/>
                  <a:pt x="2380331" y="2830410"/>
                </a:cubicBezTo>
                <a:cubicBezTo>
                  <a:pt x="2374800" y="2829821"/>
                  <a:pt x="2363739" y="2828646"/>
                  <a:pt x="2362746" y="2832671"/>
                </a:cubicBezTo>
                <a:cubicBezTo>
                  <a:pt x="2338710" y="2834248"/>
                  <a:pt x="2314509" y="2836494"/>
                  <a:pt x="2295933" y="2842781"/>
                </a:cubicBezTo>
                <a:cubicBezTo>
                  <a:pt x="2289480" y="2842095"/>
                  <a:pt x="2278419" y="2840919"/>
                  <a:pt x="2277427" y="2844945"/>
                </a:cubicBezTo>
                <a:cubicBezTo>
                  <a:pt x="2247860" y="2845932"/>
                  <a:pt x="2218128" y="2847591"/>
                  <a:pt x="2192106" y="2857219"/>
                </a:cubicBezTo>
                <a:cubicBezTo>
                  <a:pt x="2150321" y="2861727"/>
                  <a:pt x="2107779" y="2865466"/>
                  <a:pt x="2076062" y="2875177"/>
                </a:cubicBezTo>
                <a:cubicBezTo>
                  <a:pt x="2059470" y="2873412"/>
                  <a:pt x="2046495" y="2876164"/>
                  <a:pt x="2039972" y="2879602"/>
                </a:cubicBezTo>
                <a:cubicBezTo>
                  <a:pt x="2028911" y="2878426"/>
                  <a:pt x="2023381" y="2877838"/>
                  <a:pt x="2022388" y="2881865"/>
                </a:cubicBezTo>
                <a:cubicBezTo>
                  <a:pt x="2027918" y="2882453"/>
                  <a:pt x="2033449" y="2883040"/>
                  <a:pt x="2039972" y="2879602"/>
                </a:cubicBezTo>
                <a:cubicBezTo>
                  <a:pt x="2051955" y="2880876"/>
                  <a:pt x="2068547" y="2882641"/>
                  <a:pt x="2076062" y="2875177"/>
                </a:cubicBezTo>
                <a:cubicBezTo>
                  <a:pt x="2118770" y="2870767"/>
                  <a:pt x="2160389" y="2866929"/>
                  <a:pt x="2192106" y="2857219"/>
                </a:cubicBezTo>
                <a:cubicBezTo>
                  <a:pt x="2227205" y="2856819"/>
                  <a:pt x="2256771" y="2855832"/>
                  <a:pt x="2277427" y="2844945"/>
                </a:cubicBezTo>
                <a:cubicBezTo>
                  <a:pt x="2288488" y="2846121"/>
                  <a:pt x="2294940" y="2846807"/>
                  <a:pt x="2295933" y="2842781"/>
                </a:cubicBezTo>
                <a:cubicBezTo>
                  <a:pt x="2325500" y="2841794"/>
                  <a:pt x="2348614" y="2840120"/>
                  <a:pt x="2362746" y="2832671"/>
                </a:cubicBezTo>
                <a:cubicBezTo>
                  <a:pt x="2373808" y="2833848"/>
                  <a:pt x="2379339" y="2834436"/>
                  <a:pt x="2380331" y="2830410"/>
                </a:cubicBezTo>
                <a:cubicBezTo>
                  <a:pt x="2392313" y="2831684"/>
                  <a:pt x="2397845" y="2832272"/>
                  <a:pt x="2398837" y="2828246"/>
                </a:cubicBezTo>
                <a:cubicBezTo>
                  <a:pt x="2409897" y="2829423"/>
                  <a:pt x="2416350" y="2830108"/>
                  <a:pt x="2417343" y="2826082"/>
                </a:cubicBezTo>
                <a:cubicBezTo>
                  <a:pt x="2605070" y="2801286"/>
                  <a:pt x="2803144" y="2770017"/>
                  <a:pt x="2999734" y="2733251"/>
                </a:cubicBezTo>
                <a:lnTo>
                  <a:pt x="3016451" y="2729869"/>
                </a:lnTo>
                <a:lnTo>
                  <a:pt x="2920858" y="2729869"/>
                </a:lnTo>
                <a:lnTo>
                  <a:pt x="2914403" y="2732614"/>
                </a:lnTo>
                <a:cubicBezTo>
                  <a:pt x="2909201" y="2733092"/>
                  <a:pt x="2903440" y="2732480"/>
                  <a:pt x="2897449" y="2731843"/>
                </a:cubicBezTo>
                <a:lnTo>
                  <a:pt x="2899516" y="2729869"/>
                </a:lnTo>
                <a:close/>
                <a:moveTo>
                  <a:pt x="2505301" y="2729869"/>
                </a:moveTo>
                <a:lnTo>
                  <a:pt x="2381136" y="2748704"/>
                </a:lnTo>
                <a:cubicBezTo>
                  <a:pt x="2130052" y="2783010"/>
                  <a:pt x="1869057" y="2812194"/>
                  <a:pt x="1643640" y="2871888"/>
                </a:cubicBezTo>
                <a:cubicBezTo>
                  <a:pt x="1629455" y="2875715"/>
                  <a:pt x="1621488" y="2878054"/>
                  <a:pt x="1618201" y="2879274"/>
                </a:cubicBezTo>
                <a:cubicBezTo>
                  <a:pt x="1608341" y="2882938"/>
                  <a:pt x="1640598" y="2876556"/>
                  <a:pt x="1673373" y="2870229"/>
                </a:cubicBezTo>
                <a:cubicBezTo>
                  <a:pt x="1766208" y="2850491"/>
                  <a:pt x="1857059" y="2838806"/>
                  <a:pt x="1934935" y="2829872"/>
                </a:cubicBezTo>
                <a:cubicBezTo>
                  <a:pt x="2073858" y="2815036"/>
                  <a:pt x="2197418" y="2789614"/>
                  <a:pt x="2329889" y="2774090"/>
                </a:cubicBezTo>
                <a:cubicBezTo>
                  <a:pt x="2384649" y="2766830"/>
                  <a:pt x="2445933" y="2756133"/>
                  <a:pt x="2494006" y="2752981"/>
                </a:cubicBezTo>
                <a:cubicBezTo>
                  <a:pt x="2510597" y="2754746"/>
                  <a:pt x="2533642" y="2757196"/>
                  <a:pt x="2552147" y="2755033"/>
                </a:cubicBezTo>
                <a:cubicBezTo>
                  <a:pt x="2573041" y="2752778"/>
                  <a:pt x="2594678" y="2747504"/>
                  <a:pt x="2617224" y="2741898"/>
                </a:cubicBezTo>
                <a:lnTo>
                  <a:pt x="2673277" y="2729869"/>
                </a:lnTo>
                <a:close/>
                <a:moveTo>
                  <a:pt x="2376146" y="2729869"/>
                </a:moveTo>
                <a:lnTo>
                  <a:pt x="2190279" y="2754770"/>
                </a:lnTo>
                <a:cubicBezTo>
                  <a:pt x="2040871" y="2775205"/>
                  <a:pt x="1893156" y="2797886"/>
                  <a:pt x="1752829" y="2831854"/>
                </a:cubicBezTo>
                <a:cubicBezTo>
                  <a:pt x="1747316" y="2830235"/>
                  <a:pt x="1744363" y="2830222"/>
                  <a:pt x="1743084" y="2830914"/>
                </a:cubicBezTo>
                <a:cubicBezTo>
                  <a:pt x="1739247" y="2832992"/>
                  <a:pt x="1750472" y="2841416"/>
                  <a:pt x="1752829" y="2831854"/>
                </a:cubicBezTo>
                <a:cubicBezTo>
                  <a:pt x="1901908" y="2810350"/>
                  <a:pt x="2051829" y="2789755"/>
                  <a:pt x="2201280" y="2768721"/>
                </a:cubicBezTo>
                <a:lnTo>
                  <a:pt x="2464588" y="2729869"/>
                </a:lnTo>
                <a:close/>
                <a:moveTo>
                  <a:pt x="1786116" y="2729869"/>
                </a:moveTo>
                <a:lnTo>
                  <a:pt x="1777304" y="2732546"/>
                </a:lnTo>
                <a:cubicBezTo>
                  <a:pt x="1790515" y="2724999"/>
                  <a:pt x="1786381" y="2741775"/>
                  <a:pt x="1786381" y="2741775"/>
                </a:cubicBezTo>
                <a:cubicBezTo>
                  <a:pt x="1772177" y="2753347"/>
                  <a:pt x="1726090" y="2748446"/>
                  <a:pt x="1724105" y="2756498"/>
                </a:cubicBezTo>
                <a:lnTo>
                  <a:pt x="1895449" y="2729869"/>
                </a:lnTo>
                <a:close/>
                <a:moveTo>
                  <a:pt x="3763221" y="2571894"/>
                </a:moveTo>
                <a:cubicBezTo>
                  <a:pt x="3761008" y="2572595"/>
                  <a:pt x="3758581" y="2575005"/>
                  <a:pt x="3755917" y="2580058"/>
                </a:cubicBezTo>
                <a:lnTo>
                  <a:pt x="3674394" y="2600094"/>
                </a:lnTo>
                <a:lnTo>
                  <a:pt x="3674394" y="2634866"/>
                </a:lnTo>
                <a:lnTo>
                  <a:pt x="3696599" y="2628838"/>
                </a:lnTo>
                <a:cubicBezTo>
                  <a:pt x="3722620" y="2619210"/>
                  <a:pt x="3773835" y="2603309"/>
                  <a:pt x="3774993" y="2598613"/>
                </a:cubicBezTo>
                <a:cubicBezTo>
                  <a:pt x="3775985" y="2594587"/>
                  <a:pt x="3749394" y="2583496"/>
                  <a:pt x="3755917" y="2580058"/>
                </a:cubicBezTo>
                <a:cubicBezTo>
                  <a:pt x="3764994" y="2589286"/>
                  <a:pt x="3799028" y="2597038"/>
                  <a:pt x="3777969" y="2586535"/>
                </a:cubicBezTo>
                <a:cubicBezTo>
                  <a:pt x="3774565" y="2583074"/>
                  <a:pt x="3769858" y="2569792"/>
                  <a:pt x="3763221" y="2571894"/>
                </a:cubicBezTo>
                <a:close/>
                <a:moveTo>
                  <a:pt x="3700514" y="2543870"/>
                </a:moveTo>
                <a:lnTo>
                  <a:pt x="3674394" y="2550272"/>
                </a:lnTo>
                <a:lnTo>
                  <a:pt x="3674394" y="2558539"/>
                </a:lnTo>
                <a:lnTo>
                  <a:pt x="3697371" y="2556618"/>
                </a:lnTo>
                <a:cubicBezTo>
                  <a:pt x="3690884" y="2557994"/>
                  <a:pt x="3684379" y="2560401"/>
                  <a:pt x="3677277" y="2562831"/>
                </a:cubicBezTo>
                <a:lnTo>
                  <a:pt x="3674394" y="2563603"/>
                </a:lnTo>
                <a:lnTo>
                  <a:pt x="3674394" y="2578765"/>
                </a:lnTo>
                <a:lnTo>
                  <a:pt x="3700622" y="2570359"/>
                </a:lnTo>
                <a:cubicBezTo>
                  <a:pt x="3712082" y="2566015"/>
                  <a:pt x="3719672" y="2562088"/>
                  <a:pt x="3720416" y="2559068"/>
                </a:cubicBezTo>
                <a:cubicBezTo>
                  <a:pt x="3723558" y="2546320"/>
                  <a:pt x="3712971" y="2562409"/>
                  <a:pt x="3697371" y="2556618"/>
                </a:cubicBezTo>
                <a:cubicBezTo>
                  <a:pt x="3691841" y="2556030"/>
                  <a:pt x="3730081" y="2542882"/>
                  <a:pt x="3700514" y="2543870"/>
                </a:cubicBezTo>
                <a:close/>
                <a:moveTo>
                  <a:pt x="4508324" y="1897071"/>
                </a:moveTo>
                <a:lnTo>
                  <a:pt x="4509820" y="1900715"/>
                </a:lnTo>
                <a:cubicBezTo>
                  <a:pt x="4509820" y="1900715"/>
                  <a:pt x="4507825" y="1895855"/>
                  <a:pt x="4508324" y="1897071"/>
                </a:cubicBezTo>
                <a:close/>
                <a:moveTo>
                  <a:pt x="4484642" y="1834000"/>
                </a:moveTo>
                <a:cubicBezTo>
                  <a:pt x="4482492" y="1842723"/>
                  <a:pt x="4557892" y="1897565"/>
                  <a:pt x="4561034" y="1884816"/>
                </a:cubicBezTo>
                <a:cubicBezTo>
                  <a:pt x="4563019" y="1876763"/>
                  <a:pt x="4486626" y="1825948"/>
                  <a:pt x="4484642" y="1834000"/>
                </a:cubicBezTo>
                <a:close/>
                <a:moveTo>
                  <a:pt x="4420162" y="1788583"/>
                </a:moveTo>
                <a:lnTo>
                  <a:pt x="4407021" y="1792005"/>
                </a:lnTo>
                <a:cubicBezTo>
                  <a:pt x="4407021" y="1792005"/>
                  <a:pt x="4424535" y="1793868"/>
                  <a:pt x="4420162" y="1788583"/>
                </a:cubicBezTo>
                <a:close/>
                <a:moveTo>
                  <a:pt x="4463766" y="1776693"/>
                </a:moveTo>
                <a:cubicBezTo>
                  <a:pt x="4468235" y="1785431"/>
                  <a:pt x="4483834" y="1791222"/>
                  <a:pt x="4515789" y="1803572"/>
                </a:cubicBezTo>
                <a:cubicBezTo>
                  <a:pt x="4528930" y="1800148"/>
                  <a:pt x="4464924" y="1771996"/>
                  <a:pt x="4463766" y="1776693"/>
                </a:cubicBezTo>
                <a:close/>
                <a:moveTo>
                  <a:pt x="4522508" y="1736191"/>
                </a:moveTo>
                <a:cubicBezTo>
                  <a:pt x="4520666" y="1737727"/>
                  <a:pt x="4526342" y="1744442"/>
                  <a:pt x="4544714" y="1759135"/>
                </a:cubicBezTo>
                <a:cubicBezTo>
                  <a:pt x="4553624" y="1769034"/>
                  <a:pt x="4581208" y="1776098"/>
                  <a:pt x="4602267" y="1786600"/>
                </a:cubicBezTo>
                <a:cubicBezTo>
                  <a:pt x="4601220" y="1773578"/>
                  <a:pt x="4528034" y="1731581"/>
                  <a:pt x="4522508" y="1736191"/>
                </a:cubicBezTo>
                <a:close/>
                <a:moveTo>
                  <a:pt x="294981" y="1713189"/>
                </a:moveTo>
                <a:cubicBezTo>
                  <a:pt x="296162" y="1713799"/>
                  <a:pt x="300464" y="1715189"/>
                  <a:pt x="306153" y="1716983"/>
                </a:cubicBezTo>
                <a:lnTo>
                  <a:pt x="314953" y="1719795"/>
                </a:lnTo>
                <a:lnTo>
                  <a:pt x="313474" y="1719951"/>
                </a:lnTo>
                <a:cubicBezTo>
                  <a:pt x="304952" y="1718299"/>
                  <a:pt x="291437" y="1711357"/>
                  <a:pt x="294981" y="1713189"/>
                </a:cubicBezTo>
                <a:close/>
                <a:moveTo>
                  <a:pt x="4129139" y="1706681"/>
                </a:moveTo>
                <a:cubicBezTo>
                  <a:pt x="4138145" y="1720033"/>
                  <a:pt x="4166720" y="1723072"/>
                  <a:pt x="4188606" y="1730219"/>
                </a:cubicBezTo>
                <a:cubicBezTo>
                  <a:pt x="4205198" y="1731983"/>
                  <a:pt x="4266227" y="1772214"/>
                  <a:pt x="4292722" y="1779851"/>
                </a:cubicBezTo>
                <a:cubicBezTo>
                  <a:pt x="4343349" y="1789365"/>
                  <a:pt x="4257221" y="1758862"/>
                  <a:pt x="4247152" y="1753659"/>
                </a:cubicBezTo>
                <a:cubicBezTo>
                  <a:pt x="4226258" y="1742486"/>
                  <a:pt x="4210728" y="1732572"/>
                  <a:pt x="4188606" y="1730219"/>
                </a:cubicBezTo>
                <a:cubicBezTo>
                  <a:pt x="4173242" y="1719634"/>
                  <a:pt x="4152183" y="1709132"/>
                  <a:pt x="4129139" y="1706681"/>
                </a:cubicBezTo>
                <a:close/>
                <a:moveTo>
                  <a:pt x="320213" y="1700984"/>
                </a:moveTo>
                <a:lnTo>
                  <a:pt x="320224" y="1701035"/>
                </a:lnTo>
                <a:lnTo>
                  <a:pt x="300607" y="1705076"/>
                </a:lnTo>
                <a:cubicBezTo>
                  <a:pt x="300528" y="1705105"/>
                  <a:pt x="303389" y="1704512"/>
                  <a:pt x="308860" y="1703367"/>
                </a:cubicBezTo>
                <a:close/>
                <a:moveTo>
                  <a:pt x="4092646" y="1689717"/>
                </a:moveTo>
                <a:cubicBezTo>
                  <a:pt x="4088497" y="1689276"/>
                  <a:pt x="4080068" y="1691092"/>
                  <a:pt x="4078835" y="1692317"/>
                </a:cubicBezTo>
                <a:cubicBezTo>
                  <a:pt x="4078424" y="1692724"/>
                  <a:pt x="4078813" y="1693067"/>
                  <a:pt x="4080426" y="1693238"/>
                </a:cubicBezTo>
                <a:cubicBezTo>
                  <a:pt x="4080426" y="1693238"/>
                  <a:pt x="4091487" y="1694414"/>
                  <a:pt x="4092646" y="1689717"/>
                </a:cubicBezTo>
                <a:close/>
                <a:moveTo>
                  <a:pt x="4710791" y="1685290"/>
                </a:moveTo>
                <a:cubicBezTo>
                  <a:pt x="4709933" y="1685519"/>
                  <a:pt x="4709334" y="1686091"/>
                  <a:pt x="4709086" y="1687097"/>
                </a:cubicBezTo>
                <a:cubicBezTo>
                  <a:pt x="4706936" y="1695820"/>
                  <a:pt x="4733526" y="1706911"/>
                  <a:pt x="4735511" y="1698858"/>
                </a:cubicBezTo>
                <a:cubicBezTo>
                  <a:pt x="4735511" y="1698858"/>
                  <a:pt x="4716798" y="1683689"/>
                  <a:pt x="4710791" y="1685290"/>
                </a:cubicBezTo>
                <a:close/>
                <a:moveTo>
                  <a:pt x="4687393" y="1660260"/>
                </a:moveTo>
                <a:cubicBezTo>
                  <a:pt x="4686615" y="1660790"/>
                  <a:pt x="4686009" y="1661748"/>
                  <a:pt x="4685638" y="1663258"/>
                </a:cubicBezTo>
                <a:cubicBezTo>
                  <a:pt x="4682496" y="1676006"/>
                  <a:pt x="4704548" y="1682484"/>
                  <a:pt x="4707689" y="1669734"/>
                </a:cubicBezTo>
                <a:cubicBezTo>
                  <a:pt x="4706677" y="1673843"/>
                  <a:pt x="4692832" y="1656556"/>
                  <a:pt x="4687393" y="1660260"/>
                </a:cubicBezTo>
                <a:close/>
                <a:moveTo>
                  <a:pt x="4070374" y="1615048"/>
                </a:moveTo>
                <a:cubicBezTo>
                  <a:pt x="4069382" y="1619074"/>
                  <a:pt x="4074912" y="1619663"/>
                  <a:pt x="4085973" y="1620838"/>
                </a:cubicBezTo>
                <a:cubicBezTo>
                  <a:pt x="4083823" y="1629562"/>
                  <a:pt x="4096964" y="1626138"/>
                  <a:pt x="4108025" y="1627314"/>
                </a:cubicBezTo>
                <a:cubicBezTo>
                  <a:pt x="4103487" y="1622701"/>
                  <a:pt x="4091503" y="1621426"/>
                  <a:pt x="4085973" y="1620838"/>
                </a:cubicBezTo>
                <a:cubicBezTo>
                  <a:pt x="4081435" y="1616224"/>
                  <a:pt x="4075904" y="1615635"/>
                  <a:pt x="4070374" y="1615048"/>
                </a:cubicBezTo>
                <a:close/>
                <a:moveTo>
                  <a:pt x="3835951" y="1578491"/>
                </a:moveTo>
                <a:lnTo>
                  <a:pt x="3833769" y="1578613"/>
                </a:lnTo>
                <a:lnTo>
                  <a:pt x="3831853" y="1578719"/>
                </a:lnTo>
                <a:lnTo>
                  <a:pt x="3832375" y="1578690"/>
                </a:lnTo>
                <a:close/>
                <a:moveTo>
                  <a:pt x="3837488" y="1578405"/>
                </a:moveTo>
                <a:lnTo>
                  <a:pt x="3836381" y="1578467"/>
                </a:lnTo>
                <a:lnTo>
                  <a:pt x="3835951" y="1578491"/>
                </a:lnTo>
                <a:close/>
                <a:moveTo>
                  <a:pt x="3844918" y="1577991"/>
                </a:moveTo>
                <a:lnTo>
                  <a:pt x="3840738" y="1578224"/>
                </a:lnTo>
                <a:lnTo>
                  <a:pt x="3837488" y="1578405"/>
                </a:lnTo>
                <a:close/>
                <a:moveTo>
                  <a:pt x="3844918" y="1577991"/>
                </a:moveTo>
                <a:cubicBezTo>
                  <a:pt x="3850449" y="1578578"/>
                  <a:pt x="3867041" y="1580344"/>
                  <a:pt x="3865883" y="1585040"/>
                </a:cubicBezTo>
                <a:lnTo>
                  <a:pt x="3843761" y="1582687"/>
                </a:lnTo>
                <a:close/>
                <a:moveTo>
                  <a:pt x="303830" y="1568595"/>
                </a:moveTo>
                <a:lnTo>
                  <a:pt x="304111" y="1569555"/>
                </a:lnTo>
                <a:cubicBezTo>
                  <a:pt x="304440" y="1570118"/>
                  <a:pt x="302703" y="1569946"/>
                  <a:pt x="293450" y="1571028"/>
                </a:cubicBezTo>
                <a:cubicBezTo>
                  <a:pt x="292696" y="1571206"/>
                  <a:pt x="294320" y="1570825"/>
                  <a:pt x="298026" y="1569956"/>
                </a:cubicBezTo>
                <a:close/>
                <a:moveTo>
                  <a:pt x="3906037" y="1567963"/>
                </a:moveTo>
                <a:cubicBezTo>
                  <a:pt x="3903060" y="1580042"/>
                  <a:pt x="3921636" y="1573754"/>
                  <a:pt x="3933619" y="1575028"/>
                </a:cubicBezTo>
                <a:cubicBezTo>
                  <a:pt x="3931635" y="1583080"/>
                  <a:pt x="4074912" y="1619663"/>
                  <a:pt x="3982332" y="1588471"/>
                </a:cubicBezTo>
                <a:cubicBezTo>
                  <a:pt x="3965740" y="1586706"/>
                  <a:pt x="3955741" y="1577380"/>
                  <a:pt x="3933619" y="1575028"/>
                </a:cubicBezTo>
                <a:cubicBezTo>
                  <a:pt x="3935769" y="1566306"/>
                  <a:pt x="3910575" y="1572577"/>
                  <a:pt x="3906037" y="1567963"/>
                </a:cubicBezTo>
                <a:close/>
                <a:moveTo>
                  <a:pt x="3818328" y="1566900"/>
                </a:moveTo>
                <a:cubicBezTo>
                  <a:pt x="3817336" y="1570926"/>
                  <a:pt x="3798830" y="1573090"/>
                  <a:pt x="3799822" y="1569064"/>
                </a:cubicBezTo>
                <a:cubicBezTo>
                  <a:pt x="3798439" y="1568917"/>
                  <a:pt x="3798501" y="1568665"/>
                  <a:pt x="3799474" y="1568381"/>
                </a:cubicBezTo>
                <a:cubicBezTo>
                  <a:pt x="3802388" y="1567529"/>
                  <a:pt x="3813488" y="1566386"/>
                  <a:pt x="3818328" y="1566900"/>
                </a:cubicBezTo>
                <a:close/>
                <a:moveTo>
                  <a:pt x="3802395" y="1535597"/>
                </a:moveTo>
                <a:cubicBezTo>
                  <a:pt x="3798247" y="1535156"/>
                  <a:pt x="3783690" y="1535932"/>
                  <a:pt x="3779003" y="1536596"/>
                </a:cubicBezTo>
                <a:cubicBezTo>
                  <a:pt x="3777441" y="1536817"/>
                  <a:pt x="3776976" y="1537026"/>
                  <a:pt x="3778358" y="1537173"/>
                </a:cubicBezTo>
                <a:cubicBezTo>
                  <a:pt x="3782897" y="1541787"/>
                  <a:pt x="3801403" y="1539623"/>
                  <a:pt x="3802395" y="1535597"/>
                </a:cubicBezTo>
                <a:close/>
                <a:moveTo>
                  <a:pt x="4439083" y="1520927"/>
                </a:moveTo>
                <a:cubicBezTo>
                  <a:pt x="4434748" y="1517110"/>
                  <a:pt x="4472262" y="1534009"/>
                  <a:pt x="4490592" y="1548869"/>
                </a:cubicBezTo>
                <a:cubicBezTo>
                  <a:pt x="4478539" y="1551720"/>
                  <a:pt x="4469699" y="1537696"/>
                  <a:pt x="4459629" y="1532494"/>
                </a:cubicBezTo>
                <a:cubicBezTo>
                  <a:pt x="4446623" y="1525775"/>
                  <a:pt x="4440528" y="1522200"/>
                  <a:pt x="4439083" y="1520927"/>
                </a:cubicBezTo>
                <a:close/>
                <a:moveTo>
                  <a:pt x="3747396" y="1520797"/>
                </a:moveTo>
                <a:cubicBezTo>
                  <a:pt x="3741865" y="1520209"/>
                  <a:pt x="3723194" y="1523044"/>
                  <a:pt x="3723194" y="1523044"/>
                </a:cubicBezTo>
                <a:cubicBezTo>
                  <a:pt x="3727731" y="1527658"/>
                  <a:pt x="3751769" y="1526082"/>
                  <a:pt x="3747396" y="1520797"/>
                </a:cubicBezTo>
                <a:close/>
                <a:moveTo>
                  <a:pt x="3707830" y="1512459"/>
                </a:moveTo>
                <a:lnTo>
                  <a:pt x="3695777" y="1515308"/>
                </a:lnTo>
                <a:cubicBezTo>
                  <a:pt x="3694619" y="1520005"/>
                  <a:pt x="3713290" y="1517170"/>
                  <a:pt x="3707830" y="1512459"/>
                </a:cubicBezTo>
                <a:close/>
                <a:moveTo>
                  <a:pt x="3396246" y="1444897"/>
                </a:moveTo>
                <a:lnTo>
                  <a:pt x="3384028" y="1448417"/>
                </a:lnTo>
                <a:cubicBezTo>
                  <a:pt x="3388566" y="1453031"/>
                  <a:pt x="3400620" y="1450182"/>
                  <a:pt x="3396246" y="1444897"/>
                </a:cubicBezTo>
                <a:close/>
                <a:moveTo>
                  <a:pt x="3328657" y="1436523"/>
                </a:moveTo>
                <a:cubicBezTo>
                  <a:pt x="3327057" y="1436635"/>
                  <a:pt x="3326662" y="1436981"/>
                  <a:pt x="3328036" y="1437643"/>
                </a:cubicBezTo>
                <a:cubicBezTo>
                  <a:pt x="3326878" y="1442340"/>
                  <a:pt x="3345549" y="1439506"/>
                  <a:pt x="3345549" y="1439506"/>
                </a:cubicBezTo>
                <a:cubicBezTo>
                  <a:pt x="3410073" y="1446367"/>
                  <a:pt x="3339857" y="1435737"/>
                  <a:pt x="3328657" y="1436523"/>
                </a:cubicBezTo>
                <a:close/>
                <a:moveTo>
                  <a:pt x="3182290" y="1406039"/>
                </a:moveTo>
                <a:cubicBezTo>
                  <a:pt x="3183069" y="1406477"/>
                  <a:pt x="3194207" y="1408780"/>
                  <a:pt x="3222244" y="1413999"/>
                </a:cubicBezTo>
                <a:cubicBezTo>
                  <a:pt x="3233235" y="1419300"/>
                  <a:pt x="3248835" y="1425090"/>
                  <a:pt x="3278402" y="1424102"/>
                </a:cubicBezTo>
                <a:cubicBezTo>
                  <a:pt x="3270850" y="1420201"/>
                  <a:pt x="3179954" y="1404725"/>
                  <a:pt x="3182290" y="1406039"/>
                </a:cubicBezTo>
                <a:close/>
                <a:moveTo>
                  <a:pt x="2340919" y="1398485"/>
                </a:moveTo>
                <a:cubicBezTo>
                  <a:pt x="2337061" y="1398649"/>
                  <a:pt x="2335106" y="1398998"/>
                  <a:pt x="2334618" y="1399478"/>
                </a:cubicBezTo>
                <a:cubicBezTo>
                  <a:pt x="2331689" y="1402362"/>
                  <a:pt x="2381598" y="1409994"/>
                  <a:pt x="2390585" y="1410949"/>
                </a:cubicBezTo>
                <a:cubicBezTo>
                  <a:pt x="2928782" y="1510871"/>
                  <a:pt x="3485316" y="1582444"/>
                  <a:pt x="3942900" y="1725438"/>
                </a:cubicBezTo>
                <a:cubicBezTo>
                  <a:pt x="4072138" y="1772922"/>
                  <a:pt x="4194690" y="1824513"/>
                  <a:pt x="4315327" y="1880034"/>
                </a:cubicBezTo>
                <a:cubicBezTo>
                  <a:pt x="4307812" y="1887498"/>
                  <a:pt x="4398313" y="1923288"/>
                  <a:pt x="4399306" y="1919262"/>
                </a:cubicBezTo>
                <a:cubicBezTo>
                  <a:pt x="4401455" y="1910538"/>
                  <a:pt x="4337379" y="1886510"/>
                  <a:pt x="4315327" y="1880034"/>
                </a:cubicBezTo>
                <a:cubicBezTo>
                  <a:pt x="4219789" y="1814788"/>
                  <a:pt x="4085184" y="1766045"/>
                  <a:pt x="3942900" y="1725438"/>
                </a:cubicBezTo>
                <a:cubicBezTo>
                  <a:pt x="3863459" y="1690825"/>
                  <a:pt x="3682530" y="1641976"/>
                  <a:pt x="3571208" y="1617744"/>
                </a:cubicBezTo>
                <a:cubicBezTo>
                  <a:pt x="3248634" y="1544882"/>
                  <a:pt x="2901953" y="1477720"/>
                  <a:pt x="2544520" y="1427317"/>
                </a:cubicBezTo>
                <a:cubicBezTo>
                  <a:pt x="2487370" y="1421241"/>
                  <a:pt x="2421310" y="1405265"/>
                  <a:pt x="2358630" y="1398599"/>
                </a:cubicBezTo>
                <a:cubicBezTo>
                  <a:pt x="2350535" y="1398341"/>
                  <a:pt x="2344776" y="1398320"/>
                  <a:pt x="2340919" y="1398485"/>
                </a:cubicBezTo>
                <a:close/>
                <a:moveTo>
                  <a:pt x="3161064" y="1398133"/>
                </a:moveTo>
                <a:cubicBezTo>
                  <a:pt x="3146127" y="1398288"/>
                  <a:pt x="3124325" y="1402554"/>
                  <a:pt x="3120921" y="1399093"/>
                </a:cubicBezTo>
                <a:cubicBezTo>
                  <a:pt x="3129005" y="1412347"/>
                  <a:pt x="3172776" y="1399787"/>
                  <a:pt x="3172776" y="1399787"/>
                </a:cubicBezTo>
                <a:cubicBezTo>
                  <a:pt x="3170258" y="1398487"/>
                  <a:pt x="3166043" y="1398081"/>
                  <a:pt x="3161064" y="1398133"/>
                </a:cubicBezTo>
                <a:close/>
                <a:moveTo>
                  <a:pt x="2444205" y="1335397"/>
                </a:moveTo>
                <a:cubicBezTo>
                  <a:pt x="2438674" y="1334809"/>
                  <a:pt x="2437682" y="1338836"/>
                  <a:pt x="2437682" y="1338836"/>
                </a:cubicBezTo>
                <a:cubicBezTo>
                  <a:pt x="2422320" y="1341678"/>
                  <a:pt x="2409516" y="1345653"/>
                  <a:pt x="2400428" y="1349420"/>
                </a:cubicBezTo>
                <a:cubicBezTo>
                  <a:pt x="2391342" y="1353189"/>
                  <a:pt x="2385971" y="1356749"/>
                  <a:pt x="2385475" y="1358761"/>
                </a:cubicBezTo>
                <a:cubicBezTo>
                  <a:pt x="2382333" y="1371511"/>
                  <a:pt x="2449315" y="1387585"/>
                  <a:pt x="2411900" y="1370523"/>
                </a:cubicBezTo>
                <a:cubicBezTo>
                  <a:pt x="2476898" y="1394650"/>
                  <a:pt x="2546100" y="1397877"/>
                  <a:pt x="2613319" y="1409156"/>
                </a:cubicBezTo>
                <a:cubicBezTo>
                  <a:pt x="2893939" y="1460341"/>
                  <a:pt x="3350476" y="1538497"/>
                  <a:pt x="3632492" y="1607046"/>
                </a:cubicBezTo>
                <a:cubicBezTo>
                  <a:pt x="3681205" y="1620489"/>
                  <a:pt x="3741664" y="1640001"/>
                  <a:pt x="3776762" y="1639601"/>
                </a:cubicBezTo>
                <a:cubicBezTo>
                  <a:pt x="3771232" y="1639015"/>
                  <a:pt x="3801956" y="1633330"/>
                  <a:pt x="3807486" y="1633918"/>
                </a:cubicBezTo>
                <a:cubicBezTo>
                  <a:pt x="3836061" y="1636956"/>
                  <a:pt x="3856956" y="1648129"/>
                  <a:pt x="3884538" y="1655193"/>
                </a:cubicBezTo>
                <a:cubicBezTo>
                  <a:pt x="3912120" y="1662258"/>
                  <a:pt x="3940695" y="1665296"/>
                  <a:pt x="3968278" y="1672362"/>
                </a:cubicBezTo>
                <a:cubicBezTo>
                  <a:pt x="4055398" y="1698840"/>
                  <a:pt x="4160435" y="1748570"/>
                  <a:pt x="4262093" y="1788989"/>
                </a:cubicBezTo>
                <a:cubicBezTo>
                  <a:pt x="4330707" y="1817631"/>
                  <a:pt x="4404782" y="1850985"/>
                  <a:pt x="4459193" y="1891200"/>
                </a:cubicBezTo>
                <a:cubicBezTo>
                  <a:pt x="4469262" y="1896402"/>
                  <a:pt x="4512612" y="1935442"/>
                  <a:pt x="4514762" y="1926719"/>
                </a:cubicBezTo>
                <a:cubicBezTo>
                  <a:pt x="4519889" y="1905917"/>
                  <a:pt x="4369351" y="1825872"/>
                  <a:pt x="4349213" y="1815467"/>
                </a:cubicBezTo>
                <a:cubicBezTo>
                  <a:pt x="4176623" y="1728945"/>
                  <a:pt x="3984869" y="1674125"/>
                  <a:pt x="3784038" y="1610078"/>
                </a:cubicBezTo>
                <a:cubicBezTo>
                  <a:pt x="3739934" y="1597125"/>
                  <a:pt x="3694768" y="1592322"/>
                  <a:pt x="3657353" y="1575261"/>
                </a:cubicBezTo>
                <a:cubicBezTo>
                  <a:pt x="3647283" y="1570058"/>
                  <a:pt x="3631755" y="1560144"/>
                  <a:pt x="3621852" y="1554271"/>
                </a:cubicBezTo>
                <a:cubicBezTo>
                  <a:pt x="3534565" y="1528463"/>
                  <a:pt x="3431328" y="1517486"/>
                  <a:pt x="3337685" y="1494444"/>
                </a:cubicBezTo>
                <a:cubicBezTo>
                  <a:pt x="3047066" y="1433933"/>
                  <a:pt x="2734894" y="1391786"/>
                  <a:pt x="2444205" y="1335397"/>
                </a:cubicBezTo>
                <a:close/>
                <a:moveTo>
                  <a:pt x="2532749" y="1319400"/>
                </a:moveTo>
                <a:cubicBezTo>
                  <a:pt x="2531656" y="1319994"/>
                  <a:pt x="2538547" y="1322018"/>
                  <a:pt x="2558100" y="1326163"/>
                </a:cubicBezTo>
                <a:cubicBezTo>
                  <a:pt x="2613264" y="1340292"/>
                  <a:pt x="2726406" y="1357143"/>
                  <a:pt x="2783554" y="1363219"/>
                </a:cubicBezTo>
                <a:cubicBezTo>
                  <a:pt x="3165500" y="1429312"/>
                  <a:pt x="3496746" y="1490012"/>
                  <a:pt x="3843761" y="1582687"/>
                </a:cubicBezTo>
                <a:cubicBezTo>
                  <a:pt x="3835324" y="1590054"/>
                  <a:pt x="3870351" y="1593778"/>
                  <a:pt x="3865883" y="1585040"/>
                </a:cubicBezTo>
                <a:cubicBezTo>
                  <a:pt x="3872335" y="1585727"/>
                  <a:pt x="3888928" y="1587490"/>
                  <a:pt x="3887935" y="1591516"/>
                </a:cubicBezTo>
                <a:cubicBezTo>
                  <a:pt x="3961605" y="1603482"/>
                  <a:pt x="4076712" y="1658415"/>
                  <a:pt x="4164825" y="1680867"/>
                </a:cubicBezTo>
                <a:cubicBezTo>
                  <a:pt x="3944496" y="1623009"/>
                  <a:pt x="4200256" y="1705981"/>
                  <a:pt x="4199852" y="1684591"/>
                </a:cubicBezTo>
                <a:cubicBezTo>
                  <a:pt x="4199852" y="1684591"/>
                  <a:pt x="4123793" y="1659288"/>
                  <a:pt x="4112802" y="1653988"/>
                </a:cubicBezTo>
                <a:cubicBezTo>
                  <a:pt x="3686700" y="1506080"/>
                  <a:pt x="3186154" y="1418425"/>
                  <a:pt x="2631841" y="1334004"/>
                </a:cubicBezTo>
                <a:cubicBezTo>
                  <a:pt x="2611154" y="1328706"/>
                  <a:pt x="2536025" y="1317618"/>
                  <a:pt x="2532749" y="1319400"/>
                </a:cubicBezTo>
                <a:close/>
                <a:moveTo>
                  <a:pt x="2583716" y="1307726"/>
                </a:moveTo>
                <a:cubicBezTo>
                  <a:pt x="2580961" y="1307554"/>
                  <a:pt x="2579860" y="1307614"/>
                  <a:pt x="2580022" y="1307858"/>
                </a:cubicBezTo>
                <a:cubicBezTo>
                  <a:pt x="2580992" y="1309317"/>
                  <a:pt x="2627431" y="1317353"/>
                  <a:pt x="2634982" y="1321255"/>
                </a:cubicBezTo>
                <a:cubicBezTo>
                  <a:pt x="2690974" y="1332029"/>
                  <a:pt x="2747132" y="1342132"/>
                  <a:pt x="2803289" y="1352235"/>
                </a:cubicBezTo>
                <a:cubicBezTo>
                  <a:pt x="2916595" y="1368414"/>
                  <a:pt x="2984736" y="1379792"/>
                  <a:pt x="3053938" y="1383019"/>
                </a:cubicBezTo>
                <a:cubicBezTo>
                  <a:pt x="3073840" y="1398219"/>
                  <a:pt x="3150653" y="1397435"/>
                  <a:pt x="3088043" y="1386646"/>
                </a:cubicBezTo>
                <a:cubicBezTo>
                  <a:pt x="3076983" y="1385470"/>
                  <a:pt x="3064929" y="1388319"/>
                  <a:pt x="3053938" y="1383019"/>
                </a:cubicBezTo>
                <a:cubicBezTo>
                  <a:pt x="2981260" y="1367028"/>
                  <a:pt x="2812884" y="1340172"/>
                  <a:pt x="2693125" y="1323306"/>
                </a:cubicBezTo>
                <a:cubicBezTo>
                  <a:pt x="2643419" y="1313889"/>
                  <a:pt x="2649943" y="1310450"/>
                  <a:pt x="2597332" y="1308989"/>
                </a:cubicBezTo>
                <a:cubicBezTo>
                  <a:pt x="2590879" y="1308302"/>
                  <a:pt x="2586471" y="1307898"/>
                  <a:pt x="2583716" y="1307726"/>
                </a:cubicBezTo>
                <a:close/>
                <a:moveTo>
                  <a:pt x="2771642" y="1252156"/>
                </a:moveTo>
                <a:cubicBezTo>
                  <a:pt x="2757493" y="1251394"/>
                  <a:pt x="2745858" y="1252308"/>
                  <a:pt x="2739063" y="1255890"/>
                </a:cubicBezTo>
                <a:cubicBezTo>
                  <a:pt x="2712807" y="1270312"/>
                  <a:pt x="2759131" y="1270418"/>
                  <a:pt x="2815122" y="1281192"/>
                </a:cubicBezTo>
                <a:cubicBezTo>
                  <a:pt x="3024152" y="1315813"/>
                  <a:pt x="3220111" y="1349733"/>
                  <a:pt x="3421459" y="1392490"/>
                </a:cubicBezTo>
                <a:cubicBezTo>
                  <a:pt x="3628409" y="1431711"/>
                  <a:pt x="3805721" y="1476043"/>
                  <a:pt x="3993173" y="1521454"/>
                </a:cubicBezTo>
                <a:cubicBezTo>
                  <a:pt x="4052711" y="1540868"/>
                  <a:pt x="4096815" y="1553821"/>
                  <a:pt x="4173866" y="1575098"/>
                </a:cubicBezTo>
                <a:cubicBezTo>
                  <a:pt x="4220358" y="1601387"/>
                  <a:pt x="4312017" y="1632480"/>
                  <a:pt x="4370728" y="1655249"/>
                </a:cubicBezTo>
                <a:cubicBezTo>
                  <a:pt x="4418212" y="1677514"/>
                  <a:pt x="4362644" y="1641995"/>
                  <a:pt x="4346123" y="1636106"/>
                </a:cubicBezTo>
                <a:cubicBezTo>
                  <a:pt x="4293108" y="1613255"/>
                  <a:pt x="4239100" y="1594429"/>
                  <a:pt x="4173866" y="1575098"/>
                </a:cubicBezTo>
                <a:cubicBezTo>
                  <a:pt x="3824059" y="1447696"/>
                  <a:pt x="3366056" y="1356301"/>
                  <a:pt x="2903989" y="1277558"/>
                </a:cubicBezTo>
                <a:cubicBezTo>
                  <a:pt x="2879154" y="1271819"/>
                  <a:pt x="2814089" y="1254442"/>
                  <a:pt x="2771642" y="1252156"/>
                </a:cubicBezTo>
                <a:close/>
                <a:moveTo>
                  <a:pt x="2984176" y="1199102"/>
                </a:moveTo>
                <a:cubicBezTo>
                  <a:pt x="2980525" y="1199053"/>
                  <a:pt x="2976975" y="1199741"/>
                  <a:pt x="2975331" y="1200922"/>
                </a:cubicBezTo>
                <a:cubicBezTo>
                  <a:pt x="2974235" y="1201709"/>
                  <a:pt x="2973987" y="1202716"/>
                  <a:pt x="2975122" y="1203869"/>
                </a:cubicBezTo>
                <a:lnTo>
                  <a:pt x="2993627" y="1201705"/>
                </a:lnTo>
                <a:cubicBezTo>
                  <a:pt x="2991580" y="1199938"/>
                  <a:pt x="2987828" y="1199152"/>
                  <a:pt x="2984176" y="1199102"/>
                </a:cubicBezTo>
                <a:close/>
                <a:moveTo>
                  <a:pt x="1052192" y="1164994"/>
                </a:moveTo>
                <a:lnTo>
                  <a:pt x="995650" y="1181541"/>
                </a:lnTo>
                <a:lnTo>
                  <a:pt x="988462" y="1183050"/>
                </a:lnTo>
                <a:lnTo>
                  <a:pt x="951656" y="1190528"/>
                </a:lnTo>
                <a:lnTo>
                  <a:pt x="973567" y="1184920"/>
                </a:lnTo>
                <a:cubicBezTo>
                  <a:pt x="997820" y="1178730"/>
                  <a:pt x="1020771" y="1172895"/>
                  <a:pt x="1041977" y="1167544"/>
                </a:cubicBezTo>
                <a:close/>
                <a:moveTo>
                  <a:pt x="3044689" y="1153688"/>
                </a:moveTo>
                <a:cubicBezTo>
                  <a:pt x="3036707" y="1153389"/>
                  <a:pt x="3029421" y="1153806"/>
                  <a:pt x="3023836" y="1155415"/>
                </a:cubicBezTo>
                <a:cubicBezTo>
                  <a:pt x="3016391" y="1157560"/>
                  <a:pt x="3011970" y="1161824"/>
                  <a:pt x="3012957" y="1169331"/>
                </a:cubicBezTo>
                <a:cubicBezTo>
                  <a:pt x="3014354" y="1186695"/>
                  <a:pt x="3152689" y="1197273"/>
                  <a:pt x="3191333" y="1205514"/>
                </a:cubicBezTo>
                <a:cubicBezTo>
                  <a:pt x="3349570" y="1231292"/>
                  <a:pt x="3499370" y="1264435"/>
                  <a:pt x="3643805" y="1296320"/>
                </a:cubicBezTo>
                <a:cubicBezTo>
                  <a:pt x="3789989" y="1324947"/>
                  <a:pt x="3919298" y="1368307"/>
                  <a:pt x="4063498" y="1404987"/>
                </a:cubicBezTo>
                <a:cubicBezTo>
                  <a:pt x="4240881" y="1445196"/>
                  <a:pt x="4357972" y="1492075"/>
                  <a:pt x="4495060" y="1557607"/>
                </a:cubicBezTo>
                <a:cubicBezTo>
                  <a:pt x="4495060" y="1557607"/>
                  <a:pt x="4489600" y="1552895"/>
                  <a:pt x="4490592" y="1548869"/>
                </a:cubicBezTo>
                <a:cubicBezTo>
                  <a:pt x="4548146" y="1576336"/>
                  <a:pt x="4580434" y="1614199"/>
                  <a:pt x="4644677" y="1637555"/>
                </a:cubicBezTo>
                <a:cubicBezTo>
                  <a:pt x="4570786" y="1557397"/>
                  <a:pt x="4393991" y="1491774"/>
                  <a:pt x="4241874" y="1441169"/>
                </a:cubicBezTo>
                <a:cubicBezTo>
                  <a:pt x="3912960" y="1324940"/>
                  <a:pt x="3543658" y="1230584"/>
                  <a:pt x="3108182" y="1162931"/>
                </a:cubicBezTo>
                <a:cubicBezTo>
                  <a:pt x="3098848" y="1161939"/>
                  <a:pt x="3068636" y="1154587"/>
                  <a:pt x="3044689" y="1153688"/>
                </a:cubicBezTo>
                <a:close/>
                <a:moveTo>
                  <a:pt x="3079919" y="1140338"/>
                </a:moveTo>
                <a:cubicBezTo>
                  <a:pt x="3078414" y="1140743"/>
                  <a:pt x="3077767" y="1141449"/>
                  <a:pt x="3078210" y="1142530"/>
                </a:cubicBezTo>
                <a:cubicBezTo>
                  <a:pt x="3081756" y="1151170"/>
                  <a:pt x="3196055" y="1163324"/>
                  <a:pt x="3223638" y="1170388"/>
                </a:cubicBezTo>
                <a:cubicBezTo>
                  <a:pt x="3465614" y="1213333"/>
                  <a:pt x="3682633" y="1257756"/>
                  <a:pt x="3902962" y="1315614"/>
                </a:cubicBezTo>
                <a:cubicBezTo>
                  <a:pt x="3992162" y="1337494"/>
                  <a:pt x="4071601" y="1372108"/>
                  <a:pt x="4148888" y="1388589"/>
                </a:cubicBezTo>
                <a:cubicBezTo>
                  <a:pt x="4160872" y="1389863"/>
                  <a:pt x="4128751" y="1378184"/>
                  <a:pt x="4157326" y="1381223"/>
                </a:cubicBezTo>
                <a:cubicBezTo>
                  <a:pt x="4185900" y="1384261"/>
                  <a:pt x="4266498" y="1414178"/>
                  <a:pt x="4297626" y="1429883"/>
                </a:cubicBezTo>
                <a:cubicBezTo>
                  <a:pt x="4351633" y="1448709"/>
                  <a:pt x="4400275" y="1466275"/>
                  <a:pt x="4436769" y="1483240"/>
                </a:cubicBezTo>
                <a:cubicBezTo>
                  <a:pt x="4119102" y="1321383"/>
                  <a:pt x="3636070" y="1235591"/>
                  <a:pt x="3158404" y="1151057"/>
                </a:cubicBezTo>
                <a:cubicBezTo>
                  <a:pt x="3143079" y="1149428"/>
                  <a:pt x="3090459" y="1137506"/>
                  <a:pt x="3079919" y="1140338"/>
                </a:cubicBezTo>
                <a:close/>
                <a:moveTo>
                  <a:pt x="1478177" y="1044690"/>
                </a:moveTo>
                <a:cubicBezTo>
                  <a:pt x="1465580" y="1047827"/>
                  <a:pt x="1408539" y="1068741"/>
                  <a:pt x="1353810" y="1089386"/>
                </a:cubicBezTo>
                <a:lnTo>
                  <a:pt x="1340567" y="1094416"/>
                </a:lnTo>
                <a:lnTo>
                  <a:pt x="1295958" y="1108402"/>
                </a:lnTo>
                <a:cubicBezTo>
                  <a:pt x="1239952" y="1125676"/>
                  <a:pt x="1174272" y="1145458"/>
                  <a:pt x="1103635" y="1166511"/>
                </a:cubicBezTo>
                <a:lnTo>
                  <a:pt x="979515" y="1203259"/>
                </a:lnTo>
                <a:lnTo>
                  <a:pt x="841578" y="1240313"/>
                </a:lnTo>
                <a:cubicBezTo>
                  <a:pt x="644385" y="1293216"/>
                  <a:pt x="449689" y="1345102"/>
                  <a:pt x="454805" y="1342063"/>
                </a:cubicBezTo>
                <a:cubicBezTo>
                  <a:pt x="456511" y="1341050"/>
                  <a:pt x="710067" y="1265431"/>
                  <a:pt x="964340" y="1190703"/>
                </a:cubicBezTo>
                <a:lnTo>
                  <a:pt x="995650" y="1181541"/>
                </a:lnTo>
                <a:lnTo>
                  <a:pt x="1089446" y="1161844"/>
                </a:lnTo>
                <a:cubicBezTo>
                  <a:pt x="1148148" y="1148993"/>
                  <a:pt x="1186358" y="1139137"/>
                  <a:pt x="1184585" y="1134816"/>
                </a:cubicBezTo>
                <a:cubicBezTo>
                  <a:pt x="1183951" y="1133070"/>
                  <a:pt x="1151768" y="1140314"/>
                  <a:pt x="1099928" y="1153074"/>
                </a:cubicBezTo>
                <a:lnTo>
                  <a:pt x="1052192" y="1164994"/>
                </a:lnTo>
                <a:lnTo>
                  <a:pt x="1151255" y="1136004"/>
                </a:lnTo>
                <a:cubicBezTo>
                  <a:pt x="1330457" y="1083831"/>
                  <a:pt x="1474747" y="1042777"/>
                  <a:pt x="1478177" y="1044690"/>
                </a:cubicBezTo>
                <a:close/>
                <a:moveTo>
                  <a:pt x="3395305" y="1022694"/>
                </a:moveTo>
                <a:cubicBezTo>
                  <a:pt x="3369285" y="1032321"/>
                  <a:pt x="3519085" y="1065465"/>
                  <a:pt x="3524615" y="1066053"/>
                </a:cubicBezTo>
                <a:cubicBezTo>
                  <a:pt x="3569711" y="1074980"/>
                  <a:pt x="3636765" y="1086929"/>
                  <a:pt x="3687391" y="1096444"/>
                </a:cubicBezTo>
                <a:cubicBezTo>
                  <a:pt x="3832819" y="1124303"/>
                  <a:pt x="3913416" y="1154221"/>
                  <a:pt x="4033175" y="1171086"/>
                </a:cubicBezTo>
                <a:cubicBezTo>
                  <a:pt x="4224929" y="1225906"/>
                  <a:pt x="4443678" y="1313205"/>
                  <a:pt x="4618322" y="1387552"/>
                </a:cubicBezTo>
                <a:cubicBezTo>
                  <a:pt x="4624774" y="1388237"/>
                  <a:pt x="4650372" y="1403353"/>
                  <a:pt x="4652357" y="1395302"/>
                </a:cubicBezTo>
                <a:cubicBezTo>
                  <a:pt x="4654341" y="1387250"/>
                  <a:pt x="4519807" y="1334383"/>
                  <a:pt x="4509903" y="1328510"/>
                </a:cubicBezTo>
                <a:cubicBezTo>
                  <a:pt x="4372745" y="1267101"/>
                  <a:pt x="4205027" y="1210707"/>
                  <a:pt x="4033175" y="1171086"/>
                </a:cubicBezTo>
                <a:cubicBezTo>
                  <a:pt x="3896421" y="1131066"/>
                  <a:pt x="3712585" y="1090172"/>
                  <a:pt x="3550801" y="1055754"/>
                </a:cubicBezTo>
                <a:cubicBezTo>
                  <a:pt x="3517689" y="1048102"/>
                  <a:pt x="3401829" y="1019256"/>
                  <a:pt x="3395305" y="1022694"/>
                </a:cubicBezTo>
                <a:close/>
                <a:moveTo>
                  <a:pt x="1526179" y="975896"/>
                </a:moveTo>
                <a:cubicBezTo>
                  <a:pt x="1522549" y="975849"/>
                  <a:pt x="1518956" y="976532"/>
                  <a:pt x="1517399" y="977722"/>
                </a:cubicBezTo>
                <a:cubicBezTo>
                  <a:pt x="1516361" y="978515"/>
                  <a:pt x="1516228" y="979534"/>
                  <a:pt x="1517593" y="980712"/>
                </a:cubicBezTo>
                <a:lnTo>
                  <a:pt x="1535177" y="978450"/>
                </a:lnTo>
                <a:cubicBezTo>
                  <a:pt x="1533475" y="976720"/>
                  <a:pt x="1529809" y="975943"/>
                  <a:pt x="1526179" y="975896"/>
                </a:cubicBezTo>
                <a:close/>
                <a:moveTo>
                  <a:pt x="3638895" y="890221"/>
                </a:moveTo>
                <a:cubicBezTo>
                  <a:pt x="3637903" y="894247"/>
                  <a:pt x="3636746" y="898944"/>
                  <a:pt x="3632373" y="893659"/>
                </a:cubicBezTo>
                <a:cubicBezTo>
                  <a:pt x="3632373" y="893659"/>
                  <a:pt x="3632620" y="892652"/>
                  <a:pt x="3633560" y="891719"/>
                </a:cubicBezTo>
                <a:cubicBezTo>
                  <a:pt x="3634499" y="890787"/>
                  <a:pt x="3636130" y="889927"/>
                  <a:pt x="3638895" y="890221"/>
                </a:cubicBezTo>
                <a:close/>
                <a:moveTo>
                  <a:pt x="3671439" y="877156"/>
                </a:moveTo>
                <a:cubicBezTo>
                  <a:pt x="3663924" y="884619"/>
                  <a:pt x="3655487" y="891986"/>
                  <a:pt x="3638895" y="890221"/>
                </a:cubicBezTo>
                <a:cubicBezTo>
                  <a:pt x="3647935" y="888084"/>
                  <a:pt x="3651870" y="880756"/>
                  <a:pt x="3660661" y="878011"/>
                </a:cubicBezTo>
                <a:cubicBezTo>
                  <a:pt x="3663591" y="877096"/>
                  <a:pt x="3667061" y="876690"/>
                  <a:pt x="3671439" y="877156"/>
                </a:cubicBezTo>
                <a:close/>
                <a:moveTo>
                  <a:pt x="3678127" y="873047"/>
                </a:moveTo>
                <a:cubicBezTo>
                  <a:pt x="3676969" y="877744"/>
                  <a:pt x="3675977" y="881770"/>
                  <a:pt x="3671439" y="877156"/>
                </a:cubicBezTo>
                <a:cubicBezTo>
                  <a:pt x="3671439" y="877156"/>
                  <a:pt x="3671729" y="875981"/>
                  <a:pt x="3672709" y="874880"/>
                </a:cubicBezTo>
                <a:cubicBezTo>
                  <a:pt x="3673689" y="873780"/>
                  <a:pt x="3675362" y="872753"/>
                  <a:pt x="3678127" y="873047"/>
                </a:cubicBezTo>
                <a:close/>
                <a:moveTo>
                  <a:pt x="1651273" y="768383"/>
                </a:moveTo>
                <a:cubicBezTo>
                  <a:pt x="1647125" y="767941"/>
                  <a:pt x="1639215" y="769812"/>
                  <a:pt x="1637852" y="771023"/>
                </a:cubicBezTo>
                <a:cubicBezTo>
                  <a:pt x="1637398" y="771426"/>
                  <a:pt x="1637672" y="771757"/>
                  <a:pt x="1639055" y="771903"/>
                </a:cubicBezTo>
                <a:cubicBezTo>
                  <a:pt x="1639055" y="771903"/>
                  <a:pt x="1650116" y="773079"/>
                  <a:pt x="1651273" y="768383"/>
                </a:cubicBezTo>
                <a:close/>
                <a:moveTo>
                  <a:pt x="1599203" y="706233"/>
                </a:moveTo>
                <a:cubicBezTo>
                  <a:pt x="1598462" y="705184"/>
                  <a:pt x="1597500" y="705426"/>
                  <a:pt x="1596292" y="707450"/>
                </a:cubicBezTo>
                <a:cubicBezTo>
                  <a:pt x="1580105" y="727074"/>
                  <a:pt x="1587031" y="745025"/>
                  <a:pt x="1591569" y="749639"/>
                </a:cubicBezTo>
                <a:cubicBezTo>
                  <a:pt x="1598791" y="784148"/>
                  <a:pt x="1604390" y="713572"/>
                  <a:pt x="1599203" y="706233"/>
                </a:cubicBezTo>
                <a:close/>
                <a:moveTo>
                  <a:pt x="3618924" y="680521"/>
                </a:moveTo>
                <a:cubicBezTo>
                  <a:pt x="3614872" y="681607"/>
                  <a:pt x="3610128" y="684545"/>
                  <a:pt x="3605833" y="690458"/>
                </a:cubicBezTo>
                <a:cubicBezTo>
                  <a:pt x="3605833" y="690458"/>
                  <a:pt x="3600303" y="689871"/>
                  <a:pt x="3599310" y="693897"/>
                </a:cubicBezTo>
                <a:cubicBezTo>
                  <a:pt x="3604841" y="694485"/>
                  <a:pt x="3605833" y="690458"/>
                  <a:pt x="3605833" y="690458"/>
                </a:cubicBezTo>
                <a:cubicBezTo>
                  <a:pt x="3636996" y="690674"/>
                  <a:pt x="3631078" y="677262"/>
                  <a:pt x="3618924" y="680521"/>
                </a:cubicBezTo>
                <a:close/>
                <a:moveTo>
                  <a:pt x="1667686" y="665378"/>
                </a:moveTo>
                <a:cubicBezTo>
                  <a:pt x="1666778" y="665593"/>
                  <a:pt x="1665771" y="666378"/>
                  <a:pt x="1664688" y="667898"/>
                </a:cubicBezTo>
                <a:cubicBezTo>
                  <a:pt x="1657172" y="675363"/>
                  <a:pt x="1654030" y="688111"/>
                  <a:pt x="1665092" y="689288"/>
                </a:cubicBezTo>
                <a:cubicBezTo>
                  <a:pt x="1675577" y="690402"/>
                  <a:pt x="1674043" y="663880"/>
                  <a:pt x="1667686" y="665378"/>
                </a:cubicBezTo>
                <a:close/>
                <a:moveTo>
                  <a:pt x="2764194" y="654979"/>
                </a:moveTo>
                <a:lnTo>
                  <a:pt x="2763648" y="657196"/>
                </a:lnTo>
                <a:lnTo>
                  <a:pt x="2763508" y="657762"/>
                </a:lnTo>
                <a:close/>
                <a:moveTo>
                  <a:pt x="2764764" y="652667"/>
                </a:moveTo>
                <a:lnTo>
                  <a:pt x="2764194" y="654979"/>
                </a:lnTo>
                <a:lnTo>
                  <a:pt x="2764345" y="654366"/>
                </a:lnTo>
                <a:close/>
                <a:moveTo>
                  <a:pt x="2771795" y="647648"/>
                </a:moveTo>
                <a:cubicBezTo>
                  <a:pt x="2773561" y="646716"/>
                  <a:pt x="2775175" y="646888"/>
                  <a:pt x="2777904" y="649244"/>
                </a:cubicBezTo>
                <a:cubicBezTo>
                  <a:pt x="2777904" y="649244"/>
                  <a:pt x="2776747" y="653941"/>
                  <a:pt x="2764764" y="652667"/>
                </a:cubicBezTo>
                <a:cubicBezTo>
                  <a:pt x="2768108" y="650612"/>
                  <a:pt x="2770028" y="648579"/>
                  <a:pt x="2771795" y="647648"/>
                </a:cubicBezTo>
                <a:close/>
                <a:moveTo>
                  <a:pt x="2794008" y="638417"/>
                </a:moveTo>
                <a:cubicBezTo>
                  <a:pt x="2784110" y="639597"/>
                  <a:pt x="2750944" y="649735"/>
                  <a:pt x="2735197" y="653655"/>
                </a:cubicBezTo>
                <a:cubicBezTo>
                  <a:pt x="2678452" y="668967"/>
                  <a:pt x="2664413" y="679869"/>
                  <a:pt x="2600980" y="699290"/>
                </a:cubicBezTo>
                <a:cubicBezTo>
                  <a:pt x="2585204" y="703810"/>
                  <a:pt x="2564264" y="711051"/>
                  <a:pt x="2555984" y="714904"/>
                </a:cubicBezTo>
                <a:cubicBezTo>
                  <a:pt x="2547704" y="718758"/>
                  <a:pt x="2552082" y="719223"/>
                  <a:pt x="2586942" y="710191"/>
                </a:cubicBezTo>
                <a:cubicBezTo>
                  <a:pt x="2624024" y="701740"/>
                  <a:pt x="2699511" y="679469"/>
                  <a:pt x="2736593" y="671017"/>
                </a:cubicBezTo>
                <a:cubicBezTo>
                  <a:pt x="2749734" y="667595"/>
                  <a:pt x="2817541" y="653459"/>
                  <a:pt x="2777904" y="649244"/>
                </a:cubicBezTo>
                <a:cubicBezTo>
                  <a:pt x="2797508" y="640225"/>
                  <a:pt x="2799947" y="637709"/>
                  <a:pt x="2794008" y="638417"/>
                </a:cubicBezTo>
                <a:close/>
                <a:moveTo>
                  <a:pt x="2860742" y="620181"/>
                </a:moveTo>
                <a:cubicBezTo>
                  <a:pt x="2866272" y="620769"/>
                  <a:pt x="2866272" y="620769"/>
                  <a:pt x="2859749" y="624206"/>
                </a:cubicBezTo>
                <a:close/>
                <a:moveTo>
                  <a:pt x="1690426" y="590093"/>
                </a:moveTo>
                <a:cubicBezTo>
                  <a:pt x="1689829" y="590351"/>
                  <a:pt x="1689236" y="591322"/>
                  <a:pt x="1688740" y="593334"/>
                </a:cubicBezTo>
                <a:cubicBezTo>
                  <a:pt x="1682217" y="596773"/>
                  <a:pt x="1685598" y="606084"/>
                  <a:pt x="1693279" y="597949"/>
                </a:cubicBezTo>
                <a:cubicBezTo>
                  <a:pt x="1694022" y="594929"/>
                  <a:pt x="1692214" y="589314"/>
                  <a:pt x="1690426" y="590093"/>
                </a:cubicBezTo>
                <a:close/>
                <a:moveTo>
                  <a:pt x="3674833" y="552505"/>
                </a:moveTo>
                <a:cubicBezTo>
                  <a:pt x="3673675" y="557202"/>
                  <a:pt x="3673675" y="557202"/>
                  <a:pt x="3668145" y="556613"/>
                </a:cubicBezTo>
                <a:cubicBezTo>
                  <a:pt x="3668723" y="554265"/>
                  <a:pt x="3670396" y="553238"/>
                  <a:pt x="3671923" y="552798"/>
                </a:cubicBezTo>
                <a:cubicBezTo>
                  <a:pt x="3673450" y="552357"/>
                  <a:pt x="3674833" y="552505"/>
                  <a:pt x="3674833" y="552505"/>
                </a:cubicBezTo>
                <a:close/>
                <a:moveTo>
                  <a:pt x="3682278" y="549165"/>
                </a:moveTo>
                <a:cubicBezTo>
                  <a:pt x="3681286" y="553191"/>
                  <a:pt x="3681286" y="553191"/>
                  <a:pt x="3674833" y="552505"/>
                </a:cubicBezTo>
                <a:cubicBezTo>
                  <a:pt x="3675329" y="550491"/>
                  <a:pt x="3677191" y="549657"/>
                  <a:pt x="3678927" y="549325"/>
                </a:cubicBezTo>
                <a:cubicBezTo>
                  <a:pt x="3680664" y="548992"/>
                  <a:pt x="3682278" y="549165"/>
                  <a:pt x="3682278" y="549165"/>
                </a:cubicBezTo>
                <a:close/>
                <a:moveTo>
                  <a:pt x="3688676" y="546230"/>
                </a:moveTo>
                <a:cubicBezTo>
                  <a:pt x="3690183" y="545873"/>
                  <a:pt x="3691566" y="546020"/>
                  <a:pt x="3694331" y="546314"/>
                </a:cubicBezTo>
                <a:cubicBezTo>
                  <a:pt x="3693338" y="550340"/>
                  <a:pt x="3693338" y="550340"/>
                  <a:pt x="3682278" y="549165"/>
                </a:cubicBezTo>
                <a:cubicBezTo>
                  <a:pt x="3685539" y="547445"/>
                  <a:pt x="3687170" y="546586"/>
                  <a:pt x="3688676" y="546230"/>
                </a:cubicBezTo>
                <a:close/>
                <a:moveTo>
                  <a:pt x="3836651" y="467800"/>
                </a:moveTo>
                <a:cubicBezTo>
                  <a:pt x="3835659" y="471827"/>
                  <a:pt x="3829136" y="475265"/>
                  <a:pt x="3818075" y="474088"/>
                </a:cubicBezTo>
                <a:cubicBezTo>
                  <a:pt x="3821336" y="472370"/>
                  <a:pt x="3824597" y="470651"/>
                  <a:pt x="3827735" y="469435"/>
                </a:cubicBezTo>
                <a:cubicBezTo>
                  <a:pt x="3830872" y="468219"/>
                  <a:pt x="3833886" y="467506"/>
                  <a:pt x="3836651" y="467800"/>
                </a:cubicBezTo>
                <a:close/>
                <a:moveTo>
                  <a:pt x="3190759" y="416248"/>
                </a:moveTo>
                <a:cubicBezTo>
                  <a:pt x="3188540" y="416615"/>
                  <a:pt x="3186868" y="417642"/>
                  <a:pt x="3186289" y="419990"/>
                </a:cubicBezTo>
                <a:cubicBezTo>
                  <a:pt x="3191819" y="420578"/>
                  <a:pt x="3197351" y="421167"/>
                  <a:pt x="3198508" y="416470"/>
                </a:cubicBezTo>
                <a:cubicBezTo>
                  <a:pt x="3195743" y="416175"/>
                  <a:pt x="3192977" y="415881"/>
                  <a:pt x="3190759" y="416248"/>
                </a:cubicBezTo>
                <a:close/>
                <a:moveTo>
                  <a:pt x="3504411" y="411126"/>
                </a:moveTo>
                <a:cubicBezTo>
                  <a:pt x="3497889" y="414563"/>
                  <a:pt x="3491366" y="418002"/>
                  <a:pt x="3485835" y="417414"/>
                </a:cubicBezTo>
                <a:cubicBezTo>
                  <a:pt x="3486332" y="415400"/>
                  <a:pt x="3488210" y="413534"/>
                  <a:pt x="3491348" y="412319"/>
                </a:cubicBezTo>
                <a:cubicBezTo>
                  <a:pt x="3494485" y="411103"/>
                  <a:pt x="3498882" y="410538"/>
                  <a:pt x="3504411" y="411126"/>
                </a:cubicBezTo>
                <a:close/>
                <a:moveTo>
                  <a:pt x="3524076" y="404266"/>
                </a:moveTo>
                <a:cubicBezTo>
                  <a:pt x="3517388" y="408374"/>
                  <a:pt x="3510864" y="411812"/>
                  <a:pt x="3504411" y="411126"/>
                </a:cubicBezTo>
                <a:cubicBezTo>
                  <a:pt x="3504908" y="409112"/>
                  <a:pt x="3507058" y="407104"/>
                  <a:pt x="3510468" y="405744"/>
                </a:cubicBezTo>
                <a:cubicBezTo>
                  <a:pt x="3513877" y="404386"/>
                  <a:pt x="3518545" y="403678"/>
                  <a:pt x="3524076" y="404266"/>
                </a:cubicBezTo>
                <a:close/>
                <a:moveTo>
                  <a:pt x="3526327" y="400889"/>
                </a:moveTo>
                <a:cubicBezTo>
                  <a:pt x="3527833" y="400533"/>
                  <a:pt x="3530598" y="400827"/>
                  <a:pt x="3536129" y="401415"/>
                </a:cubicBezTo>
                <a:cubicBezTo>
                  <a:pt x="3529606" y="404853"/>
                  <a:pt x="3529606" y="404853"/>
                  <a:pt x="3524076" y="404266"/>
                </a:cubicBezTo>
                <a:cubicBezTo>
                  <a:pt x="3524572" y="402252"/>
                  <a:pt x="3524819" y="401245"/>
                  <a:pt x="3526327" y="400889"/>
                </a:cubicBezTo>
                <a:close/>
                <a:moveTo>
                  <a:pt x="3542652" y="397978"/>
                </a:moveTo>
                <a:cubicBezTo>
                  <a:pt x="3541660" y="402003"/>
                  <a:pt x="3536129" y="401415"/>
                  <a:pt x="3536129" y="401415"/>
                </a:cubicBezTo>
                <a:cubicBezTo>
                  <a:pt x="3536129" y="401415"/>
                  <a:pt x="3536377" y="400409"/>
                  <a:pt x="3537316" y="399476"/>
                </a:cubicBezTo>
                <a:cubicBezTo>
                  <a:pt x="3538255" y="398543"/>
                  <a:pt x="3539886" y="397684"/>
                  <a:pt x="3542652" y="397978"/>
                </a:cubicBezTo>
                <a:close/>
                <a:moveTo>
                  <a:pt x="3502023" y="397789"/>
                </a:moveTo>
                <a:cubicBezTo>
                  <a:pt x="3495501" y="401226"/>
                  <a:pt x="3488812" y="405335"/>
                  <a:pt x="3483282" y="404747"/>
                </a:cubicBezTo>
                <a:cubicBezTo>
                  <a:pt x="3483861" y="402399"/>
                  <a:pt x="3485781" y="400365"/>
                  <a:pt x="3488939" y="399066"/>
                </a:cubicBezTo>
                <a:cubicBezTo>
                  <a:pt x="3492097" y="397766"/>
                  <a:pt x="3496493" y="397201"/>
                  <a:pt x="3502023" y="397789"/>
                </a:cubicBezTo>
                <a:close/>
                <a:moveTo>
                  <a:pt x="3261776" y="397720"/>
                </a:moveTo>
                <a:cubicBezTo>
                  <a:pt x="3250716" y="396543"/>
                  <a:pt x="3237741" y="399296"/>
                  <a:pt x="3230059" y="407430"/>
                </a:cubicBezTo>
                <a:cubicBezTo>
                  <a:pt x="3224530" y="406842"/>
                  <a:pt x="3218077" y="406156"/>
                  <a:pt x="3217084" y="410181"/>
                </a:cubicBezTo>
                <a:cubicBezTo>
                  <a:pt x="3223537" y="410868"/>
                  <a:pt x="3229067" y="411456"/>
                  <a:pt x="3230059" y="407430"/>
                </a:cubicBezTo>
                <a:cubicBezTo>
                  <a:pt x="3241121" y="408607"/>
                  <a:pt x="3254096" y="405854"/>
                  <a:pt x="3261776" y="397720"/>
                </a:cubicBezTo>
                <a:close/>
                <a:moveTo>
                  <a:pt x="3543395" y="394960"/>
                </a:moveTo>
                <a:lnTo>
                  <a:pt x="3542652" y="397978"/>
                </a:lnTo>
                <a:lnTo>
                  <a:pt x="3543093" y="396184"/>
                </a:lnTo>
                <a:close/>
                <a:moveTo>
                  <a:pt x="3543977" y="392599"/>
                </a:moveTo>
                <a:lnTo>
                  <a:pt x="3543830" y="393197"/>
                </a:lnTo>
                <a:lnTo>
                  <a:pt x="3543395" y="394960"/>
                </a:lnTo>
                <a:close/>
                <a:moveTo>
                  <a:pt x="3521521" y="391599"/>
                </a:moveTo>
                <a:cubicBezTo>
                  <a:pt x="3514998" y="395036"/>
                  <a:pt x="3507554" y="398377"/>
                  <a:pt x="3502023" y="397789"/>
                </a:cubicBezTo>
                <a:cubicBezTo>
                  <a:pt x="3502520" y="395776"/>
                  <a:pt x="3504399" y="393910"/>
                  <a:pt x="3507651" y="392706"/>
                </a:cubicBezTo>
                <a:cubicBezTo>
                  <a:pt x="3510904" y="391503"/>
                  <a:pt x="3515530" y="390962"/>
                  <a:pt x="3521521" y="391599"/>
                </a:cubicBezTo>
                <a:close/>
                <a:moveTo>
                  <a:pt x="3540263" y="384640"/>
                </a:moveTo>
                <a:cubicBezTo>
                  <a:pt x="3533741" y="388078"/>
                  <a:pt x="3527053" y="392187"/>
                  <a:pt x="3521521" y="391599"/>
                </a:cubicBezTo>
                <a:cubicBezTo>
                  <a:pt x="3522101" y="389251"/>
                  <a:pt x="3524021" y="387216"/>
                  <a:pt x="3527179" y="385917"/>
                </a:cubicBezTo>
                <a:cubicBezTo>
                  <a:pt x="3530336" y="384618"/>
                  <a:pt x="3534733" y="384052"/>
                  <a:pt x="3540263" y="384640"/>
                </a:cubicBezTo>
                <a:close/>
                <a:moveTo>
                  <a:pt x="2324746" y="319426"/>
                </a:moveTo>
                <a:cubicBezTo>
                  <a:pt x="2317065" y="327561"/>
                  <a:pt x="2305012" y="330411"/>
                  <a:pt x="2293029" y="329137"/>
                </a:cubicBezTo>
                <a:cubicBezTo>
                  <a:pt x="2297331" y="325118"/>
                  <a:pt x="2302494" y="322396"/>
                  <a:pt x="2307965" y="320827"/>
                </a:cubicBezTo>
                <a:cubicBezTo>
                  <a:pt x="2313436" y="319257"/>
                  <a:pt x="2319216" y="318838"/>
                  <a:pt x="2324746" y="319426"/>
                </a:cubicBezTo>
                <a:close/>
                <a:moveTo>
                  <a:pt x="2329532" y="316320"/>
                </a:moveTo>
                <a:cubicBezTo>
                  <a:pt x="2331960" y="316062"/>
                  <a:pt x="2334956" y="316381"/>
                  <a:pt x="2337722" y="316675"/>
                </a:cubicBezTo>
                <a:cubicBezTo>
                  <a:pt x="2336729" y="320701"/>
                  <a:pt x="2331198" y="320112"/>
                  <a:pt x="2324746" y="319426"/>
                </a:cubicBezTo>
                <a:cubicBezTo>
                  <a:pt x="2325242" y="317413"/>
                  <a:pt x="2327103" y="316579"/>
                  <a:pt x="2329532" y="316320"/>
                </a:cubicBezTo>
                <a:close/>
                <a:moveTo>
                  <a:pt x="2357219" y="310485"/>
                </a:moveTo>
                <a:cubicBezTo>
                  <a:pt x="2356227" y="314511"/>
                  <a:pt x="2348782" y="317850"/>
                  <a:pt x="2337722" y="316675"/>
                </a:cubicBezTo>
                <a:cubicBezTo>
                  <a:pt x="2338217" y="314661"/>
                  <a:pt x="2340096" y="312795"/>
                  <a:pt x="2343348" y="311592"/>
                </a:cubicBezTo>
                <a:cubicBezTo>
                  <a:pt x="2346601" y="310389"/>
                  <a:pt x="2351228" y="309848"/>
                  <a:pt x="2357219" y="310485"/>
                </a:cubicBezTo>
                <a:close/>
                <a:moveTo>
                  <a:pt x="2361689" y="306743"/>
                </a:moveTo>
                <a:cubicBezTo>
                  <a:pt x="2363908" y="306376"/>
                  <a:pt x="2366673" y="306670"/>
                  <a:pt x="2369438" y="306964"/>
                </a:cubicBezTo>
                <a:cubicBezTo>
                  <a:pt x="2368280" y="311661"/>
                  <a:pt x="2362750" y="311073"/>
                  <a:pt x="2357219" y="310485"/>
                </a:cubicBezTo>
                <a:cubicBezTo>
                  <a:pt x="2357798" y="308136"/>
                  <a:pt x="2359470" y="307109"/>
                  <a:pt x="2361689" y="306743"/>
                </a:cubicBezTo>
                <a:close/>
                <a:moveTo>
                  <a:pt x="3629165" y="261885"/>
                </a:moveTo>
                <a:cubicBezTo>
                  <a:pt x="3628627" y="264066"/>
                  <a:pt x="3625747" y="265438"/>
                  <a:pt x="3622239" y="266055"/>
                </a:cubicBezTo>
                <a:lnTo>
                  <a:pt x="3621864" y="266042"/>
                </a:lnTo>
                <a:close/>
                <a:moveTo>
                  <a:pt x="3302181" y="91292"/>
                </a:moveTo>
                <a:cubicBezTo>
                  <a:pt x="3305434" y="90089"/>
                  <a:pt x="3308447" y="89376"/>
                  <a:pt x="3313482" y="91977"/>
                </a:cubicBezTo>
                <a:cubicBezTo>
                  <a:pt x="3305966" y="99441"/>
                  <a:pt x="3287460" y="101605"/>
                  <a:pt x="3269877" y="103867"/>
                </a:cubicBezTo>
                <a:cubicBezTo>
                  <a:pt x="3270869" y="99840"/>
                  <a:pt x="3276400" y="100428"/>
                  <a:pt x="3277392" y="96403"/>
                </a:cubicBezTo>
                <a:cubicBezTo>
                  <a:pt x="3282923" y="96991"/>
                  <a:pt x="3289445" y="93553"/>
                  <a:pt x="3289445" y="93553"/>
                </a:cubicBezTo>
                <a:cubicBezTo>
                  <a:pt x="3295437" y="94190"/>
                  <a:pt x="3298929" y="92496"/>
                  <a:pt x="3302181" y="91292"/>
                </a:cubicBezTo>
                <a:close/>
                <a:moveTo>
                  <a:pt x="3333898" y="81581"/>
                </a:moveTo>
                <a:cubicBezTo>
                  <a:pt x="3337151" y="80378"/>
                  <a:pt x="3340164" y="79665"/>
                  <a:pt x="3345199" y="82267"/>
                </a:cubicBezTo>
                <a:cubicBezTo>
                  <a:pt x="3337518" y="90401"/>
                  <a:pt x="3326457" y="89226"/>
                  <a:pt x="3313482" y="91977"/>
                </a:cubicBezTo>
                <a:cubicBezTo>
                  <a:pt x="3314474" y="87951"/>
                  <a:pt x="3320005" y="88540"/>
                  <a:pt x="3321163" y="83843"/>
                </a:cubicBezTo>
                <a:cubicBezTo>
                  <a:pt x="3327154" y="84480"/>
                  <a:pt x="3330646" y="82785"/>
                  <a:pt x="3333898" y="81581"/>
                </a:cubicBezTo>
                <a:close/>
                <a:moveTo>
                  <a:pt x="3350011" y="77614"/>
                </a:moveTo>
                <a:cubicBezTo>
                  <a:pt x="3352448" y="76840"/>
                  <a:pt x="3355444" y="77159"/>
                  <a:pt x="3358174" y="79515"/>
                </a:cubicBezTo>
                <a:cubicBezTo>
                  <a:pt x="3358174" y="79515"/>
                  <a:pt x="3350729" y="82855"/>
                  <a:pt x="3345199" y="82267"/>
                </a:cubicBezTo>
                <a:cubicBezTo>
                  <a:pt x="3345695" y="80253"/>
                  <a:pt x="3347573" y="78388"/>
                  <a:pt x="3350011" y="77614"/>
                </a:cubicBezTo>
                <a:close/>
                <a:moveTo>
                  <a:pt x="3360106" y="74556"/>
                </a:moveTo>
                <a:cubicBezTo>
                  <a:pt x="3361045" y="73623"/>
                  <a:pt x="3362427" y="73770"/>
                  <a:pt x="3364697" y="76077"/>
                </a:cubicBezTo>
                <a:cubicBezTo>
                  <a:pt x="3364697" y="76077"/>
                  <a:pt x="3363704" y="80103"/>
                  <a:pt x="3358174" y="79515"/>
                </a:cubicBezTo>
                <a:cubicBezTo>
                  <a:pt x="3358669" y="77502"/>
                  <a:pt x="3359166" y="75489"/>
                  <a:pt x="3360106" y="74556"/>
                </a:cubicBezTo>
                <a:close/>
                <a:moveTo>
                  <a:pt x="3365689" y="72051"/>
                </a:moveTo>
                <a:lnTo>
                  <a:pt x="3376750" y="73227"/>
                </a:lnTo>
                <a:cubicBezTo>
                  <a:pt x="3376750" y="73227"/>
                  <a:pt x="3370227" y="76665"/>
                  <a:pt x="3364697" y="76077"/>
                </a:cubicBezTo>
                <a:close/>
                <a:moveTo>
                  <a:pt x="3377907" y="68530"/>
                </a:moveTo>
                <a:cubicBezTo>
                  <a:pt x="3377907" y="68530"/>
                  <a:pt x="3383439" y="69119"/>
                  <a:pt x="3376750" y="73227"/>
                </a:cubicBezTo>
                <a:close/>
                <a:moveTo>
                  <a:pt x="3776005" y="0"/>
                </a:moveTo>
                <a:cubicBezTo>
                  <a:pt x="3776005" y="0"/>
                  <a:pt x="3767332" y="12160"/>
                  <a:pt x="3761801" y="11573"/>
                </a:cubicBezTo>
                <a:cubicBezTo>
                  <a:pt x="3772862" y="12748"/>
                  <a:pt x="3900961" y="-8059"/>
                  <a:pt x="3835542" y="19414"/>
                </a:cubicBezTo>
                <a:cubicBezTo>
                  <a:pt x="3796310" y="36588"/>
                  <a:pt x="3845541" y="28740"/>
                  <a:pt x="3845541" y="28740"/>
                </a:cubicBezTo>
                <a:cubicBezTo>
                  <a:pt x="3827439" y="52292"/>
                  <a:pt x="3757078" y="53763"/>
                  <a:pt x="3715862" y="78989"/>
                </a:cubicBezTo>
                <a:cubicBezTo>
                  <a:pt x="3714870" y="83015"/>
                  <a:pt x="3713712" y="87712"/>
                  <a:pt x="3707188" y="91150"/>
                </a:cubicBezTo>
                <a:cubicBezTo>
                  <a:pt x="3699745" y="94489"/>
                  <a:pt x="3600221" y="118336"/>
                  <a:pt x="3598236" y="126388"/>
                </a:cubicBezTo>
                <a:lnTo>
                  <a:pt x="3673488" y="108912"/>
                </a:lnTo>
                <a:cubicBezTo>
                  <a:pt x="3692230" y="101954"/>
                  <a:pt x="3806713" y="67303"/>
                  <a:pt x="3734842" y="94091"/>
                </a:cubicBezTo>
                <a:cubicBezTo>
                  <a:pt x="3678026" y="113527"/>
                  <a:pt x="3612773" y="140328"/>
                  <a:pt x="3561392" y="156900"/>
                </a:cubicBezTo>
                <a:cubicBezTo>
                  <a:pt x="3511336" y="168102"/>
                  <a:pt x="3584438" y="159350"/>
                  <a:pt x="3585595" y="154653"/>
                </a:cubicBezTo>
                <a:cubicBezTo>
                  <a:pt x="3587983" y="167990"/>
                  <a:pt x="3472508" y="206666"/>
                  <a:pt x="3561797" y="178289"/>
                </a:cubicBezTo>
                <a:cubicBezTo>
                  <a:pt x="3580468" y="175454"/>
                  <a:pt x="3598052" y="173192"/>
                  <a:pt x="3622088" y="171617"/>
                </a:cubicBezTo>
                <a:cubicBezTo>
                  <a:pt x="3653806" y="161907"/>
                  <a:pt x="3631753" y="155430"/>
                  <a:pt x="3661250" y="158566"/>
                </a:cubicBezTo>
                <a:cubicBezTo>
                  <a:pt x="3654798" y="157880"/>
                  <a:pt x="3675691" y="169054"/>
                  <a:pt x="3682380" y="164945"/>
                </a:cubicBezTo>
                <a:cubicBezTo>
                  <a:pt x="3656123" y="179367"/>
                  <a:pt x="3514462" y="228342"/>
                  <a:pt x="3589783" y="206742"/>
                </a:cubicBezTo>
                <a:cubicBezTo>
                  <a:pt x="3621500" y="197031"/>
                  <a:pt x="3645536" y="195457"/>
                  <a:pt x="3666192" y="184570"/>
                </a:cubicBezTo>
                <a:cubicBezTo>
                  <a:pt x="3671722" y="185158"/>
                  <a:pt x="3763162" y="148057"/>
                  <a:pt x="3767701" y="152671"/>
                </a:cubicBezTo>
                <a:cubicBezTo>
                  <a:pt x="3773231" y="153259"/>
                  <a:pt x="3683706" y="186432"/>
                  <a:pt x="3677254" y="185746"/>
                </a:cubicBezTo>
                <a:cubicBezTo>
                  <a:pt x="3611836" y="213219"/>
                  <a:pt x="3688079" y="191716"/>
                  <a:pt x="3719795" y="182006"/>
                </a:cubicBezTo>
                <a:cubicBezTo>
                  <a:pt x="3758036" y="168858"/>
                  <a:pt x="3770089" y="166009"/>
                  <a:pt x="3800813" y="160324"/>
                </a:cubicBezTo>
                <a:cubicBezTo>
                  <a:pt x="3791148" y="176511"/>
                  <a:pt x="3731849" y="179157"/>
                  <a:pt x="3729864" y="187208"/>
                </a:cubicBezTo>
                <a:cubicBezTo>
                  <a:pt x="3733246" y="196519"/>
                  <a:pt x="3795521" y="181795"/>
                  <a:pt x="3808662" y="178373"/>
                </a:cubicBezTo>
                <a:cubicBezTo>
                  <a:pt x="3820716" y="175523"/>
                  <a:pt x="3912155" y="138422"/>
                  <a:pt x="3871930" y="159623"/>
                </a:cubicBezTo>
                <a:cubicBezTo>
                  <a:pt x="3803535" y="199174"/>
                  <a:pt x="3701106" y="230974"/>
                  <a:pt x="3620088" y="252657"/>
                </a:cubicBezTo>
                <a:cubicBezTo>
                  <a:pt x="3603733" y="259525"/>
                  <a:pt x="3605465" y="264013"/>
                  <a:pt x="3611554" y="265694"/>
                </a:cubicBezTo>
                <a:lnTo>
                  <a:pt x="3621864" y="266042"/>
                </a:lnTo>
                <a:lnTo>
                  <a:pt x="3592991" y="282484"/>
                </a:lnTo>
                <a:cubicBezTo>
                  <a:pt x="3577980" y="287257"/>
                  <a:pt x="3561029" y="290791"/>
                  <a:pt x="3545170" y="295646"/>
                </a:cubicBezTo>
                <a:cubicBezTo>
                  <a:pt x="3449193" y="328132"/>
                  <a:pt x="3356762" y="369259"/>
                  <a:pt x="3273829" y="394869"/>
                </a:cubicBezTo>
                <a:cubicBezTo>
                  <a:pt x="3374275" y="371121"/>
                  <a:pt x="3524918" y="327922"/>
                  <a:pt x="3635029" y="287987"/>
                </a:cubicBezTo>
                <a:cubicBezTo>
                  <a:pt x="3660057" y="282385"/>
                  <a:pt x="3796258" y="228698"/>
                  <a:pt x="3736537" y="256088"/>
                </a:cubicBezTo>
                <a:cubicBezTo>
                  <a:pt x="3675656" y="288176"/>
                  <a:pt x="3593882" y="309089"/>
                  <a:pt x="3541439" y="333810"/>
                </a:cubicBezTo>
                <a:cubicBezTo>
                  <a:pt x="3530379" y="332634"/>
                  <a:pt x="3522933" y="335974"/>
                  <a:pt x="3521941" y="340000"/>
                </a:cubicBezTo>
                <a:cubicBezTo>
                  <a:pt x="3510881" y="338824"/>
                  <a:pt x="3504192" y="342932"/>
                  <a:pt x="3503200" y="346958"/>
                </a:cubicBezTo>
                <a:cubicBezTo>
                  <a:pt x="3491217" y="345685"/>
                  <a:pt x="3491217" y="345685"/>
                  <a:pt x="3490225" y="349710"/>
                </a:cubicBezTo>
                <a:cubicBezTo>
                  <a:pt x="3496677" y="350397"/>
                  <a:pt x="3496677" y="350397"/>
                  <a:pt x="3503200" y="346958"/>
                </a:cubicBezTo>
                <a:cubicBezTo>
                  <a:pt x="3508731" y="347546"/>
                  <a:pt x="3515253" y="344108"/>
                  <a:pt x="3521941" y="340000"/>
                </a:cubicBezTo>
                <a:cubicBezTo>
                  <a:pt x="3528394" y="340686"/>
                  <a:pt x="3534917" y="337248"/>
                  <a:pt x="3541439" y="333810"/>
                </a:cubicBezTo>
                <a:cubicBezTo>
                  <a:pt x="3571999" y="328796"/>
                  <a:pt x="3610238" y="315648"/>
                  <a:pt x="3655923" y="299160"/>
                </a:cubicBezTo>
                <a:cubicBezTo>
                  <a:pt x="3673672" y="296227"/>
                  <a:pt x="3755042" y="253925"/>
                  <a:pt x="3766103" y="255100"/>
                </a:cubicBezTo>
                <a:cubicBezTo>
                  <a:pt x="3776172" y="260302"/>
                  <a:pt x="3730252" y="281586"/>
                  <a:pt x="3717277" y="284338"/>
                </a:cubicBezTo>
                <a:cubicBezTo>
                  <a:pt x="3691186" y="298089"/>
                  <a:pt x="3673672" y="296227"/>
                  <a:pt x="3653939" y="307213"/>
                </a:cubicBezTo>
                <a:cubicBezTo>
                  <a:pt x="3633283" y="318098"/>
                  <a:pt x="3590741" y="321837"/>
                  <a:pt x="3558031" y="335575"/>
                </a:cubicBezTo>
                <a:cubicBezTo>
                  <a:pt x="3526244" y="349409"/>
                  <a:pt x="3587598" y="334587"/>
                  <a:pt x="3601731" y="327138"/>
                </a:cubicBezTo>
                <a:cubicBezTo>
                  <a:pt x="3626760" y="321536"/>
                  <a:pt x="3644344" y="319275"/>
                  <a:pt x="3653939" y="307213"/>
                </a:cubicBezTo>
                <a:cubicBezTo>
                  <a:pt x="3690029" y="302786"/>
                  <a:pt x="3702247" y="299266"/>
                  <a:pt x="3741313" y="282763"/>
                </a:cubicBezTo>
                <a:cubicBezTo>
                  <a:pt x="3760977" y="275901"/>
                  <a:pt x="3836299" y="254303"/>
                  <a:pt x="3785013" y="274326"/>
                </a:cubicBezTo>
                <a:cubicBezTo>
                  <a:pt x="3677457" y="326927"/>
                  <a:pt x="3503604" y="368348"/>
                  <a:pt x="3417696" y="406036"/>
                </a:cubicBezTo>
                <a:cubicBezTo>
                  <a:pt x="3435209" y="407899"/>
                  <a:pt x="3438351" y="395149"/>
                  <a:pt x="3461396" y="397600"/>
                </a:cubicBezTo>
                <a:cubicBezTo>
                  <a:pt x="3434217" y="411925"/>
                  <a:pt x="3463784" y="410937"/>
                  <a:pt x="3483282" y="404747"/>
                </a:cubicBezTo>
                <a:cubicBezTo>
                  <a:pt x="3436605" y="425262"/>
                  <a:pt x="3436605" y="425262"/>
                  <a:pt x="3485835" y="417414"/>
                </a:cubicBezTo>
                <a:cubicBezTo>
                  <a:pt x="3375891" y="456678"/>
                  <a:pt x="3260180" y="500149"/>
                  <a:pt x="3152219" y="531361"/>
                </a:cubicBezTo>
                <a:cubicBezTo>
                  <a:pt x="3133643" y="537649"/>
                  <a:pt x="3110599" y="535198"/>
                  <a:pt x="3097388" y="542745"/>
                </a:cubicBezTo>
                <a:cubicBezTo>
                  <a:pt x="3090936" y="542059"/>
                  <a:pt x="3086801" y="558835"/>
                  <a:pt x="3086801" y="558835"/>
                </a:cubicBezTo>
                <a:cubicBezTo>
                  <a:pt x="3081270" y="558247"/>
                  <a:pt x="3083421" y="549524"/>
                  <a:pt x="3083421" y="549524"/>
                </a:cubicBezTo>
                <a:cubicBezTo>
                  <a:pt x="3060376" y="547073"/>
                  <a:pt x="3013464" y="572383"/>
                  <a:pt x="2975390" y="584859"/>
                </a:cubicBezTo>
                <a:cubicBezTo>
                  <a:pt x="2930698" y="597321"/>
                  <a:pt x="2881397" y="609294"/>
                  <a:pt x="2860742" y="620181"/>
                </a:cubicBezTo>
                <a:cubicBezTo>
                  <a:pt x="2855210" y="619592"/>
                  <a:pt x="2859749" y="624206"/>
                  <a:pt x="2859749" y="624206"/>
                </a:cubicBezTo>
                <a:cubicBezTo>
                  <a:pt x="2858757" y="628233"/>
                  <a:pt x="2821510" y="637355"/>
                  <a:pt x="2819525" y="645407"/>
                </a:cubicBezTo>
                <a:cubicBezTo>
                  <a:pt x="2824063" y="650022"/>
                  <a:pt x="2862303" y="636872"/>
                  <a:pt x="2855615" y="640981"/>
                </a:cubicBezTo>
                <a:cubicBezTo>
                  <a:pt x="2986855" y="607425"/>
                  <a:pt x="3107861" y="569336"/>
                  <a:pt x="3222344" y="534687"/>
                </a:cubicBezTo>
                <a:cubicBezTo>
                  <a:pt x="3267106" y="518100"/>
                  <a:pt x="3312861" y="497487"/>
                  <a:pt x="3355569" y="493077"/>
                </a:cubicBezTo>
                <a:cubicBezTo>
                  <a:pt x="3355569" y="493077"/>
                  <a:pt x="3341366" y="504651"/>
                  <a:pt x="3346896" y="505239"/>
                </a:cubicBezTo>
                <a:cubicBezTo>
                  <a:pt x="3373486" y="516329"/>
                  <a:pt x="3491182" y="464806"/>
                  <a:pt x="3502173" y="470106"/>
                </a:cubicBezTo>
                <a:lnTo>
                  <a:pt x="3455331" y="491291"/>
                </a:lnTo>
                <a:cubicBezTo>
                  <a:pt x="3447816" y="498755"/>
                  <a:pt x="3493500" y="482266"/>
                  <a:pt x="3512076" y="475979"/>
                </a:cubicBezTo>
                <a:cubicBezTo>
                  <a:pt x="3544785" y="462242"/>
                  <a:pt x="3557996" y="454696"/>
                  <a:pt x="3575509" y="456559"/>
                </a:cubicBezTo>
                <a:cubicBezTo>
                  <a:pt x="3598554" y="459008"/>
                  <a:pt x="3607061" y="447519"/>
                  <a:pt x="3638778" y="437808"/>
                </a:cubicBezTo>
                <a:cubicBezTo>
                  <a:pt x="3650831" y="434959"/>
                  <a:pt x="3715022" y="416306"/>
                  <a:pt x="3687843" y="430631"/>
                </a:cubicBezTo>
                <a:cubicBezTo>
                  <a:pt x="3667353" y="440847"/>
                  <a:pt x="3599546" y="454982"/>
                  <a:pt x="3600943" y="472345"/>
                </a:cubicBezTo>
                <a:cubicBezTo>
                  <a:pt x="3609783" y="486370"/>
                  <a:pt x="3639182" y="459197"/>
                  <a:pt x="3645705" y="455760"/>
                </a:cubicBezTo>
                <a:cubicBezTo>
                  <a:pt x="3658680" y="453007"/>
                  <a:pt x="3662227" y="461648"/>
                  <a:pt x="3662227" y="461648"/>
                </a:cubicBezTo>
                <a:cubicBezTo>
                  <a:pt x="3679740" y="463510"/>
                  <a:pt x="3797436" y="411987"/>
                  <a:pt x="3763734" y="429749"/>
                </a:cubicBezTo>
                <a:cubicBezTo>
                  <a:pt x="3730033" y="447512"/>
                  <a:pt x="3671138" y="471547"/>
                  <a:pt x="3651569" y="481861"/>
                </a:cubicBezTo>
                <a:cubicBezTo>
                  <a:pt x="3652561" y="477834"/>
                  <a:pt x="3580620" y="508746"/>
                  <a:pt x="3580620" y="508746"/>
                </a:cubicBezTo>
                <a:cubicBezTo>
                  <a:pt x="3589696" y="517974"/>
                  <a:pt x="3636444" y="493335"/>
                  <a:pt x="3651569" y="481861"/>
                </a:cubicBezTo>
                <a:cubicBezTo>
                  <a:pt x="3698649" y="482735"/>
                  <a:pt x="3708314" y="466549"/>
                  <a:pt x="3758608" y="450550"/>
                </a:cubicBezTo>
                <a:cubicBezTo>
                  <a:pt x="3765130" y="447113"/>
                  <a:pt x="3841374" y="425611"/>
                  <a:pt x="3845912" y="430224"/>
                </a:cubicBezTo>
                <a:cubicBezTo>
                  <a:pt x="3850451" y="434839"/>
                  <a:pt x="3819725" y="440523"/>
                  <a:pt x="3819725" y="440523"/>
                </a:cubicBezTo>
                <a:cubicBezTo>
                  <a:pt x="3800157" y="450837"/>
                  <a:pt x="3797015" y="463586"/>
                  <a:pt x="3789570" y="466926"/>
                </a:cubicBezTo>
                <a:cubicBezTo>
                  <a:pt x="3755869" y="484689"/>
                  <a:pt x="3732755" y="486362"/>
                  <a:pt x="3694515" y="499511"/>
                </a:cubicBezTo>
                <a:lnTo>
                  <a:pt x="3454892" y="589024"/>
                </a:lnTo>
                <a:cubicBezTo>
                  <a:pt x="3442838" y="591874"/>
                  <a:pt x="3377420" y="619346"/>
                  <a:pt x="3433174" y="608060"/>
                </a:cubicBezTo>
                <a:cubicBezTo>
                  <a:pt x="3458272" y="598334"/>
                  <a:pt x="3490981" y="584598"/>
                  <a:pt x="3516175" y="578326"/>
                </a:cubicBezTo>
                <a:cubicBezTo>
                  <a:pt x="3580436" y="555549"/>
                  <a:pt x="3642309" y="519437"/>
                  <a:pt x="3699053" y="504125"/>
                </a:cubicBezTo>
                <a:cubicBezTo>
                  <a:pt x="3705577" y="500686"/>
                  <a:pt x="3715645" y="505889"/>
                  <a:pt x="3722098" y="506574"/>
                </a:cubicBezTo>
                <a:cubicBezTo>
                  <a:pt x="3758187" y="502149"/>
                  <a:pt x="3775533" y="477827"/>
                  <a:pt x="3818075" y="474088"/>
                </a:cubicBezTo>
                <a:cubicBezTo>
                  <a:pt x="3808480" y="486152"/>
                  <a:pt x="3770406" y="498629"/>
                  <a:pt x="3725478" y="515886"/>
                </a:cubicBezTo>
                <a:cubicBezTo>
                  <a:pt x="3704988" y="526102"/>
                  <a:pt x="3588284" y="573600"/>
                  <a:pt x="3668145" y="556613"/>
                </a:cubicBezTo>
                <a:cubicBezTo>
                  <a:pt x="3639974" y="574964"/>
                  <a:pt x="3609415" y="579977"/>
                  <a:pt x="3564652" y="596564"/>
                </a:cubicBezTo>
                <a:cubicBezTo>
                  <a:pt x="3558129" y="600001"/>
                  <a:pt x="3412334" y="665752"/>
                  <a:pt x="3506326" y="641317"/>
                </a:cubicBezTo>
                <a:cubicBezTo>
                  <a:pt x="3569594" y="622566"/>
                  <a:pt x="3726452" y="557994"/>
                  <a:pt x="3806242" y="545131"/>
                </a:cubicBezTo>
                <a:cubicBezTo>
                  <a:pt x="3842331" y="540706"/>
                  <a:pt x="3859915" y="538444"/>
                  <a:pt x="3833658" y="552867"/>
                </a:cubicBezTo>
                <a:cubicBezTo>
                  <a:pt x="3806645" y="566521"/>
                  <a:pt x="3714049" y="608318"/>
                  <a:pt x="3701002" y="615194"/>
                </a:cubicBezTo>
                <a:cubicBezTo>
                  <a:pt x="3714049" y="608318"/>
                  <a:pt x="3683893" y="634721"/>
                  <a:pt x="3678363" y="634133"/>
                </a:cubicBezTo>
                <a:cubicBezTo>
                  <a:pt x="3689353" y="639433"/>
                  <a:pt x="3715445" y="625681"/>
                  <a:pt x="3735108" y="618820"/>
                </a:cubicBezTo>
                <a:cubicBezTo>
                  <a:pt x="3747162" y="615971"/>
                  <a:pt x="3823405" y="594469"/>
                  <a:pt x="3776729" y="614983"/>
                </a:cubicBezTo>
                <a:cubicBezTo>
                  <a:pt x="3758152" y="621271"/>
                  <a:pt x="3628474" y="671519"/>
                  <a:pt x="3633011" y="676134"/>
                </a:cubicBezTo>
                <a:cubicBezTo>
                  <a:pt x="3641924" y="686033"/>
                  <a:pt x="3729982" y="639622"/>
                  <a:pt x="3729982" y="639622"/>
                </a:cubicBezTo>
                <a:cubicBezTo>
                  <a:pt x="3762691" y="625885"/>
                  <a:pt x="3860652" y="585346"/>
                  <a:pt x="3818278" y="615270"/>
                </a:cubicBezTo>
                <a:cubicBezTo>
                  <a:pt x="3796795" y="629512"/>
                  <a:pt x="3689003" y="686908"/>
                  <a:pt x="3781601" y="645111"/>
                </a:cubicBezTo>
                <a:cubicBezTo>
                  <a:pt x="3827355" y="624498"/>
                  <a:pt x="3820832" y="627936"/>
                  <a:pt x="3876585" y="616651"/>
                </a:cubicBezTo>
                <a:cubicBezTo>
                  <a:pt x="3861460" y="628125"/>
                  <a:pt x="3842884" y="634413"/>
                  <a:pt x="3827759" y="645888"/>
                </a:cubicBezTo>
                <a:cubicBezTo>
                  <a:pt x="3822228" y="645300"/>
                  <a:pt x="3822228" y="645300"/>
                  <a:pt x="3821236" y="649325"/>
                </a:cubicBezTo>
                <a:cubicBezTo>
                  <a:pt x="3815705" y="648737"/>
                  <a:pt x="3815705" y="648737"/>
                  <a:pt x="3814714" y="652763"/>
                </a:cubicBezTo>
                <a:cubicBezTo>
                  <a:pt x="3809183" y="652175"/>
                  <a:pt x="3809183" y="652175"/>
                  <a:pt x="3808025" y="656872"/>
                </a:cubicBezTo>
                <a:cubicBezTo>
                  <a:pt x="3813556" y="657460"/>
                  <a:pt x="3814714" y="652763"/>
                  <a:pt x="3814714" y="652763"/>
                </a:cubicBezTo>
                <a:cubicBezTo>
                  <a:pt x="3820244" y="653351"/>
                  <a:pt x="3821236" y="649325"/>
                  <a:pt x="3821236" y="649325"/>
                </a:cubicBezTo>
                <a:cubicBezTo>
                  <a:pt x="3826767" y="649913"/>
                  <a:pt x="3827759" y="645888"/>
                  <a:pt x="3827759" y="645888"/>
                </a:cubicBezTo>
                <a:cubicBezTo>
                  <a:pt x="3861460" y="628125"/>
                  <a:pt x="3922744" y="617427"/>
                  <a:pt x="3876989" y="638039"/>
                </a:cubicBezTo>
                <a:cubicBezTo>
                  <a:pt x="3837757" y="655214"/>
                  <a:pt x="3822632" y="666688"/>
                  <a:pt x="3782408" y="687889"/>
                </a:cubicBezTo>
                <a:cubicBezTo>
                  <a:pt x="3770355" y="690738"/>
                  <a:pt x="3716990" y="715362"/>
                  <a:pt x="3715006" y="723413"/>
                </a:cubicBezTo>
                <a:cubicBezTo>
                  <a:pt x="3719948" y="749417"/>
                  <a:pt x="3842534" y="681888"/>
                  <a:pt x="3851612" y="691115"/>
                </a:cubicBezTo>
                <a:cubicBezTo>
                  <a:pt x="3857071" y="695828"/>
                  <a:pt x="3833035" y="697404"/>
                  <a:pt x="3831877" y="702101"/>
                </a:cubicBezTo>
                <a:cubicBezTo>
                  <a:pt x="3811387" y="712316"/>
                  <a:pt x="3774543" y="742828"/>
                  <a:pt x="3768021" y="746266"/>
                </a:cubicBezTo>
                <a:cubicBezTo>
                  <a:pt x="3754975" y="753141"/>
                  <a:pt x="3677574" y="779341"/>
                  <a:pt x="3674431" y="792089"/>
                </a:cubicBezTo>
                <a:cubicBezTo>
                  <a:pt x="3675994" y="808781"/>
                  <a:pt x="3748286" y="757251"/>
                  <a:pt x="3756372" y="770505"/>
                </a:cubicBezTo>
                <a:cubicBezTo>
                  <a:pt x="3765282" y="780404"/>
                  <a:pt x="3703006" y="795128"/>
                  <a:pt x="3700030" y="807206"/>
                </a:cubicBezTo>
                <a:cubicBezTo>
                  <a:pt x="3708282" y="846644"/>
                  <a:pt x="3852348" y="738018"/>
                  <a:pt x="3803855" y="792768"/>
                </a:cubicBezTo>
                <a:cubicBezTo>
                  <a:pt x="3781216" y="811707"/>
                  <a:pt x="3775685" y="811119"/>
                  <a:pt x="3742975" y="824856"/>
                </a:cubicBezTo>
                <a:cubicBezTo>
                  <a:pt x="3709274" y="842618"/>
                  <a:pt x="3615851" y="887771"/>
                  <a:pt x="3575462" y="909642"/>
                </a:cubicBezTo>
                <a:cubicBezTo>
                  <a:pt x="3520277" y="941646"/>
                  <a:pt x="3600656" y="903369"/>
                  <a:pt x="3632373" y="893659"/>
                </a:cubicBezTo>
                <a:cubicBezTo>
                  <a:pt x="3608575" y="917295"/>
                  <a:pt x="3552821" y="928581"/>
                  <a:pt x="3506074" y="953219"/>
                </a:cubicBezTo>
                <a:cubicBezTo>
                  <a:pt x="3484427" y="968131"/>
                  <a:pt x="3510613" y="957833"/>
                  <a:pt x="3496410" y="969406"/>
                </a:cubicBezTo>
                <a:cubicBezTo>
                  <a:pt x="3473770" y="988345"/>
                  <a:pt x="3424704" y="995521"/>
                  <a:pt x="3429007" y="1004931"/>
                </a:cubicBezTo>
                <a:cubicBezTo>
                  <a:pt x="3426030" y="1017009"/>
                  <a:pt x="3471196" y="1021812"/>
                  <a:pt x="3521657" y="1031998"/>
                </a:cubicBezTo>
                <a:cubicBezTo>
                  <a:pt x="3577815" y="1042101"/>
                  <a:pt x="3678076" y="1065156"/>
                  <a:pt x="3755197" y="1082309"/>
                </a:cubicBezTo>
                <a:cubicBezTo>
                  <a:pt x="3901546" y="1110266"/>
                  <a:pt x="4026153" y="1149681"/>
                  <a:pt x="4176048" y="1186279"/>
                </a:cubicBezTo>
                <a:cubicBezTo>
                  <a:pt x="4242109" y="1202255"/>
                  <a:pt x="4308335" y="1217559"/>
                  <a:pt x="4367803" y="1241098"/>
                </a:cubicBezTo>
                <a:cubicBezTo>
                  <a:pt x="4529068" y="1296807"/>
                  <a:pt x="4703642" y="1375278"/>
                  <a:pt x="4806107" y="1458475"/>
                </a:cubicBezTo>
                <a:cubicBezTo>
                  <a:pt x="4865978" y="1503402"/>
                  <a:pt x="4887442" y="1535293"/>
                  <a:pt x="4919213" y="1594448"/>
                </a:cubicBezTo>
                <a:cubicBezTo>
                  <a:pt x="4930607" y="1621136"/>
                  <a:pt x="4942002" y="1647826"/>
                  <a:pt x="4943399" y="1665189"/>
                </a:cubicBezTo>
                <a:cubicBezTo>
                  <a:pt x="4937095" y="1736820"/>
                  <a:pt x="4874214" y="1849947"/>
                  <a:pt x="4833991" y="1871148"/>
                </a:cubicBezTo>
                <a:lnTo>
                  <a:pt x="4821016" y="1873899"/>
                </a:lnTo>
                <a:lnTo>
                  <a:pt x="4818865" y="1882622"/>
                </a:lnTo>
                <a:cubicBezTo>
                  <a:pt x="4811351" y="1890087"/>
                  <a:pt x="4796155" y="1905685"/>
                  <a:pt x="4794171" y="1913737"/>
                </a:cubicBezTo>
                <a:cubicBezTo>
                  <a:pt x="4793013" y="1918434"/>
                  <a:pt x="4804074" y="1919611"/>
                  <a:pt x="4803082" y="1923637"/>
                </a:cubicBezTo>
                <a:cubicBezTo>
                  <a:pt x="4798359" y="1965826"/>
                  <a:pt x="4707254" y="2028441"/>
                  <a:pt x="4682464" y="2056101"/>
                </a:cubicBezTo>
                <a:cubicBezTo>
                  <a:pt x="4667433" y="2071030"/>
                  <a:pt x="4658172" y="2108605"/>
                  <a:pt x="4637516" y="2119492"/>
                </a:cubicBezTo>
                <a:cubicBezTo>
                  <a:pt x="4644205" y="2115384"/>
                  <a:pt x="4645785" y="2085942"/>
                  <a:pt x="4650324" y="2090556"/>
                </a:cubicBezTo>
                <a:cubicBezTo>
                  <a:pt x="4645785" y="2085942"/>
                  <a:pt x="4611092" y="2107731"/>
                  <a:pt x="4614473" y="2117042"/>
                </a:cubicBezTo>
                <a:cubicBezTo>
                  <a:pt x="4614473" y="2117042"/>
                  <a:pt x="4630002" y="2126957"/>
                  <a:pt x="4630994" y="2122931"/>
                </a:cubicBezTo>
                <a:cubicBezTo>
                  <a:pt x="4623479" y="2130394"/>
                  <a:pt x="4609346" y="2137843"/>
                  <a:pt x="4599847" y="2153359"/>
                </a:cubicBezTo>
                <a:cubicBezTo>
                  <a:pt x="4593158" y="2157467"/>
                  <a:pt x="4595713" y="2170134"/>
                  <a:pt x="4593563" y="2178857"/>
                </a:cubicBezTo>
                <a:cubicBezTo>
                  <a:pt x="4585055" y="2190347"/>
                  <a:pt x="4564399" y="2201233"/>
                  <a:pt x="4562415" y="2209286"/>
                </a:cubicBezTo>
                <a:cubicBezTo>
                  <a:pt x="4548616" y="2242248"/>
                  <a:pt x="4556279" y="2307100"/>
                  <a:pt x="4542242" y="2318002"/>
                </a:cubicBezTo>
                <a:cubicBezTo>
                  <a:pt x="4534632" y="2322013"/>
                  <a:pt x="4526713" y="2308088"/>
                  <a:pt x="4526713" y="2308088"/>
                </a:cubicBezTo>
                <a:cubicBezTo>
                  <a:pt x="4516056" y="2328302"/>
                  <a:pt x="4531251" y="2312702"/>
                  <a:pt x="4533640" y="2326040"/>
                </a:cubicBezTo>
                <a:cubicBezTo>
                  <a:pt x="4531823" y="2360275"/>
                  <a:pt x="4477632" y="2388254"/>
                  <a:pt x="4457380" y="2420529"/>
                </a:cubicBezTo>
                <a:cubicBezTo>
                  <a:pt x="4447715" y="2436717"/>
                  <a:pt x="4449276" y="2453408"/>
                  <a:pt x="4440604" y="2465570"/>
                </a:cubicBezTo>
                <a:cubicBezTo>
                  <a:pt x="4411774" y="2513459"/>
                  <a:pt x="4374931" y="2543971"/>
                  <a:pt x="4351868" y="2587654"/>
                </a:cubicBezTo>
                <a:lnTo>
                  <a:pt x="4345749" y="2612480"/>
                </a:lnTo>
                <a:cubicBezTo>
                  <a:pt x="4324435" y="2652906"/>
                  <a:pt x="4286599" y="2687444"/>
                  <a:pt x="4259824" y="2723158"/>
                </a:cubicBezTo>
                <a:cubicBezTo>
                  <a:pt x="4240659" y="2754860"/>
                  <a:pt x="4222322" y="2783208"/>
                  <a:pt x="4203228" y="2810786"/>
                </a:cubicBezTo>
                <a:cubicBezTo>
                  <a:pt x="4137959" y="2910577"/>
                  <a:pt x="4070960" y="2967491"/>
                  <a:pt x="3961183" y="3032940"/>
                </a:cubicBezTo>
                <a:cubicBezTo>
                  <a:pt x="3685454" y="3199867"/>
                  <a:pt x="3358879" y="3289086"/>
                  <a:pt x="2986784" y="3394121"/>
                </a:cubicBezTo>
                <a:cubicBezTo>
                  <a:pt x="3009828" y="3396571"/>
                  <a:pt x="2990165" y="3403432"/>
                  <a:pt x="2984634" y="3402844"/>
                </a:cubicBezTo>
                <a:cubicBezTo>
                  <a:pt x="2983642" y="3406871"/>
                  <a:pt x="2985038" y="3424234"/>
                  <a:pt x="2979508" y="3423646"/>
                </a:cubicBezTo>
                <a:cubicBezTo>
                  <a:pt x="2998418" y="3442871"/>
                  <a:pt x="3075363" y="3397328"/>
                  <a:pt x="3091954" y="3399092"/>
                </a:cubicBezTo>
                <a:cubicBezTo>
                  <a:pt x="3410818" y="3309359"/>
                  <a:pt x="3729787" y="3127374"/>
                  <a:pt x="4164489" y="3018136"/>
                </a:cubicBezTo>
                <a:cubicBezTo>
                  <a:pt x="4220646" y="3028238"/>
                  <a:pt x="3620280" y="3316422"/>
                  <a:pt x="3737209" y="3432361"/>
                </a:cubicBezTo>
                <a:cubicBezTo>
                  <a:pt x="3854138" y="3548299"/>
                  <a:pt x="4859539" y="3717207"/>
                  <a:pt x="4866061" y="3713769"/>
                </a:cubicBezTo>
                <a:lnTo>
                  <a:pt x="4845002" y="3703267"/>
                </a:lnTo>
                <a:cubicBezTo>
                  <a:pt x="4841072" y="3701945"/>
                  <a:pt x="4806143" y="3692214"/>
                  <a:pt x="4751906" y="3677239"/>
                </a:cubicBezTo>
                <a:lnTo>
                  <a:pt x="4715974" y="3667334"/>
                </a:lnTo>
                <a:lnTo>
                  <a:pt x="4729547" y="3669257"/>
                </a:lnTo>
                <a:lnTo>
                  <a:pt x="4746900" y="3674046"/>
                </a:lnTo>
                <a:cubicBezTo>
                  <a:pt x="4764727" y="3678963"/>
                  <a:pt x="4780764" y="3683383"/>
                  <a:pt x="4794659" y="3687209"/>
                </a:cubicBezTo>
                <a:lnTo>
                  <a:pt x="4796469" y="3687707"/>
                </a:lnTo>
                <a:lnTo>
                  <a:pt x="4796464" y="3688141"/>
                </a:lnTo>
                <a:lnTo>
                  <a:pt x="4796310" y="3688128"/>
                </a:lnTo>
                <a:cubicBezTo>
                  <a:pt x="4795777" y="3688241"/>
                  <a:pt x="4795772" y="3688564"/>
                  <a:pt x="4796454" y="3689153"/>
                </a:cubicBezTo>
                <a:lnTo>
                  <a:pt x="4796464" y="3688141"/>
                </a:lnTo>
                <a:lnTo>
                  <a:pt x="4798661" y="3688309"/>
                </a:lnTo>
                <a:lnTo>
                  <a:pt x="4829568" y="3696805"/>
                </a:lnTo>
                <a:cubicBezTo>
                  <a:pt x="4977729" y="3737419"/>
                  <a:pt x="4807870" y="3689850"/>
                  <a:pt x="4799325" y="3688360"/>
                </a:cubicBezTo>
                <a:lnTo>
                  <a:pt x="4798661" y="3688309"/>
                </a:lnTo>
                <a:lnTo>
                  <a:pt x="4796469" y="3687707"/>
                </a:lnTo>
                <a:lnTo>
                  <a:pt x="4796492" y="3685244"/>
                </a:lnTo>
                <a:cubicBezTo>
                  <a:pt x="4799444" y="3678044"/>
                  <a:pt x="4820561" y="3683453"/>
                  <a:pt x="4820561" y="3683453"/>
                </a:cubicBezTo>
                <a:cubicBezTo>
                  <a:pt x="4821057" y="3681441"/>
                  <a:pt x="4778443" y="3675876"/>
                  <a:pt x="4738039" y="3670461"/>
                </a:cubicBezTo>
                <a:lnTo>
                  <a:pt x="4729547" y="3669257"/>
                </a:lnTo>
                <a:lnTo>
                  <a:pt x="4691700" y="3658813"/>
                </a:lnTo>
                <a:lnTo>
                  <a:pt x="4723552" y="3659441"/>
                </a:lnTo>
                <a:cubicBezTo>
                  <a:pt x="4778586" y="3666423"/>
                  <a:pt x="4833259" y="3685664"/>
                  <a:pt x="4877306" y="3668141"/>
                </a:cubicBezTo>
                <a:cubicBezTo>
                  <a:pt x="4867642" y="3684328"/>
                  <a:pt x="4894820" y="3670003"/>
                  <a:pt x="4910420" y="3675794"/>
                </a:cubicBezTo>
                <a:cubicBezTo>
                  <a:pt x="4910420" y="3675794"/>
                  <a:pt x="4912738" y="3693255"/>
                  <a:pt x="4922807" y="3698457"/>
                </a:cubicBezTo>
                <a:cubicBezTo>
                  <a:pt x="4893240" y="3699445"/>
                  <a:pt x="4843606" y="3685904"/>
                  <a:pt x="4837083" y="3689341"/>
                </a:cubicBezTo>
                <a:cubicBezTo>
                  <a:pt x="4830560" y="3692779"/>
                  <a:pt x="4846159" y="3698570"/>
                  <a:pt x="4852612" y="3699256"/>
                </a:cubicBezTo>
                <a:cubicBezTo>
                  <a:pt x="4863673" y="3700432"/>
                  <a:pt x="4910753" y="3701306"/>
                  <a:pt x="4925196" y="3711794"/>
                </a:cubicBezTo>
                <a:cubicBezTo>
                  <a:pt x="4936186" y="3717094"/>
                  <a:pt x="4933209" y="3729172"/>
                  <a:pt x="4937582" y="3734458"/>
                </a:cubicBezTo>
                <a:cubicBezTo>
                  <a:pt x="4936590" y="3738483"/>
                  <a:pt x="4954174" y="3736221"/>
                  <a:pt x="4954174" y="3736221"/>
                </a:cubicBezTo>
                <a:cubicBezTo>
                  <a:pt x="4953182" y="3740247"/>
                  <a:pt x="4946659" y="3743686"/>
                  <a:pt x="4946659" y="3743686"/>
                </a:cubicBezTo>
                <a:cubicBezTo>
                  <a:pt x="4946659" y="3743686"/>
                  <a:pt x="4984075" y="3760746"/>
                  <a:pt x="4995136" y="3761923"/>
                </a:cubicBezTo>
                <a:cubicBezTo>
                  <a:pt x="4988613" y="3765361"/>
                  <a:pt x="4976963" y="3789600"/>
                  <a:pt x="4982494" y="3790188"/>
                </a:cubicBezTo>
                <a:cubicBezTo>
                  <a:pt x="5003554" y="3800691"/>
                  <a:pt x="5041224" y="3766824"/>
                  <a:pt x="5049308" y="3780078"/>
                </a:cubicBezTo>
                <a:cubicBezTo>
                  <a:pt x="5057227" y="3794003"/>
                  <a:pt x="5042786" y="3783516"/>
                  <a:pt x="5028652" y="3790965"/>
                </a:cubicBezTo>
                <a:cubicBezTo>
                  <a:pt x="5002396" y="3805388"/>
                  <a:pt x="5011473" y="3814616"/>
                  <a:pt x="5025675" y="3803043"/>
                </a:cubicBezTo>
                <a:cubicBezTo>
                  <a:pt x="5060370" y="3781255"/>
                  <a:pt x="5056569" y="3823542"/>
                  <a:pt x="5050116" y="3822856"/>
                </a:cubicBezTo>
                <a:cubicBezTo>
                  <a:pt x="5055577" y="3827568"/>
                  <a:pt x="5089278" y="3809806"/>
                  <a:pt x="5092658" y="3819117"/>
                </a:cubicBezTo>
                <a:cubicBezTo>
                  <a:pt x="5094055" y="3836480"/>
                  <a:pt x="5061107" y="3828157"/>
                  <a:pt x="5059950" y="3832854"/>
                </a:cubicBezTo>
                <a:cubicBezTo>
                  <a:pt x="5052434" y="3840318"/>
                  <a:pt x="5075478" y="3842768"/>
                  <a:pt x="5067041" y="3850134"/>
                </a:cubicBezTo>
                <a:cubicBezTo>
                  <a:pt x="5047308" y="3861118"/>
                  <a:pt x="5027406" y="3845920"/>
                  <a:pt x="5020717" y="3850029"/>
                </a:cubicBezTo>
                <a:cubicBezTo>
                  <a:pt x="5020717" y="3850029"/>
                  <a:pt x="5016748" y="3866132"/>
                  <a:pt x="5010296" y="3865446"/>
                </a:cubicBezTo>
                <a:cubicBezTo>
                  <a:pt x="5021121" y="3871417"/>
                  <a:pt x="5037713" y="3873182"/>
                  <a:pt x="5037713" y="3873182"/>
                </a:cubicBezTo>
                <a:cubicBezTo>
                  <a:pt x="5032752" y="3893312"/>
                  <a:pt x="4997085" y="3872993"/>
                  <a:pt x="5015002" y="3896244"/>
                </a:cubicBezTo>
                <a:cubicBezTo>
                  <a:pt x="5035474" y="3932162"/>
                  <a:pt x="4959250" y="3907531"/>
                  <a:pt x="4976174" y="3934807"/>
                </a:cubicBezTo>
                <a:cubicBezTo>
                  <a:pt x="4987640" y="3957374"/>
                  <a:pt x="4973197" y="3946887"/>
                  <a:pt x="4963533" y="3963072"/>
                </a:cubicBezTo>
                <a:cubicBezTo>
                  <a:pt x="4962541" y="3967100"/>
                  <a:pt x="4971452" y="3976997"/>
                  <a:pt x="4978141" y="3972889"/>
                </a:cubicBezTo>
                <a:cubicBezTo>
                  <a:pt x="4970460" y="3981024"/>
                  <a:pt x="4937750" y="3994761"/>
                  <a:pt x="4920167" y="3997022"/>
                </a:cubicBezTo>
                <a:cubicBezTo>
                  <a:pt x="4913714" y="3996336"/>
                  <a:pt x="4891663" y="3989860"/>
                  <a:pt x="4890670" y="3993886"/>
                </a:cubicBezTo>
                <a:cubicBezTo>
                  <a:pt x="4872094" y="4000174"/>
                  <a:pt x="4892988" y="4011346"/>
                  <a:pt x="4874482" y="4013511"/>
                </a:cubicBezTo>
                <a:cubicBezTo>
                  <a:pt x="4916033" y="4013797"/>
                  <a:pt x="4931228" y="3998198"/>
                  <a:pt x="4914048" y="4021849"/>
                </a:cubicBezTo>
                <a:cubicBezTo>
                  <a:pt x="4904453" y="4033912"/>
                  <a:pt x="4873490" y="4017536"/>
                  <a:pt x="4892400" y="4036762"/>
                </a:cubicBezTo>
                <a:cubicBezTo>
                  <a:pt x="4911310" y="4055987"/>
                  <a:pt x="4889423" y="4048840"/>
                  <a:pt x="4862244" y="4063165"/>
                </a:cubicBezTo>
                <a:cubicBezTo>
                  <a:pt x="4842582" y="4070025"/>
                  <a:pt x="4852579" y="4079351"/>
                  <a:pt x="4844899" y="4087487"/>
                </a:cubicBezTo>
                <a:cubicBezTo>
                  <a:pt x="4843906" y="4091513"/>
                  <a:pt x="4826393" y="4089650"/>
                  <a:pt x="4826393" y="4089650"/>
                </a:cubicBezTo>
                <a:cubicBezTo>
                  <a:pt x="4819871" y="4093087"/>
                  <a:pt x="4835470" y="4098877"/>
                  <a:pt x="4823416" y="4101728"/>
                </a:cubicBezTo>
                <a:cubicBezTo>
                  <a:pt x="4796238" y="4116053"/>
                  <a:pt x="4811364" y="4104578"/>
                  <a:pt x="4792692" y="4107413"/>
                </a:cubicBezTo>
                <a:cubicBezTo>
                  <a:pt x="4803754" y="4108588"/>
                  <a:pt x="4741478" y="4123312"/>
                  <a:pt x="4783193" y="4122928"/>
                </a:cubicBezTo>
                <a:cubicBezTo>
                  <a:pt x="4834812" y="4128417"/>
                  <a:pt x="4776504" y="4127037"/>
                  <a:pt x="4775512" y="4131063"/>
                </a:cubicBezTo>
                <a:cubicBezTo>
                  <a:pt x="4771377" y="4147838"/>
                  <a:pt x="4808625" y="4138716"/>
                  <a:pt x="4810021" y="4156079"/>
                </a:cubicBezTo>
                <a:cubicBezTo>
                  <a:pt x="4811418" y="4173442"/>
                  <a:pt x="4790524" y="4162268"/>
                  <a:pt x="4780859" y="4178455"/>
                </a:cubicBezTo>
                <a:cubicBezTo>
                  <a:pt x="4780859" y="4178455"/>
                  <a:pt x="4802910" y="4184932"/>
                  <a:pt x="4803902" y="4180906"/>
                </a:cubicBezTo>
                <a:cubicBezTo>
                  <a:pt x="4802910" y="4184932"/>
                  <a:pt x="4782255" y="4195818"/>
                  <a:pt x="4775732" y="4199257"/>
                </a:cubicBezTo>
                <a:cubicBezTo>
                  <a:pt x="4769209" y="4202695"/>
                  <a:pt x="4764671" y="4198081"/>
                  <a:pt x="4759140" y="4197492"/>
                </a:cubicBezTo>
                <a:cubicBezTo>
                  <a:pt x="4738485" y="4208379"/>
                  <a:pt x="4761528" y="4210829"/>
                  <a:pt x="4747490" y="4221731"/>
                </a:cubicBezTo>
                <a:lnTo>
                  <a:pt x="4697268" y="4233606"/>
                </a:lnTo>
                <a:cubicBezTo>
                  <a:pt x="4660020" y="4242729"/>
                  <a:pt x="4691149" y="4258432"/>
                  <a:pt x="4695688" y="4263046"/>
                </a:cubicBezTo>
                <a:lnTo>
                  <a:pt x="4691553" y="4279822"/>
                </a:lnTo>
                <a:cubicBezTo>
                  <a:pt x="4708074" y="4285710"/>
                  <a:pt x="4719723" y="4261471"/>
                  <a:pt x="4722113" y="4274808"/>
                </a:cubicBezTo>
                <a:cubicBezTo>
                  <a:pt x="4727976" y="4300910"/>
                  <a:pt x="4710058" y="4277657"/>
                  <a:pt x="4691957" y="4301211"/>
                </a:cubicBezTo>
                <a:cubicBezTo>
                  <a:pt x="4690799" y="4305908"/>
                  <a:pt x="4690211" y="4331322"/>
                  <a:pt x="4690211" y="4331322"/>
                </a:cubicBezTo>
                <a:cubicBezTo>
                  <a:pt x="4667501" y="4354386"/>
                  <a:pt x="4642068" y="4338598"/>
                  <a:pt x="4632403" y="4354785"/>
                </a:cubicBezTo>
                <a:cubicBezTo>
                  <a:pt x="4631410" y="4358811"/>
                  <a:pt x="4645853" y="4369299"/>
                  <a:pt x="4647011" y="4364602"/>
                </a:cubicBezTo>
                <a:cubicBezTo>
                  <a:pt x="4638338" y="4376762"/>
                  <a:pt x="4609763" y="4373724"/>
                  <a:pt x="4617681" y="4387649"/>
                </a:cubicBezTo>
                <a:cubicBezTo>
                  <a:pt x="4627681" y="4396975"/>
                  <a:pt x="4590433" y="4406097"/>
                  <a:pt x="4589441" y="4410123"/>
                </a:cubicBezTo>
                <a:cubicBezTo>
                  <a:pt x="4596367" y="4428074"/>
                  <a:pt x="4631226" y="4405615"/>
                  <a:pt x="4628084" y="4418364"/>
                </a:cubicBezTo>
                <a:cubicBezTo>
                  <a:pt x="4630472" y="4431702"/>
                  <a:pt x="4598518" y="4419351"/>
                  <a:pt x="4593391" y="4440152"/>
                </a:cubicBezTo>
                <a:cubicBezTo>
                  <a:pt x="4591241" y="4448875"/>
                  <a:pt x="4622958" y="4439165"/>
                  <a:pt x="4600317" y="4458104"/>
                </a:cubicBezTo>
                <a:lnTo>
                  <a:pt x="4589257" y="4456927"/>
                </a:lnTo>
                <a:cubicBezTo>
                  <a:pt x="4589257" y="4456927"/>
                  <a:pt x="4592802" y="4465568"/>
                  <a:pt x="4586114" y="4469677"/>
                </a:cubicBezTo>
                <a:cubicBezTo>
                  <a:pt x="4573068" y="4476552"/>
                  <a:pt x="4555554" y="4474690"/>
                  <a:pt x="4548040" y="4482154"/>
                </a:cubicBezTo>
                <a:cubicBezTo>
                  <a:pt x="4549032" y="4478128"/>
                  <a:pt x="4543502" y="4477539"/>
                  <a:pt x="4542510" y="4481566"/>
                </a:cubicBezTo>
                <a:cubicBezTo>
                  <a:pt x="4536056" y="4480879"/>
                  <a:pt x="4530526" y="4480292"/>
                  <a:pt x="4529369" y="4484989"/>
                </a:cubicBezTo>
                <a:cubicBezTo>
                  <a:pt x="4507483" y="4477841"/>
                  <a:pt x="4509800" y="4495303"/>
                  <a:pt x="4528376" y="4489015"/>
                </a:cubicBezTo>
                <a:cubicBezTo>
                  <a:pt x="4517720" y="4509228"/>
                  <a:pt x="4527788" y="4514430"/>
                  <a:pt x="4512592" y="4530028"/>
                </a:cubicBezTo>
                <a:cubicBezTo>
                  <a:pt x="4519115" y="4526591"/>
                  <a:pt x="4517131" y="4534642"/>
                  <a:pt x="4510608" y="4538081"/>
                </a:cubicBezTo>
                <a:cubicBezTo>
                  <a:pt x="4501935" y="4550241"/>
                  <a:pt x="4470384" y="4559280"/>
                  <a:pt x="4469227" y="4563977"/>
                </a:cubicBezTo>
                <a:cubicBezTo>
                  <a:pt x="4468482" y="4566998"/>
                  <a:pt x="4478933" y="4578566"/>
                  <a:pt x="4485112" y="4580483"/>
                </a:cubicBezTo>
                <a:lnTo>
                  <a:pt x="4487026" y="4580533"/>
                </a:lnTo>
                <a:lnTo>
                  <a:pt x="4480830" y="4586067"/>
                </a:lnTo>
                <a:cubicBezTo>
                  <a:pt x="4457526" y="4601015"/>
                  <a:pt x="4411874" y="4599022"/>
                  <a:pt x="4396698" y="4620304"/>
                </a:cubicBezTo>
                <a:cubicBezTo>
                  <a:pt x="4395705" y="4624330"/>
                  <a:pt x="4406766" y="4625506"/>
                  <a:pt x="4412297" y="4626094"/>
                </a:cubicBezTo>
                <a:cubicBezTo>
                  <a:pt x="4415772" y="4638859"/>
                  <a:pt x="4382730" y="4627082"/>
                  <a:pt x="4386040" y="4640517"/>
                </a:cubicBezTo>
                <a:cubicBezTo>
                  <a:pt x="4395116" y="4649745"/>
                  <a:pt x="4442785" y="4625205"/>
                  <a:pt x="4446332" y="4633845"/>
                </a:cubicBezTo>
                <a:cubicBezTo>
                  <a:pt x="4455408" y="4643073"/>
                  <a:pt x="4393132" y="4657797"/>
                  <a:pt x="4386444" y="4661906"/>
                </a:cubicBezTo>
                <a:cubicBezTo>
                  <a:pt x="4372477" y="4668684"/>
                  <a:pt x="4374795" y="4686145"/>
                  <a:pt x="4355297" y="4692335"/>
                </a:cubicBezTo>
                <a:cubicBezTo>
                  <a:pt x="4341093" y="4703907"/>
                  <a:pt x="4305995" y="4704306"/>
                  <a:pt x="4293021" y="4707059"/>
                </a:cubicBezTo>
                <a:cubicBezTo>
                  <a:pt x="4285340" y="4715193"/>
                  <a:pt x="4315072" y="4713535"/>
                  <a:pt x="4310534" y="4708920"/>
                </a:cubicBezTo>
                <a:cubicBezTo>
                  <a:pt x="4332990" y="4736787"/>
                  <a:pt x="4226610" y="4738557"/>
                  <a:pt x="4211415" y="4754157"/>
                </a:cubicBezTo>
                <a:cubicBezTo>
                  <a:pt x="4211415" y="4754157"/>
                  <a:pt x="4190171" y="4790458"/>
                  <a:pt x="4191328" y="4785761"/>
                </a:cubicBezTo>
                <a:cubicBezTo>
                  <a:pt x="4190171" y="4790458"/>
                  <a:pt x="4214373" y="4788211"/>
                  <a:pt x="4226426" y="4785362"/>
                </a:cubicBezTo>
                <a:cubicBezTo>
                  <a:pt x="4257906" y="4780447"/>
                  <a:pt x="4267572" y="4764260"/>
                  <a:pt x="4308200" y="4764448"/>
                </a:cubicBezTo>
                <a:cubicBezTo>
                  <a:pt x="4292012" y="4784073"/>
                  <a:pt x="4171595" y="4796746"/>
                  <a:pt x="4112864" y="4820110"/>
                </a:cubicBezTo>
                <a:cubicBezTo>
                  <a:pt x="4106176" y="4824219"/>
                  <a:pt x="4072475" y="4841981"/>
                  <a:pt x="4073632" y="4837284"/>
                </a:cubicBezTo>
                <a:cubicBezTo>
                  <a:pt x="4065030" y="4845321"/>
                  <a:pt x="4080559" y="4855235"/>
                  <a:pt x="4074036" y="4858673"/>
                </a:cubicBezTo>
                <a:cubicBezTo>
                  <a:pt x="4059903" y="4866122"/>
                  <a:pt x="4022418" y="4853185"/>
                  <a:pt x="4010199" y="4856705"/>
                </a:cubicBezTo>
                <a:cubicBezTo>
                  <a:pt x="4004668" y="4856117"/>
                  <a:pt x="4009207" y="4860731"/>
                  <a:pt x="4009207" y="4860731"/>
                </a:cubicBezTo>
                <a:cubicBezTo>
                  <a:pt x="3982193" y="4874385"/>
                  <a:pt x="3950072" y="4862707"/>
                  <a:pt x="3902000" y="4865858"/>
                </a:cubicBezTo>
                <a:cubicBezTo>
                  <a:pt x="3871276" y="4871542"/>
                  <a:pt x="3838566" y="4885278"/>
                  <a:pt x="3801485" y="4893730"/>
                </a:cubicBezTo>
                <a:lnTo>
                  <a:pt x="3474575" y="4957436"/>
                </a:lnTo>
                <a:cubicBezTo>
                  <a:pt x="3063433" y="5032841"/>
                  <a:pt x="2548300" y="5123357"/>
                  <a:pt x="2153180" y="5179809"/>
                </a:cubicBezTo>
                <a:cubicBezTo>
                  <a:pt x="2037301" y="5197097"/>
                  <a:pt x="1891619" y="5220166"/>
                  <a:pt x="1765670" y="5232250"/>
                </a:cubicBezTo>
                <a:cubicBezTo>
                  <a:pt x="1668368" y="5243250"/>
                  <a:pt x="2578177" y="5141822"/>
                  <a:pt x="2497231" y="5159381"/>
                </a:cubicBezTo>
                <a:cubicBezTo>
                  <a:pt x="2454617" y="5167245"/>
                  <a:pt x="2332652" y="5185547"/>
                  <a:pt x="2319440" y="5193093"/>
                </a:cubicBezTo>
                <a:cubicBezTo>
                  <a:pt x="2300864" y="5199381"/>
                  <a:pt x="2287986" y="5201666"/>
                  <a:pt x="2237003" y="5211723"/>
                </a:cubicBezTo>
                <a:cubicBezTo>
                  <a:pt x="2186019" y="5221781"/>
                  <a:pt x="2088029" y="5239535"/>
                  <a:pt x="2013543" y="5253440"/>
                </a:cubicBezTo>
                <a:cubicBezTo>
                  <a:pt x="2000567" y="5256192"/>
                  <a:pt x="1973078" y="5267707"/>
                  <a:pt x="1978538" y="5272419"/>
                </a:cubicBezTo>
                <a:cubicBezTo>
                  <a:pt x="1980926" y="5285756"/>
                  <a:pt x="1898613" y="5281800"/>
                  <a:pt x="1901994" y="5291111"/>
                </a:cubicBezTo>
                <a:cubicBezTo>
                  <a:pt x="1901002" y="5295137"/>
                  <a:pt x="1854222" y="5312308"/>
                  <a:pt x="1847700" y="5315745"/>
                </a:cubicBezTo>
                <a:cubicBezTo>
                  <a:pt x="1842169" y="5315157"/>
                  <a:pt x="1376203" y="5353065"/>
                  <a:pt x="1281904" y="5360529"/>
                </a:cubicBezTo>
                <a:cubicBezTo>
                  <a:pt x="1287435" y="5361118"/>
                  <a:pt x="1648823" y="5336617"/>
                  <a:pt x="1849662" y="5321370"/>
                </a:cubicBezTo>
                <a:lnTo>
                  <a:pt x="2486940" y="5269048"/>
                </a:lnTo>
                <a:cubicBezTo>
                  <a:pt x="2485782" y="5273745"/>
                  <a:pt x="1761788" y="5337847"/>
                  <a:pt x="1766327" y="5342461"/>
                </a:cubicBezTo>
                <a:lnTo>
                  <a:pt x="1764377" y="5344424"/>
                </a:lnTo>
                <a:lnTo>
                  <a:pt x="1733253" y="5347202"/>
                </a:lnTo>
                <a:lnTo>
                  <a:pt x="1725792" y="5347821"/>
                </a:lnTo>
                <a:lnTo>
                  <a:pt x="1708396" y="5346456"/>
                </a:lnTo>
                <a:cubicBezTo>
                  <a:pt x="1700410" y="5346348"/>
                  <a:pt x="1694192" y="5347227"/>
                  <a:pt x="1692023" y="5350268"/>
                </a:cubicBezTo>
                <a:cubicBezTo>
                  <a:pt x="1691616" y="5350483"/>
                  <a:pt x="1695175" y="5350303"/>
                  <a:pt x="1702211" y="5349776"/>
                </a:cubicBezTo>
                <a:lnTo>
                  <a:pt x="1725792" y="5347821"/>
                </a:lnTo>
                <a:lnTo>
                  <a:pt x="1735370" y="5348573"/>
                </a:lnTo>
                <a:cubicBezTo>
                  <a:pt x="1744607" y="5349485"/>
                  <a:pt x="1753327" y="5350214"/>
                  <a:pt x="1759248" y="5349586"/>
                </a:cubicBezTo>
                <a:lnTo>
                  <a:pt x="1764377" y="5344424"/>
                </a:lnTo>
                <a:lnTo>
                  <a:pt x="1782193" y="5342833"/>
                </a:lnTo>
                <a:cubicBezTo>
                  <a:pt x="2028771" y="5320423"/>
                  <a:pt x="2696210" y="5255489"/>
                  <a:pt x="2702258" y="5252777"/>
                </a:cubicBezTo>
                <a:cubicBezTo>
                  <a:pt x="2688126" y="5260225"/>
                  <a:pt x="2529185" y="5273216"/>
                  <a:pt x="2545198" y="5273668"/>
                </a:cubicBezTo>
                <a:cubicBezTo>
                  <a:pt x="2561211" y="5274120"/>
                  <a:pt x="2713957" y="5261549"/>
                  <a:pt x="2798336" y="5255489"/>
                </a:cubicBezTo>
                <a:cubicBezTo>
                  <a:pt x="2795626" y="5259290"/>
                  <a:pt x="2635316" y="5279331"/>
                  <a:pt x="2415666" y="5304909"/>
                </a:cubicBezTo>
                <a:lnTo>
                  <a:pt x="2391118" y="5307740"/>
                </a:lnTo>
                <a:lnTo>
                  <a:pt x="2240640" y="5321863"/>
                </a:lnTo>
                <a:cubicBezTo>
                  <a:pt x="1836328" y="5359940"/>
                  <a:pt x="1387420" y="5402918"/>
                  <a:pt x="1210410" y="5416947"/>
                </a:cubicBezTo>
                <a:lnTo>
                  <a:pt x="1187622" y="5418674"/>
                </a:lnTo>
                <a:lnTo>
                  <a:pt x="1176757" y="5419498"/>
                </a:lnTo>
                <a:cubicBezTo>
                  <a:pt x="1147496" y="5421580"/>
                  <a:pt x="1131758" y="5422223"/>
                  <a:pt x="1132657" y="5421092"/>
                </a:cubicBezTo>
                <a:cubicBezTo>
                  <a:pt x="1134641" y="5413040"/>
                  <a:pt x="1156764" y="5415393"/>
                  <a:pt x="1174277" y="5417255"/>
                </a:cubicBezTo>
                <a:cubicBezTo>
                  <a:pt x="1164374" y="5411382"/>
                  <a:pt x="1149837" y="5397442"/>
                  <a:pt x="1155368" y="5398030"/>
                </a:cubicBezTo>
                <a:cubicBezTo>
                  <a:pt x="1137783" y="5400292"/>
                  <a:pt x="1139180" y="5417654"/>
                  <a:pt x="1124808" y="5403043"/>
                </a:cubicBezTo>
                <a:cubicBezTo>
                  <a:pt x="1115732" y="5393816"/>
                  <a:pt x="1137450" y="5374779"/>
                  <a:pt x="1143903" y="5375465"/>
                </a:cubicBezTo>
                <a:cubicBezTo>
                  <a:pt x="1143572" y="5376806"/>
                  <a:pt x="859197" y="5380217"/>
                  <a:pt x="813025" y="5377082"/>
                </a:cubicBezTo>
                <a:cubicBezTo>
                  <a:pt x="766854" y="5373947"/>
                  <a:pt x="887370" y="5361794"/>
                  <a:pt x="866877" y="5356659"/>
                </a:cubicBezTo>
                <a:cubicBezTo>
                  <a:pt x="846382" y="5351523"/>
                  <a:pt x="638438" y="5345423"/>
                  <a:pt x="690061" y="5346268"/>
                </a:cubicBezTo>
                <a:cubicBezTo>
                  <a:pt x="741682" y="5347113"/>
                  <a:pt x="1161487" y="5373202"/>
                  <a:pt x="1176612" y="5361727"/>
                </a:cubicBezTo>
                <a:cubicBezTo>
                  <a:pt x="1189657" y="5354852"/>
                  <a:pt x="739563" y="5330394"/>
                  <a:pt x="744103" y="5335008"/>
                </a:cubicBezTo>
                <a:cubicBezTo>
                  <a:pt x="728574" y="5325094"/>
                  <a:pt x="1047016" y="5316845"/>
                  <a:pt x="1128723" y="5318075"/>
                </a:cubicBezTo>
                <a:cubicBezTo>
                  <a:pt x="1210431" y="5319305"/>
                  <a:pt x="1214852" y="5348579"/>
                  <a:pt x="1234350" y="5342389"/>
                </a:cubicBezTo>
                <a:cubicBezTo>
                  <a:pt x="1254083" y="5331405"/>
                  <a:pt x="1187857" y="5316100"/>
                  <a:pt x="1192396" y="5320713"/>
                </a:cubicBezTo>
                <a:cubicBezTo>
                  <a:pt x="1175874" y="5314826"/>
                  <a:pt x="1179016" y="5302077"/>
                  <a:pt x="1175471" y="5293437"/>
                </a:cubicBezTo>
                <a:cubicBezTo>
                  <a:pt x="1167551" y="5279511"/>
                  <a:pt x="1154410" y="5282934"/>
                  <a:pt x="1155568" y="5278237"/>
                </a:cubicBezTo>
                <a:cubicBezTo>
                  <a:pt x="1156561" y="5274212"/>
                  <a:pt x="1178208" y="5259298"/>
                  <a:pt x="1185724" y="5251835"/>
                </a:cubicBezTo>
                <a:cubicBezTo>
                  <a:pt x="1184732" y="5255860"/>
                  <a:pt x="1207775" y="5258311"/>
                  <a:pt x="1203237" y="5253697"/>
                </a:cubicBezTo>
                <a:cubicBezTo>
                  <a:pt x="1213306" y="5258899"/>
                  <a:pt x="1211156" y="5267622"/>
                  <a:pt x="1229827" y="5264788"/>
                </a:cubicBezTo>
                <a:cubicBezTo>
                  <a:pt x="1229827" y="5264788"/>
                  <a:pt x="1226351" y="5252023"/>
                  <a:pt x="1219829" y="5255461"/>
                </a:cubicBezTo>
                <a:cubicBezTo>
                  <a:pt x="1258990" y="5242410"/>
                  <a:pt x="1234200" y="5270072"/>
                  <a:pt x="1255848" y="5255160"/>
                </a:cubicBezTo>
                <a:cubicBezTo>
                  <a:pt x="1270051" y="5243587"/>
                  <a:pt x="1777854" y="5220342"/>
                  <a:pt x="1762325" y="5210427"/>
                </a:cubicBezTo>
                <a:cubicBezTo>
                  <a:pt x="1757787" y="5205813"/>
                  <a:pt x="1760661" y="5206894"/>
                  <a:pt x="1790886" y="5202963"/>
                </a:cubicBezTo>
                <a:cubicBezTo>
                  <a:pt x="1821110" y="5199032"/>
                  <a:pt x="1948730" y="5191136"/>
                  <a:pt x="1943671" y="5186841"/>
                </a:cubicBezTo>
                <a:cubicBezTo>
                  <a:pt x="1938612" y="5182548"/>
                  <a:pt x="1564996" y="5186051"/>
                  <a:pt x="1760532" y="5177198"/>
                </a:cubicBezTo>
                <a:cubicBezTo>
                  <a:pt x="1768046" y="5169734"/>
                  <a:pt x="1831556" y="5191492"/>
                  <a:pt x="1845592" y="5180590"/>
                </a:cubicBezTo>
                <a:cubicBezTo>
                  <a:pt x="1852281" y="5176482"/>
                  <a:pt x="1875251" y="5178004"/>
                  <a:pt x="1890211" y="5167201"/>
                </a:cubicBezTo>
                <a:cubicBezTo>
                  <a:pt x="1897891" y="5159066"/>
                  <a:pt x="1930468" y="5177614"/>
                  <a:pt x="1922550" y="5163687"/>
                </a:cubicBezTo>
                <a:lnTo>
                  <a:pt x="2095891" y="5146729"/>
                </a:lnTo>
                <a:cubicBezTo>
                  <a:pt x="2074832" y="5136226"/>
                  <a:pt x="2010625" y="5140503"/>
                  <a:pt x="2006087" y="5135889"/>
                </a:cubicBezTo>
                <a:cubicBezTo>
                  <a:pt x="2005095" y="5139915"/>
                  <a:pt x="1851259" y="5129404"/>
                  <a:pt x="1861633" y="5124488"/>
                </a:cubicBezTo>
                <a:cubicBezTo>
                  <a:pt x="1872008" y="5119571"/>
                  <a:pt x="2076179" y="5124436"/>
                  <a:pt x="2068331" y="5106386"/>
                </a:cubicBezTo>
                <a:lnTo>
                  <a:pt x="1953395" y="5115214"/>
                </a:lnTo>
                <a:cubicBezTo>
                  <a:pt x="1939945" y="5100700"/>
                  <a:pt x="2084816" y="5100860"/>
                  <a:pt x="2075739" y="5091632"/>
                </a:cubicBezTo>
                <a:cubicBezTo>
                  <a:pt x="2069287" y="5090946"/>
                  <a:pt x="2271602" y="5086704"/>
                  <a:pt x="2278126" y="5083266"/>
                </a:cubicBezTo>
                <a:cubicBezTo>
                  <a:pt x="2285570" y="5079927"/>
                  <a:pt x="2204718" y="5070321"/>
                  <a:pt x="2207130" y="5064255"/>
                </a:cubicBezTo>
                <a:cubicBezTo>
                  <a:pt x="2209543" y="5058188"/>
                  <a:pt x="2290620" y="5054922"/>
                  <a:pt x="2292604" y="5046870"/>
                </a:cubicBezTo>
                <a:cubicBezTo>
                  <a:pt x="2291208" y="5029507"/>
                  <a:pt x="2128256" y="5035890"/>
                  <a:pt x="2134778" y="5032453"/>
                </a:cubicBezTo>
                <a:cubicBezTo>
                  <a:pt x="2141466" y="5028343"/>
                  <a:pt x="2029600" y="5036399"/>
                  <a:pt x="2038274" y="5024238"/>
                </a:cubicBezTo>
                <a:cubicBezTo>
                  <a:pt x="2039266" y="5020212"/>
                  <a:pt x="2245773" y="5019283"/>
                  <a:pt x="2253217" y="5015943"/>
                </a:cubicBezTo>
                <a:cubicBezTo>
                  <a:pt x="2254209" y="5011917"/>
                  <a:pt x="2140840" y="5023935"/>
                  <a:pt x="2149513" y="5011774"/>
                </a:cubicBezTo>
                <a:cubicBezTo>
                  <a:pt x="2148521" y="5015800"/>
                  <a:pt x="2205240" y="5004195"/>
                  <a:pt x="2212401" y="5001035"/>
                </a:cubicBezTo>
                <a:cubicBezTo>
                  <a:pt x="2219562" y="4997876"/>
                  <a:pt x="2170829" y="5007728"/>
                  <a:pt x="2192476" y="4992814"/>
                </a:cubicBezTo>
                <a:cubicBezTo>
                  <a:pt x="2203336" y="4983296"/>
                  <a:pt x="2183007" y="4980011"/>
                  <a:pt x="2163660" y="4978984"/>
                </a:cubicBezTo>
                <a:lnTo>
                  <a:pt x="2140842" y="4978657"/>
                </a:lnTo>
                <a:lnTo>
                  <a:pt x="2176874" y="4968056"/>
                </a:lnTo>
                <a:cubicBezTo>
                  <a:pt x="2174486" y="4954720"/>
                  <a:pt x="2160814" y="4957149"/>
                  <a:pt x="2192531" y="4947438"/>
                </a:cubicBezTo>
                <a:cubicBezTo>
                  <a:pt x="2199054" y="4944001"/>
                  <a:pt x="2236741" y="4943534"/>
                  <a:pt x="2244186" y="4940195"/>
                </a:cubicBezTo>
                <a:cubicBezTo>
                  <a:pt x="2242035" y="4939966"/>
                  <a:pt x="2162817" y="4934256"/>
                  <a:pt x="2198502" y="4929807"/>
                </a:cubicBezTo>
                <a:cubicBezTo>
                  <a:pt x="2234187" y="4925357"/>
                  <a:pt x="2444913" y="4918792"/>
                  <a:pt x="2458295" y="4913497"/>
                </a:cubicBezTo>
                <a:cubicBezTo>
                  <a:pt x="2471676" y="4908202"/>
                  <a:pt x="2338626" y="4903191"/>
                  <a:pt x="2278792" y="4898038"/>
                </a:cubicBezTo>
                <a:cubicBezTo>
                  <a:pt x="2285315" y="4894599"/>
                  <a:pt x="2300049" y="4856003"/>
                  <a:pt x="2309125" y="4865231"/>
                </a:cubicBezTo>
                <a:cubicBezTo>
                  <a:pt x="2305491" y="4861746"/>
                  <a:pt x="2293138" y="4859792"/>
                  <a:pt x="2276548" y="4858885"/>
                </a:cubicBezTo>
                <a:lnTo>
                  <a:pt x="2247546" y="4858854"/>
                </a:lnTo>
                <a:lnTo>
                  <a:pt x="2249233" y="4850541"/>
                </a:lnTo>
                <a:cubicBezTo>
                  <a:pt x="2249484" y="4846755"/>
                  <a:pt x="2251665" y="4843158"/>
                  <a:pt x="2263139" y="4840180"/>
                </a:cubicBezTo>
                <a:cubicBezTo>
                  <a:pt x="2286088" y="4834224"/>
                  <a:pt x="2344109" y="4830927"/>
                  <a:pt x="2384594" y="4826301"/>
                </a:cubicBezTo>
                <a:cubicBezTo>
                  <a:pt x="2393196" y="4818264"/>
                  <a:pt x="2444028" y="4825557"/>
                  <a:pt x="2450716" y="4821448"/>
                </a:cubicBezTo>
                <a:cubicBezTo>
                  <a:pt x="2445184" y="4820860"/>
                  <a:pt x="2527863" y="4806879"/>
                  <a:pt x="2575108" y="4807083"/>
                </a:cubicBezTo>
                <a:cubicBezTo>
                  <a:pt x="2599145" y="4805507"/>
                  <a:pt x="2453094" y="4800374"/>
                  <a:pt x="2437476" y="4791248"/>
                </a:cubicBezTo>
                <a:cubicBezTo>
                  <a:pt x="2421858" y="4782122"/>
                  <a:pt x="2520968" y="4760668"/>
                  <a:pt x="2481403" y="4752328"/>
                </a:cubicBezTo>
                <a:cubicBezTo>
                  <a:pt x="2416334" y="4732327"/>
                  <a:pt x="2555195" y="4735550"/>
                  <a:pt x="2547277" y="4721625"/>
                </a:cubicBezTo>
                <a:cubicBezTo>
                  <a:pt x="2547525" y="4720618"/>
                  <a:pt x="2543326" y="4719267"/>
                  <a:pt x="2536784" y="4717860"/>
                </a:cubicBezTo>
                <a:lnTo>
                  <a:pt x="2519553" y="4714980"/>
                </a:lnTo>
                <a:lnTo>
                  <a:pt x="2573298" y="4714878"/>
                </a:lnTo>
                <a:cubicBezTo>
                  <a:pt x="2593025" y="4714536"/>
                  <a:pt x="2610119" y="4713860"/>
                  <a:pt x="2619142" y="4712754"/>
                </a:cubicBezTo>
                <a:cubicBezTo>
                  <a:pt x="2625830" y="4708644"/>
                  <a:pt x="2653249" y="4689502"/>
                  <a:pt x="2607090" y="4688727"/>
                </a:cubicBezTo>
                <a:cubicBezTo>
                  <a:pt x="2548949" y="4686675"/>
                  <a:pt x="2707641" y="4656963"/>
                  <a:pt x="2726650" y="4647758"/>
                </a:cubicBezTo>
                <a:cubicBezTo>
                  <a:pt x="2745657" y="4638552"/>
                  <a:pt x="2725677" y="4638108"/>
                  <a:pt x="2721139" y="4633494"/>
                </a:cubicBezTo>
                <a:cubicBezTo>
                  <a:pt x="2728820" y="4625360"/>
                  <a:pt x="2983688" y="4453423"/>
                  <a:pt x="2989148" y="4458136"/>
                </a:cubicBezTo>
                <a:cubicBezTo>
                  <a:pt x="3208976" y="4411410"/>
                  <a:pt x="2980428" y="4437835"/>
                  <a:pt x="2966961" y="4448814"/>
                </a:cubicBezTo>
                <a:cubicBezTo>
                  <a:pt x="2953495" y="4459793"/>
                  <a:pt x="2850873" y="4422727"/>
                  <a:pt x="2836381" y="4423026"/>
                </a:cubicBezTo>
                <a:cubicBezTo>
                  <a:pt x="2816479" y="4407827"/>
                  <a:pt x="2908911" y="4385111"/>
                  <a:pt x="2910896" y="4377059"/>
                </a:cubicBezTo>
                <a:lnTo>
                  <a:pt x="3195052" y="4215529"/>
                </a:lnTo>
                <a:cubicBezTo>
                  <a:pt x="3183205" y="4203830"/>
                  <a:pt x="3061664" y="4263112"/>
                  <a:pt x="2989095" y="4278849"/>
                </a:cubicBezTo>
                <a:cubicBezTo>
                  <a:pt x="2916526" y="4294587"/>
                  <a:pt x="2836122" y="4299585"/>
                  <a:pt x="2759636" y="4309953"/>
                </a:cubicBezTo>
                <a:cubicBezTo>
                  <a:pt x="2696533" y="4318419"/>
                  <a:pt x="2600815" y="4345834"/>
                  <a:pt x="2610480" y="4329648"/>
                </a:cubicBezTo>
                <a:cubicBezTo>
                  <a:pt x="2617002" y="4326209"/>
                  <a:pt x="2103094" y="4495816"/>
                  <a:pt x="1714575" y="4556824"/>
                </a:cubicBezTo>
                <a:cubicBezTo>
                  <a:pt x="1326055" y="4617830"/>
                  <a:pt x="283901" y="4700300"/>
                  <a:pt x="279363" y="4695686"/>
                </a:cubicBezTo>
                <a:cubicBezTo>
                  <a:pt x="272436" y="4677735"/>
                  <a:pt x="1715163" y="4531409"/>
                  <a:pt x="1684199" y="4515032"/>
                </a:cubicBezTo>
                <a:cubicBezTo>
                  <a:pt x="1678669" y="4514445"/>
                  <a:pt x="-5435" y="4627333"/>
                  <a:pt x="95" y="4627921"/>
                </a:cubicBezTo>
                <a:cubicBezTo>
                  <a:pt x="-14512" y="4618105"/>
                  <a:pt x="1657609" y="4503943"/>
                  <a:pt x="1631184" y="4492181"/>
                </a:cubicBezTo>
                <a:cubicBezTo>
                  <a:pt x="1619202" y="4490906"/>
                  <a:pt x="286457" y="4600086"/>
                  <a:pt x="281918" y="4595472"/>
                </a:cubicBezTo>
                <a:cubicBezTo>
                  <a:pt x="238902" y="4581946"/>
                  <a:pt x="1511021" y="4453926"/>
                  <a:pt x="1457936" y="4435198"/>
                </a:cubicBezTo>
                <a:cubicBezTo>
                  <a:pt x="1638888" y="4403618"/>
                  <a:pt x="160891" y="4574597"/>
                  <a:pt x="15704" y="4508662"/>
                </a:cubicBezTo>
                <a:cubicBezTo>
                  <a:pt x="-11519" y="4496299"/>
                  <a:pt x="11001" y="4483363"/>
                  <a:pt x="66897" y="4470230"/>
                </a:cubicBezTo>
                <a:lnTo>
                  <a:pt x="71560" y="4469305"/>
                </a:lnTo>
                <a:lnTo>
                  <a:pt x="107170" y="4478437"/>
                </a:lnTo>
                <a:cubicBezTo>
                  <a:pt x="298150" y="4502044"/>
                  <a:pt x="974924" y="4384417"/>
                  <a:pt x="1247649" y="4335325"/>
                </a:cubicBezTo>
                <a:lnTo>
                  <a:pt x="1291528" y="4327380"/>
                </a:lnTo>
                <a:lnTo>
                  <a:pt x="1292336" y="4327277"/>
                </a:lnTo>
                <a:cubicBezTo>
                  <a:pt x="1312689" y="4324383"/>
                  <a:pt x="1329478" y="4321633"/>
                  <a:pt x="1342096" y="4319043"/>
                </a:cubicBezTo>
                <a:cubicBezTo>
                  <a:pt x="1379949" y="4311274"/>
                  <a:pt x="1363680" y="4314275"/>
                  <a:pt x="1311343" y="4323793"/>
                </a:cubicBezTo>
                <a:lnTo>
                  <a:pt x="1291528" y="4327380"/>
                </a:lnTo>
                <a:lnTo>
                  <a:pt x="1221185" y="4336384"/>
                </a:lnTo>
                <a:cubicBezTo>
                  <a:pt x="952408" y="4368101"/>
                  <a:pt x="387741" y="4412970"/>
                  <a:pt x="133312" y="4457045"/>
                </a:cubicBezTo>
                <a:lnTo>
                  <a:pt x="71560" y="4469305"/>
                </a:lnTo>
                <a:lnTo>
                  <a:pt x="67798" y="4468339"/>
                </a:lnTo>
                <a:cubicBezTo>
                  <a:pt x="-70821" y="4394128"/>
                  <a:pt x="627328" y="3939952"/>
                  <a:pt x="510386" y="3873776"/>
                </a:cubicBezTo>
                <a:cubicBezTo>
                  <a:pt x="511378" y="3869751"/>
                  <a:pt x="525346" y="3862973"/>
                  <a:pt x="525346" y="3862973"/>
                </a:cubicBezTo>
                <a:cubicBezTo>
                  <a:pt x="522957" y="3849636"/>
                  <a:pt x="505444" y="3847773"/>
                  <a:pt x="509578" y="3830999"/>
                </a:cubicBezTo>
                <a:lnTo>
                  <a:pt x="533615" y="3829422"/>
                </a:lnTo>
                <a:lnTo>
                  <a:pt x="539734" y="3804596"/>
                </a:lnTo>
                <a:cubicBezTo>
                  <a:pt x="541883" y="3795873"/>
                  <a:pt x="561381" y="3789682"/>
                  <a:pt x="562373" y="3785656"/>
                </a:cubicBezTo>
                <a:cubicBezTo>
                  <a:pt x="564524" y="3776934"/>
                  <a:pt x="552540" y="3775659"/>
                  <a:pt x="554525" y="3767608"/>
                </a:cubicBezTo>
                <a:cubicBezTo>
                  <a:pt x="557667" y="3754858"/>
                  <a:pt x="568658" y="3760158"/>
                  <a:pt x="570642" y="3752107"/>
                </a:cubicBezTo>
                <a:cubicBezTo>
                  <a:pt x="567921" y="3713257"/>
                  <a:pt x="529276" y="3705016"/>
                  <a:pt x="545061" y="3664002"/>
                </a:cubicBezTo>
                <a:cubicBezTo>
                  <a:pt x="547045" y="3655950"/>
                  <a:pt x="558106" y="3657126"/>
                  <a:pt x="563637" y="3657714"/>
                </a:cubicBezTo>
                <a:cubicBezTo>
                  <a:pt x="562644" y="3661741"/>
                  <a:pt x="561653" y="3665767"/>
                  <a:pt x="571247" y="3653703"/>
                </a:cubicBezTo>
                <a:cubicBezTo>
                  <a:pt x="570089" y="3658400"/>
                  <a:pt x="1368236" y="3918922"/>
                  <a:pt x="1368236" y="3918922"/>
                </a:cubicBezTo>
                <a:cubicBezTo>
                  <a:pt x="1368825" y="3916532"/>
                  <a:pt x="1342104" y="3903562"/>
                  <a:pt x="1298400" y="3884106"/>
                </a:cubicBezTo>
                <a:lnTo>
                  <a:pt x="1282953" y="3877336"/>
                </a:lnTo>
                <a:lnTo>
                  <a:pt x="1336373" y="3898273"/>
                </a:lnTo>
                <a:cubicBezTo>
                  <a:pt x="1492094" y="3959020"/>
                  <a:pt x="1611148" y="4004453"/>
                  <a:pt x="1616013" y="4003421"/>
                </a:cubicBezTo>
                <a:cubicBezTo>
                  <a:pt x="1639128" y="4001747"/>
                  <a:pt x="808398" y="3643061"/>
                  <a:pt x="652871" y="3560473"/>
                </a:cubicBezTo>
                <a:cubicBezTo>
                  <a:pt x="497346" y="3477883"/>
                  <a:pt x="676336" y="3511324"/>
                  <a:pt x="682859" y="3507885"/>
                </a:cubicBezTo>
                <a:cubicBezTo>
                  <a:pt x="691296" y="3500520"/>
                  <a:pt x="713418" y="3502872"/>
                  <a:pt x="727551" y="3495423"/>
                </a:cubicBezTo>
                <a:cubicBezTo>
                  <a:pt x="734073" y="3491986"/>
                  <a:pt x="737051" y="3479907"/>
                  <a:pt x="743738" y="3475799"/>
                </a:cubicBezTo>
                <a:cubicBezTo>
                  <a:pt x="758698" y="3464995"/>
                  <a:pt x="776282" y="3462733"/>
                  <a:pt x="783963" y="3454598"/>
                </a:cubicBezTo>
                <a:cubicBezTo>
                  <a:pt x="792399" y="3447232"/>
                  <a:pt x="789090" y="3433797"/>
                  <a:pt x="797526" y="3426431"/>
                </a:cubicBezTo>
                <a:cubicBezTo>
                  <a:pt x="806199" y="3414271"/>
                  <a:pt x="823783" y="3412009"/>
                  <a:pt x="824775" y="3407982"/>
                </a:cubicBezTo>
                <a:cubicBezTo>
                  <a:pt x="846019" y="3371681"/>
                  <a:pt x="833632" y="3349017"/>
                  <a:pt x="863787" y="3322615"/>
                </a:cubicBezTo>
                <a:cubicBezTo>
                  <a:pt x="864945" y="3317918"/>
                  <a:pt x="881537" y="3319682"/>
                  <a:pt x="888981" y="3316342"/>
                </a:cubicBezTo>
                <a:cubicBezTo>
                  <a:pt x="896497" y="3308878"/>
                  <a:pt x="893116" y="3299567"/>
                  <a:pt x="899638" y="3296129"/>
                </a:cubicBezTo>
                <a:cubicBezTo>
                  <a:pt x="906161" y="3292692"/>
                  <a:pt x="907557" y="3310054"/>
                  <a:pt x="901035" y="3313493"/>
                </a:cubicBezTo>
                <a:cubicBezTo>
                  <a:pt x="921690" y="3302606"/>
                  <a:pt x="969614" y="3227137"/>
                  <a:pt x="976303" y="3223028"/>
                </a:cubicBezTo>
                <a:cubicBezTo>
                  <a:pt x="982825" y="3219590"/>
                  <a:pt x="1006861" y="3218015"/>
                  <a:pt x="1006861" y="3218015"/>
                </a:cubicBezTo>
                <a:cubicBezTo>
                  <a:pt x="1014377" y="3210551"/>
                  <a:pt x="1011988" y="3197214"/>
                  <a:pt x="1020661" y="3185053"/>
                </a:cubicBezTo>
                <a:cubicBezTo>
                  <a:pt x="1036848" y="3165428"/>
                  <a:pt x="1077002" y="3148352"/>
                  <a:pt x="1095175" y="3120675"/>
                </a:cubicBezTo>
                <a:cubicBezTo>
                  <a:pt x="1097159" y="3112623"/>
                  <a:pt x="1094770" y="3099286"/>
                  <a:pt x="1103278" y="3087796"/>
                </a:cubicBezTo>
                <a:cubicBezTo>
                  <a:pt x="1110554" y="3058272"/>
                  <a:pt x="1137733" y="3043947"/>
                  <a:pt x="1150375" y="3015682"/>
                </a:cubicBezTo>
                <a:cubicBezTo>
                  <a:pt x="1157651" y="2986158"/>
                  <a:pt x="1183672" y="2976531"/>
                  <a:pt x="1206383" y="2953468"/>
                </a:cubicBezTo>
                <a:cubicBezTo>
                  <a:pt x="1241830" y="2905594"/>
                  <a:pt x="1271177" y="2836412"/>
                  <a:pt x="1298022" y="2796575"/>
                </a:cubicBezTo>
                <a:cubicBezTo>
                  <a:pt x="1306460" y="2789209"/>
                  <a:pt x="1318678" y="2785689"/>
                  <a:pt x="1320662" y="2777636"/>
                </a:cubicBezTo>
                <a:cubicBezTo>
                  <a:pt x="1329335" y="2765476"/>
                  <a:pt x="1333470" y="2748700"/>
                  <a:pt x="1336447" y="2736623"/>
                </a:cubicBezTo>
                <a:lnTo>
                  <a:pt x="1340083" y="2733634"/>
                </a:lnTo>
                <a:cubicBezTo>
                  <a:pt x="1351092" y="2723074"/>
                  <a:pt x="1377950" y="2690080"/>
                  <a:pt x="1382789" y="2690595"/>
                </a:cubicBezTo>
                <a:cubicBezTo>
                  <a:pt x="1394772" y="2691869"/>
                  <a:pt x="1352968" y="2742512"/>
                  <a:pt x="1352968" y="2742512"/>
                </a:cubicBezTo>
                <a:cubicBezTo>
                  <a:pt x="1373106" y="2752915"/>
                  <a:pt x="1360482" y="2735047"/>
                  <a:pt x="1374686" y="2723473"/>
                </a:cubicBezTo>
                <a:cubicBezTo>
                  <a:pt x="1402856" y="2705123"/>
                  <a:pt x="1480328" y="2674801"/>
                  <a:pt x="1494296" y="2668023"/>
                </a:cubicBezTo>
                <a:cubicBezTo>
                  <a:pt x="1516347" y="2674500"/>
                  <a:pt x="1556571" y="2653299"/>
                  <a:pt x="1582758" y="2643000"/>
                </a:cubicBezTo>
                <a:cubicBezTo>
                  <a:pt x="1627982" y="2626462"/>
                  <a:pt x="1675970" y="2610220"/>
                  <a:pt x="1724133" y="2596147"/>
                </a:cubicBezTo>
                <a:lnTo>
                  <a:pt x="1755441" y="2588710"/>
                </a:lnTo>
                <a:lnTo>
                  <a:pt x="1755441" y="2573914"/>
                </a:lnTo>
                <a:lnTo>
                  <a:pt x="1683997" y="2590165"/>
                </a:lnTo>
                <a:cubicBezTo>
                  <a:pt x="1542837" y="2619997"/>
                  <a:pt x="1403428" y="2640179"/>
                  <a:pt x="1267030" y="2622216"/>
                </a:cubicBezTo>
                <a:cubicBezTo>
                  <a:pt x="994236" y="2586294"/>
                  <a:pt x="481618" y="2302624"/>
                  <a:pt x="474691" y="2284673"/>
                </a:cubicBezTo>
                <a:cubicBezTo>
                  <a:pt x="465850" y="2270650"/>
                  <a:pt x="431791" y="2294501"/>
                  <a:pt x="408736" y="2257514"/>
                </a:cubicBezTo>
                <a:cubicBezTo>
                  <a:pt x="385679" y="2220525"/>
                  <a:pt x="310923" y="2046957"/>
                  <a:pt x="336355" y="2062745"/>
                </a:cubicBezTo>
                <a:cubicBezTo>
                  <a:pt x="366326" y="2083147"/>
                  <a:pt x="291186" y="2004683"/>
                  <a:pt x="301843" y="1984470"/>
                </a:cubicBezTo>
                <a:cubicBezTo>
                  <a:pt x="302835" y="1980444"/>
                  <a:pt x="310789" y="1956132"/>
                  <a:pt x="314241" y="1946603"/>
                </a:cubicBezTo>
                <a:cubicBezTo>
                  <a:pt x="317695" y="1937074"/>
                  <a:pt x="315047" y="1934757"/>
                  <a:pt x="322562" y="1927294"/>
                </a:cubicBezTo>
                <a:cubicBezTo>
                  <a:pt x="324547" y="1919242"/>
                  <a:pt x="329830" y="1885445"/>
                  <a:pt x="318670" y="1876058"/>
                </a:cubicBezTo>
                <a:cubicBezTo>
                  <a:pt x="307509" y="1866671"/>
                  <a:pt x="256999" y="1888333"/>
                  <a:pt x="255602" y="1870970"/>
                </a:cubicBezTo>
                <a:cubicBezTo>
                  <a:pt x="256760" y="1866273"/>
                  <a:pt x="270098" y="1844580"/>
                  <a:pt x="276431" y="1836202"/>
                </a:cubicBezTo>
                <a:cubicBezTo>
                  <a:pt x="282764" y="1827824"/>
                  <a:pt x="291708" y="1828267"/>
                  <a:pt x="293601" y="1820701"/>
                </a:cubicBezTo>
                <a:cubicBezTo>
                  <a:pt x="295494" y="1813136"/>
                  <a:pt x="268057" y="1801791"/>
                  <a:pt x="287791" y="1790806"/>
                </a:cubicBezTo>
                <a:cubicBezTo>
                  <a:pt x="308447" y="1779919"/>
                  <a:pt x="254537" y="1758139"/>
                  <a:pt x="280724" y="1747840"/>
                </a:cubicBezTo>
                <a:lnTo>
                  <a:pt x="347860" y="1733976"/>
                </a:lnTo>
                <a:cubicBezTo>
                  <a:pt x="351121" y="1732256"/>
                  <a:pt x="339082" y="1727671"/>
                  <a:pt x="325638" y="1723209"/>
                </a:cubicBezTo>
                <a:lnTo>
                  <a:pt x="314953" y="1719795"/>
                </a:lnTo>
                <a:lnTo>
                  <a:pt x="319515" y="1719317"/>
                </a:lnTo>
                <a:cubicBezTo>
                  <a:pt x="321345" y="1717023"/>
                  <a:pt x="321534" y="1710725"/>
                  <a:pt x="320848" y="1703944"/>
                </a:cubicBezTo>
                <a:lnTo>
                  <a:pt x="320224" y="1701035"/>
                </a:lnTo>
                <a:lnTo>
                  <a:pt x="1160463" y="1527930"/>
                </a:lnTo>
                <a:lnTo>
                  <a:pt x="1160463" y="1524252"/>
                </a:lnTo>
                <a:lnTo>
                  <a:pt x="1133509" y="1529871"/>
                </a:lnTo>
                <a:cubicBezTo>
                  <a:pt x="928851" y="1572622"/>
                  <a:pt x="459715" y="1671655"/>
                  <a:pt x="332776" y="1698347"/>
                </a:cubicBezTo>
                <a:lnTo>
                  <a:pt x="320213" y="1700984"/>
                </a:lnTo>
                <a:lnTo>
                  <a:pt x="316931" y="1685672"/>
                </a:lnTo>
                <a:cubicBezTo>
                  <a:pt x="313590" y="1677220"/>
                  <a:pt x="304449" y="1673255"/>
                  <a:pt x="299472" y="1668603"/>
                </a:cubicBezTo>
                <a:cubicBezTo>
                  <a:pt x="294495" y="1663951"/>
                  <a:pt x="278634" y="1665124"/>
                  <a:pt x="287071" y="1657758"/>
                </a:cubicBezTo>
                <a:cubicBezTo>
                  <a:pt x="293593" y="1654320"/>
                  <a:pt x="316274" y="1646429"/>
                  <a:pt x="323719" y="1643089"/>
                </a:cubicBezTo>
                <a:lnTo>
                  <a:pt x="354145" y="1630887"/>
                </a:lnTo>
                <a:cubicBezTo>
                  <a:pt x="355302" y="1626190"/>
                  <a:pt x="382751" y="1621623"/>
                  <a:pt x="383743" y="1617597"/>
                </a:cubicBezTo>
                <a:cubicBezTo>
                  <a:pt x="417848" y="1621223"/>
                  <a:pt x="392515" y="1625592"/>
                  <a:pt x="401187" y="1613432"/>
                </a:cubicBezTo>
                <a:lnTo>
                  <a:pt x="372064" y="1605397"/>
                </a:lnTo>
                <a:cubicBezTo>
                  <a:pt x="373553" y="1599357"/>
                  <a:pt x="876767" y="1484730"/>
                  <a:pt x="1126003" y="1426678"/>
                </a:cubicBezTo>
                <a:lnTo>
                  <a:pt x="1160463" y="1418616"/>
                </a:lnTo>
                <a:lnTo>
                  <a:pt x="1160463" y="1414473"/>
                </a:lnTo>
                <a:lnTo>
                  <a:pt x="1115030" y="1424244"/>
                </a:lnTo>
                <a:cubicBezTo>
                  <a:pt x="852901" y="1480884"/>
                  <a:pt x="333918" y="1595631"/>
                  <a:pt x="339679" y="1589530"/>
                </a:cubicBezTo>
                <a:cubicBezTo>
                  <a:pt x="350336" y="1569317"/>
                  <a:pt x="893070" y="1439898"/>
                  <a:pt x="885365" y="1436813"/>
                </a:cubicBezTo>
                <a:cubicBezTo>
                  <a:pt x="878623" y="1434115"/>
                  <a:pt x="421266" y="1541079"/>
                  <a:pt x="315107" y="1565953"/>
                </a:cubicBezTo>
                <a:lnTo>
                  <a:pt x="303830" y="1568595"/>
                </a:lnTo>
                <a:lnTo>
                  <a:pt x="302382" y="1563665"/>
                </a:lnTo>
                <a:cubicBezTo>
                  <a:pt x="304128" y="1533552"/>
                  <a:pt x="331204" y="1562819"/>
                  <a:pt x="324348" y="1540744"/>
                </a:cubicBezTo>
                <a:cubicBezTo>
                  <a:pt x="316733" y="1527024"/>
                  <a:pt x="408681" y="1496196"/>
                  <a:pt x="528384" y="1462186"/>
                </a:cubicBezTo>
                <a:lnTo>
                  <a:pt x="634987" y="1433018"/>
                </a:lnTo>
                <a:lnTo>
                  <a:pt x="679958" y="1422346"/>
                </a:lnTo>
                <a:cubicBezTo>
                  <a:pt x="710827" y="1414536"/>
                  <a:pt x="744029" y="1405763"/>
                  <a:pt x="777225" y="1396804"/>
                </a:cubicBezTo>
                <a:lnTo>
                  <a:pt x="839406" y="1379754"/>
                </a:lnTo>
                <a:lnTo>
                  <a:pt x="898942" y="1364529"/>
                </a:lnTo>
                <a:cubicBezTo>
                  <a:pt x="967875" y="1346894"/>
                  <a:pt x="1017227" y="1334033"/>
                  <a:pt x="1025721" y="1330070"/>
                </a:cubicBezTo>
                <a:cubicBezTo>
                  <a:pt x="1038463" y="1324127"/>
                  <a:pt x="967005" y="1344476"/>
                  <a:pt x="874460" y="1370143"/>
                </a:cubicBezTo>
                <a:lnTo>
                  <a:pt x="839406" y="1379754"/>
                </a:lnTo>
                <a:lnTo>
                  <a:pt x="783517" y="1394046"/>
                </a:lnTo>
                <a:cubicBezTo>
                  <a:pt x="741920" y="1404735"/>
                  <a:pt x="698087" y="1416102"/>
                  <a:pt x="654678" y="1427630"/>
                </a:cubicBezTo>
                <a:lnTo>
                  <a:pt x="634987" y="1433018"/>
                </a:lnTo>
                <a:lnTo>
                  <a:pt x="596683" y="1442108"/>
                </a:lnTo>
                <a:cubicBezTo>
                  <a:pt x="548946" y="1452320"/>
                  <a:pt x="519889" y="1455570"/>
                  <a:pt x="528211" y="1445644"/>
                </a:cubicBezTo>
                <a:cubicBezTo>
                  <a:pt x="589526" y="1417983"/>
                  <a:pt x="542299" y="1429763"/>
                  <a:pt x="562032" y="1418778"/>
                </a:cubicBezTo>
                <a:cubicBezTo>
                  <a:pt x="563025" y="1414752"/>
                  <a:pt x="620951" y="1388971"/>
                  <a:pt x="626481" y="1389560"/>
                </a:cubicBezTo>
                <a:cubicBezTo>
                  <a:pt x="634162" y="1381425"/>
                  <a:pt x="207236" y="1471498"/>
                  <a:pt x="215744" y="1460009"/>
                </a:cubicBezTo>
                <a:cubicBezTo>
                  <a:pt x="216901" y="1455312"/>
                  <a:pt x="256523" y="1422995"/>
                  <a:pt x="262053" y="1423583"/>
                </a:cubicBezTo>
                <a:cubicBezTo>
                  <a:pt x="271104" y="1411807"/>
                  <a:pt x="578249" y="1321718"/>
                  <a:pt x="881575" y="1232256"/>
                </a:cubicBezTo>
                <a:lnTo>
                  <a:pt x="979515" y="1203259"/>
                </a:lnTo>
                <a:lnTo>
                  <a:pt x="986856" y="1201287"/>
                </a:lnTo>
                <a:cubicBezTo>
                  <a:pt x="1126437" y="1163756"/>
                  <a:pt x="1239674" y="1133232"/>
                  <a:pt x="1243324" y="1132457"/>
                </a:cubicBezTo>
                <a:cubicBezTo>
                  <a:pt x="1245831" y="1130916"/>
                  <a:pt x="1275942" y="1119071"/>
                  <a:pt x="1313929" y="1104536"/>
                </a:cubicBezTo>
                <a:lnTo>
                  <a:pt x="1340567" y="1094416"/>
                </a:lnTo>
                <a:lnTo>
                  <a:pt x="1372124" y="1084523"/>
                </a:lnTo>
                <a:cubicBezTo>
                  <a:pt x="1439855" y="1062831"/>
                  <a:pt x="1480513" y="1048167"/>
                  <a:pt x="1478177" y="1044690"/>
                </a:cubicBezTo>
                <a:cubicBezTo>
                  <a:pt x="1478544" y="1028807"/>
                  <a:pt x="1106314" y="1133252"/>
                  <a:pt x="829207" y="1210852"/>
                </a:cubicBezTo>
                <a:lnTo>
                  <a:pt x="765350" y="1228716"/>
                </a:lnTo>
                <a:lnTo>
                  <a:pt x="752764" y="1231313"/>
                </a:lnTo>
                <a:cubicBezTo>
                  <a:pt x="638290" y="1255489"/>
                  <a:pt x="543499" y="1277826"/>
                  <a:pt x="534176" y="1289746"/>
                </a:cubicBezTo>
                <a:cubicBezTo>
                  <a:pt x="531466" y="1293546"/>
                  <a:pt x="622695" y="1268558"/>
                  <a:pt x="749397" y="1233179"/>
                </a:cubicBezTo>
                <a:lnTo>
                  <a:pt x="765350" y="1228716"/>
                </a:lnTo>
                <a:lnTo>
                  <a:pt x="871363" y="1206841"/>
                </a:lnTo>
                <a:lnTo>
                  <a:pt x="951656" y="1190528"/>
                </a:lnTo>
                <a:lnTo>
                  <a:pt x="897337" y="1204430"/>
                </a:lnTo>
                <a:cubicBezTo>
                  <a:pt x="633148" y="1272160"/>
                  <a:pt x="282712" y="1362590"/>
                  <a:pt x="286536" y="1347073"/>
                </a:cubicBezTo>
                <a:cubicBezTo>
                  <a:pt x="287125" y="1321657"/>
                  <a:pt x="1486296" y="938823"/>
                  <a:pt x="1509928" y="915859"/>
                </a:cubicBezTo>
                <a:cubicBezTo>
                  <a:pt x="1510921" y="911833"/>
                  <a:pt x="519778" y="1236756"/>
                  <a:pt x="369520" y="1280685"/>
                </a:cubicBezTo>
                <a:cubicBezTo>
                  <a:pt x="219263" y="1324613"/>
                  <a:pt x="595579" y="1208362"/>
                  <a:pt x="608386" y="1179426"/>
                </a:cubicBezTo>
                <a:cubicBezTo>
                  <a:pt x="613347" y="1159297"/>
                  <a:pt x="767268" y="1111615"/>
                  <a:pt x="775940" y="1099455"/>
                </a:cubicBezTo>
                <a:cubicBezTo>
                  <a:pt x="777924" y="1091403"/>
                  <a:pt x="1027426" y="1016025"/>
                  <a:pt x="1031561" y="999251"/>
                </a:cubicBezTo>
                <a:cubicBezTo>
                  <a:pt x="1030165" y="981887"/>
                  <a:pt x="1225917" y="894217"/>
                  <a:pt x="1283500" y="861601"/>
                </a:cubicBezTo>
                <a:cubicBezTo>
                  <a:pt x="1341084" y="828984"/>
                  <a:pt x="1373920" y="816299"/>
                  <a:pt x="1377062" y="803550"/>
                </a:cubicBezTo>
                <a:cubicBezTo>
                  <a:pt x="1377650" y="778135"/>
                  <a:pt x="1693462" y="551144"/>
                  <a:pt x="1705516" y="548295"/>
                </a:cubicBezTo>
                <a:cubicBezTo>
                  <a:pt x="1712960" y="544954"/>
                  <a:pt x="1681059" y="601470"/>
                  <a:pt x="1711380" y="574395"/>
                </a:cubicBezTo>
                <a:cubicBezTo>
                  <a:pt x="1727568" y="554770"/>
                  <a:pt x="1762850" y="507567"/>
                  <a:pt x="1789036" y="497268"/>
                </a:cubicBezTo>
                <a:cubicBezTo>
                  <a:pt x="1809762" y="482258"/>
                  <a:pt x="1890140" y="443981"/>
                  <a:pt x="1890140" y="443981"/>
                </a:cubicBezTo>
                <a:cubicBezTo>
                  <a:pt x="1936298" y="444758"/>
                  <a:pt x="1876007" y="451430"/>
                  <a:pt x="1872038" y="467534"/>
                </a:cubicBezTo>
                <a:cubicBezTo>
                  <a:pt x="1875348" y="480969"/>
                  <a:pt x="1886006" y="460756"/>
                  <a:pt x="1891536" y="461344"/>
                </a:cubicBezTo>
                <a:cubicBezTo>
                  <a:pt x="1897067" y="461932"/>
                  <a:pt x="1913588" y="467820"/>
                  <a:pt x="1900613" y="470572"/>
                </a:cubicBezTo>
                <a:cubicBezTo>
                  <a:pt x="1925641" y="464971"/>
                  <a:pt x="1940837" y="449372"/>
                  <a:pt x="1961327" y="439156"/>
                </a:cubicBezTo>
                <a:cubicBezTo>
                  <a:pt x="2053923" y="397359"/>
                  <a:pt x="2189132" y="347698"/>
                  <a:pt x="2293029" y="329137"/>
                </a:cubicBezTo>
                <a:cubicBezTo>
                  <a:pt x="2292037" y="333163"/>
                  <a:pt x="2286506" y="332574"/>
                  <a:pt x="2285514" y="336600"/>
                </a:cubicBezTo>
                <a:cubicBezTo>
                  <a:pt x="2500512" y="274078"/>
                  <a:pt x="2748625" y="219209"/>
                  <a:pt x="2967996" y="161970"/>
                </a:cubicBezTo>
                <a:cubicBezTo>
                  <a:pt x="3104601" y="129673"/>
                  <a:pt x="3243287" y="92776"/>
                  <a:pt x="3380884" y="56452"/>
                </a:cubicBezTo>
                <a:cubicBezTo>
                  <a:pt x="3387408" y="53014"/>
                  <a:pt x="3488844" y="25240"/>
                  <a:pt x="3456302" y="38305"/>
                </a:cubicBezTo>
                <a:cubicBezTo>
                  <a:pt x="3431107" y="44578"/>
                  <a:pt x="3391875" y="61752"/>
                  <a:pt x="3377907" y="68530"/>
                </a:cubicBezTo>
                <a:cubicBezTo>
                  <a:pt x="3373369" y="63917"/>
                  <a:pt x="3366847" y="67354"/>
                  <a:pt x="3365689" y="72051"/>
                </a:cubicBezTo>
                <a:cubicBezTo>
                  <a:pt x="3348175" y="70189"/>
                  <a:pt x="3330592" y="72450"/>
                  <a:pt x="3321163" y="83843"/>
                </a:cubicBezTo>
                <a:cubicBezTo>
                  <a:pt x="3310101" y="82666"/>
                  <a:pt x="3296960" y="86089"/>
                  <a:pt x="3289445" y="93553"/>
                </a:cubicBezTo>
                <a:cubicBezTo>
                  <a:pt x="3284907" y="88939"/>
                  <a:pt x="3278384" y="92377"/>
                  <a:pt x="3277392" y="96403"/>
                </a:cubicBezTo>
                <a:cubicBezTo>
                  <a:pt x="3247825" y="97390"/>
                  <a:pt x="3216109" y="107101"/>
                  <a:pt x="3188930" y="121425"/>
                </a:cubicBezTo>
                <a:cubicBezTo>
                  <a:pt x="3177869" y="120249"/>
                  <a:pt x="3164893" y="123001"/>
                  <a:pt x="3158370" y="126439"/>
                </a:cubicBezTo>
                <a:cubicBezTo>
                  <a:pt x="3152840" y="125850"/>
                  <a:pt x="3146317" y="129288"/>
                  <a:pt x="3146317" y="129288"/>
                </a:cubicBezTo>
                <a:cubicBezTo>
                  <a:pt x="3150690" y="134574"/>
                  <a:pt x="3157378" y="130465"/>
                  <a:pt x="3158370" y="126439"/>
                </a:cubicBezTo>
                <a:cubicBezTo>
                  <a:pt x="3169432" y="127615"/>
                  <a:pt x="3182407" y="124863"/>
                  <a:pt x="3188930" y="121425"/>
                </a:cubicBezTo>
                <a:cubicBezTo>
                  <a:pt x="3218497" y="120438"/>
                  <a:pt x="3240144" y="105525"/>
                  <a:pt x="3269877" y="103867"/>
                </a:cubicBezTo>
                <a:cubicBezTo>
                  <a:pt x="3242698" y="118192"/>
                  <a:pt x="3231637" y="117015"/>
                  <a:pt x="3198928" y="130752"/>
                </a:cubicBezTo>
                <a:cubicBezTo>
                  <a:pt x="3173734" y="137024"/>
                  <a:pt x="3078915" y="164813"/>
                  <a:pt x="3159767" y="143802"/>
                </a:cubicBezTo>
                <a:cubicBezTo>
                  <a:pt x="3235018" y="126326"/>
                  <a:pt x="3358174" y="79515"/>
                  <a:pt x="3433899" y="79305"/>
                </a:cubicBezTo>
                <a:lnTo>
                  <a:pt x="3419862" y="90206"/>
                </a:lnTo>
                <a:cubicBezTo>
                  <a:pt x="3425392" y="90794"/>
                  <a:pt x="3499722" y="73220"/>
                  <a:pt x="3512696" y="70468"/>
                </a:cubicBezTo>
                <a:cubicBezTo>
                  <a:pt x="3544414" y="60757"/>
                  <a:pt x="3576130" y="51047"/>
                  <a:pt x="3601158" y="45446"/>
                </a:cubicBezTo>
                <a:cubicBezTo>
                  <a:pt x="3657975" y="26010"/>
                  <a:pt x="3746437" y="987"/>
                  <a:pt x="3776005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-520142" y="-815547"/>
            <a:ext cx="13691114" cy="5226845"/>
          </a:xfrm>
          <a:custGeom>
            <a:avLst/>
            <a:gdLst>
              <a:gd name="connsiteX0" fmla="*/ 9984264 w 13691114"/>
              <a:gd name="connsiteY0" fmla="*/ 5016562 h 5226845"/>
              <a:gd name="connsiteX1" fmla="*/ 10080684 w 13691114"/>
              <a:gd name="connsiteY1" fmla="*/ 5024789 h 5226845"/>
              <a:gd name="connsiteX2" fmla="*/ 10179020 w 13691114"/>
              <a:gd name="connsiteY2" fmla="*/ 5070040 h 5226845"/>
              <a:gd name="connsiteX3" fmla="*/ 10000866 w 13691114"/>
              <a:gd name="connsiteY3" fmla="*/ 5052133 h 5226845"/>
              <a:gd name="connsiteX4" fmla="*/ 9994481 w 13691114"/>
              <a:gd name="connsiteY4" fmla="*/ 5024063 h 5226845"/>
              <a:gd name="connsiteX5" fmla="*/ 9980433 w 13691114"/>
              <a:gd name="connsiteY5" fmla="*/ 5014142 h 5226845"/>
              <a:gd name="connsiteX6" fmla="*/ 9984264 w 13691114"/>
              <a:gd name="connsiteY6" fmla="*/ 5016562 h 5226845"/>
              <a:gd name="connsiteX7" fmla="*/ 9982987 w 13691114"/>
              <a:gd name="connsiteY7" fmla="*/ 5016562 h 5226845"/>
              <a:gd name="connsiteX8" fmla="*/ 9973409 w 13691114"/>
              <a:gd name="connsiteY8" fmla="*/ 5014626 h 5226845"/>
              <a:gd name="connsiteX9" fmla="*/ 12856435 w 13691114"/>
              <a:gd name="connsiteY9" fmla="*/ 4339734 h 5226845"/>
              <a:gd name="connsiteX10" fmla="*/ 12856435 w 13691114"/>
              <a:gd name="connsiteY10" fmla="*/ 4340217 h 5226845"/>
              <a:gd name="connsiteX11" fmla="*/ 12854519 w 13691114"/>
              <a:gd name="connsiteY11" fmla="*/ 4340217 h 5226845"/>
              <a:gd name="connsiteX12" fmla="*/ 13172514 w 13691114"/>
              <a:gd name="connsiteY12" fmla="*/ 4299806 h 5226845"/>
              <a:gd name="connsiteX13" fmla="*/ 12904964 w 13691114"/>
              <a:gd name="connsiteY13" fmla="*/ 4335378 h 5226845"/>
              <a:gd name="connsiteX14" fmla="*/ 12885169 w 13691114"/>
              <a:gd name="connsiteY14" fmla="*/ 4337072 h 5226845"/>
              <a:gd name="connsiteX15" fmla="*/ 12856435 w 13691114"/>
              <a:gd name="connsiteY15" fmla="*/ 4339734 h 5226845"/>
              <a:gd name="connsiteX16" fmla="*/ 12958602 w 13691114"/>
              <a:gd name="connsiteY16" fmla="*/ 4317713 h 5226845"/>
              <a:gd name="connsiteX17" fmla="*/ 13172514 w 13691114"/>
              <a:gd name="connsiteY17" fmla="*/ 4299806 h 5226845"/>
              <a:gd name="connsiteX18" fmla="*/ 5135799 w 13691114"/>
              <a:gd name="connsiteY18" fmla="*/ 3081419 h 5226845"/>
              <a:gd name="connsiteX19" fmla="*/ 5117920 w 13691114"/>
              <a:gd name="connsiteY19" fmla="*/ 3099568 h 5226845"/>
              <a:gd name="connsiteX20" fmla="*/ 5135799 w 13691114"/>
              <a:gd name="connsiteY20" fmla="*/ 3081419 h 5226845"/>
              <a:gd name="connsiteX21" fmla="*/ 5207316 w 13691114"/>
              <a:gd name="connsiteY21" fmla="*/ 2078155 h 5226845"/>
              <a:gd name="connsiteX22" fmla="*/ 5278194 w 13691114"/>
              <a:gd name="connsiteY22" fmla="*/ 2096304 h 5226845"/>
              <a:gd name="connsiteX23" fmla="*/ 5278194 w 13691114"/>
              <a:gd name="connsiteY23" fmla="*/ 2096304 h 5226845"/>
              <a:gd name="connsiteX24" fmla="*/ 5207316 w 13691114"/>
              <a:gd name="connsiteY24" fmla="*/ 2078155 h 5226845"/>
              <a:gd name="connsiteX25" fmla="*/ 4639651 w 13691114"/>
              <a:gd name="connsiteY25" fmla="*/ 1413184 h 5226845"/>
              <a:gd name="connsiteX26" fmla="*/ 4654976 w 13691114"/>
              <a:gd name="connsiteY26" fmla="*/ 1433027 h 5226845"/>
              <a:gd name="connsiteX27" fmla="*/ 4639651 w 13691114"/>
              <a:gd name="connsiteY27" fmla="*/ 1413184 h 5226845"/>
              <a:gd name="connsiteX28" fmla="*/ 5848415 w 13691114"/>
              <a:gd name="connsiteY28" fmla="*/ 877916 h 5226845"/>
              <a:gd name="connsiteX29" fmla="*/ 5848415 w 13691114"/>
              <a:gd name="connsiteY29" fmla="*/ 877916 h 5226845"/>
              <a:gd name="connsiteX30" fmla="*/ 4730963 w 13691114"/>
              <a:gd name="connsiteY30" fmla="*/ 525104 h 5226845"/>
              <a:gd name="connsiteX31" fmla="*/ 4766082 w 13691114"/>
              <a:gd name="connsiteY31" fmla="*/ 533090 h 5226845"/>
              <a:gd name="connsiteX32" fmla="*/ 4798648 w 13691114"/>
              <a:gd name="connsiteY32" fmla="*/ 539865 h 5226845"/>
              <a:gd name="connsiteX33" fmla="*/ 4779492 w 13691114"/>
              <a:gd name="connsiteY33" fmla="*/ 537445 h 5226845"/>
              <a:gd name="connsiteX34" fmla="*/ 4730963 w 13691114"/>
              <a:gd name="connsiteY34" fmla="*/ 525104 h 5226845"/>
              <a:gd name="connsiteX35" fmla="*/ 6255167 w 13691114"/>
              <a:gd name="connsiteY35" fmla="*/ 305625 h 5226845"/>
              <a:gd name="connsiteX36" fmla="*/ 6278155 w 13691114"/>
              <a:gd name="connsiteY36" fmla="*/ 320386 h 5226845"/>
              <a:gd name="connsiteX37" fmla="*/ 6287734 w 13691114"/>
              <a:gd name="connsiteY37" fmla="*/ 326194 h 5226845"/>
              <a:gd name="connsiteX38" fmla="*/ 6276239 w 13691114"/>
              <a:gd name="connsiteY38" fmla="*/ 322564 h 5226845"/>
              <a:gd name="connsiteX39" fmla="*/ 6255167 w 13691114"/>
              <a:gd name="connsiteY39" fmla="*/ 305625 h 5226845"/>
              <a:gd name="connsiteX40" fmla="*/ 6454393 w 13691114"/>
              <a:gd name="connsiteY40" fmla="*/ 0 h 5226845"/>
              <a:gd name="connsiteX41" fmla="*/ 6578909 w 13691114"/>
              <a:gd name="connsiteY41" fmla="*/ 35813 h 5226845"/>
              <a:gd name="connsiteX42" fmla="*/ 6721943 w 13691114"/>
              <a:gd name="connsiteY42" fmla="*/ 71869 h 5226845"/>
              <a:gd name="connsiteX43" fmla="*/ 6810701 w 13691114"/>
              <a:gd name="connsiteY43" fmla="*/ 125347 h 5226845"/>
              <a:gd name="connsiteX44" fmla="*/ 6900097 w 13691114"/>
              <a:gd name="connsiteY44" fmla="*/ 125347 h 5226845"/>
              <a:gd name="connsiteX45" fmla="*/ 7184887 w 13691114"/>
              <a:gd name="connsiteY45" fmla="*/ 286508 h 5226845"/>
              <a:gd name="connsiteX46" fmla="*/ 7488196 w 13691114"/>
              <a:gd name="connsiteY46" fmla="*/ 483725 h 5226845"/>
              <a:gd name="connsiteX47" fmla="*/ 9091580 w 13691114"/>
              <a:gd name="connsiteY47" fmla="*/ 1469324 h 5226845"/>
              <a:gd name="connsiteX48" fmla="*/ 9501525 w 13691114"/>
              <a:gd name="connsiteY48" fmla="*/ 1594672 h 5226845"/>
              <a:gd name="connsiteX49" fmla="*/ 9733316 w 13691114"/>
              <a:gd name="connsiteY49" fmla="*/ 1683964 h 5226845"/>
              <a:gd name="connsiteX50" fmla="*/ 10232019 w 13691114"/>
              <a:gd name="connsiteY50" fmla="*/ 1755833 h 5226845"/>
              <a:gd name="connsiteX51" fmla="*/ 10321415 w 13691114"/>
              <a:gd name="connsiteY51" fmla="*/ 1773740 h 5226845"/>
              <a:gd name="connsiteX52" fmla="*/ 10303536 w 13691114"/>
              <a:gd name="connsiteY52" fmla="*/ 1791404 h 5226845"/>
              <a:gd name="connsiteX53" fmla="*/ 10731361 w 13691114"/>
              <a:gd name="connsiteY53" fmla="*/ 1863274 h 5226845"/>
              <a:gd name="connsiteX54" fmla="*/ 10962513 w 13691114"/>
              <a:gd name="connsiteY54" fmla="*/ 1916994 h 5226845"/>
              <a:gd name="connsiteX55" fmla="*/ 11087668 w 13691114"/>
              <a:gd name="connsiteY55" fmla="*/ 1916994 h 5226845"/>
              <a:gd name="connsiteX56" fmla="*/ 11069789 w 13691114"/>
              <a:gd name="connsiteY56" fmla="*/ 1934659 h 5226845"/>
              <a:gd name="connsiteX57" fmla="*/ 11034030 w 13691114"/>
              <a:gd name="connsiteY57" fmla="*/ 1934659 h 5226845"/>
              <a:gd name="connsiteX58" fmla="*/ 11069789 w 13691114"/>
              <a:gd name="connsiteY58" fmla="*/ 1934659 h 5226845"/>
              <a:gd name="connsiteX59" fmla="*/ 11087668 w 13691114"/>
              <a:gd name="connsiteY59" fmla="*/ 1970956 h 5226845"/>
              <a:gd name="connsiteX60" fmla="*/ 11426096 w 13691114"/>
              <a:gd name="connsiteY60" fmla="*/ 1988621 h 5226845"/>
              <a:gd name="connsiteX61" fmla="*/ 12334745 w 13691114"/>
              <a:gd name="connsiteY61" fmla="*/ 1988621 h 5226845"/>
              <a:gd name="connsiteX62" fmla="*/ 12424141 w 13691114"/>
              <a:gd name="connsiteY62" fmla="*/ 1988621 h 5226845"/>
              <a:gd name="connsiteX63" fmla="*/ 12334745 w 13691114"/>
              <a:gd name="connsiteY63" fmla="*/ 2024435 h 5226845"/>
              <a:gd name="connsiteX64" fmla="*/ 11906920 w 13691114"/>
              <a:gd name="connsiteY64" fmla="*/ 2042341 h 5226845"/>
              <a:gd name="connsiteX65" fmla="*/ 11247943 w 13691114"/>
              <a:gd name="connsiteY65" fmla="*/ 2024435 h 5226845"/>
              <a:gd name="connsiteX66" fmla="*/ 11077451 w 13691114"/>
              <a:gd name="connsiteY66" fmla="*/ 2016933 h 5226845"/>
              <a:gd name="connsiteX67" fmla="*/ 11051271 w 13691114"/>
              <a:gd name="connsiteY67" fmla="*/ 2021289 h 5226845"/>
              <a:gd name="connsiteX68" fmla="*/ 11044886 w 13691114"/>
              <a:gd name="connsiteY68" fmla="*/ 2019595 h 5226845"/>
              <a:gd name="connsiteX69" fmla="*/ 11034030 w 13691114"/>
              <a:gd name="connsiteY69" fmla="*/ 2024435 h 5226845"/>
              <a:gd name="connsiteX70" fmla="*/ 11051271 w 13691114"/>
              <a:gd name="connsiteY70" fmla="*/ 2021289 h 5226845"/>
              <a:gd name="connsiteX71" fmla="*/ 11069789 w 13691114"/>
              <a:gd name="connsiteY71" fmla="*/ 2026854 h 5226845"/>
              <a:gd name="connsiteX72" fmla="*/ 11105547 w 13691114"/>
              <a:gd name="connsiteY72" fmla="*/ 2042341 h 5226845"/>
              <a:gd name="connsiteX73" fmla="*/ 11354579 w 13691114"/>
              <a:gd name="connsiteY73" fmla="*/ 2078155 h 5226845"/>
              <a:gd name="connsiteX74" fmla="*/ 11550612 w 13691114"/>
              <a:gd name="connsiteY74" fmla="*/ 2096304 h 5226845"/>
              <a:gd name="connsiteX75" fmla="*/ 11853921 w 13691114"/>
              <a:gd name="connsiteY75" fmla="*/ 2096304 h 5226845"/>
              <a:gd name="connsiteX76" fmla="*/ 12014195 w 13691114"/>
              <a:gd name="connsiteY76" fmla="*/ 2114211 h 5226845"/>
              <a:gd name="connsiteX77" fmla="*/ 11622129 w 13691114"/>
              <a:gd name="connsiteY77" fmla="*/ 2114211 h 5226845"/>
              <a:gd name="connsiteX78" fmla="*/ 11586371 w 13691114"/>
              <a:gd name="connsiteY78" fmla="*/ 2132117 h 5226845"/>
              <a:gd name="connsiteX79" fmla="*/ 11426096 w 13691114"/>
              <a:gd name="connsiteY79" fmla="*/ 2149782 h 5226845"/>
              <a:gd name="connsiteX80" fmla="*/ 11318821 w 13691114"/>
              <a:gd name="connsiteY80" fmla="*/ 2167689 h 5226845"/>
              <a:gd name="connsiteX81" fmla="*/ 11212184 w 13691114"/>
              <a:gd name="connsiteY81" fmla="*/ 2167689 h 5226845"/>
              <a:gd name="connsiteX82" fmla="*/ 11212184 w 13691114"/>
              <a:gd name="connsiteY82" fmla="*/ 2239558 h 5226845"/>
              <a:gd name="connsiteX83" fmla="*/ 10766480 w 13691114"/>
              <a:gd name="connsiteY83" fmla="*/ 2203502 h 5226845"/>
              <a:gd name="connsiteX84" fmla="*/ 10677723 w 13691114"/>
              <a:gd name="connsiteY84" fmla="*/ 2239558 h 5226845"/>
              <a:gd name="connsiteX85" fmla="*/ 11034030 w 13691114"/>
              <a:gd name="connsiteY85" fmla="*/ 2275372 h 5226845"/>
              <a:gd name="connsiteX86" fmla="*/ 11318821 w 13691114"/>
              <a:gd name="connsiteY86" fmla="*/ 2310943 h 5226845"/>
              <a:gd name="connsiteX87" fmla="*/ 11140667 w 13691114"/>
              <a:gd name="connsiteY87" fmla="*/ 2328850 h 5226845"/>
              <a:gd name="connsiteX88" fmla="*/ 11034030 w 13691114"/>
              <a:gd name="connsiteY88" fmla="*/ 2346999 h 5226845"/>
              <a:gd name="connsiteX89" fmla="*/ 10784360 w 13691114"/>
              <a:gd name="connsiteY89" fmla="*/ 2346999 h 5226845"/>
              <a:gd name="connsiteX90" fmla="*/ 11105547 w 13691114"/>
              <a:gd name="connsiteY90" fmla="*/ 2364906 h 5226845"/>
              <a:gd name="connsiteX91" fmla="*/ 11693008 w 13691114"/>
              <a:gd name="connsiteY91" fmla="*/ 2418626 h 5226845"/>
              <a:gd name="connsiteX92" fmla="*/ 12602294 w 13691114"/>
              <a:gd name="connsiteY92" fmla="*/ 2436533 h 5226845"/>
              <a:gd name="connsiteX93" fmla="*/ 12798327 w 13691114"/>
              <a:gd name="connsiteY93" fmla="*/ 2436533 h 5226845"/>
              <a:gd name="connsiteX94" fmla="*/ 12673811 w 13691114"/>
              <a:gd name="connsiteY94" fmla="*/ 2454197 h 5226845"/>
              <a:gd name="connsiteX95" fmla="*/ 12049954 w 13691114"/>
              <a:gd name="connsiteY95" fmla="*/ 2490495 h 5226845"/>
              <a:gd name="connsiteX96" fmla="*/ 12245987 w 13691114"/>
              <a:gd name="connsiteY96" fmla="*/ 2490495 h 5226845"/>
              <a:gd name="connsiteX97" fmla="*/ 12709570 w 13691114"/>
              <a:gd name="connsiteY97" fmla="*/ 2490495 h 5226845"/>
              <a:gd name="connsiteX98" fmla="*/ 13047998 w 13691114"/>
              <a:gd name="connsiteY98" fmla="*/ 2472588 h 5226845"/>
              <a:gd name="connsiteX99" fmla="*/ 12904964 w 13691114"/>
              <a:gd name="connsiteY99" fmla="*/ 2490495 h 5226845"/>
              <a:gd name="connsiteX100" fmla="*/ 13047998 w 13691114"/>
              <a:gd name="connsiteY100" fmla="*/ 2543973 h 5226845"/>
              <a:gd name="connsiteX101" fmla="*/ 12922844 w 13691114"/>
              <a:gd name="connsiteY101" fmla="*/ 2561880 h 5226845"/>
              <a:gd name="connsiteX102" fmla="*/ 12904964 w 13691114"/>
              <a:gd name="connsiteY102" fmla="*/ 2579787 h 5226845"/>
              <a:gd name="connsiteX103" fmla="*/ 12495658 w 13691114"/>
              <a:gd name="connsiteY103" fmla="*/ 2633749 h 5226845"/>
              <a:gd name="connsiteX104" fmla="*/ 12495658 w 13691114"/>
              <a:gd name="connsiteY104" fmla="*/ 2633749 h 5226845"/>
              <a:gd name="connsiteX105" fmla="*/ 12655932 w 13691114"/>
              <a:gd name="connsiteY105" fmla="*/ 2633749 h 5226845"/>
              <a:gd name="connsiteX106" fmla="*/ 12459899 w 13691114"/>
              <a:gd name="connsiteY106" fmla="*/ 2669321 h 5226845"/>
              <a:gd name="connsiteX107" fmla="*/ 12032075 w 13691114"/>
              <a:gd name="connsiteY107" fmla="*/ 2687228 h 5226845"/>
              <a:gd name="connsiteX108" fmla="*/ 11550612 w 13691114"/>
              <a:gd name="connsiteY108" fmla="*/ 2705134 h 5226845"/>
              <a:gd name="connsiteX109" fmla="*/ 11746646 w 13691114"/>
              <a:gd name="connsiteY109" fmla="*/ 2741190 h 5226845"/>
              <a:gd name="connsiteX110" fmla="*/ 12691691 w 13691114"/>
              <a:gd name="connsiteY110" fmla="*/ 2741190 h 5226845"/>
              <a:gd name="connsiteX111" fmla="*/ 13047998 w 13691114"/>
              <a:gd name="connsiteY111" fmla="*/ 2705134 h 5226845"/>
              <a:gd name="connsiteX112" fmla="*/ 12887724 w 13691114"/>
              <a:gd name="connsiteY112" fmla="*/ 2759097 h 5226845"/>
              <a:gd name="connsiteX113" fmla="*/ 13030119 w 13691114"/>
              <a:gd name="connsiteY113" fmla="*/ 2759097 h 5226845"/>
              <a:gd name="connsiteX114" fmla="*/ 13020541 w 13691114"/>
              <a:gd name="connsiteY114" fmla="*/ 2774584 h 5226845"/>
              <a:gd name="connsiteX115" fmla="*/ 13017348 w 13691114"/>
              <a:gd name="connsiteY115" fmla="*/ 2778939 h 5226845"/>
              <a:gd name="connsiteX116" fmla="*/ 13012240 w 13691114"/>
              <a:gd name="connsiteY116" fmla="*/ 2777004 h 5226845"/>
              <a:gd name="connsiteX117" fmla="*/ 13014794 w 13691114"/>
              <a:gd name="connsiteY117" fmla="*/ 2781601 h 5226845"/>
              <a:gd name="connsiteX118" fmla="*/ 13017348 w 13691114"/>
              <a:gd name="connsiteY118" fmla="*/ 2778939 h 5226845"/>
              <a:gd name="connsiteX119" fmla="*/ 13030119 w 13691114"/>
              <a:gd name="connsiteY119" fmla="*/ 2783779 h 5226845"/>
              <a:gd name="connsiteX120" fmla="*/ 13047998 w 13691114"/>
              <a:gd name="connsiteY120" fmla="*/ 2777004 h 5226845"/>
              <a:gd name="connsiteX121" fmla="*/ 12904964 w 13691114"/>
              <a:gd name="connsiteY121" fmla="*/ 2848873 h 5226845"/>
              <a:gd name="connsiteX122" fmla="*/ 11960558 w 13691114"/>
              <a:gd name="connsiteY122" fmla="*/ 2902351 h 5226845"/>
              <a:gd name="connsiteX123" fmla="*/ 11479096 w 13691114"/>
              <a:gd name="connsiteY123" fmla="*/ 2902351 h 5226845"/>
              <a:gd name="connsiteX124" fmla="*/ 11746646 w 13691114"/>
              <a:gd name="connsiteY124" fmla="*/ 2920258 h 5226845"/>
              <a:gd name="connsiteX125" fmla="*/ 12120832 w 13691114"/>
              <a:gd name="connsiteY125" fmla="*/ 2920258 h 5226845"/>
              <a:gd name="connsiteX126" fmla="*/ 12869844 w 13691114"/>
              <a:gd name="connsiteY126" fmla="*/ 2938165 h 5226845"/>
              <a:gd name="connsiteX127" fmla="*/ 13030119 w 13691114"/>
              <a:gd name="connsiteY127" fmla="*/ 2920258 h 5226845"/>
              <a:gd name="connsiteX128" fmla="*/ 12904964 w 13691114"/>
              <a:gd name="connsiteY128" fmla="*/ 2938165 h 5226845"/>
              <a:gd name="connsiteX129" fmla="*/ 12620174 w 13691114"/>
              <a:gd name="connsiteY129" fmla="*/ 2992127 h 5226845"/>
              <a:gd name="connsiteX130" fmla="*/ 12530778 w 13691114"/>
              <a:gd name="connsiteY130" fmla="*/ 3027698 h 5226845"/>
              <a:gd name="connsiteX131" fmla="*/ 13047998 w 13691114"/>
              <a:gd name="connsiteY131" fmla="*/ 2992127 h 5226845"/>
              <a:gd name="connsiteX132" fmla="*/ 13172514 w 13691114"/>
              <a:gd name="connsiteY132" fmla="*/ 3027698 h 5226845"/>
              <a:gd name="connsiteX133" fmla="*/ 13030119 w 13691114"/>
              <a:gd name="connsiteY133" fmla="*/ 3045605 h 5226845"/>
              <a:gd name="connsiteX134" fmla="*/ 12192349 w 13691114"/>
              <a:gd name="connsiteY134" fmla="*/ 3135381 h 5226845"/>
              <a:gd name="connsiteX135" fmla="*/ 11906920 w 13691114"/>
              <a:gd name="connsiteY135" fmla="*/ 3153288 h 5226845"/>
              <a:gd name="connsiteX136" fmla="*/ 11710887 w 13691114"/>
              <a:gd name="connsiteY136" fmla="*/ 3153288 h 5226845"/>
              <a:gd name="connsiteX137" fmla="*/ 11978437 w 13691114"/>
              <a:gd name="connsiteY137" fmla="*/ 3188860 h 5226845"/>
              <a:gd name="connsiteX138" fmla="*/ 12208313 w 13691114"/>
              <a:gd name="connsiteY138" fmla="*/ 3179664 h 5226845"/>
              <a:gd name="connsiteX139" fmla="*/ 12192349 w 13691114"/>
              <a:gd name="connsiteY139" fmla="*/ 3224915 h 5226845"/>
              <a:gd name="connsiteX140" fmla="*/ 11640009 w 13691114"/>
              <a:gd name="connsiteY140" fmla="*/ 3242822 h 5226845"/>
              <a:gd name="connsiteX141" fmla="*/ 11105547 w 13691114"/>
              <a:gd name="connsiteY141" fmla="*/ 3242822 h 5226845"/>
              <a:gd name="connsiteX142" fmla="*/ 10998272 w 13691114"/>
              <a:gd name="connsiteY142" fmla="*/ 3224915 h 5226845"/>
              <a:gd name="connsiteX143" fmla="*/ 11087668 w 13691114"/>
              <a:gd name="connsiteY143" fmla="*/ 3242822 h 5226845"/>
              <a:gd name="connsiteX144" fmla="*/ 12138712 w 13691114"/>
              <a:gd name="connsiteY144" fmla="*/ 3260729 h 5226845"/>
              <a:gd name="connsiteX145" fmla="*/ 12620174 w 13691114"/>
              <a:gd name="connsiteY145" fmla="*/ 3260729 h 5226845"/>
              <a:gd name="connsiteX146" fmla="*/ 12816207 w 13691114"/>
              <a:gd name="connsiteY146" fmla="*/ 3242822 h 5226845"/>
              <a:gd name="connsiteX147" fmla="*/ 12869844 w 13691114"/>
              <a:gd name="connsiteY147" fmla="*/ 3260729 h 5226845"/>
              <a:gd name="connsiteX148" fmla="*/ 12958602 w 13691114"/>
              <a:gd name="connsiteY148" fmla="*/ 3260729 h 5226845"/>
              <a:gd name="connsiteX149" fmla="*/ 12954132 w 13691114"/>
              <a:gd name="connsiteY149" fmla="*/ 3298720 h 5226845"/>
              <a:gd name="connsiteX150" fmla="*/ 12934976 w 13691114"/>
              <a:gd name="connsiteY150" fmla="*/ 3303076 h 5226845"/>
              <a:gd name="connsiteX151" fmla="*/ 12922844 w 13691114"/>
              <a:gd name="connsiteY151" fmla="*/ 3296542 h 5226845"/>
              <a:gd name="connsiteX152" fmla="*/ 12933699 w 13691114"/>
              <a:gd name="connsiteY152" fmla="*/ 3303560 h 5226845"/>
              <a:gd name="connsiteX153" fmla="*/ 12934976 w 13691114"/>
              <a:gd name="connsiteY153" fmla="*/ 3303076 h 5226845"/>
              <a:gd name="connsiteX154" fmla="*/ 12956686 w 13691114"/>
              <a:gd name="connsiteY154" fmla="*/ 3314691 h 5226845"/>
              <a:gd name="connsiteX155" fmla="*/ 13012240 w 13691114"/>
              <a:gd name="connsiteY155" fmla="*/ 3332114 h 5226845"/>
              <a:gd name="connsiteX156" fmla="*/ 13154635 w 13691114"/>
              <a:gd name="connsiteY156" fmla="*/ 3332114 h 5226845"/>
              <a:gd name="connsiteX157" fmla="*/ 13208273 w 13691114"/>
              <a:gd name="connsiteY157" fmla="*/ 3350505 h 5226845"/>
              <a:gd name="connsiteX158" fmla="*/ 13244031 w 13691114"/>
              <a:gd name="connsiteY158" fmla="*/ 3368169 h 5226845"/>
              <a:gd name="connsiteX159" fmla="*/ 13172514 w 13691114"/>
              <a:gd name="connsiteY159" fmla="*/ 3368169 h 5226845"/>
              <a:gd name="connsiteX160" fmla="*/ 13047998 w 13691114"/>
              <a:gd name="connsiteY160" fmla="*/ 3421890 h 5226845"/>
              <a:gd name="connsiteX161" fmla="*/ 12922844 w 13691114"/>
              <a:gd name="connsiteY161" fmla="*/ 3457461 h 5226845"/>
              <a:gd name="connsiteX162" fmla="*/ 12958602 w 13691114"/>
              <a:gd name="connsiteY162" fmla="*/ 3475852 h 5226845"/>
              <a:gd name="connsiteX163" fmla="*/ 12530778 w 13691114"/>
              <a:gd name="connsiteY163" fmla="*/ 3529330 h 5226845"/>
              <a:gd name="connsiteX164" fmla="*/ 12691691 w 13691114"/>
              <a:gd name="connsiteY164" fmla="*/ 3529330 h 5226845"/>
              <a:gd name="connsiteX165" fmla="*/ 12709570 w 13691114"/>
              <a:gd name="connsiteY165" fmla="*/ 3547237 h 5226845"/>
              <a:gd name="connsiteX166" fmla="*/ 13100997 w 13691114"/>
              <a:gd name="connsiteY166" fmla="*/ 3529330 h 5226845"/>
              <a:gd name="connsiteX167" fmla="*/ 13030119 w 13691114"/>
              <a:gd name="connsiteY167" fmla="*/ 3547237 h 5226845"/>
              <a:gd name="connsiteX168" fmla="*/ 12620174 w 13691114"/>
              <a:gd name="connsiteY168" fmla="*/ 3583051 h 5226845"/>
              <a:gd name="connsiteX169" fmla="*/ 12780448 w 13691114"/>
              <a:gd name="connsiteY169" fmla="*/ 3637013 h 5226845"/>
              <a:gd name="connsiteX170" fmla="*/ 12904964 w 13691114"/>
              <a:gd name="connsiteY170" fmla="*/ 3637013 h 5226845"/>
              <a:gd name="connsiteX171" fmla="*/ 13065877 w 13691114"/>
              <a:gd name="connsiteY171" fmla="*/ 3637013 h 5226845"/>
              <a:gd name="connsiteX172" fmla="*/ 12442020 w 13691114"/>
              <a:gd name="connsiteY172" fmla="*/ 3744454 h 5226845"/>
              <a:gd name="connsiteX173" fmla="*/ 12156591 w 13691114"/>
              <a:gd name="connsiteY173" fmla="*/ 3762361 h 5226845"/>
              <a:gd name="connsiteX174" fmla="*/ 12156591 w 13691114"/>
              <a:gd name="connsiteY174" fmla="*/ 3798174 h 5226845"/>
              <a:gd name="connsiteX175" fmla="*/ 12388382 w 13691114"/>
              <a:gd name="connsiteY175" fmla="*/ 3780267 h 5226845"/>
              <a:gd name="connsiteX176" fmla="*/ 12691691 w 13691114"/>
              <a:gd name="connsiteY176" fmla="*/ 3762361 h 5226845"/>
              <a:gd name="connsiteX177" fmla="*/ 13154635 w 13691114"/>
              <a:gd name="connsiteY177" fmla="*/ 3744454 h 5226845"/>
              <a:gd name="connsiteX178" fmla="*/ 13012240 w 13691114"/>
              <a:gd name="connsiteY178" fmla="*/ 3780267 h 5226845"/>
              <a:gd name="connsiteX179" fmla="*/ 12655932 w 13691114"/>
              <a:gd name="connsiteY179" fmla="*/ 3852136 h 5226845"/>
              <a:gd name="connsiteX180" fmla="*/ 12459899 w 13691114"/>
              <a:gd name="connsiteY180" fmla="*/ 3852136 h 5226845"/>
              <a:gd name="connsiteX181" fmla="*/ 12566536 w 13691114"/>
              <a:gd name="connsiteY181" fmla="*/ 3887708 h 5226845"/>
              <a:gd name="connsiteX182" fmla="*/ 11978437 w 13691114"/>
              <a:gd name="connsiteY182" fmla="*/ 3905615 h 5226845"/>
              <a:gd name="connsiteX183" fmla="*/ 11889041 w 13691114"/>
              <a:gd name="connsiteY183" fmla="*/ 3923522 h 5226845"/>
              <a:gd name="connsiteX184" fmla="*/ 11532733 w 13691114"/>
              <a:gd name="connsiteY184" fmla="*/ 3959335 h 5226845"/>
              <a:gd name="connsiteX185" fmla="*/ 11693008 w 13691114"/>
              <a:gd name="connsiteY185" fmla="*/ 3959335 h 5226845"/>
              <a:gd name="connsiteX186" fmla="*/ 11906920 w 13691114"/>
              <a:gd name="connsiteY186" fmla="*/ 3977484 h 5226845"/>
              <a:gd name="connsiteX187" fmla="*/ 11693008 w 13691114"/>
              <a:gd name="connsiteY187" fmla="*/ 3977484 h 5226845"/>
              <a:gd name="connsiteX188" fmla="*/ 11354579 w 13691114"/>
              <a:gd name="connsiteY188" fmla="*/ 3977484 h 5226845"/>
              <a:gd name="connsiteX189" fmla="*/ 11675129 w 13691114"/>
              <a:gd name="connsiteY189" fmla="*/ 3995391 h 5226845"/>
              <a:gd name="connsiteX190" fmla="*/ 11568492 w 13691114"/>
              <a:gd name="connsiteY190" fmla="*/ 4013298 h 5226845"/>
              <a:gd name="connsiteX191" fmla="*/ 11800283 w 13691114"/>
              <a:gd name="connsiteY191" fmla="*/ 4013298 h 5226845"/>
              <a:gd name="connsiteX192" fmla="*/ 12210228 w 13691114"/>
              <a:gd name="connsiteY192" fmla="*/ 4030962 h 5226845"/>
              <a:gd name="connsiteX193" fmla="*/ 12798327 w 13691114"/>
              <a:gd name="connsiteY193" fmla="*/ 3995391 h 5226845"/>
              <a:gd name="connsiteX194" fmla="*/ 12762569 w 13691114"/>
              <a:gd name="connsiteY194" fmla="*/ 4013298 h 5226845"/>
              <a:gd name="connsiteX195" fmla="*/ 12620174 w 13691114"/>
              <a:gd name="connsiteY195" fmla="*/ 4066776 h 5226845"/>
              <a:gd name="connsiteX196" fmla="*/ 12834086 w 13691114"/>
              <a:gd name="connsiteY196" fmla="*/ 4084683 h 5226845"/>
              <a:gd name="connsiteX197" fmla="*/ 12762569 w 13691114"/>
              <a:gd name="connsiteY197" fmla="*/ 4102831 h 5226845"/>
              <a:gd name="connsiteX198" fmla="*/ 12673811 w 13691114"/>
              <a:gd name="connsiteY198" fmla="*/ 4120738 h 5226845"/>
              <a:gd name="connsiteX199" fmla="*/ 12958602 w 13691114"/>
              <a:gd name="connsiteY199" fmla="*/ 4084683 h 5226845"/>
              <a:gd name="connsiteX200" fmla="*/ 13208273 w 13691114"/>
              <a:gd name="connsiteY200" fmla="*/ 4084683 h 5226845"/>
              <a:gd name="connsiteX201" fmla="*/ 13012240 w 13691114"/>
              <a:gd name="connsiteY201" fmla="*/ 4120738 h 5226845"/>
              <a:gd name="connsiteX202" fmla="*/ 13047998 w 13691114"/>
              <a:gd name="connsiteY202" fmla="*/ 4120738 h 5226845"/>
              <a:gd name="connsiteX203" fmla="*/ 12958602 w 13691114"/>
              <a:gd name="connsiteY203" fmla="*/ 4138645 h 5226845"/>
              <a:gd name="connsiteX204" fmla="*/ 12958602 w 13691114"/>
              <a:gd name="connsiteY204" fmla="*/ 4138645 h 5226845"/>
              <a:gd name="connsiteX205" fmla="*/ 12869844 w 13691114"/>
              <a:gd name="connsiteY205" fmla="*/ 4138645 h 5226845"/>
              <a:gd name="connsiteX206" fmla="*/ 12780448 w 13691114"/>
              <a:gd name="connsiteY206" fmla="*/ 4174217 h 5226845"/>
              <a:gd name="connsiteX207" fmla="*/ 13100997 w 13691114"/>
              <a:gd name="connsiteY207" fmla="*/ 4138645 h 5226845"/>
              <a:gd name="connsiteX208" fmla="*/ 13244031 w 13691114"/>
              <a:gd name="connsiteY208" fmla="*/ 4174217 h 5226845"/>
              <a:gd name="connsiteX209" fmla="*/ 13404306 w 13691114"/>
              <a:gd name="connsiteY209" fmla="*/ 4174217 h 5226845"/>
              <a:gd name="connsiteX210" fmla="*/ 13030119 w 13691114"/>
              <a:gd name="connsiteY210" fmla="*/ 4227937 h 5226845"/>
              <a:gd name="connsiteX211" fmla="*/ 12548657 w 13691114"/>
              <a:gd name="connsiteY211" fmla="*/ 4281899 h 5226845"/>
              <a:gd name="connsiteX212" fmla="*/ 12530778 w 13691114"/>
              <a:gd name="connsiteY212" fmla="*/ 4299806 h 5226845"/>
              <a:gd name="connsiteX213" fmla="*/ 12334745 w 13691114"/>
              <a:gd name="connsiteY213" fmla="*/ 4317713 h 5226845"/>
              <a:gd name="connsiteX214" fmla="*/ 12370503 w 13691114"/>
              <a:gd name="connsiteY214" fmla="*/ 4335378 h 5226845"/>
              <a:gd name="connsiteX215" fmla="*/ 12709570 w 13691114"/>
              <a:gd name="connsiteY215" fmla="*/ 4317713 h 5226845"/>
              <a:gd name="connsiteX216" fmla="*/ 12798327 w 13691114"/>
              <a:gd name="connsiteY216" fmla="*/ 4299806 h 5226845"/>
              <a:gd name="connsiteX217" fmla="*/ 12780448 w 13691114"/>
              <a:gd name="connsiteY217" fmla="*/ 4335378 h 5226845"/>
              <a:gd name="connsiteX218" fmla="*/ 12807906 w 13691114"/>
              <a:gd name="connsiteY218" fmla="*/ 4343121 h 5226845"/>
              <a:gd name="connsiteX219" fmla="*/ 12844303 w 13691114"/>
              <a:gd name="connsiteY219" fmla="*/ 4340943 h 5226845"/>
              <a:gd name="connsiteX220" fmla="*/ 12691691 w 13691114"/>
              <a:gd name="connsiteY220" fmla="*/ 4371675 h 5226845"/>
              <a:gd name="connsiteX221" fmla="*/ 13208273 w 13691114"/>
              <a:gd name="connsiteY221" fmla="*/ 4317713 h 5226845"/>
              <a:gd name="connsiteX222" fmla="*/ 13546701 w 13691114"/>
              <a:gd name="connsiteY222" fmla="*/ 4299806 h 5226845"/>
              <a:gd name="connsiteX223" fmla="*/ 13564580 w 13691114"/>
              <a:gd name="connsiteY223" fmla="*/ 4317713 h 5226845"/>
              <a:gd name="connsiteX224" fmla="*/ 13617579 w 13691114"/>
              <a:gd name="connsiteY224" fmla="*/ 4317713 h 5226845"/>
              <a:gd name="connsiteX225" fmla="*/ 13386427 w 13691114"/>
              <a:gd name="connsiteY225" fmla="*/ 4353285 h 5226845"/>
              <a:gd name="connsiteX226" fmla="*/ 13493063 w 13691114"/>
              <a:gd name="connsiteY226" fmla="*/ 4353285 h 5226845"/>
              <a:gd name="connsiteX227" fmla="*/ 13510943 w 13691114"/>
              <a:gd name="connsiteY227" fmla="*/ 4371675 h 5226845"/>
              <a:gd name="connsiteX228" fmla="*/ 13582460 w 13691114"/>
              <a:gd name="connsiteY228" fmla="*/ 4425154 h 5226845"/>
              <a:gd name="connsiteX229" fmla="*/ 13350668 w 13691114"/>
              <a:gd name="connsiteY229" fmla="*/ 4443060 h 5226845"/>
              <a:gd name="connsiteX230" fmla="*/ 13261272 w 13691114"/>
              <a:gd name="connsiteY230" fmla="*/ 4478632 h 5226845"/>
              <a:gd name="connsiteX231" fmla="*/ 12922844 w 13691114"/>
              <a:gd name="connsiteY231" fmla="*/ 4532594 h 5226845"/>
              <a:gd name="connsiteX232" fmla="*/ 12566536 w 13691114"/>
              <a:gd name="connsiteY232" fmla="*/ 4550501 h 5226845"/>
              <a:gd name="connsiteX233" fmla="*/ 12673811 w 13691114"/>
              <a:gd name="connsiteY233" fmla="*/ 4568408 h 5226845"/>
              <a:gd name="connsiteX234" fmla="*/ 13564580 w 13691114"/>
              <a:gd name="connsiteY234" fmla="*/ 4478632 h 5226845"/>
              <a:gd name="connsiteX235" fmla="*/ 13671217 w 13691114"/>
              <a:gd name="connsiteY235" fmla="*/ 4478632 h 5226845"/>
              <a:gd name="connsiteX236" fmla="*/ 13600339 w 13691114"/>
              <a:gd name="connsiteY236" fmla="*/ 4514930 h 5226845"/>
              <a:gd name="connsiteX237" fmla="*/ 12459899 w 13691114"/>
              <a:gd name="connsiteY237" fmla="*/ 4658184 h 5226845"/>
              <a:gd name="connsiteX238" fmla="*/ 12709570 w 13691114"/>
              <a:gd name="connsiteY238" fmla="*/ 4658184 h 5226845"/>
              <a:gd name="connsiteX239" fmla="*/ 12701907 w 13691114"/>
              <a:gd name="connsiteY239" fmla="*/ 4658184 h 5226845"/>
              <a:gd name="connsiteX240" fmla="*/ 12691691 w 13691114"/>
              <a:gd name="connsiteY240" fmla="*/ 4658184 h 5226845"/>
              <a:gd name="connsiteX241" fmla="*/ 12798327 w 13691114"/>
              <a:gd name="connsiteY241" fmla="*/ 4676091 h 5226845"/>
              <a:gd name="connsiteX242" fmla="*/ 13047998 w 13691114"/>
              <a:gd name="connsiteY242" fmla="*/ 4676091 h 5226845"/>
              <a:gd name="connsiteX243" fmla="*/ 12442020 w 13691114"/>
              <a:gd name="connsiteY243" fmla="*/ 4747718 h 5226845"/>
              <a:gd name="connsiteX244" fmla="*/ 12602294 w 13691114"/>
              <a:gd name="connsiteY244" fmla="*/ 4765625 h 5226845"/>
              <a:gd name="connsiteX245" fmla="*/ 12887724 w 13691114"/>
              <a:gd name="connsiteY245" fmla="*/ 4747718 h 5226845"/>
              <a:gd name="connsiteX246" fmla="*/ 12904964 w 13691114"/>
              <a:gd name="connsiteY246" fmla="*/ 4765625 h 5226845"/>
              <a:gd name="connsiteX247" fmla="*/ 12780448 w 13691114"/>
              <a:gd name="connsiteY247" fmla="*/ 4801438 h 5226845"/>
              <a:gd name="connsiteX248" fmla="*/ 13047998 w 13691114"/>
              <a:gd name="connsiteY248" fmla="*/ 4765625 h 5226845"/>
              <a:gd name="connsiteX249" fmla="*/ 13261272 w 13691114"/>
              <a:gd name="connsiteY249" fmla="*/ 4747718 h 5226845"/>
              <a:gd name="connsiteX250" fmla="*/ 13208273 w 13691114"/>
              <a:gd name="connsiteY250" fmla="*/ 4765625 h 5226845"/>
              <a:gd name="connsiteX251" fmla="*/ 13261272 w 13691114"/>
              <a:gd name="connsiteY251" fmla="*/ 4783531 h 5226845"/>
              <a:gd name="connsiteX252" fmla="*/ 13493063 w 13691114"/>
              <a:gd name="connsiteY252" fmla="*/ 4801438 h 5226845"/>
              <a:gd name="connsiteX253" fmla="*/ 13689096 w 13691114"/>
              <a:gd name="connsiteY253" fmla="*/ 4801438 h 5226845"/>
              <a:gd name="connsiteX254" fmla="*/ 13617579 w 13691114"/>
              <a:gd name="connsiteY254" fmla="*/ 4837010 h 5226845"/>
              <a:gd name="connsiteX255" fmla="*/ 13564580 w 13691114"/>
              <a:gd name="connsiteY255" fmla="*/ 4873307 h 5226845"/>
              <a:gd name="connsiteX256" fmla="*/ 13065877 w 13691114"/>
              <a:gd name="connsiteY256" fmla="*/ 4944692 h 5226845"/>
              <a:gd name="connsiteX257" fmla="*/ 12620174 w 13691114"/>
              <a:gd name="connsiteY257" fmla="*/ 5016562 h 5226845"/>
              <a:gd name="connsiteX258" fmla="*/ 10855877 w 13691114"/>
              <a:gd name="connsiteY258" fmla="*/ 5052133 h 5226845"/>
              <a:gd name="connsiteX259" fmla="*/ 10428052 w 13691114"/>
              <a:gd name="connsiteY259" fmla="*/ 5052133 h 5226845"/>
              <a:gd name="connsiteX260" fmla="*/ 10000866 w 13691114"/>
              <a:gd name="connsiteY260" fmla="*/ 4980506 h 5226845"/>
              <a:gd name="connsiteX261" fmla="*/ 9751195 w 13691114"/>
              <a:gd name="connsiteY261" fmla="*/ 4980506 h 5226845"/>
              <a:gd name="connsiteX262" fmla="*/ 9751195 w 13691114"/>
              <a:gd name="connsiteY262" fmla="*/ 4980506 h 5226845"/>
              <a:gd name="connsiteX263" fmla="*/ 9853363 w 13691114"/>
              <a:gd name="connsiteY263" fmla="*/ 4991879 h 5226845"/>
              <a:gd name="connsiteX264" fmla="*/ 9973409 w 13691114"/>
              <a:gd name="connsiteY264" fmla="*/ 5014626 h 5226845"/>
              <a:gd name="connsiteX265" fmla="*/ 9947229 w 13691114"/>
              <a:gd name="connsiteY265" fmla="*/ 5016562 h 5226845"/>
              <a:gd name="connsiteX266" fmla="*/ 9875712 w 13691114"/>
              <a:gd name="connsiteY266" fmla="*/ 5016562 h 5226845"/>
              <a:gd name="connsiteX267" fmla="*/ 9822712 w 13691114"/>
              <a:gd name="connsiteY267" fmla="*/ 4998655 h 5226845"/>
              <a:gd name="connsiteX268" fmla="*/ 9822712 w 13691114"/>
              <a:gd name="connsiteY268" fmla="*/ 4998655 h 5226845"/>
              <a:gd name="connsiteX269" fmla="*/ 9875712 w 13691114"/>
              <a:gd name="connsiteY269" fmla="*/ 5016562 h 5226845"/>
              <a:gd name="connsiteX270" fmla="*/ 9947229 w 13691114"/>
              <a:gd name="connsiteY270" fmla="*/ 5016562 h 5226845"/>
              <a:gd name="connsiteX271" fmla="*/ 10000866 w 13691114"/>
              <a:gd name="connsiteY271" fmla="*/ 5052133 h 5226845"/>
              <a:gd name="connsiteX272" fmla="*/ 10535328 w 13691114"/>
              <a:gd name="connsiteY272" fmla="*/ 5124002 h 5226845"/>
              <a:gd name="connsiteX273" fmla="*/ 11924799 w 13691114"/>
              <a:gd name="connsiteY273" fmla="*/ 5177723 h 5226845"/>
              <a:gd name="connsiteX274" fmla="*/ 12228108 w 13691114"/>
              <a:gd name="connsiteY274" fmla="*/ 5177723 h 5226845"/>
              <a:gd name="connsiteX275" fmla="*/ 12299625 w 13691114"/>
              <a:gd name="connsiteY275" fmla="*/ 5141909 h 5226845"/>
              <a:gd name="connsiteX276" fmla="*/ 12477778 w 13691114"/>
              <a:gd name="connsiteY276" fmla="*/ 5195387 h 5226845"/>
              <a:gd name="connsiteX277" fmla="*/ 12245987 w 13691114"/>
              <a:gd name="connsiteY277" fmla="*/ 5213294 h 5226845"/>
              <a:gd name="connsiteX278" fmla="*/ 11695562 w 13691114"/>
              <a:gd name="connsiteY278" fmla="*/ 5226845 h 5226845"/>
              <a:gd name="connsiteX279" fmla="*/ 11105547 w 13691114"/>
              <a:gd name="connsiteY279" fmla="*/ 5213294 h 5226845"/>
              <a:gd name="connsiteX280" fmla="*/ 9769075 w 13691114"/>
              <a:gd name="connsiteY280" fmla="*/ 5105853 h 5226845"/>
              <a:gd name="connsiteX281" fmla="*/ 9269733 w 13691114"/>
              <a:gd name="connsiteY281" fmla="*/ 4998655 h 5226845"/>
              <a:gd name="connsiteX282" fmla="*/ 8396844 w 13691114"/>
              <a:gd name="connsiteY282" fmla="*/ 4676091 h 5226845"/>
              <a:gd name="connsiteX283" fmla="*/ 8467722 w 13691114"/>
              <a:gd name="connsiteY283" fmla="*/ 4729569 h 5226845"/>
              <a:gd name="connsiteX284" fmla="*/ 9501525 w 13691114"/>
              <a:gd name="connsiteY284" fmla="*/ 5105853 h 5226845"/>
              <a:gd name="connsiteX285" fmla="*/ 9305492 w 13691114"/>
              <a:gd name="connsiteY285" fmla="*/ 5087947 h 5226845"/>
              <a:gd name="connsiteX286" fmla="*/ 7933261 w 13691114"/>
              <a:gd name="connsiteY286" fmla="*/ 4478632 h 5226845"/>
              <a:gd name="connsiteX287" fmla="*/ 6917976 w 13691114"/>
              <a:gd name="connsiteY287" fmla="*/ 3815839 h 5226845"/>
              <a:gd name="connsiteX288" fmla="*/ 6561030 w 13691114"/>
              <a:gd name="connsiteY288" fmla="*/ 3583051 h 5226845"/>
              <a:gd name="connsiteX289" fmla="*/ 6347118 w 13691114"/>
              <a:gd name="connsiteY289" fmla="*/ 3547237 h 5226845"/>
              <a:gd name="connsiteX290" fmla="*/ 6044448 w 13691114"/>
              <a:gd name="connsiteY290" fmla="*/ 3403983 h 5226845"/>
              <a:gd name="connsiteX291" fmla="*/ 5135799 w 13691114"/>
              <a:gd name="connsiteY291" fmla="*/ 3081419 h 5226845"/>
              <a:gd name="connsiteX292" fmla="*/ 5100041 w 13691114"/>
              <a:gd name="connsiteY292" fmla="*/ 3081419 h 5226845"/>
              <a:gd name="connsiteX293" fmla="*/ 5064282 w 13691114"/>
              <a:gd name="connsiteY293" fmla="*/ 3045605 h 5226845"/>
              <a:gd name="connsiteX294" fmla="*/ 5064282 w 13691114"/>
              <a:gd name="connsiteY294" fmla="*/ 3045605 h 5226845"/>
              <a:gd name="connsiteX295" fmla="*/ 5064282 w 13691114"/>
              <a:gd name="connsiteY295" fmla="*/ 3081419 h 5226845"/>
              <a:gd name="connsiteX296" fmla="*/ 4975525 w 13691114"/>
              <a:gd name="connsiteY296" fmla="*/ 3045605 h 5226845"/>
              <a:gd name="connsiteX297" fmla="*/ 4975525 w 13691114"/>
              <a:gd name="connsiteY297" fmla="*/ 3045605 h 5226845"/>
              <a:gd name="connsiteX298" fmla="*/ 4904008 w 13691114"/>
              <a:gd name="connsiteY298" fmla="*/ 3027698 h 5226845"/>
              <a:gd name="connsiteX299" fmla="*/ 4851009 w 13691114"/>
              <a:gd name="connsiteY299" fmla="*/ 3009792 h 5226845"/>
              <a:gd name="connsiteX300" fmla="*/ 4797371 w 13691114"/>
              <a:gd name="connsiteY300" fmla="*/ 3009792 h 5226845"/>
              <a:gd name="connsiteX301" fmla="*/ 4066877 w 13691114"/>
              <a:gd name="connsiteY301" fmla="*/ 2902351 h 5226845"/>
              <a:gd name="connsiteX302" fmla="*/ 3531777 w 13691114"/>
              <a:gd name="connsiteY302" fmla="*/ 2884444 h 5226845"/>
              <a:gd name="connsiteX303" fmla="*/ 2587370 w 13691114"/>
              <a:gd name="connsiteY303" fmla="*/ 2866537 h 5226845"/>
              <a:gd name="connsiteX304" fmla="*/ 644919 w 13691114"/>
              <a:gd name="connsiteY304" fmla="*/ 3117474 h 5226845"/>
              <a:gd name="connsiteX305" fmla="*/ 270733 w 13691114"/>
              <a:gd name="connsiteY305" fmla="*/ 3242822 h 5226845"/>
              <a:gd name="connsiteX306" fmla="*/ 234974 w 13691114"/>
              <a:gd name="connsiteY306" fmla="*/ 3188860 h 5226845"/>
              <a:gd name="connsiteX307" fmla="*/ 146216 w 13691114"/>
              <a:gd name="connsiteY307" fmla="*/ 3206766 h 5226845"/>
              <a:gd name="connsiteX308" fmla="*/ 38941 w 13691114"/>
              <a:gd name="connsiteY308" fmla="*/ 3135381 h 5226845"/>
              <a:gd name="connsiteX309" fmla="*/ 128337 w 13691114"/>
              <a:gd name="connsiteY309" fmla="*/ 3081419 h 5226845"/>
              <a:gd name="connsiteX310" fmla="*/ 38941 w 13691114"/>
              <a:gd name="connsiteY310" fmla="*/ 3009792 h 5226845"/>
              <a:gd name="connsiteX311" fmla="*/ 199854 w 13691114"/>
              <a:gd name="connsiteY311" fmla="*/ 2938165 h 5226845"/>
              <a:gd name="connsiteX312" fmla="*/ 110458 w 13691114"/>
              <a:gd name="connsiteY312" fmla="*/ 2974220 h 5226845"/>
              <a:gd name="connsiteX313" fmla="*/ 128337 w 13691114"/>
              <a:gd name="connsiteY313" fmla="*/ 2920258 h 5226845"/>
              <a:gd name="connsiteX314" fmla="*/ 164096 w 13691114"/>
              <a:gd name="connsiteY314" fmla="*/ 2920258 h 5226845"/>
              <a:gd name="connsiteX315" fmla="*/ 128337 w 13691114"/>
              <a:gd name="connsiteY315" fmla="*/ 2902351 h 5226845"/>
              <a:gd name="connsiteX316" fmla="*/ 217095 w 13691114"/>
              <a:gd name="connsiteY316" fmla="*/ 2777004 h 5226845"/>
              <a:gd name="connsiteX317" fmla="*/ 110458 w 13691114"/>
              <a:gd name="connsiteY317" fmla="*/ 2759097 h 5226845"/>
              <a:gd name="connsiteX318" fmla="*/ 234974 w 13691114"/>
              <a:gd name="connsiteY318" fmla="*/ 2669321 h 5226845"/>
              <a:gd name="connsiteX319" fmla="*/ 250060 w 13691114"/>
              <a:gd name="connsiteY319" fmla="*/ 2624198 h 5226845"/>
              <a:gd name="connsiteX320" fmla="*/ 251160 w 13691114"/>
              <a:gd name="connsiteY320" fmla="*/ 2624631 h 5226845"/>
              <a:gd name="connsiteX321" fmla="*/ 252853 w 13691114"/>
              <a:gd name="connsiteY321" fmla="*/ 2633749 h 5226845"/>
              <a:gd name="connsiteX322" fmla="*/ 252085 w 13691114"/>
              <a:gd name="connsiteY322" fmla="*/ 2624995 h 5226845"/>
              <a:gd name="connsiteX323" fmla="*/ 251160 w 13691114"/>
              <a:gd name="connsiteY323" fmla="*/ 2624631 h 5226845"/>
              <a:gd name="connsiteX324" fmla="*/ 247546 w 13691114"/>
              <a:gd name="connsiteY324" fmla="*/ 2605172 h 5226845"/>
              <a:gd name="connsiteX325" fmla="*/ 234974 w 13691114"/>
              <a:gd name="connsiteY325" fmla="*/ 2579787 h 5226845"/>
              <a:gd name="connsiteX326" fmla="*/ 270733 w 13691114"/>
              <a:gd name="connsiteY326" fmla="*/ 2579787 h 5226845"/>
              <a:gd name="connsiteX327" fmla="*/ 252853 w 13691114"/>
              <a:gd name="connsiteY327" fmla="*/ 2526067 h 5226845"/>
              <a:gd name="connsiteX328" fmla="*/ 360129 w 13691114"/>
              <a:gd name="connsiteY328" fmla="*/ 2454197 h 5226845"/>
              <a:gd name="connsiteX329" fmla="*/ 413128 w 13691114"/>
              <a:gd name="connsiteY329" fmla="*/ 2436533 h 5226845"/>
              <a:gd name="connsiteX330" fmla="*/ 342250 w 13691114"/>
              <a:gd name="connsiteY330" fmla="*/ 2436533 h 5226845"/>
              <a:gd name="connsiteX331" fmla="*/ 252853 w 13691114"/>
              <a:gd name="connsiteY331" fmla="*/ 2364906 h 5226845"/>
              <a:gd name="connsiteX332" fmla="*/ 413128 w 13691114"/>
              <a:gd name="connsiteY332" fmla="*/ 2346999 h 5226845"/>
              <a:gd name="connsiteX333" fmla="*/ 324370 w 13691114"/>
              <a:gd name="connsiteY333" fmla="*/ 2346999 h 5226845"/>
              <a:gd name="connsiteX334" fmla="*/ 324370 w 13691114"/>
              <a:gd name="connsiteY334" fmla="*/ 2315783 h 5226845"/>
              <a:gd name="connsiteX335" fmla="*/ 324370 w 13691114"/>
              <a:gd name="connsiteY335" fmla="*/ 2310943 h 5226845"/>
              <a:gd name="connsiteX336" fmla="*/ 680678 w 13691114"/>
              <a:gd name="connsiteY336" fmla="*/ 2096304 h 5226845"/>
              <a:gd name="connsiteX337" fmla="*/ 1946272 w 13691114"/>
              <a:gd name="connsiteY337" fmla="*/ 1881180 h 5226845"/>
              <a:gd name="connsiteX338" fmla="*/ 4316548 w 13691114"/>
              <a:gd name="connsiteY338" fmla="*/ 1906105 h 5226845"/>
              <a:gd name="connsiteX339" fmla="*/ 4606447 w 13691114"/>
              <a:gd name="connsiteY339" fmla="*/ 1948210 h 5226845"/>
              <a:gd name="connsiteX340" fmla="*/ 5011283 w 13691114"/>
              <a:gd name="connsiteY340" fmla="*/ 2024435 h 5226845"/>
              <a:gd name="connsiteX341" fmla="*/ 4676047 w 13691114"/>
              <a:gd name="connsiteY341" fmla="*/ 1958131 h 5226845"/>
              <a:gd name="connsiteX342" fmla="*/ 4606447 w 13691114"/>
              <a:gd name="connsiteY342" fmla="*/ 1948210 h 5226845"/>
              <a:gd name="connsiteX343" fmla="*/ 4122430 w 13691114"/>
              <a:gd name="connsiteY343" fmla="*/ 1856498 h 5226845"/>
              <a:gd name="connsiteX344" fmla="*/ 3193349 w 13691114"/>
              <a:gd name="connsiteY344" fmla="*/ 1755833 h 5226845"/>
              <a:gd name="connsiteX345" fmla="*/ 2605250 w 13691114"/>
              <a:gd name="connsiteY345" fmla="*/ 1755833 h 5226845"/>
              <a:gd name="connsiteX346" fmla="*/ 2409216 w 13691114"/>
              <a:gd name="connsiteY346" fmla="*/ 1755833 h 5226845"/>
              <a:gd name="connsiteX347" fmla="*/ 3015195 w 13691114"/>
              <a:gd name="connsiteY347" fmla="*/ 1720019 h 5226845"/>
              <a:gd name="connsiteX348" fmla="*/ 3139711 w 13691114"/>
              <a:gd name="connsiteY348" fmla="*/ 1701870 h 5226845"/>
              <a:gd name="connsiteX349" fmla="*/ 2480734 w 13691114"/>
              <a:gd name="connsiteY349" fmla="*/ 1720019 h 5226845"/>
              <a:gd name="connsiteX350" fmla="*/ 1821118 w 13691114"/>
              <a:gd name="connsiteY350" fmla="*/ 1755833 h 5226845"/>
              <a:gd name="connsiteX351" fmla="*/ 770074 w 13691114"/>
              <a:gd name="connsiteY351" fmla="*/ 1970956 h 5226845"/>
              <a:gd name="connsiteX352" fmla="*/ 591920 w 13691114"/>
              <a:gd name="connsiteY352" fmla="*/ 1988621 h 5226845"/>
              <a:gd name="connsiteX353" fmla="*/ 805832 w 13691114"/>
              <a:gd name="connsiteY353" fmla="*/ 1916994 h 5226845"/>
              <a:gd name="connsiteX354" fmla="*/ 1108502 w 13691114"/>
              <a:gd name="connsiteY354" fmla="*/ 1863274 h 5226845"/>
              <a:gd name="connsiteX355" fmla="*/ 1785998 w 13691114"/>
              <a:gd name="connsiteY355" fmla="*/ 1755833 h 5226845"/>
              <a:gd name="connsiteX356" fmla="*/ 3443019 w 13691114"/>
              <a:gd name="connsiteY356" fmla="*/ 1666057 h 5226845"/>
              <a:gd name="connsiteX357" fmla="*/ 3601378 w 13691114"/>
              <a:gd name="connsiteY357" fmla="*/ 1666057 h 5226845"/>
              <a:gd name="connsiteX358" fmla="*/ 3639052 w 13691114"/>
              <a:gd name="connsiteY358" fmla="*/ 1666057 h 5226845"/>
              <a:gd name="connsiteX359" fmla="*/ 3175469 w 13691114"/>
              <a:gd name="connsiteY359" fmla="*/ 1612579 h 5226845"/>
              <a:gd name="connsiteX360" fmla="*/ 3015195 w 13691114"/>
              <a:gd name="connsiteY360" fmla="*/ 1594672 h 5226845"/>
              <a:gd name="connsiteX361" fmla="*/ 3817206 w 13691114"/>
              <a:gd name="connsiteY361" fmla="*/ 1648150 h 5226845"/>
              <a:gd name="connsiteX362" fmla="*/ 6130725 w 13691114"/>
              <a:gd name="connsiteY362" fmla="*/ 2152137 h 5226845"/>
              <a:gd name="connsiteX363" fmla="*/ 6312658 w 13691114"/>
              <a:gd name="connsiteY363" fmla="*/ 2230010 h 5226845"/>
              <a:gd name="connsiteX364" fmla="*/ 6315506 w 13691114"/>
              <a:gd name="connsiteY364" fmla="*/ 2230010 h 5226845"/>
              <a:gd name="connsiteX365" fmla="*/ 6031477 w 13691114"/>
              <a:gd name="connsiteY365" fmla="*/ 2105079 h 5226845"/>
              <a:gd name="connsiteX366" fmla="*/ 4725854 w 13691114"/>
              <a:gd name="connsiteY366" fmla="*/ 1701870 h 5226845"/>
              <a:gd name="connsiteX367" fmla="*/ 4511942 w 13691114"/>
              <a:gd name="connsiteY367" fmla="*/ 1666057 h 5226845"/>
              <a:gd name="connsiteX368" fmla="*/ 4529821 w 13691114"/>
              <a:gd name="connsiteY368" fmla="*/ 1648150 h 5226845"/>
              <a:gd name="connsiteX369" fmla="*/ 4316548 w 13691114"/>
              <a:gd name="connsiteY369" fmla="*/ 1594672 h 5226845"/>
              <a:gd name="connsiteX370" fmla="*/ 4191393 w 13691114"/>
              <a:gd name="connsiteY370" fmla="*/ 1576281 h 5226845"/>
              <a:gd name="connsiteX371" fmla="*/ 4298668 w 13691114"/>
              <a:gd name="connsiteY371" fmla="*/ 1558616 h 5226845"/>
              <a:gd name="connsiteX372" fmla="*/ 4797371 w 13691114"/>
              <a:gd name="connsiteY372" fmla="*/ 1648150 h 5226845"/>
              <a:gd name="connsiteX373" fmla="*/ 6133206 w 13691114"/>
              <a:gd name="connsiteY373" fmla="*/ 2024435 h 5226845"/>
              <a:gd name="connsiteX374" fmla="*/ 6133206 w 13691114"/>
              <a:gd name="connsiteY374" fmla="*/ 2024435 h 5226845"/>
              <a:gd name="connsiteX375" fmla="*/ 5848415 w 13691114"/>
              <a:gd name="connsiteY375" fmla="*/ 1881180 h 5226845"/>
              <a:gd name="connsiteX376" fmla="*/ 4458943 w 13691114"/>
              <a:gd name="connsiteY376" fmla="*/ 1504896 h 5226845"/>
              <a:gd name="connsiteX377" fmla="*/ 5011283 w 13691114"/>
              <a:gd name="connsiteY377" fmla="*/ 1594672 h 5226845"/>
              <a:gd name="connsiteX378" fmla="*/ 5171558 w 13691114"/>
              <a:gd name="connsiteY378" fmla="*/ 1612579 h 5226845"/>
              <a:gd name="connsiteX379" fmla="*/ 5011283 w 13691114"/>
              <a:gd name="connsiteY379" fmla="*/ 1576281 h 5226845"/>
              <a:gd name="connsiteX380" fmla="*/ 4779492 w 13691114"/>
              <a:gd name="connsiteY380" fmla="*/ 1540709 h 5226845"/>
              <a:gd name="connsiteX381" fmla="*/ 4939766 w 13691114"/>
              <a:gd name="connsiteY381" fmla="*/ 1486989 h 5226845"/>
              <a:gd name="connsiteX382" fmla="*/ 4654976 w 13691114"/>
              <a:gd name="connsiteY382" fmla="*/ 1433027 h 5226845"/>
              <a:gd name="connsiteX383" fmla="*/ 5706019 w 13691114"/>
              <a:gd name="connsiteY383" fmla="*/ 1666057 h 5226845"/>
              <a:gd name="connsiteX384" fmla="*/ 5706019 w 13691114"/>
              <a:gd name="connsiteY384" fmla="*/ 1666057 h 5226845"/>
              <a:gd name="connsiteX385" fmla="*/ 4833129 w 13691114"/>
              <a:gd name="connsiteY385" fmla="*/ 1415362 h 5226845"/>
              <a:gd name="connsiteX386" fmla="*/ 4351668 w 13691114"/>
              <a:gd name="connsiteY386" fmla="*/ 1326070 h 5226845"/>
              <a:gd name="connsiteX387" fmla="*/ 3870844 w 13691114"/>
              <a:gd name="connsiteY387" fmla="*/ 1254201 h 5226845"/>
              <a:gd name="connsiteX388" fmla="*/ 3923843 w 13691114"/>
              <a:gd name="connsiteY388" fmla="*/ 1236294 h 5226845"/>
              <a:gd name="connsiteX389" fmla="*/ 4119876 w 13691114"/>
              <a:gd name="connsiteY389" fmla="*/ 1236294 h 5226845"/>
              <a:gd name="connsiteX390" fmla="*/ 4797371 w 13691114"/>
              <a:gd name="connsiteY390" fmla="*/ 1307679 h 5226845"/>
              <a:gd name="connsiteX391" fmla="*/ 4957645 w 13691114"/>
              <a:gd name="connsiteY391" fmla="*/ 1326070 h 5226845"/>
              <a:gd name="connsiteX392" fmla="*/ 4779492 w 13691114"/>
              <a:gd name="connsiteY392" fmla="*/ 1271866 h 5226845"/>
              <a:gd name="connsiteX393" fmla="*/ 4993404 w 13691114"/>
              <a:gd name="connsiteY393" fmla="*/ 1271866 h 5226845"/>
              <a:gd name="connsiteX394" fmla="*/ 5207316 w 13691114"/>
              <a:gd name="connsiteY394" fmla="*/ 1307679 h 5226845"/>
              <a:gd name="connsiteX395" fmla="*/ 4725854 w 13691114"/>
              <a:gd name="connsiteY395" fmla="*/ 1164425 h 5226845"/>
              <a:gd name="connsiteX396" fmla="*/ 4797371 w 13691114"/>
              <a:gd name="connsiteY396" fmla="*/ 1146518 h 5226845"/>
              <a:gd name="connsiteX397" fmla="*/ 5171558 w 13691114"/>
              <a:gd name="connsiteY397" fmla="*/ 1200481 h 5226845"/>
              <a:gd name="connsiteX398" fmla="*/ 5313953 w 13691114"/>
              <a:gd name="connsiteY398" fmla="*/ 1236294 h 5226845"/>
              <a:gd name="connsiteX399" fmla="*/ 5135799 w 13691114"/>
              <a:gd name="connsiteY399" fmla="*/ 1164425 h 5226845"/>
              <a:gd name="connsiteX400" fmla="*/ 4868250 w 13691114"/>
              <a:gd name="connsiteY400" fmla="*/ 1093040 h 5226845"/>
              <a:gd name="connsiteX401" fmla="*/ 4547701 w 13691114"/>
              <a:gd name="connsiteY401" fmla="*/ 1039077 h 5226845"/>
              <a:gd name="connsiteX402" fmla="*/ 4654976 w 13691114"/>
              <a:gd name="connsiteY402" fmla="*/ 985357 h 5226845"/>
              <a:gd name="connsiteX403" fmla="*/ 4601338 w 13691114"/>
              <a:gd name="connsiteY403" fmla="*/ 985357 h 5226845"/>
              <a:gd name="connsiteX404" fmla="*/ 4797371 w 13691114"/>
              <a:gd name="connsiteY404" fmla="*/ 985357 h 5226845"/>
              <a:gd name="connsiteX405" fmla="*/ 4797371 w 13691114"/>
              <a:gd name="connsiteY405" fmla="*/ 985357 h 5226845"/>
              <a:gd name="connsiteX406" fmla="*/ 4761612 w 13691114"/>
              <a:gd name="connsiteY406" fmla="*/ 949786 h 5226845"/>
              <a:gd name="connsiteX407" fmla="*/ 5100041 w 13691114"/>
              <a:gd name="connsiteY407" fmla="*/ 1003264 h 5226845"/>
              <a:gd name="connsiteX408" fmla="*/ 5207316 w 13691114"/>
              <a:gd name="connsiteY408" fmla="*/ 1039077 h 5226845"/>
              <a:gd name="connsiteX409" fmla="*/ 5207316 w 13691114"/>
              <a:gd name="connsiteY409" fmla="*/ 1039077 h 5226845"/>
              <a:gd name="connsiteX410" fmla="*/ 5100041 w 13691114"/>
              <a:gd name="connsiteY410" fmla="*/ 1003264 h 5226845"/>
              <a:gd name="connsiteX411" fmla="*/ 4672855 w 13691114"/>
              <a:gd name="connsiteY411" fmla="*/ 913488 h 5226845"/>
              <a:gd name="connsiteX412" fmla="*/ 5741778 w 13691114"/>
              <a:gd name="connsiteY412" fmla="*/ 1110946 h 5226845"/>
              <a:gd name="connsiteX413" fmla="*/ 6490152 w 13691114"/>
              <a:gd name="connsiteY413" fmla="*/ 1415362 h 5226845"/>
              <a:gd name="connsiteX414" fmla="*/ 7488196 w 13691114"/>
              <a:gd name="connsiteY414" fmla="*/ 1970956 h 5226845"/>
              <a:gd name="connsiteX415" fmla="*/ 7808745 w 13691114"/>
              <a:gd name="connsiteY415" fmla="*/ 2167689 h 5226845"/>
              <a:gd name="connsiteX416" fmla="*/ 7790866 w 13691114"/>
              <a:gd name="connsiteY416" fmla="*/ 2149782 h 5226845"/>
              <a:gd name="connsiteX417" fmla="*/ 7523954 w 13691114"/>
              <a:gd name="connsiteY417" fmla="*/ 1970956 h 5226845"/>
              <a:gd name="connsiteX418" fmla="*/ 6543789 w 13691114"/>
              <a:gd name="connsiteY418" fmla="*/ 1361642 h 5226845"/>
              <a:gd name="connsiteX419" fmla="*/ 5117920 w 13691114"/>
              <a:gd name="connsiteY419" fmla="*/ 824196 h 5226845"/>
              <a:gd name="connsiteX420" fmla="*/ 4993404 w 13691114"/>
              <a:gd name="connsiteY420" fmla="*/ 806047 h 5226845"/>
              <a:gd name="connsiteX421" fmla="*/ 5011283 w 13691114"/>
              <a:gd name="connsiteY421" fmla="*/ 788141 h 5226845"/>
              <a:gd name="connsiteX422" fmla="*/ 4725854 w 13691114"/>
              <a:gd name="connsiteY422" fmla="*/ 716755 h 5226845"/>
              <a:gd name="connsiteX423" fmla="*/ 5990810 w 13691114"/>
              <a:gd name="connsiteY423" fmla="*/ 1039077 h 5226845"/>
              <a:gd name="connsiteX424" fmla="*/ 6008689 w 13691114"/>
              <a:gd name="connsiteY424" fmla="*/ 1039077 h 5226845"/>
              <a:gd name="connsiteX425" fmla="*/ 6044448 w 13691114"/>
              <a:gd name="connsiteY425" fmla="*/ 1056984 h 5226845"/>
              <a:gd name="connsiteX426" fmla="*/ 6008689 w 13691114"/>
              <a:gd name="connsiteY426" fmla="*/ 1039077 h 5226845"/>
              <a:gd name="connsiteX427" fmla="*/ 5990810 w 13691114"/>
              <a:gd name="connsiteY427" fmla="*/ 1039077 h 5226845"/>
              <a:gd name="connsiteX428" fmla="*/ 5402711 w 13691114"/>
              <a:gd name="connsiteY428" fmla="*/ 788141 h 5226845"/>
              <a:gd name="connsiteX429" fmla="*/ 5402711 w 13691114"/>
              <a:gd name="connsiteY429" fmla="*/ 788141 h 5226845"/>
              <a:gd name="connsiteX430" fmla="*/ 5349711 w 13691114"/>
              <a:gd name="connsiteY430" fmla="*/ 734662 h 5226845"/>
              <a:gd name="connsiteX431" fmla="*/ 5776898 w 13691114"/>
              <a:gd name="connsiteY431" fmla="*/ 842103 h 5226845"/>
              <a:gd name="connsiteX432" fmla="*/ 5794778 w 13691114"/>
              <a:gd name="connsiteY432" fmla="*/ 877916 h 5226845"/>
              <a:gd name="connsiteX433" fmla="*/ 5776898 w 13691114"/>
              <a:gd name="connsiteY433" fmla="*/ 842103 h 5226845"/>
              <a:gd name="connsiteX434" fmla="*/ 5509986 w 13691114"/>
              <a:gd name="connsiteY434" fmla="*/ 734662 h 5226845"/>
              <a:gd name="connsiteX435" fmla="*/ 5189437 w 13691114"/>
              <a:gd name="connsiteY435" fmla="*/ 662793 h 5226845"/>
              <a:gd name="connsiteX436" fmla="*/ 5349711 w 13691114"/>
              <a:gd name="connsiteY436" fmla="*/ 662793 h 5226845"/>
              <a:gd name="connsiteX437" fmla="*/ 4886128 w 13691114"/>
              <a:gd name="connsiteY437" fmla="*/ 555110 h 5226845"/>
              <a:gd name="connsiteX438" fmla="*/ 4834407 w 13691114"/>
              <a:gd name="connsiteY438" fmla="*/ 547609 h 5226845"/>
              <a:gd name="connsiteX439" fmla="*/ 4798648 w 13691114"/>
              <a:gd name="connsiteY439" fmla="*/ 539865 h 5226845"/>
              <a:gd name="connsiteX440" fmla="*/ 5066198 w 13691114"/>
              <a:gd name="connsiteY440" fmla="*/ 573985 h 5226845"/>
              <a:gd name="connsiteX441" fmla="*/ 5794778 w 13691114"/>
              <a:gd name="connsiteY441" fmla="*/ 770234 h 5226845"/>
              <a:gd name="connsiteX442" fmla="*/ 5919932 w 13691114"/>
              <a:gd name="connsiteY442" fmla="*/ 806047 h 5226845"/>
              <a:gd name="connsiteX443" fmla="*/ 5509986 w 13691114"/>
              <a:gd name="connsiteY443" fmla="*/ 644886 h 5226845"/>
              <a:gd name="connsiteX444" fmla="*/ 5902053 w 13691114"/>
              <a:gd name="connsiteY444" fmla="*/ 734662 h 5226845"/>
              <a:gd name="connsiteX445" fmla="*/ 5688141 w 13691114"/>
              <a:gd name="connsiteY445" fmla="*/ 644886 h 5226845"/>
              <a:gd name="connsiteX446" fmla="*/ 5884173 w 13691114"/>
              <a:gd name="connsiteY446" fmla="*/ 698849 h 5226845"/>
              <a:gd name="connsiteX447" fmla="*/ 5990810 w 13691114"/>
              <a:gd name="connsiteY447" fmla="*/ 698849 h 5226845"/>
              <a:gd name="connsiteX448" fmla="*/ 6133206 w 13691114"/>
              <a:gd name="connsiteY448" fmla="*/ 770234 h 5226845"/>
              <a:gd name="connsiteX449" fmla="*/ 6044448 w 13691114"/>
              <a:gd name="connsiteY449" fmla="*/ 716755 h 5226845"/>
              <a:gd name="connsiteX450" fmla="*/ 6098085 w 13691114"/>
              <a:gd name="connsiteY450" fmla="*/ 698849 h 5226845"/>
              <a:gd name="connsiteX451" fmla="*/ 5456348 w 13691114"/>
              <a:gd name="connsiteY451" fmla="*/ 465818 h 5226845"/>
              <a:gd name="connsiteX452" fmla="*/ 4833129 w 13691114"/>
              <a:gd name="connsiteY452" fmla="*/ 322564 h 5226845"/>
              <a:gd name="connsiteX453" fmla="*/ 4761612 w 13691114"/>
              <a:gd name="connsiteY453" fmla="*/ 286508 h 5226845"/>
              <a:gd name="connsiteX454" fmla="*/ 5545744 w 13691114"/>
              <a:gd name="connsiteY454" fmla="*/ 376284 h 5226845"/>
              <a:gd name="connsiteX455" fmla="*/ 5580864 w 13691114"/>
              <a:gd name="connsiteY455" fmla="*/ 376284 h 5226845"/>
              <a:gd name="connsiteX456" fmla="*/ 5776898 w 13691114"/>
              <a:gd name="connsiteY456" fmla="*/ 448154 h 5226845"/>
              <a:gd name="connsiteX457" fmla="*/ 5884173 w 13691114"/>
              <a:gd name="connsiteY457" fmla="*/ 429763 h 5226845"/>
              <a:gd name="connsiteX458" fmla="*/ 5438470 w 13691114"/>
              <a:gd name="connsiteY458" fmla="*/ 268602 h 5226845"/>
              <a:gd name="connsiteX459" fmla="*/ 5688141 w 13691114"/>
              <a:gd name="connsiteY459" fmla="*/ 286508 h 5226845"/>
              <a:gd name="connsiteX460" fmla="*/ 5812656 w 13691114"/>
              <a:gd name="connsiteY460" fmla="*/ 340471 h 5226845"/>
              <a:gd name="connsiteX461" fmla="*/ 5972931 w 13691114"/>
              <a:gd name="connsiteY461" fmla="*/ 376284 h 5226845"/>
              <a:gd name="connsiteX462" fmla="*/ 5759019 w 13691114"/>
              <a:gd name="connsiteY462" fmla="*/ 286508 h 5226845"/>
              <a:gd name="connsiteX463" fmla="*/ 5634503 w 13691114"/>
              <a:gd name="connsiteY463" fmla="*/ 179068 h 5226845"/>
              <a:gd name="connsiteX464" fmla="*/ 5884173 w 13691114"/>
              <a:gd name="connsiteY464" fmla="*/ 268602 h 5226845"/>
              <a:gd name="connsiteX465" fmla="*/ 6650426 w 13691114"/>
              <a:gd name="connsiteY465" fmla="*/ 555110 h 5226845"/>
              <a:gd name="connsiteX466" fmla="*/ 8378965 w 13691114"/>
              <a:gd name="connsiteY466" fmla="*/ 1612579 h 5226845"/>
              <a:gd name="connsiteX467" fmla="*/ 9287613 w 13691114"/>
              <a:gd name="connsiteY467" fmla="*/ 2042341 h 5226845"/>
              <a:gd name="connsiteX468" fmla="*/ 9269733 w 13691114"/>
              <a:gd name="connsiteY468" fmla="*/ 2042341 h 5226845"/>
              <a:gd name="connsiteX469" fmla="*/ 9430646 w 13691114"/>
              <a:gd name="connsiteY469" fmla="*/ 2096304 h 5226845"/>
              <a:gd name="connsiteX470" fmla="*/ 9947229 w 13691114"/>
              <a:gd name="connsiteY470" fmla="*/ 2203502 h 5226845"/>
              <a:gd name="connsiteX471" fmla="*/ 10000866 w 13691114"/>
              <a:gd name="connsiteY471" fmla="*/ 2221651 h 5226845"/>
              <a:gd name="connsiteX472" fmla="*/ 10000866 w 13691114"/>
              <a:gd name="connsiteY472" fmla="*/ 2221651 h 5226845"/>
              <a:gd name="connsiteX473" fmla="*/ 9947229 w 13691114"/>
              <a:gd name="connsiteY473" fmla="*/ 2203502 h 5226845"/>
              <a:gd name="connsiteX474" fmla="*/ 9483646 w 13691114"/>
              <a:gd name="connsiteY474" fmla="*/ 2096304 h 5226845"/>
              <a:gd name="connsiteX475" fmla="*/ 9519404 w 13691114"/>
              <a:gd name="connsiteY475" fmla="*/ 2096304 h 5226845"/>
              <a:gd name="connsiteX476" fmla="*/ 9287613 w 13691114"/>
              <a:gd name="connsiteY476" fmla="*/ 2024435 h 5226845"/>
              <a:gd name="connsiteX477" fmla="*/ 7096130 w 13691114"/>
              <a:gd name="connsiteY477" fmla="*/ 716755 h 5226845"/>
              <a:gd name="connsiteX478" fmla="*/ 6347118 w 13691114"/>
              <a:gd name="connsiteY478" fmla="*/ 358378 h 5226845"/>
              <a:gd name="connsiteX479" fmla="*/ 6319022 w 13691114"/>
              <a:gd name="connsiteY479" fmla="*/ 345311 h 5226845"/>
              <a:gd name="connsiteX480" fmla="*/ 6287734 w 13691114"/>
              <a:gd name="connsiteY480" fmla="*/ 326194 h 5226845"/>
              <a:gd name="connsiteX481" fmla="*/ 6395647 w 13691114"/>
              <a:gd name="connsiteY481" fmla="*/ 359588 h 5226845"/>
              <a:gd name="connsiteX482" fmla="*/ 6721943 w 13691114"/>
              <a:gd name="connsiteY482" fmla="*/ 448154 h 5226845"/>
              <a:gd name="connsiteX483" fmla="*/ 6721943 w 13691114"/>
              <a:gd name="connsiteY483" fmla="*/ 448154 h 5226845"/>
              <a:gd name="connsiteX484" fmla="*/ 6276239 w 13691114"/>
              <a:gd name="connsiteY484" fmla="*/ 161161 h 5226845"/>
              <a:gd name="connsiteX485" fmla="*/ 6151085 w 13691114"/>
              <a:gd name="connsiteY485" fmla="*/ 71869 h 5226845"/>
              <a:gd name="connsiteX486" fmla="*/ 6596788 w 13691114"/>
              <a:gd name="connsiteY486" fmla="*/ 215123 h 5226845"/>
              <a:gd name="connsiteX487" fmla="*/ 6596788 w 13691114"/>
              <a:gd name="connsiteY487" fmla="*/ 215123 h 5226845"/>
              <a:gd name="connsiteX488" fmla="*/ 6454393 w 13691114"/>
              <a:gd name="connsiteY488" fmla="*/ 125347 h 5226845"/>
              <a:gd name="connsiteX489" fmla="*/ 6614668 w 13691114"/>
              <a:gd name="connsiteY489" fmla="*/ 161161 h 5226845"/>
              <a:gd name="connsiteX490" fmla="*/ 6525910 w 13691114"/>
              <a:gd name="connsiteY490" fmla="*/ 71869 h 5226845"/>
              <a:gd name="connsiteX491" fmla="*/ 6578909 w 13691114"/>
              <a:gd name="connsiteY491" fmla="*/ 71869 h 5226845"/>
              <a:gd name="connsiteX492" fmla="*/ 6454393 w 13691114"/>
              <a:gd name="connsiteY492" fmla="*/ 0 h 522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</a:cxnLst>
            <a:rect l="l" t="t" r="r" b="b"/>
            <a:pathLst>
              <a:path w="13691114" h="5226845">
                <a:moveTo>
                  <a:pt x="9984264" y="5016562"/>
                </a:moveTo>
                <a:lnTo>
                  <a:pt x="10080684" y="5024789"/>
                </a:lnTo>
                <a:cubicBezTo>
                  <a:pt x="10178381" y="5040034"/>
                  <a:pt x="10258838" y="5070040"/>
                  <a:pt x="10179020" y="5070040"/>
                </a:cubicBezTo>
                <a:cubicBezTo>
                  <a:pt x="10161141" y="5070040"/>
                  <a:pt x="10035986" y="5016320"/>
                  <a:pt x="10000866" y="5052133"/>
                </a:cubicBezTo>
                <a:cubicBezTo>
                  <a:pt x="10000866" y="5038824"/>
                  <a:pt x="9998312" y="5029871"/>
                  <a:pt x="9994481" y="5024063"/>
                </a:cubicBezTo>
                <a:close/>
                <a:moveTo>
                  <a:pt x="9980433" y="5014142"/>
                </a:moveTo>
                <a:lnTo>
                  <a:pt x="9984264" y="5016562"/>
                </a:lnTo>
                <a:lnTo>
                  <a:pt x="9982987" y="5016562"/>
                </a:lnTo>
                <a:lnTo>
                  <a:pt x="9973409" y="5014626"/>
                </a:lnTo>
                <a:close/>
                <a:moveTo>
                  <a:pt x="12856435" y="4339734"/>
                </a:moveTo>
                <a:lnTo>
                  <a:pt x="12856435" y="4340217"/>
                </a:lnTo>
                <a:lnTo>
                  <a:pt x="12854519" y="4340217"/>
                </a:lnTo>
                <a:close/>
                <a:moveTo>
                  <a:pt x="13172514" y="4299806"/>
                </a:moveTo>
                <a:cubicBezTo>
                  <a:pt x="13030119" y="4335620"/>
                  <a:pt x="12993722" y="4317471"/>
                  <a:pt x="12904964" y="4335378"/>
                </a:cubicBezTo>
                <a:cubicBezTo>
                  <a:pt x="12902410" y="4335378"/>
                  <a:pt x="12896025" y="4336104"/>
                  <a:pt x="12885169" y="4337072"/>
                </a:cubicBezTo>
                <a:lnTo>
                  <a:pt x="12856435" y="4339734"/>
                </a:lnTo>
                <a:lnTo>
                  <a:pt x="12958602" y="4317713"/>
                </a:lnTo>
                <a:cubicBezTo>
                  <a:pt x="13047360" y="4317713"/>
                  <a:pt x="13118877" y="4299806"/>
                  <a:pt x="13172514" y="4299806"/>
                </a:cubicBezTo>
                <a:close/>
                <a:moveTo>
                  <a:pt x="5135799" y="3081419"/>
                </a:moveTo>
                <a:cubicBezTo>
                  <a:pt x="5135799" y="3081419"/>
                  <a:pt x="5135799" y="3081661"/>
                  <a:pt x="5117920" y="3099568"/>
                </a:cubicBezTo>
                <a:cubicBezTo>
                  <a:pt x="5100041" y="3081661"/>
                  <a:pt x="5117920" y="3081419"/>
                  <a:pt x="5135799" y="3081419"/>
                </a:cubicBezTo>
                <a:close/>
                <a:moveTo>
                  <a:pt x="5207316" y="2078155"/>
                </a:moveTo>
                <a:cubicBezTo>
                  <a:pt x="5225195" y="2096062"/>
                  <a:pt x="5242436" y="2096304"/>
                  <a:pt x="5278194" y="2096304"/>
                </a:cubicBezTo>
                <a:cubicBezTo>
                  <a:pt x="5296074" y="2132117"/>
                  <a:pt x="5331832" y="2096304"/>
                  <a:pt x="5278194" y="2096304"/>
                </a:cubicBezTo>
                <a:cubicBezTo>
                  <a:pt x="5278194" y="2078397"/>
                  <a:pt x="5225195" y="2078155"/>
                  <a:pt x="5207316" y="2078155"/>
                </a:cubicBezTo>
                <a:close/>
                <a:moveTo>
                  <a:pt x="4639651" y="1413184"/>
                </a:moveTo>
                <a:cubicBezTo>
                  <a:pt x="4644759" y="1414394"/>
                  <a:pt x="4650506" y="1419718"/>
                  <a:pt x="4654976" y="1433027"/>
                </a:cubicBezTo>
                <a:cubicBezTo>
                  <a:pt x="4614748" y="1446578"/>
                  <a:pt x="4624964" y="1409796"/>
                  <a:pt x="4639651" y="1413184"/>
                </a:cubicBezTo>
                <a:close/>
                <a:moveTo>
                  <a:pt x="5848415" y="877916"/>
                </a:moveTo>
                <a:cubicBezTo>
                  <a:pt x="5848415" y="913730"/>
                  <a:pt x="5884173" y="877916"/>
                  <a:pt x="5848415" y="877916"/>
                </a:cubicBezTo>
                <a:close/>
                <a:moveTo>
                  <a:pt x="4730963" y="525104"/>
                </a:moveTo>
                <a:cubicBezTo>
                  <a:pt x="4731601" y="525104"/>
                  <a:pt x="4745649" y="528492"/>
                  <a:pt x="4766082" y="533090"/>
                </a:cubicBezTo>
                <a:lnTo>
                  <a:pt x="4798648" y="539865"/>
                </a:lnTo>
                <a:lnTo>
                  <a:pt x="4779492" y="537445"/>
                </a:lnTo>
                <a:cubicBezTo>
                  <a:pt x="4743734" y="528492"/>
                  <a:pt x="4730324" y="525104"/>
                  <a:pt x="4730963" y="525104"/>
                </a:cubicBezTo>
                <a:close/>
                <a:moveTo>
                  <a:pt x="6255167" y="305625"/>
                </a:moveTo>
                <a:cubicBezTo>
                  <a:pt x="6257083" y="306351"/>
                  <a:pt x="6266023" y="312401"/>
                  <a:pt x="6278155" y="320386"/>
                </a:cubicBezTo>
                <a:lnTo>
                  <a:pt x="6287734" y="326194"/>
                </a:lnTo>
                <a:lnTo>
                  <a:pt x="6276239" y="322564"/>
                </a:lnTo>
                <a:cubicBezTo>
                  <a:pt x="6258360" y="309255"/>
                  <a:pt x="6253252" y="304657"/>
                  <a:pt x="6255167" y="305625"/>
                </a:cubicBezTo>
                <a:close/>
                <a:moveTo>
                  <a:pt x="6454393" y="0"/>
                </a:moveTo>
                <a:cubicBezTo>
                  <a:pt x="6525910" y="0"/>
                  <a:pt x="6543789" y="17907"/>
                  <a:pt x="6578909" y="35813"/>
                </a:cubicBezTo>
                <a:cubicBezTo>
                  <a:pt x="6650426" y="53720"/>
                  <a:pt x="6686185" y="53962"/>
                  <a:pt x="6721943" y="71869"/>
                </a:cubicBezTo>
                <a:cubicBezTo>
                  <a:pt x="6757063" y="71869"/>
                  <a:pt x="6793460" y="107441"/>
                  <a:pt x="6810701" y="125347"/>
                </a:cubicBezTo>
                <a:cubicBezTo>
                  <a:pt x="6828580" y="125347"/>
                  <a:pt x="6882218" y="125347"/>
                  <a:pt x="6900097" y="125347"/>
                </a:cubicBezTo>
                <a:cubicBezTo>
                  <a:pt x="7006734" y="161161"/>
                  <a:pt x="7113370" y="232788"/>
                  <a:pt x="7184887" y="286508"/>
                </a:cubicBezTo>
                <a:cubicBezTo>
                  <a:pt x="7291524" y="358136"/>
                  <a:pt x="7398800" y="430005"/>
                  <a:pt x="7488196" y="483725"/>
                </a:cubicBezTo>
                <a:cubicBezTo>
                  <a:pt x="8040536" y="824196"/>
                  <a:pt x="8503481" y="1218387"/>
                  <a:pt x="9091580" y="1469324"/>
                </a:cubicBezTo>
                <a:cubicBezTo>
                  <a:pt x="9216734" y="1505138"/>
                  <a:pt x="9359129" y="1576765"/>
                  <a:pt x="9501525" y="1594672"/>
                </a:cubicBezTo>
                <a:cubicBezTo>
                  <a:pt x="9554524" y="1612579"/>
                  <a:pt x="9643920" y="1666057"/>
                  <a:pt x="9733316" y="1683964"/>
                </a:cubicBezTo>
                <a:cubicBezTo>
                  <a:pt x="9875712" y="1701870"/>
                  <a:pt x="10071745" y="1720019"/>
                  <a:pt x="10232019" y="1755833"/>
                </a:cubicBezTo>
                <a:cubicBezTo>
                  <a:pt x="10267778" y="1755833"/>
                  <a:pt x="10303536" y="1773740"/>
                  <a:pt x="10321415" y="1773740"/>
                </a:cubicBezTo>
                <a:cubicBezTo>
                  <a:pt x="10303536" y="1773740"/>
                  <a:pt x="10214140" y="1791404"/>
                  <a:pt x="10303536" y="1791404"/>
                </a:cubicBezTo>
                <a:cubicBezTo>
                  <a:pt x="10445931" y="1827218"/>
                  <a:pt x="10606844" y="1827460"/>
                  <a:pt x="10731361" y="1863274"/>
                </a:cubicBezTo>
                <a:cubicBezTo>
                  <a:pt x="10802239" y="1881180"/>
                  <a:pt x="10891635" y="1899087"/>
                  <a:pt x="10962513" y="1916994"/>
                </a:cubicBezTo>
                <a:cubicBezTo>
                  <a:pt x="10998272" y="1916994"/>
                  <a:pt x="11034030" y="1916994"/>
                  <a:pt x="11087668" y="1916994"/>
                </a:cubicBezTo>
                <a:cubicBezTo>
                  <a:pt x="11087668" y="1916994"/>
                  <a:pt x="11087668" y="1916752"/>
                  <a:pt x="11069789" y="1934659"/>
                </a:cubicBezTo>
                <a:cubicBezTo>
                  <a:pt x="11034030" y="1934659"/>
                  <a:pt x="11034030" y="1916752"/>
                  <a:pt x="11034030" y="1934659"/>
                </a:cubicBezTo>
                <a:cubicBezTo>
                  <a:pt x="11034030" y="1934659"/>
                  <a:pt x="11034030" y="1934659"/>
                  <a:pt x="11069789" y="1934659"/>
                </a:cubicBezTo>
                <a:cubicBezTo>
                  <a:pt x="11069789" y="1934659"/>
                  <a:pt x="11069789" y="1935143"/>
                  <a:pt x="11087668" y="1970956"/>
                </a:cubicBezTo>
                <a:cubicBezTo>
                  <a:pt x="11177064" y="2006770"/>
                  <a:pt x="11319460" y="1988621"/>
                  <a:pt x="11426096" y="1988621"/>
                </a:cubicBezTo>
                <a:cubicBezTo>
                  <a:pt x="11711526" y="2006770"/>
                  <a:pt x="12138712" y="1988621"/>
                  <a:pt x="12334745" y="1988621"/>
                </a:cubicBezTo>
                <a:cubicBezTo>
                  <a:pt x="12352624" y="1988621"/>
                  <a:pt x="12388382" y="1988621"/>
                  <a:pt x="12424141" y="1988621"/>
                </a:cubicBezTo>
                <a:cubicBezTo>
                  <a:pt x="12370503" y="1988621"/>
                  <a:pt x="12299625" y="2024435"/>
                  <a:pt x="12334745" y="2024435"/>
                </a:cubicBezTo>
                <a:cubicBezTo>
                  <a:pt x="12228108" y="2024435"/>
                  <a:pt x="12032075" y="2042341"/>
                  <a:pt x="11906920" y="2042341"/>
                </a:cubicBezTo>
                <a:cubicBezTo>
                  <a:pt x="11746646" y="2042341"/>
                  <a:pt x="11551251" y="2042341"/>
                  <a:pt x="11247943" y="2024435"/>
                </a:cubicBezTo>
                <a:cubicBezTo>
                  <a:pt x="11221124" y="2024435"/>
                  <a:pt x="11134282" y="2014513"/>
                  <a:pt x="11077451" y="2016933"/>
                </a:cubicBezTo>
                <a:lnTo>
                  <a:pt x="11051271" y="2021289"/>
                </a:lnTo>
                <a:lnTo>
                  <a:pt x="11044886" y="2019595"/>
                </a:lnTo>
                <a:cubicBezTo>
                  <a:pt x="11038500" y="2018869"/>
                  <a:pt x="11034030" y="2020079"/>
                  <a:pt x="11034030" y="2024435"/>
                </a:cubicBezTo>
                <a:lnTo>
                  <a:pt x="11051271" y="2021289"/>
                </a:lnTo>
                <a:lnTo>
                  <a:pt x="11069789" y="2026854"/>
                </a:lnTo>
                <a:cubicBezTo>
                  <a:pt x="11087668" y="2033630"/>
                  <a:pt x="11105547" y="2042341"/>
                  <a:pt x="11105547" y="2042341"/>
                </a:cubicBezTo>
                <a:cubicBezTo>
                  <a:pt x="11141306" y="2078155"/>
                  <a:pt x="11354579" y="2042099"/>
                  <a:pt x="11354579" y="2078155"/>
                </a:cubicBezTo>
                <a:cubicBezTo>
                  <a:pt x="11372459" y="2096062"/>
                  <a:pt x="11568492" y="2096304"/>
                  <a:pt x="11550612" y="2096304"/>
                </a:cubicBezTo>
                <a:cubicBezTo>
                  <a:pt x="11640009" y="2096304"/>
                  <a:pt x="11764525" y="2096304"/>
                  <a:pt x="11853921" y="2096304"/>
                </a:cubicBezTo>
                <a:cubicBezTo>
                  <a:pt x="11889041" y="2096304"/>
                  <a:pt x="12156591" y="2114211"/>
                  <a:pt x="12014195" y="2114211"/>
                </a:cubicBezTo>
                <a:cubicBezTo>
                  <a:pt x="11871162" y="2114211"/>
                  <a:pt x="11764525" y="2096304"/>
                  <a:pt x="11622129" y="2114211"/>
                </a:cubicBezTo>
                <a:cubicBezTo>
                  <a:pt x="11533372" y="2114211"/>
                  <a:pt x="11622129" y="2114211"/>
                  <a:pt x="11586371" y="2132117"/>
                </a:cubicBezTo>
                <a:cubicBezTo>
                  <a:pt x="11550612" y="2132117"/>
                  <a:pt x="11479734" y="2131875"/>
                  <a:pt x="11426096" y="2149782"/>
                </a:cubicBezTo>
                <a:cubicBezTo>
                  <a:pt x="11372459" y="2149782"/>
                  <a:pt x="11354579" y="2167689"/>
                  <a:pt x="11318821" y="2167689"/>
                </a:cubicBezTo>
                <a:cubicBezTo>
                  <a:pt x="11283701" y="2203502"/>
                  <a:pt x="11230063" y="2167689"/>
                  <a:pt x="11212184" y="2167689"/>
                </a:cubicBezTo>
                <a:cubicBezTo>
                  <a:pt x="11194305" y="2203502"/>
                  <a:pt x="11212184" y="2221651"/>
                  <a:pt x="11212184" y="2239558"/>
                </a:cubicBezTo>
                <a:cubicBezTo>
                  <a:pt x="11141306" y="2239558"/>
                  <a:pt x="10891635" y="2203502"/>
                  <a:pt x="10766480" y="2203502"/>
                </a:cubicBezTo>
                <a:cubicBezTo>
                  <a:pt x="10766480" y="2203502"/>
                  <a:pt x="10606206" y="2221651"/>
                  <a:pt x="10677723" y="2239558"/>
                </a:cubicBezTo>
                <a:cubicBezTo>
                  <a:pt x="10784360" y="2239558"/>
                  <a:pt x="10909514" y="2257465"/>
                  <a:pt x="11034030" y="2275372"/>
                </a:cubicBezTo>
                <a:cubicBezTo>
                  <a:pt x="11087668" y="2275372"/>
                  <a:pt x="11318821" y="2275130"/>
                  <a:pt x="11318821" y="2310943"/>
                </a:cubicBezTo>
                <a:cubicBezTo>
                  <a:pt x="11336700" y="2310943"/>
                  <a:pt x="10962513" y="2275130"/>
                  <a:pt x="11140667" y="2328850"/>
                </a:cubicBezTo>
                <a:cubicBezTo>
                  <a:pt x="11318821" y="2346757"/>
                  <a:pt x="11087668" y="2346999"/>
                  <a:pt x="11034030" y="2346999"/>
                </a:cubicBezTo>
                <a:cubicBezTo>
                  <a:pt x="10998272" y="2346999"/>
                  <a:pt x="10855877" y="2329092"/>
                  <a:pt x="10784360" y="2346999"/>
                </a:cubicBezTo>
                <a:cubicBezTo>
                  <a:pt x="10677723" y="2383054"/>
                  <a:pt x="10998910" y="2364906"/>
                  <a:pt x="11105547" y="2364906"/>
                </a:cubicBezTo>
                <a:cubicBezTo>
                  <a:pt x="11373097" y="2382812"/>
                  <a:pt x="11479734" y="2382812"/>
                  <a:pt x="11693008" y="2418626"/>
                </a:cubicBezTo>
                <a:cubicBezTo>
                  <a:pt x="11960558" y="2436533"/>
                  <a:pt x="12334745" y="2454439"/>
                  <a:pt x="12602294" y="2436533"/>
                </a:cubicBezTo>
                <a:cubicBezTo>
                  <a:pt x="12673173" y="2436533"/>
                  <a:pt x="12887085" y="2382570"/>
                  <a:pt x="12798327" y="2436533"/>
                </a:cubicBezTo>
                <a:cubicBezTo>
                  <a:pt x="12762569" y="2454439"/>
                  <a:pt x="12780448" y="2454197"/>
                  <a:pt x="12673811" y="2454197"/>
                </a:cubicBezTo>
                <a:cubicBezTo>
                  <a:pt x="12495658" y="2472104"/>
                  <a:pt x="12156591" y="2490495"/>
                  <a:pt x="12049954" y="2490495"/>
                </a:cubicBezTo>
                <a:cubicBezTo>
                  <a:pt x="12120832" y="2490495"/>
                  <a:pt x="12210228" y="2490495"/>
                  <a:pt x="12245987" y="2490495"/>
                </a:cubicBezTo>
                <a:cubicBezTo>
                  <a:pt x="12424141" y="2490495"/>
                  <a:pt x="12548657" y="2490495"/>
                  <a:pt x="12709570" y="2490495"/>
                </a:cubicBezTo>
                <a:cubicBezTo>
                  <a:pt x="12780448" y="2490495"/>
                  <a:pt x="13030119" y="2454681"/>
                  <a:pt x="13047998" y="2472588"/>
                </a:cubicBezTo>
                <a:cubicBezTo>
                  <a:pt x="13047998" y="2490495"/>
                  <a:pt x="12940723" y="2490495"/>
                  <a:pt x="12904964" y="2490495"/>
                </a:cubicBezTo>
                <a:cubicBezTo>
                  <a:pt x="12762569" y="2544215"/>
                  <a:pt x="13047998" y="2543973"/>
                  <a:pt x="13047998" y="2543973"/>
                </a:cubicBezTo>
                <a:cubicBezTo>
                  <a:pt x="13047998" y="2543973"/>
                  <a:pt x="12958602" y="2543973"/>
                  <a:pt x="12922844" y="2561880"/>
                </a:cubicBezTo>
                <a:cubicBezTo>
                  <a:pt x="12904964" y="2561880"/>
                  <a:pt x="12922844" y="2579787"/>
                  <a:pt x="12904964" y="2579787"/>
                </a:cubicBezTo>
                <a:cubicBezTo>
                  <a:pt x="12815568" y="2633507"/>
                  <a:pt x="12620174" y="2580029"/>
                  <a:pt x="12495658" y="2633749"/>
                </a:cubicBezTo>
                <a:cubicBezTo>
                  <a:pt x="12388382" y="2597936"/>
                  <a:pt x="12459899" y="2669563"/>
                  <a:pt x="12495658" y="2633749"/>
                </a:cubicBezTo>
                <a:cubicBezTo>
                  <a:pt x="12548657" y="2651656"/>
                  <a:pt x="12620174" y="2597936"/>
                  <a:pt x="12655932" y="2633749"/>
                </a:cubicBezTo>
                <a:cubicBezTo>
                  <a:pt x="12673811" y="2633749"/>
                  <a:pt x="12442020" y="2669321"/>
                  <a:pt x="12459899" y="2669321"/>
                </a:cubicBezTo>
                <a:cubicBezTo>
                  <a:pt x="12334745" y="2687228"/>
                  <a:pt x="12298986" y="2687228"/>
                  <a:pt x="12032075" y="2687228"/>
                </a:cubicBezTo>
                <a:cubicBezTo>
                  <a:pt x="11960558" y="2687228"/>
                  <a:pt x="11568492" y="2705134"/>
                  <a:pt x="11550612" y="2705134"/>
                </a:cubicBezTo>
                <a:cubicBezTo>
                  <a:pt x="11550612" y="2705134"/>
                  <a:pt x="11693646" y="2741190"/>
                  <a:pt x="11746646" y="2741190"/>
                </a:cubicBezTo>
                <a:cubicBezTo>
                  <a:pt x="12102953" y="2759097"/>
                  <a:pt x="12370503" y="2759097"/>
                  <a:pt x="12691691" y="2741190"/>
                </a:cubicBezTo>
                <a:cubicBezTo>
                  <a:pt x="12798327" y="2741190"/>
                  <a:pt x="13172514" y="2669321"/>
                  <a:pt x="13047998" y="2705134"/>
                </a:cubicBezTo>
                <a:cubicBezTo>
                  <a:pt x="13030119" y="2740948"/>
                  <a:pt x="12922844" y="2759097"/>
                  <a:pt x="12887724" y="2759097"/>
                </a:cubicBezTo>
                <a:cubicBezTo>
                  <a:pt x="12709570" y="2777004"/>
                  <a:pt x="13012240" y="2759097"/>
                  <a:pt x="13030119" y="2759097"/>
                </a:cubicBezTo>
                <a:cubicBezTo>
                  <a:pt x="13030119" y="2759097"/>
                  <a:pt x="13025011" y="2767808"/>
                  <a:pt x="13020541" y="2774584"/>
                </a:cubicBezTo>
                <a:lnTo>
                  <a:pt x="13017348" y="2778939"/>
                </a:lnTo>
                <a:lnTo>
                  <a:pt x="13012240" y="2777004"/>
                </a:lnTo>
                <a:cubicBezTo>
                  <a:pt x="13012240" y="2781359"/>
                  <a:pt x="13013517" y="2782569"/>
                  <a:pt x="13014794" y="2781601"/>
                </a:cubicBezTo>
                <a:lnTo>
                  <a:pt x="13017348" y="2778939"/>
                </a:lnTo>
                <a:lnTo>
                  <a:pt x="13030119" y="2783779"/>
                </a:lnTo>
                <a:cubicBezTo>
                  <a:pt x="13039059" y="2781359"/>
                  <a:pt x="13047998" y="2777004"/>
                  <a:pt x="13047998" y="2777004"/>
                </a:cubicBezTo>
                <a:cubicBezTo>
                  <a:pt x="13208273" y="2777004"/>
                  <a:pt x="12993722" y="2812817"/>
                  <a:pt x="12904964" y="2848873"/>
                </a:cubicBezTo>
                <a:cubicBezTo>
                  <a:pt x="12602294" y="2866779"/>
                  <a:pt x="12245987" y="2884444"/>
                  <a:pt x="11960558" y="2902351"/>
                </a:cubicBezTo>
                <a:cubicBezTo>
                  <a:pt x="11889679" y="2920258"/>
                  <a:pt x="11514854" y="2884444"/>
                  <a:pt x="11479096" y="2902351"/>
                </a:cubicBezTo>
                <a:cubicBezTo>
                  <a:pt x="11461855" y="2920258"/>
                  <a:pt x="11693646" y="2920258"/>
                  <a:pt x="11746646" y="2920258"/>
                </a:cubicBezTo>
                <a:cubicBezTo>
                  <a:pt x="11889679" y="2920258"/>
                  <a:pt x="12014195" y="2920258"/>
                  <a:pt x="12120832" y="2920258"/>
                </a:cubicBezTo>
                <a:cubicBezTo>
                  <a:pt x="12388382" y="2920258"/>
                  <a:pt x="12602294" y="2973978"/>
                  <a:pt x="12869844" y="2938165"/>
                </a:cubicBezTo>
                <a:cubicBezTo>
                  <a:pt x="12887724" y="2938165"/>
                  <a:pt x="13030119" y="2902351"/>
                  <a:pt x="13030119" y="2920258"/>
                </a:cubicBezTo>
                <a:cubicBezTo>
                  <a:pt x="13030119" y="2920258"/>
                  <a:pt x="12958602" y="2938165"/>
                  <a:pt x="12904964" y="2938165"/>
                </a:cubicBezTo>
                <a:cubicBezTo>
                  <a:pt x="12780448" y="2973978"/>
                  <a:pt x="12726811" y="2992127"/>
                  <a:pt x="12620174" y="2992127"/>
                </a:cubicBezTo>
                <a:cubicBezTo>
                  <a:pt x="12566536" y="3010034"/>
                  <a:pt x="12388382" y="3027698"/>
                  <a:pt x="12530778" y="3027698"/>
                </a:cubicBezTo>
                <a:cubicBezTo>
                  <a:pt x="12726811" y="3027698"/>
                  <a:pt x="12869844" y="3010034"/>
                  <a:pt x="13047998" y="2992127"/>
                </a:cubicBezTo>
                <a:cubicBezTo>
                  <a:pt x="13118877" y="2992127"/>
                  <a:pt x="13279151" y="3009792"/>
                  <a:pt x="13172514" y="3027698"/>
                </a:cubicBezTo>
                <a:cubicBezTo>
                  <a:pt x="13100997" y="3027698"/>
                  <a:pt x="13065877" y="3045605"/>
                  <a:pt x="13030119" y="3045605"/>
                </a:cubicBezTo>
                <a:cubicBezTo>
                  <a:pt x="12762569" y="3117232"/>
                  <a:pt x="12388382" y="3099568"/>
                  <a:pt x="12192349" y="3135381"/>
                </a:cubicBezTo>
                <a:cubicBezTo>
                  <a:pt x="12085074" y="3153288"/>
                  <a:pt x="12032075" y="3153288"/>
                  <a:pt x="11906920" y="3153288"/>
                </a:cubicBezTo>
                <a:cubicBezTo>
                  <a:pt x="11889679" y="3153288"/>
                  <a:pt x="11746646" y="3135139"/>
                  <a:pt x="11710887" y="3153288"/>
                </a:cubicBezTo>
                <a:cubicBezTo>
                  <a:pt x="11710887" y="3153288"/>
                  <a:pt x="11960558" y="3188860"/>
                  <a:pt x="11978437" y="3188860"/>
                </a:cubicBezTo>
                <a:cubicBezTo>
                  <a:pt x="12044846" y="3188860"/>
                  <a:pt x="12125941" y="3143609"/>
                  <a:pt x="12208313" y="3179664"/>
                </a:cubicBezTo>
                <a:cubicBezTo>
                  <a:pt x="12177024" y="3176518"/>
                  <a:pt x="12148290" y="3224915"/>
                  <a:pt x="12192349" y="3224915"/>
                </a:cubicBezTo>
                <a:cubicBezTo>
                  <a:pt x="12085074" y="3260729"/>
                  <a:pt x="11765163" y="3242822"/>
                  <a:pt x="11640009" y="3242822"/>
                </a:cubicBezTo>
                <a:cubicBezTo>
                  <a:pt x="11533372" y="3242822"/>
                  <a:pt x="11212184" y="3242822"/>
                  <a:pt x="11105547" y="3242822"/>
                </a:cubicBezTo>
                <a:cubicBezTo>
                  <a:pt x="11069789" y="3224915"/>
                  <a:pt x="10998272" y="3224915"/>
                  <a:pt x="10998272" y="3224915"/>
                </a:cubicBezTo>
                <a:cubicBezTo>
                  <a:pt x="10962513" y="3242822"/>
                  <a:pt x="11087668" y="3242822"/>
                  <a:pt x="11087668" y="3242822"/>
                </a:cubicBezTo>
                <a:cubicBezTo>
                  <a:pt x="11426096" y="3260729"/>
                  <a:pt x="11764525" y="3260729"/>
                  <a:pt x="12138712" y="3260729"/>
                </a:cubicBezTo>
                <a:cubicBezTo>
                  <a:pt x="12316865" y="3242822"/>
                  <a:pt x="12477140" y="3260729"/>
                  <a:pt x="12620174" y="3260729"/>
                </a:cubicBezTo>
                <a:cubicBezTo>
                  <a:pt x="12708931" y="3260729"/>
                  <a:pt x="12762569" y="3224915"/>
                  <a:pt x="12816207" y="3242822"/>
                </a:cubicBezTo>
                <a:cubicBezTo>
                  <a:pt x="12834086" y="3242822"/>
                  <a:pt x="12834086" y="3260729"/>
                  <a:pt x="12869844" y="3260729"/>
                </a:cubicBezTo>
                <a:cubicBezTo>
                  <a:pt x="12922844" y="3296542"/>
                  <a:pt x="12958602" y="3260729"/>
                  <a:pt x="12958602" y="3260729"/>
                </a:cubicBezTo>
                <a:cubicBezTo>
                  <a:pt x="12976481" y="3278635"/>
                  <a:pt x="12967542" y="3292187"/>
                  <a:pt x="12954132" y="3298720"/>
                </a:cubicBezTo>
                <a:lnTo>
                  <a:pt x="12934976" y="3303076"/>
                </a:lnTo>
                <a:lnTo>
                  <a:pt x="12922844" y="3296542"/>
                </a:lnTo>
                <a:cubicBezTo>
                  <a:pt x="12922844" y="3300898"/>
                  <a:pt x="12927313" y="3303318"/>
                  <a:pt x="12933699" y="3303560"/>
                </a:cubicBezTo>
                <a:lnTo>
                  <a:pt x="12934976" y="3303076"/>
                </a:lnTo>
                <a:lnTo>
                  <a:pt x="12956686" y="3314691"/>
                </a:lnTo>
                <a:cubicBezTo>
                  <a:pt x="13015432" y="3325580"/>
                  <a:pt x="13118877" y="3318805"/>
                  <a:pt x="13012240" y="3332114"/>
                </a:cubicBezTo>
                <a:cubicBezTo>
                  <a:pt x="12798327" y="3367927"/>
                  <a:pt x="13136756" y="3332114"/>
                  <a:pt x="13154635" y="3332114"/>
                </a:cubicBezTo>
                <a:cubicBezTo>
                  <a:pt x="13172514" y="3332114"/>
                  <a:pt x="13154635" y="3332598"/>
                  <a:pt x="13208273" y="3350505"/>
                </a:cubicBezTo>
                <a:cubicBezTo>
                  <a:pt x="13154635" y="3332598"/>
                  <a:pt x="13261910" y="3350263"/>
                  <a:pt x="13244031" y="3368169"/>
                </a:cubicBezTo>
                <a:cubicBezTo>
                  <a:pt x="13244031" y="3404225"/>
                  <a:pt x="13154635" y="3368169"/>
                  <a:pt x="13172514" y="3368169"/>
                </a:cubicBezTo>
                <a:cubicBezTo>
                  <a:pt x="13136756" y="3368169"/>
                  <a:pt x="12922844" y="3403983"/>
                  <a:pt x="13047998" y="3421890"/>
                </a:cubicBezTo>
                <a:cubicBezTo>
                  <a:pt x="13172514" y="3439796"/>
                  <a:pt x="12958602" y="3457461"/>
                  <a:pt x="12922844" y="3457461"/>
                </a:cubicBezTo>
                <a:cubicBezTo>
                  <a:pt x="12762569" y="3475610"/>
                  <a:pt x="12958602" y="3475852"/>
                  <a:pt x="12958602" y="3475852"/>
                </a:cubicBezTo>
                <a:cubicBezTo>
                  <a:pt x="12922844" y="3529572"/>
                  <a:pt x="12566536" y="3511424"/>
                  <a:pt x="12530778" y="3529330"/>
                </a:cubicBezTo>
                <a:cubicBezTo>
                  <a:pt x="12530778" y="3547237"/>
                  <a:pt x="12655932" y="3529330"/>
                  <a:pt x="12691691" y="3529330"/>
                </a:cubicBezTo>
                <a:cubicBezTo>
                  <a:pt x="12726811" y="3529330"/>
                  <a:pt x="12691691" y="3547237"/>
                  <a:pt x="12709570" y="3547237"/>
                </a:cubicBezTo>
                <a:cubicBezTo>
                  <a:pt x="12798327" y="3583051"/>
                  <a:pt x="13029480" y="3511424"/>
                  <a:pt x="13100997" y="3529330"/>
                </a:cubicBezTo>
                <a:cubicBezTo>
                  <a:pt x="13100997" y="3547237"/>
                  <a:pt x="13012240" y="3547237"/>
                  <a:pt x="13030119" y="3547237"/>
                </a:cubicBezTo>
                <a:cubicBezTo>
                  <a:pt x="12958602" y="3547237"/>
                  <a:pt x="12620174" y="3583051"/>
                  <a:pt x="12620174" y="3583051"/>
                </a:cubicBezTo>
                <a:cubicBezTo>
                  <a:pt x="12620174" y="3583051"/>
                  <a:pt x="12762569" y="3637013"/>
                  <a:pt x="12780448" y="3637013"/>
                </a:cubicBezTo>
                <a:cubicBezTo>
                  <a:pt x="12816207" y="3637013"/>
                  <a:pt x="12887085" y="3619106"/>
                  <a:pt x="12904964" y="3637013"/>
                </a:cubicBezTo>
                <a:cubicBezTo>
                  <a:pt x="12958602" y="3637013"/>
                  <a:pt x="13208273" y="3619106"/>
                  <a:pt x="13065877" y="3637013"/>
                </a:cubicBezTo>
                <a:cubicBezTo>
                  <a:pt x="12887724" y="3672827"/>
                  <a:pt x="12602294" y="3690733"/>
                  <a:pt x="12442020" y="3744454"/>
                </a:cubicBezTo>
                <a:cubicBezTo>
                  <a:pt x="12334745" y="3762361"/>
                  <a:pt x="12299625" y="3744454"/>
                  <a:pt x="12156591" y="3762361"/>
                </a:cubicBezTo>
                <a:cubicBezTo>
                  <a:pt x="12192349" y="3762361"/>
                  <a:pt x="12192349" y="3798174"/>
                  <a:pt x="12156591" y="3798174"/>
                </a:cubicBezTo>
                <a:cubicBezTo>
                  <a:pt x="12210228" y="3798174"/>
                  <a:pt x="12352624" y="3798174"/>
                  <a:pt x="12388382" y="3780267"/>
                </a:cubicBezTo>
                <a:cubicBezTo>
                  <a:pt x="12441381" y="3780267"/>
                  <a:pt x="12602294" y="3780267"/>
                  <a:pt x="12691691" y="3762361"/>
                </a:cubicBezTo>
                <a:cubicBezTo>
                  <a:pt x="12762569" y="3762361"/>
                  <a:pt x="13136756" y="3708640"/>
                  <a:pt x="13154635" y="3744454"/>
                </a:cubicBezTo>
                <a:cubicBezTo>
                  <a:pt x="13172514" y="3798174"/>
                  <a:pt x="13065239" y="3780267"/>
                  <a:pt x="13012240" y="3780267"/>
                </a:cubicBezTo>
                <a:cubicBezTo>
                  <a:pt x="12887085" y="3798174"/>
                  <a:pt x="12762569" y="3816323"/>
                  <a:pt x="12655932" y="3852136"/>
                </a:cubicBezTo>
                <a:cubicBezTo>
                  <a:pt x="12655932" y="3852136"/>
                  <a:pt x="12655932" y="3852136"/>
                  <a:pt x="12459899" y="3852136"/>
                </a:cubicBezTo>
                <a:cubicBezTo>
                  <a:pt x="12442020" y="3887950"/>
                  <a:pt x="12691052" y="3869801"/>
                  <a:pt x="12566536" y="3887708"/>
                </a:cubicBezTo>
                <a:cubicBezTo>
                  <a:pt x="12370503" y="3887708"/>
                  <a:pt x="12121471" y="3887708"/>
                  <a:pt x="11978437" y="3905615"/>
                </a:cubicBezTo>
                <a:cubicBezTo>
                  <a:pt x="11925438" y="3923522"/>
                  <a:pt x="11906920" y="3923522"/>
                  <a:pt x="11889041" y="3923522"/>
                </a:cubicBezTo>
                <a:cubicBezTo>
                  <a:pt x="11853921" y="3959335"/>
                  <a:pt x="11550612" y="3923280"/>
                  <a:pt x="11532733" y="3959335"/>
                </a:cubicBezTo>
                <a:cubicBezTo>
                  <a:pt x="11532733" y="3959335"/>
                  <a:pt x="11675767" y="3959335"/>
                  <a:pt x="11693008" y="3959335"/>
                </a:cubicBezTo>
                <a:cubicBezTo>
                  <a:pt x="11782404" y="3959335"/>
                  <a:pt x="12138712" y="3959577"/>
                  <a:pt x="11906920" y="3977484"/>
                </a:cubicBezTo>
                <a:cubicBezTo>
                  <a:pt x="11818162" y="3977484"/>
                  <a:pt x="11782404" y="3977484"/>
                  <a:pt x="11693008" y="3977484"/>
                </a:cubicBezTo>
                <a:cubicBezTo>
                  <a:pt x="11693008" y="3977484"/>
                  <a:pt x="11372459" y="3977484"/>
                  <a:pt x="11354579" y="3977484"/>
                </a:cubicBezTo>
                <a:cubicBezTo>
                  <a:pt x="11354579" y="3995391"/>
                  <a:pt x="11693008" y="3995391"/>
                  <a:pt x="11675129" y="3995391"/>
                </a:cubicBezTo>
                <a:cubicBezTo>
                  <a:pt x="11710887" y="3995391"/>
                  <a:pt x="11586371" y="4013298"/>
                  <a:pt x="11568492" y="4013298"/>
                </a:cubicBezTo>
                <a:cubicBezTo>
                  <a:pt x="11586371" y="4013298"/>
                  <a:pt x="11782404" y="4013298"/>
                  <a:pt x="11800283" y="4013298"/>
                </a:cubicBezTo>
                <a:cubicBezTo>
                  <a:pt x="11925438" y="4013298"/>
                  <a:pt x="12085074" y="4030962"/>
                  <a:pt x="12210228" y="4030962"/>
                </a:cubicBezTo>
                <a:cubicBezTo>
                  <a:pt x="12298986" y="4030962"/>
                  <a:pt x="12708931" y="3977484"/>
                  <a:pt x="12798327" y="3995391"/>
                </a:cubicBezTo>
                <a:cubicBezTo>
                  <a:pt x="12780448" y="3995391"/>
                  <a:pt x="12762569" y="4013298"/>
                  <a:pt x="12762569" y="4013298"/>
                </a:cubicBezTo>
                <a:cubicBezTo>
                  <a:pt x="12726811" y="4031204"/>
                  <a:pt x="12655932" y="4066776"/>
                  <a:pt x="12620174" y="4066776"/>
                </a:cubicBezTo>
                <a:cubicBezTo>
                  <a:pt x="12477140" y="4102589"/>
                  <a:pt x="12798327" y="4102589"/>
                  <a:pt x="12834086" y="4084683"/>
                </a:cubicBezTo>
                <a:cubicBezTo>
                  <a:pt x="12798327" y="4102589"/>
                  <a:pt x="12780448" y="4102831"/>
                  <a:pt x="12762569" y="4102831"/>
                </a:cubicBezTo>
                <a:cubicBezTo>
                  <a:pt x="12726811" y="4102831"/>
                  <a:pt x="12584415" y="4102831"/>
                  <a:pt x="12673811" y="4120738"/>
                </a:cubicBezTo>
                <a:cubicBezTo>
                  <a:pt x="12780448" y="4120738"/>
                  <a:pt x="12887085" y="4084683"/>
                  <a:pt x="12958602" y="4084683"/>
                </a:cubicBezTo>
                <a:cubicBezTo>
                  <a:pt x="13030119" y="4084683"/>
                  <a:pt x="13208273" y="4084683"/>
                  <a:pt x="13208273" y="4084683"/>
                </a:cubicBezTo>
                <a:cubicBezTo>
                  <a:pt x="13226152" y="4084683"/>
                  <a:pt x="13065239" y="4120738"/>
                  <a:pt x="13012240" y="4120738"/>
                </a:cubicBezTo>
                <a:cubicBezTo>
                  <a:pt x="13030119" y="4120738"/>
                  <a:pt x="13047998" y="4120738"/>
                  <a:pt x="13047998" y="4120738"/>
                </a:cubicBezTo>
                <a:cubicBezTo>
                  <a:pt x="13030119" y="4120738"/>
                  <a:pt x="13012240" y="4138645"/>
                  <a:pt x="12958602" y="4138645"/>
                </a:cubicBezTo>
                <a:cubicBezTo>
                  <a:pt x="12940723" y="4102831"/>
                  <a:pt x="12904964" y="4138645"/>
                  <a:pt x="12958602" y="4138645"/>
                </a:cubicBezTo>
                <a:cubicBezTo>
                  <a:pt x="12922844" y="4174459"/>
                  <a:pt x="12887724" y="4138645"/>
                  <a:pt x="12869844" y="4138645"/>
                </a:cubicBezTo>
                <a:cubicBezTo>
                  <a:pt x="12834086" y="4138645"/>
                  <a:pt x="12673173" y="4174217"/>
                  <a:pt x="12780448" y="4174217"/>
                </a:cubicBezTo>
                <a:cubicBezTo>
                  <a:pt x="12887085" y="4192365"/>
                  <a:pt x="13011601" y="4138645"/>
                  <a:pt x="13100997" y="4138645"/>
                </a:cubicBezTo>
                <a:cubicBezTo>
                  <a:pt x="13136756" y="4138645"/>
                  <a:pt x="13208273" y="4174217"/>
                  <a:pt x="13244031" y="4174217"/>
                </a:cubicBezTo>
                <a:cubicBezTo>
                  <a:pt x="13350668" y="4174217"/>
                  <a:pt x="13546701" y="4138403"/>
                  <a:pt x="13404306" y="4174217"/>
                </a:cubicBezTo>
                <a:cubicBezTo>
                  <a:pt x="13332789" y="4192365"/>
                  <a:pt x="13118877" y="4227937"/>
                  <a:pt x="13030119" y="4227937"/>
                </a:cubicBezTo>
                <a:cubicBezTo>
                  <a:pt x="12798327" y="4245844"/>
                  <a:pt x="12673173" y="4228179"/>
                  <a:pt x="12548657" y="4281899"/>
                </a:cubicBezTo>
                <a:cubicBezTo>
                  <a:pt x="12530778" y="4281899"/>
                  <a:pt x="12530778" y="4299806"/>
                  <a:pt x="12530778" y="4299806"/>
                </a:cubicBezTo>
                <a:cubicBezTo>
                  <a:pt x="12459899" y="4317713"/>
                  <a:pt x="12370503" y="4317713"/>
                  <a:pt x="12334745" y="4317713"/>
                </a:cubicBezTo>
                <a:cubicBezTo>
                  <a:pt x="12192349" y="4335620"/>
                  <a:pt x="12316865" y="4335378"/>
                  <a:pt x="12370503" y="4335378"/>
                </a:cubicBezTo>
                <a:cubicBezTo>
                  <a:pt x="12441381" y="4335378"/>
                  <a:pt x="12673811" y="4335620"/>
                  <a:pt x="12709570" y="4317713"/>
                </a:cubicBezTo>
                <a:cubicBezTo>
                  <a:pt x="12762569" y="4317713"/>
                  <a:pt x="12708931" y="4299806"/>
                  <a:pt x="12798327" y="4299806"/>
                </a:cubicBezTo>
                <a:cubicBezTo>
                  <a:pt x="12798327" y="4299806"/>
                  <a:pt x="12798327" y="4299564"/>
                  <a:pt x="12780448" y="4335378"/>
                </a:cubicBezTo>
                <a:cubicBezTo>
                  <a:pt x="12784918" y="4339975"/>
                  <a:pt x="12794496" y="4342395"/>
                  <a:pt x="12807906" y="4343121"/>
                </a:cubicBezTo>
                <a:lnTo>
                  <a:pt x="12844303" y="4340943"/>
                </a:lnTo>
                <a:cubicBezTo>
                  <a:pt x="12747883" y="4351107"/>
                  <a:pt x="12584415" y="4371675"/>
                  <a:pt x="12691691" y="4371675"/>
                </a:cubicBezTo>
                <a:cubicBezTo>
                  <a:pt x="12887724" y="4371675"/>
                  <a:pt x="13012240" y="4335620"/>
                  <a:pt x="13208273" y="4317713"/>
                </a:cubicBezTo>
                <a:cubicBezTo>
                  <a:pt x="13279151" y="4317713"/>
                  <a:pt x="13457305" y="4299806"/>
                  <a:pt x="13546701" y="4299806"/>
                </a:cubicBezTo>
                <a:cubicBezTo>
                  <a:pt x="13582460" y="4299806"/>
                  <a:pt x="13546701" y="4317713"/>
                  <a:pt x="13564580" y="4317713"/>
                </a:cubicBezTo>
                <a:cubicBezTo>
                  <a:pt x="13564580" y="4317713"/>
                  <a:pt x="13564580" y="4317713"/>
                  <a:pt x="13617579" y="4317713"/>
                </a:cubicBezTo>
                <a:cubicBezTo>
                  <a:pt x="13599700" y="4353527"/>
                  <a:pt x="13386427" y="4353285"/>
                  <a:pt x="13386427" y="4353285"/>
                </a:cubicBezTo>
                <a:cubicBezTo>
                  <a:pt x="13368547" y="4407005"/>
                  <a:pt x="13493063" y="4353285"/>
                  <a:pt x="13493063" y="4353285"/>
                </a:cubicBezTo>
                <a:cubicBezTo>
                  <a:pt x="13564580" y="4371191"/>
                  <a:pt x="13475184" y="4371675"/>
                  <a:pt x="13510943" y="4371675"/>
                </a:cubicBezTo>
                <a:cubicBezTo>
                  <a:pt x="13582460" y="4425396"/>
                  <a:pt x="13689096" y="4371433"/>
                  <a:pt x="13582460" y="4425154"/>
                </a:cubicBezTo>
                <a:cubicBezTo>
                  <a:pt x="13493063" y="4425154"/>
                  <a:pt x="13386427" y="4425154"/>
                  <a:pt x="13350668" y="4443060"/>
                </a:cubicBezTo>
                <a:cubicBezTo>
                  <a:pt x="13297030" y="4460967"/>
                  <a:pt x="13279151" y="4478632"/>
                  <a:pt x="13261272" y="4478632"/>
                </a:cubicBezTo>
                <a:cubicBezTo>
                  <a:pt x="13172514" y="4514688"/>
                  <a:pt x="13029480" y="4514688"/>
                  <a:pt x="12922844" y="4532594"/>
                </a:cubicBezTo>
                <a:cubicBezTo>
                  <a:pt x="12887085" y="4532594"/>
                  <a:pt x="12566536" y="4550501"/>
                  <a:pt x="12566536" y="4550501"/>
                </a:cubicBezTo>
                <a:cubicBezTo>
                  <a:pt x="12548657" y="4568408"/>
                  <a:pt x="12655932" y="4568408"/>
                  <a:pt x="12673811" y="4568408"/>
                </a:cubicBezTo>
                <a:cubicBezTo>
                  <a:pt x="12958602" y="4550501"/>
                  <a:pt x="13279151" y="4478632"/>
                  <a:pt x="13564580" y="4478632"/>
                </a:cubicBezTo>
                <a:cubicBezTo>
                  <a:pt x="13510943" y="4532594"/>
                  <a:pt x="13635459" y="4460725"/>
                  <a:pt x="13671217" y="4478632"/>
                </a:cubicBezTo>
                <a:cubicBezTo>
                  <a:pt x="13689096" y="4478632"/>
                  <a:pt x="13600339" y="4514930"/>
                  <a:pt x="13600339" y="4514930"/>
                </a:cubicBezTo>
                <a:cubicBezTo>
                  <a:pt x="13226152" y="4568650"/>
                  <a:pt x="12798327" y="4622370"/>
                  <a:pt x="12459899" y="4658184"/>
                </a:cubicBezTo>
                <a:cubicBezTo>
                  <a:pt x="12530778" y="4693997"/>
                  <a:pt x="12620174" y="4622370"/>
                  <a:pt x="12709570" y="4658184"/>
                </a:cubicBezTo>
                <a:lnTo>
                  <a:pt x="12701907" y="4658184"/>
                </a:lnTo>
                <a:cubicBezTo>
                  <a:pt x="12696160" y="4658184"/>
                  <a:pt x="12691691" y="4658184"/>
                  <a:pt x="12691691" y="4658184"/>
                </a:cubicBezTo>
                <a:cubicBezTo>
                  <a:pt x="12495658" y="4676091"/>
                  <a:pt x="12780448" y="4676091"/>
                  <a:pt x="12798327" y="4676091"/>
                </a:cubicBezTo>
                <a:cubicBezTo>
                  <a:pt x="12869206" y="4676091"/>
                  <a:pt x="12994360" y="4658184"/>
                  <a:pt x="13047998" y="4676091"/>
                </a:cubicBezTo>
                <a:cubicBezTo>
                  <a:pt x="12904964" y="4729811"/>
                  <a:pt x="12566536" y="4747718"/>
                  <a:pt x="12442020" y="4747718"/>
                </a:cubicBezTo>
                <a:cubicBezTo>
                  <a:pt x="12210228" y="4765625"/>
                  <a:pt x="12602294" y="4765625"/>
                  <a:pt x="12602294" y="4765625"/>
                </a:cubicBezTo>
                <a:cubicBezTo>
                  <a:pt x="12708931" y="4765625"/>
                  <a:pt x="12726811" y="4765625"/>
                  <a:pt x="12887724" y="4747718"/>
                </a:cubicBezTo>
                <a:cubicBezTo>
                  <a:pt x="13030119" y="4747718"/>
                  <a:pt x="12940723" y="4765625"/>
                  <a:pt x="12904964" y="4765625"/>
                </a:cubicBezTo>
                <a:cubicBezTo>
                  <a:pt x="12887085" y="4765625"/>
                  <a:pt x="12708931" y="4783531"/>
                  <a:pt x="12780448" y="4801438"/>
                </a:cubicBezTo>
                <a:cubicBezTo>
                  <a:pt x="12869206" y="4801438"/>
                  <a:pt x="12994360" y="4765625"/>
                  <a:pt x="13047998" y="4765625"/>
                </a:cubicBezTo>
                <a:cubicBezTo>
                  <a:pt x="13118877" y="4765625"/>
                  <a:pt x="13225513" y="4747718"/>
                  <a:pt x="13261272" y="4747718"/>
                </a:cubicBezTo>
                <a:cubicBezTo>
                  <a:pt x="13261272" y="4747718"/>
                  <a:pt x="13208273" y="4783531"/>
                  <a:pt x="13208273" y="4765625"/>
                </a:cubicBezTo>
                <a:cubicBezTo>
                  <a:pt x="13172514" y="4783531"/>
                  <a:pt x="13243393" y="4783531"/>
                  <a:pt x="13261272" y="4783531"/>
                </a:cubicBezTo>
                <a:cubicBezTo>
                  <a:pt x="13332789" y="4783531"/>
                  <a:pt x="13599700" y="4765625"/>
                  <a:pt x="13493063" y="4801438"/>
                </a:cubicBezTo>
                <a:cubicBezTo>
                  <a:pt x="13332789" y="4855158"/>
                  <a:pt x="13671217" y="4783531"/>
                  <a:pt x="13689096" y="4801438"/>
                </a:cubicBezTo>
                <a:cubicBezTo>
                  <a:pt x="13706976" y="4837252"/>
                  <a:pt x="13599700" y="4837010"/>
                  <a:pt x="13617579" y="4837010"/>
                </a:cubicBezTo>
                <a:cubicBezTo>
                  <a:pt x="13581821" y="4854917"/>
                  <a:pt x="13564580" y="4873307"/>
                  <a:pt x="13564580" y="4873307"/>
                </a:cubicBezTo>
                <a:cubicBezTo>
                  <a:pt x="13404306" y="4909121"/>
                  <a:pt x="13244031" y="4908879"/>
                  <a:pt x="13065877" y="4944692"/>
                </a:cubicBezTo>
                <a:cubicBezTo>
                  <a:pt x="12922844" y="4962599"/>
                  <a:pt x="12780448" y="4998655"/>
                  <a:pt x="12620174" y="5016562"/>
                </a:cubicBezTo>
                <a:cubicBezTo>
                  <a:pt x="12138712" y="5088189"/>
                  <a:pt x="11443976" y="5070040"/>
                  <a:pt x="10855877" y="5052133"/>
                </a:cubicBezTo>
                <a:cubicBezTo>
                  <a:pt x="10677723" y="5052133"/>
                  <a:pt x="10570447" y="5052133"/>
                  <a:pt x="10428052" y="5052133"/>
                </a:cubicBezTo>
                <a:cubicBezTo>
                  <a:pt x="10285657" y="5052133"/>
                  <a:pt x="10161141" y="4998413"/>
                  <a:pt x="10000866" y="4980506"/>
                </a:cubicBezTo>
                <a:cubicBezTo>
                  <a:pt x="9929349" y="4980506"/>
                  <a:pt x="9608162" y="4944450"/>
                  <a:pt x="9751195" y="4980506"/>
                </a:cubicBezTo>
                <a:cubicBezTo>
                  <a:pt x="9661799" y="4962357"/>
                  <a:pt x="9715437" y="5016320"/>
                  <a:pt x="9751195" y="4980506"/>
                </a:cubicBezTo>
                <a:cubicBezTo>
                  <a:pt x="9786954" y="4980506"/>
                  <a:pt x="9817604" y="4985104"/>
                  <a:pt x="9853363" y="4991879"/>
                </a:cubicBezTo>
                <a:lnTo>
                  <a:pt x="9973409" y="5014626"/>
                </a:lnTo>
                <a:lnTo>
                  <a:pt x="9947229" y="5016562"/>
                </a:lnTo>
                <a:cubicBezTo>
                  <a:pt x="9947229" y="4998655"/>
                  <a:pt x="9893591" y="5016562"/>
                  <a:pt x="9875712" y="5016562"/>
                </a:cubicBezTo>
                <a:cubicBezTo>
                  <a:pt x="9875712" y="4980748"/>
                  <a:pt x="9822712" y="4998655"/>
                  <a:pt x="9822712" y="4998655"/>
                </a:cubicBezTo>
                <a:cubicBezTo>
                  <a:pt x="9769075" y="4962841"/>
                  <a:pt x="9733316" y="5016562"/>
                  <a:pt x="9822712" y="4998655"/>
                </a:cubicBezTo>
                <a:cubicBezTo>
                  <a:pt x="9822712" y="5016562"/>
                  <a:pt x="9857832" y="4998655"/>
                  <a:pt x="9875712" y="5016562"/>
                </a:cubicBezTo>
                <a:cubicBezTo>
                  <a:pt x="9875712" y="5052375"/>
                  <a:pt x="9929349" y="5016562"/>
                  <a:pt x="9947229" y="5016562"/>
                </a:cubicBezTo>
                <a:cubicBezTo>
                  <a:pt x="9947229" y="5052375"/>
                  <a:pt x="9982987" y="5016320"/>
                  <a:pt x="10000866" y="5052133"/>
                </a:cubicBezTo>
                <a:cubicBezTo>
                  <a:pt x="10179020" y="5070040"/>
                  <a:pt x="10392932" y="5106095"/>
                  <a:pt x="10535328" y="5124002"/>
                </a:cubicBezTo>
                <a:cubicBezTo>
                  <a:pt x="10998272" y="5177723"/>
                  <a:pt x="11515493" y="5141909"/>
                  <a:pt x="11924799" y="5177723"/>
                </a:cubicBezTo>
                <a:cubicBezTo>
                  <a:pt x="12032075" y="5177723"/>
                  <a:pt x="12138712" y="5195629"/>
                  <a:pt x="12228108" y="5177723"/>
                </a:cubicBezTo>
                <a:cubicBezTo>
                  <a:pt x="12245987" y="5177723"/>
                  <a:pt x="12263866" y="5141909"/>
                  <a:pt x="12299625" y="5141909"/>
                </a:cubicBezTo>
                <a:cubicBezTo>
                  <a:pt x="12316865" y="5141909"/>
                  <a:pt x="12477778" y="5195387"/>
                  <a:pt x="12477778" y="5195387"/>
                </a:cubicBezTo>
                <a:cubicBezTo>
                  <a:pt x="12477778" y="5213294"/>
                  <a:pt x="12245987" y="5213294"/>
                  <a:pt x="12245987" y="5213294"/>
                </a:cubicBezTo>
                <a:cubicBezTo>
                  <a:pt x="12120832" y="5222248"/>
                  <a:pt x="11912028" y="5226845"/>
                  <a:pt x="11695562" y="5226845"/>
                </a:cubicBezTo>
                <a:cubicBezTo>
                  <a:pt x="11479734" y="5226845"/>
                  <a:pt x="11256882" y="5222248"/>
                  <a:pt x="11105547" y="5213294"/>
                </a:cubicBezTo>
                <a:cubicBezTo>
                  <a:pt x="10606844" y="5195387"/>
                  <a:pt x="10214140" y="5195387"/>
                  <a:pt x="9769075" y="5105853"/>
                </a:cubicBezTo>
                <a:cubicBezTo>
                  <a:pt x="9608800" y="5087947"/>
                  <a:pt x="9430646" y="5052375"/>
                  <a:pt x="9269733" y="4998655"/>
                </a:cubicBezTo>
                <a:cubicBezTo>
                  <a:pt x="8967063" y="4909121"/>
                  <a:pt x="8628635" y="4783531"/>
                  <a:pt x="8396844" y="4676091"/>
                </a:cubicBezTo>
                <a:cubicBezTo>
                  <a:pt x="8254449" y="4622128"/>
                  <a:pt x="8414723" y="4729569"/>
                  <a:pt x="8467722" y="4729569"/>
                </a:cubicBezTo>
                <a:cubicBezTo>
                  <a:pt x="8788910" y="4890730"/>
                  <a:pt x="9109459" y="4980506"/>
                  <a:pt x="9501525" y="5105853"/>
                </a:cubicBezTo>
                <a:cubicBezTo>
                  <a:pt x="9626041" y="5141667"/>
                  <a:pt x="9394888" y="5105853"/>
                  <a:pt x="9305492" y="5087947"/>
                </a:cubicBezTo>
                <a:cubicBezTo>
                  <a:pt x="8753151" y="4962599"/>
                  <a:pt x="8307448" y="4747476"/>
                  <a:pt x="7933261" y="4478632"/>
                </a:cubicBezTo>
                <a:cubicBezTo>
                  <a:pt x="7594833" y="4281657"/>
                  <a:pt x="7256404" y="4013056"/>
                  <a:pt x="6917976" y="3815839"/>
                </a:cubicBezTo>
                <a:cubicBezTo>
                  <a:pt x="6792821" y="3744212"/>
                  <a:pt x="6686185" y="3654678"/>
                  <a:pt x="6561030" y="3583051"/>
                </a:cubicBezTo>
                <a:cubicBezTo>
                  <a:pt x="6490152" y="3565144"/>
                  <a:pt x="6418635" y="3565144"/>
                  <a:pt x="6347118" y="3547237"/>
                </a:cubicBezTo>
                <a:cubicBezTo>
                  <a:pt x="6240481" y="3511424"/>
                  <a:pt x="6151723" y="3439796"/>
                  <a:pt x="6044448" y="3403983"/>
                </a:cubicBezTo>
                <a:cubicBezTo>
                  <a:pt x="5777536" y="3260729"/>
                  <a:pt x="5456348" y="3153046"/>
                  <a:pt x="5135799" y="3081419"/>
                </a:cubicBezTo>
                <a:cubicBezTo>
                  <a:pt x="5117920" y="3081419"/>
                  <a:pt x="5117920" y="3081419"/>
                  <a:pt x="5100041" y="3081419"/>
                </a:cubicBezTo>
                <a:cubicBezTo>
                  <a:pt x="5100041" y="3045605"/>
                  <a:pt x="5082162" y="3045605"/>
                  <a:pt x="5064282" y="3045605"/>
                </a:cubicBezTo>
                <a:cubicBezTo>
                  <a:pt x="5028524" y="3027698"/>
                  <a:pt x="4992765" y="3081419"/>
                  <a:pt x="5064282" y="3045605"/>
                </a:cubicBezTo>
                <a:cubicBezTo>
                  <a:pt x="5064282" y="3045605"/>
                  <a:pt x="5064282" y="3045605"/>
                  <a:pt x="5064282" y="3081419"/>
                </a:cubicBezTo>
                <a:cubicBezTo>
                  <a:pt x="5010645" y="3081419"/>
                  <a:pt x="4993404" y="3045605"/>
                  <a:pt x="4975525" y="3045605"/>
                </a:cubicBezTo>
                <a:cubicBezTo>
                  <a:pt x="5011283" y="3045605"/>
                  <a:pt x="4975525" y="3009792"/>
                  <a:pt x="4975525" y="3045605"/>
                </a:cubicBezTo>
                <a:cubicBezTo>
                  <a:pt x="4868250" y="3045605"/>
                  <a:pt x="5010645" y="3009792"/>
                  <a:pt x="4904008" y="3027698"/>
                </a:cubicBezTo>
                <a:cubicBezTo>
                  <a:pt x="4832491" y="3027698"/>
                  <a:pt x="4957645" y="3009792"/>
                  <a:pt x="4851009" y="3009792"/>
                </a:cubicBezTo>
                <a:cubicBezTo>
                  <a:pt x="4833129" y="2991885"/>
                  <a:pt x="4797371" y="3009792"/>
                  <a:pt x="4797371" y="3009792"/>
                </a:cubicBezTo>
                <a:cubicBezTo>
                  <a:pt x="4565579" y="3009792"/>
                  <a:pt x="4315909" y="2920258"/>
                  <a:pt x="4066877" y="2902351"/>
                </a:cubicBezTo>
                <a:cubicBezTo>
                  <a:pt x="3888723" y="2884444"/>
                  <a:pt x="3709931" y="2902351"/>
                  <a:pt x="3531777" y="2884444"/>
                </a:cubicBezTo>
                <a:cubicBezTo>
                  <a:pt x="3211228" y="2884444"/>
                  <a:pt x="2907920" y="2812817"/>
                  <a:pt x="2587370" y="2866537"/>
                </a:cubicBezTo>
                <a:cubicBezTo>
                  <a:pt x="1892634" y="2902351"/>
                  <a:pt x="1180019" y="2920500"/>
                  <a:pt x="644919" y="3117474"/>
                </a:cubicBezTo>
                <a:cubicBezTo>
                  <a:pt x="466766" y="3189102"/>
                  <a:pt x="342250" y="3242822"/>
                  <a:pt x="270733" y="3242822"/>
                </a:cubicBezTo>
                <a:cubicBezTo>
                  <a:pt x="217734" y="3242822"/>
                  <a:pt x="270733" y="3206766"/>
                  <a:pt x="234974" y="3188860"/>
                </a:cubicBezTo>
                <a:cubicBezTo>
                  <a:pt x="234974" y="3188860"/>
                  <a:pt x="199854" y="3206766"/>
                  <a:pt x="146216" y="3206766"/>
                </a:cubicBezTo>
                <a:cubicBezTo>
                  <a:pt x="128337" y="3206766"/>
                  <a:pt x="92579" y="3153288"/>
                  <a:pt x="38941" y="3135381"/>
                </a:cubicBezTo>
                <a:cubicBezTo>
                  <a:pt x="-85575" y="3135381"/>
                  <a:pt x="128337" y="3081419"/>
                  <a:pt x="128337" y="3081419"/>
                </a:cubicBezTo>
                <a:cubicBezTo>
                  <a:pt x="146216" y="3045605"/>
                  <a:pt x="21062" y="3045847"/>
                  <a:pt x="38941" y="3009792"/>
                </a:cubicBezTo>
                <a:cubicBezTo>
                  <a:pt x="38941" y="3027698"/>
                  <a:pt x="217734" y="2938165"/>
                  <a:pt x="199854" y="2938165"/>
                </a:cubicBezTo>
                <a:cubicBezTo>
                  <a:pt x="271371" y="2902351"/>
                  <a:pt x="110458" y="2974220"/>
                  <a:pt x="110458" y="2974220"/>
                </a:cubicBezTo>
                <a:cubicBezTo>
                  <a:pt x="110458" y="2974220"/>
                  <a:pt x="110458" y="2973978"/>
                  <a:pt x="128337" y="2920258"/>
                </a:cubicBezTo>
                <a:cubicBezTo>
                  <a:pt x="164096" y="2920258"/>
                  <a:pt x="164096" y="2920258"/>
                  <a:pt x="164096" y="2920258"/>
                </a:cubicBezTo>
                <a:cubicBezTo>
                  <a:pt x="164096" y="2920258"/>
                  <a:pt x="146216" y="2920258"/>
                  <a:pt x="128337" y="2902351"/>
                </a:cubicBezTo>
                <a:cubicBezTo>
                  <a:pt x="-14058" y="2884444"/>
                  <a:pt x="217095" y="2794910"/>
                  <a:pt x="217095" y="2777004"/>
                </a:cubicBezTo>
                <a:cubicBezTo>
                  <a:pt x="199854" y="2741190"/>
                  <a:pt x="110458" y="2777004"/>
                  <a:pt x="110458" y="2759097"/>
                </a:cubicBezTo>
                <a:cubicBezTo>
                  <a:pt x="110458" y="2687470"/>
                  <a:pt x="199854" y="2705134"/>
                  <a:pt x="234974" y="2669321"/>
                </a:cubicBezTo>
                <a:cubicBezTo>
                  <a:pt x="234974" y="2669321"/>
                  <a:pt x="245031" y="2629167"/>
                  <a:pt x="250060" y="2624198"/>
                </a:cubicBezTo>
                <a:lnTo>
                  <a:pt x="251160" y="2624631"/>
                </a:lnTo>
                <a:lnTo>
                  <a:pt x="252853" y="2633749"/>
                </a:lnTo>
                <a:cubicBezTo>
                  <a:pt x="252853" y="2629272"/>
                  <a:pt x="252574" y="2626471"/>
                  <a:pt x="252085" y="2624995"/>
                </a:cubicBezTo>
                <a:lnTo>
                  <a:pt x="251160" y="2624631"/>
                </a:lnTo>
                <a:lnTo>
                  <a:pt x="247546" y="2605172"/>
                </a:lnTo>
                <a:cubicBezTo>
                  <a:pt x="238327" y="2586638"/>
                  <a:pt x="221565" y="2593217"/>
                  <a:pt x="234974" y="2579787"/>
                </a:cubicBezTo>
                <a:cubicBezTo>
                  <a:pt x="234974" y="2579787"/>
                  <a:pt x="235613" y="2579787"/>
                  <a:pt x="270733" y="2579787"/>
                </a:cubicBezTo>
                <a:cubicBezTo>
                  <a:pt x="306491" y="2543973"/>
                  <a:pt x="252853" y="2543973"/>
                  <a:pt x="252853" y="2526067"/>
                </a:cubicBezTo>
                <a:cubicBezTo>
                  <a:pt x="252853" y="2436533"/>
                  <a:pt x="324370" y="2472104"/>
                  <a:pt x="360129" y="2454197"/>
                </a:cubicBezTo>
                <a:cubicBezTo>
                  <a:pt x="360129" y="2454197"/>
                  <a:pt x="378008" y="2436533"/>
                  <a:pt x="413128" y="2436533"/>
                </a:cubicBezTo>
                <a:cubicBezTo>
                  <a:pt x="502524" y="2382570"/>
                  <a:pt x="360129" y="2436533"/>
                  <a:pt x="342250" y="2436533"/>
                </a:cubicBezTo>
                <a:cubicBezTo>
                  <a:pt x="324370" y="2436533"/>
                  <a:pt x="234974" y="2436533"/>
                  <a:pt x="252853" y="2364906"/>
                </a:cubicBezTo>
                <a:cubicBezTo>
                  <a:pt x="270733" y="2346999"/>
                  <a:pt x="360129" y="2383054"/>
                  <a:pt x="413128" y="2346999"/>
                </a:cubicBezTo>
                <a:cubicBezTo>
                  <a:pt x="413128" y="2329092"/>
                  <a:pt x="324370" y="2346999"/>
                  <a:pt x="324370" y="2346999"/>
                </a:cubicBezTo>
                <a:cubicBezTo>
                  <a:pt x="324370" y="2346999"/>
                  <a:pt x="324370" y="2329092"/>
                  <a:pt x="324370" y="2315783"/>
                </a:cubicBezTo>
                <a:lnTo>
                  <a:pt x="324370" y="2310943"/>
                </a:lnTo>
                <a:cubicBezTo>
                  <a:pt x="342250" y="2203502"/>
                  <a:pt x="502524" y="2132117"/>
                  <a:pt x="680678" y="2096304"/>
                </a:cubicBezTo>
                <a:cubicBezTo>
                  <a:pt x="1019745" y="1970956"/>
                  <a:pt x="1554206" y="1899087"/>
                  <a:pt x="1946272" y="1881180"/>
                </a:cubicBezTo>
                <a:cubicBezTo>
                  <a:pt x="2721465" y="1813909"/>
                  <a:pt x="3576475" y="1817055"/>
                  <a:pt x="4316548" y="1906105"/>
                </a:cubicBezTo>
                <a:lnTo>
                  <a:pt x="4606447" y="1948210"/>
                </a:lnTo>
                <a:lnTo>
                  <a:pt x="5011283" y="2024435"/>
                </a:lnTo>
                <a:cubicBezTo>
                  <a:pt x="4904008" y="1999752"/>
                  <a:pt x="4792263" y="1977732"/>
                  <a:pt x="4676047" y="1958131"/>
                </a:cubicBezTo>
                <a:lnTo>
                  <a:pt x="4606447" y="1948210"/>
                </a:lnTo>
                <a:lnTo>
                  <a:pt x="4122430" y="1856498"/>
                </a:lnTo>
                <a:cubicBezTo>
                  <a:pt x="3821676" y="1809553"/>
                  <a:pt x="3514536" y="1773740"/>
                  <a:pt x="3193349" y="1755833"/>
                </a:cubicBezTo>
                <a:cubicBezTo>
                  <a:pt x="3015195" y="1755833"/>
                  <a:pt x="2801283" y="1755833"/>
                  <a:pt x="2605250" y="1755833"/>
                </a:cubicBezTo>
                <a:cubicBezTo>
                  <a:pt x="2569491" y="1755833"/>
                  <a:pt x="2284701" y="1773740"/>
                  <a:pt x="2409216" y="1755833"/>
                </a:cubicBezTo>
                <a:cubicBezTo>
                  <a:pt x="2587370" y="1720019"/>
                  <a:pt x="2819162" y="1720019"/>
                  <a:pt x="3015195" y="1720019"/>
                </a:cubicBezTo>
                <a:cubicBezTo>
                  <a:pt x="3086712" y="1720019"/>
                  <a:pt x="3264865" y="1719777"/>
                  <a:pt x="3139711" y="1701870"/>
                </a:cubicBezTo>
                <a:cubicBezTo>
                  <a:pt x="2961557" y="1683964"/>
                  <a:pt x="2712525" y="1702112"/>
                  <a:pt x="2480734" y="1720019"/>
                </a:cubicBezTo>
                <a:cubicBezTo>
                  <a:pt x="2248942" y="1720019"/>
                  <a:pt x="2035030" y="1755833"/>
                  <a:pt x="1821118" y="1755833"/>
                </a:cubicBezTo>
                <a:cubicBezTo>
                  <a:pt x="1393293" y="1791646"/>
                  <a:pt x="1090623" y="1881180"/>
                  <a:pt x="770074" y="1970956"/>
                </a:cubicBezTo>
                <a:cubicBezTo>
                  <a:pt x="716436" y="1970956"/>
                  <a:pt x="431007" y="2078397"/>
                  <a:pt x="591920" y="1988621"/>
                </a:cubicBezTo>
                <a:cubicBezTo>
                  <a:pt x="662799" y="1970714"/>
                  <a:pt x="716436" y="1934901"/>
                  <a:pt x="805832" y="1916994"/>
                </a:cubicBezTo>
                <a:cubicBezTo>
                  <a:pt x="823073" y="1916994"/>
                  <a:pt x="948228" y="1881180"/>
                  <a:pt x="1108502" y="1863274"/>
                </a:cubicBezTo>
                <a:cubicBezTo>
                  <a:pt x="1340294" y="1791646"/>
                  <a:pt x="1607844" y="1755833"/>
                  <a:pt x="1785998" y="1755833"/>
                </a:cubicBezTo>
                <a:cubicBezTo>
                  <a:pt x="2338338" y="1702112"/>
                  <a:pt x="2943678" y="1666057"/>
                  <a:pt x="3443019" y="1666057"/>
                </a:cubicBezTo>
                <a:cubicBezTo>
                  <a:pt x="3478139" y="1666057"/>
                  <a:pt x="3549656" y="1666057"/>
                  <a:pt x="3601378" y="1666057"/>
                </a:cubicBezTo>
                <a:lnTo>
                  <a:pt x="3639052" y="1666057"/>
                </a:lnTo>
                <a:cubicBezTo>
                  <a:pt x="3513898" y="1612337"/>
                  <a:pt x="3264865" y="1612579"/>
                  <a:pt x="3175469" y="1612579"/>
                </a:cubicBezTo>
                <a:cubicBezTo>
                  <a:pt x="3086712" y="1612579"/>
                  <a:pt x="2854920" y="1612579"/>
                  <a:pt x="3015195" y="1594672"/>
                </a:cubicBezTo>
                <a:cubicBezTo>
                  <a:pt x="3282745" y="1594672"/>
                  <a:pt x="3585415" y="1612337"/>
                  <a:pt x="3817206" y="1648150"/>
                </a:cubicBezTo>
                <a:cubicBezTo>
                  <a:pt x="4643562" y="1679487"/>
                  <a:pt x="5442540" y="1875528"/>
                  <a:pt x="6130725" y="2152137"/>
                </a:cubicBezTo>
                <a:lnTo>
                  <a:pt x="6312658" y="2230010"/>
                </a:lnTo>
                <a:lnTo>
                  <a:pt x="6315506" y="2230010"/>
                </a:lnTo>
                <a:lnTo>
                  <a:pt x="6031477" y="2105079"/>
                </a:lnTo>
                <a:cubicBezTo>
                  <a:pt x="5631470" y="1940391"/>
                  <a:pt x="5193747" y="1795881"/>
                  <a:pt x="4725854" y="1701870"/>
                </a:cubicBezTo>
                <a:cubicBezTo>
                  <a:pt x="4619217" y="1683964"/>
                  <a:pt x="4298030" y="1648150"/>
                  <a:pt x="4511942" y="1666057"/>
                </a:cubicBezTo>
                <a:cubicBezTo>
                  <a:pt x="4654337" y="1683964"/>
                  <a:pt x="4601338" y="1648150"/>
                  <a:pt x="4529821" y="1648150"/>
                </a:cubicBezTo>
                <a:cubicBezTo>
                  <a:pt x="4440425" y="1612337"/>
                  <a:pt x="4387426" y="1594672"/>
                  <a:pt x="4316548" y="1594672"/>
                </a:cubicBezTo>
                <a:cubicBezTo>
                  <a:pt x="4316548" y="1594672"/>
                  <a:pt x="4209272" y="1558374"/>
                  <a:pt x="4191393" y="1576281"/>
                </a:cubicBezTo>
                <a:cubicBezTo>
                  <a:pt x="4191393" y="1558374"/>
                  <a:pt x="4280789" y="1558616"/>
                  <a:pt x="4298668" y="1558616"/>
                </a:cubicBezTo>
                <a:cubicBezTo>
                  <a:pt x="4441064" y="1576523"/>
                  <a:pt x="4637097" y="1594430"/>
                  <a:pt x="4797371" y="1648150"/>
                </a:cubicBezTo>
                <a:cubicBezTo>
                  <a:pt x="5296074" y="1701870"/>
                  <a:pt x="5741778" y="1881180"/>
                  <a:pt x="6133206" y="2024435"/>
                </a:cubicBezTo>
                <a:cubicBezTo>
                  <a:pt x="6133206" y="2042341"/>
                  <a:pt x="6186844" y="2006528"/>
                  <a:pt x="6133206" y="2024435"/>
                </a:cubicBezTo>
                <a:cubicBezTo>
                  <a:pt x="6044448" y="1970714"/>
                  <a:pt x="5937811" y="1916994"/>
                  <a:pt x="5848415" y="1881180"/>
                </a:cubicBezTo>
                <a:cubicBezTo>
                  <a:pt x="5420590" y="1720019"/>
                  <a:pt x="4904008" y="1612337"/>
                  <a:pt x="4458943" y="1504896"/>
                </a:cubicBezTo>
                <a:cubicBezTo>
                  <a:pt x="4654976" y="1540709"/>
                  <a:pt x="4851009" y="1558858"/>
                  <a:pt x="5011283" y="1594672"/>
                </a:cubicBezTo>
                <a:cubicBezTo>
                  <a:pt x="5011283" y="1594672"/>
                  <a:pt x="5278194" y="1666299"/>
                  <a:pt x="5171558" y="1612579"/>
                </a:cubicBezTo>
                <a:cubicBezTo>
                  <a:pt x="5100041" y="1594672"/>
                  <a:pt x="5117920" y="1594188"/>
                  <a:pt x="5011283" y="1576281"/>
                </a:cubicBezTo>
                <a:cubicBezTo>
                  <a:pt x="4939766" y="1576281"/>
                  <a:pt x="4850370" y="1558616"/>
                  <a:pt x="4779492" y="1540709"/>
                </a:cubicBezTo>
                <a:cubicBezTo>
                  <a:pt x="4601338" y="1469082"/>
                  <a:pt x="4904008" y="1486989"/>
                  <a:pt x="4939766" y="1486989"/>
                </a:cubicBezTo>
                <a:cubicBezTo>
                  <a:pt x="4904008" y="1486989"/>
                  <a:pt x="4672855" y="1433027"/>
                  <a:pt x="4654976" y="1433027"/>
                </a:cubicBezTo>
                <a:cubicBezTo>
                  <a:pt x="5064921" y="1468840"/>
                  <a:pt x="5367591" y="1576523"/>
                  <a:pt x="5706019" y="1666057"/>
                </a:cubicBezTo>
                <a:cubicBezTo>
                  <a:pt x="5706019" y="1701870"/>
                  <a:pt x="5759657" y="1666057"/>
                  <a:pt x="5706019" y="1666057"/>
                </a:cubicBezTo>
                <a:cubicBezTo>
                  <a:pt x="5403349" y="1558616"/>
                  <a:pt x="5171558" y="1486989"/>
                  <a:pt x="4833129" y="1415362"/>
                </a:cubicBezTo>
                <a:cubicBezTo>
                  <a:pt x="4619217" y="1379306"/>
                  <a:pt x="4601338" y="1379790"/>
                  <a:pt x="4351668" y="1326070"/>
                </a:cubicBezTo>
                <a:cubicBezTo>
                  <a:pt x="4333788" y="1326070"/>
                  <a:pt x="3870844" y="1254201"/>
                  <a:pt x="3870844" y="1254201"/>
                </a:cubicBezTo>
                <a:cubicBezTo>
                  <a:pt x="3870844" y="1236294"/>
                  <a:pt x="3923843" y="1236294"/>
                  <a:pt x="3923843" y="1236294"/>
                </a:cubicBezTo>
                <a:cubicBezTo>
                  <a:pt x="3977481" y="1218387"/>
                  <a:pt x="4048998" y="1236294"/>
                  <a:pt x="4119876" y="1236294"/>
                </a:cubicBezTo>
                <a:cubicBezTo>
                  <a:pt x="4351668" y="1254201"/>
                  <a:pt x="4565579" y="1271866"/>
                  <a:pt x="4797371" y="1307679"/>
                </a:cubicBezTo>
                <a:cubicBezTo>
                  <a:pt x="4833129" y="1307679"/>
                  <a:pt x="4939766" y="1343977"/>
                  <a:pt x="4957645" y="1326070"/>
                </a:cubicBezTo>
                <a:cubicBezTo>
                  <a:pt x="4957645" y="1308163"/>
                  <a:pt x="4797371" y="1271866"/>
                  <a:pt x="4779492" y="1271866"/>
                </a:cubicBezTo>
                <a:cubicBezTo>
                  <a:pt x="4601338" y="1218145"/>
                  <a:pt x="4939766" y="1253959"/>
                  <a:pt x="4993404" y="1271866"/>
                </a:cubicBezTo>
                <a:cubicBezTo>
                  <a:pt x="5082162" y="1307921"/>
                  <a:pt x="5313953" y="1343493"/>
                  <a:pt x="5207316" y="1307679"/>
                </a:cubicBezTo>
                <a:cubicBezTo>
                  <a:pt x="5029163" y="1236052"/>
                  <a:pt x="4886128" y="1236052"/>
                  <a:pt x="4725854" y="1164425"/>
                </a:cubicBezTo>
                <a:cubicBezTo>
                  <a:pt x="4601338" y="1146518"/>
                  <a:pt x="4743734" y="1146518"/>
                  <a:pt x="4797371" y="1146518"/>
                </a:cubicBezTo>
                <a:cubicBezTo>
                  <a:pt x="4975525" y="1164425"/>
                  <a:pt x="5011283" y="1164667"/>
                  <a:pt x="5171558" y="1200481"/>
                </a:cubicBezTo>
                <a:cubicBezTo>
                  <a:pt x="5225195" y="1218387"/>
                  <a:pt x="5438470" y="1272108"/>
                  <a:pt x="5313953" y="1236294"/>
                </a:cubicBezTo>
                <a:cubicBezTo>
                  <a:pt x="5278194" y="1218387"/>
                  <a:pt x="5189437" y="1200239"/>
                  <a:pt x="5135799" y="1164425"/>
                </a:cubicBezTo>
                <a:cubicBezTo>
                  <a:pt x="5029163" y="1146518"/>
                  <a:pt x="4939766" y="1110946"/>
                  <a:pt x="4868250" y="1093040"/>
                </a:cubicBezTo>
                <a:cubicBezTo>
                  <a:pt x="4779492" y="1057226"/>
                  <a:pt x="4636458" y="1056984"/>
                  <a:pt x="4547701" y="1039077"/>
                </a:cubicBezTo>
                <a:cubicBezTo>
                  <a:pt x="4423185" y="1003264"/>
                  <a:pt x="4654976" y="1021171"/>
                  <a:pt x="4654976" y="985357"/>
                </a:cubicBezTo>
                <a:cubicBezTo>
                  <a:pt x="4672855" y="985357"/>
                  <a:pt x="4601338" y="985357"/>
                  <a:pt x="4601338" y="985357"/>
                </a:cubicBezTo>
                <a:cubicBezTo>
                  <a:pt x="4672217" y="949544"/>
                  <a:pt x="4690096" y="985357"/>
                  <a:pt x="4797371" y="985357"/>
                </a:cubicBezTo>
                <a:cubicBezTo>
                  <a:pt x="4833129" y="1021171"/>
                  <a:pt x="4868250" y="985357"/>
                  <a:pt x="4797371" y="985357"/>
                </a:cubicBezTo>
                <a:cubicBezTo>
                  <a:pt x="4779492" y="949544"/>
                  <a:pt x="4654337" y="949786"/>
                  <a:pt x="4761612" y="949786"/>
                </a:cubicBezTo>
                <a:cubicBezTo>
                  <a:pt x="4850370" y="949786"/>
                  <a:pt x="5028524" y="1021171"/>
                  <a:pt x="5100041" y="1003264"/>
                </a:cubicBezTo>
                <a:cubicBezTo>
                  <a:pt x="5117920" y="1021171"/>
                  <a:pt x="5171558" y="1039077"/>
                  <a:pt x="5207316" y="1039077"/>
                </a:cubicBezTo>
                <a:cubicBezTo>
                  <a:pt x="5207316" y="1056984"/>
                  <a:pt x="5278194" y="1021171"/>
                  <a:pt x="5207316" y="1039077"/>
                </a:cubicBezTo>
                <a:cubicBezTo>
                  <a:pt x="5189437" y="1021171"/>
                  <a:pt x="5135799" y="1003264"/>
                  <a:pt x="5100041" y="1003264"/>
                </a:cubicBezTo>
                <a:cubicBezTo>
                  <a:pt x="4975525" y="949544"/>
                  <a:pt x="4833129" y="931637"/>
                  <a:pt x="4672855" y="913488"/>
                </a:cubicBezTo>
                <a:cubicBezTo>
                  <a:pt x="5100041" y="913488"/>
                  <a:pt x="5403349" y="1003264"/>
                  <a:pt x="5741778" y="1110946"/>
                </a:cubicBezTo>
                <a:cubicBezTo>
                  <a:pt x="5991449" y="1200481"/>
                  <a:pt x="6258360" y="1307679"/>
                  <a:pt x="6490152" y="1415362"/>
                </a:cubicBezTo>
                <a:cubicBezTo>
                  <a:pt x="6882218" y="1576523"/>
                  <a:pt x="7149767" y="1773740"/>
                  <a:pt x="7488196" y="1970956"/>
                </a:cubicBezTo>
                <a:cubicBezTo>
                  <a:pt x="7523954" y="2006770"/>
                  <a:pt x="7772986" y="2167689"/>
                  <a:pt x="7808745" y="2167689"/>
                </a:cubicBezTo>
                <a:cubicBezTo>
                  <a:pt x="7826624" y="2167689"/>
                  <a:pt x="7808745" y="2149782"/>
                  <a:pt x="7790866" y="2149782"/>
                </a:cubicBezTo>
                <a:cubicBezTo>
                  <a:pt x="7719349" y="2096062"/>
                  <a:pt x="7576953" y="1988863"/>
                  <a:pt x="7523954" y="1970956"/>
                </a:cubicBezTo>
                <a:cubicBezTo>
                  <a:pt x="7184887" y="1720019"/>
                  <a:pt x="6917976" y="1558858"/>
                  <a:pt x="6543789" y="1361642"/>
                </a:cubicBezTo>
                <a:cubicBezTo>
                  <a:pt x="6098085" y="1128853"/>
                  <a:pt x="5634503" y="985599"/>
                  <a:pt x="5117920" y="824196"/>
                </a:cubicBezTo>
                <a:cubicBezTo>
                  <a:pt x="5082162" y="824196"/>
                  <a:pt x="5011283" y="806047"/>
                  <a:pt x="4993404" y="806047"/>
                </a:cubicBezTo>
                <a:cubicBezTo>
                  <a:pt x="4993404" y="806047"/>
                  <a:pt x="5100041" y="806047"/>
                  <a:pt x="5011283" y="788141"/>
                </a:cubicBezTo>
                <a:cubicBezTo>
                  <a:pt x="4939766" y="770234"/>
                  <a:pt x="4761612" y="734662"/>
                  <a:pt x="4725854" y="716755"/>
                </a:cubicBezTo>
                <a:cubicBezTo>
                  <a:pt x="5189437" y="770476"/>
                  <a:pt x="5581503" y="895581"/>
                  <a:pt x="5990810" y="1039077"/>
                </a:cubicBezTo>
                <a:cubicBezTo>
                  <a:pt x="5990810" y="1039077"/>
                  <a:pt x="5990810" y="1039077"/>
                  <a:pt x="6008689" y="1039077"/>
                </a:cubicBezTo>
                <a:cubicBezTo>
                  <a:pt x="6008689" y="1056984"/>
                  <a:pt x="6026569" y="1039077"/>
                  <a:pt x="6044448" y="1056984"/>
                </a:cubicBezTo>
                <a:cubicBezTo>
                  <a:pt x="6044448" y="1039077"/>
                  <a:pt x="6026569" y="1039077"/>
                  <a:pt x="6008689" y="1039077"/>
                </a:cubicBezTo>
                <a:cubicBezTo>
                  <a:pt x="6008689" y="1021171"/>
                  <a:pt x="5990810" y="1039077"/>
                  <a:pt x="5990810" y="1039077"/>
                </a:cubicBezTo>
                <a:cubicBezTo>
                  <a:pt x="5794778" y="931637"/>
                  <a:pt x="5580864" y="877674"/>
                  <a:pt x="5402711" y="788141"/>
                </a:cubicBezTo>
                <a:cubicBezTo>
                  <a:pt x="5438470" y="788141"/>
                  <a:pt x="5402711" y="734420"/>
                  <a:pt x="5402711" y="788141"/>
                </a:cubicBezTo>
                <a:cubicBezTo>
                  <a:pt x="5313953" y="788141"/>
                  <a:pt x="5296074" y="734662"/>
                  <a:pt x="5349711" y="734662"/>
                </a:cubicBezTo>
                <a:cubicBezTo>
                  <a:pt x="5474228" y="734662"/>
                  <a:pt x="5688141" y="842103"/>
                  <a:pt x="5776898" y="842103"/>
                </a:cubicBezTo>
                <a:cubicBezTo>
                  <a:pt x="5776898" y="877916"/>
                  <a:pt x="5794778" y="877916"/>
                  <a:pt x="5794778" y="877916"/>
                </a:cubicBezTo>
                <a:cubicBezTo>
                  <a:pt x="5794778" y="842103"/>
                  <a:pt x="5776898" y="842103"/>
                  <a:pt x="5776898" y="842103"/>
                </a:cubicBezTo>
                <a:cubicBezTo>
                  <a:pt x="5670261" y="806289"/>
                  <a:pt x="5599382" y="788382"/>
                  <a:pt x="5509986" y="734662"/>
                </a:cubicBezTo>
                <a:cubicBezTo>
                  <a:pt x="5474228" y="734662"/>
                  <a:pt x="5189437" y="680700"/>
                  <a:pt x="5189437" y="662793"/>
                </a:cubicBezTo>
                <a:cubicBezTo>
                  <a:pt x="5189437" y="662793"/>
                  <a:pt x="5456348" y="680700"/>
                  <a:pt x="5349711" y="662793"/>
                </a:cubicBezTo>
                <a:cubicBezTo>
                  <a:pt x="5189437" y="609073"/>
                  <a:pt x="5028524" y="591166"/>
                  <a:pt x="4886128" y="555110"/>
                </a:cubicBezTo>
                <a:cubicBezTo>
                  <a:pt x="4877189" y="555110"/>
                  <a:pt x="4857394" y="552207"/>
                  <a:pt x="4834407" y="547609"/>
                </a:cubicBezTo>
                <a:lnTo>
                  <a:pt x="4798648" y="539865"/>
                </a:lnTo>
                <a:lnTo>
                  <a:pt x="5066198" y="573985"/>
                </a:lnTo>
                <a:cubicBezTo>
                  <a:pt x="5333748" y="619236"/>
                  <a:pt x="5554684" y="689653"/>
                  <a:pt x="5794778" y="770234"/>
                </a:cubicBezTo>
                <a:cubicBezTo>
                  <a:pt x="5812656" y="788141"/>
                  <a:pt x="5991449" y="823954"/>
                  <a:pt x="5919932" y="806047"/>
                </a:cubicBezTo>
                <a:cubicBezTo>
                  <a:pt x="5795416" y="734420"/>
                  <a:pt x="5652382" y="680700"/>
                  <a:pt x="5509986" y="644886"/>
                </a:cubicBezTo>
                <a:cubicBezTo>
                  <a:pt x="5652382" y="662793"/>
                  <a:pt x="5759657" y="716755"/>
                  <a:pt x="5902053" y="734662"/>
                </a:cubicBezTo>
                <a:cubicBezTo>
                  <a:pt x="5813295" y="716755"/>
                  <a:pt x="5759657" y="680700"/>
                  <a:pt x="5688141" y="644886"/>
                </a:cubicBezTo>
                <a:cubicBezTo>
                  <a:pt x="5777536" y="644886"/>
                  <a:pt x="5813295" y="680942"/>
                  <a:pt x="5884173" y="698849"/>
                </a:cubicBezTo>
                <a:cubicBezTo>
                  <a:pt x="5902053" y="698849"/>
                  <a:pt x="5937811" y="680942"/>
                  <a:pt x="5990810" y="698849"/>
                </a:cubicBezTo>
                <a:cubicBezTo>
                  <a:pt x="6008689" y="698849"/>
                  <a:pt x="6115965" y="770234"/>
                  <a:pt x="6133206" y="770234"/>
                </a:cubicBezTo>
                <a:cubicBezTo>
                  <a:pt x="6204722" y="734420"/>
                  <a:pt x="6080207" y="716755"/>
                  <a:pt x="6044448" y="716755"/>
                </a:cubicBezTo>
                <a:cubicBezTo>
                  <a:pt x="6044448" y="716755"/>
                  <a:pt x="6044448" y="716755"/>
                  <a:pt x="6098085" y="698849"/>
                </a:cubicBezTo>
                <a:cubicBezTo>
                  <a:pt x="5973569" y="609315"/>
                  <a:pt x="5759657" y="555594"/>
                  <a:pt x="5456348" y="465818"/>
                </a:cubicBezTo>
                <a:cubicBezTo>
                  <a:pt x="5313953" y="430005"/>
                  <a:pt x="4993404" y="358378"/>
                  <a:pt x="4833129" y="322564"/>
                </a:cubicBezTo>
                <a:cubicBezTo>
                  <a:pt x="4833129" y="322564"/>
                  <a:pt x="4690096" y="268602"/>
                  <a:pt x="4761612" y="286508"/>
                </a:cubicBezTo>
                <a:cubicBezTo>
                  <a:pt x="5028524" y="322322"/>
                  <a:pt x="5331832" y="376284"/>
                  <a:pt x="5545744" y="376284"/>
                </a:cubicBezTo>
                <a:cubicBezTo>
                  <a:pt x="5545744" y="376284"/>
                  <a:pt x="5562985" y="358378"/>
                  <a:pt x="5580864" y="376284"/>
                </a:cubicBezTo>
                <a:cubicBezTo>
                  <a:pt x="5652382" y="376284"/>
                  <a:pt x="5706019" y="430247"/>
                  <a:pt x="5776898" y="448154"/>
                </a:cubicBezTo>
                <a:cubicBezTo>
                  <a:pt x="5812656" y="448154"/>
                  <a:pt x="5937811" y="447670"/>
                  <a:pt x="5884173" y="429763"/>
                </a:cubicBezTo>
                <a:cubicBezTo>
                  <a:pt x="5741778" y="358136"/>
                  <a:pt x="5563624" y="358378"/>
                  <a:pt x="5438470" y="268602"/>
                </a:cubicBezTo>
                <a:cubicBezTo>
                  <a:pt x="5242436" y="161161"/>
                  <a:pt x="5581503" y="268602"/>
                  <a:pt x="5688141" y="286508"/>
                </a:cubicBezTo>
                <a:cubicBezTo>
                  <a:pt x="5741778" y="322322"/>
                  <a:pt x="5776898" y="322564"/>
                  <a:pt x="5812656" y="340471"/>
                </a:cubicBezTo>
                <a:cubicBezTo>
                  <a:pt x="5884173" y="358378"/>
                  <a:pt x="6026569" y="394191"/>
                  <a:pt x="5972931" y="376284"/>
                </a:cubicBezTo>
                <a:cubicBezTo>
                  <a:pt x="5884173" y="340471"/>
                  <a:pt x="5812656" y="322322"/>
                  <a:pt x="5759019" y="286508"/>
                </a:cubicBezTo>
                <a:cubicBezTo>
                  <a:pt x="5706019" y="268602"/>
                  <a:pt x="5438470" y="143254"/>
                  <a:pt x="5634503" y="179068"/>
                </a:cubicBezTo>
                <a:cubicBezTo>
                  <a:pt x="5706019" y="214881"/>
                  <a:pt x="5795416" y="250695"/>
                  <a:pt x="5884173" y="268602"/>
                </a:cubicBezTo>
                <a:cubicBezTo>
                  <a:pt x="6151723" y="358378"/>
                  <a:pt x="6418635" y="447670"/>
                  <a:pt x="6650426" y="555110"/>
                </a:cubicBezTo>
                <a:cubicBezTo>
                  <a:pt x="7273645" y="823954"/>
                  <a:pt x="7826624" y="1272108"/>
                  <a:pt x="8378965" y="1612579"/>
                </a:cubicBezTo>
                <a:cubicBezTo>
                  <a:pt x="8646514" y="1791646"/>
                  <a:pt x="8949184" y="1934901"/>
                  <a:pt x="9287613" y="2042341"/>
                </a:cubicBezTo>
                <a:cubicBezTo>
                  <a:pt x="9269733" y="2042341"/>
                  <a:pt x="9269733" y="2042341"/>
                  <a:pt x="9269733" y="2042341"/>
                </a:cubicBezTo>
                <a:cubicBezTo>
                  <a:pt x="9269733" y="2042341"/>
                  <a:pt x="9394888" y="2096304"/>
                  <a:pt x="9430646" y="2096304"/>
                </a:cubicBezTo>
                <a:cubicBezTo>
                  <a:pt x="9590921" y="2132117"/>
                  <a:pt x="9822074" y="2203502"/>
                  <a:pt x="9947229" y="2203502"/>
                </a:cubicBezTo>
                <a:cubicBezTo>
                  <a:pt x="9947229" y="2239316"/>
                  <a:pt x="9982987" y="2221651"/>
                  <a:pt x="10000866" y="2221651"/>
                </a:cubicBezTo>
                <a:cubicBezTo>
                  <a:pt x="10053865" y="2257465"/>
                  <a:pt x="10107503" y="2203744"/>
                  <a:pt x="10000866" y="2221651"/>
                </a:cubicBezTo>
                <a:cubicBezTo>
                  <a:pt x="10000866" y="2203744"/>
                  <a:pt x="9965108" y="2221409"/>
                  <a:pt x="9947229" y="2203502"/>
                </a:cubicBezTo>
                <a:cubicBezTo>
                  <a:pt x="9786954" y="2149782"/>
                  <a:pt x="9626679" y="2150024"/>
                  <a:pt x="9483646" y="2096304"/>
                </a:cubicBezTo>
                <a:cubicBezTo>
                  <a:pt x="9483646" y="2096304"/>
                  <a:pt x="9483646" y="2096304"/>
                  <a:pt x="9519404" y="2096304"/>
                </a:cubicBezTo>
                <a:cubicBezTo>
                  <a:pt x="9501525" y="2078397"/>
                  <a:pt x="9394888" y="2042341"/>
                  <a:pt x="9287613" y="2024435"/>
                </a:cubicBezTo>
                <a:cubicBezTo>
                  <a:pt x="8396844" y="1701870"/>
                  <a:pt x="7844503" y="1146760"/>
                  <a:pt x="7096130" y="716755"/>
                </a:cubicBezTo>
                <a:cubicBezTo>
                  <a:pt x="6864338" y="591408"/>
                  <a:pt x="6596788" y="483725"/>
                  <a:pt x="6347118" y="358378"/>
                </a:cubicBezTo>
                <a:cubicBezTo>
                  <a:pt x="6343286" y="358378"/>
                  <a:pt x="6331793" y="352812"/>
                  <a:pt x="6319022" y="345311"/>
                </a:cubicBezTo>
                <a:lnTo>
                  <a:pt x="6287734" y="326194"/>
                </a:lnTo>
                <a:lnTo>
                  <a:pt x="6395647" y="359588"/>
                </a:lnTo>
                <a:cubicBezTo>
                  <a:pt x="6514416" y="404113"/>
                  <a:pt x="6628077" y="461463"/>
                  <a:pt x="6721943" y="448154"/>
                </a:cubicBezTo>
                <a:cubicBezTo>
                  <a:pt x="6721943" y="483967"/>
                  <a:pt x="6774942" y="448154"/>
                  <a:pt x="6721943" y="448154"/>
                </a:cubicBezTo>
                <a:cubicBezTo>
                  <a:pt x="6596788" y="394433"/>
                  <a:pt x="6436514" y="250695"/>
                  <a:pt x="6276239" y="161161"/>
                </a:cubicBezTo>
                <a:cubicBezTo>
                  <a:pt x="6240481" y="143254"/>
                  <a:pt x="6044448" y="71869"/>
                  <a:pt x="6151085" y="71869"/>
                </a:cubicBezTo>
                <a:cubicBezTo>
                  <a:pt x="6329877" y="107683"/>
                  <a:pt x="6436514" y="179310"/>
                  <a:pt x="6596788" y="215123"/>
                </a:cubicBezTo>
                <a:cubicBezTo>
                  <a:pt x="6596788" y="250937"/>
                  <a:pt x="6668305" y="179310"/>
                  <a:pt x="6596788" y="215123"/>
                </a:cubicBezTo>
                <a:cubicBezTo>
                  <a:pt x="6561668" y="161403"/>
                  <a:pt x="6490152" y="161161"/>
                  <a:pt x="6454393" y="125347"/>
                </a:cubicBezTo>
                <a:cubicBezTo>
                  <a:pt x="6276239" y="35813"/>
                  <a:pt x="6614668" y="161161"/>
                  <a:pt x="6614668" y="161161"/>
                </a:cubicBezTo>
                <a:cubicBezTo>
                  <a:pt x="6668305" y="161161"/>
                  <a:pt x="6525910" y="71869"/>
                  <a:pt x="6525910" y="71869"/>
                </a:cubicBezTo>
                <a:cubicBezTo>
                  <a:pt x="6525910" y="71869"/>
                  <a:pt x="6525910" y="71869"/>
                  <a:pt x="6578909" y="71869"/>
                </a:cubicBezTo>
                <a:cubicBezTo>
                  <a:pt x="6596788" y="36055"/>
                  <a:pt x="6472273" y="35813"/>
                  <a:pt x="6454393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-4533900" y="-2030850"/>
            <a:ext cx="16399629" cy="8553480"/>
          </a:xfrm>
          <a:custGeom>
            <a:avLst/>
            <a:gdLst>
              <a:gd name="connsiteX0" fmla="*/ 20621836 w 27203888"/>
              <a:gd name="connsiteY0" fmla="*/ 399054 h 10748675"/>
              <a:gd name="connsiteX1" fmla="*/ 20592430 w 27203888"/>
              <a:gd name="connsiteY1" fmla="*/ 373286 h 10748675"/>
              <a:gd name="connsiteX2" fmla="*/ 20621836 w 27203888"/>
              <a:gd name="connsiteY2" fmla="*/ 399054 h 10748675"/>
              <a:gd name="connsiteX3" fmla="*/ 20763148 w 27203888"/>
              <a:gd name="connsiteY3" fmla="*/ 373286 h 10748675"/>
              <a:gd name="connsiteX4" fmla="*/ 20748445 w 27203888"/>
              <a:gd name="connsiteY4" fmla="*/ 341076 h 10748675"/>
              <a:gd name="connsiteX5" fmla="*/ 20763148 w 27203888"/>
              <a:gd name="connsiteY5" fmla="*/ 373286 h 10748675"/>
              <a:gd name="connsiteX6" fmla="*/ 19963471 w 27203888"/>
              <a:gd name="connsiteY6" fmla="*/ 584795 h 10748675"/>
              <a:gd name="connsiteX7" fmla="*/ 19948768 w 27203888"/>
              <a:gd name="connsiteY7" fmla="*/ 559027 h 10748675"/>
              <a:gd name="connsiteX8" fmla="*/ 19963471 w 27203888"/>
              <a:gd name="connsiteY8" fmla="*/ 584795 h 10748675"/>
              <a:gd name="connsiteX9" fmla="*/ 20630311 w 27203888"/>
              <a:gd name="connsiteY9" fmla="*/ 457031 h 10748675"/>
              <a:gd name="connsiteX10" fmla="*/ 20704335 w 27203888"/>
              <a:gd name="connsiteY10" fmla="*/ 411937 h 10748675"/>
              <a:gd name="connsiteX11" fmla="*/ 20656142 w 27203888"/>
              <a:gd name="connsiteY11" fmla="*/ 386170 h 10748675"/>
              <a:gd name="connsiteX12" fmla="*/ 20626737 w 27203888"/>
              <a:gd name="connsiteY12" fmla="*/ 437706 h 10748675"/>
              <a:gd name="connsiteX13" fmla="*/ 20548322 w 27203888"/>
              <a:gd name="connsiteY13" fmla="*/ 431263 h 10748675"/>
              <a:gd name="connsiteX14" fmla="*/ 20548321 w 27203888"/>
              <a:gd name="connsiteY14" fmla="*/ 463473 h 10748675"/>
              <a:gd name="connsiteX15" fmla="*/ 20630311 w 27203888"/>
              <a:gd name="connsiteY15" fmla="*/ 457031 h 10748675"/>
              <a:gd name="connsiteX16" fmla="*/ 20748445 w 27203888"/>
              <a:gd name="connsiteY16" fmla="*/ 431263 h 10748675"/>
              <a:gd name="connsiteX17" fmla="*/ 20855449 w 27203888"/>
              <a:gd name="connsiteY17" fmla="*/ 399054 h 10748675"/>
              <a:gd name="connsiteX18" fmla="*/ 20818397 w 27203888"/>
              <a:gd name="connsiteY18" fmla="*/ 395934 h 10748675"/>
              <a:gd name="connsiteX19" fmla="*/ 20748445 w 27203888"/>
              <a:gd name="connsiteY19" fmla="*/ 431263 h 10748675"/>
              <a:gd name="connsiteX20" fmla="*/ 12585043 w 27203888"/>
              <a:gd name="connsiteY20" fmla="*/ 2314009 h 10748675"/>
              <a:gd name="connsiteX21" fmla="*/ 12589612 w 27203888"/>
              <a:gd name="connsiteY21" fmla="*/ 2286114 h 10748675"/>
              <a:gd name="connsiteX22" fmla="*/ 12585043 w 27203888"/>
              <a:gd name="connsiteY22" fmla="*/ 2314009 h 10748675"/>
              <a:gd name="connsiteX23" fmla="*/ 21606634 w 27203888"/>
              <a:gd name="connsiteY23" fmla="*/ 246278 h 10748675"/>
              <a:gd name="connsiteX24" fmla="*/ 21611180 w 27203888"/>
              <a:gd name="connsiteY24" fmla="*/ 241168 h 10748675"/>
              <a:gd name="connsiteX25" fmla="*/ 21609587 w 27203888"/>
              <a:gd name="connsiteY25" fmla="*/ 240690 h 10748675"/>
              <a:gd name="connsiteX26" fmla="*/ 21606422 w 27203888"/>
              <a:gd name="connsiteY26" fmla="*/ 245522 h 10748675"/>
              <a:gd name="connsiteX27" fmla="*/ 21429323 w 27203888"/>
              <a:gd name="connsiteY27" fmla="*/ 306774 h 10748675"/>
              <a:gd name="connsiteX28" fmla="*/ 21415671 w 27203888"/>
              <a:gd name="connsiteY28" fmla="*/ 284085 h 10748675"/>
              <a:gd name="connsiteX29" fmla="*/ 21429323 w 27203888"/>
              <a:gd name="connsiteY29" fmla="*/ 306774 h 10748675"/>
              <a:gd name="connsiteX30" fmla="*/ 12446060 w 27203888"/>
              <a:gd name="connsiteY30" fmla="*/ 2403574 h 10748675"/>
              <a:gd name="connsiteX31" fmla="*/ 12342528 w 27203888"/>
              <a:gd name="connsiteY31" fmla="*/ 2398058 h 10748675"/>
              <a:gd name="connsiteX32" fmla="*/ 12481355 w 27203888"/>
              <a:gd name="connsiteY32" fmla="*/ 2350006 h 10748675"/>
              <a:gd name="connsiteX33" fmla="*/ 12539527 w 27203888"/>
              <a:gd name="connsiteY33" fmla="*/ 2325883 h 10748675"/>
              <a:gd name="connsiteX34" fmla="*/ 12603997 w 27203888"/>
              <a:gd name="connsiteY34" fmla="*/ 2348618 h 10748675"/>
              <a:gd name="connsiteX35" fmla="*/ 12446060 w 27203888"/>
              <a:gd name="connsiteY35" fmla="*/ 2403574 h 10748675"/>
              <a:gd name="connsiteX36" fmla="*/ 20265699 w 27203888"/>
              <a:gd name="connsiteY36" fmla="*/ 674982 h 10748675"/>
              <a:gd name="connsiteX37" fmla="*/ 20246094 w 27203888"/>
              <a:gd name="connsiteY37" fmla="*/ 649214 h 10748675"/>
              <a:gd name="connsiteX38" fmla="*/ 20265699 w 27203888"/>
              <a:gd name="connsiteY38" fmla="*/ 674982 h 10748675"/>
              <a:gd name="connsiteX39" fmla="*/ 20523817 w 27203888"/>
              <a:gd name="connsiteY39" fmla="*/ 617005 h 10748675"/>
              <a:gd name="connsiteX40" fmla="*/ 20507684 w 27203888"/>
              <a:gd name="connsiteY40" fmla="*/ 581575 h 10748675"/>
              <a:gd name="connsiteX41" fmla="*/ 20480525 w 27203888"/>
              <a:gd name="connsiteY41" fmla="*/ 584795 h 10748675"/>
              <a:gd name="connsiteX42" fmla="*/ 20523817 w 27203888"/>
              <a:gd name="connsiteY42" fmla="*/ 617005 h 10748675"/>
              <a:gd name="connsiteX43" fmla="*/ 20129299 w 27203888"/>
              <a:gd name="connsiteY43" fmla="*/ 725373 h 10748675"/>
              <a:gd name="connsiteX44" fmla="*/ 20129946 w 27203888"/>
              <a:gd name="connsiteY44" fmla="*/ 722957 h 10748675"/>
              <a:gd name="connsiteX45" fmla="*/ 20130211 w 27203888"/>
              <a:gd name="connsiteY45" fmla="*/ 721970 h 10748675"/>
              <a:gd name="connsiteX46" fmla="*/ 20349014 w 27203888"/>
              <a:gd name="connsiteY46" fmla="*/ 674981 h 10748675"/>
              <a:gd name="connsiteX47" fmla="*/ 20334311 w 27203888"/>
              <a:gd name="connsiteY47" fmla="*/ 649215 h 10748675"/>
              <a:gd name="connsiteX48" fmla="*/ 20349014 w 27203888"/>
              <a:gd name="connsiteY48" fmla="*/ 674981 h 10748675"/>
              <a:gd name="connsiteX49" fmla="*/ 20465822 w 27203888"/>
              <a:gd name="connsiteY49" fmla="*/ 649214 h 10748675"/>
              <a:gd name="connsiteX50" fmla="*/ 20451119 w 27203888"/>
              <a:gd name="connsiteY50" fmla="*/ 617005 h 10748675"/>
              <a:gd name="connsiteX51" fmla="*/ 20465822 w 27203888"/>
              <a:gd name="connsiteY51" fmla="*/ 649214 h 10748675"/>
              <a:gd name="connsiteX52" fmla="*/ 20126026 w 27203888"/>
              <a:gd name="connsiteY52" fmla="*/ 737602 h 10748675"/>
              <a:gd name="connsiteX53" fmla="*/ 20129299 w 27203888"/>
              <a:gd name="connsiteY53" fmla="*/ 725373 h 10748675"/>
              <a:gd name="connsiteX54" fmla="*/ 20127946 w 27203888"/>
              <a:gd name="connsiteY54" fmla="*/ 730430 h 10748675"/>
              <a:gd name="connsiteX55" fmla="*/ 20126026 w 27203888"/>
              <a:gd name="connsiteY55" fmla="*/ 737602 h 10748675"/>
              <a:gd name="connsiteX56" fmla="*/ 20017383 w 27203888"/>
              <a:gd name="connsiteY56" fmla="*/ 770536 h 10748675"/>
              <a:gd name="connsiteX57" fmla="*/ 19995941 w 27203888"/>
              <a:gd name="connsiteY57" fmla="*/ 733093 h 10748675"/>
              <a:gd name="connsiteX58" fmla="*/ 19963472 w 27203888"/>
              <a:gd name="connsiteY58" fmla="*/ 738326 h 10748675"/>
              <a:gd name="connsiteX59" fmla="*/ 20017383 w 27203888"/>
              <a:gd name="connsiteY59" fmla="*/ 770536 h 10748675"/>
              <a:gd name="connsiteX60" fmla="*/ 19758447 w 27203888"/>
              <a:gd name="connsiteY60" fmla="*/ 860723 h 10748675"/>
              <a:gd name="connsiteX61" fmla="*/ 19734760 w 27203888"/>
              <a:gd name="connsiteY61" fmla="*/ 834955 h 10748675"/>
              <a:gd name="connsiteX62" fmla="*/ 19758447 w 27203888"/>
              <a:gd name="connsiteY62" fmla="*/ 860723 h 10748675"/>
              <a:gd name="connsiteX63" fmla="*/ 22189352 w 27203888"/>
              <a:gd name="connsiteY63" fmla="*/ 306774 h 10748675"/>
              <a:gd name="connsiteX64" fmla="*/ 22134820 w 27203888"/>
              <a:gd name="connsiteY64" fmla="*/ 306774 h 10748675"/>
              <a:gd name="connsiteX65" fmla="*/ 22100119 w 27203888"/>
              <a:gd name="connsiteY65" fmla="*/ 306774 h 10748675"/>
              <a:gd name="connsiteX66" fmla="*/ 22100119 w 27203888"/>
              <a:gd name="connsiteY66" fmla="*/ 284085 h 10748675"/>
              <a:gd name="connsiteX67" fmla="*/ 22154650 w 27203888"/>
              <a:gd name="connsiteY67" fmla="*/ 284086 h 10748675"/>
              <a:gd name="connsiteX68" fmla="*/ 22189351 w 27203888"/>
              <a:gd name="connsiteY68" fmla="*/ 284085 h 10748675"/>
              <a:gd name="connsiteX69" fmla="*/ 22189352 w 27203888"/>
              <a:gd name="connsiteY69" fmla="*/ 306774 h 10748675"/>
              <a:gd name="connsiteX70" fmla="*/ 13213270 w 27203888"/>
              <a:gd name="connsiteY70" fmla="*/ 2375713 h 10748675"/>
              <a:gd name="connsiteX71" fmla="*/ 13193997 w 27203888"/>
              <a:gd name="connsiteY71" fmla="*/ 2357298 h 10748675"/>
              <a:gd name="connsiteX72" fmla="*/ 13213270 w 27203888"/>
              <a:gd name="connsiteY72" fmla="*/ 2375713 h 10748675"/>
              <a:gd name="connsiteX73" fmla="*/ 19919934 w 27203888"/>
              <a:gd name="connsiteY73" fmla="*/ 832324 h 10748675"/>
              <a:gd name="connsiteX74" fmla="*/ 19906282 w 27203888"/>
              <a:gd name="connsiteY74" fmla="*/ 800245 h 10748675"/>
              <a:gd name="connsiteX75" fmla="*/ 19919934 w 27203888"/>
              <a:gd name="connsiteY75" fmla="*/ 832324 h 10748675"/>
              <a:gd name="connsiteX76" fmla="*/ 13806641 w 27203888"/>
              <a:gd name="connsiteY76" fmla="*/ 2265562 h 10748675"/>
              <a:gd name="connsiteX77" fmla="*/ 13785364 w 27203888"/>
              <a:gd name="connsiteY77" fmla="*/ 2243474 h 10748675"/>
              <a:gd name="connsiteX78" fmla="*/ 13806641 w 27203888"/>
              <a:gd name="connsiteY78" fmla="*/ 2265562 h 10748675"/>
              <a:gd name="connsiteX79" fmla="*/ 13711148 w 27203888"/>
              <a:gd name="connsiteY79" fmla="*/ 2294286 h 10748675"/>
              <a:gd name="connsiteX80" fmla="*/ 13775885 w 27203888"/>
              <a:gd name="connsiteY80" fmla="*/ 2272640 h 10748675"/>
              <a:gd name="connsiteX81" fmla="*/ 13652942 w 27203888"/>
              <a:gd name="connsiteY81" fmla="*/ 2273951 h 10748675"/>
              <a:gd name="connsiteX82" fmla="*/ 13711148 w 27203888"/>
              <a:gd name="connsiteY82" fmla="*/ 2294286 h 10748675"/>
              <a:gd name="connsiteX83" fmla="*/ 13897722 w 27203888"/>
              <a:gd name="connsiteY83" fmla="*/ 2276306 h 10748675"/>
              <a:gd name="connsiteX84" fmla="*/ 13934707 w 27203888"/>
              <a:gd name="connsiteY84" fmla="*/ 2263072 h 10748675"/>
              <a:gd name="connsiteX85" fmla="*/ 13868153 w 27203888"/>
              <a:gd name="connsiteY85" fmla="*/ 2251405 h 10748675"/>
              <a:gd name="connsiteX86" fmla="*/ 13897722 w 27203888"/>
              <a:gd name="connsiteY86" fmla="*/ 2276306 h 10748675"/>
              <a:gd name="connsiteX87" fmla="*/ 21685069 w 27203888"/>
              <a:gd name="connsiteY87" fmla="*/ 495149 h 10748675"/>
              <a:gd name="connsiteX88" fmla="*/ 21657030 w 27203888"/>
              <a:gd name="connsiteY88" fmla="*/ 461325 h 10748675"/>
              <a:gd name="connsiteX89" fmla="*/ 21665355 w 27203888"/>
              <a:gd name="connsiteY89" fmla="*/ 460902 h 10748675"/>
              <a:gd name="connsiteX90" fmla="*/ 21685069 w 27203888"/>
              <a:gd name="connsiteY90" fmla="*/ 495149 h 10748675"/>
              <a:gd name="connsiteX91" fmla="*/ 21525405 w 27203888"/>
              <a:gd name="connsiteY91" fmla="*/ 533370 h 10748675"/>
              <a:gd name="connsiteX92" fmla="*/ 21480514 w 27203888"/>
              <a:gd name="connsiteY92" fmla="*/ 525095 h 10748675"/>
              <a:gd name="connsiteX93" fmla="*/ 21512312 w 27203888"/>
              <a:gd name="connsiteY93" fmla="*/ 482908 h 10748675"/>
              <a:gd name="connsiteX94" fmla="*/ 21555333 w 27203888"/>
              <a:gd name="connsiteY94" fmla="*/ 493624 h 10748675"/>
              <a:gd name="connsiteX95" fmla="*/ 21525405 w 27203888"/>
              <a:gd name="connsiteY95" fmla="*/ 533370 h 10748675"/>
              <a:gd name="connsiteX96" fmla="*/ 13998472 w 27203888"/>
              <a:gd name="connsiteY96" fmla="*/ 2273357 h 10748675"/>
              <a:gd name="connsiteX97" fmla="*/ 14026569 w 27203888"/>
              <a:gd name="connsiteY97" fmla="*/ 2263518 h 10748675"/>
              <a:gd name="connsiteX98" fmla="*/ 13975717 w 27203888"/>
              <a:gd name="connsiteY98" fmla="*/ 2253634 h 10748675"/>
              <a:gd name="connsiteX99" fmla="*/ 13998472 w 27203888"/>
              <a:gd name="connsiteY99" fmla="*/ 2273357 h 10748675"/>
              <a:gd name="connsiteX100" fmla="*/ 22401918 w 27203888"/>
              <a:gd name="connsiteY100" fmla="*/ 339400 h 10748675"/>
              <a:gd name="connsiteX101" fmla="*/ 22359490 w 27203888"/>
              <a:gd name="connsiteY101" fmla="*/ 307113 h 10748675"/>
              <a:gd name="connsiteX102" fmla="*/ 22386108 w 27203888"/>
              <a:gd name="connsiteY102" fmla="*/ 304288 h 10748675"/>
              <a:gd name="connsiteX103" fmla="*/ 22401918 w 27203888"/>
              <a:gd name="connsiteY103" fmla="*/ 339400 h 10748675"/>
              <a:gd name="connsiteX104" fmla="*/ 19462801 w 27203888"/>
              <a:gd name="connsiteY104" fmla="*/ 1015838 h 10748675"/>
              <a:gd name="connsiteX105" fmla="*/ 19448782 w 27203888"/>
              <a:gd name="connsiteY105" fmla="*/ 998790 h 10748675"/>
              <a:gd name="connsiteX106" fmla="*/ 19461049 w 27203888"/>
              <a:gd name="connsiteY106" fmla="*/ 985616 h 10748675"/>
              <a:gd name="connsiteX107" fmla="*/ 19476821 w 27203888"/>
              <a:gd name="connsiteY107" fmla="*/ 986392 h 10748675"/>
              <a:gd name="connsiteX108" fmla="*/ 19462801 w 27203888"/>
              <a:gd name="connsiteY108" fmla="*/ 1015838 h 10748675"/>
              <a:gd name="connsiteX109" fmla="*/ 19907669 w 27203888"/>
              <a:gd name="connsiteY109" fmla="*/ 936471 h 10748675"/>
              <a:gd name="connsiteX110" fmla="*/ 19903929 w 27203888"/>
              <a:gd name="connsiteY110" fmla="*/ 922935 h 10748675"/>
              <a:gd name="connsiteX111" fmla="*/ 19907590 w 27203888"/>
              <a:gd name="connsiteY111" fmla="*/ 904821 h 10748675"/>
              <a:gd name="connsiteX112" fmla="*/ 19906282 w 27203888"/>
              <a:gd name="connsiteY112" fmla="*/ 902848 h 10748675"/>
              <a:gd name="connsiteX113" fmla="*/ 19948726 w 27203888"/>
              <a:gd name="connsiteY113" fmla="*/ 890220 h 10748675"/>
              <a:gd name="connsiteX114" fmla="*/ 19948726 w 27203888"/>
              <a:gd name="connsiteY114" fmla="*/ 920737 h 10748675"/>
              <a:gd name="connsiteX115" fmla="*/ 19914904 w 27203888"/>
              <a:gd name="connsiteY115" fmla="*/ 915853 h 10748675"/>
              <a:gd name="connsiteX116" fmla="*/ 19907819 w 27203888"/>
              <a:gd name="connsiteY116" fmla="*/ 905167 h 10748675"/>
              <a:gd name="connsiteX117" fmla="*/ 19911411 w 27203888"/>
              <a:gd name="connsiteY117" fmla="*/ 922935 h 10748675"/>
              <a:gd name="connsiteX118" fmla="*/ 19907669 w 27203888"/>
              <a:gd name="connsiteY118" fmla="*/ 936471 h 10748675"/>
              <a:gd name="connsiteX119" fmla="*/ 14123882 w 27203888"/>
              <a:gd name="connsiteY119" fmla="*/ 2268106 h 10748675"/>
              <a:gd name="connsiteX120" fmla="*/ 14087227 w 27203888"/>
              <a:gd name="connsiteY120" fmla="*/ 2249558 h 10748675"/>
              <a:gd name="connsiteX121" fmla="*/ 14123882 w 27203888"/>
              <a:gd name="connsiteY121" fmla="*/ 2268106 h 10748675"/>
              <a:gd name="connsiteX122" fmla="*/ 19985534 w 27203888"/>
              <a:gd name="connsiteY122" fmla="*/ 922314 h 10748675"/>
              <a:gd name="connsiteX123" fmla="*/ 19995510 w 27203888"/>
              <a:gd name="connsiteY123" fmla="*/ 904423 h 10748675"/>
              <a:gd name="connsiteX124" fmla="*/ 19985534 w 27203888"/>
              <a:gd name="connsiteY124" fmla="*/ 922314 h 10748675"/>
              <a:gd name="connsiteX125" fmla="*/ 20385395 w 27203888"/>
              <a:gd name="connsiteY125" fmla="*/ 832331 h 10748675"/>
              <a:gd name="connsiteX126" fmla="*/ 20388194 w 27203888"/>
              <a:gd name="connsiteY126" fmla="*/ 821868 h 10748675"/>
              <a:gd name="connsiteX127" fmla="*/ 20387315 w 27203888"/>
              <a:gd name="connsiteY127" fmla="*/ 825155 h 10748675"/>
              <a:gd name="connsiteX128" fmla="*/ 20385395 w 27203888"/>
              <a:gd name="connsiteY128" fmla="*/ 832331 h 10748675"/>
              <a:gd name="connsiteX129" fmla="*/ 19101718 w 27203888"/>
              <a:gd name="connsiteY129" fmla="*/ 1135596 h 10748675"/>
              <a:gd name="connsiteX130" fmla="*/ 19087015 w 27203888"/>
              <a:gd name="connsiteY130" fmla="*/ 1110902 h 10748675"/>
              <a:gd name="connsiteX131" fmla="*/ 19101718 w 27203888"/>
              <a:gd name="connsiteY131" fmla="*/ 1135596 h 10748675"/>
              <a:gd name="connsiteX132" fmla="*/ 21427819 w 27203888"/>
              <a:gd name="connsiteY132" fmla="*/ 604352 h 10748675"/>
              <a:gd name="connsiteX133" fmla="*/ 21374669 w 27203888"/>
              <a:gd name="connsiteY133" fmla="*/ 602730 h 10748675"/>
              <a:gd name="connsiteX134" fmla="*/ 21239157 w 27203888"/>
              <a:gd name="connsiteY134" fmla="*/ 615708 h 10748675"/>
              <a:gd name="connsiteX135" fmla="*/ 21340588 w 27203888"/>
              <a:gd name="connsiteY135" fmla="*/ 557307 h 10748675"/>
              <a:gd name="connsiteX136" fmla="*/ 21383721 w 27203888"/>
              <a:gd name="connsiteY136" fmla="*/ 464380 h 10748675"/>
              <a:gd name="connsiteX137" fmla="*/ 21408749 w 27203888"/>
              <a:gd name="connsiteY137" fmla="*/ 467539 h 10748675"/>
              <a:gd name="connsiteX138" fmla="*/ 21466364 w 27203888"/>
              <a:gd name="connsiteY138" fmla="*/ 493496 h 10748675"/>
              <a:gd name="connsiteX139" fmla="*/ 21466363 w 27203888"/>
              <a:gd name="connsiteY139" fmla="*/ 557307 h 10748675"/>
              <a:gd name="connsiteX140" fmla="*/ 21427819 w 27203888"/>
              <a:gd name="connsiteY140" fmla="*/ 604352 h 10748675"/>
              <a:gd name="connsiteX141" fmla="*/ 13130355 w 27203888"/>
              <a:gd name="connsiteY141" fmla="*/ 2514470 h 10748675"/>
              <a:gd name="connsiteX142" fmla="*/ 13305075 w 27203888"/>
              <a:gd name="connsiteY142" fmla="*/ 2456410 h 10748675"/>
              <a:gd name="connsiteX143" fmla="*/ 13611482 w 27203888"/>
              <a:gd name="connsiteY143" fmla="*/ 2375239 h 10748675"/>
              <a:gd name="connsiteX144" fmla="*/ 13500016 w 27203888"/>
              <a:gd name="connsiteY144" fmla="*/ 2309146 h 10748675"/>
              <a:gd name="connsiteX145" fmla="*/ 13617467 w 27203888"/>
              <a:gd name="connsiteY145" fmla="*/ 2260529 h 10748675"/>
              <a:gd name="connsiteX146" fmla="*/ 13002827 w 27203888"/>
              <a:gd name="connsiteY146" fmla="*/ 2365107 h 10748675"/>
              <a:gd name="connsiteX147" fmla="*/ 12420617 w 27203888"/>
              <a:gd name="connsiteY147" fmla="*/ 2520686 h 10748675"/>
              <a:gd name="connsiteX148" fmla="*/ 12317941 w 27203888"/>
              <a:gd name="connsiteY148" fmla="*/ 2586592 h 10748675"/>
              <a:gd name="connsiteX149" fmla="*/ 12217047 w 27203888"/>
              <a:gd name="connsiteY149" fmla="*/ 2636797 h 10748675"/>
              <a:gd name="connsiteX150" fmla="*/ 12166117 w 27203888"/>
              <a:gd name="connsiteY150" fmla="*/ 2673478 h 10748675"/>
              <a:gd name="connsiteX151" fmla="*/ 12149283 w 27203888"/>
              <a:gd name="connsiteY151" fmla="*/ 2676359 h 10748675"/>
              <a:gd name="connsiteX152" fmla="*/ 12163810 w 27203888"/>
              <a:gd name="connsiteY152" fmla="*/ 2680603 h 10748675"/>
              <a:gd name="connsiteX153" fmla="*/ 12251216 w 27203888"/>
              <a:gd name="connsiteY153" fmla="*/ 2654834 h 10748675"/>
              <a:gd name="connsiteX154" fmla="*/ 12236510 w 27203888"/>
              <a:gd name="connsiteY154" fmla="*/ 2622626 h 10748675"/>
              <a:gd name="connsiteX155" fmla="*/ 12417029 w 27203888"/>
              <a:gd name="connsiteY155" fmla="*/ 2577531 h 10748675"/>
              <a:gd name="connsiteX156" fmla="*/ 12592647 w 27203888"/>
              <a:gd name="connsiteY156" fmla="*/ 2501302 h 10748675"/>
              <a:gd name="connsiteX157" fmla="*/ 12963480 w 27203888"/>
              <a:gd name="connsiteY157" fmla="*/ 2488418 h 10748675"/>
              <a:gd name="connsiteX158" fmla="*/ 13109338 w 27203888"/>
              <a:gd name="connsiteY158" fmla="*/ 2509991 h 10748675"/>
              <a:gd name="connsiteX159" fmla="*/ 21797522 w 27203888"/>
              <a:gd name="connsiteY159" fmla="*/ 529220 h 10748675"/>
              <a:gd name="connsiteX160" fmla="*/ 21811173 w 27203888"/>
              <a:gd name="connsiteY160" fmla="*/ 497177 h 10748675"/>
              <a:gd name="connsiteX161" fmla="*/ 21797522 w 27203888"/>
              <a:gd name="connsiteY161" fmla="*/ 529220 h 10748675"/>
              <a:gd name="connsiteX162" fmla="*/ 14200177 w 27203888"/>
              <a:gd name="connsiteY162" fmla="*/ 2283490 h 10748675"/>
              <a:gd name="connsiteX163" fmla="*/ 14236345 w 27203888"/>
              <a:gd name="connsiteY163" fmla="*/ 2268308 h 10748675"/>
              <a:gd name="connsiteX164" fmla="*/ 14170015 w 27203888"/>
              <a:gd name="connsiteY164" fmla="*/ 2257489 h 10748675"/>
              <a:gd name="connsiteX165" fmla="*/ 14200177 w 27203888"/>
              <a:gd name="connsiteY165" fmla="*/ 2283490 h 10748675"/>
              <a:gd name="connsiteX166" fmla="*/ 19057608 w 27203888"/>
              <a:gd name="connsiteY166" fmla="*/ 1167807 h 10748675"/>
              <a:gd name="connsiteX167" fmla="*/ 19042905 w 27203888"/>
              <a:gd name="connsiteY167" fmla="*/ 1135596 h 10748675"/>
              <a:gd name="connsiteX168" fmla="*/ 19057608 w 27203888"/>
              <a:gd name="connsiteY168" fmla="*/ 1167807 h 10748675"/>
              <a:gd name="connsiteX169" fmla="*/ 20238659 w 27203888"/>
              <a:gd name="connsiteY169" fmla="*/ 896543 h 10748675"/>
              <a:gd name="connsiteX170" fmla="*/ 20122424 w 27203888"/>
              <a:gd name="connsiteY170" fmla="*/ 900982 h 10748675"/>
              <a:gd name="connsiteX171" fmla="*/ 20239170 w 27203888"/>
              <a:gd name="connsiteY171" fmla="*/ 791208 h 10748675"/>
              <a:gd name="connsiteX172" fmla="*/ 20409798 w 27203888"/>
              <a:gd name="connsiteY172" fmla="*/ 771836 h 10748675"/>
              <a:gd name="connsiteX173" fmla="*/ 20400000 w 27203888"/>
              <a:gd name="connsiteY173" fmla="*/ 836410 h 10748675"/>
              <a:gd name="connsiteX174" fmla="*/ 20391824 w 27203888"/>
              <a:gd name="connsiteY174" fmla="*/ 819055 h 10748675"/>
              <a:gd name="connsiteX175" fmla="*/ 20388535 w 27203888"/>
              <a:gd name="connsiteY175" fmla="*/ 820596 h 10748675"/>
              <a:gd name="connsiteX176" fmla="*/ 20382345 w 27203888"/>
              <a:gd name="connsiteY176" fmla="*/ 823494 h 10748675"/>
              <a:gd name="connsiteX177" fmla="*/ 20361630 w 27203888"/>
              <a:gd name="connsiteY177" fmla="*/ 829953 h 10748675"/>
              <a:gd name="connsiteX178" fmla="*/ 20351833 w 27203888"/>
              <a:gd name="connsiteY178" fmla="*/ 849324 h 10748675"/>
              <a:gd name="connsiteX179" fmla="*/ 20238659 w 27203888"/>
              <a:gd name="connsiteY179" fmla="*/ 896543 h 10748675"/>
              <a:gd name="connsiteX180" fmla="*/ 20488216 w 27203888"/>
              <a:gd name="connsiteY180" fmla="*/ 841468 h 10748675"/>
              <a:gd name="connsiteX181" fmla="*/ 20439783 w 27203888"/>
              <a:gd name="connsiteY181" fmla="*/ 810193 h 10748675"/>
              <a:gd name="connsiteX182" fmla="*/ 20493906 w 27203888"/>
              <a:gd name="connsiteY182" fmla="*/ 725161 h 10748675"/>
              <a:gd name="connsiteX183" fmla="*/ 20625934 w 27203888"/>
              <a:gd name="connsiteY183" fmla="*/ 705537 h 10748675"/>
              <a:gd name="connsiteX184" fmla="*/ 20566890 w 27203888"/>
              <a:gd name="connsiteY184" fmla="*/ 738243 h 10748675"/>
              <a:gd name="connsiteX185" fmla="*/ 20552130 w 27203888"/>
              <a:gd name="connsiteY185" fmla="*/ 810193 h 10748675"/>
              <a:gd name="connsiteX186" fmla="*/ 20503746 w 27203888"/>
              <a:gd name="connsiteY186" fmla="*/ 836357 h 10748675"/>
              <a:gd name="connsiteX187" fmla="*/ 20488216 w 27203888"/>
              <a:gd name="connsiteY187" fmla="*/ 841468 h 10748675"/>
              <a:gd name="connsiteX188" fmla="*/ 19646731 w 27203888"/>
              <a:gd name="connsiteY188" fmla="*/ 1045117 h 10748675"/>
              <a:gd name="connsiteX189" fmla="*/ 19632465 w 27203888"/>
              <a:gd name="connsiteY189" fmla="*/ 1043109 h 10748675"/>
              <a:gd name="connsiteX190" fmla="*/ 19634488 w 27203888"/>
              <a:gd name="connsiteY190" fmla="*/ 1042709 h 10748675"/>
              <a:gd name="connsiteX191" fmla="*/ 19646731 w 27203888"/>
              <a:gd name="connsiteY191" fmla="*/ 1045117 h 10748675"/>
              <a:gd name="connsiteX192" fmla="*/ 14285759 w 27203888"/>
              <a:gd name="connsiteY192" fmla="*/ 2286617 h 10748675"/>
              <a:gd name="connsiteX193" fmla="*/ 14314001 w 27203888"/>
              <a:gd name="connsiteY193" fmla="*/ 2277420 h 10748675"/>
              <a:gd name="connsiteX194" fmla="*/ 14261974 w 27203888"/>
              <a:gd name="connsiteY194" fmla="*/ 2262409 h 10748675"/>
              <a:gd name="connsiteX195" fmla="*/ 14285759 w 27203888"/>
              <a:gd name="connsiteY195" fmla="*/ 2286617 h 10748675"/>
              <a:gd name="connsiteX196" fmla="*/ 21757075 w 27203888"/>
              <a:gd name="connsiteY196" fmla="*/ 573564 h 10748675"/>
              <a:gd name="connsiteX197" fmla="*/ 21556164 w 27203888"/>
              <a:gd name="connsiteY197" fmla="*/ 619211 h 10748675"/>
              <a:gd name="connsiteX198" fmla="*/ 21591550 w 27203888"/>
              <a:gd name="connsiteY198" fmla="*/ 571068 h 10748675"/>
              <a:gd name="connsiteX199" fmla="*/ 21606674 w 27203888"/>
              <a:gd name="connsiteY199" fmla="*/ 571526 h 10748675"/>
              <a:gd name="connsiteX200" fmla="*/ 21624228 w 27203888"/>
              <a:gd name="connsiteY200" fmla="*/ 573564 h 10748675"/>
              <a:gd name="connsiteX201" fmla="*/ 21757075 w 27203888"/>
              <a:gd name="connsiteY201" fmla="*/ 573564 h 10748675"/>
              <a:gd name="connsiteX202" fmla="*/ 21796762 w 27203888"/>
              <a:gd name="connsiteY202" fmla="*/ 586014 h 10748675"/>
              <a:gd name="connsiteX203" fmla="*/ 21783110 w 27203888"/>
              <a:gd name="connsiteY203" fmla="*/ 558740 h 10748675"/>
              <a:gd name="connsiteX204" fmla="*/ 21796762 w 27203888"/>
              <a:gd name="connsiteY204" fmla="*/ 586014 h 10748675"/>
              <a:gd name="connsiteX205" fmla="*/ 19965163 w 27203888"/>
              <a:gd name="connsiteY205" fmla="*/ 1017013 h 10748675"/>
              <a:gd name="connsiteX206" fmla="*/ 19970008 w 27203888"/>
              <a:gd name="connsiteY206" fmla="*/ 946893 h 10748675"/>
              <a:gd name="connsiteX207" fmla="*/ 19999074 w 27203888"/>
              <a:gd name="connsiteY207" fmla="*/ 916083 h 10748675"/>
              <a:gd name="connsiteX208" fmla="*/ 20013609 w 27203888"/>
              <a:gd name="connsiteY208" fmla="*/ 858714 h 10748675"/>
              <a:gd name="connsiteX209" fmla="*/ 20037731 w 27203888"/>
              <a:gd name="connsiteY209" fmla="*/ 856323 h 10748675"/>
              <a:gd name="connsiteX210" fmla="*/ 20061246 w 27203888"/>
              <a:gd name="connsiteY210" fmla="*/ 858714 h 10748675"/>
              <a:gd name="connsiteX211" fmla="*/ 20032987 w 27203888"/>
              <a:gd name="connsiteY211" fmla="*/ 921395 h 10748675"/>
              <a:gd name="connsiteX212" fmla="*/ 20066092 w 27203888"/>
              <a:gd name="connsiteY212" fmla="*/ 972391 h 10748675"/>
              <a:gd name="connsiteX213" fmla="*/ 19965163 w 27203888"/>
              <a:gd name="connsiteY213" fmla="*/ 1017013 h 10748675"/>
              <a:gd name="connsiteX214" fmla="*/ 20531304 w 27203888"/>
              <a:gd name="connsiteY214" fmla="*/ 889117 h 10748675"/>
              <a:gd name="connsiteX215" fmla="*/ 20580865 w 27203888"/>
              <a:gd name="connsiteY215" fmla="*/ 836185 h 10748675"/>
              <a:gd name="connsiteX216" fmla="*/ 20614318 w 27203888"/>
              <a:gd name="connsiteY216" fmla="*/ 827086 h 10748675"/>
              <a:gd name="connsiteX217" fmla="*/ 20640338 w 27203888"/>
              <a:gd name="connsiteY217" fmla="*/ 862650 h 10748675"/>
              <a:gd name="connsiteX218" fmla="*/ 20531304 w 27203888"/>
              <a:gd name="connsiteY218" fmla="*/ 889117 h 10748675"/>
              <a:gd name="connsiteX219" fmla="*/ 21349400 w 27203888"/>
              <a:gd name="connsiteY219" fmla="*/ 704455 h 10748675"/>
              <a:gd name="connsiteX220" fmla="*/ 21296793 w 27203888"/>
              <a:gd name="connsiteY220" fmla="*/ 647215 h 10748675"/>
              <a:gd name="connsiteX221" fmla="*/ 21429299 w 27203888"/>
              <a:gd name="connsiteY221" fmla="*/ 625068 h 10748675"/>
              <a:gd name="connsiteX222" fmla="*/ 21479704 w 27203888"/>
              <a:gd name="connsiteY222" fmla="*/ 673135 h 10748675"/>
              <a:gd name="connsiteX223" fmla="*/ 21349400 w 27203888"/>
              <a:gd name="connsiteY223" fmla="*/ 704455 h 10748675"/>
              <a:gd name="connsiteX224" fmla="*/ 11143367 w 27203888"/>
              <a:gd name="connsiteY224" fmla="*/ 3054416 h 10748675"/>
              <a:gd name="connsiteX225" fmla="*/ 11122856 w 27203888"/>
              <a:gd name="connsiteY225" fmla="*/ 3011253 h 10748675"/>
              <a:gd name="connsiteX226" fmla="*/ 11176484 w 27203888"/>
              <a:gd name="connsiteY226" fmla="*/ 2972308 h 10748675"/>
              <a:gd name="connsiteX227" fmla="*/ 11143367 w 27203888"/>
              <a:gd name="connsiteY227" fmla="*/ 3054416 h 10748675"/>
              <a:gd name="connsiteX228" fmla="*/ 11086028 w 27203888"/>
              <a:gd name="connsiteY228" fmla="*/ 3075545 h 10748675"/>
              <a:gd name="connsiteX229" fmla="*/ 11094434 w 27203888"/>
              <a:gd name="connsiteY229" fmla="*/ 3046738 h 10748675"/>
              <a:gd name="connsiteX230" fmla="*/ 11086028 w 27203888"/>
              <a:gd name="connsiteY230" fmla="*/ 3075545 h 10748675"/>
              <a:gd name="connsiteX231" fmla="*/ 21108693 w 27203888"/>
              <a:gd name="connsiteY231" fmla="*/ 770761 h 10748675"/>
              <a:gd name="connsiteX232" fmla="*/ 21080654 w 27203888"/>
              <a:gd name="connsiteY232" fmla="*/ 757931 h 10748675"/>
              <a:gd name="connsiteX233" fmla="*/ 21098178 w 27203888"/>
              <a:gd name="connsiteY233" fmla="*/ 745100 h 10748675"/>
              <a:gd name="connsiteX234" fmla="*/ 21108693 w 27203888"/>
              <a:gd name="connsiteY234" fmla="*/ 770761 h 10748675"/>
              <a:gd name="connsiteX235" fmla="*/ 21885378 w 27203888"/>
              <a:gd name="connsiteY235" fmla="*/ 596572 h 10748675"/>
              <a:gd name="connsiteX236" fmla="*/ 21844351 w 27203888"/>
              <a:gd name="connsiteY236" fmla="*/ 585295 h 10748675"/>
              <a:gd name="connsiteX237" fmla="*/ 21873070 w 27203888"/>
              <a:gd name="connsiteY237" fmla="*/ 548242 h 10748675"/>
              <a:gd name="connsiteX238" fmla="*/ 21915598 w 27203888"/>
              <a:gd name="connsiteY238" fmla="*/ 559519 h 10748675"/>
              <a:gd name="connsiteX239" fmla="*/ 21885378 w 27203888"/>
              <a:gd name="connsiteY239" fmla="*/ 596572 h 10748675"/>
              <a:gd name="connsiteX240" fmla="*/ 21963228 w 27203888"/>
              <a:gd name="connsiteY240" fmla="*/ 581417 h 10748675"/>
              <a:gd name="connsiteX241" fmla="*/ 21964002 w 27203888"/>
              <a:gd name="connsiteY241" fmla="*/ 566462 h 10748675"/>
              <a:gd name="connsiteX242" fmla="*/ 21969405 w 27203888"/>
              <a:gd name="connsiteY242" fmla="*/ 569454 h 10748675"/>
              <a:gd name="connsiteX243" fmla="*/ 21963228 w 27203888"/>
              <a:gd name="connsiteY243" fmla="*/ 581417 h 10748675"/>
              <a:gd name="connsiteX244" fmla="*/ 21253566 w 27203888"/>
              <a:gd name="connsiteY244" fmla="*/ 766043 h 10748675"/>
              <a:gd name="connsiteX245" fmla="*/ 21253567 w 27203888"/>
              <a:gd name="connsiteY245" fmla="*/ 672388 h 10748675"/>
              <a:gd name="connsiteX246" fmla="*/ 21281605 w 27203888"/>
              <a:gd name="connsiteY246" fmla="*/ 672388 h 10748675"/>
              <a:gd name="connsiteX247" fmla="*/ 21253566 w 27203888"/>
              <a:gd name="connsiteY247" fmla="*/ 766043 h 10748675"/>
              <a:gd name="connsiteX248" fmla="*/ 21419275 w 27203888"/>
              <a:gd name="connsiteY248" fmla="*/ 737687 h 10748675"/>
              <a:gd name="connsiteX249" fmla="*/ 21420521 w 27203888"/>
              <a:gd name="connsiteY249" fmla="*/ 722733 h 10748675"/>
              <a:gd name="connsiteX250" fmla="*/ 21429249 w 27203888"/>
              <a:gd name="connsiteY250" fmla="*/ 725723 h 10748675"/>
              <a:gd name="connsiteX251" fmla="*/ 21419275 w 27203888"/>
              <a:gd name="connsiteY251" fmla="*/ 737687 h 10748675"/>
              <a:gd name="connsiteX252" fmla="*/ 10990982 w 27203888"/>
              <a:gd name="connsiteY252" fmla="*/ 3145026 h 10748675"/>
              <a:gd name="connsiteX253" fmla="*/ 10999344 w 27203888"/>
              <a:gd name="connsiteY253" fmla="*/ 3116228 h 10748675"/>
              <a:gd name="connsiteX254" fmla="*/ 10990982 w 27203888"/>
              <a:gd name="connsiteY254" fmla="*/ 3145026 h 10748675"/>
              <a:gd name="connsiteX255" fmla="*/ 11364703 w 27203888"/>
              <a:gd name="connsiteY255" fmla="*/ 3061228 h 10748675"/>
              <a:gd name="connsiteX256" fmla="*/ 11332370 w 27203888"/>
              <a:gd name="connsiteY256" fmla="*/ 3056215 h 10748675"/>
              <a:gd name="connsiteX257" fmla="*/ 11376118 w 27203888"/>
              <a:gd name="connsiteY257" fmla="*/ 3029540 h 10748675"/>
              <a:gd name="connsiteX258" fmla="*/ 11364703 w 27203888"/>
              <a:gd name="connsiteY258" fmla="*/ 3061228 h 10748675"/>
              <a:gd name="connsiteX259" fmla="*/ 22149737 w 27203888"/>
              <a:gd name="connsiteY259" fmla="*/ 581349 h 10748675"/>
              <a:gd name="connsiteX260" fmla="*/ 22028074 w 27203888"/>
              <a:gd name="connsiteY260" fmla="*/ 581349 h 10748675"/>
              <a:gd name="connsiteX261" fmla="*/ 22053283 w 27203888"/>
              <a:gd name="connsiteY261" fmla="*/ 558925 h 10748675"/>
              <a:gd name="connsiteX262" fmla="*/ 22078237 w 27203888"/>
              <a:gd name="connsiteY262" fmla="*/ 558098 h 10748675"/>
              <a:gd name="connsiteX263" fmla="*/ 22149737 w 27203888"/>
              <a:gd name="connsiteY263" fmla="*/ 581349 h 10748675"/>
              <a:gd name="connsiteX264" fmla="*/ 22012878 w 27203888"/>
              <a:gd name="connsiteY264" fmla="*/ 614500 h 10748675"/>
              <a:gd name="connsiteX265" fmla="*/ 21970434 w 27203888"/>
              <a:gd name="connsiteY265" fmla="*/ 601743 h 10748675"/>
              <a:gd name="connsiteX266" fmla="*/ 21995193 w 27203888"/>
              <a:gd name="connsiteY266" fmla="*/ 577027 h 10748675"/>
              <a:gd name="connsiteX267" fmla="*/ 22012878 w 27203888"/>
              <a:gd name="connsiteY267" fmla="*/ 614500 h 10748675"/>
              <a:gd name="connsiteX268" fmla="*/ 22859461 w 27203888"/>
              <a:gd name="connsiteY268" fmla="*/ 429812 h 10748675"/>
              <a:gd name="connsiteX269" fmla="*/ 22845808 w 27203888"/>
              <a:gd name="connsiteY269" fmla="*/ 397735 h 10748675"/>
              <a:gd name="connsiteX270" fmla="*/ 22859461 w 27203888"/>
              <a:gd name="connsiteY270" fmla="*/ 429812 h 10748675"/>
              <a:gd name="connsiteX271" fmla="*/ 19388836 w 27203888"/>
              <a:gd name="connsiteY271" fmla="*/ 1230103 h 10748675"/>
              <a:gd name="connsiteX272" fmla="*/ 19408423 w 27203888"/>
              <a:gd name="connsiteY272" fmla="*/ 1114620 h 10748675"/>
              <a:gd name="connsiteX273" fmla="*/ 19485955 w 27203888"/>
              <a:gd name="connsiteY273" fmla="*/ 1077196 h 10748675"/>
              <a:gd name="connsiteX274" fmla="*/ 19564302 w 27203888"/>
              <a:gd name="connsiteY274" fmla="*/ 1045117 h 10748675"/>
              <a:gd name="connsiteX275" fmla="*/ 19578992 w 27203888"/>
              <a:gd name="connsiteY275" fmla="*/ 1070780 h 10748675"/>
              <a:gd name="connsiteX276" fmla="*/ 19602660 w 27203888"/>
              <a:gd name="connsiteY276" fmla="*/ 1077196 h 10748675"/>
              <a:gd name="connsiteX277" fmla="*/ 19578992 w 27203888"/>
              <a:gd name="connsiteY277" fmla="*/ 1045117 h 10748675"/>
              <a:gd name="connsiteX278" fmla="*/ 19612554 w 27203888"/>
              <a:gd name="connsiteY278" fmla="*/ 1040304 h 10748675"/>
              <a:gd name="connsiteX279" fmla="*/ 19632465 w 27203888"/>
              <a:gd name="connsiteY279" fmla="*/ 1043109 h 10748675"/>
              <a:gd name="connsiteX280" fmla="*/ 19622246 w 27203888"/>
              <a:gd name="connsiteY280" fmla="*/ 1045117 h 10748675"/>
              <a:gd name="connsiteX281" fmla="*/ 19622247 w 27203888"/>
              <a:gd name="connsiteY281" fmla="*/ 1077196 h 10748675"/>
              <a:gd name="connsiteX282" fmla="*/ 19656524 w 27203888"/>
              <a:gd name="connsiteY282" fmla="*/ 1045117 h 10748675"/>
              <a:gd name="connsiteX283" fmla="*/ 19720182 w 27203888"/>
              <a:gd name="connsiteY283" fmla="*/ 1038700 h 10748675"/>
              <a:gd name="connsiteX284" fmla="*/ 19734872 w 27203888"/>
              <a:gd name="connsiteY284" fmla="*/ 923217 h 10748675"/>
              <a:gd name="connsiteX285" fmla="*/ 19823257 w 27203888"/>
              <a:gd name="connsiteY285" fmla="*/ 914702 h 10748675"/>
              <a:gd name="connsiteX286" fmla="*/ 19948696 w 27203888"/>
              <a:gd name="connsiteY286" fmla="*/ 1045117 h 10748675"/>
              <a:gd name="connsiteX287" fmla="*/ 19866268 w 27203888"/>
              <a:gd name="connsiteY287" fmla="*/ 1045117 h 10748675"/>
              <a:gd name="connsiteX288" fmla="*/ 19861371 w 27203888"/>
              <a:gd name="connsiteY288" fmla="*/ 968127 h 10748675"/>
              <a:gd name="connsiteX289" fmla="*/ 19817300 w 27203888"/>
              <a:gd name="connsiteY289" fmla="*/ 955296 h 10748675"/>
              <a:gd name="connsiteX290" fmla="*/ 19827093 w 27203888"/>
              <a:gd name="connsiteY290" fmla="*/ 1051533 h 10748675"/>
              <a:gd name="connsiteX291" fmla="*/ 19388836 w 27203888"/>
              <a:gd name="connsiteY291" fmla="*/ 1230103 h 10748675"/>
              <a:gd name="connsiteX292" fmla="*/ 11283119 w 27203888"/>
              <a:gd name="connsiteY292" fmla="*/ 3104381 h 10748675"/>
              <a:gd name="connsiteX293" fmla="*/ 11306820 w 27203888"/>
              <a:gd name="connsiteY293" fmla="*/ 3073195 h 10748675"/>
              <a:gd name="connsiteX294" fmla="*/ 11283119 w 27203888"/>
              <a:gd name="connsiteY294" fmla="*/ 3104381 h 10748675"/>
              <a:gd name="connsiteX295" fmla="*/ 21916399 w 27203888"/>
              <a:gd name="connsiteY295" fmla="*/ 675987 h 10748675"/>
              <a:gd name="connsiteX296" fmla="*/ 21930051 w 27203888"/>
              <a:gd name="connsiteY296" fmla="*/ 648713 h 10748675"/>
              <a:gd name="connsiteX297" fmla="*/ 21916399 w 27203888"/>
              <a:gd name="connsiteY297" fmla="*/ 675987 h 10748675"/>
              <a:gd name="connsiteX298" fmla="*/ 21869004 w 27203888"/>
              <a:gd name="connsiteY298" fmla="*/ 687878 h 10748675"/>
              <a:gd name="connsiteX299" fmla="*/ 21783111 w 27203888"/>
              <a:gd name="connsiteY299" fmla="*/ 674896 h 10748675"/>
              <a:gd name="connsiteX300" fmla="*/ 21834761 w 27203888"/>
              <a:gd name="connsiteY300" fmla="*/ 638055 h 10748675"/>
              <a:gd name="connsiteX301" fmla="*/ 21901170 w 27203888"/>
              <a:gd name="connsiteY301" fmla="*/ 649268 h 10748675"/>
              <a:gd name="connsiteX302" fmla="*/ 21869004 w 27203888"/>
              <a:gd name="connsiteY302" fmla="*/ 687878 h 10748675"/>
              <a:gd name="connsiteX303" fmla="*/ 10906757 w 27203888"/>
              <a:gd name="connsiteY303" fmla="*/ 3212015 h 10748675"/>
              <a:gd name="connsiteX304" fmla="*/ 10863888 w 27203888"/>
              <a:gd name="connsiteY304" fmla="*/ 3211494 h 10748675"/>
              <a:gd name="connsiteX305" fmla="*/ 10896541 w 27203888"/>
              <a:gd name="connsiteY305" fmla="*/ 3167625 h 10748675"/>
              <a:gd name="connsiteX306" fmla="*/ 10906757 w 27203888"/>
              <a:gd name="connsiteY306" fmla="*/ 3212015 h 10748675"/>
              <a:gd name="connsiteX307" fmla="*/ 22214564 w 27203888"/>
              <a:gd name="connsiteY307" fmla="*/ 614494 h 10748675"/>
              <a:gd name="connsiteX308" fmla="*/ 22204589 w 27203888"/>
              <a:gd name="connsiteY308" fmla="*/ 582415 h 10748675"/>
              <a:gd name="connsiteX309" fmla="*/ 22214564 w 27203888"/>
              <a:gd name="connsiteY309" fmla="*/ 614494 h 10748675"/>
              <a:gd name="connsiteX310" fmla="*/ 10873008 w 27203888"/>
              <a:gd name="connsiteY310" fmla="*/ 3227625 h 10748675"/>
              <a:gd name="connsiteX311" fmla="*/ 10873021 w 27203888"/>
              <a:gd name="connsiteY311" fmla="*/ 3224664 h 10748675"/>
              <a:gd name="connsiteX312" fmla="*/ 10873041 w 27203888"/>
              <a:gd name="connsiteY312" fmla="*/ 3220656 h 10748675"/>
              <a:gd name="connsiteX313" fmla="*/ 21695831 w 27203888"/>
              <a:gd name="connsiteY313" fmla="*/ 738721 h 10748675"/>
              <a:gd name="connsiteX314" fmla="*/ 21621785 w 27203888"/>
              <a:gd name="connsiteY314" fmla="*/ 738721 h 10748675"/>
              <a:gd name="connsiteX315" fmla="*/ 21563369 w 27203888"/>
              <a:gd name="connsiteY315" fmla="*/ 674418 h 10748675"/>
              <a:gd name="connsiteX316" fmla="*/ 21640708 w 27203888"/>
              <a:gd name="connsiteY316" fmla="*/ 660386 h 10748675"/>
              <a:gd name="connsiteX317" fmla="*/ 21695831 w 27203888"/>
              <a:gd name="connsiteY317" fmla="*/ 738721 h 10748675"/>
              <a:gd name="connsiteX318" fmla="*/ 21739052 w 27203888"/>
              <a:gd name="connsiteY318" fmla="*/ 737614 h 10748675"/>
              <a:gd name="connsiteX319" fmla="*/ 21729078 w 27203888"/>
              <a:gd name="connsiteY319" fmla="*/ 705535 h 10748675"/>
              <a:gd name="connsiteX320" fmla="*/ 21739052 w 27203888"/>
              <a:gd name="connsiteY320" fmla="*/ 737614 h 10748675"/>
              <a:gd name="connsiteX321" fmla="*/ 10872947 w 27203888"/>
              <a:gd name="connsiteY321" fmla="*/ 3240389 h 10748675"/>
              <a:gd name="connsiteX322" fmla="*/ 10872977 w 27203888"/>
              <a:gd name="connsiteY322" fmla="*/ 3234085 h 10748675"/>
              <a:gd name="connsiteX323" fmla="*/ 10873008 w 27203888"/>
              <a:gd name="connsiteY323" fmla="*/ 3227625 h 10748675"/>
              <a:gd name="connsiteX324" fmla="*/ 10872983 w 27203888"/>
              <a:gd name="connsiteY324" fmla="*/ 3232990 h 10748675"/>
              <a:gd name="connsiteX325" fmla="*/ 10872947 w 27203888"/>
              <a:gd name="connsiteY325" fmla="*/ 3240389 h 10748675"/>
              <a:gd name="connsiteX326" fmla="*/ 10845849 w 27203888"/>
              <a:gd name="connsiteY326" fmla="*/ 3253803 h 10748675"/>
              <a:gd name="connsiteX327" fmla="*/ 10859237 w 27203888"/>
              <a:gd name="connsiteY327" fmla="*/ 3223877 h 10748675"/>
              <a:gd name="connsiteX328" fmla="*/ 10872723 w 27203888"/>
              <a:gd name="connsiteY328" fmla="*/ 3236510 h 10748675"/>
              <a:gd name="connsiteX329" fmla="*/ 10845849 w 27203888"/>
              <a:gd name="connsiteY329" fmla="*/ 3253803 h 10748675"/>
              <a:gd name="connsiteX330" fmla="*/ 18711273 w 27203888"/>
              <a:gd name="connsiteY330" fmla="*/ 1443738 h 10748675"/>
              <a:gd name="connsiteX331" fmla="*/ 18730877 w 27203888"/>
              <a:gd name="connsiteY331" fmla="*/ 1385761 h 10748675"/>
              <a:gd name="connsiteX332" fmla="*/ 18657362 w 27203888"/>
              <a:gd name="connsiteY332" fmla="*/ 1405087 h 10748675"/>
              <a:gd name="connsiteX333" fmla="*/ 18711273 w 27203888"/>
              <a:gd name="connsiteY333" fmla="*/ 1443738 h 10748675"/>
              <a:gd name="connsiteX334" fmla="*/ 10813924 w 27203888"/>
              <a:gd name="connsiteY334" fmla="*/ 3264084 h 10748675"/>
              <a:gd name="connsiteX335" fmla="*/ 10803597 w 27203888"/>
              <a:gd name="connsiteY335" fmla="*/ 3260034 h 10748675"/>
              <a:gd name="connsiteX336" fmla="*/ 10817874 w 27203888"/>
              <a:gd name="connsiteY336" fmla="*/ 3256748 h 10748675"/>
              <a:gd name="connsiteX337" fmla="*/ 10813924 w 27203888"/>
              <a:gd name="connsiteY337" fmla="*/ 3264084 h 10748675"/>
              <a:gd name="connsiteX338" fmla="*/ 11963688 w 27203888"/>
              <a:gd name="connsiteY338" fmla="*/ 3013441 h 10748675"/>
              <a:gd name="connsiteX339" fmla="*/ 11929788 w 27203888"/>
              <a:gd name="connsiteY339" fmla="*/ 2965261 h 10748675"/>
              <a:gd name="connsiteX340" fmla="*/ 11881192 w 27203888"/>
              <a:gd name="connsiteY340" fmla="*/ 2969420 h 10748675"/>
              <a:gd name="connsiteX341" fmla="*/ 11963688 w 27203888"/>
              <a:gd name="connsiteY341" fmla="*/ 3013441 h 10748675"/>
              <a:gd name="connsiteX342" fmla="*/ 21873170 w 27203888"/>
              <a:gd name="connsiteY342" fmla="*/ 737614 h 10748675"/>
              <a:gd name="connsiteX343" fmla="*/ 21886822 w 27203888"/>
              <a:gd name="connsiteY343" fmla="*/ 705536 h 10748675"/>
              <a:gd name="connsiteX344" fmla="*/ 21873170 w 27203888"/>
              <a:gd name="connsiteY344" fmla="*/ 737614 h 10748675"/>
              <a:gd name="connsiteX345" fmla="*/ 11118990 w 27203888"/>
              <a:gd name="connsiteY345" fmla="*/ 3229589 h 10748675"/>
              <a:gd name="connsiteX346" fmla="*/ 11071082 w 27203888"/>
              <a:gd name="connsiteY346" fmla="*/ 3217132 h 10748675"/>
              <a:gd name="connsiteX347" fmla="*/ 11155222 w 27203888"/>
              <a:gd name="connsiteY347" fmla="*/ 3155724 h 10748675"/>
              <a:gd name="connsiteX348" fmla="*/ 11166758 w 27203888"/>
              <a:gd name="connsiteY348" fmla="*/ 3205847 h 10748675"/>
              <a:gd name="connsiteX349" fmla="*/ 11118990 w 27203888"/>
              <a:gd name="connsiteY349" fmla="*/ 3229589 h 10748675"/>
              <a:gd name="connsiteX350" fmla="*/ 10676235 w 27203888"/>
              <a:gd name="connsiteY350" fmla="*/ 3344410 h 10748675"/>
              <a:gd name="connsiteX351" fmla="*/ 10684639 w 27203888"/>
              <a:gd name="connsiteY351" fmla="*/ 3315604 h 10748675"/>
              <a:gd name="connsiteX352" fmla="*/ 10676235 w 27203888"/>
              <a:gd name="connsiteY352" fmla="*/ 3344410 h 10748675"/>
              <a:gd name="connsiteX353" fmla="*/ 21512117 w 27203888"/>
              <a:gd name="connsiteY353" fmla="*/ 860070 h 10748675"/>
              <a:gd name="connsiteX354" fmla="*/ 21253564 w 27203888"/>
              <a:gd name="connsiteY354" fmla="*/ 834515 h 10748675"/>
              <a:gd name="connsiteX355" fmla="*/ 21283020 w 27203888"/>
              <a:gd name="connsiteY355" fmla="*/ 834515 h 10748675"/>
              <a:gd name="connsiteX356" fmla="*/ 21283019 w 27203888"/>
              <a:gd name="connsiteY356" fmla="*/ 770630 h 10748675"/>
              <a:gd name="connsiteX357" fmla="*/ 21326384 w 27203888"/>
              <a:gd name="connsiteY357" fmla="*/ 783407 h 10748675"/>
              <a:gd name="connsiteX358" fmla="*/ 21311656 w 27203888"/>
              <a:gd name="connsiteY358" fmla="*/ 815350 h 10748675"/>
              <a:gd name="connsiteX359" fmla="*/ 21414751 w 27203888"/>
              <a:gd name="connsiteY359" fmla="*/ 815350 h 10748675"/>
              <a:gd name="connsiteX360" fmla="*/ 21400022 w 27203888"/>
              <a:gd name="connsiteY360" fmla="*/ 783407 h 10748675"/>
              <a:gd name="connsiteX361" fmla="*/ 21458934 w 27203888"/>
              <a:gd name="connsiteY361" fmla="*/ 738687 h 10748675"/>
              <a:gd name="connsiteX362" fmla="*/ 21482662 w 27203888"/>
              <a:gd name="connsiteY362" fmla="*/ 828127 h 10748675"/>
              <a:gd name="connsiteX363" fmla="*/ 21512117 w 27203888"/>
              <a:gd name="connsiteY363" fmla="*/ 860070 h 10748675"/>
              <a:gd name="connsiteX364" fmla="*/ 21541756 w 27203888"/>
              <a:gd name="connsiteY364" fmla="*/ 856036 h 10748675"/>
              <a:gd name="connsiteX365" fmla="*/ 21602156 w 27203888"/>
              <a:gd name="connsiteY365" fmla="*/ 812641 h 10748675"/>
              <a:gd name="connsiteX366" fmla="*/ 21541756 w 27203888"/>
              <a:gd name="connsiteY366" fmla="*/ 856036 h 10748675"/>
              <a:gd name="connsiteX367" fmla="*/ 22499224 w 27203888"/>
              <a:gd name="connsiteY367" fmla="*/ 647640 h 10748675"/>
              <a:gd name="connsiteX368" fmla="*/ 22485572 w 27203888"/>
              <a:gd name="connsiteY368" fmla="*/ 615563 h 10748675"/>
              <a:gd name="connsiteX369" fmla="*/ 22499224 w 27203888"/>
              <a:gd name="connsiteY369" fmla="*/ 647640 h 10748675"/>
              <a:gd name="connsiteX370" fmla="*/ 10652240 w 27203888"/>
              <a:gd name="connsiteY370" fmla="*/ 3377703 h 10748675"/>
              <a:gd name="connsiteX371" fmla="*/ 10656799 w 27203888"/>
              <a:gd name="connsiteY371" fmla="*/ 3349779 h 10748675"/>
              <a:gd name="connsiteX372" fmla="*/ 10652240 w 27203888"/>
              <a:gd name="connsiteY372" fmla="*/ 3377703 h 10748675"/>
              <a:gd name="connsiteX373" fmla="*/ 11003785 w 27203888"/>
              <a:gd name="connsiteY373" fmla="*/ 3296896 h 10748675"/>
              <a:gd name="connsiteX374" fmla="*/ 10973514 w 27203888"/>
              <a:gd name="connsiteY374" fmla="*/ 3293073 h 10748675"/>
              <a:gd name="connsiteX375" fmla="*/ 11060442 w 27203888"/>
              <a:gd name="connsiteY375" fmla="*/ 3231312 h 10748675"/>
              <a:gd name="connsiteX376" fmla="*/ 11072350 w 27203888"/>
              <a:gd name="connsiteY376" fmla="*/ 3240125 h 10748675"/>
              <a:gd name="connsiteX377" fmla="*/ 11068143 w 27203888"/>
              <a:gd name="connsiteY377" fmla="*/ 3232844 h 10748675"/>
              <a:gd name="connsiteX378" fmla="*/ 11069120 w 27203888"/>
              <a:gd name="connsiteY378" fmla="*/ 3219183 h 10748675"/>
              <a:gd name="connsiteX379" fmla="*/ 11076687 w 27203888"/>
              <a:gd name="connsiteY379" fmla="*/ 3228190 h 10748675"/>
              <a:gd name="connsiteX380" fmla="*/ 11075243 w 27203888"/>
              <a:gd name="connsiteY380" fmla="*/ 3242267 h 10748675"/>
              <a:gd name="connsiteX381" fmla="*/ 11076105 w 27203888"/>
              <a:gd name="connsiteY381" fmla="*/ 3242906 h 10748675"/>
              <a:gd name="connsiteX382" fmla="*/ 11075054 w 27203888"/>
              <a:gd name="connsiteY382" fmla="*/ 3244112 h 10748675"/>
              <a:gd name="connsiteX383" fmla="*/ 11074993 w 27203888"/>
              <a:gd name="connsiteY383" fmla="*/ 3244704 h 10748675"/>
              <a:gd name="connsiteX384" fmla="*/ 11074811 w 27203888"/>
              <a:gd name="connsiteY384" fmla="*/ 3244390 h 10748675"/>
              <a:gd name="connsiteX385" fmla="*/ 11055293 w 27203888"/>
              <a:gd name="connsiteY385" fmla="*/ 3266783 h 10748675"/>
              <a:gd name="connsiteX386" fmla="*/ 11003785 w 27203888"/>
              <a:gd name="connsiteY386" fmla="*/ 3296896 h 10748675"/>
              <a:gd name="connsiteX387" fmla="*/ 10981124 w 27203888"/>
              <a:gd name="connsiteY387" fmla="*/ 3311054 h 10748675"/>
              <a:gd name="connsiteX388" fmla="*/ 10972113 w 27203888"/>
              <a:gd name="connsiteY388" fmla="*/ 3304560 h 10748675"/>
              <a:gd name="connsiteX389" fmla="*/ 10986390 w 27203888"/>
              <a:gd name="connsiteY389" fmla="*/ 3301274 h 10748675"/>
              <a:gd name="connsiteX390" fmla="*/ 10981124 w 27203888"/>
              <a:gd name="connsiteY390" fmla="*/ 3311054 h 10748675"/>
              <a:gd name="connsiteX391" fmla="*/ 22171718 w 27203888"/>
              <a:gd name="connsiteY391" fmla="*/ 744316 h 10748675"/>
              <a:gd name="connsiteX392" fmla="*/ 22163763 w 27203888"/>
              <a:gd name="connsiteY392" fmla="*/ 735580 h 10748675"/>
              <a:gd name="connsiteX393" fmla="*/ 22158959 w 27203888"/>
              <a:gd name="connsiteY393" fmla="*/ 672386 h 10748675"/>
              <a:gd name="connsiteX394" fmla="*/ 22225404 w 27203888"/>
              <a:gd name="connsiteY394" fmla="*/ 672386 h 10748675"/>
              <a:gd name="connsiteX395" fmla="*/ 22197385 w 27203888"/>
              <a:gd name="connsiteY395" fmla="*/ 716301 h 10748675"/>
              <a:gd name="connsiteX396" fmla="*/ 22171718 w 27203888"/>
              <a:gd name="connsiteY396" fmla="*/ 744316 h 10748675"/>
              <a:gd name="connsiteX397" fmla="*/ 10597976 w 27203888"/>
              <a:gd name="connsiteY397" fmla="*/ 3417960 h 10748675"/>
              <a:gd name="connsiteX398" fmla="*/ 10621676 w 27203888"/>
              <a:gd name="connsiteY398" fmla="*/ 3386773 h 10748675"/>
              <a:gd name="connsiteX399" fmla="*/ 10597976 w 27203888"/>
              <a:gd name="connsiteY399" fmla="*/ 3417960 h 10748675"/>
              <a:gd name="connsiteX400" fmla="*/ 22391087 w 27203888"/>
              <a:gd name="connsiteY400" fmla="*/ 704430 h 10748675"/>
              <a:gd name="connsiteX401" fmla="*/ 22336555 w 27203888"/>
              <a:gd name="connsiteY401" fmla="*/ 704430 h 10748675"/>
              <a:gd name="connsiteX402" fmla="*/ 22301853 w 27203888"/>
              <a:gd name="connsiteY402" fmla="*/ 704430 h 10748675"/>
              <a:gd name="connsiteX403" fmla="*/ 22301852 w 27203888"/>
              <a:gd name="connsiteY403" fmla="*/ 672389 h 10748675"/>
              <a:gd name="connsiteX404" fmla="*/ 22356385 w 27203888"/>
              <a:gd name="connsiteY404" fmla="*/ 672389 h 10748675"/>
              <a:gd name="connsiteX405" fmla="*/ 22391087 w 27203888"/>
              <a:gd name="connsiteY405" fmla="*/ 672389 h 10748675"/>
              <a:gd name="connsiteX406" fmla="*/ 22391087 w 27203888"/>
              <a:gd name="connsiteY406" fmla="*/ 704430 h 10748675"/>
              <a:gd name="connsiteX407" fmla="*/ 23027027 w 27203888"/>
              <a:gd name="connsiteY407" fmla="*/ 571874 h 10748675"/>
              <a:gd name="connsiteX408" fmla="*/ 22988461 w 27203888"/>
              <a:gd name="connsiteY408" fmla="*/ 565468 h 10748675"/>
              <a:gd name="connsiteX409" fmla="*/ 22899842 w 27203888"/>
              <a:gd name="connsiteY409" fmla="*/ 508875 h 10748675"/>
              <a:gd name="connsiteX410" fmla="*/ 22958920 w 27203888"/>
              <a:gd name="connsiteY410" fmla="*/ 508875 h 10748675"/>
              <a:gd name="connsiteX411" fmla="*/ 22998307 w 27203888"/>
              <a:gd name="connsiteY411" fmla="*/ 464028 h 10748675"/>
              <a:gd name="connsiteX412" fmla="*/ 23003230 w 27203888"/>
              <a:gd name="connsiteY412" fmla="*/ 527028 h 10748675"/>
              <a:gd name="connsiteX413" fmla="*/ 23046720 w 27203888"/>
              <a:gd name="connsiteY413" fmla="*/ 527027 h 10748675"/>
              <a:gd name="connsiteX414" fmla="*/ 23027027 w 27203888"/>
              <a:gd name="connsiteY414" fmla="*/ 571874 h 10748675"/>
              <a:gd name="connsiteX415" fmla="*/ 18297141 w 27203888"/>
              <a:gd name="connsiteY415" fmla="*/ 1668135 h 10748675"/>
              <a:gd name="connsiteX416" fmla="*/ 18331448 w 27203888"/>
              <a:gd name="connsiteY416" fmla="*/ 1635925 h 10748675"/>
              <a:gd name="connsiteX417" fmla="*/ 18374739 w 27203888"/>
              <a:gd name="connsiteY417" fmla="*/ 1616600 h 10748675"/>
              <a:gd name="connsiteX418" fmla="*/ 18604269 w 27203888"/>
              <a:gd name="connsiteY418" fmla="*/ 1482392 h 10748675"/>
              <a:gd name="connsiteX419" fmla="*/ 18604269 w 27203888"/>
              <a:gd name="connsiteY419" fmla="*/ 1405087 h 10748675"/>
              <a:gd name="connsiteX420" fmla="*/ 18516051 w 27203888"/>
              <a:gd name="connsiteY420" fmla="*/ 1501717 h 10748675"/>
              <a:gd name="connsiteX421" fmla="*/ 18423749 w 27203888"/>
              <a:gd name="connsiteY421" fmla="*/ 1526411 h 10748675"/>
              <a:gd name="connsiteX422" fmla="*/ 18374740 w 27203888"/>
              <a:gd name="connsiteY422" fmla="*/ 1577947 h 10748675"/>
              <a:gd name="connsiteX423" fmla="*/ 18325730 w 27203888"/>
              <a:gd name="connsiteY423" fmla="*/ 1597273 h 10748675"/>
              <a:gd name="connsiteX424" fmla="*/ 18257933 w 27203888"/>
              <a:gd name="connsiteY424" fmla="*/ 1642368 h 10748675"/>
              <a:gd name="connsiteX425" fmla="*/ 18297141 w 27203888"/>
              <a:gd name="connsiteY425" fmla="*/ 1668135 h 10748675"/>
              <a:gd name="connsiteX426" fmla="*/ 10890991 w 27203888"/>
              <a:gd name="connsiteY426" fmla="*/ 3374620 h 10748675"/>
              <a:gd name="connsiteX427" fmla="*/ 10856457 w 27203888"/>
              <a:gd name="connsiteY427" fmla="*/ 3368803 h 10748675"/>
              <a:gd name="connsiteX428" fmla="*/ 10981118 w 27203888"/>
              <a:gd name="connsiteY428" fmla="*/ 3312839 h 10748675"/>
              <a:gd name="connsiteX429" fmla="*/ 10890991 w 27203888"/>
              <a:gd name="connsiteY429" fmla="*/ 3374620 h 10748675"/>
              <a:gd name="connsiteX430" fmla="*/ 22618060 w 27203888"/>
              <a:gd name="connsiteY430" fmla="*/ 676037 h 10748675"/>
              <a:gd name="connsiteX431" fmla="*/ 22532402 w 27203888"/>
              <a:gd name="connsiteY431" fmla="*/ 676037 h 10748675"/>
              <a:gd name="connsiteX432" fmla="*/ 22578534 w 27203888"/>
              <a:gd name="connsiteY432" fmla="*/ 632019 h 10748675"/>
              <a:gd name="connsiteX433" fmla="*/ 22618060 w 27203888"/>
              <a:gd name="connsiteY433" fmla="*/ 676037 h 10748675"/>
              <a:gd name="connsiteX434" fmla="*/ 10864782 w 27203888"/>
              <a:gd name="connsiteY434" fmla="*/ 3382849 h 10748675"/>
              <a:gd name="connsiteX435" fmla="*/ 10865000 w 27203888"/>
              <a:gd name="connsiteY435" fmla="*/ 3380914 h 10748675"/>
              <a:gd name="connsiteX436" fmla="*/ 10865424 w 27203888"/>
              <a:gd name="connsiteY436" fmla="*/ 3377155 h 10748675"/>
              <a:gd name="connsiteX437" fmla="*/ 10863516 w 27203888"/>
              <a:gd name="connsiteY437" fmla="*/ 3394091 h 10748675"/>
              <a:gd name="connsiteX438" fmla="*/ 10864005 w 27203888"/>
              <a:gd name="connsiteY438" fmla="*/ 3389749 h 10748675"/>
              <a:gd name="connsiteX439" fmla="*/ 10864782 w 27203888"/>
              <a:gd name="connsiteY439" fmla="*/ 3382849 h 10748675"/>
              <a:gd name="connsiteX440" fmla="*/ 10864122 w 27203888"/>
              <a:gd name="connsiteY440" fmla="*/ 3388720 h 10748675"/>
              <a:gd name="connsiteX441" fmla="*/ 10863340 w 27203888"/>
              <a:gd name="connsiteY441" fmla="*/ 3395660 h 10748675"/>
              <a:gd name="connsiteX442" fmla="*/ 10863372 w 27203888"/>
              <a:gd name="connsiteY442" fmla="*/ 3395371 h 10748675"/>
              <a:gd name="connsiteX443" fmla="*/ 10863516 w 27203888"/>
              <a:gd name="connsiteY443" fmla="*/ 3394091 h 10748675"/>
              <a:gd name="connsiteX444" fmla="*/ 21886764 w 27203888"/>
              <a:gd name="connsiteY444" fmla="*/ 860744 h 10748675"/>
              <a:gd name="connsiteX445" fmla="*/ 21769897 w 27203888"/>
              <a:gd name="connsiteY445" fmla="*/ 835215 h 10748675"/>
              <a:gd name="connsiteX446" fmla="*/ 21613801 w 27203888"/>
              <a:gd name="connsiteY446" fmla="*/ 860744 h 10748675"/>
              <a:gd name="connsiteX447" fmla="*/ 21691440 w 27203888"/>
              <a:gd name="connsiteY447" fmla="*/ 796919 h 10748675"/>
              <a:gd name="connsiteX448" fmla="*/ 21803403 w 27203888"/>
              <a:gd name="connsiteY448" fmla="*/ 715009 h 10748675"/>
              <a:gd name="connsiteX449" fmla="*/ 21813211 w 27203888"/>
              <a:gd name="connsiteY449" fmla="*/ 803302 h 10748675"/>
              <a:gd name="connsiteX450" fmla="*/ 21847536 w 27203888"/>
              <a:gd name="connsiteY450" fmla="*/ 803302 h 10748675"/>
              <a:gd name="connsiteX451" fmla="*/ 21886764 w 27203888"/>
              <a:gd name="connsiteY451" fmla="*/ 803302 h 10748675"/>
              <a:gd name="connsiteX452" fmla="*/ 21886764 w 27203888"/>
              <a:gd name="connsiteY452" fmla="*/ 860744 h 10748675"/>
              <a:gd name="connsiteX453" fmla="*/ 18828080 w 27203888"/>
              <a:gd name="connsiteY453" fmla="*/ 1571506 h 10748675"/>
              <a:gd name="connsiteX454" fmla="*/ 18813377 w 27203888"/>
              <a:gd name="connsiteY454" fmla="*/ 1539295 h 10748675"/>
              <a:gd name="connsiteX455" fmla="*/ 18828080 w 27203888"/>
              <a:gd name="connsiteY455" fmla="*/ 1571506 h 10748675"/>
              <a:gd name="connsiteX456" fmla="*/ 22528043 w 27203888"/>
              <a:gd name="connsiteY456" fmla="*/ 737614 h 10748675"/>
              <a:gd name="connsiteX457" fmla="*/ 22514390 w 27203888"/>
              <a:gd name="connsiteY457" fmla="*/ 705534 h 10748675"/>
              <a:gd name="connsiteX458" fmla="*/ 22528043 w 27203888"/>
              <a:gd name="connsiteY458" fmla="*/ 737614 h 10748675"/>
              <a:gd name="connsiteX459" fmla="*/ 18730877 w 27203888"/>
              <a:gd name="connsiteY459" fmla="*/ 1616600 h 10748675"/>
              <a:gd name="connsiteX460" fmla="*/ 18760283 w 27203888"/>
              <a:gd name="connsiteY460" fmla="*/ 1597274 h 10748675"/>
              <a:gd name="connsiteX461" fmla="*/ 18754770 w 27203888"/>
              <a:gd name="connsiteY461" fmla="*/ 1577342 h 10748675"/>
              <a:gd name="connsiteX462" fmla="*/ 18745508 w 27203888"/>
              <a:gd name="connsiteY462" fmla="*/ 1576465 h 10748675"/>
              <a:gd name="connsiteX463" fmla="*/ 18716174 w 27203888"/>
              <a:gd name="connsiteY463" fmla="*/ 1597273 h 10748675"/>
              <a:gd name="connsiteX464" fmla="*/ 18672065 w 27203888"/>
              <a:gd name="connsiteY464" fmla="*/ 1629483 h 10748675"/>
              <a:gd name="connsiteX465" fmla="*/ 18730877 w 27203888"/>
              <a:gd name="connsiteY465" fmla="*/ 1616600 h 10748675"/>
              <a:gd name="connsiteX466" fmla="*/ 10518734 w 27203888"/>
              <a:gd name="connsiteY466" fmla="*/ 3511573 h 10748675"/>
              <a:gd name="connsiteX467" fmla="*/ 10497023 w 27203888"/>
              <a:gd name="connsiteY467" fmla="*/ 3461955 h 10748675"/>
              <a:gd name="connsiteX468" fmla="*/ 10526348 w 27203888"/>
              <a:gd name="connsiteY468" fmla="*/ 3455206 h 10748675"/>
              <a:gd name="connsiteX469" fmla="*/ 10518734 w 27203888"/>
              <a:gd name="connsiteY469" fmla="*/ 3511573 h 10748675"/>
              <a:gd name="connsiteX470" fmla="*/ 22443498 w 27203888"/>
              <a:gd name="connsiteY470" fmla="*/ 770747 h 10748675"/>
              <a:gd name="connsiteX471" fmla="*/ 22427936 w 27203888"/>
              <a:gd name="connsiteY471" fmla="*/ 705536 h 10748675"/>
              <a:gd name="connsiteX472" fmla="*/ 22443498 w 27203888"/>
              <a:gd name="connsiteY472" fmla="*/ 770747 h 10748675"/>
              <a:gd name="connsiteX473" fmla="*/ 15371389 w 27203888"/>
              <a:gd name="connsiteY473" fmla="*/ 2414551 h 10748675"/>
              <a:gd name="connsiteX474" fmla="*/ 15409221 w 27203888"/>
              <a:gd name="connsiteY474" fmla="*/ 2399536 h 10748675"/>
              <a:gd name="connsiteX475" fmla="*/ 15408500 w 27203888"/>
              <a:gd name="connsiteY475" fmla="*/ 2399311 h 10748675"/>
              <a:gd name="connsiteX476" fmla="*/ 15374151 w 27203888"/>
              <a:gd name="connsiteY476" fmla="*/ 2398109 h 10748675"/>
              <a:gd name="connsiteX477" fmla="*/ 10762880 w 27203888"/>
              <a:gd name="connsiteY477" fmla="*/ 3489295 h 10748675"/>
              <a:gd name="connsiteX478" fmla="*/ 10725630 w 27203888"/>
              <a:gd name="connsiteY478" fmla="*/ 3472625 h 10748675"/>
              <a:gd name="connsiteX479" fmla="*/ 10802602 w 27203888"/>
              <a:gd name="connsiteY479" fmla="*/ 3416855 h 10748675"/>
              <a:gd name="connsiteX480" fmla="*/ 10861225 w 27203888"/>
              <a:gd name="connsiteY480" fmla="*/ 3393396 h 10748675"/>
              <a:gd name="connsiteX481" fmla="*/ 10762880 w 27203888"/>
              <a:gd name="connsiteY481" fmla="*/ 3489295 h 10748675"/>
              <a:gd name="connsiteX482" fmla="*/ 10726510 w 27203888"/>
              <a:gd name="connsiteY482" fmla="*/ 3499456 h 10748675"/>
              <a:gd name="connsiteX483" fmla="*/ 10712939 w 27203888"/>
              <a:gd name="connsiteY483" fmla="*/ 3486456 h 10748675"/>
              <a:gd name="connsiteX484" fmla="*/ 10727172 w 27203888"/>
              <a:gd name="connsiteY484" fmla="*/ 3483180 h 10748675"/>
              <a:gd name="connsiteX485" fmla="*/ 10726510 w 27203888"/>
              <a:gd name="connsiteY485" fmla="*/ 3499456 h 10748675"/>
              <a:gd name="connsiteX486" fmla="*/ 22476828 w 27203888"/>
              <a:gd name="connsiteY486" fmla="*/ 799475 h 10748675"/>
              <a:gd name="connsiteX487" fmla="*/ 22460355 w 27203888"/>
              <a:gd name="connsiteY487" fmla="*/ 771831 h 10748675"/>
              <a:gd name="connsiteX488" fmla="*/ 22484759 w 27203888"/>
              <a:gd name="connsiteY488" fmla="*/ 790260 h 10748675"/>
              <a:gd name="connsiteX489" fmla="*/ 22476828 w 27203888"/>
              <a:gd name="connsiteY489" fmla="*/ 799475 h 10748675"/>
              <a:gd name="connsiteX490" fmla="*/ 22650793 w 27203888"/>
              <a:gd name="connsiteY490" fmla="*/ 767209 h 10748675"/>
              <a:gd name="connsiteX491" fmla="*/ 22633269 w 27203888"/>
              <a:gd name="connsiteY491" fmla="*/ 768861 h 10748675"/>
              <a:gd name="connsiteX492" fmla="*/ 22661309 w 27203888"/>
              <a:gd name="connsiteY492" fmla="*/ 735824 h 10748675"/>
              <a:gd name="connsiteX493" fmla="*/ 22650793 w 27203888"/>
              <a:gd name="connsiteY493" fmla="*/ 767209 h 10748675"/>
              <a:gd name="connsiteX494" fmla="*/ 10693597 w 27203888"/>
              <a:gd name="connsiteY494" fmla="*/ 3522902 h 10748675"/>
              <a:gd name="connsiteX495" fmla="*/ 10727021 w 27203888"/>
              <a:gd name="connsiteY495" fmla="*/ 3499770 h 10748675"/>
              <a:gd name="connsiteX496" fmla="*/ 10693597 w 27203888"/>
              <a:gd name="connsiteY496" fmla="*/ 3522902 h 10748675"/>
              <a:gd name="connsiteX497" fmla="*/ 23265282 w 27203888"/>
              <a:gd name="connsiteY497" fmla="*/ 660175 h 10748675"/>
              <a:gd name="connsiteX498" fmla="*/ 23213498 w 27203888"/>
              <a:gd name="connsiteY498" fmla="*/ 647496 h 10748675"/>
              <a:gd name="connsiteX499" fmla="*/ 23107087 w 27203888"/>
              <a:gd name="connsiteY499" fmla="*/ 622136 h 10748675"/>
              <a:gd name="connsiteX500" fmla="*/ 23068096 w 27203888"/>
              <a:gd name="connsiteY500" fmla="*/ 622136 h 10748675"/>
              <a:gd name="connsiteX501" fmla="*/ 23063222 w 27203888"/>
              <a:gd name="connsiteY501" fmla="*/ 558737 h 10748675"/>
              <a:gd name="connsiteX502" fmla="*/ 23306100 w 27203888"/>
              <a:gd name="connsiteY502" fmla="*/ 615796 h 10748675"/>
              <a:gd name="connsiteX503" fmla="*/ 23265282 w 27203888"/>
              <a:gd name="connsiteY503" fmla="*/ 660175 h 10748675"/>
              <a:gd name="connsiteX504" fmla="*/ 22859461 w 27203888"/>
              <a:gd name="connsiteY504" fmla="*/ 803913 h 10748675"/>
              <a:gd name="connsiteX505" fmla="*/ 22845808 w 27203888"/>
              <a:gd name="connsiteY505" fmla="*/ 771834 h 10748675"/>
              <a:gd name="connsiteX506" fmla="*/ 22859461 w 27203888"/>
              <a:gd name="connsiteY506" fmla="*/ 803913 h 10748675"/>
              <a:gd name="connsiteX507" fmla="*/ 23349339 w 27203888"/>
              <a:gd name="connsiteY507" fmla="*/ 704464 h 10748675"/>
              <a:gd name="connsiteX508" fmla="*/ 23321320 w 27203888"/>
              <a:gd name="connsiteY508" fmla="*/ 673402 h 10748675"/>
              <a:gd name="connsiteX509" fmla="*/ 23321320 w 27203888"/>
              <a:gd name="connsiteY509" fmla="*/ 615564 h 10748675"/>
              <a:gd name="connsiteX510" fmla="*/ 23392568 w 27203888"/>
              <a:gd name="connsiteY510" fmla="*/ 647696 h 10748675"/>
              <a:gd name="connsiteX511" fmla="*/ 23349339 w 27203888"/>
              <a:gd name="connsiteY511" fmla="*/ 704464 h 10748675"/>
              <a:gd name="connsiteX512" fmla="*/ 10543389 w 27203888"/>
              <a:gd name="connsiteY512" fmla="*/ 3680453 h 10748675"/>
              <a:gd name="connsiteX513" fmla="*/ 10563485 w 27203888"/>
              <a:gd name="connsiteY513" fmla="*/ 3601860 h 10748675"/>
              <a:gd name="connsiteX514" fmla="*/ 10640171 w 27203888"/>
              <a:gd name="connsiteY514" fmla="*/ 3536087 h 10748675"/>
              <a:gd name="connsiteX515" fmla="*/ 10543389 w 27203888"/>
              <a:gd name="connsiteY515" fmla="*/ 3680453 h 10748675"/>
              <a:gd name="connsiteX516" fmla="*/ 10446783 w 27203888"/>
              <a:gd name="connsiteY516" fmla="*/ 3718553 h 10748675"/>
              <a:gd name="connsiteX517" fmla="*/ 10434048 w 27203888"/>
              <a:gd name="connsiteY517" fmla="*/ 3705360 h 10748675"/>
              <a:gd name="connsiteX518" fmla="*/ 10448282 w 27203888"/>
              <a:gd name="connsiteY518" fmla="*/ 3702084 h 10748675"/>
              <a:gd name="connsiteX519" fmla="*/ 10446783 w 27203888"/>
              <a:gd name="connsiteY519" fmla="*/ 3718553 h 10748675"/>
              <a:gd name="connsiteX520" fmla="*/ 23033130 w 27203888"/>
              <a:gd name="connsiteY520" fmla="*/ 860672 h 10748675"/>
              <a:gd name="connsiteX521" fmla="*/ 23046782 w 27203888"/>
              <a:gd name="connsiteY521" fmla="*/ 833397 h 10748675"/>
              <a:gd name="connsiteX522" fmla="*/ 23033130 w 27203888"/>
              <a:gd name="connsiteY522" fmla="*/ 860672 h 10748675"/>
              <a:gd name="connsiteX523" fmla="*/ 10383769 w 27203888"/>
              <a:gd name="connsiteY523" fmla="*/ 3781940 h 10748675"/>
              <a:gd name="connsiteX524" fmla="*/ 10374868 w 27203888"/>
              <a:gd name="connsiteY524" fmla="*/ 3775927 h 10748675"/>
              <a:gd name="connsiteX525" fmla="*/ 10375925 w 27203888"/>
              <a:gd name="connsiteY525" fmla="*/ 3769638 h 10748675"/>
              <a:gd name="connsiteX526" fmla="*/ 10376096 w 27203888"/>
              <a:gd name="connsiteY526" fmla="*/ 3759894 h 10748675"/>
              <a:gd name="connsiteX527" fmla="*/ 10374939 w 27203888"/>
              <a:gd name="connsiteY527" fmla="*/ 3758796 h 10748675"/>
              <a:gd name="connsiteX528" fmla="*/ 10444801 w 27203888"/>
              <a:gd name="connsiteY528" fmla="*/ 3721435 h 10748675"/>
              <a:gd name="connsiteX529" fmla="*/ 10388475 w 27203888"/>
              <a:gd name="connsiteY529" fmla="*/ 3771643 h 10748675"/>
              <a:gd name="connsiteX530" fmla="*/ 10382791 w 27203888"/>
              <a:gd name="connsiteY530" fmla="*/ 3766249 h 10748675"/>
              <a:gd name="connsiteX531" fmla="*/ 10389145 w 27203888"/>
              <a:gd name="connsiteY531" fmla="*/ 3772641 h 10748675"/>
              <a:gd name="connsiteX532" fmla="*/ 10383769 w 27203888"/>
              <a:gd name="connsiteY532" fmla="*/ 3781940 h 10748675"/>
              <a:gd name="connsiteX533" fmla="*/ 11583664 w 27203888"/>
              <a:gd name="connsiteY533" fmla="*/ 3523731 h 10748675"/>
              <a:gd name="connsiteX534" fmla="*/ 11562391 w 27203888"/>
              <a:gd name="connsiteY534" fmla="*/ 3501643 h 10748675"/>
              <a:gd name="connsiteX535" fmla="*/ 11583664 w 27203888"/>
              <a:gd name="connsiteY535" fmla="*/ 3523731 h 10748675"/>
              <a:gd name="connsiteX536" fmla="*/ 10344631 w 27203888"/>
              <a:gd name="connsiteY536" fmla="*/ 3811190 h 10748675"/>
              <a:gd name="connsiteX537" fmla="*/ 10331243 w 27203888"/>
              <a:gd name="connsiteY537" fmla="*/ 3810133 h 10748675"/>
              <a:gd name="connsiteX538" fmla="*/ 10379719 w 27203888"/>
              <a:gd name="connsiteY538" fmla="*/ 3783396 h 10748675"/>
              <a:gd name="connsiteX539" fmla="*/ 10344631 w 27203888"/>
              <a:gd name="connsiteY539" fmla="*/ 3811190 h 10748675"/>
              <a:gd name="connsiteX540" fmla="*/ 10984081 w 27203888"/>
              <a:gd name="connsiteY540" fmla="*/ 3684074 h 10748675"/>
              <a:gd name="connsiteX541" fmla="*/ 10974133 w 27203888"/>
              <a:gd name="connsiteY541" fmla="*/ 3673510 h 10748675"/>
              <a:gd name="connsiteX542" fmla="*/ 10988411 w 27203888"/>
              <a:gd name="connsiteY542" fmla="*/ 3670225 h 10748675"/>
              <a:gd name="connsiteX543" fmla="*/ 10984081 w 27203888"/>
              <a:gd name="connsiteY543" fmla="*/ 3684074 h 10748675"/>
              <a:gd name="connsiteX544" fmla="*/ 11487044 w 27203888"/>
              <a:gd name="connsiteY544" fmla="*/ 3572952 h 10748675"/>
              <a:gd name="connsiteX545" fmla="*/ 11465768 w 27203888"/>
              <a:gd name="connsiteY545" fmla="*/ 3550864 h 10748675"/>
              <a:gd name="connsiteX546" fmla="*/ 11487044 w 27203888"/>
              <a:gd name="connsiteY546" fmla="*/ 3572952 h 10748675"/>
              <a:gd name="connsiteX547" fmla="*/ 22948032 w 27203888"/>
              <a:gd name="connsiteY547" fmla="*/ 936553 h 10748675"/>
              <a:gd name="connsiteX548" fmla="*/ 22921459 w 27203888"/>
              <a:gd name="connsiteY548" fmla="*/ 894365 h 10748675"/>
              <a:gd name="connsiteX549" fmla="*/ 22960715 w 27203888"/>
              <a:gd name="connsiteY549" fmla="*/ 886091 h 10748675"/>
              <a:gd name="connsiteX550" fmla="*/ 22989098 w 27203888"/>
              <a:gd name="connsiteY550" fmla="*/ 925837 h 10748675"/>
              <a:gd name="connsiteX551" fmla="*/ 22948032 w 27203888"/>
              <a:gd name="connsiteY551" fmla="*/ 936553 h 10748675"/>
              <a:gd name="connsiteX552" fmla="*/ 10251234 w 27203888"/>
              <a:gd name="connsiteY552" fmla="*/ 3858767 h 10748675"/>
              <a:gd name="connsiteX553" fmla="*/ 10267060 w 27203888"/>
              <a:gd name="connsiteY553" fmla="*/ 3828250 h 10748675"/>
              <a:gd name="connsiteX554" fmla="*/ 10251234 w 27203888"/>
              <a:gd name="connsiteY554" fmla="*/ 3858767 h 10748675"/>
              <a:gd name="connsiteX555" fmla="*/ 23670779 w 27203888"/>
              <a:gd name="connsiteY555" fmla="*/ 782920 h 10748675"/>
              <a:gd name="connsiteX556" fmla="*/ 23555475 w 27203888"/>
              <a:gd name="connsiteY556" fmla="*/ 770354 h 10748675"/>
              <a:gd name="connsiteX557" fmla="*/ 23429393 w 27203888"/>
              <a:gd name="connsiteY557" fmla="*/ 675681 h 10748675"/>
              <a:gd name="connsiteX558" fmla="*/ 23499146 w 27203888"/>
              <a:gd name="connsiteY558" fmla="*/ 670678 h 10748675"/>
              <a:gd name="connsiteX559" fmla="*/ 23705960 w 27203888"/>
              <a:gd name="connsiteY559" fmla="*/ 757590 h 10748675"/>
              <a:gd name="connsiteX560" fmla="*/ 23670779 w 27203888"/>
              <a:gd name="connsiteY560" fmla="*/ 782920 h 10748675"/>
              <a:gd name="connsiteX561" fmla="*/ 10233722 w 27203888"/>
              <a:gd name="connsiteY561" fmla="*/ 3886601 h 10748675"/>
              <a:gd name="connsiteX562" fmla="*/ 10242132 w 27203888"/>
              <a:gd name="connsiteY562" fmla="*/ 3857821 h 10748675"/>
              <a:gd name="connsiteX563" fmla="*/ 10233722 w 27203888"/>
              <a:gd name="connsiteY563" fmla="*/ 3886601 h 10748675"/>
              <a:gd name="connsiteX564" fmla="*/ 23133241 w 27203888"/>
              <a:gd name="connsiteY564" fmla="*/ 922261 h 10748675"/>
              <a:gd name="connsiteX565" fmla="*/ 23119588 w 27203888"/>
              <a:gd name="connsiteY565" fmla="*/ 890220 h 10748675"/>
              <a:gd name="connsiteX566" fmla="*/ 23133241 w 27203888"/>
              <a:gd name="connsiteY566" fmla="*/ 922261 h 10748675"/>
              <a:gd name="connsiteX567" fmla="*/ 23766111 w 27203888"/>
              <a:gd name="connsiteY567" fmla="*/ 811351 h 10748675"/>
              <a:gd name="connsiteX568" fmla="*/ 23735591 w 27203888"/>
              <a:gd name="connsiteY568" fmla="*/ 771831 h 10748675"/>
              <a:gd name="connsiteX569" fmla="*/ 23806838 w 27203888"/>
              <a:gd name="connsiteY569" fmla="*/ 790428 h 10748675"/>
              <a:gd name="connsiteX570" fmla="*/ 23766111 w 27203888"/>
              <a:gd name="connsiteY570" fmla="*/ 811351 h 10748675"/>
              <a:gd name="connsiteX571" fmla="*/ 11651161 w 27203888"/>
              <a:gd name="connsiteY571" fmla="*/ 3609837 h 10748675"/>
              <a:gd name="connsiteX572" fmla="*/ 11614507 w 27203888"/>
              <a:gd name="connsiteY572" fmla="*/ 3591289 h 10748675"/>
              <a:gd name="connsiteX573" fmla="*/ 11651161 w 27203888"/>
              <a:gd name="connsiteY573" fmla="*/ 3609837 h 10748675"/>
              <a:gd name="connsiteX574" fmla="*/ 10178265 w 27203888"/>
              <a:gd name="connsiteY574" fmla="*/ 3949515 h 10748675"/>
              <a:gd name="connsiteX575" fmla="*/ 10149940 w 27203888"/>
              <a:gd name="connsiteY575" fmla="*/ 3953369 h 10748675"/>
              <a:gd name="connsiteX576" fmla="*/ 10188506 w 27203888"/>
              <a:gd name="connsiteY576" fmla="*/ 3917848 h 10748675"/>
              <a:gd name="connsiteX577" fmla="*/ 10178265 w 27203888"/>
              <a:gd name="connsiteY577" fmla="*/ 3949515 h 10748675"/>
              <a:gd name="connsiteX578" fmla="*/ 20680031 w 27203888"/>
              <a:gd name="connsiteY578" fmla="*/ 1537869 h 10748675"/>
              <a:gd name="connsiteX579" fmla="*/ 20666379 w 27203888"/>
              <a:gd name="connsiteY579" fmla="*/ 1505828 h 10748675"/>
              <a:gd name="connsiteX580" fmla="*/ 20680031 w 27203888"/>
              <a:gd name="connsiteY580" fmla="*/ 1537869 h 10748675"/>
              <a:gd name="connsiteX581" fmla="*/ 11555392 w 27203888"/>
              <a:gd name="connsiteY581" fmla="*/ 3658862 h 10748675"/>
              <a:gd name="connsiteX582" fmla="*/ 11590504 w 27203888"/>
              <a:gd name="connsiteY582" fmla="*/ 3623797 h 10748675"/>
              <a:gd name="connsiteX583" fmla="*/ 11599982 w 27203888"/>
              <a:gd name="connsiteY583" fmla="*/ 3594632 h 10748675"/>
              <a:gd name="connsiteX584" fmla="*/ 11570000 w 27203888"/>
              <a:gd name="connsiteY584" fmla="*/ 3628516 h 10748675"/>
              <a:gd name="connsiteX585" fmla="*/ 11555392 w 27203888"/>
              <a:gd name="connsiteY585" fmla="*/ 3658862 h 10748675"/>
              <a:gd name="connsiteX586" fmla="*/ 10836653 w 27203888"/>
              <a:gd name="connsiteY586" fmla="*/ 3825268 h 10748675"/>
              <a:gd name="connsiteX587" fmla="*/ 10811519 w 27203888"/>
              <a:gd name="connsiteY587" fmla="*/ 3828555 h 10748675"/>
              <a:gd name="connsiteX588" fmla="*/ 10897897 w 27203888"/>
              <a:gd name="connsiteY588" fmla="*/ 3738003 h 10748675"/>
              <a:gd name="connsiteX589" fmla="*/ 10955391 w 27203888"/>
              <a:gd name="connsiteY589" fmla="*/ 3689733 h 10748675"/>
              <a:gd name="connsiteX590" fmla="*/ 10966587 w 27203888"/>
              <a:gd name="connsiteY590" fmla="*/ 3690841 h 10748675"/>
              <a:gd name="connsiteX591" fmla="*/ 10972621 w 27203888"/>
              <a:gd name="connsiteY591" fmla="*/ 3677834 h 10748675"/>
              <a:gd name="connsiteX592" fmla="*/ 10980618 w 27203888"/>
              <a:gd name="connsiteY592" fmla="*/ 3688086 h 10748675"/>
              <a:gd name="connsiteX593" fmla="*/ 10977026 w 27203888"/>
              <a:gd name="connsiteY593" fmla="*/ 3696976 h 10748675"/>
              <a:gd name="connsiteX594" fmla="*/ 10974470 w 27203888"/>
              <a:gd name="connsiteY594" fmla="*/ 3695636 h 10748675"/>
              <a:gd name="connsiteX595" fmla="*/ 10979046 w 27203888"/>
              <a:gd name="connsiteY595" fmla="*/ 3698488 h 10748675"/>
              <a:gd name="connsiteX596" fmla="*/ 10836653 w 27203888"/>
              <a:gd name="connsiteY596" fmla="*/ 3825268 h 10748675"/>
              <a:gd name="connsiteX597" fmla="*/ 23868040 w 27203888"/>
              <a:gd name="connsiteY597" fmla="*/ 832360 h 10748675"/>
              <a:gd name="connsiteX598" fmla="*/ 23807637 w 27203888"/>
              <a:gd name="connsiteY598" fmla="*/ 813762 h 10748675"/>
              <a:gd name="connsiteX599" fmla="*/ 23841614 w 27203888"/>
              <a:gd name="connsiteY599" fmla="*/ 792840 h 10748675"/>
              <a:gd name="connsiteX600" fmla="*/ 23868040 w 27203888"/>
              <a:gd name="connsiteY600" fmla="*/ 832360 h 10748675"/>
              <a:gd name="connsiteX601" fmla="*/ 22675712 w 27203888"/>
              <a:gd name="connsiteY601" fmla="*/ 1112354 h 10748675"/>
              <a:gd name="connsiteX602" fmla="*/ 22633269 w 27203888"/>
              <a:gd name="connsiteY602" fmla="*/ 1080069 h 10748675"/>
              <a:gd name="connsiteX603" fmla="*/ 22659797 w 27203888"/>
              <a:gd name="connsiteY603" fmla="*/ 1076840 h 10748675"/>
              <a:gd name="connsiteX604" fmla="*/ 22675712 w 27203888"/>
              <a:gd name="connsiteY604" fmla="*/ 1112354 h 10748675"/>
              <a:gd name="connsiteX605" fmla="*/ 22833457 w 27203888"/>
              <a:gd name="connsiteY605" fmla="*/ 1081389 h 10748675"/>
              <a:gd name="connsiteX606" fmla="*/ 22789457 w 27203888"/>
              <a:gd name="connsiteY606" fmla="*/ 1081388 h 10748675"/>
              <a:gd name="connsiteX607" fmla="*/ 22804124 w 27203888"/>
              <a:gd name="connsiteY607" fmla="*/ 1015221 h 10748675"/>
              <a:gd name="connsiteX608" fmla="*/ 22848125 w 27203888"/>
              <a:gd name="connsiteY608" fmla="*/ 1021837 h 10748675"/>
              <a:gd name="connsiteX609" fmla="*/ 22833457 w 27203888"/>
              <a:gd name="connsiteY609" fmla="*/ 1081389 h 10748675"/>
              <a:gd name="connsiteX610" fmla="*/ 10771662 w 27203888"/>
              <a:gd name="connsiteY610" fmla="*/ 3861972 h 10748675"/>
              <a:gd name="connsiteX611" fmla="*/ 10788368 w 27203888"/>
              <a:gd name="connsiteY611" fmla="*/ 3835277 h 10748675"/>
              <a:gd name="connsiteX612" fmla="*/ 10771662 w 27203888"/>
              <a:gd name="connsiteY612" fmla="*/ 3861972 h 10748675"/>
              <a:gd name="connsiteX613" fmla="*/ 23273732 w 27203888"/>
              <a:gd name="connsiteY613" fmla="*/ 988592 h 10748675"/>
              <a:gd name="connsiteX614" fmla="*/ 23260079 w 27203888"/>
              <a:gd name="connsiteY614" fmla="*/ 956516 h 10748675"/>
              <a:gd name="connsiteX615" fmla="*/ 23273732 w 27203888"/>
              <a:gd name="connsiteY615" fmla="*/ 988592 h 10748675"/>
              <a:gd name="connsiteX616" fmla="*/ 10739081 w 27203888"/>
              <a:gd name="connsiteY616" fmla="*/ 3893274 h 10748675"/>
              <a:gd name="connsiteX617" fmla="*/ 10747485 w 27203888"/>
              <a:gd name="connsiteY617" fmla="*/ 3864468 h 10748675"/>
              <a:gd name="connsiteX618" fmla="*/ 10739081 w 27203888"/>
              <a:gd name="connsiteY618" fmla="*/ 3893274 h 10748675"/>
              <a:gd name="connsiteX619" fmla="*/ 11489117 w 27203888"/>
              <a:gd name="connsiteY619" fmla="*/ 3722686 h 10748675"/>
              <a:gd name="connsiteX620" fmla="*/ 11453319 w 27203888"/>
              <a:gd name="connsiteY620" fmla="*/ 3703941 h 10748675"/>
              <a:gd name="connsiteX621" fmla="*/ 11489117 w 27203888"/>
              <a:gd name="connsiteY621" fmla="*/ 3722686 h 10748675"/>
              <a:gd name="connsiteX622" fmla="*/ 23921888 w 27203888"/>
              <a:gd name="connsiteY622" fmla="*/ 871043 h 10748675"/>
              <a:gd name="connsiteX623" fmla="*/ 23890492 w 27203888"/>
              <a:gd name="connsiteY623" fmla="*/ 835178 h 10748675"/>
              <a:gd name="connsiteX624" fmla="*/ 23923736 w 27203888"/>
              <a:gd name="connsiteY624" fmla="*/ 834362 h 10748675"/>
              <a:gd name="connsiteX625" fmla="*/ 23949590 w 27203888"/>
              <a:gd name="connsiteY625" fmla="*/ 848220 h 10748675"/>
              <a:gd name="connsiteX626" fmla="*/ 23921888 w 27203888"/>
              <a:gd name="connsiteY626" fmla="*/ 871043 h 10748675"/>
              <a:gd name="connsiteX627" fmla="*/ 23475462 w 27203888"/>
              <a:gd name="connsiteY627" fmla="*/ 988592 h 10748675"/>
              <a:gd name="connsiteX628" fmla="*/ 23461810 w 27203888"/>
              <a:gd name="connsiteY628" fmla="*/ 956515 h 10748675"/>
              <a:gd name="connsiteX629" fmla="*/ 23475462 w 27203888"/>
              <a:gd name="connsiteY629" fmla="*/ 988592 h 10748675"/>
              <a:gd name="connsiteX630" fmla="*/ 10018078 w 27203888"/>
              <a:gd name="connsiteY630" fmla="*/ 4086980 h 10748675"/>
              <a:gd name="connsiteX631" fmla="*/ 10039931 w 27203888"/>
              <a:gd name="connsiteY631" fmla="*/ 4017168 h 10748675"/>
              <a:gd name="connsiteX632" fmla="*/ 10125032 w 27203888"/>
              <a:gd name="connsiteY632" fmla="*/ 3986786 h 10748675"/>
              <a:gd name="connsiteX633" fmla="*/ 10018078 w 27203888"/>
              <a:gd name="connsiteY633" fmla="*/ 4086980 h 10748675"/>
              <a:gd name="connsiteX634" fmla="*/ 22953367 w 27203888"/>
              <a:gd name="connsiteY634" fmla="*/ 1111022 h 10748675"/>
              <a:gd name="connsiteX635" fmla="*/ 22943071 w 27203888"/>
              <a:gd name="connsiteY635" fmla="*/ 1110758 h 10748675"/>
              <a:gd name="connsiteX636" fmla="*/ 22962787 w 27203888"/>
              <a:gd name="connsiteY636" fmla="*/ 1076511 h 10748675"/>
              <a:gd name="connsiteX637" fmla="*/ 22971111 w 27203888"/>
              <a:gd name="connsiteY637" fmla="*/ 1076934 h 10748675"/>
              <a:gd name="connsiteX638" fmla="*/ 22953367 w 27203888"/>
              <a:gd name="connsiteY638" fmla="*/ 1111022 h 10748675"/>
              <a:gd name="connsiteX639" fmla="*/ 10713123 w 27203888"/>
              <a:gd name="connsiteY639" fmla="*/ 3929230 h 10748675"/>
              <a:gd name="connsiteX640" fmla="*/ 10684783 w 27203888"/>
              <a:gd name="connsiteY640" fmla="*/ 3933021 h 10748675"/>
              <a:gd name="connsiteX641" fmla="*/ 10723202 w 27203888"/>
              <a:gd name="connsiteY641" fmla="*/ 3896864 h 10748675"/>
              <a:gd name="connsiteX642" fmla="*/ 10713123 w 27203888"/>
              <a:gd name="connsiteY642" fmla="*/ 3929230 h 10748675"/>
              <a:gd name="connsiteX643" fmla="*/ 9709620 w 27203888"/>
              <a:gd name="connsiteY643" fmla="*/ 4160369 h 10748675"/>
              <a:gd name="connsiteX644" fmla="*/ 9732896 w 27203888"/>
              <a:gd name="connsiteY644" fmla="*/ 4127336 h 10748675"/>
              <a:gd name="connsiteX645" fmla="*/ 9709620 w 27203888"/>
              <a:gd name="connsiteY645" fmla="*/ 4160369 h 10748675"/>
              <a:gd name="connsiteX646" fmla="*/ 22816782 w 27203888"/>
              <a:gd name="connsiteY646" fmla="*/ 1145378 h 10748675"/>
              <a:gd name="connsiteX647" fmla="*/ 22773761 w 27203888"/>
              <a:gd name="connsiteY647" fmla="*/ 1136407 h 10748675"/>
              <a:gd name="connsiteX648" fmla="*/ 22805558 w 27203888"/>
              <a:gd name="connsiteY648" fmla="*/ 1102802 h 10748675"/>
              <a:gd name="connsiteX649" fmla="*/ 22848579 w 27203888"/>
              <a:gd name="connsiteY649" fmla="*/ 1111773 h 10748675"/>
              <a:gd name="connsiteX650" fmla="*/ 22816782 w 27203888"/>
              <a:gd name="connsiteY650" fmla="*/ 1145378 h 10748675"/>
              <a:gd name="connsiteX651" fmla="*/ 22113367 w 27203888"/>
              <a:gd name="connsiteY651" fmla="*/ 1321341 h 10748675"/>
              <a:gd name="connsiteX652" fmla="*/ 22083959 w 27203888"/>
              <a:gd name="connsiteY652" fmla="*/ 1296646 h 10748675"/>
              <a:gd name="connsiteX653" fmla="*/ 22113367 w 27203888"/>
              <a:gd name="connsiteY653" fmla="*/ 1321341 h 10748675"/>
              <a:gd name="connsiteX654" fmla="*/ 20684732 w 27203888"/>
              <a:gd name="connsiteY654" fmla="*/ 1674577 h 10748675"/>
              <a:gd name="connsiteX655" fmla="*/ 20748444 w 27203888"/>
              <a:gd name="connsiteY655" fmla="*/ 1597273 h 10748675"/>
              <a:gd name="connsiteX656" fmla="*/ 20665127 w 27203888"/>
              <a:gd name="connsiteY656" fmla="*/ 1597273 h 10748675"/>
              <a:gd name="connsiteX657" fmla="*/ 20743543 w 27203888"/>
              <a:gd name="connsiteY657" fmla="*/ 1508158 h 10748675"/>
              <a:gd name="connsiteX658" fmla="*/ 20660635 w 27203888"/>
              <a:gd name="connsiteY658" fmla="*/ 1502522 h 10748675"/>
              <a:gd name="connsiteX659" fmla="*/ 20577727 w 27203888"/>
              <a:gd name="connsiteY659" fmla="*/ 1521042 h 10748675"/>
              <a:gd name="connsiteX660" fmla="*/ 20592430 w 27203888"/>
              <a:gd name="connsiteY660" fmla="*/ 1552178 h 10748675"/>
              <a:gd name="connsiteX661" fmla="*/ 20543420 w 27203888"/>
              <a:gd name="connsiteY661" fmla="*/ 1590831 h 10748675"/>
              <a:gd name="connsiteX662" fmla="*/ 20567924 w 27203888"/>
              <a:gd name="connsiteY662" fmla="*/ 1642368 h 10748675"/>
              <a:gd name="connsiteX663" fmla="*/ 20616934 w 27203888"/>
              <a:gd name="connsiteY663" fmla="*/ 1661693 h 10748675"/>
              <a:gd name="connsiteX664" fmla="*/ 20684732 w 27203888"/>
              <a:gd name="connsiteY664" fmla="*/ 1674577 h 10748675"/>
              <a:gd name="connsiteX665" fmla="*/ 10635932 w 27203888"/>
              <a:gd name="connsiteY665" fmla="*/ 4000325 h 10748675"/>
              <a:gd name="connsiteX666" fmla="*/ 10608162 w 27203888"/>
              <a:gd name="connsiteY666" fmla="*/ 3978945 h 10748675"/>
              <a:gd name="connsiteX667" fmla="*/ 10623994 w 27203888"/>
              <a:gd name="connsiteY667" fmla="*/ 3948457 h 10748675"/>
              <a:gd name="connsiteX668" fmla="*/ 10635932 w 27203888"/>
              <a:gd name="connsiteY668" fmla="*/ 4000325 h 10748675"/>
              <a:gd name="connsiteX669" fmla="*/ 22945866 w 27203888"/>
              <a:gd name="connsiteY669" fmla="*/ 1168540 h 10748675"/>
              <a:gd name="connsiteX670" fmla="*/ 22892253 w 27203888"/>
              <a:gd name="connsiteY670" fmla="*/ 1168539 h 10748675"/>
              <a:gd name="connsiteX671" fmla="*/ 22863821 w 27203888"/>
              <a:gd name="connsiteY671" fmla="*/ 1168540 h 10748675"/>
              <a:gd name="connsiteX672" fmla="*/ 22863821 w 27203888"/>
              <a:gd name="connsiteY672" fmla="*/ 1136463 h 10748675"/>
              <a:gd name="connsiteX673" fmla="*/ 22911748 w 27203888"/>
              <a:gd name="connsiteY673" fmla="*/ 1136463 h 10748675"/>
              <a:gd name="connsiteX674" fmla="*/ 22945865 w 27203888"/>
              <a:gd name="connsiteY674" fmla="*/ 1136463 h 10748675"/>
              <a:gd name="connsiteX675" fmla="*/ 22945866 w 27203888"/>
              <a:gd name="connsiteY675" fmla="*/ 1168540 h 10748675"/>
              <a:gd name="connsiteX676" fmla="*/ 24440954 w 27203888"/>
              <a:gd name="connsiteY676" fmla="*/ 825908 h 10748675"/>
              <a:gd name="connsiteX677" fmla="*/ 24423646 w 27203888"/>
              <a:gd name="connsiteY677" fmla="*/ 813077 h 10748675"/>
              <a:gd name="connsiteX678" fmla="*/ 24451661 w 27203888"/>
              <a:gd name="connsiteY678" fmla="*/ 800245 h 10748675"/>
              <a:gd name="connsiteX679" fmla="*/ 24440954 w 27203888"/>
              <a:gd name="connsiteY679" fmla="*/ 825908 h 10748675"/>
              <a:gd name="connsiteX680" fmla="*/ 21198784 w 27203888"/>
              <a:gd name="connsiteY680" fmla="*/ 1574000 h 10748675"/>
              <a:gd name="connsiteX681" fmla="*/ 21169565 w 27203888"/>
              <a:gd name="connsiteY681" fmla="*/ 1541445 h 10748675"/>
              <a:gd name="connsiteX682" fmla="*/ 21198784 w 27203888"/>
              <a:gd name="connsiteY682" fmla="*/ 1574000 h 10748675"/>
              <a:gd name="connsiteX683" fmla="*/ 24095010 w 27203888"/>
              <a:gd name="connsiteY683" fmla="*/ 908062 h 10748675"/>
              <a:gd name="connsiteX684" fmla="*/ 23962542 w 27203888"/>
              <a:gd name="connsiteY684" fmla="*/ 861809 h 10748675"/>
              <a:gd name="connsiteX685" fmla="*/ 24095010 w 27203888"/>
              <a:gd name="connsiteY685" fmla="*/ 908062 h 10748675"/>
              <a:gd name="connsiteX686" fmla="*/ 24393741 w 27203888"/>
              <a:gd name="connsiteY686" fmla="*/ 856210 h 10748675"/>
              <a:gd name="connsiteX687" fmla="*/ 24384018 w 27203888"/>
              <a:gd name="connsiteY687" fmla="*/ 831584 h 10748675"/>
              <a:gd name="connsiteX688" fmla="*/ 24403426 w 27203888"/>
              <a:gd name="connsiteY688" fmla="*/ 828484 h 10748675"/>
              <a:gd name="connsiteX689" fmla="*/ 24414042 w 27203888"/>
              <a:gd name="connsiteY689" fmla="*/ 831584 h 10748675"/>
              <a:gd name="connsiteX690" fmla="*/ 24419664 w 27203888"/>
              <a:gd name="connsiteY690" fmla="*/ 839512 h 10748675"/>
              <a:gd name="connsiteX691" fmla="*/ 24417639 w 27203888"/>
              <a:gd name="connsiteY691" fmla="*/ 830490 h 10748675"/>
              <a:gd name="connsiteX692" fmla="*/ 24421241 w 27203888"/>
              <a:gd name="connsiteY692" fmla="*/ 814452 h 10748675"/>
              <a:gd name="connsiteX693" fmla="*/ 24430046 w 27203888"/>
              <a:gd name="connsiteY693" fmla="*/ 833697 h 10748675"/>
              <a:gd name="connsiteX694" fmla="*/ 24421240 w 27203888"/>
              <a:gd name="connsiteY694" fmla="*/ 846527 h 10748675"/>
              <a:gd name="connsiteX695" fmla="*/ 24420953 w 27203888"/>
              <a:gd name="connsiteY695" fmla="*/ 845239 h 10748675"/>
              <a:gd name="connsiteX696" fmla="*/ 24412676 w 27203888"/>
              <a:gd name="connsiteY696" fmla="*/ 850762 h 10748675"/>
              <a:gd name="connsiteX697" fmla="*/ 24393741 w 27203888"/>
              <a:gd name="connsiteY697" fmla="*/ 856210 h 10748675"/>
              <a:gd name="connsiteX698" fmla="*/ 10508959 w 27203888"/>
              <a:gd name="connsiteY698" fmla="*/ 4065249 h 10748675"/>
              <a:gd name="connsiteX699" fmla="*/ 10565151 w 27203888"/>
              <a:gd name="connsiteY699" fmla="*/ 3985802 h 10748675"/>
              <a:gd name="connsiteX700" fmla="*/ 10577266 w 27203888"/>
              <a:gd name="connsiteY700" fmla="*/ 4038443 h 10748675"/>
              <a:gd name="connsiteX701" fmla="*/ 10508959 w 27203888"/>
              <a:gd name="connsiteY701" fmla="*/ 4065249 h 10748675"/>
              <a:gd name="connsiteX702" fmla="*/ 23489828 w 27203888"/>
              <a:gd name="connsiteY702" fmla="*/ 1078579 h 10748675"/>
              <a:gd name="connsiteX703" fmla="*/ 23418582 w 27203888"/>
              <a:gd name="connsiteY703" fmla="*/ 1065857 h 10748675"/>
              <a:gd name="connsiteX704" fmla="*/ 23489828 w 27203888"/>
              <a:gd name="connsiteY704" fmla="*/ 1021330 h 10748675"/>
              <a:gd name="connsiteX705" fmla="*/ 23489828 w 27203888"/>
              <a:gd name="connsiteY705" fmla="*/ 1078579 h 10748675"/>
              <a:gd name="connsiteX706" fmla="*/ 21238398 w 27203888"/>
              <a:gd name="connsiteY706" fmla="*/ 1599399 h 10748675"/>
              <a:gd name="connsiteX707" fmla="*/ 21224746 w 27203888"/>
              <a:gd name="connsiteY707" fmla="*/ 1572125 h 10748675"/>
              <a:gd name="connsiteX708" fmla="*/ 21238398 w 27203888"/>
              <a:gd name="connsiteY708" fmla="*/ 1599399 h 10748675"/>
              <a:gd name="connsiteX709" fmla="*/ 23263510 w 27203888"/>
              <a:gd name="connsiteY709" fmla="*/ 1135329 h 10748675"/>
              <a:gd name="connsiteX710" fmla="*/ 23248802 w 27203888"/>
              <a:gd name="connsiteY710" fmla="*/ 1110623 h 10748675"/>
              <a:gd name="connsiteX711" fmla="*/ 23263510 w 27203888"/>
              <a:gd name="connsiteY711" fmla="*/ 1135329 h 10748675"/>
              <a:gd name="connsiteX712" fmla="*/ 10931575 w 27203888"/>
              <a:gd name="connsiteY712" fmla="*/ 3979626 h 10748675"/>
              <a:gd name="connsiteX713" fmla="*/ 10911479 w 27203888"/>
              <a:gd name="connsiteY713" fmla="*/ 3962664 h 10748675"/>
              <a:gd name="connsiteX714" fmla="*/ 10931575 w 27203888"/>
              <a:gd name="connsiteY714" fmla="*/ 3979626 h 10748675"/>
              <a:gd name="connsiteX715" fmla="*/ 9862692 w 27203888"/>
              <a:gd name="connsiteY715" fmla="*/ 4225888 h 10748675"/>
              <a:gd name="connsiteX716" fmla="*/ 9833368 w 27203888"/>
              <a:gd name="connsiteY716" fmla="*/ 4232637 h 10748675"/>
              <a:gd name="connsiteX717" fmla="*/ 9823152 w 27203888"/>
              <a:gd name="connsiteY717" fmla="*/ 4188247 h 10748675"/>
              <a:gd name="connsiteX718" fmla="*/ 9852476 w 27203888"/>
              <a:gd name="connsiteY718" fmla="*/ 4181498 h 10748675"/>
              <a:gd name="connsiteX719" fmla="*/ 9862692 w 27203888"/>
              <a:gd name="connsiteY719" fmla="*/ 4225888 h 10748675"/>
              <a:gd name="connsiteX720" fmla="*/ 23561898 w 27203888"/>
              <a:gd name="connsiteY720" fmla="*/ 1073877 h 10748675"/>
              <a:gd name="connsiteX721" fmla="*/ 23533857 w 27203888"/>
              <a:gd name="connsiteY721" fmla="*/ 1043163 h 10748675"/>
              <a:gd name="connsiteX722" fmla="*/ 23561898 w 27203888"/>
              <a:gd name="connsiteY722" fmla="*/ 1073877 h 10748675"/>
              <a:gd name="connsiteX723" fmla="*/ 23936494 w 27203888"/>
              <a:gd name="connsiteY723" fmla="*/ 988592 h 10748675"/>
              <a:gd name="connsiteX724" fmla="*/ 23926519 w 27203888"/>
              <a:gd name="connsiteY724" fmla="*/ 956515 h 10748675"/>
              <a:gd name="connsiteX725" fmla="*/ 23936494 w 27203888"/>
              <a:gd name="connsiteY725" fmla="*/ 988592 h 10748675"/>
              <a:gd name="connsiteX726" fmla="*/ 23590738 w 27203888"/>
              <a:gd name="connsiteY726" fmla="*/ 1078571 h 10748675"/>
              <a:gd name="connsiteX727" fmla="*/ 23577087 w 27203888"/>
              <a:gd name="connsiteY727" fmla="*/ 1046492 h 10748675"/>
              <a:gd name="connsiteX728" fmla="*/ 23590738 w 27203888"/>
              <a:gd name="connsiteY728" fmla="*/ 1078571 h 10748675"/>
              <a:gd name="connsiteX729" fmla="*/ 23018322 w 27203888"/>
              <a:gd name="connsiteY729" fmla="*/ 1211379 h 10748675"/>
              <a:gd name="connsiteX730" fmla="*/ 22975495 w 27203888"/>
              <a:gd name="connsiteY730" fmla="*/ 1200908 h 10748675"/>
              <a:gd name="connsiteX731" fmla="*/ 23003911 w 27203888"/>
              <a:gd name="connsiteY731" fmla="*/ 1160632 h 10748675"/>
              <a:gd name="connsiteX732" fmla="*/ 23046740 w 27203888"/>
              <a:gd name="connsiteY732" fmla="*/ 1168688 h 10748675"/>
              <a:gd name="connsiteX733" fmla="*/ 23018322 w 27203888"/>
              <a:gd name="connsiteY733" fmla="*/ 1211379 h 10748675"/>
              <a:gd name="connsiteX734" fmla="*/ 24132357 w 27203888"/>
              <a:gd name="connsiteY734" fmla="*/ 958516 h 10748675"/>
              <a:gd name="connsiteX735" fmla="*/ 24124649 w 27203888"/>
              <a:gd name="connsiteY735" fmla="*/ 958094 h 10748675"/>
              <a:gd name="connsiteX736" fmla="*/ 24149025 w 27203888"/>
              <a:gd name="connsiteY736" fmla="*/ 924270 h 10748675"/>
              <a:gd name="connsiteX737" fmla="*/ 24132357 w 27203888"/>
              <a:gd name="connsiteY737" fmla="*/ 958516 h 10748675"/>
              <a:gd name="connsiteX738" fmla="*/ 10626626 w 27203888"/>
              <a:gd name="connsiteY738" fmla="*/ 4076662 h 10748675"/>
              <a:gd name="connsiteX739" fmla="*/ 10646524 w 27203888"/>
              <a:gd name="connsiteY739" fmla="*/ 4046351 h 10748675"/>
              <a:gd name="connsiteX740" fmla="*/ 10626626 w 27203888"/>
              <a:gd name="connsiteY740" fmla="*/ 4076662 h 10748675"/>
              <a:gd name="connsiteX741" fmla="*/ 10906718 w 27203888"/>
              <a:gd name="connsiteY741" fmla="*/ 4012331 h 10748675"/>
              <a:gd name="connsiteX742" fmla="*/ 10870066 w 27203888"/>
              <a:gd name="connsiteY742" fmla="*/ 3993782 h 10748675"/>
              <a:gd name="connsiteX743" fmla="*/ 10906718 w 27203888"/>
              <a:gd name="connsiteY743" fmla="*/ 4012331 h 10748675"/>
              <a:gd name="connsiteX744" fmla="*/ 11222405 w 27203888"/>
              <a:gd name="connsiteY744" fmla="*/ 3939677 h 10748675"/>
              <a:gd name="connsiteX745" fmla="*/ 11185752 w 27203888"/>
              <a:gd name="connsiteY745" fmla="*/ 3921128 h 10748675"/>
              <a:gd name="connsiteX746" fmla="*/ 11222405 w 27203888"/>
              <a:gd name="connsiteY746" fmla="*/ 3939677 h 10748675"/>
              <a:gd name="connsiteX747" fmla="*/ 9767037 w 27203888"/>
              <a:gd name="connsiteY747" fmla="*/ 4275670 h 10748675"/>
              <a:gd name="connsiteX748" fmla="*/ 9746886 w 27203888"/>
              <a:gd name="connsiteY748" fmla="*/ 4253436 h 10748675"/>
              <a:gd name="connsiteX749" fmla="*/ 9767037 w 27203888"/>
              <a:gd name="connsiteY749" fmla="*/ 4275670 h 10748675"/>
              <a:gd name="connsiteX750" fmla="*/ 10472417 w 27203888"/>
              <a:gd name="connsiteY750" fmla="*/ 4113330 h 10748675"/>
              <a:gd name="connsiteX751" fmla="*/ 10477514 w 27203888"/>
              <a:gd name="connsiteY751" fmla="*/ 4065416 h 10748675"/>
              <a:gd name="connsiteX752" fmla="*/ 10494532 w 27203888"/>
              <a:gd name="connsiteY752" fmla="*/ 4092660 h 10748675"/>
              <a:gd name="connsiteX753" fmla="*/ 10472417 w 27203888"/>
              <a:gd name="connsiteY753" fmla="*/ 4113330 h 10748675"/>
              <a:gd name="connsiteX754" fmla="*/ 21796435 w 27203888"/>
              <a:gd name="connsiteY754" fmla="*/ 1508158 h 10748675"/>
              <a:gd name="connsiteX755" fmla="*/ 21772339 w 27203888"/>
              <a:gd name="connsiteY755" fmla="*/ 1491248 h 10748675"/>
              <a:gd name="connsiteX756" fmla="*/ 21748243 w 27203888"/>
              <a:gd name="connsiteY756" fmla="*/ 1508158 h 10748675"/>
              <a:gd name="connsiteX757" fmla="*/ 21796435 w 27203888"/>
              <a:gd name="connsiteY757" fmla="*/ 1508158 h 10748675"/>
              <a:gd name="connsiteX758" fmla="*/ 21135882 w 27203888"/>
              <a:gd name="connsiteY758" fmla="*/ 1669225 h 10748675"/>
              <a:gd name="connsiteX759" fmla="*/ 21092458 w 27203888"/>
              <a:gd name="connsiteY759" fmla="*/ 1678178 h 10748675"/>
              <a:gd name="connsiteX760" fmla="*/ 21053499 w 27203888"/>
              <a:gd name="connsiteY760" fmla="*/ 1639111 h 10748675"/>
              <a:gd name="connsiteX761" fmla="*/ 21146028 w 27203888"/>
              <a:gd name="connsiteY761" fmla="*/ 1600044 h 10748675"/>
              <a:gd name="connsiteX762" fmla="*/ 21024281 w 27203888"/>
              <a:gd name="connsiteY762" fmla="*/ 1574000 h 10748675"/>
              <a:gd name="connsiteX763" fmla="*/ 21038891 w 27203888"/>
              <a:gd name="connsiteY763" fmla="*/ 1509974 h 10748675"/>
              <a:gd name="connsiteX764" fmla="*/ 21121677 w 27203888"/>
              <a:gd name="connsiteY764" fmla="*/ 1496951 h 10748675"/>
              <a:gd name="connsiteX765" fmla="*/ 21281571 w 27203888"/>
              <a:gd name="connsiteY765" fmla="*/ 1477418 h 10748675"/>
              <a:gd name="connsiteX766" fmla="*/ 21266963 w 27203888"/>
              <a:gd name="connsiteY766" fmla="*/ 1560978 h 10748675"/>
              <a:gd name="connsiteX767" fmla="*/ 21228003 w 27203888"/>
              <a:gd name="connsiteY767" fmla="*/ 1541445 h 10748675"/>
              <a:gd name="connsiteX768" fmla="*/ 21198785 w 27203888"/>
              <a:gd name="connsiteY768" fmla="*/ 1600044 h 10748675"/>
              <a:gd name="connsiteX769" fmla="*/ 21188436 w 27203888"/>
              <a:gd name="connsiteY769" fmla="*/ 1621205 h 10748675"/>
              <a:gd name="connsiteX770" fmla="*/ 21183347 w 27203888"/>
              <a:gd name="connsiteY770" fmla="*/ 1623194 h 10748675"/>
              <a:gd name="connsiteX771" fmla="*/ 21187965 w 27203888"/>
              <a:gd name="connsiteY771" fmla="*/ 1628383 h 10748675"/>
              <a:gd name="connsiteX772" fmla="*/ 21177726 w 27203888"/>
              <a:gd name="connsiteY772" fmla="*/ 1635094 h 10748675"/>
              <a:gd name="connsiteX773" fmla="*/ 21175687 w 27203888"/>
              <a:gd name="connsiteY773" fmla="*/ 1631084 h 10748675"/>
              <a:gd name="connsiteX774" fmla="*/ 21174434 w 27203888"/>
              <a:gd name="connsiteY774" fmla="*/ 1632600 h 10748675"/>
              <a:gd name="connsiteX775" fmla="*/ 21179305 w 27203888"/>
              <a:gd name="connsiteY775" fmla="*/ 1645622 h 10748675"/>
              <a:gd name="connsiteX776" fmla="*/ 21135882 w 27203888"/>
              <a:gd name="connsiteY776" fmla="*/ 1669225 h 10748675"/>
              <a:gd name="connsiteX777" fmla="*/ 9802379 w 27203888"/>
              <a:gd name="connsiteY777" fmla="*/ 4291338 h 10748675"/>
              <a:gd name="connsiteX778" fmla="*/ 9788101 w 27203888"/>
              <a:gd name="connsiteY778" fmla="*/ 4294624 h 10748675"/>
              <a:gd name="connsiteX779" fmla="*/ 9776161 w 27203888"/>
              <a:gd name="connsiteY779" fmla="*/ 4242742 h 10748675"/>
              <a:gd name="connsiteX780" fmla="*/ 9790438 w 27203888"/>
              <a:gd name="connsiteY780" fmla="*/ 4239456 h 10748675"/>
              <a:gd name="connsiteX781" fmla="*/ 9802379 w 27203888"/>
              <a:gd name="connsiteY781" fmla="*/ 4291338 h 10748675"/>
              <a:gd name="connsiteX782" fmla="*/ 10446629 w 27203888"/>
              <a:gd name="connsiteY782" fmla="*/ 4143066 h 10748675"/>
              <a:gd name="connsiteX783" fmla="*/ 10426478 w 27203888"/>
              <a:gd name="connsiteY783" fmla="*/ 4120832 h 10748675"/>
              <a:gd name="connsiteX784" fmla="*/ 10446629 w 27203888"/>
              <a:gd name="connsiteY784" fmla="*/ 4143066 h 10748675"/>
              <a:gd name="connsiteX785" fmla="*/ 20043171 w 27203888"/>
              <a:gd name="connsiteY785" fmla="*/ 1935670 h 10748675"/>
              <a:gd name="connsiteX786" fmla="*/ 20046035 w 27203888"/>
              <a:gd name="connsiteY786" fmla="*/ 1921027 h 10748675"/>
              <a:gd name="connsiteX787" fmla="*/ 20046583 w 27203888"/>
              <a:gd name="connsiteY787" fmla="*/ 1918226 h 10748675"/>
              <a:gd name="connsiteX788" fmla="*/ 20044575 w 27203888"/>
              <a:gd name="connsiteY788" fmla="*/ 1928498 h 10748675"/>
              <a:gd name="connsiteX789" fmla="*/ 20043171 w 27203888"/>
              <a:gd name="connsiteY789" fmla="*/ 1935670 h 10748675"/>
              <a:gd name="connsiteX790" fmla="*/ 10857088 w 27203888"/>
              <a:gd name="connsiteY790" fmla="*/ 4050737 h 10748675"/>
              <a:gd name="connsiteX791" fmla="*/ 10835812 w 27203888"/>
              <a:gd name="connsiteY791" fmla="*/ 4028650 h 10748675"/>
              <a:gd name="connsiteX792" fmla="*/ 10857088 w 27203888"/>
              <a:gd name="connsiteY792" fmla="*/ 4050737 h 10748675"/>
              <a:gd name="connsiteX793" fmla="*/ 11152270 w 27203888"/>
              <a:gd name="connsiteY793" fmla="*/ 3982802 h 10748675"/>
              <a:gd name="connsiteX794" fmla="*/ 11120741 w 27203888"/>
              <a:gd name="connsiteY794" fmla="*/ 3963075 h 10748675"/>
              <a:gd name="connsiteX795" fmla="*/ 11152270 w 27203888"/>
              <a:gd name="connsiteY795" fmla="*/ 3982802 h 10748675"/>
              <a:gd name="connsiteX796" fmla="*/ 23133240 w 27203888"/>
              <a:gd name="connsiteY796" fmla="*/ 1230106 h 10748675"/>
              <a:gd name="connsiteX797" fmla="*/ 23119588 w 27203888"/>
              <a:gd name="connsiteY797" fmla="*/ 1198026 h 10748675"/>
              <a:gd name="connsiteX798" fmla="*/ 23133240 w 27203888"/>
              <a:gd name="connsiteY798" fmla="*/ 1230106 h 10748675"/>
              <a:gd name="connsiteX799" fmla="*/ 10403388 w 27203888"/>
              <a:gd name="connsiteY799" fmla="*/ 4160218 h 10748675"/>
              <a:gd name="connsiteX800" fmla="*/ 10394928 w 27203888"/>
              <a:gd name="connsiteY800" fmla="*/ 4156119 h 10748675"/>
              <a:gd name="connsiteX801" fmla="*/ 10396162 w 27203888"/>
              <a:gd name="connsiteY801" fmla="*/ 4139710 h 10748675"/>
              <a:gd name="connsiteX802" fmla="*/ 10409205 w 27203888"/>
              <a:gd name="connsiteY802" fmla="*/ 4152833 h 10748675"/>
              <a:gd name="connsiteX803" fmla="*/ 10403388 w 27203888"/>
              <a:gd name="connsiteY803" fmla="*/ 4160218 h 10748675"/>
              <a:gd name="connsiteX804" fmla="*/ 23688004 w 27203888"/>
              <a:gd name="connsiteY804" fmla="*/ 1111716 h 10748675"/>
              <a:gd name="connsiteX805" fmla="*/ 23674352 w 27203888"/>
              <a:gd name="connsiteY805" fmla="*/ 1079640 h 10748675"/>
              <a:gd name="connsiteX806" fmla="*/ 23688004 w 27203888"/>
              <a:gd name="connsiteY806" fmla="*/ 1111716 h 10748675"/>
              <a:gd name="connsiteX807" fmla="*/ 10391022 w 27203888"/>
              <a:gd name="connsiteY807" fmla="*/ 4175388 h 10748675"/>
              <a:gd name="connsiteX808" fmla="*/ 10375071 w 27203888"/>
              <a:gd name="connsiteY808" fmla="*/ 4173158 h 10748675"/>
              <a:gd name="connsiteX809" fmla="*/ 10404395 w 27203888"/>
              <a:gd name="connsiteY809" fmla="*/ 4166409 h 10748675"/>
              <a:gd name="connsiteX810" fmla="*/ 10391022 w 27203888"/>
              <a:gd name="connsiteY810" fmla="*/ 4175388 h 10748675"/>
              <a:gd name="connsiteX811" fmla="*/ 19904661 w 27203888"/>
              <a:gd name="connsiteY811" fmla="*/ 1988087 h 10748675"/>
              <a:gd name="connsiteX812" fmla="*/ 19963472 w 27203888"/>
              <a:gd name="connsiteY812" fmla="*/ 1968762 h 10748675"/>
              <a:gd name="connsiteX813" fmla="*/ 19963471 w 27203888"/>
              <a:gd name="connsiteY813" fmla="*/ 1911858 h 10748675"/>
              <a:gd name="connsiteX814" fmla="*/ 19904661 w 27203888"/>
              <a:gd name="connsiteY814" fmla="*/ 1988087 h 10748675"/>
              <a:gd name="connsiteX815" fmla="*/ 10816854 w 27203888"/>
              <a:gd name="connsiteY815" fmla="*/ 4086981 h 10748675"/>
              <a:gd name="connsiteX816" fmla="*/ 10780202 w 27203888"/>
              <a:gd name="connsiteY816" fmla="*/ 4068432 h 10748675"/>
              <a:gd name="connsiteX817" fmla="*/ 10816854 w 27203888"/>
              <a:gd name="connsiteY817" fmla="*/ 4086981 h 10748675"/>
              <a:gd name="connsiteX818" fmla="*/ 21899357 w 27203888"/>
              <a:gd name="connsiteY818" fmla="*/ 1539294 h 10748675"/>
              <a:gd name="connsiteX819" fmla="*/ 21811138 w 27203888"/>
              <a:gd name="connsiteY819" fmla="*/ 1475949 h 10748675"/>
              <a:gd name="connsiteX820" fmla="*/ 21811138 w 27203888"/>
              <a:gd name="connsiteY820" fmla="*/ 1539295 h 10748675"/>
              <a:gd name="connsiteX821" fmla="*/ 21845445 w 27203888"/>
              <a:gd name="connsiteY821" fmla="*/ 1539295 h 10748675"/>
              <a:gd name="connsiteX822" fmla="*/ 21899357 w 27203888"/>
              <a:gd name="connsiteY822" fmla="*/ 1539294 h 10748675"/>
              <a:gd name="connsiteX823" fmla="*/ 19661244 w 27203888"/>
              <a:gd name="connsiteY823" fmla="*/ 2058951 h 10748675"/>
              <a:gd name="connsiteX824" fmla="*/ 19646543 w 27203888"/>
              <a:gd name="connsiteY824" fmla="*/ 2033182 h 10748675"/>
              <a:gd name="connsiteX825" fmla="*/ 19661244 w 27203888"/>
              <a:gd name="connsiteY825" fmla="*/ 2058951 h 10748675"/>
              <a:gd name="connsiteX826" fmla="*/ 20409792 w 27203888"/>
              <a:gd name="connsiteY826" fmla="*/ 1888321 h 10748675"/>
              <a:gd name="connsiteX827" fmla="*/ 20316953 w 27203888"/>
              <a:gd name="connsiteY827" fmla="*/ 1875374 h 10748675"/>
              <a:gd name="connsiteX828" fmla="*/ 20346328 w 27203888"/>
              <a:gd name="connsiteY828" fmla="*/ 1844763 h 10748675"/>
              <a:gd name="connsiteX829" fmla="*/ 20409792 w 27203888"/>
              <a:gd name="connsiteY829" fmla="*/ 1888321 h 10748675"/>
              <a:gd name="connsiteX830" fmla="*/ 10383820 w 27203888"/>
              <a:gd name="connsiteY830" fmla="*/ 4197224 h 10748675"/>
              <a:gd name="connsiteX831" fmla="*/ 10384663 w 27203888"/>
              <a:gd name="connsiteY831" fmla="*/ 4189671 h 10748675"/>
              <a:gd name="connsiteX832" fmla="*/ 10385083 w 27203888"/>
              <a:gd name="connsiteY832" fmla="*/ 4185913 h 10748675"/>
              <a:gd name="connsiteX833" fmla="*/ 10383773 w 27203888"/>
              <a:gd name="connsiteY833" fmla="*/ 4197639 h 10748675"/>
              <a:gd name="connsiteX834" fmla="*/ 10383820 w 27203888"/>
              <a:gd name="connsiteY834" fmla="*/ 4197224 h 10748675"/>
              <a:gd name="connsiteX835" fmla="*/ 10383792 w 27203888"/>
              <a:gd name="connsiteY835" fmla="*/ 4197476 h 10748675"/>
              <a:gd name="connsiteX836" fmla="*/ 19802557 w 27203888"/>
              <a:gd name="connsiteY836" fmla="*/ 2033182 h 10748675"/>
              <a:gd name="connsiteX837" fmla="*/ 19781115 w 27203888"/>
              <a:gd name="connsiteY837" fmla="*/ 1995335 h 10748675"/>
              <a:gd name="connsiteX838" fmla="*/ 19748646 w 27203888"/>
              <a:gd name="connsiteY838" fmla="*/ 2000972 h 10748675"/>
              <a:gd name="connsiteX839" fmla="*/ 19802557 w 27203888"/>
              <a:gd name="connsiteY839" fmla="*/ 2033182 h 10748675"/>
              <a:gd name="connsiteX840" fmla="*/ 10383115 w 27203888"/>
              <a:gd name="connsiteY840" fmla="*/ 4203538 h 10748675"/>
              <a:gd name="connsiteX841" fmla="*/ 10383773 w 27203888"/>
              <a:gd name="connsiteY841" fmla="*/ 4197639 h 10748675"/>
              <a:gd name="connsiteX842" fmla="*/ 10383677 w 27203888"/>
              <a:gd name="connsiteY842" fmla="*/ 4198504 h 10748675"/>
              <a:gd name="connsiteX843" fmla="*/ 10383017 w 27203888"/>
              <a:gd name="connsiteY843" fmla="*/ 4204414 h 10748675"/>
              <a:gd name="connsiteX844" fmla="*/ 10383115 w 27203888"/>
              <a:gd name="connsiteY844" fmla="*/ 4203538 h 10748675"/>
              <a:gd name="connsiteX845" fmla="*/ 10383050 w 27203888"/>
              <a:gd name="connsiteY845" fmla="*/ 4204125 h 10748675"/>
              <a:gd name="connsiteX846" fmla="*/ 10383017 w 27203888"/>
              <a:gd name="connsiteY846" fmla="*/ 4204414 h 10748675"/>
              <a:gd name="connsiteX847" fmla="*/ 19817259 w 27203888"/>
              <a:gd name="connsiteY847" fmla="*/ 2033182 h 10748675"/>
              <a:gd name="connsiteX848" fmla="*/ 19861367 w 27203888"/>
              <a:gd name="connsiteY848" fmla="*/ 1968762 h 10748675"/>
              <a:gd name="connsiteX849" fmla="*/ 19817260 w 27203888"/>
              <a:gd name="connsiteY849" fmla="*/ 1968762 h 10748675"/>
              <a:gd name="connsiteX850" fmla="*/ 19817259 w 27203888"/>
              <a:gd name="connsiteY850" fmla="*/ 2033182 h 10748675"/>
              <a:gd name="connsiteX851" fmla="*/ 19715155 w 27203888"/>
              <a:gd name="connsiteY851" fmla="*/ 2058950 h 10748675"/>
              <a:gd name="connsiteX852" fmla="*/ 19699228 w 27203888"/>
              <a:gd name="connsiteY852" fmla="*/ 2029156 h 10748675"/>
              <a:gd name="connsiteX853" fmla="*/ 19675947 w 27203888"/>
              <a:gd name="connsiteY853" fmla="*/ 2033182 h 10748675"/>
              <a:gd name="connsiteX854" fmla="*/ 19715155 w 27203888"/>
              <a:gd name="connsiteY854" fmla="*/ 2058950 h 10748675"/>
              <a:gd name="connsiteX855" fmla="*/ 21986757 w 27203888"/>
              <a:gd name="connsiteY855" fmla="*/ 1539294 h 10748675"/>
              <a:gd name="connsiteX856" fmla="*/ 21955514 w 27203888"/>
              <a:gd name="connsiteY856" fmla="*/ 1499972 h 10748675"/>
              <a:gd name="connsiteX857" fmla="*/ 21913243 w 27203888"/>
              <a:gd name="connsiteY857" fmla="*/ 1508158 h 10748675"/>
              <a:gd name="connsiteX858" fmla="*/ 21986757 w 27203888"/>
              <a:gd name="connsiteY858" fmla="*/ 1539294 h 10748675"/>
              <a:gd name="connsiteX859" fmla="*/ 20666379 w 27203888"/>
              <a:gd name="connsiteY859" fmla="*/ 1845713 h 10748675"/>
              <a:gd name="connsiteX860" fmla="*/ 20680030 w 27203888"/>
              <a:gd name="connsiteY860" fmla="*/ 1813634 h 10748675"/>
              <a:gd name="connsiteX861" fmla="*/ 20666379 w 27203888"/>
              <a:gd name="connsiteY861" fmla="*/ 1845713 h 10748675"/>
              <a:gd name="connsiteX862" fmla="*/ 20093174 w 27203888"/>
              <a:gd name="connsiteY862" fmla="*/ 1987778 h 10748675"/>
              <a:gd name="connsiteX863" fmla="*/ 20082800 w 27203888"/>
              <a:gd name="connsiteY863" fmla="*/ 1968530 h 10748675"/>
              <a:gd name="connsiteX864" fmla="*/ 20093173 w 27203888"/>
              <a:gd name="connsiteY864" fmla="*/ 1958906 h 10748675"/>
              <a:gd name="connsiteX865" fmla="*/ 20103549 w 27203888"/>
              <a:gd name="connsiteY865" fmla="*/ 1968530 h 10748675"/>
              <a:gd name="connsiteX866" fmla="*/ 20093174 w 27203888"/>
              <a:gd name="connsiteY866" fmla="*/ 1987778 h 10748675"/>
              <a:gd name="connsiteX867" fmla="*/ 10315285 w 27203888"/>
              <a:gd name="connsiteY867" fmla="*/ 4240737 h 10748675"/>
              <a:gd name="connsiteX868" fmla="*/ 10373291 w 27203888"/>
              <a:gd name="connsiteY868" fmla="*/ 4188660 h 10748675"/>
              <a:gd name="connsiteX869" fmla="*/ 10379823 w 27203888"/>
              <a:gd name="connsiteY869" fmla="*/ 4197547 h 10748675"/>
              <a:gd name="connsiteX870" fmla="*/ 10315285 w 27203888"/>
              <a:gd name="connsiteY870" fmla="*/ 4240737 h 10748675"/>
              <a:gd name="connsiteX871" fmla="*/ 19531574 w 27203888"/>
              <a:gd name="connsiteY871" fmla="*/ 2121761 h 10748675"/>
              <a:gd name="connsiteX872" fmla="*/ 19564043 w 27203888"/>
              <a:gd name="connsiteY872" fmla="*/ 2097602 h 10748675"/>
              <a:gd name="connsiteX873" fmla="*/ 19631840 w 27203888"/>
              <a:gd name="connsiteY873" fmla="*/ 2091161 h 10748675"/>
              <a:gd name="connsiteX874" fmla="*/ 19631840 w 27203888"/>
              <a:gd name="connsiteY874" fmla="*/ 2058951 h 10748675"/>
              <a:gd name="connsiteX875" fmla="*/ 19559142 w 27203888"/>
              <a:gd name="connsiteY875" fmla="*/ 2078276 h 10748675"/>
              <a:gd name="connsiteX876" fmla="*/ 19495429 w 27203888"/>
              <a:gd name="connsiteY876" fmla="*/ 2116930 h 10748675"/>
              <a:gd name="connsiteX877" fmla="*/ 19531574 w 27203888"/>
              <a:gd name="connsiteY877" fmla="*/ 2121761 h 10748675"/>
              <a:gd name="connsiteX878" fmla="*/ 21504314 w 27203888"/>
              <a:gd name="connsiteY878" fmla="*/ 1669564 h 10748675"/>
              <a:gd name="connsiteX879" fmla="*/ 21438584 w 27203888"/>
              <a:gd name="connsiteY879" fmla="*/ 1661368 h 10748675"/>
              <a:gd name="connsiteX880" fmla="*/ 21360196 w 27203888"/>
              <a:gd name="connsiteY880" fmla="*/ 1661369 h 10748675"/>
              <a:gd name="connsiteX881" fmla="*/ 21311204 w 27203888"/>
              <a:gd name="connsiteY881" fmla="*/ 1661369 h 10748675"/>
              <a:gd name="connsiteX882" fmla="*/ 21311203 w 27203888"/>
              <a:gd name="connsiteY882" fmla="*/ 1595801 h 10748675"/>
              <a:gd name="connsiteX883" fmla="*/ 21555348 w 27203888"/>
              <a:gd name="connsiteY883" fmla="*/ 1628585 h 10748675"/>
              <a:gd name="connsiteX884" fmla="*/ 21504314 w 27203888"/>
              <a:gd name="connsiteY884" fmla="*/ 1669564 h 10748675"/>
              <a:gd name="connsiteX885" fmla="*/ 21180706 w 27203888"/>
              <a:gd name="connsiteY885" fmla="*/ 1755754 h 10748675"/>
              <a:gd name="connsiteX886" fmla="*/ 21156302 w 27203888"/>
              <a:gd name="connsiteY886" fmla="*/ 1725238 h 10748675"/>
              <a:gd name="connsiteX887" fmla="*/ 21180706 w 27203888"/>
              <a:gd name="connsiteY887" fmla="*/ 1755754 h 10748675"/>
              <a:gd name="connsiteX888" fmla="*/ 24139056 w 27203888"/>
              <a:gd name="connsiteY888" fmla="*/ 1078571 h 10748675"/>
              <a:gd name="connsiteX889" fmla="*/ 24149033 w 27203888"/>
              <a:gd name="connsiteY889" fmla="*/ 1046492 h 10748675"/>
              <a:gd name="connsiteX890" fmla="*/ 24139056 w 27203888"/>
              <a:gd name="connsiteY890" fmla="*/ 1078571 h 10748675"/>
              <a:gd name="connsiteX891" fmla="*/ 22079876 w 27203888"/>
              <a:gd name="connsiteY891" fmla="*/ 1565063 h 10748675"/>
              <a:gd name="connsiteX892" fmla="*/ 22157474 w 27203888"/>
              <a:gd name="connsiteY892" fmla="*/ 1521042 h 10748675"/>
              <a:gd name="connsiteX893" fmla="*/ 22077017 w 27203888"/>
              <a:gd name="connsiteY893" fmla="*/ 1501717 h 10748675"/>
              <a:gd name="connsiteX894" fmla="*/ 21996559 w 27203888"/>
              <a:gd name="connsiteY894" fmla="*/ 1521042 h 10748675"/>
              <a:gd name="connsiteX895" fmla="*/ 22079876 w 27203888"/>
              <a:gd name="connsiteY895" fmla="*/ 1565063 h 10748675"/>
              <a:gd name="connsiteX896" fmla="*/ 22211385 w 27203888"/>
              <a:gd name="connsiteY896" fmla="*/ 1539295 h 10748675"/>
              <a:gd name="connsiteX897" fmla="*/ 22194844 w 27203888"/>
              <a:gd name="connsiteY897" fmla="*/ 1504804 h 10748675"/>
              <a:gd name="connsiteX898" fmla="*/ 22167276 w 27203888"/>
              <a:gd name="connsiteY898" fmla="*/ 1508158 h 10748675"/>
              <a:gd name="connsiteX899" fmla="*/ 22211385 w 27203888"/>
              <a:gd name="connsiteY899" fmla="*/ 1539295 h 10748675"/>
              <a:gd name="connsiteX900" fmla="*/ 20819639 w 27203888"/>
              <a:gd name="connsiteY900" fmla="*/ 1863011 h 10748675"/>
              <a:gd name="connsiteX901" fmla="*/ 20770848 w 27203888"/>
              <a:gd name="connsiteY901" fmla="*/ 1805569 h 10748675"/>
              <a:gd name="connsiteX902" fmla="*/ 20852979 w 27203888"/>
              <a:gd name="connsiteY902" fmla="*/ 1748127 h 10748675"/>
              <a:gd name="connsiteX903" fmla="*/ 20901769 w 27203888"/>
              <a:gd name="connsiteY903" fmla="*/ 1736426 h 10748675"/>
              <a:gd name="connsiteX904" fmla="*/ 20931043 w 27203888"/>
              <a:gd name="connsiteY904" fmla="*/ 1723661 h 10748675"/>
              <a:gd name="connsiteX905" fmla="*/ 21130273 w 27203888"/>
              <a:gd name="connsiteY905" fmla="*/ 1748127 h 10748675"/>
              <a:gd name="connsiteX906" fmla="*/ 21008296 w 27203888"/>
              <a:gd name="connsiteY906" fmla="*/ 1792804 h 10748675"/>
              <a:gd name="connsiteX907" fmla="*/ 20911528 w 27203888"/>
              <a:gd name="connsiteY907" fmla="*/ 1792804 h 10748675"/>
              <a:gd name="connsiteX908" fmla="*/ 20862738 w 27203888"/>
              <a:gd name="connsiteY908" fmla="*/ 1837481 h 10748675"/>
              <a:gd name="connsiteX909" fmla="*/ 20819639 w 27203888"/>
              <a:gd name="connsiteY909" fmla="*/ 1863011 h 10748675"/>
              <a:gd name="connsiteX910" fmla="*/ 21411311 w 27203888"/>
              <a:gd name="connsiteY910" fmla="*/ 1727324 h 10748675"/>
              <a:gd name="connsiteX911" fmla="*/ 21397660 w 27203888"/>
              <a:gd name="connsiteY911" fmla="*/ 1695247 h 10748675"/>
              <a:gd name="connsiteX912" fmla="*/ 21411311 w 27203888"/>
              <a:gd name="connsiteY912" fmla="*/ 1727324 h 10748675"/>
              <a:gd name="connsiteX913" fmla="*/ 20980185 w 27203888"/>
              <a:gd name="connsiteY913" fmla="*/ 1831436 h 10748675"/>
              <a:gd name="connsiteX914" fmla="*/ 20979684 w 27203888"/>
              <a:gd name="connsiteY914" fmla="*/ 1824618 h 10748675"/>
              <a:gd name="connsiteX915" fmla="*/ 20978509 w 27203888"/>
              <a:gd name="connsiteY915" fmla="*/ 1822327 h 10748675"/>
              <a:gd name="connsiteX916" fmla="*/ 20978888 w 27203888"/>
              <a:gd name="connsiteY916" fmla="*/ 1826749 h 10748675"/>
              <a:gd name="connsiteX917" fmla="*/ 20974384 w 27203888"/>
              <a:gd name="connsiteY917" fmla="*/ 1813634 h 10748675"/>
              <a:gd name="connsiteX918" fmla="*/ 20976636 w 27203888"/>
              <a:gd name="connsiteY918" fmla="*/ 1817382 h 10748675"/>
              <a:gd name="connsiteX919" fmla="*/ 20982210 w 27203888"/>
              <a:gd name="connsiteY919" fmla="*/ 1812259 h 10748675"/>
              <a:gd name="connsiteX920" fmla="*/ 20980185 w 27203888"/>
              <a:gd name="connsiteY920" fmla="*/ 1831436 h 10748675"/>
              <a:gd name="connsiteX921" fmla="*/ 20267614 w 27203888"/>
              <a:gd name="connsiteY921" fmla="*/ 1998534 h 10748675"/>
              <a:gd name="connsiteX922" fmla="*/ 20205068 w 27203888"/>
              <a:gd name="connsiteY922" fmla="*/ 1979162 h 10748675"/>
              <a:gd name="connsiteX923" fmla="*/ 20151457 w 27203888"/>
              <a:gd name="connsiteY923" fmla="*/ 2011448 h 10748675"/>
              <a:gd name="connsiteX924" fmla="*/ 20166077 w 27203888"/>
              <a:gd name="connsiteY924" fmla="*/ 1979162 h 10748675"/>
              <a:gd name="connsiteX925" fmla="*/ 20136834 w 27203888"/>
              <a:gd name="connsiteY925" fmla="*/ 1966247 h 10748675"/>
              <a:gd name="connsiteX926" fmla="*/ 20190445 w 27203888"/>
              <a:gd name="connsiteY926" fmla="*/ 1896293 h 10748675"/>
              <a:gd name="connsiteX927" fmla="*/ 20291982 w 27203888"/>
              <a:gd name="connsiteY927" fmla="*/ 1870464 h 10748675"/>
              <a:gd name="connsiteX928" fmla="*/ 20277360 w 27203888"/>
              <a:gd name="connsiteY928" fmla="*/ 1941494 h 10748675"/>
              <a:gd name="connsiteX929" fmla="*/ 20267614 w 27203888"/>
              <a:gd name="connsiteY929" fmla="*/ 1998534 h 10748675"/>
              <a:gd name="connsiteX930" fmla="*/ 23334930 w 27203888"/>
              <a:gd name="connsiteY930" fmla="*/ 1296402 h 10748675"/>
              <a:gd name="connsiteX931" fmla="*/ 23321321 w 27203888"/>
              <a:gd name="connsiteY931" fmla="*/ 1264322 h 10748675"/>
              <a:gd name="connsiteX932" fmla="*/ 23334930 w 27203888"/>
              <a:gd name="connsiteY932" fmla="*/ 1296402 h 10748675"/>
              <a:gd name="connsiteX933" fmla="*/ 23350139 w 27203888"/>
              <a:gd name="connsiteY933" fmla="*/ 1296401 h 10748675"/>
              <a:gd name="connsiteX934" fmla="*/ 23363790 w 27203888"/>
              <a:gd name="connsiteY934" fmla="*/ 1264322 h 10748675"/>
              <a:gd name="connsiteX935" fmla="*/ 23350139 w 27203888"/>
              <a:gd name="connsiteY935" fmla="*/ 1296401 h 10748675"/>
              <a:gd name="connsiteX936" fmla="*/ 23245905 w 27203888"/>
              <a:gd name="connsiteY936" fmla="*/ 1321951 h 10748675"/>
              <a:gd name="connsiteX937" fmla="*/ 23216516 w 27203888"/>
              <a:gd name="connsiteY937" fmla="*/ 1310117 h 10748675"/>
              <a:gd name="connsiteX938" fmla="*/ 23231443 w 27203888"/>
              <a:gd name="connsiteY938" fmla="*/ 1277748 h 10748675"/>
              <a:gd name="connsiteX939" fmla="*/ 23191636 w 27203888"/>
              <a:gd name="connsiteY939" fmla="*/ 1245379 h 10748675"/>
              <a:gd name="connsiteX940" fmla="*/ 23306083 w 27203888"/>
              <a:gd name="connsiteY940" fmla="*/ 1277748 h 10748675"/>
              <a:gd name="connsiteX941" fmla="*/ 23256323 w 27203888"/>
              <a:gd name="connsiteY941" fmla="*/ 1316590 h 10748675"/>
              <a:gd name="connsiteX942" fmla="*/ 23245905 w 27203888"/>
              <a:gd name="connsiteY942" fmla="*/ 1321951 h 10748675"/>
              <a:gd name="connsiteX943" fmla="*/ 24327355 w 27203888"/>
              <a:gd name="connsiteY943" fmla="*/ 1078582 h 10748675"/>
              <a:gd name="connsiteX944" fmla="*/ 24327356 w 27203888"/>
              <a:gd name="connsiteY944" fmla="*/ 1021480 h 10748675"/>
              <a:gd name="connsiteX945" fmla="*/ 24263789 w 27203888"/>
              <a:gd name="connsiteY945" fmla="*/ 1034169 h 10748675"/>
              <a:gd name="connsiteX946" fmla="*/ 24229117 w 27203888"/>
              <a:gd name="connsiteY946" fmla="*/ 977067 h 10748675"/>
              <a:gd name="connsiteX947" fmla="*/ 24386794 w 27203888"/>
              <a:gd name="connsiteY947" fmla="*/ 1034169 h 10748675"/>
              <a:gd name="connsiteX948" fmla="*/ 24327355 w 27203888"/>
              <a:gd name="connsiteY948" fmla="*/ 1078582 h 10748675"/>
              <a:gd name="connsiteX949" fmla="*/ 21508573 w 27203888"/>
              <a:gd name="connsiteY949" fmla="*/ 1727323 h 10748675"/>
              <a:gd name="connsiteX950" fmla="*/ 21494921 w 27203888"/>
              <a:gd name="connsiteY950" fmla="*/ 1695248 h 10748675"/>
              <a:gd name="connsiteX951" fmla="*/ 21508573 w 27203888"/>
              <a:gd name="connsiteY951" fmla="*/ 1727323 h 10748675"/>
              <a:gd name="connsiteX952" fmla="*/ 10235567 w 27203888"/>
              <a:gd name="connsiteY952" fmla="*/ 4322558 h 10748675"/>
              <a:gd name="connsiteX953" fmla="*/ 10227411 w 27203888"/>
              <a:gd name="connsiteY953" fmla="*/ 4239391 h 10748675"/>
              <a:gd name="connsiteX954" fmla="*/ 10281901 w 27203888"/>
              <a:gd name="connsiteY954" fmla="*/ 4237480 h 10748675"/>
              <a:gd name="connsiteX955" fmla="*/ 10235567 w 27203888"/>
              <a:gd name="connsiteY955" fmla="*/ 4322558 h 10748675"/>
              <a:gd name="connsiteX956" fmla="*/ 10168047 w 27203888"/>
              <a:gd name="connsiteY956" fmla="*/ 4342064 h 10748675"/>
              <a:gd name="connsiteX957" fmla="*/ 10198097 w 27203888"/>
              <a:gd name="connsiteY957" fmla="*/ 4304270 h 10748675"/>
              <a:gd name="connsiteX958" fmla="*/ 10168047 w 27203888"/>
              <a:gd name="connsiteY958" fmla="*/ 4342064 h 10748675"/>
              <a:gd name="connsiteX959" fmla="*/ 21022200 w 27203888"/>
              <a:gd name="connsiteY959" fmla="*/ 1845758 h 10748675"/>
              <a:gd name="connsiteX960" fmla="*/ 20997796 w 27203888"/>
              <a:gd name="connsiteY960" fmla="*/ 1827329 h 10748675"/>
              <a:gd name="connsiteX961" fmla="*/ 21005728 w 27203888"/>
              <a:gd name="connsiteY961" fmla="*/ 1818114 h 10748675"/>
              <a:gd name="connsiteX962" fmla="*/ 21022200 w 27203888"/>
              <a:gd name="connsiteY962" fmla="*/ 1845758 h 10748675"/>
              <a:gd name="connsiteX963" fmla="*/ 20632109 w 27203888"/>
              <a:gd name="connsiteY963" fmla="*/ 1935702 h 10748675"/>
              <a:gd name="connsiteX964" fmla="*/ 20608742 w 27203888"/>
              <a:gd name="connsiteY964" fmla="*/ 1917811 h 10748675"/>
              <a:gd name="connsiteX965" fmla="*/ 20636781 w 27203888"/>
              <a:gd name="connsiteY965" fmla="*/ 1917811 h 10748675"/>
              <a:gd name="connsiteX966" fmla="*/ 20632109 w 27203888"/>
              <a:gd name="connsiteY966" fmla="*/ 1935702 h 10748675"/>
              <a:gd name="connsiteX967" fmla="*/ 22378120 w 27203888"/>
              <a:gd name="connsiteY967" fmla="*/ 1534195 h 10748675"/>
              <a:gd name="connsiteX968" fmla="*/ 22391905 w 27203888"/>
              <a:gd name="connsiteY968" fmla="*/ 1514601 h 10748675"/>
              <a:gd name="connsiteX969" fmla="*/ 22239973 w 27203888"/>
              <a:gd name="connsiteY969" fmla="*/ 1482392 h 10748675"/>
              <a:gd name="connsiteX970" fmla="*/ 22225272 w 27203888"/>
              <a:gd name="connsiteY970" fmla="*/ 1539295 h 10748675"/>
              <a:gd name="connsiteX971" fmla="*/ 22342895 w 27203888"/>
              <a:gd name="connsiteY971" fmla="*/ 1539294 h 10748675"/>
              <a:gd name="connsiteX972" fmla="*/ 22378120 w 27203888"/>
              <a:gd name="connsiteY972" fmla="*/ 1534195 h 10748675"/>
              <a:gd name="connsiteX973" fmla="*/ 23976949 w 27203888"/>
              <a:gd name="connsiteY973" fmla="*/ 1168540 h 10748675"/>
              <a:gd name="connsiteX974" fmla="*/ 23990603 w 27203888"/>
              <a:gd name="connsiteY974" fmla="*/ 1136463 h 10748675"/>
              <a:gd name="connsiteX975" fmla="*/ 23976949 w 27203888"/>
              <a:gd name="connsiteY975" fmla="*/ 1168540 h 10748675"/>
              <a:gd name="connsiteX976" fmla="*/ 20666379 w 27203888"/>
              <a:gd name="connsiteY976" fmla="*/ 1935650 h 10748675"/>
              <a:gd name="connsiteX977" fmla="*/ 20680030 w 27203888"/>
              <a:gd name="connsiteY977" fmla="*/ 1903609 h 10748675"/>
              <a:gd name="connsiteX978" fmla="*/ 20666379 w 27203888"/>
              <a:gd name="connsiteY978" fmla="*/ 1935650 h 10748675"/>
              <a:gd name="connsiteX979" fmla="*/ 20607984 w 27203888"/>
              <a:gd name="connsiteY979" fmla="*/ 1949912 h 10748675"/>
              <a:gd name="connsiteX980" fmla="*/ 20594331 w 27203888"/>
              <a:gd name="connsiteY980" fmla="*/ 1949912 h 10748675"/>
              <a:gd name="connsiteX981" fmla="*/ 20601158 w 27203888"/>
              <a:gd name="connsiteY981" fmla="*/ 1941229 h 10748675"/>
              <a:gd name="connsiteX982" fmla="*/ 20607984 w 27203888"/>
              <a:gd name="connsiteY982" fmla="*/ 1949912 h 10748675"/>
              <a:gd name="connsiteX983" fmla="*/ 9503778 w 27203888"/>
              <a:gd name="connsiteY983" fmla="*/ 4506844 h 10748675"/>
              <a:gd name="connsiteX984" fmla="*/ 9657944 w 27203888"/>
              <a:gd name="connsiteY984" fmla="*/ 4353252 h 10748675"/>
              <a:gd name="connsiteX985" fmla="*/ 9503778 w 27203888"/>
              <a:gd name="connsiteY985" fmla="*/ 4506844 h 10748675"/>
              <a:gd name="connsiteX986" fmla="*/ 10811854 w 27203888"/>
              <a:gd name="connsiteY986" fmla="*/ 4205962 h 10748675"/>
              <a:gd name="connsiteX987" fmla="*/ 11040677 w 27203888"/>
              <a:gd name="connsiteY987" fmla="*/ 4035469 h 10748675"/>
              <a:gd name="connsiteX988" fmla="*/ 10811854 w 27203888"/>
              <a:gd name="connsiteY988" fmla="*/ 4205962 h 10748675"/>
              <a:gd name="connsiteX989" fmla="*/ 24443056 w 27203888"/>
              <a:gd name="connsiteY989" fmla="*/ 1070038 h 10748675"/>
              <a:gd name="connsiteX990" fmla="*/ 24423646 w 27203888"/>
              <a:gd name="connsiteY990" fmla="*/ 1073877 h 10748675"/>
              <a:gd name="connsiteX991" fmla="*/ 24451661 w 27203888"/>
              <a:gd name="connsiteY991" fmla="*/ 1043162 h 10748675"/>
              <a:gd name="connsiteX992" fmla="*/ 24443056 w 27203888"/>
              <a:gd name="connsiteY992" fmla="*/ 1070038 h 10748675"/>
              <a:gd name="connsiteX993" fmla="*/ 19203821 w 27203888"/>
              <a:gd name="connsiteY993" fmla="*/ 2276903 h 10748675"/>
              <a:gd name="connsiteX994" fmla="*/ 19187280 w 27203888"/>
              <a:gd name="connsiteY994" fmla="*/ 2241473 h 10748675"/>
              <a:gd name="connsiteX995" fmla="*/ 19159712 w 27203888"/>
              <a:gd name="connsiteY995" fmla="*/ 2244692 h 10748675"/>
              <a:gd name="connsiteX996" fmla="*/ 19203821 w 27203888"/>
              <a:gd name="connsiteY996" fmla="*/ 2276903 h 10748675"/>
              <a:gd name="connsiteX997" fmla="*/ 20606330 w 27203888"/>
              <a:gd name="connsiteY997" fmla="*/ 1956267 h 10748675"/>
              <a:gd name="connsiteX998" fmla="*/ 20615083 w 27203888"/>
              <a:gd name="connsiteY998" fmla="*/ 1936755 h 10748675"/>
              <a:gd name="connsiteX999" fmla="*/ 20606330 w 27203888"/>
              <a:gd name="connsiteY999" fmla="*/ 1956267 h 10748675"/>
              <a:gd name="connsiteX1000" fmla="*/ 11262314 w 27203888"/>
              <a:gd name="connsiteY1000" fmla="*/ 4113085 h 10748675"/>
              <a:gd name="connsiteX1001" fmla="*/ 11225661 w 27203888"/>
              <a:gd name="connsiteY1001" fmla="*/ 4094536 h 10748675"/>
              <a:gd name="connsiteX1002" fmla="*/ 11262314 w 27203888"/>
              <a:gd name="connsiteY1002" fmla="*/ 4113085 h 10748675"/>
              <a:gd name="connsiteX1003" fmla="*/ 19242212 w 27203888"/>
              <a:gd name="connsiteY1003" fmla="*/ 2276903 h 10748675"/>
              <a:gd name="connsiteX1004" fmla="*/ 19368821 w 27203888"/>
              <a:gd name="connsiteY1004" fmla="*/ 2180274 h 10748675"/>
              <a:gd name="connsiteX1005" fmla="*/ 19332497 w 27203888"/>
              <a:gd name="connsiteY1005" fmla="*/ 2173631 h 10748675"/>
              <a:gd name="connsiteX1006" fmla="*/ 19242212 w 27203888"/>
              <a:gd name="connsiteY1006" fmla="*/ 2276903 h 10748675"/>
              <a:gd name="connsiteX1007" fmla="*/ 23504282 w 27203888"/>
              <a:gd name="connsiteY1007" fmla="*/ 1296400 h 10748675"/>
              <a:gd name="connsiteX1008" fmla="*/ 23490630 w 27203888"/>
              <a:gd name="connsiteY1008" fmla="*/ 1264322 h 10748675"/>
              <a:gd name="connsiteX1009" fmla="*/ 23504282 w 27203888"/>
              <a:gd name="connsiteY1009" fmla="*/ 1296400 h 10748675"/>
              <a:gd name="connsiteX1010" fmla="*/ 22098662 w 27203888"/>
              <a:gd name="connsiteY1010" fmla="*/ 1629482 h 10748675"/>
              <a:gd name="connsiteX1011" fmla="*/ 22083959 w 27203888"/>
              <a:gd name="connsiteY1011" fmla="*/ 1597274 h 10748675"/>
              <a:gd name="connsiteX1012" fmla="*/ 22098662 w 27203888"/>
              <a:gd name="connsiteY1012" fmla="*/ 1629482 h 10748675"/>
              <a:gd name="connsiteX1013" fmla="*/ 24365178 w 27203888"/>
              <a:gd name="connsiteY1013" fmla="*/ 1111716 h 10748675"/>
              <a:gd name="connsiteX1014" fmla="*/ 24355202 w 27203888"/>
              <a:gd name="connsiteY1014" fmla="*/ 1079640 h 10748675"/>
              <a:gd name="connsiteX1015" fmla="*/ 24365178 w 27203888"/>
              <a:gd name="connsiteY1015" fmla="*/ 1111716 h 10748675"/>
              <a:gd name="connsiteX1016" fmla="*/ 10153845 w 27203888"/>
              <a:gd name="connsiteY1016" fmla="*/ 4387792 h 10748675"/>
              <a:gd name="connsiteX1017" fmla="*/ 10123822 w 27203888"/>
              <a:gd name="connsiteY1017" fmla="*/ 4374116 h 10748675"/>
              <a:gd name="connsiteX1018" fmla="*/ 10153845 w 27203888"/>
              <a:gd name="connsiteY1018" fmla="*/ 4387792 h 10748675"/>
              <a:gd name="connsiteX1019" fmla="*/ 11193583 w 27203888"/>
              <a:gd name="connsiteY1019" fmla="*/ 4153526 h 10748675"/>
              <a:gd name="connsiteX1020" fmla="*/ 11221753 w 27203888"/>
              <a:gd name="connsiteY1020" fmla="*/ 4144007 h 10748675"/>
              <a:gd name="connsiteX1021" fmla="*/ 11170902 w 27203888"/>
              <a:gd name="connsiteY1021" fmla="*/ 4134123 h 10748675"/>
              <a:gd name="connsiteX1022" fmla="*/ 11193583 w 27203888"/>
              <a:gd name="connsiteY1022" fmla="*/ 4153526 h 10748675"/>
              <a:gd name="connsiteX1023" fmla="*/ 9475679 w 27203888"/>
              <a:gd name="connsiteY1023" fmla="*/ 4551223 h 10748675"/>
              <a:gd name="connsiteX1024" fmla="*/ 9475792 w 27203888"/>
              <a:gd name="connsiteY1024" fmla="*/ 4549909 h 10748675"/>
              <a:gd name="connsiteX1025" fmla="*/ 9476140 w 27203888"/>
              <a:gd name="connsiteY1025" fmla="*/ 4545824 h 10748675"/>
              <a:gd name="connsiteX1026" fmla="*/ 19819069 w 27203888"/>
              <a:gd name="connsiteY1026" fmla="*/ 2181895 h 10748675"/>
              <a:gd name="connsiteX1027" fmla="*/ 19805417 w 27203888"/>
              <a:gd name="connsiteY1027" fmla="*/ 2149854 h 10748675"/>
              <a:gd name="connsiteX1028" fmla="*/ 19819069 w 27203888"/>
              <a:gd name="connsiteY1028" fmla="*/ 2181895 h 10748675"/>
              <a:gd name="connsiteX1029" fmla="*/ 9474572 w 27203888"/>
              <a:gd name="connsiteY1029" fmla="*/ 4564209 h 10748675"/>
              <a:gd name="connsiteX1030" fmla="*/ 9474973 w 27203888"/>
              <a:gd name="connsiteY1030" fmla="*/ 4559508 h 10748675"/>
              <a:gd name="connsiteX1031" fmla="*/ 9475679 w 27203888"/>
              <a:gd name="connsiteY1031" fmla="*/ 4551223 h 10748675"/>
              <a:gd name="connsiteX1032" fmla="*/ 9475069 w 27203888"/>
              <a:gd name="connsiteY1032" fmla="*/ 4558391 h 10748675"/>
              <a:gd name="connsiteX1033" fmla="*/ 22484207 w 27203888"/>
              <a:gd name="connsiteY1033" fmla="*/ 1571506 h 10748675"/>
              <a:gd name="connsiteX1034" fmla="*/ 22484206 w 27203888"/>
              <a:gd name="connsiteY1034" fmla="*/ 1539295 h 10748675"/>
              <a:gd name="connsiteX1035" fmla="*/ 22484207 w 27203888"/>
              <a:gd name="connsiteY1035" fmla="*/ 1571506 h 10748675"/>
              <a:gd name="connsiteX1036" fmla="*/ 9474425 w 27203888"/>
              <a:gd name="connsiteY1036" fmla="*/ 4565931 h 10748675"/>
              <a:gd name="connsiteX1037" fmla="*/ 9474452 w 27203888"/>
              <a:gd name="connsiteY1037" fmla="*/ 4565617 h 10748675"/>
              <a:gd name="connsiteX1038" fmla="*/ 9474572 w 27203888"/>
              <a:gd name="connsiteY1038" fmla="*/ 4564209 h 10748675"/>
              <a:gd name="connsiteX1039" fmla="*/ 21562559 w 27203888"/>
              <a:gd name="connsiteY1039" fmla="*/ 1784729 h 10748675"/>
              <a:gd name="connsiteX1040" fmla="*/ 21368844 w 27203888"/>
              <a:gd name="connsiteY1040" fmla="*/ 1817285 h 10748675"/>
              <a:gd name="connsiteX1041" fmla="*/ 21462054 w 27203888"/>
              <a:gd name="connsiteY1041" fmla="*/ 1745662 h 10748675"/>
              <a:gd name="connsiteX1042" fmla="*/ 21562559 w 27203888"/>
              <a:gd name="connsiteY1042" fmla="*/ 1784729 h 10748675"/>
              <a:gd name="connsiteX1043" fmla="*/ 24491576 w 27203888"/>
              <a:gd name="connsiteY1043" fmla="*/ 1111022 h 10748675"/>
              <a:gd name="connsiteX1044" fmla="*/ 24481280 w 27203888"/>
              <a:gd name="connsiteY1044" fmla="*/ 1110758 h 10748675"/>
              <a:gd name="connsiteX1045" fmla="*/ 24500996 w 27203888"/>
              <a:gd name="connsiteY1045" fmla="*/ 1076510 h 10748675"/>
              <a:gd name="connsiteX1046" fmla="*/ 24509320 w 27203888"/>
              <a:gd name="connsiteY1046" fmla="*/ 1076933 h 10748675"/>
              <a:gd name="connsiteX1047" fmla="*/ 24491576 w 27203888"/>
              <a:gd name="connsiteY1047" fmla="*/ 1111022 h 10748675"/>
              <a:gd name="connsiteX1048" fmla="*/ 23976950 w 27203888"/>
              <a:gd name="connsiteY1048" fmla="*/ 1230106 h 10748675"/>
              <a:gd name="connsiteX1049" fmla="*/ 23990603 w 27203888"/>
              <a:gd name="connsiteY1049" fmla="*/ 1198027 h 10748675"/>
              <a:gd name="connsiteX1050" fmla="*/ 23976950 w 27203888"/>
              <a:gd name="connsiteY1050" fmla="*/ 1230106 h 10748675"/>
              <a:gd name="connsiteX1051" fmla="*/ 9441410 w 27203888"/>
              <a:gd name="connsiteY1051" fmla="*/ 4580704 h 10748675"/>
              <a:gd name="connsiteX1052" fmla="*/ 9459816 w 27203888"/>
              <a:gd name="connsiteY1052" fmla="*/ 4549596 h 10748675"/>
              <a:gd name="connsiteX1053" fmla="*/ 9468167 w 27203888"/>
              <a:gd name="connsiteY1053" fmla="*/ 4562901 h 10748675"/>
              <a:gd name="connsiteX1054" fmla="*/ 9441410 w 27203888"/>
              <a:gd name="connsiteY1054" fmla="*/ 4580704 h 10748675"/>
              <a:gd name="connsiteX1055" fmla="*/ 11171266 w 27203888"/>
              <a:gd name="connsiteY1055" fmla="*/ 4182611 h 10748675"/>
              <a:gd name="connsiteX1056" fmla="*/ 11149990 w 27203888"/>
              <a:gd name="connsiteY1056" fmla="*/ 4160523 h 10748675"/>
              <a:gd name="connsiteX1057" fmla="*/ 11171266 w 27203888"/>
              <a:gd name="connsiteY1057" fmla="*/ 4182611 h 10748675"/>
              <a:gd name="connsiteX1058" fmla="*/ 21619003 w 27203888"/>
              <a:gd name="connsiteY1058" fmla="*/ 1779432 h 10748675"/>
              <a:gd name="connsiteX1059" fmla="*/ 21619002 w 27203888"/>
              <a:gd name="connsiteY1059" fmla="*/ 1723659 h 10748675"/>
              <a:gd name="connsiteX1060" fmla="*/ 21638215 w 27203888"/>
              <a:gd name="connsiteY1060" fmla="*/ 1754176 h 10748675"/>
              <a:gd name="connsiteX1061" fmla="*/ 21619003 w 27203888"/>
              <a:gd name="connsiteY1061" fmla="*/ 1779432 h 10748675"/>
              <a:gd name="connsiteX1062" fmla="*/ 18931001 w 27203888"/>
              <a:gd name="connsiteY1062" fmla="*/ 2398225 h 10748675"/>
              <a:gd name="connsiteX1063" fmla="*/ 19145009 w 27203888"/>
              <a:gd name="connsiteY1063" fmla="*/ 2289787 h 10748675"/>
              <a:gd name="connsiteX1064" fmla="*/ 18931001 w 27203888"/>
              <a:gd name="connsiteY1064" fmla="*/ 2398225 h 10748675"/>
              <a:gd name="connsiteX1065" fmla="*/ 20654711 w 27203888"/>
              <a:gd name="connsiteY1065" fmla="*/ 2001967 h 10748675"/>
              <a:gd name="connsiteX1066" fmla="*/ 20644335 w 27203888"/>
              <a:gd name="connsiteY1066" fmla="*/ 1936757 h 10748675"/>
              <a:gd name="connsiteX1067" fmla="*/ 20654711 w 27203888"/>
              <a:gd name="connsiteY1067" fmla="*/ 2001967 h 10748675"/>
              <a:gd name="connsiteX1068" fmla="*/ 19761359 w 27203888"/>
              <a:gd name="connsiteY1068" fmla="*/ 2210346 h 10748675"/>
              <a:gd name="connsiteX1069" fmla="*/ 19751382 w 27203888"/>
              <a:gd name="connsiteY1069" fmla="*/ 2178269 h 10748675"/>
              <a:gd name="connsiteX1070" fmla="*/ 19761359 w 27203888"/>
              <a:gd name="connsiteY1070" fmla="*/ 2210346 h 10748675"/>
              <a:gd name="connsiteX1071" fmla="*/ 23350140 w 27203888"/>
              <a:gd name="connsiteY1071" fmla="*/ 1386373 h 10748675"/>
              <a:gd name="connsiteX1072" fmla="*/ 23363791 w 27203888"/>
              <a:gd name="connsiteY1072" fmla="*/ 1354296 h 10748675"/>
              <a:gd name="connsiteX1073" fmla="*/ 23350140 w 27203888"/>
              <a:gd name="connsiteY1073" fmla="*/ 1386373 h 10748675"/>
              <a:gd name="connsiteX1074" fmla="*/ 20432369 w 27203888"/>
              <a:gd name="connsiteY1074" fmla="*/ 2071622 h 10748675"/>
              <a:gd name="connsiteX1075" fmla="*/ 20393887 w 27203888"/>
              <a:gd name="connsiteY1075" fmla="*/ 2036985 h 10748675"/>
              <a:gd name="connsiteX1076" fmla="*/ 20467186 w 27203888"/>
              <a:gd name="connsiteY1076" fmla="*/ 1998320 h 10748675"/>
              <a:gd name="connsiteX1077" fmla="*/ 20481847 w 27203888"/>
              <a:gd name="connsiteY1077" fmla="*/ 2043429 h 10748675"/>
              <a:gd name="connsiteX1078" fmla="*/ 20432369 w 27203888"/>
              <a:gd name="connsiteY1078" fmla="*/ 2071622 h 10748675"/>
              <a:gd name="connsiteX1079" fmla="*/ 21612852 w 27203888"/>
              <a:gd name="connsiteY1079" fmla="*/ 1803092 h 10748675"/>
              <a:gd name="connsiteX1080" fmla="*/ 21602992 w 27203888"/>
              <a:gd name="connsiteY1080" fmla="*/ 1783846 h 10748675"/>
              <a:gd name="connsiteX1081" fmla="*/ 21612093 w 27203888"/>
              <a:gd name="connsiteY1081" fmla="*/ 1776629 h 10748675"/>
              <a:gd name="connsiteX1082" fmla="*/ 21616644 w 27203888"/>
              <a:gd name="connsiteY1082" fmla="*/ 1783846 h 10748675"/>
              <a:gd name="connsiteX1083" fmla="*/ 21612852 w 27203888"/>
              <a:gd name="connsiteY1083" fmla="*/ 1803092 h 10748675"/>
              <a:gd name="connsiteX1084" fmla="*/ 9374951 w 27203888"/>
              <a:gd name="connsiteY1084" fmla="*/ 4621196 h 10748675"/>
              <a:gd name="connsiteX1085" fmla="*/ 9356380 w 27203888"/>
              <a:gd name="connsiteY1085" fmla="*/ 4607642 h 10748675"/>
              <a:gd name="connsiteX1086" fmla="*/ 9379630 w 27203888"/>
              <a:gd name="connsiteY1086" fmla="*/ 4591901 h 10748675"/>
              <a:gd name="connsiteX1087" fmla="*/ 9374951 w 27203888"/>
              <a:gd name="connsiteY1087" fmla="*/ 4621196 h 10748675"/>
              <a:gd name="connsiteX1088" fmla="*/ 11131238 w 27203888"/>
              <a:gd name="connsiteY1088" fmla="*/ 4217907 h 10748675"/>
              <a:gd name="connsiteX1089" fmla="*/ 11110161 w 27203888"/>
              <a:gd name="connsiteY1089" fmla="*/ 4196674 h 10748675"/>
              <a:gd name="connsiteX1090" fmla="*/ 11131238 w 27203888"/>
              <a:gd name="connsiteY1090" fmla="*/ 4217907 h 10748675"/>
              <a:gd name="connsiteX1091" fmla="*/ 10079588 w 27203888"/>
              <a:gd name="connsiteY1091" fmla="*/ 4461600 h 10748675"/>
              <a:gd name="connsiteX1092" fmla="*/ 10049241 w 27203888"/>
              <a:gd name="connsiteY1092" fmla="*/ 4446369 h 10748675"/>
              <a:gd name="connsiteX1093" fmla="*/ 10067651 w 27203888"/>
              <a:gd name="connsiteY1093" fmla="*/ 4409733 h 10748675"/>
              <a:gd name="connsiteX1094" fmla="*/ 10079588 w 27203888"/>
              <a:gd name="connsiteY1094" fmla="*/ 4461600 h 10748675"/>
              <a:gd name="connsiteX1095" fmla="*/ 22119079 w 27203888"/>
              <a:gd name="connsiteY1095" fmla="*/ 1694177 h 10748675"/>
              <a:gd name="connsiteX1096" fmla="*/ 22114529 w 27203888"/>
              <a:gd name="connsiteY1096" fmla="*/ 1674930 h 10748675"/>
              <a:gd name="connsiteX1097" fmla="*/ 22118439 w 27203888"/>
              <a:gd name="connsiteY1097" fmla="*/ 1669817 h 10748675"/>
              <a:gd name="connsiteX1098" fmla="*/ 22119079 w 27203888"/>
              <a:gd name="connsiteY1098" fmla="*/ 1694177 h 10748675"/>
              <a:gd name="connsiteX1099" fmla="*/ 18842782 w 27203888"/>
              <a:gd name="connsiteY1099" fmla="*/ 2462650 h 10748675"/>
              <a:gd name="connsiteX1100" fmla="*/ 18828080 w 27203888"/>
              <a:gd name="connsiteY1100" fmla="*/ 2430441 h 10748675"/>
              <a:gd name="connsiteX1101" fmla="*/ 18842782 w 27203888"/>
              <a:gd name="connsiteY1101" fmla="*/ 2462650 h 10748675"/>
              <a:gd name="connsiteX1102" fmla="*/ 9340399 w 27203888"/>
              <a:gd name="connsiteY1102" fmla="*/ 4652102 h 10748675"/>
              <a:gd name="connsiteX1103" fmla="*/ 9317864 w 27203888"/>
              <a:gd name="connsiteY1103" fmla="*/ 4647269 h 10748675"/>
              <a:gd name="connsiteX1104" fmla="*/ 9349185 w 27203888"/>
              <a:gd name="connsiteY1104" fmla="*/ 4631044 h 10748675"/>
              <a:gd name="connsiteX1105" fmla="*/ 9358033 w 27203888"/>
              <a:gd name="connsiteY1105" fmla="*/ 4635113 h 10748675"/>
              <a:gd name="connsiteX1106" fmla="*/ 9356958 w 27203888"/>
              <a:gd name="connsiteY1106" fmla="*/ 4629627 h 10748675"/>
              <a:gd name="connsiteX1107" fmla="*/ 9355258 w 27203888"/>
              <a:gd name="connsiteY1107" fmla="*/ 4613293 h 10748675"/>
              <a:gd name="connsiteX1108" fmla="*/ 9363850 w 27203888"/>
              <a:gd name="connsiteY1108" fmla="*/ 4626755 h 10748675"/>
              <a:gd name="connsiteX1109" fmla="*/ 9362788 w 27203888"/>
              <a:gd name="connsiteY1109" fmla="*/ 4634075 h 10748675"/>
              <a:gd name="connsiteX1110" fmla="*/ 9361432 w 27203888"/>
              <a:gd name="connsiteY1110" fmla="*/ 4636675 h 10748675"/>
              <a:gd name="connsiteX1111" fmla="*/ 9362254 w 27203888"/>
              <a:gd name="connsiteY1111" fmla="*/ 4637053 h 10748675"/>
              <a:gd name="connsiteX1112" fmla="*/ 9340399 w 27203888"/>
              <a:gd name="connsiteY1112" fmla="*/ 4652102 h 10748675"/>
              <a:gd name="connsiteX1113" fmla="*/ 9995164 w 27203888"/>
              <a:gd name="connsiteY1113" fmla="*/ 4504832 h 10748675"/>
              <a:gd name="connsiteX1114" fmla="*/ 10003567 w 27203888"/>
              <a:gd name="connsiteY1114" fmla="*/ 4476023 h 10748675"/>
              <a:gd name="connsiteX1115" fmla="*/ 9995164 w 27203888"/>
              <a:gd name="connsiteY1115" fmla="*/ 4504832 h 10748675"/>
              <a:gd name="connsiteX1116" fmla="*/ 23561919 w 27203888"/>
              <a:gd name="connsiteY1116" fmla="*/ 1386372 h 10748675"/>
              <a:gd name="connsiteX1117" fmla="*/ 23548267 w 27203888"/>
              <a:gd name="connsiteY1117" fmla="*/ 1354296 h 10748675"/>
              <a:gd name="connsiteX1118" fmla="*/ 23561919 w 27203888"/>
              <a:gd name="connsiteY1118" fmla="*/ 1386372 h 10748675"/>
              <a:gd name="connsiteX1119" fmla="*/ 18705147 w 27203888"/>
              <a:gd name="connsiteY1119" fmla="*/ 2519822 h 10748675"/>
              <a:gd name="connsiteX1120" fmla="*/ 18716174 w 27203888"/>
              <a:gd name="connsiteY1120" fmla="*/ 2494858 h 10748675"/>
              <a:gd name="connsiteX1121" fmla="*/ 18697795 w 27203888"/>
              <a:gd name="connsiteY1121" fmla="*/ 2493249 h 10748675"/>
              <a:gd name="connsiteX1122" fmla="*/ 18686768 w 27203888"/>
              <a:gd name="connsiteY1122" fmla="*/ 2520627 h 10748675"/>
              <a:gd name="connsiteX1123" fmla="*/ 18705147 w 27203888"/>
              <a:gd name="connsiteY1123" fmla="*/ 2519822 h 10748675"/>
              <a:gd name="connsiteX1124" fmla="*/ 21929991 w 27203888"/>
              <a:gd name="connsiteY1124" fmla="*/ 1784142 h 10748675"/>
              <a:gd name="connsiteX1125" fmla="*/ 21671438 w 27203888"/>
              <a:gd name="connsiteY1125" fmla="*/ 1784142 h 10748675"/>
              <a:gd name="connsiteX1126" fmla="*/ 21754896 w 27203888"/>
              <a:gd name="connsiteY1126" fmla="*/ 1740019 h 10748675"/>
              <a:gd name="connsiteX1127" fmla="*/ 21915264 w 27203888"/>
              <a:gd name="connsiteY1127" fmla="*/ 1727105 h 10748675"/>
              <a:gd name="connsiteX1128" fmla="*/ 21929991 w 27203888"/>
              <a:gd name="connsiteY1128" fmla="*/ 1784142 h 10748675"/>
              <a:gd name="connsiteX1129" fmla="*/ 22203803 w 27203888"/>
              <a:gd name="connsiteY1129" fmla="*/ 1727329 h 10748675"/>
              <a:gd name="connsiteX1130" fmla="*/ 22161359 w 27203888"/>
              <a:gd name="connsiteY1130" fmla="*/ 1727329 h 10748675"/>
              <a:gd name="connsiteX1131" fmla="*/ 22170792 w 27203888"/>
              <a:gd name="connsiteY1131" fmla="*/ 1676303 h 10748675"/>
              <a:gd name="connsiteX1132" fmla="*/ 22203803 w 27203888"/>
              <a:gd name="connsiteY1132" fmla="*/ 1727329 h 10748675"/>
              <a:gd name="connsiteX1133" fmla="*/ 9255005 w 27203888"/>
              <a:gd name="connsiteY1133" fmla="*/ 4718816 h 10748675"/>
              <a:gd name="connsiteX1134" fmla="*/ 9310129 w 27203888"/>
              <a:gd name="connsiteY1134" fmla="*/ 4663383 h 10748675"/>
              <a:gd name="connsiteX1135" fmla="*/ 9321723 w 27203888"/>
              <a:gd name="connsiteY1135" fmla="*/ 4674429 h 10748675"/>
              <a:gd name="connsiteX1136" fmla="*/ 9315250 w 27203888"/>
              <a:gd name="connsiteY1136" fmla="*/ 4646302 h 10748675"/>
              <a:gd name="connsiteX1137" fmla="*/ 9323841 w 27203888"/>
              <a:gd name="connsiteY1137" fmla="*/ 4659764 h 10748675"/>
              <a:gd name="connsiteX1138" fmla="*/ 9322096 w 27203888"/>
              <a:gd name="connsiteY1138" fmla="*/ 4674785 h 10748675"/>
              <a:gd name="connsiteX1139" fmla="*/ 9323679 w 27203888"/>
              <a:gd name="connsiteY1139" fmla="*/ 4676294 h 10748675"/>
              <a:gd name="connsiteX1140" fmla="*/ 9255005 w 27203888"/>
              <a:gd name="connsiteY1140" fmla="*/ 4718816 h 10748675"/>
              <a:gd name="connsiteX1141" fmla="*/ 18672066 w 27203888"/>
              <a:gd name="connsiteY1141" fmla="*/ 2551763 h 10748675"/>
              <a:gd name="connsiteX1142" fmla="*/ 18643477 w 27203888"/>
              <a:gd name="connsiteY1142" fmla="*/ 2520627 h 10748675"/>
              <a:gd name="connsiteX1143" fmla="*/ 18672066 w 27203888"/>
              <a:gd name="connsiteY1143" fmla="*/ 2551763 h 10748675"/>
              <a:gd name="connsiteX1144" fmla="*/ 23648385 w 27203888"/>
              <a:gd name="connsiteY1144" fmla="*/ 1414717 h 10748675"/>
              <a:gd name="connsiteX1145" fmla="*/ 23631126 w 27203888"/>
              <a:gd name="connsiteY1145" fmla="*/ 1387442 h 10748675"/>
              <a:gd name="connsiteX1146" fmla="*/ 23648385 w 27203888"/>
              <a:gd name="connsiteY1146" fmla="*/ 1414717 h 10748675"/>
              <a:gd name="connsiteX1147" fmla="*/ 10516762 w 27203888"/>
              <a:gd name="connsiteY1147" fmla="*/ 4440279 h 10748675"/>
              <a:gd name="connsiteX1148" fmla="*/ 10554637 w 27203888"/>
              <a:gd name="connsiteY1148" fmla="*/ 4393784 h 10748675"/>
              <a:gd name="connsiteX1149" fmla="*/ 10510864 w 27203888"/>
              <a:gd name="connsiteY1149" fmla="*/ 4414653 h 10748675"/>
              <a:gd name="connsiteX1150" fmla="*/ 10516762 w 27203888"/>
              <a:gd name="connsiteY1150" fmla="*/ 4440279 h 10748675"/>
              <a:gd name="connsiteX1151" fmla="*/ 20221590 w 27203888"/>
              <a:gd name="connsiteY1151" fmla="*/ 2212485 h 10748675"/>
              <a:gd name="connsiteX1152" fmla="*/ 20206887 w 27203888"/>
              <a:gd name="connsiteY1152" fmla="*/ 2180274 h 10748675"/>
              <a:gd name="connsiteX1153" fmla="*/ 20221590 w 27203888"/>
              <a:gd name="connsiteY1153" fmla="*/ 2212485 h 10748675"/>
              <a:gd name="connsiteX1154" fmla="*/ 10945889 w 27203888"/>
              <a:gd name="connsiteY1154" fmla="*/ 4355852 h 10748675"/>
              <a:gd name="connsiteX1155" fmla="*/ 11035477 w 27203888"/>
              <a:gd name="connsiteY1155" fmla="*/ 4266931 h 10748675"/>
              <a:gd name="connsiteX1156" fmla="*/ 11076482 w 27203888"/>
              <a:gd name="connsiteY1156" fmla="*/ 4257494 h 10748675"/>
              <a:gd name="connsiteX1157" fmla="*/ 11020099 w 27203888"/>
              <a:gd name="connsiteY1157" fmla="*/ 4270470 h 10748675"/>
              <a:gd name="connsiteX1158" fmla="*/ 10925110 w 27203888"/>
              <a:gd name="connsiteY1158" fmla="*/ 4346299 h 10748675"/>
              <a:gd name="connsiteX1159" fmla="*/ 10945889 w 27203888"/>
              <a:gd name="connsiteY1159" fmla="*/ 4355852 h 10748675"/>
              <a:gd name="connsiteX1160" fmla="*/ 9932204 w 27203888"/>
              <a:gd name="connsiteY1160" fmla="*/ 4589875 h 10748675"/>
              <a:gd name="connsiteX1161" fmla="*/ 9921356 w 27203888"/>
              <a:gd name="connsiteY1161" fmla="*/ 4591873 h 10748675"/>
              <a:gd name="connsiteX1162" fmla="*/ 9891959 w 27203888"/>
              <a:gd name="connsiteY1162" fmla="*/ 4556076 h 10748675"/>
              <a:gd name="connsiteX1163" fmla="*/ 9931355 w 27203888"/>
              <a:gd name="connsiteY1163" fmla="*/ 4520406 h 10748675"/>
              <a:gd name="connsiteX1164" fmla="*/ 9957216 w 27203888"/>
              <a:gd name="connsiteY1164" fmla="*/ 4567659 h 10748675"/>
              <a:gd name="connsiteX1165" fmla="*/ 9932204 w 27203888"/>
              <a:gd name="connsiteY1165" fmla="*/ 4589875 h 10748675"/>
              <a:gd name="connsiteX1166" fmla="*/ 20792553 w 27203888"/>
              <a:gd name="connsiteY1166" fmla="*/ 2091161 h 10748675"/>
              <a:gd name="connsiteX1167" fmla="*/ 20777851 w 27203888"/>
              <a:gd name="connsiteY1167" fmla="*/ 2058951 h 10748675"/>
              <a:gd name="connsiteX1168" fmla="*/ 20792553 w 27203888"/>
              <a:gd name="connsiteY1168" fmla="*/ 2091161 h 10748675"/>
              <a:gd name="connsiteX1169" fmla="*/ 20665127 w 27203888"/>
              <a:gd name="connsiteY1169" fmla="*/ 2123370 h 10748675"/>
              <a:gd name="connsiteX1170" fmla="*/ 20651242 w 27203888"/>
              <a:gd name="connsiteY1170" fmla="*/ 2091161 h 10748675"/>
              <a:gd name="connsiteX1171" fmla="*/ 20665127 w 27203888"/>
              <a:gd name="connsiteY1171" fmla="*/ 2123370 h 10748675"/>
              <a:gd name="connsiteX1172" fmla="*/ 24264361 w 27203888"/>
              <a:gd name="connsiteY1172" fmla="*/ 1296400 h 10748675"/>
              <a:gd name="connsiteX1173" fmla="*/ 24236323 w 27203888"/>
              <a:gd name="connsiteY1173" fmla="*/ 1296400 h 10748675"/>
              <a:gd name="connsiteX1174" fmla="*/ 24236321 w 27203888"/>
              <a:gd name="connsiteY1174" fmla="*/ 1264322 h 10748675"/>
              <a:gd name="connsiteX1175" fmla="*/ 24264361 w 27203888"/>
              <a:gd name="connsiteY1175" fmla="*/ 1264321 h 10748675"/>
              <a:gd name="connsiteX1176" fmla="*/ 24264361 w 27203888"/>
              <a:gd name="connsiteY1176" fmla="*/ 1296400 h 10748675"/>
              <a:gd name="connsiteX1177" fmla="*/ 20977157 w 27203888"/>
              <a:gd name="connsiteY1177" fmla="*/ 2058950 h 10748675"/>
              <a:gd name="connsiteX1178" fmla="*/ 20963271 w 27203888"/>
              <a:gd name="connsiteY1178" fmla="*/ 2033182 h 10748675"/>
              <a:gd name="connsiteX1179" fmla="*/ 20977157 w 27203888"/>
              <a:gd name="connsiteY1179" fmla="*/ 2058950 h 10748675"/>
              <a:gd name="connsiteX1180" fmla="*/ 10452156 w 27203888"/>
              <a:gd name="connsiteY1180" fmla="*/ 4483481 h 10748675"/>
              <a:gd name="connsiteX1181" fmla="*/ 10475349 w 27203888"/>
              <a:gd name="connsiteY1181" fmla="*/ 4471397 h 10748675"/>
              <a:gd name="connsiteX1182" fmla="*/ 10442235 w 27203888"/>
              <a:gd name="connsiteY1182" fmla="*/ 4468225 h 10748675"/>
              <a:gd name="connsiteX1183" fmla="*/ 10452156 w 27203888"/>
              <a:gd name="connsiteY1183" fmla="*/ 4483481 h 10748675"/>
              <a:gd name="connsiteX1184" fmla="*/ 21124186 w 27203888"/>
              <a:gd name="connsiteY1184" fmla="*/ 2033182 h 10748675"/>
              <a:gd name="connsiteX1185" fmla="*/ 21107646 w 27203888"/>
              <a:gd name="connsiteY1185" fmla="*/ 1997751 h 10748675"/>
              <a:gd name="connsiteX1186" fmla="*/ 21080077 w 27203888"/>
              <a:gd name="connsiteY1186" fmla="*/ 2000972 h 10748675"/>
              <a:gd name="connsiteX1187" fmla="*/ 21124186 w 27203888"/>
              <a:gd name="connsiteY1187" fmla="*/ 2033182 h 10748675"/>
              <a:gd name="connsiteX1188" fmla="*/ 24620960 w 27203888"/>
              <a:gd name="connsiteY1188" fmla="*/ 1228739 h 10748675"/>
              <a:gd name="connsiteX1189" fmla="*/ 24598997 w 27203888"/>
              <a:gd name="connsiteY1189" fmla="*/ 1218373 h 10748675"/>
              <a:gd name="connsiteX1190" fmla="*/ 24596949 w 27203888"/>
              <a:gd name="connsiteY1190" fmla="*/ 1201277 h 10748675"/>
              <a:gd name="connsiteX1191" fmla="*/ 24566490 w 27203888"/>
              <a:gd name="connsiteY1191" fmla="*/ 1196255 h 10748675"/>
              <a:gd name="connsiteX1192" fmla="*/ 24466874 w 27203888"/>
              <a:gd name="connsiteY1192" fmla="*/ 1149355 h 10748675"/>
              <a:gd name="connsiteX1193" fmla="*/ 24568226 w 27203888"/>
              <a:gd name="connsiteY1193" fmla="*/ 1107514 h 10748675"/>
              <a:gd name="connsiteX1194" fmla="*/ 24584527 w 27203888"/>
              <a:gd name="connsiteY1194" fmla="*/ 1136276 h 10748675"/>
              <a:gd name="connsiteX1195" fmla="*/ 24555731 w 27203888"/>
              <a:gd name="connsiteY1195" fmla="*/ 1168974 h 10748675"/>
              <a:gd name="connsiteX1196" fmla="*/ 24594605 w 27203888"/>
              <a:gd name="connsiteY1196" fmla="*/ 1177251 h 10748675"/>
              <a:gd name="connsiteX1197" fmla="*/ 24598731 w 27203888"/>
              <a:gd name="connsiteY1197" fmla="*/ 1198550 h 10748675"/>
              <a:gd name="connsiteX1198" fmla="*/ 24612417 w 27203888"/>
              <a:gd name="connsiteY1198" fmla="*/ 1201863 h 10748675"/>
              <a:gd name="connsiteX1199" fmla="*/ 24620960 w 27203888"/>
              <a:gd name="connsiteY1199" fmla="*/ 1228739 h 10748675"/>
              <a:gd name="connsiteX1200" fmla="*/ 21556165 w 27203888"/>
              <a:gd name="connsiteY1200" fmla="*/ 1935650 h 10748675"/>
              <a:gd name="connsiteX1201" fmla="*/ 21569815 w 27203888"/>
              <a:gd name="connsiteY1201" fmla="*/ 1903609 h 10748675"/>
              <a:gd name="connsiteX1202" fmla="*/ 21556165 w 27203888"/>
              <a:gd name="connsiteY1202" fmla="*/ 1935650 h 10748675"/>
              <a:gd name="connsiteX1203" fmla="*/ 9165506 w 27203888"/>
              <a:gd name="connsiteY1203" fmla="*/ 4793230 h 10748675"/>
              <a:gd name="connsiteX1204" fmla="*/ 9156322 w 27203888"/>
              <a:gd name="connsiteY1204" fmla="*/ 4790014 h 10748675"/>
              <a:gd name="connsiteX1205" fmla="*/ 9182179 w 27203888"/>
              <a:gd name="connsiteY1205" fmla="*/ 4768194 h 10748675"/>
              <a:gd name="connsiteX1206" fmla="*/ 9165506 w 27203888"/>
              <a:gd name="connsiteY1206" fmla="*/ 4793230 h 10748675"/>
              <a:gd name="connsiteX1207" fmla="*/ 11083517 w 27203888"/>
              <a:gd name="connsiteY1207" fmla="*/ 4358414 h 10748675"/>
              <a:gd name="connsiteX1208" fmla="*/ 11062242 w 27203888"/>
              <a:gd name="connsiteY1208" fmla="*/ 4336326 h 10748675"/>
              <a:gd name="connsiteX1209" fmla="*/ 11083517 w 27203888"/>
              <a:gd name="connsiteY1209" fmla="*/ 4358414 h 10748675"/>
              <a:gd name="connsiteX1210" fmla="*/ 21325613 w 27203888"/>
              <a:gd name="connsiteY1210" fmla="*/ 2001967 h 10748675"/>
              <a:gd name="connsiteX1211" fmla="*/ 21325613 w 27203888"/>
              <a:gd name="connsiteY1211" fmla="*/ 1936757 h 10748675"/>
              <a:gd name="connsiteX1212" fmla="*/ 21360800 w 27203888"/>
              <a:gd name="connsiteY1212" fmla="*/ 1969362 h 10748675"/>
              <a:gd name="connsiteX1213" fmla="*/ 21325613 w 27203888"/>
              <a:gd name="connsiteY1213" fmla="*/ 2001967 h 10748675"/>
              <a:gd name="connsiteX1214" fmla="*/ 9168690 w 27203888"/>
              <a:gd name="connsiteY1214" fmla="*/ 4805387 h 10748675"/>
              <a:gd name="connsiteX1215" fmla="*/ 9168994 w 27203888"/>
              <a:gd name="connsiteY1215" fmla="*/ 4802687 h 10748675"/>
              <a:gd name="connsiteX1216" fmla="*/ 9169417 w 27203888"/>
              <a:gd name="connsiteY1216" fmla="*/ 4798929 h 10748675"/>
              <a:gd name="connsiteX1217" fmla="*/ 21494121 w 27203888"/>
              <a:gd name="connsiteY1217" fmla="*/ 1970999 h 10748675"/>
              <a:gd name="connsiteX1218" fmla="*/ 21437285 w 27203888"/>
              <a:gd name="connsiteY1218" fmla="*/ 1938215 h 10748675"/>
              <a:gd name="connsiteX1219" fmla="*/ 21472906 w 27203888"/>
              <a:gd name="connsiteY1219" fmla="*/ 1932888 h 10748675"/>
              <a:gd name="connsiteX1220" fmla="*/ 21494121 w 27203888"/>
              <a:gd name="connsiteY1220" fmla="*/ 1970999 h 10748675"/>
              <a:gd name="connsiteX1221" fmla="*/ 24192265 w 27203888"/>
              <a:gd name="connsiteY1221" fmla="*/ 1353226 h 10748675"/>
              <a:gd name="connsiteX1222" fmla="*/ 24182286 w 27203888"/>
              <a:gd name="connsiteY1222" fmla="*/ 1321148 h 10748675"/>
              <a:gd name="connsiteX1223" fmla="*/ 24192265 w 27203888"/>
              <a:gd name="connsiteY1223" fmla="*/ 1353226 h 10748675"/>
              <a:gd name="connsiteX1224" fmla="*/ 24729444 w 27203888"/>
              <a:gd name="connsiteY1224" fmla="*/ 1231283 h 10748675"/>
              <a:gd name="connsiteX1225" fmla="*/ 24711833 w 27203888"/>
              <a:gd name="connsiteY1225" fmla="*/ 1232935 h 10748675"/>
              <a:gd name="connsiteX1226" fmla="*/ 24739851 w 27203888"/>
              <a:gd name="connsiteY1226" fmla="*/ 1199897 h 10748675"/>
              <a:gd name="connsiteX1227" fmla="*/ 24729444 w 27203888"/>
              <a:gd name="connsiteY1227" fmla="*/ 1231283 h 10748675"/>
              <a:gd name="connsiteX1228" fmla="*/ 9167556 w 27203888"/>
              <a:gd name="connsiteY1228" fmla="*/ 4815456 h 10748675"/>
              <a:gd name="connsiteX1229" fmla="*/ 9167999 w 27203888"/>
              <a:gd name="connsiteY1229" fmla="*/ 4811523 h 10748675"/>
              <a:gd name="connsiteX1230" fmla="*/ 9168690 w 27203888"/>
              <a:gd name="connsiteY1230" fmla="*/ 4805387 h 10748675"/>
              <a:gd name="connsiteX1231" fmla="*/ 9168115 w 27203888"/>
              <a:gd name="connsiteY1231" fmla="*/ 4810494 h 10748675"/>
              <a:gd name="connsiteX1232" fmla="*/ 9167334 w 27203888"/>
              <a:gd name="connsiteY1232" fmla="*/ 4817434 h 10748675"/>
              <a:gd name="connsiteX1233" fmla="*/ 9167556 w 27203888"/>
              <a:gd name="connsiteY1233" fmla="*/ 4815456 h 10748675"/>
              <a:gd name="connsiteX1234" fmla="*/ 9167366 w 27203888"/>
              <a:gd name="connsiteY1234" fmla="*/ 4817145 h 10748675"/>
              <a:gd name="connsiteX1235" fmla="*/ 9167334 w 27203888"/>
              <a:gd name="connsiteY1235" fmla="*/ 4817434 h 10748675"/>
              <a:gd name="connsiteX1236" fmla="*/ 19591292 w 27203888"/>
              <a:gd name="connsiteY1236" fmla="*/ 2418770 h 10748675"/>
              <a:gd name="connsiteX1237" fmla="*/ 19661245 w 27203888"/>
              <a:gd name="connsiteY1237" fmla="*/ 2378902 h 10748675"/>
              <a:gd name="connsiteX1238" fmla="*/ 19534637 w 27203888"/>
              <a:gd name="connsiteY1238" fmla="*/ 2430441 h 10748675"/>
              <a:gd name="connsiteX1239" fmla="*/ 19591292 w 27203888"/>
              <a:gd name="connsiteY1239" fmla="*/ 2418770 h 10748675"/>
              <a:gd name="connsiteX1240" fmla="*/ 20025244 w 27203888"/>
              <a:gd name="connsiteY1240" fmla="*/ 2326427 h 10748675"/>
              <a:gd name="connsiteX1241" fmla="*/ 20060674 w 27203888"/>
              <a:gd name="connsiteY1241" fmla="*/ 2309116 h 10748675"/>
              <a:gd name="connsiteX1242" fmla="*/ 20050873 w 27203888"/>
              <a:gd name="connsiteY1242" fmla="*/ 2218924 h 10748675"/>
              <a:gd name="connsiteX1243" fmla="*/ 19992878 w 27203888"/>
              <a:gd name="connsiteY1243" fmla="*/ 2296226 h 10748675"/>
              <a:gd name="connsiteX1244" fmla="*/ 20025244 w 27203888"/>
              <a:gd name="connsiteY1244" fmla="*/ 2326427 h 10748675"/>
              <a:gd name="connsiteX1245" fmla="*/ 10400666 w 27203888"/>
              <a:gd name="connsiteY1245" fmla="*/ 4541654 h 10748675"/>
              <a:gd name="connsiteX1246" fmla="*/ 10379587 w 27203888"/>
              <a:gd name="connsiteY1246" fmla="*/ 4520420 h 10748675"/>
              <a:gd name="connsiteX1247" fmla="*/ 10400666 w 27203888"/>
              <a:gd name="connsiteY1247" fmla="*/ 4541654 h 10748675"/>
              <a:gd name="connsiteX1248" fmla="*/ 9093253 w 27203888"/>
              <a:gd name="connsiteY1248" fmla="*/ 4843317 h 10748675"/>
              <a:gd name="connsiteX1249" fmla="*/ 9081316 w 27203888"/>
              <a:gd name="connsiteY1249" fmla="*/ 4791449 h 10748675"/>
              <a:gd name="connsiteX1250" fmla="*/ 9153003 w 27203888"/>
              <a:gd name="connsiteY1250" fmla="*/ 4802721 h 10748675"/>
              <a:gd name="connsiteX1251" fmla="*/ 9160341 w 27203888"/>
              <a:gd name="connsiteY1251" fmla="*/ 4811214 h 10748675"/>
              <a:gd name="connsiteX1252" fmla="*/ 9093253 w 27203888"/>
              <a:gd name="connsiteY1252" fmla="*/ 4843317 h 10748675"/>
              <a:gd name="connsiteX1253" fmla="*/ 9797768 w 27203888"/>
              <a:gd name="connsiteY1253" fmla="*/ 4681176 h 10748675"/>
              <a:gd name="connsiteX1254" fmla="*/ 9806135 w 27203888"/>
              <a:gd name="connsiteY1254" fmla="*/ 4652408 h 10748675"/>
              <a:gd name="connsiteX1255" fmla="*/ 9797768 w 27203888"/>
              <a:gd name="connsiteY1255" fmla="*/ 4681176 h 10748675"/>
              <a:gd name="connsiteX1256" fmla="*/ 20738643 w 27203888"/>
              <a:gd name="connsiteY1256" fmla="*/ 2180274 h 10748675"/>
              <a:gd name="connsiteX1257" fmla="*/ 20704335 w 27203888"/>
              <a:gd name="connsiteY1257" fmla="*/ 2149138 h 10748675"/>
              <a:gd name="connsiteX1258" fmla="*/ 20738643 w 27203888"/>
              <a:gd name="connsiteY1258" fmla="*/ 2180274 h 10748675"/>
              <a:gd name="connsiteX1259" fmla="*/ 19515033 w 27203888"/>
              <a:gd name="connsiteY1259" fmla="*/ 2462650 h 10748675"/>
              <a:gd name="connsiteX1260" fmla="*/ 19500331 w 27203888"/>
              <a:gd name="connsiteY1260" fmla="*/ 2430440 h 10748675"/>
              <a:gd name="connsiteX1261" fmla="*/ 19515033 w 27203888"/>
              <a:gd name="connsiteY1261" fmla="*/ 2462650 h 10748675"/>
              <a:gd name="connsiteX1262" fmla="*/ 23821290 w 27203888"/>
              <a:gd name="connsiteY1262" fmla="*/ 1476348 h 10748675"/>
              <a:gd name="connsiteX1263" fmla="*/ 23807637 w 27203888"/>
              <a:gd name="connsiteY1263" fmla="*/ 1444269 h 10748675"/>
              <a:gd name="connsiteX1264" fmla="*/ 23821290 w 27203888"/>
              <a:gd name="connsiteY1264" fmla="*/ 1476348 h 10748675"/>
              <a:gd name="connsiteX1265" fmla="*/ 20221590 w 27203888"/>
              <a:gd name="connsiteY1265" fmla="*/ 2309116 h 10748675"/>
              <a:gd name="connsiteX1266" fmla="*/ 20193002 w 27203888"/>
              <a:gd name="connsiteY1266" fmla="*/ 2276903 h 10748675"/>
              <a:gd name="connsiteX1267" fmla="*/ 20221590 w 27203888"/>
              <a:gd name="connsiteY1267" fmla="*/ 2309116 h 10748675"/>
              <a:gd name="connsiteX1268" fmla="*/ 19431717 w 27203888"/>
              <a:gd name="connsiteY1268" fmla="*/ 2494858 h 10748675"/>
              <a:gd name="connsiteX1269" fmla="*/ 19431717 w 27203888"/>
              <a:gd name="connsiteY1269" fmla="*/ 2462650 h 10748675"/>
              <a:gd name="connsiteX1270" fmla="*/ 19431717 w 27203888"/>
              <a:gd name="connsiteY1270" fmla="*/ 2494858 h 10748675"/>
              <a:gd name="connsiteX1271" fmla="*/ 18897918 w 27203888"/>
              <a:gd name="connsiteY1271" fmla="*/ 2619002 h 10748675"/>
              <a:gd name="connsiteX1272" fmla="*/ 18931000 w 27203888"/>
              <a:gd name="connsiteY1272" fmla="*/ 2564644 h 10748675"/>
              <a:gd name="connsiteX1273" fmla="*/ 18974292 w 27203888"/>
              <a:gd name="connsiteY1273" fmla="*/ 2551763 h 10748675"/>
              <a:gd name="connsiteX1274" fmla="*/ 19038005 w 27203888"/>
              <a:gd name="connsiteY1274" fmla="*/ 2533510 h 10748675"/>
              <a:gd name="connsiteX1275" fmla="*/ 19096816 w 27203888"/>
              <a:gd name="connsiteY1275" fmla="*/ 2507744 h 10748675"/>
              <a:gd name="connsiteX1276" fmla="*/ 19130306 w 27203888"/>
              <a:gd name="connsiteY1276" fmla="*/ 2494859 h 10748675"/>
              <a:gd name="connsiteX1277" fmla="*/ 19130306 w 27203888"/>
              <a:gd name="connsiteY1277" fmla="*/ 2430441 h 10748675"/>
              <a:gd name="connsiteX1278" fmla="*/ 18935901 w 27203888"/>
              <a:gd name="connsiteY1278" fmla="*/ 2545320 h 10748675"/>
              <a:gd name="connsiteX1279" fmla="*/ 18886891 w 27203888"/>
              <a:gd name="connsiteY1279" fmla="*/ 2596859 h 10748675"/>
              <a:gd name="connsiteX1280" fmla="*/ 18897918 w 27203888"/>
              <a:gd name="connsiteY1280" fmla="*/ 2619002 h 10748675"/>
              <a:gd name="connsiteX1281" fmla="*/ 20638275 w 27203888"/>
              <a:gd name="connsiteY1281" fmla="*/ 2221340 h 10748675"/>
              <a:gd name="connsiteX1282" fmla="*/ 20665127 w 27203888"/>
              <a:gd name="connsiteY1282" fmla="*/ 2199597 h 10748675"/>
              <a:gd name="connsiteX1283" fmla="*/ 20621835 w 27203888"/>
              <a:gd name="connsiteY1283" fmla="*/ 2136254 h 10748675"/>
              <a:gd name="connsiteX1284" fmla="*/ 20636538 w 27203888"/>
              <a:gd name="connsiteY1284" fmla="*/ 2104044 h 10748675"/>
              <a:gd name="connsiteX1285" fmla="*/ 20563024 w 27203888"/>
              <a:gd name="connsiteY1285" fmla="*/ 2167390 h 10748675"/>
              <a:gd name="connsiteX1286" fmla="*/ 20607133 w 27203888"/>
              <a:gd name="connsiteY1286" fmla="*/ 2218924 h 10748675"/>
              <a:gd name="connsiteX1287" fmla="*/ 20638275 w 27203888"/>
              <a:gd name="connsiteY1287" fmla="*/ 2221340 h 10748675"/>
              <a:gd name="connsiteX1288" fmla="*/ 10934307 w 27203888"/>
              <a:gd name="connsiteY1288" fmla="*/ 4456616 h 10748675"/>
              <a:gd name="connsiteX1289" fmla="*/ 11022009 w 27203888"/>
              <a:gd name="connsiteY1289" fmla="*/ 4372570 h 10748675"/>
              <a:gd name="connsiteX1290" fmla="*/ 10934307 w 27203888"/>
              <a:gd name="connsiteY1290" fmla="*/ 4456616 h 10748675"/>
              <a:gd name="connsiteX1291" fmla="*/ 20548322 w 27203888"/>
              <a:gd name="connsiteY1291" fmla="*/ 2244692 h 10748675"/>
              <a:gd name="connsiteX1292" fmla="*/ 20538520 w 27203888"/>
              <a:gd name="connsiteY1292" fmla="*/ 2186720 h 10748675"/>
              <a:gd name="connsiteX1293" fmla="*/ 20505030 w 27203888"/>
              <a:gd name="connsiteY1293" fmla="*/ 2244692 h 10748675"/>
              <a:gd name="connsiteX1294" fmla="*/ 20548322 w 27203888"/>
              <a:gd name="connsiteY1294" fmla="*/ 2244692 h 10748675"/>
              <a:gd name="connsiteX1295" fmla="*/ 20694534 w 27203888"/>
              <a:gd name="connsiteY1295" fmla="*/ 2212485 h 10748675"/>
              <a:gd name="connsiteX1296" fmla="*/ 20679830 w 27203888"/>
              <a:gd name="connsiteY1296" fmla="*/ 2180274 h 10748675"/>
              <a:gd name="connsiteX1297" fmla="*/ 20694534 w 27203888"/>
              <a:gd name="connsiteY1297" fmla="*/ 2212485 h 10748675"/>
              <a:gd name="connsiteX1298" fmla="*/ 20394962 w 27203888"/>
              <a:gd name="connsiteY1298" fmla="*/ 2284149 h 10748675"/>
              <a:gd name="connsiteX1299" fmla="*/ 20416812 w 27203888"/>
              <a:gd name="connsiteY1299" fmla="*/ 2276904 h 10748675"/>
              <a:gd name="connsiteX1300" fmla="*/ 20411911 w 27203888"/>
              <a:gd name="connsiteY1300" fmla="*/ 2238252 h 10748675"/>
              <a:gd name="connsiteX1301" fmla="*/ 20382504 w 27203888"/>
              <a:gd name="connsiteY1301" fmla="*/ 2231810 h 10748675"/>
              <a:gd name="connsiteX1302" fmla="*/ 20334312 w 27203888"/>
              <a:gd name="connsiteY1302" fmla="*/ 2149137 h 10748675"/>
              <a:gd name="connsiteX1303" fmla="*/ 20334311 w 27203888"/>
              <a:gd name="connsiteY1303" fmla="*/ 2244692 h 10748675"/>
              <a:gd name="connsiteX1304" fmla="*/ 20290204 w 27203888"/>
              <a:gd name="connsiteY1304" fmla="*/ 2244692 h 10748675"/>
              <a:gd name="connsiteX1305" fmla="*/ 20334312 w 27203888"/>
              <a:gd name="connsiteY1305" fmla="*/ 2276903 h 10748675"/>
              <a:gd name="connsiteX1306" fmla="*/ 20394962 w 27203888"/>
              <a:gd name="connsiteY1306" fmla="*/ 2284149 h 10748675"/>
              <a:gd name="connsiteX1307" fmla="*/ 20178298 w 27203888"/>
              <a:gd name="connsiteY1307" fmla="*/ 2334883 h 10748675"/>
              <a:gd name="connsiteX1308" fmla="*/ 20163595 w 27203888"/>
              <a:gd name="connsiteY1308" fmla="*/ 2276903 h 10748675"/>
              <a:gd name="connsiteX1309" fmla="*/ 20178298 w 27203888"/>
              <a:gd name="connsiteY1309" fmla="*/ 2334883 h 10748675"/>
              <a:gd name="connsiteX1310" fmla="*/ 24300201 w 27203888"/>
              <a:gd name="connsiteY1310" fmla="*/ 1390720 h 10748675"/>
              <a:gd name="connsiteX1311" fmla="*/ 24250732 w 27203888"/>
              <a:gd name="connsiteY1311" fmla="*/ 1331238 h 10748675"/>
              <a:gd name="connsiteX1312" fmla="*/ 24307568 w 27203888"/>
              <a:gd name="connsiteY1312" fmla="*/ 1382649 h 10748675"/>
              <a:gd name="connsiteX1313" fmla="*/ 24300201 w 27203888"/>
              <a:gd name="connsiteY1313" fmla="*/ 1390720 h 10748675"/>
              <a:gd name="connsiteX1314" fmla="*/ 24523752 w 27203888"/>
              <a:gd name="connsiteY1314" fmla="*/ 1353226 h 10748675"/>
              <a:gd name="connsiteX1315" fmla="*/ 24510102 w 27203888"/>
              <a:gd name="connsiteY1315" fmla="*/ 1321147 h 10748675"/>
              <a:gd name="connsiteX1316" fmla="*/ 24523752 w 27203888"/>
              <a:gd name="connsiteY1316" fmla="*/ 1353226 h 10748675"/>
              <a:gd name="connsiteX1317" fmla="*/ 20148891 w 27203888"/>
              <a:gd name="connsiteY1317" fmla="*/ 2366018 h 10748675"/>
              <a:gd name="connsiteX1318" fmla="*/ 20139091 w 27203888"/>
              <a:gd name="connsiteY1318" fmla="*/ 2315557 h 10748675"/>
              <a:gd name="connsiteX1319" fmla="*/ 20104784 w 27203888"/>
              <a:gd name="connsiteY1319" fmla="*/ 2366018 h 10748675"/>
              <a:gd name="connsiteX1320" fmla="*/ 20148891 w 27203888"/>
              <a:gd name="connsiteY1320" fmla="*/ 2366018 h 10748675"/>
              <a:gd name="connsiteX1321" fmla="*/ 20017383 w 27203888"/>
              <a:gd name="connsiteY1321" fmla="*/ 2398225 h 10748675"/>
              <a:gd name="connsiteX1322" fmla="*/ 20090081 w 27203888"/>
              <a:gd name="connsiteY1322" fmla="*/ 2346693 h 10748675"/>
              <a:gd name="connsiteX1323" fmla="*/ 20017383 w 27203888"/>
              <a:gd name="connsiteY1323" fmla="*/ 2398225 h 10748675"/>
              <a:gd name="connsiteX1324" fmla="*/ 24383179 w 27203888"/>
              <a:gd name="connsiteY1324" fmla="*/ 1397687 h 10748675"/>
              <a:gd name="connsiteX1325" fmla="*/ 24322781 w 27203888"/>
              <a:gd name="connsiteY1325" fmla="*/ 1354293 h 10748675"/>
              <a:gd name="connsiteX1326" fmla="*/ 24383179 w 27203888"/>
              <a:gd name="connsiteY1326" fmla="*/ 1397687 h 10748675"/>
              <a:gd name="connsiteX1327" fmla="*/ 10264263 w 27203888"/>
              <a:gd name="connsiteY1327" fmla="*/ 4648602 h 10748675"/>
              <a:gd name="connsiteX1328" fmla="*/ 10328499 w 27203888"/>
              <a:gd name="connsiteY1328" fmla="*/ 4579850 h 10748675"/>
              <a:gd name="connsiteX1329" fmla="*/ 10258365 w 27203888"/>
              <a:gd name="connsiteY1329" fmla="*/ 4622975 h 10748675"/>
              <a:gd name="connsiteX1330" fmla="*/ 10264263 w 27203888"/>
              <a:gd name="connsiteY1330" fmla="*/ 4648602 h 10748675"/>
              <a:gd name="connsiteX1331" fmla="*/ 9722984 w 27203888"/>
              <a:gd name="connsiteY1331" fmla="*/ 4773763 h 10748675"/>
              <a:gd name="connsiteX1332" fmla="*/ 9696507 w 27203888"/>
              <a:gd name="connsiteY1332" fmla="*/ 4758004 h 10748675"/>
              <a:gd name="connsiteX1333" fmla="*/ 9711044 w 27203888"/>
              <a:gd name="connsiteY1333" fmla="*/ 4721880 h 10748675"/>
              <a:gd name="connsiteX1334" fmla="*/ 9722984 w 27203888"/>
              <a:gd name="connsiteY1334" fmla="*/ 4773763 h 10748675"/>
              <a:gd name="connsiteX1335" fmla="*/ 19242213 w 27203888"/>
              <a:gd name="connsiteY1335" fmla="*/ 2583973 h 10748675"/>
              <a:gd name="connsiteX1336" fmla="*/ 19232410 w 27203888"/>
              <a:gd name="connsiteY1336" fmla="*/ 2551763 h 10748675"/>
              <a:gd name="connsiteX1337" fmla="*/ 19242213 w 27203888"/>
              <a:gd name="connsiteY1337" fmla="*/ 2583973 h 10748675"/>
              <a:gd name="connsiteX1338" fmla="*/ 19260999 w 27203888"/>
              <a:gd name="connsiteY1338" fmla="*/ 2583973 h 10748675"/>
              <a:gd name="connsiteX1339" fmla="*/ 19314911 w 27203888"/>
              <a:gd name="connsiteY1339" fmla="*/ 2520627 h 10748675"/>
              <a:gd name="connsiteX1340" fmla="*/ 19261000 w 27203888"/>
              <a:gd name="connsiteY1340" fmla="*/ 2520627 h 10748675"/>
              <a:gd name="connsiteX1341" fmla="*/ 19260999 w 27203888"/>
              <a:gd name="connsiteY1341" fmla="*/ 2583973 h 10748675"/>
              <a:gd name="connsiteX1342" fmla="*/ 23819544 w 27203888"/>
              <a:gd name="connsiteY1342" fmla="*/ 1540832 h 10748675"/>
              <a:gd name="connsiteX1343" fmla="*/ 23793226 w 27203888"/>
              <a:gd name="connsiteY1343" fmla="*/ 1537469 h 10748675"/>
              <a:gd name="connsiteX1344" fmla="*/ 23809037 w 27203888"/>
              <a:gd name="connsiteY1344" fmla="*/ 1502897 h 10748675"/>
              <a:gd name="connsiteX1345" fmla="*/ 23835655 w 27203888"/>
              <a:gd name="connsiteY1345" fmla="*/ 1506260 h 10748675"/>
              <a:gd name="connsiteX1346" fmla="*/ 23819544 w 27203888"/>
              <a:gd name="connsiteY1346" fmla="*/ 1540832 h 10748675"/>
              <a:gd name="connsiteX1347" fmla="*/ 9657473 w 27203888"/>
              <a:gd name="connsiteY1347" fmla="*/ 4816609 h 10748675"/>
              <a:gd name="connsiteX1348" fmla="*/ 9637322 w 27203888"/>
              <a:gd name="connsiteY1348" fmla="*/ 4794375 h 10748675"/>
              <a:gd name="connsiteX1349" fmla="*/ 9657473 w 27203888"/>
              <a:gd name="connsiteY1349" fmla="*/ 4816609 h 10748675"/>
              <a:gd name="connsiteX1350" fmla="*/ 10859623 w 27203888"/>
              <a:gd name="connsiteY1350" fmla="*/ 4541109 h 10748675"/>
              <a:gd name="connsiteX1351" fmla="*/ 10867176 w 27203888"/>
              <a:gd name="connsiteY1351" fmla="*/ 4538683 h 10748675"/>
              <a:gd name="connsiteX1352" fmla="*/ 10869217 w 27203888"/>
              <a:gd name="connsiteY1352" fmla="*/ 4525565 h 10748675"/>
              <a:gd name="connsiteX1353" fmla="*/ 10906684 w 27203888"/>
              <a:gd name="connsiteY1353" fmla="*/ 4500751 h 10748675"/>
              <a:gd name="connsiteX1354" fmla="*/ 10895661 w 27203888"/>
              <a:gd name="connsiteY1354" fmla="*/ 4476304 h 10748675"/>
              <a:gd name="connsiteX1355" fmla="*/ 10869626 w 27203888"/>
              <a:gd name="connsiteY1355" fmla="*/ 4503883 h 10748675"/>
              <a:gd name="connsiteX1356" fmla="*/ 10834925 w 27203888"/>
              <a:gd name="connsiteY1356" fmla="*/ 4517266 h 10748675"/>
              <a:gd name="connsiteX1357" fmla="*/ 10859623 w 27203888"/>
              <a:gd name="connsiteY1357" fmla="*/ 4541109 h 10748675"/>
              <a:gd name="connsiteX1358" fmla="*/ 8906301 w 27203888"/>
              <a:gd name="connsiteY1358" fmla="*/ 5013291 h 10748675"/>
              <a:gd name="connsiteX1359" fmla="*/ 8922128 w 27203888"/>
              <a:gd name="connsiteY1359" fmla="*/ 4982776 h 10748675"/>
              <a:gd name="connsiteX1360" fmla="*/ 8906301 w 27203888"/>
              <a:gd name="connsiteY1360" fmla="*/ 5013291 h 10748675"/>
              <a:gd name="connsiteX1361" fmla="*/ 9617465 w 27203888"/>
              <a:gd name="connsiteY1361" fmla="*/ 4849620 h 10748675"/>
              <a:gd name="connsiteX1362" fmla="*/ 9597314 w 27203888"/>
              <a:gd name="connsiteY1362" fmla="*/ 4827385 h 10748675"/>
              <a:gd name="connsiteX1363" fmla="*/ 9617465 w 27203888"/>
              <a:gd name="connsiteY1363" fmla="*/ 4849620 h 10748675"/>
              <a:gd name="connsiteX1364" fmla="*/ 21886800 w 27203888"/>
              <a:gd name="connsiteY1364" fmla="*/ 2035115 h 10748675"/>
              <a:gd name="connsiteX1365" fmla="*/ 21858762 w 27203888"/>
              <a:gd name="connsiteY1365" fmla="*/ 2035115 h 10748675"/>
              <a:gd name="connsiteX1366" fmla="*/ 21858762 w 27203888"/>
              <a:gd name="connsiteY1366" fmla="*/ 1969905 h 10748675"/>
              <a:gd name="connsiteX1367" fmla="*/ 21886800 w 27203888"/>
              <a:gd name="connsiteY1367" fmla="*/ 1969906 h 10748675"/>
              <a:gd name="connsiteX1368" fmla="*/ 21886800 w 27203888"/>
              <a:gd name="connsiteY1368" fmla="*/ 2035115 h 10748675"/>
              <a:gd name="connsiteX1369" fmla="*/ 24886648 w 27203888"/>
              <a:gd name="connsiteY1369" fmla="*/ 1348788 h 10748675"/>
              <a:gd name="connsiteX1370" fmla="*/ 24870336 w 27203888"/>
              <a:gd name="connsiteY1370" fmla="*/ 1321143 h 10748675"/>
              <a:gd name="connsiteX1371" fmla="*/ 24894712 w 27203888"/>
              <a:gd name="connsiteY1371" fmla="*/ 1339573 h 10748675"/>
              <a:gd name="connsiteX1372" fmla="*/ 24886648 w 27203888"/>
              <a:gd name="connsiteY1372" fmla="*/ 1348788 h 10748675"/>
              <a:gd name="connsiteX1373" fmla="*/ 10171958 w 27203888"/>
              <a:gd name="connsiteY1373" fmla="*/ 4740004 h 10748675"/>
              <a:gd name="connsiteX1374" fmla="*/ 10249659 w 27203888"/>
              <a:gd name="connsiteY1374" fmla="*/ 4678947 h 10748675"/>
              <a:gd name="connsiteX1375" fmla="*/ 10193276 w 27203888"/>
              <a:gd name="connsiteY1375" fmla="*/ 4691923 h 10748675"/>
              <a:gd name="connsiteX1376" fmla="*/ 10168419 w 27203888"/>
              <a:gd name="connsiteY1376" fmla="*/ 4724628 h 10748675"/>
              <a:gd name="connsiteX1377" fmla="*/ 10171958 w 27203888"/>
              <a:gd name="connsiteY1377" fmla="*/ 4740004 h 10748675"/>
              <a:gd name="connsiteX1378" fmla="*/ 19329613 w 27203888"/>
              <a:gd name="connsiteY1378" fmla="*/ 2641950 h 10748675"/>
              <a:gd name="connsiteX1379" fmla="*/ 19363920 w 27203888"/>
              <a:gd name="connsiteY1379" fmla="*/ 2609741 h 10748675"/>
              <a:gd name="connsiteX1380" fmla="*/ 19403127 w 27203888"/>
              <a:gd name="connsiteY1380" fmla="*/ 2609741 h 10748675"/>
              <a:gd name="connsiteX1381" fmla="*/ 19391411 w 27203888"/>
              <a:gd name="connsiteY1381" fmla="*/ 2585280 h 10748675"/>
              <a:gd name="connsiteX1382" fmla="*/ 19314910 w 27203888"/>
              <a:gd name="connsiteY1382" fmla="*/ 2609741 h 10748675"/>
              <a:gd name="connsiteX1383" fmla="*/ 19232410 w 27203888"/>
              <a:gd name="connsiteY1383" fmla="*/ 2654834 h 10748675"/>
              <a:gd name="connsiteX1384" fmla="*/ 19329613 w 27203888"/>
              <a:gd name="connsiteY1384" fmla="*/ 2641950 h 10748675"/>
              <a:gd name="connsiteX1385" fmla="*/ 19622037 w 27203888"/>
              <a:gd name="connsiteY1385" fmla="*/ 2583973 h 10748675"/>
              <a:gd name="connsiteX1386" fmla="*/ 19729042 w 27203888"/>
              <a:gd name="connsiteY1386" fmla="*/ 2539952 h 10748675"/>
              <a:gd name="connsiteX1387" fmla="*/ 19938967 w 27203888"/>
              <a:gd name="connsiteY1387" fmla="*/ 2430440 h 10748675"/>
              <a:gd name="connsiteX1388" fmla="*/ 19922784 w 27203888"/>
              <a:gd name="connsiteY1388" fmla="*/ 2420679 h 10748675"/>
              <a:gd name="connsiteX1389" fmla="*/ 19866270 w 27203888"/>
              <a:gd name="connsiteY1389" fmla="*/ 2443323 h 10748675"/>
              <a:gd name="connsiteX1390" fmla="*/ 19792754 w 27203888"/>
              <a:gd name="connsiteY1390" fmla="*/ 2481977 h 10748675"/>
              <a:gd name="connsiteX1391" fmla="*/ 19710256 w 27203888"/>
              <a:gd name="connsiteY1391" fmla="*/ 2520627 h 10748675"/>
              <a:gd name="connsiteX1392" fmla="*/ 19651443 w 27203888"/>
              <a:gd name="connsiteY1392" fmla="*/ 2551763 h 10748675"/>
              <a:gd name="connsiteX1393" fmla="*/ 19500331 w 27203888"/>
              <a:gd name="connsiteY1393" fmla="*/ 2596859 h 10748675"/>
              <a:gd name="connsiteX1394" fmla="*/ 19622037 w 27203888"/>
              <a:gd name="connsiteY1394" fmla="*/ 2583973 h 10748675"/>
              <a:gd name="connsiteX1395" fmla="*/ 9550575 w 27203888"/>
              <a:gd name="connsiteY1395" fmla="*/ 4901908 h 10748675"/>
              <a:gd name="connsiteX1396" fmla="*/ 9541615 w 27203888"/>
              <a:gd name="connsiteY1396" fmla="*/ 4895639 h 10748675"/>
              <a:gd name="connsiteX1397" fmla="*/ 9542935 w 27203888"/>
              <a:gd name="connsiteY1397" fmla="*/ 4879601 h 10748675"/>
              <a:gd name="connsiteX1398" fmla="*/ 9555893 w 27203888"/>
              <a:gd name="connsiteY1398" fmla="*/ 4892353 h 10748675"/>
              <a:gd name="connsiteX1399" fmla="*/ 9550575 w 27203888"/>
              <a:gd name="connsiteY1399" fmla="*/ 4901908 h 10748675"/>
              <a:gd name="connsiteX1400" fmla="*/ 21767944 w 27203888"/>
              <a:gd name="connsiteY1400" fmla="*/ 2091960 h 10748675"/>
              <a:gd name="connsiteX1401" fmla="*/ 21754292 w 27203888"/>
              <a:gd name="connsiteY1401" fmla="*/ 2059881 h 10748675"/>
              <a:gd name="connsiteX1402" fmla="*/ 21767944 w 27203888"/>
              <a:gd name="connsiteY1402" fmla="*/ 2091960 h 10748675"/>
              <a:gd name="connsiteX1403" fmla="*/ 10715795 w 27203888"/>
              <a:gd name="connsiteY1403" fmla="*/ 4642108 h 10748675"/>
              <a:gd name="connsiteX1404" fmla="*/ 10759834 w 27203888"/>
              <a:gd name="connsiteY1404" fmla="*/ 4609204 h 10748675"/>
              <a:gd name="connsiteX1405" fmla="*/ 10810069 w 27203888"/>
              <a:gd name="connsiteY1405" fmla="*/ 4549971 h 10748675"/>
              <a:gd name="connsiteX1406" fmla="*/ 10761618 w 27203888"/>
              <a:gd name="connsiteY1406" fmla="*/ 4593503 h 10748675"/>
              <a:gd name="connsiteX1407" fmla="*/ 10725133 w 27203888"/>
              <a:gd name="connsiteY1407" fmla="*/ 4622587 h 10748675"/>
              <a:gd name="connsiteX1408" fmla="*/ 10704630 w 27203888"/>
              <a:gd name="connsiteY1408" fmla="*/ 4627306 h 10748675"/>
              <a:gd name="connsiteX1409" fmla="*/ 10715795 w 27203888"/>
              <a:gd name="connsiteY1409" fmla="*/ 4642108 h 10748675"/>
              <a:gd name="connsiteX1410" fmla="*/ 9530096 w 27203888"/>
              <a:gd name="connsiteY1410" fmla="*/ 4916260 h 10748675"/>
              <a:gd name="connsiteX1411" fmla="*/ 9515557 w 27203888"/>
              <a:gd name="connsiteY1411" fmla="*/ 4902881 h 10748675"/>
              <a:gd name="connsiteX1412" fmla="*/ 9547110 w 27203888"/>
              <a:gd name="connsiteY1412" fmla="*/ 4905913 h 10748675"/>
              <a:gd name="connsiteX1413" fmla="*/ 9530096 w 27203888"/>
              <a:gd name="connsiteY1413" fmla="*/ 4916260 h 10748675"/>
              <a:gd name="connsiteX1414" fmla="*/ 22035116 w 27203888"/>
              <a:gd name="connsiteY1414" fmla="*/ 2038970 h 10748675"/>
              <a:gd name="connsiteX1415" fmla="*/ 21999253 w 27203888"/>
              <a:gd name="connsiteY1415" fmla="*/ 2033413 h 10748675"/>
              <a:gd name="connsiteX1416" fmla="*/ 22023792 w 27203888"/>
              <a:gd name="connsiteY1416" fmla="*/ 1993720 h 10748675"/>
              <a:gd name="connsiteX1417" fmla="*/ 22059654 w 27203888"/>
              <a:gd name="connsiteY1417" fmla="*/ 2001659 h 10748675"/>
              <a:gd name="connsiteX1418" fmla="*/ 22035116 w 27203888"/>
              <a:gd name="connsiteY1418" fmla="*/ 2038970 h 10748675"/>
              <a:gd name="connsiteX1419" fmla="*/ 21007775 w 27203888"/>
              <a:gd name="connsiteY1419" fmla="*/ 2276640 h 10748675"/>
              <a:gd name="connsiteX1420" fmla="*/ 20997797 w 27203888"/>
              <a:gd name="connsiteY1420" fmla="*/ 2244563 h 10748675"/>
              <a:gd name="connsiteX1421" fmla="*/ 21007775 w 27203888"/>
              <a:gd name="connsiteY1421" fmla="*/ 2276640 h 10748675"/>
              <a:gd name="connsiteX1422" fmla="*/ 22084952 w 27203888"/>
              <a:gd name="connsiteY1422" fmla="*/ 2030396 h 10748675"/>
              <a:gd name="connsiteX1423" fmla="*/ 22071301 w 27203888"/>
              <a:gd name="connsiteY1423" fmla="*/ 1998320 h 10748675"/>
              <a:gd name="connsiteX1424" fmla="*/ 22084952 w 27203888"/>
              <a:gd name="connsiteY1424" fmla="*/ 2030396 h 10748675"/>
              <a:gd name="connsiteX1425" fmla="*/ 21051074 w 27203888"/>
              <a:gd name="connsiteY1425" fmla="*/ 2276640 h 10748675"/>
              <a:gd name="connsiteX1426" fmla="*/ 21037423 w 27203888"/>
              <a:gd name="connsiteY1426" fmla="*/ 2244563 h 10748675"/>
              <a:gd name="connsiteX1427" fmla="*/ 21051074 w 27203888"/>
              <a:gd name="connsiteY1427" fmla="*/ 2276640 h 10748675"/>
              <a:gd name="connsiteX1428" fmla="*/ 23940679 w 27203888"/>
              <a:gd name="connsiteY1428" fmla="*/ 1617886 h 10748675"/>
              <a:gd name="connsiteX1429" fmla="*/ 23928553 w 27203888"/>
              <a:gd name="connsiteY1429" fmla="*/ 1614960 h 10748675"/>
              <a:gd name="connsiteX1430" fmla="*/ 23850867 w 27203888"/>
              <a:gd name="connsiteY1430" fmla="*/ 1550387 h 10748675"/>
              <a:gd name="connsiteX1431" fmla="*/ 23879391 w 27203888"/>
              <a:gd name="connsiteY1431" fmla="*/ 1519714 h 10748675"/>
              <a:gd name="connsiteX1432" fmla="*/ 23904276 w 27203888"/>
              <a:gd name="connsiteY1432" fmla="*/ 1550387 h 10748675"/>
              <a:gd name="connsiteX1433" fmla="*/ 23961734 w 27203888"/>
              <a:gd name="connsiteY1433" fmla="*/ 1569758 h 10748675"/>
              <a:gd name="connsiteX1434" fmla="*/ 23940679 w 27203888"/>
              <a:gd name="connsiteY1434" fmla="*/ 1617886 h 10748675"/>
              <a:gd name="connsiteX1435" fmla="*/ 20954571 w 27203888"/>
              <a:gd name="connsiteY1435" fmla="*/ 2309776 h 10748675"/>
              <a:gd name="connsiteX1436" fmla="*/ 20954571 w 27203888"/>
              <a:gd name="connsiteY1436" fmla="*/ 2244564 h 10748675"/>
              <a:gd name="connsiteX1437" fmla="*/ 20978948 w 27203888"/>
              <a:gd name="connsiteY1437" fmla="*/ 2257607 h 10748675"/>
              <a:gd name="connsiteX1438" fmla="*/ 20954571 w 27203888"/>
              <a:gd name="connsiteY1438" fmla="*/ 2309776 h 10748675"/>
              <a:gd name="connsiteX1439" fmla="*/ 21930008 w 27203888"/>
              <a:gd name="connsiteY1439" fmla="*/ 2090593 h 10748675"/>
              <a:gd name="connsiteX1440" fmla="*/ 21901991 w 27203888"/>
              <a:gd name="connsiteY1440" fmla="*/ 2059878 h 10748675"/>
              <a:gd name="connsiteX1441" fmla="*/ 21930008 w 27203888"/>
              <a:gd name="connsiteY1441" fmla="*/ 2090593 h 10748675"/>
              <a:gd name="connsiteX1442" fmla="*/ 8765094 w 27203888"/>
              <a:gd name="connsiteY1442" fmla="*/ 5123953 h 10748675"/>
              <a:gd name="connsiteX1443" fmla="*/ 8784993 w 27203888"/>
              <a:gd name="connsiteY1443" fmla="*/ 5093642 h 10748675"/>
              <a:gd name="connsiteX1444" fmla="*/ 8765094 w 27203888"/>
              <a:gd name="connsiteY1444" fmla="*/ 5123953 h 10748675"/>
              <a:gd name="connsiteX1445" fmla="*/ 23318188 w 27203888"/>
              <a:gd name="connsiteY1445" fmla="*/ 1783018 h 10748675"/>
              <a:gd name="connsiteX1446" fmla="*/ 23303486 w 27203888"/>
              <a:gd name="connsiteY1446" fmla="*/ 1757249 h 10748675"/>
              <a:gd name="connsiteX1447" fmla="*/ 23318188 w 27203888"/>
              <a:gd name="connsiteY1447" fmla="*/ 1783018 h 10748675"/>
              <a:gd name="connsiteX1448" fmla="*/ 21627411 w 27203888"/>
              <a:gd name="connsiteY1448" fmla="*/ 2181895 h 10748675"/>
              <a:gd name="connsiteX1449" fmla="*/ 21613801 w 27203888"/>
              <a:gd name="connsiteY1449" fmla="*/ 2149854 h 10748675"/>
              <a:gd name="connsiteX1450" fmla="*/ 21627411 w 27203888"/>
              <a:gd name="connsiteY1450" fmla="*/ 2181895 h 10748675"/>
              <a:gd name="connsiteX1451" fmla="*/ 24984784 w 27203888"/>
              <a:gd name="connsiteY1451" fmla="*/ 1410067 h 10748675"/>
              <a:gd name="connsiteX1452" fmla="*/ 24895551 w 27203888"/>
              <a:gd name="connsiteY1452" fmla="*/ 1365870 h 10748675"/>
              <a:gd name="connsiteX1453" fmla="*/ 24916466 w 27203888"/>
              <a:gd name="connsiteY1453" fmla="*/ 1346188 h 10748675"/>
              <a:gd name="connsiteX1454" fmla="*/ 24984785 w 27203888"/>
              <a:gd name="connsiteY1454" fmla="*/ 1384811 h 10748675"/>
              <a:gd name="connsiteX1455" fmla="*/ 24984784 w 27203888"/>
              <a:gd name="connsiteY1455" fmla="*/ 1410067 h 10748675"/>
              <a:gd name="connsiteX1456" fmla="*/ 24375694 w 27203888"/>
              <a:gd name="connsiteY1456" fmla="*/ 1552112 h 10748675"/>
              <a:gd name="connsiteX1457" fmla="*/ 24341371 w 27203888"/>
              <a:gd name="connsiteY1457" fmla="*/ 1539221 h 10748675"/>
              <a:gd name="connsiteX1458" fmla="*/ 24272728 w 27203888"/>
              <a:gd name="connsiteY1458" fmla="*/ 1514516 h 10748675"/>
              <a:gd name="connsiteX1459" fmla="*/ 24141162 w 27203888"/>
              <a:gd name="connsiteY1459" fmla="*/ 1462955 h 10748675"/>
              <a:gd name="connsiteX1460" fmla="*/ 23878030 w 27203888"/>
              <a:gd name="connsiteY1460" fmla="*/ 1366278 h 10748675"/>
              <a:gd name="connsiteX1461" fmla="*/ 23605092 w 27203888"/>
              <a:gd name="connsiteY1461" fmla="*/ 1277121 h 10748675"/>
              <a:gd name="connsiteX1462" fmla="*/ 23468623 w 27203888"/>
              <a:gd name="connsiteY1462" fmla="*/ 1238452 h 10748675"/>
              <a:gd name="connsiteX1463" fmla="*/ 23424495 w 27203888"/>
              <a:gd name="connsiteY1463" fmla="*/ 1199780 h 10748675"/>
              <a:gd name="connsiteX1464" fmla="*/ 23380367 w 27203888"/>
              <a:gd name="connsiteY1464" fmla="*/ 1180445 h 10748675"/>
              <a:gd name="connsiteX1465" fmla="*/ 23395077 w 27203888"/>
              <a:gd name="connsiteY1465" fmla="*/ 1148220 h 10748675"/>
              <a:gd name="connsiteX1466" fmla="*/ 23229188 w 27203888"/>
              <a:gd name="connsiteY1466" fmla="*/ 1135329 h 10748675"/>
              <a:gd name="connsiteX1467" fmla="*/ 23234093 w 27203888"/>
              <a:gd name="connsiteY1467" fmla="*/ 1091288 h 10748675"/>
              <a:gd name="connsiteX1468" fmla="*/ 23122140 w 27203888"/>
              <a:gd name="connsiteY1468" fmla="*/ 1091288 h 10748675"/>
              <a:gd name="connsiteX1469" fmla="*/ 23136848 w 27203888"/>
              <a:gd name="connsiteY1469" fmla="*/ 1123514 h 10748675"/>
              <a:gd name="connsiteX1470" fmla="*/ 23063302 w 27203888"/>
              <a:gd name="connsiteY1470" fmla="*/ 1135329 h 10748675"/>
              <a:gd name="connsiteX1471" fmla="*/ 23063303 w 27203888"/>
              <a:gd name="connsiteY1471" fmla="*/ 1078399 h 10748675"/>
              <a:gd name="connsiteX1472" fmla="*/ 23092721 w 27203888"/>
              <a:gd name="connsiteY1472" fmla="*/ 1104178 h 10748675"/>
              <a:gd name="connsiteX1473" fmla="*/ 23107430 w 27203888"/>
              <a:gd name="connsiteY1473" fmla="*/ 1046173 h 10748675"/>
              <a:gd name="connsiteX1474" fmla="*/ 23019991 w 27203888"/>
              <a:gd name="connsiteY1474" fmla="*/ 1046173 h 10748675"/>
              <a:gd name="connsiteX1475" fmla="*/ 23048592 w 27203888"/>
              <a:gd name="connsiteY1475" fmla="*/ 1078398 h 10748675"/>
              <a:gd name="connsiteX1476" fmla="*/ 23019991 w 27203888"/>
              <a:gd name="connsiteY1476" fmla="*/ 1110623 h 10748675"/>
              <a:gd name="connsiteX1477" fmla="*/ 22995476 w 27203888"/>
              <a:gd name="connsiteY1477" fmla="*/ 1046173 h 10748675"/>
              <a:gd name="connsiteX1478" fmla="*/ 22473299 w 27203888"/>
              <a:gd name="connsiteY1478" fmla="*/ 930160 h 10748675"/>
              <a:gd name="connsiteX1479" fmla="*/ 22433307 w 27203888"/>
              <a:gd name="connsiteY1479" fmla="*/ 909313 h 10748675"/>
              <a:gd name="connsiteX1480" fmla="*/ 22429642 w 27203888"/>
              <a:gd name="connsiteY1480" fmla="*/ 908298 h 10748675"/>
              <a:gd name="connsiteX1481" fmla="*/ 22437878 w 27203888"/>
              <a:gd name="connsiteY1481" fmla="*/ 923211 h 10748675"/>
              <a:gd name="connsiteX1482" fmla="*/ 22426855 w 27203888"/>
              <a:gd name="connsiteY1482" fmla="*/ 925836 h 10748675"/>
              <a:gd name="connsiteX1483" fmla="*/ 22427404 w 27203888"/>
              <a:gd name="connsiteY1483" fmla="*/ 907679 h 10748675"/>
              <a:gd name="connsiteX1484" fmla="*/ 22419365 w 27203888"/>
              <a:gd name="connsiteY1484" fmla="*/ 905453 h 10748675"/>
              <a:gd name="connsiteX1485" fmla="*/ 22351538 w 27203888"/>
              <a:gd name="connsiteY1485" fmla="*/ 899008 h 10748675"/>
              <a:gd name="connsiteX1486" fmla="*/ 22224875 w 27203888"/>
              <a:gd name="connsiteY1486" fmla="*/ 886118 h 10748675"/>
              <a:gd name="connsiteX1487" fmla="*/ 21956024 w 27203888"/>
              <a:gd name="connsiteY1487" fmla="*/ 860338 h 10748675"/>
              <a:gd name="connsiteX1488" fmla="*/ 21990346 w 27203888"/>
              <a:gd name="connsiteY1488" fmla="*/ 782997 h 10748675"/>
              <a:gd name="connsiteX1489" fmla="*/ 22014862 w 27203888"/>
              <a:gd name="connsiteY1489" fmla="*/ 737881 h 10748675"/>
              <a:gd name="connsiteX1490" fmla="*/ 21970732 w 27203888"/>
              <a:gd name="connsiteY1490" fmla="*/ 737881 h 10748675"/>
              <a:gd name="connsiteX1491" fmla="*/ 22034472 w 27203888"/>
              <a:gd name="connsiteY1491" fmla="*/ 661614 h 10748675"/>
              <a:gd name="connsiteX1492" fmla="*/ 22049183 w 27203888"/>
              <a:gd name="connsiteY1492" fmla="*/ 655169 h 10748675"/>
              <a:gd name="connsiteX1493" fmla="*/ 22063891 w 27203888"/>
              <a:gd name="connsiteY1493" fmla="*/ 668059 h 10748675"/>
              <a:gd name="connsiteX1494" fmla="*/ 22034473 w 27203888"/>
              <a:gd name="connsiteY1494" fmla="*/ 680949 h 10748675"/>
              <a:gd name="connsiteX1495" fmla="*/ 22063892 w 27203888"/>
              <a:gd name="connsiteY1495" fmla="*/ 713175 h 10748675"/>
              <a:gd name="connsiteX1496" fmla="*/ 22102300 w 27203888"/>
              <a:gd name="connsiteY1496" fmla="*/ 724991 h 10748675"/>
              <a:gd name="connsiteX1497" fmla="*/ 22078601 w 27203888"/>
              <a:gd name="connsiteY1497" fmla="*/ 737881 h 10748675"/>
              <a:gd name="connsiteX1498" fmla="*/ 22044279 w 27203888"/>
              <a:gd name="connsiteY1498" fmla="*/ 737881 h 10748675"/>
              <a:gd name="connsiteX1499" fmla="*/ 22034472 w 27203888"/>
              <a:gd name="connsiteY1499" fmla="*/ 808777 h 10748675"/>
              <a:gd name="connsiteX1500" fmla="*/ 22087589 w 27203888"/>
              <a:gd name="connsiteY1500" fmla="*/ 834557 h 10748675"/>
              <a:gd name="connsiteX1501" fmla="*/ 22092494 w 27203888"/>
              <a:gd name="connsiteY1501" fmla="*/ 770106 h 10748675"/>
              <a:gd name="connsiteX1502" fmla="*/ 22117009 w 27203888"/>
              <a:gd name="connsiteY1502" fmla="*/ 770106 h 10748675"/>
              <a:gd name="connsiteX1503" fmla="*/ 22117009 w 27203888"/>
              <a:gd name="connsiteY1503" fmla="*/ 828112 h 10748675"/>
              <a:gd name="connsiteX1504" fmla="*/ 22146427 w 27203888"/>
              <a:gd name="connsiteY1504" fmla="*/ 834557 h 10748675"/>
              <a:gd name="connsiteX1505" fmla="*/ 22190555 w 27203888"/>
              <a:gd name="connsiteY1505" fmla="*/ 750771 h 10748675"/>
              <a:gd name="connsiteX1506" fmla="*/ 22228962 w 27203888"/>
              <a:gd name="connsiteY1506" fmla="*/ 782997 h 10748675"/>
              <a:gd name="connsiteX1507" fmla="*/ 22215069 w 27203888"/>
              <a:gd name="connsiteY1507" fmla="*/ 815222 h 10748675"/>
              <a:gd name="connsiteX1508" fmla="*/ 22258380 w 27203888"/>
              <a:gd name="connsiteY1508" fmla="*/ 834557 h 10748675"/>
              <a:gd name="connsiteX1509" fmla="*/ 22277993 w 27203888"/>
              <a:gd name="connsiteY1509" fmla="*/ 763661 h 10748675"/>
              <a:gd name="connsiteX1510" fmla="*/ 22327023 w 27203888"/>
              <a:gd name="connsiteY1510" fmla="*/ 757216 h 10748675"/>
              <a:gd name="connsiteX1511" fmla="*/ 22385043 w 27203888"/>
              <a:gd name="connsiteY1511" fmla="*/ 763661 h 10748675"/>
              <a:gd name="connsiteX1512" fmla="*/ 22361346 w 27203888"/>
              <a:gd name="connsiteY1512" fmla="*/ 776551 h 10748675"/>
              <a:gd name="connsiteX1513" fmla="*/ 22346636 w 27203888"/>
              <a:gd name="connsiteY1513" fmla="*/ 841002 h 10748675"/>
              <a:gd name="connsiteX1514" fmla="*/ 22488007 w 27203888"/>
              <a:gd name="connsiteY1514" fmla="*/ 860337 h 10748675"/>
              <a:gd name="connsiteX1515" fmla="*/ 22497814 w 27203888"/>
              <a:gd name="connsiteY1515" fmla="*/ 802332 h 10748675"/>
              <a:gd name="connsiteX1516" fmla="*/ 22546845 w 27203888"/>
              <a:gd name="connsiteY1516" fmla="*/ 815222 h 10748675"/>
              <a:gd name="connsiteX1517" fmla="*/ 22537039 w 27203888"/>
              <a:gd name="connsiteY1517" fmla="*/ 860338 h 10748675"/>
              <a:gd name="connsiteX1518" fmla="*/ 22595058 w 27203888"/>
              <a:gd name="connsiteY1518" fmla="*/ 892563 h 10748675"/>
              <a:gd name="connsiteX1519" fmla="*/ 22624017 w 27203888"/>
              <a:gd name="connsiteY1519" fmla="*/ 867185 h 10748675"/>
              <a:gd name="connsiteX1520" fmla="*/ 22627872 w 27203888"/>
              <a:gd name="connsiteY1520" fmla="*/ 871873 h 10748675"/>
              <a:gd name="connsiteX1521" fmla="*/ 22622462 w 27203888"/>
              <a:gd name="connsiteY1521" fmla="*/ 860433 h 10748675"/>
              <a:gd name="connsiteX1522" fmla="*/ 22636113 w 27203888"/>
              <a:gd name="connsiteY1522" fmla="*/ 860432 h 10748675"/>
              <a:gd name="connsiteX1523" fmla="*/ 22632171 w 27203888"/>
              <a:gd name="connsiteY1523" fmla="*/ 877104 h 10748675"/>
              <a:gd name="connsiteX1524" fmla="*/ 22634283 w 27203888"/>
              <a:gd name="connsiteY1524" fmla="*/ 879673 h 10748675"/>
              <a:gd name="connsiteX1525" fmla="*/ 22634283 w 27203888"/>
              <a:gd name="connsiteY1525" fmla="*/ 847447 h 10748675"/>
              <a:gd name="connsiteX1526" fmla="*/ 22673508 w 27203888"/>
              <a:gd name="connsiteY1526" fmla="*/ 847448 h 10748675"/>
              <a:gd name="connsiteX1527" fmla="*/ 22697206 w 27203888"/>
              <a:gd name="connsiteY1527" fmla="*/ 886118 h 10748675"/>
              <a:gd name="connsiteX1528" fmla="*/ 22814879 w 27203888"/>
              <a:gd name="connsiteY1528" fmla="*/ 899008 h 10748675"/>
              <a:gd name="connsiteX1529" fmla="*/ 22814880 w 27203888"/>
              <a:gd name="connsiteY1529" fmla="*/ 841002 h 10748675"/>
              <a:gd name="connsiteX1530" fmla="*/ 22853287 w 27203888"/>
              <a:gd name="connsiteY1530" fmla="*/ 853892 h 10748675"/>
              <a:gd name="connsiteX1531" fmla="*/ 22859007 w 27203888"/>
              <a:gd name="connsiteY1531" fmla="*/ 936605 h 10748675"/>
              <a:gd name="connsiteX1532" fmla="*/ 22966058 w 27203888"/>
              <a:gd name="connsiteY1532" fmla="*/ 968830 h 10748675"/>
              <a:gd name="connsiteX1533" fmla="*/ 23043690 w 27203888"/>
              <a:gd name="connsiteY1533" fmla="*/ 981720 h 10748675"/>
              <a:gd name="connsiteX1534" fmla="*/ 23087818 w 27203888"/>
              <a:gd name="connsiteY1534" fmla="*/ 1013945 h 10748675"/>
              <a:gd name="connsiteX1535" fmla="*/ 23185061 w 27203888"/>
              <a:gd name="connsiteY1535" fmla="*/ 988165 h 10748675"/>
              <a:gd name="connsiteX1536" fmla="*/ 23214481 w 27203888"/>
              <a:gd name="connsiteY1536" fmla="*/ 1039726 h 10748675"/>
              <a:gd name="connsiteX1537" fmla="*/ 23273319 w 27203888"/>
              <a:gd name="connsiteY1537" fmla="*/ 1013945 h 10748675"/>
              <a:gd name="connsiteX1538" fmla="*/ 23332154 w 27203888"/>
              <a:gd name="connsiteY1538" fmla="*/ 1013944 h 10748675"/>
              <a:gd name="connsiteX1539" fmla="*/ 23375466 w 27203888"/>
              <a:gd name="connsiteY1539" fmla="*/ 1084842 h 10748675"/>
              <a:gd name="connsiteX1540" fmla="*/ 23624705 w 27203888"/>
              <a:gd name="connsiteY1540" fmla="*/ 1167555 h 10748675"/>
              <a:gd name="connsiteX1541" fmla="*/ 23634511 w 27203888"/>
              <a:gd name="connsiteY1541" fmla="*/ 1110623 h 10748675"/>
              <a:gd name="connsiteX1542" fmla="*/ 23634511 w 27203888"/>
              <a:gd name="connsiteY1542" fmla="*/ 1167555 h 10748675"/>
              <a:gd name="connsiteX1543" fmla="*/ 23668016 w 27203888"/>
              <a:gd name="connsiteY1543" fmla="*/ 1167555 h 10748675"/>
              <a:gd name="connsiteX1544" fmla="*/ 23692530 w 27203888"/>
              <a:gd name="connsiteY1544" fmla="*/ 1199780 h 10748675"/>
              <a:gd name="connsiteX1545" fmla="*/ 23731755 w 27203888"/>
              <a:gd name="connsiteY1545" fmla="*/ 1174000 h 10748675"/>
              <a:gd name="connsiteX1546" fmla="*/ 23736659 w 27203888"/>
              <a:gd name="connsiteY1546" fmla="*/ 1123514 h 10748675"/>
              <a:gd name="connsiteX1547" fmla="*/ 23751368 w 27203888"/>
              <a:gd name="connsiteY1547" fmla="*/ 1199780 h 10748675"/>
              <a:gd name="connsiteX1548" fmla="*/ 23785689 w 27203888"/>
              <a:gd name="connsiteY1548" fmla="*/ 1212670 h 10748675"/>
              <a:gd name="connsiteX1549" fmla="*/ 23824097 w 27203888"/>
              <a:gd name="connsiteY1549" fmla="*/ 1232005 h 10748675"/>
              <a:gd name="connsiteX1550" fmla="*/ 23829000 w 27203888"/>
              <a:gd name="connsiteY1550" fmla="*/ 1167555 h 10748675"/>
              <a:gd name="connsiteX1551" fmla="*/ 23853516 w 27203888"/>
              <a:gd name="connsiteY1551" fmla="*/ 1257786 h 10748675"/>
              <a:gd name="connsiteX1552" fmla="*/ 23927062 w 27203888"/>
              <a:gd name="connsiteY1552" fmla="*/ 1199780 h 10748675"/>
              <a:gd name="connsiteX1553" fmla="*/ 23922157 w 27203888"/>
              <a:gd name="connsiteY1553" fmla="*/ 1264231 h 10748675"/>
              <a:gd name="connsiteX1554" fmla="*/ 23980179 w 27203888"/>
              <a:gd name="connsiteY1554" fmla="*/ 1290012 h 10748675"/>
              <a:gd name="connsiteX1555" fmla="*/ 24053726 w 27203888"/>
              <a:gd name="connsiteY1555" fmla="*/ 1315792 h 10748675"/>
              <a:gd name="connsiteX1556" fmla="*/ 24116647 w 27203888"/>
              <a:gd name="connsiteY1556" fmla="*/ 1321163 h 10748675"/>
              <a:gd name="connsiteX1557" fmla="*/ 24160774 w 27203888"/>
              <a:gd name="connsiteY1557" fmla="*/ 1392058 h 10748675"/>
              <a:gd name="connsiteX1558" fmla="*/ 24244129 w 27203888"/>
              <a:gd name="connsiteY1558" fmla="*/ 1424284 h 10748675"/>
              <a:gd name="connsiteX1559" fmla="*/ 24390401 w 27203888"/>
              <a:gd name="connsiteY1559" fmla="*/ 1508070 h 10748675"/>
              <a:gd name="connsiteX1560" fmla="*/ 24375694 w 27203888"/>
              <a:gd name="connsiteY1560" fmla="*/ 1552112 h 10748675"/>
              <a:gd name="connsiteX1561" fmla="*/ 24037351 w 27203888"/>
              <a:gd name="connsiteY1561" fmla="*/ 1630389 h 10748675"/>
              <a:gd name="connsiteX1562" fmla="*/ 23976953 w 27203888"/>
              <a:gd name="connsiteY1562" fmla="*/ 1598021 h 10748675"/>
              <a:gd name="connsiteX1563" fmla="*/ 24012815 w 27203888"/>
              <a:gd name="connsiteY1563" fmla="*/ 1592356 h 10748675"/>
              <a:gd name="connsiteX1564" fmla="*/ 24037351 w 27203888"/>
              <a:gd name="connsiteY1564" fmla="*/ 1630389 h 10748675"/>
              <a:gd name="connsiteX1565" fmla="*/ 900102 w 27203888"/>
              <a:gd name="connsiteY1565" fmla="*/ 6959028 h 10748675"/>
              <a:gd name="connsiteX1566" fmla="*/ 908505 w 27203888"/>
              <a:gd name="connsiteY1566" fmla="*/ 6930222 h 10748675"/>
              <a:gd name="connsiteX1567" fmla="*/ 900102 w 27203888"/>
              <a:gd name="connsiteY1567" fmla="*/ 6959028 h 10748675"/>
              <a:gd name="connsiteX1568" fmla="*/ 986754 w 27203888"/>
              <a:gd name="connsiteY1568" fmla="*/ 6939086 h 10748675"/>
              <a:gd name="connsiteX1569" fmla="*/ 995160 w 27203888"/>
              <a:gd name="connsiteY1569" fmla="*/ 6910279 h 10748675"/>
              <a:gd name="connsiteX1570" fmla="*/ 986754 w 27203888"/>
              <a:gd name="connsiteY1570" fmla="*/ 6939086 h 10748675"/>
              <a:gd name="connsiteX1571" fmla="*/ 8725288 w 27203888"/>
              <a:gd name="connsiteY1571" fmla="*/ 5158094 h 10748675"/>
              <a:gd name="connsiteX1572" fmla="*/ 8733693 w 27203888"/>
              <a:gd name="connsiteY1572" fmla="*/ 5129288 h 10748675"/>
              <a:gd name="connsiteX1573" fmla="*/ 8725288 w 27203888"/>
              <a:gd name="connsiteY1573" fmla="*/ 5158094 h 10748675"/>
              <a:gd name="connsiteX1574" fmla="*/ 21955192 w 27203888"/>
              <a:gd name="connsiteY1574" fmla="*/ 2125107 h 10748675"/>
              <a:gd name="connsiteX1575" fmla="*/ 21945216 w 27203888"/>
              <a:gd name="connsiteY1575" fmla="*/ 2093031 h 10748675"/>
              <a:gd name="connsiteX1576" fmla="*/ 21955192 w 27203888"/>
              <a:gd name="connsiteY1576" fmla="*/ 2125107 h 10748675"/>
              <a:gd name="connsiteX1577" fmla="*/ 21998422 w 27203888"/>
              <a:gd name="connsiteY1577" fmla="*/ 2125107 h 10748675"/>
              <a:gd name="connsiteX1578" fmla="*/ 21988447 w 27203888"/>
              <a:gd name="connsiteY1578" fmla="*/ 2093030 h 10748675"/>
              <a:gd name="connsiteX1579" fmla="*/ 21998422 w 27203888"/>
              <a:gd name="connsiteY1579" fmla="*/ 2125107 h 10748675"/>
              <a:gd name="connsiteX1580" fmla="*/ 22167753 w 27203888"/>
              <a:gd name="connsiteY1580" fmla="*/ 2087260 h 10748675"/>
              <a:gd name="connsiteX1581" fmla="*/ 22143350 w 27203888"/>
              <a:gd name="connsiteY1581" fmla="*/ 2087260 h 10748675"/>
              <a:gd name="connsiteX1582" fmla="*/ 22143349 w 27203888"/>
              <a:gd name="connsiteY1582" fmla="*/ 2031467 h 10748675"/>
              <a:gd name="connsiteX1583" fmla="*/ 22167754 w 27203888"/>
              <a:gd name="connsiteY1583" fmla="*/ 2031467 h 10748675"/>
              <a:gd name="connsiteX1584" fmla="*/ 22167753 w 27203888"/>
              <a:gd name="connsiteY1584" fmla="*/ 2087260 h 10748675"/>
              <a:gd name="connsiteX1585" fmla="*/ 1022963 w 27203888"/>
              <a:gd name="connsiteY1585" fmla="*/ 6958523 h 10748675"/>
              <a:gd name="connsiteX1586" fmla="*/ 1031368 w 27203888"/>
              <a:gd name="connsiteY1586" fmla="*/ 6929713 h 10748675"/>
              <a:gd name="connsiteX1587" fmla="*/ 1022963 w 27203888"/>
              <a:gd name="connsiteY1587" fmla="*/ 6958523 h 10748675"/>
              <a:gd name="connsiteX1588" fmla="*/ 10394248 w 27203888"/>
              <a:gd name="connsiteY1588" fmla="*/ 4803977 h 10748675"/>
              <a:gd name="connsiteX1589" fmla="*/ 10405060 w 27203888"/>
              <a:gd name="connsiteY1589" fmla="*/ 4771806 h 10748675"/>
              <a:gd name="connsiteX1590" fmla="*/ 10364827 w 27203888"/>
              <a:gd name="connsiteY1590" fmla="*/ 4808050 h 10748675"/>
              <a:gd name="connsiteX1591" fmla="*/ 10394248 w 27203888"/>
              <a:gd name="connsiteY1591" fmla="*/ 4803977 h 10748675"/>
              <a:gd name="connsiteX1592" fmla="*/ 23430095 w 27203888"/>
              <a:gd name="connsiteY1592" fmla="*/ 1815228 h 10748675"/>
              <a:gd name="connsiteX1593" fmla="*/ 23405589 w 27203888"/>
              <a:gd name="connsiteY1593" fmla="*/ 1783018 h 10748675"/>
              <a:gd name="connsiteX1594" fmla="*/ 23430095 w 27203888"/>
              <a:gd name="connsiteY1594" fmla="*/ 1815228 h 10748675"/>
              <a:gd name="connsiteX1595" fmla="*/ 22277901 w 27203888"/>
              <a:gd name="connsiteY1595" fmla="*/ 2088402 h 10748675"/>
              <a:gd name="connsiteX1596" fmla="*/ 22258624 w 27203888"/>
              <a:gd name="connsiteY1596" fmla="*/ 2090054 h 10748675"/>
              <a:gd name="connsiteX1597" fmla="*/ 22286663 w 27203888"/>
              <a:gd name="connsiteY1597" fmla="*/ 2057016 h 10748675"/>
              <a:gd name="connsiteX1598" fmla="*/ 22277901 w 27203888"/>
              <a:gd name="connsiteY1598" fmla="*/ 2088402 h 10748675"/>
              <a:gd name="connsiteX1599" fmla="*/ 21886764 w 27203888"/>
              <a:gd name="connsiteY1599" fmla="*/ 2183137 h 10748675"/>
              <a:gd name="connsiteX1600" fmla="*/ 21788779 w 27203888"/>
              <a:gd name="connsiteY1600" fmla="*/ 2183137 h 10748675"/>
              <a:gd name="connsiteX1601" fmla="*/ 21740603 w 27203888"/>
              <a:gd name="connsiteY1601" fmla="*/ 2189631 h 10748675"/>
              <a:gd name="connsiteX1602" fmla="*/ 21750403 w 27203888"/>
              <a:gd name="connsiteY1602" fmla="*/ 2151747 h 10748675"/>
              <a:gd name="connsiteX1603" fmla="*/ 21788780 w 27203888"/>
              <a:gd name="connsiteY1603" fmla="*/ 2112782 h 10748675"/>
              <a:gd name="connsiteX1604" fmla="*/ 21778981 w 27203888"/>
              <a:gd name="connsiteY1604" fmla="*/ 2008874 h 10748675"/>
              <a:gd name="connsiteX1605" fmla="*/ 21721007 w 27203888"/>
              <a:gd name="connsiteY1605" fmla="*/ 2002380 h 10748675"/>
              <a:gd name="connsiteX1606" fmla="*/ 21642619 w 27203888"/>
              <a:gd name="connsiteY1606" fmla="*/ 1969908 h 10748675"/>
              <a:gd name="connsiteX1607" fmla="*/ 21827973 w 27203888"/>
              <a:gd name="connsiteY1607" fmla="*/ 1969908 h 10748675"/>
              <a:gd name="connsiteX1608" fmla="*/ 21803477 w 27203888"/>
              <a:gd name="connsiteY1608" fmla="*/ 2054334 h 10748675"/>
              <a:gd name="connsiteX1609" fmla="*/ 21886763 w 27203888"/>
              <a:gd name="connsiteY1609" fmla="*/ 2060828 h 10748675"/>
              <a:gd name="connsiteX1610" fmla="*/ 21886764 w 27203888"/>
              <a:gd name="connsiteY1610" fmla="*/ 2125770 h 10748675"/>
              <a:gd name="connsiteX1611" fmla="*/ 21827972 w 27203888"/>
              <a:gd name="connsiteY1611" fmla="*/ 2106288 h 10748675"/>
              <a:gd name="connsiteX1612" fmla="*/ 21886764 w 27203888"/>
              <a:gd name="connsiteY1612" fmla="*/ 2183137 h 10748675"/>
              <a:gd name="connsiteX1613" fmla="*/ 10533893 w 27203888"/>
              <a:gd name="connsiteY1613" fmla="*/ 4796124 h 10748675"/>
              <a:gd name="connsiteX1614" fmla="*/ 10543372 w 27203888"/>
              <a:gd name="connsiteY1614" fmla="*/ 4766959 h 10748675"/>
              <a:gd name="connsiteX1615" fmla="*/ 10533893 w 27203888"/>
              <a:gd name="connsiteY1615" fmla="*/ 4796124 h 10748675"/>
              <a:gd name="connsiteX1616" fmla="*/ 10580024 w 27203888"/>
              <a:gd name="connsiteY1616" fmla="*/ 4785507 h 10748675"/>
              <a:gd name="connsiteX1617" fmla="*/ 10651419 w 27203888"/>
              <a:gd name="connsiteY1617" fmla="*/ 4720505 h 10748675"/>
              <a:gd name="connsiteX1618" fmla="*/ 10685672 w 27203888"/>
              <a:gd name="connsiteY1618" fmla="*/ 4685637 h 10748675"/>
              <a:gd name="connsiteX1619" fmla="*/ 10690026 w 27203888"/>
              <a:gd name="connsiteY1619" fmla="*/ 4657651 h 10748675"/>
              <a:gd name="connsiteX1620" fmla="*/ 10650647 w 27203888"/>
              <a:gd name="connsiteY1620" fmla="*/ 4693698 h 10748675"/>
              <a:gd name="connsiteX1621" fmla="*/ 10568228 w 27203888"/>
              <a:gd name="connsiteY1621" fmla="*/ 4734254 h 10748675"/>
              <a:gd name="connsiteX1622" fmla="*/ 10580024 w 27203888"/>
              <a:gd name="connsiteY1622" fmla="*/ 4785507 h 10748675"/>
              <a:gd name="connsiteX1623" fmla="*/ 968754 w 27203888"/>
              <a:gd name="connsiteY1623" fmla="*/ 6998768 h 10748675"/>
              <a:gd name="connsiteX1624" fmla="*/ 977158 w 27203888"/>
              <a:gd name="connsiteY1624" fmla="*/ 6969962 h 10748675"/>
              <a:gd name="connsiteX1625" fmla="*/ 968754 w 27203888"/>
              <a:gd name="connsiteY1625" fmla="*/ 6998768 h 10748675"/>
              <a:gd name="connsiteX1626" fmla="*/ 1059174 w 27203888"/>
              <a:gd name="connsiteY1626" fmla="*/ 6977958 h 10748675"/>
              <a:gd name="connsiteX1627" fmla="*/ 1067577 w 27203888"/>
              <a:gd name="connsiteY1627" fmla="*/ 6949152 h 10748675"/>
              <a:gd name="connsiteX1628" fmla="*/ 1059174 w 27203888"/>
              <a:gd name="connsiteY1628" fmla="*/ 6977958 h 10748675"/>
              <a:gd name="connsiteX1629" fmla="*/ 8662076 w 27203888"/>
              <a:gd name="connsiteY1629" fmla="*/ 5228182 h 10748675"/>
              <a:gd name="connsiteX1630" fmla="*/ 8670481 w 27203888"/>
              <a:gd name="connsiteY1630" fmla="*/ 5199376 h 10748675"/>
              <a:gd name="connsiteX1631" fmla="*/ 8662076 w 27203888"/>
              <a:gd name="connsiteY1631" fmla="*/ 5228182 h 10748675"/>
              <a:gd name="connsiteX1632" fmla="*/ 10327704 w 27203888"/>
              <a:gd name="connsiteY1632" fmla="*/ 4848469 h 10748675"/>
              <a:gd name="connsiteX1633" fmla="*/ 10349449 w 27203888"/>
              <a:gd name="connsiteY1633" fmla="*/ 4811589 h 10748675"/>
              <a:gd name="connsiteX1634" fmla="*/ 10314017 w 27203888"/>
              <a:gd name="connsiteY1634" fmla="*/ 4841331 h 10748675"/>
              <a:gd name="connsiteX1635" fmla="*/ 10327704 w 27203888"/>
              <a:gd name="connsiteY1635" fmla="*/ 4848469 h 10748675"/>
              <a:gd name="connsiteX1636" fmla="*/ 22315502 w 27203888"/>
              <a:gd name="connsiteY1636" fmla="*/ 2091961 h 10748675"/>
              <a:gd name="connsiteX1637" fmla="*/ 22301851 w 27203888"/>
              <a:gd name="connsiteY1637" fmla="*/ 2059881 h 10748675"/>
              <a:gd name="connsiteX1638" fmla="*/ 22315502 w 27203888"/>
              <a:gd name="connsiteY1638" fmla="*/ 2091961 h 10748675"/>
              <a:gd name="connsiteX1639" fmla="*/ 22344321 w 27203888"/>
              <a:gd name="connsiteY1639" fmla="*/ 2091959 h 10748675"/>
              <a:gd name="connsiteX1640" fmla="*/ 22330669 w 27203888"/>
              <a:gd name="connsiteY1640" fmla="*/ 2059881 h 10748675"/>
              <a:gd name="connsiteX1641" fmla="*/ 22344321 w 27203888"/>
              <a:gd name="connsiteY1641" fmla="*/ 2091959 h 10748675"/>
              <a:gd name="connsiteX1642" fmla="*/ 24490237 w 27203888"/>
              <a:gd name="connsiteY1642" fmla="*/ 1599399 h 10748675"/>
              <a:gd name="connsiteX1643" fmla="*/ 24466871 w 27203888"/>
              <a:gd name="connsiteY1643" fmla="*/ 1572125 h 10748675"/>
              <a:gd name="connsiteX1644" fmla="*/ 24494910 w 27203888"/>
              <a:gd name="connsiteY1644" fmla="*/ 1585763 h 10748675"/>
              <a:gd name="connsiteX1645" fmla="*/ 24490237 w 27203888"/>
              <a:gd name="connsiteY1645" fmla="*/ 1599399 h 10748675"/>
              <a:gd name="connsiteX1646" fmla="*/ 8622068 w 27203888"/>
              <a:gd name="connsiteY1646" fmla="*/ 5261192 h 10748675"/>
              <a:gd name="connsiteX1647" fmla="*/ 8630472 w 27203888"/>
              <a:gd name="connsiteY1647" fmla="*/ 5232385 h 10748675"/>
              <a:gd name="connsiteX1648" fmla="*/ 8622068 w 27203888"/>
              <a:gd name="connsiteY1648" fmla="*/ 5261192 h 10748675"/>
              <a:gd name="connsiteX1649" fmla="*/ 10524412 w 27203888"/>
              <a:gd name="connsiteY1649" fmla="*/ 4825290 h 10748675"/>
              <a:gd name="connsiteX1650" fmla="*/ 10493741 w 27203888"/>
              <a:gd name="connsiteY1650" fmla="*/ 4805365 h 10748675"/>
              <a:gd name="connsiteX1651" fmla="*/ 10524412 w 27203888"/>
              <a:gd name="connsiteY1651" fmla="*/ 4825290 h 10748675"/>
              <a:gd name="connsiteX1652" fmla="*/ 25085721 w 27203888"/>
              <a:gd name="connsiteY1652" fmla="*/ 1476347 h 10748675"/>
              <a:gd name="connsiteX1653" fmla="*/ 25072071 w 27203888"/>
              <a:gd name="connsiteY1653" fmla="*/ 1444268 h 10748675"/>
              <a:gd name="connsiteX1654" fmla="*/ 25085721 w 27203888"/>
              <a:gd name="connsiteY1654" fmla="*/ 1476347 h 10748675"/>
              <a:gd name="connsiteX1655" fmla="*/ 23474202 w 27203888"/>
              <a:gd name="connsiteY1655" fmla="*/ 1847438 h 10748675"/>
              <a:gd name="connsiteX1656" fmla="*/ 23459499 w 27203888"/>
              <a:gd name="connsiteY1656" fmla="*/ 1815228 h 10748675"/>
              <a:gd name="connsiteX1657" fmla="*/ 23474202 w 27203888"/>
              <a:gd name="connsiteY1657" fmla="*/ 1847438 h 10748675"/>
              <a:gd name="connsiteX1658" fmla="*/ 23517495 w 27203888"/>
              <a:gd name="connsiteY1658" fmla="*/ 1847438 h 10748675"/>
              <a:gd name="connsiteX1659" fmla="*/ 23488089 w 27203888"/>
              <a:gd name="connsiteY1659" fmla="*/ 1815228 h 10748675"/>
              <a:gd name="connsiteX1660" fmla="*/ 23517495 w 27203888"/>
              <a:gd name="connsiteY1660" fmla="*/ 1847438 h 10748675"/>
              <a:gd name="connsiteX1661" fmla="*/ 10483854 w 27203888"/>
              <a:gd name="connsiteY1661" fmla="*/ 4856211 h 10748675"/>
              <a:gd name="connsiteX1662" fmla="*/ 10453508 w 27203888"/>
              <a:gd name="connsiteY1662" fmla="*/ 4841609 h 10748675"/>
              <a:gd name="connsiteX1663" fmla="*/ 10483854 w 27203888"/>
              <a:gd name="connsiteY1663" fmla="*/ 4856211 h 10748675"/>
              <a:gd name="connsiteX1664" fmla="*/ 10682903 w 27203888"/>
              <a:gd name="connsiteY1664" fmla="*/ 4810401 h 10748675"/>
              <a:gd name="connsiteX1665" fmla="*/ 10662807 w 27203888"/>
              <a:gd name="connsiteY1665" fmla="*/ 4793439 h 10748675"/>
              <a:gd name="connsiteX1666" fmla="*/ 10682903 w 27203888"/>
              <a:gd name="connsiteY1666" fmla="*/ 4810401 h 10748675"/>
              <a:gd name="connsiteX1667" fmla="*/ 8570759 w 27203888"/>
              <a:gd name="connsiteY1667" fmla="*/ 5296802 h 10748675"/>
              <a:gd name="connsiteX1668" fmla="*/ 8580043 w 27203888"/>
              <a:gd name="connsiteY1668" fmla="*/ 5271815 h 10748675"/>
              <a:gd name="connsiteX1669" fmla="*/ 8570759 w 27203888"/>
              <a:gd name="connsiteY1669" fmla="*/ 5296802 h 10748675"/>
              <a:gd name="connsiteX1670" fmla="*/ 1134362 w 27203888"/>
              <a:gd name="connsiteY1670" fmla="*/ 7008260 h 10748675"/>
              <a:gd name="connsiteX1671" fmla="*/ 1112266 w 27203888"/>
              <a:gd name="connsiteY1671" fmla="*/ 7001701 h 10748675"/>
              <a:gd name="connsiteX1672" fmla="*/ 1141591 w 27203888"/>
              <a:gd name="connsiteY1672" fmla="*/ 6994951 h 10748675"/>
              <a:gd name="connsiteX1673" fmla="*/ 1134362 w 27203888"/>
              <a:gd name="connsiteY1673" fmla="*/ 7008260 h 10748675"/>
              <a:gd name="connsiteX1674" fmla="*/ 19314910 w 27203888"/>
              <a:gd name="connsiteY1674" fmla="*/ 2827705 h 10748675"/>
              <a:gd name="connsiteX1675" fmla="*/ 19329613 w 27203888"/>
              <a:gd name="connsiteY1675" fmla="*/ 2795469 h 10748675"/>
              <a:gd name="connsiteX1676" fmla="*/ 19314910 w 27203888"/>
              <a:gd name="connsiteY1676" fmla="*/ 2827705 h 10748675"/>
              <a:gd name="connsiteX1677" fmla="*/ 24408406 w 27203888"/>
              <a:gd name="connsiteY1677" fmla="*/ 1661028 h 10748675"/>
              <a:gd name="connsiteX1678" fmla="*/ 24398428 w 27203888"/>
              <a:gd name="connsiteY1678" fmla="*/ 1628951 h 10748675"/>
              <a:gd name="connsiteX1679" fmla="*/ 24408406 w 27203888"/>
              <a:gd name="connsiteY1679" fmla="*/ 1661028 h 10748675"/>
              <a:gd name="connsiteX1680" fmla="*/ 25128948 w 27203888"/>
              <a:gd name="connsiteY1680" fmla="*/ 1509493 h 10748675"/>
              <a:gd name="connsiteX1681" fmla="*/ 25115295 w 27203888"/>
              <a:gd name="connsiteY1681" fmla="*/ 1477416 h 10748675"/>
              <a:gd name="connsiteX1682" fmla="*/ 25128948 w 27203888"/>
              <a:gd name="connsiteY1682" fmla="*/ 1509493 h 10748675"/>
              <a:gd name="connsiteX1683" fmla="*/ 1074782 w 27203888"/>
              <a:gd name="connsiteY1683" fmla="*/ 7045774 h 10748675"/>
              <a:gd name="connsiteX1684" fmla="*/ 1083191 w 27203888"/>
              <a:gd name="connsiteY1684" fmla="*/ 7016996 h 10748675"/>
              <a:gd name="connsiteX1685" fmla="*/ 1074782 w 27203888"/>
              <a:gd name="connsiteY1685" fmla="*/ 7045774 h 10748675"/>
              <a:gd name="connsiteX1686" fmla="*/ 1175713 w 27203888"/>
              <a:gd name="connsiteY1686" fmla="*/ 7022545 h 10748675"/>
              <a:gd name="connsiteX1687" fmla="*/ 1147941 w 27203888"/>
              <a:gd name="connsiteY1687" fmla="*/ 7018643 h 10748675"/>
              <a:gd name="connsiteX1688" fmla="*/ 1175713 w 27203888"/>
              <a:gd name="connsiteY1688" fmla="*/ 7022545 h 10748675"/>
              <a:gd name="connsiteX1689" fmla="*/ 10208496 w 27203888"/>
              <a:gd name="connsiteY1689" fmla="*/ 4945668 h 10748675"/>
              <a:gd name="connsiteX1690" fmla="*/ 10187418 w 27203888"/>
              <a:gd name="connsiteY1690" fmla="*/ 4924435 h 10748675"/>
              <a:gd name="connsiteX1691" fmla="*/ 10208496 w 27203888"/>
              <a:gd name="connsiteY1691" fmla="*/ 4945668 h 10748675"/>
              <a:gd name="connsiteX1692" fmla="*/ 10433173 w 27203888"/>
              <a:gd name="connsiteY1692" fmla="*/ 4893960 h 10748675"/>
              <a:gd name="connsiteX1693" fmla="*/ 10427472 w 27203888"/>
              <a:gd name="connsiteY1693" fmla="*/ 4869188 h 10748675"/>
              <a:gd name="connsiteX1694" fmla="*/ 10396718 w 27203888"/>
              <a:gd name="connsiteY1694" fmla="*/ 4876266 h 10748675"/>
              <a:gd name="connsiteX1695" fmla="*/ 10402419 w 27203888"/>
              <a:gd name="connsiteY1695" fmla="*/ 4901038 h 10748675"/>
              <a:gd name="connsiteX1696" fmla="*/ 10433173 w 27203888"/>
              <a:gd name="connsiteY1696" fmla="*/ 4893960 h 10748675"/>
              <a:gd name="connsiteX1697" fmla="*/ 10642472 w 27203888"/>
              <a:gd name="connsiteY1697" fmla="*/ 4845791 h 10748675"/>
              <a:gd name="connsiteX1698" fmla="*/ 10652149 w 27203888"/>
              <a:gd name="connsiteY1698" fmla="*/ 4817479 h 10748675"/>
              <a:gd name="connsiteX1699" fmla="*/ 10642472 w 27203888"/>
              <a:gd name="connsiteY1699" fmla="*/ 4845791 h 10748675"/>
              <a:gd name="connsiteX1700" fmla="*/ 19286117 w 27203888"/>
              <a:gd name="connsiteY1700" fmla="*/ 2863131 h 10748675"/>
              <a:gd name="connsiteX1701" fmla="*/ 19300206 w 27203888"/>
              <a:gd name="connsiteY1701" fmla="*/ 2827705 h 10748675"/>
              <a:gd name="connsiteX1702" fmla="*/ 19275090 w 27203888"/>
              <a:gd name="connsiteY1702" fmla="*/ 2824487 h 10748675"/>
              <a:gd name="connsiteX1703" fmla="*/ 19260999 w 27203888"/>
              <a:gd name="connsiteY1703" fmla="*/ 2859909 h 10748675"/>
              <a:gd name="connsiteX1704" fmla="*/ 19286117 w 27203888"/>
              <a:gd name="connsiteY1704" fmla="*/ 2863131 h 10748675"/>
              <a:gd name="connsiteX1705" fmla="*/ 22502744 w 27203888"/>
              <a:gd name="connsiteY1705" fmla="*/ 2122881 h 10748675"/>
              <a:gd name="connsiteX1706" fmla="*/ 22442346 w 27203888"/>
              <a:gd name="connsiteY1706" fmla="*/ 2090513 h 10748675"/>
              <a:gd name="connsiteX1707" fmla="*/ 22480096 w 27203888"/>
              <a:gd name="connsiteY1707" fmla="*/ 2084848 h 10748675"/>
              <a:gd name="connsiteX1708" fmla="*/ 22502744 w 27203888"/>
              <a:gd name="connsiteY1708" fmla="*/ 2122881 h 10748675"/>
              <a:gd name="connsiteX1709" fmla="*/ 23556090 w 27203888"/>
              <a:gd name="connsiteY1709" fmla="*/ 1882064 h 10748675"/>
              <a:gd name="connsiteX1710" fmla="*/ 23591010 w 27203888"/>
              <a:gd name="connsiteY1710" fmla="*/ 1873206 h 10748675"/>
              <a:gd name="connsiteX1711" fmla="*/ 23567117 w 27203888"/>
              <a:gd name="connsiteY1711" fmla="*/ 1840996 h 10748675"/>
              <a:gd name="connsiteX1712" fmla="*/ 23532197 w 27203888"/>
              <a:gd name="connsiteY1712" fmla="*/ 1847438 h 10748675"/>
              <a:gd name="connsiteX1713" fmla="*/ 23556090 w 27203888"/>
              <a:gd name="connsiteY1713" fmla="*/ 1882064 h 10748675"/>
              <a:gd name="connsiteX1714" fmla="*/ 25466969 w 27203888"/>
              <a:gd name="connsiteY1714" fmla="*/ 1443389 h 10748675"/>
              <a:gd name="connsiteX1715" fmla="*/ 25402111 w 27203888"/>
              <a:gd name="connsiteY1715" fmla="*/ 1400906 h 10748675"/>
              <a:gd name="connsiteX1716" fmla="*/ 25285169 w 27203888"/>
              <a:gd name="connsiteY1716" fmla="*/ 1324844 h 10748675"/>
              <a:gd name="connsiteX1717" fmla="*/ 25021847 w 27203888"/>
              <a:gd name="connsiteY1717" fmla="*/ 1170579 h 10748675"/>
              <a:gd name="connsiteX1718" fmla="*/ 24499294 w 27203888"/>
              <a:gd name="connsiteY1718" fmla="*/ 857762 h 10748675"/>
              <a:gd name="connsiteX1719" fmla="*/ 24555618 w 27203888"/>
              <a:gd name="connsiteY1719" fmla="*/ 830444 h 10748675"/>
              <a:gd name="connsiteX1720" fmla="*/ 24611328 w 27203888"/>
              <a:gd name="connsiteY1720" fmla="*/ 851334 h 10748675"/>
              <a:gd name="connsiteX1721" fmla="*/ 24660394 w 27203888"/>
              <a:gd name="connsiteY1721" fmla="*/ 902755 h 10748675"/>
              <a:gd name="connsiteX1722" fmla="*/ 24729089 w 27203888"/>
              <a:gd name="connsiteY1722" fmla="*/ 933823 h 10748675"/>
              <a:gd name="connsiteX1723" fmla="*/ 24987503 w 27203888"/>
              <a:gd name="connsiteY1723" fmla="*/ 1075234 h 10748675"/>
              <a:gd name="connsiteX1724" fmla="*/ 25250824 w 27203888"/>
              <a:gd name="connsiteY1724" fmla="*/ 1234856 h 10748675"/>
              <a:gd name="connsiteX1725" fmla="*/ 25382483 w 27203888"/>
              <a:gd name="connsiteY1725" fmla="*/ 1317345 h 10748675"/>
              <a:gd name="connsiteX1726" fmla="*/ 25451178 w 27203888"/>
              <a:gd name="connsiteY1726" fmla="*/ 1362340 h 10748675"/>
              <a:gd name="connsiteX1727" fmla="*/ 25485523 w 27203888"/>
              <a:gd name="connsiteY1727" fmla="*/ 1381622 h 10748675"/>
              <a:gd name="connsiteX1728" fmla="*/ 25485523 w 27203888"/>
              <a:gd name="connsiteY1728" fmla="*/ 1426617 h 10748675"/>
              <a:gd name="connsiteX1729" fmla="*/ 25466969 w 27203888"/>
              <a:gd name="connsiteY1729" fmla="*/ 1443389 h 10748675"/>
              <a:gd name="connsiteX1730" fmla="*/ 22168857 w 27203888"/>
              <a:gd name="connsiteY1730" fmla="*/ 2206759 h 10748675"/>
              <a:gd name="connsiteX1731" fmla="*/ 21988449 w 27203888"/>
              <a:gd name="connsiteY1731" fmla="*/ 2168301 h 10748675"/>
              <a:gd name="connsiteX1732" fmla="*/ 22042005 w 27203888"/>
              <a:gd name="connsiteY1732" fmla="*/ 2097763 h 10748675"/>
              <a:gd name="connsiteX1733" fmla="*/ 22066348 w 27203888"/>
              <a:gd name="connsiteY1733" fmla="*/ 2149854 h 10748675"/>
              <a:gd name="connsiteX1734" fmla="*/ 22119093 w 27203888"/>
              <a:gd name="connsiteY1734" fmla="*/ 2142258 h 10748675"/>
              <a:gd name="connsiteX1735" fmla="*/ 22225392 w 27203888"/>
              <a:gd name="connsiteY1735" fmla="*/ 2168301 h 10748675"/>
              <a:gd name="connsiteX1736" fmla="*/ 22168857 w 27203888"/>
              <a:gd name="connsiteY1736" fmla="*/ 2206759 h 10748675"/>
              <a:gd name="connsiteX1737" fmla="*/ 20694533 w 27203888"/>
              <a:gd name="connsiteY1737" fmla="*/ 2551763 h 10748675"/>
              <a:gd name="connsiteX1738" fmla="*/ 20665128 w 27203888"/>
              <a:gd name="connsiteY1738" fmla="*/ 2520627 h 10748675"/>
              <a:gd name="connsiteX1739" fmla="*/ 20694533 w 27203888"/>
              <a:gd name="connsiteY1739" fmla="*/ 2551763 h 10748675"/>
              <a:gd name="connsiteX1740" fmla="*/ 9152315 w 27203888"/>
              <a:gd name="connsiteY1740" fmla="*/ 5214534 h 10748675"/>
              <a:gd name="connsiteX1741" fmla="*/ 9143688 w 27203888"/>
              <a:gd name="connsiteY1741" fmla="*/ 5200367 h 10748675"/>
              <a:gd name="connsiteX1742" fmla="*/ 9216743 w 27203888"/>
              <a:gd name="connsiteY1742" fmla="*/ 5125227 h 10748675"/>
              <a:gd name="connsiteX1743" fmla="*/ 9227138 w 27203888"/>
              <a:gd name="connsiteY1743" fmla="*/ 5170393 h 10748675"/>
              <a:gd name="connsiteX1744" fmla="*/ 9209952 w 27203888"/>
              <a:gd name="connsiteY1744" fmla="*/ 5185116 h 10748675"/>
              <a:gd name="connsiteX1745" fmla="*/ 9152315 w 27203888"/>
              <a:gd name="connsiteY1745" fmla="*/ 5214534 h 10748675"/>
              <a:gd name="connsiteX1746" fmla="*/ 22337714 w 27203888"/>
              <a:gd name="connsiteY1746" fmla="*/ 2186377 h 10748675"/>
              <a:gd name="connsiteX1747" fmla="*/ 22301850 w 27203888"/>
              <a:gd name="connsiteY1747" fmla="*/ 2178210 h 10748675"/>
              <a:gd name="connsiteX1748" fmla="*/ 22326390 w 27203888"/>
              <a:gd name="connsiteY1748" fmla="*/ 2141391 h 10748675"/>
              <a:gd name="connsiteX1749" fmla="*/ 22362251 w 27203888"/>
              <a:gd name="connsiteY1749" fmla="*/ 2147149 h 10748675"/>
              <a:gd name="connsiteX1750" fmla="*/ 22337714 w 27203888"/>
              <a:gd name="connsiteY1750" fmla="*/ 2186377 h 10748675"/>
              <a:gd name="connsiteX1751" fmla="*/ 22240611 w 27203888"/>
              <a:gd name="connsiteY1751" fmla="*/ 2215046 h 10748675"/>
              <a:gd name="connsiteX1752" fmla="*/ 22240612 w 27203888"/>
              <a:gd name="connsiteY1752" fmla="*/ 2149855 h 10748675"/>
              <a:gd name="connsiteX1753" fmla="*/ 22268651 w 27203888"/>
              <a:gd name="connsiteY1753" fmla="*/ 2168640 h 10748675"/>
              <a:gd name="connsiteX1754" fmla="*/ 22240611 w 27203888"/>
              <a:gd name="connsiteY1754" fmla="*/ 2215046 h 10748675"/>
              <a:gd name="connsiteX1755" fmla="*/ 22531916 w 27203888"/>
              <a:gd name="connsiteY1755" fmla="*/ 2151797 h 10748675"/>
              <a:gd name="connsiteX1756" fmla="*/ 22514390 w 27203888"/>
              <a:gd name="connsiteY1756" fmla="*/ 2150529 h 10748675"/>
              <a:gd name="connsiteX1757" fmla="*/ 22542430 w 27203888"/>
              <a:gd name="connsiteY1757" fmla="*/ 2123469 h 10748675"/>
              <a:gd name="connsiteX1758" fmla="*/ 22531916 w 27203888"/>
              <a:gd name="connsiteY1758" fmla="*/ 2151797 h 10748675"/>
              <a:gd name="connsiteX1759" fmla="*/ 1242036 w 27203888"/>
              <a:gd name="connsiteY1759" fmla="*/ 7057283 h 10748675"/>
              <a:gd name="connsiteX1760" fmla="*/ 1228595 w 27203888"/>
              <a:gd name="connsiteY1760" fmla="*/ 7060377 h 10748675"/>
              <a:gd name="connsiteX1761" fmla="*/ 1218855 w 27203888"/>
              <a:gd name="connsiteY1761" fmla="*/ 7046012 h 10748675"/>
              <a:gd name="connsiteX1762" fmla="*/ 1244503 w 27203888"/>
              <a:gd name="connsiteY1762" fmla="*/ 7045645 h 10748675"/>
              <a:gd name="connsiteX1763" fmla="*/ 1242036 w 27203888"/>
              <a:gd name="connsiteY1763" fmla="*/ 7057283 h 10748675"/>
              <a:gd name="connsiteX1764" fmla="*/ 10173835 w 27203888"/>
              <a:gd name="connsiteY1764" fmla="*/ 5002217 h 10748675"/>
              <a:gd name="connsiteX1765" fmla="*/ 10163219 w 27203888"/>
              <a:gd name="connsiteY1765" fmla="*/ 4956089 h 10748675"/>
              <a:gd name="connsiteX1766" fmla="*/ 10133238 w 27203888"/>
              <a:gd name="connsiteY1766" fmla="*/ 4989973 h 10748675"/>
              <a:gd name="connsiteX1767" fmla="*/ 10173835 w 27203888"/>
              <a:gd name="connsiteY1767" fmla="*/ 5002217 h 10748675"/>
              <a:gd name="connsiteX1768" fmla="*/ 1157261 w 27203888"/>
              <a:gd name="connsiteY1768" fmla="*/ 7077934 h 10748675"/>
              <a:gd name="connsiteX1769" fmla="*/ 1141342 w 27203888"/>
              <a:gd name="connsiteY1769" fmla="*/ 7059084 h 10748675"/>
              <a:gd name="connsiteX1770" fmla="*/ 1172917 w 27203888"/>
              <a:gd name="connsiteY1770" fmla="*/ 7062109 h 10748675"/>
              <a:gd name="connsiteX1771" fmla="*/ 1157261 w 27203888"/>
              <a:gd name="connsiteY1771" fmla="*/ 7077934 h 10748675"/>
              <a:gd name="connsiteX1772" fmla="*/ 215795 w 27203888"/>
              <a:gd name="connsiteY1772" fmla="*/ 7295038 h 10748675"/>
              <a:gd name="connsiteX1773" fmla="*/ 225036 w 27203888"/>
              <a:gd name="connsiteY1773" fmla="*/ 7270061 h 10748675"/>
              <a:gd name="connsiteX1774" fmla="*/ 215795 w 27203888"/>
              <a:gd name="connsiteY1774" fmla="*/ 7295038 h 10748675"/>
              <a:gd name="connsiteX1775" fmla="*/ 1470457 w 27203888"/>
              <a:gd name="connsiteY1775" fmla="*/ 7006285 h 10748675"/>
              <a:gd name="connsiteX1776" fmla="*/ 1476514 w 27203888"/>
              <a:gd name="connsiteY1776" fmla="*/ 6958151 h 10748675"/>
              <a:gd name="connsiteX1777" fmla="*/ 1470457 w 27203888"/>
              <a:gd name="connsiteY1777" fmla="*/ 7006285 h 10748675"/>
              <a:gd name="connsiteX1778" fmla="*/ 24656977 w 27203888"/>
              <a:gd name="connsiteY1778" fmla="*/ 1675231 h 10748675"/>
              <a:gd name="connsiteX1779" fmla="*/ 24495691 w 27203888"/>
              <a:gd name="connsiteY1779" fmla="*/ 1617235 h 10748675"/>
              <a:gd name="connsiteX1780" fmla="*/ 24526394 w 27203888"/>
              <a:gd name="connsiteY1780" fmla="*/ 1594681 h 10748675"/>
              <a:gd name="connsiteX1781" fmla="*/ 24564461 w 27203888"/>
              <a:gd name="connsiteY1781" fmla="*/ 1610791 h 10748675"/>
              <a:gd name="connsiteX1782" fmla="*/ 24656977 w 27203888"/>
              <a:gd name="connsiteY1782" fmla="*/ 1675231 h 10748675"/>
              <a:gd name="connsiteX1783" fmla="*/ 23663707 w 27203888"/>
              <a:gd name="connsiteY1783" fmla="*/ 1905417 h 10748675"/>
              <a:gd name="connsiteX1784" fmla="*/ 23640224 w 27203888"/>
              <a:gd name="connsiteY1784" fmla="*/ 1867568 h 10748675"/>
              <a:gd name="connsiteX1785" fmla="*/ 23605712 w 27203888"/>
              <a:gd name="connsiteY1785" fmla="*/ 1873206 h 10748675"/>
              <a:gd name="connsiteX1786" fmla="*/ 23663707 w 27203888"/>
              <a:gd name="connsiteY1786" fmla="*/ 1905417 h 10748675"/>
              <a:gd name="connsiteX1787" fmla="*/ 9061715 w 27203888"/>
              <a:gd name="connsiteY1787" fmla="*/ 5275056 h 10748675"/>
              <a:gd name="connsiteX1788" fmla="*/ 9101356 w 27203888"/>
              <a:gd name="connsiteY1788" fmla="*/ 5248635 h 10748675"/>
              <a:gd name="connsiteX1789" fmla="*/ 9136193 w 27203888"/>
              <a:gd name="connsiteY1789" fmla="*/ 5219172 h 10748675"/>
              <a:gd name="connsiteX1790" fmla="*/ 9142104 w 27203888"/>
              <a:gd name="connsiteY1790" fmla="*/ 5201912 h 10748675"/>
              <a:gd name="connsiteX1791" fmla="*/ 9150387 w 27203888"/>
              <a:gd name="connsiteY1791" fmla="*/ 5216129 h 10748675"/>
              <a:gd name="connsiteX1792" fmla="*/ 9145291 w 27203888"/>
              <a:gd name="connsiteY1792" fmla="*/ 5224943 h 10748675"/>
              <a:gd name="connsiteX1793" fmla="*/ 9148990 w 27203888"/>
              <a:gd name="connsiteY1793" fmla="*/ 5227293 h 10748675"/>
              <a:gd name="connsiteX1794" fmla="*/ 9061715 w 27203888"/>
              <a:gd name="connsiteY1794" fmla="*/ 5275056 h 10748675"/>
              <a:gd name="connsiteX1795" fmla="*/ 1260820 w 27203888"/>
              <a:gd name="connsiteY1795" fmla="*/ 7070795 h 10748675"/>
              <a:gd name="connsiteX1796" fmla="*/ 1251224 w 27203888"/>
              <a:gd name="connsiteY1796" fmla="*/ 7070862 h 10748675"/>
              <a:gd name="connsiteX1797" fmla="*/ 1257910 w 27203888"/>
              <a:gd name="connsiteY1797" fmla="*/ 7052185 h 10748675"/>
              <a:gd name="connsiteX1798" fmla="*/ 1260820 w 27203888"/>
              <a:gd name="connsiteY1798" fmla="*/ 7070795 h 10748675"/>
              <a:gd name="connsiteX1799" fmla="*/ 22387549 w 27203888"/>
              <a:gd name="connsiteY1799" fmla="*/ 2210345 h 10748675"/>
              <a:gd name="connsiteX1800" fmla="*/ 22373898 w 27203888"/>
              <a:gd name="connsiteY1800" fmla="*/ 2178268 h 10748675"/>
              <a:gd name="connsiteX1801" fmla="*/ 22387549 w 27203888"/>
              <a:gd name="connsiteY1801" fmla="*/ 2210345 h 10748675"/>
              <a:gd name="connsiteX1802" fmla="*/ 714503 w 27203888"/>
              <a:gd name="connsiteY1802" fmla="*/ 7204064 h 10748675"/>
              <a:gd name="connsiteX1803" fmla="*/ 722905 w 27203888"/>
              <a:gd name="connsiteY1803" fmla="*/ 7175256 h 10748675"/>
              <a:gd name="connsiteX1804" fmla="*/ 714503 w 27203888"/>
              <a:gd name="connsiteY1804" fmla="*/ 7204064 h 10748675"/>
              <a:gd name="connsiteX1805" fmla="*/ 10118225 w 27203888"/>
              <a:gd name="connsiteY1805" fmla="*/ 5042000 h 10748675"/>
              <a:gd name="connsiteX1806" fmla="*/ 10107609 w 27203888"/>
              <a:gd name="connsiteY1806" fmla="*/ 4995872 h 10748675"/>
              <a:gd name="connsiteX1807" fmla="*/ 10063836 w 27203888"/>
              <a:gd name="connsiteY1807" fmla="*/ 5016740 h 10748675"/>
              <a:gd name="connsiteX1808" fmla="*/ 10118225 w 27203888"/>
              <a:gd name="connsiteY1808" fmla="*/ 5042000 h 10748675"/>
              <a:gd name="connsiteX1809" fmla="*/ 22441533 w 27203888"/>
              <a:gd name="connsiteY1809" fmla="*/ 2208983 h 10748675"/>
              <a:gd name="connsiteX1810" fmla="*/ 22417129 w 27203888"/>
              <a:gd name="connsiteY1810" fmla="*/ 2178268 h 10748675"/>
              <a:gd name="connsiteX1811" fmla="*/ 22441533 w 27203888"/>
              <a:gd name="connsiteY1811" fmla="*/ 2208983 h 10748675"/>
              <a:gd name="connsiteX1812" fmla="*/ 8358033 w 27203888"/>
              <a:gd name="connsiteY1812" fmla="*/ 5454180 h 10748675"/>
              <a:gd name="connsiteX1813" fmla="*/ 8359109 w 27203888"/>
              <a:gd name="connsiteY1813" fmla="*/ 5449517 h 10748675"/>
              <a:gd name="connsiteX1814" fmla="*/ 8358464 w 27203888"/>
              <a:gd name="connsiteY1814" fmla="*/ 5452311 h 10748675"/>
              <a:gd name="connsiteX1815" fmla="*/ 20451119 w 27203888"/>
              <a:gd name="connsiteY1815" fmla="*/ 2674160 h 10748675"/>
              <a:gd name="connsiteX1816" fmla="*/ 20436416 w 27203888"/>
              <a:gd name="connsiteY1816" fmla="*/ 2641951 h 10748675"/>
              <a:gd name="connsiteX1817" fmla="*/ 20451119 w 27203888"/>
              <a:gd name="connsiteY1817" fmla="*/ 2674160 h 10748675"/>
              <a:gd name="connsiteX1818" fmla="*/ 1223673 w 27203888"/>
              <a:gd name="connsiteY1818" fmla="*/ 7100225 h 10748675"/>
              <a:gd name="connsiteX1819" fmla="*/ 1179454 w 27203888"/>
              <a:gd name="connsiteY1819" fmla="*/ 7086587 h 10748675"/>
              <a:gd name="connsiteX1820" fmla="*/ 1181007 w 27203888"/>
              <a:gd name="connsiteY1820" fmla="*/ 7069841 h 10748675"/>
              <a:gd name="connsiteX1821" fmla="*/ 1210823 w 27203888"/>
              <a:gd name="connsiteY1821" fmla="*/ 7069125 h 10748675"/>
              <a:gd name="connsiteX1822" fmla="*/ 1222325 w 27203888"/>
              <a:gd name="connsiteY1822" fmla="*/ 7073835 h 10748675"/>
              <a:gd name="connsiteX1823" fmla="*/ 1213865 w 27203888"/>
              <a:gd name="connsiteY1823" fmla="*/ 7064069 h 10748675"/>
              <a:gd name="connsiteX1824" fmla="*/ 1223187 w 27203888"/>
              <a:gd name="connsiteY1824" fmla="*/ 7061924 h 10748675"/>
              <a:gd name="connsiteX1825" fmla="*/ 1225656 w 27203888"/>
              <a:gd name="connsiteY1825" fmla="*/ 7075199 h 10748675"/>
              <a:gd name="connsiteX1826" fmla="*/ 1226436 w 27203888"/>
              <a:gd name="connsiteY1826" fmla="*/ 7075518 h 10748675"/>
              <a:gd name="connsiteX1827" fmla="*/ 1233553 w 27203888"/>
              <a:gd name="connsiteY1827" fmla="*/ 7090525 h 10748675"/>
              <a:gd name="connsiteX1828" fmla="*/ 1223673 w 27203888"/>
              <a:gd name="connsiteY1828" fmla="*/ 7100225 h 10748675"/>
              <a:gd name="connsiteX1829" fmla="*/ 21796435 w 27203888"/>
              <a:gd name="connsiteY1829" fmla="*/ 2366018 h 10748675"/>
              <a:gd name="connsiteX1830" fmla="*/ 21781732 w 27203888"/>
              <a:gd name="connsiteY1830" fmla="*/ 2334884 h 10748675"/>
              <a:gd name="connsiteX1831" fmla="*/ 21796435 w 27203888"/>
              <a:gd name="connsiteY1831" fmla="*/ 2366018 h 10748675"/>
              <a:gd name="connsiteX1832" fmla="*/ 8356895 w 27203888"/>
              <a:gd name="connsiteY1832" fmla="*/ 5459106 h 10748675"/>
              <a:gd name="connsiteX1833" fmla="*/ 8358033 w 27203888"/>
              <a:gd name="connsiteY1833" fmla="*/ 5454180 h 10748675"/>
              <a:gd name="connsiteX1834" fmla="*/ 8357124 w 27203888"/>
              <a:gd name="connsiteY1834" fmla="*/ 5458115 h 10748675"/>
              <a:gd name="connsiteX1835" fmla="*/ 8355933 w 27203888"/>
              <a:gd name="connsiteY1835" fmla="*/ 5463275 h 10748675"/>
              <a:gd name="connsiteX1836" fmla="*/ 8356895 w 27203888"/>
              <a:gd name="connsiteY1836" fmla="*/ 5459106 h 10748675"/>
              <a:gd name="connsiteX1837" fmla="*/ 8355983 w 27203888"/>
              <a:gd name="connsiteY1837" fmla="*/ 5463060 h 10748675"/>
              <a:gd name="connsiteX1838" fmla="*/ 8355933 w 27203888"/>
              <a:gd name="connsiteY1838" fmla="*/ 5463275 h 10748675"/>
              <a:gd name="connsiteX1839" fmla="*/ 21339590 w 27203888"/>
              <a:gd name="connsiteY1839" fmla="*/ 2475464 h 10748675"/>
              <a:gd name="connsiteX1840" fmla="*/ 21329216 w 27203888"/>
              <a:gd name="connsiteY1840" fmla="*/ 2461828 h 10748675"/>
              <a:gd name="connsiteX1841" fmla="*/ 21336672 w 27203888"/>
              <a:gd name="connsiteY1841" fmla="*/ 2455329 h 10748675"/>
              <a:gd name="connsiteX1842" fmla="*/ 21339590 w 27203888"/>
              <a:gd name="connsiteY1842" fmla="*/ 2475464 h 10748675"/>
              <a:gd name="connsiteX1843" fmla="*/ 9838792 w 27203888"/>
              <a:gd name="connsiteY1843" fmla="*/ 5133295 h 10748675"/>
              <a:gd name="connsiteX1844" fmla="*/ 9817517 w 27203888"/>
              <a:gd name="connsiteY1844" fmla="*/ 5111207 h 10748675"/>
              <a:gd name="connsiteX1845" fmla="*/ 9838792 w 27203888"/>
              <a:gd name="connsiteY1845" fmla="*/ 5133295 h 10748675"/>
              <a:gd name="connsiteX1846" fmla="*/ 10501717 w 27203888"/>
              <a:gd name="connsiteY1846" fmla="*/ 4980725 h 10748675"/>
              <a:gd name="connsiteX1847" fmla="*/ 10480441 w 27203888"/>
              <a:gd name="connsiteY1847" fmla="*/ 4958637 h 10748675"/>
              <a:gd name="connsiteX1848" fmla="*/ 10501717 w 27203888"/>
              <a:gd name="connsiteY1848" fmla="*/ 4980725 h 10748675"/>
              <a:gd name="connsiteX1849" fmla="*/ 20665128 w 27203888"/>
              <a:gd name="connsiteY1849" fmla="*/ 2641950 h 10748675"/>
              <a:gd name="connsiteX1850" fmla="*/ 20636538 w 27203888"/>
              <a:gd name="connsiteY1850" fmla="*/ 2609741 h 10748675"/>
              <a:gd name="connsiteX1851" fmla="*/ 20665128 w 27203888"/>
              <a:gd name="connsiteY1851" fmla="*/ 2641950 h 10748675"/>
              <a:gd name="connsiteX1852" fmla="*/ 23716929 w 27203888"/>
              <a:gd name="connsiteY1852" fmla="*/ 1940595 h 10748675"/>
              <a:gd name="connsiteX1853" fmla="*/ 23732321 w 27203888"/>
              <a:gd name="connsiteY1853" fmla="*/ 1936552 h 10748675"/>
              <a:gd name="connsiteX1854" fmla="*/ 23710266 w 27203888"/>
              <a:gd name="connsiteY1854" fmla="*/ 1899645 h 10748675"/>
              <a:gd name="connsiteX1855" fmla="*/ 23673510 w 27203888"/>
              <a:gd name="connsiteY1855" fmla="*/ 1905416 h 10748675"/>
              <a:gd name="connsiteX1856" fmla="*/ 23716929 w 27203888"/>
              <a:gd name="connsiteY1856" fmla="*/ 1940595 h 10748675"/>
              <a:gd name="connsiteX1857" fmla="*/ 20494206 w 27203888"/>
              <a:gd name="connsiteY1857" fmla="*/ 2684628 h 10748675"/>
              <a:gd name="connsiteX1858" fmla="*/ 20533618 w 27203888"/>
              <a:gd name="connsiteY1858" fmla="*/ 2674160 h 10748675"/>
              <a:gd name="connsiteX1859" fmla="*/ 20505233 w 27203888"/>
              <a:gd name="connsiteY1859" fmla="*/ 2633898 h 10748675"/>
              <a:gd name="connsiteX1860" fmla="*/ 20465821 w 27203888"/>
              <a:gd name="connsiteY1860" fmla="*/ 2641950 h 10748675"/>
              <a:gd name="connsiteX1861" fmla="*/ 20494206 w 27203888"/>
              <a:gd name="connsiteY1861" fmla="*/ 2684628 h 10748675"/>
              <a:gd name="connsiteX1862" fmla="*/ 25611612 w 27203888"/>
              <a:gd name="connsiteY1862" fmla="*/ 1507779 h 10748675"/>
              <a:gd name="connsiteX1863" fmla="*/ 25515161 w 27203888"/>
              <a:gd name="connsiteY1863" fmla="*/ 1444268 h 10748675"/>
              <a:gd name="connsiteX1864" fmla="*/ 25611612 w 27203888"/>
              <a:gd name="connsiteY1864" fmla="*/ 1507779 h 10748675"/>
              <a:gd name="connsiteX1865" fmla="*/ 9014110 w 27203888"/>
              <a:gd name="connsiteY1865" fmla="*/ 5328912 h 10748675"/>
              <a:gd name="connsiteX1866" fmla="*/ 9005650 w 27203888"/>
              <a:gd name="connsiteY1866" fmla="*/ 5324812 h 10748675"/>
              <a:gd name="connsiteX1867" fmla="*/ 9011644 w 27203888"/>
              <a:gd name="connsiteY1867" fmla="*/ 5307308 h 10748675"/>
              <a:gd name="connsiteX1868" fmla="*/ 9019927 w 27203888"/>
              <a:gd name="connsiteY1868" fmla="*/ 5321526 h 10748675"/>
              <a:gd name="connsiteX1869" fmla="*/ 9014110 w 27203888"/>
              <a:gd name="connsiteY1869" fmla="*/ 5328912 h 10748675"/>
              <a:gd name="connsiteX1870" fmla="*/ 20704336 w 27203888"/>
              <a:gd name="connsiteY1870" fmla="*/ 2641950 h 10748675"/>
              <a:gd name="connsiteX1871" fmla="*/ 20694533 w 27203888"/>
              <a:gd name="connsiteY1871" fmla="*/ 2609741 h 10748675"/>
              <a:gd name="connsiteX1872" fmla="*/ 20704336 w 27203888"/>
              <a:gd name="connsiteY1872" fmla="*/ 2641950 h 10748675"/>
              <a:gd name="connsiteX1873" fmla="*/ 8345213 w 27203888"/>
              <a:gd name="connsiteY1873" fmla="*/ 5487561 h 10748675"/>
              <a:gd name="connsiteX1874" fmla="*/ 8321431 w 27203888"/>
              <a:gd name="connsiteY1874" fmla="*/ 5454286 h 10748675"/>
              <a:gd name="connsiteX1875" fmla="*/ 8349371 w 27203888"/>
              <a:gd name="connsiteY1875" fmla="*/ 5458927 h 10748675"/>
              <a:gd name="connsiteX1876" fmla="*/ 8345213 w 27203888"/>
              <a:gd name="connsiteY1876" fmla="*/ 5487561 h 10748675"/>
              <a:gd name="connsiteX1877" fmla="*/ 22084907 w 27203888"/>
              <a:gd name="connsiteY1877" fmla="*/ 2332107 h 10748675"/>
              <a:gd name="connsiteX1878" fmla="*/ 22056890 w 27203888"/>
              <a:gd name="connsiteY1878" fmla="*/ 2307535 h 10748675"/>
              <a:gd name="connsiteX1879" fmla="*/ 22084907 w 27203888"/>
              <a:gd name="connsiteY1879" fmla="*/ 2332107 h 10748675"/>
              <a:gd name="connsiteX1880" fmla="*/ 24722288 w 27203888"/>
              <a:gd name="connsiteY1880" fmla="*/ 1726632 h 10748675"/>
              <a:gd name="connsiteX1881" fmla="*/ 24711833 w 27203888"/>
              <a:gd name="connsiteY1881" fmla="*/ 1726368 h 10748675"/>
              <a:gd name="connsiteX1882" fmla="*/ 24731758 w 27203888"/>
              <a:gd name="connsiteY1882" fmla="*/ 1692120 h 10748675"/>
              <a:gd name="connsiteX1883" fmla="*/ 24739851 w 27203888"/>
              <a:gd name="connsiteY1883" fmla="*/ 1692543 h 10748675"/>
              <a:gd name="connsiteX1884" fmla="*/ 24722288 w 27203888"/>
              <a:gd name="connsiteY1884" fmla="*/ 1726632 h 10748675"/>
              <a:gd name="connsiteX1885" fmla="*/ 9002085 w 27203888"/>
              <a:gd name="connsiteY1885" fmla="*/ 5345427 h 10748675"/>
              <a:gd name="connsiteX1886" fmla="*/ 8981814 w 27203888"/>
              <a:gd name="connsiteY1886" fmla="*/ 5341524 h 10748675"/>
              <a:gd name="connsiteX1887" fmla="*/ 9018613 w 27203888"/>
              <a:gd name="connsiteY1887" fmla="*/ 5333055 h 10748675"/>
              <a:gd name="connsiteX1888" fmla="*/ 9002085 w 27203888"/>
              <a:gd name="connsiteY1888" fmla="*/ 5345427 h 10748675"/>
              <a:gd name="connsiteX1889" fmla="*/ 10762190 w 27203888"/>
              <a:gd name="connsiteY1889" fmla="*/ 4947762 h 10748675"/>
              <a:gd name="connsiteX1890" fmla="*/ 10771670 w 27203888"/>
              <a:gd name="connsiteY1890" fmla="*/ 4918597 h 10748675"/>
              <a:gd name="connsiteX1891" fmla="*/ 10762190 w 27203888"/>
              <a:gd name="connsiteY1891" fmla="*/ 4947762 h 10748675"/>
              <a:gd name="connsiteX1892" fmla="*/ 22546055 w 27203888"/>
              <a:gd name="connsiteY1892" fmla="*/ 2243494 h 10748675"/>
              <a:gd name="connsiteX1893" fmla="*/ 22532403 w 27203888"/>
              <a:gd name="connsiteY1893" fmla="*/ 2211415 h 10748675"/>
              <a:gd name="connsiteX1894" fmla="*/ 22546055 w 27203888"/>
              <a:gd name="connsiteY1894" fmla="*/ 2243494 h 10748675"/>
              <a:gd name="connsiteX1895" fmla="*/ 8995578 w 27203888"/>
              <a:gd name="connsiteY1895" fmla="*/ 5363527 h 10748675"/>
              <a:gd name="connsiteX1896" fmla="*/ 8995651 w 27203888"/>
              <a:gd name="connsiteY1896" fmla="*/ 5360653 h 10748675"/>
              <a:gd name="connsiteX1897" fmla="*/ 8995805 w 27203888"/>
              <a:gd name="connsiteY1897" fmla="*/ 5354609 h 10748675"/>
              <a:gd name="connsiteX1898" fmla="*/ 22557619 w 27203888"/>
              <a:gd name="connsiteY1898" fmla="*/ 2243494 h 10748675"/>
              <a:gd name="connsiteX1899" fmla="*/ 22571272 w 27203888"/>
              <a:gd name="connsiteY1899" fmla="*/ 2211415 h 10748675"/>
              <a:gd name="connsiteX1900" fmla="*/ 22557619 w 27203888"/>
              <a:gd name="connsiteY1900" fmla="*/ 2243494 h 10748675"/>
              <a:gd name="connsiteX1901" fmla="*/ 23216092 w 27203888"/>
              <a:gd name="connsiteY1901" fmla="*/ 2091959 h 10748675"/>
              <a:gd name="connsiteX1902" fmla="*/ 23202441 w 27203888"/>
              <a:gd name="connsiteY1902" fmla="*/ 2059880 h 10748675"/>
              <a:gd name="connsiteX1903" fmla="*/ 23216092 w 27203888"/>
              <a:gd name="connsiteY1903" fmla="*/ 2091959 h 10748675"/>
              <a:gd name="connsiteX1904" fmla="*/ 22821415 w 27203888"/>
              <a:gd name="connsiteY1904" fmla="*/ 2185008 h 10748675"/>
              <a:gd name="connsiteX1905" fmla="*/ 22817181 w 27203888"/>
              <a:gd name="connsiteY1905" fmla="*/ 2183546 h 10748675"/>
              <a:gd name="connsiteX1906" fmla="*/ 22816869 w 27203888"/>
              <a:gd name="connsiteY1906" fmla="*/ 2181362 h 10748675"/>
              <a:gd name="connsiteX1907" fmla="*/ 19500330 w 27203888"/>
              <a:gd name="connsiteY1907" fmla="*/ 2950098 h 10748675"/>
              <a:gd name="connsiteX1908" fmla="*/ 19973274 w 27203888"/>
              <a:gd name="connsiteY1908" fmla="*/ 2801901 h 10748675"/>
              <a:gd name="connsiteX1909" fmla="*/ 20090080 w 27203888"/>
              <a:gd name="connsiteY1909" fmla="*/ 2776154 h 10748675"/>
              <a:gd name="connsiteX1910" fmla="*/ 20129289 w 27203888"/>
              <a:gd name="connsiteY1910" fmla="*/ 2732135 h 10748675"/>
              <a:gd name="connsiteX1911" fmla="*/ 20188100 w 27203888"/>
              <a:gd name="connsiteY1911" fmla="*/ 2719256 h 10748675"/>
              <a:gd name="connsiteX1912" fmla="*/ 20421713 w 27203888"/>
              <a:gd name="connsiteY1912" fmla="*/ 2674160 h 10748675"/>
              <a:gd name="connsiteX1913" fmla="*/ 20304906 w 27203888"/>
              <a:gd name="connsiteY1913" fmla="*/ 2674160 h 10748675"/>
              <a:gd name="connsiteX1914" fmla="*/ 20304906 w 27203888"/>
              <a:gd name="connsiteY1914" fmla="*/ 2609741 h 10748675"/>
              <a:gd name="connsiteX1915" fmla="*/ 19876071 w 27203888"/>
              <a:gd name="connsiteY1915" fmla="*/ 2756831 h 10748675"/>
              <a:gd name="connsiteX1916" fmla="*/ 19778051 w 27203888"/>
              <a:gd name="connsiteY1916" fmla="*/ 2776153 h 10748675"/>
              <a:gd name="connsiteX1917" fmla="*/ 19695553 w 27203888"/>
              <a:gd name="connsiteY1917" fmla="*/ 2840587 h 10748675"/>
              <a:gd name="connsiteX1918" fmla="*/ 19500331 w 27203888"/>
              <a:gd name="connsiteY1918" fmla="*/ 2917887 h 10748675"/>
              <a:gd name="connsiteX1919" fmla="*/ 19500330 w 27203888"/>
              <a:gd name="connsiteY1919" fmla="*/ 2950098 h 10748675"/>
              <a:gd name="connsiteX1920" fmla="*/ 23504282 w 27203888"/>
              <a:gd name="connsiteY1920" fmla="*/ 2030396 h 10748675"/>
              <a:gd name="connsiteX1921" fmla="*/ 23490629 w 27203888"/>
              <a:gd name="connsiteY1921" fmla="*/ 1998320 h 10748675"/>
              <a:gd name="connsiteX1922" fmla="*/ 23504282 w 27203888"/>
              <a:gd name="connsiteY1922" fmla="*/ 2030396 h 10748675"/>
              <a:gd name="connsiteX1923" fmla="*/ 8995417 w 27203888"/>
              <a:gd name="connsiteY1923" fmla="*/ 5369835 h 10748675"/>
              <a:gd name="connsiteX1924" fmla="*/ 8995578 w 27203888"/>
              <a:gd name="connsiteY1924" fmla="*/ 5363527 h 10748675"/>
              <a:gd name="connsiteX1925" fmla="*/ 8995491 w 27203888"/>
              <a:gd name="connsiteY1925" fmla="*/ 5366949 h 10748675"/>
              <a:gd name="connsiteX1926" fmla="*/ 8995342 w 27203888"/>
              <a:gd name="connsiteY1926" fmla="*/ 5372740 h 10748675"/>
              <a:gd name="connsiteX1927" fmla="*/ 8995394 w 27203888"/>
              <a:gd name="connsiteY1927" fmla="*/ 5370726 h 10748675"/>
              <a:gd name="connsiteX1928" fmla="*/ 8995417 w 27203888"/>
              <a:gd name="connsiteY1928" fmla="*/ 5369835 h 10748675"/>
              <a:gd name="connsiteX1929" fmla="*/ 23791133 w 27203888"/>
              <a:gd name="connsiteY1929" fmla="*/ 1968762 h 10748675"/>
              <a:gd name="connsiteX1930" fmla="*/ 23774591 w 27203888"/>
              <a:gd name="connsiteY1930" fmla="*/ 1933733 h 10748675"/>
              <a:gd name="connsiteX1931" fmla="*/ 23747023 w 27203888"/>
              <a:gd name="connsiteY1931" fmla="*/ 1936552 h 10748675"/>
              <a:gd name="connsiteX1932" fmla="*/ 23791133 w 27203888"/>
              <a:gd name="connsiteY1932" fmla="*/ 1968762 h 10748675"/>
              <a:gd name="connsiteX1933" fmla="*/ 21956024 w 27203888"/>
              <a:gd name="connsiteY1933" fmla="*/ 2395075 h 10748675"/>
              <a:gd name="connsiteX1934" fmla="*/ 21956023 w 27203888"/>
              <a:gd name="connsiteY1934" fmla="*/ 2364360 h 10748675"/>
              <a:gd name="connsiteX1935" fmla="*/ 21979014 w 27203888"/>
              <a:gd name="connsiteY1935" fmla="*/ 2363593 h 10748675"/>
              <a:gd name="connsiteX1936" fmla="*/ 21998467 w 27203888"/>
              <a:gd name="connsiteY1936" fmla="*/ 2376647 h 10748675"/>
              <a:gd name="connsiteX1937" fmla="*/ 21956024 w 27203888"/>
              <a:gd name="connsiteY1937" fmla="*/ 2395075 h 10748675"/>
              <a:gd name="connsiteX1938" fmla="*/ 23417773 w 27203888"/>
              <a:gd name="connsiteY1938" fmla="*/ 2058814 h 10748675"/>
              <a:gd name="connsiteX1939" fmla="*/ 23378956 w 27203888"/>
              <a:gd name="connsiteY1939" fmla="*/ 2058814 h 10748675"/>
              <a:gd name="connsiteX1940" fmla="*/ 23393513 w 27203888"/>
              <a:gd name="connsiteY1940" fmla="*/ 2014167 h 10748675"/>
              <a:gd name="connsiteX1941" fmla="*/ 23417773 w 27203888"/>
              <a:gd name="connsiteY1941" fmla="*/ 2058814 h 10748675"/>
              <a:gd name="connsiteX1942" fmla="*/ 10436430 w 27203888"/>
              <a:gd name="connsiteY1942" fmla="*/ 5048819 h 10748675"/>
              <a:gd name="connsiteX1943" fmla="*/ 10446106 w 27203888"/>
              <a:gd name="connsiteY1943" fmla="*/ 5020507 h 10748675"/>
              <a:gd name="connsiteX1944" fmla="*/ 10436430 w 27203888"/>
              <a:gd name="connsiteY1944" fmla="*/ 5048819 h 10748675"/>
              <a:gd name="connsiteX1945" fmla="*/ 1365656 w 27203888"/>
              <a:gd name="connsiteY1945" fmla="*/ 7137514 h 10748675"/>
              <a:gd name="connsiteX1946" fmla="*/ 1374069 w 27203888"/>
              <a:gd name="connsiteY1946" fmla="*/ 7108736 h 10748675"/>
              <a:gd name="connsiteX1947" fmla="*/ 1365656 w 27203888"/>
              <a:gd name="connsiteY1947" fmla="*/ 7137514 h 10748675"/>
              <a:gd name="connsiteX1948" fmla="*/ 21694486 w 27203888"/>
              <a:gd name="connsiteY1948" fmla="*/ 2463112 h 10748675"/>
              <a:gd name="connsiteX1949" fmla="*/ 21671438 w 27203888"/>
              <a:gd name="connsiteY1949" fmla="*/ 2462286 h 10748675"/>
              <a:gd name="connsiteX1950" fmla="*/ 21710255 w 27203888"/>
              <a:gd name="connsiteY1950" fmla="*/ 2429250 h 10748675"/>
              <a:gd name="connsiteX1951" fmla="*/ 21694486 w 27203888"/>
              <a:gd name="connsiteY1951" fmla="*/ 2463112 h 10748675"/>
              <a:gd name="connsiteX1952" fmla="*/ 24656931 w 27203888"/>
              <a:gd name="connsiteY1952" fmla="*/ 1784082 h 10748675"/>
              <a:gd name="connsiteX1953" fmla="*/ 24636182 w 27203888"/>
              <a:gd name="connsiteY1953" fmla="*/ 1756808 h 10748675"/>
              <a:gd name="connsiteX1954" fmla="*/ 24656931 w 27203888"/>
              <a:gd name="connsiteY1954" fmla="*/ 1784082 h 10748675"/>
              <a:gd name="connsiteX1955" fmla="*/ 24790690 w 27203888"/>
              <a:gd name="connsiteY1955" fmla="*/ 1754309 h 10748675"/>
              <a:gd name="connsiteX1956" fmla="*/ 24769471 w 27203888"/>
              <a:gd name="connsiteY1956" fmla="*/ 1754177 h 10748675"/>
              <a:gd name="connsiteX1957" fmla="*/ 24769471 w 27203888"/>
              <a:gd name="connsiteY1957" fmla="*/ 1723661 h 10748675"/>
              <a:gd name="connsiteX1958" fmla="*/ 24811911 w 27203888"/>
              <a:gd name="connsiteY1958" fmla="*/ 1736289 h 10748675"/>
              <a:gd name="connsiteX1959" fmla="*/ 24790690 w 27203888"/>
              <a:gd name="connsiteY1959" fmla="*/ 1754309 h 10748675"/>
              <a:gd name="connsiteX1960" fmla="*/ 19490528 w 27203888"/>
              <a:gd name="connsiteY1960" fmla="*/ 2981231 h 10748675"/>
              <a:gd name="connsiteX1961" fmla="*/ 19473987 w 27203888"/>
              <a:gd name="connsiteY1961" fmla="*/ 2946740 h 10748675"/>
              <a:gd name="connsiteX1962" fmla="*/ 19446419 w 27203888"/>
              <a:gd name="connsiteY1962" fmla="*/ 2950098 h 10748675"/>
              <a:gd name="connsiteX1963" fmla="*/ 19490528 w 27203888"/>
              <a:gd name="connsiteY1963" fmla="*/ 2981231 h 10748675"/>
              <a:gd name="connsiteX1964" fmla="*/ 19373722 w 27203888"/>
              <a:gd name="connsiteY1964" fmla="*/ 3012636 h 10748675"/>
              <a:gd name="connsiteX1965" fmla="*/ 19388424 w 27203888"/>
              <a:gd name="connsiteY1965" fmla="*/ 2981231 h 10748675"/>
              <a:gd name="connsiteX1966" fmla="*/ 19359019 w 27203888"/>
              <a:gd name="connsiteY1966" fmla="*/ 2981231 h 10748675"/>
              <a:gd name="connsiteX1967" fmla="*/ 19373722 w 27203888"/>
              <a:gd name="connsiteY1967" fmla="*/ 3012636 h 10748675"/>
              <a:gd name="connsiteX1968" fmla="*/ 349858 w 27203888"/>
              <a:gd name="connsiteY1968" fmla="*/ 7395098 h 10748675"/>
              <a:gd name="connsiteX1969" fmla="*/ 358262 w 27203888"/>
              <a:gd name="connsiteY1969" fmla="*/ 7366291 h 10748675"/>
              <a:gd name="connsiteX1970" fmla="*/ 349858 w 27203888"/>
              <a:gd name="connsiteY1970" fmla="*/ 7395098 h 10748675"/>
              <a:gd name="connsiteX1971" fmla="*/ 798196 w 27203888"/>
              <a:gd name="connsiteY1971" fmla="*/ 7291914 h 10748675"/>
              <a:gd name="connsiteX1972" fmla="*/ 806598 w 27203888"/>
              <a:gd name="connsiteY1972" fmla="*/ 7263109 h 10748675"/>
              <a:gd name="connsiteX1973" fmla="*/ 798196 w 27203888"/>
              <a:gd name="connsiteY1973" fmla="*/ 7291914 h 10748675"/>
              <a:gd name="connsiteX1974" fmla="*/ 7937689 w 27203888"/>
              <a:gd name="connsiteY1974" fmla="*/ 5648790 h 10748675"/>
              <a:gd name="connsiteX1975" fmla="*/ 7946093 w 27203888"/>
              <a:gd name="connsiteY1975" fmla="*/ 5619984 h 10748675"/>
              <a:gd name="connsiteX1976" fmla="*/ 7937689 w 27203888"/>
              <a:gd name="connsiteY1976" fmla="*/ 5648790 h 10748675"/>
              <a:gd name="connsiteX1977" fmla="*/ 10366296 w 27203888"/>
              <a:gd name="connsiteY1977" fmla="*/ 5091944 h 10748675"/>
              <a:gd name="connsiteX1978" fmla="*/ 10375775 w 27203888"/>
              <a:gd name="connsiteY1978" fmla="*/ 5062778 h 10748675"/>
              <a:gd name="connsiteX1979" fmla="*/ 10366296 w 27203888"/>
              <a:gd name="connsiteY1979" fmla="*/ 5091944 h 10748675"/>
              <a:gd name="connsiteX1980" fmla="*/ 19275702 w 27203888"/>
              <a:gd name="connsiteY1980" fmla="*/ 3045651 h 10748675"/>
              <a:gd name="connsiteX1981" fmla="*/ 19285504 w 27203888"/>
              <a:gd name="connsiteY1981" fmla="*/ 3013440 h 10748675"/>
              <a:gd name="connsiteX1982" fmla="*/ 19275702 w 27203888"/>
              <a:gd name="connsiteY1982" fmla="*/ 3045651 h 10748675"/>
              <a:gd name="connsiteX1983" fmla="*/ 22618101 w 27203888"/>
              <a:gd name="connsiteY1983" fmla="*/ 2276640 h 10748675"/>
              <a:gd name="connsiteX1984" fmla="*/ 22604449 w 27203888"/>
              <a:gd name="connsiteY1984" fmla="*/ 2244563 h 10748675"/>
              <a:gd name="connsiteX1985" fmla="*/ 22618101 w 27203888"/>
              <a:gd name="connsiteY1985" fmla="*/ 2276640 h 10748675"/>
              <a:gd name="connsiteX1986" fmla="*/ 8915673 w 27203888"/>
              <a:gd name="connsiteY1986" fmla="*/ 5431198 h 10748675"/>
              <a:gd name="connsiteX1987" fmla="*/ 8902764 w 27203888"/>
              <a:gd name="connsiteY1987" fmla="*/ 5427528 h 10748675"/>
              <a:gd name="connsiteX1988" fmla="*/ 8897842 w 27203888"/>
              <a:gd name="connsiteY1988" fmla="*/ 5421575 h 10748675"/>
              <a:gd name="connsiteX1989" fmla="*/ 8901639 w 27203888"/>
              <a:gd name="connsiteY1989" fmla="*/ 5428092 h 10748675"/>
              <a:gd name="connsiteX1990" fmla="*/ 8887361 w 27203888"/>
              <a:gd name="connsiteY1990" fmla="*/ 5431378 h 10748675"/>
              <a:gd name="connsiteX1991" fmla="*/ 8892805 w 27203888"/>
              <a:gd name="connsiteY1991" fmla="*/ 5415482 h 10748675"/>
              <a:gd name="connsiteX1992" fmla="*/ 8891265 w 27203888"/>
              <a:gd name="connsiteY1992" fmla="*/ 5413619 h 10748675"/>
              <a:gd name="connsiteX1993" fmla="*/ 8987620 w 27203888"/>
              <a:gd name="connsiteY1993" fmla="*/ 5370762 h 10748675"/>
              <a:gd name="connsiteX1994" fmla="*/ 8915673 w 27203888"/>
              <a:gd name="connsiteY1994" fmla="*/ 5431198 h 10748675"/>
              <a:gd name="connsiteX1995" fmla="*/ 19314911 w 27203888"/>
              <a:gd name="connsiteY1995" fmla="*/ 3045651 h 10748675"/>
              <a:gd name="connsiteX1996" fmla="*/ 19300206 w 27203888"/>
              <a:gd name="connsiteY1996" fmla="*/ 3013440 h 10748675"/>
              <a:gd name="connsiteX1997" fmla="*/ 19314911 w 27203888"/>
              <a:gd name="connsiteY1997" fmla="*/ 3045651 h 10748675"/>
              <a:gd name="connsiteX1998" fmla="*/ 22661328 w 27203888"/>
              <a:gd name="connsiteY1998" fmla="*/ 2276640 h 10748675"/>
              <a:gd name="connsiteX1999" fmla="*/ 22647676 w 27203888"/>
              <a:gd name="connsiteY1999" fmla="*/ 2244563 h 10748675"/>
              <a:gd name="connsiteX2000" fmla="*/ 22661328 w 27203888"/>
              <a:gd name="connsiteY2000" fmla="*/ 2276640 h 10748675"/>
              <a:gd name="connsiteX2001" fmla="*/ 23863831 w 27203888"/>
              <a:gd name="connsiteY2001" fmla="*/ 2000972 h 10748675"/>
              <a:gd name="connsiteX2002" fmla="*/ 23834423 w 27203888"/>
              <a:gd name="connsiteY2002" fmla="*/ 1968762 h 10748675"/>
              <a:gd name="connsiteX2003" fmla="*/ 23863831 w 27203888"/>
              <a:gd name="connsiteY2003" fmla="*/ 2000972 h 10748675"/>
              <a:gd name="connsiteX2004" fmla="*/ 8879625 w 27203888"/>
              <a:gd name="connsiteY2004" fmla="*/ 5450772 h 10748675"/>
              <a:gd name="connsiteX2005" fmla="*/ 8864973 w 27203888"/>
              <a:gd name="connsiteY2005" fmla="*/ 5437418 h 10748675"/>
              <a:gd name="connsiteX2006" fmla="*/ 8896547 w 27203888"/>
              <a:gd name="connsiteY2006" fmla="*/ 5440444 h 10748675"/>
              <a:gd name="connsiteX2007" fmla="*/ 8879625 w 27203888"/>
              <a:gd name="connsiteY2007" fmla="*/ 5450772 h 10748675"/>
              <a:gd name="connsiteX2008" fmla="*/ 25353052 w 27203888"/>
              <a:gd name="connsiteY2008" fmla="*/ 1661028 h 10748675"/>
              <a:gd name="connsiteX2009" fmla="*/ 25366663 w 27203888"/>
              <a:gd name="connsiteY2009" fmla="*/ 1628951 h 10748675"/>
              <a:gd name="connsiteX2010" fmla="*/ 25353052 w 27203888"/>
              <a:gd name="connsiteY2010" fmla="*/ 1661028 h 10748675"/>
              <a:gd name="connsiteX2011" fmla="*/ 385203 w 27203888"/>
              <a:gd name="connsiteY2011" fmla="*/ 7410766 h 10748675"/>
              <a:gd name="connsiteX2012" fmla="*/ 394485 w 27203888"/>
              <a:gd name="connsiteY2012" fmla="*/ 7385780 h 10748675"/>
              <a:gd name="connsiteX2013" fmla="*/ 385203 w 27203888"/>
              <a:gd name="connsiteY2013" fmla="*/ 7410766 h 10748675"/>
              <a:gd name="connsiteX2014" fmla="*/ 25672131 w 27203888"/>
              <a:gd name="connsiteY2014" fmla="*/ 1594766 h 10748675"/>
              <a:gd name="connsiteX2015" fmla="*/ 25626834 w 27203888"/>
              <a:gd name="connsiteY2015" fmla="*/ 1538974 h 10748675"/>
              <a:gd name="connsiteX2016" fmla="*/ 25687233 w 27203888"/>
              <a:gd name="connsiteY2016" fmla="*/ 1538975 h 10748675"/>
              <a:gd name="connsiteX2017" fmla="*/ 25672131 w 27203888"/>
              <a:gd name="connsiteY2017" fmla="*/ 1594766 h 10748675"/>
              <a:gd name="connsiteX2018" fmla="*/ 23455604 w 27203888"/>
              <a:gd name="connsiteY2018" fmla="*/ 2112753 h 10748675"/>
              <a:gd name="connsiteX2019" fmla="*/ 23451006 w 27203888"/>
              <a:gd name="connsiteY2019" fmla="*/ 2102502 h 10748675"/>
              <a:gd name="connsiteX2020" fmla="*/ 23453924 w 27203888"/>
              <a:gd name="connsiteY2020" fmla="*/ 2109005 h 10748675"/>
              <a:gd name="connsiteX2021" fmla="*/ 23457435 w 27203888"/>
              <a:gd name="connsiteY2021" fmla="*/ 2116832 h 10748675"/>
              <a:gd name="connsiteX2022" fmla="*/ 23456728 w 27203888"/>
              <a:gd name="connsiteY2022" fmla="*/ 2115267 h 10748675"/>
              <a:gd name="connsiteX2023" fmla="*/ 23456964 w 27203888"/>
              <a:gd name="connsiteY2023" fmla="*/ 2115781 h 10748675"/>
              <a:gd name="connsiteX2024" fmla="*/ 21801440 w 27203888"/>
              <a:gd name="connsiteY2024" fmla="*/ 2500496 h 10748675"/>
              <a:gd name="connsiteX2025" fmla="*/ 21840546 w 27203888"/>
              <a:gd name="connsiteY2025" fmla="*/ 2475531 h 10748675"/>
              <a:gd name="connsiteX2026" fmla="*/ 21816041 w 27203888"/>
              <a:gd name="connsiteY2026" fmla="*/ 2449765 h 10748675"/>
              <a:gd name="connsiteX2027" fmla="*/ 21816041 w 27203888"/>
              <a:gd name="connsiteY2027" fmla="*/ 2417559 h 10748675"/>
              <a:gd name="connsiteX2028" fmla="*/ 21796436 w 27203888"/>
              <a:gd name="connsiteY2028" fmla="*/ 2417559 h 10748675"/>
              <a:gd name="connsiteX2029" fmla="*/ 21767848 w 27203888"/>
              <a:gd name="connsiteY2029" fmla="*/ 2398225 h 10748675"/>
              <a:gd name="connsiteX2030" fmla="*/ 21767847 w 27203888"/>
              <a:gd name="connsiteY2030" fmla="*/ 2462650 h 10748675"/>
              <a:gd name="connsiteX2031" fmla="*/ 21738442 w 27203888"/>
              <a:gd name="connsiteY2031" fmla="*/ 2469091 h 10748675"/>
              <a:gd name="connsiteX2032" fmla="*/ 21762947 w 27203888"/>
              <a:gd name="connsiteY2032" fmla="*/ 2501302 h 10748675"/>
              <a:gd name="connsiteX2033" fmla="*/ 21801440 w 27203888"/>
              <a:gd name="connsiteY2033" fmla="*/ 2500496 h 10748675"/>
              <a:gd name="connsiteX2034" fmla="*/ 23460200 w 27203888"/>
              <a:gd name="connsiteY2034" fmla="*/ 2122998 h 10748675"/>
              <a:gd name="connsiteX2035" fmla="*/ 23457435 w 27203888"/>
              <a:gd name="connsiteY2035" fmla="*/ 2116832 h 10748675"/>
              <a:gd name="connsiteX2036" fmla="*/ 23458788 w 27203888"/>
              <a:gd name="connsiteY2036" fmla="*/ 2119846 h 10748675"/>
              <a:gd name="connsiteX2037" fmla="*/ 23460200 w 27203888"/>
              <a:gd name="connsiteY2037" fmla="*/ 2122998 h 10748675"/>
              <a:gd name="connsiteX2038" fmla="*/ 23455993 w 27203888"/>
              <a:gd name="connsiteY2038" fmla="*/ 2125072 h 10748675"/>
              <a:gd name="connsiteX2039" fmla="*/ 23455604 w 27203888"/>
              <a:gd name="connsiteY2039" fmla="*/ 2112753 h 10748675"/>
              <a:gd name="connsiteX2040" fmla="*/ 23454746 w 27203888"/>
              <a:gd name="connsiteY2040" fmla="*/ 2085373 h 10748675"/>
              <a:gd name="connsiteX2041" fmla="*/ 23460979 w 27203888"/>
              <a:gd name="connsiteY2041" fmla="*/ 2045676 h 10748675"/>
              <a:gd name="connsiteX2042" fmla="*/ 23456623 w 27203888"/>
              <a:gd name="connsiteY2042" fmla="*/ 2115029 h 10748675"/>
              <a:gd name="connsiteX2043" fmla="*/ 421412 w 27203888"/>
              <a:gd name="connsiteY2043" fmla="*/ 7430203 h 10748675"/>
              <a:gd name="connsiteX2044" fmla="*/ 429813 w 27203888"/>
              <a:gd name="connsiteY2044" fmla="*/ 7401394 h 10748675"/>
              <a:gd name="connsiteX2045" fmla="*/ 421412 w 27203888"/>
              <a:gd name="connsiteY2045" fmla="*/ 7430203 h 10748675"/>
              <a:gd name="connsiteX2046" fmla="*/ 1889958 w 27203888"/>
              <a:gd name="connsiteY2046" fmla="*/ 7092225 h 10748675"/>
              <a:gd name="connsiteX2047" fmla="*/ 1874164 w 27203888"/>
              <a:gd name="connsiteY2047" fmla="*/ 7095860 h 10748675"/>
              <a:gd name="connsiteX2048" fmla="*/ 1824450 w 27203888"/>
              <a:gd name="connsiteY2048" fmla="*/ 7096614 h 10748675"/>
              <a:gd name="connsiteX2049" fmla="*/ 1889958 w 27203888"/>
              <a:gd name="connsiteY2049" fmla="*/ 7092225 h 10748675"/>
              <a:gd name="connsiteX2050" fmla="*/ 10039948 w 27203888"/>
              <a:gd name="connsiteY2050" fmla="*/ 5224225 h 10748675"/>
              <a:gd name="connsiteX2051" fmla="*/ 10073399 w 27203888"/>
              <a:gd name="connsiteY2051" fmla="*/ 5175544 h 10748675"/>
              <a:gd name="connsiteX2052" fmla="*/ 10136902 w 27203888"/>
              <a:gd name="connsiteY2052" fmla="*/ 5123151 h 10748675"/>
              <a:gd name="connsiteX2053" fmla="*/ 10205727 w 27203888"/>
              <a:gd name="connsiteY2053" fmla="*/ 5070433 h 10748675"/>
              <a:gd name="connsiteX2054" fmla="*/ 10273501 w 27203888"/>
              <a:gd name="connsiteY2054" fmla="*/ 5017057 h 10748675"/>
              <a:gd name="connsiteX2055" fmla="*/ 10296770 w 27203888"/>
              <a:gd name="connsiteY2055" fmla="*/ 5000908 h 10748675"/>
              <a:gd name="connsiteX2056" fmla="*/ 10320447 w 27203888"/>
              <a:gd name="connsiteY2056" fmla="*/ 4963079 h 10748675"/>
              <a:gd name="connsiteX2057" fmla="*/ 10390581 w 27203888"/>
              <a:gd name="connsiteY2057" fmla="*/ 4919953 h 10748675"/>
              <a:gd name="connsiteX2058" fmla="*/ 10198242 w 27203888"/>
              <a:gd name="connsiteY2058" fmla="*/ 5061362 h 10748675"/>
              <a:gd name="connsiteX2059" fmla="*/ 10023769 w 27203888"/>
              <a:gd name="connsiteY2059" fmla="*/ 5213950 h 10748675"/>
              <a:gd name="connsiteX2060" fmla="*/ 10039948 w 27203888"/>
              <a:gd name="connsiteY2060" fmla="*/ 5224225 h 10748675"/>
              <a:gd name="connsiteX2061" fmla="*/ 20206886 w 27203888"/>
              <a:gd name="connsiteY2061" fmla="*/ 2885678 h 10748675"/>
              <a:gd name="connsiteX2062" fmla="*/ 20193001 w 27203888"/>
              <a:gd name="connsiteY2062" fmla="*/ 2859909 h 10748675"/>
              <a:gd name="connsiteX2063" fmla="*/ 20206886 w 27203888"/>
              <a:gd name="connsiteY2063" fmla="*/ 2885678 h 10748675"/>
              <a:gd name="connsiteX2064" fmla="*/ 20299852 w 27203888"/>
              <a:gd name="connsiteY2064" fmla="*/ 2864841 h 10748675"/>
              <a:gd name="connsiteX2065" fmla="*/ 20319608 w 27203888"/>
              <a:gd name="connsiteY2065" fmla="*/ 2859910 h 10748675"/>
              <a:gd name="connsiteX2066" fmla="*/ 20290203 w 27203888"/>
              <a:gd name="connsiteY2066" fmla="*/ 2819659 h 10748675"/>
              <a:gd name="connsiteX2067" fmla="*/ 20246095 w 27203888"/>
              <a:gd name="connsiteY2067" fmla="*/ 2827705 h 10748675"/>
              <a:gd name="connsiteX2068" fmla="*/ 20299852 w 27203888"/>
              <a:gd name="connsiteY2068" fmla="*/ 2864841 h 10748675"/>
              <a:gd name="connsiteX2069" fmla="*/ 25404847 w 27203888"/>
              <a:gd name="connsiteY2069" fmla="*/ 1692395 h 10748675"/>
              <a:gd name="connsiteX2070" fmla="*/ 25389078 w 27203888"/>
              <a:gd name="connsiteY2070" fmla="*/ 1662098 h 10748675"/>
              <a:gd name="connsiteX2071" fmla="*/ 25427893 w 27203888"/>
              <a:gd name="connsiteY2071" fmla="*/ 1674855 h 10748675"/>
              <a:gd name="connsiteX2072" fmla="*/ 25404847 w 27203888"/>
              <a:gd name="connsiteY2072" fmla="*/ 1692395 h 10748675"/>
              <a:gd name="connsiteX2073" fmla="*/ 24739851 w 27203888"/>
              <a:gd name="connsiteY2073" fmla="*/ 1845713 h 10748675"/>
              <a:gd name="connsiteX2074" fmla="*/ 24726242 w 27203888"/>
              <a:gd name="connsiteY2074" fmla="*/ 1813634 h 10748675"/>
              <a:gd name="connsiteX2075" fmla="*/ 24739851 w 27203888"/>
              <a:gd name="connsiteY2075" fmla="*/ 1845713 h 10748675"/>
              <a:gd name="connsiteX2076" fmla="*/ 22729704 w 27203888"/>
              <a:gd name="connsiteY2076" fmla="*/ 2309793 h 10748675"/>
              <a:gd name="connsiteX2077" fmla="*/ 22719727 w 27203888"/>
              <a:gd name="connsiteY2077" fmla="*/ 2277713 h 10748675"/>
              <a:gd name="connsiteX2078" fmla="*/ 22729704 w 27203888"/>
              <a:gd name="connsiteY2078" fmla="*/ 2309793 h 10748675"/>
              <a:gd name="connsiteX2079" fmla="*/ 20362902 w 27203888"/>
              <a:gd name="connsiteY2079" fmla="*/ 2859909 h 10748675"/>
              <a:gd name="connsiteX2080" fmla="*/ 20349015 w 27203888"/>
              <a:gd name="connsiteY2080" fmla="*/ 2827705 h 10748675"/>
              <a:gd name="connsiteX2081" fmla="*/ 20362902 w 27203888"/>
              <a:gd name="connsiteY2081" fmla="*/ 2859909 h 10748675"/>
              <a:gd name="connsiteX2082" fmla="*/ 10574700 w 27203888"/>
              <a:gd name="connsiteY2082" fmla="*/ 5114140 h 10748675"/>
              <a:gd name="connsiteX2083" fmla="*/ 10605861 w 27203888"/>
              <a:gd name="connsiteY2083" fmla="*/ 5085381 h 10748675"/>
              <a:gd name="connsiteX2084" fmla="*/ 10642556 w 27203888"/>
              <a:gd name="connsiteY2084" fmla="*/ 5033761 h 10748675"/>
              <a:gd name="connsiteX2085" fmla="*/ 10716914 w 27203888"/>
              <a:gd name="connsiteY2085" fmla="*/ 4958182 h 10748675"/>
              <a:gd name="connsiteX2086" fmla="*/ 10675907 w 27203888"/>
              <a:gd name="connsiteY2086" fmla="*/ 4967620 h 10748675"/>
              <a:gd name="connsiteX2087" fmla="*/ 10554686 w 27203888"/>
              <a:gd name="connsiteY2087" fmla="*/ 5070174 h 10748675"/>
              <a:gd name="connsiteX2088" fmla="*/ 10574700 w 27203888"/>
              <a:gd name="connsiteY2088" fmla="*/ 5114140 h 10748675"/>
              <a:gd name="connsiteX2089" fmla="*/ 8094428 w 27203888"/>
              <a:gd name="connsiteY2089" fmla="*/ 5692059 h 10748675"/>
              <a:gd name="connsiteX2090" fmla="*/ 8102832 w 27203888"/>
              <a:gd name="connsiteY2090" fmla="*/ 5663253 h 10748675"/>
              <a:gd name="connsiteX2091" fmla="*/ 8094428 w 27203888"/>
              <a:gd name="connsiteY2091" fmla="*/ 5692059 h 10748675"/>
              <a:gd name="connsiteX2092" fmla="*/ 20792553 w 27203888"/>
              <a:gd name="connsiteY2092" fmla="*/ 2769713 h 10748675"/>
              <a:gd name="connsiteX2093" fmla="*/ 20776013 w 27203888"/>
              <a:gd name="connsiteY2093" fmla="*/ 2735225 h 10748675"/>
              <a:gd name="connsiteX2094" fmla="*/ 20748445 w 27203888"/>
              <a:gd name="connsiteY2094" fmla="*/ 2738580 h 10748675"/>
              <a:gd name="connsiteX2095" fmla="*/ 20792553 w 27203888"/>
              <a:gd name="connsiteY2095" fmla="*/ 2769713 h 10748675"/>
              <a:gd name="connsiteX2096" fmla="*/ 22801822 w 27203888"/>
              <a:gd name="connsiteY2096" fmla="*/ 2309793 h 10748675"/>
              <a:gd name="connsiteX2097" fmla="*/ 22788170 w 27203888"/>
              <a:gd name="connsiteY2097" fmla="*/ 2277713 h 10748675"/>
              <a:gd name="connsiteX2098" fmla="*/ 22801822 w 27203888"/>
              <a:gd name="connsiteY2098" fmla="*/ 2309793 h 10748675"/>
              <a:gd name="connsiteX2099" fmla="*/ 9496265 w 27203888"/>
              <a:gd name="connsiteY2099" fmla="*/ 5372665 h 10748675"/>
              <a:gd name="connsiteX2100" fmla="*/ 9487805 w 27203888"/>
              <a:gd name="connsiteY2100" fmla="*/ 5368565 h 10748675"/>
              <a:gd name="connsiteX2101" fmla="*/ 9493799 w 27203888"/>
              <a:gd name="connsiteY2101" fmla="*/ 5351063 h 10748675"/>
              <a:gd name="connsiteX2102" fmla="*/ 9502082 w 27203888"/>
              <a:gd name="connsiteY2102" fmla="*/ 5365279 h 10748675"/>
              <a:gd name="connsiteX2103" fmla="*/ 9496265 w 27203888"/>
              <a:gd name="connsiteY2103" fmla="*/ 5372665 h 10748675"/>
              <a:gd name="connsiteX2104" fmla="*/ 22829182 w 27203888"/>
              <a:gd name="connsiteY2104" fmla="*/ 2309726 h 10748675"/>
              <a:gd name="connsiteX2105" fmla="*/ 22826064 w 27203888"/>
              <a:gd name="connsiteY2105" fmla="*/ 2286712 h 10748675"/>
              <a:gd name="connsiteX2106" fmla="*/ 22834170 w 27203888"/>
              <a:gd name="connsiteY2106" fmla="*/ 2289269 h 10748675"/>
              <a:gd name="connsiteX2107" fmla="*/ 22829182 w 27203888"/>
              <a:gd name="connsiteY2107" fmla="*/ 2309726 h 10748675"/>
              <a:gd name="connsiteX2108" fmla="*/ 20835845 w 27203888"/>
              <a:gd name="connsiteY2108" fmla="*/ 2769713 h 10748675"/>
              <a:gd name="connsiteX2109" fmla="*/ 20870153 w 27203888"/>
              <a:gd name="connsiteY2109" fmla="*/ 2756831 h 10748675"/>
              <a:gd name="connsiteX2110" fmla="*/ 20938766 w 27203888"/>
              <a:gd name="connsiteY2110" fmla="*/ 2738580 h 10748675"/>
              <a:gd name="connsiteX2111" fmla="*/ 20924063 w 27203888"/>
              <a:gd name="connsiteY2111" fmla="*/ 2680603 h 10748675"/>
              <a:gd name="connsiteX2112" fmla="*/ 20807256 w 27203888"/>
              <a:gd name="connsiteY2112" fmla="*/ 2719255 h 10748675"/>
              <a:gd name="connsiteX2113" fmla="*/ 20835845 w 27203888"/>
              <a:gd name="connsiteY2113" fmla="*/ 2769713 h 10748675"/>
              <a:gd name="connsiteX2114" fmla="*/ 24474077 w 27203888"/>
              <a:gd name="connsiteY2114" fmla="*/ 1935670 h 10748675"/>
              <a:gd name="connsiteX2115" fmla="*/ 24476003 w 27203888"/>
              <a:gd name="connsiteY2115" fmla="*/ 1925816 h 10748675"/>
              <a:gd name="connsiteX2116" fmla="*/ 24475481 w 27203888"/>
              <a:gd name="connsiteY2116" fmla="*/ 1928497 h 10748675"/>
              <a:gd name="connsiteX2117" fmla="*/ 24474077 w 27203888"/>
              <a:gd name="connsiteY2117" fmla="*/ 1935670 h 10748675"/>
              <a:gd name="connsiteX2118" fmla="*/ 23576329 w 27203888"/>
              <a:gd name="connsiteY2118" fmla="*/ 2148716 h 10748675"/>
              <a:gd name="connsiteX2119" fmla="*/ 23562676 w 27203888"/>
              <a:gd name="connsiteY2119" fmla="*/ 2121442 h 10748675"/>
              <a:gd name="connsiteX2120" fmla="*/ 23576329 w 27203888"/>
              <a:gd name="connsiteY2120" fmla="*/ 2148716 h 10748675"/>
              <a:gd name="connsiteX2121" fmla="*/ 25456932 w 27203888"/>
              <a:gd name="connsiteY2121" fmla="*/ 1717098 h 10748675"/>
              <a:gd name="connsiteX2122" fmla="*/ 25425100 w 27203888"/>
              <a:gd name="connsiteY2122" fmla="*/ 1708078 h 10748675"/>
              <a:gd name="connsiteX2123" fmla="*/ 25434530 w 27203888"/>
              <a:gd name="connsiteY2123" fmla="*/ 1695247 h 10748675"/>
              <a:gd name="connsiteX2124" fmla="*/ 25467542 w 27203888"/>
              <a:gd name="connsiteY2124" fmla="*/ 1708077 h 10748675"/>
              <a:gd name="connsiteX2125" fmla="*/ 25456932 w 27203888"/>
              <a:gd name="connsiteY2125" fmla="*/ 1717098 h 10748675"/>
              <a:gd name="connsiteX2126" fmla="*/ 9736549 w 27203888"/>
              <a:gd name="connsiteY2126" fmla="*/ 5336948 h 10748675"/>
              <a:gd name="connsiteX2127" fmla="*/ 9733516 w 27203888"/>
              <a:gd name="connsiteY2127" fmla="*/ 5334188 h 10748675"/>
              <a:gd name="connsiteX2128" fmla="*/ 9735109 w 27203888"/>
              <a:gd name="connsiteY2128" fmla="*/ 5335637 h 10748675"/>
              <a:gd name="connsiteX2129" fmla="*/ 24923538 w 27203888"/>
              <a:gd name="connsiteY2129" fmla="*/ 1845712 h 10748675"/>
              <a:gd name="connsiteX2130" fmla="*/ 24913564 w 27203888"/>
              <a:gd name="connsiteY2130" fmla="*/ 1813634 h 10748675"/>
              <a:gd name="connsiteX2131" fmla="*/ 24923538 w 27203888"/>
              <a:gd name="connsiteY2131" fmla="*/ 1845712 h 10748675"/>
              <a:gd name="connsiteX2132" fmla="*/ 24478089 w 27203888"/>
              <a:gd name="connsiteY2132" fmla="*/ 1949436 h 10748675"/>
              <a:gd name="connsiteX2133" fmla="*/ 24483142 w 27203888"/>
              <a:gd name="connsiteY2133" fmla="*/ 1930328 h 10748675"/>
              <a:gd name="connsiteX2134" fmla="*/ 24476839 w 27203888"/>
              <a:gd name="connsiteY2134" fmla="*/ 1921548 h 10748675"/>
              <a:gd name="connsiteX2135" fmla="*/ 24474409 w 27203888"/>
              <a:gd name="connsiteY2135" fmla="*/ 1918167 h 10748675"/>
              <a:gd name="connsiteX2136" fmla="*/ 24448682 w 27203888"/>
              <a:gd name="connsiteY2136" fmla="*/ 1905416 h 10748675"/>
              <a:gd name="connsiteX2137" fmla="*/ 24478089 w 27203888"/>
              <a:gd name="connsiteY2137" fmla="*/ 1949436 h 10748675"/>
              <a:gd name="connsiteX2138" fmla="*/ 23489829 w 27203888"/>
              <a:gd name="connsiteY2138" fmla="*/ 2181894 h 10748675"/>
              <a:gd name="connsiteX2139" fmla="*/ 23476220 w 27203888"/>
              <a:gd name="connsiteY2139" fmla="*/ 2149854 h 10748675"/>
              <a:gd name="connsiteX2140" fmla="*/ 23489829 w 27203888"/>
              <a:gd name="connsiteY2140" fmla="*/ 2181894 h 10748675"/>
              <a:gd name="connsiteX2141" fmla="*/ 9747856 w 27203888"/>
              <a:gd name="connsiteY2141" fmla="*/ 5347235 h 10748675"/>
              <a:gd name="connsiteX2142" fmla="*/ 9743076 w 27203888"/>
              <a:gd name="connsiteY2142" fmla="*/ 5342886 h 10748675"/>
              <a:gd name="connsiteX2143" fmla="*/ 9736549 w 27203888"/>
              <a:gd name="connsiteY2143" fmla="*/ 5336948 h 10748675"/>
              <a:gd name="connsiteX2144" fmla="*/ 9738097 w 27203888"/>
              <a:gd name="connsiteY2144" fmla="*/ 5338356 h 10748675"/>
              <a:gd name="connsiteX2145" fmla="*/ 9747856 w 27203888"/>
              <a:gd name="connsiteY2145" fmla="*/ 5347235 h 10748675"/>
              <a:gd name="connsiteX2146" fmla="*/ 1605063 w 27203888"/>
              <a:gd name="connsiteY2146" fmla="*/ 7234335 h 10748675"/>
              <a:gd name="connsiteX2147" fmla="*/ 1552183 w 27203888"/>
              <a:gd name="connsiteY2147" fmla="*/ 7206566 h 10748675"/>
              <a:gd name="connsiteX2148" fmla="*/ 1617536 w 27203888"/>
              <a:gd name="connsiteY2148" fmla="*/ 7218574 h 10748675"/>
              <a:gd name="connsiteX2149" fmla="*/ 1605063 w 27203888"/>
              <a:gd name="connsiteY2149" fmla="*/ 7234335 h 10748675"/>
              <a:gd name="connsiteX2150" fmla="*/ 25493151 w 27203888"/>
              <a:gd name="connsiteY2150" fmla="*/ 1745758 h 10748675"/>
              <a:gd name="connsiteX2151" fmla="*/ 25471930 w 27203888"/>
              <a:gd name="connsiteY2151" fmla="*/ 1739445 h 10748675"/>
              <a:gd name="connsiteX2152" fmla="*/ 25493150 w 27203888"/>
              <a:gd name="connsiteY2152" fmla="*/ 1727212 h 10748675"/>
              <a:gd name="connsiteX2153" fmla="*/ 25514371 w 27203888"/>
              <a:gd name="connsiteY2153" fmla="*/ 1739445 h 10748675"/>
              <a:gd name="connsiteX2154" fmla="*/ 25493151 w 27203888"/>
              <a:gd name="connsiteY2154" fmla="*/ 1745758 h 10748675"/>
              <a:gd name="connsiteX2155" fmla="*/ 1633002 w 27203888"/>
              <a:gd name="connsiteY2155" fmla="*/ 7243001 h 10748675"/>
              <a:gd name="connsiteX2156" fmla="*/ 1624056 w 27203888"/>
              <a:gd name="connsiteY2156" fmla="*/ 7242918 h 10748675"/>
              <a:gd name="connsiteX2157" fmla="*/ 1625528 w 27203888"/>
              <a:gd name="connsiteY2157" fmla="*/ 7225442 h 10748675"/>
              <a:gd name="connsiteX2158" fmla="*/ 1633002 w 27203888"/>
              <a:gd name="connsiteY2158" fmla="*/ 7243001 h 10748675"/>
              <a:gd name="connsiteX2159" fmla="*/ 21295720 w 27203888"/>
              <a:gd name="connsiteY2159" fmla="*/ 2720058 h 10748675"/>
              <a:gd name="connsiteX2160" fmla="*/ 21367600 w 27203888"/>
              <a:gd name="connsiteY2160" fmla="*/ 2654834 h 10748675"/>
              <a:gd name="connsiteX2161" fmla="*/ 21050671 w 27203888"/>
              <a:gd name="connsiteY2161" fmla="*/ 2641950 h 10748675"/>
              <a:gd name="connsiteX2162" fmla="*/ 21060473 w 27203888"/>
              <a:gd name="connsiteY2162" fmla="*/ 2706370 h 10748675"/>
              <a:gd name="connsiteX2163" fmla="*/ 21114384 w 27203888"/>
              <a:gd name="connsiteY2163" fmla="*/ 2706370 h 10748675"/>
              <a:gd name="connsiteX2164" fmla="*/ 21216488 w 27203888"/>
              <a:gd name="connsiteY2164" fmla="*/ 2712811 h 10748675"/>
              <a:gd name="connsiteX2165" fmla="*/ 21295720 w 27203888"/>
              <a:gd name="connsiteY2165" fmla="*/ 2720058 h 10748675"/>
              <a:gd name="connsiteX2166" fmla="*/ 9662265 w 27203888"/>
              <a:gd name="connsiteY2166" fmla="*/ 5402636 h 10748675"/>
              <a:gd name="connsiteX2167" fmla="*/ 9670669 w 27203888"/>
              <a:gd name="connsiteY2167" fmla="*/ 5373829 h 10748675"/>
              <a:gd name="connsiteX2168" fmla="*/ 9662265 w 27203888"/>
              <a:gd name="connsiteY2168" fmla="*/ 5402636 h 10748675"/>
              <a:gd name="connsiteX2169" fmla="*/ 25835770 w 27203888"/>
              <a:gd name="connsiteY2169" fmla="*/ 1694248 h 10748675"/>
              <a:gd name="connsiteX2170" fmla="*/ 25845745 w 27203888"/>
              <a:gd name="connsiteY2170" fmla="*/ 1676302 h 10748675"/>
              <a:gd name="connsiteX2171" fmla="*/ 25835770 w 27203888"/>
              <a:gd name="connsiteY2171" fmla="*/ 1694248 h 10748675"/>
              <a:gd name="connsiteX2172" fmla="*/ 2079202 w 27203888"/>
              <a:gd name="connsiteY2172" fmla="*/ 7163716 h 10748675"/>
              <a:gd name="connsiteX2173" fmla="*/ 2074382 w 27203888"/>
              <a:gd name="connsiteY2173" fmla="*/ 7151388 h 10748675"/>
              <a:gd name="connsiteX2174" fmla="*/ 2073491 w 27203888"/>
              <a:gd name="connsiteY2174" fmla="*/ 7140226 h 10748675"/>
              <a:gd name="connsiteX2175" fmla="*/ 2072239 w 27203888"/>
              <a:gd name="connsiteY2175" fmla="*/ 7139210 h 10748675"/>
              <a:gd name="connsiteX2176" fmla="*/ 2073334 w 27203888"/>
              <a:gd name="connsiteY2176" fmla="*/ 7138251 h 10748675"/>
              <a:gd name="connsiteX2177" fmla="*/ 2073328 w 27203888"/>
              <a:gd name="connsiteY2177" fmla="*/ 7138195 h 10748675"/>
              <a:gd name="connsiteX2178" fmla="*/ 2073362 w 27203888"/>
              <a:gd name="connsiteY2178" fmla="*/ 7138225 h 10748675"/>
              <a:gd name="connsiteX2179" fmla="*/ 2097913 w 27203888"/>
              <a:gd name="connsiteY2179" fmla="*/ 7116695 h 10748675"/>
              <a:gd name="connsiteX2180" fmla="*/ 2093066 w 27203888"/>
              <a:gd name="connsiteY2180" fmla="*/ 7146871 h 10748675"/>
              <a:gd name="connsiteX2181" fmla="*/ 2084340 w 27203888"/>
              <a:gd name="connsiteY2181" fmla="*/ 7147962 h 10748675"/>
              <a:gd name="connsiteX2182" fmla="*/ 8961858 w 27203888"/>
              <a:gd name="connsiteY2182" fmla="*/ 5579701 h 10748675"/>
              <a:gd name="connsiteX2183" fmla="*/ 8953986 w 27203888"/>
              <a:gd name="connsiteY2183" fmla="*/ 5565389 h 10748675"/>
              <a:gd name="connsiteX2184" fmla="*/ 8955984 w 27203888"/>
              <a:gd name="connsiteY2184" fmla="*/ 5554180 h 10748675"/>
              <a:gd name="connsiteX2185" fmla="*/ 8961858 w 27203888"/>
              <a:gd name="connsiteY2185" fmla="*/ 5579701 h 10748675"/>
              <a:gd name="connsiteX2186" fmla="*/ 10221085 w 27203888"/>
              <a:gd name="connsiteY2186" fmla="*/ 5289895 h 10748675"/>
              <a:gd name="connsiteX2187" fmla="*/ 10212343 w 27203888"/>
              <a:gd name="connsiteY2187" fmla="*/ 5275783 h 10748675"/>
              <a:gd name="connsiteX2188" fmla="*/ 10215212 w 27203888"/>
              <a:gd name="connsiteY2188" fmla="*/ 5264374 h 10748675"/>
              <a:gd name="connsiteX2189" fmla="*/ 10221085 w 27203888"/>
              <a:gd name="connsiteY2189" fmla="*/ 5289895 h 10748675"/>
              <a:gd name="connsiteX2190" fmla="*/ 23618757 w 27203888"/>
              <a:gd name="connsiteY2190" fmla="*/ 2214007 h 10748675"/>
              <a:gd name="connsiteX2191" fmla="*/ 23595099 w 27203888"/>
              <a:gd name="connsiteY2191" fmla="*/ 2178265 h 10748675"/>
              <a:gd name="connsiteX2192" fmla="*/ 23609118 w 27203888"/>
              <a:gd name="connsiteY2192" fmla="*/ 2182915 h 10748675"/>
              <a:gd name="connsiteX2193" fmla="*/ 23620657 w 27203888"/>
              <a:gd name="connsiteY2193" fmla="*/ 2194394 h 10748675"/>
              <a:gd name="connsiteX2194" fmla="*/ 23613111 w 27203888"/>
              <a:gd name="connsiteY2194" fmla="*/ 2181627 h 10748675"/>
              <a:gd name="connsiteX2195" fmla="*/ 23619937 w 27203888"/>
              <a:gd name="connsiteY2195" fmla="*/ 2172005 h 10748675"/>
              <a:gd name="connsiteX2196" fmla="*/ 23626762 w 27203888"/>
              <a:gd name="connsiteY2196" fmla="*/ 2181627 h 10748675"/>
              <a:gd name="connsiteX2197" fmla="*/ 23621822 w 27203888"/>
              <a:gd name="connsiteY2197" fmla="*/ 2195553 h 10748675"/>
              <a:gd name="connsiteX2198" fmla="*/ 23623139 w 27203888"/>
              <a:gd name="connsiteY2198" fmla="*/ 2196862 h 10748675"/>
              <a:gd name="connsiteX2199" fmla="*/ 23618757 w 27203888"/>
              <a:gd name="connsiteY2199" fmla="*/ 2214007 h 10748675"/>
              <a:gd name="connsiteX2200" fmla="*/ 21625719 w 27203888"/>
              <a:gd name="connsiteY2200" fmla="*/ 2674160 h 10748675"/>
              <a:gd name="connsiteX2201" fmla="*/ 21611832 w 27203888"/>
              <a:gd name="connsiteY2201" fmla="*/ 2641951 h 10748675"/>
              <a:gd name="connsiteX2202" fmla="*/ 21625719 w 27203888"/>
              <a:gd name="connsiteY2202" fmla="*/ 2674160 h 10748675"/>
              <a:gd name="connsiteX2203" fmla="*/ 8939172 w 27203888"/>
              <a:gd name="connsiteY2203" fmla="*/ 5596454 h 10748675"/>
              <a:gd name="connsiteX2204" fmla="*/ 8916741 w 27203888"/>
              <a:gd name="connsiteY2204" fmla="*/ 5593313 h 10748675"/>
              <a:gd name="connsiteX2205" fmla="*/ 8961115 w 27203888"/>
              <a:gd name="connsiteY2205" fmla="*/ 5583101 h 10748675"/>
              <a:gd name="connsiteX2206" fmla="*/ 8939172 w 27203888"/>
              <a:gd name="connsiteY2206" fmla="*/ 5596454 h 10748675"/>
              <a:gd name="connsiteX2207" fmla="*/ 594180 w 27203888"/>
              <a:gd name="connsiteY2207" fmla="*/ 7517388 h 10748675"/>
              <a:gd name="connsiteX2208" fmla="*/ 567392 w 27203888"/>
              <a:gd name="connsiteY2208" fmla="*/ 7512803 h 10748675"/>
              <a:gd name="connsiteX2209" fmla="*/ 596718 w 27203888"/>
              <a:gd name="connsiteY2209" fmla="*/ 7506054 h 10748675"/>
              <a:gd name="connsiteX2210" fmla="*/ 594180 w 27203888"/>
              <a:gd name="connsiteY2210" fmla="*/ 7517388 h 10748675"/>
              <a:gd name="connsiteX2211" fmla="*/ 1662304 w 27203888"/>
              <a:gd name="connsiteY2211" fmla="*/ 7271563 h 10748675"/>
              <a:gd name="connsiteX2212" fmla="*/ 1670709 w 27203888"/>
              <a:gd name="connsiteY2212" fmla="*/ 7242754 h 10748675"/>
              <a:gd name="connsiteX2213" fmla="*/ 1662304 w 27203888"/>
              <a:gd name="connsiteY2213" fmla="*/ 7271563 h 10748675"/>
              <a:gd name="connsiteX2214" fmla="*/ 25547979 w 27203888"/>
              <a:gd name="connsiteY2214" fmla="*/ 1779460 h 10748675"/>
              <a:gd name="connsiteX2215" fmla="*/ 25515158 w 27203888"/>
              <a:gd name="connsiteY2215" fmla="*/ 1767173 h 10748675"/>
              <a:gd name="connsiteX2216" fmla="*/ 25534270 w 27203888"/>
              <a:gd name="connsiteY2216" fmla="*/ 1755655 h 10748675"/>
              <a:gd name="connsiteX2217" fmla="*/ 25557585 w 27203888"/>
              <a:gd name="connsiteY2217" fmla="*/ 1767173 h 10748675"/>
              <a:gd name="connsiteX2218" fmla="*/ 25547979 w 27203888"/>
              <a:gd name="connsiteY2218" fmla="*/ 1779460 h 10748675"/>
              <a:gd name="connsiteX2219" fmla="*/ 8923586 w 27203888"/>
              <a:gd name="connsiteY2219" fmla="*/ 5616279 h 10748675"/>
              <a:gd name="connsiteX2220" fmla="*/ 8914993 w 27203888"/>
              <a:gd name="connsiteY2220" fmla="*/ 5602818 h 10748675"/>
              <a:gd name="connsiteX2221" fmla="*/ 8923586 w 27203888"/>
              <a:gd name="connsiteY2221" fmla="*/ 5616279 h 10748675"/>
              <a:gd name="connsiteX2222" fmla="*/ 10382937 w 27203888"/>
              <a:gd name="connsiteY2222" fmla="*/ 5281501 h 10748675"/>
              <a:gd name="connsiteX2223" fmla="*/ 10424757 w 27203888"/>
              <a:gd name="connsiteY2223" fmla="*/ 5228702 h 10748675"/>
              <a:gd name="connsiteX2224" fmla="*/ 10540446 w 27203888"/>
              <a:gd name="connsiteY2224" fmla="*/ 5149007 h 10748675"/>
              <a:gd name="connsiteX2225" fmla="*/ 10508554 w 27203888"/>
              <a:gd name="connsiteY2225" fmla="*/ 5080791 h 10748675"/>
              <a:gd name="connsiteX2226" fmla="*/ 10342745 w 27203888"/>
              <a:gd name="connsiteY2226" fmla="*/ 5247576 h 10748675"/>
              <a:gd name="connsiteX2227" fmla="*/ 10382937 w 27203888"/>
              <a:gd name="connsiteY2227" fmla="*/ 5281501 h 10748675"/>
              <a:gd name="connsiteX2228" fmla="*/ 23061193 w 27203888"/>
              <a:gd name="connsiteY2228" fmla="*/ 2366584 h 10748675"/>
              <a:gd name="connsiteX2229" fmla="*/ 23047541 w 27203888"/>
              <a:gd name="connsiteY2229" fmla="*/ 2334540 h 10748675"/>
              <a:gd name="connsiteX2230" fmla="*/ 23061193 w 27203888"/>
              <a:gd name="connsiteY2230" fmla="*/ 2366584 h 10748675"/>
              <a:gd name="connsiteX2231" fmla="*/ 24064792 w 27203888"/>
              <a:gd name="connsiteY2231" fmla="*/ 2139279 h 10748675"/>
              <a:gd name="connsiteX2232" fmla="*/ 24094165 w 27203888"/>
              <a:gd name="connsiteY2232" fmla="*/ 2092962 h 10748675"/>
              <a:gd name="connsiteX2233" fmla="*/ 24055003 w 27203888"/>
              <a:gd name="connsiteY2233" fmla="*/ 2126045 h 10748675"/>
              <a:gd name="connsiteX2234" fmla="*/ 23991359 w 27203888"/>
              <a:gd name="connsiteY2234" fmla="*/ 2106195 h 10748675"/>
              <a:gd name="connsiteX2235" fmla="*/ 24051944 w 27203888"/>
              <a:gd name="connsiteY2235" fmla="*/ 2066186 h 10748675"/>
              <a:gd name="connsiteX2236" fmla="*/ 24074584 w 27203888"/>
              <a:gd name="connsiteY2236" fmla="*/ 2066496 h 10748675"/>
              <a:gd name="connsiteX2237" fmla="*/ 24100924 w 27203888"/>
              <a:gd name="connsiteY2237" fmla="*/ 2066186 h 10748675"/>
              <a:gd name="connsiteX2238" fmla="*/ 24181469 w 27203888"/>
              <a:gd name="connsiteY2238" fmla="*/ 2106195 h 10748675"/>
              <a:gd name="connsiteX2239" fmla="*/ 24064792 w 27203888"/>
              <a:gd name="connsiteY2239" fmla="*/ 2139279 h 10748675"/>
              <a:gd name="connsiteX2240" fmla="*/ 10293033 w 27203888"/>
              <a:gd name="connsiteY2240" fmla="*/ 5312985 h 10748675"/>
              <a:gd name="connsiteX2241" fmla="*/ 10271758 w 27203888"/>
              <a:gd name="connsiteY2241" fmla="*/ 5290897 h 10748675"/>
              <a:gd name="connsiteX2242" fmla="*/ 10293033 w 27203888"/>
              <a:gd name="connsiteY2242" fmla="*/ 5312985 h 10748675"/>
              <a:gd name="connsiteX2243" fmla="*/ 10339164 w 27203888"/>
              <a:gd name="connsiteY2243" fmla="*/ 5302368 h 10748675"/>
              <a:gd name="connsiteX2244" fmla="*/ 10317889 w 27203888"/>
              <a:gd name="connsiteY2244" fmla="*/ 5280280 h 10748675"/>
              <a:gd name="connsiteX2245" fmla="*/ 10339164 w 27203888"/>
              <a:gd name="connsiteY2245" fmla="*/ 5302368 h 10748675"/>
              <a:gd name="connsiteX2246" fmla="*/ 18195 w 27203888"/>
              <a:gd name="connsiteY2246" fmla="*/ 7677719 h 10748675"/>
              <a:gd name="connsiteX2247" fmla="*/ 26596 w 27203888"/>
              <a:gd name="connsiteY2247" fmla="*/ 7648913 h 10748675"/>
              <a:gd name="connsiteX2248" fmla="*/ 18195 w 27203888"/>
              <a:gd name="connsiteY2248" fmla="*/ 7677719 h 10748675"/>
              <a:gd name="connsiteX2249" fmla="*/ 629575 w 27203888"/>
              <a:gd name="connsiteY2249" fmla="*/ 7537012 h 10748675"/>
              <a:gd name="connsiteX2250" fmla="*/ 603601 w 27203888"/>
              <a:gd name="connsiteY2250" fmla="*/ 7532241 h 10748675"/>
              <a:gd name="connsiteX2251" fmla="*/ 632926 w 27203888"/>
              <a:gd name="connsiteY2251" fmla="*/ 7525492 h 10748675"/>
              <a:gd name="connsiteX2252" fmla="*/ 629575 w 27203888"/>
              <a:gd name="connsiteY2252" fmla="*/ 7537012 h 10748675"/>
              <a:gd name="connsiteX2253" fmla="*/ 1732423 w 27203888"/>
              <a:gd name="connsiteY2253" fmla="*/ 7283196 h 10748675"/>
              <a:gd name="connsiteX2254" fmla="*/ 1740828 w 27203888"/>
              <a:gd name="connsiteY2254" fmla="*/ 7254390 h 10748675"/>
              <a:gd name="connsiteX2255" fmla="*/ 1732423 w 27203888"/>
              <a:gd name="connsiteY2255" fmla="*/ 7283196 h 10748675"/>
              <a:gd name="connsiteX2256" fmla="*/ 21873070 w 27203888"/>
              <a:gd name="connsiteY2256" fmla="*/ 2650962 h 10748675"/>
              <a:gd name="connsiteX2257" fmla="*/ 21844352 w 27203888"/>
              <a:gd name="connsiteY2257" fmla="*/ 2608270 h 10748675"/>
              <a:gd name="connsiteX2258" fmla="*/ 21887180 w 27203888"/>
              <a:gd name="connsiteY2258" fmla="*/ 2600216 h 10748675"/>
              <a:gd name="connsiteX2259" fmla="*/ 21915599 w 27203888"/>
              <a:gd name="connsiteY2259" fmla="*/ 2640490 h 10748675"/>
              <a:gd name="connsiteX2260" fmla="*/ 21873070 w 27203888"/>
              <a:gd name="connsiteY2260" fmla="*/ 2650962 h 10748675"/>
              <a:gd name="connsiteX2261" fmla="*/ 20163594 w 27203888"/>
              <a:gd name="connsiteY2261" fmla="*/ 3045651 h 10748675"/>
              <a:gd name="connsiteX2262" fmla="*/ 20148891 w 27203888"/>
              <a:gd name="connsiteY2262" fmla="*/ 3013440 h 10748675"/>
              <a:gd name="connsiteX2263" fmla="*/ 20163594 w 27203888"/>
              <a:gd name="connsiteY2263" fmla="*/ 3045651 h 10748675"/>
              <a:gd name="connsiteX2264" fmla="*/ 8877244 w 27203888"/>
              <a:gd name="connsiteY2264" fmla="*/ 5647552 h 10748675"/>
              <a:gd name="connsiteX2265" fmla="*/ 8858050 w 27203888"/>
              <a:gd name="connsiteY2265" fmla="*/ 5648473 h 10748675"/>
              <a:gd name="connsiteX2266" fmla="*/ 8921513 w 27203888"/>
              <a:gd name="connsiteY2266" fmla="*/ 5617880 h 10748675"/>
              <a:gd name="connsiteX2267" fmla="*/ 8877244 w 27203888"/>
              <a:gd name="connsiteY2267" fmla="*/ 5647552 h 10748675"/>
              <a:gd name="connsiteX2268" fmla="*/ 25586425 w 27203888"/>
              <a:gd name="connsiteY2268" fmla="*/ 1817268 h 10748675"/>
              <a:gd name="connsiteX2269" fmla="*/ 25558386 w 27203888"/>
              <a:gd name="connsiteY2269" fmla="*/ 1804053 h 10748675"/>
              <a:gd name="connsiteX2270" fmla="*/ 25574158 w 27203888"/>
              <a:gd name="connsiteY2270" fmla="*/ 1785883 h 10748675"/>
              <a:gd name="connsiteX2271" fmla="*/ 25586425 w 27203888"/>
              <a:gd name="connsiteY2271" fmla="*/ 1817268 h 10748675"/>
              <a:gd name="connsiteX2272" fmla="*/ 54403 w 27203888"/>
              <a:gd name="connsiteY2272" fmla="*/ 7697156 h 10748675"/>
              <a:gd name="connsiteX2273" fmla="*/ 62806 w 27203888"/>
              <a:gd name="connsiteY2273" fmla="*/ 7668348 h 10748675"/>
              <a:gd name="connsiteX2274" fmla="*/ 54403 w 27203888"/>
              <a:gd name="connsiteY2274" fmla="*/ 7697156 h 10748675"/>
              <a:gd name="connsiteX2275" fmla="*/ 10156210 w 27203888"/>
              <a:gd name="connsiteY2275" fmla="*/ 5372267 h 10748675"/>
              <a:gd name="connsiteX2276" fmla="*/ 10094780 w 27203888"/>
              <a:gd name="connsiteY2276" fmla="*/ 5333292 h 10748675"/>
              <a:gd name="connsiteX2277" fmla="*/ 10173525 w 27203888"/>
              <a:gd name="connsiteY2277" fmla="*/ 5262055 h 10748675"/>
              <a:gd name="connsiteX2278" fmla="*/ 10223346 w 27203888"/>
              <a:gd name="connsiteY2278" fmla="*/ 5293080 h 10748675"/>
              <a:gd name="connsiteX2279" fmla="*/ 10163707 w 27203888"/>
              <a:gd name="connsiteY2279" fmla="*/ 5312117 h 10748675"/>
              <a:gd name="connsiteX2280" fmla="*/ 10156210 w 27203888"/>
              <a:gd name="connsiteY2280" fmla="*/ 5372267 h 10748675"/>
              <a:gd name="connsiteX2281" fmla="*/ 9774174 w 27203888"/>
              <a:gd name="connsiteY2281" fmla="*/ 5464273 h 10748675"/>
              <a:gd name="connsiteX2282" fmla="*/ 9824030 w 27203888"/>
              <a:gd name="connsiteY2282" fmla="*/ 5420924 h 10748675"/>
              <a:gd name="connsiteX2283" fmla="*/ 9881228 w 27203888"/>
              <a:gd name="connsiteY2283" fmla="*/ 5364586 h 10748675"/>
              <a:gd name="connsiteX2284" fmla="*/ 9903725 w 27203888"/>
              <a:gd name="connsiteY2284" fmla="*/ 5321630 h 10748675"/>
              <a:gd name="connsiteX2285" fmla="*/ 9950182 w 27203888"/>
              <a:gd name="connsiteY2285" fmla="*/ 5316335 h 10748675"/>
              <a:gd name="connsiteX2286" fmla="*/ 10015061 w 27203888"/>
              <a:gd name="connsiteY2286" fmla="*/ 5269922 h 10748675"/>
              <a:gd name="connsiteX2287" fmla="*/ 10004445 w 27203888"/>
              <a:gd name="connsiteY2287" fmla="*/ 5223794 h 10748675"/>
              <a:gd name="connsiteX2288" fmla="*/ 9872564 w 27203888"/>
              <a:gd name="connsiteY2288" fmla="*/ 5350389 h 10748675"/>
              <a:gd name="connsiteX2289" fmla="*/ 9753898 w 27203888"/>
              <a:gd name="connsiteY2289" fmla="*/ 5464049 h 10748675"/>
              <a:gd name="connsiteX2290" fmla="*/ 9774174 w 27203888"/>
              <a:gd name="connsiteY2290" fmla="*/ 5464273 h 10748675"/>
              <a:gd name="connsiteX2291" fmla="*/ 9086794 w 27203888"/>
              <a:gd name="connsiteY2291" fmla="*/ 5626324 h 10748675"/>
              <a:gd name="connsiteX2292" fmla="*/ 9027879 w 27203888"/>
              <a:gd name="connsiteY2292" fmla="*/ 5629252 h 10748675"/>
              <a:gd name="connsiteX2293" fmla="*/ 8990704 w 27203888"/>
              <a:gd name="connsiteY2293" fmla="*/ 5632492 h 10748675"/>
              <a:gd name="connsiteX2294" fmla="*/ 8999167 w 27203888"/>
              <a:gd name="connsiteY2294" fmla="*/ 5598653 h 10748675"/>
              <a:gd name="connsiteX2295" fmla="*/ 9092768 w 27203888"/>
              <a:gd name="connsiteY2295" fmla="*/ 5534589 h 10748675"/>
              <a:gd name="connsiteX2296" fmla="*/ 9086794 w 27203888"/>
              <a:gd name="connsiteY2296" fmla="*/ 5626324 h 10748675"/>
              <a:gd name="connsiteX2297" fmla="*/ 24981253 w 27203888"/>
              <a:gd name="connsiteY2297" fmla="*/ 1968835 h 10748675"/>
              <a:gd name="connsiteX2298" fmla="*/ 24967599 w 27203888"/>
              <a:gd name="connsiteY2298" fmla="*/ 1936756 h 10748675"/>
              <a:gd name="connsiteX2299" fmla="*/ 24981253 w 27203888"/>
              <a:gd name="connsiteY2299" fmla="*/ 1968835 h 10748675"/>
              <a:gd name="connsiteX2300" fmla="*/ 8946207 w 27203888"/>
              <a:gd name="connsiteY2300" fmla="*/ 5669695 h 10748675"/>
              <a:gd name="connsiteX2301" fmla="*/ 8933213 w 27203888"/>
              <a:gd name="connsiteY2301" fmla="*/ 5664886 h 10748675"/>
              <a:gd name="connsiteX2302" fmla="*/ 8975338 w 27203888"/>
              <a:gd name="connsiteY2302" fmla="*/ 5644898 h 10748675"/>
              <a:gd name="connsiteX2303" fmla="*/ 8946207 w 27203888"/>
              <a:gd name="connsiteY2303" fmla="*/ 5669695 h 10748675"/>
              <a:gd name="connsiteX2304" fmla="*/ 1829482 w 27203888"/>
              <a:gd name="connsiteY2304" fmla="*/ 7308462 h 10748675"/>
              <a:gd name="connsiteX2305" fmla="*/ 1838764 w 27203888"/>
              <a:gd name="connsiteY2305" fmla="*/ 7283477 h 10748675"/>
              <a:gd name="connsiteX2306" fmla="*/ 1829482 w 27203888"/>
              <a:gd name="connsiteY2306" fmla="*/ 7308462 h 10748675"/>
              <a:gd name="connsiteX2307" fmla="*/ 9951510 w 27203888"/>
              <a:gd name="connsiteY2307" fmla="*/ 5439212 h 10748675"/>
              <a:gd name="connsiteX2308" fmla="*/ 9946515 w 27203888"/>
              <a:gd name="connsiteY2308" fmla="*/ 5417511 h 10748675"/>
              <a:gd name="connsiteX2309" fmla="*/ 9951510 w 27203888"/>
              <a:gd name="connsiteY2309" fmla="*/ 5439212 h 10748675"/>
              <a:gd name="connsiteX2310" fmla="*/ 20086002 w 27203888"/>
              <a:gd name="connsiteY2310" fmla="*/ 3110071 h 10748675"/>
              <a:gd name="connsiteX2311" fmla="*/ 20082799 w 27203888"/>
              <a:gd name="connsiteY2311" fmla="*/ 3105861 h 10748675"/>
              <a:gd name="connsiteX2312" fmla="*/ 20090256 w 27203888"/>
              <a:gd name="connsiteY2312" fmla="*/ 3099361 h 10748675"/>
              <a:gd name="connsiteX2313" fmla="*/ 20092465 w 27203888"/>
              <a:gd name="connsiteY2313" fmla="*/ 3099575 h 10748675"/>
              <a:gd name="connsiteX2314" fmla="*/ 20090080 w 27203888"/>
              <a:gd name="connsiteY2314" fmla="*/ 3090746 h 10748675"/>
              <a:gd name="connsiteX2315" fmla="*/ 20134189 w 27203888"/>
              <a:gd name="connsiteY2315" fmla="*/ 3026325 h 10748675"/>
              <a:gd name="connsiteX2316" fmla="*/ 19817259 w 27203888"/>
              <a:gd name="connsiteY2316" fmla="*/ 3103632 h 10748675"/>
              <a:gd name="connsiteX2317" fmla="*/ 19871170 w 27203888"/>
              <a:gd name="connsiteY2317" fmla="*/ 3148722 h 10748675"/>
              <a:gd name="connsiteX2318" fmla="*/ 19968372 w 27203888"/>
              <a:gd name="connsiteY2318" fmla="*/ 3129398 h 10748675"/>
              <a:gd name="connsiteX2319" fmla="*/ 20065576 w 27203888"/>
              <a:gd name="connsiteY2319" fmla="*/ 3110071 h 10748675"/>
              <a:gd name="connsiteX2320" fmla="*/ 25601616 w 27203888"/>
              <a:gd name="connsiteY2320" fmla="*/ 1845758 h 10748675"/>
              <a:gd name="connsiteX2321" fmla="*/ 25626020 w 27203888"/>
              <a:gd name="connsiteY2321" fmla="*/ 1815043 h 10748675"/>
              <a:gd name="connsiteX2322" fmla="*/ 25601616 w 27203888"/>
              <a:gd name="connsiteY2322" fmla="*/ 1845758 h 10748675"/>
              <a:gd name="connsiteX2323" fmla="*/ 23162312 w 27203888"/>
              <a:gd name="connsiteY2323" fmla="*/ 2409145 h 10748675"/>
              <a:gd name="connsiteX2324" fmla="*/ 23133997 w 27203888"/>
              <a:gd name="connsiteY2324" fmla="*/ 2366009 h 10748675"/>
              <a:gd name="connsiteX2325" fmla="*/ 23173312 w 27203888"/>
              <a:gd name="connsiteY2325" fmla="*/ 2358277 h 10748675"/>
              <a:gd name="connsiteX2326" fmla="*/ 23201628 w 27203888"/>
              <a:gd name="connsiteY2326" fmla="*/ 2398565 h 10748675"/>
              <a:gd name="connsiteX2327" fmla="*/ 23162312 w 27203888"/>
              <a:gd name="connsiteY2327" fmla="*/ 2409145 h 10748675"/>
              <a:gd name="connsiteX2328" fmla="*/ 22027313 w 27203888"/>
              <a:gd name="connsiteY2328" fmla="*/ 2674425 h 10748675"/>
              <a:gd name="connsiteX2329" fmla="*/ 22013661 w 27203888"/>
              <a:gd name="connsiteY2329" fmla="*/ 2642348 h 10748675"/>
              <a:gd name="connsiteX2330" fmla="*/ 22027313 w 27203888"/>
              <a:gd name="connsiteY2330" fmla="*/ 2674425 h 10748675"/>
              <a:gd name="connsiteX2331" fmla="*/ 724501 w 27203888"/>
              <a:gd name="connsiteY2331" fmla="*/ 7578639 h 10748675"/>
              <a:gd name="connsiteX2332" fmla="*/ 638360 w 27203888"/>
              <a:gd name="connsiteY2332" fmla="*/ 7545259 h 10748675"/>
              <a:gd name="connsiteX2333" fmla="*/ 724501 w 27203888"/>
              <a:gd name="connsiteY2333" fmla="*/ 7578639 h 10748675"/>
              <a:gd name="connsiteX2334" fmla="*/ 8940060 w 27203888"/>
              <a:gd name="connsiteY2334" fmla="*/ 5687862 h 10748675"/>
              <a:gd name="connsiteX2335" fmla="*/ 8941903 w 27203888"/>
              <a:gd name="connsiteY2335" fmla="*/ 5671999 h 10748675"/>
              <a:gd name="connsiteX2336" fmla="*/ 8940060 w 27203888"/>
              <a:gd name="connsiteY2336" fmla="*/ 5687862 h 10748675"/>
              <a:gd name="connsiteX2337" fmla="*/ 9674198 w 27203888"/>
              <a:gd name="connsiteY2337" fmla="*/ 5518903 h 10748675"/>
              <a:gd name="connsiteX2338" fmla="*/ 9665694 w 27203888"/>
              <a:gd name="connsiteY2338" fmla="*/ 5503723 h 10748675"/>
              <a:gd name="connsiteX2339" fmla="*/ 9674198 w 27203888"/>
              <a:gd name="connsiteY2339" fmla="*/ 5518903 h 10748675"/>
              <a:gd name="connsiteX2340" fmla="*/ 21116515 w 27203888"/>
              <a:gd name="connsiteY2340" fmla="*/ 2892462 h 10748675"/>
              <a:gd name="connsiteX2341" fmla="*/ 21080654 w 27203888"/>
              <a:gd name="connsiteY2341" fmla="*/ 2883560 h 10748675"/>
              <a:gd name="connsiteX2342" fmla="*/ 21105192 w 27203888"/>
              <a:gd name="connsiteY2342" fmla="*/ 2851192 h 10748675"/>
              <a:gd name="connsiteX2343" fmla="*/ 21141053 w 27203888"/>
              <a:gd name="connsiteY2343" fmla="*/ 2857666 h 10748675"/>
              <a:gd name="connsiteX2344" fmla="*/ 21116515 w 27203888"/>
              <a:gd name="connsiteY2344" fmla="*/ 2892462 h 10748675"/>
              <a:gd name="connsiteX2345" fmla="*/ 1579357 w 27203888"/>
              <a:gd name="connsiteY2345" fmla="*/ 7393797 h 10748675"/>
              <a:gd name="connsiteX2346" fmla="*/ 1587763 w 27203888"/>
              <a:gd name="connsiteY2346" fmla="*/ 7364988 h 10748675"/>
              <a:gd name="connsiteX2347" fmla="*/ 1579357 w 27203888"/>
              <a:gd name="connsiteY2347" fmla="*/ 7393797 h 10748675"/>
              <a:gd name="connsiteX2348" fmla="*/ 1895833 w 27203888"/>
              <a:gd name="connsiteY2348" fmla="*/ 7320962 h 10748675"/>
              <a:gd name="connsiteX2349" fmla="*/ 1904238 w 27203888"/>
              <a:gd name="connsiteY2349" fmla="*/ 7292153 h 10748675"/>
              <a:gd name="connsiteX2350" fmla="*/ 1895833 w 27203888"/>
              <a:gd name="connsiteY2350" fmla="*/ 7320962 h 10748675"/>
              <a:gd name="connsiteX2351" fmla="*/ 9244255 w 27203888"/>
              <a:gd name="connsiteY2351" fmla="*/ 5629913 h 10748675"/>
              <a:gd name="connsiteX2352" fmla="*/ 9207603 w 27203888"/>
              <a:gd name="connsiteY2352" fmla="*/ 5611364 h 10748675"/>
              <a:gd name="connsiteX2353" fmla="*/ 9244255 w 27203888"/>
              <a:gd name="connsiteY2353" fmla="*/ 5629913 h 10748675"/>
              <a:gd name="connsiteX2354" fmla="*/ 9738885 w 27203888"/>
              <a:gd name="connsiteY2354" fmla="*/ 5516076 h 10748675"/>
              <a:gd name="connsiteX2355" fmla="*/ 9702233 w 27203888"/>
              <a:gd name="connsiteY2355" fmla="*/ 5497527 h 10748675"/>
              <a:gd name="connsiteX2356" fmla="*/ 9738885 w 27203888"/>
              <a:gd name="connsiteY2356" fmla="*/ 5516076 h 10748675"/>
              <a:gd name="connsiteX2357" fmla="*/ 25053255 w 27203888"/>
              <a:gd name="connsiteY2357" fmla="*/ 2003133 h 10748675"/>
              <a:gd name="connsiteX2358" fmla="*/ 25010827 w 27203888"/>
              <a:gd name="connsiteY2358" fmla="*/ 1970527 h 10748675"/>
              <a:gd name="connsiteX2359" fmla="*/ 25037446 w 27203888"/>
              <a:gd name="connsiteY2359" fmla="*/ 1967267 h 10748675"/>
              <a:gd name="connsiteX2360" fmla="*/ 25053255 w 27203888"/>
              <a:gd name="connsiteY2360" fmla="*/ 2003133 h 10748675"/>
              <a:gd name="connsiteX2361" fmla="*/ 9896945 w 27203888"/>
              <a:gd name="connsiteY2361" fmla="*/ 5491505 h 10748675"/>
              <a:gd name="connsiteX2362" fmla="*/ 9913485 w 27203888"/>
              <a:gd name="connsiteY2362" fmla="*/ 5481289 h 10748675"/>
              <a:gd name="connsiteX2363" fmla="*/ 9933215 w 27203888"/>
              <a:gd name="connsiteY2363" fmla="*/ 5449764 h 10748675"/>
              <a:gd name="connsiteX2364" fmla="*/ 9935857 w 27203888"/>
              <a:gd name="connsiteY2364" fmla="*/ 5450241 h 10748675"/>
              <a:gd name="connsiteX2365" fmla="*/ 9929643 w 27203888"/>
              <a:gd name="connsiteY2365" fmla="*/ 5443990 h 10748675"/>
              <a:gd name="connsiteX2366" fmla="*/ 9936813 w 27203888"/>
              <a:gd name="connsiteY2366" fmla="*/ 5431591 h 10748675"/>
              <a:gd name="connsiteX2367" fmla="*/ 9943318 w 27203888"/>
              <a:gd name="connsiteY2367" fmla="*/ 5443530 h 10748675"/>
              <a:gd name="connsiteX2368" fmla="*/ 9942946 w 27203888"/>
              <a:gd name="connsiteY2368" fmla="*/ 5451522 h 10748675"/>
              <a:gd name="connsiteX2369" fmla="*/ 9952925 w 27203888"/>
              <a:gd name="connsiteY2369" fmla="*/ 5453323 h 10748675"/>
              <a:gd name="connsiteX2370" fmla="*/ 9972634 w 27203888"/>
              <a:gd name="connsiteY2370" fmla="*/ 5456883 h 10748675"/>
              <a:gd name="connsiteX2371" fmla="*/ 10008838 w 27203888"/>
              <a:gd name="connsiteY2371" fmla="*/ 5453947 h 10748675"/>
              <a:gd name="connsiteX2372" fmla="*/ 9998222 w 27203888"/>
              <a:gd name="connsiteY2372" fmla="*/ 5407819 h 10748675"/>
              <a:gd name="connsiteX2373" fmla="*/ 9971415 w 27203888"/>
              <a:gd name="connsiteY2373" fmla="*/ 5408592 h 10748675"/>
              <a:gd name="connsiteX2374" fmla="*/ 9940335 w 27203888"/>
              <a:gd name="connsiteY2374" fmla="*/ 5410348 h 10748675"/>
              <a:gd name="connsiteX2375" fmla="*/ 9878784 w 27203888"/>
              <a:gd name="connsiteY2375" fmla="*/ 5494672 h 10748675"/>
              <a:gd name="connsiteX2376" fmla="*/ 9896945 w 27203888"/>
              <a:gd name="connsiteY2376" fmla="*/ 5491505 h 10748675"/>
              <a:gd name="connsiteX2377" fmla="*/ 23904084 w 27203888"/>
              <a:gd name="connsiteY2377" fmla="*/ 2276626 h 10748675"/>
              <a:gd name="connsiteX2378" fmla="*/ 23674351 w 27203888"/>
              <a:gd name="connsiteY2378" fmla="*/ 2198428 h 10748675"/>
              <a:gd name="connsiteX2379" fmla="*/ 23711600 w 27203888"/>
              <a:gd name="connsiteY2379" fmla="*/ 2168187 h 10748675"/>
              <a:gd name="connsiteX2380" fmla="*/ 23723404 w 27203888"/>
              <a:gd name="connsiteY2380" fmla="*/ 2172363 h 10748675"/>
              <a:gd name="connsiteX2381" fmla="*/ 23801072 w 27203888"/>
              <a:gd name="connsiteY2381" fmla="*/ 2204946 h 10748675"/>
              <a:gd name="connsiteX2382" fmla="*/ 23884463 w 27203888"/>
              <a:gd name="connsiteY2382" fmla="*/ 2231011 h 10748675"/>
              <a:gd name="connsiteX2383" fmla="*/ 23904084 w 27203888"/>
              <a:gd name="connsiteY2383" fmla="*/ 2276626 h 10748675"/>
              <a:gd name="connsiteX2384" fmla="*/ 25655652 w 27203888"/>
              <a:gd name="connsiteY2384" fmla="*/ 1874057 h 10748675"/>
              <a:gd name="connsiteX2385" fmla="*/ 25669301 w 27203888"/>
              <a:gd name="connsiteY2385" fmla="*/ 1846783 h 10748675"/>
              <a:gd name="connsiteX2386" fmla="*/ 25655652 w 27203888"/>
              <a:gd name="connsiteY2386" fmla="*/ 1874057 h 10748675"/>
              <a:gd name="connsiteX2387" fmla="*/ 20060675 w 27203888"/>
              <a:gd name="connsiteY2387" fmla="*/ 3166976 h 10748675"/>
              <a:gd name="connsiteX2388" fmla="*/ 20032086 w 27203888"/>
              <a:gd name="connsiteY2388" fmla="*/ 3135839 h 10748675"/>
              <a:gd name="connsiteX2389" fmla="*/ 20060675 w 27203888"/>
              <a:gd name="connsiteY2389" fmla="*/ 3166976 h 10748675"/>
              <a:gd name="connsiteX2390" fmla="*/ 9188644 w 27203888"/>
              <a:gd name="connsiteY2390" fmla="*/ 5669695 h 10748675"/>
              <a:gd name="connsiteX2391" fmla="*/ 9167369 w 27203888"/>
              <a:gd name="connsiteY2391" fmla="*/ 5647608 h 10748675"/>
              <a:gd name="connsiteX2392" fmla="*/ 9188644 w 27203888"/>
              <a:gd name="connsiteY2392" fmla="*/ 5669695 h 10748675"/>
              <a:gd name="connsiteX2393" fmla="*/ 9642796 w 27203888"/>
              <a:gd name="connsiteY2393" fmla="*/ 5565259 h 10748675"/>
              <a:gd name="connsiteX2394" fmla="*/ 9594655 w 27203888"/>
              <a:gd name="connsiteY2394" fmla="*/ 5522242 h 10748675"/>
              <a:gd name="connsiteX2395" fmla="*/ 9641349 w 27203888"/>
              <a:gd name="connsiteY2395" fmla="*/ 5511495 h 10748675"/>
              <a:gd name="connsiteX2396" fmla="*/ 9642796 w 27203888"/>
              <a:gd name="connsiteY2396" fmla="*/ 5565259 h 10748675"/>
              <a:gd name="connsiteX2397" fmla="*/ 1378214 w 27203888"/>
              <a:gd name="connsiteY2397" fmla="*/ 7467860 h 10748675"/>
              <a:gd name="connsiteX2398" fmla="*/ 1386616 w 27203888"/>
              <a:gd name="connsiteY2398" fmla="*/ 7439054 h 10748675"/>
              <a:gd name="connsiteX2399" fmla="*/ 1378214 w 27203888"/>
              <a:gd name="connsiteY2399" fmla="*/ 7467860 h 10748675"/>
              <a:gd name="connsiteX2400" fmla="*/ 9557658 w 27203888"/>
              <a:gd name="connsiteY2400" fmla="*/ 5585395 h 10748675"/>
              <a:gd name="connsiteX2401" fmla="*/ 9573485 w 27203888"/>
              <a:gd name="connsiteY2401" fmla="*/ 5554880 h 10748675"/>
              <a:gd name="connsiteX2402" fmla="*/ 9557658 w 27203888"/>
              <a:gd name="connsiteY2402" fmla="*/ 5585395 h 10748675"/>
              <a:gd name="connsiteX2403" fmla="*/ 10114354 w 27203888"/>
              <a:gd name="connsiteY2403" fmla="*/ 5457274 h 10748675"/>
              <a:gd name="connsiteX2404" fmla="*/ 10094203 w 27203888"/>
              <a:gd name="connsiteY2404" fmla="*/ 5435039 h 10748675"/>
              <a:gd name="connsiteX2405" fmla="*/ 10114354 w 27203888"/>
              <a:gd name="connsiteY2405" fmla="*/ 5457274 h 10748675"/>
              <a:gd name="connsiteX2406" fmla="*/ 22513612 w 27203888"/>
              <a:gd name="connsiteY2406" fmla="*/ 2606764 h 10748675"/>
              <a:gd name="connsiteX2407" fmla="*/ 22485571 w 27203888"/>
              <a:gd name="connsiteY2407" fmla="*/ 2582192 h 10748675"/>
              <a:gd name="connsiteX2408" fmla="*/ 22513612 w 27203888"/>
              <a:gd name="connsiteY2408" fmla="*/ 2606764 h 10748675"/>
              <a:gd name="connsiteX2409" fmla="*/ 24281250 w 27203888"/>
              <a:gd name="connsiteY2409" fmla="*/ 2200635 h 10748675"/>
              <a:gd name="connsiteX2410" fmla="*/ 24193091 w 27203888"/>
              <a:gd name="connsiteY2410" fmla="*/ 2148907 h 10748675"/>
              <a:gd name="connsiteX2411" fmla="*/ 24202999 w 27203888"/>
              <a:gd name="connsiteY2411" fmla="*/ 2097765 h 10748675"/>
              <a:gd name="connsiteX2412" fmla="*/ 24227764 w 27203888"/>
              <a:gd name="connsiteY2412" fmla="*/ 2110551 h 10748675"/>
              <a:gd name="connsiteX2413" fmla="*/ 24271518 w 27203888"/>
              <a:gd name="connsiteY2413" fmla="*/ 2129729 h 10748675"/>
              <a:gd name="connsiteX2414" fmla="*/ 24291330 w 27203888"/>
              <a:gd name="connsiteY2414" fmla="*/ 2192592 h 10748675"/>
              <a:gd name="connsiteX2415" fmla="*/ 24281250 w 27203888"/>
              <a:gd name="connsiteY2415" fmla="*/ 2200635 h 10748675"/>
              <a:gd name="connsiteX2416" fmla="*/ 25972659 w 27203888"/>
              <a:gd name="connsiteY2416" fmla="*/ 1812561 h 10748675"/>
              <a:gd name="connsiteX2417" fmla="*/ 25986312 w 27203888"/>
              <a:gd name="connsiteY2417" fmla="*/ 1780484 h 10748675"/>
              <a:gd name="connsiteX2418" fmla="*/ 25972659 w 27203888"/>
              <a:gd name="connsiteY2418" fmla="*/ 1812561 h 10748675"/>
              <a:gd name="connsiteX2419" fmla="*/ 19963472 w 27203888"/>
              <a:gd name="connsiteY2419" fmla="*/ 3199184 h 10748675"/>
              <a:gd name="connsiteX2420" fmla="*/ 19946932 w 27203888"/>
              <a:gd name="connsiteY2420" fmla="*/ 3164157 h 10748675"/>
              <a:gd name="connsiteX2421" fmla="*/ 19919364 w 27203888"/>
              <a:gd name="connsiteY2421" fmla="*/ 3166976 h 10748675"/>
              <a:gd name="connsiteX2422" fmla="*/ 19963472 w 27203888"/>
              <a:gd name="connsiteY2422" fmla="*/ 3199184 h 10748675"/>
              <a:gd name="connsiteX2423" fmla="*/ 152363 w 27203888"/>
              <a:gd name="connsiteY2423" fmla="*/ 7773786 h 10748675"/>
              <a:gd name="connsiteX2424" fmla="*/ 153767 w 27203888"/>
              <a:gd name="connsiteY2424" fmla="*/ 7718848 h 10748675"/>
              <a:gd name="connsiteX2425" fmla="*/ 152363 w 27203888"/>
              <a:gd name="connsiteY2425" fmla="*/ 7773786 h 10748675"/>
              <a:gd name="connsiteX2426" fmla="*/ 8768081 w 27203888"/>
              <a:gd name="connsiteY2426" fmla="*/ 5790914 h 10748675"/>
              <a:gd name="connsiteX2427" fmla="*/ 8762214 w 27203888"/>
              <a:gd name="connsiteY2427" fmla="*/ 5765422 h 10748675"/>
              <a:gd name="connsiteX2428" fmla="*/ 8768081 w 27203888"/>
              <a:gd name="connsiteY2428" fmla="*/ 5790914 h 10748675"/>
              <a:gd name="connsiteX2429" fmla="*/ 19890774 w 27203888"/>
              <a:gd name="connsiteY2429" fmla="*/ 3231394 h 10748675"/>
              <a:gd name="connsiteX2430" fmla="*/ 19868719 w 27203888"/>
              <a:gd name="connsiteY2430" fmla="*/ 3191132 h 10748675"/>
              <a:gd name="connsiteX2431" fmla="*/ 19831963 w 27203888"/>
              <a:gd name="connsiteY2431" fmla="*/ 3199184 h 10748675"/>
              <a:gd name="connsiteX2432" fmla="*/ 19890774 w 27203888"/>
              <a:gd name="connsiteY2432" fmla="*/ 3231394 h 10748675"/>
              <a:gd name="connsiteX2433" fmla="*/ 25934277 w 27203888"/>
              <a:gd name="connsiteY2433" fmla="*/ 1840981 h 10748675"/>
              <a:gd name="connsiteX2434" fmla="*/ 25817758 w 27203888"/>
              <a:gd name="connsiteY2434" fmla="*/ 1739926 h 10748675"/>
              <a:gd name="connsiteX2435" fmla="*/ 25851165 w 27203888"/>
              <a:gd name="connsiteY2435" fmla="*/ 1695250 h 10748675"/>
              <a:gd name="connsiteX2436" fmla="*/ 25890277 w 27203888"/>
              <a:gd name="connsiteY2436" fmla="*/ 1714396 h 10748675"/>
              <a:gd name="connsiteX2437" fmla="*/ 25953831 w 27203888"/>
              <a:gd name="connsiteY2437" fmla="*/ 1796304 h 10748675"/>
              <a:gd name="connsiteX2438" fmla="*/ 25934277 w 27203888"/>
              <a:gd name="connsiteY2438" fmla="*/ 1840981 h 10748675"/>
              <a:gd name="connsiteX2439" fmla="*/ 9872647 w 27203888"/>
              <a:gd name="connsiteY2439" fmla="*/ 5538359 h 10748675"/>
              <a:gd name="connsiteX2440" fmla="*/ 9851569 w 27203888"/>
              <a:gd name="connsiteY2440" fmla="*/ 5517126 h 10748675"/>
              <a:gd name="connsiteX2441" fmla="*/ 9872647 w 27203888"/>
              <a:gd name="connsiteY2441" fmla="*/ 5538359 h 10748675"/>
              <a:gd name="connsiteX2442" fmla="*/ 8904749 w 27203888"/>
              <a:gd name="connsiteY2442" fmla="*/ 5772825 h 10748675"/>
              <a:gd name="connsiteX2443" fmla="*/ 8898549 w 27203888"/>
              <a:gd name="connsiteY2443" fmla="*/ 5771745 h 10748675"/>
              <a:gd name="connsiteX2444" fmla="*/ 8902818 w 27203888"/>
              <a:gd name="connsiteY2444" fmla="*/ 5760741 h 10748675"/>
              <a:gd name="connsiteX2445" fmla="*/ 8904749 w 27203888"/>
              <a:gd name="connsiteY2445" fmla="*/ 5772825 h 10748675"/>
              <a:gd name="connsiteX2446" fmla="*/ 21129324 w 27203888"/>
              <a:gd name="connsiteY2446" fmla="*/ 2960179 h 10748675"/>
              <a:gd name="connsiteX2447" fmla="*/ 21130905 w 27203888"/>
              <a:gd name="connsiteY2447" fmla="*/ 2956658 h 10748675"/>
              <a:gd name="connsiteX2448" fmla="*/ 21133823 w 27203888"/>
              <a:gd name="connsiteY2448" fmla="*/ 2950158 h 10748675"/>
              <a:gd name="connsiteX2449" fmla="*/ 24250729 w 27203888"/>
              <a:gd name="connsiteY2449" fmla="*/ 2243494 h 10748675"/>
              <a:gd name="connsiteX2450" fmla="*/ 24264382 w 27203888"/>
              <a:gd name="connsiteY2450" fmla="*/ 2211415 h 10748675"/>
              <a:gd name="connsiteX2451" fmla="*/ 24250729 w 27203888"/>
              <a:gd name="connsiteY2451" fmla="*/ 2243494 h 10748675"/>
              <a:gd name="connsiteX2452" fmla="*/ 21127344 w 27203888"/>
              <a:gd name="connsiteY2452" fmla="*/ 2964591 h 10748675"/>
              <a:gd name="connsiteX2453" fmla="*/ 21129324 w 27203888"/>
              <a:gd name="connsiteY2453" fmla="*/ 2960179 h 10748675"/>
              <a:gd name="connsiteX2454" fmla="*/ 21127866 w 27203888"/>
              <a:gd name="connsiteY2454" fmla="*/ 2963429 h 10748675"/>
              <a:gd name="connsiteX2455" fmla="*/ 1464879 w 27203888"/>
              <a:gd name="connsiteY2455" fmla="*/ 7499486 h 10748675"/>
              <a:gd name="connsiteX2456" fmla="*/ 1473240 w 27203888"/>
              <a:gd name="connsiteY2456" fmla="*/ 7470687 h 10748675"/>
              <a:gd name="connsiteX2457" fmla="*/ 1464879 w 27203888"/>
              <a:gd name="connsiteY2457" fmla="*/ 7499486 h 10748675"/>
              <a:gd name="connsiteX2458" fmla="*/ 2033736 w 27203888"/>
              <a:gd name="connsiteY2458" fmla="*/ 7368566 h 10748675"/>
              <a:gd name="connsiteX2459" fmla="*/ 2042139 w 27203888"/>
              <a:gd name="connsiteY2459" fmla="*/ 7339757 h 10748675"/>
              <a:gd name="connsiteX2460" fmla="*/ 2033736 w 27203888"/>
              <a:gd name="connsiteY2460" fmla="*/ 7368566 h 10748675"/>
              <a:gd name="connsiteX2461" fmla="*/ 2436861 w 27203888"/>
              <a:gd name="connsiteY2461" fmla="*/ 7275791 h 10748675"/>
              <a:gd name="connsiteX2462" fmla="*/ 2439203 w 27203888"/>
              <a:gd name="connsiteY2462" fmla="*/ 7220637 h 10748675"/>
              <a:gd name="connsiteX2463" fmla="*/ 2436861 w 27203888"/>
              <a:gd name="connsiteY2463" fmla="*/ 7275791 h 10748675"/>
              <a:gd name="connsiteX2464" fmla="*/ 21514201 w 27203888"/>
              <a:gd name="connsiteY2464" fmla="*/ 2885393 h 10748675"/>
              <a:gd name="connsiteX2465" fmla="*/ 21494923 w 27203888"/>
              <a:gd name="connsiteY2465" fmla="*/ 2886162 h 10748675"/>
              <a:gd name="connsiteX2466" fmla="*/ 21522962 w 27203888"/>
              <a:gd name="connsiteY2466" fmla="*/ 2861589 h 10748675"/>
              <a:gd name="connsiteX2467" fmla="*/ 21514201 w 27203888"/>
              <a:gd name="connsiteY2467" fmla="*/ 2885393 h 10748675"/>
              <a:gd name="connsiteX2468" fmla="*/ 9843519 w 27203888"/>
              <a:gd name="connsiteY2468" fmla="*/ 5572047 h 10748675"/>
              <a:gd name="connsiteX2469" fmla="*/ 9811992 w 27203888"/>
              <a:gd name="connsiteY2469" fmla="*/ 5552319 h 10748675"/>
              <a:gd name="connsiteX2470" fmla="*/ 9843519 w 27203888"/>
              <a:gd name="connsiteY2470" fmla="*/ 5572047 h 10748675"/>
              <a:gd name="connsiteX2471" fmla="*/ 25240619 w 27203888"/>
              <a:gd name="connsiteY2471" fmla="*/ 2030396 h 10748675"/>
              <a:gd name="connsiteX2472" fmla="*/ 25226968 w 27203888"/>
              <a:gd name="connsiteY2472" fmla="*/ 1998319 h 10748675"/>
              <a:gd name="connsiteX2473" fmla="*/ 25240619 w 27203888"/>
              <a:gd name="connsiteY2473" fmla="*/ 2030396 h 10748675"/>
              <a:gd name="connsiteX2474" fmla="*/ 22637260 w 27203888"/>
              <a:gd name="connsiteY2474" fmla="*/ 2634248 h 10748675"/>
              <a:gd name="connsiteX2475" fmla="*/ 22618859 w 27203888"/>
              <a:gd name="connsiteY2475" fmla="*/ 2609195 h 10748675"/>
              <a:gd name="connsiteX2476" fmla="*/ 22632879 w 27203888"/>
              <a:gd name="connsiteY2476" fmla="*/ 2609196 h 10748675"/>
              <a:gd name="connsiteX2477" fmla="*/ 22646899 w 27203888"/>
              <a:gd name="connsiteY2477" fmla="*/ 2627625 h 10748675"/>
              <a:gd name="connsiteX2478" fmla="*/ 22637260 w 27203888"/>
              <a:gd name="connsiteY2478" fmla="*/ 2634248 h 10748675"/>
              <a:gd name="connsiteX2479" fmla="*/ 24855926 w 27203888"/>
              <a:gd name="connsiteY2479" fmla="*/ 2125106 h 10748675"/>
              <a:gd name="connsiteX2480" fmla="*/ 24869579 w 27203888"/>
              <a:gd name="connsiteY2480" fmla="*/ 2099445 h 10748675"/>
              <a:gd name="connsiteX2481" fmla="*/ 24855926 w 27203888"/>
              <a:gd name="connsiteY2481" fmla="*/ 2125106 h 10748675"/>
              <a:gd name="connsiteX2482" fmla="*/ 20334312 w 27203888"/>
              <a:gd name="connsiteY2482" fmla="*/ 3166976 h 10748675"/>
              <a:gd name="connsiteX2483" fmla="*/ 20319608 w 27203888"/>
              <a:gd name="connsiteY2483" fmla="*/ 3103632 h 10748675"/>
              <a:gd name="connsiteX2484" fmla="*/ 20334312 w 27203888"/>
              <a:gd name="connsiteY2484" fmla="*/ 3166976 h 10748675"/>
              <a:gd name="connsiteX2485" fmla="*/ 8573084 w 27203888"/>
              <a:gd name="connsiteY2485" fmla="*/ 5875463 h 10748675"/>
              <a:gd name="connsiteX2486" fmla="*/ 8799227 w 27203888"/>
              <a:gd name="connsiteY2486" fmla="*/ 5661670 h 10748675"/>
              <a:gd name="connsiteX2487" fmla="*/ 8795576 w 27203888"/>
              <a:gd name="connsiteY2487" fmla="*/ 5751714 h 10748675"/>
              <a:gd name="connsiteX2488" fmla="*/ 8779508 w 27203888"/>
              <a:gd name="connsiteY2488" fmla="*/ 5763744 h 10748675"/>
              <a:gd name="connsiteX2489" fmla="*/ 8780835 w 27203888"/>
              <a:gd name="connsiteY2489" fmla="*/ 5765060 h 10748675"/>
              <a:gd name="connsiteX2490" fmla="*/ 8778196 w 27203888"/>
              <a:gd name="connsiteY2490" fmla="*/ 5775364 h 10748675"/>
              <a:gd name="connsiteX2491" fmla="*/ 8769885 w 27203888"/>
              <a:gd name="connsiteY2491" fmla="*/ 5766478 h 10748675"/>
              <a:gd name="connsiteX2492" fmla="*/ 8768321 w 27203888"/>
              <a:gd name="connsiteY2492" fmla="*/ 5757014 h 10748675"/>
              <a:gd name="connsiteX2493" fmla="*/ 8767045 w 27203888"/>
              <a:gd name="connsiteY2493" fmla="*/ 5756230 h 10748675"/>
              <a:gd name="connsiteX2494" fmla="*/ 8702825 w 27203888"/>
              <a:gd name="connsiteY2494" fmla="*/ 5807653 h 10748675"/>
              <a:gd name="connsiteX2495" fmla="*/ 8573084 w 27203888"/>
              <a:gd name="connsiteY2495" fmla="*/ 5875463 h 10748675"/>
              <a:gd name="connsiteX2496" fmla="*/ 22672385 w 27203888"/>
              <a:gd name="connsiteY2496" fmla="*/ 2639646 h 10748675"/>
              <a:gd name="connsiteX2497" fmla="*/ 22671241 w 27203888"/>
              <a:gd name="connsiteY2497" fmla="*/ 2638367 h 10748675"/>
              <a:gd name="connsiteX2498" fmla="*/ 22667918 w 27203888"/>
              <a:gd name="connsiteY2498" fmla="*/ 2634651 h 10748675"/>
              <a:gd name="connsiteX2499" fmla="*/ 22668263 w 27203888"/>
              <a:gd name="connsiteY2499" fmla="*/ 2641350 h 10748675"/>
              <a:gd name="connsiteX2500" fmla="*/ 22662087 w 27203888"/>
              <a:gd name="connsiteY2500" fmla="*/ 2629386 h 10748675"/>
              <a:gd name="connsiteX2501" fmla="*/ 22667490 w 27203888"/>
              <a:gd name="connsiteY2501" fmla="*/ 2626395 h 10748675"/>
              <a:gd name="connsiteX2502" fmla="*/ 22667918 w 27203888"/>
              <a:gd name="connsiteY2502" fmla="*/ 2634651 h 10748675"/>
              <a:gd name="connsiteX2503" fmla="*/ 21597815 w 27203888"/>
              <a:gd name="connsiteY2503" fmla="*/ 2890430 h 10748675"/>
              <a:gd name="connsiteX2504" fmla="*/ 21597130 w 27203888"/>
              <a:gd name="connsiteY2504" fmla="*/ 2885678 h 10748675"/>
              <a:gd name="connsiteX2505" fmla="*/ 21601080 w 27203888"/>
              <a:gd name="connsiteY2505" fmla="*/ 2888849 h 10748675"/>
              <a:gd name="connsiteX2506" fmla="*/ 19203821 w 27203888"/>
              <a:gd name="connsiteY2506" fmla="*/ 3442908 h 10748675"/>
              <a:gd name="connsiteX2507" fmla="*/ 19174415 w 27203888"/>
              <a:gd name="connsiteY2507" fmla="*/ 3410699 h 10748675"/>
              <a:gd name="connsiteX2508" fmla="*/ 19203821 w 27203888"/>
              <a:gd name="connsiteY2508" fmla="*/ 3442908 h 10748675"/>
              <a:gd name="connsiteX2509" fmla="*/ 1052709 w 27203888"/>
              <a:gd name="connsiteY2509" fmla="*/ 7622116 h 10748675"/>
              <a:gd name="connsiteX2510" fmla="*/ 1061111 w 27203888"/>
              <a:gd name="connsiteY2510" fmla="*/ 7593309 h 10748675"/>
              <a:gd name="connsiteX2511" fmla="*/ 1052709 w 27203888"/>
              <a:gd name="connsiteY2511" fmla="*/ 7622116 h 10748675"/>
              <a:gd name="connsiteX2512" fmla="*/ 2473116 w 27203888"/>
              <a:gd name="connsiteY2512" fmla="*/ 7295215 h 10748675"/>
              <a:gd name="connsiteX2513" fmla="*/ 2481474 w 27203888"/>
              <a:gd name="connsiteY2513" fmla="*/ 7266419 h 10748675"/>
              <a:gd name="connsiteX2514" fmla="*/ 2473116 w 27203888"/>
              <a:gd name="connsiteY2514" fmla="*/ 7295215 h 10748675"/>
              <a:gd name="connsiteX2515" fmla="*/ 8766453 w 27203888"/>
              <a:gd name="connsiteY2515" fmla="*/ 5851229 h 10748675"/>
              <a:gd name="connsiteX2516" fmla="*/ 8734694 w 27203888"/>
              <a:gd name="connsiteY2516" fmla="*/ 5853696 h 10748675"/>
              <a:gd name="connsiteX2517" fmla="*/ 8784375 w 27203888"/>
              <a:gd name="connsiteY2517" fmla="*/ 5787899 h 10748675"/>
              <a:gd name="connsiteX2518" fmla="*/ 8906787 w 27203888"/>
              <a:gd name="connsiteY2518" fmla="*/ 5689960 h 10748675"/>
              <a:gd name="connsiteX2519" fmla="*/ 8938757 w 27203888"/>
              <a:gd name="connsiteY2519" fmla="*/ 5688038 h 10748675"/>
              <a:gd name="connsiteX2520" fmla="*/ 8938993 w 27203888"/>
              <a:gd name="connsiteY2520" fmla="*/ 5736006 h 10748675"/>
              <a:gd name="connsiteX2521" fmla="*/ 8894008 w 27203888"/>
              <a:gd name="connsiteY2521" fmla="*/ 5751795 h 10748675"/>
              <a:gd name="connsiteX2522" fmla="*/ 8845561 w 27203888"/>
              <a:gd name="connsiteY2522" fmla="*/ 5795563 h 10748675"/>
              <a:gd name="connsiteX2523" fmla="*/ 8766453 w 27203888"/>
              <a:gd name="connsiteY2523" fmla="*/ 5851229 h 10748675"/>
              <a:gd name="connsiteX2524" fmla="*/ 24320484 w 27203888"/>
              <a:gd name="connsiteY2524" fmla="*/ 2279690 h 10748675"/>
              <a:gd name="connsiteX2525" fmla="*/ 24293956 w 27203888"/>
              <a:gd name="connsiteY2525" fmla="*/ 2276510 h 10748675"/>
              <a:gd name="connsiteX2526" fmla="*/ 24309875 w 27203888"/>
              <a:gd name="connsiteY2526" fmla="*/ 2241526 h 10748675"/>
              <a:gd name="connsiteX2527" fmla="*/ 24336400 w 27203888"/>
              <a:gd name="connsiteY2527" fmla="*/ 2244705 h 10748675"/>
              <a:gd name="connsiteX2528" fmla="*/ 24320484 w 27203888"/>
              <a:gd name="connsiteY2528" fmla="*/ 2279690 h 10748675"/>
              <a:gd name="connsiteX2529" fmla="*/ 8550687 w 27203888"/>
              <a:gd name="connsiteY2529" fmla="*/ 5916323 h 10748675"/>
              <a:gd name="connsiteX2530" fmla="*/ 8559970 w 27203888"/>
              <a:gd name="connsiteY2530" fmla="*/ 5891337 h 10748675"/>
              <a:gd name="connsiteX2531" fmla="*/ 8550687 w 27203888"/>
              <a:gd name="connsiteY2531" fmla="*/ 5916323 h 10748675"/>
              <a:gd name="connsiteX2532" fmla="*/ 22560406 w 27203888"/>
              <a:gd name="connsiteY2532" fmla="*/ 2693361 h 10748675"/>
              <a:gd name="connsiteX2533" fmla="*/ 22361336 w 27203888"/>
              <a:gd name="connsiteY2533" fmla="*/ 2654618 h 10748675"/>
              <a:gd name="connsiteX2534" fmla="*/ 22331965 w 27203888"/>
              <a:gd name="connsiteY2534" fmla="*/ 2544845 h 10748675"/>
              <a:gd name="connsiteX2535" fmla="*/ 22371941 w 27203888"/>
              <a:gd name="connsiteY2535" fmla="*/ 2508657 h 10748675"/>
              <a:gd name="connsiteX2536" fmla="*/ 22419262 w 27203888"/>
              <a:gd name="connsiteY2536" fmla="*/ 2520091 h 10748675"/>
              <a:gd name="connsiteX2537" fmla="*/ 22433947 w 27203888"/>
              <a:gd name="connsiteY2537" fmla="*/ 2635246 h 10748675"/>
              <a:gd name="connsiteX2538" fmla="*/ 22463318 w 27203888"/>
              <a:gd name="connsiteY2538" fmla="*/ 2551302 h 10748675"/>
              <a:gd name="connsiteX2539" fmla="*/ 22463318 w 27203888"/>
              <a:gd name="connsiteY2539" fmla="*/ 2641704 h 10748675"/>
              <a:gd name="connsiteX2540" fmla="*/ 22492689 w 27203888"/>
              <a:gd name="connsiteY2540" fmla="*/ 2654618 h 10748675"/>
              <a:gd name="connsiteX2541" fmla="*/ 22560406 w 27203888"/>
              <a:gd name="connsiteY2541" fmla="*/ 2693361 h 10748675"/>
              <a:gd name="connsiteX2542" fmla="*/ 9766998 w 27203888"/>
              <a:gd name="connsiteY2542" fmla="*/ 5638229 h 10748675"/>
              <a:gd name="connsiteX2543" fmla="*/ 9765861 w 27203888"/>
              <a:gd name="connsiteY2543" fmla="*/ 5562936 h 10748675"/>
              <a:gd name="connsiteX2544" fmla="*/ 9697233 w 27203888"/>
              <a:gd name="connsiteY2544" fmla="*/ 5616508 h 10748675"/>
              <a:gd name="connsiteX2545" fmla="*/ 9766998 w 27203888"/>
              <a:gd name="connsiteY2545" fmla="*/ 5638229 h 10748675"/>
              <a:gd name="connsiteX2546" fmla="*/ 9914790 w 27203888"/>
              <a:gd name="connsiteY2546" fmla="*/ 5604216 h 10748675"/>
              <a:gd name="connsiteX2547" fmla="*/ 9894694 w 27203888"/>
              <a:gd name="connsiteY2547" fmla="*/ 5587253 h 10748675"/>
              <a:gd name="connsiteX2548" fmla="*/ 9914790 w 27203888"/>
              <a:gd name="connsiteY2548" fmla="*/ 5604216 h 10748675"/>
              <a:gd name="connsiteX2549" fmla="*/ 1528591 w 27203888"/>
              <a:gd name="connsiteY2549" fmla="*/ 7534828 h 10748675"/>
              <a:gd name="connsiteX2550" fmla="*/ 1560552 w 27203888"/>
              <a:gd name="connsiteY2550" fmla="*/ 7505331 h 10748675"/>
              <a:gd name="connsiteX2551" fmla="*/ 1528591 w 27203888"/>
              <a:gd name="connsiteY2551" fmla="*/ 7534828 h 10748675"/>
              <a:gd name="connsiteX2552" fmla="*/ 22802581 w 27203888"/>
              <a:gd name="connsiteY2552" fmla="*/ 2641277 h 10748675"/>
              <a:gd name="connsiteX2553" fmla="*/ 22816233 w 27203888"/>
              <a:gd name="connsiteY2553" fmla="*/ 2609199 h 10748675"/>
              <a:gd name="connsiteX2554" fmla="*/ 22802581 w 27203888"/>
              <a:gd name="connsiteY2554" fmla="*/ 2641277 h 10748675"/>
              <a:gd name="connsiteX2555" fmla="*/ 23595098 w 27203888"/>
              <a:gd name="connsiteY2555" fmla="*/ 2461328 h 10748675"/>
              <a:gd name="connsiteX2556" fmla="*/ 23608752 w 27203888"/>
              <a:gd name="connsiteY2556" fmla="*/ 2429250 h 10748675"/>
              <a:gd name="connsiteX2557" fmla="*/ 23595098 w 27203888"/>
              <a:gd name="connsiteY2557" fmla="*/ 2461328 h 10748675"/>
              <a:gd name="connsiteX2558" fmla="*/ 21640422 w 27203888"/>
              <a:gd name="connsiteY2558" fmla="*/ 2917887 h 10748675"/>
              <a:gd name="connsiteX2559" fmla="*/ 21640422 w 27203888"/>
              <a:gd name="connsiteY2559" fmla="*/ 2885678 h 10748675"/>
              <a:gd name="connsiteX2560" fmla="*/ 21640422 w 27203888"/>
              <a:gd name="connsiteY2560" fmla="*/ 2917887 h 10748675"/>
              <a:gd name="connsiteX2561" fmla="*/ 24099430 w 27203888"/>
              <a:gd name="connsiteY2561" fmla="*/ 2361954 h 10748675"/>
              <a:gd name="connsiteX2562" fmla="*/ 24100677 w 27203888"/>
              <a:gd name="connsiteY2562" fmla="*/ 2347124 h 10748675"/>
              <a:gd name="connsiteX2563" fmla="*/ 24109408 w 27203888"/>
              <a:gd name="connsiteY2563" fmla="*/ 2350988 h 10748675"/>
              <a:gd name="connsiteX2564" fmla="*/ 24099430 w 27203888"/>
              <a:gd name="connsiteY2564" fmla="*/ 2361954 h 10748675"/>
              <a:gd name="connsiteX2565" fmla="*/ 25341487 w 27203888"/>
              <a:gd name="connsiteY2565" fmla="*/ 2091959 h 10748675"/>
              <a:gd name="connsiteX2566" fmla="*/ 25327833 w 27203888"/>
              <a:gd name="connsiteY2566" fmla="*/ 2059880 h 10748675"/>
              <a:gd name="connsiteX2567" fmla="*/ 25341487 w 27203888"/>
              <a:gd name="connsiteY2567" fmla="*/ 2091959 h 10748675"/>
              <a:gd name="connsiteX2568" fmla="*/ 21930009 w 27203888"/>
              <a:gd name="connsiteY2568" fmla="*/ 2886162 h 10748675"/>
              <a:gd name="connsiteX2569" fmla="*/ 21901991 w 27203888"/>
              <a:gd name="connsiteY2569" fmla="*/ 2861589 h 10748675"/>
              <a:gd name="connsiteX2570" fmla="*/ 21930009 w 27203888"/>
              <a:gd name="connsiteY2570" fmla="*/ 2886162 h 10748675"/>
              <a:gd name="connsiteX2571" fmla="*/ 8501432 w 27203888"/>
              <a:gd name="connsiteY2571" fmla="*/ 5979230 h 10748675"/>
              <a:gd name="connsiteX2572" fmla="*/ 8476420 w 27203888"/>
              <a:gd name="connsiteY2572" fmla="*/ 5938246 h 10748675"/>
              <a:gd name="connsiteX2573" fmla="*/ 8520809 w 27203888"/>
              <a:gd name="connsiteY2573" fmla="*/ 5928030 h 10748675"/>
              <a:gd name="connsiteX2574" fmla="*/ 8501432 w 27203888"/>
              <a:gd name="connsiteY2574" fmla="*/ 5979230 h 10748675"/>
              <a:gd name="connsiteX2575" fmla="*/ 19401442 w 27203888"/>
              <a:gd name="connsiteY2575" fmla="*/ 3473103 h 10748675"/>
              <a:gd name="connsiteX2576" fmla="*/ 19400298 w 27203888"/>
              <a:gd name="connsiteY2576" fmla="*/ 3471825 h 10748675"/>
              <a:gd name="connsiteX2577" fmla="*/ 19397282 w 27203888"/>
              <a:gd name="connsiteY2577" fmla="*/ 3468455 h 10748675"/>
              <a:gd name="connsiteX2578" fmla="*/ 19397320 w 27203888"/>
              <a:gd name="connsiteY2578" fmla="*/ 3474664 h 10748675"/>
              <a:gd name="connsiteX2579" fmla="*/ 19394232 w 27203888"/>
              <a:gd name="connsiteY2579" fmla="*/ 3465289 h 10748675"/>
              <a:gd name="connsiteX2580" fmla="*/ 19393303 w 27203888"/>
              <a:gd name="connsiteY2580" fmla="*/ 3464005 h 10748675"/>
              <a:gd name="connsiteX2581" fmla="*/ 19391145 w 27203888"/>
              <a:gd name="connsiteY2581" fmla="*/ 3461028 h 10748675"/>
              <a:gd name="connsiteX2582" fmla="*/ 19396548 w 27203888"/>
              <a:gd name="connsiteY2582" fmla="*/ 3452505 h 10748675"/>
              <a:gd name="connsiteX2583" fmla="*/ 19397224 w 27203888"/>
              <a:gd name="connsiteY2583" fmla="*/ 3459110 h 10748675"/>
              <a:gd name="connsiteX2584" fmla="*/ 19397282 w 27203888"/>
              <a:gd name="connsiteY2584" fmla="*/ 3468455 h 10748675"/>
              <a:gd name="connsiteX2585" fmla="*/ 1170115 w 27203888"/>
              <a:gd name="connsiteY2585" fmla="*/ 7670471 h 10748675"/>
              <a:gd name="connsiteX2586" fmla="*/ 1137416 w 27203888"/>
              <a:gd name="connsiteY2586" fmla="*/ 7662558 h 10748675"/>
              <a:gd name="connsiteX2587" fmla="*/ 1170115 w 27203888"/>
              <a:gd name="connsiteY2587" fmla="*/ 7670471 h 10748675"/>
              <a:gd name="connsiteX2588" fmla="*/ 22743898 w 27203888"/>
              <a:gd name="connsiteY2588" fmla="*/ 2707558 h 10748675"/>
              <a:gd name="connsiteX2589" fmla="*/ 22734137 w 27203888"/>
              <a:gd name="connsiteY2589" fmla="*/ 2668433 h 10748675"/>
              <a:gd name="connsiteX2590" fmla="*/ 22758540 w 27203888"/>
              <a:gd name="connsiteY2590" fmla="*/ 2642349 h 10748675"/>
              <a:gd name="connsiteX2591" fmla="*/ 22743898 w 27203888"/>
              <a:gd name="connsiteY2591" fmla="*/ 2707558 h 10748675"/>
              <a:gd name="connsiteX2592" fmla="*/ 19573027 w 27203888"/>
              <a:gd name="connsiteY2592" fmla="*/ 3442908 h 10748675"/>
              <a:gd name="connsiteX2593" fmla="*/ 19530298 w 27203888"/>
              <a:gd name="connsiteY2593" fmla="*/ 3407579 h 10748675"/>
              <a:gd name="connsiteX2594" fmla="*/ 19521507 w 27203888"/>
              <a:gd name="connsiteY2594" fmla="*/ 3401956 h 10748675"/>
              <a:gd name="connsiteX2595" fmla="*/ 19525000 w 27203888"/>
              <a:gd name="connsiteY2595" fmla="*/ 3408937 h 10748675"/>
              <a:gd name="connsiteX2596" fmla="*/ 19522543 w 27203888"/>
              <a:gd name="connsiteY2596" fmla="*/ 3415577 h 10748675"/>
              <a:gd name="connsiteX2597" fmla="*/ 19551981 w 27203888"/>
              <a:gd name="connsiteY2597" fmla="*/ 3430227 h 10748675"/>
              <a:gd name="connsiteX2598" fmla="*/ 19573027 w 27203888"/>
              <a:gd name="connsiteY2598" fmla="*/ 3442908 h 10748675"/>
              <a:gd name="connsiteX2599" fmla="*/ 24138256 w 27203888"/>
              <a:gd name="connsiteY2599" fmla="*/ 2399764 h 10748675"/>
              <a:gd name="connsiteX2600" fmla="*/ 24110238 w 27203888"/>
              <a:gd name="connsiteY2600" fmla="*/ 2380519 h 10748675"/>
              <a:gd name="connsiteX2601" fmla="*/ 24114243 w 27203888"/>
              <a:gd name="connsiteY2601" fmla="*/ 2367688 h 10748675"/>
              <a:gd name="connsiteX2602" fmla="*/ 24138256 w 27203888"/>
              <a:gd name="connsiteY2602" fmla="*/ 2399764 h 10748675"/>
              <a:gd name="connsiteX2603" fmla="*/ 22834515 w 27203888"/>
              <a:gd name="connsiteY2603" fmla="*/ 2704016 h 10748675"/>
              <a:gd name="connsiteX2604" fmla="*/ 22816991 w 27203888"/>
              <a:gd name="connsiteY2604" fmla="*/ 2705668 h 10748675"/>
              <a:gd name="connsiteX2605" fmla="*/ 22845030 w 27203888"/>
              <a:gd name="connsiteY2605" fmla="*/ 2672630 h 10748675"/>
              <a:gd name="connsiteX2606" fmla="*/ 22834515 w 27203888"/>
              <a:gd name="connsiteY2606" fmla="*/ 2704016 h 10748675"/>
              <a:gd name="connsiteX2607" fmla="*/ 335081 w 27203888"/>
              <a:gd name="connsiteY2607" fmla="*/ 7882483 h 10748675"/>
              <a:gd name="connsiteX2608" fmla="*/ 345206 w 27203888"/>
              <a:gd name="connsiteY2608" fmla="*/ 7861146 h 10748675"/>
              <a:gd name="connsiteX2609" fmla="*/ 335081 w 27203888"/>
              <a:gd name="connsiteY2609" fmla="*/ 7882483 h 10748675"/>
              <a:gd name="connsiteX2610" fmla="*/ 8209246 w 27203888"/>
              <a:gd name="connsiteY2610" fmla="*/ 6070277 h 10748675"/>
              <a:gd name="connsiteX2611" fmla="*/ 8219370 w 27203888"/>
              <a:gd name="connsiteY2611" fmla="*/ 6048940 h 10748675"/>
              <a:gd name="connsiteX2612" fmla="*/ 8209246 w 27203888"/>
              <a:gd name="connsiteY2612" fmla="*/ 6070277 h 10748675"/>
              <a:gd name="connsiteX2613" fmla="*/ 1936398 w 27203888"/>
              <a:gd name="connsiteY2613" fmla="*/ 7513950 h 10748675"/>
              <a:gd name="connsiteX2614" fmla="*/ 1942461 w 27203888"/>
              <a:gd name="connsiteY2614" fmla="*/ 7465829 h 10748675"/>
              <a:gd name="connsiteX2615" fmla="*/ 1936398 w 27203888"/>
              <a:gd name="connsiteY2615" fmla="*/ 7513950 h 10748675"/>
              <a:gd name="connsiteX2616" fmla="*/ 22718914 w 27203888"/>
              <a:gd name="connsiteY2616" fmla="*/ 2741114 h 10748675"/>
              <a:gd name="connsiteX2617" fmla="*/ 22651494 w 27203888"/>
              <a:gd name="connsiteY2617" fmla="*/ 2741113 h 10748675"/>
              <a:gd name="connsiteX2618" fmla="*/ 22646620 w 27203888"/>
              <a:gd name="connsiteY2618" fmla="*/ 2656104 h 10748675"/>
              <a:gd name="connsiteX2619" fmla="*/ 22653925 w 27203888"/>
              <a:gd name="connsiteY2619" fmla="*/ 2648494 h 10748675"/>
              <a:gd name="connsiteX2620" fmla="*/ 22718914 w 27203888"/>
              <a:gd name="connsiteY2620" fmla="*/ 2741114 h 10748675"/>
              <a:gd name="connsiteX2621" fmla="*/ 19148685 w 27203888"/>
              <a:gd name="connsiteY2621" fmla="*/ 3563292 h 10748675"/>
              <a:gd name="connsiteX2622" fmla="*/ 19159712 w 27203888"/>
              <a:gd name="connsiteY2622" fmla="*/ 3533096 h 10748675"/>
              <a:gd name="connsiteX2623" fmla="*/ 19130307 w 27203888"/>
              <a:gd name="connsiteY2623" fmla="*/ 3565305 h 10748675"/>
              <a:gd name="connsiteX2624" fmla="*/ 19148685 w 27203888"/>
              <a:gd name="connsiteY2624" fmla="*/ 3563292 h 10748675"/>
              <a:gd name="connsiteX2625" fmla="*/ 25298235 w 27203888"/>
              <a:gd name="connsiteY2625" fmla="*/ 2150528 h 10748675"/>
              <a:gd name="connsiteX2626" fmla="*/ 25270196 w 27203888"/>
              <a:gd name="connsiteY2626" fmla="*/ 2123469 h 10748675"/>
              <a:gd name="connsiteX2627" fmla="*/ 25298235 w 27203888"/>
              <a:gd name="connsiteY2627" fmla="*/ 2150528 h 10748675"/>
              <a:gd name="connsiteX2628" fmla="*/ 19417014 w 27203888"/>
              <a:gd name="connsiteY2628" fmla="*/ 3507327 h 10748675"/>
              <a:gd name="connsiteX2629" fmla="*/ 19417014 w 27203888"/>
              <a:gd name="connsiteY2629" fmla="*/ 3442908 h 10748675"/>
              <a:gd name="connsiteX2630" fmla="*/ 19500331 w 27203888"/>
              <a:gd name="connsiteY2630" fmla="*/ 3475118 h 10748675"/>
              <a:gd name="connsiteX2631" fmla="*/ 19475825 w 27203888"/>
              <a:gd name="connsiteY2631" fmla="*/ 3442909 h 10748675"/>
              <a:gd name="connsiteX2632" fmla="*/ 19502920 w 27203888"/>
              <a:gd name="connsiteY2632" fmla="*/ 3410075 h 10748675"/>
              <a:gd name="connsiteX2633" fmla="*/ 19515523 w 27203888"/>
              <a:gd name="connsiteY2633" fmla="*/ 3413051 h 10748675"/>
              <a:gd name="connsiteX2634" fmla="*/ 19514762 w 27203888"/>
              <a:gd name="connsiteY2634" fmla="*/ 3408937 h 10748675"/>
              <a:gd name="connsiteX2635" fmla="*/ 19517199 w 27203888"/>
              <a:gd name="connsiteY2635" fmla="*/ 3399199 h 10748675"/>
              <a:gd name="connsiteX2636" fmla="*/ 19515033 w 27203888"/>
              <a:gd name="connsiteY2636" fmla="*/ 3397816 h 10748675"/>
              <a:gd name="connsiteX2637" fmla="*/ 19517933 w 27203888"/>
              <a:gd name="connsiteY2637" fmla="*/ 3396265 h 10748675"/>
              <a:gd name="connsiteX2638" fmla="*/ 19518174 w 27203888"/>
              <a:gd name="connsiteY2638" fmla="*/ 3395301 h 10748675"/>
              <a:gd name="connsiteX2639" fmla="*/ 19518504 w 27203888"/>
              <a:gd name="connsiteY2639" fmla="*/ 3395959 h 10748675"/>
              <a:gd name="connsiteX2640" fmla="*/ 19614176 w 27203888"/>
              <a:gd name="connsiteY2640" fmla="*/ 3344799 h 10748675"/>
              <a:gd name="connsiteX2641" fmla="*/ 19710256 w 27203888"/>
              <a:gd name="connsiteY2641" fmla="*/ 3295821 h 10748675"/>
              <a:gd name="connsiteX2642" fmla="*/ 19768250 w 27203888"/>
              <a:gd name="connsiteY2642" fmla="*/ 3263606 h 10748675"/>
              <a:gd name="connsiteX2643" fmla="*/ 19802556 w 27203888"/>
              <a:gd name="connsiteY2643" fmla="*/ 3135839 h 10748675"/>
              <a:gd name="connsiteX2644" fmla="*/ 19631839 w 27203888"/>
              <a:gd name="connsiteY2644" fmla="*/ 3179858 h 10748675"/>
              <a:gd name="connsiteX2645" fmla="*/ 19597533 w 27203888"/>
              <a:gd name="connsiteY2645" fmla="*/ 3192743 h 10748675"/>
              <a:gd name="connsiteX2646" fmla="*/ 19568944 w 27203888"/>
              <a:gd name="connsiteY2646" fmla="*/ 3231395 h 10748675"/>
              <a:gd name="connsiteX2647" fmla="*/ 19500330 w 27203888"/>
              <a:gd name="connsiteY2647" fmla="*/ 3250722 h 10748675"/>
              <a:gd name="connsiteX2648" fmla="*/ 19339415 w 27203888"/>
              <a:gd name="connsiteY2648" fmla="*/ 3334466 h 10748675"/>
              <a:gd name="connsiteX2649" fmla="*/ 19260999 w 27203888"/>
              <a:gd name="connsiteY2649" fmla="*/ 3379568 h 10748675"/>
              <a:gd name="connsiteX2650" fmla="*/ 19232410 w 27203888"/>
              <a:gd name="connsiteY2650" fmla="*/ 3410699 h 10748675"/>
              <a:gd name="connsiteX2651" fmla="*/ 19403127 w 27203888"/>
              <a:gd name="connsiteY2651" fmla="*/ 3347348 h 10748675"/>
              <a:gd name="connsiteX2652" fmla="*/ 19368821 w 27203888"/>
              <a:gd name="connsiteY2652" fmla="*/ 3404257 h 10748675"/>
              <a:gd name="connsiteX2653" fmla="*/ 19319811 w 27203888"/>
              <a:gd name="connsiteY2653" fmla="*/ 3449350 h 10748675"/>
              <a:gd name="connsiteX2654" fmla="*/ 19256915 w 27203888"/>
              <a:gd name="connsiteY2654" fmla="*/ 3475118 h 10748675"/>
              <a:gd name="connsiteX2655" fmla="*/ 19222608 w 27203888"/>
              <a:gd name="connsiteY2655" fmla="*/ 3507327 h 10748675"/>
              <a:gd name="connsiteX2656" fmla="*/ 19174415 w 27203888"/>
              <a:gd name="connsiteY2656" fmla="*/ 3507327 h 10748675"/>
              <a:gd name="connsiteX2657" fmla="*/ 19260999 w 27203888"/>
              <a:gd name="connsiteY2657" fmla="*/ 3507327 h 10748675"/>
              <a:gd name="connsiteX2658" fmla="*/ 19339414 w 27203888"/>
              <a:gd name="connsiteY2658" fmla="*/ 3475118 h 10748675"/>
              <a:gd name="connsiteX2659" fmla="*/ 19383524 w 27203888"/>
              <a:gd name="connsiteY2659" fmla="*/ 3475118 h 10748675"/>
              <a:gd name="connsiteX2660" fmla="*/ 19417014 w 27203888"/>
              <a:gd name="connsiteY2660" fmla="*/ 3507327 h 10748675"/>
              <a:gd name="connsiteX2661" fmla="*/ 21065483 w 27203888"/>
              <a:gd name="connsiteY2661" fmla="*/ 3133775 h 10748675"/>
              <a:gd name="connsiteX2662" fmla="*/ 21051833 w 27203888"/>
              <a:gd name="connsiteY2662" fmla="*/ 3101696 h 10748675"/>
              <a:gd name="connsiteX2663" fmla="*/ 21065483 w 27203888"/>
              <a:gd name="connsiteY2663" fmla="*/ 3133775 h 10748675"/>
              <a:gd name="connsiteX2664" fmla="*/ 8333471 w 27203888"/>
              <a:gd name="connsiteY2664" fmla="*/ 6068694 h 10748675"/>
              <a:gd name="connsiteX2665" fmla="*/ 8299373 w 27203888"/>
              <a:gd name="connsiteY2665" fmla="*/ 6065046 h 10748675"/>
              <a:gd name="connsiteX2666" fmla="*/ 8364910 w 27203888"/>
              <a:gd name="connsiteY2666" fmla="*/ 6060782 h 10748675"/>
              <a:gd name="connsiteX2667" fmla="*/ 8333471 w 27203888"/>
              <a:gd name="connsiteY2667" fmla="*/ 6068694 h 10748675"/>
              <a:gd name="connsiteX2668" fmla="*/ 702880 w 27203888"/>
              <a:gd name="connsiteY2668" fmla="*/ 7825606 h 10748675"/>
              <a:gd name="connsiteX2669" fmla="*/ 711237 w 27203888"/>
              <a:gd name="connsiteY2669" fmla="*/ 7796808 h 10748675"/>
              <a:gd name="connsiteX2670" fmla="*/ 702880 w 27203888"/>
              <a:gd name="connsiteY2670" fmla="*/ 7825606 h 10748675"/>
              <a:gd name="connsiteX2671" fmla="*/ 8311247 w 27203888"/>
              <a:gd name="connsiteY2671" fmla="*/ 6078358 h 10748675"/>
              <a:gd name="connsiteX2672" fmla="*/ 8311381 w 27203888"/>
              <a:gd name="connsiteY2672" fmla="*/ 6078048 h 10748675"/>
              <a:gd name="connsiteX2673" fmla="*/ 8312663 w 27203888"/>
              <a:gd name="connsiteY2673" fmla="*/ 6075107 h 10748675"/>
              <a:gd name="connsiteX2674" fmla="*/ 19115603 w 27203888"/>
              <a:gd name="connsiteY2674" fmla="*/ 3596439 h 10748675"/>
              <a:gd name="connsiteX2675" fmla="*/ 19099471 w 27203888"/>
              <a:gd name="connsiteY2675" fmla="*/ 3561949 h 10748675"/>
              <a:gd name="connsiteX2676" fmla="*/ 19072312 w 27203888"/>
              <a:gd name="connsiteY2676" fmla="*/ 3565305 h 10748675"/>
              <a:gd name="connsiteX2677" fmla="*/ 19115603 w 27203888"/>
              <a:gd name="connsiteY2677" fmla="*/ 3596439 h 10748675"/>
              <a:gd name="connsiteX2678" fmla="*/ 21272843 w 27203888"/>
              <a:gd name="connsiteY2678" fmla="*/ 3102461 h 10748675"/>
              <a:gd name="connsiteX2679" fmla="*/ 21253566 w 27203888"/>
              <a:gd name="connsiteY2679" fmla="*/ 3103997 h 10748675"/>
              <a:gd name="connsiteX2680" fmla="*/ 21281606 w 27203888"/>
              <a:gd name="connsiteY2680" fmla="*/ 3073281 h 10748675"/>
              <a:gd name="connsiteX2681" fmla="*/ 21272843 w 27203888"/>
              <a:gd name="connsiteY2681" fmla="*/ 3102461 h 10748675"/>
              <a:gd name="connsiteX2682" fmla="*/ 8307653 w 27203888"/>
              <a:gd name="connsiteY2682" fmla="*/ 6086608 h 10748675"/>
              <a:gd name="connsiteX2683" fmla="*/ 8311247 w 27203888"/>
              <a:gd name="connsiteY2683" fmla="*/ 6078358 h 10748675"/>
              <a:gd name="connsiteX2684" fmla="*/ 8308722 w 27203888"/>
              <a:gd name="connsiteY2684" fmla="*/ 6084156 h 10748675"/>
              <a:gd name="connsiteX2685" fmla="*/ 9481675 w 27203888"/>
              <a:gd name="connsiteY2685" fmla="*/ 5817316 h 10748675"/>
              <a:gd name="connsiteX2686" fmla="*/ 9473857 w 27203888"/>
              <a:gd name="connsiteY2686" fmla="*/ 5807841 h 10748675"/>
              <a:gd name="connsiteX2687" fmla="*/ 9488135 w 27203888"/>
              <a:gd name="connsiteY2687" fmla="*/ 5804555 h 10748675"/>
              <a:gd name="connsiteX2688" fmla="*/ 9481675 w 27203888"/>
              <a:gd name="connsiteY2688" fmla="*/ 5817316 h 10748675"/>
              <a:gd name="connsiteX2689" fmla="*/ 25424343 w 27203888"/>
              <a:gd name="connsiteY2689" fmla="*/ 2148716 h 10748675"/>
              <a:gd name="connsiteX2690" fmla="*/ 25410690 w 27203888"/>
              <a:gd name="connsiteY2690" fmla="*/ 2121441 h 10748675"/>
              <a:gd name="connsiteX2691" fmla="*/ 25424343 w 27203888"/>
              <a:gd name="connsiteY2691" fmla="*/ 2148716 h 10748675"/>
              <a:gd name="connsiteX2692" fmla="*/ 22730533 w 27203888"/>
              <a:gd name="connsiteY2692" fmla="*/ 2769096 h 10748675"/>
              <a:gd name="connsiteX2693" fmla="*/ 22744185 w 27203888"/>
              <a:gd name="connsiteY2693" fmla="*/ 2737055 h 10748675"/>
              <a:gd name="connsiteX2694" fmla="*/ 22730533 w 27203888"/>
              <a:gd name="connsiteY2694" fmla="*/ 2769096 h 10748675"/>
              <a:gd name="connsiteX2695" fmla="*/ 8306356 w 27203888"/>
              <a:gd name="connsiteY2695" fmla="*/ 6089586 h 10748675"/>
              <a:gd name="connsiteX2696" fmla="*/ 8306455 w 27203888"/>
              <a:gd name="connsiteY2696" fmla="*/ 6089359 h 10748675"/>
              <a:gd name="connsiteX2697" fmla="*/ 8307653 w 27203888"/>
              <a:gd name="connsiteY2697" fmla="*/ 6086608 h 10748675"/>
              <a:gd name="connsiteX2698" fmla="*/ 19057608 w 27203888"/>
              <a:gd name="connsiteY2698" fmla="*/ 3622212 h 10748675"/>
              <a:gd name="connsiteX2699" fmla="*/ 19028203 w 27203888"/>
              <a:gd name="connsiteY2699" fmla="*/ 3596439 h 10748675"/>
              <a:gd name="connsiteX2700" fmla="*/ 19057608 w 27203888"/>
              <a:gd name="connsiteY2700" fmla="*/ 3622212 h 10748675"/>
              <a:gd name="connsiteX2701" fmla="*/ 22891775 w 27203888"/>
              <a:gd name="connsiteY2701" fmla="*/ 2740705 h 10748675"/>
              <a:gd name="connsiteX2702" fmla="*/ 22876213 w 27203888"/>
              <a:gd name="connsiteY2702" fmla="*/ 2675495 h 10748675"/>
              <a:gd name="connsiteX2703" fmla="*/ 22891775 w 27203888"/>
              <a:gd name="connsiteY2703" fmla="*/ 2740705 h 10748675"/>
              <a:gd name="connsiteX2704" fmla="*/ 22899844 w 27203888"/>
              <a:gd name="connsiteY2704" fmla="*/ 2740705 h 10748675"/>
              <a:gd name="connsiteX2705" fmla="*/ 22899844 w 27203888"/>
              <a:gd name="connsiteY2705" fmla="*/ 2675496 h 10748675"/>
              <a:gd name="connsiteX2706" fmla="*/ 22924248 w 27203888"/>
              <a:gd name="connsiteY2706" fmla="*/ 2708100 h 10748675"/>
              <a:gd name="connsiteX2707" fmla="*/ 22899844 w 27203888"/>
              <a:gd name="connsiteY2707" fmla="*/ 2740705 h 10748675"/>
              <a:gd name="connsiteX2708" fmla="*/ 25349449 w 27203888"/>
              <a:gd name="connsiteY2708" fmla="*/ 2177270 h 10748675"/>
              <a:gd name="connsiteX2709" fmla="*/ 25350222 w 27203888"/>
              <a:gd name="connsiteY2709" fmla="*/ 2162315 h 10748675"/>
              <a:gd name="connsiteX2710" fmla="*/ 25355624 w 27203888"/>
              <a:gd name="connsiteY2710" fmla="*/ 2165306 h 10748675"/>
              <a:gd name="connsiteX2711" fmla="*/ 25349449 w 27203888"/>
              <a:gd name="connsiteY2711" fmla="*/ 2177270 h 10748675"/>
              <a:gd name="connsiteX2712" fmla="*/ 392431 w 27203888"/>
              <a:gd name="connsiteY2712" fmla="*/ 7924826 h 10748675"/>
              <a:gd name="connsiteX2713" fmla="*/ 400833 w 27203888"/>
              <a:gd name="connsiteY2713" fmla="*/ 7896020 h 10748675"/>
              <a:gd name="connsiteX2714" fmla="*/ 392431 w 27203888"/>
              <a:gd name="connsiteY2714" fmla="*/ 7924826 h 10748675"/>
              <a:gd name="connsiteX2715" fmla="*/ 739044 w 27203888"/>
              <a:gd name="connsiteY2715" fmla="*/ 7845054 h 10748675"/>
              <a:gd name="connsiteX2716" fmla="*/ 747450 w 27203888"/>
              <a:gd name="connsiteY2716" fmla="*/ 7816247 h 10748675"/>
              <a:gd name="connsiteX2717" fmla="*/ 739044 w 27203888"/>
              <a:gd name="connsiteY2717" fmla="*/ 7845054 h 10748675"/>
              <a:gd name="connsiteX2718" fmla="*/ 1307148 w 27203888"/>
              <a:gd name="connsiteY2718" fmla="*/ 7714307 h 10748675"/>
              <a:gd name="connsiteX2719" fmla="*/ 1274448 w 27203888"/>
              <a:gd name="connsiteY2719" fmla="*/ 7706394 h 10748675"/>
              <a:gd name="connsiteX2720" fmla="*/ 1307148 w 27203888"/>
              <a:gd name="connsiteY2720" fmla="*/ 7714307 h 10748675"/>
              <a:gd name="connsiteX2721" fmla="*/ 1710275 w 27203888"/>
              <a:gd name="connsiteY2721" fmla="*/ 7621529 h 10748675"/>
              <a:gd name="connsiteX2722" fmla="*/ 1687448 w 27203888"/>
              <a:gd name="connsiteY2722" fmla="*/ 7604931 h 10748675"/>
              <a:gd name="connsiteX2723" fmla="*/ 1698334 w 27203888"/>
              <a:gd name="connsiteY2723" fmla="*/ 7569648 h 10748675"/>
              <a:gd name="connsiteX2724" fmla="*/ 1710275 w 27203888"/>
              <a:gd name="connsiteY2724" fmla="*/ 7621529 h 10748675"/>
              <a:gd name="connsiteX2725" fmla="*/ 21213102 w 27203888"/>
              <a:gd name="connsiteY2725" fmla="*/ 3133775 h 10748675"/>
              <a:gd name="connsiteX2726" fmla="*/ 21177915 w 27203888"/>
              <a:gd name="connsiteY2726" fmla="*/ 3133775 h 10748675"/>
              <a:gd name="connsiteX2727" fmla="*/ 21177916 w 27203888"/>
              <a:gd name="connsiteY2727" fmla="*/ 3101694 h 10748675"/>
              <a:gd name="connsiteX2728" fmla="*/ 21213101 w 27203888"/>
              <a:gd name="connsiteY2728" fmla="*/ 3101694 h 10748675"/>
              <a:gd name="connsiteX2729" fmla="*/ 21213102 w 27203888"/>
              <a:gd name="connsiteY2729" fmla="*/ 3133775 h 10748675"/>
              <a:gd name="connsiteX2730" fmla="*/ 20925750 w 27203888"/>
              <a:gd name="connsiteY2730" fmla="*/ 3200075 h 10748675"/>
              <a:gd name="connsiteX2731" fmla="*/ 20939401 w 27203888"/>
              <a:gd name="connsiteY2731" fmla="*/ 3167996 h 10748675"/>
              <a:gd name="connsiteX2732" fmla="*/ 20925750 w 27203888"/>
              <a:gd name="connsiteY2732" fmla="*/ 3200075 h 10748675"/>
              <a:gd name="connsiteX2733" fmla="*/ 21224746 w 27203888"/>
              <a:gd name="connsiteY2733" fmla="*/ 3133775 h 10748675"/>
              <a:gd name="connsiteX2734" fmla="*/ 21238397 w 27203888"/>
              <a:gd name="connsiteY2734" fmla="*/ 3101694 h 10748675"/>
              <a:gd name="connsiteX2735" fmla="*/ 21224746 w 27203888"/>
              <a:gd name="connsiteY2735" fmla="*/ 3133775 h 10748675"/>
              <a:gd name="connsiteX2736" fmla="*/ 8429775 w 27203888"/>
              <a:gd name="connsiteY2736" fmla="*/ 6082263 h 10748675"/>
              <a:gd name="connsiteX2737" fmla="*/ 8421315 w 27203888"/>
              <a:gd name="connsiteY2737" fmla="*/ 6078163 h 10748675"/>
              <a:gd name="connsiteX2738" fmla="*/ 8427309 w 27203888"/>
              <a:gd name="connsiteY2738" fmla="*/ 6060658 h 10748675"/>
              <a:gd name="connsiteX2739" fmla="*/ 8435592 w 27203888"/>
              <a:gd name="connsiteY2739" fmla="*/ 6074877 h 10748675"/>
              <a:gd name="connsiteX2740" fmla="*/ 8429775 w 27203888"/>
              <a:gd name="connsiteY2740" fmla="*/ 6082263 h 10748675"/>
              <a:gd name="connsiteX2741" fmla="*/ 22452637 w 27203888"/>
              <a:gd name="connsiteY2741" fmla="*/ 2856267 h 10748675"/>
              <a:gd name="connsiteX2742" fmla="*/ 22416874 w 27203888"/>
              <a:gd name="connsiteY2742" fmla="*/ 2855446 h 10748675"/>
              <a:gd name="connsiteX2743" fmla="*/ 22359489 w 27203888"/>
              <a:gd name="connsiteY2743" fmla="*/ 2809542 h 10748675"/>
              <a:gd name="connsiteX2744" fmla="*/ 22423643 w 27203888"/>
              <a:gd name="connsiteY2744" fmla="*/ 2798885 h 10748675"/>
              <a:gd name="connsiteX2745" fmla="*/ 22484765 w 27203888"/>
              <a:gd name="connsiteY2745" fmla="*/ 2842335 h 10748675"/>
              <a:gd name="connsiteX2746" fmla="*/ 22452637 w 27203888"/>
              <a:gd name="connsiteY2746" fmla="*/ 2856267 h 10748675"/>
              <a:gd name="connsiteX2747" fmla="*/ 9690685 w 27203888"/>
              <a:gd name="connsiteY2747" fmla="*/ 5795210 h 10748675"/>
              <a:gd name="connsiteX2748" fmla="*/ 9697805 w 27203888"/>
              <a:gd name="connsiteY2748" fmla="*/ 5755794 h 10748675"/>
              <a:gd name="connsiteX2749" fmla="*/ 9667051 w 27203888"/>
              <a:gd name="connsiteY2749" fmla="*/ 5762872 h 10748675"/>
              <a:gd name="connsiteX2750" fmla="*/ 9690685 w 27203888"/>
              <a:gd name="connsiteY2750" fmla="*/ 5795210 h 10748675"/>
              <a:gd name="connsiteX2751" fmla="*/ 20724676 w 27203888"/>
              <a:gd name="connsiteY2751" fmla="*/ 3257822 h 10748675"/>
              <a:gd name="connsiteX2752" fmla="*/ 20705087 w 27203888"/>
              <a:gd name="connsiteY2752" fmla="*/ 3232160 h 10748675"/>
              <a:gd name="connsiteX2753" fmla="*/ 20724676 w 27203888"/>
              <a:gd name="connsiteY2753" fmla="*/ 3257822 h 10748675"/>
              <a:gd name="connsiteX2754" fmla="*/ 21754601 w 27203888"/>
              <a:gd name="connsiteY2754" fmla="*/ 3021428 h 10748675"/>
              <a:gd name="connsiteX2755" fmla="*/ 21750691 w 27203888"/>
              <a:gd name="connsiteY2755" fmla="*/ 3015887 h 10748675"/>
              <a:gd name="connsiteX2756" fmla="*/ 21755241 w 27203888"/>
              <a:gd name="connsiteY2756" fmla="*/ 3002250 h 10748675"/>
              <a:gd name="connsiteX2757" fmla="*/ 21754601 w 27203888"/>
              <a:gd name="connsiteY2757" fmla="*/ 3021428 h 10748675"/>
              <a:gd name="connsiteX2758" fmla="*/ 19145009 w 27203888"/>
              <a:gd name="connsiteY2758" fmla="*/ 3622212 h 10748675"/>
              <a:gd name="connsiteX2759" fmla="*/ 19130306 w 27203888"/>
              <a:gd name="connsiteY2759" fmla="*/ 3596439 h 10748675"/>
              <a:gd name="connsiteX2760" fmla="*/ 19145009 w 27203888"/>
              <a:gd name="connsiteY2760" fmla="*/ 3622212 h 10748675"/>
              <a:gd name="connsiteX2761" fmla="*/ 24221911 w 27203888"/>
              <a:gd name="connsiteY2761" fmla="*/ 2461328 h 10748675"/>
              <a:gd name="connsiteX2762" fmla="*/ 24235562 w 27203888"/>
              <a:gd name="connsiteY2762" fmla="*/ 2429250 h 10748675"/>
              <a:gd name="connsiteX2763" fmla="*/ 24221911 w 27203888"/>
              <a:gd name="connsiteY2763" fmla="*/ 2461328 h 10748675"/>
              <a:gd name="connsiteX2764" fmla="*/ 8478348 w 27203888"/>
              <a:gd name="connsiteY2764" fmla="*/ 6085508 h 10748675"/>
              <a:gd name="connsiteX2765" fmla="*/ 8462210 w 27203888"/>
              <a:gd name="connsiteY2765" fmla="*/ 6070577 h 10748675"/>
              <a:gd name="connsiteX2766" fmla="*/ 8562215 w 27203888"/>
              <a:gd name="connsiteY2766" fmla="*/ 5967465 h 10748675"/>
              <a:gd name="connsiteX2767" fmla="*/ 8717028 w 27203888"/>
              <a:gd name="connsiteY2767" fmla="*/ 5867039 h 10748675"/>
              <a:gd name="connsiteX2768" fmla="*/ 8679829 w 27203888"/>
              <a:gd name="connsiteY2768" fmla="*/ 5913399 h 10748675"/>
              <a:gd name="connsiteX2769" fmla="*/ 8534687 w 27203888"/>
              <a:gd name="connsiteY2769" fmla="*/ 6032297 h 10748675"/>
              <a:gd name="connsiteX2770" fmla="*/ 8478348 w 27203888"/>
              <a:gd name="connsiteY2770" fmla="*/ 6085508 h 10748675"/>
              <a:gd name="connsiteX2771" fmla="*/ 20177785 w 27203888"/>
              <a:gd name="connsiteY2771" fmla="*/ 3394421 h 10748675"/>
              <a:gd name="connsiteX2772" fmla="*/ 20169252 w 27203888"/>
              <a:gd name="connsiteY2772" fmla="*/ 3380787 h 10748675"/>
              <a:gd name="connsiteX2773" fmla="*/ 20177785 w 27203888"/>
              <a:gd name="connsiteY2773" fmla="*/ 3370363 h 10748675"/>
              <a:gd name="connsiteX2774" fmla="*/ 20182904 w 27203888"/>
              <a:gd name="connsiteY2774" fmla="*/ 3380788 h 10748675"/>
              <a:gd name="connsiteX2775" fmla="*/ 20177785 w 27203888"/>
              <a:gd name="connsiteY2775" fmla="*/ 3394421 h 10748675"/>
              <a:gd name="connsiteX2776" fmla="*/ 20778547 w 27203888"/>
              <a:gd name="connsiteY2776" fmla="*/ 3257822 h 10748675"/>
              <a:gd name="connsiteX2777" fmla="*/ 20769364 w 27203888"/>
              <a:gd name="connsiteY2777" fmla="*/ 3230556 h 10748675"/>
              <a:gd name="connsiteX2778" fmla="*/ 20749162 w 27203888"/>
              <a:gd name="connsiteY2778" fmla="*/ 3232160 h 10748675"/>
              <a:gd name="connsiteX2779" fmla="*/ 20778547 w 27203888"/>
              <a:gd name="connsiteY2779" fmla="*/ 3257822 h 10748675"/>
              <a:gd name="connsiteX2780" fmla="*/ 1765797 w 27203888"/>
              <a:gd name="connsiteY2780" fmla="*/ 7634952 h 10748675"/>
              <a:gd name="connsiteX2781" fmla="*/ 1789072 w 27203888"/>
              <a:gd name="connsiteY2781" fmla="*/ 7601918 h 10748675"/>
              <a:gd name="connsiteX2782" fmla="*/ 1765797 w 27203888"/>
              <a:gd name="connsiteY2782" fmla="*/ 7634952 h 10748675"/>
              <a:gd name="connsiteX2783" fmla="*/ 1826078 w 27203888"/>
              <a:gd name="connsiteY2783" fmla="*/ 7621078 h 10748675"/>
              <a:gd name="connsiteX2784" fmla="*/ 1849353 w 27203888"/>
              <a:gd name="connsiteY2784" fmla="*/ 7588044 h 10748675"/>
              <a:gd name="connsiteX2785" fmla="*/ 1826078 w 27203888"/>
              <a:gd name="connsiteY2785" fmla="*/ 7621078 h 10748675"/>
              <a:gd name="connsiteX2786" fmla="*/ 24138256 w 27203888"/>
              <a:gd name="connsiteY2786" fmla="*/ 2494472 h 10748675"/>
              <a:gd name="connsiteX2787" fmla="*/ 24124646 w 27203888"/>
              <a:gd name="connsiteY2787" fmla="*/ 2462396 h 10748675"/>
              <a:gd name="connsiteX2788" fmla="*/ 24138256 w 27203888"/>
              <a:gd name="connsiteY2788" fmla="*/ 2494472 h 10748675"/>
              <a:gd name="connsiteX2789" fmla="*/ 21843523 w 27203888"/>
              <a:gd name="connsiteY2789" fmla="*/ 3024832 h 10748675"/>
              <a:gd name="connsiteX2790" fmla="*/ 21838534 w 27203888"/>
              <a:gd name="connsiteY2790" fmla="*/ 3011719 h 10748675"/>
              <a:gd name="connsiteX2791" fmla="*/ 21843523 w 27203888"/>
              <a:gd name="connsiteY2791" fmla="*/ 3024832 h 10748675"/>
              <a:gd name="connsiteX2792" fmla="*/ 22514390 w 27203888"/>
              <a:gd name="connsiteY2792" fmla="*/ 2873252 h 10748675"/>
              <a:gd name="connsiteX2793" fmla="*/ 22531933 w 27203888"/>
              <a:gd name="connsiteY2793" fmla="*/ 2852797 h 10748675"/>
              <a:gd name="connsiteX2794" fmla="*/ 22553190 w 27203888"/>
              <a:gd name="connsiteY2794" fmla="*/ 2852797 h 10748675"/>
              <a:gd name="connsiteX2795" fmla="*/ 22514390 w 27203888"/>
              <a:gd name="connsiteY2795" fmla="*/ 2873252 h 10748675"/>
              <a:gd name="connsiteX2796" fmla="*/ 20964546 w 27203888"/>
              <a:gd name="connsiteY2796" fmla="*/ 3233218 h 10748675"/>
              <a:gd name="connsiteX2797" fmla="*/ 20954569 w 27203888"/>
              <a:gd name="connsiteY2797" fmla="*/ 3201142 h 10748675"/>
              <a:gd name="connsiteX2798" fmla="*/ 20964546 w 27203888"/>
              <a:gd name="connsiteY2798" fmla="*/ 3233218 h 10748675"/>
              <a:gd name="connsiteX2799" fmla="*/ 8469802 w 27203888"/>
              <a:gd name="connsiteY2799" fmla="*/ 6109492 h 10748675"/>
              <a:gd name="connsiteX2800" fmla="*/ 8463053 w 27203888"/>
              <a:gd name="connsiteY2800" fmla="*/ 6080167 h 10748675"/>
              <a:gd name="connsiteX2801" fmla="*/ 8471644 w 27203888"/>
              <a:gd name="connsiteY2801" fmla="*/ 6093629 h 10748675"/>
              <a:gd name="connsiteX2802" fmla="*/ 8469802 w 27203888"/>
              <a:gd name="connsiteY2802" fmla="*/ 6109492 h 10748675"/>
              <a:gd name="connsiteX2803" fmla="*/ 2532363 w 27203888"/>
              <a:gd name="connsiteY2803" fmla="*/ 7483901 h 10748675"/>
              <a:gd name="connsiteX2804" fmla="*/ 2540766 w 27203888"/>
              <a:gd name="connsiteY2804" fmla="*/ 7455092 h 10748675"/>
              <a:gd name="connsiteX2805" fmla="*/ 2532363 w 27203888"/>
              <a:gd name="connsiteY2805" fmla="*/ 7483901 h 10748675"/>
              <a:gd name="connsiteX2806" fmla="*/ 21022229 w 27203888"/>
              <a:gd name="connsiteY2806" fmla="*/ 3229633 h 10748675"/>
              <a:gd name="connsiteX2807" fmla="*/ 20979785 w 27203888"/>
              <a:gd name="connsiteY2807" fmla="*/ 3197028 h 10748675"/>
              <a:gd name="connsiteX2808" fmla="*/ 21006313 w 27203888"/>
              <a:gd name="connsiteY2808" fmla="*/ 3193766 h 10748675"/>
              <a:gd name="connsiteX2809" fmla="*/ 21022229 w 27203888"/>
              <a:gd name="connsiteY2809" fmla="*/ 3229633 h 10748675"/>
              <a:gd name="connsiteX2810" fmla="*/ 8350617 w 27203888"/>
              <a:gd name="connsiteY2810" fmla="*/ 6151757 h 10748675"/>
              <a:gd name="connsiteX2811" fmla="*/ 8338362 w 27203888"/>
              <a:gd name="connsiteY2811" fmla="*/ 6148150 h 10748675"/>
              <a:gd name="connsiteX2812" fmla="*/ 8360063 w 27203888"/>
              <a:gd name="connsiteY2812" fmla="*/ 6143156 h 10748675"/>
              <a:gd name="connsiteX2813" fmla="*/ 8350617 w 27203888"/>
              <a:gd name="connsiteY2813" fmla="*/ 6151757 h 10748675"/>
              <a:gd name="connsiteX2814" fmla="*/ 21037422 w 27203888"/>
              <a:gd name="connsiteY2814" fmla="*/ 3233218 h 10748675"/>
              <a:gd name="connsiteX2815" fmla="*/ 21051073 w 27203888"/>
              <a:gd name="connsiteY2815" fmla="*/ 3201141 h 10748675"/>
              <a:gd name="connsiteX2816" fmla="*/ 21037422 w 27203888"/>
              <a:gd name="connsiteY2816" fmla="*/ 3233218 h 10748675"/>
              <a:gd name="connsiteX2817" fmla="*/ 8383231 w 27203888"/>
              <a:gd name="connsiteY2817" fmla="*/ 6145660 h 10748675"/>
              <a:gd name="connsiteX2818" fmla="*/ 8351672 w 27203888"/>
              <a:gd name="connsiteY2818" fmla="*/ 6137331 h 10748675"/>
              <a:gd name="connsiteX2819" fmla="*/ 8401632 w 27203888"/>
              <a:gd name="connsiteY2819" fmla="*/ 6082445 h 10748675"/>
              <a:gd name="connsiteX2820" fmla="*/ 8413486 w 27203888"/>
              <a:gd name="connsiteY2820" fmla="*/ 6133951 h 10748675"/>
              <a:gd name="connsiteX2821" fmla="*/ 8383231 w 27203888"/>
              <a:gd name="connsiteY2821" fmla="*/ 6145660 h 10748675"/>
              <a:gd name="connsiteX2822" fmla="*/ 24603982 w 27203888"/>
              <a:gd name="connsiteY2822" fmla="*/ 2415822 h 10748675"/>
              <a:gd name="connsiteX2823" fmla="*/ 24592039 w 27203888"/>
              <a:gd name="connsiteY2823" fmla="*/ 2407323 h 10748675"/>
              <a:gd name="connsiteX2824" fmla="*/ 24528276 w 27203888"/>
              <a:gd name="connsiteY2824" fmla="*/ 2388124 h 10748675"/>
              <a:gd name="connsiteX2825" fmla="*/ 24493939 w 27203888"/>
              <a:gd name="connsiteY2825" fmla="*/ 2343330 h 10748675"/>
              <a:gd name="connsiteX2826" fmla="*/ 24449794 w 27203888"/>
              <a:gd name="connsiteY2826" fmla="*/ 2350797 h 10748675"/>
              <a:gd name="connsiteX2827" fmla="*/ 24464509 w 27203888"/>
              <a:gd name="connsiteY2827" fmla="*/ 2306003 h 10748675"/>
              <a:gd name="connsiteX2828" fmla="*/ 24444890 w 27203888"/>
              <a:gd name="connsiteY2828" fmla="*/ 2331599 h 10748675"/>
              <a:gd name="connsiteX2829" fmla="*/ 24391752 w 27203888"/>
              <a:gd name="connsiteY2829" fmla="*/ 2242011 h 10748675"/>
              <a:gd name="connsiteX2830" fmla="*/ 24308370 w 27203888"/>
              <a:gd name="connsiteY2830" fmla="*/ 2197216 h 10748675"/>
              <a:gd name="connsiteX2831" fmla="*/ 24635367 w 27203888"/>
              <a:gd name="connsiteY2831" fmla="*/ 2375327 h 10748675"/>
              <a:gd name="connsiteX2832" fmla="*/ 24603982 w 27203888"/>
              <a:gd name="connsiteY2832" fmla="*/ 2415822 h 10748675"/>
              <a:gd name="connsiteX2833" fmla="*/ 25520136 w 27203888"/>
              <a:gd name="connsiteY2833" fmla="*/ 2206775 h 10748675"/>
              <a:gd name="connsiteX2834" fmla="*/ 25500751 w 27203888"/>
              <a:gd name="connsiteY2834" fmla="*/ 2178268 h 10748675"/>
              <a:gd name="connsiteX2835" fmla="*/ 25528790 w 27203888"/>
              <a:gd name="connsiteY2835" fmla="*/ 2196697 h 10748675"/>
              <a:gd name="connsiteX2836" fmla="*/ 25520136 w 27203888"/>
              <a:gd name="connsiteY2836" fmla="*/ 2206775 h 10748675"/>
              <a:gd name="connsiteX2837" fmla="*/ 22301070 w 27203888"/>
              <a:gd name="connsiteY2837" fmla="*/ 2948577 h 10748675"/>
              <a:gd name="connsiteX2838" fmla="*/ 22273032 w 27203888"/>
              <a:gd name="connsiteY2838" fmla="*/ 2917010 h 10748675"/>
              <a:gd name="connsiteX2839" fmla="*/ 22301070 w 27203888"/>
              <a:gd name="connsiteY2839" fmla="*/ 2948577 h 10748675"/>
              <a:gd name="connsiteX2840" fmla="*/ 23089969 w 27203888"/>
              <a:gd name="connsiteY2840" fmla="*/ 2769099 h 10748675"/>
              <a:gd name="connsiteX2841" fmla="*/ 23004312 w 27203888"/>
              <a:gd name="connsiteY2841" fmla="*/ 2769099 h 10748675"/>
              <a:gd name="connsiteX2842" fmla="*/ 23027527 w 27203888"/>
              <a:gd name="connsiteY2842" fmla="*/ 2703908 h 10748675"/>
              <a:gd name="connsiteX2843" fmla="*/ 23089969 w 27203888"/>
              <a:gd name="connsiteY2843" fmla="*/ 2769099 h 10748675"/>
              <a:gd name="connsiteX2844" fmla="*/ 21368841 w 27203888"/>
              <a:gd name="connsiteY2844" fmla="*/ 3166887 h 10748675"/>
              <a:gd name="connsiteX2845" fmla="*/ 21382493 w 27203888"/>
              <a:gd name="connsiteY2845" fmla="*/ 3134846 h 10748675"/>
              <a:gd name="connsiteX2846" fmla="*/ 21368841 w 27203888"/>
              <a:gd name="connsiteY2846" fmla="*/ 3166887 h 10748675"/>
              <a:gd name="connsiteX2847" fmla="*/ 19891093 w 27203888"/>
              <a:gd name="connsiteY2847" fmla="*/ 3507865 h 10748675"/>
              <a:gd name="connsiteX2848" fmla="*/ 19863054 w 27203888"/>
              <a:gd name="connsiteY2848" fmla="*/ 3507865 h 10748675"/>
              <a:gd name="connsiteX2849" fmla="*/ 19863054 w 27203888"/>
              <a:gd name="connsiteY2849" fmla="*/ 3442654 h 10748675"/>
              <a:gd name="connsiteX2850" fmla="*/ 19891093 w 27203888"/>
              <a:gd name="connsiteY2850" fmla="*/ 3442655 h 10748675"/>
              <a:gd name="connsiteX2851" fmla="*/ 19891093 w 27203888"/>
              <a:gd name="connsiteY2851" fmla="*/ 3507865 h 10748675"/>
              <a:gd name="connsiteX2852" fmla="*/ 22463095 w 27203888"/>
              <a:gd name="connsiteY2852" fmla="*/ 2915941 h 10748675"/>
              <a:gd name="connsiteX2853" fmla="*/ 22442345 w 27203888"/>
              <a:gd name="connsiteY2853" fmla="*/ 2883861 h 10748675"/>
              <a:gd name="connsiteX2854" fmla="*/ 22463095 w 27203888"/>
              <a:gd name="connsiteY2854" fmla="*/ 2915941 h 10748675"/>
              <a:gd name="connsiteX2855" fmla="*/ 21215667 w 27203888"/>
              <a:gd name="connsiteY2855" fmla="*/ 3203663 h 10748675"/>
              <a:gd name="connsiteX2856" fmla="*/ 21177916 w 27203888"/>
              <a:gd name="connsiteY2856" fmla="*/ 3198039 h 10748675"/>
              <a:gd name="connsiteX2857" fmla="*/ 21202455 w 27203888"/>
              <a:gd name="connsiteY2857" fmla="*/ 3158277 h 10748675"/>
              <a:gd name="connsiteX2858" fmla="*/ 21238318 w 27203888"/>
              <a:gd name="connsiteY2858" fmla="*/ 3165909 h 10748675"/>
              <a:gd name="connsiteX2859" fmla="*/ 21215667 w 27203888"/>
              <a:gd name="connsiteY2859" fmla="*/ 3203663 h 10748675"/>
              <a:gd name="connsiteX2860" fmla="*/ 18984094 w 27203888"/>
              <a:gd name="connsiteY2860" fmla="*/ 3718838 h 10748675"/>
              <a:gd name="connsiteX2861" fmla="*/ 18998797 w 27203888"/>
              <a:gd name="connsiteY2861" fmla="*/ 3647977 h 10748675"/>
              <a:gd name="connsiteX2862" fmla="*/ 18955506 w 27203888"/>
              <a:gd name="connsiteY2862" fmla="*/ 3647977 h 10748675"/>
              <a:gd name="connsiteX2863" fmla="*/ 18945703 w 27203888"/>
              <a:gd name="connsiteY2863" fmla="*/ 3718838 h 10748675"/>
              <a:gd name="connsiteX2864" fmla="*/ 18984094 w 27203888"/>
              <a:gd name="connsiteY2864" fmla="*/ 3718838 h 10748675"/>
              <a:gd name="connsiteX2865" fmla="*/ 21094302 w 27203888"/>
              <a:gd name="connsiteY2865" fmla="*/ 3233218 h 10748675"/>
              <a:gd name="connsiteX2866" fmla="*/ 21080651 w 27203888"/>
              <a:gd name="connsiteY2866" fmla="*/ 3201141 h 10748675"/>
              <a:gd name="connsiteX2867" fmla="*/ 21094302 w 27203888"/>
              <a:gd name="connsiteY2867" fmla="*/ 3233218 h 10748675"/>
              <a:gd name="connsiteX2868" fmla="*/ 1822599 w 27203888"/>
              <a:gd name="connsiteY2868" fmla="*/ 7675020 h 10748675"/>
              <a:gd name="connsiteX2869" fmla="*/ 1831005 w 27203888"/>
              <a:gd name="connsiteY2869" fmla="*/ 7646213 h 10748675"/>
              <a:gd name="connsiteX2870" fmla="*/ 1822599 w 27203888"/>
              <a:gd name="connsiteY2870" fmla="*/ 7675020 h 10748675"/>
              <a:gd name="connsiteX2871" fmla="*/ 3140443 w 27203888"/>
              <a:gd name="connsiteY2871" fmla="*/ 7371724 h 10748675"/>
              <a:gd name="connsiteX2872" fmla="*/ 3077276 w 27203888"/>
              <a:gd name="connsiteY2872" fmla="*/ 7386262 h 10748675"/>
              <a:gd name="connsiteX2873" fmla="*/ 3081128 w 27203888"/>
              <a:gd name="connsiteY2873" fmla="*/ 7330745 h 10748675"/>
              <a:gd name="connsiteX2874" fmla="*/ 3140443 w 27203888"/>
              <a:gd name="connsiteY2874" fmla="*/ 7371724 h 10748675"/>
              <a:gd name="connsiteX2875" fmla="*/ 20167039 w 27203888"/>
              <a:gd name="connsiteY2875" fmla="*/ 3460569 h 10748675"/>
              <a:gd name="connsiteX2876" fmla="*/ 20165168 w 27203888"/>
              <a:gd name="connsiteY2876" fmla="*/ 3440604 h 10748675"/>
              <a:gd name="connsiteX2877" fmla="*/ 20165131 w 27203888"/>
              <a:gd name="connsiteY2877" fmla="*/ 3439108 h 10748675"/>
              <a:gd name="connsiteX2878" fmla="*/ 20157932 w 27203888"/>
              <a:gd name="connsiteY2878" fmla="*/ 3427336 h 10748675"/>
              <a:gd name="connsiteX2879" fmla="*/ 20062451 w 27203888"/>
              <a:gd name="connsiteY2879" fmla="*/ 3446288 h 10748675"/>
              <a:gd name="connsiteX2880" fmla="*/ 20067319 w 27203888"/>
              <a:gd name="connsiteY2880" fmla="*/ 3386738 h 10748675"/>
              <a:gd name="connsiteX2881" fmla="*/ 20101385 w 27203888"/>
              <a:gd name="connsiteY2881" fmla="*/ 3373509 h 10748675"/>
              <a:gd name="connsiteX2882" fmla="*/ 20179253 w 27203888"/>
              <a:gd name="connsiteY2882" fmla="*/ 3399971 h 10748675"/>
              <a:gd name="connsiteX2883" fmla="*/ 20174386 w 27203888"/>
              <a:gd name="connsiteY2883" fmla="*/ 3420648 h 10748675"/>
              <a:gd name="connsiteX2884" fmla="*/ 20170979 w 27203888"/>
              <a:gd name="connsiteY2884" fmla="*/ 3438593 h 10748675"/>
              <a:gd name="connsiteX2885" fmla="*/ 20172027 w 27203888"/>
              <a:gd name="connsiteY2885" fmla="*/ 3442140 h 10748675"/>
              <a:gd name="connsiteX2886" fmla="*/ 20167039 w 27203888"/>
              <a:gd name="connsiteY2886" fmla="*/ 3460569 h 10748675"/>
              <a:gd name="connsiteX2887" fmla="*/ 26260848 w 27203888"/>
              <a:gd name="connsiteY2887" fmla="*/ 2058740 h 10748675"/>
              <a:gd name="connsiteX2888" fmla="*/ 26274499 w 27203888"/>
              <a:gd name="connsiteY2888" fmla="*/ 2031466 h 10748675"/>
              <a:gd name="connsiteX2889" fmla="*/ 26260848 w 27203888"/>
              <a:gd name="connsiteY2889" fmla="*/ 2058740 h 10748675"/>
              <a:gd name="connsiteX2890" fmla="*/ 18916297 w 27203888"/>
              <a:gd name="connsiteY2890" fmla="*/ 3751052 h 10748675"/>
              <a:gd name="connsiteX2891" fmla="*/ 18926099 w 27203888"/>
              <a:gd name="connsiteY2891" fmla="*/ 3680188 h 10748675"/>
              <a:gd name="connsiteX2892" fmla="*/ 18842782 w 27203888"/>
              <a:gd name="connsiteY2892" fmla="*/ 3705957 h 10748675"/>
              <a:gd name="connsiteX2893" fmla="*/ 18916297 w 27203888"/>
              <a:gd name="connsiteY2893" fmla="*/ 3751052 h 10748675"/>
              <a:gd name="connsiteX2894" fmla="*/ 20276568 w 27203888"/>
              <a:gd name="connsiteY2894" fmla="*/ 3442808 h 10748675"/>
              <a:gd name="connsiteX2895" fmla="*/ 20247183 w 27203888"/>
              <a:gd name="connsiteY2895" fmla="*/ 3385069 h 10748675"/>
              <a:gd name="connsiteX2896" fmla="*/ 20232491 w 27203888"/>
              <a:gd name="connsiteY2896" fmla="*/ 3442809 h 10748675"/>
              <a:gd name="connsiteX2897" fmla="*/ 20276568 w 27203888"/>
              <a:gd name="connsiteY2897" fmla="*/ 3442808 h 10748675"/>
              <a:gd name="connsiteX2898" fmla="*/ 20379004 w 27203888"/>
              <a:gd name="connsiteY2898" fmla="*/ 3421289 h 10748675"/>
              <a:gd name="connsiteX2899" fmla="*/ 20422672 w 27203888"/>
              <a:gd name="connsiteY2899" fmla="*/ 3410731 h 10748675"/>
              <a:gd name="connsiteX2900" fmla="*/ 20393391 w 27203888"/>
              <a:gd name="connsiteY2900" fmla="*/ 3371581 h 10748675"/>
              <a:gd name="connsiteX2901" fmla="*/ 20350028 w 27203888"/>
              <a:gd name="connsiteY2901" fmla="*/ 3379722 h 10748675"/>
              <a:gd name="connsiteX2902" fmla="*/ 20379004 w 27203888"/>
              <a:gd name="connsiteY2902" fmla="*/ 3421289 h 10748675"/>
              <a:gd name="connsiteX2903" fmla="*/ 25096671 w 27203888"/>
              <a:gd name="connsiteY2903" fmla="*/ 2337326 h 10748675"/>
              <a:gd name="connsiteX2904" fmla="*/ 25075181 w 27203888"/>
              <a:gd name="connsiteY2904" fmla="*/ 2336524 h 10748675"/>
              <a:gd name="connsiteX2905" fmla="*/ 25085924 w 27203888"/>
              <a:gd name="connsiteY2905" fmla="*/ 2320485 h 10748675"/>
              <a:gd name="connsiteX2906" fmla="*/ 25114477 w 27203888"/>
              <a:gd name="connsiteY2906" fmla="*/ 2323693 h 10748675"/>
              <a:gd name="connsiteX2907" fmla="*/ 25096671 w 27203888"/>
              <a:gd name="connsiteY2907" fmla="*/ 2337326 h 10748675"/>
              <a:gd name="connsiteX2908" fmla="*/ 2275272 w 27203888"/>
              <a:gd name="connsiteY2908" fmla="*/ 7590676 h 10748675"/>
              <a:gd name="connsiteX2909" fmla="*/ 2285396 w 27203888"/>
              <a:gd name="connsiteY2909" fmla="*/ 7569336 h 10748675"/>
              <a:gd name="connsiteX2910" fmla="*/ 2275272 w 27203888"/>
              <a:gd name="connsiteY2910" fmla="*/ 7590676 h 10748675"/>
              <a:gd name="connsiteX2911" fmla="*/ 8106639 w 27203888"/>
              <a:gd name="connsiteY2911" fmla="*/ 6248611 h 10748675"/>
              <a:gd name="connsiteX2912" fmla="*/ 8059993 w 27203888"/>
              <a:gd name="connsiteY2912" fmla="*/ 6248956 h 10748675"/>
              <a:gd name="connsiteX2913" fmla="*/ 8106639 w 27203888"/>
              <a:gd name="connsiteY2913" fmla="*/ 6248611 h 10748675"/>
              <a:gd name="connsiteX2914" fmla="*/ 3187620 w 27203888"/>
              <a:gd name="connsiteY2914" fmla="*/ 7383347 h 10748675"/>
              <a:gd name="connsiteX2915" fmla="*/ 3212513 w 27203888"/>
              <a:gd name="connsiteY2915" fmla="*/ 7357343 h 10748675"/>
              <a:gd name="connsiteX2916" fmla="*/ 3187620 w 27203888"/>
              <a:gd name="connsiteY2916" fmla="*/ 7383347 h 10748675"/>
              <a:gd name="connsiteX2917" fmla="*/ 21922355 w 27203888"/>
              <a:gd name="connsiteY2917" fmla="*/ 3071683 h 10748675"/>
              <a:gd name="connsiteX2918" fmla="*/ 21844354 w 27203888"/>
              <a:gd name="connsiteY2918" fmla="*/ 3080321 h 10748675"/>
              <a:gd name="connsiteX2919" fmla="*/ 21947992 w 27203888"/>
              <a:gd name="connsiteY2919" fmla="*/ 3055749 h 10748675"/>
              <a:gd name="connsiteX2920" fmla="*/ 21922355 w 27203888"/>
              <a:gd name="connsiteY2920" fmla="*/ 3071683 h 10748675"/>
              <a:gd name="connsiteX2921" fmla="*/ 8072375 w 27203888"/>
              <a:gd name="connsiteY2921" fmla="*/ 6262149 h 10748675"/>
              <a:gd name="connsiteX2922" fmla="*/ 8072502 w 27203888"/>
              <a:gd name="connsiteY2922" fmla="*/ 6261023 h 10748675"/>
              <a:gd name="connsiteX2923" fmla="*/ 8072924 w 27203888"/>
              <a:gd name="connsiteY2923" fmla="*/ 6257263 h 10748675"/>
              <a:gd name="connsiteX2924" fmla="*/ 19798443 w 27203888"/>
              <a:gd name="connsiteY2924" fmla="*/ 3564717 h 10748675"/>
              <a:gd name="connsiteX2925" fmla="*/ 19803325 w 27203888"/>
              <a:gd name="connsiteY2925" fmla="*/ 3475805 h 10748675"/>
              <a:gd name="connsiteX2926" fmla="*/ 19798443 w 27203888"/>
              <a:gd name="connsiteY2926" fmla="*/ 3564717 h 10748675"/>
              <a:gd name="connsiteX2927" fmla="*/ 18857486 w 27203888"/>
              <a:gd name="connsiteY2927" fmla="*/ 3782186 h 10748675"/>
              <a:gd name="connsiteX2928" fmla="*/ 18842782 w 27203888"/>
              <a:gd name="connsiteY2928" fmla="*/ 3751052 h 10748675"/>
              <a:gd name="connsiteX2929" fmla="*/ 18857486 w 27203888"/>
              <a:gd name="connsiteY2929" fmla="*/ 3782186 h 10748675"/>
              <a:gd name="connsiteX2930" fmla="*/ 23674351 w 27203888"/>
              <a:gd name="connsiteY2930" fmla="*/ 2674425 h 10748675"/>
              <a:gd name="connsiteX2931" fmla="*/ 23688003 w 27203888"/>
              <a:gd name="connsiteY2931" fmla="*/ 2642348 h 10748675"/>
              <a:gd name="connsiteX2932" fmla="*/ 23674351 w 27203888"/>
              <a:gd name="connsiteY2932" fmla="*/ 2674425 h 10748675"/>
              <a:gd name="connsiteX2933" fmla="*/ 24680144 w 27203888"/>
              <a:gd name="connsiteY2933" fmla="*/ 2443644 h 10748675"/>
              <a:gd name="connsiteX2934" fmla="*/ 24681568 w 27203888"/>
              <a:gd name="connsiteY2934" fmla="*/ 2437826 h 10748675"/>
              <a:gd name="connsiteX2935" fmla="*/ 24680930 w 27203888"/>
              <a:gd name="connsiteY2935" fmla="*/ 2440442 h 10748675"/>
              <a:gd name="connsiteX2936" fmla="*/ 8071623 w 27203888"/>
              <a:gd name="connsiteY2936" fmla="*/ 6268838 h 10748675"/>
              <a:gd name="connsiteX2937" fmla="*/ 8071623 w 27203888"/>
              <a:gd name="connsiteY2937" fmla="*/ 6268833 h 10748675"/>
              <a:gd name="connsiteX2938" fmla="*/ 8072375 w 27203888"/>
              <a:gd name="connsiteY2938" fmla="*/ 6262149 h 10748675"/>
              <a:gd name="connsiteX2939" fmla="*/ 25562390 w 27203888"/>
              <a:gd name="connsiteY2939" fmla="*/ 2243539 h 10748675"/>
              <a:gd name="connsiteX2940" fmla="*/ 25529568 w 27203888"/>
              <a:gd name="connsiteY2940" fmla="*/ 2231253 h 10748675"/>
              <a:gd name="connsiteX2941" fmla="*/ 25548682 w 27203888"/>
              <a:gd name="connsiteY2941" fmla="*/ 2219735 h 10748675"/>
              <a:gd name="connsiteX2942" fmla="*/ 25571996 w 27203888"/>
              <a:gd name="connsiteY2942" fmla="*/ 2231253 h 10748675"/>
              <a:gd name="connsiteX2943" fmla="*/ 25562390 w 27203888"/>
              <a:gd name="connsiteY2943" fmla="*/ 2243539 h 10748675"/>
              <a:gd name="connsiteX2944" fmla="*/ 24679054 w 27203888"/>
              <a:gd name="connsiteY2944" fmla="*/ 2448108 h 10748675"/>
              <a:gd name="connsiteX2945" fmla="*/ 24679728 w 27203888"/>
              <a:gd name="connsiteY2945" fmla="*/ 2445344 h 10748675"/>
              <a:gd name="connsiteX2946" fmla="*/ 24679744 w 27203888"/>
              <a:gd name="connsiteY2946" fmla="*/ 2445277 h 10748675"/>
              <a:gd name="connsiteX2947" fmla="*/ 8070942 w 27203888"/>
              <a:gd name="connsiteY2947" fmla="*/ 6274889 h 10748675"/>
              <a:gd name="connsiteX2948" fmla="*/ 8071623 w 27203888"/>
              <a:gd name="connsiteY2948" fmla="*/ 6268838 h 10748675"/>
              <a:gd name="connsiteX2949" fmla="*/ 8071508 w 27203888"/>
              <a:gd name="connsiteY2949" fmla="*/ 6269862 h 10748675"/>
              <a:gd name="connsiteX2950" fmla="*/ 1946947 w 27203888"/>
              <a:gd name="connsiteY2950" fmla="*/ 7684587 h 10748675"/>
              <a:gd name="connsiteX2951" fmla="*/ 1870452 w 27203888"/>
              <a:gd name="connsiteY2951" fmla="*/ 7675826 h 10748675"/>
              <a:gd name="connsiteX2952" fmla="*/ 1908121 w 27203888"/>
              <a:gd name="connsiteY2952" fmla="*/ 7656247 h 10748675"/>
              <a:gd name="connsiteX2953" fmla="*/ 1946947 w 27203888"/>
              <a:gd name="connsiteY2953" fmla="*/ 7684587 h 10748675"/>
              <a:gd name="connsiteX2954" fmla="*/ 20651192 w 27203888"/>
              <a:gd name="connsiteY2954" fmla="*/ 3380027 h 10748675"/>
              <a:gd name="connsiteX2955" fmla="*/ 20623152 w 27203888"/>
              <a:gd name="connsiteY2955" fmla="*/ 3380027 h 10748675"/>
              <a:gd name="connsiteX2956" fmla="*/ 20623152 w 27203888"/>
              <a:gd name="connsiteY2956" fmla="*/ 3347944 h 10748675"/>
              <a:gd name="connsiteX2957" fmla="*/ 20651191 w 27203888"/>
              <a:gd name="connsiteY2957" fmla="*/ 3347944 h 10748675"/>
              <a:gd name="connsiteX2958" fmla="*/ 20651192 w 27203888"/>
              <a:gd name="connsiteY2958" fmla="*/ 3380027 h 10748675"/>
              <a:gd name="connsiteX2959" fmla="*/ 8070842 w 27203888"/>
              <a:gd name="connsiteY2959" fmla="*/ 6275776 h 10748675"/>
              <a:gd name="connsiteX2960" fmla="*/ 8070942 w 27203888"/>
              <a:gd name="connsiteY2960" fmla="*/ 6274889 h 10748675"/>
              <a:gd name="connsiteX2961" fmla="*/ 8070875 w 27203888"/>
              <a:gd name="connsiteY2961" fmla="*/ 6275486 h 10748675"/>
              <a:gd name="connsiteX2962" fmla="*/ 8070842 w 27203888"/>
              <a:gd name="connsiteY2962" fmla="*/ 6275776 h 10748675"/>
              <a:gd name="connsiteX2963" fmla="*/ 8631059 w 27203888"/>
              <a:gd name="connsiteY2963" fmla="*/ 6147928 h 10748675"/>
              <a:gd name="connsiteX2964" fmla="*/ 8620034 w 27203888"/>
              <a:gd name="connsiteY2964" fmla="*/ 6148592 h 10748675"/>
              <a:gd name="connsiteX2965" fmla="*/ 8632359 w 27203888"/>
              <a:gd name="connsiteY2965" fmla="*/ 6112696 h 10748675"/>
              <a:gd name="connsiteX2966" fmla="*/ 8631059 w 27203888"/>
              <a:gd name="connsiteY2966" fmla="*/ 6147928 h 10748675"/>
              <a:gd name="connsiteX2967" fmla="*/ 9435930 w 27203888"/>
              <a:gd name="connsiteY2967" fmla="*/ 5962911 h 10748675"/>
              <a:gd name="connsiteX2968" fmla="*/ 9426331 w 27203888"/>
              <a:gd name="connsiteY2968" fmla="*/ 5962978 h 10748675"/>
              <a:gd name="connsiteX2969" fmla="*/ 9433020 w 27203888"/>
              <a:gd name="connsiteY2969" fmla="*/ 5944301 h 10748675"/>
              <a:gd name="connsiteX2970" fmla="*/ 9435930 w 27203888"/>
              <a:gd name="connsiteY2970" fmla="*/ 5962911 h 10748675"/>
              <a:gd name="connsiteX2971" fmla="*/ 22645385 w 27203888"/>
              <a:gd name="connsiteY2971" fmla="*/ 2923298 h 10748675"/>
              <a:gd name="connsiteX2972" fmla="*/ 22618859 w 27203888"/>
              <a:gd name="connsiteY2972" fmla="*/ 2920037 h 10748675"/>
              <a:gd name="connsiteX2973" fmla="*/ 22648701 w 27203888"/>
              <a:gd name="connsiteY2973" fmla="*/ 2886108 h 10748675"/>
              <a:gd name="connsiteX2974" fmla="*/ 22661301 w 27203888"/>
              <a:gd name="connsiteY2974" fmla="*/ 2887431 h 10748675"/>
              <a:gd name="connsiteX2975" fmla="*/ 22645385 w 27203888"/>
              <a:gd name="connsiteY2975" fmla="*/ 2923298 h 10748675"/>
              <a:gd name="connsiteX2976" fmla="*/ 21739053 w 27203888"/>
              <a:gd name="connsiteY2976" fmla="*/ 3133775 h 10748675"/>
              <a:gd name="connsiteX2977" fmla="*/ 21729077 w 27203888"/>
              <a:gd name="connsiteY2977" fmla="*/ 3101694 h 10748675"/>
              <a:gd name="connsiteX2978" fmla="*/ 21739053 w 27203888"/>
              <a:gd name="connsiteY2978" fmla="*/ 3133775 h 10748675"/>
              <a:gd name="connsiteX2979" fmla="*/ 8044291 w 27203888"/>
              <a:gd name="connsiteY2979" fmla="*/ 6286101 h 10748675"/>
              <a:gd name="connsiteX2980" fmla="*/ 8020795 w 27203888"/>
              <a:gd name="connsiteY2980" fmla="*/ 6285558 h 10748675"/>
              <a:gd name="connsiteX2981" fmla="*/ 8065185 w 27203888"/>
              <a:gd name="connsiteY2981" fmla="*/ 6275342 h 10748675"/>
              <a:gd name="connsiteX2982" fmla="*/ 8044291 w 27203888"/>
              <a:gd name="connsiteY2982" fmla="*/ 6286101 h 10748675"/>
              <a:gd name="connsiteX2983" fmla="*/ 8261408 w 27203888"/>
              <a:gd name="connsiteY2983" fmla="*/ 6236795 h 10748675"/>
              <a:gd name="connsiteX2984" fmla="*/ 8236764 w 27203888"/>
              <a:gd name="connsiteY2984" fmla="*/ 6200293 h 10748675"/>
              <a:gd name="connsiteX2985" fmla="*/ 8282185 w 27203888"/>
              <a:gd name="connsiteY2985" fmla="*/ 6189839 h 10748675"/>
              <a:gd name="connsiteX2986" fmla="*/ 8224562 w 27203888"/>
              <a:gd name="connsiteY2986" fmla="*/ 6170798 h 10748675"/>
              <a:gd name="connsiteX2987" fmla="*/ 8179460 w 27203888"/>
              <a:gd name="connsiteY2987" fmla="*/ 6186561 h 10748675"/>
              <a:gd name="connsiteX2988" fmla="*/ 8177541 w 27203888"/>
              <a:gd name="connsiteY2988" fmla="*/ 6154699 h 10748675"/>
              <a:gd name="connsiteX2989" fmla="*/ 8289822 w 27203888"/>
              <a:gd name="connsiteY2989" fmla="*/ 6085787 h 10748675"/>
              <a:gd name="connsiteX2990" fmla="*/ 8292163 w 27203888"/>
              <a:gd name="connsiteY2990" fmla="*/ 6139087 h 10748675"/>
              <a:gd name="connsiteX2991" fmla="*/ 8349351 w 27203888"/>
              <a:gd name="connsiteY2991" fmla="*/ 6179765 h 10748675"/>
              <a:gd name="connsiteX2992" fmla="*/ 8299334 w 27203888"/>
              <a:gd name="connsiteY2992" fmla="*/ 6217299 h 10748675"/>
              <a:gd name="connsiteX2993" fmla="*/ 8261408 w 27203888"/>
              <a:gd name="connsiteY2993" fmla="*/ 6236795 h 10748675"/>
              <a:gd name="connsiteX2994" fmla="*/ 24675810 w 27203888"/>
              <a:gd name="connsiteY2994" fmla="*/ 2461363 h 10748675"/>
              <a:gd name="connsiteX2995" fmla="*/ 24677729 w 27203888"/>
              <a:gd name="connsiteY2995" fmla="*/ 2453518 h 10748675"/>
              <a:gd name="connsiteX2996" fmla="*/ 24679054 w 27203888"/>
              <a:gd name="connsiteY2996" fmla="*/ 2448108 h 10748675"/>
              <a:gd name="connsiteX2997" fmla="*/ 2010082 w 27203888"/>
              <a:gd name="connsiteY2997" fmla="*/ 7679477 h 10748675"/>
              <a:gd name="connsiteX2998" fmla="*/ 2018485 w 27203888"/>
              <a:gd name="connsiteY2998" fmla="*/ 7650671 h 10748675"/>
              <a:gd name="connsiteX2999" fmla="*/ 2010082 w 27203888"/>
              <a:gd name="connsiteY2999" fmla="*/ 7679477 h 10748675"/>
              <a:gd name="connsiteX3000" fmla="*/ 2341701 w 27203888"/>
              <a:gd name="connsiteY3000" fmla="*/ 7603157 h 10748675"/>
              <a:gd name="connsiteX3001" fmla="*/ 2346260 w 27203888"/>
              <a:gd name="connsiteY3001" fmla="*/ 7575235 h 10748675"/>
              <a:gd name="connsiteX3002" fmla="*/ 2341701 w 27203888"/>
              <a:gd name="connsiteY3002" fmla="*/ 7603157 h 10748675"/>
              <a:gd name="connsiteX3003" fmla="*/ 2548838 w 27203888"/>
              <a:gd name="connsiteY3003" fmla="*/ 7555485 h 10748675"/>
              <a:gd name="connsiteX3004" fmla="*/ 2557242 w 27203888"/>
              <a:gd name="connsiteY3004" fmla="*/ 7526679 h 10748675"/>
              <a:gd name="connsiteX3005" fmla="*/ 2548838 w 27203888"/>
              <a:gd name="connsiteY3005" fmla="*/ 7555485 h 10748675"/>
              <a:gd name="connsiteX3006" fmla="*/ 8237034 w 27203888"/>
              <a:gd name="connsiteY3006" fmla="*/ 6246370 h 10748675"/>
              <a:gd name="connsiteX3007" fmla="*/ 8207710 w 27203888"/>
              <a:gd name="connsiteY3007" fmla="*/ 6253119 h 10748675"/>
              <a:gd name="connsiteX3008" fmla="*/ 8201836 w 27203888"/>
              <a:gd name="connsiteY3008" fmla="*/ 6227599 h 10748675"/>
              <a:gd name="connsiteX3009" fmla="*/ 8231161 w 27203888"/>
              <a:gd name="connsiteY3009" fmla="*/ 6220850 h 10748675"/>
              <a:gd name="connsiteX3010" fmla="*/ 8237034 w 27203888"/>
              <a:gd name="connsiteY3010" fmla="*/ 6246370 h 10748675"/>
              <a:gd name="connsiteX3011" fmla="*/ 7987254 w 27203888"/>
              <a:gd name="connsiteY3011" fmla="*/ 6304072 h 10748675"/>
              <a:gd name="connsiteX3012" fmla="*/ 7961573 w 27203888"/>
              <a:gd name="connsiteY3012" fmla="*/ 6286823 h 10748675"/>
              <a:gd name="connsiteX3013" fmla="*/ 7994272 w 27203888"/>
              <a:gd name="connsiteY3013" fmla="*/ 6294737 h 10748675"/>
              <a:gd name="connsiteX3014" fmla="*/ 7987254 w 27203888"/>
              <a:gd name="connsiteY3014" fmla="*/ 6304072 h 10748675"/>
              <a:gd name="connsiteX3015" fmla="*/ 24689387 w 27203888"/>
              <a:gd name="connsiteY3015" fmla="*/ 2461400 h 10748675"/>
              <a:gd name="connsiteX3016" fmla="*/ 24679953 w 27203888"/>
              <a:gd name="connsiteY3016" fmla="*/ 2444433 h 10748675"/>
              <a:gd name="connsiteX3017" fmla="*/ 24679744 w 27203888"/>
              <a:gd name="connsiteY3017" fmla="*/ 2445277 h 10748675"/>
              <a:gd name="connsiteX3018" fmla="*/ 24679951 w 27203888"/>
              <a:gd name="connsiteY3018" fmla="*/ 2444433 h 10748675"/>
              <a:gd name="connsiteX3019" fmla="*/ 24679410 w 27203888"/>
              <a:gd name="connsiteY3019" fmla="*/ 2443455 h 10748675"/>
              <a:gd name="connsiteX3020" fmla="*/ 24680144 w 27203888"/>
              <a:gd name="connsiteY3020" fmla="*/ 2443644 h 10748675"/>
              <a:gd name="connsiteX3021" fmla="*/ 24688137 w 27203888"/>
              <a:gd name="connsiteY3021" fmla="*/ 2445698 h 10748675"/>
              <a:gd name="connsiteX3022" fmla="*/ 24689387 w 27203888"/>
              <a:gd name="connsiteY3022" fmla="*/ 2461400 h 10748675"/>
              <a:gd name="connsiteX3023" fmla="*/ 21955193 w 27203888"/>
              <a:gd name="connsiteY3023" fmla="*/ 3091226 h 10748675"/>
              <a:gd name="connsiteX3024" fmla="*/ 21945216 w 27203888"/>
              <a:gd name="connsiteY3024" fmla="*/ 3091226 h 10748675"/>
              <a:gd name="connsiteX3025" fmla="*/ 21950206 w 27203888"/>
              <a:gd name="connsiteY3025" fmla="*/ 3073281 h 10748675"/>
              <a:gd name="connsiteX3026" fmla="*/ 21953171 w 27203888"/>
              <a:gd name="connsiteY3026" fmla="*/ 3083952 h 10748675"/>
              <a:gd name="connsiteX3027" fmla="*/ 21952801 w 27203888"/>
              <a:gd name="connsiteY3027" fmla="*/ 3070631 h 10748675"/>
              <a:gd name="connsiteX3028" fmla="*/ 21962470 w 27203888"/>
              <a:gd name="connsiteY3028" fmla="*/ 3070631 h 10748675"/>
              <a:gd name="connsiteX3029" fmla="*/ 21954467 w 27203888"/>
              <a:gd name="connsiteY3029" fmla="*/ 3088617 h 10748675"/>
              <a:gd name="connsiteX3030" fmla="*/ 8595626 w 27203888"/>
              <a:gd name="connsiteY3030" fmla="*/ 6167888 h 10748675"/>
              <a:gd name="connsiteX3031" fmla="*/ 8588357 w 27203888"/>
              <a:gd name="connsiteY3031" fmla="*/ 6165991 h 10748675"/>
              <a:gd name="connsiteX3032" fmla="*/ 8590047 w 27203888"/>
              <a:gd name="connsiteY3032" fmla="*/ 6154178 h 10748675"/>
              <a:gd name="connsiteX3033" fmla="*/ 8596319 w 27203888"/>
              <a:gd name="connsiteY3033" fmla="*/ 6158447 h 10748675"/>
              <a:gd name="connsiteX3034" fmla="*/ 8595626 w 27203888"/>
              <a:gd name="connsiteY3034" fmla="*/ 6167888 h 10748675"/>
              <a:gd name="connsiteX3035" fmla="*/ 22740143 w 27203888"/>
              <a:gd name="connsiteY3035" fmla="*/ 2913300 h 10748675"/>
              <a:gd name="connsiteX3036" fmla="*/ 22730159 w 27203888"/>
              <a:gd name="connsiteY3036" fmla="*/ 2914024 h 10748675"/>
              <a:gd name="connsiteX3037" fmla="*/ 22676498 w 27203888"/>
              <a:gd name="connsiteY3037" fmla="*/ 2920640 h 10748675"/>
              <a:gd name="connsiteX3038" fmla="*/ 22695486 w 27203888"/>
              <a:gd name="connsiteY3038" fmla="*/ 2861094 h 10748675"/>
              <a:gd name="connsiteX3039" fmla="*/ 22722110 w 27203888"/>
              <a:gd name="connsiteY3039" fmla="*/ 2854478 h 10748675"/>
              <a:gd name="connsiteX3040" fmla="*/ 22745018 w 27203888"/>
              <a:gd name="connsiteY3040" fmla="*/ 2867711 h 10748675"/>
              <a:gd name="connsiteX3041" fmla="*/ 22740143 w 27203888"/>
              <a:gd name="connsiteY3041" fmla="*/ 2913300 h 10748675"/>
              <a:gd name="connsiteX3042" fmla="*/ 8032283 w 27203888"/>
              <a:gd name="connsiteY3042" fmla="*/ 6300473 h 10748675"/>
              <a:gd name="connsiteX3043" fmla="*/ 8032717 w 27203888"/>
              <a:gd name="connsiteY3043" fmla="*/ 6298594 h 10748675"/>
              <a:gd name="connsiteX3044" fmla="*/ 8033775 w 27203888"/>
              <a:gd name="connsiteY3044" fmla="*/ 6294008 h 10748675"/>
              <a:gd name="connsiteX3045" fmla="*/ 20702243 w 27203888"/>
              <a:gd name="connsiteY3045" fmla="*/ 3385004 h 10748675"/>
              <a:gd name="connsiteX3046" fmla="*/ 20666378 w 27203888"/>
              <a:gd name="connsiteY3046" fmla="*/ 3377374 h 10748675"/>
              <a:gd name="connsiteX3047" fmla="*/ 20689029 w 27203888"/>
              <a:gd name="connsiteY3047" fmla="*/ 3339613 h 10748675"/>
              <a:gd name="connsiteX3048" fmla="*/ 20726781 w 27203888"/>
              <a:gd name="connsiteY3048" fmla="*/ 3345236 h 10748675"/>
              <a:gd name="connsiteX3049" fmla="*/ 20702243 w 27203888"/>
              <a:gd name="connsiteY3049" fmla="*/ 3385004 h 10748675"/>
              <a:gd name="connsiteX3050" fmla="*/ 19935385 w 27203888"/>
              <a:gd name="connsiteY3050" fmla="*/ 3564706 h 10748675"/>
              <a:gd name="connsiteX3051" fmla="*/ 19974564 w 27203888"/>
              <a:gd name="connsiteY3051" fmla="*/ 3526212 h 10748675"/>
              <a:gd name="connsiteX3052" fmla="*/ 19920693 w 27203888"/>
              <a:gd name="connsiteY3052" fmla="*/ 3474886 h 10748675"/>
              <a:gd name="connsiteX3053" fmla="*/ 19935385 w 27203888"/>
              <a:gd name="connsiteY3053" fmla="*/ 3410731 h 10748675"/>
              <a:gd name="connsiteX3054" fmla="*/ 19964768 w 27203888"/>
              <a:gd name="connsiteY3054" fmla="*/ 3404316 h 10748675"/>
              <a:gd name="connsiteX3055" fmla="*/ 20033332 w 27203888"/>
              <a:gd name="connsiteY3055" fmla="*/ 3397900 h 10748675"/>
              <a:gd name="connsiteX3056" fmla="*/ 20008845 w 27203888"/>
              <a:gd name="connsiteY3056" fmla="*/ 3487718 h 10748675"/>
              <a:gd name="connsiteX3057" fmla="*/ 20130463 w 27203888"/>
              <a:gd name="connsiteY3057" fmla="*/ 3449224 h 10748675"/>
              <a:gd name="connsiteX3058" fmla="*/ 20164745 w 27203888"/>
              <a:gd name="connsiteY3058" fmla="*/ 3462056 h 10748675"/>
              <a:gd name="connsiteX3059" fmla="*/ 20212902 w 27203888"/>
              <a:gd name="connsiteY3059" fmla="*/ 3442809 h 10748675"/>
              <a:gd name="connsiteX3060" fmla="*/ 20179435 w 27203888"/>
              <a:gd name="connsiteY3060" fmla="*/ 3365807 h 10748675"/>
              <a:gd name="connsiteX3061" fmla="*/ 20330437 w 27203888"/>
              <a:gd name="connsiteY3061" fmla="*/ 3302733 h 10748675"/>
              <a:gd name="connsiteX3062" fmla="*/ 20501030 w 27203888"/>
              <a:gd name="connsiteY3062" fmla="*/ 3257822 h 10748675"/>
              <a:gd name="connsiteX3063" fmla="*/ 20836499 w 27203888"/>
              <a:gd name="connsiteY3063" fmla="*/ 3168004 h 10748675"/>
              <a:gd name="connsiteX3064" fmla="*/ 20836498 w 27203888"/>
              <a:gd name="connsiteY3064" fmla="*/ 3232160 h 10748675"/>
              <a:gd name="connsiteX3065" fmla="*/ 20856089 w 27203888"/>
              <a:gd name="connsiteY3065" fmla="*/ 3232160 h 10748675"/>
              <a:gd name="connsiteX3066" fmla="*/ 20905063 w 27203888"/>
              <a:gd name="connsiteY3066" fmla="*/ 3232160 h 10748675"/>
              <a:gd name="connsiteX3067" fmla="*/ 20934447 w 27203888"/>
              <a:gd name="connsiteY3067" fmla="*/ 3251408 h 10748675"/>
              <a:gd name="connsiteX3068" fmla="*/ 20870781 w 27203888"/>
              <a:gd name="connsiteY3068" fmla="*/ 3277070 h 10748675"/>
              <a:gd name="connsiteX3069" fmla="*/ 20783445 w 27203888"/>
              <a:gd name="connsiteY3069" fmla="*/ 3283486 h 10748675"/>
              <a:gd name="connsiteX3070" fmla="*/ 20578571 w 27203888"/>
              <a:gd name="connsiteY3070" fmla="*/ 3321979 h 10748675"/>
              <a:gd name="connsiteX3071" fmla="*/ 20505928 w 27203888"/>
              <a:gd name="connsiteY3071" fmla="*/ 3334811 h 10748675"/>
              <a:gd name="connsiteX3072" fmla="*/ 20456954 w 27203888"/>
              <a:gd name="connsiteY3072" fmla="*/ 3347641 h 10748675"/>
              <a:gd name="connsiteX3073" fmla="*/ 20466748 w 27203888"/>
              <a:gd name="connsiteY3073" fmla="*/ 3385069 h 10748675"/>
              <a:gd name="connsiteX3074" fmla="*/ 20505927 w 27203888"/>
              <a:gd name="connsiteY3074" fmla="*/ 3372249 h 10748675"/>
              <a:gd name="connsiteX3075" fmla="*/ 20558982 w 27203888"/>
              <a:gd name="connsiteY3075" fmla="*/ 3379723 h 10748675"/>
              <a:gd name="connsiteX3076" fmla="*/ 20539392 w 27203888"/>
              <a:gd name="connsiteY3076" fmla="*/ 3423561 h 10748675"/>
              <a:gd name="connsiteX3077" fmla="*/ 20345131 w 27203888"/>
              <a:gd name="connsiteY3077" fmla="*/ 3468473 h 10748675"/>
              <a:gd name="connsiteX3078" fmla="*/ 19935385 w 27203888"/>
              <a:gd name="connsiteY3078" fmla="*/ 3564706 h 10748675"/>
              <a:gd name="connsiteX3079" fmla="*/ 8030599 w 27203888"/>
              <a:gd name="connsiteY3079" fmla="*/ 6307766 h 10748675"/>
              <a:gd name="connsiteX3080" fmla="*/ 8030952 w 27203888"/>
              <a:gd name="connsiteY3080" fmla="*/ 6306237 h 10748675"/>
              <a:gd name="connsiteX3081" fmla="*/ 8032283 w 27203888"/>
              <a:gd name="connsiteY3081" fmla="*/ 6300473 h 10748675"/>
              <a:gd name="connsiteX3082" fmla="*/ 23159213 w 27203888"/>
              <a:gd name="connsiteY3082" fmla="*/ 2825999 h 10748675"/>
              <a:gd name="connsiteX3083" fmla="*/ 23159213 w 27203888"/>
              <a:gd name="connsiteY3083" fmla="*/ 2770201 h 10748675"/>
              <a:gd name="connsiteX3084" fmla="*/ 23226843 w 27203888"/>
              <a:gd name="connsiteY3084" fmla="*/ 2794992 h 10748675"/>
              <a:gd name="connsiteX3085" fmla="*/ 23159213 w 27203888"/>
              <a:gd name="connsiteY3085" fmla="*/ 2825999 h 10748675"/>
              <a:gd name="connsiteX3086" fmla="*/ 22113367 w 27203888"/>
              <a:gd name="connsiteY3086" fmla="*/ 3071420 h 10748675"/>
              <a:gd name="connsiteX3087" fmla="*/ 22096824 w 27203888"/>
              <a:gd name="connsiteY3087" fmla="*/ 3041624 h 10748675"/>
              <a:gd name="connsiteX3088" fmla="*/ 22069257 w 27203888"/>
              <a:gd name="connsiteY3088" fmla="*/ 3045651 h 10748675"/>
              <a:gd name="connsiteX3089" fmla="*/ 22113367 w 27203888"/>
              <a:gd name="connsiteY3089" fmla="*/ 3071420 h 10748675"/>
              <a:gd name="connsiteX3090" fmla="*/ 24636182 w 27203888"/>
              <a:gd name="connsiteY3090" fmla="*/ 2494443 h 10748675"/>
              <a:gd name="connsiteX3091" fmla="*/ 24636182 w 27203888"/>
              <a:gd name="connsiteY3091" fmla="*/ 2461406 h 10748675"/>
              <a:gd name="connsiteX3092" fmla="*/ 24659171 w 27203888"/>
              <a:gd name="connsiteY3092" fmla="*/ 2458102 h 10748675"/>
              <a:gd name="connsiteX3093" fmla="*/ 24678622 w 27203888"/>
              <a:gd name="connsiteY3093" fmla="*/ 2474620 h 10748675"/>
              <a:gd name="connsiteX3094" fmla="*/ 24636182 w 27203888"/>
              <a:gd name="connsiteY3094" fmla="*/ 2494443 h 10748675"/>
              <a:gd name="connsiteX3095" fmla="*/ 3318846 w 27203888"/>
              <a:gd name="connsiteY3095" fmla="*/ 7406041 h 10748675"/>
              <a:gd name="connsiteX3096" fmla="*/ 3312465 w 27203888"/>
              <a:gd name="connsiteY3096" fmla="*/ 7354616 h 10748675"/>
              <a:gd name="connsiteX3097" fmla="*/ 3368586 w 27203888"/>
              <a:gd name="connsiteY3097" fmla="*/ 7341700 h 10748675"/>
              <a:gd name="connsiteX3098" fmla="*/ 3385883 w 27203888"/>
              <a:gd name="connsiteY3098" fmla="*/ 7369454 h 10748675"/>
              <a:gd name="connsiteX3099" fmla="*/ 3318846 w 27203888"/>
              <a:gd name="connsiteY3099" fmla="*/ 7406041 h 10748675"/>
              <a:gd name="connsiteX3100" fmla="*/ 8134639 w 27203888"/>
              <a:gd name="connsiteY3100" fmla="*/ 6297707 h 10748675"/>
              <a:gd name="connsiteX3101" fmla="*/ 8143043 w 27203888"/>
              <a:gd name="connsiteY3101" fmla="*/ 6268897 h 10748675"/>
              <a:gd name="connsiteX3102" fmla="*/ 8134639 w 27203888"/>
              <a:gd name="connsiteY3102" fmla="*/ 6297707 h 10748675"/>
              <a:gd name="connsiteX3103" fmla="*/ 25611615 w 27203888"/>
              <a:gd name="connsiteY3103" fmla="*/ 2276646 h 10748675"/>
              <a:gd name="connsiteX3104" fmla="*/ 25572796 w 27203888"/>
              <a:gd name="connsiteY3104" fmla="*/ 2263890 h 10748675"/>
              <a:gd name="connsiteX3105" fmla="*/ 25594025 w 27203888"/>
              <a:gd name="connsiteY3105" fmla="*/ 2239174 h 10748675"/>
              <a:gd name="connsiteX3106" fmla="*/ 25611615 w 27203888"/>
              <a:gd name="connsiteY3106" fmla="*/ 2276646 h 10748675"/>
              <a:gd name="connsiteX3107" fmla="*/ 2611663 w 27203888"/>
              <a:gd name="connsiteY3107" fmla="*/ 7571342 h 10748675"/>
              <a:gd name="connsiteX3108" fmla="*/ 2585075 w 27203888"/>
              <a:gd name="connsiteY3108" fmla="*/ 7574796 h 10748675"/>
              <a:gd name="connsiteX3109" fmla="*/ 2619848 w 27203888"/>
              <a:gd name="connsiteY3109" fmla="*/ 7540149 h 10748675"/>
              <a:gd name="connsiteX3110" fmla="*/ 2611663 w 27203888"/>
              <a:gd name="connsiteY3110" fmla="*/ 7571342 h 10748675"/>
              <a:gd name="connsiteX3111" fmla="*/ 18725057 w 27203888"/>
              <a:gd name="connsiteY3111" fmla="*/ 3864459 h 10748675"/>
              <a:gd name="connsiteX3112" fmla="*/ 18803575 w 27203888"/>
              <a:gd name="connsiteY3112" fmla="*/ 3751052 h 10748675"/>
              <a:gd name="connsiteX3113" fmla="*/ 18730877 w 27203888"/>
              <a:gd name="connsiteY3113" fmla="*/ 3751052 h 10748675"/>
              <a:gd name="connsiteX3114" fmla="*/ 18716174 w 27203888"/>
              <a:gd name="connsiteY3114" fmla="*/ 3801508 h 10748675"/>
              <a:gd name="connsiteX3115" fmla="*/ 18691669 w 27203888"/>
              <a:gd name="connsiteY3115" fmla="*/ 3795070 h 10748675"/>
              <a:gd name="connsiteX3116" fmla="*/ 18614071 w 27203888"/>
              <a:gd name="connsiteY3116" fmla="*/ 3872373 h 10748675"/>
              <a:gd name="connsiteX3117" fmla="*/ 18725057 w 27203888"/>
              <a:gd name="connsiteY3117" fmla="*/ 3864459 h 10748675"/>
              <a:gd name="connsiteX3118" fmla="*/ 25259391 w 27203888"/>
              <a:gd name="connsiteY3118" fmla="*/ 2361954 h 10748675"/>
              <a:gd name="connsiteX3119" fmla="*/ 25260638 w 27203888"/>
              <a:gd name="connsiteY3119" fmla="*/ 2347124 h 10748675"/>
              <a:gd name="connsiteX3120" fmla="*/ 25269366 w 27203888"/>
              <a:gd name="connsiteY3120" fmla="*/ 2350987 h 10748675"/>
              <a:gd name="connsiteX3121" fmla="*/ 25259391 w 27203888"/>
              <a:gd name="connsiteY3121" fmla="*/ 2361954 h 10748675"/>
              <a:gd name="connsiteX3122" fmla="*/ 19889672 w 27203888"/>
              <a:gd name="connsiteY3122" fmla="*/ 3600783 h 10748675"/>
              <a:gd name="connsiteX3123" fmla="*/ 19863054 w 27203888"/>
              <a:gd name="connsiteY3123" fmla="*/ 3597419 h 10748675"/>
              <a:gd name="connsiteX3124" fmla="*/ 19879164 w 27203888"/>
              <a:gd name="connsiteY3124" fmla="*/ 3562846 h 10748675"/>
              <a:gd name="connsiteX3125" fmla="*/ 19905483 w 27203888"/>
              <a:gd name="connsiteY3125" fmla="*/ 3566209 h 10748675"/>
              <a:gd name="connsiteX3126" fmla="*/ 19889672 w 27203888"/>
              <a:gd name="connsiteY3126" fmla="*/ 3600783 h 10748675"/>
              <a:gd name="connsiteX3127" fmla="*/ 19822589 w 27203888"/>
              <a:gd name="connsiteY3127" fmla="*/ 3621552 h 10748675"/>
              <a:gd name="connsiteX3128" fmla="*/ 19762189 w 27203888"/>
              <a:gd name="connsiteY3128" fmla="*/ 3621552 h 10748675"/>
              <a:gd name="connsiteX3129" fmla="*/ 19787356 w 27203888"/>
              <a:gd name="connsiteY3129" fmla="*/ 3596293 h 10748675"/>
              <a:gd name="connsiteX3130" fmla="*/ 19817556 w 27203888"/>
              <a:gd name="connsiteY3130" fmla="*/ 3565775 h 10748675"/>
              <a:gd name="connsiteX3131" fmla="*/ 19822589 w 27203888"/>
              <a:gd name="connsiteY3131" fmla="*/ 3621552 h 10748675"/>
              <a:gd name="connsiteX3132" fmla="*/ 23118771 w 27203888"/>
              <a:gd name="connsiteY3132" fmla="*/ 2863813 h 10748675"/>
              <a:gd name="connsiteX3133" fmla="*/ 23030586 w 27203888"/>
              <a:gd name="connsiteY3133" fmla="*/ 2863813 h 10748675"/>
              <a:gd name="connsiteX3134" fmla="*/ 22874629 w 27203888"/>
              <a:gd name="connsiteY3134" fmla="*/ 2784414 h 10748675"/>
              <a:gd name="connsiteX3135" fmla="*/ 23045283 w 27203888"/>
              <a:gd name="connsiteY3135" fmla="*/ 2804251 h 10748675"/>
              <a:gd name="connsiteX3136" fmla="*/ 23118771 w 27203888"/>
              <a:gd name="connsiteY3136" fmla="*/ 2863813 h 10748675"/>
              <a:gd name="connsiteX3137" fmla="*/ 8695153 w 27203888"/>
              <a:gd name="connsiteY3137" fmla="*/ 6192509 h 10748675"/>
              <a:gd name="connsiteX3138" fmla="*/ 8663611 w 27203888"/>
              <a:gd name="connsiteY3138" fmla="*/ 6199768 h 10748675"/>
              <a:gd name="connsiteX3139" fmla="*/ 8655399 w 27203888"/>
              <a:gd name="connsiteY3139" fmla="*/ 6164085 h 10748675"/>
              <a:gd name="connsiteX3140" fmla="*/ 8680662 w 27203888"/>
              <a:gd name="connsiteY3140" fmla="*/ 6105493 h 10748675"/>
              <a:gd name="connsiteX3141" fmla="*/ 8695153 w 27203888"/>
              <a:gd name="connsiteY3141" fmla="*/ 6192509 h 10748675"/>
              <a:gd name="connsiteX3142" fmla="*/ 22795277 w 27203888"/>
              <a:gd name="connsiteY3142" fmla="*/ 2949078 h 10748675"/>
              <a:gd name="connsiteX3143" fmla="*/ 22744943 w 27203888"/>
              <a:gd name="connsiteY3143" fmla="*/ 2936132 h 10748675"/>
              <a:gd name="connsiteX3144" fmla="*/ 22770111 w 27203888"/>
              <a:gd name="connsiteY3144" fmla="*/ 2864921 h 10748675"/>
              <a:gd name="connsiteX3145" fmla="*/ 22805342 w 27203888"/>
              <a:gd name="connsiteY3145" fmla="*/ 2884342 h 10748675"/>
              <a:gd name="connsiteX3146" fmla="*/ 22795277 w 27203888"/>
              <a:gd name="connsiteY3146" fmla="*/ 2949078 h 10748675"/>
              <a:gd name="connsiteX3147" fmla="*/ 25646108 w 27203888"/>
              <a:gd name="connsiteY3147" fmla="*/ 2301261 h 10748675"/>
              <a:gd name="connsiteX3148" fmla="*/ 25626831 w 27203888"/>
              <a:gd name="connsiteY3148" fmla="*/ 2305100 h 10748675"/>
              <a:gd name="connsiteX3149" fmla="*/ 25654870 w 27203888"/>
              <a:gd name="connsiteY3149" fmla="*/ 2274385 h 10748675"/>
              <a:gd name="connsiteX3150" fmla="*/ 25646108 w 27203888"/>
              <a:gd name="connsiteY3150" fmla="*/ 2301261 h 10748675"/>
              <a:gd name="connsiteX3151" fmla="*/ 21886822 w 27203888"/>
              <a:gd name="connsiteY3151" fmla="*/ 3166887 h 10748675"/>
              <a:gd name="connsiteX3152" fmla="*/ 21873170 w 27203888"/>
              <a:gd name="connsiteY3152" fmla="*/ 3134846 h 10748675"/>
              <a:gd name="connsiteX3153" fmla="*/ 21886822 w 27203888"/>
              <a:gd name="connsiteY3153" fmla="*/ 3166887 h 10748675"/>
              <a:gd name="connsiteX3154" fmla="*/ 22838171 w 27203888"/>
              <a:gd name="connsiteY3154" fmla="*/ 2949070 h 10748675"/>
              <a:gd name="connsiteX3155" fmla="*/ 22848546 w 27203888"/>
              <a:gd name="connsiteY3155" fmla="*/ 2883860 h 10748675"/>
              <a:gd name="connsiteX3156" fmla="*/ 22848545 w 27203888"/>
              <a:gd name="connsiteY3156" fmla="*/ 2936029 h 10748675"/>
              <a:gd name="connsiteX3157" fmla="*/ 22838171 w 27203888"/>
              <a:gd name="connsiteY3157" fmla="*/ 2949070 h 10748675"/>
              <a:gd name="connsiteX3158" fmla="*/ 24035897 w 27203888"/>
              <a:gd name="connsiteY3158" fmla="*/ 2677048 h 10748675"/>
              <a:gd name="connsiteX3159" fmla="*/ 24009370 w 27203888"/>
              <a:gd name="connsiteY3159" fmla="*/ 2673787 h 10748675"/>
              <a:gd name="connsiteX3160" fmla="*/ 24039212 w 27203888"/>
              <a:gd name="connsiteY3160" fmla="*/ 2639858 h 10748675"/>
              <a:gd name="connsiteX3161" fmla="*/ 24051812 w 27203888"/>
              <a:gd name="connsiteY3161" fmla="*/ 2641183 h 10748675"/>
              <a:gd name="connsiteX3162" fmla="*/ 24035897 w 27203888"/>
              <a:gd name="connsiteY3162" fmla="*/ 2677048 h 10748675"/>
              <a:gd name="connsiteX3163" fmla="*/ 7826900 w 27203888"/>
              <a:gd name="connsiteY3163" fmla="*/ 6408203 h 10748675"/>
              <a:gd name="connsiteX3164" fmla="*/ 7935833 w 27203888"/>
              <a:gd name="connsiteY3164" fmla="*/ 6316616 h 10748675"/>
              <a:gd name="connsiteX3165" fmla="*/ 7826900 w 27203888"/>
              <a:gd name="connsiteY3165" fmla="*/ 6408203 h 10748675"/>
              <a:gd name="connsiteX3166" fmla="*/ 21238398 w 27203888"/>
              <a:gd name="connsiteY3166" fmla="*/ 3323197 h 10748675"/>
              <a:gd name="connsiteX3167" fmla="*/ 21224747 w 27203888"/>
              <a:gd name="connsiteY3167" fmla="*/ 3291118 h 10748675"/>
              <a:gd name="connsiteX3168" fmla="*/ 21238398 w 27203888"/>
              <a:gd name="connsiteY3168" fmla="*/ 3323197 h 10748675"/>
              <a:gd name="connsiteX3169" fmla="*/ 23147647 w 27203888"/>
              <a:gd name="connsiteY3169" fmla="*/ 2887456 h 10748675"/>
              <a:gd name="connsiteX3170" fmla="*/ 23133996 w 27203888"/>
              <a:gd name="connsiteY3170" fmla="*/ 2860182 h 10748675"/>
              <a:gd name="connsiteX3171" fmla="*/ 23147647 w 27203888"/>
              <a:gd name="connsiteY3171" fmla="*/ 2887456 h 10748675"/>
              <a:gd name="connsiteX3172" fmla="*/ 21301798 w 27203888"/>
              <a:gd name="connsiteY3172" fmla="*/ 3314665 h 10748675"/>
              <a:gd name="connsiteX3173" fmla="*/ 21282385 w 27203888"/>
              <a:gd name="connsiteY3173" fmla="*/ 3318505 h 10748675"/>
              <a:gd name="connsiteX3174" fmla="*/ 21310404 w 27203888"/>
              <a:gd name="connsiteY3174" fmla="*/ 3287789 h 10748675"/>
              <a:gd name="connsiteX3175" fmla="*/ 21301798 w 27203888"/>
              <a:gd name="connsiteY3175" fmla="*/ 3314665 h 10748675"/>
              <a:gd name="connsiteX3176" fmla="*/ 18599367 w 27203888"/>
              <a:gd name="connsiteY3176" fmla="*/ 3936795 h 10748675"/>
              <a:gd name="connsiteX3177" fmla="*/ 18584664 w 27203888"/>
              <a:gd name="connsiteY3177" fmla="*/ 3904585 h 10748675"/>
              <a:gd name="connsiteX3178" fmla="*/ 18599367 w 27203888"/>
              <a:gd name="connsiteY3178" fmla="*/ 3936795 h 10748675"/>
              <a:gd name="connsiteX3179" fmla="*/ 2197730 w 27203888"/>
              <a:gd name="connsiteY3179" fmla="*/ 7711665 h 10748675"/>
              <a:gd name="connsiteX3180" fmla="*/ 2171441 w 27203888"/>
              <a:gd name="connsiteY3180" fmla="*/ 7690840 h 10748675"/>
              <a:gd name="connsiteX3181" fmla="*/ 2200484 w 27203888"/>
              <a:gd name="connsiteY3181" fmla="*/ 7700281 h 10748675"/>
              <a:gd name="connsiteX3182" fmla="*/ 2197730 w 27203888"/>
              <a:gd name="connsiteY3182" fmla="*/ 7711665 h 10748675"/>
              <a:gd name="connsiteX3183" fmla="*/ 4034655 w 27203888"/>
              <a:gd name="connsiteY3183" fmla="*/ 7288904 h 10748675"/>
              <a:gd name="connsiteX3184" fmla="*/ 4043060 w 27203888"/>
              <a:gd name="connsiteY3184" fmla="*/ 7260095 h 10748675"/>
              <a:gd name="connsiteX3185" fmla="*/ 4034655 w 27203888"/>
              <a:gd name="connsiteY3185" fmla="*/ 7288904 h 10748675"/>
              <a:gd name="connsiteX3186" fmla="*/ 9444053 w 27203888"/>
              <a:gd name="connsiteY3186" fmla="*/ 6043954 h 10748675"/>
              <a:gd name="connsiteX3187" fmla="*/ 9423902 w 27203888"/>
              <a:gd name="connsiteY3187" fmla="*/ 6021717 h 10748675"/>
              <a:gd name="connsiteX3188" fmla="*/ 9444053 w 27203888"/>
              <a:gd name="connsiteY3188" fmla="*/ 6043954 h 10748675"/>
              <a:gd name="connsiteX3189" fmla="*/ 8643884 w 27203888"/>
              <a:gd name="connsiteY3189" fmla="*/ 6228112 h 10748675"/>
              <a:gd name="connsiteX3190" fmla="*/ 8636265 w 27203888"/>
              <a:gd name="connsiteY3190" fmla="*/ 6218878 h 10748675"/>
              <a:gd name="connsiteX3191" fmla="*/ 8643884 w 27203888"/>
              <a:gd name="connsiteY3191" fmla="*/ 6228112 h 10748675"/>
              <a:gd name="connsiteX3192" fmla="*/ 19702953 w 27203888"/>
              <a:gd name="connsiteY3192" fmla="*/ 3683603 h 10748675"/>
              <a:gd name="connsiteX3193" fmla="*/ 19685491 w 27203888"/>
              <a:gd name="connsiteY3193" fmla="*/ 3687345 h 10748675"/>
              <a:gd name="connsiteX3194" fmla="*/ 19535240 w 27203888"/>
              <a:gd name="connsiteY3194" fmla="*/ 3706766 h 10748675"/>
              <a:gd name="connsiteX3195" fmla="*/ 19757773 w 27203888"/>
              <a:gd name="connsiteY3195" fmla="*/ 3622609 h 10748675"/>
              <a:gd name="connsiteX3196" fmla="*/ 19702953 w 27203888"/>
              <a:gd name="connsiteY3196" fmla="*/ 3683603 h 10748675"/>
              <a:gd name="connsiteX3197" fmla="*/ 21415672 w 27203888"/>
              <a:gd name="connsiteY3197" fmla="*/ 3290045 h 10748675"/>
              <a:gd name="connsiteX3198" fmla="*/ 21429322 w 27203888"/>
              <a:gd name="connsiteY3198" fmla="*/ 3257968 h 10748675"/>
              <a:gd name="connsiteX3199" fmla="*/ 21415672 w 27203888"/>
              <a:gd name="connsiteY3199" fmla="*/ 3290045 h 10748675"/>
              <a:gd name="connsiteX3200" fmla="*/ 2069989 w 27203888"/>
              <a:gd name="connsiteY3200" fmla="*/ 7743275 h 10748675"/>
              <a:gd name="connsiteX3201" fmla="*/ 2041555 w 27203888"/>
              <a:gd name="connsiteY3201" fmla="*/ 7747088 h 10748675"/>
              <a:gd name="connsiteX3202" fmla="*/ 2079959 w 27203888"/>
              <a:gd name="connsiteY3202" fmla="*/ 7710935 h 10748675"/>
              <a:gd name="connsiteX3203" fmla="*/ 2069989 w 27203888"/>
              <a:gd name="connsiteY3203" fmla="*/ 7743275 h 10748675"/>
              <a:gd name="connsiteX3204" fmla="*/ 2731631 w 27203888"/>
              <a:gd name="connsiteY3204" fmla="*/ 7591189 h 10748675"/>
              <a:gd name="connsiteX3205" fmla="*/ 2754907 w 27203888"/>
              <a:gd name="connsiteY3205" fmla="*/ 7558155 h 10748675"/>
              <a:gd name="connsiteX3206" fmla="*/ 2731631 w 27203888"/>
              <a:gd name="connsiteY3206" fmla="*/ 7591189 h 10748675"/>
              <a:gd name="connsiteX3207" fmla="*/ 25258565 w 27203888"/>
              <a:gd name="connsiteY3207" fmla="*/ 2409235 h 10748675"/>
              <a:gd name="connsiteX3208" fmla="*/ 25154922 w 27203888"/>
              <a:gd name="connsiteY3208" fmla="*/ 2377100 h 10748675"/>
              <a:gd name="connsiteX3209" fmla="*/ 25179512 w 27203888"/>
              <a:gd name="connsiteY3209" fmla="*/ 2356365 h 10748675"/>
              <a:gd name="connsiteX3210" fmla="*/ 25258565 w 27203888"/>
              <a:gd name="connsiteY3210" fmla="*/ 2409235 h 10748675"/>
              <a:gd name="connsiteX3211" fmla="*/ 22834170 w 27203888"/>
              <a:gd name="connsiteY3211" fmla="*/ 2968100 h 10748675"/>
              <a:gd name="connsiteX3212" fmla="*/ 22826065 w 27203888"/>
              <a:gd name="connsiteY3212" fmla="*/ 2965857 h 10748675"/>
              <a:gd name="connsiteX3213" fmla="*/ 22828949 w 27203888"/>
              <a:gd name="connsiteY3213" fmla="*/ 2951325 h 10748675"/>
              <a:gd name="connsiteX3214" fmla="*/ 22827799 w 27203888"/>
              <a:gd name="connsiteY3214" fmla="*/ 2948781 h 10748675"/>
              <a:gd name="connsiteX3215" fmla="*/ 22832788 w 27203888"/>
              <a:gd name="connsiteY3215" fmla="*/ 2935952 h 10748675"/>
              <a:gd name="connsiteX3216" fmla="*/ 22831385 w 27203888"/>
              <a:gd name="connsiteY3216" fmla="*/ 2956701 h 10748675"/>
              <a:gd name="connsiteX3217" fmla="*/ 22830391 w 27203888"/>
              <a:gd name="connsiteY3217" fmla="*/ 2954508 h 10748675"/>
              <a:gd name="connsiteX3218" fmla="*/ 19217481 w 27203888"/>
              <a:gd name="connsiteY3218" fmla="*/ 3806238 h 10748675"/>
              <a:gd name="connsiteX3219" fmla="*/ 19204724 w 27203888"/>
              <a:gd name="connsiteY3219" fmla="*/ 3750466 h 10748675"/>
              <a:gd name="connsiteX3220" fmla="*/ 19217481 w 27203888"/>
              <a:gd name="connsiteY3220" fmla="*/ 3806238 h 10748675"/>
              <a:gd name="connsiteX3221" fmla="*/ 8646354 w 27203888"/>
              <a:gd name="connsiteY3221" fmla="*/ 6240283 h 10748675"/>
              <a:gd name="connsiteX3222" fmla="*/ 8646391 w 27203888"/>
              <a:gd name="connsiteY3222" fmla="*/ 6232366 h 10748675"/>
              <a:gd name="connsiteX3223" fmla="*/ 8646361 w 27203888"/>
              <a:gd name="connsiteY3223" fmla="*/ 6238946 h 10748675"/>
              <a:gd name="connsiteX3224" fmla="*/ 23338531 w 27203888"/>
              <a:gd name="connsiteY3224" fmla="*/ 2861698 h 10748675"/>
              <a:gd name="connsiteX3225" fmla="*/ 23333728 w 27203888"/>
              <a:gd name="connsiteY3225" fmla="*/ 2841243 h 10748675"/>
              <a:gd name="connsiteX3226" fmla="*/ 23338531 w 27203888"/>
              <a:gd name="connsiteY3226" fmla="*/ 2861698 h 10748675"/>
              <a:gd name="connsiteX3227" fmla="*/ 7805626 w 27203888"/>
              <a:gd name="connsiteY3227" fmla="*/ 6436900 h 10748675"/>
              <a:gd name="connsiteX3228" fmla="*/ 7787178 w 27203888"/>
              <a:gd name="connsiteY3228" fmla="*/ 6425115 h 10748675"/>
              <a:gd name="connsiteX3229" fmla="*/ 7806832 w 27203888"/>
              <a:gd name="connsiteY3229" fmla="*/ 6393874 h 10748675"/>
              <a:gd name="connsiteX3230" fmla="*/ 7805626 w 27203888"/>
              <a:gd name="connsiteY3230" fmla="*/ 6436900 h 10748675"/>
              <a:gd name="connsiteX3231" fmla="*/ 8641268 w 27203888"/>
              <a:gd name="connsiteY3231" fmla="*/ 6244581 h 10748675"/>
              <a:gd name="connsiteX3232" fmla="*/ 8596893 w 27203888"/>
              <a:gd name="connsiteY3232" fmla="*/ 6254793 h 10748675"/>
              <a:gd name="connsiteX3233" fmla="*/ 8641268 w 27203888"/>
              <a:gd name="connsiteY3233" fmla="*/ 6244581 h 10748675"/>
              <a:gd name="connsiteX3234" fmla="*/ 8646325 w 27203888"/>
              <a:gd name="connsiteY3234" fmla="*/ 6246740 h 10748675"/>
              <a:gd name="connsiteX3235" fmla="*/ 8646329 w 27203888"/>
              <a:gd name="connsiteY3235" fmla="*/ 6245800 h 10748675"/>
              <a:gd name="connsiteX3236" fmla="*/ 8646354 w 27203888"/>
              <a:gd name="connsiteY3236" fmla="*/ 6240283 h 10748675"/>
              <a:gd name="connsiteX3237" fmla="*/ 19516423 w 27203888"/>
              <a:gd name="connsiteY3237" fmla="*/ 3749207 h 10748675"/>
              <a:gd name="connsiteX3238" fmla="*/ 19463194 w 27203888"/>
              <a:gd name="connsiteY3238" fmla="*/ 3736447 h 10748675"/>
              <a:gd name="connsiteX3239" fmla="*/ 19516423 w 27203888"/>
              <a:gd name="connsiteY3239" fmla="*/ 3717313 h 10748675"/>
              <a:gd name="connsiteX3240" fmla="*/ 19516423 w 27203888"/>
              <a:gd name="connsiteY3240" fmla="*/ 3749207 h 10748675"/>
              <a:gd name="connsiteX3241" fmla="*/ 8646299 w 27203888"/>
              <a:gd name="connsiteY3241" fmla="*/ 6252106 h 10748675"/>
              <a:gd name="connsiteX3242" fmla="*/ 8646325 w 27203888"/>
              <a:gd name="connsiteY3242" fmla="*/ 6246740 h 10748675"/>
              <a:gd name="connsiteX3243" fmla="*/ 8646310 w 27203888"/>
              <a:gd name="connsiteY3243" fmla="*/ 6249912 h 10748675"/>
              <a:gd name="connsiteX3244" fmla="*/ 8646299 w 27203888"/>
              <a:gd name="connsiteY3244" fmla="*/ 6252106 h 10748675"/>
              <a:gd name="connsiteX3245" fmla="*/ 7751944 w 27203888"/>
              <a:gd name="connsiteY3245" fmla="*/ 6459031 h 10748675"/>
              <a:gd name="connsiteX3246" fmla="*/ 7749092 w 27203888"/>
              <a:gd name="connsiteY3246" fmla="*/ 6455917 h 10748675"/>
              <a:gd name="connsiteX3247" fmla="*/ 7749774 w 27203888"/>
              <a:gd name="connsiteY3247" fmla="*/ 6458042 h 10748675"/>
              <a:gd name="connsiteX3248" fmla="*/ 2239045 w 27203888"/>
              <a:gd name="connsiteY3248" fmla="*/ 7729927 h 10748675"/>
              <a:gd name="connsiteX3249" fmla="*/ 2207492 w 27203888"/>
              <a:gd name="connsiteY3249" fmla="*/ 7726895 h 10748675"/>
              <a:gd name="connsiteX3250" fmla="*/ 2239045 w 27203888"/>
              <a:gd name="connsiteY3250" fmla="*/ 7729927 h 10748675"/>
              <a:gd name="connsiteX3251" fmla="*/ 2812503 w 27203888"/>
              <a:gd name="connsiteY3251" fmla="*/ 7597948 h 10748675"/>
              <a:gd name="connsiteX3252" fmla="*/ 2820909 w 27203888"/>
              <a:gd name="connsiteY3252" fmla="*/ 7569141 h 10748675"/>
              <a:gd name="connsiteX3253" fmla="*/ 2812503 w 27203888"/>
              <a:gd name="connsiteY3253" fmla="*/ 7597948 h 10748675"/>
              <a:gd name="connsiteX3254" fmla="*/ 9417742 w 27203888"/>
              <a:gd name="connsiteY3254" fmla="*/ 6077779 h 10748675"/>
              <a:gd name="connsiteX3255" fmla="*/ 9392222 w 27203888"/>
              <a:gd name="connsiteY3255" fmla="*/ 6056338 h 10748675"/>
              <a:gd name="connsiteX3256" fmla="*/ 9415576 w 27203888"/>
              <a:gd name="connsiteY3256" fmla="*/ 6023648 h 10748675"/>
              <a:gd name="connsiteX3257" fmla="*/ 9417742 w 27203888"/>
              <a:gd name="connsiteY3257" fmla="*/ 6077779 h 10748675"/>
              <a:gd name="connsiteX3258" fmla="*/ 9932774 w 27203888"/>
              <a:gd name="connsiteY3258" fmla="*/ 5959865 h 10748675"/>
              <a:gd name="connsiteX3259" fmla="*/ 9916624 w 27203888"/>
              <a:gd name="connsiteY3259" fmla="*/ 5936597 h 10748675"/>
              <a:gd name="connsiteX3260" fmla="*/ 9932774 w 27203888"/>
              <a:gd name="connsiteY3260" fmla="*/ 5959865 h 10748675"/>
              <a:gd name="connsiteX3261" fmla="*/ 25670062 w 27203888"/>
              <a:gd name="connsiteY3261" fmla="*/ 2338138 h 10748675"/>
              <a:gd name="connsiteX3262" fmla="*/ 25683711 w 27203888"/>
              <a:gd name="connsiteY3262" fmla="*/ 2310862 h 10748675"/>
              <a:gd name="connsiteX3263" fmla="*/ 25670062 w 27203888"/>
              <a:gd name="connsiteY3263" fmla="*/ 2338138 h 10748675"/>
              <a:gd name="connsiteX3264" fmla="*/ 8420640 w 27203888"/>
              <a:gd name="connsiteY3264" fmla="*/ 6308987 h 10748675"/>
              <a:gd name="connsiteX3265" fmla="*/ 8384078 w 27203888"/>
              <a:gd name="connsiteY3265" fmla="*/ 6290518 h 10748675"/>
              <a:gd name="connsiteX3266" fmla="*/ 8420640 w 27203888"/>
              <a:gd name="connsiteY3266" fmla="*/ 6308987 h 10748675"/>
              <a:gd name="connsiteX3267" fmla="*/ 8450474 w 27203888"/>
              <a:gd name="connsiteY3267" fmla="*/ 6302121 h 10748675"/>
              <a:gd name="connsiteX3268" fmla="*/ 8430108 w 27203888"/>
              <a:gd name="connsiteY3268" fmla="*/ 6279924 h 10748675"/>
              <a:gd name="connsiteX3269" fmla="*/ 8450474 w 27203888"/>
              <a:gd name="connsiteY3269" fmla="*/ 6302121 h 10748675"/>
              <a:gd name="connsiteX3270" fmla="*/ 24755059 w 27203888"/>
              <a:gd name="connsiteY3270" fmla="*/ 2551263 h 10748675"/>
              <a:gd name="connsiteX3271" fmla="*/ 24768714 w 27203888"/>
              <a:gd name="connsiteY3271" fmla="*/ 2519223 h 10748675"/>
              <a:gd name="connsiteX3272" fmla="*/ 24755059 w 27203888"/>
              <a:gd name="connsiteY3272" fmla="*/ 2551263 h 10748675"/>
              <a:gd name="connsiteX3273" fmla="*/ 1686038 w 27203888"/>
              <a:gd name="connsiteY3273" fmla="*/ 7860589 h 10748675"/>
              <a:gd name="connsiteX3274" fmla="*/ 1608715 w 27203888"/>
              <a:gd name="connsiteY3274" fmla="*/ 7831590 h 10748675"/>
              <a:gd name="connsiteX3275" fmla="*/ 1427267 w 27203888"/>
              <a:gd name="connsiteY3275" fmla="*/ 7766899 h 10748675"/>
              <a:gd name="connsiteX3276" fmla="*/ 1697840 w 27203888"/>
              <a:gd name="connsiteY3276" fmla="*/ 7843281 h 10748675"/>
              <a:gd name="connsiteX3277" fmla="*/ 1686038 w 27203888"/>
              <a:gd name="connsiteY3277" fmla="*/ 7860589 h 10748675"/>
              <a:gd name="connsiteX3278" fmla="*/ 22888238 w 27203888"/>
              <a:gd name="connsiteY3278" fmla="*/ 2982178 h 10748675"/>
              <a:gd name="connsiteX3279" fmla="*/ 22845809 w 27203888"/>
              <a:gd name="connsiteY3279" fmla="*/ 2969776 h 10748675"/>
              <a:gd name="connsiteX3280" fmla="*/ 22870624 w 27203888"/>
              <a:gd name="connsiteY3280" fmla="*/ 2948495 h 10748675"/>
              <a:gd name="connsiteX3281" fmla="*/ 22888238 w 27203888"/>
              <a:gd name="connsiteY3281" fmla="*/ 2982178 h 10748675"/>
              <a:gd name="connsiteX3282" fmla="*/ 21555406 w 27203888"/>
              <a:gd name="connsiteY3282" fmla="*/ 3290045 h 10748675"/>
              <a:gd name="connsiteX3283" fmla="*/ 21541754 w 27203888"/>
              <a:gd name="connsiteY3283" fmla="*/ 3257968 h 10748675"/>
              <a:gd name="connsiteX3284" fmla="*/ 21555406 w 27203888"/>
              <a:gd name="connsiteY3284" fmla="*/ 3290045 h 10748675"/>
              <a:gd name="connsiteX3285" fmla="*/ 22921456 w 27203888"/>
              <a:gd name="connsiteY3285" fmla="*/ 2982201 h 10748675"/>
              <a:gd name="connsiteX3286" fmla="*/ 22935108 w 27203888"/>
              <a:gd name="connsiteY3286" fmla="*/ 2950159 h 10748675"/>
              <a:gd name="connsiteX3287" fmla="*/ 22921456 w 27203888"/>
              <a:gd name="connsiteY3287" fmla="*/ 2982201 h 10748675"/>
              <a:gd name="connsiteX3288" fmla="*/ 23216851 w 27203888"/>
              <a:gd name="connsiteY3288" fmla="*/ 2915940 h 10748675"/>
              <a:gd name="connsiteX3289" fmla="*/ 23230503 w 27203888"/>
              <a:gd name="connsiteY3289" fmla="*/ 2883861 h 10748675"/>
              <a:gd name="connsiteX3290" fmla="*/ 23216851 w 27203888"/>
              <a:gd name="connsiteY3290" fmla="*/ 2915940 h 10748675"/>
              <a:gd name="connsiteX3291" fmla="*/ 21598635 w 27203888"/>
              <a:gd name="connsiteY3291" fmla="*/ 3290045 h 10748675"/>
              <a:gd name="connsiteX3292" fmla="*/ 21584982 w 27203888"/>
              <a:gd name="connsiteY3292" fmla="*/ 3257967 h 10748675"/>
              <a:gd name="connsiteX3293" fmla="*/ 21598635 w 27203888"/>
              <a:gd name="connsiteY3293" fmla="*/ 3290045 h 10748675"/>
              <a:gd name="connsiteX3294" fmla="*/ 2645640 w 27203888"/>
              <a:gd name="connsiteY3294" fmla="*/ 7652218 h 10748675"/>
              <a:gd name="connsiteX3295" fmla="*/ 2510141 w 27203888"/>
              <a:gd name="connsiteY3295" fmla="*/ 7667097 h 10748675"/>
              <a:gd name="connsiteX3296" fmla="*/ 2396473 w 27203888"/>
              <a:gd name="connsiteY3296" fmla="*/ 7617164 h 10748675"/>
              <a:gd name="connsiteX3297" fmla="*/ 2645640 w 27203888"/>
              <a:gd name="connsiteY3297" fmla="*/ 7652218 h 10748675"/>
              <a:gd name="connsiteX3298" fmla="*/ 7753438 w 27203888"/>
              <a:gd name="connsiteY3298" fmla="*/ 6476681 h 10748675"/>
              <a:gd name="connsiteX3299" fmla="*/ 7745147 w 27203888"/>
              <a:gd name="connsiteY3299" fmla="*/ 6465153 h 10748675"/>
              <a:gd name="connsiteX3300" fmla="*/ 7747116 w 27203888"/>
              <a:gd name="connsiteY3300" fmla="*/ 6453759 h 10748675"/>
              <a:gd name="connsiteX3301" fmla="*/ 7745804 w 27203888"/>
              <a:gd name="connsiteY3301" fmla="*/ 6452328 h 10748675"/>
              <a:gd name="connsiteX3302" fmla="*/ 7767697 w 27203888"/>
              <a:gd name="connsiteY3302" fmla="*/ 6430682 h 10748675"/>
              <a:gd name="connsiteX3303" fmla="*/ 7763203 w 27203888"/>
              <a:gd name="connsiteY3303" fmla="*/ 6460778 h 10748675"/>
              <a:gd name="connsiteX3304" fmla="*/ 7754562 w 27203888"/>
              <a:gd name="connsiteY3304" fmla="*/ 6461743 h 10748675"/>
              <a:gd name="connsiteX3305" fmla="*/ 9328741 w 27203888"/>
              <a:gd name="connsiteY3305" fmla="*/ 6120607 h 10748675"/>
              <a:gd name="connsiteX3306" fmla="*/ 9274015 w 27203888"/>
              <a:gd name="connsiteY3306" fmla="*/ 6115757 h 10748675"/>
              <a:gd name="connsiteX3307" fmla="*/ 9187140 w 27203888"/>
              <a:gd name="connsiteY3307" fmla="*/ 6130384 h 10748675"/>
              <a:gd name="connsiteX3308" fmla="*/ 9326922 w 27203888"/>
              <a:gd name="connsiteY3308" fmla="*/ 5996237 h 10748675"/>
              <a:gd name="connsiteX3309" fmla="*/ 9321651 w 27203888"/>
              <a:gd name="connsiteY3309" fmla="*/ 5950040 h 10748675"/>
              <a:gd name="connsiteX3310" fmla="*/ 9342572 w 27203888"/>
              <a:gd name="connsiteY3310" fmla="*/ 6040940 h 10748675"/>
              <a:gd name="connsiteX3311" fmla="*/ 9302240 w 27203888"/>
              <a:gd name="connsiteY3311" fmla="*/ 6028754 h 10748675"/>
              <a:gd name="connsiteX3312" fmla="*/ 9316317 w 27203888"/>
              <a:gd name="connsiteY3312" fmla="*/ 6089920 h 10748675"/>
              <a:gd name="connsiteX3313" fmla="*/ 9334337 w 27203888"/>
              <a:gd name="connsiteY3313" fmla="*/ 6075039 h 10748675"/>
              <a:gd name="connsiteX3314" fmla="*/ 9374668 w 27203888"/>
              <a:gd name="connsiteY3314" fmla="*/ 6087225 h 10748675"/>
              <a:gd name="connsiteX3315" fmla="*/ 9328741 w 27203888"/>
              <a:gd name="connsiteY3315" fmla="*/ 6120607 h 10748675"/>
              <a:gd name="connsiteX3316" fmla="*/ 23304693 w 27203888"/>
              <a:gd name="connsiteY3316" fmla="*/ 2906469 h 10748675"/>
              <a:gd name="connsiteX3317" fmla="*/ 23303669 w 27203888"/>
              <a:gd name="connsiteY3317" fmla="*/ 2902516 h 10748675"/>
              <a:gd name="connsiteX3318" fmla="*/ 23270414 w 27203888"/>
              <a:gd name="connsiteY3318" fmla="*/ 2874299 h 10748675"/>
              <a:gd name="connsiteX3319" fmla="*/ 23242069 w 27203888"/>
              <a:gd name="connsiteY3319" fmla="*/ 2819395 h 10748675"/>
              <a:gd name="connsiteX3320" fmla="*/ 23265702 w 27203888"/>
              <a:gd name="connsiteY3320" fmla="*/ 2817447 h 10748675"/>
              <a:gd name="connsiteX3321" fmla="*/ 23334909 w 27203888"/>
              <a:gd name="connsiteY3321" fmla="*/ 2871840 h 10748675"/>
              <a:gd name="connsiteX3322" fmla="*/ 23299670 w 27203888"/>
              <a:gd name="connsiteY3322" fmla="*/ 2874608 h 10748675"/>
              <a:gd name="connsiteX3323" fmla="*/ 23300883 w 27203888"/>
              <a:gd name="connsiteY3323" fmla="*/ 2883607 h 10748675"/>
              <a:gd name="connsiteX3324" fmla="*/ 23304693 w 27203888"/>
              <a:gd name="connsiteY3324" fmla="*/ 2880804 h 10748675"/>
              <a:gd name="connsiteX3325" fmla="*/ 23305395 w 27203888"/>
              <a:gd name="connsiteY3325" fmla="*/ 2901555 h 10748675"/>
              <a:gd name="connsiteX3326" fmla="*/ 23305389 w 27203888"/>
              <a:gd name="connsiteY3326" fmla="*/ 2901606 h 10748675"/>
              <a:gd name="connsiteX3327" fmla="*/ 23306154 w 27203888"/>
              <a:gd name="connsiteY3327" fmla="*/ 2904621 h 10748675"/>
              <a:gd name="connsiteX3328" fmla="*/ 23305086 w 27203888"/>
              <a:gd name="connsiteY3328" fmla="*/ 2903717 h 10748675"/>
              <a:gd name="connsiteX3329" fmla="*/ 2863487 w 27203888"/>
              <a:gd name="connsiteY3329" fmla="*/ 7612414 h 10748675"/>
              <a:gd name="connsiteX3330" fmla="*/ 2886737 w 27203888"/>
              <a:gd name="connsiteY3330" fmla="*/ 7579387 h 10748675"/>
              <a:gd name="connsiteX3331" fmla="*/ 2863487 w 27203888"/>
              <a:gd name="connsiteY3331" fmla="*/ 7612414 h 10748675"/>
              <a:gd name="connsiteX3332" fmla="*/ 22600554 w 27203888"/>
              <a:gd name="connsiteY3332" fmla="*/ 3070532 h 10748675"/>
              <a:gd name="connsiteX3333" fmla="*/ 22590040 w 27203888"/>
              <a:gd name="connsiteY3333" fmla="*/ 3044869 h 10748675"/>
              <a:gd name="connsiteX3334" fmla="*/ 22618079 w 27203888"/>
              <a:gd name="connsiteY3334" fmla="*/ 3057700 h 10748675"/>
              <a:gd name="connsiteX3335" fmla="*/ 22600554 w 27203888"/>
              <a:gd name="connsiteY3335" fmla="*/ 3070532 h 10748675"/>
              <a:gd name="connsiteX3336" fmla="*/ 7738984 w 27203888"/>
              <a:gd name="connsiteY3336" fmla="*/ 6491909 h 10748675"/>
              <a:gd name="connsiteX3337" fmla="*/ 7750912 w 27203888"/>
              <a:gd name="connsiteY3337" fmla="*/ 6478414 h 10748675"/>
              <a:gd name="connsiteX3338" fmla="*/ 7738984 w 27203888"/>
              <a:gd name="connsiteY3338" fmla="*/ 6491909 h 10748675"/>
              <a:gd name="connsiteX3339" fmla="*/ 24606928 w 27203888"/>
              <a:gd name="connsiteY3339" fmla="*/ 2611182 h 10748675"/>
              <a:gd name="connsiteX3340" fmla="*/ 24596557 w 27203888"/>
              <a:gd name="connsiteY3340" fmla="*/ 2585520 h 10748675"/>
              <a:gd name="connsiteX3341" fmla="*/ 24620959 w 27203888"/>
              <a:gd name="connsiteY3341" fmla="*/ 2598351 h 10748675"/>
              <a:gd name="connsiteX3342" fmla="*/ 24606928 w 27203888"/>
              <a:gd name="connsiteY3342" fmla="*/ 2611182 h 10748675"/>
              <a:gd name="connsiteX3343" fmla="*/ 25250092 w 27203888"/>
              <a:gd name="connsiteY3343" fmla="*/ 2473628 h 10748675"/>
              <a:gd name="connsiteX3344" fmla="*/ 25250100 w 27203888"/>
              <a:gd name="connsiteY3344" fmla="*/ 2473590 h 10748675"/>
              <a:gd name="connsiteX3345" fmla="*/ 25250742 w 27203888"/>
              <a:gd name="connsiteY3345" fmla="*/ 2470974 h 10748675"/>
              <a:gd name="connsiteX3346" fmla="*/ 22358197 w 27203888"/>
              <a:gd name="connsiteY3346" fmla="*/ 3146271 h 10748675"/>
              <a:gd name="connsiteX3347" fmla="*/ 22314249 w 27203888"/>
              <a:gd name="connsiteY3347" fmla="*/ 3141764 h 10748675"/>
              <a:gd name="connsiteX3348" fmla="*/ 22241000 w 27203888"/>
              <a:gd name="connsiteY3348" fmla="*/ 3135207 h 10748675"/>
              <a:gd name="connsiteX3349" fmla="*/ 22168566 w 27203888"/>
              <a:gd name="connsiteY3349" fmla="*/ 3082754 h 10748675"/>
              <a:gd name="connsiteX3350" fmla="*/ 22387495 w 27203888"/>
              <a:gd name="connsiteY3350" fmla="*/ 3102420 h 10748675"/>
              <a:gd name="connsiteX3351" fmla="*/ 22358197 w 27203888"/>
              <a:gd name="connsiteY3351" fmla="*/ 3146271 h 10748675"/>
              <a:gd name="connsiteX3352" fmla="*/ 25248225 w 27203888"/>
              <a:gd name="connsiteY3352" fmla="*/ 2481256 h 10748675"/>
              <a:gd name="connsiteX3353" fmla="*/ 25250092 w 27203888"/>
              <a:gd name="connsiteY3353" fmla="*/ 2473628 h 10748675"/>
              <a:gd name="connsiteX3354" fmla="*/ 25248902 w 27203888"/>
              <a:gd name="connsiteY3354" fmla="*/ 2478492 h 10748675"/>
              <a:gd name="connsiteX3355" fmla="*/ 25643058 w 27203888"/>
              <a:gd name="connsiteY3355" fmla="*/ 2390531 h 10748675"/>
              <a:gd name="connsiteX3356" fmla="*/ 25605897 w 27203888"/>
              <a:gd name="connsiteY3356" fmla="*/ 2370621 h 10748675"/>
              <a:gd name="connsiteX3357" fmla="*/ 25528412 w 27203888"/>
              <a:gd name="connsiteY3357" fmla="*/ 2320211 h 10748675"/>
              <a:gd name="connsiteX3358" fmla="*/ 25455006 w 27203888"/>
              <a:gd name="connsiteY3358" fmla="*/ 2268729 h 10748675"/>
              <a:gd name="connsiteX3359" fmla="*/ 25396279 w 27203888"/>
              <a:gd name="connsiteY3359" fmla="*/ 2210812 h 10748675"/>
              <a:gd name="connsiteX3360" fmla="*/ 25353052 w 27203888"/>
              <a:gd name="connsiteY3360" fmla="*/ 2197941 h 10748675"/>
              <a:gd name="connsiteX3361" fmla="*/ 25386901 w 27203888"/>
              <a:gd name="connsiteY3361" fmla="*/ 2178635 h 10748675"/>
              <a:gd name="connsiteX3362" fmla="*/ 25420750 w 27203888"/>
              <a:gd name="connsiteY3362" fmla="*/ 2197941 h 10748675"/>
              <a:gd name="connsiteX3363" fmla="*/ 25499050 w 27203888"/>
              <a:gd name="connsiteY3363" fmla="*/ 2242988 h 10748675"/>
              <a:gd name="connsiteX3364" fmla="*/ 25654834 w 27203888"/>
              <a:gd name="connsiteY3364" fmla="*/ 2377056 h 10748675"/>
              <a:gd name="connsiteX3365" fmla="*/ 25643058 w 27203888"/>
              <a:gd name="connsiteY3365" fmla="*/ 2390531 h 10748675"/>
              <a:gd name="connsiteX3366" fmla="*/ 19340111 w 27203888"/>
              <a:gd name="connsiteY3366" fmla="*/ 3844123 h 10748675"/>
              <a:gd name="connsiteX3367" fmla="*/ 19315495 w 27203888"/>
              <a:gd name="connsiteY3367" fmla="*/ 3780984 h 10748675"/>
              <a:gd name="connsiteX3368" fmla="*/ 19404113 w 27203888"/>
              <a:gd name="connsiteY3368" fmla="*/ 3756781 h 10748675"/>
              <a:gd name="connsiteX3369" fmla="*/ 19433242 w 27203888"/>
              <a:gd name="connsiteY3369" fmla="*/ 3745735 h 10748675"/>
              <a:gd name="connsiteX3370" fmla="*/ 19447729 w 27203888"/>
              <a:gd name="connsiteY3370" fmla="*/ 3747903 h 10748675"/>
              <a:gd name="connsiteX3371" fmla="*/ 19455847 w 27203888"/>
              <a:gd name="connsiteY3371" fmla="*/ 3756325 h 10748675"/>
              <a:gd name="connsiteX3372" fmla="*/ 19452385 w 27203888"/>
              <a:gd name="connsiteY3372" fmla="*/ 3749954 h 10748675"/>
              <a:gd name="connsiteX3373" fmla="*/ 19459211 w 27203888"/>
              <a:gd name="connsiteY3373" fmla="*/ 3738428 h 10748675"/>
              <a:gd name="connsiteX3374" fmla="*/ 19466037 w 27203888"/>
              <a:gd name="connsiteY3374" fmla="*/ 3749954 h 10748675"/>
              <a:gd name="connsiteX3375" fmla="*/ 19459211 w 27203888"/>
              <a:gd name="connsiteY3375" fmla="*/ 3759167 h 10748675"/>
              <a:gd name="connsiteX3376" fmla="*/ 19458366 w 27203888"/>
              <a:gd name="connsiteY3376" fmla="*/ 3758940 h 10748675"/>
              <a:gd name="connsiteX3377" fmla="*/ 19462370 w 27203888"/>
              <a:gd name="connsiteY3377" fmla="*/ 3763094 h 10748675"/>
              <a:gd name="connsiteX3378" fmla="*/ 19379497 w 27203888"/>
              <a:gd name="connsiteY3378" fmla="*/ 3825175 h 10748675"/>
              <a:gd name="connsiteX3379" fmla="*/ 19340111 w 27203888"/>
              <a:gd name="connsiteY3379" fmla="*/ 3844123 h 10748675"/>
              <a:gd name="connsiteX3380" fmla="*/ 18947297 w 27203888"/>
              <a:gd name="connsiteY3380" fmla="*/ 3938817 h 10748675"/>
              <a:gd name="connsiteX3381" fmla="*/ 18933645 w 27203888"/>
              <a:gd name="connsiteY3381" fmla="*/ 3906739 h 10748675"/>
              <a:gd name="connsiteX3382" fmla="*/ 18947297 w 27203888"/>
              <a:gd name="connsiteY3382" fmla="*/ 3938817 h 10748675"/>
              <a:gd name="connsiteX3383" fmla="*/ 9748593 w 27203888"/>
              <a:gd name="connsiteY3383" fmla="*/ 6057173 h 10748675"/>
              <a:gd name="connsiteX3384" fmla="*/ 9716790 w 27203888"/>
              <a:gd name="connsiteY3384" fmla="*/ 6053158 h 10748675"/>
              <a:gd name="connsiteX3385" fmla="*/ 9748593 w 27203888"/>
              <a:gd name="connsiteY3385" fmla="*/ 6057173 h 10748675"/>
              <a:gd name="connsiteX3386" fmla="*/ 2677709 w 27203888"/>
              <a:gd name="connsiteY3386" fmla="*/ 7684510 h 10748675"/>
              <a:gd name="connsiteX3387" fmla="*/ 2686122 w 27203888"/>
              <a:gd name="connsiteY3387" fmla="*/ 7655732 h 10748675"/>
              <a:gd name="connsiteX3388" fmla="*/ 2677709 w 27203888"/>
              <a:gd name="connsiteY3388" fmla="*/ 7684510 h 10748675"/>
              <a:gd name="connsiteX3389" fmla="*/ 9779520 w 27203888"/>
              <a:gd name="connsiteY3389" fmla="*/ 6050058 h 10748675"/>
              <a:gd name="connsiteX3390" fmla="*/ 9778106 w 27203888"/>
              <a:gd name="connsiteY3390" fmla="*/ 6025505 h 10748675"/>
              <a:gd name="connsiteX3391" fmla="*/ 9776261 w 27203888"/>
              <a:gd name="connsiteY3391" fmla="*/ 5996872 h 10748675"/>
              <a:gd name="connsiteX3392" fmla="*/ 9775103 w 27203888"/>
              <a:gd name="connsiteY3392" fmla="*/ 5996010 h 10748675"/>
              <a:gd name="connsiteX3393" fmla="*/ 9777823 w 27203888"/>
              <a:gd name="connsiteY3393" fmla="*/ 5983959 h 10748675"/>
              <a:gd name="connsiteX3394" fmla="*/ 9779868 w 27203888"/>
              <a:gd name="connsiteY3394" fmla="*/ 5999555 h 10748675"/>
              <a:gd name="connsiteX3395" fmla="*/ 9776857 w 27203888"/>
              <a:gd name="connsiteY3395" fmla="*/ 5997315 h 10748675"/>
              <a:gd name="connsiteX3396" fmla="*/ 9784120 w 27203888"/>
              <a:gd name="connsiteY3396" fmla="*/ 6009947 h 10748675"/>
              <a:gd name="connsiteX3397" fmla="*/ 9779520 w 27203888"/>
              <a:gd name="connsiteY3397" fmla="*/ 6050058 h 10748675"/>
              <a:gd name="connsiteX3398" fmla="*/ 23397561 w 27203888"/>
              <a:gd name="connsiteY3398" fmla="*/ 2918872 h 10748675"/>
              <a:gd name="connsiteX3399" fmla="*/ 23364549 w 27203888"/>
              <a:gd name="connsiteY3399" fmla="*/ 2879748 h 10748675"/>
              <a:gd name="connsiteX3400" fmla="*/ 23406992 w 27203888"/>
              <a:gd name="connsiteY3400" fmla="*/ 2860184 h 10748675"/>
              <a:gd name="connsiteX3401" fmla="*/ 23397561 w 27203888"/>
              <a:gd name="connsiteY3401" fmla="*/ 2918872 h 10748675"/>
              <a:gd name="connsiteX3402" fmla="*/ 25245102 w 27203888"/>
              <a:gd name="connsiteY3402" fmla="*/ 2494018 h 10748675"/>
              <a:gd name="connsiteX3403" fmla="*/ 25248225 w 27203888"/>
              <a:gd name="connsiteY3403" fmla="*/ 2481256 h 10748675"/>
              <a:gd name="connsiteX3404" fmla="*/ 25246902 w 27203888"/>
              <a:gd name="connsiteY3404" fmla="*/ 2486666 h 10748675"/>
              <a:gd name="connsiteX3405" fmla="*/ 23003534 w 27203888"/>
              <a:gd name="connsiteY3405" fmla="*/ 3010695 h 10748675"/>
              <a:gd name="connsiteX3406" fmla="*/ 22975495 w 27203888"/>
              <a:gd name="connsiteY3406" fmla="*/ 2979978 h 10748675"/>
              <a:gd name="connsiteX3407" fmla="*/ 23003534 w 27203888"/>
              <a:gd name="connsiteY3407" fmla="*/ 3010695 h 10748675"/>
              <a:gd name="connsiteX3408" fmla="*/ 18976125 w 27203888"/>
              <a:gd name="connsiteY3408" fmla="*/ 3938804 h 10748675"/>
              <a:gd name="connsiteX3409" fmla="*/ 18962615 w 27203888"/>
              <a:gd name="connsiteY3409" fmla="*/ 3873593 h 10748675"/>
              <a:gd name="connsiteX3410" fmla="*/ 18976125 w 27203888"/>
              <a:gd name="connsiteY3410" fmla="*/ 3938804 h 10748675"/>
              <a:gd name="connsiteX3411" fmla="*/ 20608744 w 27203888"/>
              <a:gd name="connsiteY3411" fmla="*/ 3564706 h 10748675"/>
              <a:gd name="connsiteX3412" fmla="*/ 20701583 w 27203888"/>
              <a:gd name="connsiteY3412" fmla="*/ 3532630 h 10748675"/>
              <a:gd name="connsiteX3413" fmla="*/ 20608744 w 27203888"/>
              <a:gd name="connsiteY3413" fmla="*/ 3564706 h 10748675"/>
              <a:gd name="connsiteX3414" fmla="*/ 22867424 w 27203888"/>
              <a:gd name="connsiteY3414" fmla="*/ 3048468 h 10748675"/>
              <a:gd name="connsiteX3415" fmla="*/ 22868670 w 27203888"/>
              <a:gd name="connsiteY3415" fmla="*/ 3025455 h 10748675"/>
              <a:gd name="connsiteX3416" fmla="*/ 22877399 w 27203888"/>
              <a:gd name="connsiteY3416" fmla="*/ 3028012 h 10748675"/>
              <a:gd name="connsiteX3417" fmla="*/ 22867424 w 27203888"/>
              <a:gd name="connsiteY3417" fmla="*/ 3048468 h 10748675"/>
              <a:gd name="connsiteX3418" fmla="*/ 20583148 w 27203888"/>
              <a:gd name="connsiteY3418" fmla="*/ 3576400 h 10748675"/>
              <a:gd name="connsiteX3419" fmla="*/ 20576321 w 27203888"/>
              <a:gd name="connsiteY3419" fmla="*/ 3565265 h 10748675"/>
              <a:gd name="connsiteX3420" fmla="*/ 20581015 w 27203888"/>
              <a:gd name="connsiteY3420" fmla="*/ 3555763 h 10748675"/>
              <a:gd name="connsiteX3421" fmla="*/ 20582229 w 27203888"/>
              <a:gd name="connsiteY3421" fmla="*/ 3554614 h 10748675"/>
              <a:gd name="connsiteX3422" fmla="*/ 20583147 w 27203888"/>
              <a:gd name="connsiteY3422" fmla="*/ 3553747 h 10748675"/>
              <a:gd name="connsiteX3423" fmla="*/ 20587449 w 27203888"/>
              <a:gd name="connsiteY3423" fmla="*/ 3561004 h 10748675"/>
              <a:gd name="connsiteX3424" fmla="*/ 20589974 w 27203888"/>
              <a:gd name="connsiteY3424" fmla="*/ 3565265 h 10748675"/>
              <a:gd name="connsiteX3425" fmla="*/ 20583148 w 27203888"/>
              <a:gd name="connsiteY3425" fmla="*/ 3576400 h 10748675"/>
              <a:gd name="connsiteX3426" fmla="*/ 24891085 w 27203888"/>
              <a:gd name="connsiteY3426" fmla="*/ 2587035 h 10748675"/>
              <a:gd name="connsiteX3427" fmla="*/ 24880712 w 27203888"/>
              <a:gd name="connsiteY3427" fmla="*/ 2566581 h 10748675"/>
              <a:gd name="connsiteX3428" fmla="*/ 24891085 w 27203888"/>
              <a:gd name="connsiteY3428" fmla="*/ 2587035 h 10748675"/>
              <a:gd name="connsiteX3429" fmla="*/ 24656958 w 27203888"/>
              <a:gd name="connsiteY3429" fmla="*/ 2641246 h 10748675"/>
              <a:gd name="connsiteX3430" fmla="*/ 24621771 w 27203888"/>
              <a:gd name="connsiteY3430" fmla="*/ 2628030 h 10748675"/>
              <a:gd name="connsiteX3431" fmla="*/ 24643134 w 27203888"/>
              <a:gd name="connsiteY3431" fmla="*/ 2609860 h 10748675"/>
              <a:gd name="connsiteX3432" fmla="*/ 24656958 w 27203888"/>
              <a:gd name="connsiteY3432" fmla="*/ 2641246 h 10748675"/>
              <a:gd name="connsiteX3433" fmla="*/ 24051779 w 27203888"/>
              <a:gd name="connsiteY3433" fmla="*/ 2783338 h 10748675"/>
              <a:gd name="connsiteX3434" fmla="*/ 23705023 w 27203888"/>
              <a:gd name="connsiteY3434" fmla="*/ 2629894 h 10748675"/>
              <a:gd name="connsiteX3435" fmla="*/ 23749186 w 27203888"/>
              <a:gd name="connsiteY3435" fmla="*/ 2584827 h 10748675"/>
              <a:gd name="connsiteX3436" fmla="*/ 23675581 w 27203888"/>
              <a:gd name="connsiteY3436" fmla="*/ 2597705 h 10748675"/>
              <a:gd name="connsiteX3437" fmla="*/ 23690303 w 27203888"/>
              <a:gd name="connsiteY3437" fmla="*/ 2565513 h 10748675"/>
              <a:gd name="connsiteX3438" fmla="*/ 23070393 w 27203888"/>
              <a:gd name="connsiteY3438" fmla="*/ 2277936 h 10748675"/>
              <a:gd name="connsiteX3439" fmla="*/ 22924004 w 27203888"/>
              <a:gd name="connsiteY3439" fmla="*/ 2226430 h 10748675"/>
              <a:gd name="connsiteX3440" fmla="*/ 22874935 w 27203888"/>
              <a:gd name="connsiteY3440" fmla="*/ 2213554 h 10748675"/>
              <a:gd name="connsiteX3441" fmla="*/ 22850399 w 27203888"/>
              <a:gd name="connsiteY3441" fmla="*/ 2265061 h 10748675"/>
              <a:gd name="connsiteX3442" fmla="*/ 22708918 w 27203888"/>
              <a:gd name="connsiteY3442" fmla="*/ 2200678 h 10748675"/>
              <a:gd name="connsiteX3443" fmla="*/ 22557619 w 27203888"/>
              <a:gd name="connsiteY3443" fmla="*/ 2137367 h 10748675"/>
              <a:gd name="connsiteX3444" fmla="*/ 22748172 w 27203888"/>
              <a:gd name="connsiteY3444" fmla="*/ 2130929 h 10748675"/>
              <a:gd name="connsiteX3445" fmla="*/ 22780975 w 27203888"/>
              <a:gd name="connsiteY3445" fmla="*/ 2171051 h 10748675"/>
              <a:gd name="connsiteX3446" fmla="*/ 22817181 w 27203888"/>
              <a:gd name="connsiteY3446" fmla="*/ 2183546 h 10748675"/>
              <a:gd name="connsiteX3447" fmla="*/ 22820549 w 27203888"/>
              <a:gd name="connsiteY3447" fmla="*/ 2207115 h 10748675"/>
              <a:gd name="connsiteX3448" fmla="*/ 22831589 w 27203888"/>
              <a:gd name="connsiteY3448" fmla="*/ 2213554 h 10748675"/>
              <a:gd name="connsiteX3449" fmla="*/ 22827909 w 27203888"/>
              <a:gd name="connsiteY3449" fmla="*/ 2190214 h 10748675"/>
              <a:gd name="connsiteX3450" fmla="*/ 22821415 w 27203888"/>
              <a:gd name="connsiteY3450" fmla="*/ 2185008 h 10748675"/>
              <a:gd name="connsiteX3451" fmla="*/ 22822901 w 27203888"/>
              <a:gd name="connsiteY3451" fmla="*/ 2185518 h 10748675"/>
              <a:gd name="connsiteX3452" fmla="*/ 22904376 w 27203888"/>
              <a:gd name="connsiteY3452" fmla="*/ 2187802 h 10748675"/>
              <a:gd name="connsiteX3453" fmla="*/ 23099836 w 27203888"/>
              <a:gd name="connsiteY3453" fmla="*/ 2245743 h 10748675"/>
              <a:gd name="connsiteX3454" fmla="*/ 23293046 w 27203888"/>
              <a:gd name="connsiteY3454" fmla="*/ 2325285 h 10748675"/>
              <a:gd name="connsiteX3455" fmla="*/ 23427150 w 27203888"/>
              <a:gd name="connsiteY3455" fmla="*/ 2388778 h 10748675"/>
              <a:gd name="connsiteX3456" fmla="*/ 23423701 w 27203888"/>
              <a:gd name="connsiteY3456" fmla="*/ 2381322 h 10748675"/>
              <a:gd name="connsiteX3457" fmla="*/ 23432233 w 27203888"/>
              <a:gd name="connsiteY3457" fmla="*/ 2367688 h 10748675"/>
              <a:gd name="connsiteX3458" fmla="*/ 23432234 w 27203888"/>
              <a:gd name="connsiteY3458" fmla="*/ 2383727 h 10748675"/>
              <a:gd name="connsiteX3459" fmla="*/ 23432233 w 27203888"/>
              <a:gd name="connsiteY3459" fmla="*/ 2391185 h 10748675"/>
              <a:gd name="connsiteX3460" fmla="*/ 23489936 w 27203888"/>
              <a:gd name="connsiteY3460" fmla="*/ 2418506 h 10748675"/>
              <a:gd name="connsiteX3461" fmla="*/ 23680488 w 27203888"/>
              <a:gd name="connsiteY3461" fmla="*/ 2515079 h 10748675"/>
              <a:gd name="connsiteX3462" fmla="*/ 23773720 w 27203888"/>
              <a:gd name="connsiteY3462" fmla="*/ 2546197 h 10748675"/>
              <a:gd name="connsiteX3463" fmla="*/ 23798255 w 27203888"/>
              <a:gd name="connsiteY3463" fmla="*/ 2597705 h 10748675"/>
              <a:gd name="connsiteX3464" fmla="*/ 23851413 w 27203888"/>
              <a:gd name="connsiteY3464" fmla="*/ 2649210 h 10748675"/>
              <a:gd name="connsiteX3465" fmla="*/ 23934831 w 27203888"/>
              <a:gd name="connsiteY3465" fmla="*/ 2681401 h 10748675"/>
              <a:gd name="connsiteX3466" fmla="*/ 23983085 w 27203888"/>
              <a:gd name="connsiteY3466" fmla="*/ 2732907 h 10748675"/>
              <a:gd name="connsiteX3467" fmla="*/ 24051779 w 27203888"/>
              <a:gd name="connsiteY3467" fmla="*/ 2783338 h 10748675"/>
              <a:gd name="connsiteX3468" fmla="*/ 1761029 w 27203888"/>
              <a:gd name="connsiteY3468" fmla="*/ 7915316 h 10748675"/>
              <a:gd name="connsiteX3469" fmla="*/ 1746501 w 27203888"/>
              <a:gd name="connsiteY3469" fmla="*/ 7871935 h 10748675"/>
              <a:gd name="connsiteX3470" fmla="*/ 1781899 w 27203888"/>
              <a:gd name="connsiteY3470" fmla="*/ 7863788 h 10748675"/>
              <a:gd name="connsiteX3471" fmla="*/ 1761029 w 27203888"/>
              <a:gd name="connsiteY3471" fmla="*/ 7915316 h 10748675"/>
              <a:gd name="connsiteX3472" fmla="*/ 18918479 w 27203888"/>
              <a:gd name="connsiteY3472" fmla="*/ 3967233 h 10748675"/>
              <a:gd name="connsiteX3473" fmla="*/ 18904827 w 27203888"/>
              <a:gd name="connsiteY3473" fmla="*/ 3935155 h 10748675"/>
              <a:gd name="connsiteX3474" fmla="*/ 18918479 w 27203888"/>
              <a:gd name="connsiteY3474" fmla="*/ 3967233 h 10748675"/>
              <a:gd name="connsiteX3475" fmla="*/ 20525890 w 27203888"/>
              <a:gd name="connsiteY3475" fmla="*/ 3597841 h 10748675"/>
              <a:gd name="connsiteX3476" fmla="*/ 20544641 w 27203888"/>
              <a:gd name="connsiteY3476" fmla="*/ 3562979 h 10748675"/>
              <a:gd name="connsiteX3477" fmla="*/ 20574278 w 27203888"/>
              <a:gd name="connsiteY3477" fmla="*/ 3566371 h 10748675"/>
              <a:gd name="connsiteX3478" fmla="*/ 20579117 w 27203888"/>
              <a:gd name="connsiteY3478" fmla="*/ 3578308 h 10748675"/>
              <a:gd name="connsiteX3479" fmla="*/ 20525890 w 27203888"/>
              <a:gd name="connsiteY3479" fmla="*/ 3597841 h 10748675"/>
              <a:gd name="connsiteX3480" fmla="*/ 19189413 w 27203888"/>
              <a:gd name="connsiteY3480" fmla="*/ 3905654 h 10748675"/>
              <a:gd name="connsiteX3481" fmla="*/ 19189413 w 27203888"/>
              <a:gd name="connsiteY3481" fmla="*/ 3840444 h 10748675"/>
              <a:gd name="connsiteX3482" fmla="*/ 19212888 w 27203888"/>
              <a:gd name="connsiteY3482" fmla="*/ 3840444 h 10748675"/>
              <a:gd name="connsiteX3483" fmla="*/ 19260650 w 27203888"/>
              <a:gd name="connsiteY3483" fmla="*/ 3840444 h 10748675"/>
              <a:gd name="connsiteX3484" fmla="*/ 19189413 w 27203888"/>
              <a:gd name="connsiteY3484" fmla="*/ 3905654 h 10748675"/>
              <a:gd name="connsiteX3485" fmla="*/ 20924992 w 27203888"/>
              <a:gd name="connsiteY3485" fmla="*/ 3507879 h 10748675"/>
              <a:gd name="connsiteX3486" fmla="*/ 20911340 w 27203888"/>
              <a:gd name="connsiteY3486" fmla="*/ 3475804 h 10748675"/>
              <a:gd name="connsiteX3487" fmla="*/ 20924992 w 27203888"/>
              <a:gd name="connsiteY3487" fmla="*/ 3507879 h 10748675"/>
              <a:gd name="connsiteX3488" fmla="*/ 1718466 w 27203888"/>
              <a:gd name="connsiteY3488" fmla="*/ 7929078 h 10748675"/>
              <a:gd name="connsiteX3489" fmla="*/ 1734088 w 27203888"/>
              <a:gd name="connsiteY3489" fmla="*/ 7862890 h 10748675"/>
              <a:gd name="connsiteX3490" fmla="*/ 1718466 w 27203888"/>
              <a:gd name="connsiteY3490" fmla="*/ 7929078 h 10748675"/>
              <a:gd name="connsiteX3491" fmla="*/ 3024963 w 27203888"/>
              <a:gd name="connsiteY3491" fmla="*/ 7628393 h 10748675"/>
              <a:gd name="connsiteX3492" fmla="*/ 2977000 w 27203888"/>
              <a:gd name="connsiteY3492" fmla="*/ 7623068 h 10748675"/>
              <a:gd name="connsiteX3493" fmla="*/ 3024963 w 27203888"/>
              <a:gd name="connsiteY3493" fmla="*/ 7628393 h 10748675"/>
              <a:gd name="connsiteX3494" fmla="*/ 9260250 w 27203888"/>
              <a:gd name="connsiteY3494" fmla="*/ 6193368 h 10748675"/>
              <a:gd name="connsiteX3495" fmla="*/ 9240099 w 27203888"/>
              <a:gd name="connsiteY3495" fmla="*/ 6171134 h 10748675"/>
              <a:gd name="connsiteX3496" fmla="*/ 9260250 w 27203888"/>
              <a:gd name="connsiteY3496" fmla="*/ 6193368 h 10748675"/>
              <a:gd name="connsiteX3497" fmla="*/ 24941564 w 27203888"/>
              <a:gd name="connsiteY3497" fmla="*/ 2584434 h 10748675"/>
              <a:gd name="connsiteX3498" fmla="*/ 24893089 w 27203888"/>
              <a:gd name="connsiteY3498" fmla="*/ 2584434 h 10748675"/>
              <a:gd name="connsiteX3499" fmla="*/ 24853651 w 27203888"/>
              <a:gd name="connsiteY3499" fmla="*/ 2545367 h 10748675"/>
              <a:gd name="connsiteX3500" fmla="*/ 24755059 w 27203888"/>
              <a:gd name="connsiteY3500" fmla="*/ 2494362 h 10748675"/>
              <a:gd name="connsiteX3501" fmla="*/ 24764920 w 27203888"/>
              <a:gd name="connsiteY3501" fmla="*/ 2429249 h 10748675"/>
              <a:gd name="connsiteX3502" fmla="*/ 24799427 w 27203888"/>
              <a:gd name="connsiteY3502" fmla="*/ 2455295 h 10748675"/>
              <a:gd name="connsiteX3503" fmla="*/ 24853652 w 27203888"/>
              <a:gd name="connsiteY3503" fmla="*/ 2487851 h 10748675"/>
              <a:gd name="connsiteX3504" fmla="*/ 24907879 w 27203888"/>
              <a:gd name="connsiteY3504" fmla="*/ 2526919 h 10748675"/>
              <a:gd name="connsiteX3505" fmla="*/ 24941564 w 27203888"/>
              <a:gd name="connsiteY3505" fmla="*/ 2551878 h 10748675"/>
              <a:gd name="connsiteX3506" fmla="*/ 24941564 w 27203888"/>
              <a:gd name="connsiteY3506" fmla="*/ 2584434 h 10748675"/>
              <a:gd name="connsiteX3507" fmla="*/ 23363748 w 27203888"/>
              <a:gd name="connsiteY3507" fmla="*/ 2949078 h 10748675"/>
              <a:gd name="connsiteX3508" fmla="*/ 23334930 w 27203888"/>
              <a:gd name="connsiteY3508" fmla="*/ 2903762 h 10748675"/>
              <a:gd name="connsiteX3509" fmla="*/ 23343485 w 27203888"/>
              <a:gd name="connsiteY3509" fmla="*/ 2890815 h 10748675"/>
              <a:gd name="connsiteX3510" fmla="*/ 23363748 w 27203888"/>
              <a:gd name="connsiteY3510" fmla="*/ 2949078 h 10748675"/>
              <a:gd name="connsiteX3511" fmla="*/ 2255434 w 27203888"/>
              <a:gd name="connsiteY3511" fmla="*/ 7807842 h 10748675"/>
              <a:gd name="connsiteX3512" fmla="*/ 2227006 w 27203888"/>
              <a:gd name="connsiteY3512" fmla="*/ 7811681 h 10748675"/>
              <a:gd name="connsiteX3513" fmla="*/ 2265468 w 27203888"/>
              <a:gd name="connsiteY3513" fmla="*/ 7775782 h 10748675"/>
              <a:gd name="connsiteX3514" fmla="*/ 2255434 w 27203888"/>
              <a:gd name="connsiteY3514" fmla="*/ 7807842 h 10748675"/>
              <a:gd name="connsiteX3515" fmla="*/ 25235525 w 27203888"/>
              <a:gd name="connsiteY3515" fmla="*/ 2519447 h 10748675"/>
              <a:gd name="connsiteX3516" fmla="*/ 25169330 w 27203888"/>
              <a:gd name="connsiteY3516" fmla="*/ 2506924 h 10748675"/>
              <a:gd name="connsiteX3517" fmla="*/ 25207356 w 27203888"/>
              <a:gd name="connsiteY3517" fmla="*/ 2476710 h 10748675"/>
              <a:gd name="connsiteX3518" fmla="*/ 25226745 w 27203888"/>
              <a:gd name="connsiteY3518" fmla="*/ 2481880 h 10748675"/>
              <a:gd name="connsiteX3519" fmla="*/ 25245102 w 27203888"/>
              <a:gd name="connsiteY3519" fmla="*/ 2494018 h 10748675"/>
              <a:gd name="connsiteX3520" fmla="*/ 25245383 w 27203888"/>
              <a:gd name="connsiteY3520" fmla="*/ 2494203 h 10748675"/>
              <a:gd name="connsiteX3521" fmla="*/ 25254989 w 27203888"/>
              <a:gd name="connsiteY3521" fmla="*/ 2506924 h 10748675"/>
              <a:gd name="connsiteX3522" fmla="*/ 25235525 w 27203888"/>
              <a:gd name="connsiteY3522" fmla="*/ 2519447 h 10748675"/>
              <a:gd name="connsiteX3523" fmla="*/ 24162030 w 27203888"/>
              <a:gd name="connsiteY3523" fmla="*/ 2769149 h 10748675"/>
              <a:gd name="connsiteX3524" fmla="*/ 24166991 w 27203888"/>
              <a:gd name="connsiteY3524" fmla="*/ 2707063 h 10748675"/>
              <a:gd name="connsiteX3525" fmla="*/ 24178075 w 27203888"/>
              <a:gd name="connsiteY3525" fmla="*/ 2701736 h 10748675"/>
              <a:gd name="connsiteX3526" fmla="*/ 24206677 w 27203888"/>
              <a:gd name="connsiteY3526" fmla="*/ 2707063 h 10748675"/>
              <a:gd name="connsiteX3527" fmla="*/ 24162030 w 27203888"/>
              <a:gd name="connsiteY3527" fmla="*/ 2769149 h 10748675"/>
              <a:gd name="connsiteX3528" fmla="*/ 2804917 w 27203888"/>
              <a:gd name="connsiteY3528" fmla="*/ 7686016 h 10748675"/>
              <a:gd name="connsiteX3529" fmla="*/ 2766378 w 27203888"/>
              <a:gd name="connsiteY3529" fmla="*/ 7690174 h 10748675"/>
              <a:gd name="connsiteX3530" fmla="*/ 2823665 w 27203888"/>
              <a:gd name="connsiteY3530" fmla="*/ 7650071 h 10748675"/>
              <a:gd name="connsiteX3531" fmla="*/ 2804917 w 27203888"/>
              <a:gd name="connsiteY3531" fmla="*/ 7686016 h 10748675"/>
              <a:gd name="connsiteX3532" fmla="*/ 21130598 w 27203888"/>
              <a:gd name="connsiteY3532" fmla="*/ 3470938 h 10748675"/>
              <a:gd name="connsiteX3533" fmla="*/ 21113074 w 27203888"/>
              <a:gd name="connsiteY3533" fmla="*/ 3474777 h 10748675"/>
              <a:gd name="connsiteX3534" fmla="*/ 21141113 w 27203888"/>
              <a:gd name="connsiteY3534" fmla="*/ 3444062 h 10748675"/>
              <a:gd name="connsiteX3535" fmla="*/ 21130598 w 27203888"/>
              <a:gd name="connsiteY3535" fmla="*/ 3470938 h 10748675"/>
              <a:gd name="connsiteX3536" fmla="*/ 18753148 w 27203888"/>
              <a:gd name="connsiteY3536" fmla="*/ 4019892 h 10748675"/>
              <a:gd name="connsiteX3537" fmla="*/ 18746322 w 27203888"/>
              <a:gd name="connsiteY3537" fmla="*/ 4010919 h 10748675"/>
              <a:gd name="connsiteX3538" fmla="*/ 18759974 w 27203888"/>
              <a:gd name="connsiteY3538" fmla="*/ 4010919 h 10748675"/>
              <a:gd name="connsiteX3539" fmla="*/ 18753148 w 27203888"/>
              <a:gd name="connsiteY3539" fmla="*/ 4019892 h 10748675"/>
              <a:gd name="connsiteX3540" fmla="*/ 8482639 w 27203888"/>
              <a:gd name="connsiteY3540" fmla="*/ 6385392 h 10748675"/>
              <a:gd name="connsiteX3541" fmla="*/ 8538747 w 27203888"/>
              <a:gd name="connsiteY3541" fmla="*/ 6334674 h 10748675"/>
              <a:gd name="connsiteX3542" fmla="*/ 8455766 w 27203888"/>
              <a:gd name="connsiteY3542" fmla="*/ 6391409 h 10748675"/>
              <a:gd name="connsiteX3543" fmla="*/ 8482639 w 27203888"/>
              <a:gd name="connsiteY3543" fmla="*/ 6385392 h 10748675"/>
              <a:gd name="connsiteX3544" fmla="*/ 21300717 w 27203888"/>
              <a:gd name="connsiteY3544" fmla="*/ 3439746 h 10748675"/>
              <a:gd name="connsiteX3545" fmla="*/ 21253842 w 27203888"/>
              <a:gd name="connsiteY3545" fmla="*/ 3444587 h 10748675"/>
              <a:gd name="connsiteX3546" fmla="*/ 21224747 w 27203888"/>
              <a:gd name="connsiteY3546" fmla="*/ 3381096 h 10748675"/>
              <a:gd name="connsiteX3547" fmla="*/ 21302335 w 27203888"/>
              <a:gd name="connsiteY3547" fmla="*/ 3381096 h 10748675"/>
              <a:gd name="connsiteX3548" fmla="*/ 21340320 w 27203888"/>
              <a:gd name="connsiteY3548" fmla="*/ 3405847 h 10748675"/>
              <a:gd name="connsiteX3549" fmla="*/ 21300717 w 27203888"/>
              <a:gd name="connsiteY3549" fmla="*/ 3439746 h 10748675"/>
              <a:gd name="connsiteX3550" fmla="*/ 22899028 w 27203888"/>
              <a:gd name="connsiteY3550" fmla="*/ 3072211 h 10748675"/>
              <a:gd name="connsiteX3551" fmla="*/ 22874629 w 27203888"/>
              <a:gd name="connsiteY3551" fmla="*/ 3059378 h 10748675"/>
              <a:gd name="connsiteX3552" fmla="*/ 22888659 w 27203888"/>
              <a:gd name="connsiteY3552" fmla="*/ 3046548 h 10748675"/>
              <a:gd name="connsiteX3553" fmla="*/ 22899028 w 27203888"/>
              <a:gd name="connsiteY3553" fmla="*/ 3072211 h 10748675"/>
              <a:gd name="connsiteX3554" fmla="*/ 22447326 w 27203888"/>
              <a:gd name="connsiteY3554" fmla="*/ 3177938 h 10748675"/>
              <a:gd name="connsiteX3555" fmla="*/ 22417129 w 27203888"/>
              <a:gd name="connsiteY3555" fmla="*/ 3134846 h 10748675"/>
              <a:gd name="connsiteX3556" fmla="*/ 22484769 w 27203888"/>
              <a:gd name="connsiteY3556" fmla="*/ 3148105 h 10748675"/>
              <a:gd name="connsiteX3557" fmla="*/ 22447326 w 27203888"/>
              <a:gd name="connsiteY3557" fmla="*/ 3177938 h 10748675"/>
              <a:gd name="connsiteX3558" fmla="*/ 18750618 w 27203888"/>
              <a:gd name="connsiteY3558" fmla="*/ 4030182 h 10748675"/>
              <a:gd name="connsiteX3559" fmla="*/ 18750849 w 27203888"/>
              <a:gd name="connsiteY3559" fmla="*/ 4029639 h 10748675"/>
              <a:gd name="connsiteX3560" fmla="*/ 18752769 w 27203888"/>
              <a:gd name="connsiteY3560" fmla="*/ 4025124 h 10748675"/>
              <a:gd name="connsiteX3561" fmla="*/ 8128681 w 27203888"/>
              <a:gd name="connsiteY3561" fmla="*/ 6476515 h 10748675"/>
              <a:gd name="connsiteX3562" fmla="*/ 8093178 w 27203888"/>
              <a:gd name="connsiteY3562" fmla="*/ 6463046 h 10748675"/>
              <a:gd name="connsiteX3563" fmla="*/ 8128681 w 27203888"/>
              <a:gd name="connsiteY3563" fmla="*/ 6476515 h 10748675"/>
              <a:gd name="connsiteX3564" fmla="*/ 22921456 w 27203888"/>
              <a:gd name="connsiteY3564" fmla="*/ 3072144 h 10748675"/>
              <a:gd name="connsiteX3565" fmla="*/ 22935108 w 27203888"/>
              <a:gd name="connsiteY3565" fmla="*/ 3044869 h 10748675"/>
              <a:gd name="connsiteX3566" fmla="*/ 22921456 w 27203888"/>
              <a:gd name="connsiteY3566" fmla="*/ 3072144 h 10748675"/>
              <a:gd name="connsiteX3567" fmla="*/ 8442772 w 27203888"/>
              <a:gd name="connsiteY3567" fmla="*/ 6405152 h 10748675"/>
              <a:gd name="connsiteX3568" fmla="*/ 8422728 w 27203888"/>
              <a:gd name="connsiteY3568" fmla="*/ 6388259 h 10748675"/>
              <a:gd name="connsiteX3569" fmla="*/ 8442772 w 27203888"/>
              <a:gd name="connsiteY3569" fmla="*/ 6405152 h 10748675"/>
              <a:gd name="connsiteX3570" fmla="*/ 2850118 w 27203888"/>
              <a:gd name="connsiteY3570" fmla="*/ 7692435 h 10748675"/>
              <a:gd name="connsiteX3571" fmla="*/ 2859403 w 27203888"/>
              <a:gd name="connsiteY3571" fmla="*/ 7667448 h 10748675"/>
              <a:gd name="connsiteX3572" fmla="*/ 2850118 w 27203888"/>
              <a:gd name="connsiteY3572" fmla="*/ 7692435 h 10748675"/>
              <a:gd name="connsiteX3573" fmla="*/ 7092373 w 27203888"/>
              <a:gd name="connsiteY3573" fmla="*/ 6716097 h 10748675"/>
              <a:gd name="connsiteX3574" fmla="*/ 7101657 w 27203888"/>
              <a:gd name="connsiteY3574" fmla="*/ 6691111 h 10748675"/>
              <a:gd name="connsiteX3575" fmla="*/ 7092373 w 27203888"/>
              <a:gd name="connsiteY3575" fmla="*/ 6716097 h 10748675"/>
              <a:gd name="connsiteX3576" fmla="*/ 4027448 w 27203888"/>
              <a:gd name="connsiteY3576" fmla="*/ 7421479 h 10748675"/>
              <a:gd name="connsiteX3577" fmla="*/ 4003011 w 27203888"/>
              <a:gd name="connsiteY3577" fmla="*/ 7427104 h 10748675"/>
              <a:gd name="connsiteX3578" fmla="*/ 4002570 w 27203888"/>
              <a:gd name="connsiteY3578" fmla="*/ 7380464 h 10748675"/>
              <a:gd name="connsiteX3579" fmla="*/ 4030065 w 27203888"/>
              <a:gd name="connsiteY3579" fmla="*/ 7410490 h 10748675"/>
              <a:gd name="connsiteX3580" fmla="*/ 4027448 w 27203888"/>
              <a:gd name="connsiteY3580" fmla="*/ 7421479 h 10748675"/>
              <a:gd name="connsiteX3581" fmla="*/ 21037424 w 27203888"/>
              <a:gd name="connsiteY3581" fmla="*/ 3507865 h 10748675"/>
              <a:gd name="connsiteX3582" fmla="*/ 21052986 w 27203888"/>
              <a:gd name="connsiteY3582" fmla="*/ 3442655 h 10748675"/>
              <a:gd name="connsiteX3583" fmla="*/ 21037424 w 27203888"/>
              <a:gd name="connsiteY3583" fmla="*/ 3507865 h 10748675"/>
              <a:gd name="connsiteX3584" fmla="*/ 24255598 w 27203888"/>
              <a:gd name="connsiteY3584" fmla="*/ 2770232 h 10748675"/>
              <a:gd name="connsiteX3585" fmla="*/ 24236322 w 27203888"/>
              <a:gd name="connsiteY3585" fmla="*/ 2771782 h 10748675"/>
              <a:gd name="connsiteX3586" fmla="*/ 24264360 w 27203888"/>
              <a:gd name="connsiteY3586" fmla="*/ 2739087 h 10748675"/>
              <a:gd name="connsiteX3587" fmla="*/ 24255598 w 27203888"/>
              <a:gd name="connsiteY3587" fmla="*/ 2770232 h 10748675"/>
              <a:gd name="connsiteX3588" fmla="*/ 20285596 w 27203888"/>
              <a:gd name="connsiteY3588" fmla="*/ 3684466 h 10748675"/>
              <a:gd name="connsiteX3589" fmla="*/ 20237701 w 27203888"/>
              <a:gd name="connsiteY3589" fmla="*/ 3649587 h 10748675"/>
              <a:gd name="connsiteX3590" fmla="*/ 20389162 w 27203888"/>
              <a:gd name="connsiteY3590" fmla="*/ 3566307 h 10748675"/>
              <a:gd name="connsiteX3591" fmla="*/ 20420017 w 27203888"/>
              <a:gd name="connsiteY3591" fmla="*/ 3561524 h 10748675"/>
              <a:gd name="connsiteX3592" fmla="*/ 20443914 w 27203888"/>
              <a:gd name="connsiteY3592" fmla="*/ 3561037 h 10748675"/>
              <a:gd name="connsiteX3593" fmla="*/ 20507057 w 27203888"/>
              <a:gd name="connsiteY3593" fmla="*/ 3610657 h 10748675"/>
              <a:gd name="connsiteX3594" fmla="*/ 20340858 w 27203888"/>
              <a:gd name="connsiteY3594" fmla="*/ 3656076 h 10748675"/>
              <a:gd name="connsiteX3595" fmla="*/ 20285596 w 27203888"/>
              <a:gd name="connsiteY3595" fmla="*/ 3684466 h 10748675"/>
              <a:gd name="connsiteX3596" fmla="*/ 7522628 w 27203888"/>
              <a:gd name="connsiteY3596" fmla="*/ 6624148 h 10748675"/>
              <a:gd name="connsiteX3597" fmla="*/ 7496975 w 27203888"/>
              <a:gd name="connsiteY3597" fmla="*/ 6612197 h 10748675"/>
              <a:gd name="connsiteX3598" fmla="*/ 7681572 w 27203888"/>
              <a:gd name="connsiteY3598" fmla="*/ 6521876 h 10748675"/>
              <a:gd name="connsiteX3599" fmla="*/ 7588614 w 27203888"/>
              <a:gd name="connsiteY3599" fmla="*/ 6585792 h 10748675"/>
              <a:gd name="connsiteX3600" fmla="*/ 7522628 w 27203888"/>
              <a:gd name="connsiteY3600" fmla="*/ 6624148 h 10748675"/>
              <a:gd name="connsiteX3601" fmla="*/ 21480514 w 27203888"/>
              <a:gd name="connsiteY3601" fmla="*/ 3413133 h 10748675"/>
              <a:gd name="connsiteX3602" fmla="*/ 21494166 w 27203888"/>
              <a:gd name="connsiteY3602" fmla="*/ 3381095 h 10748675"/>
              <a:gd name="connsiteX3603" fmla="*/ 21480514 w 27203888"/>
              <a:gd name="connsiteY3603" fmla="*/ 3413133 h 10748675"/>
              <a:gd name="connsiteX3604" fmla="*/ 23104422 w 27203888"/>
              <a:gd name="connsiteY3604" fmla="*/ 3043796 h 10748675"/>
              <a:gd name="connsiteX3605" fmla="*/ 23090771 w 27203888"/>
              <a:gd name="connsiteY3605" fmla="*/ 3011719 h 10748675"/>
              <a:gd name="connsiteX3606" fmla="*/ 23104422 w 27203888"/>
              <a:gd name="connsiteY3606" fmla="*/ 3043796 h 10748675"/>
              <a:gd name="connsiteX3607" fmla="*/ 24970874 w 27203888"/>
              <a:gd name="connsiteY3607" fmla="*/ 2614428 h 10748675"/>
              <a:gd name="connsiteX3608" fmla="*/ 24953189 w 27203888"/>
              <a:gd name="connsiteY3608" fmla="*/ 2585520 h 10748675"/>
              <a:gd name="connsiteX3609" fmla="*/ 24995631 w 27203888"/>
              <a:gd name="connsiteY3609" fmla="*/ 2598736 h 10748675"/>
              <a:gd name="connsiteX3610" fmla="*/ 24970874 w 27203888"/>
              <a:gd name="connsiteY3610" fmla="*/ 2614428 h 10748675"/>
              <a:gd name="connsiteX3611" fmla="*/ 4415333 w 27203888"/>
              <a:gd name="connsiteY3611" fmla="*/ 7348076 h 10748675"/>
              <a:gd name="connsiteX3612" fmla="*/ 4402290 w 27203888"/>
              <a:gd name="connsiteY3612" fmla="*/ 7334954 h 10748675"/>
              <a:gd name="connsiteX3613" fmla="*/ 4416568 w 27203888"/>
              <a:gd name="connsiteY3613" fmla="*/ 7331668 h 10748675"/>
              <a:gd name="connsiteX3614" fmla="*/ 4415333 w 27203888"/>
              <a:gd name="connsiteY3614" fmla="*/ 7348076 h 10748675"/>
              <a:gd name="connsiteX3615" fmla="*/ 4045888 w 27203888"/>
              <a:gd name="connsiteY3615" fmla="*/ 7433498 h 10748675"/>
              <a:gd name="connsiteX3616" fmla="*/ 4036290 w 27203888"/>
              <a:gd name="connsiteY3616" fmla="*/ 7433566 h 10748675"/>
              <a:gd name="connsiteX3617" fmla="*/ 4042979 w 27203888"/>
              <a:gd name="connsiteY3617" fmla="*/ 7414889 h 10748675"/>
              <a:gd name="connsiteX3618" fmla="*/ 4045888 w 27203888"/>
              <a:gd name="connsiteY3618" fmla="*/ 7433498 h 10748675"/>
              <a:gd name="connsiteX3619" fmla="*/ 25741308 w 27203888"/>
              <a:gd name="connsiteY3619" fmla="*/ 2442376 h 10748675"/>
              <a:gd name="connsiteX3620" fmla="*/ 25655652 w 27203888"/>
              <a:gd name="connsiteY3620" fmla="*/ 2410007 h 10748675"/>
              <a:gd name="connsiteX3621" fmla="*/ 25675451 w 27203888"/>
              <a:gd name="connsiteY3621" fmla="*/ 2391395 h 10748675"/>
              <a:gd name="connsiteX3622" fmla="*/ 25741308 w 27203888"/>
              <a:gd name="connsiteY3622" fmla="*/ 2442376 h 10748675"/>
              <a:gd name="connsiteX3623" fmla="*/ 21384837 w 27203888"/>
              <a:gd name="connsiteY3623" fmla="*/ 3446289 h 10748675"/>
              <a:gd name="connsiteX3624" fmla="*/ 21400398 w 27203888"/>
              <a:gd name="connsiteY3624" fmla="*/ 3381098 h 10748675"/>
              <a:gd name="connsiteX3625" fmla="*/ 21384837 w 27203888"/>
              <a:gd name="connsiteY3625" fmla="*/ 3446289 h 10748675"/>
              <a:gd name="connsiteX3626" fmla="*/ 2330524 w 27203888"/>
              <a:gd name="connsiteY3626" fmla="*/ 7831855 h 10748675"/>
              <a:gd name="connsiteX3627" fmla="*/ 2306383 w 27203888"/>
              <a:gd name="connsiteY3627" fmla="*/ 7794662 h 10748675"/>
              <a:gd name="connsiteX3628" fmla="*/ 2350772 w 27203888"/>
              <a:gd name="connsiteY3628" fmla="*/ 7784446 h 10748675"/>
              <a:gd name="connsiteX3629" fmla="*/ 2330524 w 27203888"/>
              <a:gd name="connsiteY3629" fmla="*/ 7831855 h 10748675"/>
              <a:gd name="connsiteX3630" fmla="*/ 8311087 w 27203888"/>
              <a:gd name="connsiteY3630" fmla="*/ 6456965 h 10748675"/>
              <a:gd name="connsiteX3631" fmla="*/ 8328343 w 27203888"/>
              <a:gd name="connsiteY3631" fmla="*/ 6442241 h 10748675"/>
              <a:gd name="connsiteX3632" fmla="*/ 8376698 w 27203888"/>
              <a:gd name="connsiteY3632" fmla="*/ 6398852 h 10748675"/>
              <a:gd name="connsiteX3633" fmla="*/ 8365142 w 27203888"/>
              <a:gd name="connsiteY3633" fmla="*/ 6348642 h 10748675"/>
              <a:gd name="connsiteX3634" fmla="*/ 8319355 w 27203888"/>
              <a:gd name="connsiteY3634" fmla="*/ 6379790 h 10748675"/>
              <a:gd name="connsiteX3635" fmla="*/ 8286343 w 27203888"/>
              <a:gd name="connsiteY3635" fmla="*/ 6419647 h 10748675"/>
              <a:gd name="connsiteX3636" fmla="*/ 8311087 w 27203888"/>
              <a:gd name="connsiteY3636" fmla="*/ 6456965 h 10748675"/>
              <a:gd name="connsiteX3637" fmla="*/ 24914801 w 27203888"/>
              <a:gd name="connsiteY3637" fmla="*/ 2637319 h 10748675"/>
              <a:gd name="connsiteX3638" fmla="*/ 24881141 w 27203888"/>
              <a:gd name="connsiteY3638" fmla="*/ 2625986 h 10748675"/>
              <a:gd name="connsiteX3639" fmla="*/ 24890473 w 27203888"/>
              <a:gd name="connsiteY3639" fmla="*/ 2612038 h 10748675"/>
              <a:gd name="connsiteX3640" fmla="*/ 24899287 w 27203888"/>
              <a:gd name="connsiteY3640" fmla="*/ 2611112 h 10748675"/>
              <a:gd name="connsiteX3641" fmla="*/ 24923568 w 27203888"/>
              <a:gd name="connsiteY3641" fmla="*/ 2625987 h 10748675"/>
              <a:gd name="connsiteX3642" fmla="*/ 24914801 w 27203888"/>
              <a:gd name="connsiteY3642" fmla="*/ 2637319 h 10748675"/>
              <a:gd name="connsiteX3643" fmla="*/ 7735419 w 27203888"/>
              <a:gd name="connsiteY3643" fmla="*/ 6591231 h 10748675"/>
              <a:gd name="connsiteX3644" fmla="*/ 7713388 w 27203888"/>
              <a:gd name="connsiteY3644" fmla="*/ 6587270 h 10748675"/>
              <a:gd name="connsiteX3645" fmla="*/ 7948758 w 27203888"/>
              <a:gd name="connsiteY3645" fmla="*/ 6420559 h 10748675"/>
              <a:gd name="connsiteX3646" fmla="*/ 7997860 w 27203888"/>
              <a:gd name="connsiteY3646" fmla="*/ 6333631 h 10748675"/>
              <a:gd name="connsiteX3647" fmla="*/ 8024611 w 27203888"/>
              <a:gd name="connsiteY3647" fmla="*/ 6332876 h 10748675"/>
              <a:gd name="connsiteX3648" fmla="*/ 8120927 w 27203888"/>
              <a:gd name="connsiteY3648" fmla="*/ 6310710 h 10748675"/>
              <a:gd name="connsiteX3649" fmla="*/ 8084018 w 27203888"/>
              <a:gd name="connsiteY3649" fmla="*/ 6357018 h 10748675"/>
              <a:gd name="connsiteX3650" fmla="*/ 8082055 w 27203888"/>
              <a:gd name="connsiteY3650" fmla="*/ 6395284 h 10748675"/>
              <a:gd name="connsiteX3651" fmla="*/ 8044683 w 27203888"/>
              <a:gd name="connsiteY3651" fmla="*/ 6420090 h 10748675"/>
              <a:gd name="connsiteX3652" fmla="*/ 7959188 w 27203888"/>
              <a:gd name="connsiteY3652" fmla="*/ 6465876 h 10748675"/>
              <a:gd name="connsiteX3653" fmla="*/ 7920636 w 27203888"/>
              <a:gd name="connsiteY3653" fmla="*/ 6485553 h 10748675"/>
              <a:gd name="connsiteX3654" fmla="*/ 7903722 w 27203888"/>
              <a:gd name="connsiteY3654" fmla="*/ 6505652 h 10748675"/>
              <a:gd name="connsiteX3655" fmla="*/ 7799147 w 27203888"/>
              <a:gd name="connsiteY3655" fmla="*/ 6562131 h 10748675"/>
              <a:gd name="connsiteX3656" fmla="*/ 7735419 w 27203888"/>
              <a:gd name="connsiteY3656" fmla="*/ 6591231 h 10748675"/>
              <a:gd name="connsiteX3657" fmla="*/ 19693741 w 27203888"/>
              <a:gd name="connsiteY3657" fmla="*/ 3839369 h 10748675"/>
              <a:gd name="connsiteX3658" fmla="*/ 19707394 w 27203888"/>
              <a:gd name="connsiteY3658" fmla="*/ 3807292 h 10748675"/>
              <a:gd name="connsiteX3659" fmla="*/ 19693741 w 27203888"/>
              <a:gd name="connsiteY3659" fmla="*/ 3839369 h 10748675"/>
              <a:gd name="connsiteX3660" fmla="*/ 8088432 w 27203888"/>
              <a:gd name="connsiteY3660" fmla="*/ 6512826 h 10748675"/>
              <a:gd name="connsiteX3661" fmla="*/ 8067132 w 27203888"/>
              <a:gd name="connsiteY3661" fmla="*/ 6490680 h 10748675"/>
              <a:gd name="connsiteX3662" fmla="*/ 8088432 w 27203888"/>
              <a:gd name="connsiteY3662" fmla="*/ 6512826 h 10748675"/>
              <a:gd name="connsiteX3663" fmla="*/ 24109869 w 27203888"/>
              <a:gd name="connsiteY3663" fmla="*/ 2827212 h 10748675"/>
              <a:gd name="connsiteX3664" fmla="*/ 24081420 w 27203888"/>
              <a:gd name="connsiteY3664" fmla="*/ 2827212 h 10748675"/>
              <a:gd name="connsiteX3665" fmla="*/ 24110087 w 27203888"/>
              <a:gd name="connsiteY3665" fmla="*/ 2776229 h 10748675"/>
              <a:gd name="connsiteX3666" fmla="*/ 24119899 w 27203888"/>
              <a:gd name="connsiteY3666" fmla="*/ 2788363 h 10748675"/>
              <a:gd name="connsiteX3667" fmla="*/ 24109869 w 27203888"/>
              <a:gd name="connsiteY3667" fmla="*/ 2827212 h 10748675"/>
              <a:gd name="connsiteX3668" fmla="*/ 1401992 w 27203888"/>
              <a:gd name="connsiteY3668" fmla="*/ 8053485 h 10748675"/>
              <a:gd name="connsiteX3669" fmla="*/ 1406553 w 27203888"/>
              <a:gd name="connsiteY3669" fmla="*/ 8025561 h 10748675"/>
              <a:gd name="connsiteX3670" fmla="*/ 1401992 w 27203888"/>
              <a:gd name="connsiteY3670" fmla="*/ 8053485 h 10748675"/>
              <a:gd name="connsiteX3671" fmla="*/ 2398185 w 27203888"/>
              <a:gd name="connsiteY3671" fmla="*/ 7824216 h 10748675"/>
              <a:gd name="connsiteX3672" fmla="*/ 2371895 w 27203888"/>
              <a:gd name="connsiteY3672" fmla="*/ 7803391 h 10748675"/>
              <a:gd name="connsiteX3673" fmla="*/ 2400939 w 27203888"/>
              <a:gd name="connsiteY3673" fmla="*/ 7812832 h 10748675"/>
              <a:gd name="connsiteX3674" fmla="*/ 2398185 w 27203888"/>
              <a:gd name="connsiteY3674" fmla="*/ 7824216 h 10748675"/>
              <a:gd name="connsiteX3675" fmla="*/ 3398760 w 27203888"/>
              <a:gd name="connsiteY3675" fmla="*/ 7593937 h 10748675"/>
              <a:gd name="connsiteX3676" fmla="*/ 3407119 w 27203888"/>
              <a:gd name="connsiteY3676" fmla="*/ 7565139 h 10748675"/>
              <a:gd name="connsiteX3677" fmla="*/ 3398760 w 27203888"/>
              <a:gd name="connsiteY3677" fmla="*/ 7593937 h 10748675"/>
              <a:gd name="connsiteX3678" fmla="*/ 4163527 w 27203888"/>
              <a:gd name="connsiteY3678" fmla="*/ 7417929 h 10748675"/>
              <a:gd name="connsiteX3679" fmla="*/ 4171931 w 27203888"/>
              <a:gd name="connsiteY3679" fmla="*/ 7389121 h 10748675"/>
              <a:gd name="connsiteX3680" fmla="*/ 4163527 w 27203888"/>
              <a:gd name="connsiteY3680" fmla="*/ 7417929 h 10748675"/>
              <a:gd name="connsiteX3681" fmla="*/ 4657075 w 27203888"/>
              <a:gd name="connsiteY3681" fmla="*/ 7304341 h 10748675"/>
              <a:gd name="connsiteX3682" fmla="*/ 4665479 w 27203888"/>
              <a:gd name="connsiteY3682" fmla="*/ 7275533 h 10748675"/>
              <a:gd name="connsiteX3683" fmla="*/ 4657075 w 27203888"/>
              <a:gd name="connsiteY3683" fmla="*/ 7304341 h 10748675"/>
              <a:gd name="connsiteX3684" fmla="*/ 32385 w 27203888"/>
              <a:gd name="connsiteY3684" fmla="*/ 8368697 h 10748675"/>
              <a:gd name="connsiteX3685" fmla="*/ 0 w 27203888"/>
              <a:gd name="connsiteY3685" fmla="*/ 8339797 h 10748675"/>
              <a:gd name="connsiteX3686" fmla="*/ 27055 w 27203888"/>
              <a:gd name="connsiteY3686" fmla="*/ 8323183 h 10748675"/>
              <a:gd name="connsiteX3687" fmla="*/ 32385 w 27203888"/>
              <a:gd name="connsiteY3687" fmla="*/ 8368697 h 10748675"/>
              <a:gd name="connsiteX3688" fmla="*/ 19718958 w 27203888"/>
              <a:gd name="connsiteY3688" fmla="*/ 3839339 h 10748675"/>
              <a:gd name="connsiteX3689" fmla="*/ 19732569 w 27203888"/>
              <a:gd name="connsiteY3689" fmla="*/ 3799693 h 10748675"/>
              <a:gd name="connsiteX3690" fmla="*/ 19804617 w 27203888"/>
              <a:gd name="connsiteY3690" fmla="*/ 3793087 h 10748675"/>
              <a:gd name="connsiteX3691" fmla="*/ 19718958 w 27203888"/>
              <a:gd name="connsiteY3691" fmla="*/ 3839339 h 10748675"/>
              <a:gd name="connsiteX3692" fmla="*/ 7717304 w 27203888"/>
              <a:gd name="connsiteY3692" fmla="*/ 6609841 h 10748675"/>
              <a:gd name="connsiteX3693" fmla="*/ 7719483 w 27203888"/>
              <a:gd name="connsiteY3693" fmla="*/ 6600401 h 10748675"/>
              <a:gd name="connsiteX3694" fmla="*/ 7718425 w 27203888"/>
              <a:gd name="connsiteY3694" fmla="*/ 6604987 h 10748675"/>
              <a:gd name="connsiteX3695" fmla="*/ 20010749 w 27203888"/>
              <a:gd name="connsiteY3695" fmla="*/ 3782508 h 10748675"/>
              <a:gd name="connsiteX3696" fmla="*/ 20015300 w 27203888"/>
              <a:gd name="connsiteY3696" fmla="*/ 3717315 h 10748675"/>
              <a:gd name="connsiteX3697" fmla="*/ 20018631 w 27203888"/>
              <a:gd name="connsiteY3697" fmla="*/ 3729576 h 10748675"/>
              <a:gd name="connsiteX3698" fmla="*/ 20018335 w 27203888"/>
              <a:gd name="connsiteY3698" fmla="*/ 3718271 h 10748675"/>
              <a:gd name="connsiteX3699" fmla="*/ 20022104 w 27203888"/>
              <a:gd name="connsiteY3699" fmla="*/ 3715564 h 10748675"/>
              <a:gd name="connsiteX3700" fmla="*/ 20028006 w 27203888"/>
              <a:gd name="connsiteY3700" fmla="*/ 3720676 h 10748675"/>
              <a:gd name="connsiteX3701" fmla="*/ 20023456 w 27203888"/>
              <a:gd name="connsiteY3701" fmla="*/ 3725488 h 10748675"/>
              <a:gd name="connsiteX3702" fmla="*/ 20020269 w 27203888"/>
              <a:gd name="connsiteY3702" fmla="*/ 3735596 h 10748675"/>
              <a:gd name="connsiteX3703" fmla="*/ 20020348 w 27203888"/>
              <a:gd name="connsiteY3703" fmla="*/ 3735891 h 10748675"/>
              <a:gd name="connsiteX3704" fmla="*/ 20010749 w 27203888"/>
              <a:gd name="connsiteY3704" fmla="*/ 3782508 h 10748675"/>
              <a:gd name="connsiteX3705" fmla="*/ 22545973 w 27203888"/>
              <a:gd name="connsiteY3705" fmla="*/ 3200038 h 10748675"/>
              <a:gd name="connsiteX3706" fmla="*/ 22485575 w 27203888"/>
              <a:gd name="connsiteY3706" fmla="*/ 3180150 h 10748675"/>
              <a:gd name="connsiteX3707" fmla="*/ 22513887 w 27203888"/>
              <a:gd name="connsiteY3707" fmla="*/ 3156531 h 10748675"/>
              <a:gd name="connsiteX3708" fmla="*/ 22545973 w 27203888"/>
              <a:gd name="connsiteY3708" fmla="*/ 3166891 h 10748675"/>
              <a:gd name="connsiteX3709" fmla="*/ 22545973 w 27203888"/>
              <a:gd name="connsiteY3709" fmla="*/ 3200038 h 10748675"/>
              <a:gd name="connsiteX3710" fmla="*/ 7716307 w 27203888"/>
              <a:gd name="connsiteY3710" fmla="*/ 6614159 h 10748675"/>
              <a:gd name="connsiteX3711" fmla="*/ 7716660 w 27203888"/>
              <a:gd name="connsiteY3711" fmla="*/ 6612630 h 10748675"/>
              <a:gd name="connsiteX3712" fmla="*/ 7717304 w 27203888"/>
              <a:gd name="connsiteY3712" fmla="*/ 6609841 h 10748675"/>
              <a:gd name="connsiteX3713" fmla="*/ 21930958 w 27203888"/>
              <a:gd name="connsiteY3713" fmla="*/ 3346907 h 10748675"/>
              <a:gd name="connsiteX3714" fmla="*/ 21944467 w 27203888"/>
              <a:gd name="connsiteY3714" fmla="*/ 3291115 h 10748675"/>
              <a:gd name="connsiteX3715" fmla="*/ 21930958 w 27203888"/>
              <a:gd name="connsiteY3715" fmla="*/ 3346907 h 10748675"/>
              <a:gd name="connsiteX3716" fmla="*/ 22575630 w 27203888"/>
              <a:gd name="connsiteY3716" fmla="*/ 3200074 h 10748675"/>
              <a:gd name="connsiteX3717" fmla="*/ 22589281 w 27203888"/>
              <a:gd name="connsiteY3717" fmla="*/ 3167996 h 10748675"/>
              <a:gd name="connsiteX3718" fmla="*/ 22575630 w 27203888"/>
              <a:gd name="connsiteY3718" fmla="*/ 3200074 h 10748675"/>
              <a:gd name="connsiteX3719" fmla="*/ 19660543 w 27203888"/>
              <a:gd name="connsiteY3719" fmla="*/ 3872520 h 10748675"/>
              <a:gd name="connsiteX3720" fmla="*/ 19632504 w 27203888"/>
              <a:gd name="connsiteY3720" fmla="*/ 3872520 h 10748675"/>
              <a:gd name="connsiteX3721" fmla="*/ 19632504 w 27203888"/>
              <a:gd name="connsiteY3721" fmla="*/ 3840443 h 10748675"/>
              <a:gd name="connsiteX3722" fmla="*/ 19660542 w 27203888"/>
              <a:gd name="connsiteY3722" fmla="*/ 3840443 h 10748675"/>
              <a:gd name="connsiteX3723" fmla="*/ 19660543 w 27203888"/>
              <a:gd name="connsiteY3723" fmla="*/ 3872520 h 10748675"/>
              <a:gd name="connsiteX3724" fmla="*/ 9669598 w 27203888"/>
              <a:gd name="connsiteY3724" fmla="*/ 6173344 h 10748675"/>
              <a:gd name="connsiteX3725" fmla="*/ 9700330 w 27203888"/>
              <a:gd name="connsiteY3725" fmla="*/ 6141985 h 10748675"/>
              <a:gd name="connsiteX3726" fmla="*/ 9772905 w 27203888"/>
              <a:gd name="connsiteY3726" fmla="*/ 6082108 h 10748675"/>
              <a:gd name="connsiteX3727" fmla="*/ 9854877 w 27203888"/>
              <a:gd name="connsiteY3727" fmla="*/ 6020068 h 10748675"/>
              <a:gd name="connsiteX3728" fmla="*/ 9786895 w 27203888"/>
              <a:gd name="connsiteY3728" fmla="*/ 5982645 h 10748675"/>
              <a:gd name="connsiteX3729" fmla="*/ 9803087 w 27203888"/>
              <a:gd name="connsiteY3729" fmla="*/ 5935744 h 10748675"/>
              <a:gd name="connsiteX3730" fmla="*/ 9647937 w 27203888"/>
              <a:gd name="connsiteY3730" fmla="*/ 6078488 h 10748675"/>
              <a:gd name="connsiteX3731" fmla="*/ 9656558 w 27203888"/>
              <a:gd name="connsiteY3731" fmla="*/ 6162853 h 10748675"/>
              <a:gd name="connsiteX3732" fmla="*/ 9669598 w 27203888"/>
              <a:gd name="connsiteY3732" fmla="*/ 6173344 h 10748675"/>
              <a:gd name="connsiteX3733" fmla="*/ 24610967 w 27203888"/>
              <a:gd name="connsiteY3733" fmla="*/ 2735987 h 10748675"/>
              <a:gd name="connsiteX3734" fmla="*/ 24620941 w 27203888"/>
              <a:gd name="connsiteY3734" fmla="*/ 2703909 h 10748675"/>
              <a:gd name="connsiteX3735" fmla="*/ 24610967 w 27203888"/>
              <a:gd name="connsiteY3735" fmla="*/ 2735987 h 10748675"/>
              <a:gd name="connsiteX3736" fmla="*/ 25024456 w 27203888"/>
              <a:gd name="connsiteY3736" fmla="*/ 2641277 h 10748675"/>
              <a:gd name="connsiteX3737" fmla="*/ 24996417 w 27203888"/>
              <a:gd name="connsiteY3737" fmla="*/ 2628445 h 10748675"/>
              <a:gd name="connsiteX3738" fmla="*/ 25001089 w 27203888"/>
              <a:gd name="connsiteY3738" fmla="*/ 2609197 h 10748675"/>
              <a:gd name="connsiteX3739" fmla="*/ 25024456 w 27203888"/>
              <a:gd name="connsiteY3739" fmla="*/ 2641277 h 10748675"/>
              <a:gd name="connsiteX3740" fmla="*/ 9517431 w 27203888"/>
              <a:gd name="connsiteY3740" fmla="*/ 6211063 h 10748675"/>
              <a:gd name="connsiteX3741" fmla="*/ 9501282 w 27203888"/>
              <a:gd name="connsiteY3741" fmla="*/ 6187795 h 10748675"/>
              <a:gd name="connsiteX3742" fmla="*/ 9517431 w 27203888"/>
              <a:gd name="connsiteY3742" fmla="*/ 6211063 h 10748675"/>
              <a:gd name="connsiteX3743" fmla="*/ 9578941 w 27203888"/>
              <a:gd name="connsiteY3743" fmla="*/ 6196907 h 10748675"/>
              <a:gd name="connsiteX3744" fmla="*/ 9557665 w 27203888"/>
              <a:gd name="connsiteY3744" fmla="*/ 6174819 h 10748675"/>
              <a:gd name="connsiteX3745" fmla="*/ 9578941 w 27203888"/>
              <a:gd name="connsiteY3745" fmla="*/ 6196907 h 10748675"/>
              <a:gd name="connsiteX3746" fmla="*/ 19967442 w 27203888"/>
              <a:gd name="connsiteY3746" fmla="*/ 3806219 h 10748675"/>
              <a:gd name="connsiteX3747" fmla="*/ 19952361 w 27203888"/>
              <a:gd name="connsiteY3747" fmla="*/ 3717316 h 10748675"/>
              <a:gd name="connsiteX3748" fmla="*/ 19967442 w 27203888"/>
              <a:gd name="connsiteY3748" fmla="*/ 3806219 h 10748675"/>
              <a:gd name="connsiteX3749" fmla="*/ 4557417 w 27203888"/>
              <a:gd name="connsiteY3749" fmla="*/ 7353869 h 10748675"/>
              <a:gd name="connsiteX3750" fmla="*/ 4581120 w 27203888"/>
              <a:gd name="connsiteY3750" fmla="*/ 7322683 h 10748675"/>
              <a:gd name="connsiteX3751" fmla="*/ 4557417 w 27203888"/>
              <a:gd name="connsiteY3751" fmla="*/ 7353869 h 10748675"/>
              <a:gd name="connsiteX3752" fmla="*/ 8040438 w 27203888"/>
              <a:gd name="connsiteY3752" fmla="*/ 6553625 h 10748675"/>
              <a:gd name="connsiteX3753" fmla="*/ 8068698 w 27203888"/>
              <a:gd name="connsiteY3753" fmla="*/ 6544416 h 10748675"/>
              <a:gd name="connsiteX3754" fmla="*/ 8016624 w 27203888"/>
              <a:gd name="connsiteY3754" fmla="*/ 6529352 h 10748675"/>
              <a:gd name="connsiteX3755" fmla="*/ 8040438 w 27203888"/>
              <a:gd name="connsiteY3755" fmla="*/ 6553625 h 10748675"/>
              <a:gd name="connsiteX3756" fmla="*/ 18813785 w 27203888"/>
              <a:gd name="connsiteY3756" fmla="*/ 4075029 h 10748675"/>
              <a:gd name="connsiteX3757" fmla="*/ 18842782 w 27203888"/>
              <a:gd name="connsiteY3757" fmla="*/ 4025909 h 10748675"/>
              <a:gd name="connsiteX3758" fmla="*/ 18770084 w 27203888"/>
              <a:gd name="connsiteY3758" fmla="*/ 4071002 h 10748675"/>
              <a:gd name="connsiteX3759" fmla="*/ 18813785 w 27203888"/>
              <a:gd name="connsiteY3759" fmla="*/ 4075029 h 10748675"/>
              <a:gd name="connsiteX3760" fmla="*/ 2474373 w 27203888"/>
              <a:gd name="connsiteY3760" fmla="*/ 7836138 h 10748675"/>
              <a:gd name="connsiteX3761" fmla="*/ 2406265 w 27203888"/>
              <a:gd name="connsiteY3761" fmla="*/ 7832093 h 10748675"/>
              <a:gd name="connsiteX3762" fmla="*/ 2495477 w 27203888"/>
              <a:gd name="connsiteY3762" fmla="*/ 7827142 h 10748675"/>
              <a:gd name="connsiteX3763" fmla="*/ 2474373 w 27203888"/>
              <a:gd name="connsiteY3763" fmla="*/ 7836138 h 10748675"/>
              <a:gd name="connsiteX3764" fmla="*/ 7635918 w 27203888"/>
              <a:gd name="connsiteY3764" fmla="*/ 6649092 h 10748675"/>
              <a:gd name="connsiteX3765" fmla="*/ 7597464 w 27203888"/>
              <a:gd name="connsiteY3765" fmla="*/ 6635232 h 10748675"/>
              <a:gd name="connsiteX3766" fmla="*/ 7654572 w 27203888"/>
              <a:gd name="connsiteY3766" fmla="*/ 6611402 h 10748675"/>
              <a:gd name="connsiteX3767" fmla="*/ 7635918 w 27203888"/>
              <a:gd name="connsiteY3767" fmla="*/ 6649092 h 10748675"/>
              <a:gd name="connsiteX3768" fmla="*/ 9297675 w 27203888"/>
              <a:gd name="connsiteY3768" fmla="*/ 6269344 h 10748675"/>
              <a:gd name="connsiteX3769" fmla="*/ 9289072 w 27203888"/>
              <a:gd name="connsiteY3769" fmla="*/ 6263262 h 10748675"/>
              <a:gd name="connsiteX3770" fmla="*/ 9289509 w 27203888"/>
              <a:gd name="connsiteY3770" fmla="*/ 6247204 h 10748675"/>
              <a:gd name="connsiteX3771" fmla="*/ 9289303 w 27203888"/>
              <a:gd name="connsiteY3771" fmla="*/ 6247023 h 10748675"/>
              <a:gd name="connsiteX3772" fmla="*/ 9303581 w 27203888"/>
              <a:gd name="connsiteY3772" fmla="*/ 6243737 h 10748675"/>
              <a:gd name="connsiteX3773" fmla="*/ 9302901 w 27203888"/>
              <a:gd name="connsiteY3773" fmla="*/ 6258928 h 10748675"/>
              <a:gd name="connsiteX3774" fmla="*/ 9292368 w 27203888"/>
              <a:gd name="connsiteY3774" fmla="*/ 6249706 h 10748675"/>
              <a:gd name="connsiteX3775" fmla="*/ 9303350 w 27203888"/>
              <a:gd name="connsiteY3775" fmla="*/ 6259976 h 10748675"/>
              <a:gd name="connsiteX3776" fmla="*/ 9297675 w 27203888"/>
              <a:gd name="connsiteY3776" fmla="*/ 6269344 h 10748675"/>
              <a:gd name="connsiteX3777" fmla="*/ 18664855 w 27203888"/>
              <a:gd name="connsiteY3777" fmla="*/ 4114106 h 10748675"/>
              <a:gd name="connsiteX3778" fmla="*/ 18659867 w 27203888"/>
              <a:gd name="connsiteY3778" fmla="*/ 4102142 h 10748675"/>
              <a:gd name="connsiteX3779" fmla="*/ 18667972 w 27203888"/>
              <a:gd name="connsiteY3779" fmla="*/ 4099150 h 10748675"/>
              <a:gd name="connsiteX3780" fmla="*/ 18664855 w 27203888"/>
              <a:gd name="connsiteY3780" fmla="*/ 4114106 h 10748675"/>
              <a:gd name="connsiteX3781" fmla="*/ 19594144 w 27203888"/>
              <a:gd name="connsiteY3781" fmla="*/ 3902112 h 10748675"/>
              <a:gd name="connsiteX3782" fmla="*/ 19574867 w 27203888"/>
              <a:gd name="connsiteY3782" fmla="*/ 3903764 h 10748675"/>
              <a:gd name="connsiteX3783" fmla="*/ 19602906 w 27203888"/>
              <a:gd name="connsiteY3783" fmla="*/ 3870727 h 10748675"/>
              <a:gd name="connsiteX3784" fmla="*/ 19594144 w 27203888"/>
              <a:gd name="connsiteY3784" fmla="*/ 3902112 h 10748675"/>
              <a:gd name="connsiteX3785" fmla="*/ 22012851 w 27203888"/>
              <a:gd name="connsiteY3785" fmla="*/ 3345509 h 10748675"/>
              <a:gd name="connsiteX3786" fmla="*/ 21988448 w 27203888"/>
              <a:gd name="connsiteY3786" fmla="*/ 3320938 h 10748675"/>
              <a:gd name="connsiteX3787" fmla="*/ 22012851 w 27203888"/>
              <a:gd name="connsiteY3787" fmla="*/ 3345509 h 10748675"/>
              <a:gd name="connsiteX3788" fmla="*/ 2946083 w 27203888"/>
              <a:gd name="connsiteY3788" fmla="*/ 7733822 h 10748675"/>
              <a:gd name="connsiteX3789" fmla="*/ 2879678 w 27203888"/>
              <a:gd name="connsiteY3789" fmla="*/ 7682589 h 10748675"/>
              <a:gd name="connsiteX3790" fmla="*/ 2926274 w 27203888"/>
              <a:gd name="connsiteY3790" fmla="*/ 7671865 h 10748675"/>
              <a:gd name="connsiteX3791" fmla="*/ 2946083 w 27203888"/>
              <a:gd name="connsiteY3791" fmla="*/ 7733822 h 10748675"/>
              <a:gd name="connsiteX3792" fmla="*/ 21689813 w 27203888"/>
              <a:gd name="connsiteY3792" fmla="*/ 3420423 h 10748675"/>
              <a:gd name="connsiteX3793" fmla="*/ 21654691 w 27203888"/>
              <a:gd name="connsiteY3793" fmla="*/ 3417924 h 10748675"/>
              <a:gd name="connsiteX3794" fmla="*/ 21527343 w 27203888"/>
              <a:gd name="connsiteY3794" fmla="*/ 3411610 h 10748675"/>
              <a:gd name="connsiteX3795" fmla="*/ 21551991 w 27203888"/>
              <a:gd name="connsiteY3795" fmla="*/ 3377809 h 10748675"/>
              <a:gd name="connsiteX3796" fmla="*/ 21591429 w 27203888"/>
              <a:gd name="connsiteY3796" fmla="*/ 3381096 h 10748675"/>
              <a:gd name="connsiteX3797" fmla="*/ 21713845 w 27203888"/>
              <a:gd name="connsiteY3797" fmla="*/ 3381096 h 10748675"/>
              <a:gd name="connsiteX3798" fmla="*/ 21689813 w 27203888"/>
              <a:gd name="connsiteY3798" fmla="*/ 3420423 h 10748675"/>
              <a:gd name="connsiteX3799" fmla="*/ 24952411 w 27203888"/>
              <a:gd name="connsiteY3799" fmla="*/ 2669735 h 10748675"/>
              <a:gd name="connsiteX3800" fmla="*/ 24924372 w 27203888"/>
              <a:gd name="connsiteY3800" fmla="*/ 2651306 h 10748675"/>
              <a:gd name="connsiteX3801" fmla="*/ 24932696 w 27203888"/>
              <a:gd name="connsiteY3801" fmla="*/ 2642091 h 10748675"/>
              <a:gd name="connsiteX3802" fmla="*/ 24952411 w 27203888"/>
              <a:gd name="connsiteY3802" fmla="*/ 2669735 h 10748675"/>
              <a:gd name="connsiteX3803" fmla="*/ 20127291 w 27203888"/>
              <a:gd name="connsiteY3803" fmla="*/ 3783173 h 10748675"/>
              <a:gd name="connsiteX3804" fmla="*/ 20108015 w 27203888"/>
              <a:gd name="connsiteY3804" fmla="*/ 3784274 h 10748675"/>
              <a:gd name="connsiteX3805" fmla="*/ 20136053 w 27203888"/>
              <a:gd name="connsiteY3805" fmla="*/ 3752339 h 10748675"/>
              <a:gd name="connsiteX3806" fmla="*/ 20127291 w 27203888"/>
              <a:gd name="connsiteY3806" fmla="*/ 3783173 h 10748675"/>
              <a:gd name="connsiteX3807" fmla="*/ 24163456 w 27203888"/>
              <a:gd name="connsiteY3807" fmla="*/ 2857493 h 10748675"/>
              <a:gd name="connsiteX3808" fmla="*/ 24124974 w 27203888"/>
              <a:gd name="connsiteY3808" fmla="*/ 2851131 h 10748675"/>
              <a:gd name="connsiteX3809" fmla="*/ 24163456 w 27203888"/>
              <a:gd name="connsiteY3809" fmla="*/ 2793879 h 10748675"/>
              <a:gd name="connsiteX3810" fmla="*/ 24163456 w 27203888"/>
              <a:gd name="connsiteY3810" fmla="*/ 2857493 h 10748675"/>
              <a:gd name="connsiteX3811" fmla="*/ 25555047 w 27203888"/>
              <a:gd name="connsiteY3811" fmla="*/ 2538065 h 10748675"/>
              <a:gd name="connsiteX3812" fmla="*/ 25556336 w 27203888"/>
              <a:gd name="connsiteY3812" fmla="*/ 2535777 h 10748675"/>
              <a:gd name="connsiteX3813" fmla="*/ 25556199 w 27203888"/>
              <a:gd name="connsiteY3813" fmla="*/ 2536021 h 10748675"/>
              <a:gd name="connsiteX3814" fmla="*/ 18657650 w 27203888"/>
              <a:gd name="connsiteY3814" fmla="*/ 4128174 h 10748675"/>
              <a:gd name="connsiteX3815" fmla="*/ 18659053 w 27203888"/>
              <a:gd name="connsiteY3815" fmla="*/ 4108998 h 10748675"/>
              <a:gd name="connsiteX3816" fmla="*/ 18662637 w 27203888"/>
              <a:gd name="connsiteY3816" fmla="*/ 4114537 h 10748675"/>
              <a:gd name="connsiteX3817" fmla="*/ 18657650 w 27203888"/>
              <a:gd name="connsiteY3817" fmla="*/ 4128174 h 10748675"/>
              <a:gd name="connsiteX3818" fmla="*/ 2082354 w 27203888"/>
              <a:gd name="connsiteY3818" fmla="*/ 7943100 h 10748675"/>
              <a:gd name="connsiteX3819" fmla="*/ 2066657 w 27203888"/>
              <a:gd name="connsiteY3819" fmla="*/ 7925215 h 10748675"/>
              <a:gd name="connsiteX3820" fmla="*/ 2098332 w 27203888"/>
              <a:gd name="connsiteY3820" fmla="*/ 7928673 h 10748675"/>
              <a:gd name="connsiteX3821" fmla="*/ 2082354 w 27203888"/>
              <a:gd name="connsiteY3821" fmla="*/ 7943100 h 10748675"/>
              <a:gd name="connsiteX3822" fmla="*/ 7579440 w 27203888"/>
              <a:gd name="connsiteY3822" fmla="*/ 6679216 h 10748675"/>
              <a:gd name="connsiteX3823" fmla="*/ 7556273 w 27203888"/>
              <a:gd name="connsiteY3823" fmla="*/ 6663173 h 10748675"/>
              <a:gd name="connsiteX3824" fmla="*/ 7592139 w 27203888"/>
              <a:gd name="connsiteY3824" fmla="*/ 6657172 h 10748675"/>
              <a:gd name="connsiteX3825" fmla="*/ 7598580 w 27203888"/>
              <a:gd name="connsiteY3825" fmla="*/ 6660692 h 10748675"/>
              <a:gd name="connsiteX3826" fmla="*/ 7597671 w 27203888"/>
              <a:gd name="connsiteY3826" fmla="*/ 6659922 h 10748675"/>
              <a:gd name="connsiteX3827" fmla="*/ 7593676 w 27203888"/>
              <a:gd name="connsiteY3827" fmla="*/ 6653451 h 10748675"/>
              <a:gd name="connsiteX3828" fmla="*/ 7594912 w 27203888"/>
              <a:gd name="connsiteY3828" fmla="*/ 6637043 h 10748675"/>
              <a:gd name="connsiteX3829" fmla="*/ 7603643 w 27203888"/>
              <a:gd name="connsiteY3829" fmla="*/ 6650485 h 10748675"/>
              <a:gd name="connsiteX3830" fmla="*/ 7600924 w 27203888"/>
              <a:gd name="connsiteY3830" fmla="*/ 6661974 h 10748675"/>
              <a:gd name="connsiteX3831" fmla="*/ 7602998 w 27203888"/>
              <a:gd name="connsiteY3831" fmla="*/ 6663107 h 10748675"/>
              <a:gd name="connsiteX3832" fmla="*/ 7579440 w 27203888"/>
              <a:gd name="connsiteY3832" fmla="*/ 6679216 h 10748675"/>
              <a:gd name="connsiteX3833" fmla="*/ 24321978 w 27203888"/>
              <a:gd name="connsiteY3833" fmla="*/ 2825999 h 10748675"/>
              <a:gd name="connsiteX3834" fmla="*/ 24293160 w 27203888"/>
              <a:gd name="connsiteY3834" fmla="*/ 2825999 h 10748675"/>
              <a:gd name="connsiteX3835" fmla="*/ 24279549 w 27203888"/>
              <a:gd name="connsiteY3835" fmla="*/ 2788799 h 10748675"/>
              <a:gd name="connsiteX3836" fmla="*/ 24321978 w 27203888"/>
              <a:gd name="connsiteY3836" fmla="*/ 2770201 h 10748675"/>
              <a:gd name="connsiteX3837" fmla="*/ 24321978 w 27203888"/>
              <a:gd name="connsiteY3837" fmla="*/ 2825999 h 10748675"/>
              <a:gd name="connsiteX3838" fmla="*/ 24981253 w 27203888"/>
              <a:gd name="connsiteY3838" fmla="*/ 2674425 h 10748675"/>
              <a:gd name="connsiteX3839" fmla="*/ 24967599 w 27203888"/>
              <a:gd name="connsiteY3839" fmla="*/ 2642347 h 10748675"/>
              <a:gd name="connsiteX3840" fmla="*/ 24981253 w 27203888"/>
              <a:gd name="connsiteY3840" fmla="*/ 2674425 h 10748675"/>
              <a:gd name="connsiteX3841" fmla="*/ 25551491 w 27203888"/>
              <a:gd name="connsiteY3841" fmla="*/ 2544377 h 10748675"/>
              <a:gd name="connsiteX3842" fmla="*/ 25553053 w 27203888"/>
              <a:gd name="connsiteY3842" fmla="*/ 2541605 h 10748675"/>
              <a:gd name="connsiteX3843" fmla="*/ 25555047 w 27203888"/>
              <a:gd name="connsiteY3843" fmla="*/ 2538065 h 10748675"/>
              <a:gd name="connsiteX3844" fmla="*/ 25773696 w 27203888"/>
              <a:gd name="connsiteY3844" fmla="*/ 2494472 h 10748675"/>
              <a:gd name="connsiteX3845" fmla="*/ 25773697 w 27203888"/>
              <a:gd name="connsiteY3845" fmla="*/ 2462396 h 10748675"/>
              <a:gd name="connsiteX3846" fmla="*/ 25773696 w 27203888"/>
              <a:gd name="connsiteY3846" fmla="*/ 2494472 h 10748675"/>
              <a:gd name="connsiteX3847" fmla="*/ 8235415 w 27203888"/>
              <a:gd name="connsiteY3847" fmla="*/ 6532373 h 10748675"/>
              <a:gd name="connsiteX3848" fmla="*/ 8203922 w 27203888"/>
              <a:gd name="connsiteY3848" fmla="*/ 6512306 h 10748675"/>
              <a:gd name="connsiteX3849" fmla="*/ 8223475 w 27203888"/>
              <a:gd name="connsiteY3849" fmla="*/ 6480491 h 10748675"/>
              <a:gd name="connsiteX3850" fmla="*/ 8235415 w 27203888"/>
              <a:gd name="connsiteY3850" fmla="*/ 6532373 h 10748675"/>
              <a:gd name="connsiteX3851" fmla="*/ 8793015 w 27203888"/>
              <a:gd name="connsiteY3851" fmla="*/ 6404044 h 10748675"/>
              <a:gd name="connsiteX3852" fmla="*/ 8772864 w 27203888"/>
              <a:gd name="connsiteY3852" fmla="*/ 6381809 h 10748675"/>
              <a:gd name="connsiteX3853" fmla="*/ 8793015 w 27203888"/>
              <a:gd name="connsiteY3853" fmla="*/ 6404044 h 10748675"/>
              <a:gd name="connsiteX3854" fmla="*/ 24356653 w 27203888"/>
              <a:gd name="connsiteY3854" fmla="*/ 2823066 h 10748675"/>
              <a:gd name="connsiteX3855" fmla="*/ 24340790 w 27203888"/>
              <a:gd name="connsiteY3855" fmla="*/ 2824603 h 10748675"/>
              <a:gd name="connsiteX3856" fmla="*/ 24365194 w 27203888"/>
              <a:gd name="connsiteY3856" fmla="*/ 2793877 h 10748675"/>
              <a:gd name="connsiteX3857" fmla="*/ 24356653 w 27203888"/>
              <a:gd name="connsiteY3857" fmla="*/ 2823066 h 10748675"/>
              <a:gd name="connsiteX3858" fmla="*/ 25511454 w 27203888"/>
              <a:gd name="connsiteY3858" fmla="*/ 2557894 h 10748675"/>
              <a:gd name="connsiteX3859" fmla="*/ 25504349 w 27203888"/>
              <a:gd name="connsiteY3859" fmla="*/ 2549017 h 10748675"/>
              <a:gd name="connsiteX3860" fmla="*/ 25513956 w 27203888"/>
              <a:gd name="connsiteY3860" fmla="*/ 2538166 h 10748675"/>
              <a:gd name="connsiteX3861" fmla="*/ 25517961 w 27203888"/>
              <a:gd name="connsiteY3861" fmla="*/ 2549016 h 10748675"/>
              <a:gd name="connsiteX3862" fmla="*/ 25515504 w 27203888"/>
              <a:gd name="connsiteY3862" fmla="*/ 2552368 h 10748675"/>
              <a:gd name="connsiteX3863" fmla="*/ 18745580 w 27203888"/>
              <a:gd name="connsiteY3863" fmla="*/ 4116098 h 10748675"/>
              <a:gd name="connsiteX3864" fmla="*/ 18716174 w 27203888"/>
              <a:gd name="connsiteY3864" fmla="*/ 4083887 h 10748675"/>
              <a:gd name="connsiteX3865" fmla="*/ 18745580 w 27203888"/>
              <a:gd name="connsiteY3865" fmla="*/ 4116098 h 10748675"/>
              <a:gd name="connsiteX3866" fmla="*/ 25547581 w 27203888"/>
              <a:gd name="connsiteY3866" fmla="*/ 2551314 h 10748675"/>
              <a:gd name="connsiteX3867" fmla="*/ 25549359 w 27203888"/>
              <a:gd name="connsiteY3867" fmla="*/ 2548160 h 10748675"/>
              <a:gd name="connsiteX3868" fmla="*/ 25551491 w 27203888"/>
              <a:gd name="connsiteY3868" fmla="*/ 2544377 h 10748675"/>
              <a:gd name="connsiteX3869" fmla="*/ 4402705 w 27203888"/>
              <a:gd name="connsiteY3869" fmla="*/ 7418747 h 10748675"/>
              <a:gd name="connsiteX3870" fmla="*/ 4386029 w 27203888"/>
              <a:gd name="connsiteY3870" fmla="*/ 7419126 h 10748675"/>
              <a:gd name="connsiteX3871" fmla="*/ 4435633 w 27203888"/>
              <a:gd name="connsiteY3871" fmla="*/ 7380032 h 10748675"/>
              <a:gd name="connsiteX3872" fmla="*/ 4402705 w 27203888"/>
              <a:gd name="connsiteY3872" fmla="*/ 7418747 h 10748675"/>
              <a:gd name="connsiteX3873" fmla="*/ 18637877 w 27203888"/>
              <a:gd name="connsiteY3873" fmla="*/ 4143348 h 10748675"/>
              <a:gd name="connsiteX3874" fmla="*/ 18602229 w 27203888"/>
              <a:gd name="connsiteY3874" fmla="*/ 4147222 h 10748675"/>
              <a:gd name="connsiteX3875" fmla="*/ 18621683 w 27203888"/>
              <a:gd name="connsiteY3875" fmla="*/ 4106154 h 10748675"/>
              <a:gd name="connsiteX3876" fmla="*/ 18655192 w 27203888"/>
              <a:gd name="connsiteY3876" fmla="*/ 4116228 h 10748675"/>
              <a:gd name="connsiteX3877" fmla="*/ 18637877 w 27203888"/>
              <a:gd name="connsiteY3877" fmla="*/ 4143348 h 10748675"/>
              <a:gd name="connsiteX3878" fmla="*/ 9075114 w 27203888"/>
              <a:gd name="connsiteY3878" fmla="*/ 6345613 h 10748675"/>
              <a:gd name="connsiteX3879" fmla="*/ 9034421 w 27203888"/>
              <a:gd name="connsiteY3879" fmla="*/ 6333340 h 10748675"/>
              <a:gd name="connsiteX3880" fmla="*/ 9006777 w 27203888"/>
              <a:gd name="connsiteY3880" fmla="*/ 6307245 h 10748675"/>
              <a:gd name="connsiteX3881" fmla="*/ 8953444 w 27203888"/>
              <a:gd name="connsiteY3881" fmla="*/ 6287061 h 10748675"/>
              <a:gd name="connsiteX3882" fmla="*/ 9080940 w 27203888"/>
              <a:gd name="connsiteY3882" fmla="*/ 6182884 h 10748675"/>
              <a:gd name="connsiteX3883" fmla="*/ 9162285 w 27203888"/>
              <a:gd name="connsiteY3883" fmla="*/ 6164163 h 10748675"/>
              <a:gd name="connsiteX3884" fmla="*/ 9131460 w 27203888"/>
              <a:gd name="connsiteY3884" fmla="*/ 6171257 h 10748675"/>
              <a:gd name="connsiteX3885" fmla="*/ 9133626 w 27203888"/>
              <a:gd name="connsiteY3885" fmla="*/ 6294279 h 10748675"/>
              <a:gd name="connsiteX3886" fmla="*/ 9054198 w 27203888"/>
              <a:gd name="connsiteY3886" fmla="*/ 6301740 h 10748675"/>
              <a:gd name="connsiteX3887" fmla="*/ 9054145 w 27203888"/>
              <a:gd name="connsiteY3887" fmla="*/ 6302012 h 10748675"/>
              <a:gd name="connsiteX3888" fmla="*/ 9058502 w 27203888"/>
              <a:gd name="connsiteY3888" fmla="*/ 6318342 h 10748675"/>
              <a:gd name="connsiteX3889" fmla="*/ 9055056 w 27203888"/>
              <a:gd name="connsiteY3889" fmla="*/ 6321403 h 10748675"/>
              <a:gd name="connsiteX3890" fmla="*/ 9048073 w 27203888"/>
              <a:gd name="connsiteY3890" fmla="*/ 6318802 h 10748675"/>
              <a:gd name="connsiteX3891" fmla="*/ 9047470 w 27203888"/>
              <a:gd name="connsiteY3891" fmla="*/ 6319518 h 10748675"/>
              <a:gd name="connsiteX3892" fmla="*/ 9075114 w 27203888"/>
              <a:gd name="connsiteY3892" fmla="*/ 6345613 h 10748675"/>
              <a:gd name="connsiteX3893" fmla="*/ 3019782 w 27203888"/>
              <a:gd name="connsiteY3893" fmla="*/ 7741518 h 10748675"/>
              <a:gd name="connsiteX3894" fmla="*/ 2969398 w 27203888"/>
              <a:gd name="connsiteY3894" fmla="*/ 7744979 h 10748675"/>
              <a:gd name="connsiteX3895" fmla="*/ 2975470 w 27203888"/>
              <a:gd name="connsiteY3895" fmla="*/ 7700194 h 10748675"/>
              <a:gd name="connsiteX3896" fmla="*/ 3002577 w 27203888"/>
              <a:gd name="connsiteY3896" fmla="*/ 7699379 h 10748675"/>
              <a:gd name="connsiteX3897" fmla="*/ 3059164 w 27203888"/>
              <a:gd name="connsiteY3897" fmla="*/ 7708049 h 10748675"/>
              <a:gd name="connsiteX3898" fmla="*/ 3019782 w 27203888"/>
              <a:gd name="connsiteY3898" fmla="*/ 7741518 h 10748675"/>
              <a:gd name="connsiteX3899" fmla="*/ 7272316 w 27203888"/>
              <a:gd name="connsiteY3899" fmla="*/ 6765930 h 10748675"/>
              <a:gd name="connsiteX3900" fmla="*/ 7245814 w 27203888"/>
              <a:gd name="connsiteY3900" fmla="*/ 6744733 h 10748675"/>
              <a:gd name="connsiteX3901" fmla="*/ 7390635 w 27203888"/>
              <a:gd name="connsiteY3901" fmla="*/ 6673187 h 10748675"/>
              <a:gd name="connsiteX3902" fmla="*/ 7453801 w 27203888"/>
              <a:gd name="connsiteY3902" fmla="*/ 6642272 h 10748675"/>
              <a:gd name="connsiteX3903" fmla="*/ 7490893 w 27203888"/>
              <a:gd name="connsiteY3903" fmla="*/ 6628361 h 10748675"/>
              <a:gd name="connsiteX3904" fmla="*/ 7503057 w 27203888"/>
              <a:gd name="connsiteY3904" fmla="*/ 6634593 h 10748675"/>
              <a:gd name="connsiteX3905" fmla="*/ 7495949 w 27203888"/>
              <a:gd name="connsiteY3905" fmla="*/ 6621716 h 10748675"/>
              <a:gd name="connsiteX3906" fmla="*/ 7506104 w 27203888"/>
              <a:gd name="connsiteY3906" fmla="*/ 6621309 h 10748675"/>
              <a:gd name="connsiteX3907" fmla="*/ 7504635 w 27203888"/>
              <a:gd name="connsiteY3907" fmla="*/ 6635402 h 10748675"/>
              <a:gd name="connsiteX3908" fmla="*/ 7505482 w 27203888"/>
              <a:gd name="connsiteY3908" fmla="*/ 6635837 h 10748675"/>
              <a:gd name="connsiteX3909" fmla="*/ 7504530 w 27203888"/>
              <a:gd name="connsiteY3909" fmla="*/ 6636410 h 10748675"/>
              <a:gd name="connsiteX3910" fmla="*/ 7504455 w 27203888"/>
              <a:gd name="connsiteY3910" fmla="*/ 6637127 h 10748675"/>
              <a:gd name="connsiteX3911" fmla="*/ 7504177 w 27203888"/>
              <a:gd name="connsiteY3911" fmla="*/ 6636623 h 10748675"/>
              <a:gd name="connsiteX3912" fmla="*/ 7373316 w 27203888"/>
              <a:gd name="connsiteY3912" fmla="*/ 6715389 h 10748675"/>
              <a:gd name="connsiteX3913" fmla="*/ 7305871 w 27203888"/>
              <a:gd name="connsiteY3913" fmla="*/ 6747289 h 10748675"/>
              <a:gd name="connsiteX3914" fmla="*/ 7272316 w 27203888"/>
              <a:gd name="connsiteY3914" fmla="*/ 6765930 h 10748675"/>
              <a:gd name="connsiteX3915" fmla="*/ 8311022 w 27203888"/>
              <a:gd name="connsiteY3915" fmla="*/ 6526876 h 10748675"/>
              <a:gd name="connsiteX3916" fmla="*/ 8320489 w 27203888"/>
              <a:gd name="connsiteY3916" fmla="*/ 6497814 h 10748675"/>
              <a:gd name="connsiteX3917" fmla="*/ 8273973 w 27203888"/>
              <a:gd name="connsiteY3917" fmla="*/ 6496423 h 10748675"/>
              <a:gd name="connsiteX3918" fmla="*/ 8260474 w 27203888"/>
              <a:gd name="connsiteY3918" fmla="*/ 6486751 h 10748675"/>
              <a:gd name="connsiteX3919" fmla="*/ 8267276 w 27203888"/>
              <a:gd name="connsiteY3919" fmla="*/ 6498424 h 10748675"/>
              <a:gd name="connsiteX3920" fmla="*/ 8252998 w 27203888"/>
              <a:gd name="connsiteY3920" fmla="*/ 6501710 h 10748675"/>
              <a:gd name="connsiteX3921" fmla="*/ 8258585 w 27203888"/>
              <a:gd name="connsiteY3921" fmla="*/ 6485397 h 10748675"/>
              <a:gd name="connsiteX3922" fmla="*/ 8258354 w 27203888"/>
              <a:gd name="connsiteY3922" fmla="*/ 6485231 h 10748675"/>
              <a:gd name="connsiteX3923" fmla="*/ 8258666 w 27203888"/>
              <a:gd name="connsiteY3923" fmla="*/ 6485159 h 10748675"/>
              <a:gd name="connsiteX3924" fmla="*/ 8258992 w 27203888"/>
              <a:gd name="connsiteY3924" fmla="*/ 6484208 h 10748675"/>
              <a:gd name="connsiteX3925" fmla="*/ 8259443 w 27203888"/>
              <a:gd name="connsiteY3925" fmla="*/ 6484980 h 10748675"/>
              <a:gd name="connsiteX3926" fmla="*/ 8271140 w 27203888"/>
              <a:gd name="connsiteY3926" fmla="*/ 6482288 h 10748675"/>
              <a:gd name="connsiteX3927" fmla="*/ 8280401 w 27203888"/>
              <a:gd name="connsiteY3927" fmla="*/ 6464027 h 10748675"/>
              <a:gd name="connsiteX3928" fmla="*/ 8270238 w 27203888"/>
              <a:gd name="connsiteY3928" fmla="*/ 6396470 h 10748675"/>
              <a:gd name="connsiteX3929" fmla="*/ 8175827 w 27203888"/>
              <a:gd name="connsiteY3929" fmla="*/ 6407446 h 10748675"/>
              <a:gd name="connsiteX3930" fmla="*/ 8394373 w 27203888"/>
              <a:gd name="connsiteY3930" fmla="*/ 6218253 h 10748675"/>
              <a:gd name="connsiteX3931" fmla="*/ 8450193 w 27203888"/>
              <a:gd name="connsiteY3931" fmla="*/ 6183900 h 10748675"/>
              <a:gd name="connsiteX3932" fmla="*/ 8497247 w 27203888"/>
              <a:gd name="connsiteY3932" fmla="*/ 6130954 h 10748675"/>
              <a:gd name="connsiteX3933" fmla="*/ 8618381 w 27203888"/>
              <a:gd name="connsiteY3933" fmla="*/ 6076193 h 10748675"/>
              <a:gd name="connsiteX3934" fmla="*/ 8547368 w 27203888"/>
              <a:gd name="connsiteY3934" fmla="*/ 6161536 h 10748675"/>
              <a:gd name="connsiteX3935" fmla="*/ 8557117 w 27203888"/>
              <a:gd name="connsiteY3935" fmla="*/ 6250694 h 10748675"/>
              <a:gd name="connsiteX3936" fmla="*/ 8535898 w 27203888"/>
              <a:gd name="connsiteY3936" fmla="*/ 6228695 h 10748675"/>
              <a:gd name="connsiteX3937" fmla="*/ 8560990 w 27203888"/>
              <a:gd name="connsiteY3937" fmla="*/ 6314322 h 10748675"/>
              <a:gd name="connsiteX3938" fmla="*/ 8628366 w 27203888"/>
              <a:gd name="connsiteY3938" fmla="*/ 6330179 h 10748675"/>
              <a:gd name="connsiteX3939" fmla="*/ 8423837 w 27203888"/>
              <a:gd name="connsiteY3939" fmla="*/ 6463276 h 10748675"/>
              <a:gd name="connsiteX3940" fmla="*/ 8412086 w 27203888"/>
              <a:gd name="connsiteY3940" fmla="*/ 6412214 h 10748675"/>
              <a:gd name="connsiteX3941" fmla="*/ 8311022 w 27203888"/>
              <a:gd name="connsiteY3941" fmla="*/ 6526876 h 10748675"/>
              <a:gd name="connsiteX3942" fmla="*/ 24387621 w 27203888"/>
              <a:gd name="connsiteY3942" fmla="*/ 2830635 h 10748675"/>
              <a:gd name="connsiteX3943" fmla="*/ 24388867 w 27203888"/>
              <a:gd name="connsiteY3943" fmla="*/ 2808472 h 10748675"/>
              <a:gd name="connsiteX3944" fmla="*/ 24397595 w 27203888"/>
              <a:gd name="connsiteY3944" fmla="*/ 2817000 h 10748675"/>
              <a:gd name="connsiteX3945" fmla="*/ 24387621 w 27203888"/>
              <a:gd name="connsiteY3945" fmla="*/ 2830635 h 10748675"/>
              <a:gd name="connsiteX3946" fmla="*/ 24664999 w 27203888"/>
              <a:gd name="connsiteY3946" fmla="*/ 2769095 h 10748675"/>
              <a:gd name="connsiteX3947" fmla="*/ 24678653 w 27203888"/>
              <a:gd name="connsiteY3947" fmla="*/ 2737055 h 10748675"/>
              <a:gd name="connsiteX3948" fmla="*/ 24664999 w 27203888"/>
              <a:gd name="connsiteY3948" fmla="*/ 2769095 h 10748675"/>
              <a:gd name="connsiteX3949" fmla="*/ 25285992 w 27203888"/>
              <a:gd name="connsiteY3949" fmla="*/ 2627069 h 10748675"/>
              <a:gd name="connsiteX3950" fmla="*/ 25281006 w 27203888"/>
              <a:gd name="connsiteY3950" fmla="*/ 2607823 h 10748675"/>
              <a:gd name="connsiteX3951" fmla="*/ 25281006 w 27203888"/>
              <a:gd name="connsiteY3951" fmla="*/ 2594996 h 10748675"/>
              <a:gd name="connsiteX3952" fmla="*/ 25285992 w 27203888"/>
              <a:gd name="connsiteY3952" fmla="*/ 2627069 h 10748675"/>
              <a:gd name="connsiteX3953" fmla="*/ 144223 w 27203888"/>
              <a:gd name="connsiteY3953" fmla="*/ 8419601 h 10748675"/>
              <a:gd name="connsiteX3954" fmla="*/ 94791 w 27203888"/>
              <a:gd name="connsiteY3954" fmla="*/ 8406813 h 10748675"/>
              <a:gd name="connsiteX3955" fmla="*/ 95301 w 27203888"/>
              <a:gd name="connsiteY3955" fmla="*/ 8363058 h 10748675"/>
              <a:gd name="connsiteX3956" fmla="*/ 156620 w 27203888"/>
              <a:gd name="connsiteY3956" fmla="*/ 8403494 h 10748675"/>
              <a:gd name="connsiteX3957" fmla="*/ 144223 w 27203888"/>
              <a:gd name="connsiteY3957" fmla="*/ 8419601 h 10748675"/>
              <a:gd name="connsiteX3958" fmla="*/ 22041723 w 27203888"/>
              <a:gd name="connsiteY3958" fmla="*/ 3380027 h 10748675"/>
              <a:gd name="connsiteX3959" fmla="*/ 22028072 w 27203888"/>
              <a:gd name="connsiteY3959" fmla="*/ 3347944 h 10748675"/>
              <a:gd name="connsiteX3960" fmla="*/ 22041723 w 27203888"/>
              <a:gd name="connsiteY3960" fmla="*/ 3380027 h 10748675"/>
              <a:gd name="connsiteX3961" fmla="*/ 3127583 w 27203888"/>
              <a:gd name="connsiteY3961" fmla="*/ 7734440 h 10748675"/>
              <a:gd name="connsiteX3962" fmla="*/ 3114190 w 27203888"/>
              <a:gd name="connsiteY3962" fmla="*/ 7736524 h 10748675"/>
              <a:gd name="connsiteX3963" fmla="*/ 3152509 w 27203888"/>
              <a:gd name="connsiteY3963" fmla="*/ 7699934 h 10748675"/>
              <a:gd name="connsiteX3964" fmla="*/ 3127583 w 27203888"/>
              <a:gd name="connsiteY3964" fmla="*/ 7734440 h 10748675"/>
              <a:gd name="connsiteX3965" fmla="*/ 7494300 w 27203888"/>
              <a:gd name="connsiteY3965" fmla="*/ 6729458 h 10748675"/>
              <a:gd name="connsiteX3966" fmla="*/ 7480790 w 27203888"/>
              <a:gd name="connsiteY3966" fmla="*/ 6731569 h 10748675"/>
              <a:gd name="connsiteX3967" fmla="*/ 7519094 w 27203888"/>
              <a:gd name="connsiteY3967" fmla="*/ 6694983 h 10748675"/>
              <a:gd name="connsiteX3968" fmla="*/ 7494300 w 27203888"/>
              <a:gd name="connsiteY3968" fmla="*/ 6729458 h 10748675"/>
              <a:gd name="connsiteX3969" fmla="*/ 1505913 w 27203888"/>
              <a:gd name="connsiteY3969" fmla="*/ 8108911 h 10748675"/>
              <a:gd name="connsiteX3970" fmla="*/ 1514314 w 27203888"/>
              <a:gd name="connsiteY3970" fmla="*/ 8080102 h 10748675"/>
              <a:gd name="connsiteX3971" fmla="*/ 1505913 w 27203888"/>
              <a:gd name="connsiteY3971" fmla="*/ 8108911 h 10748675"/>
              <a:gd name="connsiteX3972" fmla="*/ 2572126 w 27203888"/>
              <a:gd name="connsiteY3972" fmla="*/ 7863526 h 10748675"/>
              <a:gd name="connsiteX3973" fmla="*/ 2580530 w 27203888"/>
              <a:gd name="connsiteY3973" fmla="*/ 7834717 h 10748675"/>
              <a:gd name="connsiteX3974" fmla="*/ 2572126 w 27203888"/>
              <a:gd name="connsiteY3974" fmla="*/ 7863526 h 10748675"/>
              <a:gd name="connsiteX3975" fmla="*/ 3098790 w 27203888"/>
              <a:gd name="connsiteY3975" fmla="*/ 7742317 h 10748675"/>
              <a:gd name="connsiteX3976" fmla="*/ 3065984 w 27203888"/>
              <a:gd name="connsiteY3976" fmla="*/ 7733836 h 10748675"/>
              <a:gd name="connsiteX3977" fmla="*/ 3080239 w 27203888"/>
              <a:gd name="connsiteY3977" fmla="*/ 7703837 h 10748675"/>
              <a:gd name="connsiteX3978" fmla="*/ 3098790 w 27203888"/>
              <a:gd name="connsiteY3978" fmla="*/ 7742317 h 10748675"/>
              <a:gd name="connsiteX3979" fmla="*/ 8151859 w 27203888"/>
              <a:gd name="connsiteY3979" fmla="*/ 6579374 h 10748675"/>
              <a:gd name="connsiteX3980" fmla="*/ 8160263 w 27203888"/>
              <a:gd name="connsiteY3980" fmla="*/ 6550565 h 10748675"/>
              <a:gd name="connsiteX3981" fmla="*/ 8151859 w 27203888"/>
              <a:gd name="connsiteY3981" fmla="*/ 6579374 h 10748675"/>
              <a:gd name="connsiteX3982" fmla="*/ 8452470 w 27203888"/>
              <a:gd name="connsiteY3982" fmla="*/ 6510189 h 10748675"/>
              <a:gd name="connsiteX3983" fmla="*/ 8432318 w 27203888"/>
              <a:gd name="connsiteY3983" fmla="*/ 6487952 h 10748675"/>
              <a:gd name="connsiteX3984" fmla="*/ 8452470 w 27203888"/>
              <a:gd name="connsiteY3984" fmla="*/ 6510189 h 10748675"/>
              <a:gd name="connsiteX3985" fmla="*/ 3562200 w 27203888"/>
              <a:gd name="connsiteY3985" fmla="*/ 7635667 h 10748675"/>
              <a:gd name="connsiteX3986" fmla="*/ 3499801 w 27203888"/>
              <a:gd name="connsiteY3986" fmla="*/ 7567633 h 10748675"/>
              <a:gd name="connsiteX3987" fmla="*/ 3562200 w 27203888"/>
              <a:gd name="connsiteY3987" fmla="*/ 7635667 h 10748675"/>
              <a:gd name="connsiteX3988" fmla="*/ 9456211 w 27203888"/>
              <a:gd name="connsiteY3988" fmla="*/ 6284571 h 10748675"/>
              <a:gd name="connsiteX3989" fmla="*/ 9447403 w 27203888"/>
              <a:gd name="connsiteY3989" fmla="*/ 6278961 h 10748675"/>
              <a:gd name="connsiteX3990" fmla="*/ 9461681 w 27203888"/>
              <a:gd name="connsiteY3990" fmla="*/ 6275675 h 10748675"/>
              <a:gd name="connsiteX3991" fmla="*/ 9456211 w 27203888"/>
              <a:gd name="connsiteY3991" fmla="*/ 6284571 h 10748675"/>
              <a:gd name="connsiteX3992" fmla="*/ 25810106 w 27203888"/>
              <a:gd name="connsiteY3992" fmla="*/ 2524052 h 10748675"/>
              <a:gd name="connsiteX3993" fmla="*/ 25774530 w 27203888"/>
              <a:gd name="connsiteY3993" fmla="*/ 2495546 h 10748675"/>
              <a:gd name="connsiteX3994" fmla="*/ 25824135 w 27203888"/>
              <a:gd name="connsiteY3994" fmla="*/ 2520117 h 10748675"/>
              <a:gd name="connsiteX3995" fmla="*/ 25810106 w 27203888"/>
              <a:gd name="connsiteY3995" fmla="*/ 2524052 h 10748675"/>
              <a:gd name="connsiteX3996" fmla="*/ 21914199 w 27203888"/>
              <a:gd name="connsiteY3996" fmla="*/ 3422688 h 10748675"/>
              <a:gd name="connsiteX3997" fmla="*/ 21873172 w 27203888"/>
              <a:gd name="connsiteY3997" fmla="*/ 3411972 h 10748675"/>
              <a:gd name="connsiteX3998" fmla="*/ 21901890 w 27203888"/>
              <a:gd name="connsiteY3998" fmla="*/ 3372236 h 10748675"/>
              <a:gd name="connsiteX3999" fmla="*/ 21944418 w 27203888"/>
              <a:gd name="connsiteY3999" fmla="*/ 3380503 h 10748675"/>
              <a:gd name="connsiteX4000" fmla="*/ 21914199 w 27203888"/>
              <a:gd name="connsiteY4000" fmla="*/ 3422688 h 10748675"/>
              <a:gd name="connsiteX4001" fmla="*/ 3202088 w 27203888"/>
              <a:gd name="connsiteY4001" fmla="*/ 7741796 h 10748675"/>
              <a:gd name="connsiteX4002" fmla="*/ 3182745 w 27203888"/>
              <a:gd name="connsiteY4002" fmla="*/ 7723878 h 10748675"/>
              <a:gd name="connsiteX4003" fmla="*/ 3221661 w 27203888"/>
              <a:gd name="connsiteY4003" fmla="*/ 7724619 h 10748675"/>
              <a:gd name="connsiteX4004" fmla="*/ 3202088 w 27203888"/>
              <a:gd name="connsiteY4004" fmla="*/ 7741796 h 10748675"/>
              <a:gd name="connsiteX4005" fmla="*/ 2745042 w 27203888"/>
              <a:gd name="connsiteY4005" fmla="*/ 7849469 h 10748675"/>
              <a:gd name="connsiteX4006" fmla="*/ 2732027 w 27203888"/>
              <a:gd name="connsiteY4006" fmla="*/ 7851322 h 10748675"/>
              <a:gd name="connsiteX4007" fmla="*/ 2766755 w 27203888"/>
              <a:gd name="connsiteY4007" fmla="*/ 7816485 h 10748675"/>
              <a:gd name="connsiteX4008" fmla="*/ 2745042 w 27203888"/>
              <a:gd name="connsiteY4008" fmla="*/ 7849469 h 10748675"/>
              <a:gd name="connsiteX4009" fmla="*/ 2652427 w 27203888"/>
              <a:gd name="connsiteY4009" fmla="*/ 7871899 h 10748675"/>
              <a:gd name="connsiteX4010" fmla="*/ 2621328 w 27203888"/>
              <a:gd name="connsiteY4010" fmla="*/ 7853085 h 10748675"/>
              <a:gd name="connsiteX4011" fmla="*/ 2667837 w 27203888"/>
              <a:gd name="connsiteY4011" fmla="*/ 7852079 h 10748675"/>
              <a:gd name="connsiteX4012" fmla="*/ 2661670 w 27203888"/>
              <a:gd name="connsiteY4012" fmla="*/ 7869711 h 10748675"/>
              <a:gd name="connsiteX4013" fmla="*/ 2652427 w 27203888"/>
              <a:gd name="connsiteY4013" fmla="*/ 7871899 h 10748675"/>
              <a:gd name="connsiteX4014" fmla="*/ 22155552 w 27203888"/>
              <a:gd name="connsiteY4014" fmla="*/ 3383755 h 10748675"/>
              <a:gd name="connsiteX4015" fmla="*/ 22143349 w 27203888"/>
              <a:gd name="connsiteY4015" fmla="*/ 3347942 h 10748675"/>
              <a:gd name="connsiteX4016" fmla="*/ 22167754 w 27203888"/>
              <a:gd name="connsiteY4016" fmla="*/ 3347942 h 10748675"/>
              <a:gd name="connsiteX4017" fmla="*/ 22155552 w 27203888"/>
              <a:gd name="connsiteY4017" fmla="*/ 3383755 h 10748675"/>
              <a:gd name="connsiteX4018" fmla="*/ 24437245 w 27203888"/>
              <a:gd name="connsiteY4018" fmla="*/ 2859080 h 10748675"/>
              <a:gd name="connsiteX4019" fmla="*/ 24398427 w 27203888"/>
              <a:gd name="connsiteY4019" fmla="*/ 2839257 h 10748675"/>
              <a:gd name="connsiteX4020" fmla="*/ 24417533 w 27203888"/>
              <a:gd name="connsiteY4020" fmla="*/ 2822739 h 10748675"/>
              <a:gd name="connsiteX4021" fmla="*/ 24437245 w 27203888"/>
              <a:gd name="connsiteY4021" fmla="*/ 2826044 h 10748675"/>
              <a:gd name="connsiteX4022" fmla="*/ 24437245 w 27203888"/>
              <a:gd name="connsiteY4022" fmla="*/ 2859080 h 10748675"/>
              <a:gd name="connsiteX4023" fmla="*/ 841361 w 27203888"/>
              <a:gd name="connsiteY4023" fmla="*/ 8289625 h 10748675"/>
              <a:gd name="connsiteX4024" fmla="*/ 849772 w 27203888"/>
              <a:gd name="connsiteY4024" fmla="*/ 8260847 h 10748675"/>
              <a:gd name="connsiteX4025" fmla="*/ 841361 w 27203888"/>
              <a:gd name="connsiteY4025" fmla="*/ 8289625 h 10748675"/>
              <a:gd name="connsiteX4026" fmla="*/ 7170832 w 27203888"/>
              <a:gd name="connsiteY4026" fmla="*/ 6832923 h 10748675"/>
              <a:gd name="connsiteX4027" fmla="*/ 7179243 w 27203888"/>
              <a:gd name="connsiteY4027" fmla="*/ 6804145 h 10748675"/>
              <a:gd name="connsiteX4028" fmla="*/ 7170832 w 27203888"/>
              <a:gd name="connsiteY4028" fmla="*/ 6832923 h 10748675"/>
              <a:gd name="connsiteX4029" fmla="*/ 7619169 w 27203888"/>
              <a:gd name="connsiteY4029" fmla="*/ 6729740 h 10748675"/>
              <a:gd name="connsiteX4030" fmla="*/ 7627580 w 27203888"/>
              <a:gd name="connsiteY4030" fmla="*/ 6700962 h 10748675"/>
              <a:gd name="connsiteX4031" fmla="*/ 7619169 w 27203888"/>
              <a:gd name="connsiteY4031" fmla="*/ 6729740 h 10748675"/>
              <a:gd name="connsiteX4032" fmla="*/ 8252139 w 27203888"/>
              <a:gd name="connsiteY4032" fmla="*/ 6584065 h 10748675"/>
              <a:gd name="connsiteX4033" fmla="*/ 8275877 w 27203888"/>
              <a:gd name="connsiteY4033" fmla="*/ 6553037 h 10748675"/>
              <a:gd name="connsiteX4034" fmla="*/ 8252139 w 27203888"/>
              <a:gd name="connsiteY4034" fmla="*/ 6584065 h 10748675"/>
              <a:gd name="connsiteX4035" fmla="*/ 3720073 w 27203888"/>
              <a:gd name="connsiteY4035" fmla="*/ 7630332 h 10748675"/>
              <a:gd name="connsiteX4036" fmla="*/ 3711612 w 27203888"/>
              <a:gd name="connsiteY4036" fmla="*/ 7626233 h 10748675"/>
              <a:gd name="connsiteX4037" fmla="*/ 3717607 w 27203888"/>
              <a:gd name="connsiteY4037" fmla="*/ 7608731 h 10748675"/>
              <a:gd name="connsiteX4038" fmla="*/ 3719614 w 27203888"/>
              <a:gd name="connsiteY4038" fmla="*/ 7612173 h 10748675"/>
              <a:gd name="connsiteX4039" fmla="*/ 3726987 w 27203888"/>
              <a:gd name="connsiteY4039" fmla="*/ 7610476 h 10748675"/>
              <a:gd name="connsiteX4040" fmla="*/ 3725513 w 27203888"/>
              <a:gd name="connsiteY4040" fmla="*/ 7622299 h 10748675"/>
              <a:gd name="connsiteX4041" fmla="*/ 3725890 w 27203888"/>
              <a:gd name="connsiteY4041" fmla="*/ 7622947 h 10748675"/>
              <a:gd name="connsiteX4042" fmla="*/ 3725346 w 27203888"/>
              <a:gd name="connsiteY4042" fmla="*/ 7623639 h 10748675"/>
              <a:gd name="connsiteX4043" fmla="*/ 3725057 w 27203888"/>
              <a:gd name="connsiteY4043" fmla="*/ 7625954 h 10748675"/>
              <a:gd name="connsiteX4044" fmla="*/ 3724362 w 27203888"/>
              <a:gd name="connsiteY4044" fmla="*/ 7624887 h 10748675"/>
              <a:gd name="connsiteX4045" fmla="*/ 19536784 w 27203888"/>
              <a:gd name="connsiteY4045" fmla="*/ 3995655 h 10748675"/>
              <a:gd name="connsiteX4046" fmla="*/ 19502819 w 27203888"/>
              <a:gd name="connsiteY4046" fmla="*/ 3995655 h 10748675"/>
              <a:gd name="connsiteX4047" fmla="*/ 19517375 w 27203888"/>
              <a:gd name="connsiteY4047" fmla="*/ 3925682 h 10748675"/>
              <a:gd name="connsiteX4048" fmla="*/ 19541636 w 27203888"/>
              <a:gd name="connsiteY4048" fmla="*/ 3925682 h 10748675"/>
              <a:gd name="connsiteX4049" fmla="*/ 19536784 w 27203888"/>
              <a:gd name="connsiteY4049" fmla="*/ 3995655 h 10748675"/>
              <a:gd name="connsiteX4050" fmla="*/ 24236976 w 27203888"/>
              <a:gd name="connsiteY4050" fmla="*/ 2915950 h 10748675"/>
              <a:gd name="connsiteX4051" fmla="*/ 24207501 w 27203888"/>
              <a:gd name="connsiteY4051" fmla="*/ 2827041 h 10748675"/>
              <a:gd name="connsiteX4052" fmla="*/ 24270545 w 27203888"/>
              <a:gd name="connsiteY4052" fmla="*/ 2839740 h 10748675"/>
              <a:gd name="connsiteX4053" fmla="*/ 24236976 w 27203888"/>
              <a:gd name="connsiteY4053" fmla="*/ 2915950 h 10748675"/>
              <a:gd name="connsiteX4054" fmla="*/ 19246670 w 27203888"/>
              <a:gd name="connsiteY4054" fmla="*/ 4065804 h 10748675"/>
              <a:gd name="connsiteX4055" fmla="*/ 19239845 w 27203888"/>
              <a:gd name="connsiteY4055" fmla="*/ 4058587 h 10748675"/>
              <a:gd name="connsiteX4056" fmla="*/ 19244289 w 27203888"/>
              <a:gd name="connsiteY4056" fmla="*/ 4039782 h 10748675"/>
              <a:gd name="connsiteX4057" fmla="*/ 19243449 w 27203888"/>
              <a:gd name="connsiteY4057" fmla="*/ 4038558 h 10748675"/>
              <a:gd name="connsiteX4058" fmla="*/ 19329106 w 27203888"/>
              <a:gd name="connsiteY4058" fmla="*/ 4006188 h 10748675"/>
              <a:gd name="connsiteX4059" fmla="*/ 19253040 w 27203888"/>
              <a:gd name="connsiteY4059" fmla="*/ 4052566 h 10748675"/>
              <a:gd name="connsiteX4060" fmla="*/ 19245315 w 27203888"/>
              <a:gd name="connsiteY4060" fmla="*/ 4041284 h 10748675"/>
              <a:gd name="connsiteX4061" fmla="*/ 19253496 w 27203888"/>
              <a:gd name="connsiteY4061" fmla="*/ 4058587 h 10748675"/>
              <a:gd name="connsiteX4062" fmla="*/ 19246670 w 27203888"/>
              <a:gd name="connsiteY4062" fmla="*/ 4065804 h 10748675"/>
              <a:gd name="connsiteX4063" fmla="*/ 19559698 w 27203888"/>
              <a:gd name="connsiteY4063" fmla="*/ 3995577 h 10748675"/>
              <a:gd name="connsiteX4064" fmla="*/ 19546046 w 27203888"/>
              <a:gd name="connsiteY4064" fmla="*/ 3968302 h 10748675"/>
              <a:gd name="connsiteX4065" fmla="*/ 19559698 w 27203888"/>
              <a:gd name="connsiteY4065" fmla="*/ 3995577 h 10748675"/>
              <a:gd name="connsiteX4066" fmla="*/ 19174224 w 27203888"/>
              <a:gd name="connsiteY4066" fmla="*/ 4085554 h 10748675"/>
              <a:gd name="connsiteX4067" fmla="*/ 19146184 w 27203888"/>
              <a:gd name="connsiteY4067" fmla="*/ 4058279 h 10748675"/>
              <a:gd name="connsiteX4068" fmla="*/ 19174224 w 27203888"/>
              <a:gd name="connsiteY4068" fmla="*/ 4085554 h 10748675"/>
              <a:gd name="connsiteX4069" fmla="*/ 7411409 w 27203888"/>
              <a:gd name="connsiteY4069" fmla="*/ 6793425 h 10748675"/>
              <a:gd name="connsiteX4070" fmla="*/ 7387274 w 27203888"/>
              <a:gd name="connsiteY4070" fmla="*/ 6756251 h 10748675"/>
              <a:gd name="connsiteX4071" fmla="*/ 7431664 w 27203888"/>
              <a:gd name="connsiteY4071" fmla="*/ 6746035 h 10748675"/>
              <a:gd name="connsiteX4072" fmla="*/ 7411409 w 27203888"/>
              <a:gd name="connsiteY4072" fmla="*/ 6793425 h 10748675"/>
              <a:gd name="connsiteX4073" fmla="*/ 26098742 w 27203888"/>
              <a:gd name="connsiteY4073" fmla="*/ 2494472 h 10748675"/>
              <a:gd name="connsiteX4074" fmla="*/ 26119490 w 27203888"/>
              <a:gd name="connsiteY4074" fmla="*/ 2462395 h 10748675"/>
              <a:gd name="connsiteX4075" fmla="*/ 26098742 w 27203888"/>
              <a:gd name="connsiteY4075" fmla="*/ 2494472 h 10748675"/>
              <a:gd name="connsiteX4076" fmla="*/ 2834366 w 27203888"/>
              <a:gd name="connsiteY4076" fmla="*/ 7849370 h 10748675"/>
              <a:gd name="connsiteX4077" fmla="*/ 2818669 w 27203888"/>
              <a:gd name="connsiteY4077" fmla="*/ 7831485 h 10748675"/>
              <a:gd name="connsiteX4078" fmla="*/ 2850344 w 27203888"/>
              <a:gd name="connsiteY4078" fmla="*/ 7834943 h 10748675"/>
              <a:gd name="connsiteX4079" fmla="*/ 2834366 w 27203888"/>
              <a:gd name="connsiteY4079" fmla="*/ 7849370 h 10748675"/>
              <a:gd name="connsiteX4080" fmla="*/ 6858481 w 27203888"/>
              <a:gd name="connsiteY4080" fmla="*/ 6923464 h 10748675"/>
              <a:gd name="connsiteX4081" fmla="*/ 6883283 w 27203888"/>
              <a:gd name="connsiteY4081" fmla="*/ 6897170 h 10748675"/>
              <a:gd name="connsiteX4082" fmla="*/ 6858481 w 27203888"/>
              <a:gd name="connsiteY4082" fmla="*/ 6923464 h 10748675"/>
              <a:gd name="connsiteX4083" fmla="*/ 206879 w 27203888"/>
              <a:gd name="connsiteY4083" fmla="*/ 8455483 h 10748675"/>
              <a:gd name="connsiteX4084" fmla="*/ 163265 w 27203888"/>
              <a:gd name="connsiteY4084" fmla="*/ 8428495 h 10748675"/>
              <a:gd name="connsiteX4085" fmla="*/ 209642 w 27203888"/>
              <a:gd name="connsiteY4085" fmla="*/ 8444268 h 10748675"/>
              <a:gd name="connsiteX4086" fmla="*/ 206879 w 27203888"/>
              <a:gd name="connsiteY4086" fmla="*/ 8455483 h 10748675"/>
              <a:gd name="connsiteX4087" fmla="*/ 1121460 w 27203888"/>
              <a:gd name="connsiteY4087" fmla="*/ 8244996 h 10748675"/>
              <a:gd name="connsiteX4088" fmla="*/ 1096915 w 27203888"/>
              <a:gd name="connsiteY4088" fmla="*/ 8227795 h 10748675"/>
              <a:gd name="connsiteX4089" fmla="*/ 1128737 w 27203888"/>
              <a:gd name="connsiteY4089" fmla="*/ 8231896 h 10748675"/>
              <a:gd name="connsiteX4090" fmla="*/ 1121460 w 27203888"/>
              <a:gd name="connsiteY4090" fmla="*/ 8244996 h 10748675"/>
              <a:gd name="connsiteX4091" fmla="*/ 8840842 w 27203888"/>
              <a:gd name="connsiteY4091" fmla="*/ 6468417 h 10748675"/>
              <a:gd name="connsiteX4092" fmla="*/ 8816476 w 27203888"/>
              <a:gd name="connsiteY4092" fmla="*/ 6452437 h 10748675"/>
              <a:gd name="connsiteX4093" fmla="*/ 8840842 w 27203888"/>
              <a:gd name="connsiteY4093" fmla="*/ 6468417 h 10748675"/>
              <a:gd name="connsiteX4094" fmla="*/ 7116599 w 27203888"/>
              <a:gd name="connsiteY4094" fmla="*/ 6868548 h 10748675"/>
              <a:gd name="connsiteX4095" fmla="*/ 7091511 w 27203888"/>
              <a:gd name="connsiteY4095" fmla="*/ 6849857 h 10748675"/>
              <a:gd name="connsiteX4096" fmla="*/ 7116352 w 27203888"/>
              <a:gd name="connsiteY4096" fmla="*/ 6813285 h 10748675"/>
              <a:gd name="connsiteX4097" fmla="*/ 7143313 w 27203888"/>
              <a:gd name="connsiteY4097" fmla="*/ 6785921 h 10748675"/>
              <a:gd name="connsiteX4098" fmla="*/ 7143513 w 27203888"/>
              <a:gd name="connsiteY4098" fmla="*/ 6859047 h 10748675"/>
              <a:gd name="connsiteX4099" fmla="*/ 7116599 w 27203888"/>
              <a:gd name="connsiteY4099" fmla="*/ 6868548 h 10748675"/>
              <a:gd name="connsiteX4100" fmla="*/ 18530754 w 27203888"/>
              <a:gd name="connsiteY4100" fmla="*/ 4242649 h 10748675"/>
              <a:gd name="connsiteX4101" fmla="*/ 18516051 w 27203888"/>
              <a:gd name="connsiteY4101" fmla="*/ 4210439 h 10748675"/>
              <a:gd name="connsiteX4102" fmla="*/ 18530754 w 27203888"/>
              <a:gd name="connsiteY4102" fmla="*/ 4242649 h 10748675"/>
              <a:gd name="connsiteX4103" fmla="*/ 18694805 w 27203888"/>
              <a:gd name="connsiteY4103" fmla="*/ 4206271 h 10748675"/>
              <a:gd name="connsiteX4104" fmla="*/ 18698038 w 27203888"/>
              <a:gd name="connsiteY4104" fmla="*/ 4202044 h 10748675"/>
              <a:gd name="connsiteX4105" fmla="*/ 18691669 w 27203888"/>
              <a:gd name="connsiteY4105" fmla="*/ 4198629 h 10748675"/>
              <a:gd name="connsiteX4106" fmla="*/ 18421246 w 27203888"/>
              <a:gd name="connsiteY4106" fmla="*/ 4270146 h 10748675"/>
              <a:gd name="connsiteX4107" fmla="*/ 18400498 w 27203888"/>
              <a:gd name="connsiteY4107" fmla="*/ 4242871 h 10748675"/>
              <a:gd name="connsiteX4108" fmla="*/ 18421246 w 27203888"/>
              <a:gd name="connsiteY4108" fmla="*/ 4270146 h 10748675"/>
              <a:gd name="connsiteX4109" fmla="*/ 22301094 w 27203888"/>
              <a:gd name="connsiteY4109" fmla="*/ 3380027 h 10748675"/>
              <a:gd name="connsiteX4110" fmla="*/ 22287441 w 27203888"/>
              <a:gd name="connsiteY4110" fmla="*/ 3347944 h 10748675"/>
              <a:gd name="connsiteX4111" fmla="*/ 22301094 w 27203888"/>
              <a:gd name="connsiteY4111" fmla="*/ 3380027 h 10748675"/>
              <a:gd name="connsiteX4112" fmla="*/ 23125428 w 27203888"/>
              <a:gd name="connsiteY4112" fmla="*/ 3190662 h 10748675"/>
              <a:gd name="connsiteX4113" fmla="*/ 23109329 w 27203888"/>
              <a:gd name="connsiteY4113" fmla="*/ 3184077 h 10748675"/>
              <a:gd name="connsiteX4114" fmla="*/ 23084911 w 27203888"/>
              <a:gd name="connsiteY4114" fmla="*/ 3127822 h 10748675"/>
              <a:gd name="connsiteX4115" fmla="*/ 23021430 w 27203888"/>
              <a:gd name="connsiteY4115" fmla="*/ 3108719 h 10748675"/>
              <a:gd name="connsiteX4116" fmla="*/ 22953881 w 27203888"/>
              <a:gd name="connsiteY4116" fmla="*/ 3070509 h 10748675"/>
              <a:gd name="connsiteX4117" fmla="*/ 23070364 w 27203888"/>
              <a:gd name="connsiteY4117" fmla="*/ 3058568 h 10748675"/>
              <a:gd name="connsiteX4118" fmla="*/ 23172810 w 27203888"/>
              <a:gd name="connsiteY4118" fmla="*/ 3146929 h 10748675"/>
              <a:gd name="connsiteX4119" fmla="*/ 23125428 w 27203888"/>
              <a:gd name="connsiteY4119" fmla="*/ 3190662 h 10748675"/>
              <a:gd name="connsiteX4120" fmla="*/ 19131017 w 27203888"/>
              <a:gd name="connsiteY4120" fmla="*/ 4114033 h 10748675"/>
              <a:gd name="connsiteX4121" fmla="*/ 19117366 w 27203888"/>
              <a:gd name="connsiteY4121" fmla="*/ 4081959 h 10748675"/>
              <a:gd name="connsiteX4122" fmla="*/ 19131017 w 27203888"/>
              <a:gd name="connsiteY4122" fmla="*/ 4114033 h 10748675"/>
              <a:gd name="connsiteX4123" fmla="*/ 23101195 w 27203888"/>
              <a:gd name="connsiteY4123" fmla="*/ 3203383 h 10748675"/>
              <a:gd name="connsiteX4124" fmla="*/ 23094370 w 27203888"/>
              <a:gd name="connsiteY4124" fmla="*/ 3198896 h 10748675"/>
              <a:gd name="connsiteX4125" fmla="*/ 23101195 w 27203888"/>
              <a:gd name="connsiteY4125" fmla="*/ 3189924 h 10748675"/>
              <a:gd name="connsiteX4126" fmla="*/ 23108021 w 27203888"/>
              <a:gd name="connsiteY4126" fmla="*/ 3198896 h 10748675"/>
              <a:gd name="connsiteX4127" fmla="*/ 23101195 w 27203888"/>
              <a:gd name="connsiteY4127" fmla="*/ 3203383 h 10748675"/>
              <a:gd name="connsiteX4128" fmla="*/ 7335179 w 27203888"/>
              <a:gd name="connsiteY4128" fmla="*/ 6834421 h 10748675"/>
              <a:gd name="connsiteX4129" fmla="*/ 7318201 w 27203888"/>
              <a:gd name="connsiteY4129" fmla="*/ 6837101 h 10748675"/>
              <a:gd name="connsiteX4130" fmla="*/ 7294561 w 27203888"/>
              <a:gd name="connsiteY4130" fmla="*/ 6818682 h 10748675"/>
              <a:gd name="connsiteX4131" fmla="*/ 7379202 w 27203888"/>
              <a:gd name="connsiteY4131" fmla="*/ 6793882 h 10748675"/>
              <a:gd name="connsiteX4132" fmla="*/ 7335179 w 27203888"/>
              <a:gd name="connsiteY4132" fmla="*/ 6834421 h 10748675"/>
              <a:gd name="connsiteX4133" fmla="*/ 3295447 w 27203888"/>
              <a:gd name="connsiteY4133" fmla="*/ 7764495 h 10748675"/>
              <a:gd name="connsiteX4134" fmla="*/ 3227740 w 27203888"/>
              <a:gd name="connsiteY4134" fmla="*/ 7747120 h 10748675"/>
              <a:gd name="connsiteX4135" fmla="*/ 3296068 w 27203888"/>
              <a:gd name="connsiteY4135" fmla="*/ 7720409 h 10748675"/>
              <a:gd name="connsiteX4136" fmla="*/ 3295447 w 27203888"/>
              <a:gd name="connsiteY4136" fmla="*/ 7764495 h 10748675"/>
              <a:gd name="connsiteX4137" fmla="*/ 24484555 w 27203888"/>
              <a:gd name="connsiteY4137" fmla="*/ 2894045 h 10748675"/>
              <a:gd name="connsiteX4138" fmla="*/ 24466871 w 27203888"/>
              <a:gd name="connsiteY4138" fmla="*/ 2860182 h 10748675"/>
              <a:gd name="connsiteX4139" fmla="*/ 24509314 w 27203888"/>
              <a:gd name="connsiteY4139" fmla="*/ 2873396 h 10748675"/>
              <a:gd name="connsiteX4140" fmla="*/ 24484555 w 27203888"/>
              <a:gd name="connsiteY4140" fmla="*/ 2894045 h 10748675"/>
              <a:gd name="connsiteX4141" fmla="*/ 1167446 w 27203888"/>
              <a:gd name="connsiteY4141" fmla="*/ 8262183 h 10748675"/>
              <a:gd name="connsiteX4142" fmla="*/ 1135794 w 27203888"/>
              <a:gd name="connsiteY4142" fmla="*/ 8258718 h 10748675"/>
              <a:gd name="connsiteX4143" fmla="*/ 1167446 w 27203888"/>
              <a:gd name="connsiteY4143" fmla="*/ 8262183 h 10748675"/>
              <a:gd name="connsiteX4144" fmla="*/ 3820589 w 27203888"/>
              <a:gd name="connsiteY4144" fmla="*/ 7651573 h 10748675"/>
              <a:gd name="connsiteX4145" fmla="*/ 3828993 w 27203888"/>
              <a:gd name="connsiteY4145" fmla="*/ 7622767 h 10748675"/>
              <a:gd name="connsiteX4146" fmla="*/ 3820589 w 27203888"/>
              <a:gd name="connsiteY4146" fmla="*/ 7651573 h 10748675"/>
              <a:gd name="connsiteX4147" fmla="*/ 7270866 w 27203888"/>
              <a:gd name="connsiteY4147" fmla="*/ 6857506 h 10748675"/>
              <a:gd name="connsiteX4148" fmla="*/ 7235667 w 27203888"/>
              <a:gd name="connsiteY4148" fmla="*/ 6838735 h 10748675"/>
              <a:gd name="connsiteX4149" fmla="*/ 7270866 w 27203888"/>
              <a:gd name="connsiteY4149" fmla="*/ 6857506 h 10748675"/>
              <a:gd name="connsiteX4150" fmla="*/ 8163062 w 27203888"/>
              <a:gd name="connsiteY4150" fmla="*/ 6652171 h 10748675"/>
              <a:gd name="connsiteX4151" fmla="*/ 8143070 w 27203888"/>
              <a:gd name="connsiteY4151" fmla="*/ 6610031 h 10748675"/>
              <a:gd name="connsiteX4152" fmla="*/ 8172396 w 27203888"/>
              <a:gd name="connsiteY4152" fmla="*/ 6603282 h 10748675"/>
              <a:gd name="connsiteX4153" fmla="*/ 8163062 w 27203888"/>
              <a:gd name="connsiteY4153" fmla="*/ 6652171 h 10748675"/>
              <a:gd name="connsiteX4154" fmla="*/ 22239854 w 27203888"/>
              <a:gd name="connsiteY4154" fmla="*/ 3413135 h 10748675"/>
              <a:gd name="connsiteX4155" fmla="*/ 22226202 w 27203888"/>
              <a:gd name="connsiteY4155" fmla="*/ 3413135 h 10748675"/>
              <a:gd name="connsiteX4156" fmla="*/ 22226201 w 27203888"/>
              <a:gd name="connsiteY4156" fmla="*/ 3347943 h 10748675"/>
              <a:gd name="connsiteX4157" fmla="*/ 22239854 w 27203888"/>
              <a:gd name="connsiteY4157" fmla="*/ 3347943 h 10748675"/>
              <a:gd name="connsiteX4158" fmla="*/ 22239854 w 27203888"/>
              <a:gd name="connsiteY4158" fmla="*/ 3413135 h 10748675"/>
              <a:gd name="connsiteX4159" fmla="*/ 23736740 w 27203888"/>
              <a:gd name="connsiteY4159" fmla="*/ 3068668 h 10748675"/>
              <a:gd name="connsiteX4160" fmla="*/ 23721980 w 27203888"/>
              <a:gd name="connsiteY4160" fmla="*/ 3043097 h 10748675"/>
              <a:gd name="connsiteX4161" fmla="*/ 23736740 w 27203888"/>
              <a:gd name="connsiteY4161" fmla="*/ 3068668 h 10748675"/>
              <a:gd name="connsiteX4162" fmla="*/ 3385509 w 27203888"/>
              <a:gd name="connsiteY4162" fmla="*/ 7754249 h 10748675"/>
              <a:gd name="connsiteX4163" fmla="*/ 3357182 w 27203888"/>
              <a:gd name="connsiteY4163" fmla="*/ 7758104 h 10748675"/>
              <a:gd name="connsiteX4164" fmla="*/ 3395748 w 27203888"/>
              <a:gd name="connsiteY4164" fmla="*/ 7722585 h 10748675"/>
              <a:gd name="connsiteX4165" fmla="*/ 3385509 w 27203888"/>
              <a:gd name="connsiteY4165" fmla="*/ 7754249 h 10748675"/>
              <a:gd name="connsiteX4166" fmla="*/ 4734399 w 27203888"/>
              <a:gd name="connsiteY4166" fmla="*/ 7443808 h 10748675"/>
              <a:gd name="connsiteX4167" fmla="*/ 4705978 w 27203888"/>
              <a:gd name="connsiteY4167" fmla="*/ 7447685 h 10748675"/>
              <a:gd name="connsiteX4168" fmla="*/ 4744528 w 27203888"/>
              <a:gd name="connsiteY4168" fmla="*/ 7412169 h 10748675"/>
              <a:gd name="connsiteX4169" fmla="*/ 4734399 w 27203888"/>
              <a:gd name="connsiteY4169" fmla="*/ 7443808 h 10748675"/>
              <a:gd name="connsiteX4170" fmla="*/ 7507311 w 27203888"/>
              <a:gd name="connsiteY4170" fmla="*/ 6805634 h 10748675"/>
              <a:gd name="connsiteX4171" fmla="*/ 7478889 w 27203888"/>
              <a:gd name="connsiteY4171" fmla="*/ 6809511 h 10748675"/>
              <a:gd name="connsiteX4172" fmla="*/ 7517441 w 27203888"/>
              <a:gd name="connsiteY4172" fmla="*/ 6773994 h 10748675"/>
              <a:gd name="connsiteX4173" fmla="*/ 7507311 w 27203888"/>
              <a:gd name="connsiteY4173" fmla="*/ 6805634 h 10748675"/>
              <a:gd name="connsiteX4174" fmla="*/ 20651212 w 27203888"/>
              <a:gd name="connsiteY4174" fmla="*/ 3782505 h 10748675"/>
              <a:gd name="connsiteX4175" fmla="*/ 20637560 w 27203888"/>
              <a:gd name="connsiteY4175" fmla="*/ 3750464 h 10748675"/>
              <a:gd name="connsiteX4176" fmla="*/ 20651212 w 27203888"/>
              <a:gd name="connsiteY4176" fmla="*/ 3782505 h 10748675"/>
              <a:gd name="connsiteX4177" fmla="*/ 23061950 w 27203888"/>
              <a:gd name="connsiteY4177" fmla="*/ 3228528 h 10748675"/>
              <a:gd name="connsiteX4178" fmla="*/ 23093782 w 27203888"/>
              <a:gd name="connsiteY4178" fmla="*/ 3202613 h 10748675"/>
              <a:gd name="connsiteX4179" fmla="*/ 23104392 w 27203888"/>
              <a:gd name="connsiteY4179" fmla="*/ 3210101 h 10748675"/>
              <a:gd name="connsiteX4180" fmla="*/ 23061950 w 27203888"/>
              <a:gd name="connsiteY4180" fmla="*/ 3228528 h 10748675"/>
              <a:gd name="connsiteX4181" fmla="*/ 19232639 w 27203888"/>
              <a:gd name="connsiteY4181" fmla="*/ 4114069 h 10748675"/>
              <a:gd name="connsiteX4182" fmla="*/ 19237190 w 27203888"/>
              <a:gd name="connsiteY4182" fmla="*/ 4058277 h 10748675"/>
              <a:gd name="connsiteX4183" fmla="*/ 19232639 w 27203888"/>
              <a:gd name="connsiteY4183" fmla="*/ 4114069 h 10748675"/>
              <a:gd name="connsiteX4184" fmla="*/ 25501473 w 27203888"/>
              <a:gd name="connsiteY4184" fmla="*/ 2673380 h 10748675"/>
              <a:gd name="connsiteX4185" fmla="*/ 25486763 w 27203888"/>
              <a:gd name="connsiteY4185" fmla="*/ 2641178 h 10748675"/>
              <a:gd name="connsiteX4186" fmla="*/ 25501473 w 27203888"/>
              <a:gd name="connsiteY4186" fmla="*/ 2673380 h 10748675"/>
              <a:gd name="connsiteX4187" fmla="*/ 23221563 w 27203888"/>
              <a:gd name="connsiteY4187" fmla="*/ 3199867 h 10748675"/>
              <a:gd name="connsiteX4188" fmla="*/ 23191636 w 27203888"/>
              <a:gd name="connsiteY4188" fmla="*/ 3198228 h 10748675"/>
              <a:gd name="connsiteX4189" fmla="*/ 23233720 w 27203888"/>
              <a:gd name="connsiteY4189" fmla="*/ 3135684 h 10748675"/>
              <a:gd name="connsiteX4190" fmla="*/ 23251489 w 27203888"/>
              <a:gd name="connsiteY4190" fmla="*/ 3146868 h 10748675"/>
              <a:gd name="connsiteX4191" fmla="*/ 23251490 w 27203888"/>
              <a:gd name="connsiteY4191" fmla="*/ 3191671 h 10748675"/>
              <a:gd name="connsiteX4192" fmla="*/ 23221563 w 27203888"/>
              <a:gd name="connsiteY4192" fmla="*/ 3199867 h 10748675"/>
              <a:gd name="connsiteX4193" fmla="*/ 1664461 w 27203888"/>
              <a:gd name="connsiteY4193" fmla="*/ 8163663 h 10748675"/>
              <a:gd name="connsiteX4194" fmla="*/ 1620090 w 27203888"/>
              <a:gd name="connsiteY4194" fmla="*/ 8173875 h 10748675"/>
              <a:gd name="connsiteX4195" fmla="*/ 1590481 w 27203888"/>
              <a:gd name="connsiteY4195" fmla="*/ 8114175 h 10748675"/>
              <a:gd name="connsiteX4196" fmla="*/ 1664461 w 27203888"/>
              <a:gd name="connsiteY4196" fmla="*/ 8163663 h 10748675"/>
              <a:gd name="connsiteX4197" fmla="*/ 2968029 w 27203888"/>
              <a:gd name="connsiteY4197" fmla="*/ 7863655 h 10748675"/>
              <a:gd name="connsiteX4198" fmla="*/ 2853963 w 27203888"/>
              <a:gd name="connsiteY4198" fmla="*/ 7863939 h 10748675"/>
              <a:gd name="connsiteX4199" fmla="*/ 2900788 w 27203888"/>
              <a:gd name="connsiteY4199" fmla="*/ 7853163 h 10748675"/>
              <a:gd name="connsiteX4200" fmla="*/ 2968029 w 27203888"/>
              <a:gd name="connsiteY4200" fmla="*/ 7863655 h 10748675"/>
              <a:gd name="connsiteX4201" fmla="*/ 20705200 w 27203888"/>
              <a:gd name="connsiteY4201" fmla="*/ 3782560 h 10748675"/>
              <a:gd name="connsiteX4202" fmla="*/ 20666381 w 27203888"/>
              <a:gd name="connsiteY4202" fmla="*/ 3782561 h 10748675"/>
              <a:gd name="connsiteX4203" fmla="*/ 20695495 w 27203888"/>
              <a:gd name="connsiteY4203" fmla="*/ 3726787 h 10748675"/>
              <a:gd name="connsiteX4204" fmla="*/ 20705200 w 27203888"/>
              <a:gd name="connsiteY4204" fmla="*/ 3782560 h 10748675"/>
              <a:gd name="connsiteX4205" fmla="*/ 20179303 w 27203888"/>
              <a:gd name="connsiteY4205" fmla="*/ 3905668 h 10748675"/>
              <a:gd name="connsiteX4206" fmla="*/ 20165652 w 27203888"/>
              <a:gd name="connsiteY4206" fmla="*/ 3873591 h 10748675"/>
              <a:gd name="connsiteX4207" fmla="*/ 20179303 w 27203888"/>
              <a:gd name="connsiteY4207" fmla="*/ 3905668 h 10748675"/>
              <a:gd name="connsiteX4208" fmla="*/ 20542598 w 27203888"/>
              <a:gd name="connsiteY4208" fmla="*/ 3822184 h 10748675"/>
              <a:gd name="connsiteX4209" fmla="*/ 20482660 w 27203888"/>
              <a:gd name="connsiteY4209" fmla="*/ 3808732 h 10748675"/>
              <a:gd name="connsiteX4210" fmla="*/ 20518196 w 27203888"/>
              <a:gd name="connsiteY4210" fmla="*/ 3772293 h 10748675"/>
              <a:gd name="connsiteX4211" fmla="*/ 20564700 w 27203888"/>
              <a:gd name="connsiteY4211" fmla="*/ 3783105 h 10748675"/>
              <a:gd name="connsiteX4212" fmla="*/ 20542598 w 27203888"/>
              <a:gd name="connsiteY4212" fmla="*/ 3822184 h 10748675"/>
              <a:gd name="connsiteX4213" fmla="*/ 20867310 w 27203888"/>
              <a:gd name="connsiteY4213" fmla="*/ 3749398 h 10748675"/>
              <a:gd name="connsiteX4214" fmla="*/ 20810473 w 27203888"/>
              <a:gd name="connsiteY4214" fmla="*/ 3749398 h 10748675"/>
              <a:gd name="connsiteX4215" fmla="*/ 20867310 w 27203888"/>
              <a:gd name="connsiteY4215" fmla="*/ 3717316 h 10748675"/>
              <a:gd name="connsiteX4216" fmla="*/ 20867310 w 27203888"/>
              <a:gd name="connsiteY4216" fmla="*/ 3749398 h 10748675"/>
              <a:gd name="connsiteX4217" fmla="*/ 19535239 w 27203888"/>
              <a:gd name="connsiteY4217" fmla="*/ 4057206 h 10748675"/>
              <a:gd name="connsiteX4218" fmla="*/ 19545217 w 27203888"/>
              <a:gd name="connsiteY4218" fmla="*/ 4025127 h 10748675"/>
              <a:gd name="connsiteX4219" fmla="*/ 19535239 w 27203888"/>
              <a:gd name="connsiteY4219" fmla="*/ 4057206 h 10748675"/>
              <a:gd name="connsiteX4220" fmla="*/ 8730427 w 27203888"/>
              <a:gd name="connsiteY4220" fmla="*/ 6547616 h 10748675"/>
              <a:gd name="connsiteX4221" fmla="*/ 8720313 w 27203888"/>
              <a:gd name="connsiteY4221" fmla="*/ 6549943 h 10748675"/>
              <a:gd name="connsiteX4222" fmla="*/ 8726086 w 27203888"/>
              <a:gd name="connsiteY4222" fmla="*/ 6531478 h 10748675"/>
              <a:gd name="connsiteX4223" fmla="*/ 8730427 w 27203888"/>
              <a:gd name="connsiteY4223" fmla="*/ 6547616 h 10748675"/>
              <a:gd name="connsiteX4224" fmla="*/ 22358705 w 27203888"/>
              <a:gd name="connsiteY4224" fmla="*/ 3412534 h 10748675"/>
              <a:gd name="connsiteX4225" fmla="*/ 22316261 w 27203888"/>
              <a:gd name="connsiteY4225" fmla="*/ 3381018 h 10748675"/>
              <a:gd name="connsiteX4226" fmla="*/ 22328861 w 27203888"/>
              <a:gd name="connsiteY4226" fmla="*/ 3379523 h 10748675"/>
              <a:gd name="connsiteX4227" fmla="*/ 22358705 w 27203888"/>
              <a:gd name="connsiteY4227" fmla="*/ 3412534 h 10748675"/>
              <a:gd name="connsiteX4228" fmla="*/ 3600652 w 27203888"/>
              <a:gd name="connsiteY4228" fmla="*/ 7729958 h 10748675"/>
              <a:gd name="connsiteX4229" fmla="*/ 3609011 w 27203888"/>
              <a:gd name="connsiteY4229" fmla="*/ 7701160 h 10748675"/>
              <a:gd name="connsiteX4230" fmla="*/ 3600652 w 27203888"/>
              <a:gd name="connsiteY4230" fmla="*/ 7729958 h 10748675"/>
              <a:gd name="connsiteX4231" fmla="*/ 3886939 w 27203888"/>
              <a:gd name="connsiteY4231" fmla="*/ 7664070 h 10748675"/>
              <a:gd name="connsiteX4232" fmla="*/ 3895345 w 27203888"/>
              <a:gd name="connsiteY4232" fmla="*/ 7635261 h 10748675"/>
              <a:gd name="connsiteX4233" fmla="*/ 3886939 w 27203888"/>
              <a:gd name="connsiteY4233" fmla="*/ 7664070 h 10748675"/>
              <a:gd name="connsiteX4234" fmla="*/ 7152607 w 27203888"/>
              <a:gd name="connsiteY4234" fmla="*/ 6912491 h 10748675"/>
              <a:gd name="connsiteX4235" fmla="*/ 7132455 w 27203888"/>
              <a:gd name="connsiteY4235" fmla="*/ 6890254 h 10748675"/>
              <a:gd name="connsiteX4236" fmla="*/ 7152607 w 27203888"/>
              <a:gd name="connsiteY4236" fmla="*/ 6912491 h 10748675"/>
              <a:gd name="connsiteX4237" fmla="*/ 983831 w 27203888"/>
              <a:gd name="connsiteY4237" fmla="*/ 8332212 h 10748675"/>
              <a:gd name="connsiteX4238" fmla="*/ 944679 w 27203888"/>
              <a:gd name="connsiteY4238" fmla="*/ 8324615 h 10748675"/>
              <a:gd name="connsiteX4239" fmla="*/ 985275 w 27203888"/>
              <a:gd name="connsiteY4239" fmla="*/ 8315272 h 10748675"/>
              <a:gd name="connsiteX4240" fmla="*/ 983831 w 27203888"/>
              <a:gd name="connsiteY4240" fmla="*/ 8332212 h 10748675"/>
              <a:gd name="connsiteX4241" fmla="*/ 2774720 w 27203888"/>
              <a:gd name="connsiteY4241" fmla="*/ 7920046 h 10748675"/>
              <a:gd name="connsiteX4242" fmla="*/ 2675174 w 27203888"/>
              <a:gd name="connsiteY4242" fmla="*/ 7868466 h 10748675"/>
              <a:gd name="connsiteX4243" fmla="*/ 2731868 w 27203888"/>
              <a:gd name="connsiteY4243" fmla="*/ 7876701 h 10748675"/>
              <a:gd name="connsiteX4244" fmla="*/ 2763091 w 27203888"/>
              <a:gd name="connsiteY4244" fmla="*/ 7869516 h 10748675"/>
              <a:gd name="connsiteX4245" fmla="*/ 2774720 w 27203888"/>
              <a:gd name="connsiteY4245" fmla="*/ 7920046 h 10748675"/>
              <a:gd name="connsiteX4246" fmla="*/ 8682226 w 27203888"/>
              <a:gd name="connsiteY4246" fmla="*/ 6560458 h 10748675"/>
              <a:gd name="connsiteX4247" fmla="*/ 8652924 w 27203888"/>
              <a:gd name="connsiteY4247" fmla="*/ 6567202 h 10748675"/>
              <a:gd name="connsiteX4248" fmla="*/ 8657641 w 27203888"/>
              <a:gd name="connsiteY4248" fmla="*/ 6499599 h 10748675"/>
              <a:gd name="connsiteX4249" fmla="*/ 8682226 w 27203888"/>
              <a:gd name="connsiteY4249" fmla="*/ 6560458 h 10748675"/>
              <a:gd name="connsiteX4250" fmla="*/ 8734261 w 27203888"/>
              <a:gd name="connsiteY4250" fmla="*/ 6548482 h 10748675"/>
              <a:gd name="connsiteX4251" fmla="*/ 8713092 w 27203888"/>
              <a:gd name="connsiteY4251" fmla="*/ 6478865 h 10748675"/>
              <a:gd name="connsiteX4252" fmla="*/ 8741019 w 27203888"/>
              <a:gd name="connsiteY4252" fmla="*/ 6488400 h 10748675"/>
              <a:gd name="connsiteX4253" fmla="*/ 8734261 w 27203888"/>
              <a:gd name="connsiteY4253" fmla="*/ 6548482 h 10748675"/>
              <a:gd name="connsiteX4254" fmla="*/ 24331353 w 27203888"/>
              <a:gd name="connsiteY4254" fmla="*/ 2960933 h 10748675"/>
              <a:gd name="connsiteX4255" fmla="*/ 24308369 w 27203888"/>
              <a:gd name="connsiteY4255" fmla="*/ 2917013 h 10748675"/>
              <a:gd name="connsiteX4256" fmla="*/ 24361593 w 27203888"/>
              <a:gd name="connsiteY4256" fmla="*/ 2936899 h 10748675"/>
              <a:gd name="connsiteX4257" fmla="*/ 24331353 w 27203888"/>
              <a:gd name="connsiteY4257" fmla="*/ 2960933 h 10748675"/>
              <a:gd name="connsiteX4258" fmla="*/ 19329147 w 27203888"/>
              <a:gd name="connsiteY4258" fmla="*/ 4114034 h 10748675"/>
              <a:gd name="connsiteX4259" fmla="*/ 19315495 w 27203888"/>
              <a:gd name="connsiteY4259" fmla="*/ 4081959 h 10748675"/>
              <a:gd name="connsiteX4260" fmla="*/ 19329147 w 27203888"/>
              <a:gd name="connsiteY4260" fmla="*/ 4114034 h 10748675"/>
              <a:gd name="connsiteX4261" fmla="*/ 24538141 w 27203888"/>
              <a:gd name="connsiteY4261" fmla="*/ 2915981 h 10748675"/>
              <a:gd name="connsiteX4262" fmla="*/ 24510101 w 27203888"/>
              <a:gd name="connsiteY4262" fmla="*/ 2903696 h 10748675"/>
              <a:gd name="connsiteX4263" fmla="*/ 24525873 w 27203888"/>
              <a:gd name="connsiteY4263" fmla="*/ 2889107 h 10748675"/>
              <a:gd name="connsiteX4264" fmla="*/ 24538141 w 27203888"/>
              <a:gd name="connsiteY4264" fmla="*/ 2915981 h 10748675"/>
              <a:gd name="connsiteX4265" fmla="*/ 23306908 w 27203888"/>
              <a:gd name="connsiteY4265" fmla="*/ 3200074 h 10748675"/>
              <a:gd name="connsiteX4266" fmla="*/ 23320561 w 27203888"/>
              <a:gd name="connsiteY4266" fmla="*/ 3167994 h 10748675"/>
              <a:gd name="connsiteX4267" fmla="*/ 23306908 w 27203888"/>
              <a:gd name="connsiteY4267" fmla="*/ 3200074 h 10748675"/>
              <a:gd name="connsiteX4268" fmla="*/ 20108015 w 27203888"/>
              <a:gd name="connsiteY4268" fmla="*/ 3938817 h 10748675"/>
              <a:gd name="connsiteX4269" fmla="*/ 20121665 w 27203888"/>
              <a:gd name="connsiteY4269" fmla="*/ 3906738 h 10748675"/>
              <a:gd name="connsiteX4270" fmla="*/ 20108015 w 27203888"/>
              <a:gd name="connsiteY4270" fmla="*/ 3938817 h 10748675"/>
              <a:gd name="connsiteX4271" fmla="*/ 19347918 w 27203888"/>
              <a:gd name="connsiteY4271" fmla="*/ 4114069 h 10748675"/>
              <a:gd name="connsiteX4272" fmla="*/ 19347918 w 27203888"/>
              <a:gd name="connsiteY4272" fmla="*/ 4058277 h 10748675"/>
              <a:gd name="connsiteX4273" fmla="*/ 19372321 w 27203888"/>
              <a:gd name="connsiteY4273" fmla="*/ 4083074 h 10748675"/>
              <a:gd name="connsiteX4274" fmla="*/ 19347918 w 27203888"/>
              <a:gd name="connsiteY4274" fmla="*/ 4114069 h 10748675"/>
              <a:gd name="connsiteX4275" fmla="*/ 8762240 w 27203888"/>
              <a:gd name="connsiteY4275" fmla="*/ 6552766 h 10748675"/>
              <a:gd name="connsiteX4276" fmla="*/ 8759635 w 27203888"/>
              <a:gd name="connsiteY4276" fmla="*/ 6551515 h 10748675"/>
              <a:gd name="connsiteX4277" fmla="*/ 8759455 w 27203888"/>
              <a:gd name="connsiteY4277" fmla="*/ 6550619 h 10748675"/>
              <a:gd name="connsiteX4278" fmla="*/ 8748803 w 27203888"/>
              <a:gd name="connsiteY4278" fmla="*/ 6553070 h 10748675"/>
              <a:gd name="connsiteX4279" fmla="*/ 8754591 w 27203888"/>
              <a:gd name="connsiteY4279" fmla="*/ 6545557 h 10748675"/>
              <a:gd name="connsiteX4280" fmla="*/ 8758867 w 27203888"/>
              <a:gd name="connsiteY4280" fmla="*/ 6547686 h 10748675"/>
              <a:gd name="connsiteX4281" fmla="*/ 8757893 w 27203888"/>
              <a:gd name="connsiteY4281" fmla="*/ 6542830 h 10748675"/>
              <a:gd name="connsiteX4282" fmla="*/ 8756616 w 27203888"/>
              <a:gd name="connsiteY4282" fmla="*/ 6528328 h 10748675"/>
              <a:gd name="connsiteX4283" fmla="*/ 8765207 w 27203888"/>
              <a:gd name="connsiteY4283" fmla="*/ 6541790 h 10748675"/>
              <a:gd name="connsiteX4284" fmla="*/ 8762240 w 27203888"/>
              <a:gd name="connsiteY4284" fmla="*/ 6552766 h 10748675"/>
              <a:gd name="connsiteX4285" fmla="*/ 20805759 w 27203888"/>
              <a:gd name="connsiteY4285" fmla="*/ 3782507 h 10748675"/>
              <a:gd name="connsiteX4286" fmla="*/ 20742030 w 27203888"/>
              <a:gd name="connsiteY4286" fmla="*/ 3782508 h 10748675"/>
              <a:gd name="connsiteX4287" fmla="*/ 20764089 w 27203888"/>
              <a:gd name="connsiteY4287" fmla="*/ 3733749 h 10748675"/>
              <a:gd name="connsiteX4288" fmla="*/ 20800857 w 27203888"/>
              <a:gd name="connsiteY4288" fmla="*/ 3743839 h 10748675"/>
              <a:gd name="connsiteX4289" fmla="*/ 20805759 w 27203888"/>
              <a:gd name="connsiteY4289" fmla="*/ 3782507 h 10748675"/>
              <a:gd name="connsiteX4290" fmla="*/ 19195156 w 27203888"/>
              <a:gd name="connsiteY4290" fmla="*/ 4155120 h 10748675"/>
              <a:gd name="connsiteX4291" fmla="*/ 19172965 w 27203888"/>
              <a:gd name="connsiteY4291" fmla="*/ 4149889 h 10748675"/>
              <a:gd name="connsiteX4292" fmla="*/ 19172750 w 27203888"/>
              <a:gd name="connsiteY4292" fmla="*/ 4149524 h 10748675"/>
              <a:gd name="connsiteX4293" fmla="*/ 19163764 w 27203888"/>
              <a:gd name="connsiteY4293" fmla="*/ 4155776 h 10748675"/>
              <a:gd name="connsiteX4294" fmla="*/ 19153389 w 27203888"/>
              <a:gd name="connsiteY4294" fmla="*/ 4148558 h 10748675"/>
              <a:gd name="connsiteX4295" fmla="*/ 19162350 w 27203888"/>
              <a:gd name="connsiteY4295" fmla="*/ 4131936 h 10748675"/>
              <a:gd name="connsiteX4296" fmla="*/ 19160594 w 27203888"/>
              <a:gd name="connsiteY4296" fmla="*/ 4128967 h 10748675"/>
              <a:gd name="connsiteX4297" fmla="*/ 19189313 w 27203888"/>
              <a:gd name="connsiteY4297" fmla="*/ 4119669 h 10748675"/>
              <a:gd name="connsiteX4298" fmla="*/ 19217431 w 27203888"/>
              <a:gd name="connsiteY4298" fmla="*/ 4128967 h 10748675"/>
              <a:gd name="connsiteX4299" fmla="*/ 19195156 w 27203888"/>
              <a:gd name="connsiteY4299" fmla="*/ 4155120 h 10748675"/>
              <a:gd name="connsiteX4300" fmla="*/ 25909570 w 27203888"/>
              <a:gd name="connsiteY4300" fmla="*/ 2612795 h 10748675"/>
              <a:gd name="connsiteX4301" fmla="*/ 25886203 w 27203888"/>
              <a:gd name="connsiteY4301" fmla="*/ 2585520 h 10748675"/>
              <a:gd name="connsiteX4302" fmla="*/ 25914243 w 27203888"/>
              <a:gd name="connsiteY4302" fmla="*/ 2599157 h 10748675"/>
              <a:gd name="connsiteX4303" fmla="*/ 25909570 w 27203888"/>
              <a:gd name="connsiteY4303" fmla="*/ 2612795 h 10748675"/>
              <a:gd name="connsiteX4304" fmla="*/ 23797829 w 27203888"/>
              <a:gd name="connsiteY4304" fmla="*/ 3099831 h 10748675"/>
              <a:gd name="connsiteX4305" fmla="*/ 23776100 w 27203888"/>
              <a:gd name="connsiteY4305" fmla="*/ 3100630 h 10748675"/>
              <a:gd name="connsiteX4306" fmla="*/ 23687540 w 27203888"/>
              <a:gd name="connsiteY4306" fmla="*/ 3075061 h 10748675"/>
              <a:gd name="connsiteX4307" fmla="*/ 23653100 w 27203888"/>
              <a:gd name="connsiteY4307" fmla="*/ 3023919 h 10748675"/>
              <a:gd name="connsiteX4308" fmla="*/ 23604720 w 27203888"/>
              <a:gd name="connsiteY4308" fmla="*/ 3023919 h 10748675"/>
              <a:gd name="connsiteX4309" fmla="*/ 23506321 w 27203888"/>
              <a:gd name="connsiteY4309" fmla="*/ 2998348 h 10748675"/>
              <a:gd name="connsiteX4310" fmla="*/ 23516161 w 27203888"/>
              <a:gd name="connsiteY4310" fmla="*/ 2979169 h 10748675"/>
              <a:gd name="connsiteX4311" fmla="*/ 23462862 w 27203888"/>
              <a:gd name="connsiteY4311" fmla="*/ 2967449 h 10748675"/>
              <a:gd name="connsiteX4312" fmla="*/ 23418582 w 27203888"/>
              <a:gd name="connsiteY4312" fmla="*/ 2903521 h 10748675"/>
              <a:gd name="connsiteX4313" fmla="*/ 23471651 w 27203888"/>
              <a:gd name="connsiteY4313" fmla="*/ 2877850 h 10748675"/>
              <a:gd name="connsiteX4314" fmla="*/ 23512656 w 27203888"/>
              <a:gd name="connsiteY4314" fmla="*/ 2877640 h 10748675"/>
              <a:gd name="connsiteX4315" fmla="*/ 23634240 w 27203888"/>
              <a:gd name="connsiteY4315" fmla="*/ 2929091 h 10748675"/>
              <a:gd name="connsiteX4316" fmla="*/ 23839239 w 27203888"/>
              <a:gd name="connsiteY4316" fmla="*/ 3043098 h 10748675"/>
              <a:gd name="connsiteX4317" fmla="*/ 23819558 w 27203888"/>
              <a:gd name="connsiteY4317" fmla="*/ 3094238 h 10748675"/>
              <a:gd name="connsiteX4318" fmla="*/ 23797829 w 27203888"/>
              <a:gd name="connsiteY4318" fmla="*/ 3099831 h 10748675"/>
              <a:gd name="connsiteX4319" fmla="*/ 1023382 w 27203888"/>
              <a:gd name="connsiteY4319" fmla="*/ 8342942 h 10748675"/>
              <a:gd name="connsiteX4320" fmla="*/ 991730 w 27203888"/>
              <a:gd name="connsiteY4320" fmla="*/ 8339477 h 10748675"/>
              <a:gd name="connsiteX4321" fmla="*/ 1023382 w 27203888"/>
              <a:gd name="connsiteY4321" fmla="*/ 8342942 h 10748675"/>
              <a:gd name="connsiteX4322" fmla="*/ 3458007 w 27203888"/>
              <a:gd name="connsiteY4322" fmla="*/ 7782623 h 10748675"/>
              <a:gd name="connsiteX4323" fmla="*/ 3467290 w 27203888"/>
              <a:gd name="connsiteY4323" fmla="*/ 7757637 h 10748675"/>
              <a:gd name="connsiteX4324" fmla="*/ 3458007 w 27203888"/>
              <a:gd name="connsiteY4324" fmla="*/ 7782623 h 10748675"/>
              <a:gd name="connsiteX4325" fmla="*/ 4083419 w 27203888"/>
              <a:gd name="connsiteY4325" fmla="*/ 7638687 h 10748675"/>
              <a:gd name="connsiteX4326" fmla="*/ 4092702 w 27203888"/>
              <a:gd name="connsiteY4326" fmla="*/ 7613701 h 10748675"/>
              <a:gd name="connsiteX4327" fmla="*/ 4083419 w 27203888"/>
              <a:gd name="connsiteY4327" fmla="*/ 7638687 h 10748675"/>
              <a:gd name="connsiteX4328" fmla="*/ 5032838 w 27203888"/>
              <a:gd name="connsiteY4328" fmla="*/ 7420183 h 10748675"/>
              <a:gd name="connsiteX4329" fmla="*/ 5042121 w 27203888"/>
              <a:gd name="connsiteY4329" fmla="*/ 7395196 h 10748675"/>
              <a:gd name="connsiteX4330" fmla="*/ 5032838 w 27203888"/>
              <a:gd name="connsiteY4330" fmla="*/ 7420183 h 10748675"/>
              <a:gd name="connsiteX4331" fmla="*/ 6230918 w 27203888"/>
              <a:gd name="connsiteY4331" fmla="*/ 7144449 h 10748675"/>
              <a:gd name="connsiteX4332" fmla="*/ 6240201 w 27203888"/>
              <a:gd name="connsiteY4332" fmla="*/ 7119463 h 10748675"/>
              <a:gd name="connsiteX4333" fmla="*/ 6230918 w 27203888"/>
              <a:gd name="connsiteY4333" fmla="*/ 7144449 h 10748675"/>
              <a:gd name="connsiteX4334" fmla="*/ 9259228 w 27203888"/>
              <a:gd name="connsiteY4334" fmla="*/ 6447497 h 10748675"/>
              <a:gd name="connsiteX4335" fmla="*/ 9232533 w 27203888"/>
              <a:gd name="connsiteY4335" fmla="*/ 6430790 h 10748675"/>
              <a:gd name="connsiteX4336" fmla="*/ 9259228 w 27203888"/>
              <a:gd name="connsiteY4336" fmla="*/ 6447497 h 10748675"/>
              <a:gd name="connsiteX4337" fmla="*/ 22972970 w 27203888"/>
              <a:gd name="connsiteY4337" fmla="*/ 3291478 h 10748675"/>
              <a:gd name="connsiteX4338" fmla="*/ 22958309 w 27203888"/>
              <a:gd name="connsiteY4338" fmla="*/ 3259050 h 10748675"/>
              <a:gd name="connsiteX4339" fmla="*/ 22972970 w 27203888"/>
              <a:gd name="connsiteY4339" fmla="*/ 3291478 h 10748675"/>
              <a:gd name="connsiteX4340" fmla="*/ 1787817 w 27203888"/>
              <a:gd name="connsiteY4340" fmla="*/ 8170550 h 10748675"/>
              <a:gd name="connsiteX4341" fmla="*/ 1769812 w 27203888"/>
              <a:gd name="connsiteY4341" fmla="*/ 8152179 h 10748675"/>
              <a:gd name="connsiteX4342" fmla="*/ 1801365 w 27203888"/>
              <a:gd name="connsiteY4342" fmla="*/ 8155210 h 10748675"/>
              <a:gd name="connsiteX4343" fmla="*/ 1787817 w 27203888"/>
              <a:gd name="connsiteY4343" fmla="*/ 8170550 h 10748675"/>
              <a:gd name="connsiteX4344" fmla="*/ 3007243 w 27203888"/>
              <a:gd name="connsiteY4344" fmla="*/ 7890171 h 10748675"/>
              <a:gd name="connsiteX4345" fmla="*/ 2978371 w 27203888"/>
              <a:gd name="connsiteY4345" fmla="*/ 7870098 h 10748675"/>
              <a:gd name="connsiteX4346" fmla="*/ 3043877 w 27203888"/>
              <a:gd name="connsiteY4346" fmla="*/ 7865709 h 10748675"/>
              <a:gd name="connsiteX4347" fmla="*/ 3040952 w 27203888"/>
              <a:gd name="connsiteY4347" fmla="*/ 7877069 h 10748675"/>
              <a:gd name="connsiteX4348" fmla="*/ 3007243 w 27203888"/>
              <a:gd name="connsiteY4348" fmla="*/ 7890171 h 10748675"/>
              <a:gd name="connsiteX4349" fmla="*/ 25669712 w 27203888"/>
              <a:gd name="connsiteY4349" fmla="*/ 2677047 h 10748675"/>
              <a:gd name="connsiteX4350" fmla="*/ 25644843 w 27203888"/>
              <a:gd name="connsiteY4350" fmla="*/ 2673786 h 10748675"/>
              <a:gd name="connsiteX4351" fmla="*/ 25671454 w 27203888"/>
              <a:gd name="connsiteY4351" fmla="*/ 2639858 h 10748675"/>
              <a:gd name="connsiteX4352" fmla="*/ 25683663 w 27203888"/>
              <a:gd name="connsiteY4352" fmla="*/ 2641181 h 10748675"/>
              <a:gd name="connsiteX4353" fmla="*/ 25669712 w 27203888"/>
              <a:gd name="connsiteY4353" fmla="*/ 2677047 h 10748675"/>
              <a:gd name="connsiteX4354" fmla="*/ 19287831 w 27203888"/>
              <a:gd name="connsiteY4354" fmla="*/ 4147168 h 10748675"/>
              <a:gd name="connsiteX4355" fmla="*/ 19277456 w 27203888"/>
              <a:gd name="connsiteY4355" fmla="*/ 4081959 h 10748675"/>
              <a:gd name="connsiteX4356" fmla="*/ 19287831 w 27203888"/>
              <a:gd name="connsiteY4356" fmla="*/ 4147168 h 10748675"/>
              <a:gd name="connsiteX4357" fmla="*/ 18187576 w 27203888"/>
              <a:gd name="connsiteY4357" fmla="*/ 4407268 h 10748675"/>
              <a:gd name="connsiteX4358" fmla="*/ 18180750 w 27203888"/>
              <a:gd name="connsiteY4358" fmla="*/ 4392351 h 10748675"/>
              <a:gd name="connsiteX4359" fmla="*/ 18187576 w 27203888"/>
              <a:gd name="connsiteY4359" fmla="*/ 4383235 h 10748675"/>
              <a:gd name="connsiteX4360" fmla="*/ 18194401 w 27203888"/>
              <a:gd name="connsiteY4360" fmla="*/ 4392351 h 10748675"/>
              <a:gd name="connsiteX4361" fmla="*/ 18187576 w 27203888"/>
              <a:gd name="connsiteY4361" fmla="*/ 4407268 h 10748675"/>
              <a:gd name="connsiteX4362" fmla="*/ 5185228 w 27203888"/>
              <a:gd name="connsiteY4362" fmla="*/ 7400980 h 10748675"/>
              <a:gd name="connsiteX4363" fmla="*/ 5172185 w 27203888"/>
              <a:gd name="connsiteY4363" fmla="*/ 7387858 h 10748675"/>
              <a:gd name="connsiteX4364" fmla="*/ 5186463 w 27203888"/>
              <a:gd name="connsiteY4364" fmla="*/ 7384572 h 10748675"/>
              <a:gd name="connsiteX4365" fmla="*/ 5185228 w 27203888"/>
              <a:gd name="connsiteY4365" fmla="*/ 7400980 h 10748675"/>
              <a:gd name="connsiteX4366" fmla="*/ 22441532 w 27203888"/>
              <a:gd name="connsiteY4366" fmla="*/ 3433030 h 10748675"/>
              <a:gd name="connsiteX4367" fmla="*/ 22373900 w 27203888"/>
              <a:gd name="connsiteY4367" fmla="*/ 3446289 h 10748675"/>
              <a:gd name="connsiteX4368" fmla="*/ 22373900 w 27203888"/>
              <a:gd name="connsiteY4368" fmla="*/ 3381098 h 10748675"/>
              <a:gd name="connsiteX4369" fmla="*/ 22441532 w 27203888"/>
              <a:gd name="connsiteY4369" fmla="*/ 3433030 h 10748675"/>
              <a:gd name="connsiteX4370" fmla="*/ 19077247 w 27203888"/>
              <a:gd name="connsiteY4370" fmla="*/ 4211275 h 10748675"/>
              <a:gd name="connsiteX4371" fmla="*/ 19047390 w 27203888"/>
              <a:gd name="connsiteY4371" fmla="*/ 4181143 h 10748675"/>
              <a:gd name="connsiteX4372" fmla="*/ 19077247 w 27203888"/>
              <a:gd name="connsiteY4372" fmla="*/ 4211275 h 10748675"/>
              <a:gd name="connsiteX4373" fmla="*/ 6654134 w 27203888"/>
              <a:gd name="connsiteY4373" fmla="*/ 7073640 h 10748675"/>
              <a:gd name="connsiteX4374" fmla="*/ 6619186 w 27203888"/>
              <a:gd name="connsiteY4374" fmla="*/ 7055952 h 10748675"/>
              <a:gd name="connsiteX4375" fmla="*/ 6654134 w 27203888"/>
              <a:gd name="connsiteY4375" fmla="*/ 7073640 h 10748675"/>
              <a:gd name="connsiteX4376" fmla="*/ 9144314 w 27203888"/>
              <a:gd name="connsiteY4376" fmla="*/ 6501114 h 10748675"/>
              <a:gd name="connsiteX4377" fmla="*/ 9123039 w 27203888"/>
              <a:gd name="connsiteY4377" fmla="*/ 6479025 h 10748675"/>
              <a:gd name="connsiteX4378" fmla="*/ 9144314 w 27203888"/>
              <a:gd name="connsiteY4378" fmla="*/ 6501114 h 10748675"/>
              <a:gd name="connsiteX4379" fmla="*/ 687474 w 27203888"/>
              <a:gd name="connsiteY4379" fmla="*/ 8448020 h 10748675"/>
              <a:gd name="connsiteX4380" fmla="*/ 692032 w 27203888"/>
              <a:gd name="connsiteY4380" fmla="*/ 8420096 h 10748675"/>
              <a:gd name="connsiteX4381" fmla="*/ 687474 w 27203888"/>
              <a:gd name="connsiteY4381" fmla="*/ 8448020 h 10748675"/>
              <a:gd name="connsiteX4382" fmla="*/ 3086526 w 27203888"/>
              <a:gd name="connsiteY4382" fmla="*/ 7895889 h 10748675"/>
              <a:gd name="connsiteX4383" fmla="*/ 3054852 w 27203888"/>
              <a:gd name="connsiteY4383" fmla="*/ 7892428 h 10748675"/>
              <a:gd name="connsiteX4384" fmla="*/ 3086526 w 27203888"/>
              <a:gd name="connsiteY4384" fmla="*/ 7895889 h 10748675"/>
              <a:gd name="connsiteX4385" fmla="*/ 4002837 w 27203888"/>
              <a:gd name="connsiteY4385" fmla="*/ 7685004 h 10748675"/>
              <a:gd name="connsiteX4386" fmla="*/ 4011240 w 27203888"/>
              <a:gd name="connsiteY4386" fmla="*/ 7656194 h 10748675"/>
              <a:gd name="connsiteX4387" fmla="*/ 4002837 w 27203888"/>
              <a:gd name="connsiteY4387" fmla="*/ 7685004 h 10748675"/>
              <a:gd name="connsiteX4388" fmla="*/ 5155727 w 27203888"/>
              <a:gd name="connsiteY4388" fmla="*/ 7419671 h 10748675"/>
              <a:gd name="connsiteX4389" fmla="*/ 5169403 w 27203888"/>
              <a:gd name="connsiteY4389" fmla="*/ 7389648 h 10748675"/>
              <a:gd name="connsiteX4390" fmla="*/ 5182703 w 27203888"/>
              <a:gd name="connsiteY4390" fmla="*/ 7402712 h 10748675"/>
              <a:gd name="connsiteX4391" fmla="*/ 5155727 w 27203888"/>
              <a:gd name="connsiteY4391" fmla="*/ 7419671 h 10748675"/>
              <a:gd name="connsiteX4392" fmla="*/ 8112432 w 27203888"/>
              <a:gd name="connsiteY4392" fmla="*/ 6739197 h 10748675"/>
              <a:gd name="connsiteX4393" fmla="*/ 8092280 w 27203888"/>
              <a:gd name="connsiteY4393" fmla="*/ 6716960 h 10748675"/>
              <a:gd name="connsiteX4394" fmla="*/ 8112432 w 27203888"/>
              <a:gd name="connsiteY4394" fmla="*/ 6739197 h 10748675"/>
              <a:gd name="connsiteX4395" fmla="*/ 6296475 w 27203888"/>
              <a:gd name="connsiteY4395" fmla="*/ 7157134 h 10748675"/>
              <a:gd name="connsiteX4396" fmla="*/ 6266415 w 27203888"/>
              <a:gd name="connsiteY4396" fmla="*/ 7143279 h 10748675"/>
              <a:gd name="connsiteX4397" fmla="*/ 6286259 w 27203888"/>
              <a:gd name="connsiteY4397" fmla="*/ 7112745 h 10748675"/>
              <a:gd name="connsiteX4398" fmla="*/ 6296475 w 27203888"/>
              <a:gd name="connsiteY4398" fmla="*/ 7157134 h 10748675"/>
              <a:gd name="connsiteX4399" fmla="*/ 1750696 w 27203888"/>
              <a:gd name="connsiteY4399" fmla="*/ 8204493 h 10748675"/>
              <a:gd name="connsiteX4400" fmla="*/ 1699978 w 27203888"/>
              <a:gd name="connsiteY4400" fmla="*/ 8176229 h 10748675"/>
              <a:gd name="connsiteX4401" fmla="*/ 1761560 w 27203888"/>
              <a:gd name="connsiteY4401" fmla="*/ 8189104 h 10748675"/>
              <a:gd name="connsiteX4402" fmla="*/ 1750696 w 27203888"/>
              <a:gd name="connsiteY4402" fmla="*/ 8204493 h 10748675"/>
              <a:gd name="connsiteX4403" fmla="*/ 19775773 w 27203888"/>
              <a:gd name="connsiteY4403" fmla="*/ 4057075 h 10748675"/>
              <a:gd name="connsiteX4404" fmla="*/ 19736971 w 27203888"/>
              <a:gd name="connsiteY4404" fmla="*/ 4025270 h 10748675"/>
              <a:gd name="connsiteX4405" fmla="*/ 19761635 w 27203888"/>
              <a:gd name="connsiteY4405" fmla="*/ 4022091 h 10748675"/>
              <a:gd name="connsiteX4406" fmla="*/ 19775773 w 27203888"/>
              <a:gd name="connsiteY4406" fmla="*/ 4057075 h 10748675"/>
              <a:gd name="connsiteX4407" fmla="*/ 23363770 w 27203888"/>
              <a:gd name="connsiteY4407" fmla="*/ 3233218 h 10748675"/>
              <a:gd name="connsiteX4408" fmla="*/ 23335731 w 27203888"/>
              <a:gd name="connsiteY4408" fmla="*/ 3233218 h 10748675"/>
              <a:gd name="connsiteX4409" fmla="*/ 23335730 w 27203888"/>
              <a:gd name="connsiteY4409" fmla="*/ 3201141 h 10748675"/>
              <a:gd name="connsiteX4410" fmla="*/ 23363769 w 27203888"/>
              <a:gd name="connsiteY4410" fmla="*/ 3201141 h 10748675"/>
              <a:gd name="connsiteX4411" fmla="*/ 23363770 w 27203888"/>
              <a:gd name="connsiteY4411" fmla="*/ 3233218 h 10748675"/>
              <a:gd name="connsiteX4412" fmla="*/ 19659030 w 27203888"/>
              <a:gd name="connsiteY4412" fmla="*/ 4089059 h 10748675"/>
              <a:gd name="connsiteX4413" fmla="*/ 19632504 w 27203888"/>
              <a:gd name="connsiteY4413" fmla="*/ 4084984 h 10748675"/>
              <a:gd name="connsiteX4414" fmla="*/ 19648419 w 27203888"/>
              <a:gd name="connsiteY4414" fmla="*/ 4054824 h 10748675"/>
              <a:gd name="connsiteX4415" fmla="*/ 19674947 w 27203888"/>
              <a:gd name="connsiteY4415" fmla="*/ 4058899 h 10748675"/>
              <a:gd name="connsiteX4416" fmla="*/ 19659030 w 27203888"/>
              <a:gd name="connsiteY4416" fmla="*/ 4089059 h 10748675"/>
              <a:gd name="connsiteX4417" fmla="*/ 23396484 w 27203888"/>
              <a:gd name="connsiteY4417" fmla="*/ 3229664 h 10748675"/>
              <a:gd name="connsiteX4418" fmla="*/ 23378959 w 27203888"/>
              <a:gd name="connsiteY4418" fmla="*/ 3231318 h 10748675"/>
              <a:gd name="connsiteX4419" fmla="*/ 23406999 w 27203888"/>
              <a:gd name="connsiteY4419" fmla="*/ 3198281 h 10748675"/>
              <a:gd name="connsiteX4420" fmla="*/ 23396484 w 27203888"/>
              <a:gd name="connsiteY4420" fmla="*/ 3229664 h 10748675"/>
              <a:gd name="connsiteX4421" fmla="*/ 8962805 w 27203888"/>
              <a:gd name="connsiteY4421" fmla="*/ 6552781 h 10748675"/>
              <a:gd name="connsiteX4422" fmla="*/ 8958126 w 27203888"/>
              <a:gd name="connsiteY4422" fmla="*/ 6547456 h 10748675"/>
              <a:gd name="connsiteX4423" fmla="*/ 8955520 w 27203888"/>
              <a:gd name="connsiteY4423" fmla="*/ 6551597 h 10748675"/>
              <a:gd name="connsiteX4424" fmla="*/ 8682074 w 27203888"/>
              <a:gd name="connsiteY4424" fmla="*/ 6620535 h 10748675"/>
              <a:gd name="connsiteX4425" fmla="*/ 8645670 w 27203888"/>
              <a:gd name="connsiteY4425" fmla="*/ 6587337 h 10748675"/>
              <a:gd name="connsiteX4426" fmla="*/ 8690117 w 27203888"/>
              <a:gd name="connsiteY4426" fmla="*/ 6527818 h 10748675"/>
              <a:gd name="connsiteX4427" fmla="*/ 8733868 w 27203888"/>
              <a:gd name="connsiteY4427" fmla="*/ 6577992 h 10748675"/>
              <a:gd name="connsiteX4428" fmla="*/ 8714167 w 27203888"/>
              <a:gd name="connsiteY4428" fmla="*/ 6608997 h 10748675"/>
              <a:gd name="connsiteX4429" fmla="*/ 8696995 w 27203888"/>
              <a:gd name="connsiteY4429" fmla="*/ 6616856 h 10748675"/>
              <a:gd name="connsiteX4430" fmla="*/ 8682074 w 27203888"/>
              <a:gd name="connsiteY4430" fmla="*/ 6620535 h 10748675"/>
              <a:gd name="connsiteX4431" fmla="*/ 22490441 w 27203888"/>
              <a:gd name="connsiteY4431" fmla="*/ 3442762 h 10748675"/>
              <a:gd name="connsiteX4432" fmla="*/ 22471164 w 27203888"/>
              <a:gd name="connsiteY4432" fmla="*/ 3444414 h 10748675"/>
              <a:gd name="connsiteX4433" fmla="*/ 22499204 w 27203888"/>
              <a:gd name="connsiteY4433" fmla="*/ 3411377 h 10748675"/>
              <a:gd name="connsiteX4434" fmla="*/ 22490441 w 27203888"/>
              <a:gd name="connsiteY4434" fmla="*/ 3442762 h 10748675"/>
              <a:gd name="connsiteX4435" fmla="*/ 19815358 w 27203888"/>
              <a:gd name="connsiteY4435" fmla="*/ 4059793 h 10748675"/>
              <a:gd name="connsiteX4436" fmla="*/ 19804984 w 27203888"/>
              <a:gd name="connsiteY4436" fmla="*/ 4039337 h 10748675"/>
              <a:gd name="connsiteX4437" fmla="*/ 19815358 w 27203888"/>
              <a:gd name="connsiteY4437" fmla="*/ 4059793 h 10748675"/>
              <a:gd name="connsiteX4438" fmla="*/ 25698879 w 27203888"/>
              <a:gd name="connsiteY4438" fmla="*/ 2707572 h 10748675"/>
              <a:gd name="connsiteX4439" fmla="*/ 25712532 w 27203888"/>
              <a:gd name="connsiteY4439" fmla="*/ 2675494 h 10748675"/>
              <a:gd name="connsiteX4440" fmla="*/ 25698879 w 27203888"/>
              <a:gd name="connsiteY4440" fmla="*/ 2707572 h 10748675"/>
              <a:gd name="connsiteX4441" fmla="*/ 19603685 w 27203888"/>
              <a:gd name="connsiteY4441" fmla="*/ 4114033 h 10748675"/>
              <a:gd name="connsiteX4442" fmla="*/ 19617337 w 27203888"/>
              <a:gd name="connsiteY4442" fmla="*/ 4081958 h 10748675"/>
              <a:gd name="connsiteX4443" fmla="*/ 19603685 w 27203888"/>
              <a:gd name="connsiteY4443" fmla="*/ 4114033 h 10748675"/>
              <a:gd name="connsiteX4444" fmla="*/ 18873792 w 27203888"/>
              <a:gd name="connsiteY4444" fmla="*/ 4284461 h 10748675"/>
              <a:gd name="connsiteX4445" fmla="*/ 18868804 w 27203888"/>
              <a:gd name="connsiteY4445" fmla="*/ 4266032 h 10748675"/>
              <a:gd name="connsiteX4446" fmla="*/ 18873792 w 27203888"/>
              <a:gd name="connsiteY4446" fmla="*/ 4253746 h 10748675"/>
              <a:gd name="connsiteX4447" fmla="*/ 18875896 w 27203888"/>
              <a:gd name="connsiteY4447" fmla="*/ 4255954 h 10748675"/>
              <a:gd name="connsiteX4448" fmla="*/ 18875872 w 27203888"/>
              <a:gd name="connsiteY4448" fmla="*/ 4257074 h 10748675"/>
              <a:gd name="connsiteX4449" fmla="*/ 18886056 w 27203888"/>
              <a:gd name="connsiteY4449" fmla="*/ 4257074 h 10748675"/>
              <a:gd name="connsiteX4450" fmla="*/ 18879231 w 27203888"/>
              <a:gd name="connsiteY4450" fmla="*/ 4264452 h 10748675"/>
              <a:gd name="connsiteX4451" fmla="*/ 18875793 w 27203888"/>
              <a:gd name="connsiteY4451" fmla="*/ 4260736 h 10748675"/>
              <a:gd name="connsiteX4452" fmla="*/ 18875662 w 27203888"/>
              <a:gd name="connsiteY4452" fmla="*/ 4266800 h 10748675"/>
              <a:gd name="connsiteX4453" fmla="*/ 18873792 w 27203888"/>
              <a:gd name="connsiteY4453" fmla="*/ 4284461 h 10748675"/>
              <a:gd name="connsiteX4454" fmla="*/ 5974355 w 27203888"/>
              <a:gd name="connsiteY4454" fmla="*/ 7254992 h 10748675"/>
              <a:gd name="connsiteX4455" fmla="*/ 5876791 w 27203888"/>
              <a:gd name="connsiteY4455" fmla="*/ 7277446 h 10748675"/>
              <a:gd name="connsiteX4456" fmla="*/ 5891629 w 27203888"/>
              <a:gd name="connsiteY4456" fmla="*/ 7223409 h 10748675"/>
              <a:gd name="connsiteX4457" fmla="*/ 5989192 w 27203888"/>
              <a:gd name="connsiteY4457" fmla="*/ 7200955 h 10748675"/>
              <a:gd name="connsiteX4458" fmla="*/ 5974355 w 27203888"/>
              <a:gd name="connsiteY4458" fmla="*/ 7254992 h 10748675"/>
              <a:gd name="connsiteX4459" fmla="*/ 8534308 w 27203888"/>
              <a:gd name="connsiteY4459" fmla="*/ 6665830 h 10748675"/>
              <a:gd name="connsiteX4460" fmla="*/ 8508299 w 27203888"/>
              <a:gd name="connsiteY4460" fmla="*/ 6621193 h 10748675"/>
              <a:gd name="connsiteX4461" fmla="*/ 8534308 w 27203888"/>
              <a:gd name="connsiteY4461" fmla="*/ 6665830 h 10748675"/>
              <a:gd name="connsiteX4462" fmla="*/ 5552791 w 27203888"/>
              <a:gd name="connsiteY4462" fmla="*/ 7352014 h 10748675"/>
              <a:gd name="connsiteX4463" fmla="*/ 5557381 w 27203888"/>
              <a:gd name="connsiteY4463" fmla="*/ 7324222 h 10748675"/>
              <a:gd name="connsiteX4464" fmla="*/ 5552791 w 27203888"/>
              <a:gd name="connsiteY4464" fmla="*/ 7352014 h 10748675"/>
              <a:gd name="connsiteX4465" fmla="*/ 6573760 w 27203888"/>
              <a:gd name="connsiteY4465" fmla="*/ 7117042 h 10748675"/>
              <a:gd name="connsiteX4466" fmla="*/ 6582151 w 27203888"/>
              <a:gd name="connsiteY4466" fmla="*/ 7088376 h 10748675"/>
              <a:gd name="connsiteX4467" fmla="*/ 6573760 w 27203888"/>
              <a:gd name="connsiteY4467" fmla="*/ 7117042 h 10748675"/>
              <a:gd name="connsiteX4468" fmla="*/ 8593975 w 27203888"/>
              <a:gd name="connsiteY4468" fmla="*/ 6652315 h 10748675"/>
              <a:gd name="connsiteX4469" fmla="*/ 8557233 w 27203888"/>
              <a:gd name="connsiteY4469" fmla="*/ 6635527 h 10748675"/>
              <a:gd name="connsiteX4470" fmla="*/ 8593975 w 27203888"/>
              <a:gd name="connsiteY4470" fmla="*/ 6652315 h 10748675"/>
              <a:gd name="connsiteX4471" fmla="*/ 24698688 w 27203888"/>
              <a:gd name="connsiteY4471" fmla="*/ 2946603 h 10748675"/>
              <a:gd name="connsiteX4472" fmla="*/ 24679410 w 27203888"/>
              <a:gd name="connsiteY4472" fmla="*/ 2948577 h 10748675"/>
              <a:gd name="connsiteX4473" fmla="*/ 24707449 w 27203888"/>
              <a:gd name="connsiteY4473" fmla="*/ 2917009 h 10748675"/>
              <a:gd name="connsiteX4474" fmla="*/ 24698688 w 27203888"/>
              <a:gd name="connsiteY4474" fmla="*/ 2946603 h 10748675"/>
              <a:gd name="connsiteX4475" fmla="*/ 5385090 w 27203888"/>
              <a:gd name="connsiteY4475" fmla="*/ 7392973 h 10748675"/>
              <a:gd name="connsiteX4476" fmla="*/ 5356696 w 27203888"/>
              <a:gd name="connsiteY4476" fmla="*/ 7396533 h 10748675"/>
              <a:gd name="connsiteX4477" fmla="*/ 5395500 w 27203888"/>
              <a:gd name="connsiteY4477" fmla="*/ 7362046 h 10748675"/>
              <a:gd name="connsiteX4478" fmla="*/ 5385090 w 27203888"/>
              <a:gd name="connsiteY4478" fmla="*/ 7392973 h 10748675"/>
              <a:gd name="connsiteX4479" fmla="*/ 8084255 w 27203888"/>
              <a:gd name="connsiteY4479" fmla="*/ 6771902 h 10748675"/>
              <a:gd name="connsiteX4480" fmla="*/ 8053200 w 27203888"/>
              <a:gd name="connsiteY4480" fmla="*/ 6753738 h 10748675"/>
              <a:gd name="connsiteX4481" fmla="*/ 8084255 w 27203888"/>
              <a:gd name="connsiteY4481" fmla="*/ 6771902 h 10748675"/>
              <a:gd name="connsiteX4482" fmla="*/ 1081207 w 27203888"/>
              <a:gd name="connsiteY4482" fmla="*/ 8383626 h 10748675"/>
              <a:gd name="connsiteX4483" fmla="*/ 1105000 w 27203888"/>
              <a:gd name="connsiteY4483" fmla="*/ 8352838 h 10748675"/>
              <a:gd name="connsiteX4484" fmla="*/ 1081207 w 27203888"/>
              <a:gd name="connsiteY4484" fmla="*/ 8383626 h 10748675"/>
              <a:gd name="connsiteX4485" fmla="*/ 25975421 w 27203888"/>
              <a:gd name="connsiteY4485" fmla="*/ 2655446 h 10748675"/>
              <a:gd name="connsiteX4486" fmla="*/ 25915021 w 27203888"/>
              <a:gd name="connsiteY4486" fmla="*/ 2628980 h 10748675"/>
              <a:gd name="connsiteX4487" fmla="*/ 25929413 w 27203888"/>
              <a:gd name="connsiteY4487" fmla="*/ 2607994 h 10748675"/>
              <a:gd name="connsiteX4488" fmla="*/ 25975421 w 27203888"/>
              <a:gd name="connsiteY4488" fmla="*/ 2655446 h 10748675"/>
              <a:gd name="connsiteX4489" fmla="*/ 18902173 w 27203888"/>
              <a:gd name="connsiteY4489" fmla="*/ 4289089 h 10748675"/>
              <a:gd name="connsiteX4490" fmla="*/ 18901604 w 27203888"/>
              <a:gd name="connsiteY4490" fmla="*/ 4268633 h 10748675"/>
              <a:gd name="connsiteX4491" fmla="*/ 18911274 w 27203888"/>
              <a:gd name="connsiteY4491" fmla="*/ 4268633 h 10748675"/>
              <a:gd name="connsiteX4492" fmla="*/ 18902173 w 27203888"/>
              <a:gd name="connsiteY4492" fmla="*/ 4289089 h 10748675"/>
              <a:gd name="connsiteX4493" fmla="*/ 4142100 w 27203888"/>
              <a:gd name="connsiteY4493" fmla="*/ 7688577 h 10748675"/>
              <a:gd name="connsiteX4494" fmla="*/ 4119841 w 27203888"/>
              <a:gd name="connsiteY4494" fmla="*/ 7658946 h 10748675"/>
              <a:gd name="connsiteX4495" fmla="*/ 4149166 w 27203888"/>
              <a:gd name="connsiteY4495" fmla="*/ 7652197 h 10748675"/>
              <a:gd name="connsiteX4496" fmla="*/ 4142100 w 27203888"/>
              <a:gd name="connsiteY4496" fmla="*/ 7688577 h 10748675"/>
              <a:gd name="connsiteX4497" fmla="*/ 19118685 w 27203888"/>
              <a:gd name="connsiteY4497" fmla="*/ 4241828 h 10748675"/>
              <a:gd name="connsiteX4498" fmla="*/ 19104397 w 27203888"/>
              <a:gd name="connsiteY4498" fmla="*/ 4181403 h 10748675"/>
              <a:gd name="connsiteX4499" fmla="*/ 19118685 w 27203888"/>
              <a:gd name="connsiteY4499" fmla="*/ 4241828 h 10748675"/>
              <a:gd name="connsiteX4500" fmla="*/ 18072513 w 27203888"/>
              <a:gd name="connsiteY4500" fmla="*/ 4486372 h 10748675"/>
              <a:gd name="connsiteX4501" fmla="*/ 18057810 w 27203888"/>
              <a:gd name="connsiteY4501" fmla="*/ 4454161 h 10748675"/>
              <a:gd name="connsiteX4502" fmla="*/ 18072513 w 27203888"/>
              <a:gd name="connsiteY4502" fmla="*/ 4486372 h 10748675"/>
              <a:gd name="connsiteX4503" fmla="*/ 19146186 w 27203888"/>
              <a:gd name="connsiteY4503" fmla="*/ 4241804 h 10748675"/>
              <a:gd name="connsiteX4504" fmla="*/ 19151374 w 27203888"/>
              <a:gd name="connsiteY4504" fmla="*/ 4148254 h 10748675"/>
              <a:gd name="connsiteX4505" fmla="*/ 19146186 w 27203888"/>
              <a:gd name="connsiteY4505" fmla="*/ 4241804 h 10748675"/>
              <a:gd name="connsiteX4506" fmla="*/ 21555406 w 27203888"/>
              <a:gd name="connsiteY4506" fmla="*/ 3687829 h 10748675"/>
              <a:gd name="connsiteX4507" fmla="*/ 21541754 w 27203888"/>
              <a:gd name="connsiteY4507" fmla="*/ 3655752 h 10748675"/>
              <a:gd name="connsiteX4508" fmla="*/ 21555406 w 27203888"/>
              <a:gd name="connsiteY4508" fmla="*/ 3687829 h 10748675"/>
              <a:gd name="connsiteX4509" fmla="*/ 3599523 w 27203888"/>
              <a:gd name="connsiteY4509" fmla="*/ 7821147 h 10748675"/>
              <a:gd name="connsiteX4510" fmla="*/ 3528091 w 27203888"/>
              <a:gd name="connsiteY4510" fmla="*/ 7796384 h 10748675"/>
              <a:gd name="connsiteX4511" fmla="*/ 3485544 w 27203888"/>
              <a:gd name="connsiteY4511" fmla="*/ 7729593 h 10748675"/>
              <a:gd name="connsiteX4512" fmla="*/ 3573733 w 27203888"/>
              <a:gd name="connsiteY4512" fmla="*/ 7758529 h 10748675"/>
              <a:gd name="connsiteX4513" fmla="*/ 3615049 w 27203888"/>
              <a:gd name="connsiteY4513" fmla="*/ 7796348 h 10748675"/>
              <a:gd name="connsiteX4514" fmla="*/ 3599523 w 27203888"/>
              <a:gd name="connsiteY4514" fmla="*/ 7821147 h 10748675"/>
              <a:gd name="connsiteX4515" fmla="*/ 20505917 w 27203888"/>
              <a:gd name="connsiteY4515" fmla="*/ 3937160 h 10748675"/>
              <a:gd name="connsiteX4516" fmla="*/ 20496237 w 27203888"/>
              <a:gd name="connsiteY4516" fmla="*/ 3937948 h 10748675"/>
              <a:gd name="connsiteX4517" fmla="*/ 20504216 w 27203888"/>
              <a:gd name="connsiteY4517" fmla="*/ 3933462 h 10748675"/>
              <a:gd name="connsiteX4518" fmla="*/ 20507813 w 27203888"/>
              <a:gd name="connsiteY4518" fmla="*/ 3932770 h 10748675"/>
              <a:gd name="connsiteX4519" fmla="*/ 24907145 w 27203888"/>
              <a:gd name="connsiteY4519" fmla="*/ 2925295 h 10748675"/>
              <a:gd name="connsiteX4520" fmla="*/ 24857814 w 27203888"/>
              <a:gd name="connsiteY4520" fmla="*/ 2904378 h 10748675"/>
              <a:gd name="connsiteX4521" fmla="*/ 24862787 w 27203888"/>
              <a:gd name="connsiteY4521" fmla="*/ 2841243 h 10748675"/>
              <a:gd name="connsiteX4522" fmla="*/ 24941554 w 27203888"/>
              <a:gd name="connsiteY4522" fmla="*/ 2885438 h 10748675"/>
              <a:gd name="connsiteX4523" fmla="*/ 24907145 w 27203888"/>
              <a:gd name="connsiteY4523" fmla="*/ 2925295 h 10748675"/>
              <a:gd name="connsiteX4524" fmla="*/ 4225073 w 27203888"/>
              <a:gd name="connsiteY4524" fmla="*/ 7685351 h 10748675"/>
              <a:gd name="connsiteX4525" fmla="*/ 4233478 w 27203888"/>
              <a:gd name="connsiteY4525" fmla="*/ 7656545 h 10748675"/>
              <a:gd name="connsiteX4526" fmla="*/ 4225073 w 27203888"/>
              <a:gd name="connsiteY4526" fmla="*/ 7685351 h 10748675"/>
              <a:gd name="connsiteX4527" fmla="*/ 8491246 w 27203888"/>
              <a:gd name="connsiteY4527" fmla="*/ 6703510 h 10748675"/>
              <a:gd name="connsiteX4528" fmla="*/ 8479541 w 27203888"/>
              <a:gd name="connsiteY4528" fmla="*/ 6627832 h 10748675"/>
              <a:gd name="connsiteX4529" fmla="*/ 8491246 w 27203888"/>
              <a:gd name="connsiteY4529" fmla="*/ 6703510 h 10748675"/>
              <a:gd name="connsiteX4530" fmla="*/ 18126423 w 27203888"/>
              <a:gd name="connsiteY4530" fmla="*/ 4486372 h 10748675"/>
              <a:gd name="connsiteX4531" fmla="*/ 18116622 w 27203888"/>
              <a:gd name="connsiteY4531" fmla="*/ 4454161 h 10748675"/>
              <a:gd name="connsiteX4532" fmla="*/ 18126423 w 27203888"/>
              <a:gd name="connsiteY4532" fmla="*/ 4486372 h 10748675"/>
              <a:gd name="connsiteX4533" fmla="*/ 20486263 w 27203888"/>
              <a:gd name="connsiteY4533" fmla="*/ 3943558 h 10748675"/>
              <a:gd name="connsiteX4534" fmla="*/ 20496090 w 27203888"/>
              <a:gd name="connsiteY4534" fmla="*/ 3937961 h 10748675"/>
              <a:gd name="connsiteX4535" fmla="*/ 20496237 w 27203888"/>
              <a:gd name="connsiteY4535" fmla="*/ 3937948 h 10748675"/>
              <a:gd name="connsiteX4536" fmla="*/ 18934070 w 27203888"/>
              <a:gd name="connsiteY4536" fmla="*/ 4303339 h 10748675"/>
              <a:gd name="connsiteX4537" fmla="*/ 18904827 w 27203888"/>
              <a:gd name="connsiteY4537" fmla="*/ 4231428 h 10748675"/>
              <a:gd name="connsiteX4538" fmla="*/ 18929196 w 27203888"/>
              <a:gd name="connsiteY4538" fmla="*/ 4199832 h 10748675"/>
              <a:gd name="connsiteX4539" fmla="*/ 18946432 w 27203888"/>
              <a:gd name="connsiteY4539" fmla="*/ 4195167 h 10748675"/>
              <a:gd name="connsiteX4540" fmla="*/ 18960750 w 27203888"/>
              <a:gd name="connsiteY4540" fmla="*/ 4194875 h 10748675"/>
              <a:gd name="connsiteX4541" fmla="*/ 18986869 w 27203888"/>
              <a:gd name="connsiteY4541" fmla="*/ 4244503 h 10748675"/>
              <a:gd name="connsiteX4542" fmla="*/ 18934070 w 27203888"/>
              <a:gd name="connsiteY4542" fmla="*/ 4303339 h 10748675"/>
              <a:gd name="connsiteX4543" fmla="*/ 8543846 w 27203888"/>
              <a:gd name="connsiteY4543" fmla="*/ 6696414 h 10748675"/>
              <a:gd name="connsiteX4544" fmla="*/ 8644976 w 27203888"/>
              <a:gd name="connsiteY4544" fmla="*/ 6588199 h 10748675"/>
              <a:gd name="connsiteX4545" fmla="*/ 8624160 w 27203888"/>
              <a:gd name="connsiteY4545" fmla="*/ 6592990 h 10748675"/>
              <a:gd name="connsiteX4546" fmla="*/ 8650907 w 27203888"/>
              <a:gd name="connsiteY4546" fmla="*/ 6613969 h 10748675"/>
              <a:gd name="connsiteX4547" fmla="*/ 8543846 w 27203888"/>
              <a:gd name="connsiteY4547" fmla="*/ 6696414 h 10748675"/>
              <a:gd name="connsiteX4548" fmla="*/ 25301798 w 27203888"/>
              <a:gd name="connsiteY4548" fmla="*/ 2840157 h 10748675"/>
              <a:gd name="connsiteX4549" fmla="*/ 25139782 w 27203888"/>
              <a:gd name="connsiteY4549" fmla="*/ 2814184 h 10748675"/>
              <a:gd name="connsiteX4550" fmla="*/ 25149652 w 27203888"/>
              <a:gd name="connsiteY4550" fmla="*/ 2794694 h 10748675"/>
              <a:gd name="connsiteX4551" fmla="*/ 25110179 w 27203888"/>
              <a:gd name="connsiteY4551" fmla="*/ 2788199 h 10748675"/>
              <a:gd name="connsiteX4552" fmla="*/ 25095372 w 27203888"/>
              <a:gd name="connsiteY4552" fmla="*/ 2717847 h 10748675"/>
              <a:gd name="connsiteX4553" fmla="*/ 25080571 w 27203888"/>
              <a:gd name="connsiteY4553" fmla="*/ 2763306 h 10748675"/>
              <a:gd name="connsiteX4554" fmla="*/ 25055896 w 27203888"/>
              <a:gd name="connsiteY4554" fmla="*/ 2730834 h 10748675"/>
              <a:gd name="connsiteX4555" fmla="*/ 25050962 w 27203888"/>
              <a:gd name="connsiteY4555" fmla="*/ 2652905 h 10748675"/>
              <a:gd name="connsiteX4556" fmla="*/ 25070702 w 27203888"/>
              <a:gd name="connsiteY4556" fmla="*/ 2613938 h 10748675"/>
              <a:gd name="connsiteX4557" fmla="*/ 25159523 w 27203888"/>
              <a:gd name="connsiteY4557" fmla="*/ 2749236 h 10748675"/>
              <a:gd name="connsiteX4558" fmla="*/ 25301798 w 27203888"/>
              <a:gd name="connsiteY4558" fmla="*/ 2840157 h 10748675"/>
              <a:gd name="connsiteX4559" fmla="*/ 22555618 w 27203888"/>
              <a:gd name="connsiteY4559" fmla="*/ 3474719 h 10748675"/>
              <a:gd name="connsiteX4560" fmla="*/ 22532402 w 27203888"/>
              <a:gd name="connsiteY4560" fmla="*/ 3474719 h 10748675"/>
              <a:gd name="connsiteX4561" fmla="*/ 22532402 w 27203888"/>
              <a:gd name="connsiteY4561" fmla="*/ 3409509 h 10748675"/>
              <a:gd name="connsiteX4562" fmla="*/ 22589239 w 27203888"/>
              <a:gd name="connsiteY4562" fmla="*/ 3429070 h 10748675"/>
              <a:gd name="connsiteX4563" fmla="*/ 22555618 w 27203888"/>
              <a:gd name="connsiteY4563" fmla="*/ 3474719 h 10748675"/>
              <a:gd name="connsiteX4564" fmla="*/ 21224747 w 27203888"/>
              <a:gd name="connsiteY4564" fmla="*/ 3782505 h 10748675"/>
              <a:gd name="connsiteX4565" fmla="*/ 21238398 w 27203888"/>
              <a:gd name="connsiteY4565" fmla="*/ 3750464 h 10748675"/>
              <a:gd name="connsiteX4566" fmla="*/ 21224747 w 27203888"/>
              <a:gd name="connsiteY4566" fmla="*/ 3782505 h 10748675"/>
              <a:gd name="connsiteX4567" fmla="*/ 3116323 w 27203888"/>
              <a:gd name="connsiteY4567" fmla="*/ 7956388 h 10748675"/>
              <a:gd name="connsiteX4568" fmla="*/ 2882587 w 27203888"/>
              <a:gd name="connsiteY4568" fmla="*/ 7946445 h 10748675"/>
              <a:gd name="connsiteX4569" fmla="*/ 2807505 w 27203888"/>
              <a:gd name="connsiteY4569" fmla="*/ 7925434 h 10748675"/>
              <a:gd name="connsiteX4570" fmla="*/ 2828730 w 27203888"/>
              <a:gd name="connsiteY4570" fmla="*/ 7876788 h 10748675"/>
              <a:gd name="connsiteX4571" fmla="*/ 3116323 w 27203888"/>
              <a:gd name="connsiteY4571" fmla="*/ 7956388 h 10748675"/>
              <a:gd name="connsiteX4572" fmla="*/ 23104111 w 27203888"/>
              <a:gd name="connsiteY4572" fmla="*/ 3356330 h 10748675"/>
              <a:gd name="connsiteX4573" fmla="*/ 23069901 w 27203888"/>
              <a:gd name="connsiteY4573" fmla="*/ 3356330 h 10748675"/>
              <a:gd name="connsiteX4574" fmla="*/ 23002293 w 27203888"/>
              <a:gd name="connsiteY4574" fmla="*/ 3349844 h 10748675"/>
              <a:gd name="connsiteX4575" fmla="*/ 22875225 w 27203888"/>
              <a:gd name="connsiteY4575" fmla="*/ 3323906 h 10748675"/>
              <a:gd name="connsiteX4576" fmla="*/ 22617828 w 27203888"/>
              <a:gd name="connsiteY4576" fmla="*/ 3259050 h 10748675"/>
              <a:gd name="connsiteX4577" fmla="*/ 22652040 w 27203888"/>
              <a:gd name="connsiteY4577" fmla="*/ 3149881 h 10748675"/>
              <a:gd name="connsiteX4578" fmla="*/ 22729422 w 27203888"/>
              <a:gd name="connsiteY4578" fmla="*/ 3149881 h 10748675"/>
              <a:gd name="connsiteX4579" fmla="*/ 22676476 w 27203888"/>
              <a:gd name="connsiteY4579" fmla="*/ 3104485 h 10748675"/>
              <a:gd name="connsiteX4580" fmla="*/ 22661813 w 27203888"/>
              <a:gd name="connsiteY4580" fmla="*/ 3136910 h 10748675"/>
              <a:gd name="connsiteX4581" fmla="*/ 22642265 w 27203888"/>
              <a:gd name="connsiteY4581" fmla="*/ 3110969 h 10748675"/>
              <a:gd name="connsiteX4582" fmla="*/ 22622715 w 27203888"/>
              <a:gd name="connsiteY4582" fmla="*/ 3168257 h 10748675"/>
              <a:gd name="connsiteX4583" fmla="*/ 22637379 w 27203888"/>
              <a:gd name="connsiteY4583" fmla="*/ 3072058 h 10748675"/>
              <a:gd name="connsiteX4584" fmla="*/ 22700913 w 27203888"/>
              <a:gd name="connsiteY4584" fmla="*/ 3091513 h 10748675"/>
              <a:gd name="connsiteX4585" fmla="*/ 22899662 w 27203888"/>
              <a:gd name="connsiteY4585" fmla="*/ 3149882 h 10748675"/>
              <a:gd name="connsiteX4586" fmla="*/ 22758745 w 27203888"/>
              <a:gd name="connsiteY4586" fmla="*/ 3200683 h 10748675"/>
              <a:gd name="connsiteX4587" fmla="*/ 22972970 w 27203888"/>
              <a:gd name="connsiteY4587" fmla="*/ 3200683 h 10748675"/>
              <a:gd name="connsiteX4588" fmla="*/ 22933871 w 27203888"/>
              <a:gd name="connsiteY4588" fmla="*/ 3168256 h 10748675"/>
              <a:gd name="connsiteX4589" fmla="*/ 23002294 w 27203888"/>
              <a:gd name="connsiteY4589" fmla="*/ 3181226 h 10748675"/>
              <a:gd name="connsiteX4590" fmla="*/ 23045465 w 27203888"/>
              <a:gd name="connsiteY4590" fmla="*/ 3291477 h 10748675"/>
              <a:gd name="connsiteX4591" fmla="*/ 23016955 w 27203888"/>
              <a:gd name="connsiteY4591" fmla="*/ 3304449 h 10748675"/>
              <a:gd name="connsiteX4592" fmla="*/ 23040578 w 27203888"/>
              <a:gd name="connsiteY4592" fmla="*/ 3330391 h 10748675"/>
              <a:gd name="connsiteX4593" fmla="*/ 23118775 w 27203888"/>
              <a:gd name="connsiteY4593" fmla="*/ 3291478 h 10748675"/>
              <a:gd name="connsiteX4594" fmla="*/ 23104111 w 27203888"/>
              <a:gd name="connsiteY4594" fmla="*/ 3356330 h 10748675"/>
              <a:gd name="connsiteX4595" fmla="*/ 21159203 w 27203888"/>
              <a:gd name="connsiteY4595" fmla="*/ 3809015 h 10748675"/>
              <a:gd name="connsiteX4596" fmla="*/ 21141892 w 27203888"/>
              <a:gd name="connsiteY4596" fmla="*/ 3807388 h 10748675"/>
              <a:gd name="connsiteX4597" fmla="*/ 21152298 w 27203888"/>
              <a:gd name="connsiteY4597" fmla="*/ 3780124 h 10748675"/>
              <a:gd name="connsiteX4598" fmla="*/ 21169910 w 27203888"/>
              <a:gd name="connsiteY4598" fmla="*/ 3781345 h 10748675"/>
              <a:gd name="connsiteX4599" fmla="*/ 21159203 w 27203888"/>
              <a:gd name="connsiteY4599" fmla="*/ 3809015 h 10748675"/>
              <a:gd name="connsiteX4600" fmla="*/ 25669713 w 27203888"/>
              <a:gd name="connsiteY4600" fmla="*/ 2772057 h 10748675"/>
              <a:gd name="connsiteX4601" fmla="*/ 25644844 w 27203888"/>
              <a:gd name="connsiteY4601" fmla="*/ 2768693 h 10748675"/>
              <a:gd name="connsiteX4602" fmla="*/ 25658794 w 27203888"/>
              <a:gd name="connsiteY4602" fmla="*/ 2734123 h 10748675"/>
              <a:gd name="connsiteX4603" fmla="*/ 25683664 w 27203888"/>
              <a:gd name="connsiteY4603" fmla="*/ 2737486 h 10748675"/>
              <a:gd name="connsiteX4604" fmla="*/ 25669713 w 27203888"/>
              <a:gd name="connsiteY4604" fmla="*/ 2772057 h 10748675"/>
              <a:gd name="connsiteX4605" fmla="*/ 8456801 w 27203888"/>
              <a:gd name="connsiteY4605" fmla="*/ 6735385 h 10748675"/>
              <a:gd name="connsiteX4606" fmla="*/ 8425692 w 27203888"/>
              <a:gd name="connsiteY4606" fmla="*/ 6734755 h 10748675"/>
              <a:gd name="connsiteX4607" fmla="*/ 8468365 w 27203888"/>
              <a:gd name="connsiteY4607" fmla="*/ 6707406 h 10748675"/>
              <a:gd name="connsiteX4608" fmla="*/ 8468658 w 27203888"/>
              <a:gd name="connsiteY4608" fmla="*/ 6707645 h 10748675"/>
              <a:gd name="connsiteX4609" fmla="*/ 8476910 w 27203888"/>
              <a:gd name="connsiteY4609" fmla="*/ 6700508 h 10748675"/>
              <a:gd name="connsiteX4610" fmla="*/ 8489082 w 27203888"/>
              <a:gd name="connsiteY4610" fmla="*/ 6703754 h 10748675"/>
              <a:gd name="connsiteX4611" fmla="*/ 8482754 w 27203888"/>
              <a:gd name="connsiteY4611" fmla="*/ 6719135 h 10748675"/>
              <a:gd name="connsiteX4612" fmla="*/ 8485135 w 27203888"/>
              <a:gd name="connsiteY4612" fmla="*/ 6721075 h 10748675"/>
              <a:gd name="connsiteX4613" fmla="*/ 8456801 w 27203888"/>
              <a:gd name="connsiteY4613" fmla="*/ 6735385 h 10748675"/>
              <a:gd name="connsiteX4614" fmla="*/ 19031326 w 27203888"/>
              <a:gd name="connsiteY4614" fmla="*/ 4302750 h 10748675"/>
              <a:gd name="connsiteX4615" fmla="*/ 18987679 w 27203888"/>
              <a:gd name="connsiteY4615" fmla="*/ 4243665 h 10748675"/>
              <a:gd name="connsiteX4616" fmla="*/ 19007583 w 27203888"/>
              <a:gd name="connsiteY4616" fmla="*/ 4243665 h 10748675"/>
              <a:gd name="connsiteX4617" fmla="*/ 18987679 w 27203888"/>
              <a:gd name="connsiteY4617" fmla="*/ 4211275 h 10748675"/>
              <a:gd name="connsiteX4618" fmla="*/ 19102126 w 27203888"/>
              <a:gd name="connsiteY4618" fmla="*/ 4142274 h 10748675"/>
              <a:gd name="connsiteX4619" fmla="*/ 19031326 w 27203888"/>
              <a:gd name="connsiteY4619" fmla="*/ 4302750 h 10748675"/>
              <a:gd name="connsiteX4620" fmla="*/ 3809255 w 27203888"/>
              <a:gd name="connsiteY4620" fmla="*/ 7808820 h 10748675"/>
              <a:gd name="connsiteX4621" fmla="*/ 3813814 w 27203888"/>
              <a:gd name="connsiteY4621" fmla="*/ 7780899 h 10748675"/>
              <a:gd name="connsiteX4622" fmla="*/ 3809255 w 27203888"/>
              <a:gd name="connsiteY4622" fmla="*/ 7808820 h 10748675"/>
              <a:gd name="connsiteX4623" fmla="*/ 3839342 w 27203888"/>
              <a:gd name="connsiteY4623" fmla="*/ 7801899 h 10748675"/>
              <a:gd name="connsiteX4624" fmla="*/ 3863042 w 27203888"/>
              <a:gd name="connsiteY4624" fmla="*/ 7770713 h 10748675"/>
              <a:gd name="connsiteX4625" fmla="*/ 3839342 w 27203888"/>
              <a:gd name="connsiteY4625" fmla="*/ 7801899 h 10748675"/>
              <a:gd name="connsiteX4626" fmla="*/ 18803575 w 27203888"/>
              <a:gd name="connsiteY4626" fmla="*/ 4358605 h 10748675"/>
              <a:gd name="connsiteX4627" fmla="*/ 18784788 w 27203888"/>
              <a:gd name="connsiteY4627" fmla="*/ 4332837 h 10748675"/>
              <a:gd name="connsiteX4628" fmla="*/ 18803575 w 27203888"/>
              <a:gd name="connsiteY4628" fmla="*/ 4358605 h 10748675"/>
              <a:gd name="connsiteX4629" fmla="*/ 26010068 w 27203888"/>
              <a:gd name="connsiteY4629" fmla="*/ 2702907 h 10748675"/>
              <a:gd name="connsiteX4630" fmla="*/ 26006947 w 27203888"/>
              <a:gd name="connsiteY4630" fmla="*/ 2687953 h 10748675"/>
              <a:gd name="connsiteX4631" fmla="*/ 26015056 w 27203888"/>
              <a:gd name="connsiteY4631" fmla="*/ 2690944 h 10748675"/>
              <a:gd name="connsiteX4632" fmla="*/ 26010068 w 27203888"/>
              <a:gd name="connsiteY4632" fmla="*/ 2702907 h 10748675"/>
              <a:gd name="connsiteX4633" fmla="*/ 2570521 w 27203888"/>
              <a:gd name="connsiteY4633" fmla="*/ 8098722 h 10748675"/>
              <a:gd name="connsiteX4634" fmla="*/ 2570600 w 27203888"/>
              <a:gd name="connsiteY4634" fmla="*/ 8098570 h 10748675"/>
              <a:gd name="connsiteX4635" fmla="*/ 2572826 w 27203888"/>
              <a:gd name="connsiteY4635" fmla="*/ 8094279 h 10748675"/>
              <a:gd name="connsiteX4636" fmla="*/ 9013330 w 27203888"/>
              <a:gd name="connsiteY4636" fmla="*/ 6616242 h 10748675"/>
              <a:gd name="connsiteX4637" fmla="*/ 9008567 w 27203888"/>
              <a:gd name="connsiteY4637" fmla="*/ 6612698 h 10748675"/>
              <a:gd name="connsiteX4638" fmla="*/ 9011286 w 27203888"/>
              <a:gd name="connsiteY4638" fmla="*/ 6600647 h 10748675"/>
              <a:gd name="connsiteX4639" fmla="*/ 9013330 w 27203888"/>
              <a:gd name="connsiteY4639" fmla="*/ 6616242 h 10748675"/>
              <a:gd name="connsiteX4640" fmla="*/ 18331291 w 27203888"/>
              <a:gd name="connsiteY4640" fmla="*/ 4473907 h 10748675"/>
              <a:gd name="connsiteX4641" fmla="*/ 18317640 w 27203888"/>
              <a:gd name="connsiteY4641" fmla="*/ 4473907 h 10748675"/>
              <a:gd name="connsiteX4642" fmla="*/ 18321431 w 27203888"/>
              <a:gd name="connsiteY4642" fmla="*/ 4455962 h 10748675"/>
              <a:gd name="connsiteX4643" fmla="*/ 18329069 w 27203888"/>
              <a:gd name="connsiteY4643" fmla="*/ 4469863 h 10748675"/>
              <a:gd name="connsiteX4644" fmla="*/ 18321243 w 27203888"/>
              <a:gd name="connsiteY4644" fmla="*/ 4454587 h 10748675"/>
              <a:gd name="connsiteX4645" fmla="*/ 18328354 w 27203888"/>
              <a:gd name="connsiteY4645" fmla="*/ 4444964 h 10748675"/>
              <a:gd name="connsiteX4646" fmla="*/ 18334894 w 27203888"/>
              <a:gd name="connsiteY4646" fmla="*/ 4454587 h 10748675"/>
              <a:gd name="connsiteX4647" fmla="*/ 18331142 w 27203888"/>
              <a:gd name="connsiteY4647" fmla="*/ 4473636 h 10748675"/>
              <a:gd name="connsiteX4648" fmla="*/ 9052934 w 27203888"/>
              <a:gd name="connsiteY4648" fmla="*/ 6609510 h 10748675"/>
              <a:gd name="connsiteX4649" fmla="*/ 9016044 w 27203888"/>
              <a:gd name="connsiteY4649" fmla="*/ 6609561 h 10748675"/>
              <a:gd name="connsiteX4650" fmla="*/ 9065760 w 27203888"/>
              <a:gd name="connsiteY4650" fmla="*/ 6572153 h 10748675"/>
              <a:gd name="connsiteX4651" fmla="*/ 9052934 w 27203888"/>
              <a:gd name="connsiteY4651" fmla="*/ 6609510 h 10748675"/>
              <a:gd name="connsiteX4652" fmla="*/ 2566521 w 27203888"/>
              <a:gd name="connsiteY4652" fmla="*/ 8106434 h 10748675"/>
              <a:gd name="connsiteX4653" fmla="*/ 2566890 w 27203888"/>
              <a:gd name="connsiteY4653" fmla="*/ 8105721 h 10748675"/>
              <a:gd name="connsiteX4654" fmla="*/ 2570521 w 27203888"/>
              <a:gd name="connsiteY4654" fmla="*/ 8098722 h 10748675"/>
              <a:gd name="connsiteX4655" fmla="*/ 23998938 w 27203888"/>
              <a:gd name="connsiteY4655" fmla="*/ 3174949 h 10748675"/>
              <a:gd name="connsiteX4656" fmla="*/ 23904902 w 27203888"/>
              <a:gd name="connsiteY4656" fmla="*/ 3115904 h 10748675"/>
              <a:gd name="connsiteX4657" fmla="*/ 24022955 w 27203888"/>
              <a:gd name="connsiteY4657" fmla="*/ 3134846 h 10748675"/>
              <a:gd name="connsiteX4658" fmla="*/ 23998938 w 27203888"/>
              <a:gd name="connsiteY4658" fmla="*/ 3174949 h 10748675"/>
              <a:gd name="connsiteX4659" fmla="*/ 9005804 w 27203888"/>
              <a:gd name="connsiteY4659" fmla="*/ 6626224 h 10748675"/>
              <a:gd name="connsiteX4660" fmla="*/ 9006327 w 27203888"/>
              <a:gd name="connsiteY4660" fmla="*/ 6613575 h 10748675"/>
              <a:gd name="connsiteX4661" fmla="*/ 9013734 w 27203888"/>
              <a:gd name="connsiteY4661" fmla="*/ 6621892 h 10748675"/>
              <a:gd name="connsiteX4662" fmla="*/ 9005804 w 27203888"/>
              <a:gd name="connsiteY4662" fmla="*/ 6626224 h 10748675"/>
              <a:gd name="connsiteX4663" fmla="*/ 21097183 w 27203888"/>
              <a:gd name="connsiteY4663" fmla="*/ 3847595 h 10748675"/>
              <a:gd name="connsiteX4664" fmla="*/ 21008739 w 27203888"/>
              <a:gd name="connsiteY4664" fmla="*/ 3860391 h 10748675"/>
              <a:gd name="connsiteX4665" fmla="*/ 20832669 w 27203888"/>
              <a:gd name="connsiteY4665" fmla="*/ 3885984 h 10748675"/>
              <a:gd name="connsiteX4666" fmla="*/ 20647590 w 27203888"/>
              <a:gd name="connsiteY4666" fmla="*/ 3917967 h 10748675"/>
              <a:gd name="connsiteX4667" fmla="*/ 20559148 w 27203888"/>
              <a:gd name="connsiteY4667" fmla="*/ 3930765 h 10748675"/>
              <a:gd name="connsiteX4668" fmla="*/ 20522397 w 27203888"/>
              <a:gd name="connsiteY4668" fmla="*/ 3929966 h 10748675"/>
              <a:gd name="connsiteX4669" fmla="*/ 20507813 w 27203888"/>
              <a:gd name="connsiteY4669" fmla="*/ 3932770 h 10748675"/>
              <a:gd name="connsiteX4670" fmla="*/ 20515539 w 27203888"/>
              <a:gd name="connsiteY4670" fmla="*/ 3914866 h 10748675"/>
              <a:gd name="connsiteX4671" fmla="*/ 20554234 w 27203888"/>
              <a:gd name="connsiteY4671" fmla="*/ 3892378 h 10748675"/>
              <a:gd name="connsiteX4672" fmla="*/ 20627937 w 27203888"/>
              <a:gd name="connsiteY4672" fmla="*/ 3879583 h 10748675"/>
              <a:gd name="connsiteX4673" fmla="*/ 20794180 w 27203888"/>
              <a:gd name="connsiteY4673" fmla="*/ 3847595 h 10748675"/>
              <a:gd name="connsiteX4674" fmla="*/ 21126663 w 27203888"/>
              <a:gd name="connsiteY4674" fmla="*/ 3783622 h 10748675"/>
              <a:gd name="connsiteX4675" fmla="*/ 21097183 w 27203888"/>
              <a:gd name="connsiteY4675" fmla="*/ 3847595 h 10748675"/>
              <a:gd name="connsiteX4676" fmla="*/ 18902976 w 27203888"/>
              <a:gd name="connsiteY4676" fmla="*/ 4355461 h 10748675"/>
              <a:gd name="connsiteX4677" fmla="*/ 18879610 w 27203888"/>
              <a:gd name="connsiteY4677" fmla="*/ 4336407 h 10748675"/>
              <a:gd name="connsiteX4678" fmla="*/ 18898303 w 27203888"/>
              <a:gd name="connsiteY4678" fmla="*/ 4266546 h 10748675"/>
              <a:gd name="connsiteX4679" fmla="*/ 18902976 w 27203888"/>
              <a:gd name="connsiteY4679" fmla="*/ 4355461 h 10748675"/>
              <a:gd name="connsiteX4680" fmla="*/ 23141202 w 27203888"/>
              <a:gd name="connsiteY4680" fmla="*/ 3380096 h 10748675"/>
              <a:gd name="connsiteX4681" fmla="*/ 23142448 w 27203888"/>
              <a:gd name="connsiteY4681" fmla="*/ 3365002 h 10748675"/>
              <a:gd name="connsiteX4682" fmla="*/ 23151177 w 27203888"/>
              <a:gd name="connsiteY4682" fmla="*/ 3367122 h 10748675"/>
              <a:gd name="connsiteX4683" fmla="*/ 23141202 w 27203888"/>
              <a:gd name="connsiteY4683" fmla="*/ 3380096 h 10748675"/>
              <a:gd name="connsiteX4684" fmla="*/ 18957662 w 27203888"/>
              <a:gd name="connsiteY4684" fmla="*/ 4345945 h 10748675"/>
              <a:gd name="connsiteX4685" fmla="*/ 18948056 w 27203888"/>
              <a:gd name="connsiteY4685" fmla="*/ 4266545 h 10748675"/>
              <a:gd name="connsiteX4686" fmla="*/ 18976074 w 27203888"/>
              <a:gd name="connsiteY4686" fmla="*/ 4266546 h 10748675"/>
              <a:gd name="connsiteX4687" fmla="*/ 18957662 w 27203888"/>
              <a:gd name="connsiteY4687" fmla="*/ 4345945 h 10748675"/>
              <a:gd name="connsiteX4688" fmla="*/ 19559643 w 27203888"/>
              <a:gd name="connsiteY4688" fmla="*/ 4208638 h 10748675"/>
              <a:gd name="connsiteX4689" fmla="*/ 19535239 w 27203888"/>
              <a:gd name="connsiteY4689" fmla="*/ 4178424 h 10748675"/>
              <a:gd name="connsiteX4690" fmla="*/ 19559643 w 27203888"/>
              <a:gd name="connsiteY4690" fmla="*/ 4208638 h 10748675"/>
              <a:gd name="connsiteX4691" fmla="*/ 8958187 w 27203888"/>
              <a:gd name="connsiteY4691" fmla="*/ 6649969 h 10748675"/>
              <a:gd name="connsiteX4692" fmla="*/ 8921535 w 27203888"/>
              <a:gd name="connsiteY4692" fmla="*/ 6631420 h 10748675"/>
              <a:gd name="connsiteX4693" fmla="*/ 8958187 w 27203888"/>
              <a:gd name="connsiteY4693" fmla="*/ 6649969 h 10748675"/>
              <a:gd name="connsiteX4694" fmla="*/ 8331738 w 27203888"/>
              <a:gd name="connsiteY4694" fmla="*/ 6795759 h 10748675"/>
              <a:gd name="connsiteX4695" fmla="*/ 8311587 w 27203888"/>
              <a:gd name="connsiteY4695" fmla="*/ 6773527 h 10748675"/>
              <a:gd name="connsiteX4696" fmla="*/ 8331738 w 27203888"/>
              <a:gd name="connsiteY4696" fmla="*/ 6795759 h 10748675"/>
              <a:gd name="connsiteX4697" fmla="*/ 8371521 w 27203888"/>
              <a:gd name="connsiteY4697" fmla="*/ 6786604 h 10748675"/>
              <a:gd name="connsiteX4698" fmla="*/ 8348731 w 27203888"/>
              <a:gd name="connsiteY4698" fmla="*/ 6737219 h 10748675"/>
              <a:gd name="connsiteX4699" fmla="*/ 8371521 w 27203888"/>
              <a:gd name="connsiteY4699" fmla="*/ 6786604 h 10748675"/>
              <a:gd name="connsiteX4700" fmla="*/ 8538953 w 27203888"/>
              <a:gd name="connsiteY4700" fmla="*/ 6748070 h 10748675"/>
              <a:gd name="connsiteX4701" fmla="*/ 8518802 w 27203888"/>
              <a:gd name="connsiteY4701" fmla="*/ 6725837 h 10748675"/>
              <a:gd name="connsiteX4702" fmla="*/ 8538953 w 27203888"/>
              <a:gd name="connsiteY4702" fmla="*/ 6748070 h 10748675"/>
              <a:gd name="connsiteX4703" fmla="*/ 2673682 w 27203888"/>
              <a:gd name="connsiteY4703" fmla="*/ 8097938 h 10748675"/>
              <a:gd name="connsiteX4704" fmla="*/ 2682085 w 27203888"/>
              <a:gd name="connsiteY4704" fmla="*/ 8069134 h 10748675"/>
              <a:gd name="connsiteX4705" fmla="*/ 2673682 w 27203888"/>
              <a:gd name="connsiteY4705" fmla="*/ 8097938 h 10748675"/>
              <a:gd name="connsiteX4706" fmla="*/ 3171019 w 27203888"/>
              <a:gd name="connsiteY4706" fmla="*/ 7983478 h 10748675"/>
              <a:gd name="connsiteX4707" fmla="*/ 3194720 w 27203888"/>
              <a:gd name="connsiteY4707" fmla="*/ 7952293 h 10748675"/>
              <a:gd name="connsiteX4708" fmla="*/ 3171019 w 27203888"/>
              <a:gd name="connsiteY4708" fmla="*/ 7983478 h 10748675"/>
              <a:gd name="connsiteX4709" fmla="*/ 4112883 w 27203888"/>
              <a:gd name="connsiteY4709" fmla="*/ 7766712 h 10748675"/>
              <a:gd name="connsiteX4710" fmla="*/ 4121288 w 27203888"/>
              <a:gd name="connsiteY4710" fmla="*/ 7737907 h 10748675"/>
              <a:gd name="connsiteX4711" fmla="*/ 4112883 w 27203888"/>
              <a:gd name="connsiteY4711" fmla="*/ 7766712 h 10748675"/>
              <a:gd name="connsiteX4712" fmla="*/ 6319869 w 27203888"/>
              <a:gd name="connsiteY4712" fmla="*/ 7258783 h 10748675"/>
              <a:gd name="connsiteX4713" fmla="*/ 6299718 w 27203888"/>
              <a:gd name="connsiteY4713" fmla="*/ 7236550 h 10748675"/>
              <a:gd name="connsiteX4714" fmla="*/ 6319869 w 27203888"/>
              <a:gd name="connsiteY4714" fmla="*/ 7258783 h 10748675"/>
              <a:gd name="connsiteX4715" fmla="*/ 8016056 w 27203888"/>
              <a:gd name="connsiteY4715" fmla="*/ 6868413 h 10748675"/>
              <a:gd name="connsiteX4716" fmla="*/ 8024460 w 27203888"/>
              <a:gd name="connsiteY4716" fmla="*/ 6839608 h 10748675"/>
              <a:gd name="connsiteX4717" fmla="*/ 8016056 w 27203888"/>
              <a:gd name="connsiteY4717" fmla="*/ 6868413 h 10748675"/>
              <a:gd name="connsiteX4718" fmla="*/ 21177915 w 27203888"/>
              <a:gd name="connsiteY4718" fmla="*/ 3839339 h 10748675"/>
              <a:gd name="connsiteX4719" fmla="*/ 21191936 w 27203888"/>
              <a:gd name="connsiteY4719" fmla="*/ 3801342 h 10748675"/>
              <a:gd name="connsiteX4720" fmla="*/ 21205954 w 27203888"/>
              <a:gd name="connsiteY4720" fmla="*/ 3812908 h 10748675"/>
              <a:gd name="connsiteX4721" fmla="*/ 21177915 w 27203888"/>
              <a:gd name="connsiteY4721" fmla="*/ 3839339 h 10748675"/>
              <a:gd name="connsiteX4722" fmla="*/ 24801405 w 27203888"/>
              <a:gd name="connsiteY4722" fmla="*/ 3006855 h 10748675"/>
              <a:gd name="connsiteX4723" fmla="*/ 24783881 w 27203888"/>
              <a:gd name="connsiteY4723" fmla="*/ 3010694 h 10748675"/>
              <a:gd name="connsiteX4724" fmla="*/ 24811920 w 27203888"/>
              <a:gd name="connsiteY4724" fmla="*/ 2979978 h 10748675"/>
              <a:gd name="connsiteX4725" fmla="*/ 24801405 w 27203888"/>
              <a:gd name="connsiteY4725" fmla="*/ 3006855 h 10748675"/>
              <a:gd name="connsiteX4726" fmla="*/ 17883315 w 27203888"/>
              <a:gd name="connsiteY4726" fmla="*/ 4603101 h 10748675"/>
              <a:gd name="connsiteX4727" fmla="*/ 17874553 w 27203888"/>
              <a:gd name="connsiteY4727" fmla="*/ 4574350 h 10748675"/>
              <a:gd name="connsiteX4728" fmla="*/ 17902592 w 27203888"/>
              <a:gd name="connsiteY4728" fmla="*/ 4587880 h 10748675"/>
              <a:gd name="connsiteX4729" fmla="*/ 17883315 w 27203888"/>
              <a:gd name="connsiteY4729" fmla="*/ 4603101 h 10748675"/>
              <a:gd name="connsiteX4730" fmla="*/ 25330951 w 27203888"/>
              <a:gd name="connsiteY4730" fmla="*/ 2890134 h 10748675"/>
              <a:gd name="connsiteX4731" fmla="*/ 25313427 w 27203888"/>
              <a:gd name="connsiteY4731" fmla="*/ 2888482 h 10748675"/>
              <a:gd name="connsiteX4732" fmla="*/ 25341466 w 27203888"/>
              <a:gd name="connsiteY4732" fmla="*/ 2862054 h 10748675"/>
              <a:gd name="connsiteX4733" fmla="*/ 25330951 w 27203888"/>
              <a:gd name="connsiteY4733" fmla="*/ 2890134 h 10748675"/>
              <a:gd name="connsiteX4734" fmla="*/ 2599266 w 27203888"/>
              <a:gd name="connsiteY4734" fmla="*/ 8122986 h 10748675"/>
              <a:gd name="connsiteX4735" fmla="*/ 2173484 w 27203888"/>
              <a:gd name="connsiteY4735" fmla="*/ 8070979 h 10748675"/>
              <a:gd name="connsiteX4736" fmla="*/ 1973583 w 27203888"/>
              <a:gd name="connsiteY4736" fmla="*/ 8019339 h 10748675"/>
              <a:gd name="connsiteX4737" fmla="*/ 1911900 w 27203888"/>
              <a:gd name="connsiteY4737" fmla="*/ 7958493 h 10748675"/>
              <a:gd name="connsiteX4738" fmla="*/ 1825907 w 27203888"/>
              <a:gd name="connsiteY4738" fmla="*/ 7913186 h 10748675"/>
              <a:gd name="connsiteX4739" fmla="*/ 1994247 w 27203888"/>
              <a:gd name="connsiteY4739" fmla="*/ 7944966 h 10748675"/>
              <a:gd name="connsiteX4740" fmla="*/ 2078255 w 27203888"/>
              <a:gd name="connsiteY4740" fmla="*/ 7958180 h 10748675"/>
              <a:gd name="connsiteX4741" fmla="*/ 2110909 w 27203888"/>
              <a:gd name="connsiteY4741" fmla="*/ 7939816 h 10748675"/>
              <a:gd name="connsiteX4742" fmla="*/ 2133786 w 27203888"/>
              <a:gd name="connsiteY4742" fmla="*/ 7945400 h 10748675"/>
              <a:gd name="connsiteX4743" fmla="*/ 2124140 w 27203888"/>
              <a:gd name="connsiteY4743" fmla="*/ 7973840 h 10748675"/>
              <a:gd name="connsiteX4744" fmla="*/ 2419867 w 27203888"/>
              <a:gd name="connsiteY4744" fmla="*/ 8019699 h 10748675"/>
              <a:gd name="connsiteX4745" fmla="*/ 2431309 w 27203888"/>
              <a:gd name="connsiteY4745" fmla="*/ 8069417 h 10748675"/>
              <a:gd name="connsiteX4746" fmla="*/ 2454185 w 27203888"/>
              <a:gd name="connsiteY4746" fmla="*/ 8075002 h 10748675"/>
              <a:gd name="connsiteX4747" fmla="*/ 2504208 w 27203888"/>
              <a:gd name="connsiteY4747" fmla="*/ 8085189 h 10748675"/>
              <a:gd name="connsiteX4748" fmla="*/ 2550405 w 27203888"/>
              <a:gd name="connsiteY4748" fmla="*/ 8098289 h 10748675"/>
              <a:gd name="connsiteX4749" fmla="*/ 2566521 w 27203888"/>
              <a:gd name="connsiteY4749" fmla="*/ 8106434 h 10748675"/>
              <a:gd name="connsiteX4750" fmla="*/ 22662758 w 27203888"/>
              <a:gd name="connsiteY4750" fmla="*/ 3507850 h 10748675"/>
              <a:gd name="connsiteX4751" fmla="*/ 22647679 w 27203888"/>
              <a:gd name="connsiteY4751" fmla="*/ 3461596 h 10748675"/>
              <a:gd name="connsiteX4752" fmla="*/ 22682865 w 27203888"/>
              <a:gd name="connsiteY4752" fmla="*/ 3468206 h 10748675"/>
              <a:gd name="connsiteX4753" fmla="*/ 22662758 w 27203888"/>
              <a:gd name="connsiteY4753" fmla="*/ 3507850 h 10748675"/>
              <a:gd name="connsiteX4754" fmla="*/ 26289666 w 27203888"/>
              <a:gd name="connsiteY4754" fmla="*/ 2674423 h 10748675"/>
              <a:gd name="connsiteX4755" fmla="*/ 26303276 w 27203888"/>
              <a:gd name="connsiteY4755" fmla="*/ 2642347 h 10748675"/>
              <a:gd name="connsiteX4756" fmla="*/ 26289666 w 27203888"/>
              <a:gd name="connsiteY4756" fmla="*/ 2674423 h 10748675"/>
              <a:gd name="connsiteX4757" fmla="*/ 25755756 w 27203888"/>
              <a:gd name="connsiteY4757" fmla="*/ 2797473 h 10748675"/>
              <a:gd name="connsiteX4758" fmla="*/ 25742106 w 27203888"/>
              <a:gd name="connsiteY4758" fmla="*/ 2770202 h 10748675"/>
              <a:gd name="connsiteX4759" fmla="*/ 25755756 w 27203888"/>
              <a:gd name="connsiteY4759" fmla="*/ 2797473 h 10748675"/>
              <a:gd name="connsiteX4760" fmla="*/ 23475463 w 27203888"/>
              <a:gd name="connsiteY4760" fmla="*/ 3323196 h 10748675"/>
              <a:gd name="connsiteX4761" fmla="*/ 23461811 w 27203888"/>
              <a:gd name="connsiteY4761" fmla="*/ 3291117 h 10748675"/>
              <a:gd name="connsiteX4762" fmla="*/ 23475463 w 27203888"/>
              <a:gd name="connsiteY4762" fmla="*/ 3323196 h 10748675"/>
              <a:gd name="connsiteX4763" fmla="*/ 23378957 w 27203888"/>
              <a:gd name="connsiteY4763" fmla="*/ 3346803 h 10748675"/>
              <a:gd name="connsiteX4764" fmla="*/ 23392608 w 27203888"/>
              <a:gd name="connsiteY4764" fmla="*/ 3319529 h 10748675"/>
              <a:gd name="connsiteX4765" fmla="*/ 23378957 w 27203888"/>
              <a:gd name="connsiteY4765" fmla="*/ 3346803 h 10748675"/>
              <a:gd name="connsiteX4766" fmla="*/ 26048899 w 27203888"/>
              <a:gd name="connsiteY4766" fmla="*/ 2735993 h 10748675"/>
              <a:gd name="connsiteX4767" fmla="*/ 26015886 w 27203888"/>
              <a:gd name="connsiteY4767" fmla="*/ 2723237 h 10748675"/>
              <a:gd name="connsiteX4768" fmla="*/ 26035340 w 27203888"/>
              <a:gd name="connsiteY4768" fmla="*/ 2704101 h 10748675"/>
              <a:gd name="connsiteX4769" fmla="*/ 26058330 w 27203888"/>
              <a:gd name="connsiteY4769" fmla="*/ 2723237 h 10748675"/>
              <a:gd name="connsiteX4770" fmla="*/ 26048899 w 27203888"/>
              <a:gd name="connsiteY4770" fmla="*/ 2735993 h 10748675"/>
              <a:gd name="connsiteX4771" fmla="*/ 8513149 w 27203888"/>
              <a:gd name="connsiteY4771" fmla="*/ 6773847 h 10748675"/>
              <a:gd name="connsiteX4772" fmla="*/ 8478829 w 27203888"/>
              <a:gd name="connsiteY4772" fmla="*/ 6758895 h 10748675"/>
              <a:gd name="connsiteX4773" fmla="*/ 8513149 w 27203888"/>
              <a:gd name="connsiteY4773" fmla="*/ 6773847 h 10748675"/>
              <a:gd name="connsiteX4774" fmla="*/ 4005797 w 27203888"/>
              <a:gd name="connsiteY4774" fmla="*/ 7811196 h 10748675"/>
              <a:gd name="connsiteX4775" fmla="*/ 3998389 w 27203888"/>
              <a:gd name="connsiteY4775" fmla="*/ 7802515 h 10748675"/>
              <a:gd name="connsiteX4776" fmla="*/ 3945063 w 27203888"/>
              <a:gd name="connsiteY4776" fmla="*/ 7778434 h 10748675"/>
              <a:gd name="connsiteX4777" fmla="*/ 4000718 w 27203888"/>
              <a:gd name="connsiteY4777" fmla="*/ 7765625 h 10748675"/>
              <a:gd name="connsiteX4778" fmla="*/ 4005797 w 27203888"/>
              <a:gd name="connsiteY4778" fmla="*/ 7811196 h 10748675"/>
              <a:gd name="connsiteX4779" fmla="*/ 8302165 w 27203888"/>
              <a:gd name="connsiteY4779" fmla="*/ 6822405 h 10748675"/>
              <a:gd name="connsiteX4780" fmla="*/ 8272102 w 27203888"/>
              <a:gd name="connsiteY4780" fmla="*/ 6808551 h 10748675"/>
              <a:gd name="connsiteX4781" fmla="*/ 8291949 w 27203888"/>
              <a:gd name="connsiteY4781" fmla="*/ 6778016 h 10748675"/>
              <a:gd name="connsiteX4782" fmla="*/ 8302165 w 27203888"/>
              <a:gd name="connsiteY4782" fmla="*/ 6822405 h 10748675"/>
              <a:gd name="connsiteX4783" fmla="*/ 8417971 w 27203888"/>
              <a:gd name="connsiteY4783" fmla="*/ 6795753 h 10748675"/>
              <a:gd name="connsiteX4784" fmla="*/ 8412513 w 27203888"/>
              <a:gd name="connsiteY4784" fmla="*/ 6750269 h 10748675"/>
              <a:gd name="connsiteX4785" fmla="*/ 8417971 w 27203888"/>
              <a:gd name="connsiteY4785" fmla="*/ 6795753 h 10748675"/>
              <a:gd name="connsiteX4786" fmla="*/ 3264961 w 27203888"/>
              <a:gd name="connsiteY4786" fmla="*/ 7981698 h 10748675"/>
              <a:gd name="connsiteX4787" fmla="*/ 3220571 w 27203888"/>
              <a:gd name="connsiteY4787" fmla="*/ 7991914 h 10748675"/>
              <a:gd name="connsiteX4788" fmla="*/ 3225152 w 27203888"/>
              <a:gd name="connsiteY4788" fmla="*/ 7944118 h 10748675"/>
              <a:gd name="connsiteX4789" fmla="*/ 3264961 w 27203888"/>
              <a:gd name="connsiteY4789" fmla="*/ 7981698 h 10748675"/>
              <a:gd name="connsiteX4790" fmla="*/ 19516469 w 27203888"/>
              <a:gd name="connsiteY4790" fmla="*/ 4241802 h 10748675"/>
              <a:gd name="connsiteX4791" fmla="*/ 19502817 w 27203888"/>
              <a:gd name="connsiteY4791" fmla="*/ 4209723 h 10748675"/>
              <a:gd name="connsiteX4792" fmla="*/ 19516469 w 27203888"/>
              <a:gd name="connsiteY4792" fmla="*/ 4241802 h 10748675"/>
              <a:gd name="connsiteX4793" fmla="*/ 7988516 w 27203888"/>
              <a:gd name="connsiteY4793" fmla="*/ 6897483 h 10748675"/>
              <a:gd name="connsiteX4794" fmla="*/ 7960026 w 27203888"/>
              <a:gd name="connsiteY4794" fmla="*/ 6900626 h 10748675"/>
              <a:gd name="connsiteX4795" fmla="*/ 7999639 w 27203888"/>
              <a:gd name="connsiteY4795" fmla="*/ 6869656 h 10748675"/>
              <a:gd name="connsiteX4796" fmla="*/ 7988516 w 27203888"/>
              <a:gd name="connsiteY4796" fmla="*/ 6897483 h 10748675"/>
              <a:gd name="connsiteX4797" fmla="*/ 23523052 w 27203888"/>
              <a:gd name="connsiteY4797" fmla="*/ 3323129 h 10748675"/>
              <a:gd name="connsiteX4798" fmla="*/ 23524297 w 27203888"/>
              <a:gd name="connsiteY4798" fmla="*/ 3300116 h 10748675"/>
              <a:gd name="connsiteX4799" fmla="*/ 23533028 w 27203888"/>
              <a:gd name="connsiteY4799" fmla="*/ 3302674 h 10748675"/>
              <a:gd name="connsiteX4800" fmla="*/ 23523052 w 27203888"/>
              <a:gd name="connsiteY4800" fmla="*/ 3323129 h 10748675"/>
              <a:gd name="connsiteX4801" fmla="*/ 25698879 w 27203888"/>
              <a:gd name="connsiteY4801" fmla="*/ 2825999 h 10748675"/>
              <a:gd name="connsiteX4802" fmla="*/ 25712532 w 27203888"/>
              <a:gd name="connsiteY4802" fmla="*/ 2770201 h 10748675"/>
              <a:gd name="connsiteX4803" fmla="*/ 25698879 w 27203888"/>
              <a:gd name="connsiteY4803" fmla="*/ 2825999 h 10748675"/>
              <a:gd name="connsiteX4804" fmla="*/ 21956023 w 27203888"/>
              <a:gd name="connsiteY4804" fmla="*/ 3687829 h 10748675"/>
              <a:gd name="connsiteX4805" fmla="*/ 21969675 w 27203888"/>
              <a:gd name="connsiteY4805" fmla="*/ 3655752 h 10748675"/>
              <a:gd name="connsiteX4806" fmla="*/ 21956023 w 27203888"/>
              <a:gd name="connsiteY4806" fmla="*/ 3687829 h 10748675"/>
              <a:gd name="connsiteX4807" fmla="*/ 17696772 w 27203888"/>
              <a:gd name="connsiteY4807" fmla="*/ 4672116 h 10748675"/>
              <a:gd name="connsiteX4808" fmla="*/ 17686970 w 27203888"/>
              <a:gd name="connsiteY4808" fmla="*/ 4639906 h 10748675"/>
              <a:gd name="connsiteX4809" fmla="*/ 17696772 w 27203888"/>
              <a:gd name="connsiteY4809" fmla="*/ 4672116 h 10748675"/>
              <a:gd name="connsiteX4810" fmla="*/ 25194448 w 27203888"/>
              <a:gd name="connsiteY4810" fmla="*/ 2947029 h 10748675"/>
              <a:gd name="connsiteX4811" fmla="*/ 25183740 w 27203888"/>
              <a:gd name="connsiteY4811" fmla="*/ 2917013 h 10748675"/>
              <a:gd name="connsiteX4812" fmla="*/ 25211758 w 27203888"/>
              <a:gd name="connsiteY4812" fmla="*/ 2937306 h 10748675"/>
              <a:gd name="connsiteX4813" fmla="*/ 25194448 w 27203888"/>
              <a:gd name="connsiteY4813" fmla="*/ 2947029 h 10748675"/>
              <a:gd name="connsiteX4814" fmla="*/ 23172809 w 27203888"/>
              <a:gd name="connsiteY4814" fmla="*/ 3413133 h 10748675"/>
              <a:gd name="connsiteX4815" fmla="*/ 23148406 w 27203888"/>
              <a:gd name="connsiteY4815" fmla="*/ 3399875 h 10748675"/>
              <a:gd name="connsiteX4816" fmla="*/ 23153288 w 27203888"/>
              <a:gd name="connsiteY4816" fmla="*/ 3381095 h 10748675"/>
              <a:gd name="connsiteX4817" fmla="*/ 23172809 w 27203888"/>
              <a:gd name="connsiteY4817" fmla="*/ 3413133 h 10748675"/>
              <a:gd name="connsiteX4818" fmla="*/ 23319356 w 27203888"/>
              <a:gd name="connsiteY4818" fmla="*/ 3380846 h 10748675"/>
              <a:gd name="connsiteX4819" fmla="*/ 23289883 w 27203888"/>
              <a:gd name="connsiteY4819" fmla="*/ 3322830 h 10748675"/>
              <a:gd name="connsiteX4820" fmla="*/ 23260409 w 27203888"/>
              <a:gd name="connsiteY4820" fmla="*/ 3380845 h 10748675"/>
              <a:gd name="connsiteX4821" fmla="*/ 23319356 w 27203888"/>
              <a:gd name="connsiteY4821" fmla="*/ 3380846 h 10748675"/>
              <a:gd name="connsiteX4822" fmla="*/ 4003551 w 27203888"/>
              <a:gd name="connsiteY4822" fmla="*/ 7827580 h 10748675"/>
              <a:gd name="connsiteX4823" fmla="*/ 3988956 w 27203888"/>
              <a:gd name="connsiteY4823" fmla="*/ 7813802 h 10748675"/>
              <a:gd name="connsiteX4824" fmla="*/ 4003551 w 27203888"/>
              <a:gd name="connsiteY4824" fmla="*/ 7827580 h 10748675"/>
              <a:gd name="connsiteX4825" fmla="*/ 7827608 w 27203888"/>
              <a:gd name="connsiteY4825" fmla="*/ 6947489 h 10748675"/>
              <a:gd name="connsiteX4826" fmla="*/ 7813012 w 27203888"/>
              <a:gd name="connsiteY4826" fmla="*/ 6933711 h 10748675"/>
              <a:gd name="connsiteX4827" fmla="*/ 7827608 w 27203888"/>
              <a:gd name="connsiteY4827" fmla="*/ 6947489 h 10748675"/>
              <a:gd name="connsiteX4828" fmla="*/ 874830 w 27203888"/>
              <a:gd name="connsiteY4828" fmla="*/ 8548040 h 10748675"/>
              <a:gd name="connsiteX4829" fmla="*/ 865294 w 27203888"/>
              <a:gd name="connsiteY4829" fmla="*/ 8548090 h 10748675"/>
              <a:gd name="connsiteX4830" fmla="*/ 871910 w 27203888"/>
              <a:gd name="connsiteY4830" fmla="*/ 8529432 h 10748675"/>
              <a:gd name="connsiteX4831" fmla="*/ 874830 w 27203888"/>
              <a:gd name="connsiteY4831" fmla="*/ 8548040 h 10748675"/>
              <a:gd name="connsiteX4832" fmla="*/ 1055663 w 27203888"/>
              <a:gd name="connsiteY4832" fmla="*/ 8506422 h 10748675"/>
              <a:gd name="connsiteX4833" fmla="*/ 1046063 w 27203888"/>
              <a:gd name="connsiteY4833" fmla="*/ 8506486 h 10748675"/>
              <a:gd name="connsiteX4834" fmla="*/ 1052753 w 27203888"/>
              <a:gd name="connsiteY4834" fmla="*/ 8487812 h 10748675"/>
              <a:gd name="connsiteX4835" fmla="*/ 1055663 w 27203888"/>
              <a:gd name="connsiteY4835" fmla="*/ 8506422 h 10748675"/>
              <a:gd name="connsiteX4836" fmla="*/ 24570199 w 27203888"/>
              <a:gd name="connsiteY4836" fmla="*/ 3100605 h 10748675"/>
              <a:gd name="connsiteX4837" fmla="*/ 24516690 w 27203888"/>
              <a:gd name="connsiteY4837" fmla="*/ 3047839 h 10748675"/>
              <a:gd name="connsiteX4838" fmla="*/ 24473292 w 27203888"/>
              <a:gd name="connsiteY4838" fmla="*/ 2981312 h 10748675"/>
              <a:gd name="connsiteX4839" fmla="*/ 24464217 w 27203888"/>
              <a:gd name="connsiteY4839" fmla="*/ 3001145 h 10748675"/>
              <a:gd name="connsiteX4840" fmla="*/ 24463639 w 27203888"/>
              <a:gd name="connsiteY4840" fmla="*/ 2995568 h 10748675"/>
              <a:gd name="connsiteX4841" fmla="*/ 24434037 w 27203888"/>
              <a:gd name="connsiteY4841" fmla="*/ 2984619 h 10748675"/>
              <a:gd name="connsiteX4842" fmla="*/ 24402030 w 27203888"/>
              <a:gd name="connsiteY4842" fmla="*/ 2977516 h 10748675"/>
              <a:gd name="connsiteX4843" fmla="*/ 24426139 w 27203888"/>
              <a:gd name="connsiteY4843" fmla="*/ 2921744 h 10748675"/>
              <a:gd name="connsiteX4844" fmla="*/ 24461055 w 27203888"/>
              <a:gd name="connsiteY4844" fmla="*/ 2977515 h 10748675"/>
              <a:gd name="connsiteX4845" fmla="*/ 24462639 w 27203888"/>
              <a:gd name="connsiteY4845" fmla="*/ 2983533 h 10748675"/>
              <a:gd name="connsiteX4846" fmla="*/ 24464216 w 27203888"/>
              <a:gd name="connsiteY4846" fmla="*/ 2969100 h 10748675"/>
              <a:gd name="connsiteX4847" fmla="*/ 24467044 w 27203888"/>
              <a:gd name="connsiteY4847" fmla="*/ 2971331 h 10748675"/>
              <a:gd name="connsiteX4848" fmla="*/ 24492657 w 27203888"/>
              <a:gd name="connsiteY4848" fmla="*/ 2951038 h 10748675"/>
              <a:gd name="connsiteX4849" fmla="*/ 24518327 w 27203888"/>
              <a:gd name="connsiteY4849" fmla="*/ 2946171 h 10748675"/>
              <a:gd name="connsiteX4850" fmla="*/ 24667784 w 27203888"/>
              <a:gd name="connsiteY4850" fmla="*/ 3061536 h 10748675"/>
              <a:gd name="connsiteX4851" fmla="*/ 24570199 w 27203888"/>
              <a:gd name="connsiteY4851" fmla="*/ 3100605 h 10748675"/>
              <a:gd name="connsiteX4852" fmla="*/ 17832709 w 27203888"/>
              <a:gd name="connsiteY4852" fmla="*/ 4653713 h 10748675"/>
              <a:gd name="connsiteX4853" fmla="*/ 17834113 w 27203888"/>
              <a:gd name="connsiteY4853" fmla="*/ 4634536 h 10748675"/>
              <a:gd name="connsiteX4854" fmla="*/ 17836378 w 27203888"/>
              <a:gd name="connsiteY4854" fmla="*/ 4638036 h 10748675"/>
              <a:gd name="connsiteX4855" fmla="*/ 17832423 w 27203888"/>
              <a:gd name="connsiteY4855" fmla="*/ 4620962 h 10748675"/>
              <a:gd name="connsiteX4856" fmla="*/ 17844982 w 27203888"/>
              <a:gd name="connsiteY4856" fmla="*/ 4574347 h 10748675"/>
              <a:gd name="connsiteX4857" fmla="*/ 17841136 w 27203888"/>
              <a:gd name="connsiteY4857" fmla="*/ 4604043 h 10748675"/>
              <a:gd name="connsiteX4858" fmla="*/ 17836827 w 27203888"/>
              <a:gd name="connsiteY4858" fmla="*/ 4638729 h 10748675"/>
              <a:gd name="connsiteX4859" fmla="*/ 17837698 w 27203888"/>
              <a:gd name="connsiteY4859" fmla="*/ 4640076 h 10748675"/>
              <a:gd name="connsiteX4860" fmla="*/ 17832709 w 27203888"/>
              <a:gd name="connsiteY4860" fmla="*/ 4653713 h 10748675"/>
              <a:gd name="connsiteX4861" fmla="*/ 25395501 w 27203888"/>
              <a:gd name="connsiteY4861" fmla="*/ 2914573 h 10748675"/>
              <a:gd name="connsiteX4862" fmla="*/ 25367462 w 27203888"/>
              <a:gd name="connsiteY4862" fmla="*/ 2883857 h 10748675"/>
              <a:gd name="connsiteX4863" fmla="*/ 25395501 w 27203888"/>
              <a:gd name="connsiteY4863" fmla="*/ 2914573 h 10748675"/>
              <a:gd name="connsiteX4864" fmla="*/ 8836390 w 27203888"/>
              <a:gd name="connsiteY4864" fmla="*/ 6726572 h 10748675"/>
              <a:gd name="connsiteX4865" fmla="*/ 8904164 w 27203888"/>
              <a:gd name="connsiteY4865" fmla="*/ 6673197 h 10748675"/>
              <a:gd name="connsiteX4866" fmla="*/ 8836390 w 27203888"/>
              <a:gd name="connsiteY4866" fmla="*/ 6726572 h 10748675"/>
              <a:gd name="connsiteX4867" fmla="*/ 4513114 w 27203888"/>
              <a:gd name="connsiteY4867" fmla="*/ 7722211 h 10748675"/>
              <a:gd name="connsiteX4868" fmla="*/ 4519173 w 27203888"/>
              <a:gd name="connsiteY4868" fmla="*/ 7674075 h 10748675"/>
              <a:gd name="connsiteX4869" fmla="*/ 4513114 w 27203888"/>
              <a:gd name="connsiteY4869" fmla="*/ 7722211 h 10748675"/>
              <a:gd name="connsiteX4870" fmla="*/ 8101889 w 27203888"/>
              <a:gd name="connsiteY4870" fmla="*/ 6896269 h 10748675"/>
              <a:gd name="connsiteX4871" fmla="*/ 8106451 w 27203888"/>
              <a:gd name="connsiteY4871" fmla="*/ 6868346 h 10748675"/>
              <a:gd name="connsiteX4872" fmla="*/ 8101889 w 27203888"/>
              <a:gd name="connsiteY4872" fmla="*/ 6896269 h 10748675"/>
              <a:gd name="connsiteX4873" fmla="*/ 1541729 w 27203888"/>
              <a:gd name="connsiteY4873" fmla="*/ 8406065 h 10748675"/>
              <a:gd name="connsiteX4874" fmla="*/ 1525419 w 27203888"/>
              <a:gd name="connsiteY4874" fmla="*/ 8382944 h 10748675"/>
              <a:gd name="connsiteX4875" fmla="*/ 1541729 w 27203888"/>
              <a:gd name="connsiteY4875" fmla="*/ 8406065 h 10748675"/>
              <a:gd name="connsiteX4876" fmla="*/ 4605533 w 27203888"/>
              <a:gd name="connsiteY4876" fmla="*/ 7700944 h 10748675"/>
              <a:gd name="connsiteX4877" fmla="*/ 4613936 w 27203888"/>
              <a:gd name="connsiteY4877" fmla="*/ 7672133 h 10748675"/>
              <a:gd name="connsiteX4878" fmla="*/ 4605533 w 27203888"/>
              <a:gd name="connsiteY4878" fmla="*/ 7700944 h 10748675"/>
              <a:gd name="connsiteX4879" fmla="*/ 8930675 w 27203888"/>
              <a:gd name="connsiteY4879" fmla="*/ 6705530 h 10748675"/>
              <a:gd name="connsiteX4880" fmla="*/ 8931998 w 27203888"/>
              <a:gd name="connsiteY4880" fmla="*/ 6700988 h 10748675"/>
              <a:gd name="connsiteX4881" fmla="*/ 8931856 w 27203888"/>
              <a:gd name="connsiteY4881" fmla="*/ 6701476 h 10748675"/>
              <a:gd name="connsiteX4882" fmla="*/ 8930675 w 27203888"/>
              <a:gd name="connsiteY4882" fmla="*/ 6705530 h 10748675"/>
              <a:gd name="connsiteX4883" fmla="*/ 7876103 w 27203888"/>
              <a:gd name="connsiteY4883" fmla="*/ 6950777 h 10748675"/>
              <a:gd name="connsiteX4884" fmla="*/ 7854911 w 27203888"/>
              <a:gd name="connsiteY4884" fmla="*/ 6926346 h 10748675"/>
              <a:gd name="connsiteX4885" fmla="*/ 7901316 w 27203888"/>
              <a:gd name="connsiteY4885" fmla="*/ 6942311 h 10748675"/>
              <a:gd name="connsiteX4886" fmla="*/ 7876103 w 27203888"/>
              <a:gd name="connsiteY4886" fmla="*/ 6950777 h 10748675"/>
              <a:gd name="connsiteX4887" fmla="*/ 3304247 w 27203888"/>
              <a:gd name="connsiteY4887" fmla="*/ 8002971 h 10748675"/>
              <a:gd name="connsiteX4888" fmla="*/ 3281113 w 27203888"/>
              <a:gd name="connsiteY4888" fmla="*/ 7978987 h 10748675"/>
              <a:gd name="connsiteX4889" fmla="*/ 3327518 w 27203888"/>
              <a:gd name="connsiteY4889" fmla="*/ 7994954 h 10748675"/>
              <a:gd name="connsiteX4890" fmla="*/ 3304247 w 27203888"/>
              <a:gd name="connsiteY4890" fmla="*/ 8002971 h 10748675"/>
              <a:gd name="connsiteX4891" fmla="*/ 25827735 w 27203888"/>
              <a:gd name="connsiteY4891" fmla="*/ 2825962 h 10748675"/>
              <a:gd name="connsiteX4892" fmla="*/ 25817758 w 27203888"/>
              <a:gd name="connsiteY4892" fmla="*/ 2793877 h 10748675"/>
              <a:gd name="connsiteX4893" fmla="*/ 25827735 w 27203888"/>
              <a:gd name="connsiteY4893" fmla="*/ 2825962 h 10748675"/>
              <a:gd name="connsiteX4894" fmla="*/ 8940018 w 27203888"/>
              <a:gd name="connsiteY4894" fmla="*/ 6715280 h 10748675"/>
              <a:gd name="connsiteX4895" fmla="*/ 8925740 w 27203888"/>
              <a:gd name="connsiteY4895" fmla="*/ 6718566 h 10748675"/>
              <a:gd name="connsiteX4896" fmla="*/ 8940018 w 27203888"/>
              <a:gd name="connsiteY4896" fmla="*/ 6715280 h 10748675"/>
              <a:gd name="connsiteX4897" fmla="*/ 8331378 w 27203888"/>
              <a:gd name="connsiteY4897" fmla="*/ 6859320 h 10748675"/>
              <a:gd name="connsiteX4898" fmla="*/ 8402440 w 27203888"/>
              <a:gd name="connsiteY4898" fmla="*/ 6804112 h 10748675"/>
              <a:gd name="connsiteX4899" fmla="*/ 8412584 w 27203888"/>
              <a:gd name="connsiteY4899" fmla="*/ 6811228 h 10748675"/>
              <a:gd name="connsiteX4900" fmla="*/ 8400860 w 27203888"/>
              <a:gd name="connsiteY4900" fmla="*/ 6799432 h 10748675"/>
              <a:gd name="connsiteX4901" fmla="*/ 8415138 w 27203888"/>
              <a:gd name="connsiteY4901" fmla="*/ 6796146 h 10748675"/>
              <a:gd name="connsiteX4902" fmla="*/ 8413932 w 27203888"/>
              <a:gd name="connsiteY4902" fmla="*/ 6812177 h 10748675"/>
              <a:gd name="connsiteX4903" fmla="*/ 8415035 w 27203888"/>
              <a:gd name="connsiteY4903" fmla="*/ 6812949 h 10748675"/>
              <a:gd name="connsiteX4904" fmla="*/ 8331378 w 27203888"/>
              <a:gd name="connsiteY4904" fmla="*/ 6859320 h 10748675"/>
              <a:gd name="connsiteX4905" fmla="*/ 1575448 w 27203888"/>
              <a:gd name="connsiteY4905" fmla="*/ 8421204 h 10748675"/>
              <a:gd name="connsiteX4906" fmla="*/ 1556947 w 27203888"/>
              <a:gd name="connsiteY4906" fmla="*/ 8399515 h 10748675"/>
              <a:gd name="connsiteX4907" fmla="*/ 1588692 w 27203888"/>
              <a:gd name="connsiteY4907" fmla="*/ 8403279 h 10748675"/>
              <a:gd name="connsiteX4908" fmla="*/ 1575448 w 27203888"/>
              <a:gd name="connsiteY4908" fmla="*/ 8421204 h 10748675"/>
              <a:gd name="connsiteX4909" fmla="*/ 4293469 w 27203888"/>
              <a:gd name="connsiteY4909" fmla="*/ 7796561 h 10748675"/>
              <a:gd name="connsiteX4910" fmla="*/ 4265830 w 27203888"/>
              <a:gd name="connsiteY4910" fmla="*/ 7793226 h 10748675"/>
              <a:gd name="connsiteX4911" fmla="*/ 4278152 w 27203888"/>
              <a:gd name="connsiteY4911" fmla="*/ 7753362 h 10748675"/>
              <a:gd name="connsiteX4912" fmla="*/ 4293469 w 27203888"/>
              <a:gd name="connsiteY4912" fmla="*/ 7796561 h 10748675"/>
              <a:gd name="connsiteX4913" fmla="*/ 3348612 w 27203888"/>
              <a:gd name="connsiteY4913" fmla="*/ 8014017 h 10748675"/>
              <a:gd name="connsiteX4914" fmla="*/ 3357021 w 27203888"/>
              <a:gd name="connsiteY4914" fmla="*/ 7985240 h 10748675"/>
              <a:gd name="connsiteX4915" fmla="*/ 3348612 w 27203888"/>
              <a:gd name="connsiteY4915" fmla="*/ 8014017 h 10748675"/>
              <a:gd name="connsiteX4916" fmla="*/ 4667327 w 27203888"/>
              <a:gd name="connsiteY4916" fmla="*/ 7710520 h 10748675"/>
              <a:gd name="connsiteX4917" fmla="*/ 4661460 w 27203888"/>
              <a:gd name="connsiteY4917" fmla="*/ 7685028 h 10748675"/>
              <a:gd name="connsiteX4918" fmla="*/ 4667327 w 27203888"/>
              <a:gd name="connsiteY4918" fmla="*/ 7710520 h 10748675"/>
              <a:gd name="connsiteX4919" fmla="*/ 6230780 w 27203888"/>
              <a:gd name="connsiteY4919" fmla="*/ 7350698 h 10748675"/>
              <a:gd name="connsiteX4920" fmla="*/ 6239191 w 27203888"/>
              <a:gd name="connsiteY4920" fmla="*/ 7321920 h 10748675"/>
              <a:gd name="connsiteX4921" fmla="*/ 6230780 w 27203888"/>
              <a:gd name="connsiteY4921" fmla="*/ 7350698 h 10748675"/>
              <a:gd name="connsiteX4922" fmla="*/ 6306132 w 27203888"/>
              <a:gd name="connsiteY4922" fmla="*/ 7333356 h 10748675"/>
              <a:gd name="connsiteX4923" fmla="*/ 6314543 w 27203888"/>
              <a:gd name="connsiteY4923" fmla="*/ 7304578 h 10748675"/>
              <a:gd name="connsiteX4924" fmla="*/ 6306132 w 27203888"/>
              <a:gd name="connsiteY4924" fmla="*/ 7333356 h 10748675"/>
              <a:gd name="connsiteX4925" fmla="*/ 455215 w 27203888"/>
              <a:gd name="connsiteY4925" fmla="*/ 8679921 h 10748675"/>
              <a:gd name="connsiteX4926" fmla="*/ 459779 w 27203888"/>
              <a:gd name="connsiteY4926" fmla="*/ 8652028 h 10748675"/>
              <a:gd name="connsiteX4927" fmla="*/ 455215 w 27203888"/>
              <a:gd name="connsiteY4927" fmla="*/ 8679921 h 10748675"/>
              <a:gd name="connsiteX4928" fmla="*/ 907243 w 27203888"/>
              <a:gd name="connsiteY4928" fmla="*/ 8575888 h 10748675"/>
              <a:gd name="connsiteX4929" fmla="*/ 915655 w 27203888"/>
              <a:gd name="connsiteY4929" fmla="*/ 8547110 h 10748675"/>
              <a:gd name="connsiteX4930" fmla="*/ 907243 w 27203888"/>
              <a:gd name="connsiteY4930" fmla="*/ 8575888 h 10748675"/>
              <a:gd name="connsiteX4931" fmla="*/ 1269004 w 27203888"/>
              <a:gd name="connsiteY4931" fmla="*/ 8492630 h 10748675"/>
              <a:gd name="connsiteX4932" fmla="*/ 1273569 w 27203888"/>
              <a:gd name="connsiteY4932" fmla="*/ 8464738 h 10748675"/>
              <a:gd name="connsiteX4933" fmla="*/ 1269004 w 27203888"/>
              <a:gd name="connsiteY4933" fmla="*/ 8492630 h 10748675"/>
              <a:gd name="connsiteX4934" fmla="*/ 2760079 w 27203888"/>
              <a:gd name="connsiteY4934" fmla="*/ 8149466 h 10748675"/>
              <a:gd name="connsiteX4935" fmla="*/ 2743777 w 27203888"/>
              <a:gd name="connsiteY4935" fmla="*/ 8126375 h 10748675"/>
              <a:gd name="connsiteX4936" fmla="*/ 2760079 w 27203888"/>
              <a:gd name="connsiteY4936" fmla="*/ 8149466 h 10748675"/>
              <a:gd name="connsiteX4937" fmla="*/ 23447032 w 27203888"/>
              <a:gd name="connsiteY4937" fmla="*/ 3390083 h 10748675"/>
              <a:gd name="connsiteX4938" fmla="*/ 23407777 w 27203888"/>
              <a:gd name="connsiteY4938" fmla="*/ 3379911 h 10748675"/>
              <a:gd name="connsiteX4939" fmla="*/ 23436162 w 27203888"/>
              <a:gd name="connsiteY4939" fmla="*/ 3339213 h 10748675"/>
              <a:gd name="connsiteX4940" fmla="*/ 23475415 w 27203888"/>
              <a:gd name="connsiteY4940" fmla="*/ 3347351 h 10748675"/>
              <a:gd name="connsiteX4941" fmla="*/ 23447032 w 27203888"/>
              <a:gd name="connsiteY4941" fmla="*/ 3390083 h 10748675"/>
              <a:gd name="connsiteX4942" fmla="*/ 25096452 w 27203888"/>
              <a:gd name="connsiteY4942" fmla="*/ 3010651 h 10748675"/>
              <a:gd name="connsiteX4943" fmla="*/ 25086478 w 27203888"/>
              <a:gd name="connsiteY4943" fmla="*/ 2978572 h 10748675"/>
              <a:gd name="connsiteX4944" fmla="*/ 25096452 w 27203888"/>
              <a:gd name="connsiteY4944" fmla="*/ 3010651 h 10748675"/>
              <a:gd name="connsiteX4945" fmla="*/ 18828417 w 27203888"/>
              <a:gd name="connsiteY4945" fmla="*/ 4454893 h 10748675"/>
              <a:gd name="connsiteX4946" fmla="*/ 18814765 w 27203888"/>
              <a:gd name="connsiteY4946" fmla="*/ 4422816 h 10748675"/>
              <a:gd name="connsiteX4947" fmla="*/ 18828417 w 27203888"/>
              <a:gd name="connsiteY4947" fmla="*/ 4454893 h 10748675"/>
              <a:gd name="connsiteX4948" fmla="*/ 26577855 w 27203888"/>
              <a:gd name="connsiteY4948" fmla="*/ 2674423 h 10748675"/>
              <a:gd name="connsiteX4949" fmla="*/ 26591506 w 27203888"/>
              <a:gd name="connsiteY4949" fmla="*/ 2642347 h 10748675"/>
              <a:gd name="connsiteX4950" fmla="*/ 26577855 w 27203888"/>
              <a:gd name="connsiteY4950" fmla="*/ 2674423 h 10748675"/>
              <a:gd name="connsiteX4951" fmla="*/ 25262167 w 27203888"/>
              <a:gd name="connsiteY4951" fmla="*/ 2980445 h 10748675"/>
              <a:gd name="connsiteX4952" fmla="*/ 25212561 w 27203888"/>
              <a:gd name="connsiteY4952" fmla="*/ 2968506 h 10748675"/>
              <a:gd name="connsiteX4953" fmla="*/ 25224497 w 27203888"/>
              <a:gd name="connsiteY4953" fmla="*/ 2954959 h 10748675"/>
              <a:gd name="connsiteX4954" fmla="*/ 25262167 w 27203888"/>
              <a:gd name="connsiteY4954" fmla="*/ 2980445 h 10748675"/>
              <a:gd name="connsiteX4955" fmla="*/ 25792540 w 27203888"/>
              <a:gd name="connsiteY4955" fmla="*/ 2859184 h 10748675"/>
              <a:gd name="connsiteX4956" fmla="*/ 25802515 w 27203888"/>
              <a:gd name="connsiteY4956" fmla="*/ 2841240 h 10748675"/>
              <a:gd name="connsiteX4957" fmla="*/ 25792540 w 27203888"/>
              <a:gd name="connsiteY4957" fmla="*/ 2859184 h 10748675"/>
              <a:gd name="connsiteX4958" fmla="*/ 25558386 w 27203888"/>
              <a:gd name="connsiteY4958" fmla="*/ 2915939 h 10748675"/>
              <a:gd name="connsiteX4959" fmla="*/ 25572039 w 27203888"/>
              <a:gd name="connsiteY4959" fmla="*/ 2883861 h 10748675"/>
              <a:gd name="connsiteX4960" fmla="*/ 25558386 w 27203888"/>
              <a:gd name="connsiteY4960" fmla="*/ 2915939 h 10748675"/>
              <a:gd name="connsiteX4961" fmla="*/ 23933721 w 27203888"/>
              <a:gd name="connsiteY4961" fmla="*/ 3290044 h 10748675"/>
              <a:gd name="connsiteX4962" fmla="*/ 23947373 w 27203888"/>
              <a:gd name="connsiteY4962" fmla="*/ 3257967 h 10748675"/>
              <a:gd name="connsiteX4963" fmla="*/ 23933721 w 27203888"/>
              <a:gd name="connsiteY4963" fmla="*/ 3290044 h 10748675"/>
              <a:gd name="connsiteX4964" fmla="*/ 25430406 w 27203888"/>
              <a:gd name="connsiteY4964" fmla="*/ 2945715 h 10748675"/>
              <a:gd name="connsiteX4965" fmla="*/ 25410690 w 27203888"/>
              <a:gd name="connsiteY4965" fmla="*/ 2917009 h 10748675"/>
              <a:gd name="connsiteX4966" fmla="*/ 25438728 w 27203888"/>
              <a:gd name="connsiteY4966" fmla="*/ 2935950 h 10748675"/>
              <a:gd name="connsiteX4967" fmla="*/ 25430406 w 27203888"/>
              <a:gd name="connsiteY4967" fmla="*/ 2945715 h 10748675"/>
              <a:gd name="connsiteX4968" fmla="*/ 26343701 w 27203888"/>
              <a:gd name="connsiteY4968" fmla="*/ 2735987 h 10748675"/>
              <a:gd name="connsiteX4969" fmla="*/ 26357351 w 27203888"/>
              <a:gd name="connsiteY4969" fmla="*/ 2703908 h 10748675"/>
              <a:gd name="connsiteX4970" fmla="*/ 26343701 w 27203888"/>
              <a:gd name="connsiteY4970" fmla="*/ 2735987 h 10748675"/>
              <a:gd name="connsiteX4971" fmla="*/ 2036350 w 27203888"/>
              <a:gd name="connsiteY4971" fmla="*/ 8330619 h 10748675"/>
              <a:gd name="connsiteX4972" fmla="*/ 2034640 w 27203888"/>
              <a:gd name="connsiteY4972" fmla="*/ 8311954 h 10748675"/>
              <a:gd name="connsiteX4973" fmla="*/ 2030504 w 27203888"/>
              <a:gd name="connsiteY4973" fmla="*/ 8308126 h 10748675"/>
              <a:gd name="connsiteX4974" fmla="*/ 2032242 w 27203888"/>
              <a:gd name="connsiteY4974" fmla="*/ 8319693 h 10748675"/>
              <a:gd name="connsiteX4975" fmla="*/ 2022639 w 27203888"/>
              <a:gd name="connsiteY4975" fmla="*/ 8319441 h 10748675"/>
              <a:gd name="connsiteX4976" fmla="*/ 2026315 w 27203888"/>
              <a:gd name="connsiteY4976" fmla="*/ 8313332 h 10748675"/>
              <a:gd name="connsiteX4977" fmla="*/ 2028517 w 27203888"/>
              <a:gd name="connsiteY4977" fmla="*/ 8306286 h 10748675"/>
              <a:gd name="connsiteX4978" fmla="*/ 2020778 w 27203888"/>
              <a:gd name="connsiteY4978" fmla="*/ 8299122 h 10748675"/>
              <a:gd name="connsiteX4979" fmla="*/ 1989527 w 27203888"/>
              <a:gd name="connsiteY4979" fmla="*/ 8287423 h 10748675"/>
              <a:gd name="connsiteX4980" fmla="*/ 1885058 w 27203888"/>
              <a:gd name="connsiteY4980" fmla="*/ 8279085 h 10748675"/>
              <a:gd name="connsiteX4981" fmla="*/ 1977688 w 27203888"/>
              <a:gd name="connsiteY4981" fmla="*/ 8306342 h 10748675"/>
              <a:gd name="connsiteX4982" fmla="*/ 2036350 w 27203888"/>
              <a:gd name="connsiteY4982" fmla="*/ 8330619 h 10748675"/>
              <a:gd name="connsiteX4983" fmla="*/ 17799692 w 27203888"/>
              <a:gd name="connsiteY4983" fmla="*/ 4704326 h 10748675"/>
              <a:gd name="connsiteX4984" fmla="*/ 17970409 w 27203888"/>
              <a:gd name="connsiteY4984" fmla="*/ 4576559 h 10748675"/>
              <a:gd name="connsiteX4985" fmla="*/ 17980211 w 27203888"/>
              <a:gd name="connsiteY4985" fmla="*/ 4473488 h 10748675"/>
              <a:gd name="connsiteX4986" fmla="*/ 17970562 w 27203888"/>
              <a:gd name="connsiteY4986" fmla="*/ 4457382 h 10748675"/>
              <a:gd name="connsiteX4987" fmla="*/ 17936103 w 27203888"/>
              <a:gd name="connsiteY4987" fmla="*/ 4486372 h 10748675"/>
              <a:gd name="connsiteX4988" fmla="*/ 17857687 w 27203888"/>
              <a:gd name="connsiteY4988" fmla="*/ 4537908 h 10748675"/>
              <a:gd name="connsiteX4989" fmla="*/ 17770286 w 27203888"/>
              <a:gd name="connsiteY4989" fmla="*/ 4589443 h 10748675"/>
              <a:gd name="connsiteX4990" fmla="*/ 17824197 w 27203888"/>
              <a:gd name="connsiteY4990" fmla="*/ 4652790 h 10748675"/>
              <a:gd name="connsiteX4991" fmla="*/ 17799692 w 27203888"/>
              <a:gd name="connsiteY4991" fmla="*/ 4704326 h 10748675"/>
              <a:gd name="connsiteX4992" fmla="*/ 26107578 w 27203888"/>
              <a:gd name="connsiteY4992" fmla="*/ 2794811 h 10748675"/>
              <a:gd name="connsiteX4993" fmla="*/ 26084332 w 27203888"/>
              <a:gd name="connsiteY4993" fmla="*/ 2795638 h 10748675"/>
              <a:gd name="connsiteX4994" fmla="*/ 26096271 w 27203888"/>
              <a:gd name="connsiteY4994" fmla="*/ 2767561 h 10748675"/>
              <a:gd name="connsiteX4995" fmla="*/ 26119514 w 27203888"/>
              <a:gd name="connsiteY4995" fmla="*/ 2769211 h 10748675"/>
              <a:gd name="connsiteX4996" fmla="*/ 26107578 w 27203888"/>
              <a:gd name="connsiteY4996" fmla="*/ 2794811 h 10748675"/>
              <a:gd name="connsiteX4997" fmla="*/ 18360112 w 27203888"/>
              <a:gd name="connsiteY4997" fmla="*/ 4578012 h 10748675"/>
              <a:gd name="connsiteX4998" fmla="*/ 18346460 w 27203888"/>
              <a:gd name="connsiteY4998" fmla="*/ 4545935 h 10748675"/>
              <a:gd name="connsiteX4999" fmla="*/ 18360112 w 27203888"/>
              <a:gd name="connsiteY4999" fmla="*/ 4578012 h 10748675"/>
              <a:gd name="connsiteX5000" fmla="*/ 4811619 w 27203888"/>
              <a:gd name="connsiteY5000" fmla="*/ 7699795 h 10748675"/>
              <a:gd name="connsiteX5001" fmla="*/ 4832519 w 27203888"/>
              <a:gd name="connsiteY5001" fmla="*/ 7673828 h 10748675"/>
              <a:gd name="connsiteX5002" fmla="*/ 4811619 w 27203888"/>
              <a:gd name="connsiteY5002" fmla="*/ 7699795 h 10748675"/>
              <a:gd name="connsiteX5003" fmla="*/ 3461990 w 27203888"/>
              <a:gd name="connsiteY5003" fmla="*/ 8010408 h 10748675"/>
              <a:gd name="connsiteX5004" fmla="*/ 3428040 w 27203888"/>
              <a:gd name="connsiteY5004" fmla="*/ 7997063 h 10748675"/>
              <a:gd name="connsiteX5005" fmla="*/ 3461990 w 27203888"/>
              <a:gd name="connsiteY5005" fmla="*/ 8010408 h 10748675"/>
              <a:gd name="connsiteX5006" fmla="*/ 2664850 w 27203888"/>
              <a:gd name="connsiteY5006" fmla="*/ 8195184 h 10748675"/>
              <a:gd name="connsiteX5007" fmla="*/ 2607581 w 27203888"/>
              <a:gd name="connsiteY5007" fmla="*/ 8086277 h 10748675"/>
              <a:gd name="connsiteX5008" fmla="*/ 2696049 w 27203888"/>
              <a:gd name="connsiteY5008" fmla="*/ 8124731 h 10748675"/>
              <a:gd name="connsiteX5009" fmla="*/ 2664850 w 27203888"/>
              <a:gd name="connsiteY5009" fmla="*/ 8195184 h 10748675"/>
              <a:gd name="connsiteX5010" fmla="*/ 4178111 w 27203888"/>
              <a:gd name="connsiteY5010" fmla="*/ 7846916 h 10748675"/>
              <a:gd name="connsiteX5011" fmla="*/ 4146583 w 27203888"/>
              <a:gd name="connsiteY5011" fmla="*/ 7843990 h 10748675"/>
              <a:gd name="connsiteX5012" fmla="*/ 4178111 w 27203888"/>
              <a:gd name="connsiteY5012" fmla="*/ 7846916 h 10748675"/>
              <a:gd name="connsiteX5013" fmla="*/ 6025001 w 27203888"/>
              <a:gd name="connsiteY5013" fmla="*/ 7421862 h 10748675"/>
              <a:gd name="connsiteX5014" fmla="*/ 6034284 w 27203888"/>
              <a:gd name="connsiteY5014" fmla="*/ 7396876 h 10748675"/>
              <a:gd name="connsiteX5015" fmla="*/ 6025001 w 27203888"/>
              <a:gd name="connsiteY5015" fmla="*/ 7421862 h 10748675"/>
              <a:gd name="connsiteX5016" fmla="*/ 8111427 w 27203888"/>
              <a:gd name="connsiteY5016" fmla="*/ 6941679 h 10748675"/>
              <a:gd name="connsiteX5017" fmla="*/ 8092155 w 27203888"/>
              <a:gd name="connsiteY5017" fmla="*/ 6923265 h 10748675"/>
              <a:gd name="connsiteX5018" fmla="*/ 8111427 w 27203888"/>
              <a:gd name="connsiteY5018" fmla="*/ 6941679 h 10748675"/>
              <a:gd name="connsiteX5019" fmla="*/ 2079519 w 27203888"/>
              <a:gd name="connsiteY5019" fmla="*/ 8330579 h 10748675"/>
              <a:gd name="connsiteX5020" fmla="*/ 2059424 w 27203888"/>
              <a:gd name="connsiteY5020" fmla="*/ 8313614 h 10748675"/>
              <a:gd name="connsiteX5021" fmla="*/ 2079519 w 27203888"/>
              <a:gd name="connsiteY5021" fmla="*/ 8330579 h 10748675"/>
              <a:gd name="connsiteX5022" fmla="*/ 3668817 w 27203888"/>
              <a:gd name="connsiteY5022" fmla="*/ 7967734 h 10748675"/>
              <a:gd name="connsiteX5023" fmla="*/ 3639796 w 27203888"/>
              <a:gd name="connsiteY5023" fmla="*/ 7969004 h 10748675"/>
              <a:gd name="connsiteX5024" fmla="*/ 3679440 w 27203888"/>
              <a:gd name="connsiteY5024" fmla="*/ 7938240 h 10748675"/>
              <a:gd name="connsiteX5025" fmla="*/ 3668817 w 27203888"/>
              <a:gd name="connsiteY5025" fmla="*/ 7967734 h 10748675"/>
              <a:gd name="connsiteX5026" fmla="*/ 23623162 w 27203888"/>
              <a:gd name="connsiteY5026" fmla="*/ 3380025 h 10748675"/>
              <a:gd name="connsiteX5027" fmla="*/ 23609508 w 27203888"/>
              <a:gd name="connsiteY5027" fmla="*/ 3347943 h 10748675"/>
              <a:gd name="connsiteX5028" fmla="*/ 23623162 w 27203888"/>
              <a:gd name="connsiteY5028" fmla="*/ 3380025 h 10748675"/>
              <a:gd name="connsiteX5029" fmla="*/ 21945417 w 27203888"/>
              <a:gd name="connsiteY5029" fmla="*/ 3773052 h 10748675"/>
              <a:gd name="connsiteX5030" fmla="*/ 21921752 w 27203888"/>
              <a:gd name="connsiteY5030" fmla="*/ 3773052 h 10748675"/>
              <a:gd name="connsiteX5031" fmla="*/ 21872790 w 27203888"/>
              <a:gd name="connsiteY5031" fmla="*/ 3766539 h 10748675"/>
              <a:gd name="connsiteX5032" fmla="*/ 21770783 w 27203888"/>
              <a:gd name="connsiteY5032" fmla="*/ 3753505 h 10748675"/>
              <a:gd name="connsiteX5033" fmla="*/ 21556165 w 27203888"/>
              <a:gd name="connsiteY5033" fmla="*/ 3733954 h 10748675"/>
              <a:gd name="connsiteX5034" fmla="*/ 21751198 w 27203888"/>
              <a:gd name="connsiteY5034" fmla="*/ 3701372 h 10748675"/>
              <a:gd name="connsiteX5035" fmla="*/ 21858100 w 27203888"/>
              <a:gd name="connsiteY5035" fmla="*/ 3694856 h 10748675"/>
              <a:gd name="connsiteX5036" fmla="*/ 21892375 w 27203888"/>
              <a:gd name="connsiteY5036" fmla="*/ 3701372 h 10748675"/>
              <a:gd name="connsiteX5037" fmla="*/ 21872790 w 27203888"/>
              <a:gd name="connsiteY5037" fmla="*/ 3688340 h 10748675"/>
              <a:gd name="connsiteX5038" fmla="*/ 21872789 w 27203888"/>
              <a:gd name="connsiteY5038" fmla="*/ 3655758 h 10748675"/>
              <a:gd name="connsiteX5039" fmla="*/ 21955210 w 27203888"/>
              <a:gd name="connsiteY5039" fmla="*/ 3720923 h 10748675"/>
              <a:gd name="connsiteX5040" fmla="*/ 21945417 w 27203888"/>
              <a:gd name="connsiteY5040" fmla="*/ 3773052 h 10748675"/>
              <a:gd name="connsiteX5041" fmla="*/ 22862956 w 27203888"/>
              <a:gd name="connsiteY5041" fmla="*/ 3564742 h 10748675"/>
              <a:gd name="connsiteX5042" fmla="*/ 22847395 w 27203888"/>
              <a:gd name="connsiteY5042" fmla="*/ 3508950 h 10748675"/>
              <a:gd name="connsiteX5043" fmla="*/ 22862956 w 27203888"/>
              <a:gd name="connsiteY5043" fmla="*/ 3564742 h 10748675"/>
              <a:gd name="connsiteX5044" fmla="*/ 26603070 w 27203888"/>
              <a:gd name="connsiteY5044" fmla="*/ 2707572 h 10748675"/>
              <a:gd name="connsiteX5045" fmla="*/ 26616680 w 27203888"/>
              <a:gd name="connsiteY5045" fmla="*/ 2675494 h 10748675"/>
              <a:gd name="connsiteX5046" fmla="*/ 26603070 w 27203888"/>
              <a:gd name="connsiteY5046" fmla="*/ 2707572 h 10748675"/>
              <a:gd name="connsiteX5047" fmla="*/ 19159836 w 27203888"/>
              <a:gd name="connsiteY5047" fmla="*/ 4421747 h 10748675"/>
              <a:gd name="connsiteX5048" fmla="*/ 19146184 w 27203888"/>
              <a:gd name="connsiteY5048" fmla="*/ 4389667 h 10748675"/>
              <a:gd name="connsiteX5049" fmla="*/ 19159836 w 27203888"/>
              <a:gd name="connsiteY5049" fmla="*/ 4421747 h 10748675"/>
              <a:gd name="connsiteX5050" fmla="*/ 19448002 w 27203888"/>
              <a:gd name="connsiteY5050" fmla="*/ 4355487 h 10748675"/>
              <a:gd name="connsiteX5051" fmla="*/ 19419963 w 27203888"/>
              <a:gd name="connsiteY5051" fmla="*/ 4355487 h 10748675"/>
              <a:gd name="connsiteX5052" fmla="*/ 19438656 w 27203888"/>
              <a:gd name="connsiteY5052" fmla="*/ 4299694 h 10748675"/>
              <a:gd name="connsiteX5053" fmla="*/ 19448002 w 27203888"/>
              <a:gd name="connsiteY5053" fmla="*/ 4355487 h 10748675"/>
              <a:gd name="connsiteX5054" fmla="*/ 7123223 w 27203888"/>
              <a:gd name="connsiteY5054" fmla="*/ 7194540 h 10748675"/>
              <a:gd name="connsiteX5055" fmla="*/ 7132629 w 27203888"/>
              <a:gd name="connsiteY5055" fmla="*/ 7187676 h 10748675"/>
              <a:gd name="connsiteX5056" fmla="*/ 7123375 w 27203888"/>
              <a:gd name="connsiteY5056" fmla="*/ 7194494 h 10748675"/>
              <a:gd name="connsiteX5057" fmla="*/ 3706263 w 27203888"/>
              <a:gd name="connsiteY5057" fmla="*/ 7982102 h 10748675"/>
              <a:gd name="connsiteX5058" fmla="*/ 3729964 w 27203888"/>
              <a:gd name="connsiteY5058" fmla="*/ 7950916 h 10748675"/>
              <a:gd name="connsiteX5059" fmla="*/ 3706263 w 27203888"/>
              <a:gd name="connsiteY5059" fmla="*/ 7982102 h 10748675"/>
              <a:gd name="connsiteX5060" fmla="*/ 1321407 w 27203888"/>
              <a:gd name="connsiteY5060" fmla="*/ 8530968 h 10748675"/>
              <a:gd name="connsiteX5061" fmla="*/ 1345108 w 27203888"/>
              <a:gd name="connsiteY5061" fmla="*/ 8499781 h 10748675"/>
              <a:gd name="connsiteX5062" fmla="*/ 1321407 w 27203888"/>
              <a:gd name="connsiteY5062" fmla="*/ 8530968 h 10748675"/>
              <a:gd name="connsiteX5063" fmla="*/ 19334772 w 27203888"/>
              <a:gd name="connsiteY5063" fmla="*/ 4385588 h 10748675"/>
              <a:gd name="connsiteX5064" fmla="*/ 19315495 w 27203888"/>
              <a:gd name="connsiteY5064" fmla="*/ 4387035 h 10748675"/>
              <a:gd name="connsiteX5065" fmla="*/ 19343534 w 27203888"/>
              <a:gd name="connsiteY5065" fmla="*/ 4356519 h 10748675"/>
              <a:gd name="connsiteX5066" fmla="*/ 19334772 w 27203888"/>
              <a:gd name="connsiteY5066" fmla="*/ 4385588 h 10748675"/>
              <a:gd name="connsiteX5067" fmla="*/ 6143149 w 27203888"/>
              <a:gd name="connsiteY5067" fmla="*/ 7422438 h 10748675"/>
              <a:gd name="connsiteX5068" fmla="*/ 6109312 w 27203888"/>
              <a:gd name="connsiteY5068" fmla="*/ 7391501 h 10748675"/>
              <a:gd name="connsiteX5069" fmla="*/ 6143149 w 27203888"/>
              <a:gd name="connsiteY5069" fmla="*/ 7422438 h 10748675"/>
              <a:gd name="connsiteX5070" fmla="*/ 1155076 w 27203888"/>
              <a:gd name="connsiteY5070" fmla="*/ 8570424 h 10748675"/>
              <a:gd name="connsiteX5071" fmla="*/ 1134926 w 27203888"/>
              <a:gd name="connsiteY5071" fmla="*/ 8548188 h 10748675"/>
              <a:gd name="connsiteX5072" fmla="*/ 1155076 w 27203888"/>
              <a:gd name="connsiteY5072" fmla="*/ 8570424 h 10748675"/>
              <a:gd name="connsiteX5073" fmla="*/ 5013835 w 27203888"/>
              <a:gd name="connsiteY5073" fmla="*/ 7682347 h 10748675"/>
              <a:gd name="connsiteX5074" fmla="*/ 5022239 w 27203888"/>
              <a:gd name="connsiteY5074" fmla="*/ 7653539 h 10748675"/>
              <a:gd name="connsiteX5075" fmla="*/ 5013835 w 27203888"/>
              <a:gd name="connsiteY5075" fmla="*/ 7682347 h 10748675"/>
              <a:gd name="connsiteX5076" fmla="*/ 8788118 w 27203888"/>
              <a:gd name="connsiteY5076" fmla="*/ 6813712 h 10748675"/>
              <a:gd name="connsiteX5077" fmla="*/ 8767966 w 27203888"/>
              <a:gd name="connsiteY5077" fmla="*/ 6791475 h 10748675"/>
              <a:gd name="connsiteX5078" fmla="*/ 8788118 w 27203888"/>
              <a:gd name="connsiteY5078" fmla="*/ 6813712 h 10748675"/>
              <a:gd name="connsiteX5079" fmla="*/ 4422442 w 27203888"/>
              <a:gd name="connsiteY5079" fmla="*/ 7818455 h 10748675"/>
              <a:gd name="connsiteX5080" fmla="*/ 4428501 w 27203888"/>
              <a:gd name="connsiteY5080" fmla="*/ 7770320 h 10748675"/>
              <a:gd name="connsiteX5081" fmla="*/ 4422442 w 27203888"/>
              <a:gd name="connsiteY5081" fmla="*/ 7818455 h 10748675"/>
              <a:gd name="connsiteX5082" fmla="*/ 4979135 w 27203888"/>
              <a:gd name="connsiteY5082" fmla="*/ 7690335 h 10748675"/>
              <a:gd name="connsiteX5083" fmla="*/ 4947562 w 27203888"/>
              <a:gd name="connsiteY5083" fmla="*/ 7687214 h 10748675"/>
              <a:gd name="connsiteX5084" fmla="*/ 4968919 w 27203888"/>
              <a:gd name="connsiteY5084" fmla="*/ 7645945 h 10748675"/>
              <a:gd name="connsiteX5085" fmla="*/ 4979135 w 27203888"/>
              <a:gd name="connsiteY5085" fmla="*/ 7690335 h 10748675"/>
              <a:gd name="connsiteX5086" fmla="*/ 5761641 w 27203888"/>
              <a:gd name="connsiteY5086" fmla="*/ 7512227 h 10748675"/>
              <a:gd name="connsiteX5087" fmla="*/ 5733290 w 27203888"/>
              <a:gd name="connsiteY5087" fmla="*/ 7515976 h 10748675"/>
              <a:gd name="connsiteX5088" fmla="*/ 5771610 w 27203888"/>
              <a:gd name="connsiteY5088" fmla="*/ 7479386 h 10748675"/>
              <a:gd name="connsiteX5089" fmla="*/ 5761641 w 27203888"/>
              <a:gd name="connsiteY5089" fmla="*/ 7512227 h 10748675"/>
              <a:gd name="connsiteX5090" fmla="*/ 7112065 w 27203888"/>
              <a:gd name="connsiteY5090" fmla="*/ 7201446 h 10748675"/>
              <a:gd name="connsiteX5091" fmla="*/ 7113245 w 27203888"/>
              <a:gd name="connsiteY5091" fmla="*/ 7197497 h 10748675"/>
              <a:gd name="connsiteX5092" fmla="*/ 7123223 w 27203888"/>
              <a:gd name="connsiteY5092" fmla="*/ 7194540 h 10748675"/>
              <a:gd name="connsiteX5093" fmla="*/ 7115701 w 27203888"/>
              <a:gd name="connsiteY5093" fmla="*/ 7200029 h 10748675"/>
              <a:gd name="connsiteX5094" fmla="*/ 26127557 w 27203888"/>
              <a:gd name="connsiteY5094" fmla="*/ 2825963 h 10748675"/>
              <a:gd name="connsiteX5095" fmla="*/ 26141210 w 27203888"/>
              <a:gd name="connsiteY5095" fmla="*/ 2793877 h 10748675"/>
              <a:gd name="connsiteX5096" fmla="*/ 26127557 w 27203888"/>
              <a:gd name="connsiteY5096" fmla="*/ 2825963 h 10748675"/>
              <a:gd name="connsiteX5097" fmla="*/ 23529578 w 27203888"/>
              <a:gd name="connsiteY5097" fmla="*/ 3424879 h 10748675"/>
              <a:gd name="connsiteX5098" fmla="*/ 23505041 w 27203888"/>
              <a:gd name="connsiteY5098" fmla="*/ 3381097 h 10748675"/>
              <a:gd name="connsiteX5099" fmla="*/ 23565442 w 27203888"/>
              <a:gd name="connsiteY5099" fmla="*/ 3399880 h 10748675"/>
              <a:gd name="connsiteX5100" fmla="*/ 23529578 w 27203888"/>
              <a:gd name="connsiteY5100" fmla="*/ 3424879 h 10748675"/>
              <a:gd name="connsiteX5101" fmla="*/ 21296794 w 27203888"/>
              <a:gd name="connsiteY5101" fmla="*/ 3938817 h 10748675"/>
              <a:gd name="connsiteX5102" fmla="*/ 21310404 w 27203888"/>
              <a:gd name="connsiteY5102" fmla="*/ 3906738 h 10748675"/>
              <a:gd name="connsiteX5103" fmla="*/ 21296794 w 27203888"/>
              <a:gd name="connsiteY5103" fmla="*/ 3938817 h 10748675"/>
              <a:gd name="connsiteX5104" fmla="*/ 21729078 w 27203888"/>
              <a:gd name="connsiteY5104" fmla="*/ 3839369 h 10748675"/>
              <a:gd name="connsiteX5105" fmla="*/ 21739052 w 27203888"/>
              <a:gd name="connsiteY5105" fmla="*/ 3807292 h 10748675"/>
              <a:gd name="connsiteX5106" fmla="*/ 21729078 w 27203888"/>
              <a:gd name="connsiteY5106" fmla="*/ 3839369 h 10748675"/>
              <a:gd name="connsiteX5107" fmla="*/ 8149216 w 27203888"/>
              <a:gd name="connsiteY5107" fmla="*/ 6968688 h 10748675"/>
              <a:gd name="connsiteX5108" fmla="*/ 8123843 w 27203888"/>
              <a:gd name="connsiteY5108" fmla="*/ 6974527 h 10748675"/>
              <a:gd name="connsiteX5109" fmla="*/ 8116105 w 27203888"/>
              <a:gd name="connsiteY5109" fmla="*/ 6917688 h 10748675"/>
              <a:gd name="connsiteX5110" fmla="*/ 8151628 w 27203888"/>
              <a:gd name="connsiteY5110" fmla="*/ 6909513 h 10748675"/>
              <a:gd name="connsiteX5111" fmla="*/ 8149216 w 27203888"/>
              <a:gd name="connsiteY5111" fmla="*/ 6968688 h 10748675"/>
              <a:gd name="connsiteX5112" fmla="*/ 22943071 w 27203888"/>
              <a:gd name="connsiteY5112" fmla="*/ 3564706 h 10748675"/>
              <a:gd name="connsiteX5113" fmla="*/ 22956723 w 27203888"/>
              <a:gd name="connsiteY5113" fmla="*/ 3532630 h 10748675"/>
              <a:gd name="connsiteX5114" fmla="*/ 22943071 w 27203888"/>
              <a:gd name="connsiteY5114" fmla="*/ 3564706 h 10748675"/>
              <a:gd name="connsiteX5115" fmla="*/ 6366047 w 27203888"/>
              <a:gd name="connsiteY5115" fmla="*/ 7386990 h 10748675"/>
              <a:gd name="connsiteX5116" fmla="*/ 6324232 w 27203888"/>
              <a:gd name="connsiteY5116" fmla="*/ 7369566 h 10748675"/>
              <a:gd name="connsiteX5117" fmla="*/ 6411240 w 27203888"/>
              <a:gd name="connsiteY5117" fmla="*/ 7301757 h 10748675"/>
              <a:gd name="connsiteX5118" fmla="*/ 6692429 w 27203888"/>
              <a:gd name="connsiteY5118" fmla="*/ 7193764 h 10748675"/>
              <a:gd name="connsiteX5119" fmla="*/ 6850576 w 27203888"/>
              <a:gd name="connsiteY5119" fmla="*/ 7157367 h 10748675"/>
              <a:gd name="connsiteX5120" fmla="*/ 6867944 w 27203888"/>
              <a:gd name="connsiteY5120" fmla="*/ 7115502 h 10748675"/>
              <a:gd name="connsiteX5121" fmla="*/ 6912923 w 27203888"/>
              <a:gd name="connsiteY5121" fmla="*/ 7099741 h 10748675"/>
              <a:gd name="connsiteX5122" fmla="*/ 7204371 w 27203888"/>
              <a:gd name="connsiteY5122" fmla="*/ 6989388 h 10748675"/>
              <a:gd name="connsiteX5123" fmla="*/ 7759099 w 27203888"/>
              <a:gd name="connsiteY5123" fmla="*/ 6669766 h 10748675"/>
              <a:gd name="connsiteX5124" fmla="*/ 8023735 w 27203888"/>
              <a:gd name="connsiteY5124" fmla="*/ 6489848 h 10748675"/>
              <a:gd name="connsiteX5125" fmla="*/ 8087266 w 27203888"/>
              <a:gd name="connsiteY5125" fmla="*/ 6437359 h 10748675"/>
              <a:gd name="connsiteX5126" fmla="*/ 8132245 w 27203888"/>
              <a:gd name="connsiteY5126" fmla="*/ 6421598 h 10748675"/>
              <a:gd name="connsiteX5127" fmla="*/ 8149908 w 27203888"/>
              <a:gd name="connsiteY5127" fmla="*/ 6525726 h 10748675"/>
              <a:gd name="connsiteX5128" fmla="*/ 8100811 w 27203888"/>
              <a:gd name="connsiteY5128" fmla="*/ 6556044 h 10748675"/>
              <a:gd name="connsiteX5129" fmla="*/ 8101017 w 27203888"/>
              <a:gd name="connsiteY5129" fmla="*/ 6587933 h 10748675"/>
              <a:gd name="connsiteX5130" fmla="*/ 8101596 w 27203888"/>
              <a:gd name="connsiteY5130" fmla="*/ 6588693 h 10748675"/>
              <a:gd name="connsiteX5131" fmla="*/ 8101031 w 27203888"/>
              <a:gd name="connsiteY5131" fmla="*/ 6589994 h 10748675"/>
              <a:gd name="connsiteX5132" fmla="*/ 8101038 w 27203888"/>
              <a:gd name="connsiteY5132" fmla="*/ 6591070 h 10748675"/>
              <a:gd name="connsiteX5133" fmla="*/ 8100680 w 27203888"/>
              <a:gd name="connsiteY5133" fmla="*/ 6590804 h 10748675"/>
              <a:gd name="connsiteX5134" fmla="*/ 8097912 w 27203888"/>
              <a:gd name="connsiteY5134" fmla="*/ 6597178 h 10748675"/>
              <a:gd name="connsiteX5135" fmla="*/ 8087318 w 27203888"/>
              <a:gd name="connsiteY5135" fmla="*/ 6591979 h 10748675"/>
              <a:gd name="connsiteX5136" fmla="*/ 8091028 w 27203888"/>
              <a:gd name="connsiteY5136" fmla="*/ 6583639 h 10748675"/>
              <a:gd name="connsiteX5137" fmla="*/ 8089131 w 27203888"/>
              <a:gd name="connsiteY5137" fmla="*/ 6582231 h 10748675"/>
              <a:gd name="connsiteX5138" fmla="*/ 8052512 w 27203888"/>
              <a:gd name="connsiteY5138" fmla="*/ 6591419 h 10748675"/>
              <a:gd name="connsiteX5139" fmla="*/ 7989053 w 27203888"/>
              <a:gd name="connsiteY5139" fmla="*/ 6616843 h 10748675"/>
              <a:gd name="connsiteX5140" fmla="*/ 8012520 w 27203888"/>
              <a:gd name="connsiteY5140" fmla="*/ 6648408 h 10748675"/>
              <a:gd name="connsiteX5141" fmla="*/ 8058227 w 27203888"/>
              <a:gd name="connsiteY5141" fmla="*/ 6616251 h 10748675"/>
              <a:gd name="connsiteX5142" fmla="*/ 8133182 w 27203888"/>
              <a:gd name="connsiteY5142" fmla="*/ 6636868 h 10748675"/>
              <a:gd name="connsiteX5143" fmla="*/ 7262667 w 27203888"/>
              <a:gd name="connsiteY5143" fmla="*/ 7105804 h 10748675"/>
              <a:gd name="connsiteX5144" fmla="*/ 7616696 w 27203888"/>
              <a:gd name="connsiteY5144" fmla="*/ 6868436 h 10748675"/>
              <a:gd name="connsiteX5145" fmla="*/ 7792808 w 27203888"/>
              <a:gd name="connsiteY5145" fmla="*/ 6769300 h 10748675"/>
              <a:gd name="connsiteX5146" fmla="*/ 7885859 w 27203888"/>
              <a:gd name="connsiteY5146" fmla="*/ 6731655 h 10748675"/>
              <a:gd name="connsiteX5147" fmla="*/ 7932021 w 27203888"/>
              <a:gd name="connsiteY5147" fmla="*/ 6721031 h 10748675"/>
              <a:gd name="connsiteX5148" fmla="*/ 7950971 w 27203888"/>
              <a:gd name="connsiteY5148" fmla="*/ 6662573 h 10748675"/>
              <a:gd name="connsiteX5149" fmla="*/ 7660307 w 27203888"/>
              <a:gd name="connsiteY5149" fmla="*/ 6799794 h 10748675"/>
              <a:gd name="connsiteX5150" fmla="*/ 7535486 w 27203888"/>
              <a:gd name="connsiteY5150" fmla="*/ 6887126 h 10748675"/>
              <a:gd name="connsiteX5151" fmla="*/ 7407425 w 27203888"/>
              <a:gd name="connsiteY5151" fmla="*/ 6964293 h 10748675"/>
              <a:gd name="connsiteX5152" fmla="*/ 7128201 w 27203888"/>
              <a:gd name="connsiteY5152" fmla="*/ 7104292 h 10748675"/>
              <a:gd name="connsiteX5153" fmla="*/ 6986224 w 27203888"/>
              <a:gd name="connsiteY5153" fmla="*/ 7164016 h 10748675"/>
              <a:gd name="connsiteX5154" fmla="*/ 6877190 w 27203888"/>
              <a:gd name="connsiteY5154" fmla="*/ 7226076 h 10748675"/>
              <a:gd name="connsiteX5155" fmla="*/ 6366047 w 27203888"/>
              <a:gd name="connsiteY5155" fmla="*/ 7386990 h 10748675"/>
              <a:gd name="connsiteX5156" fmla="*/ 5556055 w 27203888"/>
              <a:gd name="connsiteY5156" fmla="*/ 7573428 h 10748675"/>
              <a:gd name="connsiteX5157" fmla="*/ 5526266 w 27203888"/>
              <a:gd name="connsiteY5157" fmla="*/ 7564253 h 10748675"/>
              <a:gd name="connsiteX5158" fmla="*/ 5557225 w 27203888"/>
              <a:gd name="connsiteY5158" fmla="*/ 7530410 h 10748675"/>
              <a:gd name="connsiteX5159" fmla="*/ 5556055 w 27203888"/>
              <a:gd name="connsiteY5159" fmla="*/ 7573428 h 10748675"/>
              <a:gd name="connsiteX5160" fmla="*/ 6160624 w 27203888"/>
              <a:gd name="connsiteY5160" fmla="*/ 7434685 h 10748675"/>
              <a:gd name="connsiteX5161" fmla="*/ 6151028 w 27203888"/>
              <a:gd name="connsiteY5161" fmla="*/ 7434752 h 10748675"/>
              <a:gd name="connsiteX5162" fmla="*/ 6157715 w 27203888"/>
              <a:gd name="connsiteY5162" fmla="*/ 7416076 h 10748675"/>
              <a:gd name="connsiteX5163" fmla="*/ 6160624 w 27203888"/>
              <a:gd name="connsiteY5163" fmla="*/ 7434685 h 10748675"/>
              <a:gd name="connsiteX5164" fmla="*/ 24708227 w 27203888"/>
              <a:gd name="connsiteY5164" fmla="*/ 3166897 h 10748675"/>
              <a:gd name="connsiteX5165" fmla="*/ 24717833 w 27203888"/>
              <a:gd name="connsiteY5165" fmla="*/ 3128651 h 10748675"/>
              <a:gd name="connsiteX5166" fmla="*/ 24693817 w 27203888"/>
              <a:gd name="connsiteY5166" fmla="*/ 3082755 h 10748675"/>
              <a:gd name="connsiteX5167" fmla="*/ 24779476 w 27203888"/>
              <a:gd name="connsiteY5167" fmla="*/ 3115538 h 10748675"/>
              <a:gd name="connsiteX5168" fmla="*/ 24708227 w 27203888"/>
              <a:gd name="connsiteY5168" fmla="*/ 3166897 h 10748675"/>
              <a:gd name="connsiteX5169" fmla="*/ 23933721 w 27203888"/>
              <a:gd name="connsiteY5169" fmla="*/ 3346803 h 10748675"/>
              <a:gd name="connsiteX5170" fmla="*/ 23947372 w 27203888"/>
              <a:gd name="connsiteY5170" fmla="*/ 3319529 h 10748675"/>
              <a:gd name="connsiteX5171" fmla="*/ 23933721 w 27203888"/>
              <a:gd name="connsiteY5171" fmla="*/ 3346803 h 10748675"/>
              <a:gd name="connsiteX5172" fmla="*/ 25870978 w 27203888"/>
              <a:gd name="connsiteY5172" fmla="*/ 2901736 h 10748675"/>
              <a:gd name="connsiteX5173" fmla="*/ 25803347 w 27203888"/>
              <a:gd name="connsiteY5173" fmla="*/ 2869933 h 10748675"/>
              <a:gd name="connsiteX5174" fmla="*/ 25819415 w 27203888"/>
              <a:gd name="connsiteY5174" fmla="*/ 2857013 h 10748675"/>
              <a:gd name="connsiteX5175" fmla="*/ 25870978 w 27203888"/>
              <a:gd name="connsiteY5175" fmla="*/ 2901736 h 10748675"/>
              <a:gd name="connsiteX5176" fmla="*/ 21368841 w 27203888"/>
              <a:gd name="connsiteY5176" fmla="*/ 3938803 h 10748675"/>
              <a:gd name="connsiteX5177" fmla="*/ 21382493 w 27203888"/>
              <a:gd name="connsiteY5177" fmla="*/ 3873592 h 10748675"/>
              <a:gd name="connsiteX5178" fmla="*/ 21368841 w 27203888"/>
              <a:gd name="connsiteY5178" fmla="*/ 3938803 h 10748675"/>
              <a:gd name="connsiteX5179" fmla="*/ 5830868 w 27203888"/>
              <a:gd name="connsiteY5179" fmla="*/ 7518114 h 10748675"/>
              <a:gd name="connsiteX5180" fmla="*/ 5802145 w 27203888"/>
              <a:gd name="connsiteY5180" fmla="*/ 7487481 h 10748675"/>
              <a:gd name="connsiteX5181" fmla="*/ 5877694 w 27203888"/>
              <a:gd name="connsiteY5181" fmla="*/ 7439054 h 10748675"/>
              <a:gd name="connsiteX5182" fmla="*/ 6004128 w 27203888"/>
              <a:gd name="connsiteY5182" fmla="*/ 7403751 h 10748675"/>
              <a:gd name="connsiteX5183" fmla="*/ 6014594 w 27203888"/>
              <a:gd name="connsiteY5183" fmla="*/ 7449228 h 10748675"/>
              <a:gd name="connsiteX5184" fmla="*/ 5990028 w 27203888"/>
              <a:gd name="connsiteY5184" fmla="*/ 7460202 h 10748675"/>
              <a:gd name="connsiteX5185" fmla="*/ 5944572 w 27203888"/>
              <a:gd name="connsiteY5185" fmla="*/ 7470663 h 10748675"/>
              <a:gd name="connsiteX5186" fmla="*/ 5833689 w 27203888"/>
              <a:gd name="connsiteY5186" fmla="*/ 7506824 h 10748675"/>
              <a:gd name="connsiteX5187" fmla="*/ 5830868 w 27203888"/>
              <a:gd name="connsiteY5187" fmla="*/ 7518114 h 10748675"/>
              <a:gd name="connsiteX5188" fmla="*/ 8763181 w 27203888"/>
              <a:gd name="connsiteY5188" fmla="*/ 6843256 h 10748675"/>
              <a:gd name="connsiteX5189" fmla="*/ 8743030 w 27203888"/>
              <a:gd name="connsiteY5189" fmla="*/ 6821020 h 10748675"/>
              <a:gd name="connsiteX5190" fmla="*/ 8763181 w 27203888"/>
              <a:gd name="connsiteY5190" fmla="*/ 6843256 h 10748675"/>
              <a:gd name="connsiteX5191" fmla="*/ 3564764 w 27203888"/>
              <a:gd name="connsiteY5191" fmla="*/ 8039651 h 10748675"/>
              <a:gd name="connsiteX5192" fmla="*/ 3573170 w 27203888"/>
              <a:gd name="connsiteY5192" fmla="*/ 8010843 h 10748675"/>
              <a:gd name="connsiteX5193" fmla="*/ 3564764 w 27203888"/>
              <a:gd name="connsiteY5193" fmla="*/ 8039651 h 10748675"/>
              <a:gd name="connsiteX5194" fmla="*/ 3605417 w 27203888"/>
              <a:gd name="connsiteY5194" fmla="*/ 8030295 h 10748675"/>
              <a:gd name="connsiteX5195" fmla="*/ 3585266 w 27203888"/>
              <a:gd name="connsiteY5195" fmla="*/ 8008059 h 10748675"/>
              <a:gd name="connsiteX5196" fmla="*/ 3605417 w 27203888"/>
              <a:gd name="connsiteY5196" fmla="*/ 8030295 h 10748675"/>
              <a:gd name="connsiteX5197" fmla="*/ 6277439 w 27203888"/>
              <a:gd name="connsiteY5197" fmla="*/ 7415340 h 10748675"/>
              <a:gd name="connsiteX5198" fmla="*/ 6285799 w 27203888"/>
              <a:gd name="connsiteY5198" fmla="*/ 7386541 h 10748675"/>
              <a:gd name="connsiteX5199" fmla="*/ 6277439 w 27203888"/>
              <a:gd name="connsiteY5199" fmla="*/ 7415340 h 10748675"/>
              <a:gd name="connsiteX5200" fmla="*/ 7520686 w 27203888"/>
              <a:gd name="connsiteY5200" fmla="*/ 7129212 h 10748675"/>
              <a:gd name="connsiteX5201" fmla="*/ 7529089 w 27203888"/>
              <a:gd name="connsiteY5201" fmla="*/ 7100403 h 10748675"/>
              <a:gd name="connsiteX5202" fmla="*/ 7520686 w 27203888"/>
              <a:gd name="connsiteY5202" fmla="*/ 7129212 h 10748675"/>
              <a:gd name="connsiteX5203" fmla="*/ 1284609 w 27203888"/>
              <a:gd name="connsiteY5203" fmla="*/ 8564420 h 10748675"/>
              <a:gd name="connsiteX5204" fmla="*/ 1264459 w 27203888"/>
              <a:gd name="connsiteY5204" fmla="*/ 8542183 h 10748675"/>
              <a:gd name="connsiteX5205" fmla="*/ 1284609 w 27203888"/>
              <a:gd name="connsiteY5205" fmla="*/ 8564420 h 10748675"/>
              <a:gd name="connsiteX5206" fmla="*/ 1386335 w 27203888"/>
              <a:gd name="connsiteY5206" fmla="*/ 8541008 h 10748675"/>
              <a:gd name="connsiteX5207" fmla="*/ 1366227 w 27203888"/>
              <a:gd name="connsiteY5207" fmla="*/ 8518762 h 10748675"/>
              <a:gd name="connsiteX5208" fmla="*/ 1386335 w 27203888"/>
              <a:gd name="connsiteY5208" fmla="*/ 8541008 h 10748675"/>
              <a:gd name="connsiteX5209" fmla="*/ 3036514 w 27203888"/>
              <a:gd name="connsiteY5209" fmla="*/ 8161226 h 10748675"/>
              <a:gd name="connsiteX5210" fmla="*/ 3007189 w 27203888"/>
              <a:gd name="connsiteY5210" fmla="*/ 8167975 h 10748675"/>
              <a:gd name="connsiteX5211" fmla="*/ 3001315 w 27203888"/>
              <a:gd name="connsiteY5211" fmla="*/ 8142453 h 10748675"/>
              <a:gd name="connsiteX5212" fmla="*/ 3030640 w 27203888"/>
              <a:gd name="connsiteY5212" fmla="*/ 8135704 h 10748675"/>
              <a:gd name="connsiteX5213" fmla="*/ 3036514 w 27203888"/>
              <a:gd name="connsiteY5213" fmla="*/ 8161226 h 10748675"/>
              <a:gd name="connsiteX5214" fmla="*/ 9128559 w 27203888"/>
              <a:gd name="connsiteY5214" fmla="*/ 6760971 h 10748675"/>
              <a:gd name="connsiteX5215" fmla="*/ 9107284 w 27203888"/>
              <a:gd name="connsiteY5215" fmla="*/ 6738883 h 10748675"/>
              <a:gd name="connsiteX5216" fmla="*/ 9128559 w 27203888"/>
              <a:gd name="connsiteY5216" fmla="*/ 6760971 h 10748675"/>
              <a:gd name="connsiteX5217" fmla="*/ 5166520 w 27203888"/>
              <a:gd name="connsiteY5217" fmla="*/ 7673413 h 10748675"/>
              <a:gd name="connsiteX5218" fmla="*/ 5189795 w 27203888"/>
              <a:gd name="connsiteY5218" fmla="*/ 7640379 h 10748675"/>
              <a:gd name="connsiteX5219" fmla="*/ 5166520 w 27203888"/>
              <a:gd name="connsiteY5219" fmla="*/ 7673413 h 10748675"/>
              <a:gd name="connsiteX5220" fmla="*/ 1718485 w 27203888"/>
              <a:gd name="connsiteY5220" fmla="*/ 8467353 h 10748675"/>
              <a:gd name="connsiteX5221" fmla="*/ 1683557 w 27203888"/>
              <a:gd name="connsiteY5221" fmla="*/ 8449659 h 10748675"/>
              <a:gd name="connsiteX5222" fmla="*/ 1718485 w 27203888"/>
              <a:gd name="connsiteY5222" fmla="*/ 8467353 h 10748675"/>
              <a:gd name="connsiteX5223" fmla="*/ 26631891 w 27203888"/>
              <a:gd name="connsiteY5223" fmla="*/ 2735987 h 10748675"/>
              <a:gd name="connsiteX5224" fmla="*/ 26645541 w 27203888"/>
              <a:gd name="connsiteY5224" fmla="*/ 2703909 h 10748675"/>
              <a:gd name="connsiteX5225" fmla="*/ 26631891 w 27203888"/>
              <a:gd name="connsiteY5225" fmla="*/ 2735987 h 10748675"/>
              <a:gd name="connsiteX5226" fmla="*/ 25299017 w 27203888"/>
              <a:gd name="connsiteY5226" fmla="*/ 3043796 h 10748675"/>
              <a:gd name="connsiteX5227" fmla="*/ 25312666 w 27203888"/>
              <a:gd name="connsiteY5227" fmla="*/ 3011719 h 10748675"/>
              <a:gd name="connsiteX5228" fmla="*/ 25299017 w 27203888"/>
              <a:gd name="connsiteY5228" fmla="*/ 3043796 h 10748675"/>
              <a:gd name="connsiteX5229" fmla="*/ 21419274 w 27203888"/>
              <a:gd name="connsiteY5229" fmla="*/ 3938750 h 10748675"/>
              <a:gd name="connsiteX5230" fmla="*/ 21420521 w 27203888"/>
              <a:gd name="connsiteY5230" fmla="*/ 3915738 h 10748675"/>
              <a:gd name="connsiteX5231" fmla="*/ 21429250 w 27203888"/>
              <a:gd name="connsiteY5231" fmla="*/ 3918294 h 10748675"/>
              <a:gd name="connsiteX5232" fmla="*/ 21419274 w 27203888"/>
              <a:gd name="connsiteY5232" fmla="*/ 3938750 h 10748675"/>
              <a:gd name="connsiteX5233" fmla="*/ 24923539 w 27203888"/>
              <a:gd name="connsiteY5233" fmla="*/ 3133775 h 10748675"/>
              <a:gd name="connsiteX5234" fmla="*/ 24913564 w 27203888"/>
              <a:gd name="connsiteY5234" fmla="*/ 3101694 h 10748675"/>
              <a:gd name="connsiteX5235" fmla="*/ 24923539 w 27203888"/>
              <a:gd name="connsiteY5235" fmla="*/ 3133775 h 10748675"/>
              <a:gd name="connsiteX5236" fmla="*/ 21598635 w 27203888"/>
              <a:gd name="connsiteY5236" fmla="*/ 3905668 h 10748675"/>
              <a:gd name="connsiteX5237" fmla="*/ 21584983 w 27203888"/>
              <a:gd name="connsiteY5237" fmla="*/ 3873591 h 10748675"/>
              <a:gd name="connsiteX5238" fmla="*/ 21598635 w 27203888"/>
              <a:gd name="connsiteY5238" fmla="*/ 3905668 h 10748675"/>
              <a:gd name="connsiteX5239" fmla="*/ 4638922 w 27203888"/>
              <a:gd name="connsiteY5239" fmla="*/ 7808879 h 10748675"/>
              <a:gd name="connsiteX5240" fmla="*/ 4584202 w 27203888"/>
              <a:gd name="connsiteY5240" fmla="*/ 7806155 h 10748675"/>
              <a:gd name="connsiteX5241" fmla="*/ 4603116 w 27203888"/>
              <a:gd name="connsiteY5241" fmla="*/ 7769830 h 10748675"/>
              <a:gd name="connsiteX5242" fmla="*/ 4665583 w 27203888"/>
              <a:gd name="connsiteY5242" fmla="*/ 7760783 h 10748675"/>
              <a:gd name="connsiteX5243" fmla="*/ 4689276 w 27203888"/>
              <a:gd name="connsiteY5243" fmla="*/ 7792630 h 10748675"/>
              <a:gd name="connsiteX5244" fmla="*/ 4638922 w 27203888"/>
              <a:gd name="connsiteY5244" fmla="*/ 7808879 h 10748675"/>
              <a:gd name="connsiteX5245" fmla="*/ 24830222 w 27203888"/>
              <a:gd name="connsiteY5245" fmla="*/ 3167551 h 10748675"/>
              <a:gd name="connsiteX5246" fmla="*/ 24812698 w 27203888"/>
              <a:gd name="connsiteY5246" fmla="*/ 3168652 h 10748675"/>
              <a:gd name="connsiteX5247" fmla="*/ 24840738 w 27203888"/>
              <a:gd name="connsiteY5247" fmla="*/ 3136716 h 10748675"/>
              <a:gd name="connsiteX5248" fmla="*/ 24830222 w 27203888"/>
              <a:gd name="connsiteY5248" fmla="*/ 3167551 h 10748675"/>
              <a:gd name="connsiteX5249" fmla="*/ 26170786 w 27203888"/>
              <a:gd name="connsiteY5249" fmla="*/ 2859113 h 10748675"/>
              <a:gd name="connsiteX5250" fmla="*/ 26184437 w 27203888"/>
              <a:gd name="connsiteY5250" fmla="*/ 2827035 h 10748675"/>
              <a:gd name="connsiteX5251" fmla="*/ 26170786 w 27203888"/>
              <a:gd name="connsiteY5251" fmla="*/ 2859113 h 10748675"/>
              <a:gd name="connsiteX5252" fmla="*/ 18161981 w 27203888"/>
              <a:gd name="connsiteY5252" fmla="*/ 4705871 h 10748675"/>
              <a:gd name="connsiteX5253" fmla="*/ 18148330 w 27203888"/>
              <a:gd name="connsiteY5253" fmla="*/ 4673791 h 10748675"/>
              <a:gd name="connsiteX5254" fmla="*/ 18161981 w 27203888"/>
              <a:gd name="connsiteY5254" fmla="*/ 4705871 h 10748675"/>
              <a:gd name="connsiteX5255" fmla="*/ 18169945 w 27203888"/>
              <a:gd name="connsiteY5255" fmla="*/ 4705853 h 10748675"/>
              <a:gd name="connsiteX5256" fmla="*/ 18179291 w 27203888"/>
              <a:gd name="connsiteY5256" fmla="*/ 4640643 h 10748675"/>
              <a:gd name="connsiteX5257" fmla="*/ 18197985 w 27203888"/>
              <a:gd name="connsiteY5257" fmla="*/ 4673248 h 10748675"/>
              <a:gd name="connsiteX5258" fmla="*/ 18169945 w 27203888"/>
              <a:gd name="connsiteY5258" fmla="*/ 4705853 h 10748675"/>
              <a:gd name="connsiteX5259" fmla="*/ 8738953 w 27203888"/>
              <a:gd name="connsiteY5259" fmla="*/ 6876600 h 10748675"/>
              <a:gd name="connsiteX5260" fmla="*/ 8712883 w 27203888"/>
              <a:gd name="connsiteY5260" fmla="*/ 6827969 h 10748675"/>
              <a:gd name="connsiteX5261" fmla="*/ 8738953 w 27203888"/>
              <a:gd name="connsiteY5261" fmla="*/ 6876600 h 10748675"/>
              <a:gd name="connsiteX5262" fmla="*/ 6208114 w 27203888"/>
              <a:gd name="connsiteY5262" fmla="*/ 7459063 h 10748675"/>
              <a:gd name="connsiteX5263" fmla="*/ 6210452 w 27203888"/>
              <a:gd name="connsiteY5263" fmla="*/ 7403894 h 10748675"/>
              <a:gd name="connsiteX5264" fmla="*/ 6208114 w 27203888"/>
              <a:gd name="connsiteY5264" fmla="*/ 7459063 h 10748675"/>
              <a:gd name="connsiteX5265" fmla="*/ 5879546 w 27203888"/>
              <a:gd name="connsiteY5265" fmla="*/ 7534682 h 10748675"/>
              <a:gd name="connsiteX5266" fmla="*/ 5840495 w 27203888"/>
              <a:gd name="connsiteY5266" fmla="*/ 7533373 h 10748675"/>
              <a:gd name="connsiteX5267" fmla="*/ 5879546 w 27203888"/>
              <a:gd name="connsiteY5267" fmla="*/ 7534682 h 10748675"/>
              <a:gd name="connsiteX5268" fmla="*/ 5996339 w 27203888"/>
              <a:gd name="connsiteY5268" fmla="*/ 7507803 h 10748675"/>
              <a:gd name="connsiteX5269" fmla="*/ 5976188 w 27203888"/>
              <a:gd name="connsiteY5269" fmla="*/ 7485569 h 10748675"/>
              <a:gd name="connsiteX5270" fmla="*/ 5996339 w 27203888"/>
              <a:gd name="connsiteY5270" fmla="*/ 7507803 h 10748675"/>
              <a:gd name="connsiteX5271" fmla="*/ 7480753 w 27203888"/>
              <a:gd name="connsiteY5271" fmla="*/ 7166171 h 10748675"/>
              <a:gd name="connsiteX5272" fmla="*/ 7460601 w 27203888"/>
              <a:gd name="connsiteY5272" fmla="*/ 7143937 h 10748675"/>
              <a:gd name="connsiteX5273" fmla="*/ 7480753 w 27203888"/>
              <a:gd name="connsiteY5273" fmla="*/ 7166171 h 10748675"/>
              <a:gd name="connsiteX5274" fmla="*/ 944856 w 27203888"/>
              <a:gd name="connsiteY5274" fmla="*/ 8670381 h 10748675"/>
              <a:gd name="connsiteX5275" fmla="*/ 953262 w 27203888"/>
              <a:gd name="connsiteY5275" fmla="*/ 8641575 h 10748675"/>
              <a:gd name="connsiteX5276" fmla="*/ 944856 w 27203888"/>
              <a:gd name="connsiteY5276" fmla="*/ 8670381 h 10748675"/>
              <a:gd name="connsiteX5277" fmla="*/ 1302773 w 27203888"/>
              <a:gd name="connsiteY5277" fmla="*/ 8588008 h 10748675"/>
              <a:gd name="connsiteX5278" fmla="*/ 1311179 w 27203888"/>
              <a:gd name="connsiteY5278" fmla="*/ 8559201 h 10748675"/>
              <a:gd name="connsiteX5279" fmla="*/ 1302773 w 27203888"/>
              <a:gd name="connsiteY5279" fmla="*/ 8588008 h 10748675"/>
              <a:gd name="connsiteX5280" fmla="*/ 8069826 w 27203888"/>
              <a:gd name="connsiteY5280" fmla="*/ 7032998 h 10748675"/>
              <a:gd name="connsiteX5281" fmla="*/ 8093102 w 27203888"/>
              <a:gd name="connsiteY5281" fmla="*/ 6999964 h 10748675"/>
              <a:gd name="connsiteX5282" fmla="*/ 8069826 w 27203888"/>
              <a:gd name="connsiteY5282" fmla="*/ 7032998 h 10748675"/>
              <a:gd name="connsiteX5283" fmla="*/ 2057797 w 27203888"/>
              <a:gd name="connsiteY5283" fmla="*/ 8417407 h 10748675"/>
              <a:gd name="connsiteX5284" fmla="*/ 2056546 w 27203888"/>
              <a:gd name="connsiteY5284" fmla="*/ 8415870 h 10748675"/>
              <a:gd name="connsiteX5285" fmla="*/ 2055303 w 27203888"/>
              <a:gd name="connsiteY5285" fmla="*/ 8414340 h 10748675"/>
              <a:gd name="connsiteX5286" fmla="*/ 19419963 w 27203888"/>
              <a:gd name="connsiteY5286" fmla="*/ 4421747 h 10748675"/>
              <a:gd name="connsiteX5287" fmla="*/ 19433614 w 27203888"/>
              <a:gd name="connsiteY5287" fmla="*/ 4389668 h 10748675"/>
              <a:gd name="connsiteX5288" fmla="*/ 19419963 w 27203888"/>
              <a:gd name="connsiteY5288" fmla="*/ 4421747 h 10748675"/>
              <a:gd name="connsiteX5289" fmla="*/ 21710479 w 27203888"/>
              <a:gd name="connsiteY5289" fmla="*/ 3898164 h 10748675"/>
              <a:gd name="connsiteX5290" fmla="*/ 21696656 w 27203888"/>
              <a:gd name="connsiteY5290" fmla="*/ 3873591 h 10748675"/>
              <a:gd name="connsiteX5291" fmla="*/ 21731841 w 27203888"/>
              <a:gd name="connsiteY5291" fmla="*/ 3885882 h 10748675"/>
              <a:gd name="connsiteX5292" fmla="*/ 21710479 w 27203888"/>
              <a:gd name="connsiteY5292" fmla="*/ 3898164 h 10748675"/>
              <a:gd name="connsiteX5293" fmla="*/ 643824 w 27203888"/>
              <a:gd name="connsiteY5293" fmla="*/ 8750136 h 10748675"/>
              <a:gd name="connsiteX5294" fmla="*/ 567482 w 27203888"/>
              <a:gd name="connsiteY5294" fmla="*/ 8724654 h 10748675"/>
              <a:gd name="connsiteX5295" fmla="*/ 532054 w 27203888"/>
              <a:gd name="connsiteY5295" fmla="*/ 8693907 h 10748675"/>
              <a:gd name="connsiteX5296" fmla="*/ 500558 w 27203888"/>
              <a:gd name="connsiteY5296" fmla="*/ 8658039 h 10748675"/>
              <a:gd name="connsiteX5297" fmla="*/ 502612 w 27203888"/>
              <a:gd name="connsiteY5297" fmla="*/ 8671731 h 10748675"/>
              <a:gd name="connsiteX5298" fmla="*/ 492945 w 27203888"/>
              <a:gd name="connsiteY5298" fmla="*/ 8671494 h 10748675"/>
              <a:gd name="connsiteX5299" fmla="*/ 497012 w 27203888"/>
              <a:gd name="connsiteY5299" fmla="*/ 8665295 h 10748675"/>
              <a:gd name="connsiteX5300" fmla="*/ 499441 w 27203888"/>
              <a:gd name="connsiteY5300" fmla="*/ 8656766 h 10748675"/>
              <a:gd name="connsiteX5301" fmla="*/ 498230 w 27203888"/>
              <a:gd name="connsiteY5301" fmla="*/ 8655387 h 10748675"/>
              <a:gd name="connsiteX5302" fmla="*/ 212524 w 27203888"/>
              <a:gd name="connsiteY5302" fmla="*/ 8470087 h 10748675"/>
              <a:gd name="connsiteX5303" fmla="*/ 275039 w 27203888"/>
              <a:gd name="connsiteY5303" fmla="*/ 8482607 h 10748675"/>
              <a:gd name="connsiteX5304" fmla="*/ 368857 w 27203888"/>
              <a:gd name="connsiteY5304" fmla="*/ 8540839 h 10748675"/>
              <a:gd name="connsiteX5305" fmla="*/ 581464 w 27203888"/>
              <a:gd name="connsiteY5305" fmla="*/ 8667622 h 10748675"/>
              <a:gd name="connsiteX5306" fmla="*/ 643824 w 27203888"/>
              <a:gd name="connsiteY5306" fmla="*/ 8750136 h 10748675"/>
              <a:gd name="connsiteX5307" fmla="*/ 18453924 w 27203888"/>
              <a:gd name="connsiteY5307" fmla="*/ 4651410 h 10748675"/>
              <a:gd name="connsiteX5308" fmla="*/ 18429314 w 27203888"/>
              <a:gd name="connsiteY5308" fmla="*/ 4607709 h 10748675"/>
              <a:gd name="connsiteX5309" fmla="*/ 18458788 w 27203888"/>
              <a:gd name="connsiteY5309" fmla="*/ 4607709 h 10748675"/>
              <a:gd name="connsiteX5310" fmla="*/ 18482531 w 27203888"/>
              <a:gd name="connsiteY5310" fmla="*/ 4460267 h 10748675"/>
              <a:gd name="connsiteX5311" fmla="*/ 18556216 w 27203888"/>
              <a:gd name="connsiteY5311" fmla="*/ 4473181 h 10748675"/>
              <a:gd name="connsiteX5312" fmla="*/ 18556321 w 27203888"/>
              <a:gd name="connsiteY5312" fmla="*/ 4472871 h 10748675"/>
              <a:gd name="connsiteX5313" fmla="*/ 18555777 w 27203888"/>
              <a:gd name="connsiteY5313" fmla="*/ 4452181 h 10748675"/>
              <a:gd name="connsiteX5314" fmla="*/ 18559545 w 27203888"/>
              <a:gd name="connsiteY5314" fmla="*/ 4449475 h 10748675"/>
              <a:gd name="connsiteX5315" fmla="*/ 18565344 w 27203888"/>
              <a:gd name="connsiteY5315" fmla="*/ 4454497 h 10748675"/>
              <a:gd name="connsiteX5316" fmla="*/ 18566040 w 27203888"/>
              <a:gd name="connsiteY5316" fmla="*/ 4453809 h 10748675"/>
              <a:gd name="connsiteX5317" fmla="*/ 18546392 w 27203888"/>
              <a:gd name="connsiteY5317" fmla="*/ 4415065 h 10748675"/>
              <a:gd name="connsiteX5318" fmla="*/ 18580778 w 27203888"/>
              <a:gd name="connsiteY5318" fmla="*/ 4440895 h 10748675"/>
              <a:gd name="connsiteX5319" fmla="*/ 18600427 w 27203888"/>
              <a:gd name="connsiteY5319" fmla="*/ 4479637 h 10748675"/>
              <a:gd name="connsiteX5320" fmla="*/ 18644638 w 27203888"/>
              <a:gd name="connsiteY5320" fmla="*/ 4518382 h 10748675"/>
              <a:gd name="connsiteX5321" fmla="*/ 18507094 w 27203888"/>
              <a:gd name="connsiteY5321" fmla="*/ 4607709 h 10748675"/>
              <a:gd name="connsiteX5322" fmla="*/ 18453924 w 27203888"/>
              <a:gd name="connsiteY5322" fmla="*/ 4651410 h 10748675"/>
              <a:gd name="connsiteX5323" fmla="*/ 22012904 w 27203888"/>
              <a:gd name="connsiteY5323" fmla="*/ 3839369 h 10748675"/>
              <a:gd name="connsiteX5324" fmla="*/ 21999254 w 27203888"/>
              <a:gd name="connsiteY5324" fmla="*/ 3807292 h 10748675"/>
              <a:gd name="connsiteX5325" fmla="*/ 22012904 w 27203888"/>
              <a:gd name="connsiteY5325" fmla="*/ 3839369 h 10748675"/>
              <a:gd name="connsiteX5326" fmla="*/ 22219348 w 27203888"/>
              <a:gd name="connsiteY5326" fmla="*/ 3794435 h 10748675"/>
              <a:gd name="connsiteX5327" fmla="*/ 22151046 w 27203888"/>
              <a:gd name="connsiteY5327" fmla="*/ 3780318 h 10748675"/>
              <a:gd name="connsiteX5328" fmla="*/ 22053794 w 27203888"/>
              <a:gd name="connsiteY5328" fmla="*/ 3762164 h 10748675"/>
              <a:gd name="connsiteX5329" fmla="*/ 21970435 w 27203888"/>
              <a:gd name="connsiteY5329" fmla="*/ 3730129 h 10748675"/>
              <a:gd name="connsiteX5330" fmla="*/ 22190274 w 27203888"/>
              <a:gd name="connsiteY5330" fmla="*/ 3717315 h 10748675"/>
              <a:gd name="connsiteX5331" fmla="*/ 22243397 w 27203888"/>
              <a:gd name="connsiteY5331" fmla="*/ 3749352 h 10748675"/>
              <a:gd name="connsiteX5332" fmla="*/ 22219348 w 27203888"/>
              <a:gd name="connsiteY5332" fmla="*/ 3794435 h 10748675"/>
              <a:gd name="connsiteX5333" fmla="*/ 2965776 w 27203888"/>
              <a:gd name="connsiteY5333" fmla="*/ 8229078 h 10748675"/>
              <a:gd name="connsiteX5334" fmla="*/ 2954755 w 27203888"/>
              <a:gd name="connsiteY5334" fmla="*/ 8157128 h 10748675"/>
              <a:gd name="connsiteX5335" fmla="*/ 2995599 w 27203888"/>
              <a:gd name="connsiteY5335" fmla="*/ 8190294 h 10748675"/>
              <a:gd name="connsiteX5336" fmla="*/ 2965776 w 27203888"/>
              <a:gd name="connsiteY5336" fmla="*/ 8229078 h 10748675"/>
              <a:gd name="connsiteX5337" fmla="*/ 8507825 w 27203888"/>
              <a:gd name="connsiteY5337" fmla="*/ 6957565 h 10748675"/>
              <a:gd name="connsiteX5338" fmla="*/ 8483273 w 27203888"/>
              <a:gd name="connsiteY5338" fmla="*/ 6963215 h 10748675"/>
              <a:gd name="connsiteX5339" fmla="*/ 8433321 w 27203888"/>
              <a:gd name="connsiteY5339" fmla="*/ 6974711 h 10748675"/>
              <a:gd name="connsiteX5340" fmla="*/ 8495885 w 27203888"/>
              <a:gd name="connsiteY5340" fmla="*/ 6905682 h 10748675"/>
              <a:gd name="connsiteX5341" fmla="*/ 8507825 w 27203888"/>
              <a:gd name="connsiteY5341" fmla="*/ 6957565 h 10748675"/>
              <a:gd name="connsiteX5342" fmla="*/ 3576903 w 27203888"/>
              <a:gd name="connsiteY5342" fmla="*/ 8092397 h 10748675"/>
              <a:gd name="connsiteX5343" fmla="*/ 3585309 w 27203888"/>
              <a:gd name="connsiteY5343" fmla="*/ 8063589 h 10748675"/>
              <a:gd name="connsiteX5344" fmla="*/ 3576903 w 27203888"/>
              <a:gd name="connsiteY5344" fmla="*/ 8092397 h 10748675"/>
              <a:gd name="connsiteX5345" fmla="*/ 8044417 w 27203888"/>
              <a:gd name="connsiteY5345" fmla="*/ 7064217 h 10748675"/>
              <a:gd name="connsiteX5346" fmla="*/ 8015091 w 27203888"/>
              <a:gd name="connsiteY5346" fmla="*/ 7070966 h 10748675"/>
              <a:gd name="connsiteX5347" fmla="*/ 8009218 w 27203888"/>
              <a:gd name="connsiteY5347" fmla="*/ 7045445 h 10748675"/>
              <a:gd name="connsiteX5348" fmla="*/ 8038543 w 27203888"/>
              <a:gd name="connsiteY5348" fmla="*/ 7038696 h 10748675"/>
              <a:gd name="connsiteX5349" fmla="*/ 8044417 w 27203888"/>
              <a:gd name="connsiteY5349" fmla="*/ 7064217 h 10748675"/>
              <a:gd name="connsiteX5350" fmla="*/ 1669736 w 27203888"/>
              <a:gd name="connsiteY5350" fmla="*/ 8531324 h 10748675"/>
              <a:gd name="connsiteX5351" fmla="*/ 1622997 w 27203888"/>
              <a:gd name="connsiteY5351" fmla="*/ 8531331 h 10748675"/>
              <a:gd name="connsiteX5352" fmla="*/ 1663862 w 27203888"/>
              <a:gd name="connsiteY5352" fmla="*/ 8505802 h 10748675"/>
              <a:gd name="connsiteX5353" fmla="*/ 1669736 w 27203888"/>
              <a:gd name="connsiteY5353" fmla="*/ 8531324 h 10748675"/>
              <a:gd name="connsiteX5354" fmla="*/ 1817464 w 27203888"/>
              <a:gd name="connsiteY5354" fmla="*/ 8497325 h 10748675"/>
              <a:gd name="connsiteX5355" fmla="*/ 1825866 w 27203888"/>
              <a:gd name="connsiteY5355" fmla="*/ 8468517 h 10748675"/>
              <a:gd name="connsiteX5356" fmla="*/ 1817464 w 27203888"/>
              <a:gd name="connsiteY5356" fmla="*/ 8497325 h 10748675"/>
              <a:gd name="connsiteX5357" fmla="*/ 22294487 w 27203888"/>
              <a:gd name="connsiteY5357" fmla="*/ 3786268 h 10748675"/>
              <a:gd name="connsiteX5358" fmla="*/ 22258624 w 27203888"/>
              <a:gd name="connsiteY5358" fmla="*/ 3780511 h 10748675"/>
              <a:gd name="connsiteX5359" fmla="*/ 22283163 w 27203888"/>
              <a:gd name="connsiteY5359" fmla="*/ 3741277 h 10748675"/>
              <a:gd name="connsiteX5360" fmla="*/ 22319026 w 27203888"/>
              <a:gd name="connsiteY5360" fmla="*/ 3749449 h 10748675"/>
              <a:gd name="connsiteX5361" fmla="*/ 22294487 w 27203888"/>
              <a:gd name="connsiteY5361" fmla="*/ 3786268 h 10748675"/>
              <a:gd name="connsiteX5362" fmla="*/ 21458090 w 27203888"/>
              <a:gd name="connsiteY5362" fmla="*/ 3981381 h 10748675"/>
              <a:gd name="connsiteX5363" fmla="*/ 21433830 w 27203888"/>
              <a:gd name="connsiteY5363" fmla="*/ 3935157 h 10748675"/>
              <a:gd name="connsiteX5364" fmla="*/ 21458090 w 27203888"/>
              <a:gd name="connsiteY5364" fmla="*/ 3981381 h 10748675"/>
              <a:gd name="connsiteX5365" fmla="*/ 21253565 w 27203888"/>
              <a:gd name="connsiteY5365" fmla="*/ 4028758 h 10748675"/>
              <a:gd name="connsiteX5366" fmla="*/ 21267216 w 27203888"/>
              <a:gd name="connsiteY5366" fmla="*/ 3996717 h 10748675"/>
              <a:gd name="connsiteX5367" fmla="*/ 21253565 w 27203888"/>
              <a:gd name="connsiteY5367" fmla="*/ 4028758 h 10748675"/>
              <a:gd name="connsiteX5368" fmla="*/ 23675540 w 27203888"/>
              <a:gd name="connsiteY5368" fmla="*/ 3474852 h 10748675"/>
              <a:gd name="connsiteX5369" fmla="*/ 23635420 w 27203888"/>
              <a:gd name="connsiteY5369" fmla="*/ 3454824 h 10748675"/>
              <a:gd name="connsiteX5370" fmla="*/ 23562678 w 27203888"/>
              <a:gd name="connsiteY5370" fmla="*/ 3428928 h 10748675"/>
              <a:gd name="connsiteX5371" fmla="*/ 23567528 w 27203888"/>
              <a:gd name="connsiteY5371" fmla="*/ 3409509 h 10748675"/>
              <a:gd name="connsiteX5372" fmla="*/ 23687953 w 27203888"/>
              <a:gd name="connsiteY5372" fmla="*/ 3461297 h 10748675"/>
              <a:gd name="connsiteX5373" fmla="*/ 23675540 w 27203888"/>
              <a:gd name="connsiteY5373" fmla="*/ 3474852 h 10748675"/>
              <a:gd name="connsiteX5374" fmla="*/ 25546878 w 27203888"/>
              <a:gd name="connsiteY5374" fmla="*/ 3044977 h 10748675"/>
              <a:gd name="connsiteX5375" fmla="*/ 25529568 w 27203888"/>
              <a:gd name="connsiteY5375" fmla="*/ 3046628 h 10748675"/>
              <a:gd name="connsiteX5376" fmla="*/ 25557585 w 27203888"/>
              <a:gd name="connsiteY5376" fmla="*/ 3013592 h 10748675"/>
              <a:gd name="connsiteX5377" fmla="*/ 25546878 w 27203888"/>
              <a:gd name="connsiteY5377" fmla="*/ 3044977 h 10748675"/>
              <a:gd name="connsiteX5378" fmla="*/ 24436332 w 27203888"/>
              <a:gd name="connsiteY5378" fmla="*/ 3300709 h 10748675"/>
              <a:gd name="connsiteX5379" fmla="*/ 24357911 w 27203888"/>
              <a:gd name="connsiteY5379" fmla="*/ 3242729 h 10748675"/>
              <a:gd name="connsiteX5380" fmla="*/ 24250906 w 27203888"/>
              <a:gd name="connsiteY5380" fmla="*/ 3197631 h 10748675"/>
              <a:gd name="connsiteX5381" fmla="*/ 24250905 w 27203888"/>
              <a:gd name="connsiteY5381" fmla="*/ 3255612 h 10748675"/>
              <a:gd name="connsiteX5382" fmla="*/ 24269693 w 27203888"/>
              <a:gd name="connsiteY5382" fmla="*/ 3255612 h 10748675"/>
              <a:gd name="connsiteX5383" fmla="*/ 24308901 w 27203888"/>
              <a:gd name="connsiteY5383" fmla="*/ 3255612 h 10748675"/>
              <a:gd name="connsiteX5384" fmla="*/ 24436332 w 27203888"/>
              <a:gd name="connsiteY5384" fmla="*/ 3300709 h 10748675"/>
              <a:gd name="connsiteX5385" fmla="*/ 1380603 w 27203888"/>
              <a:gd name="connsiteY5385" fmla="*/ 8611238 h 10748675"/>
              <a:gd name="connsiteX5386" fmla="*/ 1371573 w 27203888"/>
              <a:gd name="connsiteY5386" fmla="*/ 8610803 h 10748675"/>
              <a:gd name="connsiteX5387" fmla="*/ 1374601 w 27203888"/>
              <a:gd name="connsiteY5387" fmla="*/ 8600086 h 10748675"/>
              <a:gd name="connsiteX5388" fmla="*/ 1380603 w 27203888"/>
              <a:gd name="connsiteY5388" fmla="*/ 8611238 h 10748675"/>
              <a:gd name="connsiteX5389" fmla="*/ 24220568 w 27203888"/>
              <a:gd name="connsiteY5389" fmla="*/ 3356321 h 10748675"/>
              <a:gd name="connsiteX5390" fmla="*/ 24218305 w 27203888"/>
              <a:gd name="connsiteY5390" fmla="*/ 3346992 h 10748675"/>
              <a:gd name="connsiteX5391" fmla="*/ 24220583 w 27203888"/>
              <a:gd name="connsiteY5391" fmla="*/ 3340365 h 10748675"/>
              <a:gd name="connsiteX5392" fmla="*/ 24221932 w 27203888"/>
              <a:gd name="connsiteY5392" fmla="*/ 3336426 h 10748675"/>
              <a:gd name="connsiteX5393" fmla="*/ 24221498 w 27203888"/>
              <a:gd name="connsiteY5393" fmla="*/ 3336140 h 10748675"/>
              <a:gd name="connsiteX5394" fmla="*/ 24206793 w 27203888"/>
              <a:gd name="connsiteY5394" fmla="*/ 3326476 h 10748675"/>
              <a:gd name="connsiteX5395" fmla="*/ 24182289 w 27203888"/>
              <a:gd name="connsiteY5395" fmla="*/ 3320034 h 10748675"/>
              <a:gd name="connsiteX5396" fmla="*/ 24211696 w 27203888"/>
              <a:gd name="connsiteY5396" fmla="*/ 3345802 h 10748675"/>
              <a:gd name="connsiteX5397" fmla="*/ 26087555 w 27203888"/>
              <a:gd name="connsiteY5397" fmla="*/ 2926667 h 10748675"/>
              <a:gd name="connsiteX5398" fmla="*/ 26080729 w 27203888"/>
              <a:gd name="connsiteY5398" fmla="*/ 2916438 h 10748675"/>
              <a:gd name="connsiteX5399" fmla="*/ 26084139 w 27203888"/>
              <a:gd name="connsiteY5399" fmla="*/ 2909726 h 10748675"/>
              <a:gd name="connsiteX5400" fmla="*/ 26086545 w 27203888"/>
              <a:gd name="connsiteY5400" fmla="*/ 2909052 h 10748675"/>
              <a:gd name="connsiteX5401" fmla="*/ 26084335 w 27203888"/>
              <a:gd name="connsiteY5401" fmla="*/ 2906807 h 10748675"/>
              <a:gd name="connsiteX5402" fmla="*/ 26103689 w 27203888"/>
              <a:gd name="connsiteY5402" fmla="*/ 2869926 h 10748675"/>
              <a:gd name="connsiteX5403" fmla="*/ 26137562 w 27203888"/>
              <a:gd name="connsiteY5403" fmla="*/ 2887137 h 10748675"/>
              <a:gd name="connsiteX5404" fmla="*/ 26096731 w 27203888"/>
              <a:gd name="connsiteY5404" fmla="*/ 2919408 h 10748675"/>
              <a:gd name="connsiteX5405" fmla="*/ 26094151 w 27203888"/>
              <a:gd name="connsiteY5405" fmla="*/ 2916784 h 10748675"/>
              <a:gd name="connsiteX5406" fmla="*/ 1527237 w 27203888"/>
              <a:gd name="connsiteY5406" fmla="*/ 8583403 h 10748675"/>
              <a:gd name="connsiteX5407" fmla="*/ 1463587 w 27203888"/>
              <a:gd name="connsiteY5407" fmla="*/ 8528081 h 10748675"/>
              <a:gd name="connsiteX5408" fmla="*/ 1540133 w 27203888"/>
              <a:gd name="connsiteY5408" fmla="*/ 8537021 h 10748675"/>
              <a:gd name="connsiteX5409" fmla="*/ 1527237 w 27203888"/>
              <a:gd name="connsiteY5409" fmla="*/ 8583403 h 10748675"/>
              <a:gd name="connsiteX5410" fmla="*/ 21325611 w 27203888"/>
              <a:gd name="connsiteY5410" fmla="*/ 4028758 h 10748675"/>
              <a:gd name="connsiteX5411" fmla="*/ 21339264 w 27203888"/>
              <a:gd name="connsiteY5411" fmla="*/ 3996717 h 10748675"/>
              <a:gd name="connsiteX5412" fmla="*/ 21325611 w 27203888"/>
              <a:gd name="connsiteY5412" fmla="*/ 4028758 h 10748675"/>
              <a:gd name="connsiteX5413" fmla="*/ 19347918 w 27203888"/>
              <a:gd name="connsiteY5413" fmla="*/ 4488026 h 10748675"/>
              <a:gd name="connsiteX5414" fmla="*/ 19347918 w 27203888"/>
              <a:gd name="connsiteY5414" fmla="*/ 4422816 h 10748675"/>
              <a:gd name="connsiteX5415" fmla="*/ 19372321 w 27203888"/>
              <a:gd name="connsiteY5415" fmla="*/ 4455421 h 10748675"/>
              <a:gd name="connsiteX5416" fmla="*/ 19347918 w 27203888"/>
              <a:gd name="connsiteY5416" fmla="*/ 4488026 h 10748675"/>
              <a:gd name="connsiteX5417" fmla="*/ 730648 w 27203888"/>
              <a:gd name="connsiteY5417" fmla="*/ 8773654 h 10748675"/>
              <a:gd name="connsiteX5418" fmla="*/ 753901 w 27203888"/>
              <a:gd name="connsiteY5418" fmla="*/ 8740625 h 10748675"/>
              <a:gd name="connsiteX5419" fmla="*/ 730648 w 27203888"/>
              <a:gd name="connsiteY5419" fmla="*/ 8773654 h 10748675"/>
              <a:gd name="connsiteX5420" fmla="*/ 1043132 w 27203888"/>
              <a:gd name="connsiteY5420" fmla="*/ 8702753 h 10748675"/>
              <a:gd name="connsiteX5421" fmla="*/ 1026540 w 27203888"/>
              <a:gd name="connsiteY5421" fmla="*/ 8680277 h 10748675"/>
              <a:gd name="connsiteX5422" fmla="*/ 1054479 w 27203888"/>
              <a:gd name="connsiteY5422" fmla="*/ 8684920 h 10748675"/>
              <a:gd name="connsiteX5423" fmla="*/ 1043132 w 27203888"/>
              <a:gd name="connsiteY5423" fmla="*/ 8702753 h 10748675"/>
              <a:gd name="connsiteX5424" fmla="*/ 3081098 w 27203888"/>
              <a:gd name="connsiteY5424" fmla="*/ 8234275 h 10748675"/>
              <a:gd name="connsiteX5425" fmla="*/ 3032143 w 27203888"/>
              <a:gd name="connsiteY5425" fmla="*/ 8207301 h 10748675"/>
              <a:gd name="connsiteX5426" fmla="*/ 3081098 w 27203888"/>
              <a:gd name="connsiteY5426" fmla="*/ 8234275 h 10748675"/>
              <a:gd name="connsiteX5427" fmla="*/ 1747387 w 27203888"/>
              <a:gd name="connsiteY5427" fmla="*/ 8541224 h 10748675"/>
              <a:gd name="connsiteX5428" fmla="*/ 1691730 w 27203888"/>
              <a:gd name="connsiteY5428" fmla="*/ 8554033 h 10748675"/>
              <a:gd name="connsiteX5429" fmla="*/ 1695203 w 27203888"/>
              <a:gd name="connsiteY5429" fmla="*/ 8498603 h 10748675"/>
              <a:gd name="connsiteX5430" fmla="*/ 1747387 w 27203888"/>
              <a:gd name="connsiteY5430" fmla="*/ 8541224 h 10748675"/>
              <a:gd name="connsiteX5431" fmla="*/ 5575213 w 27203888"/>
              <a:gd name="connsiteY5431" fmla="*/ 7660266 h 10748675"/>
              <a:gd name="connsiteX5432" fmla="*/ 5555062 w 27203888"/>
              <a:gd name="connsiteY5432" fmla="*/ 7638030 h 10748675"/>
              <a:gd name="connsiteX5433" fmla="*/ 5575213 w 27203888"/>
              <a:gd name="connsiteY5433" fmla="*/ 7660266 h 10748675"/>
              <a:gd name="connsiteX5434" fmla="*/ 5847344 w 27203888"/>
              <a:gd name="connsiteY5434" fmla="*/ 7597636 h 10748675"/>
              <a:gd name="connsiteX5435" fmla="*/ 5851904 w 27203888"/>
              <a:gd name="connsiteY5435" fmla="*/ 7569714 h 10748675"/>
              <a:gd name="connsiteX5436" fmla="*/ 5847344 w 27203888"/>
              <a:gd name="connsiteY5436" fmla="*/ 7597636 h 10748675"/>
              <a:gd name="connsiteX5437" fmla="*/ 7972162 w 27203888"/>
              <a:gd name="connsiteY5437" fmla="*/ 7108618 h 10748675"/>
              <a:gd name="connsiteX5438" fmla="*/ 7980567 w 27203888"/>
              <a:gd name="connsiteY5438" fmla="*/ 7079811 h 10748675"/>
              <a:gd name="connsiteX5439" fmla="*/ 7972162 w 27203888"/>
              <a:gd name="connsiteY5439" fmla="*/ 7108618 h 10748675"/>
              <a:gd name="connsiteX5440" fmla="*/ 4856479 w 27203888"/>
              <a:gd name="connsiteY5440" fmla="*/ 7825680 h 10748675"/>
              <a:gd name="connsiteX5441" fmla="*/ 4861041 w 27203888"/>
              <a:gd name="connsiteY5441" fmla="*/ 7797757 h 10748675"/>
              <a:gd name="connsiteX5442" fmla="*/ 4856479 w 27203888"/>
              <a:gd name="connsiteY5442" fmla="*/ 7825680 h 10748675"/>
              <a:gd name="connsiteX5443" fmla="*/ 5093834 w 27203888"/>
              <a:gd name="connsiteY5443" fmla="*/ 7775022 h 10748675"/>
              <a:gd name="connsiteX5444" fmla="*/ 4969242 w 27203888"/>
              <a:gd name="connsiteY5444" fmla="*/ 7798551 h 10748675"/>
              <a:gd name="connsiteX5445" fmla="*/ 5076725 w 27203888"/>
              <a:gd name="connsiteY5445" fmla="*/ 7748082 h 10748675"/>
              <a:gd name="connsiteX5446" fmla="*/ 5093834 w 27203888"/>
              <a:gd name="connsiteY5446" fmla="*/ 7775022 h 10748675"/>
              <a:gd name="connsiteX5447" fmla="*/ 6420638 w 27203888"/>
              <a:gd name="connsiteY5447" fmla="*/ 7470679 h 10748675"/>
              <a:gd name="connsiteX5448" fmla="*/ 6403858 w 27203888"/>
              <a:gd name="connsiteY5448" fmla="*/ 7464852 h 10748675"/>
              <a:gd name="connsiteX5449" fmla="*/ 6428343 w 27203888"/>
              <a:gd name="connsiteY5449" fmla="*/ 7437074 h 10748675"/>
              <a:gd name="connsiteX5450" fmla="*/ 6420638 w 27203888"/>
              <a:gd name="connsiteY5450" fmla="*/ 7470679 h 10748675"/>
              <a:gd name="connsiteX5451" fmla="*/ 21527343 w 27203888"/>
              <a:gd name="connsiteY5451" fmla="*/ 3995577 h 10748675"/>
              <a:gd name="connsiteX5452" fmla="*/ 21540995 w 27203888"/>
              <a:gd name="connsiteY5452" fmla="*/ 3968302 h 10748675"/>
              <a:gd name="connsiteX5453" fmla="*/ 21527343 w 27203888"/>
              <a:gd name="connsiteY5453" fmla="*/ 3995577 h 10748675"/>
              <a:gd name="connsiteX5454" fmla="*/ 19147709 w 27203888"/>
              <a:gd name="connsiteY5454" fmla="*/ 4543382 h 10748675"/>
              <a:gd name="connsiteX5455" fmla="*/ 19133038 w 27203888"/>
              <a:gd name="connsiteY5455" fmla="*/ 4517711 h 10748675"/>
              <a:gd name="connsiteX5456" fmla="*/ 19147709 w 27203888"/>
              <a:gd name="connsiteY5456" fmla="*/ 4543382 h 10748675"/>
              <a:gd name="connsiteX5457" fmla="*/ 4828464 w 27203888"/>
              <a:gd name="connsiteY5457" fmla="*/ 7844026 h 10748675"/>
              <a:gd name="connsiteX5458" fmla="*/ 4783986 w 27203888"/>
              <a:gd name="connsiteY5458" fmla="*/ 7816678 h 10748675"/>
              <a:gd name="connsiteX5459" fmla="*/ 4755050 w 27203888"/>
              <a:gd name="connsiteY5459" fmla="*/ 7785758 h 10748675"/>
              <a:gd name="connsiteX5460" fmla="*/ 4823191 w 27203888"/>
              <a:gd name="connsiteY5460" fmla="*/ 7753967 h 10748675"/>
              <a:gd name="connsiteX5461" fmla="*/ 4828464 w 27203888"/>
              <a:gd name="connsiteY5461" fmla="*/ 7844026 h 10748675"/>
              <a:gd name="connsiteX5462" fmla="*/ 7873084 w 27203888"/>
              <a:gd name="connsiteY5462" fmla="*/ 7143321 h 10748675"/>
              <a:gd name="connsiteX5463" fmla="*/ 7954200 w 27203888"/>
              <a:gd name="connsiteY5463" fmla="*/ 7085905 h 10748675"/>
              <a:gd name="connsiteX5464" fmla="*/ 7947225 w 27203888"/>
              <a:gd name="connsiteY5464" fmla="*/ 7120723 h 10748675"/>
              <a:gd name="connsiteX5465" fmla="*/ 7873084 w 27203888"/>
              <a:gd name="connsiteY5465" fmla="*/ 7143321 h 10748675"/>
              <a:gd name="connsiteX5466" fmla="*/ 20076695 w 27203888"/>
              <a:gd name="connsiteY5466" fmla="*/ 4334821 h 10748675"/>
              <a:gd name="connsiteX5467" fmla="*/ 20050376 w 27203888"/>
              <a:gd name="connsiteY5467" fmla="*/ 4331641 h 10748675"/>
              <a:gd name="connsiteX5468" fmla="*/ 20066187 w 27203888"/>
              <a:gd name="connsiteY5468" fmla="*/ 4296657 h 10748675"/>
              <a:gd name="connsiteX5469" fmla="*/ 20092806 w 27203888"/>
              <a:gd name="connsiteY5469" fmla="*/ 4299837 h 10748675"/>
              <a:gd name="connsiteX5470" fmla="*/ 20076695 w 27203888"/>
              <a:gd name="connsiteY5470" fmla="*/ 4334821 h 10748675"/>
              <a:gd name="connsiteX5471" fmla="*/ 19031158 w 27203888"/>
              <a:gd name="connsiteY5471" fmla="*/ 4575472 h 10748675"/>
              <a:gd name="connsiteX5472" fmla="*/ 19118367 w 27203888"/>
              <a:gd name="connsiteY5472" fmla="*/ 4530546 h 10748675"/>
              <a:gd name="connsiteX5473" fmla="*/ 19092707 w 27203888"/>
              <a:gd name="connsiteY5473" fmla="*/ 4530346 h 10748675"/>
              <a:gd name="connsiteX5474" fmla="*/ 19031158 w 27203888"/>
              <a:gd name="connsiteY5474" fmla="*/ 4575472 h 10748675"/>
              <a:gd name="connsiteX5475" fmla="*/ 1070865 w 27203888"/>
              <a:gd name="connsiteY5475" fmla="*/ 8710369 h 10748675"/>
              <a:gd name="connsiteX5476" fmla="*/ 1061300 w 27203888"/>
              <a:gd name="connsiteY5476" fmla="*/ 8710586 h 10748675"/>
              <a:gd name="connsiteX5477" fmla="*/ 1069423 w 27203888"/>
              <a:gd name="connsiteY5477" fmla="*/ 8698137 h 10748675"/>
              <a:gd name="connsiteX5478" fmla="*/ 1070865 w 27203888"/>
              <a:gd name="connsiteY5478" fmla="*/ 8710369 h 10748675"/>
              <a:gd name="connsiteX5479" fmla="*/ 26250722 w 27203888"/>
              <a:gd name="connsiteY5479" fmla="*/ 2915939 h 10748675"/>
              <a:gd name="connsiteX5480" fmla="*/ 26232031 w 27203888"/>
              <a:gd name="connsiteY5480" fmla="*/ 2883861 h 10748675"/>
              <a:gd name="connsiteX5481" fmla="*/ 26260069 w 27203888"/>
              <a:gd name="connsiteY5481" fmla="*/ 2903108 h 10748675"/>
              <a:gd name="connsiteX5482" fmla="*/ 26250722 w 27203888"/>
              <a:gd name="connsiteY5482" fmla="*/ 2915939 h 10748675"/>
              <a:gd name="connsiteX5483" fmla="*/ 4920801 w 27203888"/>
              <a:gd name="connsiteY5483" fmla="*/ 7826746 h 10748675"/>
              <a:gd name="connsiteX5484" fmla="*/ 4876937 w 27203888"/>
              <a:gd name="connsiteY5484" fmla="*/ 7794113 h 10748675"/>
              <a:gd name="connsiteX5485" fmla="*/ 4921325 w 27203888"/>
              <a:gd name="connsiteY5485" fmla="*/ 7783897 h 10748675"/>
              <a:gd name="connsiteX5486" fmla="*/ 4920801 w 27203888"/>
              <a:gd name="connsiteY5486" fmla="*/ 7826746 h 10748675"/>
              <a:gd name="connsiteX5487" fmla="*/ 24265608 w 27203888"/>
              <a:gd name="connsiteY5487" fmla="*/ 3378021 h 10748675"/>
              <a:gd name="connsiteX5488" fmla="*/ 24236200 w 27203888"/>
              <a:gd name="connsiteY5488" fmla="*/ 3345803 h 10748675"/>
              <a:gd name="connsiteX5489" fmla="*/ 24224149 w 27203888"/>
              <a:gd name="connsiteY5489" fmla="*/ 3337883 h 10748675"/>
              <a:gd name="connsiteX5490" fmla="*/ 24227976 w 27203888"/>
              <a:gd name="connsiteY5490" fmla="*/ 3350169 h 10748675"/>
              <a:gd name="connsiteX5491" fmla="*/ 24224633 w 27203888"/>
              <a:gd name="connsiteY5491" fmla="*/ 3360360 h 10748675"/>
              <a:gd name="connsiteX5492" fmla="*/ 24236201 w 27203888"/>
              <a:gd name="connsiteY5492" fmla="*/ 3370519 h 10748675"/>
              <a:gd name="connsiteX5493" fmla="*/ 24265608 w 27203888"/>
              <a:gd name="connsiteY5493" fmla="*/ 3378021 h 10748675"/>
              <a:gd name="connsiteX5494" fmla="*/ 6492148 w 27203888"/>
              <a:gd name="connsiteY5494" fmla="*/ 7469067 h 10748675"/>
              <a:gd name="connsiteX5495" fmla="*/ 6511266 w 27203888"/>
              <a:gd name="connsiteY5495" fmla="*/ 7411073 h 10748675"/>
              <a:gd name="connsiteX5496" fmla="*/ 6601423 w 27203888"/>
              <a:gd name="connsiteY5496" fmla="*/ 7379604 h 10748675"/>
              <a:gd name="connsiteX5497" fmla="*/ 6780880 w 27203888"/>
              <a:gd name="connsiteY5497" fmla="*/ 7316862 h 10748675"/>
              <a:gd name="connsiteX5498" fmla="*/ 6968588 w 27203888"/>
              <a:gd name="connsiteY5498" fmla="*/ 7246867 h 10748675"/>
              <a:gd name="connsiteX5499" fmla="*/ 7058744 w 27203888"/>
              <a:gd name="connsiteY5499" fmla="*/ 7215398 h 10748675"/>
              <a:gd name="connsiteX5500" fmla="*/ 7097325 w 27203888"/>
              <a:gd name="connsiteY5500" fmla="*/ 7207187 h 10748675"/>
              <a:gd name="connsiteX5501" fmla="*/ 7112065 w 27203888"/>
              <a:gd name="connsiteY5501" fmla="*/ 7201446 h 10748675"/>
              <a:gd name="connsiteX5502" fmla="*/ 7107263 w 27203888"/>
              <a:gd name="connsiteY5502" fmla="*/ 7217550 h 10748675"/>
              <a:gd name="connsiteX5503" fmla="*/ 7070912 w 27203888"/>
              <a:gd name="connsiteY5503" fmla="*/ 7244756 h 10748675"/>
              <a:gd name="connsiteX5504" fmla="*/ 6996172 w 27203888"/>
              <a:gd name="connsiteY5504" fmla="*/ 7272676 h 10748675"/>
              <a:gd name="connsiteX5505" fmla="*/ 6828164 w 27203888"/>
              <a:gd name="connsiteY5505" fmla="*/ 7338140 h 10748675"/>
              <a:gd name="connsiteX5506" fmla="*/ 6492148 w 27203888"/>
              <a:gd name="connsiteY5506" fmla="*/ 7469067 h 10748675"/>
              <a:gd name="connsiteX5507" fmla="*/ 885983 w 27203888"/>
              <a:gd name="connsiteY5507" fmla="*/ 8759310 h 10748675"/>
              <a:gd name="connsiteX5508" fmla="*/ 895268 w 27203888"/>
              <a:gd name="connsiteY5508" fmla="*/ 8734324 h 10748675"/>
              <a:gd name="connsiteX5509" fmla="*/ 885983 w 27203888"/>
              <a:gd name="connsiteY5509" fmla="*/ 8759310 h 10748675"/>
              <a:gd name="connsiteX5510" fmla="*/ 6465977 w 27203888"/>
              <a:gd name="connsiteY5510" fmla="*/ 7478020 h 10748675"/>
              <a:gd name="connsiteX5511" fmla="*/ 6447335 w 27203888"/>
              <a:gd name="connsiteY5511" fmla="*/ 7481288 h 10748675"/>
              <a:gd name="connsiteX5512" fmla="*/ 6471870 w 27203888"/>
              <a:gd name="connsiteY5512" fmla="*/ 7453824 h 10748675"/>
              <a:gd name="connsiteX5513" fmla="*/ 6465977 w 27203888"/>
              <a:gd name="connsiteY5513" fmla="*/ 7478020 h 10748675"/>
              <a:gd name="connsiteX5514" fmla="*/ 23720403 w 27203888"/>
              <a:gd name="connsiteY5514" fmla="*/ 3507879 h 10748675"/>
              <a:gd name="connsiteX5515" fmla="*/ 23692364 w 27203888"/>
              <a:gd name="connsiteY5515" fmla="*/ 3488635 h 10748675"/>
              <a:gd name="connsiteX5516" fmla="*/ 23701710 w 27203888"/>
              <a:gd name="connsiteY5516" fmla="*/ 3475803 h 10748675"/>
              <a:gd name="connsiteX5517" fmla="*/ 23720403 w 27203888"/>
              <a:gd name="connsiteY5517" fmla="*/ 3507879 h 10748675"/>
              <a:gd name="connsiteX5518" fmla="*/ 25626074 w 27203888"/>
              <a:gd name="connsiteY5518" fmla="*/ 3072143 h 10748675"/>
              <a:gd name="connsiteX5519" fmla="*/ 25612421 w 27203888"/>
              <a:gd name="connsiteY5519" fmla="*/ 3044869 h 10748675"/>
              <a:gd name="connsiteX5520" fmla="*/ 25626074 w 27203888"/>
              <a:gd name="connsiteY5520" fmla="*/ 3072143 h 10748675"/>
              <a:gd name="connsiteX5521" fmla="*/ 18137523 w 27203888"/>
              <a:gd name="connsiteY5521" fmla="*/ 4795775 h 10748675"/>
              <a:gd name="connsiteX5522" fmla="*/ 18138770 w 27203888"/>
              <a:gd name="connsiteY5522" fmla="*/ 4772762 h 10748675"/>
              <a:gd name="connsiteX5523" fmla="*/ 18147501 w 27203888"/>
              <a:gd name="connsiteY5523" fmla="*/ 4775319 h 10748675"/>
              <a:gd name="connsiteX5524" fmla="*/ 18137523 w 27203888"/>
              <a:gd name="connsiteY5524" fmla="*/ 4795775 h 10748675"/>
              <a:gd name="connsiteX5525" fmla="*/ 23119199 w 27203888"/>
              <a:gd name="connsiteY5525" fmla="*/ 3649981 h 10748675"/>
              <a:gd name="connsiteX5526" fmla="*/ 23105178 w 27203888"/>
              <a:gd name="connsiteY5526" fmla="*/ 3612790 h 10748675"/>
              <a:gd name="connsiteX5527" fmla="*/ 23133218 w 27203888"/>
              <a:gd name="connsiteY5527" fmla="*/ 3594189 h 10748675"/>
              <a:gd name="connsiteX5528" fmla="*/ 23119199 w 27203888"/>
              <a:gd name="connsiteY5528" fmla="*/ 3649981 h 10748675"/>
              <a:gd name="connsiteX5529" fmla="*/ 26175655 w 27203888"/>
              <a:gd name="connsiteY5529" fmla="*/ 2946603 h 10748675"/>
              <a:gd name="connsiteX5530" fmla="*/ 26156380 w 27203888"/>
              <a:gd name="connsiteY5530" fmla="*/ 2948575 h 10748675"/>
              <a:gd name="connsiteX5531" fmla="*/ 26184419 w 27203888"/>
              <a:gd name="connsiteY5531" fmla="*/ 2917010 h 10748675"/>
              <a:gd name="connsiteX5532" fmla="*/ 26175655 w 27203888"/>
              <a:gd name="connsiteY5532" fmla="*/ 2946603 h 10748675"/>
              <a:gd name="connsiteX5533" fmla="*/ 7130590 w 27203888"/>
              <a:gd name="connsiteY5533" fmla="*/ 7331623 h 10748675"/>
              <a:gd name="connsiteX5534" fmla="*/ 7079973 w 27203888"/>
              <a:gd name="connsiteY5534" fmla="*/ 7334214 h 10748675"/>
              <a:gd name="connsiteX5535" fmla="*/ 7161085 w 27203888"/>
              <a:gd name="connsiteY5535" fmla="*/ 7294078 h 10748675"/>
              <a:gd name="connsiteX5536" fmla="*/ 7130590 w 27203888"/>
              <a:gd name="connsiteY5536" fmla="*/ 7331623 h 10748675"/>
              <a:gd name="connsiteX5537" fmla="*/ 23749242 w 27203888"/>
              <a:gd name="connsiteY5537" fmla="*/ 3507879 h 10748675"/>
              <a:gd name="connsiteX5538" fmla="*/ 23735591 w 27203888"/>
              <a:gd name="connsiteY5538" fmla="*/ 3475803 h 10748675"/>
              <a:gd name="connsiteX5539" fmla="*/ 23749242 w 27203888"/>
              <a:gd name="connsiteY5539" fmla="*/ 3507879 h 10748675"/>
              <a:gd name="connsiteX5540" fmla="*/ 19935102 w 27203888"/>
              <a:gd name="connsiteY5540" fmla="*/ 4388560 h 10748675"/>
              <a:gd name="connsiteX5541" fmla="*/ 19948752 w 27203888"/>
              <a:gd name="connsiteY5541" fmla="*/ 4356519 h 10748675"/>
              <a:gd name="connsiteX5542" fmla="*/ 19935102 w 27203888"/>
              <a:gd name="connsiteY5542" fmla="*/ 4388560 h 10748675"/>
              <a:gd name="connsiteX5543" fmla="*/ 19545962 w 27203888"/>
              <a:gd name="connsiteY5543" fmla="*/ 4486528 h 10748675"/>
              <a:gd name="connsiteX5544" fmla="*/ 19529410 w 27203888"/>
              <a:gd name="connsiteY5544" fmla="*/ 4451012 h 10748675"/>
              <a:gd name="connsiteX5545" fmla="*/ 19501824 w 27203888"/>
              <a:gd name="connsiteY5545" fmla="*/ 4454241 h 10748675"/>
              <a:gd name="connsiteX5546" fmla="*/ 19545962 w 27203888"/>
              <a:gd name="connsiteY5546" fmla="*/ 4486528 h 10748675"/>
              <a:gd name="connsiteX5547" fmla="*/ 21719559 w 27203888"/>
              <a:gd name="connsiteY5547" fmla="*/ 3986394 h 10748675"/>
              <a:gd name="connsiteX5548" fmla="*/ 21678352 w 27203888"/>
              <a:gd name="connsiteY5548" fmla="*/ 3988248 h 10748675"/>
              <a:gd name="connsiteX5549" fmla="*/ 21556165 w 27203888"/>
              <a:gd name="connsiteY5549" fmla="*/ 3995655 h 10748675"/>
              <a:gd name="connsiteX5550" fmla="*/ 21556164 w 27203888"/>
              <a:gd name="connsiteY5550" fmla="*/ 3938496 h 10748675"/>
              <a:gd name="connsiteX5551" fmla="*/ 21580766 w 27203888"/>
              <a:gd name="connsiteY5551" fmla="*/ 3932144 h 10748675"/>
              <a:gd name="connsiteX5552" fmla="*/ 21624228 w 27203888"/>
              <a:gd name="connsiteY5552" fmla="*/ 3932144 h 10748675"/>
              <a:gd name="connsiteX5553" fmla="*/ 21732475 w 27203888"/>
              <a:gd name="connsiteY5553" fmla="*/ 3919442 h 10748675"/>
              <a:gd name="connsiteX5554" fmla="*/ 21737395 w 27203888"/>
              <a:gd name="connsiteY5554" fmla="*/ 3906740 h 10748675"/>
              <a:gd name="connsiteX5555" fmla="*/ 21757075 w 27203888"/>
              <a:gd name="connsiteY5555" fmla="*/ 3951197 h 10748675"/>
              <a:gd name="connsiteX5556" fmla="*/ 21719559 w 27203888"/>
              <a:gd name="connsiteY5556" fmla="*/ 3986394 h 10748675"/>
              <a:gd name="connsiteX5557" fmla="*/ 21809638 w 27203888"/>
              <a:gd name="connsiteY5557" fmla="*/ 3969663 h 10748675"/>
              <a:gd name="connsiteX5558" fmla="*/ 21783110 w 27203888"/>
              <a:gd name="connsiteY5558" fmla="*/ 3969248 h 10748675"/>
              <a:gd name="connsiteX5559" fmla="*/ 21799026 w 27203888"/>
              <a:gd name="connsiteY5559" fmla="*/ 3932786 h 10748675"/>
              <a:gd name="connsiteX5560" fmla="*/ 21825554 w 27203888"/>
              <a:gd name="connsiteY5560" fmla="*/ 3936100 h 10748675"/>
              <a:gd name="connsiteX5561" fmla="*/ 21809638 w 27203888"/>
              <a:gd name="connsiteY5561" fmla="*/ 3969663 h 10748675"/>
              <a:gd name="connsiteX5562" fmla="*/ 7533910 w 27203888"/>
              <a:gd name="connsiteY5562" fmla="*/ 7255518 h 10748675"/>
              <a:gd name="connsiteX5563" fmla="*/ 7557387 w 27203888"/>
              <a:gd name="connsiteY5563" fmla="*/ 7223360 h 10748675"/>
              <a:gd name="connsiteX5564" fmla="*/ 7533910 w 27203888"/>
              <a:gd name="connsiteY5564" fmla="*/ 7255518 h 10748675"/>
              <a:gd name="connsiteX5565" fmla="*/ 8886718 w 27203888"/>
              <a:gd name="connsiteY5565" fmla="*/ 6945252 h 10748675"/>
              <a:gd name="connsiteX5566" fmla="*/ 8865640 w 27203888"/>
              <a:gd name="connsiteY5566" fmla="*/ 6924020 h 10748675"/>
              <a:gd name="connsiteX5567" fmla="*/ 8886718 w 27203888"/>
              <a:gd name="connsiteY5567" fmla="*/ 6945252 h 10748675"/>
              <a:gd name="connsiteX5568" fmla="*/ 9003754 w 27203888"/>
              <a:gd name="connsiteY5568" fmla="*/ 6918317 h 10748675"/>
              <a:gd name="connsiteX5569" fmla="*/ 9009893 w 27203888"/>
              <a:gd name="connsiteY5569" fmla="*/ 6874634 h 10748675"/>
              <a:gd name="connsiteX5570" fmla="*/ 9036700 w 27203888"/>
              <a:gd name="connsiteY5570" fmla="*/ 6873858 h 10748675"/>
              <a:gd name="connsiteX5571" fmla="*/ 9103703 w 27203888"/>
              <a:gd name="connsiteY5571" fmla="*/ 6793677 h 10748675"/>
              <a:gd name="connsiteX5572" fmla="*/ 8927723 w 27203888"/>
              <a:gd name="connsiteY5572" fmla="*/ 6935815 h 10748675"/>
              <a:gd name="connsiteX5573" fmla="*/ 9003754 w 27203888"/>
              <a:gd name="connsiteY5573" fmla="*/ 6918317 h 10748675"/>
              <a:gd name="connsiteX5574" fmla="*/ 24913564 w 27203888"/>
              <a:gd name="connsiteY5574" fmla="*/ 3256866 h 10748675"/>
              <a:gd name="connsiteX5575" fmla="*/ 24952379 w 27203888"/>
              <a:gd name="connsiteY5575" fmla="*/ 3210615 h 10748675"/>
              <a:gd name="connsiteX5576" fmla="*/ 24913564 w 27203888"/>
              <a:gd name="connsiteY5576" fmla="*/ 3256866 h 10748675"/>
              <a:gd name="connsiteX5577" fmla="*/ 5223934 w 27203888"/>
              <a:gd name="connsiteY5577" fmla="*/ 7788716 h 10748675"/>
              <a:gd name="connsiteX5578" fmla="*/ 5138128 w 27203888"/>
              <a:gd name="connsiteY5578" fmla="*/ 7808464 h 10748675"/>
              <a:gd name="connsiteX5579" fmla="*/ 5161780 w 27203888"/>
              <a:gd name="connsiteY5579" fmla="*/ 7728547 h 10748675"/>
              <a:gd name="connsiteX5580" fmla="*/ 5223934 w 27203888"/>
              <a:gd name="connsiteY5580" fmla="*/ 7788716 h 10748675"/>
              <a:gd name="connsiteX5581" fmla="*/ 8508287 w 27203888"/>
              <a:gd name="connsiteY5581" fmla="*/ 7032837 h 10748675"/>
              <a:gd name="connsiteX5582" fmla="*/ 8484733 w 27203888"/>
              <a:gd name="connsiteY5582" fmla="*/ 6991535 h 10748675"/>
              <a:gd name="connsiteX5583" fmla="*/ 8508287 w 27203888"/>
              <a:gd name="connsiteY5583" fmla="*/ 7032837 h 10748675"/>
              <a:gd name="connsiteX5584" fmla="*/ 6381361 w 27203888"/>
              <a:gd name="connsiteY5584" fmla="*/ 7522342 h 10748675"/>
              <a:gd name="connsiteX5585" fmla="*/ 6389772 w 27203888"/>
              <a:gd name="connsiteY5585" fmla="*/ 7493564 h 10748675"/>
              <a:gd name="connsiteX5586" fmla="*/ 6381361 w 27203888"/>
              <a:gd name="connsiteY5586" fmla="*/ 7522342 h 10748675"/>
              <a:gd name="connsiteX5587" fmla="*/ 7009749 w 27203888"/>
              <a:gd name="connsiteY5587" fmla="*/ 7377721 h 10748675"/>
              <a:gd name="connsiteX5588" fmla="*/ 6989605 w 27203888"/>
              <a:gd name="connsiteY5588" fmla="*/ 7355515 h 10748675"/>
              <a:gd name="connsiteX5589" fmla="*/ 7009749 w 27203888"/>
              <a:gd name="connsiteY5589" fmla="*/ 7377721 h 10748675"/>
              <a:gd name="connsiteX5590" fmla="*/ 827210 w 27203888"/>
              <a:gd name="connsiteY5590" fmla="*/ 8800607 h 10748675"/>
              <a:gd name="connsiteX5591" fmla="*/ 795457 w 27203888"/>
              <a:gd name="connsiteY5591" fmla="*/ 8796808 h 10748675"/>
              <a:gd name="connsiteX5592" fmla="*/ 827210 w 27203888"/>
              <a:gd name="connsiteY5592" fmla="*/ 8800607 h 10748675"/>
              <a:gd name="connsiteX5593" fmla="*/ 22388945 w 27203888"/>
              <a:gd name="connsiteY5593" fmla="*/ 3839364 h 10748675"/>
              <a:gd name="connsiteX5594" fmla="*/ 22345079 w 27203888"/>
              <a:gd name="connsiteY5594" fmla="*/ 3750467 h 10748675"/>
              <a:gd name="connsiteX5595" fmla="*/ 22427124 w 27203888"/>
              <a:gd name="connsiteY5595" fmla="*/ 3750467 h 10748675"/>
              <a:gd name="connsiteX5596" fmla="*/ 22388945 w 27203888"/>
              <a:gd name="connsiteY5596" fmla="*/ 3839364 h 10748675"/>
              <a:gd name="connsiteX5597" fmla="*/ 25037444 w 27203888"/>
              <a:gd name="connsiteY5597" fmla="*/ 3230447 h 10748675"/>
              <a:gd name="connsiteX5598" fmla="*/ 25010827 w 27203888"/>
              <a:gd name="connsiteY5598" fmla="*/ 3229631 h 10748675"/>
              <a:gd name="connsiteX5599" fmla="*/ 25026940 w 27203888"/>
              <a:gd name="connsiteY5599" fmla="*/ 3193765 h 10748675"/>
              <a:gd name="connsiteX5600" fmla="*/ 25053255 w 27203888"/>
              <a:gd name="connsiteY5600" fmla="*/ 3197027 h 10748675"/>
              <a:gd name="connsiteX5601" fmla="*/ 25037444 w 27203888"/>
              <a:gd name="connsiteY5601" fmla="*/ 3230447 h 10748675"/>
              <a:gd name="connsiteX5602" fmla="*/ 5290373 w 27203888"/>
              <a:gd name="connsiteY5602" fmla="*/ 7781124 h 10748675"/>
              <a:gd name="connsiteX5603" fmla="*/ 5251369 w 27203888"/>
              <a:gd name="connsiteY5603" fmla="*/ 7783255 h 10748675"/>
              <a:gd name="connsiteX5604" fmla="*/ 5308853 w 27203888"/>
              <a:gd name="connsiteY5604" fmla="*/ 7744004 h 10748675"/>
              <a:gd name="connsiteX5605" fmla="*/ 5290373 w 27203888"/>
              <a:gd name="connsiteY5605" fmla="*/ 7781124 h 10748675"/>
              <a:gd name="connsiteX5606" fmla="*/ 20424264 w 27203888"/>
              <a:gd name="connsiteY5606" fmla="*/ 4298628 h 10748675"/>
              <a:gd name="connsiteX5607" fmla="*/ 20410611 w 27203888"/>
              <a:gd name="connsiteY5607" fmla="*/ 4266549 h 10748675"/>
              <a:gd name="connsiteX5608" fmla="*/ 20424264 w 27203888"/>
              <a:gd name="connsiteY5608" fmla="*/ 4298628 h 10748675"/>
              <a:gd name="connsiteX5609" fmla="*/ 26288887 w 27203888"/>
              <a:gd name="connsiteY5609" fmla="*/ 2949133 h 10748675"/>
              <a:gd name="connsiteX5610" fmla="*/ 26260848 w 27203888"/>
              <a:gd name="connsiteY5610" fmla="*/ 2936845 h 10748675"/>
              <a:gd name="connsiteX5611" fmla="*/ 26278372 w 27203888"/>
              <a:gd name="connsiteY5611" fmla="*/ 2922255 h 10748675"/>
              <a:gd name="connsiteX5612" fmla="*/ 26288887 w 27203888"/>
              <a:gd name="connsiteY5612" fmla="*/ 2949133 h 10748675"/>
              <a:gd name="connsiteX5613" fmla="*/ 24294196 w 27203888"/>
              <a:gd name="connsiteY5613" fmla="*/ 3409156 h 10748675"/>
              <a:gd name="connsiteX5614" fmla="*/ 24280313 w 27203888"/>
              <a:gd name="connsiteY5614" fmla="*/ 3378021 h 10748675"/>
              <a:gd name="connsiteX5615" fmla="*/ 24294196 w 27203888"/>
              <a:gd name="connsiteY5615" fmla="*/ 3409156 h 10748675"/>
              <a:gd name="connsiteX5616" fmla="*/ 8244335 w 27203888"/>
              <a:gd name="connsiteY5616" fmla="*/ 7103669 h 10748675"/>
              <a:gd name="connsiteX5617" fmla="*/ 8235087 w 27203888"/>
              <a:gd name="connsiteY5617" fmla="*/ 7096143 h 10748675"/>
              <a:gd name="connsiteX5618" fmla="*/ 8240538 w 27203888"/>
              <a:gd name="connsiteY5618" fmla="*/ 7087169 h 10748675"/>
              <a:gd name="connsiteX5619" fmla="*/ 8241464 w 27203888"/>
              <a:gd name="connsiteY5619" fmla="*/ 7087147 h 10748675"/>
              <a:gd name="connsiteX5620" fmla="*/ 8236514 w 27203888"/>
              <a:gd name="connsiteY5620" fmla="*/ 7084805 h 10748675"/>
              <a:gd name="connsiteX5621" fmla="*/ 8311820 w 27203888"/>
              <a:gd name="connsiteY5621" fmla="*/ 7015466 h 10748675"/>
              <a:gd name="connsiteX5622" fmla="*/ 8349543 w 27203888"/>
              <a:gd name="connsiteY5622" fmla="*/ 6990910 h 10748675"/>
              <a:gd name="connsiteX5623" fmla="*/ 8386849 w 27203888"/>
              <a:gd name="connsiteY5623" fmla="*/ 7035219 h 10748675"/>
              <a:gd name="connsiteX5624" fmla="*/ 8298600 w 27203888"/>
              <a:gd name="connsiteY5624" fmla="*/ 7075806 h 10748675"/>
              <a:gd name="connsiteX5625" fmla="*/ 8270158 w 27203888"/>
              <a:gd name="connsiteY5625" fmla="*/ 7091606 h 10748675"/>
              <a:gd name="connsiteX5626" fmla="*/ 8254609 w 27203888"/>
              <a:gd name="connsiteY5626" fmla="*/ 7093368 h 10748675"/>
              <a:gd name="connsiteX5627" fmla="*/ 8244576 w 27203888"/>
              <a:gd name="connsiteY5627" fmla="*/ 7088621 h 10748675"/>
              <a:gd name="connsiteX5628" fmla="*/ 8249363 w 27203888"/>
              <a:gd name="connsiteY5628" fmla="*/ 7092857 h 10748675"/>
              <a:gd name="connsiteX5629" fmla="*/ 8244335 w 27203888"/>
              <a:gd name="connsiteY5629" fmla="*/ 7103669 h 10748675"/>
              <a:gd name="connsiteX5630" fmla="*/ 18915094 w 27203888"/>
              <a:gd name="connsiteY5630" fmla="*/ 4650883 h 10748675"/>
              <a:gd name="connsiteX5631" fmla="*/ 18915771 w 27203888"/>
              <a:gd name="connsiteY5631" fmla="*/ 4647100 h 10748675"/>
              <a:gd name="connsiteX5632" fmla="*/ 18916239 w 27203888"/>
              <a:gd name="connsiteY5632" fmla="*/ 4644485 h 10748675"/>
              <a:gd name="connsiteX5633" fmla="*/ 19492015 w 27203888"/>
              <a:gd name="connsiteY5633" fmla="*/ 4518814 h 10748675"/>
              <a:gd name="connsiteX5634" fmla="*/ 19477303 w 27203888"/>
              <a:gd name="connsiteY5634" fmla="*/ 4486528 h 10748675"/>
              <a:gd name="connsiteX5635" fmla="*/ 19492015 w 27203888"/>
              <a:gd name="connsiteY5635" fmla="*/ 4518814 h 10748675"/>
              <a:gd name="connsiteX5636" fmla="*/ 6880479 w 27203888"/>
              <a:gd name="connsiteY5636" fmla="*/ 7421475 h 10748675"/>
              <a:gd name="connsiteX5637" fmla="*/ 6840179 w 27203888"/>
              <a:gd name="connsiteY5637" fmla="*/ 7422297 h 10748675"/>
              <a:gd name="connsiteX5638" fmla="*/ 6827971 w 27203888"/>
              <a:gd name="connsiteY5638" fmla="*/ 7392712 h 10748675"/>
              <a:gd name="connsiteX5639" fmla="*/ 6894623 w 27203888"/>
              <a:gd name="connsiteY5639" fmla="*/ 7377372 h 10748675"/>
              <a:gd name="connsiteX5640" fmla="*/ 6880479 w 27203888"/>
              <a:gd name="connsiteY5640" fmla="*/ 7421475 h 10748675"/>
              <a:gd name="connsiteX5641" fmla="*/ 21252808 w 27203888"/>
              <a:gd name="connsiteY5641" fmla="*/ 4114033 h 10748675"/>
              <a:gd name="connsiteX5642" fmla="*/ 21239156 w 27203888"/>
              <a:gd name="connsiteY5642" fmla="*/ 4081958 h 10748675"/>
              <a:gd name="connsiteX5643" fmla="*/ 21252808 w 27203888"/>
              <a:gd name="connsiteY5643" fmla="*/ 4114033 h 10748675"/>
              <a:gd name="connsiteX5644" fmla="*/ 20219255 w 27203888"/>
              <a:gd name="connsiteY5644" fmla="*/ 4354611 h 10748675"/>
              <a:gd name="connsiteX5645" fmla="*/ 20180062 w 27203888"/>
              <a:gd name="connsiteY5645" fmla="*/ 4345879 h 10748675"/>
              <a:gd name="connsiteX5646" fmla="*/ 20228509 w 27203888"/>
              <a:gd name="connsiteY5646" fmla="*/ 4309582 h 10748675"/>
              <a:gd name="connsiteX5647" fmla="*/ 20244486 w 27203888"/>
              <a:gd name="connsiteY5647" fmla="*/ 4311047 h 10748675"/>
              <a:gd name="connsiteX5648" fmla="*/ 20262104 w 27203888"/>
              <a:gd name="connsiteY5648" fmla="*/ 4339528 h 10748675"/>
              <a:gd name="connsiteX5649" fmla="*/ 20219255 w 27203888"/>
              <a:gd name="connsiteY5649" fmla="*/ 4354611 h 10748675"/>
              <a:gd name="connsiteX5650" fmla="*/ 20319774 w 27203888"/>
              <a:gd name="connsiteY5650" fmla="*/ 4331771 h 10748675"/>
              <a:gd name="connsiteX5651" fmla="*/ 20291733 w 27203888"/>
              <a:gd name="connsiteY5651" fmla="*/ 4299694 h 10748675"/>
              <a:gd name="connsiteX5652" fmla="*/ 20319774 w 27203888"/>
              <a:gd name="connsiteY5652" fmla="*/ 4331771 h 10748675"/>
              <a:gd name="connsiteX5653" fmla="*/ 6953494 w 27203888"/>
              <a:gd name="connsiteY5653" fmla="*/ 7410504 h 10748675"/>
              <a:gd name="connsiteX5654" fmla="*/ 6933131 w 27203888"/>
              <a:gd name="connsiteY5654" fmla="*/ 7368465 h 10748675"/>
              <a:gd name="connsiteX5655" fmla="*/ 6973730 w 27203888"/>
              <a:gd name="connsiteY5655" fmla="*/ 7359122 h 10748675"/>
              <a:gd name="connsiteX5656" fmla="*/ 6953494 w 27203888"/>
              <a:gd name="connsiteY5656" fmla="*/ 7410504 h 10748675"/>
              <a:gd name="connsiteX5657" fmla="*/ 22470262 w 27203888"/>
              <a:gd name="connsiteY5657" fmla="*/ 3839412 h 10748675"/>
              <a:gd name="connsiteX5658" fmla="*/ 22460356 w 27203888"/>
              <a:gd name="connsiteY5658" fmla="*/ 3802554 h 10748675"/>
              <a:gd name="connsiteX5659" fmla="*/ 22578410 w 27203888"/>
              <a:gd name="connsiteY5659" fmla="*/ 3808697 h 10748675"/>
              <a:gd name="connsiteX5660" fmla="*/ 22470262 w 27203888"/>
              <a:gd name="connsiteY5660" fmla="*/ 3839412 h 10748675"/>
              <a:gd name="connsiteX5661" fmla="*/ 18913719 w 27203888"/>
              <a:gd name="connsiteY5661" fmla="*/ 4658581 h 10748675"/>
              <a:gd name="connsiteX5662" fmla="*/ 18915094 w 27203888"/>
              <a:gd name="connsiteY5662" fmla="*/ 4650883 h 10748675"/>
              <a:gd name="connsiteX5663" fmla="*/ 18914894 w 27203888"/>
              <a:gd name="connsiteY5663" fmla="*/ 4652004 h 10748675"/>
              <a:gd name="connsiteX5664" fmla="*/ 608581 w 27203888"/>
              <a:gd name="connsiteY5664" fmla="*/ 8874173 h 10748675"/>
              <a:gd name="connsiteX5665" fmla="*/ 590006 w 27203888"/>
              <a:gd name="connsiteY5665" fmla="*/ 8852154 h 10748675"/>
              <a:gd name="connsiteX5666" fmla="*/ 621751 w 27203888"/>
              <a:gd name="connsiteY5666" fmla="*/ 8855924 h 10748675"/>
              <a:gd name="connsiteX5667" fmla="*/ 608581 w 27203888"/>
              <a:gd name="connsiteY5667" fmla="*/ 8874173 h 10748675"/>
              <a:gd name="connsiteX5668" fmla="*/ 26764690 w 27203888"/>
              <a:gd name="connsiteY5668" fmla="*/ 2856210 h 10748675"/>
              <a:gd name="connsiteX5669" fmla="*/ 26747167 w 27203888"/>
              <a:gd name="connsiteY5669" fmla="*/ 2857745 h 10748675"/>
              <a:gd name="connsiteX5670" fmla="*/ 26775206 w 27203888"/>
              <a:gd name="connsiteY5670" fmla="*/ 2827031 h 10748675"/>
              <a:gd name="connsiteX5671" fmla="*/ 26764690 w 27203888"/>
              <a:gd name="connsiteY5671" fmla="*/ 2856210 h 10748675"/>
              <a:gd name="connsiteX5672" fmla="*/ 18239852 w 27203888"/>
              <a:gd name="connsiteY5672" fmla="*/ 4819520 h 10748675"/>
              <a:gd name="connsiteX5673" fmla="*/ 18239852 w 27203888"/>
              <a:gd name="connsiteY5673" fmla="*/ 4705268 h 10748675"/>
              <a:gd name="connsiteX5674" fmla="*/ 18273928 w 27203888"/>
              <a:gd name="connsiteY5674" fmla="*/ 4730894 h 10748675"/>
              <a:gd name="connsiteX5675" fmla="*/ 18273928 w 27203888"/>
              <a:gd name="connsiteY5675" fmla="*/ 4654015 h 10748675"/>
              <a:gd name="connsiteX5676" fmla="*/ 18254456 w 27203888"/>
              <a:gd name="connsiteY5676" fmla="*/ 4666828 h 10748675"/>
              <a:gd name="connsiteX5677" fmla="*/ 18220379 w 27203888"/>
              <a:gd name="connsiteY5677" fmla="*/ 4641202 h 10748675"/>
              <a:gd name="connsiteX5678" fmla="*/ 18269060 w 27203888"/>
              <a:gd name="connsiteY5678" fmla="*/ 4613973 h 10748675"/>
              <a:gd name="connsiteX5679" fmla="*/ 18317741 w 27203888"/>
              <a:gd name="connsiteY5679" fmla="*/ 4634795 h 10748675"/>
              <a:gd name="connsiteX5680" fmla="*/ 18399686 w 27203888"/>
              <a:gd name="connsiteY5680" fmla="*/ 4641202 h 10748675"/>
              <a:gd name="connsiteX5681" fmla="*/ 18244720 w 27203888"/>
              <a:gd name="connsiteY5681" fmla="*/ 4762928 h 10748675"/>
              <a:gd name="connsiteX5682" fmla="*/ 18239852 w 27203888"/>
              <a:gd name="connsiteY5682" fmla="*/ 4819520 h 10748675"/>
              <a:gd name="connsiteX5683" fmla="*/ 3236286 w 27203888"/>
              <a:gd name="connsiteY5683" fmla="*/ 8273933 h 10748675"/>
              <a:gd name="connsiteX5684" fmla="*/ 3174791 w 27203888"/>
              <a:gd name="connsiteY5684" fmla="*/ 8261383 h 10748675"/>
              <a:gd name="connsiteX5685" fmla="*/ 3143931 w 27203888"/>
              <a:gd name="connsiteY5685" fmla="*/ 8221313 h 10748675"/>
              <a:gd name="connsiteX5686" fmla="*/ 3137663 w 27203888"/>
              <a:gd name="connsiteY5686" fmla="*/ 8264588 h 10748675"/>
              <a:gd name="connsiteX5687" fmla="*/ 3104970 w 27203888"/>
              <a:gd name="connsiteY5687" fmla="*/ 8219489 h 10748675"/>
              <a:gd name="connsiteX5688" fmla="*/ 3074943 w 27203888"/>
              <a:gd name="connsiteY5688" fmla="*/ 8182792 h 10748675"/>
              <a:gd name="connsiteX5689" fmla="*/ 3074210 w 27203888"/>
              <a:gd name="connsiteY5689" fmla="*/ 8196190 h 10748675"/>
              <a:gd name="connsiteX5690" fmla="*/ 3066076 w 27203888"/>
              <a:gd name="connsiteY5690" fmla="*/ 8182622 h 10748675"/>
              <a:gd name="connsiteX5691" fmla="*/ 3070200 w 27203888"/>
              <a:gd name="connsiteY5691" fmla="*/ 8176992 h 10748675"/>
              <a:gd name="connsiteX5692" fmla="*/ 3068277 w 27203888"/>
              <a:gd name="connsiteY5692" fmla="*/ 8174641 h 10748675"/>
              <a:gd name="connsiteX5693" fmla="*/ 3247463 w 27203888"/>
              <a:gd name="connsiteY5693" fmla="*/ 8181469 h 10748675"/>
              <a:gd name="connsiteX5694" fmla="*/ 3220139 w 27203888"/>
              <a:gd name="connsiteY5694" fmla="*/ 8203774 h 10748675"/>
              <a:gd name="connsiteX5695" fmla="*/ 3236286 w 27203888"/>
              <a:gd name="connsiteY5695" fmla="*/ 8273933 h 10748675"/>
              <a:gd name="connsiteX5696" fmla="*/ 1451950 w 27203888"/>
              <a:gd name="connsiteY5696" fmla="*/ 8684596 h 10748675"/>
              <a:gd name="connsiteX5697" fmla="*/ 1460351 w 27203888"/>
              <a:gd name="connsiteY5697" fmla="*/ 8655786 h 10748675"/>
              <a:gd name="connsiteX5698" fmla="*/ 1451950 w 27203888"/>
              <a:gd name="connsiteY5698" fmla="*/ 8684596 h 10748675"/>
              <a:gd name="connsiteX5699" fmla="*/ 3127711 w 27203888"/>
              <a:gd name="connsiteY5699" fmla="*/ 8298926 h 10748675"/>
              <a:gd name="connsiteX5700" fmla="*/ 3111401 w 27203888"/>
              <a:gd name="connsiteY5700" fmla="*/ 8275803 h 10748675"/>
              <a:gd name="connsiteX5701" fmla="*/ 3127711 w 27203888"/>
              <a:gd name="connsiteY5701" fmla="*/ 8298926 h 10748675"/>
              <a:gd name="connsiteX5702" fmla="*/ 6775534 w 27203888"/>
              <a:gd name="connsiteY5702" fmla="*/ 7459395 h 10748675"/>
              <a:gd name="connsiteX5703" fmla="*/ 6769660 w 27203888"/>
              <a:gd name="connsiteY5703" fmla="*/ 7433870 h 10748675"/>
              <a:gd name="connsiteX5704" fmla="*/ 6829103 w 27203888"/>
              <a:gd name="connsiteY5704" fmla="*/ 7420189 h 10748675"/>
              <a:gd name="connsiteX5705" fmla="*/ 6775534 w 27203888"/>
              <a:gd name="connsiteY5705" fmla="*/ 7459395 h 10748675"/>
              <a:gd name="connsiteX5706" fmla="*/ 7732437 w 27203888"/>
              <a:gd name="connsiteY5706" fmla="*/ 7239168 h 10748675"/>
              <a:gd name="connsiteX5707" fmla="*/ 7700388 w 27203888"/>
              <a:gd name="connsiteY5707" fmla="*/ 7172065 h 10748675"/>
              <a:gd name="connsiteX5708" fmla="*/ 7732437 w 27203888"/>
              <a:gd name="connsiteY5708" fmla="*/ 7239168 h 10748675"/>
              <a:gd name="connsiteX5709" fmla="*/ 1692282 w 27203888"/>
              <a:gd name="connsiteY5709" fmla="*/ 8629285 h 10748675"/>
              <a:gd name="connsiteX5710" fmla="*/ 1554709 w 27203888"/>
              <a:gd name="connsiteY5710" fmla="*/ 8596398 h 10748675"/>
              <a:gd name="connsiteX5711" fmla="*/ 1604456 w 27203888"/>
              <a:gd name="connsiteY5711" fmla="*/ 8579495 h 10748675"/>
              <a:gd name="connsiteX5712" fmla="*/ 1680557 w 27203888"/>
              <a:gd name="connsiteY5712" fmla="*/ 8578343 h 10748675"/>
              <a:gd name="connsiteX5713" fmla="*/ 1692282 w 27203888"/>
              <a:gd name="connsiteY5713" fmla="*/ 8629285 h 10748675"/>
              <a:gd name="connsiteX5714" fmla="*/ 5391907 w 27203888"/>
              <a:gd name="connsiteY5714" fmla="*/ 7777832 h 10748675"/>
              <a:gd name="connsiteX5715" fmla="*/ 5330483 w 27203888"/>
              <a:gd name="connsiteY5715" fmla="*/ 7765129 h 10748675"/>
              <a:gd name="connsiteX5716" fmla="*/ 5421397 w 27203888"/>
              <a:gd name="connsiteY5716" fmla="*/ 7718264 h 10748675"/>
              <a:gd name="connsiteX5717" fmla="*/ 5526434 w 27203888"/>
              <a:gd name="connsiteY5717" fmla="*/ 7709298 h 10748675"/>
              <a:gd name="connsiteX5718" fmla="*/ 5619482 w 27203888"/>
              <a:gd name="connsiteY5718" fmla="*/ 7714721 h 10748675"/>
              <a:gd name="connsiteX5719" fmla="*/ 5391907 w 27203888"/>
              <a:gd name="connsiteY5719" fmla="*/ 7777832 h 10748675"/>
              <a:gd name="connsiteX5720" fmla="*/ 8188366 w 27203888"/>
              <a:gd name="connsiteY5720" fmla="*/ 7134240 h 10748675"/>
              <a:gd name="connsiteX5721" fmla="*/ 8182526 w 27203888"/>
              <a:gd name="connsiteY5721" fmla="*/ 7108865 h 10748675"/>
              <a:gd name="connsiteX5722" fmla="*/ 8240532 w 27203888"/>
              <a:gd name="connsiteY5722" fmla="*/ 7106205 h 10748675"/>
              <a:gd name="connsiteX5723" fmla="*/ 8188366 w 27203888"/>
              <a:gd name="connsiteY5723" fmla="*/ 7134240 h 10748675"/>
              <a:gd name="connsiteX5724" fmla="*/ 25286348 w 27203888"/>
              <a:gd name="connsiteY5724" fmla="*/ 3200050 h 10748675"/>
              <a:gd name="connsiteX5725" fmla="*/ 25212560 w 27203888"/>
              <a:gd name="connsiteY5725" fmla="*/ 3115907 h 10748675"/>
              <a:gd name="connsiteX5726" fmla="*/ 25330619 w 27203888"/>
              <a:gd name="connsiteY5726" fmla="*/ 3148690 h 10748675"/>
              <a:gd name="connsiteX5727" fmla="*/ 25286348 w 27203888"/>
              <a:gd name="connsiteY5727" fmla="*/ 3200050 h 10748675"/>
              <a:gd name="connsiteX5728" fmla="*/ 7659818 w 27203888"/>
              <a:gd name="connsiteY5728" fmla="*/ 7257348 h 10748675"/>
              <a:gd name="connsiteX5729" fmla="*/ 7652710 w 27203888"/>
              <a:gd name="connsiteY5729" fmla="*/ 7254701 h 10748675"/>
              <a:gd name="connsiteX5730" fmla="*/ 7656588 w 27203888"/>
              <a:gd name="connsiteY5730" fmla="*/ 7249778 h 10748675"/>
              <a:gd name="connsiteX5731" fmla="*/ 7658070 w 27203888"/>
              <a:gd name="connsiteY5731" fmla="*/ 7240969 h 10748675"/>
              <a:gd name="connsiteX5732" fmla="*/ 7657932 w 27203888"/>
              <a:gd name="connsiteY5732" fmla="*/ 7240753 h 10748675"/>
              <a:gd name="connsiteX5733" fmla="*/ 7659434 w 27203888"/>
              <a:gd name="connsiteY5733" fmla="*/ 7201354 h 10748675"/>
              <a:gd name="connsiteX5734" fmla="*/ 7666613 w 27203888"/>
              <a:gd name="connsiteY5734" fmla="*/ 7254318 h 10748675"/>
              <a:gd name="connsiteX5735" fmla="*/ 7660883 w 27203888"/>
              <a:gd name="connsiteY5735" fmla="*/ 7245364 h 10748675"/>
              <a:gd name="connsiteX5736" fmla="*/ 7663263 w 27203888"/>
              <a:gd name="connsiteY5736" fmla="*/ 7254288 h 10748675"/>
              <a:gd name="connsiteX5737" fmla="*/ 7659818 w 27203888"/>
              <a:gd name="connsiteY5737" fmla="*/ 7257348 h 10748675"/>
              <a:gd name="connsiteX5738" fmla="*/ 18912030 w 27203888"/>
              <a:gd name="connsiteY5738" fmla="*/ 4668022 h 10748675"/>
              <a:gd name="connsiteX5739" fmla="*/ 18913433 w 27203888"/>
              <a:gd name="connsiteY5739" fmla="*/ 4660176 h 10748675"/>
              <a:gd name="connsiteX5740" fmla="*/ 18913719 w 27203888"/>
              <a:gd name="connsiteY5740" fmla="*/ 4658581 h 10748675"/>
              <a:gd name="connsiteX5741" fmla="*/ 19462590 w 27203888"/>
              <a:gd name="connsiteY5741" fmla="*/ 4544644 h 10748675"/>
              <a:gd name="connsiteX5742" fmla="*/ 19433165 w 27203888"/>
              <a:gd name="connsiteY5742" fmla="*/ 4518814 h 10748675"/>
              <a:gd name="connsiteX5743" fmla="*/ 19462590 w 27203888"/>
              <a:gd name="connsiteY5743" fmla="*/ 4544644 h 10748675"/>
              <a:gd name="connsiteX5744" fmla="*/ 19217293 w 27203888"/>
              <a:gd name="connsiteY5744" fmla="*/ 4603416 h 10748675"/>
              <a:gd name="connsiteX5745" fmla="*/ 19239808 w 27203888"/>
              <a:gd name="connsiteY5745" fmla="*/ 4581889 h 10748675"/>
              <a:gd name="connsiteX5746" fmla="*/ 19278115 w 27203888"/>
              <a:gd name="connsiteY5746" fmla="*/ 4543382 h 10748675"/>
              <a:gd name="connsiteX5747" fmla="*/ 19263444 w 27203888"/>
              <a:gd name="connsiteY5747" fmla="*/ 4492040 h 10748675"/>
              <a:gd name="connsiteX5748" fmla="*/ 19244698 w 27203888"/>
              <a:gd name="connsiteY5748" fmla="*/ 4504875 h 10748675"/>
              <a:gd name="connsiteX5749" fmla="*/ 19191721 w 27203888"/>
              <a:gd name="connsiteY5749" fmla="*/ 4543382 h 10748675"/>
              <a:gd name="connsiteX5750" fmla="*/ 19191721 w 27203888"/>
              <a:gd name="connsiteY5750" fmla="*/ 4606492 h 10748675"/>
              <a:gd name="connsiteX5751" fmla="*/ 19217293 w 27203888"/>
              <a:gd name="connsiteY5751" fmla="*/ 4603416 h 10748675"/>
              <a:gd name="connsiteX5752" fmla="*/ 21988449 w 27203888"/>
              <a:gd name="connsiteY5752" fmla="*/ 3967238 h 10748675"/>
              <a:gd name="connsiteX5753" fmla="*/ 21998502 w 27203888"/>
              <a:gd name="connsiteY5753" fmla="*/ 3916211 h 10748675"/>
              <a:gd name="connsiteX5754" fmla="*/ 22023635 w 27203888"/>
              <a:gd name="connsiteY5754" fmla="*/ 3935346 h 10748675"/>
              <a:gd name="connsiteX5755" fmla="*/ 21988449 w 27203888"/>
              <a:gd name="connsiteY5755" fmla="*/ 3967238 h 10748675"/>
              <a:gd name="connsiteX5756" fmla="*/ 20164868 w 27203888"/>
              <a:gd name="connsiteY5756" fmla="*/ 4388580 h 10748675"/>
              <a:gd name="connsiteX5757" fmla="*/ 20122425 w 27203888"/>
              <a:gd name="connsiteY5757" fmla="*/ 4388580 h 10748675"/>
              <a:gd name="connsiteX5758" fmla="*/ 20150719 w 27203888"/>
              <a:gd name="connsiteY5758" fmla="*/ 4337576 h 10748675"/>
              <a:gd name="connsiteX5759" fmla="*/ 20164868 w 27203888"/>
              <a:gd name="connsiteY5759" fmla="*/ 4388580 h 10748675"/>
              <a:gd name="connsiteX5760" fmla="*/ 18940749 w 27203888"/>
              <a:gd name="connsiteY5760" fmla="*/ 4674097 h 10748675"/>
              <a:gd name="connsiteX5761" fmla="*/ 18919235 w 27203888"/>
              <a:gd name="connsiteY5761" fmla="*/ 4654849 h 10748675"/>
              <a:gd name="connsiteX5762" fmla="*/ 18961664 w 27203888"/>
              <a:gd name="connsiteY5762" fmla="*/ 4654849 h 10748675"/>
              <a:gd name="connsiteX5763" fmla="*/ 18940749 w 27203888"/>
              <a:gd name="connsiteY5763" fmla="*/ 4674097 h 10748675"/>
              <a:gd name="connsiteX5764" fmla="*/ 26304076 w 27203888"/>
              <a:gd name="connsiteY5764" fmla="*/ 2982201 h 10748675"/>
              <a:gd name="connsiteX5765" fmla="*/ 26317726 w 27203888"/>
              <a:gd name="connsiteY5765" fmla="*/ 2950157 h 10748675"/>
              <a:gd name="connsiteX5766" fmla="*/ 26304076 w 27203888"/>
              <a:gd name="connsiteY5766" fmla="*/ 2982201 h 10748675"/>
              <a:gd name="connsiteX5767" fmla="*/ 19834583 w 27203888"/>
              <a:gd name="connsiteY5767" fmla="*/ 4472679 h 10748675"/>
              <a:gd name="connsiteX5768" fmla="*/ 19836391 w 27203888"/>
              <a:gd name="connsiteY5768" fmla="*/ 4467799 h 10748675"/>
              <a:gd name="connsiteX5769" fmla="*/ 19835752 w 27203888"/>
              <a:gd name="connsiteY5769" fmla="*/ 4469527 h 10748675"/>
              <a:gd name="connsiteX5770" fmla="*/ 20965376 w 27203888"/>
              <a:gd name="connsiteY5770" fmla="*/ 4213314 h 10748675"/>
              <a:gd name="connsiteX5771" fmla="*/ 20978986 w 27203888"/>
              <a:gd name="connsiteY5771" fmla="*/ 4181402 h 10748675"/>
              <a:gd name="connsiteX5772" fmla="*/ 20965376 w 27203888"/>
              <a:gd name="connsiteY5772" fmla="*/ 4213314 h 10748675"/>
              <a:gd name="connsiteX5773" fmla="*/ 645851 w 27203888"/>
              <a:gd name="connsiteY5773" fmla="*/ 8889824 h 10748675"/>
              <a:gd name="connsiteX5774" fmla="*/ 629429 w 27203888"/>
              <a:gd name="connsiteY5774" fmla="*/ 8885544 h 10748675"/>
              <a:gd name="connsiteX5775" fmla="*/ 631966 w 27203888"/>
              <a:gd name="connsiteY5775" fmla="*/ 8874211 h 10748675"/>
              <a:gd name="connsiteX5776" fmla="*/ 658753 w 27203888"/>
              <a:gd name="connsiteY5776" fmla="*/ 8878795 h 10748675"/>
              <a:gd name="connsiteX5777" fmla="*/ 645851 w 27203888"/>
              <a:gd name="connsiteY5777" fmla="*/ 8889824 h 10748675"/>
              <a:gd name="connsiteX5778" fmla="*/ 18918407 w 27203888"/>
              <a:gd name="connsiteY5778" fmla="*/ 4686905 h 10748675"/>
              <a:gd name="connsiteX5779" fmla="*/ 18913418 w 27203888"/>
              <a:gd name="connsiteY5779" fmla="*/ 4673789 h 10748675"/>
              <a:gd name="connsiteX5780" fmla="*/ 18918407 w 27203888"/>
              <a:gd name="connsiteY5780" fmla="*/ 4686905 h 10748675"/>
              <a:gd name="connsiteX5781" fmla="*/ 23933720 w 27203888"/>
              <a:gd name="connsiteY5781" fmla="*/ 3536226 h 10748675"/>
              <a:gd name="connsiteX5782" fmla="*/ 23947372 w 27203888"/>
              <a:gd name="connsiteY5782" fmla="*/ 3508951 h 10748675"/>
              <a:gd name="connsiteX5783" fmla="*/ 23933720 w 27203888"/>
              <a:gd name="connsiteY5783" fmla="*/ 3536226 h 10748675"/>
              <a:gd name="connsiteX5784" fmla="*/ 1186437 w 27203888"/>
              <a:gd name="connsiteY5784" fmla="*/ 8771905 h 10748675"/>
              <a:gd name="connsiteX5785" fmla="*/ 1209713 w 27203888"/>
              <a:gd name="connsiteY5785" fmla="*/ 8738872 h 10748675"/>
              <a:gd name="connsiteX5786" fmla="*/ 1186437 w 27203888"/>
              <a:gd name="connsiteY5786" fmla="*/ 8771905 h 10748675"/>
              <a:gd name="connsiteX5787" fmla="*/ 20058981 w 27203888"/>
              <a:gd name="connsiteY5787" fmla="*/ 4428815 h 10748675"/>
              <a:gd name="connsiteX5788" fmla="*/ 20032362 w 27203888"/>
              <a:gd name="connsiteY5788" fmla="*/ 4425500 h 10748675"/>
              <a:gd name="connsiteX5789" fmla="*/ 20062082 w 27203888"/>
              <a:gd name="connsiteY5789" fmla="*/ 4391159 h 10748675"/>
              <a:gd name="connsiteX5790" fmla="*/ 20074792 w 27203888"/>
              <a:gd name="connsiteY5790" fmla="*/ 4392351 h 10748675"/>
              <a:gd name="connsiteX5791" fmla="*/ 20058981 w 27203888"/>
              <a:gd name="connsiteY5791" fmla="*/ 4428815 h 10748675"/>
              <a:gd name="connsiteX5792" fmla="*/ 1574806 w 27203888"/>
              <a:gd name="connsiteY5792" fmla="*/ 8684088 h 10748675"/>
              <a:gd name="connsiteX5793" fmla="*/ 1586984 w 27203888"/>
              <a:gd name="connsiteY5793" fmla="*/ 8654416 h 10748675"/>
              <a:gd name="connsiteX5794" fmla="*/ 1574806 w 27203888"/>
              <a:gd name="connsiteY5794" fmla="*/ 8684088 h 10748675"/>
              <a:gd name="connsiteX5795" fmla="*/ 3314690 w 27203888"/>
              <a:gd name="connsiteY5795" fmla="*/ 8283661 h 10748675"/>
              <a:gd name="connsiteX5796" fmla="*/ 3298276 w 27203888"/>
              <a:gd name="connsiteY5796" fmla="*/ 8212343 h 10748675"/>
              <a:gd name="connsiteX5797" fmla="*/ 3293237 w 27203888"/>
              <a:gd name="connsiteY5797" fmla="*/ 8283169 h 10748675"/>
              <a:gd name="connsiteX5798" fmla="*/ 3250651 w 27203888"/>
              <a:gd name="connsiteY5798" fmla="*/ 8260400 h 10748675"/>
              <a:gd name="connsiteX5799" fmla="*/ 3258733 w 27203888"/>
              <a:gd name="connsiteY5799" fmla="*/ 8225967 h 10748675"/>
              <a:gd name="connsiteX5800" fmla="*/ 3256876 w 27203888"/>
              <a:gd name="connsiteY5800" fmla="*/ 8194728 h 10748675"/>
              <a:gd name="connsiteX5801" fmla="*/ 3390807 w 27203888"/>
              <a:gd name="connsiteY5801" fmla="*/ 8200998 h 10748675"/>
              <a:gd name="connsiteX5802" fmla="*/ 3332037 w 27203888"/>
              <a:gd name="connsiteY5802" fmla="*/ 8219953 h 10748675"/>
              <a:gd name="connsiteX5803" fmla="*/ 3314690 w 27203888"/>
              <a:gd name="connsiteY5803" fmla="*/ 8283661 h 10748675"/>
              <a:gd name="connsiteX5804" fmla="*/ 19830632 w 27203888"/>
              <a:gd name="connsiteY5804" fmla="*/ 4483349 h 10748675"/>
              <a:gd name="connsiteX5805" fmla="*/ 19834583 w 27203888"/>
              <a:gd name="connsiteY5805" fmla="*/ 4472679 h 10748675"/>
              <a:gd name="connsiteX5806" fmla="*/ 19832552 w 27203888"/>
              <a:gd name="connsiteY5806" fmla="*/ 4478165 h 10748675"/>
              <a:gd name="connsiteX5807" fmla="*/ 19830632 w 27203888"/>
              <a:gd name="connsiteY5807" fmla="*/ 4483349 h 10748675"/>
              <a:gd name="connsiteX5808" fmla="*/ 23291637 w 27203888"/>
              <a:gd name="connsiteY5808" fmla="*/ 3687829 h 10748675"/>
              <a:gd name="connsiteX5809" fmla="*/ 23291637 w 27203888"/>
              <a:gd name="connsiteY5809" fmla="*/ 3655752 h 10748675"/>
              <a:gd name="connsiteX5810" fmla="*/ 23291637 w 27203888"/>
              <a:gd name="connsiteY5810" fmla="*/ 3687829 h 10748675"/>
              <a:gd name="connsiteX5811" fmla="*/ 8812557 w 27203888"/>
              <a:gd name="connsiteY5811" fmla="*/ 7021687 h 10748675"/>
              <a:gd name="connsiteX5812" fmla="*/ 8894975 w 27203888"/>
              <a:gd name="connsiteY5812" fmla="*/ 6981130 h 10748675"/>
              <a:gd name="connsiteX5813" fmla="*/ 8809832 w 27203888"/>
              <a:gd name="connsiteY5813" fmla="*/ 6962947 h 10748675"/>
              <a:gd name="connsiteX5814" fmla="*/ 8812557 w 27203888"/>
              <a:gd name="connsiteY5814" fmla="*/ 7021687 h 10748675"/>
              <a:gd name="connsiteX5815" fmla="*/ 23690237 w 27203888"/>
              <a:gd name="connsiteY5815" fmla="*/ 3597849 h 10748675"/>
              <a:gd name="connsiteX5816" fmla="*/ 23196548 w 27203888"/>
              <a:gd name="connsiteY5816" fmla="*/ 3431336 h 10748675"/>
              <a:gd name="connsiteX5817" fmla="*/ 23216196 w 27203888"/>
              <a:gd name="connsiteY5817" fmla="*/ 3290600 h 10748675"/>
              <a:gd name="connsiteX5818" fmla="*/ 23191635 w 27203888"/>
              <a:gd name="connsiteY5818" fmla="*/ 3277709 h 10748675"/>
              <a:gd name="connsiteX5819" fmla="*/ 23212514 w 27203888"/>
              <a:gd name="connsiteY5819" fmla="*/ 3254346 h 10748675"/>
              <a:gd name="connsiteX5820" fmla="*/ 23240759 w 27203888"/>
              <a:gd name="connsiteY5820" fmla="*/ 3264818 h 10748675"/>
              <a:gd name="connsiteX5821" fmla="*/ 23333275 w 27203888"/>
              <a:gd name="connsiteY5821" fmla="*/ 3290600 h 10748675"/>
              <a:gd name="connsiteX5822" fmla="*/ 23372572 w 27203888"/>
              <a:gd name="connsiteY5822" fmla="*/ 3424889 h 10748675"/>
              <a:gd name="connsiteX5823" fmla="*/ 23509300 w 27203888"/>
              <a:gd name="connsiteY5823" fmla="*/ 3470010 h 10748675"/>
              <a:gd name="connsiteX5824" fmla="*/ 23637019 w 27203888"/>
              <a:gd name="connsiteY5824" fmla="*/ 3515130 h 10748675"/>
              <a:gd name="connsiteX5825" fmla="*/ 23680412 w 27203888"/>
              <a:gd name="connsiteY5825" fmla="*/ 3528021 h 10748675"/>
              <a:gd name="connsiteX5826" fmla="*/ 23690237 w 27203888"/>
              <a:gd name="connsiteY5826" fmla="*/ 3597849 h 10748675"/>
              <a:gd name="connsiteX5827" fmla="*/ 920202 w 27203888"/>
              <a:gd name="connsiteY5827" fmla="*/ 8842679 h 10748675"/>
              <a:gd name="connsiteX5828" fmla="*/ 876307 w 27203888"/>
              <a:gd name="connsiteY5828" fmla="*/ 8814034 h 10748675"/>
              <a:gd name="connsiteX5829" fmla="*/ 920202 w 27203888"/>
              <a:gd name="connsiteY5829" fmla="*/ 8842679 h 10748675"/>
              <a:gd name="connsiteX5830" fmla="*/ 22661300 w 27203888"/>
              <a:gd name="connsiteY5830" fmla="*/ 3839352 h 10748675"/>
              <a:gd name="connsiteX5831" fmla="*/ 22618860 w 27203888"/>
              <a:gd name="connsiteY5831" fmla="*/ 3839352 h 10748675"/>
              <a:gd name="connsiteX5832" fmla="*/ 22628290 w 27203888"/>
              <a:gd name="connsiteY5832" fmla="*/ 3788349 h 10748675"/>
              <a:gd name="connsiteX5833" fmla="*/ 22661300 w 27203888"/>
              <a:gd name="connsiteY5833" fmla="*/ 3839352 h 10748675"/>
              <a:gd name="connsiteX5834" fmla="*/ 20924970 w 27203888"/>
              <a:gd name="connsiteY5834" fmla="*/ 4241844 h 10748675"/>
              <a:gd name="connsiteX5835" fmla="*/ 20896931 w 27203888"/>
              <a:gd name="connsiteY5835" fmla="*/ 4211129 h 10748675"/>
              <a:gd name="connsiteX5836" fmla="*/ 20924970 w 27203888"/>
              <a:gd name="connsiteY5836" fmla="*/ 4241844 h 10748675"/>
              <a:gd name="connsiteX5837" fmla="*/ 22676497 w 27203888"/>
              <a:gd name="connsiteY5837" fmla="*/ 3839368 h 10748675"/>
              <a:gd name="connsiteX5838" fmla="*/ 22686475 w 27203888"/>
              <a:gd name="connsiteY5838" fmla="*/ 3807291 h 10748675"/>
              <a:gd name="connsiteX5839" fmla="*/ 22676497 w 27203888"/>
              <a:gd name="connsiteY5839" fmla="*/ 3839368 h 10748675"/>
              <a:gd name="connsiteX5840" fmla="*/ 681196 w 27203888"/>
              <a:gd name="connsiteY5840" fmla="*/ 8905495 h 10748675"/>
              <a:gd name="connsiteX5841" fmla="*/ 664770 w 27203888"/>
              <a:gd name="connsiteY5841" fmla="*/ 8901214 h 10748675"/>
              <a:gd name="connsiteX5842" fmla="*/ 672195 w 27203888"/>
              <a:gd name="connsiteY5842" fmla="*/ 8888757 h 10748675"/>
              <a:gd name="connsiteX5843" fmla="*/ 694095 w 27203888"/>
              <a:gd name="connsiteY5843" fmla="*/ 8894465 h 10748675"/>
              <a:gd name="connsiteX5844" fmla="*/ 681196 w 27203888"/>
              <a:gd name="connsiteY5844" fmla="*/ 8905495 h 10748675"/>
              <a:gd name="connsiteX5845" fmla="*/ 23733298 w 27203888"/>
              <a:gd name="connsiteY5845" fmla="*/ 3600783 h 10748675"/>
              <a:gd name="connsiteX5846" fmla="*/ 23706772 w 27203888"/>
              <a:gd name="connsiteY5846" fmla="*/ 3597418 h 10748675"/>
              <a:gd name="connsiteX5847" fmla="*/ 23722688 w 27203888"/>
              <a:gd name="connsiteY5847" fmla="*/ 3562845 h 10748675"/>
              <a:gd name="connsiteX5848" fmla="*/ 23749215 w 27203888"/>
              <a:gd name="connsiteY5848" fmla="*/ 3566208 h 10748675"/>
              <a:gd name="connsiteX5849" fmla="*/ 23733298 w 27203888"/>
              <a:gd name="connsiteY5849" fmla="*/ 3600783 h 10748675"/>
              <a:gd name="connsiteX5850" fmla="*/ 19438682 w 27203888"/>
              <a:gd name="connsiteY5850" fmla="*/ 4589442 h 10748675"/>
              <a:gd name="connsiteX5851" fmla="*/ 19418453 w 27203888"/>
              <a:gd name="connsiteY5851" fmla="*/ 4583388 h 10748675"/>
              <a:gd name="connsiteX5852" fmla="*/ 19424175 w 27203888"/>
              <a:gd name="connsiteY5852" fmla="*/ 4454241 h 10748675"/>
              <a:gd name="connsiteX5853" fmla="*/ 19475094 w 27203888"/>
              <a:gd name="connsiteY5853" fmla="*/ 4431539 h 10748675"/>
              <a:gd name="connsiteX5854" fmla="*/ 19481570 w 27203888"/>
              <a:gd name="connsiteY5854" fmla="*/ 4393418 h 10748675"/>
              <a:gd name="connsiteX5855" fmla="*/ 19481204 w 27203888"/>
              <a:gd name="connsiteY5855" fmla="*/ 4392351 h 10748675"/>
              <a:gd name="connsiteX5856" fmla="*/ 19481989 w 27203888"/>
              <a:gd name="connsiteY5856" fmla="*/ 4390953 h 10748675"/>
              <a:gd name="connsiteX5857" fmla="*/ 19482207 w 27203888"/>
              <a:gd name="connsiteY5857" fmla="*/ 4389668 h 10748675"/>
              <a:gd name="connsiteX5858" fmla="*/ 19482477 w 27203888"/>
              <a:gd name="connsiteY5858" fmla="*/ 4390083 h 10748675"/>
              <a:gd name="connsiteX5859" fmla="*/ 19486323 w 27203888"/>
              <a:gd name="connsiteY5859" fmla="*/ 4383235 h 10748675"/>
              <a:gd name="connsiteX5860" fmla="*/ 19494856 w 27203888"/>
              <a:gd name="connsiteY5860" fmla="*/ 4392351 h 10748675"/>
              <a:gd name="connsiteX5861" fmla="*/ 19489744 w 27203888"/>
              <a:gd name="connsiteY5861" fmla="*/ 4401288 h 10748675"/>
              <a:gd name="connsiteX5862" fmla="*/ 19491172 w 27203888"/>
              <a:gd name="connsiteY5862" fmla="*/ 4403490 h 10748675"/>
              <a:gd name="connsiteX5863" fmla="*/ 19526345 w 27203888"/>
              <a:gd name="connsiteY5863" fmla="*/ 4402582 h 10748675"/>
              <a:gd name="connsiteX5864" fmla="*/ 19589283 w 27203888"/>
              <a:gd name="connsiteY5864" fmla="*/ 4389668 h 10748675"/>
              <a:gd name="connsiteX5865" fmla="*/ 19574569 w 27203888"/>
              <a:gd name="connsiteY5865" fmla="*/ 4345542 h 10748675"/>
              <a:gd name="connsiteX5866" fmla="*/ 19526345 w 27203888"/>
              <a:gd name="connsiteY5866" fmla="*/ 4371371 h 10748675"/>
              <a:gd name="connsiteX5867" fmla="*/ 19462590 w 27203888"/>
              <a:gd name="connsiteY5867" fmla="*/ 4326170 h 10748675"/>
              <a:gd name="connsiteX5868" fmla="*/ 20351070 w 27203888"/>
              <a:gd name="connsiteY5868" fmla="*/ 4005561 h 10748675"/>
              <a:gd name="connsiteX5869" fmla="*/ 19979984 w 27203888"/>
              <a:gd name="connsiteY5869" fmla="*/ 4191641 h 10748675"/>
              <a:gd name="connsiteX5870" fmla="*/ 19799345 w 27203888"/>
              <a:gd name="connsiteY5870" fmla="*/ 4261596 h 10748675"/>
              <a:gd name="connsiteX5871" fmla="*/ 19706983 w 27203888"/>
              <a:gd name="connsiteY5871" fmla="*/ 4280968 h 10748675"/>
              <a:gd name="connsiteX5872" fmla="*/ 19662845 w 27203888"/>
              <a:gd name="connsiteY5872" fmla="*/ 4280968 h 10748675"/>
              <a:gd name="connsiteX5873" fmla="*/ 19633419 w 27203888"/>
              <a:gd name="connsiteY5873" fmla="*/ 4345542 h 10748675"/>
              <a:gd name="connsiteX5874" fmla="*/ 19926038 w 27203888"/>
              <a:gd name="connsiteY5874" fmla="*/ 4261596 h 10748675"/>
              <a:gd name="connsiteX5875" fmla="*/ 20057634 w 27203888"/>
              <a:gd name="connsiteY5875" fmla="*/ 4191641 h 10748675"/>
              <a:gd name="connsiteX5876" fmla="*/ 20190048 w 27203888"/>
              <a:gd name="connsiteY5876" fmla="*/ 4134710 h 10748675"/>
              <a:gd name="connsiteX5877" fmla="*/ 20472857 w 27203888"/>
              <a:gd name="connsiteY5877" fmla="*/ 4044307 h 10748675"/>
              <a:gd name="connsiteX5878" fmla="*/ 20614261 w 27203888"/>
              <a:gd name="connsiteY5878" fmla="*/ 4012020 h 10748675"/>
              <a:gd name="connsiteX5879" fmla="*/ 20726241 w 27203888"/>
              <a:gd name="connsiteY5879" fmla="*/ 3967895 h 10748675"/>
              <a:gd name="connsiteX5880" fmla="*/ 21224018 w 27203888"/>
              <a:gd name="connsiteY5880" fmla="*/ 3916236 h 10748675"/>
              <a:gd name="connsiteX5881" fmla="*/ 21258347 w 27203888"/>
              <a:gd name="connsiteY5881" fmla="*/ 3948521 h 10748675"/>
              <a:gd name="connsiteX5882" fmla="*/ 21165166 w 27203888"/>
              <a:gd name="connsiteY5882" fmla="*/ 4005561 h 10748675"/>
              <a:gd name="connsiteX5883" fmla="*/ 20887263 w 27203888"/>
              <a:gd name="connsiteY5883" fmla="*/ 4057221 h 10748675"/>
              <a:gd name="connsiteX5884" fmla="*/ 20736049 w 27203888"/>
              <a:gd name="connsiteY5884" fmla="*/ 4057220 h 10748675"/>
              <a:gd name="connsiteX5885" fmla="*/ 20711528 w 27203888"/>
              <a:gd name="connsiteY5885" fmla="*/ 4102423 h 10748675"/>
              <a:gd name="connsiteX5886" fmla="*/ 20667391 w 27203888"/>
              <a:gd name="connsiteY5886" fmla="*/ 4108879 h 10748675"/>
              <a:gd name="connsiteX5887" fmla="*/ 20379677 w 27203888"/>
              <a:gd name="connsiteY5887" fmla="*/ 4160539 h 10748675"/>
              <a:gd name="connsiteX5888" fmla="*/ 19809153 w 27203888"/>
              <a:gd name="connsiteY5888" fmla="*/ 4389668 h 10748675"/>
              <a:gd name="connsiteX5889" fmla="*/ 19531249 w 27203888"/>
              <a:gd name="connsiteY5889" fmla="*/ 4531729 h 10748675"/>
              <a:gd name="connsiteX5890" fmla="*/ 19462590 w 27203888"/>
              <a:gd name="connsiteY5890" fmla="*/ 4576931 h 10748675"/>
              <a:gd name="connsiteX5891" fmla="*/ 19438682 w 27203888"/>
              <a:gd name="connsiteY5891" fmla="*/ 4589442 h 10748675"/>
              <a:gd name="connsiteX5892" fmla="*/ 17887093 w 27203888"/>
              <a:gd name="connsiteY5892" fmla="*/ 4948048 h 10748675"/>
              <a:gd name="connsiteX5893" fmla="*/ 17872390 w 27203888"/>
              <a:gd name="connsiteY5893" fmla="*/ 4902954 h 10748675"/>
              <a:gd name="connsiteX5894" fmla="*/ 17857687 w 27203888"/>
              <a:gd name="connsiteY5894" fmla="*/ 4948048 h 10748675"/>
              <a:gd name="connsiteX5895" fmla="*/ 17887093 w 27203888"/>
              <a:gd name="connsiteY5895" fmla="*/ 4948048 h 10748675"/>
              <a:gd name="connsiteX5896" fmla="*/ 19951408 w 27203888"/>
              <a:gd name="connsiteY5896" fmla="*/ 4473832 h 10748675"/>
              <a:gd name="connsiteX5897" fmla="*/ 19946289 w 27203888"/>
              <a:gd name="connsiteY5897" fmla="*/ 4455388 h 10748675"/>
              <a:gd name="connsiteX5898" fmla="*/ 19951158 w 27203888"/>
              <a:gd name="connsiteY5898" fmla="*/ 4442422 h 10748675"/>
              <a:gd name="connsiteX5899" fmla="*/ 19949512 w 27203888"/>
              <a:gd name="connsiteY5899" fmla="*/ 4440500 h 10748675"/>
              <a:gd name="connsiteX5900" fmla="*/ 19974271 w 27203888"/>
              <a:gd name="connsiteY5900" fmla="*/ 4427743 h 10748675"/>
              <a:gd name="connsiteX5901" fmla="*/ 19991955 w 27203888"/>
              <a:gd name="connsiteY5901" fmla="*/ 4453257 h 10748675"/>
              <a:gd name="connsiteX5902" fmla="*/ 19958133 w 27203888"/>
              <a:gd name="connsiteY5902" fmla="*/ 4450567 h 10748675"/>
              <a:gd name="connsiteX5903" fmla="*/ 19953019 w 27203888"/>
              <a:gd name="connsiteY5903" fmla="*/ 4444596 h 10748675"/>
              <a:gd name="connsiteX5904" fmla="*/ 19953684 w 27203888"/>
              <a:gd name="connsiteY5904" fmla="*/ 4445765 h 10748675"/>
              <a:gd name="connsiteX5905" fmla="*/ 19955958 w 27203888"/>
              <a:gd name="connsiteY5905" fmla="*/ 4454587 h 10748675"/>
              <a:gd name="connsiteX5906" fmla="*/ 19951408 w 27203888"/>
              <a:gd name="connsiteY5906" fmla="*/ 4473832 h 10748675"/>
              <a:gd name="connsiteX5907" fmla="*/ 19948712 w 27203888"/>
              <a:gd name="connsiteY5907" fmla="*/ 4475293 h 10748675"/>
              <a:gd name="connsiteX5908" fmla="*/ 19891874 w 27203888"/>
              <a:gd name="connsiteY5908" fmla="*/ 4488050 h 10748675"/>
              <a:gd name="connsiteX5909" fmla="*/ 19916690 w 27203888"/>
              <a:gd name="connsiteY5909" fmla="*/ 4448185 h 10748675"/>
              <a:gd name="connsiteX5910" fmla="*/ 19948712 w 27203888"/>
              <a:gd name="connsiteY5910" fmla="*/ 4475293 h 10748675"/>
              <a:gd name="connsiteX5911" fmla="*/ 5735222 w 27203888"/>
              <a:gd name="connsiteY5911" fmla="*/ 7750388 h 10748675"/>
              <a:gd name="connsiteX5912" fmla="*/ 5637091 w 27203888"/>
              <a:gd name="connsiteY5912" fmla="*/ 7718381 h 10748675"/>
              <a:gd name="connsiteX5913" fmla="*/ 5637787 w 27203888"/>
              <a:gd name="connsiteY5913" fmla="*/ 7674549 h 10748675"/>
              <a:gd name="connsiteX5914" fmla="*/ 5662537 w 27203888"/>
              <a:gd name="connsiteY5914" fmla="*/ 7668853 h 10748675"/>
              <a:gd name="connsiteX5915" fmla="*/ 5714938 w 27203888"/>
              <a:gd name="connsiteY5915" fmla="*/ 7662250 h 10748675"/>
              <a:gd name="connsiteX5916" fmla="*/ 5824006 w 27203888"/>
              <a:gd name="connsiteY5916" fmla="*/ 7648067 h 10748675"/>
              <a:gd name="connsiteX5917" fmla="*/ 6052047 w 27203888"/>
              <a:gd name="connsiteY5917" fmla="*/ 7611963 h 10748675"/>
              <a:gd name="connsiteX5918" fmla="*/ 5854036 w 27203888"/>
              <a:gd name="connsiteY5918" fmla="*/ 7684831 h 10748675"/>
              <a:gd name="connsiteX5919" fmla="*/ 5743426 w 27203888"/>
              <a:gd name="connsiteY5919" fmla="*/ 7715746 h 10748675"/>
              <a:gd name="connsiteX5920" fmla="*/ 5706387 w 27203888"/>
              <a:gd name="connsiteY5920" fmla="*/ 7718812 h 10748675"/>
              <a:gd name="connsiteX5921" fmla="*/ 5729256 w 27203888"/>
              <a:gd name="connsiteY5921" fmla="*/ 7724466 h 10748675"/>
              <a:gd name="connsiteX5922" fmla="*/ 5735222 w 27203888"/>
              <a:gd name="connsiteY5922" fmla="*/ 7750388 h 10748675"/>
              <a:gd name="connsiteX5923" fmla="*/ 4251317 w 27203888"/>
              <a:gd name="connsiteY5923" fmla="*/ 8091909 h 10748675"/>
              <a:gd name="connsiteX5924" fmla="*/ 4245443 w 27203888"/>
              <a:gd name="connsiteY5924" fmla="*/ 8066388 h 10748675"/>
              <a:gd name="connsiteX5925" fmla="*/ 4251317 w 27203888"/>
              <a:gd name="connsiteY5925" fmla="*/ 8091909 h 10748675"/>
              <a:gd name="connsiteX5926" fmla="*/ 5633894 w 27203888"/>
              <a:gd name="connsiteY5926" fmla="*/ 7773714 h 10748675"/>
              <a:gd name="connsiteX5927" fmla="*/ 5642299 w 27203888"/>
              <a:gd name="connsiteY5927" fmla="*/ 7744907 h 10748675"/>
              <a:gd name="connsiteX5928" fmla="*/ 5633894 w 27203888"/>
              <a:gd name="connsiteY5928" fmla="*/ 7773714 h 10748675"/>
              <a:gd name="connsiteX5929" fmla="*/ 6081438 w 27203888"/>
              <a:gd name="connsiteY5929" fmla="*/ 7670714 h 10748675"/>
              <a:gd name="connsiteX5930" fmla="*/ 6061287 w 27203888"/>
              <a:gd name="connsiteY5930" fmla="*/ 7648479 h 10748675"/>
              <a:gd name="connsiteX5931" fmla="*/ 6081438 w 27203888"/>
              <a:gd name="connsiteY5931" fmla="*/ 7670714 h 10748675"/>
              <a:gd name="connsiteX5932" fmla="*/ 999815 w 27203888"/>
              <a:gd name="connsiteY5932" fmla="*/ 8840229 h 10748675"/>
              <a:gd name="connsiteX5933" fmla="*/ 1008221 w 27203888"/>
              <a:gd name="connsiteY5933" fmla="*/ 8811422 h 10748675"/>
              <a:gd name="connsiteX5934" fmla="*/ 999815 w 27203888"/>
              <a:gd name="connsiteY5934" fmla="*/ 8840229 h 10748675"/>
              <a:gd name="connsiteX5935" fmla="*/ 19118367 w 27203888"/>
              <a:gd name="connsiteY5935" fmla="*/ 4670669 h 10748675"/>
              <a:gd name="connsiteX5936" fmla="*/ 19104511 w 27203888"/>
              <a:gd name="connsiteY5936" fmla="*/ 4638580 h 10748675"/>
              <a:gd name="connsiteX5937" fmla="*/ 19118367 w 27203888"/>
              <a:gd name="connsiteY5937" fmla="*/ 4670669 h 10748675"/>
              <a:gd name="connsiteX5938" fmla="*/ 1610705 w 27203888"/>
              <a:gd name="connsiteY5938" fmla="*/ 8702031 h 10748675"/>
              <a:gd name="connsiteX5939" fmla="*/ 1633980 w 27203888"/>
              <a:gd name="connsiteY5939" fmla="*/ 8668997 h 10748675"/>
              <a:gd name="connsiteX5940" fmla="*/ 1610705 w 27203888"/>
              <a:gd name="connsiteY5940" fmla="*/ 8702031 h 10748675"/>
              <a:gd name="connsiteX5941" fmla="*/ 26183197 w 27203888"/>
              <a:gd name="connsiteY5941" fmla="*/ 3048502 h 10748675"/>
              <a:gd name="connsiteX5942" fmla="*/ 26145572 w 27203888"/>
              <a:gd name="connsiteY5942" fmla="*/ 3028679 h 10748675"/>
              <a:gd name="connsiteX5943" fmla="*/ 26166485 w 27203888"/>
              <a:gd name="connsiteY5943" fmla="*/ 3016291 h 10748675"/>
              <a:gd name="connsiteX5944" fmla="*/ 26188001 w 27203888"/>
              <a:gd name="connsiteY5944" fmla="*/ 3028679 h 10748675"/>
              <a:gd name="connsiteX5945" fmla="*/ 26183197 w 27203888"/>
              <a:gd name="connsiteY5945" fmla="*/ 3048502 h 10748675"/>
              <a:gd name="connsiteX5946" fmla="*/ 20363781 w 27203888"/>
              <a:gd name="connsiteY5946" fmla="*/ 4388560 h 10748675"/>
              <a:gd name="connsiteX5947" fmla="*/ 20377433 w 27203888"/>
              <a:gd name="connsiteY5947" fmla="*/ 4356519 h 10748675"/>
              <a:gd name="connsiteX5948" fmla="*/ 20363781 w 27203888"/>
              <a:gd name="connsiteY5948" fmla="*/ 4388560 h 10748675"/>
              <a:gd name="connsiteX5949" fmla="*/ 26017825 w 27203888"/>
              <a:gd name="connsiteY5949" fmla="*/ 3088782 h 10748675"/>
              <a:gd name="connsiteX5950" fmla="*/ 26015777 w 27203888"/>
              <a:gd name="connsiteY5950" fmla="*/ 3084737 h 10748675"/>
              <a:gd name="connsiteX5951" fmla="*/ 26013531 w 27203888"/>
              <a:gd name="connsiteY5951" fmla="*/ 3075112 h 10748675"/>
              <a:gd name="connsiteX5952" fmla="*/ 26017273 w 27203888"/>
              <a:gd name="connsiteY5952" fmla="*/ 3059072 h 10748675"/>
              <a:gd name="connsiteX5953" fmla="*/ 26021014 w 27203888"/>
              <a:gd name="connsiteY5953" fmla="*/ 3075112 h 10748675"/>
              <a:gd name="connsiteX5954" fmla="*/ 8787700 w 27203888"/>
              <a:gd name="connsiteY5954" fmla="*/ 7054392 h 10748675"/>
              <a:gd name="connsiteX5955" fmla="*/ 8784976 w 27203888"/>
              <a:gd name="connsiteY5955" fmla="*/ 6995655 h 10748675"/>
              <a:gd name="connsiteX5956" fmla="*/ 8744825 w 27203888"/>
              <a:gd name="connsiteY5956" fmla="*/ 7004895 h 10748675"/>
              <a:gd name="connsiteX5957" fmla="*/ 8742423 w 27203888"/>
              <a:gd name="connsiteY5957" fmla="*/ 7064813 h 10748675"/>
              <a:gd name="connsiteX5958" fmla="*/ 8787700 w 27203888"/>
              <a:gd name="connsiteY5958" fmla="*/ 7054392 h 10748675"/>
              <a:gd name="connsiteX5959" fmla="*/ 19162379 w 27203888"/>
              <a:gd name="connsiteY5959" fmla="*/ 4670670 h 10748675"/>
              <a:gd name="connsiteX5960" fmla="*/ 19133038 w 27203888"/>
              <a:gd name="connsiteY5960" fmla="*/ 4638580 h 10748675"/>
              <a:gd name="connsiteX5961" fmla="*/ 19162379 w 27203888"/>
              <a:gd name="connsiteY5961" fmla="*/ 4670670 h 10748675"/>
              <a:gd name="connsiteX5962" fmla="*/ 22362604 w 27203888"/>
              <a:gd name="connsiteY5962" fmla="*/ 3935259 h 10748675"/>
              <a:gd name="connsiteX5963" fmla="*/ 22345079 w 27203888"/>
              <a:gd name="connsiteY5963" fmla="*/ 3936911 h 10748675"/>
              <a:gd name="connsiteX5964" fmla="*/ 22373118 w 27203888"/>
              <a:gd name="connsiteY5964" fmla="*/ 3903873 h 10748675"/>
              <a:gd name="connsiteX5965" fmla="*/ 22362604 w 27203888"/>
              <a:gd name="connsiteY5965" fmla="*/ 3935259 h 10748675"/>
              <a:gd name="connsiteX5966" fmla="*/ 3284266 w 27203888"/>
              <a:gd name="connsiteY5966" fmla="*/ 8327835 h 10748675"/>
              <a:gd name="connsiteX5967" fmla="*/ 3278068 w 27203888"/>
              <a:gd name="connsiteY5967" fmla="*/ 8326756 h 10748675"/>
              <a:gd name="connsiteX5968" fmla="*/ 3282335 w 27203888"/>
              <a:gd name="connsiteY5968" fmla="*/ 8315751 h 10748675"/>
              <a:gd name="connsiteX5969" fmla="*/ 3284266 w 27203888"/>
              <a:gd name="connsiteY5969" fmla="*/ 8327835 h 10748675"/>
              <a:gd name="connsiteX5970" fmla="*/ 26804804 w 27203888"/>
              <a:gd name="connsiteY5970" fmla="*/ 2915939 h 10748675"/>
              <a:gd name="connsiteX5971" fmla="*/ 26814782 w 27203888"/>
              <a:gd name="connsiteY5971" fmla="*/ 2883860 h 10748675"/>
              <a:gd name="connsiteX5972" fmla="*/ 26804804 w 27203888"/>
              <a:gd name="connsiteY5972" fmla="*/ 2915939 h 10748675"/>
              <a:gd name="connsiteX5973" fmla="*/ 24003477 w 27203888"/>
              <a:gd name="connsiteY5973" fmla="*/ 3567756 h 10748675"/>
              <a:gd name="connsiteX5974" fmla="*/ 23976950 w 27203888"/>
              <a:gd name="connsiteY5974" fmla="*/ 3564575 h 10748675"/>
              <a:gd name="connsiteX5975" fmla="*/ 23992865 w 27203888"/>
              <a:gd name="connsiteY5975" fmla="*/ 3529591 h 10748675"/>
              <a:gd name="connsiteX5976" fmla="*/ 24019392 w 27203888"/>
              <a:gd name="connsiteY5976" fmla="*/ 3532772 h 10748675"/>
              <a:gd name="connsiteX5977" fmla="*/ 24003477 w 27203888"/>
              <a:gd name="connsiteY5977" fmla="*/ 3567756 h 10748675"/>
              <a:gd name="connsiteX5978" fmla="*/ 958295 w 27203888"/>
              <a:gd name="connsiteY5978" fmla="*/ 8876997 h 10748675"/>
              <a:gd name="connsiteX5979" fmla="*/ 939783 w 27203888"/>
              <a:gd name="connsiteY5979" fmla="*/ 8854964 h 10748675"/>
              <a:gd name="connsiteX5980" fmla="*/ 971505 w 27203888"/>
              <a:gd name="connsiteY5980" fmla="*/ 8858735 h 10748675"/>
              <a:gd name="connsiteX5981" fmla="*/ 958295 w 27203888"/>
              <a:gd name="connsiteY5981" fmla="*/ 8876997 h 10748675"/>
              <a:gd name="connsiteX5982" fmla="*/ 7953290 w 27203888"/>
              <a:gd name="connsiteY5982" fmla="*/ 7267680 h 10748675"/>
              <a:gd name="connsiteX5983" fmla="*/ 8017033 w 27203888"/>
              <a:gd name="connsiteY5983" fmla="*/ 7198777 h 10748675"/>
              <a:gd name="connsiteX5984" fmla="*/ 8170619 w 27203888"/>
              <a:gd name="connsiteY5984" fmla="*/ 7147160 h 10748675"/>
              <a:gd name="connsiteX5985" fmla="*/ 7953290 w 27203888"/>
              <a:gd name="connsiteY5985" fmla="*/ 7267680 h 10748675"/>
              <a:gd name="connsiteX5986" fmla="*/ 733831 w 27203888"/>
              <a:gd name="connsiteY5986" fmla="*/ 8929213 h 10748675"/>
              <a:gd name="connsiteX5987" fmla="*/ 701131 w 27203888"/>
              <a:gd name="connsiteY5987" fmla="*/ 8921299 h 10748675"/>
              <a:gd name="connsiteX5988" fmla="*/ 733831 w 27203888"/>
              <a:gd name="connsiteY5988" fmla="*/ 8929213 h 10748675"/>
              <a:gd name="connsiteX5989" fmla="*/ 1585295 w 27203888"/>
              <a:gd name="connsiteY5989" fmla="*/ 8733252 h 10748675"/>
              <a:gd name="connsiteX5990" fmla="*/ 1556398 w 27203888"/>
              <a:gd name="connsiteY5990" fmla="*/ 8724463 h 10748675"/>
              <a:gd name="connsiteX5991" fmla="*/ 1585295 w 27203888"/>
              <a:gd name="connsiteY5991" fmla="*/ 8733252 h 10748675"/>
              <a:gd name="connsiteX5992" fmla="*/ 25915866 w 27203888"/>
              <a:gd name="connsiteY5992" fmla="*/ 3134923 h 10748675"/>
              <a:gd name="connsiteX5993" fmla="*/ 25901154 w 27203888"/>
              <a:gd name="connsiteY5993" fmla="*/ 3102721 h 10748675"/>
              <a:gd name="connsiteX5994" fmla="*/ 25915866 w 27203888"/>
              <a:gd name="connsiteY5994" fmla="*/ 3134923 h 10748675"/>
              <a:gd name="connsiteX5995" fmla="*/ 26193351 w 27203888"/>
              <a:gd name="connsiteY5995" fmla="*/ 3072143 h 10748675"/>
              <a:gd name="connsiteX5996" fmla="*/ 26188800 w 27203888"/>
              <a:gd name="connsiteY5996" fmla="*/ 3058504 h 10748675"/>
              <a:gd name="connsiteX5997" fmla="*/ 26195628 w 27203888"/>
              <a:gd name="connsiteY5997" fmla="*/ 3050834 h 10748675"/>
              <a:gd name="connsiteX5998" fmla="*/ 26202452 w 27203888"/>
              <a:gd name="connsiteY5998" fmla="*/ 3058504 h 10748675"/>
              <a:gd name="connsiteX5999" fmla="*/ 26193351 w 27203888"/>
              <a:gd name="connsiteY5999" fmla="*/ 3072143 h 10748675"/>
              <a:gd name="connsiteX6000" fmla="*/ 18071922 w 27203888"/>
              <a:gd name="connsiteY6000" fmla="*/ 4947445 h 10748675"/>
              <a:gd name="connsiteX6001" fmla="*/ 18058270 w 27203888"/>
              <a:gd name="connsiteY6001" fmla="*/ 4947445 h 10748675"/>
              <a:gd name="connsiteX6002" fmla="*/ 18066803 w 27203888"/>
              <a:gd name="connsiteY6002" fmla="*/ 4933986 h 10748675"/>
              <a:gd name="connsiteX6003" fmla="*/ 18071922 w 27203888"/>
              <a:gd name="connsiteY6003" fmla="*/ 4947445 h 10748675"/>
              <a:gd name="connsiteX6004" fmla="*/ 25141899 w 27203888"/>
              <a:gd name="connsiteY6004" fmla="*/ 3323160 h 10748675"/>
              <a:gd name="connsiteX6005" fmla="*/ 25072071 w 27203888"/>
              <a:gd name="connsiteY6005" fmla="*/ 3243761 h 10748675"/>
              <a:gd name="connsiteX6006" fmla="*/ 25131925 w 27203888"/>
              <a:gd name="connsiteY6006" fmla="*/ 3250376 h 10748675"/>
              <a:gd name="connsiteX6007" fmla="*/ 25141899 w 27203888"/>
              <a:gd name="connsiteY6007" fmla="*/ 3323160 h 10748675"/>
              <a:gd name="connsiteX6008" fmla="*/ 26376120 w 27203888"/>
              <a:gd name="connsiteY6008" fmla="*/ 3043795 h 10748675"/>
              <a:gd name="connsiteX6009" fmla="*/ 26386099 w 27203888"/>
              <a:gd name="connsiteY6009" fmla="*/ 3011719 h 10748675"/>
              <a:gd name="connsiteX6010" fmla="*/ 26376120 w 27203888"/>
              <a:gd name="connsiteY6010" fmla="*/ 3043795 h 10748675"/>
              <a:gd name="connsiteX6011" fmla="*/ 20669582 w 27203888"/>
              <a:gd name="connsiteY6011" fmla="*/ 4358056 h 10748675"/>
              <a:gd name="connsiteX6012" fmla="*/ 20651970 w 27203888"/>
              <a:gd name="connsiteY6012" fmla="*/ 4358824 h 10748675"/>
              <a:gd name="connsiteX6013" fmla="*/ 20679989 w 27203888"/>
              <a:gd name="connsiteY6013" fmla="*/ 4334251 h 10748675"/>
              <a:gd name="connsiteX6014" fmla="*/ 20669582 w 27203888"/>
              <a:gd name="connsiteY6014" fmla="*/ 4358056 h 10748675"/>
              <a:gd name="connsiteX6015" fmla="*/ 994540 w 27203888"/>
              <a:gd name="connsiteY6015" fmla="*/ 8888019 h 10748675"/>
              <a:gd name="connsiteX6016" fmla="*/ 978473 w 27203888"/>
              <a:gd name="connsiteY6016" fmla="*/ 8885287 h 10748675"/>
              <a:gd name="connsiteX6017" fmla="*/ 980863 w 27203888"/>
              <a:gd name="connsiteY6017" fmla="*/ 8873312 h 10748675"/>
              <a:gd name="connsiteX6018" fmla="*/ 1007798 w 27203888"/>
              <a:gd name="connsiteY6018" fmla="*/ 8878538 h 10748675"/>
              <a:gd name="connsiteX6019" fmla="*/ 994540 w 27203888"/>
              <a:gd name="connsiteY6019" fmla="*/ 8888019 h 10748675"/>
              <a:gd name="connsiteX6020" fmla="*/ 20411475 w 27203888"/>
              <a:gd name="connsiteY6020" fmla="*/ 4419395 h 10748675"/>
              <a:gd name="connsiteX6021" fmla="*/ 20392599 w 27203888"/>
              <a:gd name="connsiteY6021" fmla="*/ 4420184 h 10748675"/>
              <a:gd name="connsiteX6022" fmla="*/ 20407699 w 27203888"/>
              <a:gd name="connsiteY6022" fmla="*/ 4332841 h 10748675"/>
              <a:gd name="connsiteX6023" fmla="*/ 20434126 w 27203888"/>
              <a:gd name="connsiteY6023" fmla="*/ 4328894 h 10748675"/>
              <a:gd name="connsiteX6024" fmla="*/ 20453000 w 27203888"/>
              <a:gd name="connsiteY6024" fmla="*/ 4358097 h 10748675"/>
              <a:gd name="connsiteX6025" fmla="*/ 20422801 w 27203888"/>
              <a:gd name="connsiteY6025" fmla="*/ 4394928 h 10748675"/>
              <a:gd name="connsiteX6026" fmla="*/ 20411475 w 27203888"/>
              <a:gd name="connsiteY6026" fmla="*/ 4419395 h 10748675"/>
              <a:gd name="connsiteX6027" fmla="*/ 8614321 w 27203888"/>
              <a:gd name="connsiteY6027" fmla="*/ 7137470 h 10748675"/>
              <a:gd name="connsiteX6028" fmla="*/ 8594225 w 27203888"/>
              <a:gd name="connsiteY6028" fmla="*/ 7120504 h 10748675"/>
              <a:gd name="connsiteX6029" fmla="*/ 8614321 w 27203888"/>
              <a:gd name="connsiteY6029" fmla="*/ 7137470 h 10748675"/>
              <a:gd name="connsiteX6030" fmla="*/ 8721107 w 27203888"/>
              <a:gd name="connsiteY6030" fmla="*/ 7112894 h 10748675"/>
              <a:gd name="connsiteX6031" fmla="*/ 8685633 w 27203888"/>
              <a:gd name="connsiteY6031" fmla="*/ 7099467 h 10748675"/>
              <a:gd name="connsiteX6032" fmla="*/ 8721107 w 27203888"/>
              <a:gd name="connsiteY6032" fmla="*/ 7112894 h 10748675"/>
              <a:gd name="connsiteX6033" fmla="*/ 26292865 w 27203888"/>
              <a:gd name="connsiteY6033" fmla="*/ 3070081 h 10748675"/>
              <a:gd name="connsiteX6034" fmla="*/ 26275255 w 27203888"/>
              <a:gd name="connsiteY6034" fmla="*/ 3070849 h 10748675"/>
              <a:gd name="connsiteX6035" fmla="*/ 26303273 w 27203888"/>
              <a:gd name="connsiteY6035" fmla="*/ 3046275 h 10748675"/>
              <a:gd name="connsiteX6036" fmla="*/ 26292865 w 27203888"/>
              <a:gd name="connsiteY6036" fmla="*/ 3070081 h 10748675"/>
              <a:gd name="connsiteX6037" fmla="*/ 4428272 w 27203888"/>
              <a:gd name="connsiteY6037" fmla="*/ 8102758 h 10748675"/>
              <a:gd name="connsiteX6038" fmla="*/ 4432719 w 27203888"/>
              <a:gd name="connsiteY6038" fmla="*/ 8054994 h 10748675"/>
              <a:gd name="connsiteX6039" fmla="*/ 4454192 w 27203888"/>
              <a:gd name="connsiteY6039" fmla="*/ 8081209 h 10748675"/>
              <a:gd name="connsiteX6040" fmla="*/ 4428272 w 27203888"/>
              <a:gd name="connsiteY6040" fmla="*/ 8102758 h 10748675"/>
              <a:gd name="connsiteX6041" fmla="*/ 25774041 w 27203888"/>
              <a:gd name="connsiteY6041" fmla="*/ 3191540 h 10748675"/>
              <a:gd name="connsiteX6042" fmla="*/ 25756517 w 27203888"/>
              <a:gd name="connsiteY6042" fmla="*/ 3195380 h 10748675"/>
              <a:gd name="connsiteX6043" fmla="*/ 25784556 w 27203888"/>
              <a:gd name="connsiteY6043" fmla="*/ 3164664 h 10748675"/>
              <a:gd name="connsiteX6044" fmla="*/ 25774041 w 27203888"/>
              <a:gd name="connsiteY6044" fmla="*/ 3191540 h 10748675"/>
              <a:gd name="connsiteX6045" fmla="*/ 25205355 w 27203888"/>
              <a:gd name="connsiteY6045" fmla="*/ 3323128 h 10748675"/>
              <a:gd name="connsiteX6046" fmla="*/ 25206128 w 27203888"/>
              <a:gd name="connsiteY6046" fmla="*/ 3300115 h 10748675"/>
              <a:gd name="connsiteX6047" fmla="*/ 25211531 w 27203888"/>
              <a:gd name="connsiteY6047" fmla="*/ 3302674 h 10748675"/>
              <a:gd name="connsiteX6048" fmla="*/ 25205355 w 27203888"/>
              <a:gd name="connsiteY6048" fmla="*/ 3323128 h 10748675"/>
              <a:gd name="connsiteX6049" fmla="*/ 26112891 w 27203888"/>
              <a:gd name="connsiteY6049" fmla="*/ 3116679 h 10748675"/>
              <a:gd name="connsiteX6050" fmla="*/ 26113757 w 27203888"/>
              <a:gd name="connsiteY6050" fmla="*/ 3112254 h 10748675"/>
              <a:gd name="connsiteX6051" fmla="*/ 26113289 w 27203888"/>
              <a:gd name="connsiteY6051" fmla="*/ 3114647 h 10748675"/>
              <a:gd name="connsiteX6052" fmla="*/ 26111400 w 27203888"/>
              <a:gd name="connsiteY6052" fmla="*/ 3124301 h 10748675"/>
              <a:gd name="connsiteX6053" fmla="*/ 26112411 w 27203888"/>
              <a:gd name="connsiteY6053" fmla="*/ 3119128 h 10748675"/>
              <a:gd name="connsiteX6054" fmla="*/ 26112891 w 27203888"/>
              <a:gd name="connsiteY6054" fmla="*/ 3116679 h 10748675"/>
              <a:gd name="connsiteX6055" fmla="*/ 1043144 w 27203888"/>
              <a:gd name="connsiteY6055" fmla="*/ 8894041 h 10748675"/>
              <a:gd name="connsiteX6056" fmla="*/ 1043220 w 27203888"/>
              <a:gd name="connsiteY6056" fmla="*/ 8891020 h 10748675"/>
              <a:gd name="connsiteX6057" fmla="*/ 1043327 w 27203888"/>
              <a:gd name="connsiteY6057" fmla="*/ 8886831 h 10748675"/>
              <a:gd name="connsiteX6058" fmla="*/ 20034803 w 27203888"/>
              <a:gd name="connsiteY6058" fmla="*/ 4523634 h 10748675"/>
              <a:gd name="connsiteX6059" fmla="*/ 20028762 w 27203888"/>
              <a:gd name="connsiteY6059" fmla="*/ 4517011 h 10748675"/>
              <a:gd name="connsiteX6060" fmla="*/ 20033042 w 27203888"/>
              <a:gd name="connsiteY6060" fmla="*/ 4500592 h 10748675"/>
              <a:gd name="connsiteX6061" fmla="*/ 20032363 w 27203888"/>
              <a:gd name="connsiteY6061" fmla="*/ 4499840 h 10748675"/>
              <a:gd name="connsiteX6062" fmla="*/ 20033347 w 27203888"/>
              <a:gd name="connsiteY6062" fmla="*/ 4499418 h 10748675"/>
              <a:gd name="connsiteX6063" fmla="*/ 20033565 w 27203888"/>
              <a:gd name="connsiteY6063" fmla="*/ 4498582 h 10748675"/>
              <a:gd name="connsiteX6064" fmla="*/ 20033713 w 27203888"/>
              <a:gd name="connsiteY6064" fmla="*/ 4499261 h 10748675"/>
              <a:gd name="connsiteX6065" fmla="*/ 20169003 w 27203888"/>
              <a:gd name="connsiteY6065" fmla="*/ 4441190 h 10748675"/>
              <a:gd name="connsiteX6066" fmla="*/ 20236913 w 27203888"/>
              <a:gd name="connsiteY6066" fmla="*/ 4421640 h 10748675"/>
              <a:gd name="connsiteX6067" fmla="*/ 20271279 w 27203888"/>
              <a:gd name="connsiteY6067" fmla="*/ 4408607 h 10748675"/>
              <a:gd name="connsiteX6068" fmla="*/ 20290915 w 27203888"/>
              <a:gd name="connsiteY6068" fmla="*/ 4441190 h 10748675"/>
              <a:gd name="connsiteX6069" fmla="*/ 20144457 w 27203888"/>
              <a:gd name="connsiteY6069" fmla="*/ 4486807 h 10748675"/>
              <a:gd name="connsiteX6070" fmla="*/ 20080637 w 27203888"/>
              <a:gd name="connsiteY6070" fmla="*/ 4506356 h 10748675"/>
              <a:gd name="connsiteX6071" fmla="*/ 20044047 w 27203888"/>
              <a:gd name="connsiteY6071" fmla="*/ 4512772 h 10748675"/>
              <a:gd name="connsiteX6072" fmla="*/ 20034306 w 27203888"/>
              <a:gd name="connsiteY6072" fmla="*/ 4501990 h 10748675"/>
              <a:gd name="connsiteX6073" fmla="*/ 20038069 w 27203888"/>
              <a:gd name="connsiteY6073" fmla="*/ 4519315 h 10748675"/>
              <a:gd name="connsiteX6074" fmla="*/ 20034803 w 27203888"/>
              <a:gd name="connsiteY6074" fmla="*/ 4523634 h 10748675"/>
              <a:gd name="connsiteX6075" fmla="*/ 1043073 w 27203888"/>
              <a:gd name="connsiteY6075" fmla="*/ 8896813 h 10748675"/>
              <a:gd name="connsiteX6076" fmla="*/ 1043125 w 27203888"/>
              <a:gd name="connsiteY6076" fmla="*/ 8894798 h 10748675"/>
              <a:gd name="connsiteX6077" fmla="*/ 1043144 w 27203888"/>
              <a:gd name="connsiteY6077" fmla="*/ 8894041 h 10748675"/>
              <a:gd name="connsiteX6078" fmla="*/ 18946854 w 27203888"/>
              <a:gd name="connsiteY6078" fmla="*/ 4776832 h 10748675"/>
              <a:gd name="connsiteX6079" fmla="*/ 18942050 w 27203888"/>
              <a:gd name="connsiteY6079" fmla="*/ 4770013 h 10748675"/>
              <a:gd name="connsiteX6080" fmla="*/ 18944653 w 27203888"/>
              <a:gd name="connsiteY6080" fmla="*/ 4758934 h 10748675"/>
              <a:gd name="connsiteX6081" fmla="*/ 18950857 w 27203888"/>
              <a:gd name="connsiteY6081" fmla="*/ 4763195 h 10748675"/>
              <a:gd name="connsiteX6082" fmla="*/ 18946854 w 27203888"/>
              <a:gd name="connsiteY6082" fmla="*/ 4776832 h 10748675"/>
              <a:gd name="connsiteX6083" fmla="*/ 1033370 w 27203888"/>
              <a:gd name="connsiteY6083" fmla="*/ 8903476 h 10748675"/>
              <a:gd name="connsiteX6084" fmla="*/ 1010513 w 27203888"/>
              <a:gd name="connsiteY6084" fmla="*/ 8903446 h 10748675"/>
              <a:gd name="connsiteX6085" fmla="*/ 1033370 w 27203888"/>
              <a:gd name="connsiteY6085" fmla="*/ 8903476 h 10748675"/>
              <a:gd name="connsiteX6086" fmla="*/ 26231250 w 27203888"/>
              <a:gd name="connsiteY6086" fmla="*/ 3105330 h 10748675"/>
              <a:gd name="connsiteX6087" fmla="*/ 26203210 w 27203888"/>
              <a:gd name="connsiteY6087" fmla="*/ 3092115 h 10748675"/>
              <a:gd name="connsiteX6088" fmla="*/ 26220736 w 27203888"/>
              <a:gd name="connsiteY6088" fmla="*/ 3073944 h 10748675"/>
              <a:gd name="connsiteX6089" fmla="*/ 26231250 w 27203888"/>
              <a:gd name="connsiteY6089" fmla="*/ 3105330 h 10748675"/>
              <a:gd name="connsiteX6090" fmla="*/ 26109547 w 27203888"/>
              <a:gd name="connsiteY6090" fmla="*/ 3133782 h 10748675"/>
              <a:gd name="connsiteX6091" fmla="*/ 26111400 w 27203888"/>
              <a:gd name="connsiteY6091" fmla="*/ 3124301 h 10748675"/>
              <a:gd name="connsiteX6092" fmla="*/ 26110951 w 27203888"/>
              <a:gd name="connsiteY6092" fmla="*/ 3126605 h 10748675"/>
              <a:gd name="connsiteX6093" fmla="*/ 26109547 w 27203888"/>
              <a:gd name="connsiteY6093" fmla="*/ 3133782 h 10748675"/>
              <a:gd name="connsiteX6094" fmla="*/ 22758020 w 27203888"/>
              <a:gd name="connsiteY6094" fmla="*/ 3907444 h 10748675"/>
              <a:gd name="connsiteX6095" fmla="*/ 22701714 w 27203888"/>
              <a:gd name="connsiteY6095" fmla="*/ 3902038 h 10748675"/>
              <a:gd name="connsiteX6096" fmla="*/ 22715749 w 27203888"/>
              <a:gd name="connsiteY6096" fmla="*/ 3793088 h 10748675"/>
              <a:gd name="connsiteX6097" fmla="*/ 22750421 w 27203888"/>
              <a:gd name="connsiteY6097" fmla="*/ 3837951 h 10748675"/>
              <a:gd name="connsiteX6098" fmla="*/ 22770236 w 27203888"/>
              <a:gd name="connsiteY6098" fmla="*/ 3882808 h 10748675"/>
              <a:gd name="connsiteX6099" fmla="*/ 22758020 w 27203888"/>
              <a:gd name="connsiteY6099" fmla="*/ 3907444 h 10748675"/>
              <a:gd name="connsiteX6100" fmla="*/ 22499981 w 27203888"/>
              <a:gd name="connsiteY6100" fmla="*/ 3967233 h 10748675"/>
              <a:gd name="connsiteX6101" fmla="*/ 22513633 w 27203888"/>
              <a:gd name="connsiteY6101" fmla="*/ 3935155 h 10748675"/>
              <a:gd name="connsiteX6102" fmla="*/ 22499981 w 27203888"/>
              <a:gd name="connsiteY6102" fmla="*/ 3967233 h 10748675"/>
              <a:gd name="connsiteX6103" fmla="*/ 805385 w 27203888"/>
              <a:gd name="connsiteY6103" fmla="*/ 8960352 h 10748675"/>
              <a:gd name="connsiteX6104" fmla="*/ 809949 w 27203888"/>
              <a:gd name="connsiteY6104" fmla="*/ 8932456 h 10748675"/>
              <a:gd name="connsiteX6105" fmla="*/ 805385 w 27203888"/>
              <a:gd name="connsiteY6105" fmla="*/ 8960352 h 10748675"/>
              <a:gd name="connsiteX6106" fmla="*/ 7901173 w 27203888"/>
              <a:gd name="connsiteY6106" fmla="*/ 7327288 h 10748675"/>
              <a:gd name="connsiteX6107" fmla="*/ 7885696 w 27203888"/>
              <a:gd name="connsiteY6107" fmla="*/ 7284123 h 10748675"/>
              <a:gd name="connsiteX6108" fmla="*/ 7948865 w 27203888"/>
              <a:gd name="connsiteY6108" fmla="*/ 7269585 h 10748675"/>
              <a:gd name="connsiteX6109" fmla="*/ 7927169 w 27203888"/>
              <a:gd name="connsiteY6109" fmla="*/ 7295739 h 10748675"/>
              <a:gd name="connsiteX6110" fmla="*/ 7901173 w 27203888"/>
              <a:gd name="connsiteY6110" fmla="*/ 7327288 h 10748675"/>
              <a:gd name="connsiteX6111" fmla="*/ 26122495 w 27203888"/>
              <a:gd name="connsiteY6111" fmla="*/ 3133775 h 10748675"/>
              <a:gd name="connsiteX6112" fmla="*/ 26126584 w 27203888"/>
              <a:gd name="connsiteY6112" fmla="*/ 3112121 h 10748675"/>
              <a:gd name="connsiteX6113" fmla="*/ 26141188 w 27203888"/>
              <a:gd name="connsiteY6113" fmla="*/ 3114527 h 10748675"/>
              <a:gd name="connsiteX6114" fmla="*/ 26122495 w 27203888"/>
              <a:gd name="connsiteY6114" fmla="*/ 3133775 h 10748675"/>
              <a:gd name="connsiteX6115" fmla="*/ 7141261 w 27203888"/>
              <a:gd name="connsiteY6115" fmla="*/ 7504521 h 10748675"/>
              <a:gd name="connsiteX6116" fmla="*/ 7109643 w 27203888"/>
              <a:gd name="connsiteY6116" fmla="*/ 7508956 h 10748675"/>
              <a:gd name="connsiteX6117" fmla="*/ 7102396 w 27203888"/>
              <a:gd name="connsiteY6117" fmla="*/ 7500623 h 10748675"/>
              <a:gd name="connsiteX6118" fmla="*/ 7154486 w 27203888"/>
              <a:gd name="connsiteY6118" fmla="*/ 7472271 h 10748675"/>
              <a:gd name="connsiteX6119" fmla="*/ 7141261 w 27203888"/>
              <a:gd name="connsiteY6119" fmla="*/ 7504521 h 10748675"/>
              <a:gd name="connsiteX6120" fmla="*/ 3817512 w 27203888"/>
              <a:gd name="connsiteY6120" fmla="*/ 8269580 h 10748675"/>
              <a:gd name="connsiteX6121" fmla="*/ 3789153 w 27203888"/>
              <a:gd name="connsiteY6121" fmla="*/ 8273289 h 10748675"/>
              <a:gd name="connsiteX6122" fmla="*/ 3827828 w 27203888"/>
              <a:gd name="connsiteY6122" fmla="*/ 8238243 h 10748675"/>
              <a:gd name="connsiteX6123" fmla="*/ 3817512 w 27203888"/>
              <a:gd name="connsiteY6123" fmla="*/ 8269580 h 10748675"/>
              <a:gd name="connsiteX6124" fmla="*/ 7837275 w 27203888"/>
              <a:gd name="connsiteY6124" fmla="*/ 7344448 h 10748675"/>
              <a:gd name="connsiteX6125" fmla="*/ 7809134 w 27203888"/>
              <a:gd name="connsiteY6125" fmla="*/ 7348106 h 10748675"/>
              <a:gd name="connsiteX6126" fmla="*/ 7847795 w 27203888"/>
              <a:gd name="connsiteY6126" fmla="*/ 7313063 h 10748675"/>
              <a:gd name="connsiteX6127" fmla="*/ 7837275 w 27203888"/>
              <a:gd name="connsiteY6127" fmla="*/ 7344448 h 10748675"/>
              <a:gd name="connsiteX6128" fmla="*/ 8652885 w 27203888"/>
              <a:gd name="connsiteY6128" fmla="*/ 7157489 h 10748675"/>
              <a:gd name="connsiteX6129" fmla="*/ 8680675 w 27203888"/>
              <a:gd name="connsiteY6129" fmla="*/ 7148282 h 10748675"/>
              <a:gd name="connsiteX6130" fmla="*/ 8629698 w 27203888"/>
              <a:gd name="connsiteY6130" fmla="*/ 7133931 h 10748675"/>
              <a:gd name="connsiteX6131" fmla="*/ 8652885 w 27203888"/>
              <a:gd name="connsiteY6131" fmla="*/ 7157489 h 10748675"/>
              <a:gd name="connsiteX6132" fmla="*/ 18854395 w 27203888"/>
              <a:gd name="connsiteY6132" fmla="*/ 4810052 h 10748675"/>
              <a:gd name="connsiteX6133" fmla="*/ 18859422 w 27203888"/>
              <a:gd name="connsiteY6133" fmla="*/ 4702203 h 10748675"/>
              <a:gd name="connsiteX6134" fmla="*/ 18889581 w 27203888"/>
              <a:gd name="connsiteY6134" fmla="*/ 4702203 h 10748675"/>
              <a:gd name="connsiteX6135" fmla="*/ 18889581 w 27203888"/>
              <a:gd name="connsiteY6135" fmla="*/ 4747052 h 10748675"/>
              <a:gd name="connsiteX6136" fmla="*/ 18854395 w 27203888"/>
              <a:gd name="connsiteY6136" fmla="*/ 4810052 h 10748675"/>
              <a:gd name="connsiteX6137" fmla="*/ 7246960 w 27203888"/>
              <a:gd name="connsiteY6137" fmla="*/ 7481822 h 10748675"/>
              <a:gd name="connsiteX6138" fmla="*/ 7171836 w 27203888"/>
              <a:gd name="connsiteY6138" fmla="*/ 7457542 h 10748675"/>
              <a:gd name="connsiteX6139" fmla="*/ 7337339 w 27203888"/>
              <a:gd name="connsiteY6139" fmla="*/ 7381402 h 10748675"/>
              <a:gd name="connsiteX6140" fmla="*/ 7446416 w 27203888"/>
              <a:gd name="connsiteY6140" fmla="*/ 7361735 h 10748675"/>
              <a:gd name="connsiteX6141" fmla="*/ 7303258 w 27203888"/>
              <a:gd name="connsiteY6141" fmla="*/ 7464450 h 10748675"/>
              <a:gd name="connsiteX6142" fmla="*/ 7271864 w 27203888"/>
              <a:gd name="connsiteY6142" fmla="*/ 7475682 h 10748675"/>
              <a:gd name="connsiteX6143" fmla="*/ 7246960 w 27203888"/>
              <a:gd name="connsiteY6143" fmla="*/ 7481822 h 10748675"/>
              <a:gd name="connsiteX6144" fmla="*/ 21239157 w 27203888"/>
              <a:gd name="connsiteY6144" fmla="*/ 4265513 h 10748675"/>
              <a:gd name="connsiteX6145" fmla="*/ 21239157 w 27203888"/>
              <a:gd name="connsiteY6145" fmla="*/ 4209720 h 10748675"/>
              <a:gd name="connsiteX6146" fmla="*/ 21263557 w 27203888"/>
              <a:gd name="connsiteY6146" fmla="*/ 4234517 h 10748675"/>
              <a:gd name="connsiteX6147" fmla="*/ 21239157 w 27203888"/>
              <a:gd name="connsiteY6147" fmla="*/ 4265513 h 10748675"/>
              <a:gd name="connsiteX6148" fmla="*/ 19848646 w 27203888"/>
              <a:gd name="connsiteY6148" fmla="*/ 4587496 h 10748675"/>
              <a:gd name="connsiteX6149" fmla="*/ 19946415 w 27203888"/>
              <a:gd name="connsiteY6149" fmla="*/ 4536740 h 10748675"/>
              <a:gd name="connsiteX6150" fmla="*/ 20014351 w 27203888"/>
              <a:gd name="connsiteY6150" fmla="*/ 4509082 h 10748675"/>
              <a:gd name="connsiteX6151" fmla="*/ 20035148 w 27203888"/>
              <a:gd name="connsiteY6151" fmla="*/ 4530395 h 10748675"/>
              <a:gd name="connsiteX6152" fmla="*/ 19848646 w 27203888"/>
              <a:gd name="connsiteY6152" fmla="*/ 4587496 h 10748675"/>
              <a:gd name="connsiteX6153" fmla="*/ 17643677 w 27203888"/>
              <a:gd name="connsiteY6153" fmla="*/ 5095141 h 10748675"/>
              <a:gd name="connsiteX6154" fmla="*/ 17628974 w 27203888"/>
              <a:gd name="connsiteY6154" fmla="*/ 5069373 h 10748675"/>
              <a:gd name="connsiteX6155" fmla="*/ 17643677 w 27203888"/>
              <a:gd name="connsiteY6155" fmla="*/ 5095141 h 10748675"/>
              <a:gd name="connsiteX6156" fmla="*/ 7102678 w 27203888"/>
              <a:gd name="connsiteY6156" fmla="*/ 7521135 h 10748675"/>
              <a:gd name="connsiteX6157" fmla="*/ 7096851 w 27203888"/>
              <a:gd name="connsiteY6157" fmla="*/ 7516396 h 10748675"/>
              <a:gd name="connsiteX6158" fmla="*/ 7093430 w 27203888"/>
              <a:gd name="connsiteY6158" fmla="*/ 7513613 h 10748675"/>
              <a:gd name="connsiteX6159" fmla="*/ 7107708 w 27203888"/>
              <a:gd name="connsiteY6159" fmla="*/ 7510327 h 10748675"/>
              <a:gd name="connsiteX6160" fmla="*/ 7104540 w 27203888"/>
              <a:gd name="connsiteY6160" fmla="*/ 7519017 h 10748675"/>
              <a:gd name="connsiteX6161" fmla="*/ 7103479 w 27203888"/>
              <a:gd name="connsiteY6161" fmla="*/ 7520224 h 10748675"/>
              <a:gd name="connsiteX6162" fmla="*/ 26318486 w 27203888"/>
              <a:gd name="connsiteY6162" fmla="*/ 3105363 h 10748675"/>
              <a:gd name="connsiteX6163" fmla="*/ 26332136 w 27203888"/>
              <a:gd name="connsiteY6163" fmla="*/ 3073284 h 10748675"/>
              <a:gd name="connsiteX6164" fmla="*/ 26318486 w 27203888"/>
              <a:gd name="connsiteY6164" fmla="*/ 3105363 h 10748675"/>
              <a:gd name="connsiteX6165" fmla="*/ 18899763 w 27203888"/>
              <a:gd name="connsiteY6165" fmla="*/ 4814723 h 10748675"/>
              <a:gd name="connsiteX6166" fmla="*/ 18908306 w 27203888"/>
              <a:gd name="connsiteY6166" fmla="*/ 4773025 h 10748675"/>
              <a:gd name="connsiteX6167" fmla="*/ 18918456 w 27203888"/>
              <a:gd name="connsiteY6167" fmla="*/ 4775262 h 10748675"/>
              <a:gd name="connsiteX6168" fmla="*/ 18899763 w 27203888"/>
              <a:gd name="connsiteY6168" fmla="*/ 4814723 h 10748675"/>
              <a:gd name="connsiteX6169" fmla="*/ 21282383 w 27203888"/>
              <a:gd name="connsiteY6169" fmla="*/ 4270146 h 10748675"/>
              <a:gd name="connsiteX6170" fmla="*/ 21296034 w 27203888"/>
              <a:gd name="connsiteY6170" fmla="*/ 4242871 h 10748675"/>
              <a:gd name="connsiteX6171" fmla="*/ 21282383 w 27203888"/>
              <a:gd name="connsiteY6171" fmla="*/ 4270146 h 10748675"/>
              <a:gd name="connsiteX6172" fmla="*/ 8595166 w 27203888"/>
              <a:gd name="connsiteY6172" fmla="*/ 7194946 h 10748675"/>
              <a:gd name="connsiteX6173" fmla="*/ 8620022 w 27203888"/>
              <a:gd name="connsiteY6173" fmla="*/ 7162241 h 10748675"/>
              <a:gd name="connsiteX6174" fmla="*/ 8595166 w 27203888"/>
              <a:gd name="connsiteY6174" fmla="*/ 7194946 h 10748675"/>
              <a:gd name="connsiteX6175" fmla="*/ 4624131 w 27203888"/>
              <a:gd name="connsiteY6175" fmla="*/ 8109253 h 10748675"/>
              <a:gd name="connsiteX6176" fmla="*/ 4632536 w 27203888"/>
              <a:gd name="connsiteY6176" fmla="*/ 8080447 h 10748675"/>
              <a:gd name="connsiteX6177" fmla="*/ 4624131 w 27203888"/>
              <a:gd name="connsiteY6177" fmla="*/ 8109253 h 10748675"/>
              <a:gd name="connsiteX6178" fmla="*/ 6982679 w 27203888"/>
              <a:gd name="connsiteY6178" fmla="*/ 7566443 h 10748675"/>
              <a:gd name="connsiteX6179" fmla="*/ 7073901 w 27203888"/>
              <a:gd name="connsiteY6179" fmla="*/ 7518577 h 10748675"/>
              <a:gd name="connsiteX6180" fmla="*/ 6982679 w 27203888"/>
              <a:gd name="connsiteY6180" fmla="*/ 7566443 h 10748675"/>
              <a:gd name="connsiteX6181" fmla="*/ 2145089 w 27203888"/>
              <a:gd name="connsiteY6181" fmla="*/ 8679795 h 10748675"/>
              <a:gd name="connsiteX6182" fmla="*/ 2153491 w 27203888"/>
              <a:gd name="connsiteY6182" fmla="*/ 8650989 h 10748675"/>
              <a:gd name="connsiteX6183" fmla="*/ 2145089 w 27203888"/>
              <a:gd name="connsiteY6183" fmla="*/ 8679795 h 10748675"/>
              <a:gd name="connsiteX6184" fmla="*/ 26246438 w 27203888"/>
              <a:gd name="connsiteY6184" fmla="*/ 3133775 h 10748675"/>
              <a:gd name="connsiteX6185" fmla="*/ 26260088 w 27203888"/>
              <a:gd name="connsiteY6185" fmla="*/ 3101693 h 10748675"/>
              <a:gd name="connsiteX6186" fmla="*/ 26246438 w 27203888"/>
              <a:gd name="connsiteY6186" fmla="*/ 3133775 h 10748675"/>
              <a:gd name="connsiteX6187" fmla="*/ 3541036 w 27203888"/>
              <a:gd name="connsiteY6187" fmla="*/ 8361069 h 10748675"/>
              <a:gd name="connsiteX6188" fmla="*/ 3512708 w 27203888"/>
              <a:gd name="connsiteY6188" fmla="*/ 8364923 h 10748675"/>
              <a:gd name="connsiteX6189" fmla="*/ 3551274 w 27203888"/>
              <a:gd name="connsiteY6189" fmla="*/ 8329404 h 10748675"/>
              <a:gd name="connsiteX6190" fmla="*/ 3541036 w 27203888"/>
              <a:gd name="connsiteY6190" fmla="*/ 8361069 h 10748675"/>
              <a:gd name="connsiteX6191" fmla="*/ 22546810 w 27203888"/>
              <a:gd name="connsiteY6191" fmla="*/ 3990945 h 10748675"/>
              <a:gd name="connsiteX6192" fmla="*/ 22546811 w 27203888"/>
              <a:gd name="connsiteY6192" fmla="*/ 3935152 h 10748675"/>
              <a:gd name="connsiteX6193" fmla="*/ 22574829 w 27203888"/>
              <a:gd name="connsiteY6193" fmla="*/ 3947551 h 10748675"/>
              <a:gd name="connsiteX6194" fmla="*/ 22546810 w 27203888"/>
              <a:gd name="connsiteY6194" fmla="*/ 3990945 h 10748675"/>
              <a:gd name="connsiteX6195" fmla="*/ 19786837 w 27203888"/>
              <a:gd name="connsiteY6195" fmla="*/ 4630752 h 10748675"/>
              <a:gd name="connsiteX6196" fmla="*/ 19776598 w 27203888"/>
              <a:gd name="connsiteY6196" fmla="*/ 4620327 h 10748675"/>
              <a:gd name="connsiteX6197" fmla="*/ 19790251 w 27203888"/>
              <a:gd name="connsiteY6197" fmla="*/ 4607495 h 10748675"/>
              <a:gd name="connsiteX6198" fmla="*/ 19786837 w 27203888"/>
              <a:gd name="connsiteY6198" fmla="*/ 4630752 h 10748675"/>
              <a:gd name="connsiteX6199" fmla="*/ 26183197 w 27203888"/>
              <a:gd name="connsiteY6199" fmla="*/ 3166863 h 10748675"/>
              <a:gd name="connsiteX6200" fmla="*/ 26145572 w 27203888"/>
              <a:gd name="connsiteY6200" fmla="*/ 3147695 h 10748675"/>
              <a:gd name="connsiteX6201" fmla="*/ 26155914 w 27203888"/>
              <a:gd name="connsiteY6201" fmla="*/ 3136280 h 10748675"/>
              <a:gd name="connsiteX6202" fmla="*/ 26188001 w 27203888"/>
              <a:gd name="connsiteY6202" fmla="*/ 3147695 h 10748675"/>
              <a:gd name="connsiteX6203" fmla="*/ 26183197 w 27203888"/>
              <a:gd name="connsiteY6203" fmla="*/ 3166863 h 10748675"/>
              <a:gd name="connsiteX6204" fmla="*/ 887298 w 27203888"/>
              <a:gd name="connsiteY6204" fmla="*/ 8989106 h 10748675"/>
              <a:gd name="connsiteX6205" fmla="*/ 896580 w 27203888"/>
              <a:gd name="connsiteY6205" fmla="*/ 8964121 h 10748675"/>
              <a:gd name="connsiteX6206" fmla="*/ 887298 w 27203888"/>
              <a:gd name="connsiteY6206" fmla="*/ 8989106 h 10748675"/>
              <a:gd name="connsiteX6207" fmla="*/ 3592393 w 27203888"/>
              <a:gd name="connsiteY6207" fmla="*/ 8366540 h 10748675"/>
              <a:gd name="connsiteX6208" fmla="*/ 3601677 w 27203888"/>
              <a:gd name="connsiteY6208" fmla="*/ 8341554 h 10748675"/>
              <a:gd name="connsiteX6209" fmla="*/ 3592393 w 27203888"/>
              <a:gd name="connsiteY6209" fmla="*/ 8366540 h 10748675"/>
              <a:gd name="connsiteX6210" fmla="*/ 4742808 w 27203888"/>
              <a:gd name="connsiteY6210" fmla="*/ 8101778 h 10748675"/>
              <a:gd name="connsiteX6211" fmla="*/ 4716318 w 27203888"/>
              <a:gd name="connsiteY6211" fmla="*/ 8061135 h 10748675"/>
              <a:gd name="connsiteX6212" fmla="*/ 4742808 w 27203888"/>
              <a:gd name="connsiteY6212" fmla="*/ 8101778 h 10748675"/>
              <a:gd name="connsiteX6213" fmla="*/ 19773550 w 27203888"/>
              <a:gd name="connsiteY6213" fmla="*/ 4647681 h 10748675"/>
              <a:gd name="connsiteX6214" fmla="*/ 19773375 w 27203888"/>
              <a:gd name="connsiteY6214" fmla="*/ 4644956 h 10748675"/>
              <a:gd name="connsiteX6215" fmla="*/ 19771612 w 27203888"/>
              <a:gd name="connsiteY6215" fmla="*/ 4643180 h 10748675"/>
              <a:gd name="connsiteX6216" fmla="*/ 26366949 w 27203888"/>
              <a:gd name="connsiteY6216" fmla="*/ 3134955 h 10748675"/>
              <a:gd name="connsiteX6217" fmla="*/ 26343701 w 27203888"/>
              <a:gd name="connsiteY6217" fmla="*/ 3136606 h 10748675"/>
              <a:gd name="connsiteX6218" fmla="*/ 26378887 w 27203888"/>
              <a:gd name="connsiteY6218" fmla="*/ 3103570 h 10748675"/>
              <a:gd name="connsiteX6219" fmla="*/ 26366949 w 27203888"/>
              <a:gd name="connsiteY6219" fmla="*/ 3134955 h 10748675"/>
              <a:gd name="connsiteX6220" fmla="*/ 26275256 w 27203888"/>
              <a:gd name="connsiteY6220" fmla="*/ 3166886 h 10748675"/>
              <a:gd name="connsiteX6221" fmla="*/ 26288908 w 27203888"/>
              <a:gd name="connsiteY6221" fmla="*/ 3134846 h 10748675"/>
              <a:gd name="connsiteX6222" fmla="*/ 26275256 w 27203888"/>
              <a:gd name="connsiteY6222" fmla="*/ 3166886 h 10748675"/>
              <a:gd name="connsiteX6223" fmla="*/ 22904871 w 27203888"/>
              <a:gd name="connsiteY6223" fmla="*/ 3943561 h 10748675"/>
              <a:gd name="connsiteX6224" fmla="*/ 22846258 w 27203888"/>
              <a:gd name="connsiteY6224" fmla="*/ 3937200 h 10748675"/>
              <a:gd name="connsiteX6225" fmla="*/ 22831397 w 27203888"/>
              <a:gd name="connsiteY6225" fmla="*/ 3892676 h 10748675"/>
              <a:gd name="connsiteX6226" fmla="*/ 22880519 w 27203888"/>
              <a:gd name="connsiteY6226" fmla="*/ 3887113 h 10748675"/>
              <a:gd name="connsiteX6227" fmla="*/ 22929638 w 27203888"/>
              <a:gd name="connsiteY6227" fmla="*/ 3905397 h 10748675"/>
              <a:gd name="connsiteX6228" fmla="*/ 22904871 w 27203888"/>
              <a:gd name="connsiteY6228" fmla="*/ 3943561 h 10748675"/>
              <a:gd name="connsiteX6229" fmla="*/ 18996290 w 27203888"/>
              <a:gd name="connsiteY6229" fmla="*/ 4844085 h 10748675"/>
              <a:gd name="connsiteX6230" fmla="*/ 18904827 w 27203888"/>
              <a:gd name="connsiteY6230" fmla="*/ 4862136 h 10748675"/>
              <a:gd name="connsiteX6231" fmla="*/ 18987146 w 27203888"/>
              <a:gd name="connsiteY6231" fmla="*/ 4779774 h 10748675"/>
              <a:gd name="connsiteX6232" fmla="*/ 18996926 w 27203888"/>
              <a:gd name="connsiteY6232" fmla="*/ 4670670 h 10748675"/>
              <a:gd name="connsiteX6233" fmla="*/ 19011597 w 27203888"/>
              <a:gd name="connsiteY6233" fmla="*/ 4702759 h 10748675"/>
              <a:gd name="connsiteX6234" fmla="*/ 19006707 w 27203888"/>
              <a:gd name="connsiteY6234" fmla="*/ 4593655 h 10748675"/>
              <a:gd name="connsiteX6235" fmla="*/ 18948839 w 27203888"/>
              <a:gd name="connsiteY6235" fmla="*/ 4556218 h 10748675"/>
              <a:gd name="connsiteX6236" fmla="*/ 19162379 w 27203888"/>
              <a:gd name="connsiteY6236" fmla="*/ 4453532 h 10748675"/>
              <a:gd name="connsiteX6237" fmla="*/ 19162379 w 27203888"/>
              <a:gd name="connsiteY6237" fmla="*/ 4517711 h 10748675"/>
              <a:gd name="connsiteX6238" fmla="*/ 19278115 w 27203888"/>
              <a:gd name="connsiteY6238" fmla="*/ 4408607 h 10748675"/>
              <a:gd name="connsiteX6239" fmla="*/ 19263444 w 27203888"/>
              <a:gd name="connsiteY6239" fmla="*/ 4440697 h 10748675"/>
              <a:gd name="connsiteX6240" fmla="*/ 19305393 w 27203888"/>
              <a:gd name="connsiteY6240" fmla="*/ 4455136 h 10748675"/>
              <a:gd name="connsiteX6241" fmla="*/ 19315628 w 27203888"/>
              <a:gd name="connsiteY6241" fmla="*/ 4470389 h 10748675"/>
              <a:gd name="connsiteX6242" fmla="*/ 19311892 w 27203888"/>
              <a:gd name="connsiteY6242" fmla="*/ 4454587 h 10748675"/>
              <a:gd name="connsiteX6243" fmla="*/ 19325544 w 27203888"/>
              <a:gd name="connsiteY6243" fmla="*/ 4454587 h 10748675"/>
              <a:gd name="connsiteX6244" fmla="*/ 19317061 w 27203888"/>
              <a:gd name="connsiteY6244" fmla="*/ 4472525 h 10748675"/>
              <a:gd name="connsiteX6245" fmla="*/ 19317237 w 27203888"/>
              <a:gd name="connsiteY6245" fmla="*/ 4472786 h 10748675"/>
              <a:gd name="connsiteX6246" fmla="*/ 19316937 w 27203888"/>
              <a:gd name="connsiteY6246" fmla="*/ 4472786 h 10748675"/>
              <a:gd name="connsiteX6247" fmla="*/ 19316442 w 27203888"/>
              <a:gd name="connsiteY6247" fmla="*/ 4473832 h 10748675"/>
              <a:gd name="connsiteX6248" fmla="*/ 19316195 w 27203888"/>
              <a:gd name="connsiteY6248" fmla="*/ 4472786 h 10748675"/>
              <a:gd name="connsiteX6249" fmla="*/ 19305011 w 27203888"/>
              <a:gd name="connsiteY6249" fmla="*/ 4472786 h 10748675"/>
              <a:gd name="connsiteX6250" fmla="*/ 19292785 w 27203888"/>
              <a:gd name="connsiteY6250" fmla="*/ 4492040 h 10748675"/>
              <a:gd name="connsiteX6251" fmla="*/ 19287895 w 27203888"/>
              <a:gd name="connsiteY6251" fmla="*/ 4575472 h 10748675"/>
              <a:gd name="connsiteX6252" fmla="*/ 19375919 w 27203888"/>
              <a:gd name="connsiteY6252" fmla="*/ 4588307 h 10748675"/>
              <a:gd name="connsiteX6253" fmla="*/ 19137928 w 27203888"/>
              <a:gd name="connsiteY6253" fmla="*/ 4754102 h 10748675"/>
              <a:gd name="connsiteX6254" fmla="*/ 19080060 w 27203888"/>
              <a:gd name="connsiteY6254" fmla="*/ 4779774 h 10748675"/>
              <a:gd name="connsiteX6255" fmla="*/ 19026267 w 27203888"/>
              <a:gd name="connsiteY6255" fmla="*/ 4830046 h 10748675"/>
              <a:gd name="connsiteX6256" fmla="*/ 18996290 w 27203888"/>
              <a:gd name="connsiteY6256" fmla="*/ 4844085 h 10748675"/>
              <a:gd name="connsiteX6257" fmla="*/ 22692360 w 27203888"/>
              <a:gd name="connsiteY6257" fmla="*/ 3993951 h 10748675"/>
              <a:gd name="connsiteX6258" fmla="*/ 22676497 w 27203888"/>
              <a:gd name="connsiteY6258" fmla="*/ 3995135 h 10748675"/>
              <a:gd name="connsiteX6259" fmla="*/ 22700901 w 27203888"/>
              <a:gd name="connsiteY6259" fmla="*/ 3969880 h 10748675"/>
              <a:gd name="connsiteX6260" fmla="*/ 22692360 w 27203888"/>
              <a:gd name="connsiteY6260" fmla="*/ 3993951 h 10748675"/>
              <a:gd name="connsiteX6261" fmla="*/ 21620632 w 27203888"/>
              <a:gd name="connsiteY6261" fmla="*/ 4241828 h 10748675"/>
              <a:gd name="connsiteX6262" fmla="*/ 21527345 w 27203888"/>
              <a:gd name="connsiteY6262" fmla="*/ 4241828 h 10748675"/>
              <a:gd name="connsiteX6263" fmla="*/ 21552112 w 27203888"/>
              <a:gd name="connsiteY6263" fmla="*/ 4181403 h 10748675"/>
              <a:gd name="connsiteX6264" fmla="*/ 21645398 w 27203888"/>
              <a:gd name="connsiteY6264" fmla="*/ 4181403 h 10748675"/>
              <a:gd name="connsiteX6265" fmla="*/ 21620632 w 27203888"/>
              <a:gd name="connsiteY6265" fmla="*/ 4241828 h 10748675"/>
              <a:gd name="connsiteX6266" fmla="*/ 19751382 w 27203888"/>
              <a:gd name="connsiteY6266" fmla="*/ 4672691 h 10748675"/>
              <a:gd name="connsiteX6267" fmla="*/ 19761753 w 27203888"/>
              <a:gd name="connsiteY6267" fmla="*/ 4638002 h 10748675"/>
              <a:gd name="connsiteX6268" fmla="*/ 19769800 w 27203888"/>
              <a:gd name="connsiteY6268" fmla="*/ 4639224 h 10748675"/>
              <a:gd name="connsiteX6269" fmla="*/ 19773942 w 27203888"/>
              <a:gd name="connsiteY6269" fmla="*/ 4621701 h 10748675"/>
              <a:gd name="connsiteX6270" fmla="*/ 19779062 w 27203888"/>
              <a:gd name="connsiteY6270" fmla="*/ 4637739 h 10748675"/>
              <a:gd name="connsiteX6271" fmla="*/ 19774894 w 27203888"/>
              <a:gd name="connsiteY6271" fmla="*/ 4650799 h 10748675"/>
              <a:gd name="connsiteX6272" fmla="*/ 19775786 w 27203888"/>
              <a:gd name="connsiteY6272" fmla="*/ 4652868 h 10748675"/>
              <a:gd name="connsiteX6273" fmla="*/ 19751382 w 27203888"/>
              <a:gd name="connsiteY6273" fmla="*/ 4672691 h 10748675"/>
              <a:gd name="connsiteX6274" fmla="*/ 7932530 w 27203888"/>
              <a:gd name="connsiteY6274" fmla="*/ 7395444 h 10748675"/>
              <a:gd name="connsiteX6275" fmla="*/ 7921355 w 27203888"/>
              <a:gd name="connsiteY6275" fmla="*/ 7323530 h 10748675"/>
              <a:gd name="connsiteX6276" fmla="*/ 7932530 w 27203888"/>
              <a:gd name="connsiteY6276" fmla="*/ 7395444 h 10748675"/>
              <a:gd name="connsiteX6277" fmla="*/ 6773710 w 27203888"/>
              <a:gd name="connsiteY6277" fmla="*/ 7662142 h 10748675"/>
              <a:gd name="connsiteX6278" fmla="*/ 6753559 w 27203888"/>
              <a:gd name="connsiteY6278" fmla="*/ 7639909 h 10748675"/>
              <a:gd name="connsiteX6279" fmla="*/ 6773710 w 27203888"/>
              <a:gd name="connsiteY6279" fmla="*/ 7662142 h 10748675"/>
              <a:gd name="connsiteX6280" fmla="*/ 2407917 w 27203888"/>
              <a:gd name="connsiteY6280" fmla="*/ 8666912 h 10748675"/>
              <a:gd name="connsiteX6281" fmla="*/ 2416320 w 27203888"/>
              <a:gd name="connsiteY6281" fmla="*/ 8638106 h 10748675"/>
              <a:gd name="connsiteX6282" fmla="*/ 2407917 w 27203888"/>
              <a:gd name="connsiteY6282" fmla="*/ 8666912 h 10748675"/>
              <a:gd name="connsiteX6283" fmla="*/ 3819955 w 27203888"/>
              <a:gd name="connsiteY6283" fmla="*/ 8341937 h 10748675"/>
              <a:gd name="connsiteX6284" fmla="*/ 3799804 w 27203888"/>
              <a:gd name="connsiteY6284" fmla="*/ 8319703 h 10748675"/>
              <a:gd name="connsiteX6285" fmla="*/ 3819955 w 27203888"/>
              <a:gd name="connsiteY6285" fmla="*/ 8341937 h 10748675"/>
              <a:gd name="connsiteX6286" fmla="*/ 3855390 w 27203888"/>
              <a:gd name="connsiteY6286" fmla="*/ 8333782 h 10748675"/>
              <a:gd name="connsiteX6287" fmla="*/ 3829966 w 27203888"/>
              <a:gd name="connsiteY6287" fmla="*/ 8312762 h 10748675"/>
              <a:gd name="connsiteX6288" fmla="*/ 3862814 w 27203888"/>
              <a:gd name="connsiteY6288" fmla="*/ 8321324 h 10748675"/>
              <a:gd name="connsiteX6289" fmla="*/ 3855390 w 27203888"/>
              <a:gd name="connsiteY6289" fmla="*/ 8333782 h 10748675"/>
              <a:gd name="connsiteX6290" fmla="*/ 19376734 w 27203888"/>
              <a:gd name="connsiteY6290" fmla="*/ 4762694 h 10748675"/>
              <a:gd name="connsiteX6291" fmla="*/ 19390386 w 27203888"/>
              <a:gd name="connsiteY6291" fmla="*/ 4730614 h 10748675"/>
              <a:gd name="connsiteX6292" fmla="*/ 19376734 w 27203888"/>
              <a:gd name="connsiteY6292" fmla="*/ 4762694 h 10748675"/>
              <a:gd name="connsiteX6293" fmla="*/ 26458977 w 27203888"/>
              <a:gd name="connsiteY6293" fmla="*/ 3133775 h 10748675"/>
              <a:gd name="connsiteX6294" fmla="*/ 26472627 w 27203888"/>
              <a:gd name="connsiteY6294" fmla="*/ 3101693 h 10748675"/>
              <a:gd name="connsiteX6295" fmla="*/ 26458977 w 27203888"/>
              <a:gd name="connsiteY6295" fmla="*/ 3133775 h 10748675"/>
              <a:gd name="connsiteX6296" fmla="*/ 8358538 w 27203888"/>
              <a:gd name="connsiteY6296" fmla="*/ 7303558 h 10748675"/>
              <a:gd name="connsiteX6297" fmla="*/ 8353336 w 27203888"/>
              <a:gd name="connsiteY6297" fmla="*/ 7300861 h 10748675"/>
              <a:gd name="connsiteX6298" fmla="*/ 8354767 w 27203888"/>
              <a:gd name="connsiteY6298" fmla="*/ 7301602 h 10748675"/>
              <a:gd name="connsiteX6299" fmla="*/ 24218309 w 27203888"/>
              <a:gd name="connsiteY6299" fmla="*/ 3654755 h 10748675"/>
              <a:gd name="connsiteX6300" fmla="*/ 24219082 w 27203888"/>
              <a:gd name="connsiteY6300" fmla="*/ 3639800 h 10748675"/>
              <a:gd name="connsiteX6301" fmla="*/ 24224484 w 27203888"/>
              <a:gd name="connsiteY6301" fmla="*/ 3642791 h 10748675"/>
              <a:gd name="connsiteX6302" fmla="*/ 24218309 w 27203888"/>
              <a:gd name="connsiteY6302" fmla="*/ 3654755 h 10748675"/>
              <a:gd name="connsiteX6303" fmla="*/ 4960353 w 27203888"/>
              <a:gd name="connsiteY6303" fmla="*/ 8091382 h 10748675"/>
              <a:gd name="connsiteX6304" fmla="*/ 4922344 w 27203888"/>
              <a:gd name="connsiteY6304" fmla="*/ 8094592 h 10748675"/>
              <a:gd name="connsiteX6305" fmla="*/ 4936113 w 27203888"/>
              <a:gd name="connsiteY6305" fmla="*/ 8058211 h 10748675"/>
              <a:gd name="connsiteX6306" fmla="*/ 4960353 w 27203888"/>
              <a:gd name="connsiteY6306" fmla="*/ 8091382 h 10748675"/>
              <a:gd name="connsiteX6307" fmla="*/ 17430701 w 27203888"/>
              <a:gd name="connsiteY6307" fmla="*/ 5222026 h 10748675"/>
              <a:gd name="connsiteX6308" fmla="*/ 17417050 w 27203888"/>
              <a:gd name="connsiteY6308" fmla="*/ 5189949 h 10748675"/>
              <a:gd name="connsiteX6309" fmla="*/ 17430701 w 27203888"/>
              <a:gd name="connsiteY6309" fmla="*/ 5222026 h 10748675"/>
              <a:gd name="connsiteX6310" fmla="*/ 17711475 w 27203888"/>
              <a:gd name="connsiteY6310" fmla="*/ 5159561 h 10748675"/>
              <a:gd name="connsiteX6311" fmla="*/ 17686970 w 27203888"/>
              <a:gd name="connsiteY6311" fmla="*/ 5127351 h 10748675"/>
              <a:gd name="connsiteX6312" fmla="*/ 17711475 w 27203888"/>
              <a:gd name="connsiteY6312" fmla="*/ 5159561 h 10748675"/>
              <a:gd name="connsiteX6313" fmla="*/ 25192329 w 27203888"/>
              <a:gd name="connsiteY6313" fmla="*/ 3441655 h 10748675"/>
              <a:gd name="connsiteX6314" fmla="*/ 25189213 w 27203888"/>
              <a:gd name="connsiteY6314" fmla="*/ 3426701 h 10748675"/>
              <a:gd name="connsiteX6315" fmla="*/ 25197317 w 27203888"/>
              <a:gd name="connsiteY6315" fmla="*/ 3429691 h 10748675"/>
              <a:gd name="connsiteX6316" fmla="*/ 25192329 w 27203888"/>
              <a:gd name="connsiteY6316" fmla="*/ 3441655 h 10748675"/>
              <a:gd name="connsiteX6317" fmla="*/ 19483910 w 27203888"/>
              <a:gd name="connsiteY6317" fmla="*/ 4755431 h 10748675"/>
              <a:gd name="connsiteX6318" fmla="*/ 19486963 w 27203888"/>
              <a:gd name="connsiteY6318" fmla="*/ 4747188 h 10748675"/>
              <a:gd name="connsiteX6319" fmla="*/ 19486323 w 27203888"/>
              <a:gd name="connsiteY6319" fmla="*/ 4748917 h 10748675"/>
              <a:gd name="connsiteX6320" fmla="*/ 8362226 w 27203888"/>
              <a:gd name="connsiteY6320" fmla="*/ 7316072 h 10748675"/>
              <a:gd name="connsiteX6321" fmla="*/ 8360310 w 27203888"/>
              <a:gd name="connsiteY6321" fmla="*/ 7310978 h 10748675"/>
              <a:gd name="connsiteX6322" fmla="*/ 8358538 w 27203888"/>
              <a:gd name="connsiteY6322" fmla="*/ 7303558 h 10748675"/>
              <a:gd name="connsiteX6323" fmla="*/ 8357360 w 27203888"/>
              <a:gd name="connsiteY6323" fmla="*/ 7298627 h 10748675"/>
              <a:gd name="connsiteX6324" fmla="*/ 8362307 w 27203888"/>
              <a:gd name="connsiteY6324" fmla="*/ 7305343 h 10748675"/>
              <a:gd name="connsiteX6325" fmla="*/ 8363515 w 27203888"/>
              <a:gd name="connsiteY6325" fmla="*/ 7306140 h 10748675"/>
              <a:gd name="connsiteX6326" fmla="*/ 8366316 w 27203888"/>
              <a:gd name="connsiteY6326" fmla="*/ 7307990 h 10748675"/>
              <a:gd name="connsiteX6327" fmla="*/ 8362226 w 27203888"/>
              <a:gd name="connsiteY6327" fmla="*/ 7316072 h 10748675"/>
              <a:gd name="connsiteX6328" fmla="*/ 19314716 w 27203888"/>
              <a:gd name="connsiteY6328" fmla="*/ 4795840 h 10748675"/>
              <a:gd name="connsiteX6329" fmla="*/ 19286677 w 27203888"/>
              <a:gd name="connsiteY6329" fmla="*/ 4795840 h 10748675"/>
              <a:gd name="connsiteX6330" fmla="*/ 19286678 w 27203888"/>
              <a:gd name="connsiteY6330" fmla="*/ 4763763 h 10748675"/>
              <a:gd name="connsiteX6331" fmla="*/ 19314716 w 27203888"/>
              <a:gd name="connsiteY6331" fmla="*/ 4763763 h 10748675"/>
              <a:gd name="connsiteX6332" fmla="*/ 19314716 w 27203888"/>
              <a:gd name="connsiteY6332" fmla="*/ 4795840 h 10748675"/>
              <a:gd name="connsiteX6333" fmla="*/ 19708151 w 27203888"/>
              <a:gd name="connsiteY6333" fmla="*/ 4705877 h 10748675"/>
              <a:gd name="connsiteX6334" fmla="*/ 19718240 w 27203888"/>
              <a:gd name="connsiteY6334" fmla="*/ 4654849 h 10748675"/>
              <a:gd name="connsiteX6335" fmla="*/ 19732529 w 27203888"/>
              <a:gd name="connsiteY6335" fmla="*/ 4673985 h 10748675"/>
              <a:gd name="connsiteX6336" fmla="*/ 19708151 w 27203888"/>
              <a:gd name="connsiteY6336" fmla="*/ 4705877 h 10748675"/>
              <a:gd name="connsiteX6337" fmla="*/ 20410612 w 27203888"/>
              <a:gd name="connsiteY6337" fmla="*/ 4544799 h 10748675"/>
              <a:gd name="connsiteX6338" fmla="*/ 20424264 w 27203888"/>
              <a:gd name="connsiteY6338" fmla="*/ 4517524 h 10748675"/>
              <a:gd name="connsiteX6339" fmla="*/ 20410612 w 27203888"/>
              <a:gd name="connsiteY6339" fmla="*/ 4544799 h 10748675"/>
              <a:gd name="connsiteX6340" fmla="*/ 19504372 w 27203888"/>
              <a:gd name="connsiteY6340" fmla="*/ 4753519 h 10748675"/>
              <a:gd name="connsiteX6341" fmla="*/ 19497648 w 27203888"/>
              <a:gd name="connsiteY6341" fmla="*/ 4718860 h 10748675"/>
              <a:gd name="connsiteX6342" fmla="*/ 19405555 w 27203888"/>
              <a:gd name="connsiteY6342" fmla="*/ 4718860 h 10748675"/>
              <a:gd name="connsiteX6343" fmla="*/ 19448749 w 27203888"/>
              <a:gd name="connsiteY6343" fmla="*/ 4673723 h 10748675"/>
              <a:gd name="connsiteX6344" fmla="*/ 19458530 w 27203888"/>
              <a:gd name="connsiteY6344" fmla="*/ 4628586 h 10748675"/>
              <a:gd name="connsiteX6345" fmla="*/ 19497648 w 27203888"/>
              <a:gd name="connsiteY6345" fmla="*/ 4609241 h 10748675"/>
              <a:gd name="connsiteX6346" fmla="*/ 19584852 w 27203888"/>
              <a:gd name="connsiteY6346" fmla="*/ 4578076 h 10748675"/>
              <a:gd name="connsiteX6347" fmla="*/ 19623971 w 27203888"/>
              <a:gd name="connsiteY6347" fmla="*/ 4565178 h 10748675"/>
              <a:gd name="connsiteX6348" fmla="*/ 19643531 w 27203888"/>
              <a:gd name="connsiteY6348" fmla="*/ 4545834 h 10748675"/>
              <a:gd name="connsiteX6349" fmla="*/ 19750294 w 27203888"/>
              <a:gd name="connsiteY6349" fmla="*/ 4507145 h 10748675"/>
              <a:gd name="connsiteX6350" fmla="*/ 19814245 w 27203888"/>
              <a:gd name="connsiteY6350" fmla="*/ 4489917 h 10748675"/>
              <a:gd name="connsiteX6351" fmla="*/ 19833422 w 27203888"/>
              <a:gd name="connsiteY6351" fmla="*/ 4500698 h 10748675"/>
              <a:gd name="connsiteX6352" fmla="*/ 19584852 w 27203888"/>
              <a:gd name="connsiteY6352" fmla="*/ 4635034 h 10748675"/>
              <a:gd name="connsiteX6353" fmla="*/ 19522098 w 27203888"/>
              <a:gd name="connsiteY6353" fmla="*/ 4725309 h 10748675"/>
              <a:gd name="connsiteX6354" fmla="*/ 19504372 w 27203888"/>
              <a:gd name="connsiteY6354" fmla="*/ 4753519 h 10748675"/>
              <a:gd name="connsiteX6355" fmla="*/ 17755583 w 27203888"/>
              <a:gd name="connsiteY6355" fmla="*/ 5159561 h 10748675"/>
              <a:gd name="connsiteX6356" fmla="*/ 17829097 w 27203888"/>
              <a:gd name="connsiteY6356" fmla="*/ 5114466 h 10748675"/>
              <a:gd name="connsiteX6357" fmla="*/ 17770286 w 27203888"/>
              <a:gd name="connsiteY6357" fmla="*/ 5069373 h 10748675"/>
              <a:gd name="connsiteX6358" fmla="*/ 17755583 w 27203888"/>
              <a:gd name="connsiteY6358" fmla="*/ 5159561 h 10748675"/>
              <a:gd name="connsiteX6359" fmla="*/ 19481204 w 27203888"/>
              <a:gd name="connsiteY6359" fmla="*/ 4762738 h 10748675"/>
              <a:gd name="connsiteX6360" fmla="*/ 19483910 w 27203888"/>
              <a:gd name="connsiteY6360" fmla="*/ 4755431 h 10748675"/>
              <a:gd name="connsiteX6361" fmla="*/ 19483124 w 27203888"/>
              <a:gd name="connsiteY6361" fmla="*/ 4757554 h 10748675"/>
              <a:gd name="connsiteX6362" fmla="*/ 19481204 w 27203888"/>
              <a:gd name="connsiteY6362" fmla="*/ 4762738 h 10748675"/>
              <a:gd name="connsiteX6363" fmla="*/ 3674942 w 27203888"/>
              <a:gd name="connsiteY6363" fmla="*/ 8400829 h 10748675"/>
              <a:gd name="connsiteX6364" fmla="*/ 3639653 w 27203888"/>
              <a:gd name="connsiteY6364" fmla="*/ 8396152 h 10748675"/>
              <a:gd name="connsiteX6365" fmla="*/ 3641602 w 27203888"/>
              <a:gd name="connsiteY6365" fmla="*/ 8357980 h 10748675"/>
              <a:gd name="connsiteX6366" fmla="*/ 3667468 w 27203888"/>
              <a:gd name="connsiteY6366" fmla="*/ 8330467 h 10748675"/>
              <a:gd name="connsiteX6367" fmla="*/ 3562058 w 27203888"/>
              <a:gd name="connsiteY6367" fmla="*/ 8311614 h 10748675"/>
              <a:gd name="connsiteX6368" fmla="*/ 3450899 w 27203888"/>
              <a:gd name="connsiteY6368" fmla="*/ 8294981 h 10748675"/>
              <a:gd name="connsiteX6369" fmla="*/ 3396374 w 27203888"/>
              <a:gd name="connsiteY6369" fmla="*/ 8221303 h 10748675"/>
              <a:gd name="connsiteX6370" fmla="*/ 3510856 w 27203888"/>
              <a:gd name="connsiteY6370" fmla="*/ 8205732 h 10748675"/>
              <a:gd name="connsiteX6371" fmla="*/ 3653892 w 27203888"/>
              <a:gd name="connsiteY6371" fmla="*/ 8178203 h 10748675"/>
              <a:gd name="connsiteX6372" fmla="*/ 3665671 w 27203888"/>
              <a:gd name="connsiteY6372" fmla="*/ 8229385 h 10748675"/>
              <a:gd name="connsiteX6373" fmla="*/ 3720092 w 27203888"/>
              <a:gd name="connsiteY6373" fmla="*/ 8189909 h 10748675"/>
              <a:gd name="connsiteX6374" fmla="*/ 3715483 w 27203888"/>
              <a:gd name="connsiteY6374" fmla="*/ 8282592 h 10748675"/>
              <a:gd name="connsiteX6375" fmla="*/ 3698457 w 27203888"/>
              <a:gd name="connsiteY6375" fmla="*/ 8371840 h 10748675"/>
              <a:gd name="connsiteX6376" fmla="*/ 3674942 w 27203888"/>
              <a:gd name="connsiteY6376" fmla="*/ 8400829 h 10748675"/>
              <a:gd name="connsiteX6377" fmla="*/ 6539212 w 27203888"/>
              <a:gd name="connsiteY6377" fmla="*/ 7742703 h 10748675"/>
              <a:gd name="connsiteX6378" fmla="*/ 6562913 w 27203888"/>
              <a:gd name="connsiteY6378" fmla="*/ 7711517 h 10748675"/>
              <a:gd name="connsiteX6379" fmla="*/ 6539212 w 27203888"/>
              <a:gd name="connsiteY6379" fmla="*/ 7742703 h 10748675"/>
              <a:gd name="connsiteX6380" fmla="*/ 2161563 w 27203888"/>
              <a:gd name="connsiteY6380" fmla="*/ 8751378 h 10748675"/>
              <a:gd name="connsiteX6381" fmla="*/ 2169965 w 27203888"/>
              <a:gd name="connsiteY6381" fmla="*/ 8722570 h 10748675"/>
              <a:gd name="connsiteX6382" fmla="*/ 2161563 w 27203888"/>
              <a:gd name="connsiteY6382" fmla="*/ 8751378 h 10748675"/>
              <a:gd name="connsiteX6383" fmla="*/ 1803646 w 27203888"/>
              <a:gd name="connsiteY6383" fmla="*/ 8833752 h 10748675"/>
              <a:gd name="connsiteX6384" fmla="*/ 1812049 w 27203888"/>
              <a:gd name="connsiteY6384" fmla="*/ 8804943 h 10748675"/>
              <a:gd name="connsiteX6385" fmla="*/ 1803646 w 27203888"/>
              <a:gd name="connsiteY6385" fmla="*/ 8833752 h 10748675"/>
              <a:gd name="connsiteX6386" fmla="*/ 6631637 w 27203888"/>
              <a:gd name="connsiteY6386" fmla="*/ 7722611 h 10748675"/>
              <a:gd name="connsiteX6387" fmla="*/ 6635972 w 27203888"/>
              <a:gd name="connsiteY6387" fmla="*/ 7666983 h 10748675"/>
              <a:gd name="connsiteX6388" fmla="*/ 6631637 w 27203888"/>
              <a:gd name="connsiteY6388" fmla="*/ 7722611 h 10748675"/>
              <a:gd name="connsiteX6389" fmla="*/ 7876133 w 27203888"/>
              <a:gd name="connsiteY6389" fmla="*/ 7436195 h 10748675"/>
              <a:gd name="connsiteX6390" fmla="*/ 7846808 w 27203888"/>
              <a:gd name="connsiteY6390" fmla="*/ 7442944 h 10748675"/>
              <a:gd name="connsiteX6391" fmla="*/ 7834867 w 27203888"/>
              <a:gd name="connsiteY6391" fmla="*/ 7391063 h 10748675"/>
              <a:gd name="connsiteX6392" fmla="*/ 7864193 w 27203888"/>
              <a:gd name="connsiteY6392" fmla="*/ 7384314 h 10748675"/>
              <a:gd name="connsiteX6393" fmla="*/ 7876133 w 27203888"/>
              <a:gd name="connsiteY6393" fmla="*/ 7436195 h 10748675"/>
              <a:gd name="connsiteX6394" fmla="*/ 19443458 w 27203888"/>
              <a:gd name="connsiteY6394" fmla="*/ 4775350 h 10748675"/>
              <a:gd name="connsiteX6395" fmla="*/ 19443734 w 27203888"/>
              <a:gd name="connsiteY6395" fmla="*/ 4774319 h 10748675"/>
              <a:gd name="connsiteX6396" fmla="*/ 19443645 w 27203888"/>
              <a:gd name="connsiteY6396" fmla="*/ 4774655 h 10748675"/>
              <a:gd name="connsiteX6397" fmla="*/ 1006991 w 27203888"/>
              <a:gd name="connsiteY6397" fmla="*/ 9024182 h 10748675"/>
              <a:gd name="connsiteX6398" fmla="*/ 925779 w 27203888"/>
              <a:gd name="connsiteY6398" fmla="*/ 9000974 h 10748675"/>
              <a:gd name="connsiteX6399" fmla="*/ 1020016 w 27203888"/>
              <a:gd name="connsiteY6399" fmla="*/ 9000568 h 10748675"/>
              <a:gd name="connsiteX6400" fmla="*/ 1006991 w 27203888"/>
              <a:gd name="connsiteY6400" fmla="*/ 9024182 h 10748675"/>
              <a:gd name="connsiteX6401" fmla="*/ 19441576 w 27203888"/>
              <a:gd name="connsiteY6401" fmla="*/ 4782385 h 10748675"/>
              <a:gd name="connsiteX6402" fmla="*/ 19443458 w 27203888"/>
              <a:gd name="connsiteY6402" fmla="*/ 4775350 h 10748675"/>
              <a:gd name="connsiteX6403" fmla="*/ 19441895 w 27203888"/>
              <a:gd name="connsiteY6403" fmla="*/ 4781195 h 10748675"/>
              <a:gd name="connsiteX6404" fmla="*/ 17668182 w 27203888"/>
              <a:gd name="connsiteY6404" fmla="*/ 5190697 h 10748675"/>
              <a:gd name="connsiteX6405" fmla="*/ 17653479 w 27203888"/>
              <a:gd name="connsiteY6405" fmla="*/ 5159561 h 10748675"/>
              <a:gd name="connsiteX6406" fmla="*/ 17668182 w 27203888"/>
              <a:gd name="connsiteY6406" fmla="*/ 5190697 h 10748675"/>
              <a:gd name="connsiteX6407" fmla="*/ 25558386 w 27203888"/>
              <a:gd name="connsiteY6407" fmla="*/ 3380025 h 10748675"/>
              <a:gd name="connsiteX6408" fmla="*/ 25572039 w 27203888"/>
              <a:gd name="connsiteY6408" fmla="*/ 3347943 h 10748675"/>
              <a:gd name="connsiteX6409" fmla="*/ 25558386 w 27203888"/>
              <a:gd name="connsiteY6409" fmla="*/ 3380025 h 10748675"/>
              <a:gd name="connsiteX6410" fmla="*/ 2308670 w 27203888"/>
              <a:gd name="connsiteY6410" fmla="*/ 8730889 h 10748675"/>
              <a:gd name="connsiteX6411" fmla="*/ 2299647 w 27203888"/>
              <a:gd name="connsiteY6411" fmla="*/ 8730461 h 10748675"/>
              <a:gd name="connsiteX6412" fmla="*/ 2302673 w 27203888"/>
              <a:gd name="connsiteY6412" fmla="*/ 8719741 h 10748675"/>
              <a:gd name="connsiteX6413" fmla="*/ 2308670 w 27203888"/>
              <a:gd name="connsiteY6413" fmla="*/ 8730889 h 10748675"/>
              <a:gd name="connsiteX6414" fmla="*/ 26487794 w 27203888"/>
              <a:gd name="connsiteY6414" fmla="*/ 3166885 h 10748675"/>
              <a:gd name="connsiteX6415" fmla="*/ 26501448 w 27203888"/>
              <a:gd name="connsiteY6415" fmla="*/ 3134846 h 10748675"/>
              <a:gd name="connsiteX6416" fmla="*/ 26487794 w 27203888"/>
              <a:gd name="connsiteY6416" fmla="*/ 3166885 h 10748675"/>
              <a:gd name="connsiteX6417" fmla="*/ 21945216 w 27203888"/>
              <a:gd name="connsiteY6417" fmla="*/ 4213314 h 10748675"/>
              <a:gd name="connsiteX6418" fmla="*/ 21955193 w 27203888"/>
              <a:gd name="connsiteY6418" fmla="*/ 4181402 h 10748675"/>
              <a:gd name="connsiteX6419" fmla="*/ 21945216 w 27203888"/>
              <a:gd name="connsiteY6419" fmla="*/ 4213314 h 10748675"/>
              <a:gd name="connsiteX6420" fmla="*/ 19439495 w 27203888"/>
              <a:gd name="connsiteY6420" fmla="*/ 4790163 h 10748675"/>
              <a:gd name="connsiteX6421" fmla="*/ 19441576 w 27203888"/>
              <a:gd name="connsiteY6421" fmla="*/ 4782385 h 10748675"/>
              <a:gd name="connsiteX6422" fmla="*/ 19441574 w 27203888"/>
              <a:gd name="connsiteY6422" fmla="*/ 4782391 h 10748675"/>
              <a:gd name="connsiteX6423" fmla="*/ 19574867 w 27203888"/>
              <a:gd name="connsiteY6423" fmla="*/ 4762659 h 10748675"/>
              <a:gd name="connsiteX6424" fmla="*/ 19692924 w 27203888"/>
              <a:gd name="connsiteY6424" fmla="*/ 4683260 h 10748675"/>
              <a:gd name="connsiteX6425" fmla="*/ 19574867 w 27203888"/>
              <a:gd name="connsiteY6425" fmla="*/ 4762659 h 10748675"/>
              <a:gd name="connsiteX6426" fmla="*/ 19437975 w 27203888"/>
              <a:gd name="connsiteY6426" fmla="*/ 4795845 h 10748675"/>
              <a:gd name="connsiteX6427" fmla="*/ 19439144 w 27203888"/>
              <a:gd name="connsiteY6427" fmla="*/ 4791473 h 10748675"/>
              <a:gd name="connsiteX6428" fmla="*/ 19439495 w 27203888"/>
              <a:gd name="connsiteY6428" fmla="*/ 4790163 h 10748675"/>
              <a:gd name="connsiteX6429" fmla="*/ 19163764 w 27203888"/>
              <a:gd name="connsiteY6429" fmla="*/ 4860839 h 10748675"/>
              <a:gd name="connsiteX6430" fmla="*/ 19153389 w 27203888"/>
              <a:gd name="connsiteY6430" fmla="*/ 4853168 h 10748675"/>
              <a:gd name="connsiteX6431" fmla="*/ 19163764 w 27203888"/>
              <a:gd name="connsiteY6431" fmla="*/ 4845497 h 10748675"/>
              <a:gd name="connsiteX6432" fmla="*/ 19174138 w 27203888"/>
              <a:gd name="connsiteY6432" fmla="*/ 4853168 h 10748675"/>
              <a:gd name="connsiteX6433" fmla="*/ 19163764 w 27203888"/>
              <a:gd name="connsiteY6433" fmla="*/ 4860839 h 10748675"/>
              <a:gd name="connsiteX6434" fmla="*/ 1832059 w 27203888"/>
              <a:gd name="connsiteY6434" fmla="*/ 8853416 h 10748675"/>
              <a:gd name="connsiteX6435" fmla="*/ 1862810 w 27203888"/>
              <a:gd name="connsiteY6435" fmla="*/ 8818663 h 10748675"/>
              <a:gd name="connsiteX6436" fmla="*/ 1832059 w 27203888"/>
              <a:gd name="connsiteY6436" fmla="*/ 8853416 h 10748675"/>
              <a:gd name="connsiteX6437" fmla="*/ 5124833 w 27203888"/>
              <a:gd name="connsiteY6437" fmla="*/ 8095599 h 10748675"/>
              <a:gd name="connsiteX6438" fmla="*/ 5148108 w 27203888"/>
              <a:gd name="connsiteY6438" fmla="*/ 8062565 h 10748675"/>
              <a:gd name="connsiteX6439" fmla="*/ 5124833 w 27203888"/>
              <a:gd name="connsiteY6439" fmla="*/ 8095599 h 10748675"/>
              <a:gd name="connsiteX6440" fmla="*/ 19468235 w 27203888"/>
              <a:gd name="connsiteY6440" fmla="*/ 4794543 h 10748675"/>
              <a:gd name="connsiteX6441" fmla="*/ 19448782 w 27203888"/>
              <a:gd name="connsiteY6441" fmla="*/ 4776391 h 10748675"/>
              <a:gd name="connsiteX6442" fmla="*/ 19470003 w 27203888"/>
              <a:gd name="connsiteY6442" fmla="*/ 4769288 h 10748675"/>
              <a:gd name="connsiteX6443" fmla="*/ 19491225 w 27203888"/>
              <a:gd name="connsiteY6443" fmla="*/ 4776391 h 10748675"/>
              <a:gd name="connsiteX6444" fmla="*/ 19468235 w 27203888"/>
              <a:gd name="connsiteY6444" fmla="*/ 4794543 h 10748675"/>
              <a:gd name="connsiteX6445" fmla="*/ 8602200 w 27203888"/>
              <a:gd name="connsiteY6445" fmla="*/ 7295865 h 10748675"/>
              <a:gd name="connsiteX6446" fmla="*/ 8565548 w 27203888"/>
              <a:gd name="connsiteY6446" fmla="*/ 7277317 h 10748675"/>
              <a:gd name="connsiteX6447" fmla="*/ 8602200 w 27203888"/>
              <a:gd name="connsiteY6447" fmla="*/ 7295865 h 10748675"/>
              <a:gd name="connsiteX6448" fmla="*/ 26401339 w 27203888"/>
              <a:gd name="connsiteY6448" fmla="*/ 3200073 h 10748675"/>
              <a:gd name="connsiteX6449" fmla="*/ 26414992 w 27203888"/>
              <a:gd name="connsiteY6449" fmla="*/ 3167995 h 10748675"/>
              <a:gd name="connsiteX6450" fmla="*/ 26401339 w 27203888"/>
              <a:gd name="connsiteY6450" fmla="*/ 3200073 h 10748675"/>
              <a:gd name="connsiteX6451" fmla="*/ 4007862 w 27203888"/>
              <a:gd name="connsiteY6451" fmla="*/ 8354230 h 10748675"/>
              <a:gd name="connsiteX6452" fmla="*/ 3872433 w 27203888"/>
              <a:gd name="connsiteY6452" fmla="*/ 8342012 h 10748675"/>
              <a:gd name="connsiteX6453" fmla="*/ 3928561 w 27203888"/>
              <a:gd name="connsiteY6453" fmla="*/ 8334517 h 10748675"/>
              <a:gd name="connsiteX6454" fmla="*/ 4009380 w 27203888"/>
              <a:gd name="connsiteY6454" fmla="*/ 8337612 h 10748675"/>
              <a:gd name="connsiteX6455" fmla="*/ 4007862 w 27203888"/>
              <a:gd name="connsiteY6455" fmla="*/ 8354230 h 10748675"/>
              <a:gd name="connsiteX6456" fmla="*/ 5090453 w 27203888"/>
              <a:gd name="connsiteY6456" fmla="*/ 8105076 h 10748675"/>
              <a:gd name="connsiteX6457" fmla="*/ 5027428 w 27203888"/>
              <a:gd name="connsiteY6457" fmla="*/ 8103194 h 10748675"/>
              <a:gd name="connsiteX6458" fmla="*/ 5054233 w 27203888"/>
              <a:gd name="connsiteY6458" fmla="*/ 8058782 h 10748675"/>
              <a:gd name="connsiteX6459" fmla="*/ 5078512 w 27203888"/>
              <a:gd name="connsiteY6459" fmla="*/ 8053194 h 10748675"/>
              <a:gd name="connsiteX6460" fmla="*/ 5090453 w 27203888"/>
              <a:gd name="connsiteY6460" fmla="*/ 8105076 h 10748675"/>
              <a:gd name="connsiteX6461" fmla="*/ 25072071 w 27203888"/>
              <a:gd name="connsiteY6461" fmla="*/ 3507878 h 10748675"/>
              <a:gd name="connsiteX6462" fmla="*/ 25085721 w 27203888"/>
              <a:gd name="connsiteY6462" fmla="*/ 3475803 h 10748675"/>
              <a:gd name="connsiteX6463" fmla="*/ 25072071 w 27203888"/>
              <a:gd name="connsiteY6463" fmla="*/ 3507878 h 10748675"/>
              <a:gd name="connsiteX6464" fmla="*/ 26718346 w 27203888"/>
              <a:gd name="connsiteY6464" fmla="*/ 3133773 h 10748675"/>
              <a:gd name="connsiteX6465" fmla="*/ 26731995 w 27203888"/>
              <a:gd name="connsiteY6465" fmla="*/ 3101694 h 10748675"/>
              <a:gd name="connsiteX6466" fmla="*/ 26718346 w 27203888"/>
              <a:gd name="connsiteY6466" fmla="*/ 3133773 h 10748675"/>
              <a:gd name="connsiteX6467" fmla="*/ 8240794 w 27203888"/>
              <a:gd name="connsiteY6467" fmla="*/ 7386366 h 10748675"/>
              <a:gd name="connsiteX6468" fmla="*/ 8235861 w 27203888"/>
              <a:gd name="connsiteY6468" fmla="*/ 7381653 h 10748675"/>
              <a:gd name="connsiteX6469" fmla="*/ 8237216 w 27203888"/>
              <a:gd name="connsiteY6469" fmla="*/ 7375778 h 10748675"/>
              <a:gd name="connsiteX6470" fmla="*/ 8203745 w 27203888"/>
              <a:gd name="connsiteY6470" fmla="*/ 7371208 h 10748675"/>
              <a:gd name="connsiteX6471" fmla="*/ 8179412 w 27203888"/>
              <a:gd name="connsiteY6471" fmla="*/ 7366184 h 10748675"/>
              <a:gd name="connsiteX6472" fmla="*/ 8230570 w 27203888"/>
              <a:gd name="connsiteY6472" fmla="*/ 7384008 h 10748675"/>
              <a:gd name="connsiteX6473" fmla="*/ 19046705 w 27203888"/>
              <a:gd name="connsiteY6473" fmla="*/ 4900063 h 10748675"/>
              <a:gd name="connsiteX6474" fmla="*/ 19041717 w 27203888"/>
              <a:gd name="connsiteY6474" fmla="*/ 4881634 h 10748675"/>
              <a:gd name="connsiteX6475" fmla="*/ 19046705 w 27203888"/>
              <a:gd name="connsiteY6475" fmla="*/ 4863204 h 10748675"/>
              <a:gd name="connsiteX6476" fmla="*/ 19046705 w 27203888"/>
              <a:gd name="connsiteY6476" fmla="*/ 4900063 h 10748675"/>
              <a:gd name="connsiteX6477" fmla="*/ 22834169 w 27203888"/>
              <a:gd name="connsiteY6477" fmla="*/ 4028757 h 10748675"/>
              <a:gd name="connsiteX6478" fmla="*/ 22834170 w 27203888"/>
              <a:gd name="connsiteY6478" fmla="*/ 3996717 h 10748675"/>
              <a:gd name="connsiteX6479" fmla="*/ 22834169 w 27203888"/>
              <a:gd name="connsiteY6479" fmla="*/ 4028757 h 10748675"/>
              <a:gd name="connsiteX6480" fmla="*/ 24068670 w 27203888"/>
              <a:gd name="connsiteY6480" fmla="*/ 3749535 h 10748675"/>
              <a:gd name="connsiteX6481" fmla="*/ 23987806 w 27203888"/>
              <a:gd name="connsiteY6481" fmla="*/ 3723301 h 10748675"/>
              <a:gd name="connsiteX6482" fmla="*/ 23852168 w 27203888"/>
              <a:gd name="connsiteY6482" fmla="*/ 3716868 h 10748675"/>
              <a:gd name="connsiteX6483" fmla="*/ 23852168 w 27203888"/>
              <a:gd name="connsiteY6483" fmla="*/ 3652538 h 10748675"/>
              <a:gd name="connsiteX6484" fmla="*/ 23794500 w 27203888"/>
              <a:gd name="connsiteY6484" fmla="*/ 3684708 h 10748675"/>
              <a:gd name="connsiteX6485" fmla="*/ 23818056 w 27203888"/>
              <a:gd name="connsiteY6485" fmla="*/ 3575342 h 10748675"/>
              <a:gd name="connsiteX6486" fmla="*/ 23852168 w 27203888"/>
              <a:gd name="connsiteY6486" fmla="*/ 3473487 h 10748675"/>
              <a:gd name="connsiteX6487" fmla="*/ 23879579 w 27203888"/>
              <a:gd name="connsiteY6487" fmla="*/ 3445344 h 10748675"/>
              <a:gd name="connsiteX6488" fmla="*/ 23910645 w 27203888"/>
              <a:gd name="connsiteY6488" fmla="*/ 3460621 h 10748675"/>
              <a:gd name="connsiteX6489" fmla="*/ 23900899 w 27203888"/>
              <a:gd name="connsiteY6489" fmla="*/ 3505651 h 10748675"/>
              <a:gd name="connsiteX6490" fmla="*/ 23871660 w 27203888"/>
              <a:gd name="connsiteY6490" fmla="*/ 3531386 h 10748675"/>
              <a:gd name="connsiteX6491" fmla="*/ 23963440 w 27203888"/>
              <a:gd name="connsiteY6491" fmla="*/ 3582848 h 10748675"/>
              <a:gd name="connsiteX6492" fmla="*/ 24060903 w 27203888"/>
              <a:gd name="connsiteY6492" fmla="*/ 3633240 h 10748675"/>
              <a:gd name="connsiteX6493" fmla="*/ 24095017 w 27203888"/>
              <a:gd name="connsiteY6493" fmla="*/ 3736165 h 10748675"/>
              <a:gd name="connsiteX6494" fmla="*/ 24068670 w 27203888"/>
              <a:gd name="connsiteY6494" fmla="*/ 3749535 h 10748675"/>
              <a:gd name="connsiteX6495" fmla="*/ 19545267 w 27203888"/>
              <a:gd name="connsiteY6495" fmla="*/ 4791149 h 10748675"/>
              <a:gd name="connsiteX6496" fmla="*/ 19517227 w 27203888"/>
              <a:gd name="connsiteY6496" fmla="*/ 4772720 h 10748675"/>
              <a:gd name="connsiteX6497" fmla="*/ 19525552 w 27203888"/>
              <a:gd name="connsiteY6497" fmla="*/ 4763505 h 10748675"/>
              <a:gd name="connsiteX6498" fmla="*/ 19545267 w 27203888"/>
              <a:gd name="connsiteY6498" fmla="*/ 4791149 h 10748675"/>
              <a:gd name="connsiteX6499" fmla="*/ 19423164 w 27203888"/>
              <a:gd name="connsiteY6499" fmla="*/ 4822984 h 10748675"/>
              <a:gd name="connsiteX6500" fmla="*/ 19405552 w 27203888"/>
              <a:gd name="connsiteY6500" fmla="*/ 4796911 h 10748675"/>
              <a:gd name="connsiteX6501" fmla="*/ 19447981 w 27203888"/>
              <a:gd name="connsiteY6501" fmla="*/ 4809313 h 10748675"/>
              <a:gd name="connsiteX6502" fmla="*/ 19423164 w 27203888"/>
              <a:gd name="connsiteY6502" fmla="*/ 4822984 h 10748675"/>
              <a:gd name="connsiteX6503" fmla="*/ 7484934 w 27203888"/>
              <a:gd name="connsiteY6503" fmla="*/ 7574471 h 10748675"/>
              <a:gd name="connsiteX6504" fmla="*/ 7489727 w 27203888"/>
              <a:gd name="connsiteY6504" fmla="*/ 7524996 h 10748675"/>
              <a:gd name="connsiteX6505" fmla="*/ 7443630 w 27203888"/>
              <a:gd name="connsiteY6505" fmla="*/ 7535606 h 10748675"/>
              <a:gd name="connsiteX6506" fmla="*/ 7484934 w 27203888"/>
              <a:gd name="connsiteY6506" fmla="*/ 7574471 h 10748675"/>
              <a:gd name="connsiteX6507" fmla="*/ 23063536 w 27203888"/>
              <a:gd name="connsiteY6507" fmla="*/ 3990946 h 10748675"/>
              <a:gd name="connsiteX6508" fmla="*/ 23079096 w 27203888"/>
              <a:gd name="connsiteY6508" fmla="*/ 3935153 h 10748675"/>
              <a:gd name="connsiteX6509" fmla="*/ 23063536 w 27203888"/>
              <a:gd name="connsiteY6509" fmla="*/ 3990946 h 10748675"/>
              <a:gd name="connsiteX6510" fmla="*/ 5261425 w 27203888"/>
              <a:gd name="connsiteY6510" fmla="*/ 8089529 h 10748675"/>
              <a:gd name="connsiteX6511" fmla="*/ 5181184 w 27203888"/>
              <a:gd name="connsiteY6511" fmla="*/ 8064490 h 10748675"/>
              <a:gd name="connsiteX6512" fmla="*/ 5249488 w 27203888"/>
              <a:gd name="connsiteY6512" fmla="*/ 8037662 h 10748675"/>
              <a:gd name="connsiteX6513" fmla="*/ 5261425 w 27203888"/>
              <a:gd name="connsiteY6513" fmla="*/ 8089529 h 10748675"/>
              <a:gd name="connsiteX6514" fmla="*/ 6279566 w 27203888"/>
              <a:gd name="connsiteY6514" fmla="*/ 7855208 h 10748675"/>
              <a:gd name="connsiteX6515" fmla="*/ 6283905 w 27203888"/>
              <a:gd name="connsiteY6515" fmla="*/ 7799595 h 10748675"/>
              <a:gd name="connsiteX6516" fmla="*/ 6279566 w 27203888"/>
              <a:gd name="connsiteY6516" fmla="*/ 7855208 h 10748675"/>
              <a:gd name="connsiteX6517" fmla="*/ 4078418 w 27203888"/>
              <a:gd name="connsiteY6517" fmla="*/ 8361793 h 10748675"/>
              <a:gd name="connsiteX6518" fmla="*/ 4011809 w 27203888"/>
              <a:gd name="connsiteY6518" fmla="*/ 8361389 h 10748675"/>
              <a:gd name="connsiteX6519" fmla="*/ 4078418 w 27203888"/>
              <a:gd name="connsiteY6519" fmla="*/ 8361793 h 10748675"/>
              <a:gd name="connsiteX6520" fmla="*/ 6463273 w 27203888"/>
              <a:gd name="connsiteY6520" fmla="*/ 7812930 h 10748675"/>
              <a:gd name="connsiteX6521" fmla="*/ 6382127 w 27203888"/>
              <a:gd name="connsiteY6521" fmla="*/ 7831606 h 10748675"/>
              <a:gd name="connsiteX6522" fmla="*/ 6337868 w 27203888"/>
              <a:gd name="connsiteY6522" fmla="*/ 7821057 h 10748675"/>
              <a:gd name="connsiteX6523" fmla="*/ 6421218 w 27203888"/>
              <a:gd name="connsiteY6523" fmla="*/ 7769419 h 10748675"/>
              <a:gd name="connsiteX6524" fmla="*/ 6463273 w 27203888"/>
              <a:gd name="connsiteY6524" fmla="*/ 7812930 h 10748675"/>
              <a:gd name="connsiteX6525" fmla="*/ 1900779 w 27203888"/>
              <a:gd name="connsiteY6525" fmla="*/ 8862970 h 10748675"/>
              <a:gd name="connsiteX6526" fmla="*/ 1880636 w 27203888"/>
              <a:gd name="connsiteY6526" fmla="*/ 8840766 h 10748675"/>
              <a:gd name="connsiteX6527" fmla="*/ 1900779 w 27203888"/>
              <a:gd name="connsiteY6527" fmla="*/ 8862970 h 10748675"/>
              <a:gd name="connsiteX6528" fmla="*/ 4446301 w 27203888"/>
              <a:gd name="connsiteY6528" fmla="*/ 8277129 h 10748675"/>
              <a:gd name="connsiteX6529" fmla="*/ 4420019 w 27203888"/>
              <a:gd name="connsiteY6529" fmla="*/ 8256338 h 10748675"/>
              <a:gd name="connsiteX6530" fmla="*/ 4447968 w 27203888"/>
              <a:gd name="connsiteY6530" fmla="*/ 8261012 h 10748675"/>
              <a:gd name="connsiteX6531" fmla="*/ 4446301 w 27203888"/>
              <a:gd name="connsiteY6531" fmla="*/ 8277129 h 10748675"/>
              <a:gd name="connsiteX6532" fmla="*/ 6181500 w 27203888"/>
              <a:gd name="connsiteY6532" fmla="*/ 7877780 h 10748675"/>
              <a:gd name="connsiteX6533" fmla="*/ 6189912 w 27203888"/>
              <a:gd name="connsiteY6533" fmla="*/ 7849004 h 10748675"/>
              <a:gd name="connsiteX6534" fmla="*/ 6181500 w 27203888"/>
              <a:gd name="connsiteY6534" fmla="*/ 7877780 h 10748675"/>
              <a:gd name="connsiteX6535" fmla="*/ 25313427 w 27203888"/>
              <a:gd name="connsiteY6535" fmla="*/ 3474735 h 10748675"/>
              <a:gd name="connsiteX6536" fmla="*/ 25327077 w 27203888"/>
              <a:gd name="connsiteY6536" fmla="*/ 3442656 h 10748675"/>
              <a:gd name="connsiteX6537" fmla="*/ 25313427 w 27203888"/>
              <a:gd name="connsiteY6537" fmla="*/ 3474735 h 10748675"/>
              <a:gd name="connsiteX6538" fmla="*/ 5308818 w 27203888"/>
              <a:gd name="connsiteY6538" fmla="*/ 8079941 h 10748675"/>
              <a:gd name="connsiteX6539" fmla="*/ 5271563 w 27203888"/>
              <a:gd name="connsiteY6539" fmla="*/ 8060860 h 10748675"/>
              <a:gd name="connsiteX6540" fmla="*/ 5321723 w 27203888"/>
              <a:gd name="connsiteY6540" fmla="*/ 8075719 h 10748675"/>
              <a:gd name="connsiteX6541" fmla="*/ 5308818 w 27203888"/>
              <a:gd name="connsiteY6541" fmla="*/ 8079941 h 10748675"/>
              <a:gd name="connsiteX6542" fmla="*/ 17195238 w 27203888"/>
              <a:gd name="connsiteY6542" fmla="*/ 5345306 h 10748675"/>
              <a:gd name="connsiteX6543" fmla="*/ 17180536 w 27203888"/>
              <a:gd name="connsiteY6543" fmla="*/ 5313095 h 10748675"/>
              <a:gd name="connsiteX6544" fmla="*/ 17195238 w 27203888"/>
              <a:gd name="connsiteY6544" fmla="*/ 5345306 h 10748675"/>
              <a:gd name="connsiteX6545" fmla="*/ 3268160 w 27203888"/>
              <a:gd name="connsiteY6545" fmla="*/ 8550848 h 10748675"/>
              <a:gd name="connsiteX6546" fmla="*/ 3247939 w 27203888"/>
              <a:gd name="connsiteY6546" fmla="*/ 8529418 h 10748675"/>
              <a:gd name="connsiteX6547" fmla="*/ 3268160 w 27203888"/>
              <a:gd name="connsiteY6547" fmla="*/ 8550848 h 10748675"/>
              <a:gd name="connsiteX6548" fmla="*/ 6121624 w 27203888"/>
              <a:gd name="connsiteY6548" fmla="*/ 7894313 h 10748675"/>
              <a:gd name="connsiteX6549" fmla="*/ 6079777 w 27203888"/>
              <a:gd name="connsiteY6549" fmla="*/ 7901190 h 10748675"/>
              <a:gd name="connsiteX6550" fmla="*/ 5951747 w 27203888"/>
              <a:gd name="connsiteY6550" fmla="*/ 7930656 h 10748675"/>
              <a:gd name="connsiteX6551" fmla="*/ 6006872 w 27203888"/>
              <a:gd name="connsiteY6551" fmla="*/ 7887117 h 10748675"/>
              <a:gd name="connsiteX6552" fmla="*/ 6141213 w 27203888"/>
              <a:gd name="connsiteY6552" fmla="*/ 7861488 h 10748675"/>
              <a:gd name="connsiteX6553" fmla="*/ 6121624 w 27203888"/>
              <a:gd name="connsiteY6553" fmla="*/ 7894313 h 10748675"/>
              <a:gd name="connsiteX6554" fmla="*/ 25600855 w 27203888"/>
              <a:gd name="connsiteY6554" fmla="*/ 3413133 h 10748675"/>
              <a:gd name="connsiteX6555" fmla="*/ 25587205 w 27203888"/>
              <a:gd name="connsiteY6555" fmla="*/ 3381095 h 10748675"/>
              <a:gd name="connsiteX6556" fmla="*/ 25600855 w 27203888"/>
              <a:gd name="connsiteY6556" fmla="*/ 3413133 h 10748675"/>
              <a:gd name="connsiteX6557" fmla="*/ 7639534 w 27203888"/>
              <a:gd name="connsiteY6557" fmla="*/ 7548575 h 10748675"/>
              <a:gd name="connsiteX6558" fmla="*/ 7553251 w 27203888"/>
              <a:gd name="connsiteY6558" fmla="*/ 7546264 h 10748675"/>
              <a:gd name="connsiteX6559" fmla="*/ 7554555 w 27203888"/>
              <a:gd name="connsiteY6559" fmla="*/ 7528642 h 10748675"/>
              <a:gd name="connsiteX6560" fmla="*/ 7554831 w 27203888"/>
              <a:gd name="connsiteY6560" fmla="*/ 7513545 h 10748675"/>
              <a:gd name="connsiteX6561" fmla="*/ 7553086 w 27203888"/>
              <a:gd name="connsiteY6561" fmla="*/ 7510974 h 10748675"/>
              <a:gd name="connsiteX6562" fmla="*/ 7554929 w 27203888"/>
              <a:gd name="connsiteY6562" fmla="*/ 7495111 h 10748675"/>
              <a:gd name="connsiteX6563" fmla="*/ 7560541 w 27203888"/>
              <a:gd name="connsiteY6563" fmla="*/ 7510545 h 10748675"/>
              <a:gd name="connsiteX6564" fmla="*/ 7560854 w 27203888"/>
              <a:gd name="connsiteY6564" fmla="*/ 7511727 h 10748675"/>
              <a:gd name="connsiteX6565" fmla="*/ 7570538 w 27203888"/>
              <a:gd name="connsiteY6565" fmla="*/ 7519360 h 10748675"/>
              <a:gd name="connsiteX6566" fmla="*/ 7666927 w 27203888"/>
              <a:gd name="connsiteY6566" fmla="*/ 7481299 h 10748675"/>
              <a:gd name="connsiteX6567" fmla="*/ 7672740 w 27203888"/>
              <a:gd name="connsiteY6567" fmla="*/ 7529850 h 10748675"/>
              <a:gd name="connsiteX6568" fmla="*/ 7639534 w 27203888"/>
              <a:gd name="connsiteY6568" fmla="*/ 7548575 h 10748675"/>
              <a:gd name="connsiteX6569" fmla="*/ 5756702 w 27203888"/>
              <a:gd name="connsiteY6569" fmla="*/ 7982967 h 10748675"/>
              <a:gd name="connsiteX6570" fmla="*/ 5710709 w 27203888"/>
              <a:gd name="connsiteY6570" fmla="*/ 7986627 h 10748675"/>
              <a:gd name="connsiteX6571" fmla="*/ 5779461 w 27203888"/>
              <a:gd name="connsiteY6571" fmla="*/ 7944440 h 10748675"/>
              <a:gd name="connsiteX6572" fmla="*/ 5756702 w 27203888"/>
              <a:gd name="connsiteY6572" fmla="*/ 7982967 h 10748675"/>
              <a:gd name="connsiteX6573" fmla="*/ 7334493 w 27203888"/>
              <a:gd name="connsiteY6573" fmla="*/ 7620394 h 10748675"/>
              <a:gd name="connsiteX6574" fmla="*/ 7378352 w 27203888"/>
              <a:gd name="connsiteY6574" fmla="*/ 7603479 h 10748675"/>
              <a:gd name="connsiteX6575" fmla="*/ 7296700 w 27203888"/>
              <a:gd name="connsiteY6575" fmla="*/ 7596294 h 10748675"/>
              <a:gd name="connsiteX6576" fmla="*/ 7334493 w 27203888"/>
              <a:gd name="connsiteY6576" fmla="*/ 7620394 h 10748675"/>
              <a:gd name="connsiteX6577" fmla="*/ 22126646 w 27203888"/>
              <a:gd name="connsiteY6577" fmla="*/ 4216200 h 10748675"/>
              <a:gd name="connsiteX6578" fmla="*/ 22100119 w 27203888"/>
              <a:gd name="connsiteY6578" fmla="*/ 4212637 h 10748675"/>
              <a:gd name="connsiteX6579" fmla="*/ 22116035 w 27203888"/>
              <a:gd name="connsiteY6579" fmla="*/ 4178580 h 10748675"/>
              <a:gd name="connsiteX6580" fmla="*/ 22142562 w 27203888"/>
              <a:gd name="connsiteY6580" fmla="*/ 4182132 h 10748675"/>
              <a:gd name="connsiteX6581" fmla="*/ 22126646 w 27203888"/>
              <a:gd name="connsiteY6581" fmla="*/ 4216200 h 10748675"/>
              <a:gd name="connsiteX6582" fmla="*/ 7560208 w 27203888"/>
              <a:gd name="connsiteY6582" fmla="*/ 7569467 h 10748675"/>
              <a:gd name="connsiteX6583" fmla="*/ 7552944 w 27203888"/>
              <a:gd name="connsiteY6583" fmla="*/ 7562406 h 10748675"/>
              <a:gd name="connsiteX6584" fmla="*/ 7567222 w 27203888"/>
              <a:gd name="connsiteY6584" fmla="*/ 7559120 h 10748675"/>
              <a:gd name="connsiteX6585" fmla="*/ 7560208 w 27203888"/>
              <a:gd name="connsiteY6585" fmla="*/ 7569467 h 10748675"/>
              <a:gd name="connsiteX6586" fmla="*/ 19102955 w 27203888"/>
              <a:gd name="connsiteY6586" fmla="*/ 4914217 h 10748675"/>
              <a:gd name="connsiteX6587" fmla="*/ 19102955 w 27203888"/>
              <a:gd name="connsiteY6587" fmla="*/ 4849480 h 10748675"/>
              <a:gd name="connsiteX6588" fmla="*/ 19132874 w 27203888"/>
              <a:gd name="connsiteY6588" fmla="*/ 4843816 h 10748675"/>
              <a:gd name="connsiteX6589" fmla="*/ 19159792 w 27203888"/>
              <a:gd name="connsiteY6589" fmla="*/ 4862428 h 10748675"/>
              <a:gd name="connsiteX6590" fmla="*/ 19102955 w 27203888"/>
              <a:gd name="connsiteY6590" fmla="*/ 4914217 h 10748675"/>
              <a:gd name="connsiteX6591" fmla="*/ 17239347 w 27203888"/>
              <a:gd name="connsiteY6591" fmla="*/ 5345306 h 10748675"/>
              <a:gd name="connsiteX6592" fmla="*/ 17224644 w 27203888"/>
              <a:gd name="connsiteY6592" fmla="*/ 5313095 h 10748675"/>
              <a:gd name="connsiteX6593" fmla="*/ 17239347 w 27203888"/>
              <a:gd name="connsiteY6593" fmla="*/ 5345306 h 10748675"/>
              <a:gd name="connsiteX6594" fmla="*/ 4460584 w 27203888"/>
              <a:gd name="connsiteY6594" fmla="*/ 8287324 h 10748675"/>
              <a:gd name="connsiteX6595" fmla="*/ 4451066 w 27203888"/>
              <a:gd name="connsiteY6595" fmla="*/ 8287738 h 10748675"/>
              <a:gd name="connsiteX6596" fmla="*/ 4459124 w 27203888"/>
              <a:gd name="connsiteY6596" fmla="*/ 8275015 h 10748675"/>
              <a:gd name="connsiteX6597" fmla="*/ 4460584 w 27203888"/>
              <a:gd name="connsiteY6597" fmla="*/ 8287324 h 10748675"/>
              <a:gd name="connsiteX6598" fmla="*/ 22874628 w 27203888"/>
              <a:gd name="connsiteY6598" fmla="*/ 4057206 h 10748675"/>
              <a:gd name="connsiteX6599" fmla="*/ 22888280 w 27203888"/>
              <a:gd name="connsiteY6599" fmla="*/ 4025124 h 10748675"/>
              <a:gd name="connsiteX6600" fmla="*/ 22874628 w 27203888"/>
              <a:gd name="connsiteY6600" fmla="*/ 4057206 h 10748675"/>
              <a:gd name="connsiteX6601" fmla="*/ 19075086 w 27203888"/>
              <a:gd name="connsiteY6601" fmla="*/ 4933170 h 10748675"/>
              <a:gd name="connsiteX6602" fmla="*/ 19070535 w 27203888"/>
              <a:gd name="connsiteY6602" fmla="*/ 4913922 h 10748675"/>
              <a:gd name="connsiteX6603" fmla="*/ 19077361 w 27203888"/>
              <a:gd name="connsiteY6603" fmla="*/ 4906704 h 10748675"/>
              <a:gd name="connsiteX6604" fmla="*/ 19084187 w 27203888"/>
              <a:gd name="connsiteY6604" fmla="*/ 4913922 h 10748675"/>
              <a:gd name="connsiteX6605" fmla="*/ 19075086 w 27203888"/>
              <a:gd name="connsiteY6605" fmla="*/ 4933170 h 10748675"/>
              <a:gd name="connsiteX6606" fmla="*/ 17561147 w 27203888"/>
              <a:gd name="connsiteY6606" fmla="*/ 5283520 h 10748675"/>
              <a:gd name="connsiteX6607" fmla="*/ 17561147 w 27203888"/>
              <a:gd name="connsiteY6607" fmla="*/ 5256245 h 10748675"/>
              <a:gd name="connsiteX6608" fmla="*/ 17561147 w 27203888"/>
              <a:gd name="connsiteY6608" fmla="*/ 5283520 h 10748675"/>
              <a:gd name="connsiteX6609" fmla="*/ 5357919 w 27203888"/>
              <a:gd name="connsiteY6609" fmla="*/ 8095096 h 10748675"/>
              <a:gd name="connsiteX6610" fmla="*/ 5337767 w 27203888"/>
              <a:gd name="connsiteY6610" fmla="*/ 8072856 h 10748675"/>
              <a:gd name="connsiteX6611" fmla="*/ 5357919 w 27203888"/>
              <a:gd name="connsiteY6611" fmla="*/ 8095096 h 10748675"/>
              <a:gd name="connsiteX6612" fmla="*/ 5629183 w 27203888"/>
              <a:gd name="connsiteY6612" fmla="*/ 8032665 h 10748675"/>
              <a:gd name="connsiteX6613" fmla="*/ 5609030 w 27203888"/>
              <a:gd name="connsiteY6613" fmla="*/ 8010426 h 10748675"/>
              <a:gd name="connsiteX6614" fmla="*/ 5629183 w 27203888"/>
              <a:gd name="connsiteY6614" fmla="*/ 8032665 h 10748675"/>
              <a:gd name="connsiteX6615" fmla="*/ 7098524 w 27203888"/>
              <a:gd name="connsiteY6615" fmla="*/ 7694503 h 10748675"/>
              <a:gd name="connsiteX6616" fmla="*/ 7069198 w 27203888"/>
              <a:gd name="connsiteY6616" fmla="*/ 7701252 h 10748675"/>
              <a:gd name="connsiteX6617" fmla="*/ 7063324 w 27203888"/>
              <a:gd name="connsiteY6617" fmla="*/ 7675727 h 10748675"/>
              <a:gd name="connsiteX6618" fmla="*/ 7092649 w 27203888"/>
              <a:gd name="connsiteY6618" fmla="*/ 7668977 h 10748675"/>
              <a:gd name="connsiteX6619" fmla="*/ 7098524 w 27203888"/>
              <a:gd name="connsiteY6619" fmla="*/ 7694503 h 10748675"/>
              <a:gd name="connsiteX6620" fmla="*/ 1922711 w 27203888"/>
              <a:gd name="connsiteY6620" fmla="*/ 8885695 h 10748675"/>
              <a:gd name="connsiteX6621" fmla="*/ 1931117 w 27203888"/>
              <a:gd name="connsiteY6621" fmla="*/ 8856884 h 10748675"/>
              <a:gd name="connsiteX6622" fmla="*/ 1922711 w 27203888"/>
              <a:gd name="connsiteY6622" fmla="*/ 8885695 h 10748675"/>
              <a:gd name="connsiteX6623" fmla="*/ 3975231 w 27203888"/>
              <a:gd name="connsiteY6623" fmla="*/ 8413316 h 10748675"/>
              <a:gd name="connsiteX6624" fmla="*/ 3955077 w 27203888"/>
              <a:gd name="connsiteY6624" fmla="*/ 8391078 h 10748675"/>
              <a:gd name="connsiteX6625" fmla="*/ 3975231 w 27203888"/>
              <a:gd name="connsiteY6625" fmla="*/ 8413316 h 10748675"/>
              <a:gd name="connsiteX6626" fmla="*/ 5421968 w 27203888"/>
              <a:gd name="connsiteY6626" fmla="*/ 8080357 h 10748675"/>
              <a:gd name="connsiteX6627" fmla="*/ 5407690 w 27203888"/>
              <a:gd name="connsiteY6627" fmla="*/ 8083643 h 10748675"/>
              <a:gd name="connsiteX6628" fmla="*/ 5395753 w 27203888"/>
              <a:gd name="connsiteY6628" fmla="*/ 8031775 h 10748675"/>
              <a:gd name="connsiteX6629" fmla="*/ 5410031 w 27203888"/>
              <a:gd name="connsiteY6629" fmla="*/ 8028489 h 10748675"/>
              <a:gd name="connsiteX6630" fmla="*/ 5421968 w 27203888"/>
              <a:gd name="connsiteY6630" fmla="*/ 8080357 h 10748675"/>
              <a:gd name="connsiteX6631" fmla="*/ 5508619 w 27203888"/>
              <a:gd name="connsiteY6631" fmla="*/ 8060415 h 10748675"/>
              <a:gd name="connsiteX6632" fmla="*/ 5483096 w 27203888"/>
              <a:gd name="connsiteY6632" fmla="*/ 8066289 h 10748675"/>
              <a:gd name="connsiteX6633" fmla="*/ 5508619 w 27203888"/>
              <a:gd name="connsiteY6633" fmla="*/ 8060415 h 10748675"/>
              <a:gd name="connsiteX6634" fmla="*/ 7031150 w 27203888"/>
              <a:gd name="connsiteY6634" fmla="*/ 7716988 h 10748675"/>
              <a:gd name="connsiteX6635" fmla="*/ 6990639 w 27203888"/>
              <a:gd name="connsiteY6635" fmla="*/ 7721601 h 10748675"/>
              <a:gd name="connsiteX6636" fmla="*/ 7047926 w 27203888"/>
              <a:gd name="connsiteY6636" fmla="*/ 7681493 h 10748675"/>
              <a:gd name="connsiteX6637" fmla="*/ 7031150 w 27203888"/>
              <a:gd name="connsiteY6637" fmla="*/ 7716988 h 10748675"/>
              <a:gd name="connsiteX6638" fmla="*/ 4158126 w 27203888"/>
              <a:gd name="connsiteY6638" fmla="*/ 8378539 h 10748675"/>
              <a:gd name="connsiteX6639" fmla="*/ 4115581 w 27203888"/>
              <a:gd name="connsiteY6639" fmla="*/ 8381512 h 10748675"/>
              <a:gd name="connsiteX6640" fmla="*/ 4180358 w 27203888"/>
              <a:gd name="connsiteY6640" fmla="*/ 8339326 h 10748675"/>
              <a:gd name="connsiteX6641" fmla="*/ 4158126 w 27203888"/>
              <a:gd name="connsiteY6641" fmla="*/ 8378539 h 10748675"/>
              <a:gd name="connsiteX6642" fmla="*/ 3334249 w 27203888"/>
              <a:gd name="connsiteY6642" fmla="*/ 8569264 h 10748675"/>
              <a:gd name="connsiteX6643" fmla="*/ 3327996 w 27203888"/>
              <a:gd name="connsiteY6643" fmla="*/ 8560411 h 10748675"/>
              <a:gd name="connsiteX6644" fmla="*/ 3329627 w 27203888"/>
              <a:gd name="connsiteY6644" fmla="*/ 8551497 h 10748675"/>
              <a:gd name="connsiteX6645" fmla="*/ 3315670 w 27203888"/>
              <a:gd name="connsiteY6645" fmla="*/ 8546199 h 10748675"/>
              <a:gd name="connsiteX6646" fmla="*/ 3283540 w 27203888"/>
              <a:gd name="connsiteY6646" fmla="*/ 8547308 h 10748675"/>
              <a:gd name="connsiteX6647" fmla="*/ 3320195 w 27203888"/>
              <a:gd name="connsiteY6647" fmla="*/ 8565863 h 10748675"/>
              <a:gd name="connsiteX6648" fmla="*/ 17557923 w 27203888"/>
              <a:gd name="connsiteY6648" fmla="*/ 5299104 h 10748675"/>
              <a:gd name="connsiteX6649" fmla="*/ 17565262 w 27203888"/>
              <a:gd name="connsiteY6649" fmla="*/ 5293769 h 10748675"/>
              <a:gd name="connsiteX6650" fmla="*/ 17638777 w 27203888"/>
              <a:gd name="connsiteY6650" fmla="*/ 5210023 h 10748675"/>
              <a:gd name="connsiteX6651" fmla="*/ 17621624 w 27203888"/>
              <a:gd name="connsiteY6651" fmla="*/ 5208815 h 10748675"/>
              <a:gd name="connsiteX6652" fmla="*/ 17604469 w 27203888"/>
              <a:gd name="connsiteY6652" fmla="*/ 5216465 h 10748675"/>
              <a:gd name="connsiteX6653" fmla="*/ 17579965 w 27203888"/>
              <a:gd name="connsiteY6653" fmla="*/ 5248676 h 10748675"/>
              <a:gd name="connsiteX6654" fmla="*/ 17577665 w 27203888"/>
              <a:gd name="connsiteY6654" fmla="*/ 5247379 h 10748675"/>
              <a:gd name="connsiteX6655" fmla="*/ 17582002 w 27203888"/>
              <a:gd name="connsiteY6655" fmla="*/ 5256549 h 10748675"/>
              <a:gd name="connsiteX6656" fmla="*/ 17572900 w 27203888"/>
              <a:gd name="connsiteY6656" fmla="*/ 5269379 h 10748675"/>
              <a:gd name="connsiteX6657" fmla="*/ 17569487 w 27203888"/>
              <a:gd name="connsiteY6657" fmla="*/ 5253341 h 10748675"/>
              <a:gd name="connsiteX6658" fmla="*/ 17571495 w 27203888"/>
              <a:gd name="connsiteY6658" fmla="*/ 5243904 h 10748675"/>
              <a:gd name="connsiteX6659" fmla="*/ 17562811 w 27203888"/>
              <a:gd name="connsiteY6659" fmla="*/ 5239012 h 10748675"/>
              <a:gd name="connsiteX6660" fmla="*/ 17545658 w 27203888"/>
              <a:gd name="connsiteY6660" fmla="*/ 5229349 h 10748675"/>
              <a:gd name="connsiteX6661" fmla="*/ 17512169 w 27203888"/>
              <a:gd name="connsiteY6661" fmla="*/ 5222907 h 10748675"/>
              <a:gd name="connsiteX6662" fmla="*/ 17512169 w 27203888"/>
              <a:gd name="connsiteY6662" fmla="*/ 5280886 h 10748675"/>
              <a:gd name="connsiteX6663" fmla="*/ 17536673 w 27203888"/>
              <a:gd name="connsiteY6663" fmla="*/ 5287327 h 10748675"/>
              <a:gd name="connsiteX6664" fmla="*/ 17557923 w 27203888"/>
              <a:gd name="connsiteY6664" fmla="*/ 5299104 h 10748675"/>
              <a:gd name="connsiteX6665" fmla="*/ 25635672 w 27203888"/>
              <a:gd name="connsiteY6665" fmla="*/ 3442762 h 10748675"/>
              <a:gd name="connsiteX6666" fmla="*/ 25612423 w 27203888"/>
              <a:gd name="connsiteY6666" fmla="*/ 3444414 h 10748675"/>
              <a:gd name="connsiteX6667" fmla="*/ 25647611 w 27203888"/>
              <a:gd name="connsiteY6667" fmla="*/ 3411377 h 10748675"/>
              <a:gd name="connsiteX6668" fmla="*/ 25635672 w 27203888"/>
              <a:gd name="connsiteY6668" fmla="*/ 3442762 h 10748675"/>
              <a:gd name="connsiteX6669" fmla="*/ 17928589 w 27203888"/>
              <a:gd name="connsiteY6669" fmla="*/ 5222026 h 10748675"/>
              <a:gd name="connsiteX6670" fmla="*/ 17949338 w 27203888"/>
              <a:gd name="connsiteY6670" fmla="*/ 5189949 h 10748675"/>
              <a:gd name="connsiteX6671" fmla="*/ 17928589 w 27203888"/>
              <a:gd name="connsiteY6671" fmla="*/ 5222026 h 10748675"/>
              <a:gd name="connsiteX6672" fmla="*/ 26476501 w 27203888"/>
              <a:gd name="connsiteY6672" fmla="*/ 3254768 h 10748675"/>
              <a:gd name="connsiteX6673" fmla="*/ 26458976 w 27203888"/>
              <a:gd name="connsiteY6673" fmla="*/ 3255536 h 10748675"/>
              <a:gd name="connsiteX6674" fmla="*/ 26487016 w 27203888"/>
              <a:gd name="connsiteY6674" fmla="*/ 3230962 h 10748675"/>
              <a:gd name="connsiteX6675" fmla="*/ 26476501 w 27203888"/>
              <a:gd name="connsiteY6675" fmla="*/ 3254768 h 10748675"/>
              <a:gd name="connsiteX6676" fmla="*/ 4314112 w 27203888"/>
              <a:gd name="connsiteY6676" fmla="*/ 8356364 h 10748675"/>
              <a:gd name="connsiteX6677" fmla="*/ 4334314 w 27203888"/>
              <a:gd name="connsiteY6677" fmla="*/ 8303111 h 10748675"/>
              <a:gd name="connsiteX6678" fmla="*/ 4272663 w 27203888"/>
              <a:gd name="connsiteY6678" fmla="*/ 8317300 h 10748675"/>
              <a:gd name="connsiteX6679" fmla="*/ 4314112 w 27203888"/>
              <a:gd name="connsiteY6679" fmla="*/ 8356364 h 10748675"/>
              <a:gd name="connsiteX6680" fmla="*/ 5675567 w 27203888"/>
              <a:gd name="connsiteY6680" fmla="*/ 8044615 h 10748675"/>
              <a:gd name="connsiteX6681" fmla="*/ 5645548 w 27203888"/>
              <a:gd name="connsiteY6681" fmla="*/ 8030940 h 10748675"/>
              <a:gd name="connsiteX6682" fmla="*/ 5675567 w 27203888"/>
              <a:gd name="connsiteY6682" fmla="*/ 8044615 h 10748675"/>
              <a:gd name="connsiteX6683" fmla="*/ 19189163 w 27203888"/>
              <a:gd name="connsiteY6683" fmla="*/ 4935066 h 10748675"/>
              <a:gd name="connsiteX6684" fmla="*/ 19190963 w 27203888"/>
              <a:gd name="connsiteY6684" fmla="*/ 4931868 h 10748675"/>
              <a:gd name="connsiteX6685" fmla="*/ 19190826 w 27203888"/>
              <a:gd name="connsiteY6685" fmla="*/ 4932112 h 10748675"/>
              <a:gd name="connsiteX6686" fmla="*/ 3381296 w 27203888"/>
              <a:gd name="connsiteY6686" fmla="*/ 8573389 h 10748675"/>
              <a:gd name="connsiteX6687" fmla="*/ 3345822 w 27203888"/>
              <a:gd name="connsiteY6687" fmla="*/ 8559965 h 10748675"/>
              <a:gd name="connsiteX6688" fmla="*/ 3334618 w 27203888"/>
              <a:gd name="connsiteY6688" fmla="*/ 8553733 h 10748675"/>
              <a:gd name="connsiteX6689" fmla="*/ 3338692 w 27203888"/>
              <a:gd name="connsiteY6689" fmla="*/ 8560610 h 10748675"/>
              <a:gd name="connsiteX6690" fmla="*/ 3337524 w 27203888"/>
              <a:gd name="connsiteY6690" fmla="*/ 8566431 h 10748675"/>
              <a:gd name="connsiteX6691" fmla="*/ 3336833 w 27203888"/>
              <a:gd name="connsiteY6691" fmla="*/ 8569890 h 10748675"/>
              <a:gd name="connsiteX6692" fmla="*/ 3337341 w 27203888"/>
              <a:gd name="connsiteY6692" fmla="*/ 8570013 h 10748675"/>
              <a:gd name="connsiteX6693" fmla="*/ 3354489 w 27203888"/>
              <a:gd name="connsiteY6693" fmla="*/ 8574162 h 10748675"/>
              <a:gd name="connsiteX6694" fmla="*/ 3381296 w 27203888"/>
              <a:gd name="connsiteY6694" fmla="*/ 8573389 h 10748675"/>
              <a:gd name="connsiteX6695" fmla="*/ 17799692 w 27203888"/>
              <a:gd name="connsiteY6695" fmla="*/ 5255117 h 10748675"/>
              <a:gd name="connsiteX6696" fmla="*/ 17770286 w 27203888"/>
              <a:gd name="connsiteY6696" fmla="*/ 5222907 h 10748675"/>
              <a:gd name="connsiteX6697" fmla="*/ 17799692 w 27203888"/>
              <a:gd name="connsiteY6697" fmla="*/ 5255117 h 10748675"/>
              <a:gd name="connsiteX6698" fmla="*/ 3627078 w 27203888"/>
              <a:gd name="connsiteY6698" fmla="*/ 8517247 h 10748675"/>
              <a:gd name="connsiteX6699" fmla="*/ 3636361 w 27203888"/>
              <a:gd name="connsiteY6699" fmla="*/ 8492261 h 10748675"/>
              <a:gd name="connsiteX6700" fmla="*/ 3627078 w 27203888"/>
              <a:gd name="connsiteY6700" fmla="*/ 8517247 h 10748675"/>
              <a:gd name="connsiteX6701" fmla="*/ 4207280 w 27203888"/>
              <a:gd name="connsiteY6701" fmla="*/ 8383716 h 10748675"/>
              <a:gd name="connsiteX6702" fmla="*/ 4216563 w 27203888"/>
              <a:gd name="connsiteY6702" fmla="*/ 8358731 h 10748675"/>
              <a:gd name="connsiteX6703" fmla="*/ 4207280 w 27203888"/>
              <a:gd name="connsiteY6703" fmla="*/ 8383716 h 10748675"/>
              <a:gd name="connsiteX6704" fmla="*/ 24365178 w 27203888"/>
              <a:gd name="connsiteY6704" fmla="*/ 3749398 h 10748675"/>
              <a:gd name="connsiteX6705" fmla="*/ 24355201 w 27203888"/>
              <a:gd name="connsiteY6705" fmla="*/ 3717316 h 10748675"/>
              <a:gd name="connsiteX6706" fmla="*/ 24365178 w 27203888"/>
              <a:gd name="connsiteY6706" fmla="*/ 3749398 h 10748675"/>
              <a:gd name="connsiteX6707" fmla="*/ 19184176 w 27203888"/>
              <a:gd name="connsiteY6707" fmla="*/ 4943926 h 10748675"/>
              <a:gd name="connsiteX6708" fmla="*/ 19187680 w 27203888"/>
              <a:gd name="connsiteY6708" fmla="*/ 4937700 h 10748675"/>
              <a:gd name="connsiteX6709" fmla="*/ 19189163 w 27203888"/>
              <a:gd name="connsiteY6709" fmla="*/ 4935066 h 10748675"/>
              <a:gd name="connsiteX6710" fmla="*/ 23317618 w 27203888"/>
              <a:gd name="connsiteY6710" fmla="*/ 3993852 h 10748675"/>
              <a:gd name="connsiteX6711" fmla="*/ 23306912 w 27203888"/>
              <a:gd name="connsiteY6711" fmla="*/ 3968302 h 10748675"/>
              <a:gd name="connsiteX6712" fmla="*/ 23334929 w 27203888"/>
              <a:gd name="connsiteY6712" fmla="*/ 3980456 h 10748675"/>
              <a:gd name="connsiteX6713" fmla="*/ 23317618 w 27203888"/>
              <a:gd name="connsiteY6713" fmla="*/ 3993852 h 10748675"/>
              <a:gd name="connsiteX6714" fmla="*/ 19205183 w 27203888"/>
              <a:gd name="connsiteY6714" fmla="*/ 4940945 h 10748675"/>
              <a:gd name="connsiteX6715" fmla="*/ 19214196 w 27203888"/>
              <a:gd name="connsiteY6715" fmla="*/ 4876679 h 10748675"/>
              <a:gd name="connsiteX6716" fmla="*/ 19170767 w 27203888"/>
              <a:gd name="connsiteY6716" fmla="*/ 4812413 h 10748675"/>
              <a:gd name="connsiteX6717" fmla="*/ 19224030 w 27203888"/>
              <a:gd name="connsiteY6717" fmla="*/ 4781350 h 10748675"/>
              <a:gd name="connsiteX6718" fmla="*/ 19262543 w 27203888"/>
              <a:gd name="connsiteY6718" fmla="*/ 4768497 h 10748675"/>
              <a:gd name="connsiteX6719" fmla="*/ 19277293 w 27203888"/>
              <a:gd name="connsiteY6719" fmla="*/ 4818839 h 10748675"/>
              <a:gd name="connsiteX6720" fmla="*/ 19233863 w 27203888"/>
              <a:gd name="connsiteY6720" fmla="*/ 4818839 h 10748675"/>
              <a:gd name="connsiteX6721" fmla="*/ 19282210 w 27203888"/>
              <a:gd name="connsiteY6721" fmla="*/ 4857398 h 10748675"/>
              <a:gd name="connsiteX6722" fmla="*/ 19326459 w 27203888"/>
              <a:gd name="connsiteY6722" fmla="*/ 4850972 h 10748675"/>
              <a:gd name="connsiteX6723" fmla="*/ 19321543 w 27203888"/>
              <a:gd name="connsiteY6723" fmla="*/ 4889532 h 10748675"/>
              <a:gd name="connsiteX6724" fmla="*/ 19205183 w 27203888"/>
              <a:gd name="connsiteY6724" fmla="*/ 4940945 h 10748675"/>
              <a:gd name="connsiteX6725" fmla="*/ 19182210 w 27203888"/>
              <a:gd name="connsiteY6725" fmla="*/ 4947418 h 10748675"/>
              <a:gd name="connsiteX6726" fmla="*/ 19184176 w 27203888"/>
              <a:gd name="connsiteY6726" fmla="*/ 4943926 h 10748675"/>
              <a:gd name="connsiteX6727" fmla="*/ 19183989 w 27203888"/>
              <a:gd name="connsiteY6727" fmla="*/ 4944260 h 10748675"/>
              <a:gd name="connsiteX6728" fmla="*/ 19182210 w 27203888"/>
              <a:gd name="connsiteY6728" fmla="*/ 4947418 h 10748675"/>
              <a:gd name="connsiteX6729" fmla="*/ 17834167 w 27203888"/>
              <a:gd name="connsiteY6729" fmla="*/ 5257759 h 10748675"/>
              <a:gd name="connsiteX6730" fmla="*/ 17827069 w 27203888"/>
              <a:gd name="connsiteY6730" fmla="*/ 5257759 h 10748675"/>
              <a:gd name="connsiteX6731" fmla="*/ 17826958 w 27203888"/>
              <a:gd name="connsiteY6731" fmla="*/ 5256426 h 10748675"/>
              <a:gd name="connsiteX6732" fmla="*/ 17829616 w 27203888"/>
              <a:gd name="connsiteY6732" fmla="*/ 5237303 h 10748675"/>
              <a:gd name="connsiteX6733" fmla="*/ 17834167 w 27203888"/>
              <a:gd name="connsiteY6733" fmla="*/ 5257759 h 10748675"/>
              <a:gd name="connsiteX6734" fmla="*/ 22961085 w 27203888"/>
              <a:gd name="connsiteY6734" fmla="*/ 4080921 h 10748675"/>
              <a:gd name="connsiteX6735" fmla="*/ 22976646 w 27203888"/>
              <a:gd name="connsiteY6735" fmla="*/ 4025127 h 10748675"/>
              <a:gd name="connsiteX6736" fmla="*/ 22961085 w 27203888"/>
              <a:gd name="connsiteY6736" fmla="*/ 4080921 h 10748675"/>
              <a:gd name="connsiteX6737" fmla="*/ 4073106 w 27203888"/>
              <a:gd name="connsiteY6737" fmla="*/ 8430858 h 10748675"/>
              <a:gd name="connsiteX6738" fmla="*/ 4063507 w 27203888"/>
              <a:gd name="connsiteY6738" fmla="*/ 8430925 h 10748675"/>
              <a:gd name="connsiteX6739" fmla="*/ 4070196 w 27203888"/>
              <a:gd name="connsiteY6739" fmla="*/ 8412249 h 10748675"/>
              <a:gd name="connsiteX6740" fmla="*/ 4073106 w 27203888"/>
              <a:gd name="connsiteY6740" fmla="*/ 8430858 h 10748675"/>
              <a:gd name="connsiteX6741" fmla="*/ 2314159 w 27203888"/>
              <a:gd name="connsiteY6741" fmla="*/ 8835673 h 10748675"/>
              <a:gd name="connsiteX6742" fmla="*/ 2308040 w 27203888"/>
              <a:gd name="connsiteY6742" fmla="*/ 8834938 h 10748675"/>
              <a:gd name="connsiteX6743" fmla="*/ 2310752 w 27203888"/>
              <a:gd name="connsiteY6743" fmla="*/ 8817178 h 10748675"/>
              <a:gd name="connsiteX6744" fmla="*/ 2314159 w 27203888"/>
              <a:gd name="connsiteY6744" fmla="*/ 8835673 h 10748675"/>
              <a:gd name="connsiteX6745" fmla="*/ 17285151 w 27203888"/>
              <a:gd name="connsiteY6745" fmla="*/ 5392499 h 10748675"/>
              <a:gd name="connsiteX6746" fmla="*/ 17285151 w 27203888"/>
              <a:gd name="connsiteY6746" fmla="*/ 5360423 h 10748675"/>
              <a:gd name="connsiteX6747" fmla="*/ 17290140 w 27203888"/>
              <a:gd name="connsiteY6747" fmla="*/ 5379669 h 10748675"/>
              <a:gd name="connsiteX6748" fmla="*/ 17285151 w 27203888"/>
              <a:gd name="connsiteY6748" fmla="*/ 5392499 h 10748675"/>
              <a:gd name="connsiteX6749" fmla="*/ 23890493 w 27203888"/>
              <a:gd name="connsiteY6749" fmla="*/ 3872520 h 10748675"/>
              <a:gd name="connsiteX6750" fmla="*/ 23904146 w 27203888"/>
              <a:gd name="connsiteY6750" fmla="*/ 3840443 h 10748675"/>
              <a:gd name="connsiteX6751" fmla="*/ 23890493 w 27203888"/>
              <a:gd name="connsiteY6751" fmla="*/ 3872520 h 10748675"/>
              <a:gd name="connsiteX6752" fmla="*/ 17902545 w 27203888"/>
              <a:gd name="connsiteY6752" fmla="*/ 5255169 h 10748675"/>
              <a:gd name="connsiteX6753" fmla="*/ 17857898 w 27203888"/>
              <a:gd name="connsiteY6753" fmla="*/ 5255169 h 10748675"/>
              <a:gd name="connsiteX6754" fmla="*/ 17867820 w 27203888"/>
              <a:gd name="connsiteY6754" fmla="*/ 5190596 h 10748675"/>
              <a:gd name="connsiteX6755" fmla="*/ 17902545 w 27203888"/>
              <a:gd name="connsiteY6755" fmla="*/ 5255169 h 10748675"/>
              <a:gd name="connsiteX6756" fmla="*/ 4140106 w 27203888"/>
              <a:gd name="connsiteY6756" fmla="*/ 8422977 h 10748675"/>
              <a:gd name="connsiteX6757" fmla="*/ 4119955 w 27203888"/>
              <a:gd name="connsiteY6757" fmla="*/ 8400741 h 10748675"/>
              <a:gd name="connsiteX6758" fmla="*/ 4140106 w 27203888"/>
              <a:gd name="connsiteY6758" fmla="*/ 8422977 h 10748675"/>
              <a:gd name="connsiteX6759" fmla="*/ 6479749 w 27203888"/>
              <a:gd name="connsiteY6759" fmla="*/ 7884518 h 10748675"/>
              <a:gd name="connsiteX6760" fmla="*/ 6459597 w 27203888"/>
              <a:gd name="connsiteY6760" fmla="*/ 7862281 h 10748675"/>
              <a:gd name="connsiteX6761" fmla="*/ 6479749 w 27203888"/>
              <a:gd name="connsiteY6761" fmla="*/ 7884518 h 10748675"/>
              <a:gd name="connsiteX6762" fmla="*/ 5727026 w 27203888"/>
              <a:gd name="connsiteY6762" fmla="*/ 8057757 h 10748675"/>
              <a:gd name="connsiteX6763" fmla="*/ 5730939 w 27203888"/>
              <a:gd name="connsiteY6763" fmla="*/ 8010115 h 10748675"/>
              <a:gd name="connsiteX6764" fmla="*/ 5727026 w 27203888"/>
              <a:gd name="connsiteY6764" fmla="*/ 8057757 h 10748675"/>
              <a:gd name="connsiteX6765" fmla="*/ 22311196 w 27203888"/>
              <a:gd name="connsiteY6765" fmla="*/ 4241802 h 10748675"/>
              <a:gd name="connsiteX6766" fmla="*/ 22301850 w 27203888"/>
              <a:gd name="connsiteY6766" fmla="*/ 4222555 h 10748675"/>
              <a:gd name="connsiteX6767" fmla="*/ 22329890 w 27203888"/>
              <a:gd name="connsiteY6767" fmla="*/ 4209722 h 10748675"/>
              <a:gd name="connsiteX6768" fmla="*/ 22311196 w 27203888"/>
              <a:gd name="connsiteY6768" fmla="*/ 4241802 h 10748675"/>
              <a:gd name="connsiteX6769" fmla="*/ 6390773 w 27203888"/>
              <a:gd name="connsiteY6769" fmla="*/ 7907785 h 10748675"/>
              <a:gd name="connsiteX6770" fmla="*/ 6414452 w 27203888"/>
              <a:gd name="connsiteY6770" fmla="*/ 7876603 h 10748675"/>
              <a:gd name="connsiteX6771" fmla="*/ 6390773 w 27203888"/>
              <a:gd name="connsiteY6771" fmla="*/ 7907785 h 10748675"/>
              <a:gd name="connsiteX6772" fmla="*/ 25655652 w 27203888"/>
              <a:gd name="connsiteY6772" fmla="*/ 3474735 h 10748675"/>
              <a:gd name="connsiteX6773" fmla="*/ 25669301 w 27203888"/>
              <a:gd name="connsiteY6773" fmla="*/ 3442656 h 10748675"/>
              <a:gd name="connsiteX6774" fmla="*/ 25655652 w 27203888"/>
              <a:gd name="connsiteY6774" fmla="*/ 3474735 h 10748675"/>
              <a:gd name="connsiteX6775" fmla="*/ 24216135 w 27203888"/>
              <a:gd name="connsiteY6775" fmla="*/ 3806210 h 10748675"/>
              <a:gd name="connsiteX6776" fmla="*/ 24095829 w 27203888"/>
              <a:gd name="connsiteY6776" fmla="*/ 3761932 h 10748675"/>
              <a:gd name="connsiteX6777" fmla="*/ 24153155 w 27203888"/>
              <a:gd name="connsiteY6777" fmla="*/ 3755452 h 10748675"/>
              <a:gd name="connsiteX6778" fmla="*/ 24182222 w 27203888"/>
              <a:gd name="connsiteY6778" fmla="*/ 3684171 h 10748675"/>
              <a:gd name="connsiteX6779" fmla="*/ 24182223 w 27203888"/>
              <a:gd name="connsiteY6779" fmla="*/ 3773809 h 10748675"/>
              <a:gd name="connsiteX6780" fmla="*/ 24201600 w 27203888"/>
              <a:gd name="connsiteY6780" fmla="*/ 3690651 h 10748675"/>
              <a:gd name="connsiteX6781" fmla="*/ 24235514 w 27203888"/>
              <a:gd name="connsiteY6781" fmla="*/ 3729529 h 10748675"/>
              <a:gd name="connsiteX6782" fmla="*/ 24220979 w 27203888"/>
              <a:gd name="connsiteY6782" fmla="*/ 3768410 h 10748675"/>
              <a:gd name="connsiteX6783" fmla="*/ 24216135 w 27203888"/>
              <a:gd name="connsiteY6783" fmla="*/ 3806210 h 10748675"/>
              <a:gd name="connsiteX6784" fmla="*/ 22299764 w 27203888"/>
              <a:gd name="connsiteY6784" fmla="*/ 4250392 h 10748675"/>
              <a:gd name="connsiteX6785" fmla="*/ 22294645 w 27203888"/>
              <a:gd name="connsiteY6785" fmla="*/ 4243175 h 10748675"/>
              <a:gd name="connsiteX6786" fmla="*/ 22299195 w 27203888"/>
              <a:gd name="connsiteY6786" fmla="*/ 4223929 h 10748675"/>
              <a:gd name="connsiteX6787" fmla="*/ 22308296 w 27203888"/>
              <a:gd name="connsiteY6787" fmla="*/ 4243175 h 10748675"/>
              <a:gd name="connsiteX6788" fmla="*/ 22299764 w 27203888"/>
              <a:gd name="connsiteY6788" fmla="*/ 4250392 h 10748675"/>
              <a:gd name="connsiteX6789" fmla="*/ 25313426 w 27203888"/>
              <a:gd name="connsiteY6789" fmla="*/ 3564706 h 10748675"/>
              <a:gd name="connsiteX6790" fmla="*/ 25327077 w 27203888"/>
              <a:gd name="connsiteY6790" fmla="*/ 3532629 h 10748675"/>
              <a:gd name="connsiteX6791" fmla="*/ 25313426 w 27203888"/>
              <a:gd name="connsiteY6791" fmla="*/ 3564706 h 10748675"/>
              <a:gd name="connsiteX6792" fmla="*/ 23196517 w 27203888"/>
              <a:gd name="connsiteY6792" fmla="*/ 4052491 h 10748675"/>
              <a:gd name="connsiteX6793" fmla="*/ 23191636 w 27203888"/>
              <a:gd name="connsiteY6793" fmla="*/ 3996718 h 10748675"/>
              <a:gd name="connsiteX6794" fmla="*/ 23216038 w 27203888"/>
              <a:gd name="connsiteY6794" fmla="*/ 4008292 h 10748675"/>
              <a:gd name="connsiteX6795" fmla="*/ 23196517 w 27203888"/>
              <a:gd name="connsiteY6795" fmla="*/ 4052491 h 10748675"/>
              <a:gd name="connsiteX6796" fmla="*/ 17322520 w 27203888"/>
              <a:gd name="connsiteY6796" fmla="*/ 5406720 h 10748675"/>
              <a:gd name="connsiteX6797" fmla="*/ 17283764 w 27203888"/>
              <a:gd name="connsiteY6797" fmla="*/ 5356000 h 10748675"/>
              <a:gd name="connsiteX6798" fmla="*/ 17341899 w 27203888"/>
              <a:gd name="connsiteY6798" fmla="*/ 5349660 h 10748675"/>
              <a:gd name="connsiteX6799" fmla="*/ 17361276 w 27203888"/>
              <a:gd name="connsiteY6799" fmla="*/ 5279920 h 10748675"/>
              <a:gd name="connsiteX6800" fmla="*/ 17408914 w 27203888"/>
              <a:gd name="connsiteY6800" fmla="*/ 5343319 h 10748675"/>
              <a:gd name="connsiteX6801" fmla="*/ 17322520 w 27203888"/>
              <a:gd name="connsiteY6801" fmla="*/ 5406720 h 10748675"/>
              <a:gd name="connsiteX6802" fmla="*/ 19158199 w 27203888"/>
              <a:gd name="connsiteY6802" fmla="*/ 4985274 h 10748675"/>
              <a:gd name="connsiteX6803" fmla="*/ 19131774 w 27203888"/>
              <a:gd name="connsiteY6803" fmla="*/ 4950164 h 10748675"/>
              <a:gd name="connsiteX6804" fmla="*/ 19161975 w 27203888"/>
              <a:gd name="connsiteY6804" fmla="*/ 4949357 h 10748675"/>
              <a:gd name="connsiteX6805" fmla="*/ 19192176 w 27203888"/>
              <a:gd name="connsiteY6805" fmla="*/ 4963078 h 10748675"/>
              <a:gd name="connsiteX6806" fmla="*/ 19158199 w 27203888"/>
              <a:gd name="connsiteY6806" fmla="*/ 4985274 h 10748675"/>
              <a:gd name="connsiteX6807" fmla="*/ 4672568 w 27203888"/>
              <a:gd name="connsiteY6807" fmla="*/ 8327298 h 10748675"/>
              <a:gd name="connsiteX6808" fmla="*/ 4651297 w 27203888"/>
              <a:gd name="connsiteY6808" fmla="*/ 8305027 h 10748675"/>
              <a:gd name="connsiteX6809" fmla="*/ 4672568 w 27203888"/>
              <a:gd name="connsiteY6809" fmla="*/ 8327298 h 10748675"/>
              <a:gd name="connsiteX6810" fmla="*/ 6154275 w 27203888"/>
              <a:gd name="connsiteY6810" fmla="*/ 7987196 h 10748675"/>
              <a:gd name="connsiteX6811" fmla="*/ 6134124 w 27203888"/>
              <a:gd name="connsiteY6811" fmla="*/ 7964961 h 10748675"/>
              <a:gd name="connsiteX6812" fmla="*/ 6154275 w 27203888"/>
              <a:gd name="connsiteY6812" fmla="*/ 7987196 h 10748675"/>
              <a:gd name="connsiteX6813" fmla="*/ 6271862 w 27203888"/>
              <a:gd name="connsiteY6813" fmla="*/ 7960134 h 10748675"/>
              <a:gd name="connsiteX6814" fmla="*/ 6280266 w 27203888"/>
              <a:gd name="connsiteY6814" fmla="*/ 7931327 h 10748675"/>
              <a:gd name="connsiteX6815" fmla="*/ 6271862 w 27203888"/>
              <a:gd name="connsiteY6815" fmla="*/ 7960134 h 10748675"/>
              <a:gd name="connsiteX6816" fmla="*/ 3638350 w 27203888"/>
              <a:gd name="connsiteY6816" fmla="*/ 8566226 h 10748675"/>
              <a:gd name="connsiteX6817" fmla="*/ 3646754 w 27203888"/>
              <a:gd name="connsiteY6817" fmla="*/ 8537420 h 10748675"/>
              <a:gd name="connsiteX6818" fmla="*/ 3638350 w 27203888"/>
              <a:gd name="connsiteY6818" fmla="*/ 8566226 h 10748675"/>
              <a:gd name="connsiteX6819" fmla="*/ 6109064 w 27203888"/>
              <a:gd name="connsiteY6819" fmla="*/ 7997602 h 10748675"/>
              <a:gd name="connsiteX6820" fmla="*/ 6088913 w 27203888"/>
              <a:gd name="connsiteY6820" fmla="*/ 7975367 h 10748675"/>
              <a:gd name="connsiteX6821" fmla="*/ 6109064 w 27203888"/>
              <a:gd name="connsiteY6821" fmla="*/ 7997602 h 10748675"/>
              <a:gd name="connsiteX6822" fmla="*/ 18771539 w 27203888"/>
              <a:gd name="connsiteY6822" fmla="*/ 5084696 h 10748675"/>
              <a:gd name="connsiteX6823" fmla="*/ 18815006 w 27203888"/>
              <a:gd name="connsiteY6823" fmla="*/ 5039577 h 10748675"/>
              <a:gd name="connsiteX6824" fmla="*/ 18971653 w 27203888"/>
              <a:gd name="connsiteY6824" fmla="*/ 4937525 h 10748675"/>
              <a:gd name="connsiteX6825" fmla="*/ 19033932 w 27203888"/>
              <a:gd name="connsiteY6825" fmla="*/ 4889486 h 10748675"/>
              <a:gd name="connsiteX6826" fmla="*/ 19045465 w 27203888"/>
              <a:gd name="connsiteY6826" fmla="*/ 4911742 h 10748675"/>
              <a:gd name="connsiteX6827" fmla="*/ 18933106 w 27203888"/>
              <a:gd name="connsiteY6827" fmla="*/ 5007351 h 10748675"/>
              <a:gd name="connsiteX6828" fmla="*/ 18771539 w 27203888"/>
              <a:gd name="connsiteY6828" fmla="*/ 5084696 h 10748675"/>
              <a:gd name="connsiteX6829" fmla="*/ 4407568 w 27203888"/>
              <a:gd name="connsiteY6829" fmla="*/ 8392228 h 10748675"/>
              <a:gd name="connsiteX6830" fmla="*/ 4376110 w 27203888"/>
              <a:gd name="connsiteY6830" fmla="*/ 8390695 h 10748675"/>
              <a:gd name="connsiteX6831" fmla="*/ 4274632 w 27203888"/>
              <a:gd name="connsiteY6831" fmla="*/ 8392450 h 10748675"/>
              <a:gd name="connsiteX6832" fmla="*/ 4208942 w 27203888"/>
              <a:gd name="connsiteY6832" fmla="*/ 8295067 h 10748675"/>
              <a:gd name="connsiteX6833" fmla="*/ 4057683 w 27203888"/>
              <a:gd name="connsiteY6833" fmla="*/ 8292078 h 10748675"/>
              <a:gd name="connsiteX6834" fmla="*/ 3915844 w 27203888"/>
              <a:gd name="connsiteY6834" fmla="*/ 8286923 h 10748675"/>
              <a:gd name="connsiteX6835" fmla="*/ 3868102 w 27203888"/>
              <a:gd name="connsiteY6835" fmla="*/ 8287111 h 10748675"/>
              <a:gd name="connsiteX6836" fmla="*/ 3845042 w 27203888"/>
              <a:gd name="connsiteY6836" fmla="*/ 8233919 h 10748675"/>
              <a:gd name="connsiteX6837" fmla="*/ 4391857 w 27203888"/>
              <a:gd name="connsiteY6837" fmla="*/ 8247569 h 10748675"/>
              <a:gd name="connsiteX6838" fmla="*/ 4397077 w 27203888"/>
              <a:gd name="connsiteY6838" fmla="*/ 8364270 h 10748675"/>
              <a:gd name="connsiteX6839" fmla="*/ 4425125 w 27203888"/>
              <a:gd name="connsiteY6839" fmla="*/ 8368615 h 10748675"/>
              <a:gd name="connsiteX6840" fmla="*/ 4407568 w 27203888"/>
              <a:gd name="connsiteY6840" fmla="*/ 8392228 h 10748675"/>
              <a:gd name="connsiteX6841" fmla="*/ 2464682 w 27203888"/>
              <a:gd name="connsiteY6841" fmla="*/ 8848242 h 10748675"/>
              <a:gd name="connsiteX6842" fmla="*/ 2400873 w 27203888"/>
              <a:gd name="connsiteY6842" fmla="*/ 8857386 h 10748675"/>
              <a:gd name="connsiteX6843" fmla="*/ 2377113 w 27203888"/>
              <a:gd name="connsiteY6843" fmla="*/ 8801879 h 10748675"/>
              <a:gd name="connsiteX6844" fmla="*/ 2464682 w 27203888"/>
              <a:gd name="connsiteY6844" fmla="*/ 8848242 h 10748675"/>
              <a:gd name="connsiteX6845" fmla="*/ 7034033 w 27203888"/>
              <a:gd name="connsiteY6845" fmla="*/ 7806345 h 10748675"/>
              <a:gd name="connsiteX6846" fmla="*/ 7008846 w 27203888"/>
              <a:gd name="connsiteY6846" fmla="*/ 7790642 h 10748675"/>
              <a:gd name="connsiteX6847" fmla="*/ 7034033 w 27203888"/>
              <a:gd name="connsiteY6847" fmla="*/ 7806345 h 10748675"/>
              <a:gd name="connsiteX6848" fmla="*/ 987199 w 27203888"/>
              <a:gd name="connsiteY6848" fmla="*/ 9199001 h 10748675"/>
              <a:gd name="connsiteX6849" fmla="*/ 1012024 w 27203888"/>
              <a:gd name="connsiteY6849" fmla="*/ 9172701 h 10748675"/>
              <a:gd name="connsiteX6850" fmla="*/ 987199 w 27203888"/>
              <a:gd name="connsiteY6850" fmla="*/ 9199001 h 10748675"/>
              <a:gd name="connsiteX6851" fmla="*/ 6967101 w 27203888"/>
              <a:gd name="connsiteY6851" fmla="*/ 7823092 h 10748675"/>
              <a:gd name="connsiteX6852" fmla="*/ 6987936 w 27203888"/>
              <a:gd name="connsiteY6852" fmla="*/ 7816954 h 10748675"/>
              <a:gd name="connsiteX6853" fmla="*/ 6952505 w 27203888"/>
              <a:gd name="connsiteY6853" fmla="*/ 7803609 h 10748675"/>
              <a:gd name="connsiteX6854" fmla="*/ 6967101 w 27203888"/>
              <a:gd name="connsiteY6854" fmla="*/ 7823092 h 10748675"/>
              <a:gd name="connsiteX6855" fmla="*/ 23754867 w 27203888"/>
              <a:gd name="connsiteY6855" fmla="*/ 3963435 h 10748675"/>
              <a:gd name="connsiteX6856" fmla="*/ 23735591 w 27203888"/>
              <a:gd name="connsiteY6856" fmla="*/ 3967274 h 10748675"/>
              <a:gd name="connsiteX6857" fmla="*/ 23763630 w 27203888"/>
              <a:gd name="connsiteY6857" fmla="*/ 3936559 h 10748675"/>
              <a:gd name="connsiteX6858" fmla="*/ 23754867 w 27203888"/>
              <a:gd name="connsiteY6858" fmla="*/ 3963435 h 10748675"/>
              <a:gd name="connsiteX6859" fmla="*/ 22427935 w 27203888"/>
              <a:gd name="connsiteY6859" fmla="*/ 4270146 h 10748675"/>
              <a:gd name="connsiteX6860" fmla="*/ 22441587 w 27203888"/>
              <a:gd name="connsiteY6860" fmla="*/ 4242871 h 10748675"/>
              <a:gd name="connsiteX6861" fmla="*/ 22427935 w 27203888"/>
              <a:gd name="connsiteY6861" fmla="*/ 4270146 h 10748675"/>
              <a:gd name="connsiteX6862" fmla="*/ 23878927 w 27203888"/>
              <a:gd name="connsiteY6862" fmla="*/ 3938816 h 10748675"/>
              <a:gd name="connsiteX6863" fmla="*/ 23865275 w 27203888"/>
              <a:gd name="connsiteY6863" fmla="*/ 3906738 h 10748675"/>
              <a:gd name="connsiteX6864" fmla="*/ 23878927 w 27203888"/>
              <a:gd name="connsiteY6864" fmla="*/ 3938816 h 10748675"/>
              <a:gd name="connsiteX6865" fmla="*/ 18580617 w 27203888"/>
              <a:gd name="connsiteY6865" fmla="*/ 5160540 h 10748675"/>
              <a:gd name="connsiteX6866" fmla="*/ 18581389 w 27203888"/>
              <a:gd name="connsiteY6866" fmla="*/ 5145586 h 10748675"/>
              <a:gd name="connsiteX6867" fmla="*/ 18586793 w 27203888"/>
              <a:gd name="connsiteY6867" fmla="*/ 5148577 h 10748675"/>
              <a:gd name="connsiteX6868" fmla="*/ 18580617 w 27203888"/>
              <a:gd name="connsiteY6868" fmla="*/ 5160540 h 10748675"/>
              <a:gd name="connsiteX6869" fmla="*/ 23890493 w 27203888"/>
              <a:gd name="connsiteY6869" fmla="*/ 3938816 h 10748675"/>
              <a:gd name="connsiteX6870" fmla="*/ 23904145 w 27203888"/>
              <a:gd name="connsiteY6870" fmla="*/ 3906738 h 10748675"/>
              <a:gd name="connsiteX6871" fmla="*/ 23890493 w 27203888"/>
              <a:gd name="connsiteY6871" fmla="*/ 3938816 h 10748675"/>
              <a:gd name="connsiteX6872" fmla="*/ 19261458 w 27203888"/>
              <a:gd name="connsiteY6872" fmla="*/ 5004281 h 10748675"/>
              <a:gd name="connsiteX6873" fmla="*/ 19275109 w 27203888"/>
              <a:gd name="connsiteY6873" fmla="*/ 4981593 h 10748675"/>
              <a:gd name="connsiteX6874" fmla="*/ 19261458 w 27203888"/>
              <a:gd name="connsiteY6874" fmla="*/ 5004281 h 10748675"/>
              <a:gd name="connsiteX6875" fmla="*/ 18316745 w 27203888"/>
              <a:gd name="connsiteY6875" fmla="*/ 5222907 h 10748675"/>
              <a:gd name="connsiteX6876" fmla="*/ 18302042 w 27203888"/>
              <a:gd name="connsiteY6876" fmla="*/ 5190697 h 10748675"/>
              <a:gd name="connsiteX6877" fmla="*/ 18316745 w 27203888"/>
              <a:gd name="connsiteY6877" fmla="*/ 5222907 h 10748675"/>
              <a:gd name="connsiteX6878" fmla="*/ 16980413 w 27203888"/>
              <a:gd name="connsiteY6878" fmla="*/ 5531050 h 10748675"/>
              <a:gd name="connsiteX6879" fmla="*/ 17165833 w 27203888"/>
              <a:gd name="connsiteY6879" fmla="*/ 5377515 h 10748675"/>
              <a:gd name="connsiteX6880" fmla="*/ 17136426 w 27203888"/>
              <a:gd name="connsiteY6880" fmla="*/ 5325979 h 10748675"/>
              <a:gd name="connsiteX6881" fmla="*/ 17087417 w 27203888"/>
              <a:gd name="connsiteY6881" fmla="*/ 5377515 h 10748675"/>
              <a:gd name="connsiteX6882" fmla="*/ 16965709 w 27203888"/>
              <a:gd name="connsiteY6882" fmla="*/ 5440862 h 10748675"/>
              <a:gd name="connsiteX6883" fmla="*/ 16980413 w 27203888"/>
              <a:gd name="connsiteY6883" fmla="*/ 5531050 h 10748675"/>
              <a:gd name="connsiteX6884" fmla="*/ 19004908 w 27203888"/>
              <a:gd name="connsiteY6884" fmla="*/ 5065797 h 10748675"/>
              <a:gd name="connsiteX6885" fmla="*/ 18962464 w 27203888"/>
              <a:gd name="connsiteY6885" fmla="*/ 5065797 h 10748675"/>
              <a:gd name="connsiteX6886" fmla="*/ 18990759 w 27203888"/>
              <a:gd name="connsiteY6886" fmla="*/ 5010004 h 10748675"/>
              <a:gd name="connsiteX6887" fmla="*/ 19004908 w 27203888"/>
              <a:gd name="connsiteY6887" fmla="*/ 5065797 h 10748675"/>
              <a:gd name="connsiteX6888" fmla="*/ 2595929 w 27203888"/>
              <a:gd name="connsiteY6888" fmla="*/ 8845805 h 10748675"/>
              <a:gd name="connsiteX6889" fmla="*/ 2628057 w 27203888"/>
              <a:gd name="connsiteY6889" fmla="*/ 8799663 h 10748675"/>
              <a:gd name="connsiteX6890" fmla="*/ 2595929 w 27203888"/>
              <a:gd name="connsiteY6890" fmla="*/ 8845805 h 10748675"/>
              <a:gd name="connsiteX6891" fmla="*/ 4541217 w 27203888"/>
              <a:gd name="connsiteY6891" fmla="*/ 8404808 h 10748675"/>
              <a:gd name="connsiteX6892" fmla="*/ 4528749 w 27203888"/>
              <a:gd name="connsiteY6892" fmla="*/ 8401405 h 10748675"/>
              <a:gd name="connsiteX6893" fmla="*/ 4569764 w 27203888"/>
              <a:gd name="connsiteY6893" fmla="*/ 8376528 h 10748675"/>
              <a:gd name="connsiteX6894" fmla="*/ 4541217 w 27203888"/>
              <a:gd name="connsiteY6894" fmla="*/ 8404808 h 10748675"/>
              <a:gd name="connsiteX6895" fmla="*/ 6778790 w 27203888"/>
              <a:gd name="connsiteY6895" fmla="*/ 7891073 h 10748675"/>
              <a:gd name="connsiteX6896" fmla="*/ 6762482 w 27203888"/>
              <a:gd name="connsiteY6896" fmla="*/ 7867954 h 10748675"/>
              <a:gd name="connsiteX6897" fmla="*/ 6778790 w 27203888"/>
              <a:gd name="connsiteY6897" fmla="*/ 7891073 h 10748675"/>
              <a:gd name="connsiteX6898" fmla="*/ 4288444 w 27203888"/>
              <a:gd name="connsiteY6898" fmla="*/ 8464216 h 10748675"/>
              <a:gd name="connsiteX6899" fmla="*/ 4259118 w 27203888"/>
              <a:gd name="connsiteY6899" fmla="*/ 8470965 h 10748675"/>
              <a:gd name="connsiteX6900" fmla="*/ 4253245 w 27203888"/>
              <a:gd name="connsiteY6900" fmla="*/ 8445444 h 10748675"/>
              <a:gd name="connsiteX6901" fmla="*/ 4282570 w 27203888"/>
              <a:gd name="connsiteY6901" fmla="*/ 8438695 h 10748675"/>
              <a:gd name="connsiteX6902" fmla="*/ 4288444 w 27203888"/>
              <a:gd name="connsiteY6902" fmla="*/ 8464216 h 10748675"/>
              <a:gd name="connsiteX6903" fmla="*/ 6646926 w 27203888"/>
              <a:gd name="connsiteY6903" fmla="*/ 7921421 h 10748675"/>
              <a:gd name="connsiteX6904" fmla="*/ 6626775 w 27203888"/>
              <a:gd name="connsiteY6904" fmla="*/ 7899186 h 10748675"/>
              <a:gd name="connsiteX6905" fmla="*/ 6646926 w 27203888"/>
              <a:gd name="connsiteY6905" fmla="*/ 7921421 h 10748675"/>
              <a:gd name="connsiteX6906" fmla="*/ 6677860 w 27203888"/>
              <a:gd name="connsiteY6906" fmla="*/ 7914302 h 10748675"/>
              <a:gd name="connsiteX6907" fmla="*/ 6686264 w 27203888"/>
              <a:gd name="connsiteY6907" fmla="*/ 7885495 h 10748675"/>
              <a:gd name="connsiteX6908" fmla="*/ 6677860 w 27203888"/>
              <a:gd name="connsiteY6908" fmla="*/ 7914302 h 10748675"/>
              <a:gd name="connsiteX6909" fmla="*/ 18919235 w 27203888"/>
              <a:gd name="connsiteY6909" fmla="*/ 5098839 h 10748675"/>
              <a:gd name="connsiteX6910" fmla="*/ 18932887 w 27203888"/>
              <a:gd name="connsiteY6910" fmla="*/ 5071564 h 10748675"/>
              <a:gd name="connsiteX6911" fmla="*/ 18919235 w 27203888"/>
              <a:gd name="connsiteY6911" fmla="*/ 5098839 h 10748675"/>
              <a:gd name="connsiteX6912" fmla="*/ 4214431 w 27203888"/>
              <a:gd name="connsiteY6912" fmla="*/ 8483646 h 10748675"/>
              <a:gd name="connsiteX6913" fmla="*/ 4237706 w 27203888"/>
              <a:gd name="connsiteY6913" fmla="*/ 8450612 h 10748675"/>
              <a:gd name="connsiteX6914" fmla="*/ 4214431 w 27203888"/>
              <a:gd name="connsiteY6914" fmla="*/ 8483646 h 10748675"/>
              <a:gd name="connsiteX6915" fmla="*/ 3331947 w 27203888"/>
              <a:gd name="connsiteY6915" fmla="*/ 8687290 h 10748675"/>
              <a:gd name="connsiteX6916" fmla="*/ 3321330 w 27203888"/>
              <a:gd name="connsiteY6916" fmla="*/ 8641160 h 10748675"/>
              <a:gd name="connsiteX6917" fmla="*/ 3301681 w 27203888"/>
              <a:gd name="connsiteY6917" fmla="*/ 8645682 h 10748675"/>
              <a:gd name="connsiteX6918" fmla="*/ 3260674 w 27203888"/>
              <a:gd name="connsiteY6918" fmla="*/ 8655120 h 10748675"/>
              <a:gd name="connsiteX6919" fmla="*/ 3119143 w 27203888"/>
              <a:gd name="connsiteY6919" fmla="*/ 8649912 h 10748675"/>
              <a:gd name="connsiteX6920" fmla="*/ 3211776 w 27203888"/>
              <a:gd name="connsiteY6920" fmla="*/ 8677166 h 10748675"/>
              <a:gd name="connsiteX6921" fmla="*/ 3331947 w 27203888"/>
              <a:gd name="connsiteY6921" fmla="*/ 8687290 h 10748675"/>
              <a:gd name="connsiteX6922" fmla="*/ 6726023 w 27203888"/>
              <a:gd name="connsiteY6922" fmla="*/ 7909396 h 10748675"/>
              <a:gd name="connsiteX6923" fmla="*/ 6702810 w 27203888"/>
              <a:gd name="connsiteY6923" fmla="*/ 7884691 h 10748675"/>
              <a:gd name="connsiteX6924" fmla="*/ 6753170 w 27203888"/>
              <a:gd name="connsiteY6924" fmla="*/ 7900416 h 10748675"/>
              <a:gd name="connsiteX6925" fmla="*/ 6726023 w 27203888"/>
              <a:gd name="connsiteY6925" fmla="*/ 7909396 h 10748675"/>
              <a:gd name="connsiteX6926" fmla="*/ 2521037 w 27203888"/>
              <a:gd name="connsiteY6926" fmla="*/ 8877157 h 10748675"/>
              <a:gd name="connsiteX6927" fmla="*/ 2492917 w 27203888"/>
              <a:gd name="connsiteY6927" fmla="*/ 8880896 h 10748675"/>
              <a:gd name="connsiteX6928" fmla="*/ 2531321 w 27203888"/>
              <a:gd name="connsiteY6928" fmla="*/ 8844743 h 10748675"/>
              <a:gd name="connsiteX6929" fmla="*/ 2521037 w 27203888"/>
              <a:gd name="connsiteY6929" fmla="*/ 8877157 h 10748675"/>
              <a:gd name="connsiteX6930" fmla="*/ 7916264 w 27203888"/>
              <a:gd name="connsiteY6930" fmla="*/ 7637675 h 10748675"/>
              <a:gd name="connsiteX6931" fmla="*/ 7953231 w 27203888"/>
              <a:gd name="connsiteY6931" fmla="*/ 7622420 h 10748675"/>
              <a:gd name="connsiteX6932" fmla="*/ 7885825 w 27203888"/>
              <a:gd name="connsiteY6932" fmla="*/ 7610949 h 10748675"/>
              <a:gd name="connsiteX6933" fmla="*/ 7916264 w 27203888"/>
              <a:gd name="connsiteY6933" fmla="*/ 7637675 h 10748675"/>
              <a:gd name="connsiteX6934" fmla="*/ 18272636 w 27203888"/>
              <a:gd name="connsiteY6934" fmla="*/ 5255117 h 10748675"/>
              <a:gd name="connsiteX6935" fmla="*/ 18243230 w 27203888"/>
              <a:gd name="connsiteY6935" fmla="*/ 5222907 h 10748675"/>
              <a:gd name="connsiteX6936" fmla="*/ 18272636 w 27203888"/>
              <a:gd name="connsiteY6936" fmla="*/ 5255117 h 10748675"/>
              <a:gd name="connsiteX6937" fmla="*/ 4535787 w 27203888"/>
              <a:gd name="connsiteY6937" fmla="*/ 8416688 h 10748675"/>
              <a:gd name="connsiteX6938" fmla="*/ 4527005 w 27203888"/>
              <a:gd name="connsiteY6938" fmla="*/ 8411193 h 10748675"/>
              <a:gd name="connsiteX6939" fmla="*/ 4541283 w 27203888"/>
              <a:gd name="connsiteY6939" fmla="*/ 8407907 h 10748675"/>
              <a:gd name="connsiteX6940" fmla="*/ 4535787 w 27203888"/>
              <a:gd name="connsiteY6940" fmla="*/ 8416688 h 10748675"/>
              <a:gd name="connsiteX6941" fmla="*/ 23471756 w 27203888"/>
              <a:gd name="connsiteY6941" fmla="*/ 4059793 h 10748675"/>
              <a:gd name="connsiteX6942" fmla="*/ 23461380 w 27203888"/>
              <a:gd name="connsiteY6942" fmla="*/ 4039337 h 10748675"/>
              <a:gd name="connsiteX6943" fmla="*/ 23471756 w 27203888"/>
              <a:gd name="connsiteY6943" fmla="*/ 4059793 h 10748675"/>
              <a:gd name="connsiteX6944" fmla="*/ 24408582 w 27203888"/>
              <a:gd name="connsiteY6944" fmla="*/ 3860480 h 10748675"/>
              <a:gd name="connsiteX6945" fmla="*/ 24384017 w 27203888"/>
              <a:gd name="connsiteY6945" fmla="*/ 3807293 h 10748675"/>
              <a:gd name="connsiteX6946" fmla="*/ 24422835 w 27203888"/>
              <a:gd name="connsiteY6946" fmla="*/ 3852940 h 10748675"/>
              <a:gd name="connsiteX6947" fmla="*/ 24408582 w 27203888"/>
              <a:gd name="connsiteY6947" fmla="*/ 3860480 h 10748675"/>
              <a:gd name="connsiteX6948" fmla="*/ 23805437 w 27203888"/>
              <a:gd name="connsiteY6948" fmla="*/ 3999917 h 10748675"/>
              <a:gd name="connsiteX6949" fmla="*/ 23778820 w 27203888"/>
              <a:gd name="connsiteY6949" fmla="*/ 3996285 h 10748675"/>
              <a:gd name="connsiteX6950" fmla="*/ 23794629 w 27203888"/>
              <a:gd name="connsiteY6950" fmla="*/ 3963998 h 10748675"/>
              <a:gd name="connsiteX6951" fmla="*/ 23821248 w 27203888"/>
              <a:gd name="connsiteY6951" fmla="*/ 3970454 h 10748675"/>
              <a:gd name="connsiteX6952" fmla="*/ 23805437 w 27203888"/>
              <a:gd name="connsiteY6952" fmla="*/ 3999917 h 10748675"/>
              <a:gd name="connsiteX6953" fmla="*/ 6908342 w 27203888"/>
              <a:gd name="connsiteY6953" fmla="*/ 7889019 h 10748675"/>
              <a:gd name="connsiteX6954" fmla="*/ 6896595 w 27203888"/>
              <a:gd name="connsiteY6954" fmla="*/ 7837975 h 10748675"/>
              <a:gd name="connsiteX6955" fmla="*/ 6876106 w 27203888"/>
              <a:gd name="connsiteY6955" fmla="*/ 7842691 h 10748675"/>
              <a:gd name="connsiteX6956" fmla="*/ 6824887 w 27203888"/>
              <a:gd name="connsiteY6956" fmla="*/ 7854479 h 10748675"/>
              <a:gd name="connsiteX6957" fmla="*/ 6790631 w 27203888"/>
              <a:gd name="connsiteY6957" fmla="*/ 7846237 h 10748675"/>
              <a:gd name="connsiteX6958" fmla="*/ 6852517 w 27203888"/>
              <a:gd name="connsiteY6958" fmla="*/ 7810496 h 10748675"/>
              <a:gd name="connsiteX6959" fmla="*/ 6942683 w 27203888"/>
              <a:gd name="connsiteY6959" fmla="*/ 7784370 h 10748675"/>
              <a:gd name="connsiteX6960" fmla="*/ 7149902 w 27203888"/>
              <a:gd name="connsiteY6960" fmla="*/ 7704431 h 10748675"/>
              <a:gd name="connsiteX6961" fmla="*/ 7223528 w 27203888"/>
              <a:gd name="connsiteY6961" fmla="*/ 7676737 h 10748675"/>
              <a:gd name="connsiteX6962" fmla="*/ 7272398 w 27203888"/>
              <a:gd name="connsiteY6962" fmla="*/ 7654741 h 10748675"/>
              <a:gd name="connsiteX6963" fmla="*/ 7255301 w 27203888"/>
              <a:gd name="connsiteY6963" fmla="*/ 7627320 h 10748675"/>
              <a:gd name="connsiteX6964" fmla="*/ 7216672 w 27203888"/>
              <a:gd name="connsiteY6964" fmla="*/ 7646950 h 10748675"/>
              <a:gd name="connsiteX6965" fmla="*/ 7159817 w 27203888"/>
              <a:gd name="connsiteY6965" fmla="*/ 7653774 h 10748675"/>
              <a:gd name="connsiteX6966" fmla="*/ 7172278 w 27203888"/>
              <a:gd name="connsiteY6966" fmla="*/ 7614181 h 10748675"/>
              <a:gd name="connsiteX6967" fmla="*/ 7367224 w 27203888"/>
              <a:gd name="connsiteY6967" fmla="*/ 7531690 h 10748675"/>
              <a:gd name="connsiteX6968" fmla="*/ 7778137 w 27203888"/>
              <a:gd name="connsiteY6968" fmla="*/ 7356500 h 10748675"/>
              <a:gd name="connsiteX6969" fmla="*/ 7744210 w 27203888"/>
              <a:gd name="connsiteY6969" fmla="*/ 7396557 h 10748675"/>
              <a:gd name="connsiteX6970" fmla="*/ 7809949 w 27203888"/>
              <a:gd name="connsiteY6970" fmla="*/ 7424426 h 10748675"/>
              <a:gd name="connsiteX6971" fmla="*/ 7806331 w 27203888"/>
              <a:gd name="connsiteY6971" fmla="*/ 7479004 h 10748675"/>
              <a:gd name="connsiteX6972" fmla="*/ 7776774 w 27203888"/>
              <a:gd name="connsiteY6972" fmla="*/ 7491181 h 10748675"/>
              <a:gd name="connsiteX6973" fmla="*/ 7706241 w 27203888"/>
              <a:gd name="connsiteY6973" fmla="*/ 7512789 h 10748675"/>
              <a:gd name="connsiteX6974" fmla="*/ 7715405 w 27203888"/>
              <a:gd name="connsiteY6974" fmla="*/ 7435434 h 10748675"/>
              <a:gd name="connsiteX6975" fmla="*/ 7595259 w 27203888"/>
              <a:gd name="connsiteY6975" fmla="*/ 7495334 h 10748675"/>
              <a:gd name="connsiteX6976" fmla="*/ 7557056 w 27203888"/>
              <a:gd name="connsiteY6976" fmla="*/ 7493376 h 10748675"/>
              <a:gd name="connsiteX6977" fmla="*/ 7510215 w 27203888"/>
              <a:gd name="connsiteY6977" fmla="*/ 7520281 h 10748675"/>
              <a:gd name="connsiteX6978" fmla="*/ 7559314 w 27203888"/>
              <a:gd name="connsiteY6978" fmla="*/ 7573489 h 10748675"/>
              <a:gd name="connsiteX6979" fmla="*/ 7412938 w 27203888"/>
              <a:gd name="connsiteY6979" fmla="*/ 7660018 h 10748675"/>
              <a:gd name="connsiteX6980" fmla="*/ 7242747 w 27203888"/>
              <a:gd name="connsiteY6980" fmla="*/ 7736811 h 10748675"/>
              <a:gd name="connsiteX6981" fmla="*/ 6908342 w 27203888"/>
              <a:gd name="connsiteY6981" fmla="*/ 7889019 h 10748675"/>
              <a:gd name="connsiteX6982" fmla="*/ 5075189 w 27203888"/>
              <a:gd name="connsiteY6982" fmla="*/ 8310918 h 10748675"/>
              <a:gd name="connsiteX6983" fmla="*/ 5083593 w 27203888"/>
              <a:gd name="connsiteY6983" fmla="*/ 8282110 h 10748675"/>
              <a:gd name="connsiteX6984" fmla="*/ 5075189 w 27203888"/>
              <a:gd name="connsiteY6984" fmla="*/ 8310918 h 10748675"/>
              <a:gd name="connsiteX6985" fmla="*/ 6800723 w 27203888"/>
              <a:gd name="connsiteY6985" fmla="*/ 7913794 h 10748675"/>
              <a:gd name="connsiteX6986" fmla="*/ 6809127 w 27203888"/>
              <a:gd name="connsiteY6986" fmla="*/ 7884985 h 10748675"/>
              <a:gd name="connsiteX6987" fmla="*/ 6800723 w 27203888"/>
              <a:gd name="connsiteY6987" fmla="*/ 7913794 h 10748675"/>
              <a:gd name="connsiteX6988" fmla="*/ 1074056 w 27203888"/>
              <a:gd name="connsiteY6988" fmla="*/ 9231763 h 10748675"/>
              <a:gd name="connsiteX6989" fmla="*/ 1082461 w 27203888"/>
              <a:gd name="connsiteY6989" fmla="*/ 9202954 h 10748675"/>
              <a:gd name="connsiteX6990" fmla="*/ 1074056 w 27203888"/>
              <a:gd name="connsiteY6990" fmla="*/ 9231763 h 10748675"/>
              <a:gd name="connsiteX6991" fmla="*/ 4310377 w 27203888"/>
              <a:gd name="connsiteY6991" fmla="*/ 8486937 h 10748675"/>
              <a:gd name="connsiteX6992" fmla="*/ 4318782 w 27203888"/>
              <a:gd name="connsiteY6992" fmla="*/ 8458128 h 10748675"/>
              <a:gd name="connsiteX6993" fmla="*/ 4310377 w 27203888"/>
              <a:gd name="connsiteY6993" fmla="*/ 8486937 h 10748675"/>
              <a:gd name="connsiteX6994" fmla="*/ 1734009 w 27203888"/>
              <a:gd name="connsiteY6994" fmla="*/ 9082668 h 10748675"/>
              <a:gd name="connsiteX6995" fmla="*/ 1757710 w 27203888"/>
              <a:gd name="connsiteY6995" fmla="*/ 9051481 h 10748675"/>
              <a:gd name="connsiteX6996" fmla="*/ 1734009 w 27203888"/>
              <a:gd name="connsiteY6996" fmla="*/ 9082668 h 10748675"/>
              <a:gd name="connsiteX6997" fmla="*/ 7839404 w 27203888"/>
              <a:gd name="connsiteY6997" fmla="*/ 7677961 h 10748675"/>
              <a:gd name="connsiteX6998" fmla="*/ 7867720 w 27203888"/>
              <a:gd name="connsiteY6998" fmla="*/ 7669083 h 10748675"/>
              <a:gd name="connsiteX6999" fmla="*/ 7815692 w 27203888"/>
              <a:gd name="connsiteY6999" fmla="*/ 7654074 h 10748675"/>
              <a:gd name="connsiteX7000" fmla="*/ 7839404 w 27203888"/>
              <a:gd name="connsiteY7000" fmla="*/ 7677961 h 10748675"/>
              <a:gd name="connsiteX7001" fmla="*/ 23335729 w 27203888"/>
              <a:gd name="connsiteY7001" fmla="*/ 4114032 h 10748675"/>
              <a:gd name="connsiteX7002" fmla="*/ 23349381 w 27203888"/>
              <a:gd name="connsiteY7002" fmla="*/ 4081958 h 10748675"/>
              <a:gd name="connsiteX7003" fmla="*/ 23335729 w 27203888"/>
              <a:gd name="connsiteY7003" fmla="*/ 4114032 h 10748675"/>
              <a:gd name="connsiteX7004" fmla="*/ 6527387 w 27203888"/>
              <a:gd name="connsiteY7004" fmla="*/ 7984843 h 10748675"/>
              <a:gd name="connsiteX7005" fmla="*/ 6488482 w 27203888"/>
              <a:gd name="connsiteY7005" fmla="*/ 7987403 h 10748675"/>
              <a:gd name="connsiteX7006" fmla="*/ 6545770 w 27203888"/>
              <a:gd name="connsiteY7006" fmla="*/ 7947301 h 10748675"/>
              <a:gd name="connsiteX7007" fmla="*/ 6527387 w 27203888"/>
              <a:gd name="connsiteY7007" fmla="*/ 7984843 h 10748675"/>
              <a:gd name="connsiteX7008" fmla="*/ 5156140 w 27203888"/>
              <a:gd name="connsiteY7008" fmla="*/ 8301892 h 10748675"/>
              <a:gd name="connsiteX7009" fmla="*/ 5120685 w 27203888"/>
              <a:gd name="connsiteY7009" fmla="*/ 8301373 h 10748675"/>
              <a:gd name="connsiteX7010" fmla="*/ 5114615 w 27203888"/>
              <a:gd name="connsiteY7010" fmla="*/ 8275000 h 10748675"/>
              <a:gd name="connsiteX7011" fmla="*/ 5181425 w 27203888"/>
              <a:gd name="connsiteY7011" fmla="*/ 8276285 h 10748675"/>
              <a:gd name="connsiteX7012" fmla="*/ 5156140 w 27203888"/>
              <a:gd name="connsiteY7012" fmla="*/ 8301892 h 10748675"/>
              <a:gd name="connsiteX7013" fmla="*/ 24383196 w 27203888"/>
              <a:gd name="connsiteY7013" fmla="*/ 3881997 h 10748675"/>
              <a:gd name="connsiteX7014" fmla="*/ 24221912 w 27203888"/>
              <a:gd name="connsiteY7014" fmla="*/ 3824622 h 10748675"/>
              <a:gd name="connsiteX7015" fmla="*/ 24251386 w 27203888"/>
              <a:gd name="connsiteY7015" fmla="*/ 3805504 h 10748675"/>
              <a:gd name="connsiteX7016" fmla="*/ 24251385 w 27203888"/>
              <a:gd name="connsiteY7016" fmla="*/ 3717322 h 10748675"/>
              <a:gd name="connsiteX7017" fmla="*/ 24304604 w 27203888"/>
              <a:gd name="connsiteY7017" fmla="*/ 3749196 h 10748675"/>
              <a:gd name="connsiteX7018" fmla="*/ 24324252 w 27203888"/>
              <a:gd name="connsiteY7018" fmla="*/ 3805504 h 10748675"/>
              <a:gd name="connsiteX7019" fmla="*/ 24338988 w 27203888"/>
              <a:gd name="connsiteY7019" fmla="*/ 3755570 h 10748675"/>
              <a:gd name="connsiteX7020" fmla="*/ 24359250 w 27203888"/>
              <a:gd name="connsiteY7020" fmla="*/ 3818385 h 10748675"/>
              <a:gd name="connsiteX7021" fmla="*/ 24378846 w 27203888"/>
              <a:gd name="connsiteY7021" fmla="*/ 3870438 h 10748675"/>
              <a:gd name="connsiteX7022" fmla="*/ 24382312 w 27203888"/>
              <a:gd name="connsiteY7022" fmla="*/ 3854646 h 10748675"/>
              <a:gd name="connsiteX7023" fmla="*/ 24386864 w 27203888"/>
              <a:gd name="connsiteY7023" fmla="*/ 3873077 h 10748675"/>
              <a:gd name="connsiteX7024" fmla="*/ 24381942 w 27203888"/>
              <a:gd name="connsiteY7024" fmla="*/ 3878663 h 10748675"/>
              <a:gd name="connsiteX7025" fmla="*/ 16707592 w 27203888"/>
              <a:gd name="connsiteY7025" fmla="*/ 5652374 h 10748675"/>
              <a:gd name="connsiteX7026" fmla="*/ 16722295 w 27203888"/>
              <a:gd name="connsiteY7026" fmla="*/ 5620164 h 10748675"/>
              <a:gd name="connsiteX7027" fmla="*/ 16707592 w 27203888"/>
              <a:gd name="connsiteY7027" fmla="*/ 5652374 h 10748675"/>
              <a:gd name="connsiteX7028" fmla="*/ 18709272 w 27203888"/>
              <a:gd name="connsiteY7028" fmla="*/ 5193579 h 10748675"/>
              <a:gd name="connsiteX7029" fmla="*/ 18709271 w 27203888"/>
              <a:gd name="connsiteY7029" fmla="*/ 5161538 h 10748675"/>
              <a:gd name="connsiteX7030" fmla="*/ 18709272 w 27203888"/>
              <a:gd name="connsiteY7030" fmla="*/ 5193579 h 10748675"/>
              <a:gd name="connsiteX7031" fmla="*/ 16781515 w 27203888"/>
              <a:gd name="connsiteY7031" fmla="*/ 5641906 h 10748675"/>
              <a:gd name="connsiteX7032" fmla="*/ 16804795 w 27203888"/>
              <a:gd name="connsiteY7032" fmla="*/ 5620164 h 10748675"/>
              <a:gd name="connsiteX7033" fmla="*/ 16936303 w 27203888"/>
              <a:gd name="connsiteY7033" fmla="*/ 5531050 h 10748675"/>
              <a:gd name="connsiteX7034" fmla="*/ 16927319 w 27203888"/>
              <a:gd name="connsiteY7034" fmla="*/ 5473071 h 10748675"/>
              <a:gd name="connsiteX7035" fmla="*/ 16893012 w 27203888"/>
              <a:gd name="connsiteY7035" fmla="*/ 5498840 h 10748675"/>
              <a:gd name="connsiteX7036" fmla="*/ 16848902 w 27203888"/>
              <a:gd name="connsiteY7036" fmla="*/ 5550375 h 10748675"/>
              <a:gd name="connsiteX7037" fmla="*/ 16765586 w 27203888"/>
              <a:gd name="connsiteY7037" fmla="*/ 5620164 h 10748675"/>
              <a:gd name="connsiteX7038" fmla="*/ 16781515 w 27203888"/>
              <a:gd name="connsiteY7038" fmla="*/ 5641906 h 10748675"/>
              <a:gd name="connsiteX7039" fmla="*/ 2726223 w 27203888"/>
              <a:gd name="connsiteY7039" fmla="*/ 8877727 h 10748675"/>
              <a:gd name="connsiteX7040" fmla="*/ 2749700 w 27203888"/>
              <a:gd name="connsiteY7040" fmla="*/ 8845569 h 10748675"/>
              <a:gd name="connsiteX7041" fmla="*/ 2726223 w 27203888"/>
              <a:gd name="connsiteY7041" fmla="*/ 8877727 h 10748675"/>
              <a:gd name="connsiteX7042" fmla="*/ 1350820 w 27203888"/>
              <a:gd name="connsiteY7042" fmla="*/ 9194636 h 10748675"/>
              <a:gd name="connsiteX7043" fmla="*/ 1315173 w 27203888"/>
              <a:gd name="connsiteY7043" fmla="*/ 9193277 h 10748675"/>
              <a:gd name="connsiteX7044" fmla="*/ 1316687 w 27203888"/>
              <a:gd name="connsiteY7044" fmla="*/ 9176871 h 10748675"/>
              <a:gd name="connsiteX7045" fmla="*/ 1359546 w 27203888"/>
              <a:gd name="connsiteY7045" fmla="*/ 9183064 h 10748675"/>
              <a:gd name="connsiteX7046" fmla="*/ 1350820 w 27203888"/>
              <a:gd name="connsiteY7046" fmla="*/ 9194636 h 10748675"/>
              <a:gd name="connsiteX7047" fmla="*/ 7755531 w 27203888"/>
              <a:gd name="connsiteY7047" fmla="*/ 7720988 h 10748675"/>
              <a:gd name="connsiteX7048" fmla="*/ 7719929 w 27203888"/>
              <a:gd name="connsiteY7048" fmla="*/ 7703097 h 10748675"/>
              <a:gd name="connsiteX7049" fmla="*/ 7755531 w 27203888"/>
              <a:gd name="connsiteY7049" fmla="*/ 7720988 h 10748675"/>
              <a:gd name="connsiteX7050" fmla="*/ 7995584 w 27203888"/>
              <a:gd name="connsiteY7050" fmla="*/ 7665741 h 10748675"/>
              <a:gd name="connsiteX7051" fmla="*/ 8166069 w 27203888"/>
              <a:gd name="connsiteY7051" fmla="*/ 7589627 h 10748675"/>
              <a:gd name="connsiteX7052" fmla="*/ 8199590 w 27203888"/>
              <a:gd name="connsiteY7052" fmla="*/ 7571118 h 10748675"/>
              <a:gd name="connsiteX7053" fmla="*/ 8222412 w 27203888"/>
              <a:gd name="connsiteY7053" fmla="*/ 7533485 h 10748675"/>
              <a:gd name="connsiteX7054" fmla="*/ 8290633 w 27203888"/>
              <a:gd name="connsiteY7054" fmla="*/ 7501593 h 10748675"/>
              <a:gd name="connsiteX7055" fmla="*/ 8443594 w 27203888"/>
              <a:gd name="connsiteY7055" fmla="*/ 7396233 h 10748675"/>
              <a:gd name="connsiteX7056" fmla="*/ 8517345 w 27203888"/>
              <a:gd name="connsiteY7056" fmla="*/ 7341475 h 10748675"/>
              <a:gd name="connsiteX7057" fmla="*/ 8541545 w 27203888"/>
              <a:gd name="connsiteY7057" fmla="*/ 7309825 h 10748675"/>
              <a:gd name="connsiteX7058" fmla="*/ 8374601 w 27203888"/>
              <a:gd name="connsiteY7058" fmla="*/ 7401319 h 10748675"/>
              <a:gd name="connsiteX7059" fmla="*/ 8400059 w 27203888"/>
              <a:gd name="connsiteY7059" fmla="*/ 7347784 h 10748675"/>
              <a:gd name="connsiteX7060" fmla="*/ 8443059 w 27203888"/>
              <a:gd name="connsiteY7060" fmla="*/ 7300111 h 10748675"/>
              <a:gd name="connsiteX7061" fmla="*/ 8504122 w 27203888"/>
              <a:gd name="connsiteY7061" fmla="*/ 7264470 h 10748675"/>
              <a:gd name="connsiteX7062" fmla="*/ 8534104 w 27203888"/>
              <a:gd name="connsiteY7062" fmla="*/ 7230586 h 10748675"/>
              <a:gd name="connsiteX7063" fmla="*/ 8584507 w 27203888"/>
              <a:gd name="connsiteY7063" fmla="*/ 7218986 h 10748675"/>
              <a:gd name="connsiteX7064" fmla="*/ 8493951 w 27203888"/>
              <a:gd name="connsiteY7064" fmla="*/ 7239827 h 10748675"/>
              <a:gd name="connsiteX7065" fmla="*/ 8417839 w 27203888"/>
              <a:gd name="connsiteY7065" fmla="*/ 7284328 h 10748675"/>
              <a:gd name="connsiteX7066" fmla="*/ 8371707 w 27203888"/>
              <a:gd name="connsiteY7066" fmla="*/ 7294945 h 10748675"/>
              <a:gd name="connsiteX7067" fmla="*/ 8330784 w 27203888"/>
              <a:gd name="connsiteY7067" fmla="*/ 7277380 h 10748675"/>
              <a:gd name="connsiteX7068" fmla="*/ 8342579 w 27203888"/>
              <a:gd name="connsiteY7068" fmla="*/ 7328632 h 10748675"/>
              <a:gd name="connsiteX7069" fmla="*/ 8249545 w 27203888"/>
              <a:gd name="connsiteY7069" fmla="*/ 7323060 h 10748675"/>
              <a:gd name="connsiteX7070" fmla="*/ 8281071 w 27203888"/>
              <a:gd name="connsiteY7070" fmla="*/ 7342788 h 10748675"/>
              <a:gd name="connsiteX7071" fmla="*/ 8258746 w 27203888"/>
              <a:gd name="connsiteY7071" fmla="*/ 7375432 h 10748675"/>
              <a:gd name="connsiteX7072" fmla="*/ 8245020 w 27203888"/>
              <a:gd name="connsiteY7072" fmla="*/ 7376098 h 10748675"/>
              <a:gd name="connsiteX7073" fmla="*/ 8246570 w 27203888"/>
              <a:gd name="connsiteY7073" fmla="*/ 7379189 h 10748675"/>
              <a:gd name="connsiteX7074" fmla="*/ 8245804 w 27203888"/>
              <a:gd name="connsiteY7074" fmla="*/ 7387522 h 10748675"/>
              <a:gd name="connsiteX7075" fmla="*/ 8248322 w 27203888"/>
              <a:gd name="connsiteY7075" fmla="*/ 7388101 h 10748675"/>
              <a:gd name="connsiteX7076" fmla="*/ 8245572 w 27203888"/>
              <a:gd name="connsiteY7076" fmla="*/ 7390034 h 10748675"/>
              <a:gd name="connsiteX7077" fmla="*/ 8245498 w 27203888"/>
              <a:gd name="connsiteY7077" fmla="*/ 7390858 h 10748675"/>
              <a:gd name="connsiteX7078" fmla="*/ 8245032 w 27203888"/>
              <a:gd name="connsiteY7078" fmla="*/ 7390414 h 10748675"/>
              <a:gd name="connsiteX7079" fmla="*/ 8154342 w 27203888"/>
              <a:gd name="connsiteY7079" fmla="*/ 7454146 h 10748675"/>
              <a:gd name="connsiteX7080" fmla="*/ 8062825 w 27203888"/>
              <a:gd name="connsiteY7080" fmla="*/ 7516240 h 10748675"/>
              <a:gd name="connsiteX7081" fmla="*/ 8008069 w 27203888"/>
              <a:gd name="connsiteY7081" fmla="*/ 7555830 h 10748675"/>
              <a:gd name="connsiteX7082" fmla="*/ 7995584 w 27203888"/>
              <a:gd name="connsiteY7082" fmla="*/ 7665741 h 10748675"/>
              <a:gd name="connsiteX7083" fmla="*/ 4407116 w 27203888"/>
              <a:gd name="connsiteY7083" fmla="*/ 8491741 h 10748675"/>
              <a:gd name="connsiteX7084" fmla="*/ 4386484 w 27203888"/>
              <a:gd name="connsiteY7084" fmla="*/ 8487120 h 10748675"/>
              <a:gd name="connsiteX7085" fmla="*/ 4378281 w 27203888"/>
              <a:gd name="connsiteY7085" fmla="*/ 8451474 h 10748675"/>
              <a:gd name="connsiteX7086" fmla="*/ 4439678 w 27203888"/>
              <a:gd name="connsiteY7086" fmla="*/ 8431851 h 10748675"/>
              <a:gd name="connsiteX7087" fmla="*/ 4407116 w 27203888"/>
              <a:gd name="connsiteY7087" fmla="*/ 8491741 h 10748675"/>
              <a:gd name="connsiteX7088" fmla="*/ 989705 w 27203888"/>
              <a:gd name="connsiteY7088" fmla="*/ 9278946 h 10748675"/>
              <a:gd name="connsiteX7089" fmla="*/ 998118 w 27203888"/>
              <a:gd name="connsiteY7089" fmla="*/ 9250169 h 10748675"/>
              <a:gd name="connsiteX7090" fmla="*/ 989705 w 27203888"/>
              <a:gd name="connsiteY7090" fmla="*/ 9278946 h 10748675"/>
              <a:gd name="connsiteX7091" fmla="*/ 1211990 w 27203888"/>
              <a:gd name="connsiteY7091" fmla="*/ 9227788 h 10748675"/>
              <a:gd name="connsiteX7092" fmla="*/ 1220403 w 27203888"/>
              <a:gd name="connsiteY7092" fmla="*/ 9199011 h 10748675"/>
              <a:gd name="connsiteX7093" fmla="*/ 1211990 w 27203888"/>
              <a:gd name="connsiteY7093" fmla="*/ 9227788 h 10748675"/>
              <a:gd name="connsiteX7094" fmla="*/ 5261306 w 27203888"/>
              <a:gd name="connsiteY7094" fmla="*/ 8295855 h 10748675"/>
              <a:gd name="connsiteX7095" fmla="*/ 5188135 w 27203888"/>
              <a:gd name="connsiteY7095" fmla="*/ 8301587 h 10748675"/>
              <a:gd name="connsiteX7096" fmla="*/ 5261306 w 27203888"/>
              <a:gd name="connsiteY7096" fmla="*/ 8295855 h 10748675"/>
              <a:gd name="connsiteX7097" fmla="*/ 5830207 w 27203888"/>
              <a:gd name="connsiteY7097" fmla="*/ 8164925 h 10748675"/>
              <a:gd name="connsiteX7098" fmla="*/ 5810063 w 27203888"/>
              <a:gd name="connsiteY7098" fmla="*/ 8142719 h 10748675"/>
              <a:gd name="connsiteX7099" fmla="*/ 5830207 w 27203888"/>
              <a:gd name="connsiteY7099" fmla="*/ 8164925 h 10748675"/>
              <a:gd name="connsiteX7100" fmla="*/ 6343384 w 27203888"/>
              <a:gd name="connsiteY7100" fmla="*/ 8046819 h 10748675"/>
              <a:gd name="connsiteX7101" fmla="*/ 6351795 w 27203888"/>
              <a:gd name="connsiteY7101" fmla="*/ 8018042 h 10748675"/>
              <a:gd name="connsiteX7102" fmla="*/ 6343384 w 27203888"/>
              <a:gd name="connsiteY7102" fmla="*/ 8046819 h 10748675"/>
              <a:gd name="connsiteX7103" fmla="*/ 17802503 w 27203888"/>
              <a:gd name="connsiteY7103" fmla="*/ 5411442 h 10748675"/>
              <a:gd name="connsiteX7104" fmla="*/ 17816155 w 27203888"/>
              <a:gd name="connsiteY7104" fmla="*/ 5379365 h 10748675"/>
              <a:gd name="connsiteX7105" fmla="*/ 17802503 w 27203888"/>
              <a:gd name="connsiteY7105" fmla="*/ 5411442 h 10748675"/>
              <a:gd name="connsiteX7106" fmla="*/ 1399568 w 27203888"/>
              <a:gd name="connsiteY7106" fmla="*/ 9193452 h 10748675"/>
              <a:gd name="connsiteX7107" fmla="*/ 1399616 w 27203888"/>
              <a:gd name="connsiteY7107" fmla="*/ 9191510 h 10748675"/>
              <a:gd name="connsiteX7108" fmla="*/ 1399771 w 27203888"/>
              <a:gd name="connsiteY7108" fmla="*/ 9185463 h 10748675"/>
              <a:gd name="connsiteX7109" fmla="*/ 18562220 w 27203888"/>
              <a:gd name="connsiteY7109" fmla="*/ 5243939 h 10748675"/>
              <a:gd name="connsiteX7110" fmla="*/ 18532788 w 27203888"/>
              <a:gd name="connsiteY7110" fmla="*/ 5237450 h 10748675"/>
              <a:gd name="connsiteX7111" fmla="*/ 18542598 w 27203888"/>
              <a:gd name="connsiteY7111" fmla="*/ 5180128 h 10748675"/>
              <a:gd name="connsiteX7112" fmla="*/ 18586747 w 27203888"/>
              <a:gd name="connsiteY7112" fmla="*/ 5173639 h 10748675"/>
              <a:gd name="connsiteX7113" fmla="*/ 18639887 w 27203888"/>
              <a:gd name="connsiteY7113" fmla="*/ 5134704 h 10748675"/>
              <a:gd name="connsiteX7114" fmla="*/ 18723355 w 27203888"/>
              <a:gd name="connsiteY7114" fmla="*/ 5089990 h 10748675"/>
              <a:gd name="connsiteX7115" fmla="*/ 18752709 w 27203888"/>
              <a:gd name="connsiteY7115" fmla="*/ 5095770 h 10748675"/>
              <a:gd name="connsiteX7116" fmla="*/ 18693845 w 27203888"/>
              <a:gd name="connsiteY7116" fmla="*/ 5160661 h 10748675"/>
              <a:gd name="connsiteX7117" fmla="*/ 18562220 w 27203888"/>
              <a:gd name="connsiteY7117" fmla="*/ 5243939 h 10748675"/>
              <a:gd name="connsiteX7118" fmla="*/ 17734973 w 27203888"/>
              <a:gd name="connsiteY7118" fmla="*/ 5437367 h 10748675"/>
              <a:gd name="connsiteX7119" fmla="*/ 17733861 w 27203888"/>
              <a:gd name="connsiteY7119" fmla="*/ 5435262 h 10748675"/>
              <a:gd name="connsiteX7120" fmla="*/ 17726855 w 27203888"/>
              <a:gd name="connsiteY7120" fmla="*/ 5421982 h 10748675"/>
              <a:gd name="connsiteX7121" fmla="*/ 17730287 w 27203888"/>
              <a:gd name="connsiteY7121" fmla="*/ 5428486 h 10748675"/>
              <a:gd name="connsiteX7122" fmla="*/ 17468059 w 27203888"/>
              <a:gd name="connsiteY7122" fmla="*/ 5498840 h 10748675"/>
              <a:gd name="connsiteX7123" fmla="*/ 17614272 w 27203888"/>
              <a:gd name="connsiteY7123" fmla="*/ 5383957 h 10748675"/>
              <a:gd name="connsiteX7124" fmla="*/ 17745781 w 27203888"/>
              <a:gd name="connsiteY7124" fmla="*/ 5280886 h 10748675"/>
              <a:gd name="connsiteX7125" fmla="*/ 17727416 w 27203888"/>
              <a:gd name="connsiteY7125" fmla="*/ 5275047 h 10748675"/>
              <a:gd name="connsiteX7126" fmla="*/ 17673084 w 27203888"/>
              <a:gd name="connsiteY7126" fmla="*/ 5313095 h 10748675"/>
              <a:gd name="connsiteX7127" fmla="*/ 17609371 w 27203888"/>
              <a:gd name="connsiteY7127" fmla="*/ 5364631 h 10748675"/>
              <a:gd name="connsiteX7128" fmla="*/ 17579965 w 27203888"/>
              <a:gd name="connsiteY7128" fmla="*/ 5409725 h 10748675"/>
              <a:gd name="connsiteX7129" fmla="*/ 17536673 w 27203888"/>
              <a:gd name="connsiteY7129" fmla="*/ 5403283 h 10748675"/>
              <a:gd name="connsiteX7130" fmla="*/ 17468059 w 27203888"/>
              <a:gd name="connsiteY7130" fmla="*/ 5440862 h 10748675"/>
              <a:gd name="connsiteX7131" fmla="*/ 17468059 w 27203888"/>
              <a:gd name="connsiteY7131" fmla="*/ 5498840 h 10748675"/>
              <a:gd name="connsiteX7132" fmla="*/ 1399406 w 27203888"/>
              <a:gd name="connsiteY7132" fmla="*/ 9199875 h 10748675"/>
              <a:gd name="connsiteX7133" fmla="*/ 1399568 w 27203888"/>
              <a:gd name="connsiteY7133" fmla="*/ 9193452 h 10748675"/>
              <a:gd name="connsiteX7134" fmla="*/ 1399459 w 27203888"/>
              <a:gd name="connsiteY7134" fmla="*/ 9197810 h 10748675"/>
              <a:gd name="connsiteX7135" fmla="*/ 2341161 w 27203888"/>
              <a:gd name="connsiteY7135" fmla="*/ 8983781 h 10748675"/>
              <a:gd name="connsiteX7136" fmla="*/ 2211686 w 27203888"/>
              <a:gd name="connsiteY7136" fmla="*/ 8986114 h 10748675"/>
              <a:gd name="connsiteX7137" fmla="*/ 2248583 w 27203888"/>
              <a:gd name="connsiteY7137" fmla="*/ 8934596 h 10748675"/>
              <a:gd name="connsiteX7138" fmla="*/ 2341161 w 27203888"/>
              <a:gd name="connsiteY7138" fmla="*/ 8983781 h 10748675"/>
              <a:gd name="connsiteX7139" fmla="*/ 3708780 w 27203888"/>
              <a:gd name="connsiteY7139" fmla="*/ 8669031 h 10748675"/>
              <a:gd name="connsiteX7140" fmla="*/ 3581845 w 27203888"/>
              <a:gd name="connsiteY7140" fmla="*/ 8682376 h 10748675"/>
              <a:gd name="connsiteX7141" fmla="*/ 3708780 w 27203888"/>
              <a:gd name="connsiteY7141" fmla="*/ 8669031 h 10748675"/>
              <a:gd name="connsiteX7142" fmla="*/ 24019400 w 27203888"/>
              <a:gd name="connsiteY7142" fmla="*/ 3995135 h 10748675"/>
              <a:gd name="connsiteX7143" fmla="*/ 23991360 w 27203888"/>
              <a:gd name="connsiteY7143" fmla="*/ 3969879 h 10748675"/>
              <a:gd name="connsiteX7144" fmla="*/ 24019400 w 27203888"/>
              <a:gd name="connsiteY7144" fmla="*/ 3995135 h 10748675"/>
              <a:gd name="connsiteX7145" fmla="*/ 23504220 w 27203888"/>
              <a:gd name="connsiteY7145" fmla="*/ 4114069 h 10748675"/>
              <a:gd name="connsiteX7146" fmla="*/ 23451007 w 27203888"/>
              <a:gd name="connsiteY7146" fmla="*/ 4114069 h 10748675"/>
              <a:gd name="connsiteX7147" fmla="*/ 23455917 w 27203888"/>
              <a:gd name="connsiteY7147" fmla="*/ 4058277 h 10748675"/>
              <a:gd name="connsiteX7148" fmla="*/ 23460831 w 27203888"/>
              <a:gd name="connsiteY7148" fmla="*/ 4070674 h 10748675"/>
              <a:gd name="connsiteX7149" fmla="*/ 23504220 w 27203888"/>
              <a:gd name="connsiteY7149" fmla="*/ 4114069 h 10748675"/>
              <a:gd name="connsiteX7150" fmla="*/ 23216850 w 27203888"/>
              <a:gd name="connsiteY7150" fmla="*/ 4180332 h 10748675"/>
              <a:gd name="connsiteX7151" fmla="*/ 23230503 w 27203888"/>
              <a:gd name="connsiteY7151" fmla="*/ 4148255 h 10748675"/>
              <a:gd name="connsiteX7152" fmla="*/ 23216850 w 27203888"/>
              <a:gd name="connsiteY7152" fmla="*/ 4180332 h 10748675"/>
              <a:gd name="connsiteX7153" fmla="*/ 17737150 w 27203888"/>
              <a:gd name="connsiteY7153" fmla="*/ 5441495 h 10748675"/>
              <a:gd name="connsiteX7154" fmla="*/ 17736007 w 27203888"/>
              <a:gd name="connsiteY7154" fmla="*/ 5439327 h 10748675"/>
              <a:gd name="connsiteX7155" fmla="*/ 17734973 w 27203888"/>
              <a:gd name="connsiteY7155" fmla="*/ 5437367 h 10748675"/>
              <a:gd name="connsiteX7156" fmla="*/ 17097219 w 27203888"/>
              <a:gd name="connsiteY7156" fmla="*/ 5589028 h 10748675"/>
              <a:gd name="connsiteX7157" fmla="*/ 17111922 w 27203888"/>
              <a:gd name="connsiteY7157" fmla="*/ 5556817 h 10748675"/>
              <a:gd name="connsiteX7158" fmla="*/ 17097219 w 27203888"/>
              <a:gd name="connsiteY7158" fmla="*/ 5589028 h 10748675"/>
              <a:gd name="connsiteX7159" fmla="*/ 1399309 w 27203888"/>
              <a:gd name="connsiteY7159" fmla="*/ 9203604 h 10748675"/>
              <a:gd name="connsiteX7160" fmla="*/ 1399361 w 27203888"/>
              <a:gd name="connsiteY7160" fmla="*/ 9201588 h 10748675"/>
              <a:gd name="connsiteX7161" fmla="*/ 1399406 w 27203888"/>
              <a:gd name="connsiteY7161" fmla="*/ 9199875 h 10748675"/>
              <a:gd name="connsiteX7162" fmla="*/ 1385920 w 27203888"/>
              <a:gd name="connsiteY7162" fmla="*/ 9206797 h 10748675"/>
              <a:gd name="connsiteX7163" fmla="*/ 1370204 w 27203888"/>
              <a:gd name="connsiteY7163" fmla="*/ 9208398 h 10748675"/>
              <a:gd name="connsiteX7164" fmla="*/ 1386231 w 27203888"/>
              <a:gd name="connsiteY7164" fmla="*/ 9188585 h 10748675"/>
              <a:gd name="connsiteX7165" fmla="*/ 1385920 w 27203888"/>
              <a:gd name="connsiteY7165" fmla="*/ 9206797 h 10748675"/>
              <a:gd name="connsiteX7166" fmla="*/ 18530165 w 27203888"/>
              <a:gd name="connsiteY7166" fmla="*/ 5262355 h 10748675"/>
              <a:gd name="connsiteX7167" fmla="*/ 18526579 w 27203888"/>
              <a:gd name="connsiteY7167" fmla="*/ 5255732 h 10748675"/>
              <a:gd name="connsiteX7168" fmla="*/ 18531568 w 27203888"/>
              <a:gd name="connsiteY7168" fmla="*/ 5237303 h 10748675"/>
              <a:gd name="connsiteX7169" fmla="*/ 18530165 w 27203888"/>
              <a:gd name="connsiteY7169" fmla="*/ 5262355 h 10748675"/>
              <a:gd name="connsiteX7170" fmla="*/ 7460720 w 27203888"/>
              <a:gd name="connsiteY7170" fmla="*/ 7815819 h 10748675"/>
              <a:gd name="connsiteX7171" fmla="*/ 7433744 w 27203888"/>
              <a:gd name="connsiteY7171" fmla="*/ 7768961 h 10748675"/>
              <a:gd name="connsiteX7172" fmla="*/ 7460720 w 27203888"/>
              <a:gd name="connsiteY7172" fmla="*/ 7815819 h 10748675"/>
              <a:gd name="connsiteX7173" fmla="*/ 1123612 w 27203888"/>
              <a:gd name="connsiteY7173" fmla="*/ 9274330 h 10748675"/>
              <a:gd name="connsiteX7174" fmla="*/ 1154363 w 27203888"/>
              <a:gd name="connsiteY7174" fmla="*/ 9239576 h 10748675"/>
              <a:gd name="connsiteX7175" fmla="*/ 1123612 w 27203888"/>
              <a:gd name="connsiteY7175" fmla="*/ 9274330 h 10748675"/>
              <a:gd name="connsiteX7176" fmla="*/ 1623406 w 27203888"/>
              <a:gd name="connsiteY7176" fmla="*/ 9160016 h 10748675"/>
              <a:gd name="connsiteX7177" fmla="*/ 1602124 w 27203888"/>
              <a:gd name="connsiteY7177" fmla="*/ 9137936 h 10748675"/>
              <a:gd name="connsiteX7178" fmla="*/ 1623406 w 27203888"/>
              <a:gd name="connsiteY7178" fmla="*/ 9160016 h 10748675"/>
              <a:gd name="connsiteX7179" fmla="*/ 18490555 w 27203888"/>
              <a:gd name="connsiteY7179" fmla="*/ 5278895 h 10748675"/>
              <a:gd name="connsiteX7180" fmla="*/ 18522189 w 27203888"/>
              <a:gd name="connsiteY7180" fmla="*/ 5257299 h 10748675"/>
              <a:gd name="connsiteX7181" fmla="*/ 18532984 w 27203888"/>
              <a:gd name="connsiteY7181" fmla="*/ 5266610 h 10748675"/>
              <a:gd name="connsiteX7182" fmla="*/ 18490555 w 27203888"/>
              <a:gd name="connsiteY7182" fmla="*/ 5278895 h 10748675"/>
              <a:gd name="connsiteX7183" fmla="*/ 6695276 w 27203888"/>
              <a:gd name="connsiteY7183" fmla="*/ 7993605 h 10748675"/>
              <a:gd name="connsiteX7184" fmla="*/ 6675124 w 27203888"/>
              <a:gd name="connsiteY7184" fmla="*/ 7971368 h 10748675"/>
              <a:gd name="connsiteX7185" fmla="*/ 6695276 w 27203888"/>
              <a:gd name="connsiteY7185" fmla="*/ 7993605 h 10748675"/>
              <a:gd name="connsiteX7186" fmla="*/ 2656470 w 27203888"/>
              <a:gd name="connsiteY7186" fmla="*/ 8923120 h 10748675"/>
              <a:gd name="connsiteX7187" fmla="*/ 2640164 w 27203888"/>
              <a:gd name="connsiteY7187" fmla="*/ 8899997 h 10748675"/>
              <a:gd name="connsiteX7188" fmla="*/ 2656470 w 27203888"/>
              <a:gd name="connsiteY7188" fmla="*/ 8923120 h 10748675"/>
              <a:gd name="connsiteX7189" fmla="*/ 5986977 w 27203888"/>
              <a:gd name="connsiteY7189" fmla="*/ 8156618 h 10748675"/>
              <a:gd name="connsiteX7190" fmla="*/ 5970670 w 27203888"/>
              <a:gd name="connsiteY7190" fmla="*/ 8133495 h 10748675"/>
              <a:gd name="connsiteX7191" fmla="*/ 5986977 w 27203888"/>
              <a:gd name="connsiteY7191" fmla="*/ 8156618 h 10748675"/>
              <a:gd name="connsiteX7192" fmla="*/ 6500156 w 27203888"/>
              <a:gd name="connsiteY7192" fmla="*/ 8038512 h 10748675"/>
              <a:gd name="connsiteX7193" fmla="*/ 6508559 w 27203888"/>
              <a:gd name="connsiteY7193" fmla="*/ 8009702 h 10748675"/>
              <a:gd name="connsiteX7194" fmla="*/ 6500156 w 27203888"/>
              <a:gd name="connsiteY7194" fmla="*/ 8038512 h 10748675"/>
              <a:gd name="connsiteX7195" fmla="*/ 6563411 w 27203888"/>
              <a:gd name="connsiteY7195" fmla="*/ 8023954 h 10748675"/>
              <a:gd name="connsiteX7196" fmla="*/ 6526612 w 27203888"/>
              <a:gd name="connsiteY7196" fmla="*/ 8032423 h 10748675"/>
              <a:gd name="connsiteX7197" fmla="*/ 6520738 w 27203888"/>
              <a:gd name="connsiteY7197" fmla="*/ 8006899 h 10748675"/>
              <a:gd name="connsiteX7198" fmla="*/ 6557537 w 27203888"/>
              <a:gd name="connsiteY7198" fmla="*/ 7998430 h 10748675"/>
              <a:gd name="connsiteX7199" fmla="*/ 6563411 w 27203888"/>
              <a:gd name="connsiteY7199" fmla="*/ 8023954 h 10748675"/>
              <a:gd name="connsiteX7200" fmla="*/ 754656 w 27203888"/>
              <a:gd name="connsiteY7200" fmla="*/ 9360815 h 10748675"/>
              <a:gd name="connsiteX7201" fmla="*/ 763058 w 27203888"/>
              <a:gd name="connsiteY7201" fmla="*/ 9332007 h 10748675"/>
              <a:gd name="connsiteX7202" fmla="*/ 754656 w 27203888"/>
              <a:gd name="connsiteY7202" fmla="*/ 9360815 h 10748675"/>
              <a:gd name="connsiteX7203" fmla="*/ 1025918 w 27203888"/>
              <a:gd name="connsiteY7203" fmla="*/ 9298385 h 10748675"/>
              <a:gd name="connsiteX7204" fmla="*/ 1034319 w 27203888"/>
              <a:gd name="connsiteY7204" fmla="*/ 9269575 h 10748675"/>
              <a:gd name="connsiteX7205" fmla="*/ 1025918 w 27203888"/>
              <a:gd name="connsiteY7205" fmla="*/ 9298385 h 10748675"/>
              <a:gd name="connsiteX7206" fmla="*/ 1248203 w 27203888"/>
              <a:gd name="connsiteY7206" fmla="*/ 9247227 h 10748675"/>
              <a:gd name="connsiteX7207" fmla="*/ 1256604 w 27203888"/>
              <a:gd name="connsiteY7207" fmla="*/ 9218417 h 10748675"/>
              <a:gd name="connsiteX7208" fmla="*/ 1248203 w 27203888"/>
              <a:gd name="connsiteY7208" fmla="*/ 9247227 h 10748675"/>
              <a:gd name="connsiteX7209" fmla="*/ 17024521 w 27203888"/>
              <a:gd name="connsiteY7209" fmla="*/ 5620164 h 10748675"/>
              <a:gd name="connsiteX7210" fmla="*/ 17039224 w 27203888"/>
              <a:gd name="connsiteY7210" fmla="*/ 5589028 h 10748675"/>
              <a:gd name="connsiteX7211" fmla="*/ 17024521 w 27203888"/>
              <a:gd name="connsiteY7211" fmla="*/ 5620164 h 10748675"/>
              <a:gd name="connsiteX7212" fmla="*/ 2889761 w 27203888"/>
              <a:gd name="connsiteY7212" fmla="*/ 8885296 h 10748675"/>
              <a:gd name="connsiteX7213" fmla="*/ 2794172 w 27203888"/>
              <a:gd name="connsiteY7213" fmla="*/ 8879831 h 10748675"/>
              <a:gd name="connsiteX7214" fmla="*/ 2859283 w 27203888"/>
              <a:gd name="connsiteY7214" fmla="*/ 8821819 h 10748675"/>
              <a:gd name="connsiteX7215" fmla="*/ 2856239 w 27203888"/>
              <a:gd name="connsiteY7215" fmla="*/ 8854561 h 10748675"/>
              <a:gd name="connsiteX7216" fmla="*/ 2889761 w 27203888"/>
              <a:gd name="connsiteY7216" fmla="*/ 8885296 h 10748675"/>
              <a:gd name="connsiteX7217" fmla="*/ 5530803 w 27203888"/>
              <a:gd name="connsiteY7217" fmla="*/ 8277472 h 10748675"/>
              <a:gd name="connsiteX7218" fmla="*/ 5298235 w 27203888"/>
              <a:gd name="connsiteY7218" fmla="*/ 8314521 h 10748675"/>
              <a:gd name="connsiteX7219" fmla="*/ 5367637 w 27203888"/>
              <a:gd name="connsiteY7219" fmla="*/ 8265588 h 10748675"/>
              <a:gd name="connsiteX7220" fmla="*/ 5445443 w 27203888"/>
              <a:gd name="connsiteY7220" fmla="*/ 8253175 h 10748675"/>
              <a:gd name="connsiteX7221" fmla="*/ 5530803 w 27203888"/>
              <a:gd name="connsiteY7221" fmla="*/ 8277472 h 10748675"/>
              <a:gd name="connsiteX7222" fmla="*/ 1294439 w 27203888"/>
              <a:gd name="connsiteY7222" fmla="*/ 9259834 h 10748675"/>
              <a:gd name="connsiteX7223" fmla="*/ 1277698 w 27203888"/>
              <a:gd name="connsiteY7223" fmla="*/ 9237393 h 10748675"/>
              <a:gd name="connsiteX7224" fmla="*/ 1309443 w 27203888"/>
              <a:gd name="connsiteY7224" fmla="*/ 9241158 h 10748675"/>
              <a:gd name="connsiteX7225" fmla="*/ 1294439 w 27203888"/>
              <a:gd name="connsiteY7225" fmla="*/ 9259834 h 10748675"/>
              <a:gd name="connsiteX7226" fmla="*/ 1178053 w 27203888"/>
              <a:gd name="connsiteY7226" fmla="*/ 9287173 h 10748675"/>
              <a:gd name="connsiteX7227" fmla="*/ 1186455 w 27203888"/>
              <a:gd name="connsiteY7227" fmla="*/ 9258365 h 10748675"/>
              <a:gd name="connsiteX7228" fmla="*/ 1178053 w 27203888"/>
              <a:gd name="connsiteY7228" fmla="*/ 9287173 h 10748675"/>
              <a:gd name="connsiteX7229" fmla="*/ 6460170 w 27203888"/>
              <a:gd name="connsiteY7229" fmla="*/ 8071518 h 10748675"/>
              <a:gd name="connsiteX7230" fmla="*/ 6483870 w 27203888"/>
              <a:gd name="connsiteY7230" fmla="*/ 8040331 h 10748675"/>
              <a:gd name="connsiteX7231" fmla="*/ 6460170 w 27203888"/>
              <a:gd name="connsiteY7231" fmla="*/ 8071518 h 10748675"/>
              <a:gd name="connsiteX7232" fmla="*/ 5042453 w 27203888"/>
              <a:gd name="connsiteY7232" fmla="*/ 8398824 h 10748675"/>
              <a:gd name="connsiteX7233" fmla="*/ 4972444 w 27203888"/>
              <a:gd name="connsiteY7233" fmla="*/ 8398638 h 10748675"/>
              <a:gd name="connsiteX7234" fmla="*/ 4753894 w 27203888"/>
              <a:gd name="connsiteY7234" fmla="*/ 8400037 h 10748675"/>
              <a:gd name="connsiteX7235" fmla="*/ 4891969 w 27203888"/>
              <a:gd name="connsiteY7235" fmla="*/ 8325702 h 10748675"/>
              <a:gd name="connsiteX7236" fmla="*/ 4667922 w 27203888"/>
              <a:gd name="connsiteY7236" fmla="*/ 8377265 h 10748675"/>
              <a:gd name="connsiteX7237" fmla="*/ 4714750 w 27203888"/>
              <a:gd name="connsiteY7237" fmla="*/ 8393653 h 10748675"/>
              <a:gd name="connsiteX7238" fmla="*/ 4640817 w 27203888"/>
              <a:gd name="connsiteY7238" fmla="*/ 8399803 h 10748675"/>
              <a:gd name="connsiteX7239" fmla="*/ 4575477 w 27203888"/>
              <a:gd name="connsiteY7239" fmla="*/ 8322477 h 10748675"/>
              <a:gd name="connsiteX7240" fmla="*/ 4602919 w 27203888"/>
              <a:gd name="connsiteY7240" fmla="*/ 8305295 h 10748675"/>
              <a:gd name="connsiteX7241" fmla="*/ 4573463 w 27203888"/>
              <a:gd name="connsiteY7241" fmla="*/ 8290341 h 10748675"/>
              <a:gd name="connsiteX7242" fmla="*/ 4498807 w 27203888"/>
              <a:gd name="connsiteY7242" fmla="*/ 8340122 h 10748675"/>
              <a:gd name="connsiteX7243" fmla="*/ 4502266 w 27203888"/>
              <a:gd name="connsiteY7243" fmla="*/ 8284996 h 10748675"/>
              <a:gd name="connsiteX7244" fmla="*/ 4538046 w 27203888"/>
              <a:gd name="connsiteY7244" fmla="*/ 8276762 h 10748675"/>
              <a:gd name="connsiteX7245" fmla="*/ 4609942 w 27203888"/>
              <a:gd name="connsiteY7245" fmla="*/ 8265649 h 10748675"/>
              <a:gd name="connsiteX7246" fmla="*/ 4747586 w 27203888"/>
              <a:gd name="connsiteY7246" fmla="*/ 8255700 h 10748675"/>
              <a:gd name="connsiteX7247" fmla="*/ 5028660 w 27203888"/>
              <a:gd name="connsiteY7247" fmla="*/ 8245345 h 10748675"/>
              <a:gd name="connsiteX7248" fmla="*/ 5012870 w 27203888"/>
              <a:gd name="connsiteY7248" fmla="*/ 8340436 h 10748675"/>
              <a:gd name="connsiteX7249" fmla="*/ 4931940 w 27203888"/>
              <a:gd name="connsiteY7249" fmla="*/ 8359061 h 10748675"/>
              <a:gd name="connsiteX7250" fmla="*/ 4995626 w 27203888"/>
              <a:gd name="connsiteY7250" fmla="*/ 8382436 h 10748675"/>
              <a:gd name="connsiteX7251" fmla="*/ 5005023 w 27203888"/>
              <a:gd name="connsiteY7251" fmla="*/ 8353108 h 10748675"/>
              <a:gd name="connsiteX7252" fmla="*/ 5030218 w 27203888"/>
              <a:gd name="connsiteY7252" fmla="*/ 8369042 h 10748675"/>
              <a:gd name="connsiteX7253" fmla="*/ 5040174 w 27203888"/>
              <a:gd name="connsiteY7253" fmla="*/ 8318758 h 10748675"/>
              <a:gd name="connsiteX7254" fmla="*/ 5042453 w 27203888"/>
              <a:gd name="connsiteY7254" fmla="*/ 8398824 h 10748675"/>
              <a:gd name="connsiteX7255" fmla="*/ 5758683 w 27203888"/>
              <a:gd name="connsiteY7255" fmla="*/ 8235182 h 10748675"/>
              <a:gd name="connsiteX7256" fmla="*/ 5748570 w 27203888"/>
              <a:gd name="connsiteY7256" fmla="*/ 8237510 h 10748675"/>
              <a:gd name="connsiteX7257" fmla="*/ 5753646 w 27203888"/>
              <a:gd name="connsiteY7257" fmla="*/ 8221274 h 10748675"/>
              <a:gd name="connsiteX7258" fmla="*/ 5752410 w 27203888"/>
              <a:gd name="connsiteY7258" fmla="*/ 8219373 h 10748675"/>
              <a:gd name="connsiteX7259" fmla="*/ 5762843 w 27203888"/>
              <a:gd name="connsiteY7259" fmla="*/ 8216971 h 10748675"/>
              <a:gd name="connsiteX7260" fmla="*/ 5760913 w 27203888"/>
              <a:gd name="connsiteY7260" fmla="*/ 8232449 h 10748675"/>
              <a:gd name="connsiteX7261" fmla="*/ 5755857 w 27203888"/>
              <a:gd name="connsiteY7261" fmla="*/ 8224673 h 10748675"/>
              <a:gd name="connsiteX7262" fmla="*/ 24437274 w 27203888"/>
              <a:gd name="connsiteY7262" fmla="*/ 3938816 h 10748675"/>
              <a:gd name="connsiteX7263" fmla="*/ 24409236 w 27203888"/>
              <a:gd name="connsiteY7263" fmla="*/ 3938816 h 10748675"/>
              <a:gd name="connsiteX7264" fmla="*/ 24409235 w 27203888"/>
              <a:gd name="connsiteY7264" fmla="*/ 3906737 h 10748675"/>
              <a:gd name="connsiteX7265" fmla="*/ 24437275 w 27203888"/>
              <a:gd name="connsiteY7265" fmla="*/ 3906737 h 10748675"/>
              <a:gd name="connsiteX7266" fmla="*/ 24437274 w 27203888"/>
              <a:gd name="connsiteY7266" fmla="*/ 3938816 h 10748675"/>
              <a:gd name="connsiteX7267" fmla="*/ 22728033 w 27203888"/>
              <a:gd name="connsiteY7267" fmla="*/ 4334821 h 10748675"/>
              <a:gd name="connsiteX7268" fmla="*/ 22701714 w 27203888"/>
              <a:gd name="connsiteY7268" fmla="*/ 4331641 h 10748675"/>
              <a:gd name="connsiteX7269" fmla="*/ 22717525 w 27203888"/>
              <a:gd name="connsiteY7269" fmla="*/ 4296657 h 10748675"/>
              <a:gd name="connsiteX7270" fmla="*/ 22744143 w 27203888"/>
              <a:gd name="connsiteY7270" fmla="*/ 4299837 h 10748675"/>
              <a:gd name="connsiteX7271" fmla="*/ 22728033 w 27203888"/>
              <a:gd name="connsiteY7271" fmla="*/ 4334821 h 10748675"/>
              <a:gd name="connsiteX7272" fmla="*/ 24482622 w 27203888"/>
              <a:gd name="connsiteY7272" fmla="*/ 3934089 h 10748675"/>
              <a:gd name="connsiteX7273" fmla="*/ 24452464 w 27203888"/>
              <a:gd name="connsiteY7273" fmla="*/ 3883280 h 10748675"/>
              <a:gd name="connsiteX7274" fmla="*/ 24487650 w 27203888"/>
              <a:gd name="connsiteY7274" fmla="*/ 3845177 h 10748675"/>
              <a:gd name="connsiteX7275" fmla="*/ 24482622 w 27203888"/>
              <a:gd name="connsiteY7275" fmla="*/ 3934089 h 10748675"/>
              <a:gd name="connsiteX7276" fmla="*/ 1509957 w 27203888"/>
              <a:gd name="connsiteY7276" fmla="*/ 9222693 h 10748675"/>
              <a:gd name="connsiteX7277" fmla="*/ 1503106 w 27203888"/>
              <a:gd name="connsiteY7277" fmla="*/ 9210831 h 10748675"/>
              <a:gd name="connsiteX7278" fmla="*/ 1503939 w 27203888"/>
              <a:gd name="connsiteY7278" fmla="*/ 9199189 h 10748675"/>
              <a:gd name="connsiteX7279" fmla="*/ 1506824 w 27203888"/>
              <a:gd name="connsiteY7279" fmla="*/ 9201916 h 10748675"/>
              <a:gd name="connsiteX7280" fmla="*/ 1510933 w 27203888"/>
              <a:gd name="connsiteY7280" fmla="*/ 9209030 h 10748675"/>
              <a:gd name="connsiteX7281" fmla="*/ 1509957 w 27203888"/>
              <a:gd name="connsiteY7281" fmla="*/ 9222693 h 10748675"/>
              <a:gd name="connsiteX7282" fmla="*/ 4592083 w 27203888"/>
              <a:gd name="connsiteY7282" fmla="*/ 8513776 h 10748675"/>
              <a:gd name="connsiteX7283" fmla="*/ 4468761 w 27203888"/>
              <a:gd name="connsiteY7283" fmla="*/ 8468133 h 10748675"/>
              <a:gd name="connsiteX7284" fmla="*/ 4528351 w 27203888"/>
              <a:gd name="connsiteY7284" fmla="*/ 8423298 h 10748675"/>
              <a:gd name="connsiteX7285" fmla="*/ 4564188 w 27203888"/>
              <a:gd name="connsiteY7285" fmla="*/ 8462179 h 10748675"/>
              <a:gd name="connsiteX7286" fmla="*/ 4634078 w 27203888"/>
              <a:gd name="connsiteY7286" fmla="*/ 8462097 h 10748675"/>
              <a:gd name="connsiteX7287" fmla="*/ 4711722 w 27203888"/>
              <a:gd name="connsiteY7287" fmla="*/ 8476238 h 10748675"/>
              <a:gd name="connsiteX7288" fmla="*/ 4592083 w 27203888"/>
              <a:gd name="connsiteY7288" fmla="*/ 8513776 h 10748675"/>
              <a:gd name="connsiteX7289" fmla="*/ 24081418 w 27203888"/>
              <a:gd name="connsiteY7289" fmla="*/ 4028758 h 10748675"/>
              <a:gd name="connsiteX7290" fmla="*/ 24095068 w 27203888"/>
              <a:gd name="connsiteY7290" fmla="*/ 3996717 h 10748675"/>
              <a:gd name="connsiteX7291" fmla="*/ 24081418 w 27203888"/>
              <a:gd name="connsiteY7291" fmla="*/ 4028758 h 10748675"/>
              <a:gd name="connsiteX7292" fmla="*/ 5766437 w 27203888"/>
              <a:gd name="connsiteY7292" fmla="*/ 8245865 h 10748675"/>
              <a:gd name="connsiteX7293" fmla="*/ 5870329 w 27203888"/>
              <a:gd name="connsiteY7293" fmla="*/ 8201370 h 10748675"/>
              <a:gd name="connsiteX7294" fmla="*/ 5766437 w 27203888"/>
              <a:gd name="connsiteY7294" fmla="*/ 8245865 h 10748675"/>
              <a:gd name="connsiteX7295" fmla="*/ 23594611 w 27203888"/>
              <a:gd name="connsiteY7295" fmla="*/ 4144282 h 10748675"/>
              <a:gd name="connsiteX7296" fmla="*/ 23577087 w 27203888"/>
              <a:gd name="connsiteY7296" fmla="*/ 4145818 h 10748675"/>
              <a:gd name="connsiteX7297" fmla="*/ 23605125 w 27203888"/>
              <a:gd name="connsiteY7297" fmla="*/ 4115104 h 10748675"/>
              <a:gd name="connsiteX7298" fmla="*/ 23594611 w 27203888"/>
              <a:gd name="connsiteY7298" fmla="*/ 4144282 h 10748675"/>
              <a:gd name="connsiteX7299" fmla="*/ 23320540 w 27203888"/>
              <a:gd name="connsiteY7299" fmla="*/ 4208684 h 10748675"/>
              <a:gd name="connsiteX7300" fmla="*/ 23292502 w 27203888"/>
              <a:gd name="connsiteY7300" fmla="*/ 4208684 h 10748675"/>
              <a:gd name="connsiteX7301" fmla="*/ 23306520 w 27203888"/>
              <a:gd name="connsiteY7301" fmla="*/ 4167199 h 10748675"/>
              <a:gd name="connsiteX7302" fmla="*/ 23320540 w 27203888"/>
              <a:gd name="connsiteY7302" fmla="*/ 4208684 h 10748675"/>
              <a:gd name="connsiteX7303" fmla="*/ 1324931 w 27203888"/>
              <a:gd name="connsiteY7303" fmla="*/ 9272176 h 10748675"/>
              <a:gd name="connsiteX7304" fmla="*/ 1316389 w 27203888"/>
              <a:gd name="connsiteY7304" fmla="*/ 9267717 h 10748675"/>
              <a:gd name="connsiteX7305" fmla="*/ 1323410 w 27203888"/>
              <a:gd name="connsiteY7305" fmla="*/ 9254675 h 10748675"/>
              <a:gd name="connsiteX7306" fmla="*/ 1330668 w 27203888"/>
              <a:gd name="connsiteY7306" fmla="*/ 9264431 h 10748675"/>
              <a:gd name="connsiteX7307" fmla="*/ 1324931 w 27203888"/>
              <a:gd name="connsiteY7307" fmla="*/ 9272176 h 10748675"/>
              <a:gd name="connsiteX7308" fmla="*/ 4784322 w 27203888"/>
              <a:gd name="connsiteY7308" fmla="*/ 8479603 h 10748675"/>
              <a:gd name="connsiteX7309" fmla="*/ 4768777 w 27203888"/>
              <a:gd name="connsiteY7309" fmla="*/ 8461682 h 10748675"/>
              <a:gd name="connsiteX7310" fmla="*/ 4796646 w 27203888"/>
              <a:gd name="connsiteY7310" fmla="*/ 8466018 h 10748675"/>
              <a:gd name="connsiteX7311" fmla="*/ 4784322 w 27203888"/>
              <a:gd name="connsiteY7311" fmla="*/ 8479603 h 10748675"/>
              <a:gd name="connsiteX7312" fmla="*/ 1213185 w 27203888"/>
              <a:gd name="connsiteY7312" fmla="*/ 9301714 h 10748675"/>
              <a:gd name="connsiteX7313" fmla="*/ 1237988 w 27203888"/>
              <a:gd name="connsiteY7313" fmla="*/ 9275419 h 10748675"/>
              <a:gd name="connsiteX7314" fmla="*/ 1213185 w 27203888"/>
              <a:gd name="connsiteY7314" fmla="*/ 9301714 h 10748675"/>
              <a:gd name="connsiteX7315" fmla="*/ 1935973 w 27203888"/>
              <a:gd name="connsiteY7315" fmla="*/ 9136545 h 10748675"/>
              <a:gd name="connsiteX7316" fmla="*/ 1916699 w 27203888"/>
              <a:gd name="connsiteY7316" fmla="*/ 9118131 h 10748675"/>
              <a:gd name="connsiteX7317" fmla="*/ 1935973 w 27203888"/>
              <a:gd name="connsiteY7317" fmla="*/ 9136545 h 10748675"/>
              <a:gd name="connsiteX7318" fmla="*/ 4736051 w 27203888"/>
              <a:gd name="connsiteY7318" fmla="*/ 8492119 h 10748675"/>
              <a:gd name="connsiteX7319" fmla="*/ 4745334 w 27203888"/>
              <a:gd name="connsiteY7319" fmla="*/ 8467133 h 10748675"/>
              <a:gd name="connsiteX7320" fmla="*/ 4736051 w 27203888"/>
              <a:gd name="connsiteY7320" fmla="*/ 8492119 h 10748675"/>
              <a:gd name="connsiteX7321" fmla="*/ 5096942 w 27203888"/>
              <a:gd name="connsiteY7321" fmla="*/ 8409062 h 10748675"/>
              <a:gd name="connsiteX7322" fmla="*/ 5065267 w 27203888"/>
              <a:gd name="connsiteY7322" fmla="*/ 8405602 h 10748675"/>
              <a:gd name="connsiteX7323" fmla="*/ 5096942 w 27203888"/>
              <a:gd name="connsiteY7323" fmla="*/ 8409062 h 10748675"/>
              <a:gd name="connsiteX7324" fmla="*/ 26501405 w 27203888"/>
              <a:gd name="connsiteY7324" fmla="*/ 3484213 h 10748675"/>
              <a:gd name="connsiteX7325" fmla="*/ 26415746 w 27203888"/>
              <a:gd name="connsiteY7325" fmla="*/ 3458810 h 10748675"/>
              <a:gd name="connsiteX7326" fmla="*/ 26432510 w 27203888"/>
              <a:gd name="connsiteY7326" fmla="*/ 3434200 h 10748675"/>
              <a:gd name="connsiteX7327" fmla="*/ 26501405 w 27203888"/>
              <a:gd name="connsiteY7327" fmla="*/ 3484213 h 10748675"/>
              <a:gd name="connsiteX7328" fmla="*/ 3913422 w 27203888"/>
              <a:gd name="connsiteY7328" fmla="*/ 8682928 h 10748675"/>
              <a:gd name="connsiteX7329" fmla="*/ 3893303 w 27203888"/>
              <a:gd name="connsiteY7329" fmla="*/ 8666136 h 10748675"/>
              <a:gd name="connsiteX7330" fmla="*/ 3913422 w 27203888"/>
              <a:gd name="connsiteY7330" fmla="*/ 8682928 h 10748675"/>
              <a:gd name="connsiteX7331" fmla="*/ 23623919 w 27203888"/>
              <a:gd name="connsiteY7331" fmla="*/ 4147183 h 10748675"/>
              <a:gd name="connsiteX7332" fmla="*/ 23633894 w 27203888"/>
              <a:gd name="connsiteY7332" fmla="*/ 4115107 h 10748675"/>
              <a:gd name="connsiteX7333" fmla="*/ 23623919 w 27203888"/>
              <a:gd name="connsiteY7333" fmla="*/ 4147183 h 10748675"/>
              <a:gd name="connsiteX7334" fmla="*/ 5613366 w 27203888"/>
              <a:gd name="connsiteY7334" fmla="*/ 8292927 h 10748675"/>
              <a:gd name="connsiteX7335" fmla="*/ 5641461 w 27203888"/>
              <a:gd name="connsiteY7335" fmla="*/ 8283088 h 10748675"/>
              <a:gd name="connsiteX7336" fmla="*/ 5590610 w 27203888"/>
              <a:gd name="connsiteY7336" fmla="*/ 8273202 h 10748675"/>
              <a:gd name="connsiteX7337" fmla="*/ 5613366 w 27203888"/>
              <a:gd name="connsiteY7337" fmla="*/ 8292927 h 10748675"/>
              <a:gd name="connsiteX7338" fmla="*/ 16980413 w 27203888"/>
              <a:gd name="connsiteY7338" fmla="*/ 5684584 h 10748675"/>
              <a:gd name="connsiteX7339" fmla="*/ 16965709 w 27203888"/>
              <a:gd name="connsiteY7339" fmla="*/ 5652374 h 10748675"/>
              <a:gd name="connsiteX7340" fmla="*/ 16980413 w 27203888"/>
              <a:gd name="connsiteY7340" fmla="*/ 5684584 h 10748675"/>
              <a:gd name="connsiteX7341" fmla="*/ 7668798 w 27203888"/>
              <a:gd name="connsiteY7341" fmla="*/ 7832695 h 10748675"/>
              <a:gd name="connsiteX7342" fmla="*/ 7986104 w 27203888"/>
              <a:gd name="connsiteY7342" fmla="*/ 7694904 h 10748675"/>
              <a:gd name="connsiteX7343" fmla="*/ 7921465 w 27203888"/>
              <a:gd name="connsiteY7343" fmla="*/ 7672006 h 10748675"/>
              <a:gd name="connsiteX7344" fmla="*/ 7823344 w 27203888"/>
              <a:gd name="connsiteY7344" fmla="*/ 7710777 h 10748675"/>
              <a:gd name="connsiteX7345" fmla="*/ 7725223 w 27203888"/>
              <a:gd name="connsiteY7345" fmla="*/ 7749550 h 10748675"/>
              <a:gd name="connsiteX7346" fmla="*/ 7703860 w 27203888"/>
              <a:gd name="connsiteY7346" fmla="*/ 7754467 h 10748675"/>
              <a:gd name="connsiteX7347" fmla="*/ 7707980 w 27203888"/>
              <a:gd name="connsiteY7347" fmla="*/ 7757046 h 10748675"/>
              <a:gd name="connsiteX7348" fmla="*/ 7701372 w 27203888"/>
              <a:gd name="connsiteY7348" fmla="*/ 7764012 h 10748675"/>
              <a:gd name="connsiteX7349" fmla="*/ 7699023 w 27203888"/>
              <a:gd name="connsiteY7349" fmla="*/ 7764374 h 10748675"/>
              <a:gd name="connsiteX7350" fmla="*/ 7703133 w 27203888"/>
              <a:gd name="connsiteY7350" fmla="*/ 7770824 h 10748675"/>
              <a:gd name="connsiteX7351" fmla="*/ 7668798 w 27203888"/>
              <a:gd name="connsiteY7351" fmla="*/ 7832695 h 10748675"/>
              <a:gd name="connsiteX7352" fmla="*/ 4809089 w 27203888"/>
              <a:gd name="connsiteY7352" fmla="*/ 8491573 h 10748675"/>
              <a:gd name="connsiteX7353" fmla="*/ 4799493 w 27203888"/>
              <a:gd name="connsiteY7353" fmla="*/ 8491640 h 10748675"/>
              <a:gd name="connsiteX7354" fmla="*/ 4806179 w 27203888"/>
              <a:gd name="connsiteY7354" fmla="*/ 8472964 h 10748675"/>
              <a:gd name="connsiteX7355" fmla="*/ 4809089 w 27203888"/>
              <a:gd name="connsiteY7355" fmla="*/ 8491573 h 10748675"/>
              <a:gd name="connsiteX7356" fmla="*/ 18653979 w 27203888"/>
              <a:gd name="connsiteY7356" fmla="*/ 5307255 h 10748675"/>
              <a:gd name="connsiteX7357" fmla="*/ 18676112 w 27203888"/>
              <a:gd name="connsiteY7357" fmla="*/ 5200776 h 10748675"/>
              <a:gd name="connsiteX7358" fmla="*/ 18693216 w 27203888"/>
              <a:gd name="connsiteY7358" fmla="*/ 5190830 h 10748675"/>
              <a:gd name="connsiteX7359" fmla="*/ 18692287 w 27203888"/>
              <a:gd name="connsiteY7359" fmla="*/ 5188895 h 10748675"/>
              <a:gd name="connsiteX7360" fmla="*/ 18696837 w 27203888"/>
              <a:gd name="connsiteY7360" fmla="*/ 5177321 h 10748675"/>
              <a:gd name="connsiteX7361" fmla="*/ 18702526 w 27203888"/>
              <a:gd name="connsiteY7361" fmla="*/ 5190211 h 10748675"/>
              <a:gd name="connsiteX7362" fmla="*/ 18701969 w 27203888"/>
              <a:gd name="connsiteY7362" fmla="*/ 5201938 h 10748675"/>
              <a:gd name="connsiteX7363" fmla="*/ 18702964 w 27203888"/>
              <a:gd name="connsiteY7363" fmla="*/ 5203224 h 10748675"/>
              <a:gd name="connsiteX7364" fmla="*/ 18772026 w 27203888"/>
              <a:gd name="connsiteY7364" fmla="*/ 5159485 h 10748675"/>
              <a:gd name="connsiteX7365" fmla="*/ 18904009 w 27203888"/>
              <a:gd name="connsiteY7365" fmla="*/ 5114184 h 10748675"/>
              <a:gd name="connsiteX7366" fmla="*/ 18653979 w 27203888"/>
              <a:gd name="connsiteY7366" fmla="*/ 5307255 h 10748675"/>
              <a:gd name="connsiteX7367" fmla="*/ 25863047 w 27203888"/>
              <a:gd name="connsiteY7367" fmla="*/ 3651111 h 10748675"/>
              <a:gd name="connsiteX7368" fmla="*/ 25846574 w 27203888"/>
              <a:gd name="connsiteY7368" fmla="*/ 3622604 h 10748675"/>
              <a:gd name="connsiteX7369" fmla="*/ 25870978 w 27203888"/>
              <a:gd name="connsiteY7369" fmla="*/ 3641033 h 10748675"/>
              <a:gd name="connsiteX7370" fmla="*/ 25863047 w 27203888"/>
              <a:gd name="connsiteY7370" fmla="*/ 3651111 h 10748675"/>
              <a:gd name="connsiteX7371" fmla="*/ 18360868 w 27203888"/>
              <a:gd name="connsiteY7371" fmla="*/ 5378308 h 10748675"/>
              <a:gd name="connsiteX7372" fmla="*/ 18385465 w 27203888"/>
              <a:gd name="connsiteY7372" fmla="*/ 5270448 h 10748675"/>
              <a:gd name="connsiteX7373" fmla="*/ 18439575 w 27203888"/>
              <a:gd name="connsiteY7373" fmla="*/ 5283138 h 10748675"/>
              <a:gd name="connsiteX7374" fmla="*/ 18474009 w 27203888"/>
              <a:gd name="connsiteY7374" fmla="*/ 5289483 h 10748675"/>
              <a:gd name="connsiteX7375" fmla="*/ 18459251 w 27203888"/>
              <a:gd name="connsiteY7375" fmla="*/ 5327551 h 10748675"/>
              <a:gd name="connsiteX7376" fmla="*/ 18360868 w 27203888"/>
              <a:gd name="connsiteY7376" fmla="*/ 5378308 h 10748675"/>
              <a:gd name="connsiteX7377" fmla="*/ 1361736 w 27203888"/>
              <a:gd name="connsiteY7377" fmla="*/ 9292645 h 10748675"/>
              <a:gd name="connsiteX7378" fmla="*/ 1336965 w 27203888"/>
              <a:gd name="connsiteY7378" fmla="*/ 9287967 h 10748675"/>
              <a:gd name="connsiteX7379" fmla="*/ 1338359 w 27203888"/>
              <a:gd name="connsiteY7379" fmla="*/ 9271040 h 10748675"/>
              <a:gd name="connsiteX7380" fmla="*/ 1381338 w 27203888"/>
              <a:gd name="connsiteY7380" fmla="*/ 9277755 h 10748675"/>
              <a:gd name="connsiteX7381" fmla="*/ 1361736 w 27203888"/>
              <a:gd name="connsiteY7381" fmla="*/ 9292645 h 10748675"/>
              <a:gd name="connsiteX7382" fmla="*/ 1999049 w 27203888"/>
              <a:gd name="connsiteY7382" fmla="*/ 9148230 h 10748675"/>
              <a:gd name="connsiteX7383" fmla="*/ 2022303 w 27203888"/>
              <a:gd name="connsiteY7383" fmla="*/ 9115203 h 10748675"/>
              <a:gd name="connsiteX7384" fmla="*/ 1999049 w 27203888"/>
              <a:gd name="connsiteY7384" fmla="*/ 9148230 h 10748675"/>
              <a:gd name="connsiteX7385" fmla="*/ 7655780 w 27203888"/>
              <a:gd name="connsiteY7385" fmla="*/ 7846485 h 10748675"/>
              <a:gd name="connsiteX7386" fmla="*/ 7634505 w 27203888"/>
              <a:gd name="connsiteY7386" fmla="*/ 7824397 h 10748675"/>
              <a:gd name="connsiteX7387" fmla="*/ 7655780 w 27203888"/>
              <a:gd name="connsiteY7387" fmla="*/ 7846485 h 10748675"/>
              <a:gd name="connsiteX7388" fmla="*/ 8543382 w 27203888"/>
              <a:gd name="connsiteY7388" fmla="*/ 7642207 h 10748675"/>
              <a:gd name="connsiteX7389" fmla="*/ 8522106 w 27203888"/>
              <a:gd name="connsiteY7389" fmla="*/ 7620119 h 10748675"/>
              <a:gd name="connsiteX7390" fmla="*/ 8543382 w 27203888"/>
              <a:gd name="connsiteY7390" fmla="*/ 7642207 h 10748675"/>
              <a:gd name="connsiteX7391" fmla="*/ 8558759 w 27203888"/>
              <a:gd name="connsiteY7391" fmla="*/ 7638668 h 10748675"/>
              <a:gd name="connsiteX7392" fmla="*/ 8563111 w 27203888"/>
              <a:gd name="connsiteY7392" fmla="*/ 7610682 h 10748675"/>
              <a:gd name="connsiteX7393" fmla="*/ 8558759 w 27203888"/>
              <a:gd name="connsiteY7393" fmla="*/ 7638668 h 10748675"/>
              <a:gd name="connsiteX7394" fmla="*/ 1132889 w 27203888"/>
              <a:gd name="connsiteY7394" fmla="*/ 9349143 h 10748675"/>
              <a:gd name="connsiteX7395" fmla="*/ 1137451 w 27203888"/>
              <a:gd name="connsiteY7395" fmla="*/ 9321222 h 10748675"/>
              <a:gd name="connsiteX7396" fmla="*/ 1132889 w 27203888"/>
              <a:gd name="connsiteY7396" fmla="*/ 9349143 h 10748675"/>
              <a:gd name="connsiteX7397" fmla="*/ 2255542 w 27203888"/>
              <a:gd name="connsiteY7397" fmla="*/ 9090769 h 10748675"/>
              <a:gd name="connsiteX7398" fmla="*/ 2263944 w 27203888"/>
              <a:gd name="connsiteY7398" fmla="*/ 9061963 h 10748675"/>
              <a:gd name="connsiteX7399" fmla="*/ 2255542 w 27203888"/>
              <a:gd name="connsiteY7399" fmla="*/ 9090769 h 10748675"/>
              <a:gd name="connsiteX7400" fmla="*/ 4579321 w 27203888"/>
              <a:gd name="connsiteY7400" fmla="*/ 8555961 h 10748675"/>
              <a:gd name="connsiteX7401" fmla="*/ 4559170 w 27203888"/>
              <a:gd name="connsiteY7401" fmla="*/ 8533727 h 10748675"/>
              <a:gd name="connsiteX7402" fmla="*/ 4579321 w 27203888"/>
              <a:gd name="connsiteY7402" fmla="*/ 8555961 h 10748675"/>
              <a:gd name="connsiteX7403" fmla="*/ 5888977 w 27203888"/>
              <a:gd name="connsiteY7403" fmla="*/ 8254550 h 10748675"/>
              <a:gd name="connsiteX7404" fmla="*/ 5881358 w 27203888"/>
              <a:gd name="connsiteY7404" fmla="*/ 8245317 h 10748675"/>
              <a:gd name="connsiteX7405" fmla="*/ 5888977 w 27203888"/>
              <a:gd name="connsiteY7405" fmla="*/ 8254550 h 10748675"/>
              <a:gd name="connsiteX7406" fmla="*/ 18549328 w 27203888"/>
              <a:gd name="connsiteY7406" fmla="*/ 5340840 h 10748675"/>
              <a:gd name="connsiteX7407" fmla="*/ 18533784 w 27203888"/>
              <a:gd name="connsiteY7407" fmla="*/ 5325932 h 10748675"/>
              <a:gd name="connsiteX7408" fmla="*/ 18580184 w 27203888"/>
              <a:gd name="connsiteY7408" fmla="*/ 5302676 h 10748675"/>
              <a:gd name="connsiteX7409" fmla="*/ 18597805 w 27203888"/>
              <a:gd name="connsiteY7409" fmla="*/ 5306850 h 10748675"/>
              <a:gd name="connsiteX7410" fmla="*/ 18549328 w 27203888"/>
              <a:gd name="connsiteY7410" fmla="*/ 5340840 h 10748675"/>
              <a:gd name="connsiteX7411" fmla="*/ 24149039 w 27203888"/>
              <a:gd name="connsiteY7411" fmla="*/ 4057075 h 10748675"/>
              <a:gd name="connsiteX7412" fmla="*/ 24110238 w 27203888"/>
              <a:gd name="connsiteY7412" fmla="*/ 4025267 h 10748675"/>
              <a:gd name="connsiteX7413" fmla="*/ 24133045 w 27203888"/>
              <a:gd name="connsiteY7413" fmla="*/ 4022090 h 10748675"/>
              <a:gd name="connsiteX7414" fmla="*/ 24149039 w 27203888"/>
              <a:gd name="connsiteY7414" fmla="*/ 4057075 h 10748675"/>
              <a:gd name="connsiteX7415" fmla="*/ 18530866 w 27203888"/>
              <a:gd name="connsiteY7415" fmla="*/ 5352326 h 10748675"/>
              <a:gd name="connsiteX7416" fmla="*/ 18531568 w 27203888"/>
              <a:gd name="connsiteY7416" fmla="*/ 5327274 h 10748675"/>
              <a:gd name="connsiteX7417" fmla="*/ 18536557 w 27203888"/>
              <a:gd name="connsiteY7417" fmla="*/ 5345703 h 10748675"/>
              <a:gd name="connsiteX7418" fmla="*/ 18530866 w 27203888"/>
              <a:gd name="connsiteY7418" fmla="*/ 5352326 h 10748675"/>
              <a:gd name="connsiteX7419" fmla="*/ 5977823 w 27203888"/>
              <a:gd name="connsiteY7419" fmla="*/ 8242035 h 10748675"/>
              <a:gd name="connsiteX7420" fmla="*/ 5980084 w 27203888"/>
              <a:gd name="connsiteY7420" fmla="*/ 8230090 h 10748675"/>
              <a:gd name="connsiteX7421" fmla="*/ 5977823 w 27203888"/>
              <a:gd name="connsiteY7421" fmla="*/ 8242035 h 10748675"/>
              <a:gd name="connsiteX7422" fmla="*/ 17958353 w 27203888"/>
              <a:gd name="connsiteY7422" fmla="*/ 5487206 h 10748675"/>
              <a:gd name="connsiteX7423" fmla="*/ 17953803 w 27203888"/>
              <a:gd name="connsiteY7423" fmla="*/ 5467961 h 10748675"/>
              <a:gd name="connsiteX7424" fmla="*/ 17960629 w 27203888"/>
              <a:gd name="connsiteY7424" fmla="*/ 5460744 h 10748675"/>
              <a:gd name="connsiteX7425" fmla="*/ 17967455 w 27203888"/>
              <a:gd name="connsiteY7425" fmla="*/ 5467961 h 10748675"/>
              <a:gd name="connsiteX7426" fmla="*/ 17958353 w 27203888"/>
              <a:gd name="connsiteY7426" fmla="*/ 5487206 h 10748675"/>
              <a:gd name="connsiteX7427" fmla="*/ 25806460 w 27203888"/>
              <a:gd name="connsiteY7427" fmla="*/ 3684276 h 10748675"/>
              <a:gd name="connsiteX7428" fmla="*/ 25788937 w 27203888"/>
              <a:gd name="connsiteY7428" fmla="*/ 3685928 h 10748675"/>
              <a:gd name="connsiteX7429" fmla="*/ 25816976 w 27203888"/>
              <a:gd name="connsiteY7429" fmla="*/ 3652891 h 10748675"/>
              <a:gd name="connsiteX7430" fmla="*/ 25806460 w 27203888"/>
              <a:gd name="connsiteY7430" fmla="*/ 3684276 h 10748675"/>
              <a:gd name="connsiteX7431" fmla="*/ 18509668 w 27203888"/>
              <a:gd name="connsiteY7431" fmla="*/ 5368957 h 10748675"/>
              <a:gd name="connsiteX7432" fmla="*/ 18490555 w 27203888"/>
              <a:gd name="connsiteY7432" fmla="*/ 5356568 h 10748675"/>
              <a:gd name="connsiteX7433" fmla="*/ 18513271 w 27203888"/>
              <a:gd name="connsiteY7433" fmla="*/ 5346657 h 10748675"/>
              <a:gd name="connsiteX7434" fmla="*/ 18532984 w 27203888"/>
              <a:gd name="connsiteY7434" fmla="*/ 5356568 h 10748675"/>
              <a:gd name="connsiteX7435" fmla="*/ 18509668 w 27203888"/>
              <a:gd name="connsiteY7435" fmla="*/ 5368957 h 10748675"/>
              <a:gd name="connsiteX7436" fmla="*/ 23418581 w 27203888"/>
              <a:gd name="connsiteY7436" fmla="*/ 4241802 h 10748675"/>
              <a:gd name="connsiteX7437" fmla="*/ 23432233 w 27203888"/>
              <a:gd name="connsiteY7437" fmla="*/ 4209723 h 10748675"/>
              <a:gd name="connsiteX7438" fmla="*/ 23418581 w 27203888"/>
              <a:gd name="connsiteY7438" fmla="*/ 4241802 h 10748675"/>
              <a:gd name="connsiteX7439" fmla="*/ 8487770 w 27203888"/>
              <a:gd name="connsiteY7439" fmla="*/ 7681990 h 10748675"/>
              <a:gd name="connsiteX7440" fmla="*/ 8457016 w 27203888"/>
              <a:gd name="connsiteY7440" fmla="*/ 7689068 h 10748675"/>
              <a:gd name="connsiteX7441" fmla="*/ 8487770 w 27203888"/>
              <a:gd name="connsiteY7441" fmla="*/ 7681990 h 10748675"/>
              <a:gd name="connsiteX7442" fmla="*/ 2785062 w 27203888"/>
              <a:gd name="connsiteY7442" fmla="*/ 8995493 h 10748675"/>
              <a:gd name="connsiteX7443" fmla="*/ 2808762 w 27203888"/>
              <a:gd name="connsiteY7443" fmla="*/ 8964307 h 10748675"/>
              <a:gd name="connsiteX7444" fmla="*/ 2785062 w 27203888"/>
              <a:gd name="connsiteY7444" fmla="*/ 8995493 h 10748675"/>
              <a:gd name="connsiteX7445" fmla="*/ 4705694 w 27203888"/>
              <a:gd name="connsiteY7445" fmla="*/ 8553468 h 10748675"/>
              <a:gd name="connsiteX7446" fmla="*/ 4670745 w 27203888"/>
              <a:gd name="connsiteY7446" fmla="*/ 8535778 h 10748675"/>
              <a:gd name="connsiteX7447" fmla="*/ 4705694 w 27203888"/>
              <a:gd name="connsiteY7447" fmla="*/ 8553468 h 10748675"/>
              <a:gd name="connsiteX7448" fmla="*/ 2498172 w 27203888"/>
              <a:gd name="connsiteY7448" fmla="*/ 9062698 h 10748675"/>
              <a:gd name="connsiteX7449" fmla="*/ 2481866 w 27203888"/>
              <a:gd name="connsiteY7449" fmla="*/ 9039576 h 10748675"/>
              <a:gd name="connsiteX7450" fmla="*/ 2498172 w 27203888"/>
              <a:gd name="connsiteY7450" fmla="*/ 9062698 h 10748675"/>
              <a:gd name="connsiteX7451" fmla="*/ 26520216 w 27203888"/>
              <a:gd name="connsiteY7451" fmla="*/ 3536226 h 10748675"/>
              <a:gd name="connsiteX7452" fmla="*/ 26533867 w 27203888"/>
              <a:gd name="connsiteY7452" fmla="*/ 3508951 h 10748675"/>
              <a:gd name="connsiteX7453" fmla="*/ 26520216 w 27203888"/>
              <a:gd name="connsiteY7453" fmla="*/ 3536226 h 10748675"/>
              <a:gd name="connsiteX7454" fmla="*/ 23335729 w 27203888"/>
              <a:gd name="connsiteY7454" fmla="*/ 4270146 h 10748675"/>
              <a:gd name="connsiteX7455" fmla="*/ 23349381 w 27203888"/>
              <a:gd name="connsiteY7455" fmla="*/ 4242871 h 10748675"/>
              <a:gd name="connsiteX7456" fmla="*/ 23335729 w 27203888"/>
              <a:gd name="connsiteY7456" fmla="*/ 4270146 h 10748675"/>
              <a:gd name="connsiteX7457" fmla="*/ 18489170 w 27203888"/>
              <a:gd name="connsiteY7457" fmla="*/ 5392499 h 10748675"/>
              <a:gd name="connsiteX7458" fmla="*/ 18489170 w 27203888"/>
              <a:gd name="connsiteY7458" fmla="*/ 5360423 h 10748675"/>
              <a:gd name="connsiteX7459" fmla="*/ 18493327 w 27203888"/>
              <a:gd name="connsiteY7459" fmla="*/ 5379669 h 10748675"/>
              <a:gd name="connsiteX7460" fmla="*/ 18489170 w 27203888"/>
              <a:gd name="connsiteY7460" fmla="*/ 5392499 h 10748675"/>
              <a:gd name="connsiteX7461" fmla="*/ 26372482 w 27203888"/>
              <a:gd name="connsiteY7461" fmla="*/ 3579614 h 10748675"/>
              <a:gd name="connsiteX7462" fmla="*/ 26372658 w 27203888"/>
              <a:gd name="connsiteY7462" fmla="*/ 3578715 h 10748675"/>
              <a:gd name="connsiteX7463" fmla="*/ 26373127 w 27203888"/>
              <a:gd name="connsiteY7463" fmla="*/ 3576324 h 10748675"/>
              <a:gd name="connsiteX7464" fmla="*/ 6640143 w 27203888"/>
              <a:gd name="connsiteY7464" fmla="*/ 8124849 h 10748675"/>
              <a:gd name="connsiteX7465" fmla="*/ 6641074 w 27203888"/>
              <a:gd name="connsiteY7465" fmla="*/ 8121913 h 10748675"/>
              <a:gd name="connsiteX7466" fmla="*/ 6641407 w 27203888"/>
              <a:gd name="connsiteY7466" fmla="*/ 8120863 h 10748675"/>
              <a:gd name="connsiteX7467" fmla="*/ 26370810 w 27203888"/>
              <a:gd name="connsiteY7467" fmla="*/ 3588169 h 10748675"/>
              <a:gd name="connsiteX7468" fmla="*/ 26372482 w 27203888"/>
              <a:gd name="connsiteY7468" fmla="*/ 3579614 h 10748675"/>
              <a:gd name="connsiteX7469" fmla="*/ 26371782 w 27203888"/>
              <a:gd name="connsiteY7469" fmla="*/ 3583199 h 10748675"/>
              <a:gd name="connsiteX7470" fmla="*/ 2358148 w 27203888"/>
              <a:gd name="connsiteY7470" fmla="*/ 9114706 h 10748675"/>
              <a:gd name="connsiteX7471" fmla="*/ 2314084 w 27203888"/>
              <a:gd name="connsiteY7471" fmla="*/ 9103496 h 10748675"/>
              <a:gd name="connsiteX7472" fmla="*/ 2368150 w 27203888"/>
              <a:gd name="connsiteY7472" fmla="*/ 9101054 h 10748675"/>
              <a:gd name="connsiteX7473" fmla="*/ 2358148 w 27203888"/>
              <a:gd name="connsiteY7473" fmla="*/ 9114706 h 10748675"/>
              <a:gd name="connsiteX7474" fmla="*/ 25828564 w 27203888"/>
              <a:gd name="connsiteY7474" fmla="*/ 3716244 h 10748675"/>
              <a:gd name="connsiteX7475" fmla="*/ 25845824 w 27203888"/>
              <a:gd name="connsiteY7475" fmla="*/ 3684171 h 10748675"/>
              <a:gd name="connsiteX7476" fmla="*/ 25828564 w 27203888"/>
              <a:gd name="connsiteY7476" fmla="*/ 3716244 h 10748675"/>
              <a:gd name="connsiteX7477" fmla="*/ 26396458 w 27203888"/>
              <a:gd name="connsiteY7477" fmla="*/ 3586278 h 10748675"/>
              <a:gd name="connsiteX7478" fmla="*/ 26383329 w 27203888"/>
              <a:gd name="connsiteY7478" fmla="*/ 3571037 h 10748675"/>
              <a:gd name="connsiteX7479" fmla="*/ 26404078 w 27203888"/>
              <a:gd name="connsiteY7479" fmla="*/ 3577351 h 10748675"/>
              <a:gd name="connsiteX7480" fmla="*/ 26396458 w 27203888"/>
              <a:gd name="connsiteY7480" fmla="*/ 3586278 h 10748675"/>
              <a:gd name="connsiteX7481" fmla="*/ 4753393 w 27203888"/>
              <a:gd name="connsiteY7481" fmla="*/ 8567472 h 10748675"/>
              <a:gd name="connsiteX7482" fmla="*/ 4761804 w 27203888"/>
              <a:gd name="connsiteY7482" fmla="*/ 8538692 h 10748675"/>
              <a:gd name="connsiteX7483" fmla="*/ 4753393 w 27203888"/>
              <a:gd name="connsiteY7483" fmla="*/ 8567472 h 10748675"/>
              <a:gd name="connsiteX7484" fmla="*/ 1215669 w 27203888"/>
              <a:gd name="connsiteY7484" fmla="*/ 9381665 h 10748675"/>
              <a:gd name="connsiteX7485" fmla="*/ 1224078 w 27203888"/>
              <a:gd name="connsiteY7485" fmla="*/ 9352885 h 10748675"/>
              <a:gd name="connsiteX7486" fmla="*/ 1215669 w 27203888"/>
              <a:gd name="connsiteY7486" fmla="*/ 9381665 h 10748675"/>
              <a:gd name="connsiteX7487" fmla="*/ 6637274 w 27203888"/>
              <a:gd name="connsiteY7487" fmla="*/ 8133906 h 10748675"/>
              <a:gd name="connsiteX7488" fmla="*/ 6640143 w 27203888"/>
              <a:gd name="connsiteY7488" fmla="*/ 8124849 h 10748675"/>
              <a:gd name="connsiteX7489" fmla="*/ 6639135 w 27203888"/>
              <a:gd name="connsiteY7489" fmla="*/ 8128032 h 10748675"/>
              <a:gd name="connsiteX7490" fmla="*/ 6637274 w 27203888"/>
              <a:gd name="connsiteY7490" fmla="*/ 8133906 h 10748675"/>
              <a:gd name="connsiteX7491" fmla="*/ 4821137 w 27203888"/>
              <a:gd name="connsiteY7491" fmla="*/ 8553275 h 10748675"/>
              <a:gd name="connsiteX7492" fmla="*/ 4796549 w 27203888"/>
              <a:gd name="connsiteY7492" fmla="*/ 8530715 h 10748675"/>
              <a:gd name="connsiteX7493" fmla="*/ 4843195 w 27203888"/>
              <a:gd name="connsiteY7493" fmla="*/ 8530370 h 10748675"/>
              <a:gd name="connsiteX7494" fmla="*/ 4821137 w 27203888"/>
              <a:gd name="connsiteY7494" fmla="*/ 8553275 h 10748675"/>
              <a:gd name="connsiteX7495" fmla="*/ 8373845 w 27203888"/>
              <a:gd name="connsiteY7495" fmla="*/ 7737104 h 10748675"/>
              <a:gd name="connsiteX7496" fmla="*/ 8402063 w 27203888"/>
              <a:gd name="connsiteY7496" fmla="*/ 7727797 h 10748675"/>
              <a:gd name="connsiteX7497" fmla="*/ 8350231 w 27203888"/>
              <a:gd name="connsiteY7497" fmla="*/ 7713644 h 10748675"/>
              <a:gd name="connsiteX7498" fmla="*/ 8373845 w 27203888"/>
              <a:gd name="connsiteY7498" fmla="*/ 7737104 h 10748675"/>
              <a:gd name="connsiteX7499" fmla="*/ 16794992 w 27203888"/>
              <a:gd name="connsiteY7499" fmla="*/ 5805909 h 10748675"/>
              <a:gd name="connsiteX7500" fmla="*/ 16809695 w 27203888"/>
              <a:gd name="connsiteY7500" fmla="*/ 5774772 h 10748675"/>
              <a:gd name="connsiteX7501" fmla="*/ 16794992 w 27203888"/>
              <a:gd name="connsiteY7501" fmla="*/ 5805909 h 10748675"/>
              <a:gd name="connsiteX7502" fmla="*/ 4863006 w 27203888"/>
              <a:gd name="connsiteY7502" fmla="*/ 8554147 h 10748675"/>
              <a:gd name="connsiteX7503" fmla="*/ 4860674 w 27203888"/>
              <a:gd name="connsiteY7503" fmla="*/ 8537301 h 10748675"/>
              <a:gd name="connsiteX7504" fmla="*/ 4862114 w 27203888"/>
              <a:gd name="connsiteY7504" fmla="*/ 8538807 h 10748675"/>
              <a:gd name="connsiteX7505" fmla="*/ 4855674 w 27203888"/>
              <a:gd name="connsiteY7505" fmla="*/ 8528901 h 10748675"/>
              <a:gd name="connsiteX7506" fmla="*/ 4864562 w 27203888"/>
              <a:gd name="connsiteY7506" fmla="*/ 8528735 h 10748675"/>
              <a:gd name="connsiteX7507" fmla="*/ 4864205 w 27203888"/>
              <a:gd name="connsiteY7507" fmla="*/ 8540992 h 10748675"/>
              <a:gd name="connsiteX7508" fmla="*/ 4865874 w 27203888"/>
              <a:gd name="connsiteY7508" fmla="*/ 8542739 h 10748675"/>
              <a:gd name="connsiteX7509" fmla="*/ 4863006 w 27203888"/>
              <a:gd name="connsiteY7509" fmla="*/ 8554147 h 10748675"/>
              <a:gd name="connsiteX7510" fmla="*/ 17105591 w 27203888"/>
              <a:gd name="connsiteY7510" fmla="*/ 5744576 h 10748675"/>
              <a:gd name="connsiteX7511" fmla="*/ 17258134 w 27203888"/>
              <a:gd name="connsiteY7511" fmla="*/ 5639490 h 10748675"/>
              <a:gd name="connsiteX7512" fmla="*/ 17448455 w 27203888"/>
              <a:gd name="connsiteY7512" fmla="*/ 5505282 h 10748675"/>
              <a:gd name="connsiteX7513" fmla="*/ 17435910 w 27203888"/>
              <a:gd name="connsiteY7513" fmla="*/ 5488572 h 10748675"/>
              <a:gd name="connsiteX7514" fmla="*/ 17395361 w 27203888"/>
              <a:gd name="connsiteY7514" fmla="*/ 5537491 h 10748675"/>
              <a:gd name="connsiteX7515" fmla="*/ 17326748 w 27203888"/>
              <a:gd name="connsiteY7515" fmla="*/ 5582586 h 10748675"/>
              <a:gd name="connsiteX7516" fmla="*/ 17253233 w 27203888"/>
              <a:gd name="connsiteY7516" fmla="*/ 5626606 h 10748675"/>
              <a:gd name="connsiteX7517" fmla="*/ 17180536 w 27203888"/>
              <a:gd name="connsiteY7517" fmla="*/ 5671700 h 10748675"/>
              <a:gd name="connsiteX7518" fmla="*/ 17156031 w 27203888"/>
              <a:gd name="connsiteY7518" fmla="*/ 5684584 h 10748675"/>
              <a:gd name="connsiteX7519" fmla="*/ 17126625 w 27203888"/>
              <a:gd name="connsiteY7519" fmla="*/ 5723236 h 10748675"/>
              <a:gd name="connsiteX7520" fmla="*/ 17053927 w 27203888"/>
              <a:gd name="connsiteY7520" fmla="*/ 5755446 h 10748675"/>
              <a:gd name="connsiteX7521" fmla="*/ 17105591 w 27203888"/>
              <a:gd name="connsiteY7521" fmla="*/ 5744576 h 10748675"/>
              <a:gd name="connsiteX7522" fmla="*/ 24192569 w 27203888"/>
              <a:gd name="connsiteY7522" fmla="*/ 4114069 h 10748675"/>
              <a:gd name="connsiteX7523" fmla="*/ 24164273 w 27203888"/>
              <a:gd name="connsiteY7523" fmla="*/ 4058276 h 10748675"/>
              <a:gd name="connsiteX7524" fmla="*/ 24206717 w 27203888"/>
              <a:gd name="connsiteY7524" fmla="*/ 4058276 h 10748675"/>
              <a:gd name="connsiteX7525" fmla="*/ 24192569 w 27203888"/>
              <a:gd name="connsiteY7525" fmla="*/ 4114069 h 10748675"/>
              <a:gd name="connsiteX7526" fmla="*/ 1261937 w 27203888"/>
              <a:gd name="connsiteY7526" fmla="*/ 9394392 h 10748675"/>
              <a:gd name="connsiteX7527" fmla="*/ 1246018 w 27203888"/>
              <a:gd name="connsiteY7527" fmla="*/ 9375539 h 10748675"/>
              <a:gd name="connsiteX7528" fmla="*/ 1277593 w 27203888"/>
              <a:gd name="connsiteY7528" fmla="*/ 9378567 h 10748675"/>
              <a:gd name="connsiteX7529" fmla="*/ 1261937 w 27203888"/>
              <a:gd name="connsiteY7529" fmla="*/ 9394392 h 10748675"/>
              <a:gd name="connsiteX7530" fmla="*/ 3199196 w 27203888"/>
              <a:gd name="connsiteY7530" fmla="*/ 8948969 h 10748675"/>
              <a:gd name="connsiteX7531" fmla="*/ 3152466 w 27203888"/>
              <a:gd name="connsiteY7531" fmla="*/ 8913000 h 10748675"/>
              <a:gd name="connsiteX7532" fmla="*/ 3149708 w 27203888"/>
              <a:gd name="connsiteY7532" fmla="*/ 8908594 h 10748675"/>
              <a:gd name="connsiteX7533" fmla="*/ 3150700 w 27203888"/>
              <a:gd name="connsiteY7533" fmla="*/ 8920456 h 10748675"/>
              <a:gd name="connsiteX7534" fmla="*/ 3147335 w 27203888"/>
              <a:gd name="connsiteY7534" fmla="*/ 8919362 h 10748675"/>
              <a:gd name="connsiteX7535" fmla="*/ 3124263 w 27203888"/>
              <a:gd name="connsiteY7535" fmla="*/ 8941673 h 10748675"/>
              <a:gd name="connsiteX7536" fmla="*/ 3098306 w 27203888"/>
              <a:gd name="connsiteY7536" fmla="*/ 8951724 h 10748675"/>
              <a:gd name="connsiteX7537" fmla="*/ 2920872 w 27203888"/>
              <a:gd name="connsiteY7537" fmla="*/ 8895911 h 10748675"/>
              <a:gd name="connsiteX7538" fmla="*/ 3015778 w 27203888"/>
              <a:gd name="connsiteY7538" fmla="*/ 8841339 h 10748675"/>
              <a:gd name="connsiteX7539" fmla="*/ 3081403 w 27203888"/>
              <a:gd name="connsiteY7539" fmla="*/ 8870441 h 10748675"/>
              <a:gd name="connsiteX7540" fmla="*/ 3138973 w 27203888"/>
              <a:gd name="connsiteY7540" fmla="*/ 8912925 h 10748675"/>
              <a:gd name="connsiteX7541" fmla="*/ 3144833 w 27203888"/>
              <a:gd name="connsiteY7541" fmla="*/ 8894961 h 10748675"/>
              <a:gd name="connsiteX7542" fmla="*/ 3146458 w 27203888"/>
              <a:gd name="connsiteY7542" fmla="*/ 8899259 h 10748675"/>
              <a:gd name="connsiteX7543" fmla="*/ 3179422 w 27203888"/>
              <a:gd name="connsiteY7543" fmla="*/ 8900845 h 10748675"/>
              <a:gd name="connsiteX7544" fmla="*/ 3214196 w 27203888"/>
              <a:gd name="connsiteY7544" fmla="*/ 8898793 h 10748675"/>
              <a:gd name="connsiteX7545" fmla="*/ 3199196 w 27203888"/>
              <a:gd name="connsiteY7545" fmla="*/ 8948969 h 10748675"/>
              <a:gd name="connsiteX7546" fmla="*/ 2407721 w 27203888"/>
              <a:gd name="connsiteY7546" fmla="*/ 9135086 h 10748675"/>
              <a:gd name="connsiteX7547" fmla="*/ 2374703 w 27203888"/>
              <a:gd name="connsiteY7547" fmla="*/ 9125685 h 10748675"/>
              <a:gd name="connsiteX7548" fmla="*/ 2407721 w 27203888"/>
              <a:gd name="connsiteY7548" fmla="*/ 9135086 h 10748675"/>
              <a:gd name="connsiteX7549" fmla="*/ 3323230 w 27203888"/>
              <a:gd name="connsiteY7549" fmla="*/ 8924386 h 10748675"/>
              <a:gd name="connsiteX7550" fmla="*/ 3263925 w 27203888"/>
              <a:gd name="connsiteY7550" fmla="*/ 8921374 h 10748675"/>
              <a:gd name="connsiteX7551" fmla="*/ 3323230 w 27203888"/>
              <a:gd name="connsiteY7551" fmla="*/ 8924386 h 10748675"/>
              <a:gd name="connsiteX7552" fmla="*/ 1361158 w 27203888"/>
              <a:gd name="connsiteY7552" fmla="*/ 9375951 h 10748675"/>
              <a:gd name="connsiteX7553" fmla="*/ 1384704 w 27203888"/>
              <a:gd name="connsiteY7553" fmla="*/ 9344088 h 10748675"/>
              <a:gd name="connsiteX7554" fmla="*/ 1361158 w 27203888"/>
              <a:gd name="connsiteY7554" fmla="*/ 9375951 h 10748675"/>
              <a:gd name="connsiteX7555" fmla="*/ 2170366 w 27203888"/>
              <a:gd name="connsiteY7555" fmla="*/ 9189715 h 10748675"/>
              <a:gd name="connsiteX7556" fmla="*/ 2137573 w 27203888"/>
              <a:gd name="connsiteY7556" fmla="*/ 9181395 h 10748675"/>
              <a:gd name="connsiteX7557" fmla="*/ 2170366 w 27203888"/>
              <a:gd name="connsiteY7557" fmla="*/ 9189715 h 10748675"/>
              <a:gd name="connsiteX7558" fmla="*/ 2905854 w 27203888"/>
              <a:gd name="connsiteY7558" fmla="*/ 9020446 h 10748675"/>
              <a:gd name="connsiteX7559" fmla="*/ 2929398 w 27203888"/>
              <a:gd name="connsiteY7559" fmla="*/ 8988582 h 10748675"/>
              <a:gd name="connsiteX7560" fmla="*/ 2905854 w 27203888"/>
              <a:gd name="connsiteY7560" fmla="*/ 9020446 h 10748675"/>
              <a:gd name="connsiteX7561" fmla="*/ 5451897 w 27203888"/>
              <a:gd name="connsiteY7561" fmla="*/ 8434484 h 10748675"/>
              <a:gd name="connsiteX7562" fmla="*/ 5416793 w 27203888"/>
              <a:gd name="connsiteY7562" fmla="*/ 8416118 h 10748675"/>
              <a:gd name="connsiteX7563" fmla="*/ 5451897 w 27203888"/>
              <a:gd name="connsiteY7563" fmla="*/ 8434484 h 10748675"/>
              <a:gd name="connsiteX7564" fmla="*/ 24241188 w 27203888"/>
              <a:gd name="connsiteY7564" fmla="*/ 4111135 h 10748675"/>
              <a:gd name="connsiteX7565" fmla="*/ 24221912 w 27203888"/>
              <a:gd name="connsiteY7565" fmla="*/ 4112671 h 10748675"/>
              <a:gd name="connsiteX7566" fmla="*/ 24249951 w 27203888"/>
              <a:gd name="connsiteY7566" fmla="*/ 4081958 h 10748675"/>
              <a:gd name="connsiteX7567" fmla="*/ 24241188 w 27203888"/>
              <a:gd name="connsiteY7567" fmla="*/ 4111135 h 10748675"/>
              <a:gd name="connsiteX7568" fmla="*/ 16780290 w 27203888"/>
              <a:gd name="connsiteY7568" fmla="*/ 5831676 h 10748675"/>
              <a:gd name="connsiteX7569" fmla="*/ 16765586 w 27203888"/>
              <a:gd name="connsiteY7569" fmla="*/ 5805909 h 10748675"/>
              <a:gd name="connsiteX7570" fmla="*/ 16780290 w 27203888"/>
              <a:gd name="connsiteY7570" fmla="*/ 5831676 h 10748675"/>
              <a:gd name="connsiteX7571" fmla="*/ 26424706 w 27203888"/>
              <a:gd name="connsiteY7571" fmla="*/ 3621466 h 10748675"/>
              <a:gd name="connsiteX7572" fmla="*/ 26401339 w 27203888"/>
              <a:gd name="connsiteY7572" fmla="*/ 3607829 h 10748675"/>
              <a:gd name="connsiteX7573" fmla="*/ 26415360 w 27203888"/>
              <a:gd name="connsiteY7573" fmla="*/ 3600154 h 10748675"/>
              <a:gd name="connsiteX7574" fmla="*/ 26429377 w 27203888"/>
              <a:gd name="connsiteY7574" fmla="*/ 3607829 h 10748675"/>
              <a:gd name="connsiteX7575" fmla="*/ 26424706 w 27203888"/>
              <a:gd name="connsiteY7575" fmla="*/ 3621466 h 10748675"/>
              <a:gd name="connsiteX7576" fmla="*/ 26344972 w 27203888"/>
              <a:gd name="connsiteY7576" fmla="*/ 3640471 h 10748675"/>
              <a:gd name="connsiteX7577" fmla="*/ 26335164 w 27203888"/>
              <a:gd name="connsiteY7577" fmla="*/ 3576071 h 10748675"/>
              <a:gd name="connsiteX7578" fmla="*/ 26340068 w 27203888"/>
              <a:gd name="connsiteY7578" fmla="*/ 3557825 h 10748675"/>
              <a:gd name="connsiteX7579" fmla="*/ 26330261 w 27203888"/>
              <a:gd name="connsiteY7579" fmla="*/ 3551384 h 10748675"/>
              <a:gd name="connsiteX7580" fmla="*/ 26277131 w 27203888"/>
              <a:gd name="connsiteY7580" fmla="*/ 3532065 h 10748675"/>
              <a:gd name="connsiteX7581" fmla="*/ 26106308 w 27203888"/>
              <a:gd name="connsiteY7581" fmla="*/ 3364606 h 10748675"/>
              <a:gd name="connsiteX7582" fmla="*/ 25925676 w 27203888"/>
              <a:gd name="connsiteY7582" fmla="*/ 3191810 h 10748675"/>
              <a:gd name="connsiteX7583" fmla="*/ 25843124 w 27203888"/>
              <a:gd name="connsiteY7583" fmla="*/ 3115602 h 10748675"/>
              <a:gd name="connsiteX7584" fmla="*/ 25798988 w 27203888"/>
              <a:gd name="connsiteY7584" fmla="*/ 3083401 h 10748675"/>
              <a:gd name="connsiteX7585" fmla="*/ 25789180 w 27203888"/>
              <a:gd name="connsiteY7585" fmla="*/ 3025441 h 10748675"/>
              <a:gd name="connsiteX7586" fmla="*/ 25720522 w 27203888"/>
              <a:gd name="connsiteY7586" fmla="*/ 2954598 h 10748675"/>
              <a:gd name="connsiteX7587" fmla="*/ 25642874 w 27203888"/>
              <a:gd name="connsiteY7587" fmla="*/ 2897712 h 10748675"/>
              <a:gd name="connsiteX7588" fmla="*/ 25457337 w 27203888"/>
              <a:gd name="connsiteY7588" fmla="*/ 2749587 h 10748675"/>
              <a:gd name="connsiteX7589" fmla="*/ 25291416 w 27203888"/>
              <a:gd name="connsiteY7589" fmla="*/ 2602538 h 10748675"/>
              <a:gd name="connsiteX7590" fmla="*/ 25257090 w 27203888"/>
              <a:gd name="connsiteY7590" fmla="*/ 2532770 h 10748675"/>
              <a:gd name="connsiteX7591" fmla="*/ 25286512 w 27203888"/>
              <a:gd name="connsiteY7591" fmla="*/ 2494128 h 10748675"/>
              <a:gd name="connsiteX7592" fmla="*/ 25257089 w 27203888"/>
              <a:gd name="connsiteY7592" fmla="*/ 2474809 h 10748675"/>
              <a:gd name="connsiteX7593" fmla="*/ 25286512 w 27203888"/>
              <a:gd name="connsiteY7593" fmla="*/ 2461928 h 10748675"/>
              <a:gd name="connsiteX7594" fmla="*/ 25281609 w 27203888"/>
              <a:gd name="connsiteY7594" fmla="*/ 2365325 h 10748675"/>
              <a:gd name="connsiteX7595" fmla="*/ 25290190 w 27203888"/>
              <a:gd name="connsiteY7595" fmla="*/ 2364773 h 10748675"/>
              <a:gd name="connsiteX7596" fmla="*/ 25301227 w 27203888"/>
              <a:gd name="connsiteY7596" fmla="*/ 2416848 h 10748675"/>
              <a:gd name="connsiteX7597" fmla="*/ 25355171 w 27203888"/>
              <a:gd name="connsiteY7597" fmla="*/ 2494128 h 10748675"/>
              <a:gd name="connsiteX7598" fmla="*/ 25330649 w 27203888"/>
              <a:gd name="connsiteY7598" fmla="*/ 2519889 h 10748675"/>
              <a:gd name="connsiteX7599" fmla="*/ 25355171 w 27203888"/>
              <a:gd name="connsiteY7599" fmla="*/ 2539210 h 10748675"/>
              <a:gd name="connsiteX7600" fmla="*/ 25364161 w 27203888"/>
              <a:gd name="connsiteY7600" fmla="*/ 2544578 h 10748675"/>
              <a:gd name="connsiteX7601" fmla="*/ 25452433 w 27203888"/>
              <a:gd name="connsiteY7601" fmla="*/ 2519889 h 10748675"/>
              <a:gd name="connsiteX7602" fmla="*/ 25465710 w 27203888"/>
              <a:gd name="connsiteY7602" fmla="*/ 2527543 h 10748675"/>
              <a:gd name="connsiteX7603" fmla="*/ 25461125 w 27203888"/>
              <a:gd name="connsiteY7603" fmla="*/ 2517849 h 10748675"/>
              <a:gd name="connsiteX7604" fmla="*/ 25470225 w 27203888"/>
              <a:gd name="connsiteY7604" fmla="*/ 2505016 h 10748675"/>
              <a:gd name="connsiteX7605" fmla="*/ 25473638 w 27203888"/>
              <a:gd name="connsiteY7605" fmla="*/ 2521056 h 10748675"/>
              <a:gd name="connsiteX7606" fmla="*/ 25471540 w 27203888"/>
              <a:gd name="connsiteY7606" fmla="*/ 2530907 h 10748675"/>
              <a:gd name="connsiteX7607" fmla="*/ 25477566 w 27203888"/>
              <a:gd name="connsiteY7607" fmla="*/ 2534379 h 10748675"/>
              <a:gd name="connsiteX7608" fmla="*/ 25506377 w 27203888"/>
              <a:gd name="connsiteY7608" fmla="*/ 2558529 h 10748675"/>
              <a:gd name="connsiteX7609" fmla="*/ 25539889 w 27203888"/>
              <a:gd name="connsiteY7609" fmla="*/ 2570336 h 10748675"/>
              <a:gd name="connsiteX7610" fmla="*/ 25628163 w 27203888"/>
              <a:gd name="connsiteY7610" fmla="*/ 2621859 h 10748675"/>
              <a:gd name="connsiteX7611" fmla="*/ 25549697 w 27203888"/>
              <a:gd name="connsiteY7611" fmla="*/ 2705579 h 10748675"/>
              <a:gd name="connsiteX7612" fmla="*/ 25725426 w 27203888"/>
              <a:gd name="connsiteY7612" fmla="*/ 2904152 h 10748675"/>
              <a:gd name="connsiteX7613" fmla="*/ 25818602 w 27203888"/>
              <a:gd name="connsiteY7613" fmla="*/ 3006119 h 10748675"/>
              <a:gd name="connsiteX7614" fmla="*/ 25886443 w 27203888"/>
              <a:gd name="connsiteY7614" fmla="*/ 3057639 h 10748675"/>
              <a:gd name="connsiteX7615" fmla="*/ 25861922 w 27203888"/>
              <a:gd name="connsiteY7615" fmla="*/ 2949234 h 10748675"/>
              <a:gd name="connsiteX7616" fmla="*/ 25915866 w 27203888"/>
              <a:gd name="connsiteY7616" fmla="*/ 2917034 h 10748675"/>
              <a:gd name="connsiteX7617" fmla="*/ 25915865 w 27203888"/>
              <a:gd name="connsiteY7617" fmla="*/ 3012559 h 10748675"/>
              <a:gd name="connsiteX7618" fmla="*/ 25955098 w 27203888"/>
              <a:gd name="connsiteY7618" fmla="*/ 2973923 h 10748675"/>
              <a:gd name="connsiteX7619" fmla="*/ 26018036 w 27203888"/>
              <a:gd name="connsiteY7619" fmla="*/ 3025440 h 10748675"/>
              <a:gd name="connsiteX7620" fmla="*/ 26010794 w 27203888"/>
              <a:gd name="connsiteY7620" fmla="*/ 3074899 h 10748675"/>
              <a:gd name="connsiteX7621" fmla="*/ 26015777 w 27203888"/>
              <a:gd name="connsiteY7621" fmla="*/ 3084737 h 10748675"/>
              <a:gd name="connsiteX7622" fmla="*/ 26017273 w 27203888"/>
              <a:gd name="connsiteY7622" fmla="*/ 3091150 h 10748675"/>
              <a:gd name="connsiteX7623" fmla="*/ 26017825 w 27203888"/>
              <a:gd name="connsiteY7623" fmla="*/ 3088782 h 10748675"/>
              <a:gd name="connsiteX7624" fmla="*/ 26027537 w 27203888"/>
              <a:gd name="connsiteY7624" fmla="*/ 3107956 h 10748675"/>
              <a:gd name="connsiteX7625" fmla="*/ 26062171 w 27203888"/>
              <a:gd name="connsiteY7625" fmla="*/ 3070522 h 10748675"/>
              <a:gd name="connsiteX7626" fmla="*/ 26018036 w 27203888"/>
              <a:gd name="connsiteY7626" fmla="*/ 3057639 h 10748675"/>
              <a:gd name="connsiteX7627" fmla="*/ 26121020 w 27203888"/>
              <a:gd name="connsiteY7627" fmla="*/ 3089841 h 10748675"/>
              <a:gd name="connsiteX7628" fmla="*/ 26086691 w 27203888"/>
              <a:gd name="connsiteY7628" fmla="*/ 3134923 h 10748675"/>
              <a:gd name="connsiteX7629" fmla="*/ 26145539 w 27203888"/>
              <a:gd name="connsiteY7629" fmla="*/ 3224010 h 10748675"/>
              <a:gd name="connsiteX7630" fmla="*/ 26218283 w 27203888"/>
              <a:gd name="connsiteY7630" fmla="*/ 3307732 h 10748675"/>
              <a:gd name="connsiteX7631" fmla="*/ 26418534 w 27203888"/>
              <a:gd name="connsiteY7631" fmla="*/ 3429022 h 10748675"/>
              <a:gd name="connsiteX7632" fmla="*/ 26403819 w 27203888"/>
              <a:gd name="connsiteY7632" fmla="*/ 3499863 h 10748675"/>
              <a:gd name="connsiteX7633" fmla="*/ 26369494 w 27203888"/>
              <a:gd name="connsiteY7633" fmla="*/ 3525623 h 10748675"/>
              <a:gd name="connsiteX7634" fmla="*/ 26379300 w 27203888"/>
              <a:gd name="connsiteY7634" fmla="*/ 3551384 h 10748675"/>
              <a:gd name="connsiteX7635" fmla="*/ 26369494 w 27203888"/>
              <a:gd name="connsiteY7635" fmla="*/ 3564264 h 10748675"/>
              <a:gd name="connsiteX7636" fmla="*/ 26370628 w 27203888"/>
              <a:gd name="connsiteY7636" fmla="*/ 3589102 h 10748675"/>
              <a:gd name="connsiteX7637" fmla="*/ 26370719 w 27203888"/>
              <a:gd name="connsiteY7637" fmla="*/ 3591098 h 10748675"/>
              <a:gd name="connsiteX7638" fmla="*/ 26379301 w 27203888"/>
              <a:gd name="connsiteY7638" fmla="*/ 3608277 h 10748675"/>
              <a:gd name="connsiteX7639" fmla="*/ 26344972 w 27203888"/>
              <a:gd name="connsiteY7639" fmla="*/ 3640471 h 10748675"/>
              <a:gd name="connsiteX7640" fmla="*/ 24667774 w 27203888"/>
              <a:gd name="connsiteY7640" fmla="*/ 4028758 h 10748675"/>
              <a:gd name="connsiteX7641" fmla="*/ 24657797 w 27203888"/>
              <a:gd name="connsiteY7641" fmla="*/ 3996716 h 10748675"/>
              <a:gd name="connsiteX7642" fmla="*/ 24667774 w 27203888"/>
              <a:gd name="connsiteY7642" fmla="*/ 4028758 h 10748675"/>
              <a:gd name="connsiteX7643" fmla="*/ 25353130 w 27203888"/>
              <a:gd name="connsiteY7643" fmla="*/ 3874159 h 10748675"/>
              <a:gd name="connsiteX7644" fmla="*/ 25351508 w 27203888"/>
              <a:gd name="connsiteY7644" fmla="*/ 3869814 h 10748675"/>
              <a:gd name="connsiteX7645" fmla="*/ 25352322 w 27203888"/>
              <a:gd name="connsiteY7645" fmla="*/ 3871992 h 10748675"/>
              <a:gd name="connsiteX7646" fmla="*/ 25353130 w 27203888"/>
              <a:gd name="connsiteY7646" fmla="*/ 3874159 h 10748675"/>
              <a:gd name="connsiteX7647" fmla="*/ 4337155 w 27203888"/>
              <a:gd name="connsiteY7647" fmla="*/ 8712983 h 10748675"/>
              <a:gd name="connsiteX7648" fmla="*/ 4305295 w 27203888"/>
              <a:gd name="connsiteY7648" fmla="*/ 8671505 h 10748675"/>
              <a:gd name="connsiteX7649" fmla="*/ 4343733 w 27203888"/>
              <a:gd name="connsiteY7649" fmla="*/ 8700622 h 10748675"/>
              <a:gd name="connsiteX7650" fmla="*/ 4337155 w 27203888"/>
              <a:gd name="connsiteY7650" fmla="*/ 8712983 h 10748675"/>
              <a:gd name="connsiteX7651" fmla="*/ 23519448 w 27203888"/>
              <a:gd name="connsiteY7651" fmla="*/ 4298628 h 10748675"/>
              <a:gd name="connsiteX7652" fmla="*/ 23533101 w 27203888"/>
              <a:gd name="connsiteY7652" fmla="*/ 4266549 h 10748675"/>
              <a:gd name="connsiteX7653" fmla="*/ 23519448 w 27203888"/>
              <a:gd name="connsiteY7653" fmla="*/ 4298628 h 10748675"/>
              <a:gd name="connsiteX7654" fmla="*/ 3100864 w 27203888"/>
              <a:gd name="connsiteY7654" fmla="*/ 8998941 h 10748675"/>
              <a:gd name="connsiteX7655" fmla="*/ 3083113 w 27203888"/>
              <a:gd name="connsiteY7655" fmla="*/ 8980512 h 10748675"/>
              <a:gd name="connsiteX7656" fmla="*/ 3114688 w 27203888"/>
              <a:gd name="connsiteY7656" fmla="*/ 8983537 h 10748675"/>
              <a:gd name="connsiteX7657" fmla="*/ 3100864 w 27203888"/>
              <a:gd name="connsiteY7657" fmla="*/ 8998941 h 10748675"/>
              <a:gd name="connsiteX7658" fmla="*/ 5064661 w 27203888"/>
              <a:gd name="connsiteY7658" fmla="*/ 8549493 h 10748675"/>
              <a:gd name="connsiteX7659" fmla="*/ 5051241 w 27203888"/>
              <a:gd name="connsiteY7659" fmla="*/ 8551474 h 10748675"/>
              <a:gd name="connsiteX7660" fmla="*/ 5089658 w 27203888"/>
              <a:gd name="connsiteY7660" fmla="*/ 8515316 h 10748675"/>
              <a:gd name="connsiteX7661" fmla="*/ 5064661 w 27203888"/>
              <a:gd name="connsiteY7661" fmla="*/ 8549493 h 10748675"/>
              <a:gd name="connsiteX7662" fmla="*/ 6119253 w 27203888"/>
              <a:gd name="connsiteY7662" fmla="*/ 8307144 h 10748675"/>
              <a:gd name="connsiteX7663" fmla="*/ 6113355 w 27203888"/>
              <a:gd name="connsiteY7663" fmla="*/ 8281518 h 10748675"/>
              <a:gd name="connsiteX7664" fmla="*/ 6119253 w 27203888"/>
              <a:gd name="connsiteY7664" fmla="*/ 8307144 h 10748675"/>
              <a:gd name="connsiteX7665" fmla="*/ 6164529 w 27203888"/>
              <a:gd name="connsiteY7665" fmla="*/ 8296724 h 10748675"/>
              <a:gd name="connsiteX7666" fmla="*/ 6159817 w 27203888"/>
              <a:gd name="connsiteY7666" fmla="*/ 8295152 h 10748675"/>
              <a:gd name="connsiteX7667" fmla="*/ 6162942 w 27203888"/>
              <a:gd name="connsiteY7667" fmla="*/ 8293109 h 10748675"/>
              <a:gd name="connsiteX7668" fmla="*/ 2007688 w 27203888"/>
              <a:gd name="connsiteY7668" fmla="*/ 9254925 h 10748675"/>
              <a:gd name="connsiteX7669" fmla="*/ 2016094 w 27203888"/>
              <a:gd name="connsiteY7669" fmla="*/ 9226118 h 10748675"/>
              <a:gd name="connsiteX7670" fmla="*/ 2007688 w 27203888"/>
              <a:gd name="connsiteY7670" fmla="*/ 9254925 h 10748675"/>
              <a:gd name="connsiteX7671" fmla="*/ 4456593 w 27203888"/>
              <a:gd name="connsiteY7671" fmla="*/ 8691320 h 10748675"/>
              <a:gd name="connsiteX7672" fmla="*/ 4464997 w 27203888"/>
              <a:gd name="connsiteY7672" fmla="*/ 8662512 h 10748675"/>
              <a:gd name="connsiteX7673" fmla="*/ 4456593 w 27203888"/>
              <a:gd name="connsiteY7673" fmla="*/ 8691320 h 10748675"/>
              <a:gd name="connsiteX7674" fmla="*/ 5280889 w 27203888"/>
              <a:gd name="connsiteY7674" fmla="*/ 8501612 h 10748675"/>
              <a:gd name="connsiteX7675" fmla="*/ 5253314 w 27203888"/>
              <a:gd name="connsiteY7675" fmla="*/ 8481083 h 10748675"/>
              <a:gd name="connsiteX7676" fmla="*/ 5280889 w 27203888"/>
              <a:gd name="connsiteY7676" fmla="*/ 8501612 h 10748675"/>
              <a:gd name="connsiteX7677" fmla="*/ 707960 w 27203888"/>
              <a:gd name="connsiteY7677" fmla="*/ 9554053 h 10748675"/>
              <a:gd name="connsiteX7678" fmla="*/ 712522 w 27203888"/>
              <a:gd name="connsiteY7678" fmla="*/ 9526129 h 10748675"/>
              <a:gd name="connsiteX7679" fmla="*/ 707960 w 27203888"/>
              <a:gd name="connsiteY7679" fmla="*/ 9554053 h 10748675"/>
              <a:gd name="connsiteX7680" fmla="*/ 1317434 w 27203888"/>
              <a:gd name="connsiteY7680" fmla="*/ 9413785 h 10748675"/>
              <a:gd name="connsiteX7681" fmla="*/ 1284584 w 27203888"/>
              <a:gd name="connsiteY7681" fmla="*/ 9405221 h 10748675"/>
              <a:gd name="connsiteX7682" fmla="*/ 1292012 w 27203888"/>
              <a:gd name="connsiteY7682" fmla="*/ 9392762 h 10748675"/>
              <a:gd name="connsiteX7683" fmla="*/ 1317434 w 27203888"/>
              <a:gd name="connsiteY7683" fmla="*/ 9413785 h 10748675"/>
              <a:gd name="connsiteX7684" fmla="*/ 4856063 w 27203888"/>
              <a:gd name="connsiteY7684" fmla="*/ 8599385 h 10748675"/>
              <a:gd name="connsiteX7685" fmla="*/ 4846511 w 27203888"/>
              <a:gd name="connsiteY7685" fmla="*/ 8557879 h 10748675"/>
              <a:gd name="connsiteX7686" fmla="*/ 4854973 w 27203888"/>
              <a:gd name="connsiteY7686" fmla="*/ 8545006 h 10748675"/>
              <a:gd name="connsiteX7687" fmla="*/ 4856063 w 27203888"/>
              <a:gd name="connsiteY7687" fmla="*/ 8599385 h 10748675"/>
              <a:gd name="connsiteX7688" fmla="*/ 2221646 w 27203888"/>
              <a:gd name="connsiteY7688" fmla="*/ 9205687 h 10748675"/>
              <a:gd name="connsiteX7689" fmla="*/ 2186698 w 27203888"/>
              <a:gd name="connsiteY7689" fmla="*/ 9187998 h 10748675"/>
              <a:gd name="connsiteX7690" fmla="*/ 2221646 w 27203888"/>
              <a:gd name="connsiteY7690" fmla="*/ 9205687 h 10748675"/>
              <a:gd name="connsiteX7691" fmla="*/ 26592266 w 27203888"/>
              <a:gd name="connsiteY7691" fmla="*/ 3597821 h 10748675"/>
              <a:gd name="connsiteX7692" fmla="*/ 26602240 w 27203888"/>
              <a:gd name="connsiteY7692" fmla="*/ 3565778 h 10748675"/>
              <a:gd name="connsiteX7693" fmla="*/ 26592266 w 27203888"/>
              <a:gd name="connsiteY7693" fmla="*/ 3597821 h 10748675"/>
              <a:gd name="connsiteX7694" fmla="*/ 25943841 w 27203888"/>
              <a:gd name="connsiteY7694" fmla="*/ 3749397 h 10748675"/>
              <a:gd name="connsiteX7695" fmla="*/ 25957492 w 27203888"/>
              <a:gd name="connsiteY7695" fmla="*/ 3717315 h 10748675"/>
              <a:gd name="connsiteX7696" fmla="*/ 25943841 w 27203888"/>
              <a:gd name="connsiteY7696" fmla="*/ 3749397 h 10748675"/>
              <a:gd name="connsiteX7697" fmla="*/ 4162640 w 27203888"/>
              <a:gd name="connsiteY7697" fmla="*/ 8764184 h 10748675"/>
              <a:gd name="connsiteX7698" fmla="*/ 4026060 w 27203888"/>
              <a:gd name="connsiteY7698" fmla="*/ 8752514 h 10748675"/>
              <a:gd name="connsiteX7699" fmla="*/ 3790786 w 27203888"/>
              <a:gd name="connsiteY7699" fmla="*/ 8711152 h 10748675"/>
              <a:gd name="connsiteX7700" fmla="*/ 3802004 w 27203888"/>
              <a:gd name="connsiteY7700" fmla="*/ 8665726 h 10748675"/>
              <a:gd name="connsiteX7701" fmla="*/ 3846285 w 27203888"/>
              <a:gd name="connsiteY7701" fmla="*/ 8650180 h 10748675"/>
              <a:gd name="connsiteX7702" fmla="*/ 3943588 w 27203888"/>
              <a:gd name="connsiteY7702" fmla="*/ 8649207 h 10748675"/>
              <a:gd name="connsiteX7703" fmla="*/ 3988970 w 27203888"/>
              <a:gd name="connsiteY7703" fmla="*/ 8681607 h 10748675"/>
              <a:gd name="connsiteX7704" fmla="*/ 4039570 w 27203888"/>
              <a:gd name="connsiteY7704" fmla="*/ 8669962 h 10748675"/>
              <a:gd name="connsiteX7705" fmla="*/ 4147163 w 27203888"/>
              <a:gd name="connsiteY7705" fmla="*/ 8666623 h 10748675"/>
              <a:gd name="connsiteX7706" fmla="*/ 4140384 w 27203888"/>
              <a:gd name="connsiteY7706" fmla="*/ 8684250 h 10748675"/>
              <a:gd name="connsiteX7707" fmla="*/ 4198273 w 27203888"/>
              <a:gd name="connsiteY7707" fmla="*/ 8680745 h 10748675"/>
              <a:gd name="connsiteX7708" fmla="*/ 4256289 w 27203888"/>
              <a:gd name="connsiteY7708" fmla="*/ 8720949 h 10748675"/>
              <a:gd name="connsiteX7709" fmla="*/ 4205488 w 27203888"/>
              <a:gd name="connsiteY7709" fmla="*/ 8754147 h 10748675"/>
              <a:gd name="connsiteX7710" fmla="*/ 4162640 w 27203888"/>
              <a:gd name="connsiteY7710" fmla="*/ 8764184 h 10748675"/>
              <a:gd name="connsiteX7711" fmla="*/ 17039224 w 27203888"/>
              <a:gd name="connsiteY7711" fmla="*/ 5805909 h 10748675"/>
              <a:gd name="connsiteX7712" fmla="*/ 17039224 w 27203888"/>
              <a:gd name="connsiteY7712" fmla="*/ 5774772 h 10748675"/>
              <a:gd name="connsiteX7713" fmla="*/ 17009818 w 27203888"/>
              <a:gd name="connsiteY7713" fmla="*/ 5774772 h 10748675"/>
              <a:gd name="connsiteX7714" fmla="*/ 17009818 w 27203888"/>
              <a:gd name="connsiteY7714" fmla="*/ 5805909 h 10748675"/>
              <a:gd name="connsiteX7715" fmla="*/ 17039224 w 27203888"/>
              <a:gd name="connsiteY7715" fmla="*/ 5805909 h 10748675"/>
              <a:gd name="connsiteX7716" fmla="*/ 1454212 w 27203888"/>
              <a:gd name="connsiteY7716" fmla="*/ 9393980 h 10748675"/>
              <a:gd name="connsiteX7717" fmla="*/ 1415634 w 27203888"/>
              <a:gd name="connsiteY7717" fmla="*/ 9388440 h 10748675"/>
              <a:gd name="connsiteX7718" fmla="*/ 1452427 w 27203888"/>
              <a:gd name="connsiteY7718" fmla="*/ 9352937 h 10748675"/>
              <a:gd name="connsiteX7719" fmla="*/ 1455606 w 27203888"/>
              <a:gd name="connsiteY7719" fmla="*/ 9354403 h 10748675"/>
              <a:gd name="connsiteX7720" fmla="*/ 1460696 w 27203888"/>
              <a:gd name="connsiteY7720" fmla="*/ 9344952 h 10748675"/>
              <a:gd name="connsiteX7721" fmla="*/ 1469708 w 27203888"/>
              <a:gd name="connsiteY7721" fmla="*/ 9351448 h 10748675"/>
              <a:gd name="connsiteX7722" fmla="*/ 1467369 w 27203888"/>
              <a:gd name="connsiteY7722" fmla="*/ 9357609 h 10748675"/>
              <a:gd name="connsiteX7723" fmla="*/ 1464977 w 27203888"/>
              <a:gd name="connsiteY7723" fmla="*/ 9358724 h 10748675"/>
              <a:gd name="connsiteX7724" fmla="*/ 1467700 w 27203888"/>
              <a:gd name="connsiteY7724" fmla="*/ 9359978 h 10748675"/>
              <a:gd name="connsiteX7725" fmla="*/ 1454212 w 27203888"/>
              <a:gd name="connsiteY7725" fmla="*/ 9393980 h 10748675"/>
              <a:gd name="connsiteX7726" fmla="*/ 17326748 w 27203888"/>
              <a:gd name="connsiteY7726" fmla="*/ 5742562 h 10748675"/>
              <a:gd name="connsiteX7727" fmla="*/ 17370857 w 27203888"/>
              <a:gd name="connsiteY7727" fmla="*/ 5729678 h 10748675"/>
              <a:gd name="connsiteX7728" fmla="*/ 17326748 w 27203888"/>
              <a:gd name="connsiteY7728" fmla="*/ 5684584 h 10748675"/>
              <a:gd name="connsiteX7729" fmla="*/ 17326748 w 27203888"/>
              <a:gd name="connsiteY7729" fmla="*/ 5742562 h 10748675"/>
              <a:gd name="connsiteX7730" fmla="*/ 4941564 w 27203888"/>
              <a:gd name="connsiteY7730" fmla="*/ 8595574 h 10748675"/>
              <a:gd name="connsiteX7731" fmla="*/ 4901160 w 27203888"/>
              <a:gd name="connsiteY7731" fmla="*/ 8588602 h 10748675"/>
              <a:gd name="connsiteX7732" fmla="*/ 4899834 w 27203888"/>
              <a:gd name="connsiteY7732" fmla="*/ 8534675 h 10748675"/>
              <a:gd name="connsiteX7733" fmla="*/ 4954846 w 27203888"/>
              <a:gd name="connsiteY7733" fmla="*/ 8532859 h 10748675"/>
              <a:gd name="connsiteX7734" fmla="*/ 4941564 w 27203888"/>
              <a:gd name="connsiteY7734" fmla="*/ 8595574 h 10748675"/>
              <a:gd name="connsiteX7735" fmla="*/ 2252827 w 27203888"/>
              <a:gd name="connsiteY7735" fmla="*/ 9216776 h 10748675"/>
              <a:gd name="connsiteX7736" fmla="*/ 2277312 w 27203888"/>
              <a:gd name="connsiteY7736" fmla="*/ 9189001 h 10748675"/>
              <a:gd name="connsiteX7737" fmla="*/ 2252827 w 27203888"/>
              <a:gd name="connsiteY7737" fmla="*/ 9216776 h 10748675"/>
              <a:gd name="connsiteX7738" fmla="*/ 5850100 w 27203888"/>
              <a:gd name="connsiteY7738" fmla="*/ 8389269 h 10748675"/>
              <a:gd name="connsiteX7739" fmla="*/ 5816297 w 27203888"/>
              <a:gd name="connsiteY7739" fmla="*/ 8376463 h 10748675"/>
              <a:gd name="connsiteX7740" fmla="*/ 5850100 w 27203888"/>
              <a:gd name="connsiteY7740" fmla="*/ 8389269 h 10748675"/>
              <a:gd name="connsiteX7741" fmla="*/ 6246508 w 27203888"/>
              <a:gd name="connsiteY7741" fmla="*/ 8298038 h 10748675"/>
              <a:gd name="connsiteX7742" fmla="*/ 6271333 w 27203888"/>
              <a:gd name="connsiteY7742" fmla="*/ 8271738 h 10748675"/>
              <a:gd name="connsiteX7743" fmla="*/ 6246508 w 27203888"/>
              <a:gd name="connsiteY7743" fmla="*/ 8298038 h 10748675"/>
              <a:gd name="connsiteX7744" fmla="*/ 4276347 w 27203888"/>
              <a:gd name="connsiteY7744" fmla="*/ 8752638 h 10748675"/>
              <a:gd name="connsiteX7745" fmla="*/ 4275464 w 27203888"/>
              <a:gd name="connsiteY7745" fmla="*/ 8703676 h 10748675"/>
              <a:gd name="connsiteX7746" fmla="*/ 4317152 w 27203888"/>
              <a:gd name="connsiteY7746" fmla="*/ 8726857 h 10748675"/>
              <a:gd name="connsiteX7747" fmla="*/ 4276347 w 27203888"/>
              <a:gd name="connsiteY7747" fmla="*/ 8752638 h 10748675"/>
              <a:gd name="connsiteX7748" fmla="*/ 3167869 w 27203888"/>
              <a:gd name="connsiteY7748" fmla="*/ 9007752 h 10748675"/>
              <a:gd name="connsiteX7749" fmla="*/ 3121059 w 27203888"/>
              <a:gd name="connsiteY7749" fmla="*/ 9007455 h 10748675"/>
              <a:gd name="connsiteX7750" fmla="*/ 3167869 w 27203888"/>
              <a:gd name="connsiteY7750" fmla="*/ 9007752 h 10748675"/>
              <a:gd name="connsiteX7751" fmla="*/ 4561860 w 27203888"/>
              <a:gd name="connsiteY7751" fmla="*/ 8686930 h 10748675"/>
              <a:gd name="connsiteX7752" fmla="*/ 4542588 w 27203888"/>
              <a:gd name="connsiteY7752" fmla="*/ 8668517 h 10748675"/>
              <a:gd name="connsiteX7753" fmla="*/ 4561860 w 27203888"/>
              <a:gd name="connsiteY7753" fmla="*/ 8686930 h 10748675"/>
              <a:gd name="connsiteX7754" fmla="*/ 7637761 w 27203888"/>
              <a:gd name="connsiteY7754" fmla="*/ 7979253 h 10748675"/>
              <a:gd name="connsiteX7755" fmla="*/ 7618520 w 27203888"/>
              <a:gd name="connsiteY7755" fmla="*/ 7962094 h 10748675"/>
              <a:gd name="connsiteX7756" fmla="*/ 7637761 w 27203888"/>
              <a:gd name="connsiteY7756" fmla="*/ 7979253 h 10748675"/>
              <a:gd name="connsiteX7757" fmla="*/ 22848923 w 27203888"/>
              <a:gd name="connsiteY7757" fmla="*/ 4479510 h 10748675"/>
              <a:gd name="connsiteX7758" fmla="*/ 22831398 w 27203888"/>
              <a:gd name="connsiteY7758" fmla="*/ 4483349 h 10748675"/>
              <a:gd name="connsiteX7759" fmla="*/ 22859439 w 27203888"/>
              <a:gd name="connsiteY7759" fmla="*/ 4452634 h 10748675"/>
              <a:gd name="connsiteX7760" fmla="*/ 22848923 w 27203888"/>
              <a:gd name="connsiteY7760" fmla="*/ 4479510 h 10748675"/>
              <a:gd name="connsiteX7761" fmla="*/ 17614272 w 27203888"/>
              <a:gd name="connsiteY7761" fmla="*/ 5684584 h 10748675"/>
              <a:gd name="connsiteX7762" fmla="*/ 17599569 w 27203888"/>
              <a:gd name="connsiteY7762" fmla="*/ 5652374 h 10748675"/>
              <a:gd name="connsiteX7763" fmla="*/ 17614272 w 27203888"/>
              <a:gd name="connsiteY7763" fmla="*/ 5684584 h 10748675"/>
              <a:gd name="connsiteX7764" fmla="*/ 1753885 w 27203888"/>
              <a:gd name="connsiteY7764" fmla="*/ 9335829 h 10748675"/>
              <a:gd name="connsiteX7765" fmla="*/ 1691768 w 27203888"/>
              <a:gd name="connsiteY7765" fmla="*/ 9312658 h 10748675"/>
              <a:gd name="connsiteX7766" fmla="*/ 1768323 w 27203888"/>
              <a:gd name="connsiteY7766" fmla="*/ 9321683 h 10748675"/>
              <a:gd name="connsiteX7767" fmla="*/ 1753885 w 27203888"/>
              <a:gd name="connsiteY7767" fmla="*/ 9335829 h 10748675"/>
              <a:gd name="connsiteX7768" fmla="*/ 16980413 w 27203888"/>
              <a:gd name="connsiteY7768" fmla="*/ 5831676 h 10748675"/>
              <a:gd name="connsiteX7769" fmla="*/ 16955908 w 27203888"/>
              <a:gd name="connsiteY7769" fmla="*/ 5805909 h 10748675"/>
              <a:gd name="connsiteX7770" fmla="*/ 16980413 w 27203888"/>
              <a:gd name="connsiteY7770" fmla="*/ 5831676 h 10748675"/>
              <a:gd name="connsiteX7771" fmla="*/ 4993677 w 27203888"/>
              <a:gd name="connsiteY7771" fmla="*/ 8592328 h 10748675"/>
              <a:gd name="connsiteX7772" fmla="*/ 4967295 w 27203888"/>
              <a:gd name="connsiteY7772" fmla="*/ 8587315 h 10748675"/>
              <a:gd name="connsiteX7773" fmla="*/ 4974356 w 27203888"/>
              <a:gd name="connsiteY7773" fmla="*/ 8546890 h 10748675"/>
              <a:gd name="connsiteX7774" fmla="*/ 5029266 w 27203888"/>
              <a:gd name="connsiteY7774" fmla="*/ 8528710 h 10748675"/>
              <a:gd name="connsiteX7775" fmla="*/ 5020311 w 27203888"/>
              <a:gd name="connsiteY7775" fmla="*/ 8580656 h 10748675"/>
              <a:gd name="connsiteX7776" fmla="*/ 4993677 w 27203888"/>
              <a:gd name="connsiteY7776" fmla="*/ 8592328 h 10748675"/>
              <a:gd name="connsiteX7777" fmla="*/ 22975494 w 27203888"/>
              <a:gd name="connsiteY7777" fmla="*/ 4454860 h 10748675"/>
              <a:gd name="connsiteX7778" fmla="*/ 23013485 w 27203888"/>
              <a:gd name="connsiteY7778" fmla="*/ 4417693 h 10748675"/>
              <a:gd name="connsiteX7779" fmla="*/ 23028707 w 27203888"/>
              <a:gd name="connsiteY7779" fmla="*/ 4421822 h 10748675"/>
              <a:gd name="connsiteX7780" fmla="*/ 22975494 w 27203888"/>
              <a:gd name="connsiteY7780" fmla="*/ 4454860 h 10748675"/>
              <a:gd name="connsiteX7781" fmla="*/ 5192882 w 27203888"/>
              <a:gd name="connsiteY7781" fmla="*/ 8547890 h 10748675"/>
              <a:gd name="connsiteX7782" fmla="*/ 5170650 w 27203888"/>
              <a:gd name="connsiteY7782" fmla="*/ 8553007 h 10748675"/>
              <a:gd name="connsiteX7783" fmla="*/ 5207484 w 27203888"/>
              <a:gd name="connsiteY7783" fmla="*/ 8527394 h 10748675"/>
              <a:gd name="connsiteX7784" fmla="*/ 5192882 w 27203888"/>
              <a:gd name="connsiteY7784" fmla="*/ 8547890 h 10748675"/>
              <a:gd name="connsiteX7785" fmla="*/ 26458174 w 27203888"/>
              <a:gd name="connsiteY7785" fmla="*/ 3654653 h 10748675"/>
              <a:gd name="connsiteX7786" fmla="*/ 26430156 w 27203888"/>
              <a:gd name="connsiteY7786" fmla="*/ 3641438 h 10748675"/>
              <a:gd name="connsiteX7787" fmla="*/ 26445968 w 27203888"/>
              <a:gd name="connsiteY7787" fmla="*/ 3623268 h 10748675"/>
              <a:gd name="connsiteX7788" fmla="*/ 26458174 w 27203888"/>
              <a:gd name="connsiteY7788" fmla="*/ 3654653 h 10748675"/>
              <a:gd name="connsiteX7789" fmla="*/ 6685340 w 27203888"/>
              <a:gd name="connsiteY7789" fmla="*/ 8205752 h 10748675"/>
              <a:gd name="connsiteX7790" fmla="*/ 6646649 w 27203888"/>
              <a:gd name="connsiteY7790" fmla="*/ 8209233 h 10748675"/>
              <a:gd name="connsiteX7791" fmla="*/ 6705076 w 27203888"/>
              <a:gd name="connsiteY7791" fmla="*/ 8174093 h 10748675"/>
              <a:gd name="connsiteX7792" fmla="*/ 6685340 w 27203888"/>
              <a:gd name="connsiteY7792" fmla="*/ 8205752 h 10748675"/>
              <a:gd name="connsiteX7793" fmla="*/ 26206324 w 27203888"/>
              <a:gd name="connsiteY7793" fmla="*/ 3717422 h 10748675"/>
              <a:gd name="connsiteX7794" fmla="*/ 26188799 w 27203888"/>
              <a:gd name="connsiteY7794" fmla="*/ 3719074 h 10748675"/>
              <a:gd name="connsiteX7795" fmla="*/ 26216839 w 27203888"/>
              <a:gd name="connsiteY7795" fmla="*/ 3686038 h 10748675"/>
              <a:gd name="connsiteX7796" fmla="*/ 26206324 w 27203888"/>
              <a:gd name="connsiteY7796" fmla="*/ 3717422 h 10748675"/>
              <a:gd name="connsiteX7797" fmla="*/ 17267936 w 27203888"/>
              <a:gd name="connsiteY7797" fmla="*/ 5774772 h 10748675"/>
              <a:gd name="connsiteX7798" fmla="*/ 17302243 w 27203888"/>
              <a:gd name="connsiteY7798" fmla="*/ 5742562 h 10748675"/>
              <a:gd name="connsiteX7799" fmla="*/ 17267936 w 27203888"/>
              <a:gd name="connsiteY7799" fmla="*/ 5716794 h 10748675"/>
              <a:gd name="connsiteX7800" fmla="*/ 17267936 w 27203888"/>
              <a:gd name="connsiteY7800" fmla="*/ 5774772 h 10748675"/>
              <a:gd name="connsiteX7801" fmla="*/ 22744941 w 27203888"/>
              <a:gd name="connsiteY7801" fmla="*/ 4516455 h 10748675"/>
              <a:gd name="connsiteX7802" fmla="*/ 22758593 w 27203888"/>
              <a:gd name="connsiteY7802" fmla="*/ 4484376 h 10748675"/>
              <a:gd name="connsiteX7803" fmla="*/ 22744941 w 27203888"/>
              <a:gd name="connsiteY7803" fmla="*/ 4516455 h 10748675"/>
              <a:gd name="connsiteX7804" fmla="*/ 4356439 w 27203888"/>
              <a:gd name="connsiteY7804" fmla="*/ 8750073 h 10748675"/>
              <a:gd name="connsiteX7805" fmla="*/ 4347670 w 27203888"/>
              <a:gd name="connsiteY7805" fmla="*/ 8734956 h 10748675"/>
              <a:gd name="connsiteX7806" fmla="*/ 4356439 w 27203888"/>
              <a:gd name="connsiteY7806" fmla="*/ 8750073 h 10748675"/>
              <a:gd name="connsiteX7807" fmla="*/ 2757265 w 27203888"/>
              <a:gd name="connsiteY7807" fmla="*/ 9118117 h 10748675"/>
              <a:gd name="connsiteX7808" fmla="*/ 2666794 w 27203888"/>
              <a:gd name="connsiteY7808" fmla="*/ 9101914 h 10748675"/>
              <a:gd name="connsiteX7809" fmla="*/ 2750907 w 27203888"/>
              <a:gd name="connsiteY7809" fmla="*/ 9066688 h 10748675"/>
              <a:gd name="connsiteX7810" fmla="*/ 2757265 w 27203888"/>
              <a:gd name="connsiteY7810" fmla="*/ 9118117 h 10748675"/>
              <a:gd name="connsiteX7811" fmla="*/ 1774449 w 27203888"/>
              <a:gd name="connsiteY7811" fmla="*/ 9344311 h 10748675"/>
              <a:gd name="connsiteX7812" fmla="*/ 1781595 w 27203888"/>
              <a:gd name="connsiteY7812" fmla="*/ 9327633 h 10748675"/>
              <a:gd name="connsiteX7813" fmla="*/ 1774449 w 27203888"/>
              <a:gd name="connsiteY7813" fmla="*/ 9344311 h 10748675"/>
              <a:gd name="connsiteX7814" fmla="*/ 25834306 w 27203888"/>
              <a:gd name="connsiteY7814" fmla="*/ 3807285 h 10748675"/>
              <a:gd name="connsiteX7815" fmla="*/ 25797042 w 27203888"/>
              <a:gd name="connsiteY7815" fmla="*/ 3800875 h 10748675"/>
              <a:gd name="connsiteX7816" fmla="*/ 25727696 w 27203888"/>
              <a:gd name="connsiteY7816" fmla="*/ 3781343 h 10748675"/>
              <a:gd name="connsiteX7817" fmla="*/ 25727696 w 27203888"/>
              <a:gd name="connsiteY7817" fmla="*/ 3717315 h 10748675"/>
              <a:gd name="connsiteX7818" fmla="*/ 25845747 w 27203888"/>
              <a:gd name="connsiteY7818" fmla="*/ 3794365 h 10748675"/>
              <a:gd name="connsiteX7819" fmla="*/ 25834306 w 27203888"/>
              <a:gd name="connsiteY7819" fmla="*/ 3807285 h 10748675"/>
              <a:gd name="connsiteX7820" fmla="*/ 23577086 w 27203888"/>
              <a:gd name="connsiteY7820" fmla="*/ 4331771 h 10748675"/>
              <a:gd name="connsiteX7821" fmla="*/ 23590739 w 27203888"/>
              <a:gd name="connsiteY7821" fmla="*/ 4299694 h 10748675"/>
              <a:gd name="connsiteX7822" fmla="*/ 23577086 w 27203888"/>
              <a:gd name="connsiteY7822" fmla="*/ 4331771 h 10748675"/>
              <a:gd name="connsiteX7823" fmla="*/ 25572796 w 27203888"/>
              <a:gd name="connsiteY7823" fmla="*/ 3872520 h 10748675"/>
              <a:gd name="connsiteX7824" fmla="*/ 25586446 w 27203888"/>
              <a:gd name="connsiteY7824" fmla="*/ 3840442 h 10748675"/>
              <a:gd name="connsiteX7825" fmla="*/ 25572796 w 27203888"/>
              <a:gd name="connsiteY7825" fmla="*/ 3872520 h 10748675"/>
              <a:gd name="connsiteX7826" fmla="*/ 26386929 w 27203888"/>
              <a:gd name="connsiteY7826" fmla="*/ 3687828 h 10748675"/>
              <a:gd name="connsiteX7827" fmla="*/ 26400582 w 27203888"/>
              <a:gd name="connsiteY7827" fmla="*/ 3655751 h 10748675"/>
              <a:gd name="connsiteX7828" fmla="*/ 26386929 w 27203888"/>
              <a:gd name="connsiteY7828" fmla="*/ 3687828 h 10748675"/>
              <a:gd name="connsiteX7829" fmla="*/ 16936303 w 27203888"/>
              <a:gd name="connsiteY7829" fmla="*/ 5863887 h 10748675"/>
              <a:gd name="connsiteX7830" fmla="*/ 16912616 w 27203888"/>
              <a:gd name="connsiteY7830" fmla="*/ 5831676 h 10748675"/>
              <a:gd name="connsiteX7831" fmla="*/ 16936303 w 27203888"/>
              <a:gd name="connsiteY7831" fmla="*/ 5863887 h 10748675"/>
              <a:gd name="connsiteX7832" fmla="*/ 7480490 w 27203888"/>
              <a:gd name="connsiteY7832" fmla="*/ 8042428 h 10748675"/>
              <a:gd name="connsiteX7833" fmla="*/ 7460070 w 27203888"/>
              <a:gd name="connsiteY7833" fmla="*/ 8020148 h 10748675"/>
              <a:gd name="connsiteX7834" fmla="*/ 7480490 w 27203888"/>
              <a:gd name="connsiteY7834" fmla="*/ 8042428 h 10748675"/>
              <a:gd name="connsiteX7835" fmla="*/ 3445199 w 27203888"/>
              <a:gd name="connsiteY7835" fmla="*/ 8971690 h 10748675"/>
              <a:gd name="connsiteX7836" fmla="*/ 3376939 w 27203888"/>
              <a:gd name="connsiteY7836" fmla="*/ 8976760 h 10748675"/>
              <a:gd name="connsiteX7837" fmla="*/ 3398094 w 27203888"/>
              <a:gd name="connsiteY7837" fmla="*/ 8908047 h 10748675"/>
              <a:gd name="connsiteX7838" fmla="*/ 3445199 w 27203888"/>
              <a:gd name="connsiteY7838" fmla="*/ 8971690 h 10748675"/>
              <a:gd name="connsiteX7839" fmla="*/ 1377614 w 27203888"/>
              <a:gd name="connsiteY7839" fmla="*/ 9447540 h 10748675"/>
              <a:gd name="connsiteX7840" fmla="*/ 1386017 w 27203888"/>
              <a:gd name="connsiteY7840" fmla="*/ 9418733 h 10748675"/>
              <a:gd name="connsiteX7841" fmla="*/ 1377614 w 27203888"/>
              <a:gd name="connsiteY7841" fmla="*/ 9447540 h 10748675"/>
              <a:gd name="connsiteX7842" fmla="*/ 759758 w 27203888"/>
              <a:gd name="connsiteY7842" fmla="*/ 9589741 h 10748675"/>
              <a:gd name="connsiteX7843" fmla="*/ 783459 w 27203888"/>
              <a:gd name="connsiteY7843" fmla="*/ 9558555 h 10748675"/>
              <a:gd name="connsiteX7844" fmla="*/ 759758 w 27203888"/>
              <a:gd name="connsiteY7844" fmla="*/ 9589741 h 10748675"/>
              <a:gd name="connsiteX7845" fmla="*/ 8604249 w 27203888"/>
              <a:gd name="connsiteY7845" fmla="*/ 7786496 h 10748675"/>
              <a:gd name="connsiteX7846" fmla="*/ 8612498 w 27203888"/>
              <a:gd name="connsiteY7846" fmla="*/ 7754922 h 10748675"/>
              <a:gd name="connsiteX7847" fmla="*/ 8577391 w 27203888"/>
              <a:gd name="connsiteY7847" fmla="*/ 7789981 h 10748675"/>
              <a:gd name="connsiteX7848" fmla="*/ 8604249 w 27203888"/>
              <a:gd name="connsiteY7848" fmla="*/ 7786496 h 10748675"/>
              <a:gd name="connsiteX7849" fmla="*/ 3226325 w 27203888"/>
              <a:gd name="connsiteY7849" fmla="*/ 9025666 h 10748675"/>
              <a:gd name="connsiteX7850" fmla="*/ 3205104 w 27203888"/>
              <a:gd name="connsiteY7850" fmla="*/ 9027781 h 10748675"/>
              <a:gd name="connsiteX7851" fmla="*/ 3199054 w 27203888"/>
              <a:gd name="connsiteY7851" fmla="*/ 9001498 h 10748675"/>
              <a:gd name="connsiteX7852" fmla="*/ 3243281 w 27203888"/>
              <a:gd name="connsiteY7852" fmla="*/ 9007926 h 10748675"/>
              <a:gd name="connsiteX7853" fmla="*/ 3226325 w 27203888"/>
              <a:gd name="connsiteY7853" fmla="*/ 9025666 h 10748675"/>
              <a:gd name="connsiteX7854" fmla="*/ 7543471 w 27203888"/>
              <a:gd name="connsiteY7854" fmla="*/ 8034674 h 10748675"/>
              <a:gd name="connsiteX7855" fmla="*/ 7588129 w 27203888"/>
              <a:gd name="connsiteY7855" fmla="*/ 8017655 h 10748675"/>
              <a:gd name="connsiteX7856" fmla="*/ 7505347 w 27203888"/>
              <a:gd name="connsiteY7856" fmla="*/ 8009728 h 10748675"/>
              <a:gd name="connsiteX7857" fmla="*/ 7543471 w 27203888"/>
              <a:gd name="connsiteY7857" fmla="*/ 8034674 h 10748675"/>
              <a:gd name="connsiteX7858" fmla="*/ 4431939 w 27203888"/>
              <a:gd name="connsiteY7858" fmla="*/ 8752633 h 10748675"/>
              <a:gd name="connsiteX7859" fmla="*/ 4349600 w 27203888"/>
              <a:gd name="connsiteY7859" fmla="*/ 8726014 h 10748675"/>
              <a:gd name="connsiteX7860" fmla="*/ 4385948 w 27203888"/>
              <a:gd name="connsiteY7860" fmla="*/ 8715331 h 10748675"/>
              <a:gd name="connsiteX7861" fmla="*/ 4383032 w 27203888"/>
              <a:gd name="connsiteY7861" fmla="*/ 8708463 h 10748675"/>
              <a:gd name="connsiteX7862" fmla="*/ 4379559 w 27203888"/>
              <a:gd name="connsiteY7862" fmla="*/ 8711610 h 10748675"/>
              <a:gd name="connsiteX7863" fmla="*/ 4375027 w 27203888"/>
              <a:gd name="connsiteY7863" fmla="*/ 8695269 h 10748675"/>
              <a:gd name="connsiteX7864" fmla="*/ 4375023 w 27203888"/>
              <a:gd name="connsiteY7864" fmla="*/ 8695227 h 10748675"/>
              <a:gd name="connsiteX7865" fmla="*/ 4373672 w 27203888"/>
              <a:gd name="connsiteY7865" fmla="*/ 8693012 h 10748675"/>
              <a:gd name="connsiteX7866" fmla="*/ 4374953 w 27203888"/>
              <a:gd name="connsiteY7866" fmla="*/ 8693475 h 10748675"/>
              <a:gd name="connsiteX7867" fmla="*/ 4374860 w 27203888"/>
              <a:gd name="connsiteY7867" fmla="*/ 8691191 h 10748675"/>
              <a:gd name="connsiteX7868" fmla="*/ 4376655 w 27203888"/>
              <a:gd name="connsiteY7868" fmla="*/ 8694089 h 10748675"/>
              <a:gd name="connsiteX7869" fmla="*/ 4416603 w 27203888"/>
              <a:gd name="connsiteY7869" fmla="*/ 8708534 h 10748675"/>
              <a:gd name="connsiteX7870" fmla="*/ 4456300 w 27203888"/>
              <a:gd name="connsiteY7870" fmla="*/ 8745395 h 10748675"/>
              <a:gd name="connsiteX7871" fmla="*/ 4431939 w 27203888"/>
              <a:gd name="connsiteY7871" fmla="*/ 8752633 h 10748675"/>
              <a:gd name="connsiteX7872" fmla="*/ 17239347 w 27203888"/>
              <a:gd name="connsiteY7872" fmla="*/ 5805909 h 10748675"/>
              <a:gd name="connsiteX7873" fmla="*/ 17224644 w 27203888"/>
              <a:gd name="connsiteY7873" fmla="*/ 5774772 h 10748675"/>
              <a:gd name="connsiteX7874" fmla="*/ 17239347 w 27203888"/>
              <a:gd name="connsiteY7874" fmla="*/ 5805909 h 10748675"/>
              <a:gd name="connsiteX7875" fmla="*/ 23793226 w 27203888"/>
              <a:gd name="connsiteY7875" fmla="*/ 4298628 h 10748675"/>
              <a:gd name="connsiteX7876" fmla="*/ 23806836 w 27203888"/>
              <a:gd name="connsiteY7876" fmla="*/ 4266549 h 10748675"/>
              <a:gd name="connsiteX7877" fmla="*/ 23793226 w 27203888"/>
              <a:gd name="connsiteY7877" fmla="*/ 4298628 h 10748675"/>
              <a:gd name="connsiteX7878" fmla="*/ 23933721 w 27203888"/>
              <a:gd name="connsiteY7878" fmla="*/ 4270146 h 10748675"/>
              <a:gd name="connsiteX7879" fmla="*/ 23947373 w 27203888"/>
              <a:gd name="connsiteY7879" fmla="*/ 4242871 h 10748675"/>
              <a:gd name="connsiteX7880" fmla="*/ 23933721 w 27203888"/>
              <a:gd name="connsiteY7880" fmla="*/ 4270146 h 10748675"/>
              <a:gd name="connsiteX7881" fmla="*/ 3258918 w 27203888"/>
              <a:gd name="connsiteY7881" fmla="*/ 9030118 h 10748675"/>
              <a:gd name="connsiteX7882" fmla="*/ 3248228 w 27203888"/>
              <a:gd name="connsiteY7882" fmla="*/ 9025434 h 10748675"/>
              <a:gd name="connsiteX7883" fmla="*/ 3256162 w 27203888"/>
              <a:gd name="connsiteY7883" fmla="*/ 9012185 h 10748675"/>
              <a:gd name="connsiteX7884" fmla="*/ 3258918 w 27203888"/>
              <a:gd name="connsiteY7884" fmla="*/ 9030118 h 10748675"/>
              <a:gd name="connsiteX7885" fmla="*/ 16883210 w 27203888"/>
              <a:gd name="connsiteY7885" fmla="*/ 5896096 h 10748675"/>
              <a:gd name="connsiteX7886" fmla="*/ 16897912 w 27203888"/>
              <a:gd name="connsiteY7886" fmla="*/ 5863887 h 10748675"/>
              <a:gd name="connsiteX7887" fmla="*/ 16883210 w 27203888"/>
              <a:gd name="connsiteY7887" fmla="*/ 5896096 h 10748675"/>
              <a:gd name="connsiteX7888" fmla="*/ 25697733 w 27203888"/>
              <a:gd name="connsiteY7888" fmla="*/ 3872502 h 10748675"/>
              <a:gd name="connsiteX7889" fmla="*/ 25659254 w 27203888"/>
              <a:gd name="connsiteY7889" fmla="*/ 3807292 h 10748675"/>
              <a:gd name="connsiteX7890" fmla="*/ 25712472 w 27203888"/>
              <a:gd name="connsiteY7890" fmla="*/ 3807292 h 10748675"/>
              <a:gd name="connsiteX7891" fmla="*/ 25697733 w 27203888"/>
              <a:gd name="connsiteY7891" fmla="*/ 3872502 h 10748675"/>
              <a:gd name="connsiteX7892" fmla="*/ 5316011 w 27203888"/>
              <a:gd name="connsiteY7892" fmla="*/ 8564718 h 10748675"/>
              <a:gd name="connsiteX7893" fmla="*/ 5244130 w 27203888"/>
              <a:gd name="connsiteY7893" fmla="*/ 8544861 h 10748675"/>
              <a:gd name="connsiteX7894" fmla="*/ 5312733 w 27203888"/>
              <a:gd name="connsiteY7894" fmla="*/ 8518088 h 10748675"/>
              <a:gd name="connsiteX7895" fmla="*/ 5381153 w 27203888"/>
              <a:gd name="connsiteY7895" fmla="*/ 8540798 h 10748675"/>
              <a:gd name="connsiteX7896" fmla="*/ 5316011 w 27203888"/>
              <a:gd name="connsiteY7896" fmla="*/ 8564718 h 10748675"/>
              <a:gd name="connsiteX7897" fmla="*/ 8552539 w 27203888"/>
              <a:gd name="connsiteY7897" fmla="*/ 7822707 h 10748675"/>
              <a:gd name="connsiteX7898" fmla="*/ 8562013 w 27203888"/>
              <a:gd name="connsiteY7898" fmla="*/ 7793520 h 10748675"/>
              <a:gd name="connsiteX7899" fmla="*/ 8552539 w 27203888"/>
              <a:gd name="connsiteY7899" fmla="*/ 7822707 h 10748675"/>
              <a:gd name="connsiteX7900" fmla="*/ 26680422 w 27203888"/>
              <a:gd name="connsiteY7900" fmla="*/ 3651110 h 10748675"/>
              <a:gd name="connsiteX7901" fmla="*/ 26660708 w 27203888"/>
              <a:gd name="connsiteY7901" fmla="*/ 3622604 h 10748675"/>
              <a:gd name="connsiteX7902" fmla="*/ 26688747 w 27203888"/>
              <a:gd name="connsiteY7902" fmla="*/ 3641034 h 10748675"/>
              <a:gd name="connsiteX7903" fmla="*/ 26680422 w 27203888"/>
              <a:gd name="connsiteY7903" fmla="*/ 3651110 h 10748675"/>
              <a:gd name="connsiteX7904" fmla="*/ 3497336 w 27203888"/>
              <a:gd name="connsiteY7904" fmla="*/ 8987472 h 10748675"/>
              <a:gd name="connsiteX7905" fmla="*/ 3485688 w 27203888"/>
              <a:gd name="connsiteY7905" fmla="*/ 8936860 h 10748675"/>
              <a:gd name="connsiteX7906" fmla="*/ 3527099 w 27203888"/>
              <a:gd name="connsiteY7906" fmla="*/ 8932659 h 10748675"/>
              <a:gd name="connsiteX7907" fmla="*/ 3497336 w 27203888"/>
              <a:gd name="connsiteY7907" fmla="*/ 8987472 h 10748675"/>
              <a:gd name="connsiteX7908" fmla="*/ 1428895 w 27203888"/>
              <a:gd name="connsiteY7908" fmla="*/ 9463517 h 10748675"/>
              <a:gd name="connsiteX7909" fmla="*/ 1437300 w 27203888"/>
              <a:gd name="connsiteY7909" fmla="*/ 9434703 h 10748675"/>
              <a:gd name="connsiteX7910" fmla="*/ 1428895 w 27203888"/>
              <a:gd name="connsiteY7910" fmla="*/ 9463517 h 10748675"/>
              <a:gd name="connsiteX7911" fmla="*/ 1767179 w 27203888"/>
              <a:gd name="connsiteY7911" fmla="*/ 9385662 h 10748675"/>
              <a:gd name="connsiteX7912" fmla="*/ 1750869 w 27203888"/>
              <a:gd name="connsiteY7912" fmla="*/ 9362536 h 10748675"/>
              <a:gd name="connsiteX7913" fmla="*/ 1767179 w 27203888"/>
              <a:gd name="connsiteY7913" fmla="*/ 9385662 h 10748675"/>
              <a:gd name="connsiteX7914" fmla="*/ 3286349 w 27203888"/>
              <a:gd name="connsiteY7914" fmla="*/ 9036032 h 10748675"/>
              <a:gd name="connsiteX7915" fmla="*/ 3306244 w 27203888"/>
              <a:gd name="connsiteY7915" fmla="*/ 9005712 h 10748675"/>
              <a:gd name="connsiteX7916" fmla="*/ 3286349 w 27203888"/>
              <a:gd name="connsiteY7916" fmla="*/ 9036032 h 10748675"/>
              <a:gd name="connsiteX7917" fmla="*/ 25748920 w 27203888"/>
              <a:gd name="connsiteY7917" fmla="*/ 3870114 h 10748675"/>
              <a:gd name="connsiteX7918" fmla="*/ 25727697 w 27203888"/>
              <a:gd name="connsiteY7918" fmla="*/ 3872520 h 10748675"/>
              <a:gd name="connsiteX7919" fmla="*/ 25727696 w 27203888"/>
              <a:gd name="connsiteY7919" fmla="*/ 3840442 h 10748675"/>
              <a:gd name="connsiteX7920" fmla="*/ 25770139 w 27203888"/>
              <a:gd name="connsiteY7920" fmla="*/ 3853273 h 10748675"/>
              <a:gd name="connsiteX7921" fmla="*/ 25748920 w 27203888"/>
              <a:gd name="connsiteY7921" fmla="*/ 3870114 h 10748675"/>
              <a:gd name="connsiteX7922" fmla="*/ 4846994 w 27203888"/>
              <a:gd name="connsiteY7922" fmla="*/ 8684784 h 10748675"/>
              <a:gd name="connsiteX7923" fmla="*/ 4664881 w 27203888"/>
              <a:gd name="connsiteY7923" fmla="*/ 8710078 h 10748675"/>
              <a:gd name="connsiteX7924" fmla="*/ 4577118 w 27203888"/>
              <a:gd name="connsiteY7924" fmla="*/ 8680377 h 10748675"/>
              <a:gd name="connsiteX7925" fmla="*/ 4669347 w 27203888"/>
              <a:gd name="connsiteY7925" fmla="*/ 8659151 h 10748675"/>
              <a:gd name="connsiteX7926" fmla="*/ 4846994 w 27203888"/>
              <a:gd name="connsiteY7926" fmla="*/ 8684784 h 10748675"/>
              <a:gd name="connsiteX7927" fmla="*/ 24711832 w 27203888"/>
              <a:gd name="connsiteY7927" fmla="*/ 4114033 h 10748675"/>
              <a:gd name="connsiteX7928" fmla="*/ 24725483 w 27203888"/>
              <a:gd name="connsiteY7928" fmla="*/ 4081958 h 10748675"/>
              <a:gd name="connsiteX7929" fmla="*/ 24711832 w 27203888"/>
              <a:gd name="connsiteY7929" fmla="*/ 4114033 h 10748675"/>
              <a:gd name="connsiteX7930" fmla="*/ 23911285 w 27203888"/>
              <a:gd name="connsiteY7930" fmla="*/ 4298606 h 10748675"/>
              <a:gd name="connsiteX7931" fmla="*/ 23837250 w 27203888"/>
              <a:gd name="connsiteY7931" fmla="*/ 4239840 h 10748675"/>
              <a:gd name="connsiteX7932" fmla="*/ 23807636 w 27203888"/>
              <a:gd name="connsiteY7932" fmla="*/ 4183347 h 10748675"/>
              <a:gd name="connsiteX7933" fmla="*/ 23826918 w 27203888"/>
              <a:gd name="connsiteY7933" fmla="*/ 4158010 h 10748675"/>
              <a:gd name="connsiteX7934" fmla="*/ 23886607 w 27203888"/>
              <a:gd name="connsiteY7934" fmla="*/ 4207192 h 10748675"/>
              <a:gd name="connsiteX7935" fmla="*/ 23911285 w 27203888"/>
              <a:gd name="connsiteY7935" fmla="*/ 4298606 h 10748675"/>
              <a:gd name="connsiteX7936" fmla="*/ 3556384 w 27203888"/>
              <a:gd name="connsiteY7936" fmla="*/ 8988669 h 10748675"/>
              <a:gd name="connsiteX7937" fmla="*/ 3543899 w 27203888"/>
              <a:gd name="connsiteY7937" fmla="*/ 8981377 h 10748675"/>
              <a:gd name="connsiteX7938" fmla="*/ 3577029 w 27203888"/>
              <a:gd name="connsiteY7938" fmla="*/ 8941206 h 10748675"/>
              <a:gd name="connsiteX7939" fmla="*/ 3556384 w 27203888"/>
              <a:gd name="connsiteY7939" fmla="*/ 8988669 h 10748675"/>
              <a:gd name="connsiteX7940" fmla="*/ 1850634 w 27203888"/>
              <a:gd name="connsiteY7940" fmla="*/ 9386290 h 10748675"/>
              <a:gd name="connsiteX7941" fmla="*/ 1831364 w 27203888"/>
              <a:gd name="connsiteY7941" fmla="*/ 9367878 h 10748675"/>
              <a:gd name="connsiteX7942" fmla="*/ 1850634 w 27203888"/>
              <a:gd name="connsiteY7942" fmla="*/ 9386290 h 10748675"/>
              <a:gd name="connsiteX7943" fmla="*/ 1881564 w 27203888"/>
              <a:gd name="connsiteY7943" fmla="*/ 9379172 h 10748675"/>
              <a:gd name="connsiteX7944" fmla="*/ 1885627 w 27203888"/>
              <a:gd name="connsiteY7944" fmla="*/ 9331492 h 10748675"/>
              <a:gd name="connsiteX7945" fmla="*/ 1881564 w 27203888"/>
              <a:gd name="connsiteY7945" fmla="*/ 9379172 h 10748675"/>
              <a:gd name="connsiteX7946" fmla="*/ 3335881 w 27203888"/>
              <a:gd name="connsiteY7946" fmla="*/ 9044467 h 10748675"/>
              <a:gd name="connsiteX7947" fmla="*/ 3325664 w 27203888"/>
              <a:gd name="connsiteY7947" fmla="*/ 9000073 h 10748675"/>
              <a:gd name="connsiteX7948" fmla="*/ 3355803 w 27203888"/>
              <a:gd name="connsiteY7948" fmla="*/ 8993137 h 10748675"/>
              <a:gd name="connsiteX7949" fmla="*/ 3376849 w 27203888"/>
              <a:gd name="connsiteY7949" fmla="*/ 9019458 h 10748675"/>
              <a:gd name="connsiteX7950" fmla="*/ 3335881 w 27203888"/>
              <a:gd name="connsiteY7950" fmla="*/ 9044467 h 10748675"/>
              <a:gd name="connsiteX7951" fmla="*/ 4551963 w 27203888"/>
              <a:gd name="connsiteY7951" fmla="*/ 8764591 h 10748675"/>
              <a:gd name="connsiteX7952" fmla="*/ 4476691 w 27203888"/>
              <a:gd name="connsiteY7952" fmla="*/ 8761145 h 10748675"/>
              <a:gd name="connsiteX7953" fmla="*/ 4541746 w 27203888"/>
              <a:gd name="connsiteY7953" fmla="*/ 8720197 h 10748675"/>
              <a:gd name="connsiteX7954" fmla="*/ 4551963 w 27203888"/>
              <a:gd name="connsiteY7954" fmla="*/ 8764591 h 10748675"/>
              <a:gd name="connsiteX7955" fmla="*/ 1480714 w 27203888"/>
              <a:gd name="connsiteY7955" fmla="*/ 9473637 h 10748675"/>
              <a:gd name="connsiteX7956" fmla="*/ 1456102 w 27203888"/>
              <a:gd name="connsiteY7956" fmla="*/ 9477920 h 10748675"/>
              <a:gd name="connsiteX7957" fmla="*/ 1488059 w 27203888"/>
              <a:gd name="connsiteY7957" fmla="*/ 9448425 h 10748675"/>
              <a:gd name="connsiteX7958" fmla="*/ 1480714 w 27203888"/>
              <a:gd name="connsiteY7958" fmla="*/ 9473637 h 10748675"/>
              <a:gd name="connsiteX7959" fmla="*/ 22989525 w 27203888"/>
              <a:gd name="connsiteY7959" fmla="*/ 4525045 h 10748675"/>
              <a:gd name="connsiteX7960" fmla="*/ 22982700 w 27203888"/>
              <a:gd name="connsiteY7960" fmla="*/ 4517828 h 10748675"/>
              <a:gd name="connsiteX7961" fmla="*/ 22987249 w 27203888"/>
              <a:gd name="connsiteY7961" fmla="*/ 4498582 h 10748675"/>
              <a:gd name="connsiteX7962" fmla="*/ 22996351 w 27203888"/>
              <a:gd name="connsiteY7962" fmla="*/ 4517828 h 10748675"/>
              <a:gd name="connsiteX7963" fmla="*/ 22989525 w 27203888"/>
              <a:gd name="connsiteY7963" fmla="*/ 4525045 h 10748675"/>
              <a:gd name="connsiteX7964" fmla="*/ 24783069 w 27203888"/>
              <a:gd name="connsiteY7964" fmla="*/ 4114037 h 10748675"/>
              <a:gd name="connsiteX7965" fmla="*/ 24710772 w 27203888"/>
              <a:gd name="connsiteY7965" fmla="*/ 4043832 h 10748675"/>
              <a:gd name="connsiteX7966" fmla="*/ 24753825 w 27203888"/>
              <a:gd name="connsiteY7966" fmla="*/ 3968305 h 10748675"/>
              <a:gd name="connsiteX7967" fmla="*/ 24783069 w 27203888"/>
              <a:gd name="connsiteY7967" fmla="*/ 4114037 h 10748675"/>
              <a:gd name="connsiteX7968" fmla="*/ 24819322 w 27203888"/>
              <a:gd name="connsiteY7968" fmla="*/ 4109362 h 10748675"/>
              <a:gd name="connsiteX7969" fmla="*/ 24824567 w 27203888"/>
              <a:gd name="connsiteY7969" fmla="*/ 4101256 h 10748675"/>
              <a:gd name="connsiteX7970" fmla="*/ 24824084 w 27203888"/>
              <a:gd name="connsiteY7970" fmla="*/ 4102005 h 10748675"/>
              <a:gd name="connsiteX7971" fmla="*/ 26507260 w 27203888"/>
              <a:gd name="connsiteY7971" fmla="*/ 3720948 h 10748675"/>
              <a:gd name="connsiteX7972" fmla="*/ 26473387 w 27203888"/>
              <a:gd name="connsiteY7972" fmla="*/ 3674696 h 10748675"/>
              <a:gd name="connsiteX7973" fmla="*/ 26507260 w 27203888"/>
              <a:gd name="connsiteY7973" fmla="*/ 3720948 h 10748675"/>
              <a:gd name="connsiteX7974" fmla="*/ 25328339 w 27203888"/>
              <a:gd name="connsiteY7974" fmla="*/ 3993261 h 10748675"/>
              <a:gd name="connsiteX7975" fmla="*/ 25313636 w 27203888"/>
              <a:gd name="connsiteY7975" fmla="*/ 3967490 h 10748675"/>
              <a:gd name="connsiteX7976" fmla="*/ 25328339 w 27203888"/>
              <a:gd name="connsiteY7976" fmla="*/ 3993261 h 10748675"/>
              <a:gd name="connsiteX7977" fmla="*/ 17068630 w 27203888"/>
              <a:gd name="connsiteY7977" fmla="*/ 5896096 h 10748675"/>
              <a:gd name="connsiteX7978" fmla="*/ 17107021 w 27203888"/>
              <a:gd name="connsiteY7978" fmla="*/ 5870329 h 10748675"/>
              <a:gd name="connsiteX7979" fmla="*/ 17096083 w 27203888"/>
              <a:gd name="connsiteY7979" fmla="*/ 5858048 h 10748675"/>
              <a:gd name="connsiteX7980" fmla="*/ 17068630 w 27203888"/>
              <a:gd name="connsiteY7980" fmla="*/ 5896096 h 10748675"/>
              <a:gd name="connsiteX7981" fmla="*/ 24816301 w 27203888"/>
              <a:gd name="connsiteY7981" fmla="*/ 4114033 h 10748675"/>
              <a:gd name="connsiteX7982" fmla="*/ 24819219 w 27203888"/>
              <a:gd name="connsiteY7982" fmla="*/ 4109523 h 10748675"/>
              <a:gd name="connsiteX7983" fmla="*/ 24819322 w 27203888"/>
              <a:gd name="connsiteY7983" fmla="*/ 4109362 h 10748675"/>
              <a:gd name="connsiteX7984" fmla="*/ 18547412 w 27203888"/>
              <a:gd name="connsiteY7984" fmla="*/ 5556877 h 10748675"/>
              <a:gd name="connsiteX7985" fmla="*/ 18519373 w 27203888"/>
              <a:gd name="connsiteY7985" fmla="*/ 5544591 h 10748675"/>
              <a:gd name="connsiteX7986" fmla="*/ 18536898 w 27203888"/>
              <a:gd name="connsiteY7986" fmla="*/ 5536912 h 10748675"/>
              <a:gd name="connsiteX7987" fmla="*/ 18547412 w 27203888"/>
              <a:gd name="connsiteY7987" fmla="*/ 5556877 h 10748675"/>
              <a:gd name="connsiteX7988" fmla="*/ 26010067 w 27203888"/>
              <a:gd name="connsiteY7988" fmla="*/ 3839440 h 10748675"/>
              <a:gd name="connsiteX7989" fmla="*/ 26006948 w 27203888"/>
              <a:gd name="connsiteY7989" fmla="*/ 3824480 h 10748675"/>
              <a:gd name="connsiteX7990" fmla="*/ 26015055 w 27203888"/>
              <a:gd name="connsiteY7990" fmla="*/ 3827480 h 10748675"/>
              <a:gd name="connsiteX7991" fmla="*/ 26010067 w 27203888"/>
              <a:gd name="connsiteY7991" fmla="*/ 3839440 h 10748675"/>
              <a:gd name="connsiteX7992" fmla="*/ 23675298 w 27203888"/>
              <a:gd name="connsiteY7992" fmla="*/ 4379124 h 10748675"/>
              <a:gd name="connsiteX7993" fmla="*/ 23674196 w 27203888"/>
              <a:gd name="connsiteY7993" fmla="*/ 4374465 h 10748675"/>
              <a:gd name="connsiteX7994" fmla="*/ 23667147 w 27203888"/>
              <a:gd name="connsiteY7994" fmla="*/ 4374465 h 10748675"/>
              <a:gd name="connsiteX7995" fmla="*/ 23670956 w 27203888"/>
              <a:gd name="connsiteY7995" fmla="*/ 4360756 h 10748675"/>
              <a:gd name="connsiteX7996" fmla="*/ 23670749 w 27203888"/>
              <a:gd name="connsiteY7996" fmla="*/ 4359879 h 10748675"/>
              <a:gd name="connsiteX7997" fmla="*/ 23671388 w 27203888"/>
              <a:gd name="connsiteY7997" fmla="*/ 4359204 h 10748675"/>
              <a:gd name="connsiteX7998" fmla="*/ 23672133 w 27203888"/>
              <a:gd name="connsiteY7998" fmla="*/ 4356519 h 10748675"/>
              <a:gd name="connsiteX7999" fmla="*/ 23672541 w 27203888"/>
              <a:gd name="connsiteY7999" fmla="*/ 4357983 h 10748675"/>
              <a:gd name="connsiteX8000" fmla="*/ 23677573 w 27203888"/>
              <a:gd name="connsiteY8000" fmla="*/ 4352662 h 10748675"/>
              <a:gd name="connsiteX8001" fmla="*/ 23684400 w 27203888"/>
              <a:gd name="connsiteY8001" fmla="*/ 4359879 h 10748675"/>
              <a:gd name="connsiteX8002" fmla="*/ 23675298 w 27203888"/>
              <a:gd name="connsiteY8002" fmla="*/ 4379124 h 10748675"/>
              <a:gd name="connsiteX8003" fmla="*/ 24318884 w 27203888"/>
              <a:gd name="connsiteY8003" fmla="*/ 4235386 h 10748675"/>
              <a:gd name="connsiteX8004" fmla="*/ 24308370 w 27203888"/>
              <a:gd name="connsiteY8004" fmla="*/ 4209723 h 10748675"/>
              <a:gd name="connsiteX8005" fmla="*/ 24336409 w 27203888"/>
              <a:gd name="connsiteY8005" fmla="*/ 4222555 h 10748675"/>
              <a:gd name="connsiteX8006" fmla="*/ 24318884 w 27203888"/>
              <a:gd name="connsiteY8006" fmla="*/ 4235386 h 10748675"/>
              <a:gd name="connsiteX8007" fmla="*/ 26708222 w 27203888"/>
              <a:gd name="connsiteY8007" fmla="*/ 3687828 h 10748675"/>
              <a:gd name="connsiteX8008" fmla="*/ 26689528 w 27203888"/>
              <a:gd name="connsiteY8008" fmla="*/ 3674998 h 10748675"/>
              <a:gd name="connsiteX8009" fmla="*/ 26703547 w 27203888"/>
              <a:gd name="connsiteY8009" fmla="*/ 3665374 h 10748675"/>
              <a:gd name="connsiteX8010" fmla="*/ 26717567 w 27203888"/>
              <a:gd name="connsiteY8010" fmla="*/ 3674997 h 10748675"/>
              <a:gd name="connsiteX8011" fmla="*/ 26708222 w 27203888"/>
              <a:gd name="connsiteY8011" fmla="*/ 3687828 h 10748675"/>
              <a:gd name="connsiteX8012" fmla="*/ 3401837 w 27203888"/>
              <a:gd name="connsiteY8012" fmla="*/ 9055354 h 10748675"/>
              <a:gd name="connsiteX8013" fmla="*/ 3425175 w 27203888"/>
              <a:gd name="connsiteY8013" fmla="*/ 9022591 h 10748675"/>
              <a:gd name="connsiteX8014" fmla="*/ 3401837 w 27203888"/>
              <a:gd name="connsiteY8014" fmla="*/ 9055354 h 10748675"/>
              <a:gd name="connsiteX8015" fmla="*/ 18414837 w 27203888"/>
              <a:gd name="connsiteY8015" fmla="*/ 5601713 h 10748675"/>
              <a:gd name="connsiteX8016" fmla="*/ 18415044 w 27203888"/>
              <a:gd name="connsiteY8016" fmla="*/ 5600656 h 10748675"/>
              <a:gd name="connsiteX8017" fmla="*/ 18415512 w 27203888"/>
              <a:gd name="connsiteY8017" fmla="*/ 5598265 h 10748675"/>
              <a:gd name="connsiteX8018" fmla="*/ 2968920 w 27203888"/>
              <a:gd name="connsiteY8018" fmla="*/ 9156689 h 10748675"/>
              <a:gd name="connsiteX8019" fmla="*/ 2977333 w 27203888"/>
              <a:gd name="connsiteY8019" fmla="*/ 9127911 h 10748675"/>
              <a:gd name="connsiteX8020" fmla="*/ 2968920 w 27203888"/>
              <a:gd name="connsiteY8020" fmla="*/ 9156689 h 10748675"/>
              <a:gd name="connsiteX8021" fmla="*/ 4992090 w 27203888"/>
              <a:gd name="connsiteY8021" fmla="*/ 8691065 h 10748675"/>
              <a:gd name="connsiteX8022" fmla="*/ 5000503 w 27203888"/>
              <a:gd name="connsiteY8022" fmla="*/ 8662287 h 10748675"/>
              <a:gd name="connsiteX8023" fmla="*/ 4992090 w 27203888"/>
              <a:gd name="connsiteY8023" fmla="*/ 8691065 h 10748675"/>
              <a:gd name="connsiteX8024" fmla="*/ 7050847 w 27203888"/>
              <a:gd name="connsiteY8024" fmla="*/ 8218784 h 10748675"/>
              <a:gd name="connsiteX8025" fmla="*/ 7079065 w 27203888"/>
              <a:gd name="connsiteY8025" fmla="*/ 8209480 h 10748675"/>
              <a:gd name="connsiteX8026" fmla="*/ 7027233 w 27203888"/>
              <a:gd name="connsiteY8026" fmla="*/ 8195326 h 10748675"/>
              <a:gd name="connsiteX8027" fmla="*/ 7050847 w 27203888"/>
              <a:gd name="connsiteY8027" fmla="*/ 8218784 h 10748675"/>
              <a:gd name="connsiteX8028" fmla="*/ 1944372 w 27203888"/>
              <a:gd name="connsiteY8028" fmla="*/ 9394941 h 10748675"/>
              <a:gd name="connsiteX8029" fmla="*/ 1917747 w 27203888"/>
              <a:gd name="connsiteY8029" fmla="*/ 9398252 h 10748675"/>
              <a:gd name="connsiteX8030" fmla="*/ 1952633 w 27203888"/>
              <a:gd name="connsiteY8030" fmla="*/ 9364079 h 10748675"/>
              <a:gd name="connsiteX8031" fmla="*/ 1944372 w 27203888"/>
              <a:gd name="connsiteY8031" fmla="*/ 9394941 h 10748675"/>
              <a:gd name="connsiteX8032" fmla="*/ 18413373 w 27203888"/>
              <a:gd name="connsiteY8032" fmla="*/ 5609198 h 10748675"/>
              <a:gd name="connsiteX8033" fmla="*/ 18414167 w 27203888"/>
              <a:gd name="connsiteY8033" fmla="*/ 5605138 h 10748675"/>
              <a:gd name="connsiteX8034" fmla="*/ 18414837 w 27203888"/>
              <a:gd name="connsiteY8034" fmla="*/ 5601713 h 10748675"/>
              <a:gd name="connsiteX8035" fmla="*/ 25698080 w 27203888"/>
              <a:gd name="connsiteY8035" fmla="*/ 3934125 h 10748675"/>
              <a:gd name="connsiteX8036" fmla="*/ 25670062 w 27203888"/>
              <a:gd name="connsiteY8036" fmla="*/ 3903408 h 10748675"/>
              <a:gd name="connsiteX8037" fmla="*/ 25698080 w 27203888"/>
              <a:gd name="connsiteY8037" fmla="*/ 3934125 h 10748675"/>
              <a:gd name="connsiteX8038" fmla="*/ 16738210 w 27203888"/>
              <a:gd name="connsiteY8038" fmla="*/ 5997558 h 10748675"/>
              <a:gd name="connsiteX8039" fmla="*/ 16770487 w 27203888"/>
              <a:gd name="connsiteY8039" fmla="*/ 5954075 h 10748675"/>
              <a:gd name="connsiteX8040" fmla="*/ 16853804 w 27203888"/>
              <a:gd name="connsiteY8040" fmla="*/ 5928306 h 10748675"/>
              <a:gd name="connsiteX8041" fmla="*/ 16853804 w 27203888"/>
              <a:gd name="connsiteY8041" fmla="*/ 5863887 h 10748675"/>
              <a:gd name="connsiteX8042" fmla="*/ 16775388 w 27203888"/>
              <a:gd name="connsiteY8042" fmla="*/ 5921864 h 10748675"/>
              <a:gd name="connsiteX8043" fmla="*/ 16736997 w 27203888"/>
              <a:gd name="connsiteY8043" fmla="*/ 5954075 h 10748675"/>
              <a:gd name="connsiteX8044" fmla="*/ 16727195 w 27203888"/>
              <a:gd name="connsiteY8044" fmla="*/ 5986284 h 10748675"/>
              <a:gd name="connsiteX8045" fmla="*/ 16738210 w 27203888"/>
              <a:gd name="connsiteY8045" fmla="*/ 5997558 h 10748675"/>
              <a:gd name="connsiteX8046" fmla="*/ 17037386 w 27203888"/>
              <a:gd name="connsiteY8046" fmla="*/ 5931527 h 10748675"/>
              <a:gd name="connsiteX8047" fmla="*/ 17053927 w 27203888"/>
              <a:gd name="connsiteY8047" fmla="*/ 5896096 h 10748675"/>
              <a:gd name="connsiteX8048" fmla="*/ 17026359 w 27203888"/>
              <a:gd name="connsiteY8048" fmla="*/ 5892875 h 10748675"/>
              <a:gd name="connsiteX8049" fmla="*/ 17009818 w 27203888"/>
              <a:gd name="connsiteY8049" fmla="*/ 5928306 h 10748675"/>
              <a:gd name="connsiteX8050" fmla="*/ 17037386 w 27203888"/>
              <a:gd name="connsiteY8050" fmla="*/ 5931527 h 10748675"/>
              <a:gd name="connsiteX8051" fmla="*/ 18411302 w 27203888"/>
              <a:gd name="connsiteY8051" fmla="*/ 5619782 h 10748675"/>
              <a:gd name="connsiteX8052" fmla="*/ 18412705 w 27203888"/>
              <a:gd name="connsiteY8052" fmla="*/ 5612609 h 10748675"/>
              <a:gd name="connsiteX8053" fmla="*/ 18413373 w 27203888"/>
              <a:gd name="connsiteY8053" fmla="*/ 5609198 h 10748675"/>
              <a:gd name="connsiteX8054" fmla="*/ 23216851 w 27203888"/>
              <a:gd name="connsiteY8054" fmla="*/ 4516455 h 10748675"/>
              <a:gd name="connsiteX8055" fmla="*/ 23230502 w 27203888"/>
              <a:gd name="connsiteY8055" fmla="*/ 4484376 h 10748675"/>
              <a:gd name="connsiteX8056" fmla="*/ 23216851 w 27203888"/>
              <a:gd name="connsiteY8056" fmla="*/ 4516455 h 10748675"/>
              <a:gd name="connsiteX8057" fmla="*/ 26307679 w 27203888"/>
              <a:gd name="connsiteY8057" fmla="*/ 3806238 h 10748675"/>
              <a:gd name="connsiteX8058" fmla="*/ 26308925 w 27203888"/>
              <a:gd name="connsiteY8058" fmla="*/ 3791241 h 10748675"/>
              <a:gd name="connsiteX8059" fmla="*/ 26317656 w 27203888"/>
              <a:gd name="connsiteY8059" fmla="*/ 3793609 h 10748675"/>
              <a:gd name="connsiteX8060" fmla="*/ 26307679 w 27203888"/>
              <a:gd name="connsiteY8060" fmla="*/ 3806238 h 10748675"/>
              <a:gd name="connsiteX8061" fmla="*/ 24017887 w 27203888"/>
              <a:gd name="connsiteY8061" fmla="*/ 4334821 h 10748675"/>
              <a:gd name="connsiteX8062" fmla="*/ 23991360 w 27203888"/>
              <a:gd name="connsiteY8062" fmla="*/ 4331641 h 10748675"/>
              <a:gd name="connsiteX8063" fmla="*/ 24007274 w 27203888"/>
              <a:gd name="connsiteY8063" fmla="*/ 4296657 h 10748675"/>
              <a:gd name="connsiteX8064" fmla="*/ 24033803 w 27203888"/>
              <a:gd name="connsiteY8064" fmla="*/ 4299837 h 10748675"/>
              <a:gd name="connsiteX8065" fmla="*/ 24017887 w 27203888"/>
              <a:gd name="connsiteY8065" fmla="*/ 4334821 h 10748675"/>
              <a:gd name="connsiteX8066" fmla="*/ 25914215 w 27203888"/>
              <a:gd name="connsiteY8066" fmla="*/ 3900945 h 10748675"/>
              <a:gd name="connsiteX8067" fmla="*/ 25846575 w 27203888"/>
              <a:gd name="connsiteY8067" fmla="*/ 3869245 h 10748675"/>
              <a:gd name="connsiteX8068" fmla="*/ 25867977 w 27203888"/>
              <a:gd name="connsiteY8068" fmla="*/ 3817423 h 10748675"/>
              <a:gd name="connsiteX8069" fmla="*/ 25914215 w 27203888"/>
              <a:gd name="connsiteY8069" fmla="*/ 3900945 h 10748675"/>
              <a:gd name="connsiteX8070" fmla="*/ 1556058 w 27203888"/>
              <a:gd name="connsiteY8070" fmla="*/ 9509460 h 10748675"/>
              <a:gd name="connsiteX8071" fmla="*/ 1528511 w 27203888"/>
              <a:gd name="connsiteY8071" fmla="*/ 9499770 h 10748675"/>
              <a:gd name="connsiteX8072" fmla="*/ 1536038 w 27203888"/>
              <a:gd name="connsiteY8072" fmla="*/ 9487351 h 10748675"/>
              <a:gd name="connsiteX8073" fmla="*/ 1572900 w 27203888"/>
              <a:gd name="connsiteY8073" fmla="*/ 9489554 h 10748675"/>
              <a:gd name="connsiteX8074" fmla="*/ 1556058 w 27203888"/>
              <a:gd name="connsiteY8074" fmla="*/ 9509460 h 10748675"/>
              <a:gd name="connsiteX8075" fmla="*/ 917913 w 27203888"/>
              <a:gd name="connsiteY8075" fmla="*/ 9656489 h 10748675"/>
              <a:gd name="connsiteX8076" fmla="*/ 926315 w 27203888"/>
              <a:gd name="connsiteY8076" fmla="*/ 9627681 h 10748675"/>
              <a:gd name="connsiteX8077" fmla="*/ 917913 w 27203888"/>
              <a:gd name="connsiteY8077" fmla="*/ 9656489 h 10748675"/>
              <a:gd name="connsiteX8078" fmla="*/ 1219317 w 27203888"/>
              <a:gd name="connsiteY8078" fmla="*/ 9587122 h 10748675"/>
              <a:gd name="connsiteX8079" fmla="*/ 1227719 w 27203888"/>
              <a:gd name="connsiteY8079" fmla="*/ 9558314 h 10748675"/>
              <a:gd name="connsiteX8080" fmla="*/ 1219317 w 27203888"/>
              <a:gd name="connsiteY8080" fmla="*/ 9587122 h 10748675"/>
              <a:gd name="connsiteX8081" fmla="*/ 3035347 w 27203888"/>
              <a:gd name="connsiteY8081" fmla="*/ 9169170 h 10748675"/>
              <a:gd name="connsiteX8082" fmla="*/ 3039905 w 27203888"/>
              <a:gd name="connsiteY8082" fmla="*/ 9141247 h 10748675"/>
              <a:gd name="connsiteX8083" fmla="*/ 3035347 w 27203888"/>
              <a:gd name="connsiteY8083" fmla="*/ 9169170 h 10748675"/>
              <a:gd name="connsiteX8084" fmla="*/ 4701825 w 27203888"/>
              <a:gd name="connsiteY8084" fmla="*/ 8785638 h 10748675"/>
              <a:gd name="connsiteX8085" fmla="*/ 4624583 w 27203888"/>
              <a:gd name="connsiteY8085" fmla="*/ 8748801 h 10748675"/>
              <a:gd name="connsiteX8086" fmla="*/ 4714169 w 27203888"/>
              <a:gd name="connsiteY8086" fmla="*/ 8728183 h 10748675"/>
              <a:gd name="connsiteX8087" fmla="*/ 4701825 w 27203888"/>
              <a:gd name="connsiteY8087" fmla="*/ 8785638 h 10748675"/>
              <a:gd name="connsiteX8088" fmla="*/ 3498918 w 27203888"/>
              <a:gd name="connsiteY8088" fmla="*/ 9064302 h 10748675"/>
              <a:gd name="connsiteX8089" fmla="*/ 3468029 w 27203888"/>
              <a:gd name="connsiteY8089" fmla="*/ 9066948 h 10748675"/>
              <a:gd name="connsiteX8090" fmla="*/ 3503356 w 27203888"/>
              <a:gd name="connsiteY8090" fmla="*/ 9006805 h 10748675"/>
              <a:gd name="connsiteX8091" fmla="*/ 3509535 w 27203888"/>
              <a:gd name="connsiteY8091" fmla="*/ 9057395 h 10748675"/>
              <a:gd name="connsiteX8092" fmla="*/ 3498918 w 27203888"/>
              <a:gd name="connsiteY8092" fmla="*/ 9064302 h 10748675"/>
              <a:gd name="connsiteX8093" fmla="*/ 26741712 w 27203888"/>
              <a:gd name="connsiteY8093" fmla="*/ 3716242 h 10748675"/>
              <a:gd name="connsiteX8094" fmla="*/ 26718346 w 27203888"/>
              <a:gd name="connsiteY8094" fmla="*/ 3703411 h 10748675"/>
              <a:gd name="connsiteX8095" fmla="*/ 26732367 w 27203888"/>
              <a:gd name="connsiteY8095" fmla="*/ 3693790 h 10748675"/>
              <a:gd name="connsiteX8096" fmla="*/ 26746384 w 27203888"/>
              <a:gd name="connsiteY8096" fmla="*/ 3703411 h 10748675"/>
              <a:gd name="connsiteX8097" fmla="*/ 26741712 w 27203888"/>
              <a:gd name="connsiteY8097" fmla="*/ 3716242 h 10748675"/>
              <a:gd name="connsiteX8098" fmla="*/ 18455835 w 27203888"/>
              <a:gd name="connsiteY8098" fmla="*/ 5629748 h 10748675"/>
              <a:gd name="connsiteX8099" fmla="*/ 18422111 w 27203888"/>
              <a:gd name="connsiteY8099" fmla="*/ 5602749 h 10748675"/>
              <a:gd name="connsiteX8100" fmla="*/ 18500073 w 27203888"/>
              <a:gd name="connsiteY8100" fmla="*/ 5550373 h 10748675"/>
              <a:gd name="connsiteX8101" fmla="*/ 18511028 w 27203888"/>
              <a:gd name="connsiteY8101" fmla="*/ 5558300 h 10748675"/>
              <a:gd name="connsiteX8102" fmla="*/ 18514253 w 27203888"/>
              <a:gd name="connsiteY8102" fmla="*/ 5566758 h 10748675"/>
              <a:gd name="connsiteX8103" fmla="*/ 18512168 w 27203888"/>
              <a:gd name="connsiteY8103" fmla="*/ 5557936 h 10748675"/>
              <a:gd name="connsiteX8104" fmla="*/ 18525820 w 27203888"/>
              <a:gd name="connsiteY8104" fmla="*/ 5557936 h 10748675"/>
              <a:gd name="connsiteX8105" fmla="*/ 18517554 w 27203888"/>
              <a:gd name="connsiteY8105" fmla="*/ 5575415 h 10748675"/>
              <a:gd name="connsiteX8106" fmla="*/ 18518563 w 27203888"/>
              <a:gd name="connsiteY8106" fmla="*/ 5578062 h 10748675"/>
              <a:gd name="connsiteX8107" fmla="*/ 18455835 w 27203888"/>
              <a:gd name="connsiteY8107" fmla="*/ 5629748 h 10748675"/>
              <a:gd name="connsiteX8108" fmla="*/ 18403680 w 27203888"/>
              <a:gd name="connsiteY8108" fmla="*/ 5644358 h 10748675"/>
              <a:gd name="connsiteX8109" fmla="*/ 18386087 w 27203888"/>
              <a:gd name="connsiteY8109" fmla="*/ 5639244 h 10748675"/>
              <a:gd name="connsiteX8110" fmla="*/ 18403681 w 27203888"/>
              <a:gd name="connsiteY8110" fmla="*/ 5629016 h 10748675"/>
              <a:gd name="connsiteX8111" fmla="*/ 18421273 w 27203888"/>
              <a:gd name="connsiteY8111" fmla="*/ 5639244 h 10748675"/>
              <a:gd name="connsiteX8112" fmla="*/ 18403680 w 27203888"/>
              <a:gd name="connsiteY8112" fmla="*/ 5644358 h 10748675"/>
              <a:gd name="connsiteX8113" fmla="*/ 1588709 w 27203888"/>
              <a:gd name="connsiteY8113" fmla="*/ 9515475 h 10748675"/>
              <a:gd name="connsiteX8114" fmla="*/ 1579681 w 27203888"/>
              <a:gd name="connsiteY8114" fmla="*/ 9515046 h 10748675"/>
              <a:gd name="connsiteX8115" fmla="*/ 1582708 w 27203888"/>
              <a:gd name="connsiteY8115" fmla="*/ 9504327 h 10748675"/>
              <a:gd name="connsiteX8116" fmla="*/ 1588709 w 27203888"/>
              <a:gd name="connsiteY8116" fmla="*/ 9515475 h 10748675"/>
              <a:gd name="connsiteX8117" fmla="*/ 24401191 w 27203888"/>
              <a:gd name="connsiteY8117" fmla="*/ 4270220 h 10748675"/>
              <a:gd name="connsiteX8118" fmla="*/ 24340789 w 27203888"/>
              <a:gd name="connsiteY8118" fmla="*/ 4257463 h 10748675"/>
              <a:gd name="connsiteX8119" fmla="*/ 24345822 w 27203888"/>
              <a:gd name="connsiteY8119" fmla="*/ 4244707 h 10748675"/>
              <a:gd name="connsiteX8120" fmla="*/ 24379168 w 27203888"/>
              <a:gd name="connsiteY8120" fmla="*/ 4238327 h 10748675"/>
              <a:gd name="connsiteX8121" fmla="*/ 24401191 w 27203888"/>
              <a:gd name="connsiteY8121" fmla="*/ 4270220 h 10748675"/>
              <a:gd name="connsiteX8122" fmla="*/ 6906010 w 27203888"/>
              <a:gd name="connsiteY8122" fmla="*/ 8297878 h 10748675"/>
              <a:gd name="connsiteX8123" fmla="*/ 7021094 w 27203888"/>
              <a:gd name="connsiteY8123" fmla="*/ 8239010 h 10748675"/>
              <a:gd name="connsiteX8124" fmla="*/ 6981955 w 27203888"/>
              <a:gd name="connsiteY8124" fmla="*/ 8205747 h 10748675"/>
              <a:gd name="connsiteX8125" fmla="*/ 6948434 w 27203888"/>
              <a:gd name="connsiteY8125" fmla="*/ 8224254 h 10748675"/>
              <a:gd name="connsiteX8126" fmla="*/ 6880017 w 27203888"/>
              <a:gd name="connsiteY8126" fmla="*/ 8255290 h 10748675"/>
              <a:gd name="connsiteX8127" fmla="*/ 6906010 w 27203888"/>
              <a:gd name="connsiteY8127" fmla="*/ 8297878 h 10748675"/>
              <a:gd name="connsiteX8128" fmla="*/ 26568752 w 27203888"/>
              <a:gd name="connsiteY8128" fmla="*/ 3774079 h 10748675"/>
              <a:gd name="connsiteX8129" fmla="*/ 26549037 w 27203888"/>
              <a:gd name="connsiteY8129" fmla="*/ 3750464 h 10748675"/>
              <a:gd name="connsiteX8130" fmla="*/ 26577077 w 27203888"/>
              <a:gd name="connsiteY8130" fmla="*/ 3763722 h 10748675"/>
              <a:gd name="connsiteX8131" fmla="*/ 26568752 w 27203888"/>
              <a:gd name="connsiteY8131" fmla="*/ 3774079 h 10748675"/>
              <a:gd name="connsiteX8132" fmla="*/ 4840567 w 27203888"/>
              <a:gd name="connsiteY8132" fmla="*/ 8777510 h 10748675"/>
              <a:gd name="connsiteX8133" fmla="*/ 4809073 w 27203888"/>
              <a:gd name="connsiteY8133" fmla="*/ 8757443 h 10748675"/>
              <a:gd name="connsiteX8134" fmla="*/ 4828626 w 27203888"/>
              <a:gd name="connsiteY8134" fmla="*/ 8725628 h 10748675"/>
              <a:gd name="connsiteX8135" fmla="*/ 4840567 w 27203888"/>
              <a:gd name="connsiteY8135" fmla="*/ 8777510 h 10748675"/>
              <a:gd name="connsiteX8136" fmla="*/ 4865282 w 27203888"/>
              <a:gd name="connsiteY8136" fmla="*/ 8771821 h 10748675"/>
              <a:gd name="connsiteX8137" fmla="*/ 4837065 w 27203888"/>
              <a:gd name="connsiteY8137" fmla="*/ 8723686 h 10748675"/>
              <a:gd name="connsiteX8138" fmla="*/ 4865282 w 27203888"/>
              <a:gd name="connsiteY8138" fmla="*/ 8771821 h 10748675"/>
              <a:gd name="connsiteX8139" fmla="*/ 1898906 w 27203888"/>
              <a:gd name="connsiteY8139" fmla="*/ 9454521 h 10748675"/>
              <a:gd name="connsiteX8140" fmla="*/ 1907312 w 27203888"/>
              <a:gd name="connsiteY8140" fmla="*/ 9425714 h 10748675"/>
              <a:gd name="connsiteX8141" fmla="*/ 1898906 w 27203888"/>
              <a:gd name="connsiteY8141" fmla="*/ 9454521 h 10748675"/>
              <a:gd name="connsiteX8142" fmla="*/ 953299 w 27203888"/>
              <a:gd name="connsiteY8142" fmla="*/ 9672149 h 10748675"/>
              <a:gd name="connsiteX8143" fmla="*/ 961660 w 27203888"/>
              <a:gd name="connsiteY8143" fmla="*/ 9643351 h 10748675"/>
              <a:gd name="connsiteX8144" fmla="*/ 953299 w 27203888"/>
              <a:gd name="connsiteY8144" fmla="*/ 9672149 h 10748675"/>
              <a:gd name="connsiteX8145" fmla="*/ 23339331 w 27203888"/>
              <a:gd name="connsiteY8145" fmla="*/ 4521122 h 10748675"/>
              <a:gd name="connsiteX8146" fmla="*/ 23340579 w 27203888"/>
              <a:gd name="connsiteY8146" fmla="*/ 4498109 h 10748675"/>
              <a:gd name="connsiteX8147" fmla="*/ 23349310 w 27203888"/>
              <a:gd name="connsiteY8147" fmla="*/ 4500666 h 10748675"/>
              <a:gd name="connsiteX8148" fmla="*/ 23339331 w 27203888"/>
              <a:gd name="connsiteY8148" fmla="*/ 4521122 h 10748675"/>
              <a:gd name="connsiteX8149" fmla="*/ 4898419 w 27203888"/>
              <a:gd name="connsiteY8149" fmla="*/ 8766596 h 10748675"/>
              <a:gd name="connsiteX8150" fmla="*/ 4921694 w 27203888"/>
              <a:gd name="connsiteY8150" fmla="*/ 8733562 h 10748675"/>
              <a:gd name="connsiteX8151" fmla="*/ 4898419 w 27203888"/>
              <a:gd name="connsiteY8151" fmla="*/ 8766596 h 10748675"/>
              <a:gd name="connsiteX8152" fmla="*/ 16595686 w 27203888"/>
              <a:gd name="connsiteY8152" fmla="*/ 6081841 h 10748675"/>
              <a:gd name="connsiteX8153" fmla="*/ 16648780 w 27203888"/>
              <a:gd name="connsiteY8153" fmla="*/ 6043189 h 10748675"/>
              <a:gd name="connsiteX8154" fmla="*/ 16687988 w 27203888"/>
              <a:gd name="connsiteY8154" fmla="*/ 6018495 h 10748675"/>
              <a:gd name="connsiteX8155" fmla="*/ 16707592 w 27203888"/>
              <a:gd name="connsiteY8155" fmla="*/ 6018495 h 10748675"/>
              <a:gd name="connsiteX8156" fmla="*/ 16700547 w 27203888"/>
              <a:gd name="connsiteY8156" fmla="*/ 5997759 h 10748675"/>
              <a:gd name="connsiteX8157" fmla="*/ 16653681 w 27203888"/>
              <a:gd name="connsiteY8157" fmla="*/ 6024937 h 10748675"/>
              <a:gd name="connsiteX8158" fmla="*/ 16647049 w 27203888"/>
              <a:gd name="connsiteY8158" fmla="*/ 6026432 h 10748675"/>
              <a:gd name="connsiteX8159" fmla="*/ 16629269 w 27203888"/>
              <a:gd name="connsiteY8159" fmla="*/ 6038314 h 10748675"/>
              <a:gd name="connsiteX8160" fmla="*/ 16601524 w 27203888"/>
              <a:gd name="connsiteY8160" fmla="*/ 6054177 h 10748675"/>
              <a:gd name="connsiteX8161" fmla="*/ 26342885 w 27203888"/>
              <a:gd name="connsiteY8161" fmla="*/ 3839339 h 10748675"/>
              <a:gd name="connsiteX8162" fmla="*/ 26318485 w 27203888"/>
              <a:gd name="connsiteY8162" fmla="*/ 3826121 h 10748675"/>
              <a:gd name="connsiteX8163" fmla="*/ 26332516 w 27203888"/>
              <a:gd name="connsiteY8163" fmla="*/ 3807951 h 10748675"/>
              <a:gd name="connsiteX8164" fmla="*/ 26342885 w 27203888"/>
              <a:gd name="connsiteY8164" fmla="*/ 3839339 h 10748675"/>
              <a:gd name="connsiteX8165" fmla="*/ 26059114 w 27203888"/>
              <a:gd name="connsiteY8165" fmla="*/ 3905668 h 10748675"/>
              <a:gd name="connsiteX8166" fmla="*/ 26072766 w 27203888"/>
              <a:gd name="connsiteY8166" fmla="*/ 3873590 h 10748675"/>
              <a:gd name="connsiteX8167" fmla="*/ 26059114 w 27203888"/>
              <a:gd name="connsiteY8167" fmla="*/ 3905668 h 10748675"/>
              <a:gd name="connsiteX8168" fmla="*/ 18387035 w 27203888"/>
              <a:gd name="connsiteY8168" fmla="*/ 5671892 h 10748675"/>
              <a:gd name="connsiteX8169" fmla="*/ 18382484 w 27203888"/>
              <a:gd name="connsiteY8169" fmla="*/ 5652644 h 10748675"/>
              <a:gd name="connsiteX8170" fmla="*/ 18389310 w 27203888"/>
              <a:gd name="connsiteY8170" fmla="*/ 5645426 h 10748675"/>
              <a:gd name="connsiteX8171" fmla="*/ 18396136 w 27203888"/>
              <a:gd name="connsiteY8171" fmla="*/ 5652644 h 10748675"/>
              <a:gd name="connsiteX8172" fmla="*/ 18387035 w 27203888"/>
              <a:gd name="connsiteY8172" fmla="*/ 5671892 h 10748675"/>
              <a:gd name="connsiteX8173" fmla="*/ 26473384 w 27203888"/>
              <a:gd name="connsiteY8173" fmla="*/ 3810886 h 10748675"/>
              <a:gd name="connsiteX8174" fmla="*/ 26487037 w 27203888"/>
              <a:gd name="connsiteY8174" fmla="*/ 3783613 h 10748675"/>
              <a:gd name="connsiteX8175" fmla="*/ 26473384 w 27203888"/>
              <a:gd name="connsiteY8175" fmla="*/ 3810886 h 10748675"/>
              <a:gd name="connsiteX8176" fmla="*/ 5102706 w 27203888"/>
              <a:gd name="connsiteY8176" fmla="*/ 8739800 h 10748675"/>
              <a:gd name="connsiteX8177" fmla="*/ 5017777 w 27203888"/>
              <a:gd name="connsiteY8177" fmla="*/ 8681754 h 10748675"/>
              <a:gd name="connsiteX8178" fmla="*/ 5088290 w 27203888"/>
              <a:gd name="connsiteY8178" fmla="*/ 8665525 h 10748675"/>
              <a:gd name="connsiteX8179" fmla="*/ 5108952 w 27203888"/>
              <a:gd name="connsiteY8179" fmla="*/ 8731988 h 10748675"/>
              <a:gd name="connsiteX8180" fmla="*/ 5102706 w 27203888"/>
              <a:gd name="connsiteY8180" fmla="*/ 8739800 h 10748675"/>
              <a:gd name="connsiteX8181" fmla="*/ 26775206 w 27203888"/>
              <a:gd name="connsiteY8181" fmla="*/ 3754098 h 10748675"/>
              <a:gd name="connsiteX8182" fmla="*/ 26747166 w 27203888"/>
              <a:gd name="connsiteY8182" fmla="*/ 3740877 h 10748675"/>
              <a:gd name="connsiteX8183" fmla="*/ 26762939 w 27203888"/>
              <a:gd name="connsiteY8183" fmla="*/ 3722712 h 10748675"/>
              <a:gd name="connsiteX8184" fmla="*/ 26775206 w 27203888"/>
              <a:gd name="connsiteY8184" fmla="*/ 3754098 h 10748675"/>
              <a:gd name="connsiteX8185" fmla="*/ 4994420 w 27203888"/>
              <a:gd name="connsiteY8185" fmla="*/ 8769870 h 10748675"/>
              <a:gd name="connsiteX8186" fmla="*/ 4997791 w 27203888"/>
              <a:gd name="connsiteY8186" fmla="*/ 8714464 h 10748675"/>
              <a:gd name="connsiteX8187" fmla="*/ 5015165 w 27203888"/>
              <a:gd name="connsiteY8187" fmla="*/ 8743243 h 10748675"/>
              <a:gd name="connsiteX8188" fmla="*/ 4994420 w 27203888"/>
              <a:gd name="connsiteY8188" fmla="*/ 8769870 h 10748675"/>
              <a:gd name="connsiteX8189" fmla="*/ 4022337 w 27203888"/>
              <a:gd name="connsiteY8189" fmla="*/ 8993591 h 10748675"/>
              <a:gd name="connsiteX8190" fmla="*/ 4030741 w 27203888"/>
              <a:gd name="connsiteY8190" fmla="*/ 8964785 h 10748675"/>
              <a:gd name="connsiteX8191" fmla="*/ 4022337 w 27203888"/>
              <a:gd name="connsiteY8191" fmla="*/ 8993591 h 10748675"/>
              <a:gd name="connsiteX8192" fmla="*/ 5773454 w 27203888"/>
              <a:gd name="connsiteY8192" fmla="*/ 8590579 h 10748675"/>
              <a:gd name="connsiteX8193" fmla="*/ 5753302 w 27203888"/>
              <a:gd name="connsiteY8193" fmla="*/ 8568344 h 10748675"/>
              <a:gd name="connsiteX8194" fmla="*/ 5773454 w 27203888"/>
              <a:gd name="connsiteY8194" fmla="*/ 8590579 h 10748675"/>
              <a:gd name="connsiteX8195" fmla="*/ 985699 w 27203888"/>
              <a:gd name="connsiteY8195" fmla="*/ 9692462 h 10748675"/>
              <a:gd name="connsiteX8196" fmla="*/ 994101 w 27203888"/>
              <a:gd name="connsiteY8196" fmla="*/ 9663655 h 10748675"/>
              <a:gd name="connsiteX8197" fmla="*/ 985699 w 27203888"/>
              <a:gd name="connsiteY8197" fmla="*/ 9692462 h 10748675"/>
              <a:gd name="connsiteX8198" fmla="*/ 1287143 w 27203888"/>
              <a:gd name="connsiteY8198" fmla="*/ 9623085 h 10748675"/>
              <a:gd name="connsiteX8199" fmla="*/ 1295505 w 27203888"/>
              <a:gd name="connsiteY8199" fmla="*/ 9594289 h 10748675"/>
              <a:gd name="connsiteX8200" fmla="*/ 1287143 w 27203888"/>
              <a:gd name="connsiteY8200" fmla="*/ 9623085 h 10748675"/>
              <a:gd name="connsiteX8201" fmla="*/ 2684067 w 27203888"/>
              <a:gd name="connsiteY8201" fmla="*/ 9301589 h 10748675"/>
              <a:gd name="connsiteX8202" fmla="*/ 2663914 w 27203888"/>
              <a:gd name="connsiteY8202" fmla="*/ 9279354 h 10748675"/>
              <a:gd name="connsiteX8203" fmla="*/ 2684067 w 27203888"/>
              <a:gd name="connsiteY8203" fmla="*/ 9301589 h 10748675"/>
              <a:gd name="connsiteX8204" fmla="*/ 2720618 w 27203888"/>
              <a:gd name="connsiteY8204" fmla="*/ 9293392 h 10748675"/>
              <a:gd name="connsiteX8205" fmla="*/ 2694937 w 27203888"/>
              <a:gd name="connsiteY8205" fmla="*/ 9276143 h 10748675"/>
              <a:gd name="connsiteX8206" fmla="*/ 2727636 w 27203888"/>
              <a:gd name="connsiteY8206" fmla="*/ 9284057 h 10748675"/>
              <a:gd name="connsiteX8207" fmla="*/ 2720618 w 27203888"/>
              <a:gd name="connsiteY8207" fmla="*/ 9293392 h 10748675"/>
              <a:gd name="connsiteX8208" fmla="*/ 6193780 w 27203888"/>
              <a:gd name="connsiteY8208" fmla="*/ 8494176 h 10748675"/>
              <a:gd name="connsiteX8209" fmla="*/ 6173360 w 27203888"/>
              <a:gd name="connsiteY8209" fmla="*/ 8471892 h 10748675"/>
              <a:gd name="connsiteX8210" fmla="*/ 6193780 w 27203888"/>
              <a:gd name="connsiteY8210" fmla="*/ 8494176 h 10748675"/>
              <a:gd name="connsiteX8211" fmla="*/ 6780674 w 27203888"/>
              <a:gd name="connsiteY8211" fmla="*/ 8359105 h 10748675"/>
              <a:gd name="connsiteX8212" fmla="*/ 6758626 w 27203888"/>
              <a:gd name="connsiteY8212" fmla="*/ 8310211 h 10748675"/>
              <a:gd name="connsiteX8213" fmla="*/ 6702243 w 27203888"/>
              <a:gd name="connsiteY8213" fmla="*/ 8323187 h 10748675"/>
              <a:gd name="connsiteX8214" fmla="*/ 6594278 w 27203888"/>
              <a:gd name="connsiteY8214" fmla="*/ 8342639 h 10748675"/>
              <a:gd name="connsiteX8215" fmla="*/ 6446853 w 27203888"/>
              <a:gd name="connsiteY8215" fmla="*/ 8425139 h 10748675"/>
              <a:gd name="connsiteX8216" fmla="*/ 6780674 w 27203888"/>
              <a:gd name="connsiteY8216" fmla="*/ 8359105 h 10748675"/>
              <a:gd name="connsiteX8217" fmla="*/ 7423095 w 27203888"/>
              <a:gd name="connsiteY8217" fmla="*/ 8211254 h 10748675"/>
              <a:gd name="connsiteX8218" fmla="*/ 7401820 w 27203888"/>
              <a:gd name="connsiteY8218" fmla="*/ 8189167 h 10748675"/>
              <a:gd name="connsiteX8219" fmla="*/ 7423095 w 27203888"/>
              <a:gd name="connsiteY8219" fmla="*/ 8211254 h 10748675"/>
              <a:gd name="connsiteX8220" fmla="*/ 2141312 w 27203888"/>
              <a:gd name="connsiteY8220" fmla="*/ 9427482 h 10748675"/>
              <a:gd name="connsiteX8221" fmla="*/ 2120029 w 27203888"/>
              <a:gd name="connsiteY8221" fmla="*/ 9405402 h 10748675"/>
              <a:gd name="connsiteX8222" fmla="*/ 2141312 w 27203888"/>
              <a:gd name="connsiteY8222" fmla="*/ 9427482 h 10748675"/>
              <a:gd name="connsiteX8223" fmla="*/ 1948393 w 27203888"/>
              <a:gd name="connsiteY8223" fmla="*/ 9472987 h 10748675"/>
              <a:gd name="connsiteX8224" fmla="*/ 1935381 w 27203888"/>
              <a:gd name="connsiteY8224" fmla="*/ 9474873 h 10748675"/>
              <a:gd name="connsiteX8225" fmla="*/ 1970011 w 27203888"/>
              <a:gd name="connsiteY8225" fmla="*/ 9439588 h 10748675"/>
              <a:gd name="connsiteX8226" fmla="*/ 1948393 w 27203888"/>
              <a:gd name="connsiteY8226" fmla="*/ 9472987 h 10748675"/>
              <a:gd name="connsiteX8227" fmla="*/ 3655480 w 27203888"/>
              <a:gd name="connsiteY8227" fmla="*/ 9080108 h 10748675"/>
              <a:gd name="connsiteX8228" fmla="*/ 3642058 w 27203888"/>
              <a:gd name="connsiteY8228" fmla="*/ 9082087 h 10748675"/>
              <a:gd name="connsiteX8229" fmla="*/ 3680478 w 27203888"/>
              <a:gd name="connsiteY8229" fmla="*/ 9045930 h 10748675"/>
              <a:gd name="connsiteX8230" fmla="*/ 3655480 w 27203888"/>
              <a:gd name="connsiteY8230" fmla="*/ 9080108 h 10748675"/>
              <a:gd name="connsiteX8231" fmla="*/ 26000676 w 27203888"/>
              <a:gd name="connsiteY8231" fmla="*/ 3938815 h 10748675"/>
              <a:gd name="connsiteX8232" fmla="*/ 25987066 w 27203888"/>
              <a:gd name="connsiteY8232" fmla="*/ 3906736 h 10748675"/>
              <a:gd name="connsiteX8233" fmla="*/ 26000676 w 27203888"/>
              <a:gd name="connsiteY8233" fmla="*/ 3938815 h 10748675"/>
              <a:gd name="connsiteX8234" fmla="*/ 24132982 w 27203888"/>
              <a:gd name="connsiteY8234" fmla="*/ 4369459 h 10748675"/>
              <a:gd name="connsiteX8235" fmla="*/ 24081420 w 27203888"/>
              <a:gd name="connsiteY8235" fmla="*/ 4361622 h 10748675"/>
              <a:gd name="connsiteX8236" fmla="*/ 24091198 w 27203888"/>
              <a:gd name="connsiteY8236" fmla="*/ 4309168 h 10748675"/>
              <a:gd name="connsiteX8237" fmla="*/ 24149049 w 27203888"/>
              <a:gd name="connsiteY8237" fmla="*/ 4348508 h 10748675"/>
              <a:gd name="connsiteX8238" fmla="*/ 24132982 w 27203888"/>
              <a:gd name="connsiteY8238" fmla="*/ 4369459 h 10748675"/>
              <a:gd name="connsiteX8239" fmla="*/ 5090606 w 27203888"/>
              <a:gd name="connsiteY8239" fmla="*/ 8754182 h 10748675"/>
              <a:gd name="connsiteX8240" fmla="*/ 5085019 w 27203888"/>
              <a:gd name="connsiteY8240" fmla="*/ 8751283 h 10748675"/>
              <a:gd name="connsiteX8241" fmla="*/ 5086450 w 27203888"/>
              <a:gd name="connsiteY8241" fmla="*/ 8752025 h 10748675"/>
              <a:gd name="connsiteX8242" fmla="*/ 7352596 w 27203888"/>
              <a:gd name="connsiteY8242" fmla="*/ 8234226 h 10748675"/>
              <a:gd name="connsiteX8243" fmla="*/ 7392341 w 27203888"/>
              <a:gd name="connsiteY8243" fmla="*/ 8218332 h 10748675"/>
              <a:gd name="connsiteX8244" fmla="*/ 7315537 w 27203888"/>
              <a:gd name="connsiteY8244" fmla="*/ 8209025 h 10748675"/>
              <a:gd name="connsiteX8245" fmla="*/ 7352596 w 27203888"/>
              <a:gd name="connsiteY8245" fmla="*/ 8234226 h 10748675"/>
              <a:gd name="connsiteX8246" fmla="*/ 5092565 w 27203888"/>
              <a:gd name="connsiteY8246" fmla="*/ 8760647 h 10748675"/>
              <a:gd name="connsiteX8247" fmla="*/ 5090606 w 27203888"/>
              <a:gd name="connsiteY8247" fmla="*/ 8754182 h 10748675"/>
              <a:gd name="connsiteX8248" fmla="*/ 5089018 w 27203888"/>
              <a:gd name="connsiteY8248" fmla="*/ 8748935 h 10748675"/>
              <a:gd name="connsiteX8249" fmla="*/ 5097668 w 27203888"/>
              <a:gd name="connsiteY8249" fmla="*/ 8756967 h 10748675"/>
              <a:gd name="connsiteX8250" fmla="*/ 5092565 w 27203888"/>
              <a:gd name="connsiteY8250" fmla="*/ 8760647 h 10748675"/>
              <a:gd name="connsiteX8251" fmla="*/ 19286677 w 27203888"/>
              <a:gd name="connsiteY8251" fmla="*/ 5496679 h 10748675"/>
              <a:gd name="connsiteX8252" fmla="*/ 19300329 w 27203888"/>
              <a:gd name="connsiteY8252" fmla="*/ 5464602 h 10748675"/>
              <a:gd name="connsiteX8253" fmla="*/ 19286677 w 27203888"/>
              <a:gd name="connsiteY8253" fmla="*/ 5496679 h 10748675"/>
              <a:gd name="connsiteX8254" fmla="*/ 2581438 w 27203888"/>
              <a:gd name="connsiteY8254" fmla="*/ 9349009 h 10748675"/>
              <a:gd name="connsiteX8255" fmla="*/ 2463770 w 27203888"/>
              <a:gd name="connsiteY8255" fmla="*/ 9262743 h 10748675"/>
              <a:gd name="connsiteX8256" fmla="*/ 2298323 w 27203888"/>
              <a:gd name="connsiteY8256" fmla="*/ 9224650 h 10748675"/>
              <a:gd name="connsiteX8257" fmla="*/ 2472523 w 27203888"/>
              <a:gd name="connsiteY8257" fmla="*/ 9206318 h 10748675"/>
              <a:gd name="connsiteX8258" fmla="*/ 2465771 w 27203888"/>
              <a:gd name="connsiteY8258" fmla="*/ 9224200 h 10748675"/>
              <a:gd name="connsiteX8259" fmla="*/ 2508243 w 27203888"/>
              <a:gd name="connsiteY8259" fmla="*/ 9219866 h 10748675"/>
              <a:gd name="connsiteX8260" fmla="*/ 2536609 w 27203888"/>
              <a:gd name="connsiteY8260" fmla="*/ 9272276 h 10748675"/>
              <a:gd name="connsiteX8261" fmla="*/ 2543767 w 27203888"/>
              <a:gd name="connsiteY8261" fmla="*/ 9232545 h 10748675"/>
              <a:gd name="connsiteX8262" fmla="*/ 2575518 w 27203888"/>
              <a:gd name="connsiteY8262" fmla="*/ 9252441 h 10748675"/>
              <a:gd name="connsiteX8263" fmla="*/ 2594947 w 27203888"/>
              <a:gd name="connsiteY8263" fmla="*/ 9313255 h 10748675"/>
              <a:gd name="connsiteX8264" fmla="*/ 2581438 w 27203888"/>
              <a:gd name="connsiteY8264" fmla="*/ 9349009 h 10748675"/>
              <a:gd name="connsiteX8265" fmla="*/ 16502567 w 27203888"/>
              <a:gd name="connsiteY8265" fmla="*/ 6146260 h 10748675"/>
              <a:gd name="connsiteX8266" fmla="*/ 16531973 w 27203888"/>
              <a:gd name="connsiteY8266" fmla="*/ 6120493 h 10748675"/>
              <a:gd name="connsiteX8267" fmla="*/ 16566280 w 27203888"/>
              <a:gd name="connsiteY8267" fmla="*/ 6114051 h 10748675"/>
              <a:gd name="connsiteX8268" fmla="*/ 16560611 w 27203888"/>
              <a:gd name="connsiteY8268" fmla="*/ 6090791 h 10748675"/>
              <a:gd name="connsiteX8269" fmla="*/ 16552292 w 27203888"/>
              <a:gd name="connsiteY8269" fmla="*/ 6082324 h 10748675"/>
              <a:gd name="connsiteX8270" fmla="*/ 16543404 w 27203888"/>
              <a:gd name="connsiteY8270" fmla="*/ 6087406 h 10748675"/>
              <a:gd name="connsiteX8271" fmla="*/ 16538403 w 27203888"/>
              <a:gd name="connsiteY8271" fmla="*/ 6089704 h 10748675"/>
              <a:gd name="connsiteX8272" fmla="*/ 16536874 w 27203888"/>
              <a:gd name="connsiteY8272" fmla="*/ 6094725 h 10748675"/>
              <a:gd name="connsiteX8273" fmla="*/ 16497667 w 27203888"/>
              <a:gd name="connsiteY8273" fmla="*/ 6114051 h 10748675"/>
              <a:gd name="connsiteX8274" fmla="*/ 16502567 w 27203888"/>
              <a:gd name="connsiteY8274" fmla="*/ 6146260 h 10748675"/>
              <a:gd name="connsiteX8275" fmla="*/ 26097982 w 27203888"/>
              <a:gd name="connsiteY8275" fmla="*/ 3938815 h 10748675"/>
              <a:gd name="connsiteX8276" fmla="*/ 26084332 w 27203888"/>
              <a:gd name="connsiteY8276" fmla="*/ 3906736 h 10748675"/>
              <a:gd name="connsiteX8277" fmla="*/ 26097982 w 27203888"/>
              <a:gd name="connsiteY8277" fmla="*/ 3938815 h 10748675"/>
              <a:gd name="connsiteX8278" fmla="*/ 2761230 w 27203888"/>
              <a:gd name="connsiteY8278" fmla="*/ 9309998 h 10748675"/>
              <a:gd name="connsiteX8279" fmla="*/ 2733112 w 27203888"/>
              <a:gd name="connsiteY8279" fmla="*/ 9304008 h 10748675"/>
              <a:gd name="connsiteX8280" fmla="*/ 2777485 w 27203888"/>
              <a:gd name="connsiteY8280" fmla="*/ 9293796 h 10748675"/>
              <a:gd name="connsiteX8281" fmla="*/ 2770278 w 27203888"/>
              <a:gd name="connsiteY8281" fmla="*/ 9307140 h 10748675"/>
              <a:gd name="connsiteX8282" fmla="*/ 2761230 w 27203888"/>
              <a:gd name="connsiteY8282" fmla="*/ 9309998 h 10748675"/>
              <a:gd name="connsiteX8283" fmla="*/ 25479458 w 27203888"/>
              <a:gd name="connsiteY8283" fmla="*/ 4082378 h 10748675"/>
              <a:gd name="connsiteX8284" fmla="*/ 25401040 w 27203888"/>
              <a:gd name="connsiteY8284" fmla="*/ 4024396 h 10748675"/>
              <a:gd name="connsiteX8285" fmla="*/ 25352845 w 27203888"/>
              <a:gd name="connsiteY8285" fmla="*/ 3979301 h 10748675"/>
              <a:gd name="connsiteX8286" fmla="*/ 25350498 w 27203888"/>
              <a:gd name="connsiteY8286" fmla="*/ 4002050 h 10748675"/>
              <a:gd name="connsiteX8287" fmla="*/ 25353452 w 27203888"/>
              <a:gd name="connsiteY8287" fmla="*/ 4007756 h 10748675"/>
              <a:gd name="connsiteX8288" fmla="*/ 25354292 w 27203888"/>
              <a:gd name="connsiteY8288" fmla="*/ 3993471 h 10748675"/>
              <a:gd name="connsiteX8289" fmla="*/ 25362959 w 27203888"/>
              <a:gd name="connsiteY8289" fmla="*/ 3996411 h 10748675"/>
              <a:gd name="connsiteX8290" fmla="*/ 25358344 w 27203888"/>
              <a:gd name="connsiteY8290" fmla="*/ 4002692 h 10748675"/>
              <a:gd name="connsiteX8291" fmla="*/ 25354873 w 27203888"/>
              <a:gd name="connsiteY8291" fmla="*/ 4010498 h 10748675"/>
              <a:gd name="connsiteX8292" fmla="*/ 25360402 w 27203888"/>
              <a:gd name="connsiteY8292" fmla="*/ 4021176 h 10748675"/>
              <a:gd name="connsiteX8293" fmla="*/ 25386335 w 27203888"/>
              <a:gd name="connsiteY8293" fmla="*/ 4043725 h 10748675"/>
              <a:gd name="connsiteX8294" fmla="*/ 25479458 w 27203888"/>
              <a:gd name="connsiteY8294" fmla="*/ 4082378 h 10748675"/>
              <a:gd name="connsiteX8295" fmla="*/ 3029358 w 27203888"/>
              <a:gd name="connsiteY8295" fmla="*/ 9249338 h 10748675"/>
              <a:gd name="connsiteX8296" fmla="*/ 3009153 w 27203888"/>
              <a:gd name="connsiteY8296" fmla="*/ 9227694 h 10748675"/>
              <a:gd name="connsiteX8297" fmla="*/ 3048373 w 27203888"/>
              <a:gd name="connsiteY8297" fmla="*/ 9229740 h 10748675"/>
              <a:gd name="connsiteX8298" fmla="*/ 3029358 w 27203888"/>
              <a:gd name="connsiteY8298" fmla="*/ 9249338 h 10748675"/>
              <a:gd name="connsiteX8299" fmla="*/ 7159039 w 27203888"/>
              <a:gd name="connsiteY8299" fmla="*/ 8299009 h 10748675"/>
              <a:gd name="connsiteX8300" fmla="*/ 7142890 w 27203888"/>
              <a:gd name="connsiteY8300" fmla="*/ 8275742 h 10748675"/>
              <a:gd name="connsiteX8301" fmla="*/ 7159039 w 27203888"/>
              <a:gd name="connsiteY8301" fmla="*/ 8299009 h 10748675"/>
              <a:gd name="connsiteX8302" fmla="*/ 7219693 w 27203888"/>
              <a:gd name="connsiteY8302" fmla="*/ 8285050 h 10748675"/>
              <a:gd name="connsiteX8303" fmla="*/ 7183895 w 27203888"/>
              <a:gd name="connsiteY8303" fmla="*/ 8266305 h 10748675"/>
              <a:gd name="connsiteX8304" fmla="*/ 7219693 w 27203888"/>
              <a:gd name="connsiteY8304" fmla="*/ 8285050 h 10748675"/>
              <a:gd name="connsiteX8305" fmla="*/ 7566532 w 27203888"/>
              <a:gd name="connsiteY8305" fmla="*/ 8205226 h 10748675"/>
              <a:gd name="connsiteX8306" fmla="*/ 7988098 w 27203888"/>
              <a:gd name="connsiteY8306" fmla="*/ 7984979 h 10748675"/>
              <a:gd name="connsiteX8307" fmla="*/ 8087074 w 27203888"/>
              <a:gd name="connsiteY8307" fmla="*/ 7946013 h 10748675"/>
              <a:gd name="connsiteX8308" fmla="*/ 8161558 w 27203888"/>
              <a:gd name="connsiteY8308" fmla="*/ 7874891 h 10748675"/>
              <a:gd name="connsiteX8309" fmla="*/ 8351578 w 27203888"/>
              <a:gd name="connsiteY8309" fmla="*/ 7766401 h 10748675"/>
              <a:gd name="connsiteX8310" fmla="*/ 8345680 w 27203888"/>
              <a:gd name="connsiteY8310" fmla="*/ 7740773 h 10748675"/>
              <a:gd name="connsiteX8311" fmla="*/ 7878185 w 27203888"/>
              <a:gd name="connsiteY8311" fmla="*/ 7972518 h 10748675"/>
              <a:gd name="connsiteX8312" fmla="*/ 7760737 w 27203888"/>
              <a:gd name="connsiteY8312" fmla="*/ 8021118 h 10748675"/>
              <a:gd name="connsiteX8313" fmla="*/ 7727791 w 27203888"/>
              <a:gd name="connsiteY8313" fmla="*/ 8065578 h 10748675"/>
              <a:gd name="connsiteX8314" fmla="*/ 7668641 w 27203888"/>
              <a:gd name="connsiteY8314" fmla="*/ 8089980 h 10748675"/>
              <a:gd name="connsiteX8315" fmla="*/ 7432574 w 27203888"/>
              <a:gd name="connsiteY8315" fmla="*/ 8182089 h 10748675"/>
              <a:gd name="connsiteX8316" fmla="*/ 7554736 w 27203888"/>
              <a:gd name="connsiteY8316" fmla="*/ 8153974 h 10748675"/>
              <a:gd name="connsiteX8317" fmla="*/ 7566532 w 27203888"/>
              <a:gd name="connsiteY8317" fmla="*/ 8205226 h 10748675"/>
              <a:gd name="connsiteX8318" fmla="*/ 4940151 w 27203888"/>
              <a:gd name="connsiteY8318" fmla="*/ 8810131 h 10748675"/>
              <a:gd name="connsiteX8319" fmla="*/ 4948555 w 27203888"/>
              <a:gd name="connsiteY8319" fmla="*/ 8781323 h 10748675"/>
              <a:gd name="connsiteX8320" fmla="*/ 4940151 w 27203888"/>
              <a:gd name="connsiteY8320" fmla="*/ 8810131 h 10748675"/>
              <a:gd name="connsiteX8321" fmla="*/ 2655111 w 27203888"/>
              <a:gd name="connsiteY8321" fmla="*/ 9336024 h 10748675"/>
              <a:gd name="connsiteX8322" fmla="*/ 2624799 w 27203888"/>
              <a:gd name="connsiteY8322" fmla="*/ 9316126 h 10748675"/>
              <a:gd name="connsiteX8323" fmla="*/ 2656474 w 27203888"/>
              <a:gd name="connsiteY8323" fmla="*/ 9319586 h 10748675"/>
              <a:gd name="connsiteX8324" fmla="*/ 2655111 w 27203888"/>
              <a:gd name="connsiteY8324" fmla="*/ 9336024 h 10748675"/>
              <a:gd name="connsiteX8325" fmla="*/ 5146575 w 27203888"/>
              <a:gd name="connsiteY8325" fmla="*/ 8762626 h 10748675"/>
              <a:gd name="connsiteX8326" fmla="*/ 5131913 w 27203888"/>
              <a:gd name="connsiteY8326" fmla="*/ 8766001 h 10748675"/>
              <a:gd name="connsiteX8327" fmla="*/ 5113876 w 27203888"/>
              <a:gd name="connsiteY8327" fmla="*/ 8754713 h 10748675"/>
              <a:gd name="connsiteX8328" fmla="*/ 5146575 w 27203888"/>
              <a:gd name="connsiteY8328" fmla="*/ 8762626 h 10748675"/>
              <a:gd name="connsiteX8329" fmla="*/ 1684441 w 27203888"/>
              <a:gd name="connsiteY8329" fmla="*/ 9560428 h 10748675"/>
              <a:gd name="connsiteX8330" fmla="*/ 1627633 w 27203888"/>
              <a:gd name="connsiteY8330" fmla="*/ 9533749 h 10748675"/>
              <a:gd name="connsiteX8331" fmla="*/ 1695650 w 27203888"/>
              <a:gd name="connsiteY8331" fmla="*/ 9540267 h 10748675"/>
              <a:gd name="connsiteX8332" fmla="*/ 1684441 w 27203888"/>
              <a:gd name="connsiteY8332" fmla="*/ 9560428 h 10748675"/>
              <a:gd name="connsiteX8333" fmla="*/ 23368832 w 27203888"/>
              <a:gd name="connsiteY8333" fmla="*/ 4573314 h 10748675"/>
              <a:gd name="connsiteX8334" fmla="*/ 23350140 w 27203888"/>
              <a:gd name="connsiteY8334" fmla="*/ 4529920 h 10748675"/>
              <a:gd name="connsiteX8335" fmla="*/ 23354811 w 27203888"/>
              <a:gd name="connsiteY8335" fmla="*/ 4517522 h 10748675"/>
              <a:gd name="connsiteX8336" fmla="*/ 23378179 w 27203888"/>
              <a:gd name="connsiteY8336" fmla="*/ 4517521 h 10748675"/>
              <a:gd name="connsiteX8337" fmla="*/ 23368832 w 27203888"/>
              <a:gd name="connsiteY8337" fmla="*/ 4573314 h 10748675"/>
              <a:gd name="connsiteX8338" fmla="*/ 24550662 w 27203888"/>
              <a:gd name="connsiteY8338" fmla="*/ 4302527 h 10748675"/>
              <a:gd name="connsiteX8339" fmla="*/ 24538472 w 27203888"/>
              <a:gd name="connsiteY8339" fmla="*/ 4303343 h 10748675"/>
              <a:gd name="connsiteX8340" fmla="*/ 24293957 w 27203888"/>
              <a:gd name="connsiteY8340" fmla="*/ 4129320 h 10748675"/>
              <a:gd name="connsiteX8341" fmla="*/ 24504124 w 27203888"/>
              <a:gd name="connsiteY8341" fmla="*/ 4205401 h 10748675"/>
              <a:gd name="connsiteX8342" fmla="*/ 24567912 w 27203888"/>
              <a:gd name="connsiteY8342" fmla="*/ 4251107 h 10748675"/>
              <a:gd name="connsiteX8343" fmla="*/ 24550662 w 27203888"/>
              <a:gd name="connsiteY8343" fmla="*/ 4302527 h 10748675"/>
              <a:gd name="connsiteX8344" fmla="*/ 5913449 w 27203888"/>
              <a:gd name="connsiteY8344" fmla="*/ 8593656 h 10748675"/>
              <a:gd name="connsiteX8345" fmla="*/ 5876353 w 27203888"/>
              <a:gd name="connsiteY8345" fmla="*/ 8568454 h 10748675"/>
              <a:gd name="connsiteX8346" fmla="*/ 5956766 w 27203888"/>
              <a:gd name="connsiteY8346" fmla="*/ 8576939 h 10748675"/>
              <a:gd name="connsiteX8347" fmla="*/ 5913449 w 27203888"/>
              <a:gd name="connsiteY8347" fmla="*/ 8593656 h 10748675"/>
              <a:gd name="connsiteX8348" fmla="*/ 24185049 w 27203888"/>
              <a:gd name="connsiteY8348" fmla="*/ 4388613 h 10748675"/>
              <a:gd name="connsiteX8349" fmla="*/ 24149866 w 27203888"/>
              <a:gd name="connsiteY8349" fmla="*/ 4377037 h 10748675"/>
              <a:gd name="connsiteX8350" fmla="*/ 24171230 w 27203888"/>
              <a:gd name="connsiteY8350" fmla="*/ 4361911 h 10748675"/>
              <a:gd name="connsiteX8351" fmla="*/ 24185049 w 27203888"/>
              <a:gd name="connsiteY8351" fmla="*/ 4388613 h 10748675"/>
              <a:gd name="connsiteX8352" fmla="*/ 26033411 w 27203888"/>
              <a:gd name="connsiteY8352" fmla="*/ 3963434 h 10748675"/>
              <a:gd name="connsiteX8353" fmla="*/ 26015885 w 27203888"/>
              <a:gd name="connsiteY8353" fmla="*/ 3967274 h 10748675"/>
              <a:gd name="connsiteX8354" fmla="*/ 26043925 w 27203888"/>
              <a:gd name="connsiteY8354" fmla="*/ 3936558 h 10748675"/>
              <a:gd name="connsiteX8355" fmla="*/ 26033411 w 27203888"/>
              <a:gd name="connsiteY8355" fmla="*/ 3963434 h 10748675"/>
              <a:gd name="connsiteX8356" fmla="*/ 2364958 w 27203888"/>
              <a:gd name="connsiteY8356" fmla="*/ 9414700 h 10748675"/>
              <a:gd name="connsiteX8357" fmla="*/ 2353872 w 27203888"/>
              <a:gd name="connsiteY8357" fmla="*/ 9390382 h 10748675"/>
              <a:gd name="connsiteX8358" fmla="*/ 2362610 w 27203888"/>
              <a:gd name="connsiteY8358" fmla="*/ 9404494 h 10748675"/>
              <a:gd name="connsiteX8359" fmla="*/ 2364958 w 27203888"/>
              <a:gd name="connsiteY8359" fmla="*/ 9414700 h 10748675"/>
              <a:gd name="connsiteX8360" fmla="*/ 18246543 w 27203888"/>
              <a:gd name="connsiteY8360" fmla="*/ 5761859 h 10748675"/>
              <a:gd name="connsiteX8361" fmla="*/ 18241993 w 27203888"/>
              <a:gd name="connsiteY8361" fmla="*/ 5742614 h 10748675"/>
              <a:gd name="connsiteX8362" fmla="*/ 18248462 w 27203888"/>
              <a:gd name="connsiteY8362" fmla="*/ 5733493 h 10748675"/>
              <a:gd name="connsiteX8363" fmla="*/ 18245594 w 27203888"/>
              <a:gd name="connsiteY8363" fmla="*/ 5729672 h 10748675"/>
              <a:gd name="connsiteX8364" fmla="*/ 18334828 w 27203888"/>
              <a:gd name="connsiteY8364" fmla="*/ 5696634 h 10748675"/>
              <a:gd name="connsiteX8365" fmla="*/ 18293309 w 27203888"/>
              <a:gd name="connsiteY8365" fmla="*/ 5717282 h 10748675"/>
              <a:gd name="connsiteX8366" fmla="*/ 18255518 w 27203888"/>
              <a:gd name="connsiteY8366" fmla="*/ 5742881 h 10748675"/>
              <a:gd name="connsiteX8367" fmla="*/ 24503779 w 27203888"/>
              <a:gd name="connsiteY8367" fmla="*/ 4323081 h 10748675"/>
              <a:gd name="connsiteX8368" fmla="*/ 24468102 w 27203888"/>
              <a:gd name="connsiteY8368" fmla="*/ 4311748 h 10748675"/>
              <a:gd name="connsiteX8369" fmla="*/ 24409235 w 27203888"/>
              <a:gd name="connsiteY8369" fmla="*/ 4280752 h 10748675"/>
              <a:gd name="connsiteX8370" fmla="*/ 24512874 w 27203888"/>
              <a:gd name="connsiteY8370" fmla="*/ 4311748 h 10748675"/>
              <a:gd name="connsiteX8371" fmla="*/ 24503779 w 27203888"/>
              <a:gd name="connsiteY8371" fmla="*/ 4323081 h 10748675"/>
              <a:gd name="connsiteX8372" fmla="*/ 1733747 w 27203888"/>
              <a:gd name="connsiteY8372" fmla="*/ 9567909 h 10748675"/>
              <a:gd name="connsiteX8373" fmla="*/ 1701924 w 27203888"/>
              <a:gd name="connsiteY8373" fmla="*/ 9563808 h 10748675"/>
              <a:gd name="connsiteX8374" fmla="*/ 1704314 w 27203888"/>
              <a:gd name="connsiteY8374" fmla="*/ 9551832 h 10748675"/>
              <a:gd name="connsiteX8375" fmla="*/ 1733747 w 27203888"/>
              <a:gd name="connsiteY8375" fmla="*/ 9567909 h 10748675"/>
              <a:gd name="connsiteX8376" fmla="*/ 2709544 w 27203888"/>
              <a:gd name="connsiteY8376" fmla="*/ 9343333 h 10748675"/>
              <a:gd name="connsiteX8377" fmla="*/ 2662734 w 27203888"/>
              <a:gd name="connsiteY8377" fmla="*/ 9343034 h 10748675"/>
              <a:gd name="connsiteX8378" fmla="*/ 2709544 w 27203888"/>
              <a:gd name="connsiteY8378" fmla="*/ 9343333 h 10748675"/>
              <a:gd name="connsiteX8379" fmla="*/ 3082528 w 27203888"/>
              <a:gd name="connsiteY8379" fmla="*/ 9257492 h 10748675"/>
              <a:gd name="connsiteX8380" fmla="*/ 3054657 w 27203888"/>
              <a:gd name="connsiteY8380" fmla="*/ 9253157 h 10748675"/>
              <a:gd name="connsiteX8381" fmla="*/ 3082528 w 27203888"/>
              <a:gd name="connsiteY8381" fmla="*/ 9257492 h 10748675"/>
              <a:gd name="connsiteX8382" fmla="*/ 25802568 w 27203888"/>
              <a:gd name="connsiteY8382" fmla="*/ 4028763 h 10748675"/>
              <a:gd name="connsiteX8383" fmla="*/ 25774530 w 27203888"/>
              <a:gd name="connsiteY8383" fmla="*/ 4015548 h 10748675"/>
              <a:gd name="connsiteX8384" fmla="*/ 25790301 w 27203888"/>
              <a:gd name="connsiteY8384" fmla="*/ 3997790 h 10748675"/>
              <a:gd name="connsiteX8385" fmla="*/ 25802568 w 27203888"/>
              <a:gd name="connsiteY8385" fmla="*/ 4028763 h 10748675"/>
              <a:gd name="connsiteX8386" fmla="*/ 8526393 w 27203888"/>
              <a:gd name="connsiteY8386" fmla="*/ 8004810 h 10748675"/>
              <a:gd name="connsiteX8387" fmla="*/ 8601924 w 27203888"/>
              <a:gd name="connsiteY8387" fmla="*/ 7966935 h 10748675"/>
              <a:gd name="connsiteX8388" fmla="*/ 8679950 w 27203888"/>
              <a:gd name="connsiteY8388" fmla="*/ 7911202 h 10748675"/>
              <a:gd name="connsiteX8389" fmla="*/ 8580649 w 27203888"/>
              <a:gd name="connsiteY8389" fmla="*/ 7944848 h 10748675"/>
              <a:gd name="connsiteX8390" fmla="*/ 8550667 w 27203888"/>
              <a:gd name="connsiteY8390" fmla="*/ 7978732 h 10748675"/>
              <a:gd name="connsiteX8391" fmla="*/ 8509662 w 27203888"/>
              <a:gd name="connsiteY8391" fmla="*/ 7988169 h 10748675"/>
              <a:gd name="connsiteX8392" fmla="*/ 8526393 w 27203888"/>
              <a:gd name="connsiteY8392" fmla="*/ 8004810 h 10748675"/>
              <a:gd name="connsiteX8393" fmla="*/ 26622183 w 27203888"/>
              <a:gd name="connsiteY8393" fmla="*/ 3840549 h 10748675"/>
              <a:gd name="connsiteX8394" fmla="*/ 26603069 w 27203888"/>
              <a:gd name="connsiteY8394" fmla="*/ 3842201 h 10748675"/>
              <a:gd name="connsiteX8395" fmla="*/ 26631088 w 27203888"/>
              <a:gd name="connsiteY8395" fmla="*/ 3809163 h 10748675"/>
              <a:gd name="connsiteX8396" fmla="*/ 26622183 w 27203888"/>
              <a:gd name="connsiteY8396" fmla="*/ 3840549 h 10748675"/>
              <a:gd name="connsiteX8397" fmla="*/ 5290919 w 27203888"/>
              <a:gd name="connsiteY8397" fmla="*/ 8752029 h 10748675"/>
              <a:gd name="connsiteX8398" fmla="*/ 5257094 w 27203888"/>
              <a:gd name="connsiteY8398" fmla="*/ 8739228 h 10748675"/>
              <a:gd name="connsiteX8399" fmla="*/ 5290919 w 27203888"/>
              <a:gd name="connsiteY8399" fmla="*/ 8752029 h 10748675"/>
              <a:gd name="connsiteX8400" fmla="*/ 23864491 w 27203888"/>
              <a:gd name="connsiteY8400" fmla="*/ 4488016 h 10748675"/>
              <a:gd name="connsiteX8401" fmla="*/ 23822048 w 27203888"/>
              <a:gd name="connsiteY8401" fmla="*/ 4389665 h 10748675"/>
              <a:gd name="connsiteX8402" fmla="*/ 23864491 w 27203888"/>
              <a:gd name="connsiteY8402" fmla="*/ 4488016 h 10748675"/>
              <a:gd name="connsiteX8403" fmla="*/ 26401338 w 27203888"/>
              <a:gd name="connsiteY8403" fmla="*/ 3905667 h 10748675"/>
              <a:gd name="connsiteX8404" fmla="*/ 26414992 w 27203888"/>
              <a:gd name="connsiteY8404" fmla="*/ 3873590 h 10748675"/>
              <a:gd name="connsiteX8405" fmla="*/ 26401338 w 27203888"/>
              <a:gd name="connsiteY8405" fmla="*/ 3905667 h 10748675"/>
              <a:gd name="connsiteX8406" fmla="*/ 2788811 w 27203888"/>
              <a:gd name="connsiteY8406" fmla="*/ 9340956 h 10748675"/>
              <a:gd name="connsiteX8407" fmla="*/ 2774217 w 27203888"/>
              <a:gd name="connsiteY8407" fmla="*/ 9327179 h 10748675"/>
              <a:gd name="connsiteX8408" fmla="*/ 2788811 w 27203888"/>
              <a:gd name="connsiteY8408" fmla="*/ 9340956 h 10748675"/>
              <a:gd name="connsiteX8409" fmla="*/ 8698822 w 27203888"/>
              <a:gd name="connsiteY8409" fmla="*/ 7993206 h 10748675"/>
              <a:gd name="connsiteX8410" fmla="*/ 8682674 w 27203888"/>
              <a:gd name="connsiteY8410" fmla="*/ 7969938 h 10748675"/>
              <a:gd name="connsiteX8411" fmla="*/ 8698822 w 27203888"/>
              <a:gd name="connsiteY8411" fmla="*/ 7993206 h 10748675"/>
              <a:gd name="connsiteX8412" fmla="*/ 26216861 w 27203888"/>
              <a:gd name="connsiteY8412" fmla="*/ 3967233 h 10748675"/>
              <a:gd name="connsiteX8413" fmla="*/ 26203210 w 27203888"/>
              <a:gd name="connsiteY8413" fmla="*/ 3935155 h 10748675"/>
              <a:gd name="connsiteX8414" fmla="*/ 26216861 w 27203888"/>
              <a:gd name="connsiteY8414" fmla="*/ 3967233 h 10748675"/>
              <a:gd name="connsiteX8415" fmla="*/ 25827736 w 27203888"/>
              <a:gd name="connsiteY8415" fmla="*/ 4057205 h 10748675"/>
              <a:gd name="connsiteX8416" fmla="*/ 25817758 w 27203888"/>
              <a:gd name="connsiteY8416" fmla="*/ 4025124 h 10748675"/>
              <a:gd name="connsiteX8417" fmla="*/ 25827736 w 27203888"/>
              <a:gd name="connsiteY8417" fmla="*/ 4057205 h 10748675"/>
              <a:gd name="connsiteX8418" fmla="*/ 2091341 w 27203888"/>
              <a:gd name="connsiteY8418" fmla="*/ 9520078 h 10748675"/>
              <a:gd name="connsiteX8419" fmla="*/ 2094159 w 27203888"/>
              <a:gd name="connsiteY8419" fmla="*/ 9513617 h 10748675"/>
              <a:gd name="connsiteX8420" fmla="*/ 2092877 w 27203888"/>
              <a:gd name="connsiteY8420" fmla="*/ 9516555 h 10748675"/>
              <a:gd name="connsiteX8421" fmla="*/ 16366158 w 27203888"/>
              <a:gd name="connsiteY8421" fmla="*/ 6235376 h 10748675"/>
              <a:gd name="connsiteX8422" fmla="*/ 16463360 w 27203888"/>
              <a:gd name="connsiteY8422" fmla="*/ 6159145 h 10748675"/>
              <a:gd name="connsiteX8423" fmla="*/ 16366158 w 27203888"/>
              <a:gd name="connsiteY8423" fmla="*/ 6235376 h 10748675"/>
              <a:gd name="connsiteX8424" fmla="*/ 24234029 w 27203888"/>
              <a:gd name="connsiteY8424" fmla="*/ 4428814 h 10748675"/>
              <a:gd name="connsiteX8425" fmla="*/ 24207501 w 27203888"/>
              <a:gd name="connsiteY8425" fmla="*/ 4425500 h 10748675"/>
              <a:gd name="connsiteX8426" fmla="*/ 24237346 w 27203888"/>
              <a:gd name="connsiteY8426" fmla="*/ 4391159 h 10748675"/>
              <a:gd name="connsiteX8427" fmla="*/ 24249945 w 27203888"/>
              <a:gd name="connsiteY8427" fmla="*/ 4392351 h 10748675"/>
              <a:gd name="connsiteX8428" fmla="*/ 24234029 w 27203888"/>
              <a:gd name="connsiteY8428" fmla="*/ 4428814 h 10748675"/>
              <a:gd name="connsiteX8429" fmla="*/ 2131732 w 27203888"/>
              <a:gd name="connsiteY8429" fmla="*/ 9515985 h 10748675"/>
              <a:gd name="connsiteX8430" fmla="*/ 2125559 w 27203888"/>
              <a:gd name="connsiteY8430" fmla="*/ 9508315 h 10748675"/>
              <a:gd name="connsiteX8431" fmla="*/ 2127514 w 27203888"/>
              <a:gd name="connsiteY8431" fmla="*/ 9505058 h 10748675"/>
              <a:gd name="connsiteX8432" fmla="*/ 2130738 w 27203888"/>
              <a:gd name="connsiteY8432" fmla="*/ 9499687 h 10748675"/>
              <a:gd name="connsiteX8433" fmla="*/ 2139793 w 27203888"/>
              <a:gd name="connsiteY8433" fmla="*/ 9505040 h 10748675"/>
              <a:gd name="connsiteX8434" fmla="*/ 2131732 w 27203888"/>
              <a:gd name="connsiteY8434" fmla="*/ 9515985 h 10748675"/>
              <a:gd name="connsiteX8435" fmla="*/ 2088776 w 27203888"/>
              <a:gd name="connsiteY8435" fmla="*/ 9525956 h 10748675"/>
              <a:gd name="connsiteX8436" fmla="*/ 2091341 w 27203888"/>
              <a:gd name="connsiteY8436" fmla="*/ 9520078 h 10748675"/>
              <a:gd name="connsiteX8437" fmla="*/ 2090215 w 27203888"/>
              <a:gd name="connsiteY8437" fmla="*/ 9522659 h 10748675"/>
              <a:gd name="connsiteX8438" fmla="*/ 24538140 w 27203888"/>
              <a:gd name="connsiteY8438" fmla="*/ 4360185 h 10748675"/>
              <a:gd name="connsiteX8439" fmla="*/ 24510101 w 27203888"/>
              <a:gd name="connsiteY8439" fmla="*/ 4347354 h 10748675"/>
              <a:gd name="connsiteX8440" fmla="*/ 24527624 w 27203888"/>
              <a:gd name="connsiteY8440" fmla="*/ 4334523 h 10748675"/>
              <a:gd name="connsiteX8441" fmla="*/ 24538140 w 27203888"/>
              <a:gd name="connsiteY8441" fmla="*/ 4360185 h 10748675"/>
              <a:gd name="connsiteX8442" fmla="*/ 2087847 w 27203888"/>
              <a:gd name="connsiteY8442" fmla="*/ 9528087 h 10748675"/>
              <a:gd name="connsiteX8443" fmla="*/ 2087946 w 27203888"/>
              <a:gd name="connsiteY8443" fmla="*/ 9527860 h 10748675"/>
              <a:gd name="connsiteX8444" fmla="*/ 2088776 w 27203888"/>
              <a:gd name="connsiteY8444" fmla="*/ 9525956 h 10748675"/>
              <a:gd name="connsiteX8445" fmla="*/ 18162740 w 27203888"/>
              <a:gd name="connsiteY8445" fmla="*/ 5832891 h 10748675"/>
              <a:gd name="connsiteX8446" fmla="*/ 18162740 w 27203888"/>
              <a:gd name="connsiteY8446" fmla="*/ 5776122 h 10748675"/>
              <a:gd name="connsiteX8447" fmla="*/ 18181423 w 27203888"/>
              <a:gd name="connsiteY8447" fmla="*/ 5763269 h 10748675"/>
              <a:gd name="connsiteX8448" fmla="*/ 18239909 w 27203888"/>
              <a:gd name="connsiteY8448" fmla="*/ 5743989 h 10748675"/>
              <a:gd name="connsiteX8449" fmla="*/ 18244782 w 27203888"/>
              <a:gd name="connsiteY8449" fmla="*/ 5763269 h 10748675"/>
              <a:gd name="connsiteX8450" fmla="*/ 18162740 w 27203888"/>
              <a:gd name="connsiteY8450" fmla="*/ 5832891 h 10748675"/>
              <a:gd name="connsiteX8451" fmla="*/ 7206110 w 27203888"/>
              <a:gd name="connsiteY8451" fmla="*/ 8362832 h 10748675"/>
              <a:gd name="connsiteX8452" fmla="*/ 7169655 w 27203888"/>
              <a:gd name="connsiteY8452" fmla="*/ 8345137 h 10748675"/>
              <a:gd name="connsiteX8453" fmla="*/ 7206110 w 27203888"/>
              <a:gd name="connsiteY8453" fmla="*/ 8362832 h 10748675"/>
              <a:gd name="connsiteX8454" fmla="*/ 8674623 w 27203888"/>
              <a:gd name="connsiteY8454" fmla="*/ 8024860 h 10748675"/>
              <a:gd name="connsiteX8455" fmla="*/ 8663024 w 27203888"/>
              <a:gd name="connsiteY8455" fmla="*/ 7974461 h 10748675"/>
              <a:gd name="connsiteX8456" fmla="*/ 8618241 w 27203888"/>
              <a:gd name="connsiteY8456" fmla="*/ 8037836 h 10748675"/>
              <a:gd name="connsiteX8457" fmla="*/ 8674623 w 27203888"/>
              <a:gd name="connsiteY8457" fmla="*/ 8024860 h 10748675"/>
              <a:gd name="connsiteX8458" fmla="*/ 9320463 w 27203888"/>
              <a:gd name="connsiteY8458" fmla="*/ 7876223 h 10748675"/>
              <a:gd name="connsiteX8459" fmla="*/ 9284862 w 27203888"/>
              <a:gd name="connsiteY8459" fmla="*/ 7858331 h 10748675"/>
              <a:gd name="connsiteX8460" fmla="*/ 9320463 w 27203888"/>
              <a:gd name="connsiteY8460" fmla="*/ 7876223 h 10748675"/>
              <a:gd name="connsiteX8461" fmla="*/ 2914617 w 27203888"/>
              <a:gd name="connsiteY8461" fmla="*/ 9351677 h 10748675"/>
              <a:gd name="connsiteX8462" fmla="*/ 2923029 w 27203888"/>
              <a:gd name="connsiteY8462" fmla="*/ 9322899 h 10748675"/>
              <a:gd name="connsiteX8463" fmla="*/ 2914617 w 27203888"/>
              <a:gd name="connsiteY8463" fmla="*/ 9351677 h 10748675"/>
              <a:gd name="connsiteX8464" fmla="*/ 16322049 w 27203888"/>
              <a:gd name="connsiteY8464" fmla="*/ 6267585 h 10748675"/>
              <a:gd name="connsiteX8465" fmla="*/ 16307345 w 27203888"/>
              <a:gd name="connsiteY8465" fmla="*/ 6235376 h 10748675"/>
              <a:gd name="connsiteX8466" fmla="*/ 16322049 w 27203888"/>
              <a:gd name="connsiteY8466" fmla="*/ 6267585 h 10748675"/>
              <a:gd name="connsiteX8467" fmla="*/ 24273943 w 27203888"/>
              <a:gd name="connsiteY8467" fmla="*/ 4440696 h 10748675"/>
              <a:gd name="connsiteX8468" fmla="*/ 24265139 w 27203888"/>
              <a:gd name="connsiteY8468" fmla="*/ 4389668 h 10748675"/>
              <a:gd name="connsiteX8469" fmla="*/ 24293158 w 27203888"/>
              <a:gd name="connsiteY8469" fmla="*/ 4408803 h 10748675"/>
              <a:gd name="connsiteX8470" fmla="*/ 24273943 w 27203888"/>
              <a:gd name="connsiteY8470" fmla="*/ 4440696 h 10748675"/>
              <a:gd name="connsiteX8471" fmla="*/ 23948131 w 27203888"/>
              <a:gd name="connsiteY8471" fmla="*/ 4516455 h 10748675"/>
              <a:gd name="connsiteX8472" fmla="*/ 23961739 w 27203888"/>
              <a:gd name="connsiteY8472" fmla="*/ 4484376 h 10748675"/>
              <a:gd name="connsiteX8473" fmla="*/ 23948131 w 27203888"/>
              <a:gd name="connsiteY8473" fmla="*/ 4516455 h 10748675"/>
              <a:gd name="connsiteX8474" fmla="*/ 26073523 w 27203888"/>
              <a:gd name="connsiteY8474" fmla="*/ 4028757 h 10748675"/>
              <a:gd name="connsiteX8475" fmla="*/ 26083499 w 27203888"/>
              <a:gd name="connsiteY8475" fmla="*/ 3996716 h 10748675"/>
              <a:gd name="connsiteX8476" fmla="*/ 26073523 w 27203888"/>
              <a:gd name="connsiteY8476" fmla="*/ 4028757 h 10748675"/>
              <a:gd name="connsiteX8477" fmla="*/ 5423224 w 27203888"/>
              <a:gd name="connsiteY8477" fmla="*/ 8783183 h 10748675"/>
              <a:gd name="connsiteX8478" fmla="*/ 5371641 w 27203888"/>
              <a:gd name="connsiteY8478" fmla="*/ 8785476 h 10748675"/>
              <a:gd name="connsiteX8479" fmla="*/ 5335197 w 27203888"/>
              <a:gd name="connsiteY8479" fmla="*/ 8697392 h 10748675"/>
              <a:gd name="connsiteX8480" fmla="*/ 5319849 w 27203888"/>
              <a:gd name="connsiteY8480" fmla="*/ 8771249 h 10748675"/>
              <a:gd name="connsiteX8481" fmla="*/ 5303295 w 27203888"/>
              <a:gd name="connsiteY8481" fmla="*/ 8699324 h 10748675"/>
              <a:gd name="connsiteX8482" fmla="*/ 5270214 w 27203888"/>
              <a:gd name="connsiteY8482" fmla="*/ 8696118 h 10748675"/>
              <a:gd name="connsiteX8483" fmla="*/ 5192298 w 27203888"/>
              <a:gd name="connsiteY8483" fmla="*/ 8681593 h 10748675"/>
              <a:gd name="connsiteX8484" fmla="*/ 5407590 w 27203888"/>
              <a:gd name="connsiteY8484" fmla="*/ 8664501 h 10748675"/>
              <a:gd name="connsiteX8485" fmla="*/ 5458408 w 27203888"/>
              <a:gd name="connsiteY8485" fmla="*/ 8744770 h 10748675"/>
              <a:gd name="connsiteX8486" fmla="*/ 5423224 w 27203888"/>
              <a:gd name="connsiteY8486" fmla="*/ 8783183 h 10748675"/>
              <a:gd name="connsiteX8487" fmla="*/ 24676172 w 27203888"/>
              <a:gd name="connsiteY8487" fmla="*/ 4355461 h 10748675"/>
              <a:gd name="connsiteX8488" fmla="*/ 24626411 w 27203888"/>
              <a:gd name="connsiteY8488" fmla="*/ 4330056 h 10748675"/>
              <a:gd name="connsiteX8489" fmla="*/ 24596557 w 27203888"/>
              <a:gd name="connsiteY8489" fmla="*/ 4330056 h 10748675"/>
              <a:gd name="connsiteX8490" fmla="*/ 24596556 w 27203888"/>
              <a:gd name="connsiteY8490" fmla="*/ 4266546 h 10748675"/>
              <a:gd name="connsiteX8491" fmla="*/ 24676172 w 27203888"/>
              <a:gd name="connsiteY8491" fmla="*/ 4355461 h 10748675"/>
              <a:gd name="connsiteX8492" fmla="*/ 17185436 w 27203888"/>
              <a:gd name="connsiteY8492" fmla="*/ 6081841 h 10748675"/>
              <a:gd name="connsiteX8493" fmla="*/ 17214842 w 27203888"/>
              <a:gd name="connsiteY8493" fmla="*/ 6049631 h 10748675"/>
              <a:gd name="connsiteX8494" fmla="*/ 17214842 w 27203888"/>
              <a:gd name="connsiteY8494" fmla="*/ 6030305 h 10748675"/>
              <a:gd name="connsiteX8495" fmla="*/ 17131526 w 27203888"/>
              <a:gd name="connsiteY8495" fmla="*/ 6081841 h 10748675"/>
              <a:gd name="connsiteX8496" fmla="*/ 17185436 w 27203888"/>
              <a:gd name="connsiteY8496" fmla="*/ 6081841 h 10748675"/>
              <a:gd name="connsiteX8497" fmla="*/ 1867016 w 27203888"/>
              <a:gd name="connsiteY8497" fmla="*/ 9612614 h 10748675"/>
              <a:gd name="connsiteX8498" fmla="*/ 1810636 w 27203888"/>
              <a:gd name="connsiteY8498" fmla="*/ 9605004 h 10748675"/>
              <a:gd name="connsiteX8499" fmla="*/ 1867016 w 27203888"/>
              <a:gd name="connsiteY8499" fmla="*/ 9612614 h 10748675"/>
              <a:gd name="connsiteX8500" fmla="*/ 9268666 w 27203888"/>
              <a:gd name="connsiteY8500" fmla="*/ 7911079 h 10748675"/>
              <a:gd name="connsiteX8501" fmla="*/ 9275186 w 27203888"/>
              <a:gd name="connsiteY8501" fmla="*/ 7886643 h 10748675"/>
              <a:gd name="connsiteX8502" fmla="*/ 9249150 w 27203888"/>
              <a:gd name="connsiteY8502" fmla="*/ 7914222 h 10748675"/>
              <a:gd name="connsiteX8503" fmla="*/ 9268666 w 27203888"/>
              <a:gd name="connsiteY8503" fmla="*/ 7911079 h 10748675"/>
              <a:gd name="connsiteX8504" fmla="*/ 19013309 w 27203888"/>
              <a:gd name="connsiteY8504" fmla="*/ 5670566 h 10748675"/>
              <a:gd name="connsiteX8505" fmla="*/ 19015054 w 27203888"/>
              <a:gd name="connsiteY8505" fmla="*/ 5665854 h 10748675"/>
              <a:gd name="connsiteX8506" fmla="*/ 19014964 w 27203888"/>
              <a:gd name="connsiteY8506" fmla="*/ 5666097 h 10748675"/>
              <a:gd name="connsiteX8507" fmla="*/ 19011246 w 27203888"/>
              <a:gd name="connsiteY8507" fmla="*/ 5676134 h 10748675"/>
              <a:gd name="connsiteX8508" fmla="*/ 19012894 w 27203888"/>
              <a:gd name="connsiteY8508" fmla="*/ 5671686 h 10748675"/>
              <a:gd name="connsiteX8509" fmla="*/ 19013309 w 27203888"/>
              <a:gd name="connsiteY8509" fmla="*/ 5670566 h 10748675"/>
              <a:gd name="connsiteX8510" fmla="*/ 2420071 w 27203888"/>
              <a:gd name="connsiteY8510" fmla="*/ 9497302 h 10748675"/>
              <a:gd name="connsiteX8511" fmla="*/ 2420463 w 27203888"/>
              <a:gd name="connsiteY8511" fmla="*/ 9492679 h 10748675"/>
              <a:gd name="connsiteX8512" fmla="*/ 2420998 w 27203888"/>
              <a:gd name="connsiteY8512" fmla="*/ 9486397 h 10748675"/>
              <a:gd name="connsiteX8513" fmla="*/ 19009294 w 27203888"/>
              <a:gd name="connsiteY8513" fmla="*/ 5681404 h 10748675"/>
              <a:gd name="connsiteX8514" fmla="*/ 19011246 w 27203888"/>
              <a:gd name="connsiteY8514" fmla="*/ 5676134 h 10748675"/>
              <a:gd name="connsiteX8515" fmla="*/ 19010464 w 27203888"/>
              <a:gd name="connsiteY8515" fmla="*/ 5678246 h 10748675"/>
              <a:gd name="connsiteX8516" fmla="*/ 19009294 w 27203888"/>
              <a:gd name="connsiteY8516" fmla="*/ 5681404 h 10748675"/>
              <a:gd name="connsiteX8517" fmla="*/ 2463646 w 27203888"/>
              <a:gd name="connsiteY8517" fmla="*/ 9491081 h 10748675"/>
              <a:gd name="connsiteX8518" fmla="*/ 2442419 w 27203888"/>
              <a:gd name="connsiteY8518" fmla="*/ 9491636 h 10748675"/>
              <a:gd name="connsiteX8519" fmla="*/ 2420998 w 27203888"/>
              <a:gd name="connsiteY8519" fmla="*/ 9486397 h 10748675"/>
              <a:gd name="connsiteX8520" fmla="*/ 2420672 w 27203888"/>
              <a:gd name="connsiteY8520" fmla="*/ 9486317 h 10748675"/>
              <a:gd name="connsiteX8521" fmla="*/ 2408296 w 27203888"/>
              <a:gd name="connsiteY8521" fmla="*/ 9478508 h 10748675"/>
              <a:gd name="connsiteX8522" fmla="*/ 2497883 w 27203888"/>
              <a:gd name="connsiteY8522" fmla="*/ 9457890 h 10748675"/>
              <a:gd name="connsiteX8523" fmla="*/ 2463646 w 27203888"/>
              <a:gd name="connsiteY8523" fmla="*/ 9491081 h 10748675"/>
              <a:gd name="connsiteX8524" fmla="*/ 24607013 w 27203888"/>
              <a:gd name="connsiteY8524" fmla="*/ 4395804 h 10748675"/>
              <a:gd name="connsiteX8525" fmla="*/ 24582146 w 27203888"/>
              <a:gd name="connsiteY8525" fmla="*/ 4392351 h 10748675"/>
              <a:gd name="connsiteX8526" fmla="*/ 24608756 w 27203888"/>
              <a:gd name="connsiteY8526" fmla="*/ 4358944 h 10748675"/>
              <a:gd name="connsiteX8527" fmla="*/ 24620962 w 27203888"/>
              <a:gd name="connsiteY8527" fmla="*/ 4360308 h 10748675"/>
              <a:gd name="connsiteX8528" fmla="*/ 24607013 w 27203888"/>
              <a:gd name="connsiteY8528" fmla="*/ 4395804 h 10748675"/>
              <a:gd name="connsiteX8529" fmla="*/ 2419514 w 27203888"/>
              <a:gd name="connsiteY8529" fmla="*/ 9503820 h 10748675"/>
              <a:gd name="connsiteX8530" fmla="*/ 2419867 w 27203888"/>
              <a:gd name="connsiteY8530" fmla="*/ 9499665 h 10748675"/>
              <a:gd name="connsiteX8531" fmla="*/ 2420071 w 27203888"/>
              <a:gd name="connsiteY8531" fmla="*/ 9497302 h 10748675"/>
              <a:gd name="connsiteX8532" fmla="*/ 19419963 w 27203888"/>
              <a:gd name="connsiteY8532" fmla="*/ 5591387 h 10748675"/>
              <a:gd name="connsiteX8533" fmla="*/ 19433614 w 27203888"/>
              <a:gd name="connsiteY8533" fmla="*/ 5559310 h 10748675"/>
              <a:gd name="connsiteX8534" fmla="*/ 19419963 w 27203888"/>
              <a:gd name="connsiteY8534" fmla="*/ 5591387 h 10748675"/>
              <a:gd name="connsiteX8535" fmla="*/ 2419320 w 27203888"/>
              <a:gd name="connsiteY8535" fmla="*/ 9506088 h 10748675"/>
              <a:gd name="connsiteX8536" fmla="*/ 2419514 w 27203888"/>
              <a:gd name="connsiteY8536" fmla="*/ 9503820 h 10748675"/>
              <a:gd name="connsiteX8537" fmla="*/ 2419513 w 27203888"/>
              <a:gd name="connsiteY8537" fmla="*/ 9503853 h 10748675"/>
              <a:gd name="connsiteX8538" fmla="*/ 2419320 w 27203888"/>
              <a:gd name="connsiteY8538" fmla="*/ 9506088 h 10748675"/>
              <a:gd name="connsiteX8539" fmla="*/ 16444070 w 27203888"/>
              <a:gd name="connsiteY8539" fmla="*/ 6279830 h 10748675"/>
              <a:gd name="connsiteX8540" fmla="*/ 16444040 w 27203888"/>
              <a:gd name="connsiteY8540" fmla="*/ 6279740 h 10748675"/>
              <a:gd name="connsiteX8541" fmla="*/ 16431785 w 27203888"/>
              <a:gd name="connsiteY8541" fmla="*/ 6276242 h 10748675"/>
              <a:gd name="connsiteX8542" fmla="*/ 16429908 w 27203888"/>
              <a:gd name="connsiteY8542" fmla="*/ 6276887 h 10748675"/>
              <a:gd name="connsiteX8543" fmla="*/ 19044505 w 27203888"/>
              <a:gd name="connsiteY8543" fmla="*/ 5686062 h 10748675"/>
              <a:gd name="connsiteX8544" fmla="*/ 19020104 w 27203888"/>
              <a:gd name="connsiteY8544" fmla="*/ 5672846 h 10748675"/>
              <a:gd name="connsiteX8545" fmla="*/ 19029864 w 27203888"/>
              <a:gd name="connsiteY8545" fmla="*/ 5639809 h 10748675"/>
              <a:gd name="connsiteX8546" fmla="*/ 19044505 w 27203888"/>
              <a:gd name="connsiteY8546" fmla="*/ 5686062 h 10748675"/>
              <a:gd name="connsiteX8547" fmla="*/ 8506695 w 27203888"/>
              <a:gd name="connsiteY8547" fmla="*/ 8112078 h 10748675"/>
              <a:gd name="connsiteX8548" fmla="*/ 8500797 w 27203888"/>
              <a:gd name="connsiteY8548" fmla="*/ 8086452 h 10748675"/>
              <a:gd name="connsiteX8549" fmla="*/ 8506695 w 27203888"/>
              <a:gd name="connsiteY8549" fmla="*/ 8112078 h 10748675"/>
              <a:gd name="connsiteX8550" fmla="*/ 23306909 w 27203888"/>
              <a:gd name="connsiteY8550" fmla="*/ 4705871 h 10748675"/>
              <a:gd name="connsiteX8551" fmla="*/ 23320562 w 27203888"/>
              <a:gd name="connsiteY8551" fmla="*/ 4673792 h 10748675"/>
              <a:gd name="connsiteX8552" fmla="*/ 23306909 w 27203888"/>
              <a:gd name="connsiteY8552" fmla="*/ 4705871 h 10748675"/>
              <a:gd name="connsiteX8553" fmla="*/ 1873957 w 27203888"/>
              <a:gd name="connsiteY8553" fmla="*/ 9638788 h 10748675"/>
              <a:gd name="connsiteX8554" fmla="*/ 1868083 w 27203888"/>
              <a:gd name="connsiteY8554" fmla="*/ 9613268 h 10748675"/>
              <a:gd name="connsiteX8555" fmla="*/ 1873957 w 27203888"/>
              <a:gd name="connsiteY8555" fmla="*/ 9638788 h 10748675"/>
              <a:gd name="connsiteX8556" fmla="*/ 3598623 w 27203888"/>
              <a:gd name="connsiteY8556" fmla="*/ 9241863 h 10748675"/>
              <a:gd name="connsiteX8557" fmla="*/ 3578514 w 27203888"/>
              <a:gd name="connsiteY8557" fmla="*/ 9219619 h 10748675"/>
              <a:gd name="connsiteX8558" fmla="*/ 3598623 w 27203888"/>
              <a:gd name="connsiteY8558" fmla="*/ 9241863 h 10748675"/>
              <a:gd name="connsiteX8559" fmla="*/ 1512307 w 27203888"/>
              <a:gd name="connsiteY8559" fmla="*/ 9722021 h 10748675"/>
              <a:gd name="connsiteX8560" fmla="*/ 1528133 w 27203888"/>
              <a:gd name="connsiteY8560" fmla="*/ 9691506 h 10748675"/>
              <a:gd name="connsiteX8561" fmla="*/ 1512307 w 27203888"/>
              <a:gd name="connsiteY8561" fmla="*/ 9722021 h 10748675"/>
              <a:gd name="connsiteX8562" fmla="*/ 3040374 w 27203888"/>
              <a:gd name="connsiteY8562" fmla="*/ 9373939 h 10748675"/>
              <a:gd name="connsiteX8563" fmla="*/ 3017006 w 27203888"/>
              <a:gd name="connsiteY8563" fmla="*/ 9365479 h 10748675"/>
              <a:gd name="connsiteX8564" fmla="*/ 3057763 w 27203888"/>
              <a:gd name="connsiteY8564" fmla="*/ 9339492 h 10748675"/>
              <a:gd name="connsiteX8565" fmla="*/ 3063812 w 27203888"/>
              <a:gd name="connsiteY8565" fmla="*/ 9365777 h 10748675"/>
              <a:gd name="connsiteX8566" fmla="*/ 3040374 w 27203888"/>
              <a:gd name="connsiteY8566" fmla="*/ 9373939 h 10748675"/>
              <a:gd name="connsiteX8567" fmla="*/ 6515729 w 27203888"/>
              <a:gd name="connsiteY8567" fmla="*/ 8576424 h 10748675"/>
              <a:gd name="connsiteX8568" fmla="*/ 6508991 w 27203888"/>
              <a:gd name="connsiteY8568" fmla="*/ 8561106 h 10748675"/>
              <a:gd name="connsiteX8569" fmla="*/ 6522338 w 27203888"/>
              <a:gd name="connsiteY8569" fmla="*/ 8569458 h 10748675"/>
              <a:gd name="connsiteX8570" fmla="*/ 6515729 w 27203888"/>
              <a:gd name="connsiteY8570" fmla="*/ 8576424 h 10748675"/>
              <a:gd name="connsiteX8571" fmla="*/ 24721852 w 27203888"/>
              <a:gd name="connsiteY8571" fmla="*/ 4388614 h 10748675"/>
              <a:gd name="connsiteX8572" fmla="*/ 24679409 w 27203888"/>
              <a:gd name="connsiteY8572" fmla="*/ 4377038 h 10748675"/>
              <a:gd name="connsiteX8573" fmla="*/ 24688694 w 27203888"/>
              <a:gd name="connsiteY8573" fmla="*/ 4357685 h 10748675"/>
              <a:gd name="connsiteX8574" fmla="*/ 24697544 w 27203888"/>
              <a:gd name="connsiteY8574" fmla="*/ 4357613 h 10748675"/>
              <a:gd name="connsiteX8575" fmla="*/ 24721852 w 27203888"/>
              <a:gd name="connsiteY8575" fmla="*/ 4388614 h 10748675"/>
              <a:gd name="connsiteX8576" fmla="*/ 3021410 w 27203888"/>
              <a:gd name="connsiteY8576" fmla="*/ 9386676 h 10748675"/>
              <a:gd name="connsiteX8577" fmla="*/ 3022375 w 27203888"/>
              <a:gd name="connsiteY8577" fmla="*/ 9375349 h 10748675"/>
              <a:gd name="connsiteX8578" fmla="*/ 3021805 w 27203888"/>
              <a:gd name="connsiteY8578" fmla="*/ 9382053 h 10748675"/>
              <a:gd name="connsiteX8579" fmla="*/ 24368319 w 27203888"/>
              <a:gd name="connsiteY8579" fmla="*/ 4473825 h 10748675"/>
              <a:gd name="connsiteX8580" fmla="*/ 24343532 w 27203888"/>
              <a:gd name="connsiteY8580" fmla="*/ 4467352 h 10748675"/>
              <a:gd name="connsiteX8581" fmla="*/ 24293960 w 27203888"/>
              <a:gd name="connsiteY8581" fmla="*/ 4441457 h 10748675"/>
              <a:gd name="connsiteX8582" fmla="*/ 24336717 w 27203888"/>
              <a:gd name="connsiteY8582" fmla="*/ 4412326 h 10748675"/>
              <a:gd name="connsiteX8583" fmla="*/ 24383190 w 27203888"/>
              <a:gd name="connsiteY8583" fmla="*/ 4422036 h 10748675"/>
              <a:gd name="connsiteX8584" fmla="*/ 24368319 w 27203888"/>
              <a:gd name="connsiteY8584" fmla="*/ 4473825 h 10748675"/>
              <a:gd name="connsiteX8585" fmla="*/ 3021889 w 27203888"/>
              <a:gd name="connsiteY8585" fmla="*/ 9390464 h 10748675"/>
              <a:gd name="connsiteX8586" fmla="*/ 3021085 w 27203888"/>
              <a:gd name="connsiteY8586" fmla="*/ 9390490 h 10748675"/>
              <a:gd name="connsiteX8587" fmla="*/ 3012350 w 27203888"/>
              <a:gd name="connsiteY8587" fmla="*/ 9390780 h 10748675"/>
              <a:gd name="connsiteX8588" fmla="*/ 3008168 w 27203888"/>
              <a:gd name="connsiteY8588" fmla="*/ 9378588 h 10748675"/>
              <a:gd name="connsiteX8589" fmla="*/ 3021141 w 27203888"/>
              <a:gd name="connsiteY8589" fmla="*/ 9389817 h 10748675"/>
              <a:gd name="connsiteX8590" fmla="*/ 3021209 w 27203888"/>
              <a:gd name="connsiteY8590" fmla="*/ 9389038 h 10748675"/>
              <a:gd name="connsiteX8591" fmla="*/ 3021410 w 27203888"/>
              <a:gd name="connsiteY8591" fmla="*/ 9386676 h 10748675"/>
              <a:gd name="connsiteX8592" fmla="*/ 3021144 w 27203888"/>
              <a:gd name="connsiteY8592" fmla="*/ 9389816 h 10748675"/>
              <a:gd name="connsiteX8593" fmla="*/ 3020663 w 27203888"/>
              <a:gd name="connsiteY8593" fmla="*/ 9395462 h 10748675"/>
              <a:gd name="connsiteX8594" fmla="*/ 3020852 w 27203888"/>
              <a:gd name="connsiteY8594" fmla="*/ 9393227 h 10748675"/>
              <a:gd name="connsiteX8595" fmla="*/ 3021085 w 27203888"/>
              <a:gd name="connsiteY8595" fmla="*/ 9390490 h 10748675"/>
              <a:gd name="connsiteX8596" fmla="*/ 8440833 w 27203888"/>
              <a:gd name="connsiteY8596" fmla="*/ 8154219 h 10748675"/>
              <a:gd name="connsiteX8597" fmla="*/ 8419558 w 27203888"/>
              <a:gd name="connsiteY8597" fmla="*/ 8132132 h 10748675"/>
              <a:gd name="connsiteX8598" fmla="*/ 8440833 w 27203888"/>
              <a:gd name="connsiteY8598" fmla="*/ 8154219 h 10748675"/>
              <a:gd name="connsiteX8599" fmla="*/ 8827824 w 27203888"/>
              <a:gd name="connsiteY8599" fmla="*/ 8065155 h 10748675"/>
              <a:gd name="connsiteX8600" fmla="*/ 9010107 w 27203888"/>
              <a:gd name="connsiteY8600" fmla="*/ 7926962 h 10748675"/>
              <a:gd name="connsiteX8601" fmla="*/ 9051928 w 27203888"/>
              <a:gd name="connsiteY8601" fmla="*/ 7874161 h 10748675"/>
              <a:gd name="connsiteX8602" fmla="*/ 9011695 w 27203888"/>
              <a:gd name="connsiteY8602" fmla="*/ 7910408 h 10748675"/>
              <a:gd name="connsiteX8603" fmla="*/ 8968777 w 27203888"/>
              <a:gd name="connsiteY8603" fmla="*/ 7931077 h 10748675"/>
              <a:gd name="connsiteX8604" fmla="*/ 8905485 w 27203888"/>
              <a:gd name="connsiteY8604" fmla="*/ 7960935 h 10748675"/>
              <a:gd name="connsiteX8605" fmla="*/ 8848694 w 27203888"/>
              <a:gd name="connsiteY8605" fmla="*/ 7995591 h 10748675"/>
              <a:gd name="connsiteX8606" fmla="*/ 8816028 w 27203888"/>
              <a:gd name="connsiteY8606" fmla="*/ 8013903 h 10748675"/>
              <a:gd name="connsiteX8607" fmla="*/ 8827824 w 27203888"/>
              <a:gd name="connsiteY8607" fmla="*/ 8065155 h 10748675"/>
              <a:gd name="connsiteX8608" fmla="*/ 9143908 w 27203888"/>
              <a:gd name="connsiteY8608" fmla="*/ 7992410 h 10748675"/>
              <a:gd name="connsiteX8609" fmla="*/ 9122634 w 27203888"/>
              <a:gd name="connsiteY8609" fmla="*/ 7970322 h 10748675"/>
              <a:gd name="connsiteX8610" fmla="*/ 9143908 w 27203888"/>
              <a:gd name="connsiteY8610" fmla="*/ 7992410 h 10748675"/>
              <a:gd name="connsiteX8611" fmla="*/ 2935059 w 27203888"/>
              <a:gd name="connsiteY8611" fmla="*/ 9422348 h 10748675"/>
              <a:gd name="connsiteX8612" fmla="*/ 2894200 w 27203888"/>
              <a:gd name="connsiteY8612" fmla="*/ 9409932 h 10748675"/>
              <a:gd name="connsiteX8613" fmla="*/ 2831528 w 27203888"/>
              <a:gd name="connsiteY8613" fmla="*/ 9397081 h 10748675"/>
              <a:gd name="connsiteX8614" fmla="*/ 2767661 w 27203888"/>
              <a:gd name="connsiteY8614" fmla="*/ 9379051 h 10748675"/>
              <a:gd name="connsiteX8615" fmla="*/ 2727862 w 27203888"/>
              <a:gd name="connsiteY8615" fmla="*/ 9367301 h 10748675"/>
              <a:gd name="connsiteX8616" fmla="*/ 2721901 w 27203888"/>
              <a:gd name="connsiteY8616" fmla="*/ 9341399 h 10748675"/>
              <a:gd name="connsiteX8617" fmla="*/ 2772598 w 27203888"/>
              <a:gd name="connsiteY8617" fmla="*/ 9329731 h 10748675"/>
              <a:gd name="connsiteX8618" fmla="*/ 2820996 w 27203888"/>
              <a:gd name="connsiteY8618" fmla="*/ 9351321 h 10748675"/>
              <a:gd name="connsiteX8619" fmla="*/ 2933448 w 27203888"/>
              <a:gd name="connsiteY8619" fmla="*/ 9368170 h 10748675"/>
              <a:gd name="connsiteX8620" fmla="*/ 2935059 w 27203888"/>
              <a:gd name="connsiteY8620" fmla="*/ 9422348 h 10748675"/>
              <a:gd name="connsiteX8621" fmla="*/ 3488690 w 27203888"/>
              <a:gd name="connsiteY8621" fmla="*/ 9294932 h 10748675"/>
              <a:gd name="connsiteX8622" fmla="*/ 3497092 w 27203888"/>
              <a:gd name="connsiteY8622" fmla="*/ 9266124 h 10748675"/>
              <a:gd name="connsiteX8623" fmla="*/ 3488690 w 27203888"/>
              <a:gd name="connsiteY8623" fmla="*/ 9294932 h 10748675"/>
              <a:gd name="connsiteX8624" fmla="*/ 4144242 w 27203888"/>
              <a:gd name="connsiteY8624" fmla="*/ 9144060 h 10748675"/>
              <a:gd name="connsiteX8625" fmla="*/ 4152648 w 27203888"/>
              <a:gd name="connsiteY8625" fmla="*/ 9115251 h 10748675"/>
              <a:gd name="connsiteX8626" fmla="*/ 4144242 w 27203888"/>
              <a:gd name="connsiteY8626" fmla="*/ 9144060 h 10748675"/>
              <a:gd name="connsiteX8627" fmla="*/ 6129792 w 27203888"/>
              <a:gd name="connsiteY8627" fmla="*/ 8687093 h 10748675"/>
              <a:gd name="connsiteX8628" fmla="*/ 6164340 w 27203888"/>
              <a:gd name="connsiteY8628" fmla="*/ 8651466 h 10748675"/>
              <a:gd name="connsiteX8629" fmla="*/ 6129792 w 27203888"/>
              <a:gd name="connsiteY8629" fmla="*/ 8687093 h 10748675"/>
              <a:gd name="connsiteX8630" fmla="*/ 17039224 w 27203888"/>
              <a:gd name="connsiteY8630" fmla="*/ 6178471 h 10748675"/>
              <a:gd name="connsiteX8631" fmla="*/ 17111922 w 27203888"/>
              <a:gd name="connsiteY8631" fmla="*/ 6146260 h 10748675"/>
              <a:gd name="connsiteX8632" fmla="*/ 17111922 w 27203888"/>
              <a:gd name="connsiteY8632" fmla="*/ 6114051 h 10748675"/>
              <a:gd name="connsiteX8633" fmla="*/ 17039224 w 27203888"/>
              <a:gd name="connsiteY8633" fmla="*/ 6178471 h 10748675"/>
              <a:gd name="connsiteX8634" fmla="*/ 8000795 w 27203888"/>
              <a:gd name="connsiteY8634" fmla="*/ 8263670 h 10748675"/>
              <a:gd name="connsiteX8635" fmla="*/ 8055755 w 27203888"/>
              <a:gd name="connsiteY8635" fmla="*/ 8232052 h 10748675"/>
              <a:gd name="connsiteX8636" fmla="*/ 8125563 w 27203888"/>
              <a:gd name="connsiteY8636" fmla="*/ 8183603 h 10748675"/>
              <a:gd name="connsiteX8637" fmla="*/ 8204768 w 27203888"/>
              <a:gd name="connsiteY8637" fmla="*/ 8132995 h 10748675"/>
              <a:gd name="connsiteX8638" fmla="*/ 8260575 w 27203888"/>
              <a:gd name="connsiteY8638" fmla="*/ 8094067 h 10748675"/>
              <a:gd name="connsiteX8639" fmla="*/ 8410360 w 27203888"/>
              <a:gd name="connsiteY8639" fmla="*/ 8021815 h 10748675"/>
              <a:gd name="connsiteX8640" fmla="*/ 8285431 w 27203888"/>
              <a:gd name="connsiteY8640" fmla="*/ 8061362 h 10748675"/>
              <a:gd name="connsiteX8641" fmla="*/ 8181581 w 27203888"/>
              <a:gd name="connsiteY8641" fmla="*/ 8122141 h 10748675"/>
              <a:gd name="connsiteX8642" fmla="*/ 7982082 w 27203888"/>
              <a:gd name="connsiteY8642" fmla="*/ 8259799 h 10748675"/>
              <a:gd name="connsiteX8643" fmla="*/ 8000795 w 27203888"/>
              <a:gd name="connsiteY8643" fmla="*/ 8263670 h 10748675"/>
              <a:gd name="connsiteX8644" fmla="*/ 26415746 w 27203888"/>
              <a:gd name="connsiteY8644" fmla="*/ 4028756 h 10748675"/>
              <a:gd name="connsiteX8645" fmla="*/ 26429399 w 27203888"/>
              <a:gd name="connsiteY8645" fmla="*/ 3996716 h 10748675"/>
              <a:gd name="connsiteX8646" fmla="*/ 26415746 w 27203888"/>
              <a:gd name="connsiteY8646" fmla="*/ 4028756 h 10748675"/>
              <a:gd name="connsiteX8647" fmla="*/ 26278861 w 27203888"/>
              <a:gd name="connsiteY8647" fmla="*/ 4061876 h 10748675"/>
              <a:gd name="connsiteX8648" fmla="*/ 26280107 w 27203888"/>
              <a:gd name="connsiteY8648" fmla="*/ 4038862 h 10748675"/>
              <a:gd name="connsiteX8649" fmla="*/ 26288839 w 27203888"/>
              <a:gd name="connsiteY8649" fmla="*/ 4041423 h 10748675"/>
              <a:gd name="connsiteX8650" fmla="*/ 26278861 w 27203888"/>
              <a:gd name="connsiteY8650" fmla="*/ 4061876 h 10748675"/>
              <a:gd name="connsiteX8651" fmla="*/ 24755060 w 27203888"/>
              <a:gd name="connsiteY8651" fmla="*/ 4421747 h 10748675"/>
              <a:gd name="connsiteX8652" fmla="*/ 24768713 w 27203888"/>
              <a:gd name="connsiteY8652" fmla="*/ 4389668 h 10748675"/>
              <a:gd name="connsiteX8653" fmla="*/ 24755060 w 27203888"/>
              <a:gd name="connsiteY8653" fmla="*/ 4421747 h 10748675"/>
              <a:gd name="connsiteX8654" fmla="*/ 17844932 w 27203888"/>
              <a:gd name="connsiteY8654" fmla="*/ 6016209 h 10748675"/>
              <a:gd name="connsiteX8655" fmla="*/ 17816914 w 27203888"/>
              <a:gd name="connsiteY8655" fmla="*/ 6003922 h 10748675"/>
              <a:gd name="connsiteX8656" fmla="*/ 17834526 w 27203888"/>
              <a:gd name="connsiteY8656" fmla="*/ 5996244 h 10748675"/>
              <a:gd name="connsiteX8657" fmla="*/ 17844932 w 27203888"/>
              <a:gd name="connsiteY8657" fmla="*/ 6016209 h 10748675"/>
              <a:gd name="connsiteX8658" fmla="*/ 6075240 w 27203888"/>
              <a:gd name="connsiteY8658" fmla="*/ 8725640 h 10748675"/>
              <a:gd name="connsiteX8659" fmla="*/ 6063443 w 27203888"/>
              <a:gd name="connsiteY8659" fmla="*/ 8674382 h 10748675"/>
              <a:gd name="connsiteX8660" fmla="*/ 6093017 w 27203888"/>
              <a:gd name="connsiteY8660" fmla="*/ 8662179 h 10748675"/>
              <a:gd name="connsiteX8661" fmla="*/ 6061491 w 27203888"/>
              <a:gd name="connsiteY8661" fmla="*/ 8642451 h 10748675"/>
              <a:gd name="connsiteX8662" fmla="*/ 5985053 w 27203888"/>
              <a:gd name="connsiteY8662" fmla="*/ 8681632 h 10748675"/>
              <a:gd name="connsiteX8663" fmla="*/ 6015400 w 27203888"/>
              <a:gd name="connsiteY8663" fmla="*/ 8696233 h 10748675"/>
              <a:gd name="connsiteX8664" fmla="*/ 6021297 w 27203888"/>
              <a:gd name="connsiteY8664" fmla="*/ 8721858 h 10748675"/>
              <a:gd name="connsiteX8665" fmla="*/ 6041800 w 27203888"/>
              <a:gd name="connsiteY8665" fmla="*/ 8717139 h 10748675"/>
              <a:gd name="connsiteX8666" fmla="*/ 6075240 w 27203888"/>
              <a:gd name="connsiteY8666" fmla="*/ 8725640 h 10748675"/>
              <a:gd name="connsiteX8667" fmla="*/ 1989707 w 27203888"/>
              <a:gd name="connsiteY8667" fmla="*/ 9671629 h 10748675"/>
              <a:gd name="connsiteX8668" fmla="*/ 1911497 w 27203888"/>
              <a:gd name="connsiteY8668" fmla="*/ 9646920 h 10748675"/>
              <a:gd name="connsiteX8669" fmla="*/ 2007008 w 27203888"/>
              <a:gd name="connsiteY8669" fmla="*/ 9652056 h 10748675"/>
              <a:gd name="connsiteX8670" fmla="*/ 1989707 w 27203888"/>
              <a:gd name="connsiteY8670" fmla="*/ 9671629 h 10748675"/>
              <a:gd name="connsiteX8671" fmla="*/ 17815206 w 27203888"/>
              <a:gd name="connsiteY8671" fmla="*/ 6036476 h 10748675"/>
              <a:gd name="connsiteX8672" fmla="*/ 17806105 w 27203888"/>
              <a:gd name="connsiteY8672" fmla="*/ 6017694 h 10748675"/>
              <a:gd name="connsiteX8673" fmla="*/ 17812931 w 27203888"/>
              <a:gd name="connsiteY8673" fmla="*/ 6007751 h 10748675"/>
              <a:gd name="connsiteX8674" fmla="*/ 17819757 w 27203888"/>
              <a:gd name="connsiteY8674" fmla="*/ 6017694 h 10748675"/>
              <a:gd name="connsiteX8675" fmla="*/ 17815206 w 27203888"/>
              <a:gd name="connsiteY8675" fmla="*/ 6036476 h 10748675"/>
              <a:gd name="connsiteX8676" fmla="*/ 16315922 w 27203888"/>
              <a:gd name="connsiteY8676" fmla="*/ 6384346 h 10748675"/>
              <a:gd name="connsiteX8677" fmla="*/ 16346554 w 27203888"/>
              <a:gd name="connsiteY8677" fmla="*/ 6357773 h 10748675"/>
              <a:gd name="connsiteX8678" fmla="*/ 16392746 w 27203888"/>
              <a:gd name="connsiteY8678" fmla="*/ 6316460 h 10748675"/>
              <a:gd name="connsiteX8679" fmla="*/ 16367391 w 27203888"/>
              <a:gd name="connsiteY8679" fmla="*/ 6313886 h 10748675"/>
              <a:gd name="connsiteX8680" fmla="*/ 16331850 w 27203888"/>
              <a:gd name="connsiteY8680" fmla="*/ 6357773 h 10748675"/>
              <a:gd name="connsiteX8681" fmla="*/ 16292643 w 27203888"/>
              <a:gd name="connsiteY8681" fmla="*/ 6357773 h 10748675"/>
              <a:gd name="connsiteX8682" fmla="*/ 16315922 w 27203888"/>
              <a:gd name="connsiteY8682" fmla="*/ 6384346 h 10748675"/>
              <a:gd name="connsiteX8683" fmla="*/ 8281976 w 27203888"/>
              <a:gd name="connsiteY8683" fmla="*/ 8233957 h 10748675"/>
              <a:gd name="connsiteX8684" fmla="*/ 8404953 w 27203888"/>
              <a:gd name="connsiteY8684" fmla="*/ 8162477 h 10748675"/>
              <a:gd name="connsiteX8685" fmla="*/ 8281976 w 27203888"/>
              <a:gd name="connsiteY8685" fmla="*/ 8233957 h 10748675"/>
              <a:gd name="connsiteX8686" fmla="*/ 16980413 w 27203888"/>
              <a:gd name="connsiteY8686" fmla="*/ 6235376 h 10748675"/>
              <a:gd name="connsiteX8687" fmla="*/ 16965709 w 27203888"/>
              <a:gd name="connsiteY8687" fmla="*/ 6204239 h 10748675"/>
              <a:gd name="connsiteX8688" fmla="*/ 16980413 w 27203888"/>
              <a:gd name="connsiteY8688" fmla="*/ 6235376 h 10748675"/>
              <a:gd name="connsiteX8689" fmla="*/ 25557585 w 27203888"/>
              <a:gd name="connsiteY8689" fmla="*/ 4265522 h 10748675"/>
              <a:gd name="connsiteX8690" fmla="*/ 25529568 w 27203888"/>
              <a:gd name="connsiteY8690" fmla="*/ 4253235 h 10748675"/>
              <a:gd name="connsiteX8691" fmla="*/ 25545075 w 27203888"/>
              <a:gd name="connsiteY8691" fmla="*/ 4238647 h 10748675"/>
              <a:gd name="connsiteX8692" fmla="*/ 25557585 w 27203888"/>
              <a:gd name="connsiteY8692" fmla="*/ 4265522 h 10748675"/>
              <a:gd name="connsiteX8693" fmla="*/ 24451625 w 27203888"/>
              <a:gd name="connsiteY8693" fmla="*/ 4521156 h 10748675"/>
              <a:gd name="connsiteX8694" fmla="*/ 24407071 w 27203888"/>
              <a:gd name="connsiteY8694" fmla="*/ 4521156 h 10748675"/>
              <a:gd name="connsiteX8695" fmla="*/ 24402030 w 27203888"/>
              <a:gd name="connsiteY8695" fmla="*/ 4441759 h 10748675"/>
              <a:gd name="connsiteX8696" fmla="*/ 24451625 w 27203888"/>
              <a:gd name="connsiteY8696" fmla="*/ 4521156 h 10748675"/>
              <a:gd name="connsiteX8697" fmla="*/ 3626845 w 27203888"/>
              <a:gd name="connsiteY8697" fmla="*/ 9314709 h 10748675"/>
              <a:gd name="connsiteX8698" fmla="*/ 3595856 w 27203888"/>
              <a:gd name="connsiteY8698" fmla="*/ 9294970 h 10748675"/>
              <a:gd name="connsiteX8699" fmla="*/ 3628683 w 27203888"/>
              <a:gd name="connsiteY8699" fmla="*/ 9303538 h 10748675"/>
              <a:gd name="connsiteX8700" fmla="*/ 3626845 w 27203888"/>
              <a:gd name="connsiteY8700" fmla="*/ 9314709 h 10748675"/>
              <a:gd name="connsiteX8701" fmla="*/ 26451775 w 27203888"/>
              <a:gd name="connsiteY8701" fmla="*/ 4061876 h 10748675"/>
              <a:gd name="connsiteX8702" fmla="*/ 26453011 w 27203888"/>
              <a:gd name="connsiteY8702" fmla="*/ 4038862 h 10748675"/>
              <a:gd name="connsiteX8703" fmla="*/ 26461683 w 27203888"/>
              <a:gd name="connsiteY8703" fmla="*/ 4041422 h 10748675"/>
              <a:gd name="connsiteX8704" fmla="*/ 26451775 w 27203888"/>
              <a:gd name="connsiteY8704" fmla="*/ 4061876 h 10748675"/>
              <a:gd name="connsiteX8705" fmla="*/ 2397509 w 27203888"/>
              <a:gd name="connsiteY8705" fmla="*/ 9600079 h 10748675"/>
              <a:gd name="connsiteX8706" fmla="*/ 2376431 w 27203888"/>
              <a:gd name="connsiteY8706" fmla="*/ 9561304 h 10748675"/>
              <a:gd name="connsiteX8707" fmla="*/ 2305864 w 27203888"/>
              <a:gd name="connsiteY8707" fmla="*/ 9512803 h 10748675"/>
              <a:gd name="connsiteX8708" fmla="*/ 2326793 w 27203888"/>
              <a:gd name="connsiteY8708" fmla="*/ 9486404 h 10748675"/>
              <a:gd name="connsiteX8709" fmla="*/ 2297609 w 27203888"/>
              <a:gd name="connsiteY8709" fmla="*/ 9476935 h 10748675"/>
              <a:gd name="connsiteX8710" fmla="*/ 2287224 w 27203888"/>
              <a:gd name="connsiteY8710" fmla="*/ 9474827 h 10748675"/>
              <a:gd name="connsiteX8711" fmla="*/ 2199424 w 27203888"/>
              <a:gd name="connsiteY8711" fmla="*/ 9515717 h 10748675"/>
              <a:gd name="connsiteX8712" fmla="*/ 2184137 w 27203888"/>
              <a:gd name="connsiteY8712" fmla="*/ 9512823 h 10748675"/>
              <a:gd name="connsiteX8713" fmla="*/ 2190707 w 27203888"/>
              <a:gd name="connsiteY8713" fmla="*/ 9519433 h 10748675"/>
              <a:gd name="connsiteX8714" fmla="*/ 2183541 w 27203888"/>
              <a:gd name="connsiteY8714" fmla="*/ 9531833 h 10748675"/>
              <a:gd name="connsiteX8715" fmla="*/ 2177033 w 27203888"/>
              <a:gd name="connsiteY8715" fmla="*/ 9519893 h 10748675"/>
              <a:gd name="connsiteX8716" fmla="*/ 2177423 w 27203888"/>
              <a:gd name="connsiteY8716" fmla="*/ 9511551 h 10748675"/>
              <a:gd name="connsiteX8717" fmla="*/ 2170485 w 27203888"/>
              <a:gd name="connsiteY8717" fmla="*/ 9510239 h 10748675"/>
              <a:gd name="connsiteX8718" fmla="*/ 2135930 w 27203888"/>
              <a:gd name="connsiteY8718" fmla="*/ 9497960 h 10748675"/>
              <a:gd name="connsiteX8719" fmla="*/ 2098721 w 27203888"/>
              <a:gd name="connsiteY8719" fmla="*/ 9496632 h 10748675"/>
              <a:gd name="connsiteX8720" fmla="*/ 1996966 w 27203888"/>
              <a:gd name="connsiteY8720" fmla="*/ 9476887 h 10748675"/>
              <a:gd name="connsiteX8721" fmla="*/ 2063700 w 27203888"/>
              <a:gd name="connsiteY8721" fmla="*/ 9391391 h 10748675"/>
              <a:gd name="connsiteX8722" fmla="*/ 1843552 w 27203888"/>
              <a:gd name="connsiteY8722" fmla="*/ 9275702 h 10748675"/>
              <a:gd name="connsiteX8723" fmla="*/ 1727432 w 27203888"/>
              <a:gd name="connsiteY8723" fmla="*/ 9217003 h 10748675"/>
              <a:gd name="connsiteX8724" fmla="*/ 1647047 w 27203888"/>
              <a:gd name="connsiteY8724" fmla="*/ 9192342 h 10748675"/>
              <a:gd name="connsiteX8725" fmla="*/ 1692543 w 27203888"/>
              <a:gd name="connsiteY8725" fmla="*/ 9272688 h 10748675"/>
              <a:gd name="connsiteX8726" fmla="*/ 1642021 w 27203888"/>
              <a:gd name="connsiteY8726" fmla="*/ 9311291 h 10748675"/>
              <a:gd name="connsiteX8727" fmla="*/ 1624530 w 27203888"/>
              <a:gd name="connsiteY8727" fmla="*/ 9235290 h 10748675"/>
              <a:gd name="connsiteX8728" fmla="*/ 1590573 w 27203888"/>
              <a:gd name="connsiteY8728" fmla="*/ 9275473 h 10748675"/>
              <a:gd name="connsiteX8729" fmla="*/ 1515317 w 27203888"/>
              <a:gd name="connsiteY8729" fmla="*/ 9249634 h 10748675"/>
              <a:gd name="connsiteX8730" fmla="*/ 1513833 w 27203888"/>
              <a:gd name="connsiteY8730" fmla="*/ 9208541 h 10748675"/>
              <a:gd name="connsiteX8731" fmla="*/ 1506824 w 27203888"/>
              <a:gd name="connsiteY8731" fmla="*/ 9201916 h 10748675"/>
              <a:gd name="connsiteX8732" fmla="*/ 1504083 w 27203888"/>
              <a:gd name="connsiteY8732" fmla="*/ 9197171 h 10748675"/>
              <a:gd name="connsiteX8733" fmla="*/ 1503939 w 27203888"/>
              <a:gd name="connsiteY8733" fmla="*/ 9199189 h 10748675"/>
              <a:gd name="connsiteX8734" fmla="*/ 1490270 w 27203888"/>
              <a:gd name="connsiteY8734" fmla="*/ 9186270 h 10748675"/>
              <a:gd name="connsiteX8735" fmla="*/ 1460902 w 27203888"/>
              <a:gd name="connsiteY8735" fmla="*/ 9224390 h 10748675"/>
              <a:gd name="connsiteX8736" fmla="*/ 1509421 w 27203888"/>
              <a:gd name="connsiteY8736" fmla="*/ 9224016 h 10748675"/>
              <a:gd name="connsiteX8737" fmla="*/ 1395818 w 27203888"/>
              <a:gd name="connsiteY8737" fmla="*/ 9223184 h 10748675"/>
              <a:gd name="connsiteX8738" fmla="*/ 1423466 w 27203888"/>
              <a:gd name="connsiteY8738" fmla="*/ 9179054 h 10748675"/>
              <a:gd name="connsiteX8739" fmla="*/ 1345607 w 27203888"/>
              <a:gd name="connsiteY8739" fmla="*/ 9122339 h 10748675"/>
              <a:gd name="connsiteX8740" fmla="*/ 1254197 w 27203888"/>
              <a:gd name="connsiteY8740" fmla="*/ 9073238 h 10748675"/>
              <a:gd name="connsiteX8741" fmla="*/ 1022556 w 27203888"/>
              <a:gd name="connsiteY8741" fmla="*/ 9024938 h 10748675"/>
              <a:gd name="connsiteX8742" fmla="*/ 1024973 w 27203888"/>
              <a:gd name="connsiteY8742" fmla="*/ 8965034 h 10748675"/>
              <a:gd name="connsiteX8743" fmla="*/ 1056156 w 27203888"/>
              <a:gd name="connsiteY8743" fmla="*/ 8936277 h 10748675"/>
              <a:gd name="connsiteX8744" fmla="*/ 1041182 w 27203888"/>
              <a:gd name="connsiteY8744" fmla="*/ 8918142 h 10748675"/>
              <a:gd name="connsiteX8745" fmla="*/ 1049080 w 27203888"/>
              <a:gd name="connsiteY8745" fmla="*/ 8905534 h 10748675"/>
              <a:gd name="connsiteX8746" fmla="*/ 1043346 w 27203888"/>
              <a:gd name="connsiteY8746" fmla="*/ 8886046 h 10748675"/>
              <a:gd name="connsiteX8747" fmla="*/ 1042886 w 27203888"/>
              <a:gd name="connsiteY8747" fmla="*/ 8884479 h 10748675"/>
              <a:gd name="connsiteX8748" fmla="*/ 1030764 w 27203888"/>
              <a:gd name="connsiteY8748" fmla="*/ 8872878 h 10748675"/>
              <a:gd name="connsiteX8749" fmla="*/ 1060773 w 27203888"/>
              <a:gd name="connsiteY8749" fmla="*/ 8839000 h 10748675"/>
              <a:gd name="connsiteX8750" fmla="*/ 1082822 w 27203888"/>
              <a:gd name="connsiteY8750" fmla="*/ 8887877 h 10748675"/>
              <a:gd name="connsiteX8751" fmla="*/ 1081035 w 27203888"/>
              <a:gd name="connsiteY8751" fmla="*/ 8903574 h 10748675"/>
              <a:gd name="connsiteX8752" fmla="*/ 1092471 w 27203888"/>
              <a:gd name="connsiteY8752" fmla="*/ 8906338 h 10748675"/>
              <a:gd name="connsiteX8753" fmla="*/ 1151574 w 27203888"/>
              <a:gd name="connsiteY8753" fmla="*/ 8908921 h 10748675"/>
              <a:gd name="connsiteX8754" fmla="*/ 1360892 w 27203888"/>
              <a:gd name="connsiteY8754" fmla="*/ 9001036 h 10748675"/>
              <a:gd name="connsiteX8755" fmla="*/ 1581447 w 27203888"/>
              <a:gd name="connsiteY8755" fmla="*/ 9095037 h 10748675"/>
              <a:gd name="connsiteX8756" fmla="*/ 1681739 w 27203888"/>
              <a:gd name="connsiteY8756" fmla="*/ 9135799 h 10748675"/>
              <a:gd name="connsiteX8757" fmla="*/ 1733796 w 27203888"/>
              <a:gd name="connsiteY8757" fmla="*/ 9150795 h 10748675"/>
              <a:gd name="connsiteX8758" fmla="*/ 1754666 w 27203888"/>
              <a:gd name="connsiteY8758" fmla="*/ 9194549 h 10748675"/>
              <a:gd name="connsiteX8759" fmla="*/ 1839444 w 27203888"/>
              <a:gd name="connsiteY8759" fmla="*/ 9234386 h 10748675"/>
              <a:gd name="connsiteX8760" fmla="*/ 1931070 w 27203888"/>
              <a:gd name="connsiteY8760" fmla="*/ 9260956 h 10748675"/>
              <a:gd name="connsiteX8761" fmla="*/ 2152236 w 27203888"/>
              <a:gd name="connsiteY8761" fmla="*/ 9334147 h 10748675"/>
              <a:gd name="connsiteX8762" fmla="*/ 2352691 w 27203888"/>
              <a:gd name="connsiteY8762" fmla="*/ 9411205 h 10748675"/>
              <a:gd name="connsiteX8763" fmla="*/ 2401366 w 27203888"/>
              <a:gd name="connsiteY8763" fmla="*/ 9458450 h 10748675"/>
              <a:gd name="connsiteX8764" fmla="*/ 2377670 w 27203888"/>
              <a:gd name="connsiteY8764" fmla="*/ 9496276 h 10748675"/>
              <a:gd name="connsiteX8765" fmla="*/ 2411980 w 27203888"/>
              <a:gd name="connsiteY8765" fmla="*/ 9504565 h 10748675"/>
              <a:gd name="connsiteX8766" fmla="*/ 2383567 w 27203888"/>
              <a:gd name="connsiteY8766" fmla="*/ 9521895 h 10748675"/>
              <a:gd name="connsiteX8767" fmla="*/ 2406383 w 27203888"/>
              <a:gd name="connsiteY8767" fmla="*/ 9597573 h 10748675"/>
              <a:gd name="connsiteX8768" fmla="*/ 2397509 w 27203888"/>
              <a:gd name="connsiteY8768" fmla="*/ 9600079 h 10748675"/>
              <a:gd name="connsiteX8769" fmla="*/ 5860731 w 27203888"/>
              <a:gd name="connsiteY8769" fmla="*/ 8804021 h 10748675"/>
              <a:gd name="connsiteX8770" fmla="*/ 5837996 w 27203888"/>
              <a:gd name="connsiteY8770" fmla="*/ 8798317 h 10748675"/>
              <a:gd name="connsiteX8771" fmla="*/ 5879011 w 27203888"/>
              <a:gd name="connsiteY8771" fmla="*/ 8773439 h 10748675"/>
              <a:gd name="connsiteX8772" fmla="*/ 5884635 w 27203888"/>
              <a:gd name="connsiteY8772" fmla="*/ 8797877 h 10748675"/>
              <a:gd name="connsiteX8773" fmla="*/ 5860731 w 27203888"/>
              <a:gd name="connsiteY8773" fmla="*/ 8804021 h 10748675"/>
              <a:gd name="connsiteX8774" fmla="*/ 18771537 w 27203888"/>
              <a:gd name="connsiteY8774" fmla="*/ 5832826 h 10748675"/>
              <a:gd name="connsiteX8775" fmla="*/ 18785189 w 27203888"/>
              <a:gd name="connsiteY8775" fmla="*/ 5805551 h 10748675"/>
              <a:gd name="connsiteX8776" fmla="*/ 18771537 w 27203888"/>
              <a:gd name="connsiteY8776" fmla="*/ 5832826 h 10748675"/>
              <a:gd name="connsiteX8777" fmla="*/ 25626026 w 27203888"/>
              <a:gd name="connsiteY8777" fmla="*/ 4255998 h 10748675"/>
              <a:gd name="connsiteX8778" fmla="*/ 25572796 w 27203888"/>
              <a:gd name="connsiteY8778" fmla="*/ 4223713 h 10748675"/>
              <a:gd name="connsiteX8779" fmla="*/ 25585877 w 27203888"/>
              <a:gd name="connsiteY8779" fmla="*/ 4208327 h 10748675"/>
              <a:gd name="connsiteX8780" fmla="*/ 25626026 w 27203888"/>
              <a:gd name="connsiteY8780" fmla="*/ 4255998 h 10748675"/>
              <a:gd name="connsiteX8781" fmla="*/ 4612642 w 27203888"/>
              <a:gd name="connsiteY8781" fmla="*/ 9095717 h 10748675"/>
              <a:gd name="connsiteX8782" fmla="*/ 4575654 w 27203888"/>
              <a:gd name="connsiteY8782" fmla="*/ 9070478 h 10748675"/>
              <a:gd name="connsiteX8783" fmla="*/ 4652345 w 27203888"/>
              <a:gd name="connsiteY8783" fmla="*/ 9080102 h 10748675"/>
              <a:gd name="connsiteX8784" fmla="*/ 4612642 w 27203888"/>
              <a:gd name="connsiteY8784" fmla="*/ 9095717 h 10748675"/>
              <a:gd name="connsiteX8785" fmla="*/ 2514803 w 27203888"/>
              <a:gd name="connsiteY8785" fmla="*/ 9580128 h 10748675"/>
              <a:gd name="connsiteX8786" fmla="*/ 2422444 w 27203888"/>
              <a:gd name="connsiteY8786" fmla="*/ 9557091 h 10748675"/>
              <a:gd name="connsiteX8787" fmla="*/ 2536722 w 27203888"/>
              <a:gd name="connsiteY8787" fmla="*/ 9557712 h 10748675"/>
              <a:gd name="connsiteX8788" fmla="*/ 2514803 w 27203888"/>
              <a:gd name="connsiteY8788" fmla="*/ 9580128 h 10748675"/>
              <a:gd name="connsiteX8789" fmla="*/ 16249350 w 27203888"/>
              <a:gd name="connsiteY8789" fmla="*/ 6421119 h 10748675"/>
              <a:gd name="connsiteX8790" fmla="*/ 16234648 w 27203888"/>
              <a:gd name="connsiteY8790" fmla="*/ 6389984 h 10748675"/>
              <a:gd name="connsiteX8791" fmla="*/ 16249350 w 27203888"/>
              <a:gd name="connsiteY8791" fmla="*/ 6421119 h 10748675"/>
              <a:gd name="connsiteX8792" fmla="*/ 2431649 w 27203888"/>
              <a:gd name="connsiteY8792" fmla="*/ 9607007 h 10748675"/>
              <a:gd name="connsiteX8793" fmla="*/ 2421813 w 27203888"/>
              <a:gd name="connsiteY8793" fmla="*/ 9606034 h 10748675"/>
              <a:gd name="connsiteX8794" fmla="*/ 2430237 w 27203888"/>
              <a:gd name="connsiteY8794" fmla="*/ 9594907 h 10748675"/>
              <a:gd name="connsiteX8795" fmla="*/ 2431649 w 27203888"/>
              <a:gd name="connsiteY8795" fmla="*/ 9607007 h 10748675"/>
              <a:gd name="connsiteX8796" fmla="*/ 3644797 w 27203888"/>
              <a:gd name="connsiteY8796" fmla="*/ 9327806 h 10748675"/>
              <a:gd name="connsiteX8797" fmla="*/ 3634959 w 27203888"/>
              <a:gd name="connsiteY8797" fmla="*/ 9326834 h 10748675"/>
              <a:gd name="connsiteX8798" fmla="*/ 3643386 w 27203888"/>
              <a:gd name="connsiteY8798" fmla="*/ 9315706 h 10748675"/>
              <a:gd name="connsiteX8799" fmla="*/ 3644797 w 27203888"/>
              <a:gd name="connsiteY8799" fmla="*/ 9327806 h 10748675"/>
              <a:gd name="connsiteX8800" fmla="*/ 7839375 w 27203888"/>
              <a:gd name="connsiteY8800" fmla="*/ 8362803 h 10748675"/>
              <a:gd name="connsiteX8801" fmla="*/ 7905970 w 27203888"/>
              <a:gd name="connsiteY8801" fmla="*/ 8304305 h 10748675"/>
              <a:gd name="connsiteX8802" fmla="*/ 7839375 w 27203888"/>
              <a:gd name="connsiteY8802" fmla="*/ 8362803 h 10748675"/>
              <a:gd name="connsiteX8803" fmla="*/ 17754914 w 27203888"/>
              <a:gd name="connsiteY8803" fmla="*/ 6083866 h 10748675"/>
              <a:gd name="connsiteX8804" fmla="*/ 17741263 w 27203888"/>
              <a:gd name="connsiteY8804" fmla="*/ 6051789 h 10748675"/>
              <a:gd name="connsiteX8805" fmla="*/ 17754914 w 27203888"/>
              <a:gd name="connsiteY8805" fmla="*/ 6083866 h 10748675"/>
              <a:gd name="connsiteX8806" fmla="*/ 18717504 w 27203888"/>
              <a:gd name="connsiteY8806" fmla="*/ 5866039 h 10748675"/>
              <a:gd name="connsiteX8807" fmla="*/ 18731156 w 27203888"/>
              <a:gd name="connsiteY8807" fmla="*/ 5833962 h 10748675"/>
              <a:gd name="connsiteX8808" fmla="*/ 18717504 w 27203888"/>
              <a:gd name="connsiteY8808" fmla="*/ 5866039 h 10748675"/>
              <a:gd name="connsiteX8809" fmla="*/ 24466870 w 27203888"/>
              <a:gd name="connsiteY8809" fmla="*/ 4544799 h 10748675"/>
              <a:gd name="connsiteX8810" fmla="*/ 24480523 w 27203888"/>
              <a:gd name="connsiteY8810" fmla="*/ 4517524 h 10748675"/>
              <a:gd name="connsiteX8811" fmla="*/ 24466870 w 27203888"/>
              <a:gd name="connsiteY8811" fmla="*/ 4544799 h 10748675"/>
              <a:gd name="connsiteX8812" fmla="*/ 6072315 w 27203888"/>
              <a:gd name="connsiteY8812" fmla="*/ 8779377 h 10748675"/>
              <a:gd name="connsiteX8813" fmla="*/ 6051238 w 27203888"/>
              <a:gd name="connsiteY8813" fmla="*/ 8758145 h 10748675"/>
              <a:gd name="connsiteX8814" fmla="*/ 6072315 w 27203888"/>
              <a:gd name="connsiteY8814" fmla="*/ 8779377 h 10748675"/>
              <a:gd name="connsiteX8815" fmla="*/ 4748528 w 27203888"/>
              <a:gd name="connsiteY8815" fmla="*/ 9084328 h 10748675"/>
              <a:gd name="connsiteX8816" fmla="*/ 4728383 w 27203888"/>
              <a:gd name="connsiteY8816" fmla="*/ 9062120 h 10748675"/>
              <a:gd name="connsiteX8817" fmla="*/ 4748528 w 27203888"/>
              <a:gd name="connsiteY8817" fmla="*/ 9084328 h 10748675"/>
              <a:gd name="connsiteX8818" fmla="*/ 24324286 w 27203888"/>
              <a:gd name="connsiteY8818" fmla="*/ 4579711 h 10748675"/>
              <a:gd name="connsiteX8819" fmla="*/ 24308369 w 27203888"/>
              <a:gd name="connsiteY8819" fmla="*/ 4545935 h 10748675"/>
              <a:gd name="connsiteX8820" fmla="*/ 24350810 w 27203888"/>
              <a:gd name="connsiteY8820" fmla="*/ 4565468 h 10748675"/>
              <a:gd name="connsiteX8821" fmla="*/ 24324286 w 27203888"/>
              <a:gd name="connsiteY8821" fmla="*/ 4579711 h 10748675"/>
              <a:gd name="connsiteX8822" fmla="*/ 16894237 w 27203888"/>
              <a:gd name="connsiteY8822" fmla="*/ 6290938 h 10748675"/>
              <a:gd name="connsiteX8823" fmla="*/ 16912616 w 27203888"/>
              <a:gd name="connsiteY8823" fmla="*/ 6280469 h 10748675"/>
              <a:gd name="connsiteX8824" fmla="*/ 16906796 w 27203888"/>
              <a:gd name="connsiteY8824" fmla="*/ 6259532 h 10748675"/>
              <a:gd name="connsiteX8825" fmla="*/ 16883210 w 27203888"/>
              <a:gd name="connsiteY8825" fmla="*/ 6267585 h 10748675"/>
              <a:gd name="connsiteX8826" fmla="*/ 16894237 w 27203888"/>
              <a:gd name="connsiteY8826" fmla="*/ 6290938 h 10748675"/>
              <a:gd name="connsiteX8827" fmla="*/ 16205627 w 27203888"/>
              <a:gd name="connsiteY8827" fmla="*/ 6453330 h 10748675"/>
              <a:gd name="connsiteX8828" fmla="*/ 16190924 w 27203888"/>
              <a:gd name="connsiteY8828" fmla="*/ 6421119 h 10748675"/>
              <a:gd name="connsiteX8829" fmla="*/ 16205627 w 27203888"/>
              <a:gd name="connsiteY8829" fmla="*/ 6453330 h 10748675"/>
              <a:gd name="connsiteX8830" fmla="*/ 17711686 w 27203888"/>
              <a:gd name="connsiteY8830" fmla="*/ 6112278 h 10748675"/>
              <a:gd name="connsiteX8831" fmla="*/ 17698034 w 27203888"/>
              <a:gd name="connsiteY8831" fmla="*/ 6080201 h 10748675"/>
              <a:gd name="connsiteX8832" fmla="*/ 17711686 w 27203888"/>
              <a:gd name="connsiteY8832" fmla="*/ 6112278 h 10748675"/>
              <a:gd name="connsiteX8833" fmla="*/ 2619252 w 27203888"/>
              <a:gd name="connsiteY8833" fmla="*/ 9586148 h 10748675"/>
              <a:gd name="connsiteX8834" fmla="*/ 2588802 w 27203888"/>
              <a:gd name="connsiteY8834" fmla="*/ 9590468 h 10748675"/>
              <a:gd name="connsiteX8835" fmla="*/ 2627551 w 27203888"/>
              <a:gd name="connsiteY8835" fmla="*/ 9570801 h 10748675"/>
              <a:gd name="connsiteX8836" fmla="*/ 2619252 w 27203888"/>
              <a:gd name="connsiteY8836" fmla="*/ 9586148 h 10748675"/>
              <a:gd name="connsiteX8837" fmla="*/ 5741982 w 27203888"/>
              <a:gd name="connsiteY8837" fmla="*/ 8867536 h 10748675"/>
              <a:gd name="connsiteX8838" fmla="*/ 5119834 w 27203888"/>
              <a:gd name="connsiteY8838" fmla="*/ 8919868 h 10748675"/>
              <a:gd name="connsiteX8839" fmla="*/ 4826644 w 27203888"/>
              <a:gd name="connsiteY8839" fmla="*/ 8927977 h 10748675"/>
              <a:gd name="connsiteX8840" fmla="*/ 4532470 w 27203888"/>
              <a:gd name="connsiteY8840" fmla="*/ 8931815 h 10748675"/>
              <a:gd name="connsiteX8841" fmla="*/ 4210519 w 27203888"/>
              <a:gd name="connsiteY8841" fmla="*/ 8908764 h 10748675"/>
              <a:gd name="connsiteX8842" fmla="*/ 3930098 w 27203888"/>
              <a:gd name="connsiteY8842" fmla="*/ 8882463 h 10748675"/>
              <a:gd name="connsiteX8843" fmla="*/ 3803617 w 27203888"/>
              <a:gd name="connsiteY8843" fmla="*/ 8868379 h 10748675"/>
              <a:gd name="connsiteX8844" fmla="*/ 3654275 w 27203888"/>
              <a:gd name="connsiteY8844" fmla="*/ 8848780 h 10748675"/>
              <a:gd name="connsiteX8845" fmla="*/ 3503097 w 27203888"/>
              <a:gd name="connsiteY8845" fmla="*/ 8825106 h 10748675"/>
              <a:gd name="connsiteX8846" fmla="*/ 3300991 w 27203888"/>
              <a:gd name="connsiteY8846" fmla="*/ 8806849 h 10748675"/>
              <a:gd name="connsiteX8847" fmla="*/ 3252501 w 27203888"/>
              <a:gd name="connsiteY8847" fmla="*/ 8807219 h 10748675"/>
              <a:gd name="connsiteX8848" fmla="*/ 3025501 w 27203888"/>
              <a:gd name="connsiteY8848" fmla="*/ 8778507 h 10748675"/>
              <a:gd name="connsiteX8849" fmla="*/ 2960729 w 27203888"/>
              <a:gd name="connsiteY8849" fmla="*/ 8751136 h 10748675"/>
              <a:gd name="connsiteX8850" fmla="*/ 2698255 w 27203888"/>
              <a:gd name="connsiteY8850" fmla="*/ 8709000 h 10748675"/>
              <a:gd name="connsiteX8851" fmla="*/ 2642470 w 27203888"/>
              <a:gd name="connsiteY8851" fmla="*/ 8701133 h 10748675"/>
              <a:gd name="connsiteX8852" fmla="*/ 2521936 w 27203888"/>
              <a:gd name="connsiteY8852" fmla="*/ 8642534 h 10748675"/>
              <a:gd name="connsiteX8853" fmla="*/ 2191151 w 27203888"/>
              <a:gd name="connsiteY8853" fmla="*/ 8557650 h 10748675"/>
              <a:gd name="connsiteX8854" fmla="*/ 1943477 w 27203888"/>
              <a:gd name="connsiteY8854" fmla="*/ 8486022 h 10748675"/>
              <a:gd name="connsiteX8855" fmla="*/ 1684048 w 27203888"/>
              <a:gd name="connsiteY8855" fmla="*/ 8406305 h 10748675"/>
              <a:gd name="connsiteX8856" fmla="*/ 1563429 w 27203888"/>
              <a:gd name="connsiteY8856" fmla="*/ 8374695 h 10748675"/>
              <a:gd name="connsiteX8857" fmla="*/ 1325850 w 27203888"/>
              <a:gd name="connsiteY8857" fmla="*/ 8343019 h 10748675"/>
              <a:gd name="connsiteX8858" fmla="*/ 1236398 w 27203888"/>
              <a:gd name="connsiteY8858" fmla="*/ 8306118 h 10748675"/>
              <a:gd name="connsiteX8859" fmla="*/ 1181642 w 27203888"/>
              <a:gd name="connsiteY8859" fmla="*/ 8232366 h 10748675"/>
              <a:gd name="connsiteX8860" fmla="*/ 1688769 w 27203888"/>
              <a:gd name="connsiteY8860" fmla="*/ 8313464 h 10748675"/>
              <a:gd name="connsiteX8861" fmla="*/ 1910040 w 27203888"/>
              <a:gd name="connsiteY8861" fmla="*/ 8364186 h 10748675"/>
              <a:gd name="connsiteX8862" fmla="*/ 2014998 w 27203888"/>
              <a:gd name="connsiteY8862" fmla="*/ 8408843 h 10748675"/>
              <a:gd name="connsiteX8863" fmla="*/ 2057797 w 27203888"/>
              <a:gd name="connsiteY8863" fmla="*/ 8417407 h 10748675"/>
              <a:gd name="connsiteX8864" fmla="*/ 2118489 w 27203888"/>
              <a:gd name="connsiteY8864" fmla="*/ 8429551 h 10748675"/>
              <a:gd name="connsiteX8865" fmla="*/ 2062919 w 27203888"/>
              <a:gd name="connsiteY8865" fmla="*/ 8399163 h 10748675"/>
              <a:gd name="connsiteX8866" fmla="*/ 1962478 w 27203888"/>
              <a:gd name="connsiteY8866" fmla="*/ 8357515 h 10748675"/>
              <a:gd name="connsiteX8867" fmla="*/ 1907307 w 27203888"/>
              <a:gd name="connsiteY8867" fmla="*/ 8341808 h 10748675"/>
              <a:gd name="connsiteX8868" fmla="*/ 1894439 w 27203888"/>
              <a:gd name="connsiteY8868" fmla="*/ 8336331 h 10748675"/>
              <a:gd name="connsiteX8869" fmla="*/ 1901136 w 27203888"/>
              <a:gd name="connsiteY8869" fmla="*/ 8347405 h 10748675"/>
              <a:gd name="connsiteX8870" fmla="*/ 1886860 w 27203888"/>
              <a:gd name="connsiteY8870" fmla="*/ 8350690 h 10748675"/>
              <a:gd name="connsiteX8871" fmla="*/ 1892253 w 27203888"/>
              <a:gd name="connsiteY8871" fmla="*/ 8344186 h 10748675"/>
              <a:gd name="connsiteX8872" fmla="*/ 1892922 w 27203888"/>
              <a:gd name="connsiteY8872" fmla="*/ 8335686 h 10748675"/>
              <a:gd name="connsiteX8873" fmla="*/ 1852023 w 27203888"/>
              <a:gd name="connsiteY8873" fmla="*/ 8318283 h 10748675"/>
              <a:gd name="connsiteX8874" fmla="*/ 1740843 w 27203888"/>
              <a:gd name="connsiteY8874" fmla="*/ 8258304 h 10748675"/>
              <a:gd name="connsiteX8875" fmla="*/ 1773807 w 27203888"/>
              <a:gd name="connsiteY8875" fmla="*/ 8213919 h 10748675"/>
              <a:gd name="connsiteX8876" fmla="*/ 1784661 w 27203888"/>
              <a:gd name="connsiteY8876" fmla="*/ 8190732 h 10748675"/>
              <a:gd name="connsiteX8877" fmla="*/ 1846858 w 27203888"/>
              <a:gd name="connsiteY8877" fmla="*/ 8206920 h 10748675"/>
              <a:gd name="connsiteX8878" fmla="*/ 1830996 w 27203888"/>
              <a:gd name="connsiteY8878" fmla="*/ 8189288 h 10748675"/>
              <a:gd name="connsiteX8879" fmla="*/ 1820169 w 27203888"/>
              <a:gd name="connsiteY8879" fmla="*/ 8186312 h 10748675"/>
              <a:gd name="connsiteX8880" fmla="*/ 1812014 w 27203888"/>
              <a:gd name="connsiteY8880" fmla="*/ 8193324 h 10748675"/>
              <a:gd name="connsiteX8881" fmla="*/ 1806103 w 27203888"/>
              <a:gd name="connsiteY8881" fmla="*/ 8189416 h 10748675"/>
              <a:gd name="connsiteX8882" fmla="*/ 1809643 w 27203888"/>
              <a:gd name="connsiteY8882" fmla="*/ 8183022 h 10748675"/>
              <a:gd name="connsiteX8883" fmla="*/ 1818725 w 27203888"/>
              <a:gd name="connsiteY8883" fmla="*/ 8185651 h 10748675"/>
              <a:gd name="connsiteX8884" fmla="*/ 1808257 w 27203888"/>
              <a:gd name="connsiteY8884" fmla="*/ 8179904 h 10748675"/>
              <a:gd name="connsiteX8885" fmla="*/ 1867001 w 27203888"/>
              <a:gd name="connsiteY8885" fmla="*/ 8177179 h 10748675"/>
              <a:gd name="connsiteX8886" fmla="*/ 1952915 w 27203888"/>
              <a:gd name="connsiteY8886" fmla="*/ 8198702 h 10748675"/>
              <a:gd name="connsiteX8887" fmla="*/ 2142448 w 27203888"/>
              <a:gd name="connsiteY8887" fmla="*/ 8252229 h 10748675"/>
              <a:gd name="connsiteX8888" fmla="*/ 2525265 w 27203888"/>
              <a:gd name="connsiteY8888" fmla="*/ 8352126 h 10748675"/>
              <a:gd name="connsiteX8889" fmla="*/ 2907307 w 27203888"/>
              <a:gd name="connsiteY8889" fmla="*/ 8425212 h 10748675"/>
              <a:gd name="connsiteX8890" fmla="*/ 2994366 w 27203888"/>
              <a:gd name="connsiteY8890" fmla="*/ 8432164 h 10748675"/>
              <a:gd name="connsiteX8891" fmla="*/ 3048152 w 27203888"/>
              <a:gd name="connsiteY8891" fmla="*/ 8478252 h 10748675"/>
              <a:gd name="connsiteX8892" fmla="*/ 3084439 w 27203888"/>
              <a:gd name="connsiteY8892" fmla="*/ 8448312 h 10748675"/>
              <a:gd name="connsiteX8893" fmla="*/ 3404397 w 27203888"/>
              <a:gd name="connsiteY8893" fmla="*/ 8509601 h 10748675"/>
              <a:gd name="connsiteX8894" fmla="*/ 3471529 w 27203888"/>
              <a:gd name="connsiteY8894" fmla="*/ 8547226 h 10748675"/>
              <a:gd name="connsiteX8895" fmla="*/ 3509361 w 27203888"/>
              <a:gd name="connsiteY8895" fmla="*/ 8570901 h 10748675"/>
              <a:gd name="connsiteX8896" fmla="*/ 3454984 w 27203888"/>
              <a:gd name="connsiteY8896" fmla="*/ 8575992 h 10748675"/>
              <a:gd name="connsiteX8897" fmla="*/ 3446997 w 27203888"/>
              <a:gd name="connsiteY8897" fmla="*/ 8574893 h 10748675"/>
              <a:gd name="connsiteX8898" fmla="*/ 3451966 w 27203888"/>
              <a:gd name="connsiteY8898" fmla="*/ 8584683 h 10748675"/>
              <a:gd name="connsiteX8899" fmla="*/ 3444007 w 27203888"/>
              <a:gd name="connsiteY8899" fmla="*/ 8583658 h 10748675"/>
              <a:gd name="connsiteX8900" fmla="*/ 3446226 w 27203888"/>
              <a:gd name="connsiteY8900" fmla="*/ 8577434 h 10748675"/>
              <a:gd name="connsiteX8901" fmla="*/ 3445860 w 27203888"/>
              <a:gd name="connsiteY8901" fmla="*/ 8574737 h 10748675"/>
              <a:gd name="connsiteX8902" fmla="*/ 3401801 w 27203888"/>
              <a:gd name="connsiteY8902" fmla="*/ 8568670 h 10748675"/>
              <a:gd name="connsiteX8903" fmla="*/ 3433329 w 27203888"/>
              <a:gd name="connsiteY8903" fmla="*/ 8588399 h 10748675"/>
              <a:gd name="connsiteX8904" fmla="*/ 3484504 w 27203888"/>
              <a:gd name="connsiteY8904" fmla="*/ 8603606 h 10748675"/>
              <a:gd name="connsiteX8905" fmla="*/ 3539304 w 27203888"/>
              <a:gd name="connsiteY8905" fmla="*/ 8607187 h 10748675"/>
              <a:gd name="connsiteX8906" fmla="*/ 3562530 w 27203888"/>
              <a:gd name="connsiteY8906" fmla="*/ 8661209 h 10748675"/>
              <a:gd name="connsiteX8907" fmla="*/ 3353632 w 27203888"/>
              <a:gd name="connsiteY8907" fmla="*/ 8687698 h 10748675"/>
              <a:gd name="connsiteX8908" fmla="*/ 3462047 w 27203888"/>
              <a:gd name="connsiteY8908" fmla="*/ 8689730 h 10748675"/>
              <a:gd name="connsiteX8909" fmla="*/ 3526045 w 27203888"/>
              <a:gd name="connsiteY8909" fmla="*/ 8690293 h 10748675"/>
              <a:gd name="connsiteX8910" fmla="*/ 3552039 w 27203888"/>
              <a:gd name="connsiteY8910" fmla="*/ 8732885 h 10748675"/>
              <a:gd name="connsiteX8911" fmla="*/ 3583567 w 27203888"/>
              <a:gd name="connsiteY8911" fmla="*/ 8752614 h 10748675"/>
              <a:gd name="connsiteX8912" fmla="*/ 3663993 w 27203888"/>
              <a:gd name="connsiteY8912" fmla="*/ 8750297 h 10748675"/>
              <a:gd name="connsiteX8913" fmla="*/ 3957761 w 27203888"/>
              <a:gd name="connsiteY8913" fmla="*/ 8768141 h 10748675"/>
              <a:gd name="connsiteX8914" fmla="*/ 4438127 w 27203888"/>
              <a:gd name="connsiteY8914" fmla="*/ 8803311 h 10748675"/>
              <a:gd name="connsiteX8915" fmla="*/ 4496673 w 27203888"/>
              <a:gd name="connsiteY8915" fmla="*/ 8799728 h 10748675"/>
              <a:gd name="connsiteX8916" fmla="*/ 4522668 w 27203888"/>
              <a:gd name="connsiteY8916" fmla="*/ 8842320 h 10748675"/>
              <a:gd name="connsiteX8917" fmla="*/ 4588043 w 27203888"/>
              <a:gd name="connsiteY8917" fmla="*/ 8848865 h 10748675"/>
              <a:gd name="connsiteX8918" fmla="*/ 4663344 w 27203888"/>
              <a:gd name="connsiteY8918" fmla="*/ 8847724 h 10748675"/>
              <a:gd name="connsiteX8919" fmla="*/ 4818218 w 27203888"/>
              <a:gd name="connsiteY8919" fmla="*/ 8844463 h 10748675"/>
              <a:gd name="connsiteX8920" fmla="*/ 5132896 w 27203888"/>
              <a:gd name="connsiteY8920" fmla="*/ 8835907 h 10748675"/>
              <a:gd name="connsiteX8921" fmla="*/ 5197536 w 27203888"/>
              <a:gd name="connsiteY8921" fmla="*/ 8858807 h 10748675"/>
              <a:gd name="connsiteX8922" fmla="*/ 5268038 w 27203888"/>
              <a:gd name="connsiteY8922" fmla="*/ 8864172 h 10748675"/>
              <a:gd name="connsiteX8923" fmla="*/ 5422911 w 27203888"/>
              <a:gd name="connsiteY8923" fmla="*/ 8860908 h 10748675"/>
              <a:gd name="connsiteX8924" fmla="*/ 5741982 w 27203888"/>
              <a:gd name="connsiteY8924" fmla="*/ 8867536 h 10748675"/>
              <a:gd name="connsiteX8925" fmla="*/ 18674275 w 27203888"/>
              <a:gd name="connsiteY8925" fmla="*/ 5894451 h 10748675"/>
              <a:gd name="connsiteX8926" fmla="*/ 18687926 w 27203888"/>
              <a:gd name="connsiteY8926" fmla="*/ 5862374 h 10748675"/>
              <a:gd name="connsiteX8927" fmla="*/ 18674275 w 27203888"/>
              <a:gd name="connsiteY8927" fmla="*/ 5894451 h 10748675"/>
              <a:gd name="connsiteX8928" fmla="*/ 7793819 w 27203888"/>
              <a:gd name="connsiteY8928" fmla="*/ 8399371 h 10748675"/>
              <a:gd name="connsiteX8929" fmla="*/ 7820459 w 27203888"/>
              <a:gd name="connsiteY8929" fmla="*/ 8350967 h 10748675"/>
              <a:gd name="connsiteX8930" fmla="*/ 7774328 w 27203888"/>
              <a:gd name="connsiteY8930" fmla="*/ 8361583 h 10748675"/>
              <a:gd name="connsiteX8931" fmla="*/ 7793819 w 27203888"/>
              <a:gd name="connsiteY8931" fmla="*/ 8399371 h 10748675"/>
              <a:gd name="connsiteX8932" fmla="*/ 1995814 w 27203888"/>
              <a:gd name="connsiteY8932" fmla="*/ 9737691 h 10748675"/>
              <a:gd name="connsiteX8933" fmla="*/ 2005097 w 27203888"/>
              <a:gd name="connsiteY8933" fmla="*/ 9712704 h 10748675"/>
              <a:gd name="connsiteX8934" fmla="*/ 1995814 w 27203888"/>
              <a:gd name="connsiteY8934" fmla="*/ 9737691 h 10748675"/>
              <a:gd name="connsiteX8935" fmla="*/ 5789550 w 27203888"/>
              <a:gd name="connsiteY8935" fmla="*/ 8867365 h 10748675"/>
              <a:gd name="connsiteX8936" fmla="*/ 5755748 w 27203888"/>
              <a:gd name="connsiteY8936" fmla="*/ 8854560 h 10748675"/>
              <a:gd name="connsiteX8937" fmla="*/ 5789550 w 27203888"/>
              <a:gd name="connsiteY8937" fmla="*/ 8867365 h 10748675"/>
              <a:gd name="connsiteX8938" fmla="*/ 16181122 w 27203888"/>
              <a:gd name="connsiteY8938" fmla="*/ 6479098 h 10748675"/>
              <a:gd name="connsiteX8939" fmla="*/ 16164580 w 27203888"/>
              <a:gd name="connsiteY8939" fmla="*/ 6449706 h 10748675"/>
              <a:gd name="connsiteX8940" fmla="*/ 16137011 w 27203888"/>
              <a:gd name="connsiteY8940" fmla="*/ 6453330 h 10748675"/>
              <a:gd name="connsiteX8941" fmla="*/ 16181122 w 27203888"/>
              <a:gd name="connsiteY8941" fmla="*/ 6479098 h 10748675"/>
              <a:gd name="connsiteX8942" fmla="*/ 16817047 w 27203888"/>
              <a:gd name="connsiteY8942" fmla="*/ 6334421 h 10748675"/>
              <a:gd name="connsiteX8943" fmla="*/ 16839101 w 27203888"/>
              <a:gd name="connsiteY8943" fmla="*/ 6325563 h 10748675"/>
              <a:gd name="connsiteX8944" fmla="*/ 16839101 w 27203888"/>
              <a:gd name="connsiteY8944" fmla="*/ 6293353 h 10748675"/>
              <a:gd name="connsiteX8945" fmla="*/ 16794992 w 27203888"/>
              <a:gd name="connsiteY8945" fmla="*/ 6338447 h 10748675"/>
              <a:gd name="connsiteX8946" fmla="*/ 16817047 w 27203888"/>
              <a:gd name="connsiteY8946" fmla="*/ 6334421 h 10748675"/>
              <a:gd name="connsiteX8947" fmla="*/ 15922991 w 27203888"/>
              <a:gd name="connsiteY8947" fmla="*/ 6543518 h 10748675"/>
              <a:gd name="connsiteX8948" fmla="*/ 15893583 w 27203888"/>
              <a:gd name="connsiteY8948" fmla="*/ 6511307 h 10748675"/>
              <a:gd name="connsiteX8949" fmla="*/ 15922991 w 27203888"/>
              <a:gd name="connsiteY8949" fmla="*/ 6543518 h 10748675"/>
              <a:gd name="connsiteX8950" fmla="*/ 26851635 w 27203888"/>
              <a:gd name="connsiteY8950" fmla="*/ 4028757 h 10748675"/>
              <a:gd name="connsiteX8951" fmla="*/ 26861609 w 27203888"/>
              <a:gd name="connsiteY8951" fmla="*/ 3996716 h 10748675"/>
              <a:gd name="connsiteX8952" fmla="*/ 26851635 w 27203888"/>
              <a:gd name="connsiteY8952" fmla="*/ 4028757 h 10748675"/>
              <a:gd name="connsiteX8953" fmla="*/ 24891023 w 27203888"/>
              <a:gd name="connsiteY8953" fmla="*/ 4481179 h 10748675"/>
              <a:gd name="connsiteX8954" fmla="*/ 24830711 w 27203888"/>
              <a:gd name="connsiteY8954" fmla="*/ 4454154 h 10748675"/>
              <a:gd name="connsiteX8955" fmla="*/ 24851754 w 27203888"/>
              <a:gd name="connsiteY8955" fmla="*/ 4449214 h 10748675"/>
              <a:gd name="connsiteX8956" fmla="*/ 24912754 w 27203888"/>
              <a:gd name="connsiteY8956" fmla="*/ 4472752 h 10748675"/>
              <a:gd name="connsiteX8957" fmla="*/ 24891023 w 27203888"/>
              <a:gd name="connsiteY8957" fmla="*/ 4481179 h 10748675"/>
              <a:gd name="connsiteX8958" fmla="*/ 8838202 w 27203888"/>
              <a:gd name="connsiteY8958" fmla="*/ 8180601 h 10748675"/>
              <a:gd name="connsiteX8959" fmla="*/ 9042167 w 27203888"/>
              <a:gd name="connsiteY8959" fmla="*/ 8042814 h 10748675"/>
              <a:gd name="connsiteX8960" fmla="*/ 8838202 w 27203888"/>
              <a:gd name="connsiteY8960" fmla="*/ 8180601 h 10748675"/>
              <a:gd name="connsiteX8961" fmla="*/ 4988918 w 27203888"/>
              <a:gd name="connsiteY8961" fmla="*/ 9069072 h 10748675"/>
              <a:gd name="connsiteX8962" fmla="*/ 4979973 w 27203888"/>
              <a:gd name="connsiteY8962" fmla="*/ 9068989 h 10748675"/>
              <a:gd name="connsiteX8963" fmla="*/ 4981444 w 27203888"/>
              <a:gd name="connsiteY8963" fmla="*/ 9051513 h 10748675"/>
              <a:gd name="connsiteX8964" fmla="*/ 4988918 w 27203888"/>
              <a:gd name="connsiteY8964" fmla="*/ 9069072 h 10748675"/>
              <a:gd name="connsiteX8965" fmla="*/ 16123123 w 27203888"/>
              <a:gd name="connsiteY8965" fmla="*/ 6511307 h 10748675"/>
              <a:gd name="connsiteX8966" fmla="*/ 16093717 w 27203888"/>
              <a:gd name="connsiteY8966" fmla="*/ 6479098 h 10748675"/>
              <a:gd name="connsiteX8967" fmla="*/ 16123123 w 27203888"/>
              <a:gd name="connsiteY8967" fmla="*/ 6511307 h 10748675"/>
              <a:gd name="connsiteX8968" fmla="*/ 5030197 w 27203888"/>
              <a:gd name="connsiteY8968" fmla="*/ 9067111 h 10748675"/>
              <a:gd name="connsiteX8969" fmla="*/ 5010045 w 27203888"/>
              <a:gd name="connsiteY8969" fmla="*/ 9044873 h 10748675"/>
              <a:gd name="connsiteX8970" fmla="*/ 5030197 w 27203888"/>
              <a:gd name="connsiteY8970" fmla="*/ 9067111 h 10748675"/>
              <a:gd name="connsiteX8971" fmla="*/ 5101780 w 27203888"/>
              <a:gd name="connsiteY8971" fmla="*/ 9050637 h 10748675"/>
              <a:gd name="connsiteX8972" fmla="*/ 5085471 w 27203888"/>
              <a:gd name="connsiteY8972" fmla="*/ 9027514 h 10748675"/>
              <a:gd name="connsiteX8973" fmla="*/ 5101780 w 27203888"/>
              <a:gd name="connsiteY8973" fmla="*/ 9050637 h 10748675"/>
              <a:gd name="connsiteX8974" fmla="*/ 7744513 w 27203888"/>
              <a:gd name="connsiteY8974" fmla="*/ 8443101 h 10748675"/>
              <a:gd name="connsiteX8975" fmla="*/ 7708716 w 27203888"/>
              <a:gd name="connsiteY8975" fmla="*/ 8424354 h 10748675"/>
              <a:gd name="connsiteX8976" fmla="*/ 7744513 w 27203888"/>
              <a:gd name="connsiteY8976" fmla="*/ 8443101 h 10748675"/>
              <a:gd name="connsiteX8977" fmla="*/ 7775268 w 27203888"/>
              <a:gd name="connsiteY8977" fmla="*/ 8436023 h 10748675"/>
              <a:gd name="connsiteX8978" fmla="*/ 7749275 w 27203888"/>
              <a:gd name="connsiteY8978" fmla="*/ 8393432 h 10748675"/>
              <a:gd name="connsiteX8979" fmla="*/ 7775268 w 27203888"/>
              <a:gd name="connsiteY8979" fmla="*/ 8436023 h 10748675"/>
              <a:gd name="connsiteX8980" fmla="*/ 2032658 w 27203888"/>
              <a:gd name="connsiteY8980" fmla="*/ 9759770 h 10748675"/>
              <a:gd name="connsiteX8981" fmla="*/ 2056359 w 27203888"/>
              <a:gd name="connsiteY8981" fmla="*/ 9728583 h 10748675"/>
              <a:gd name="connsiteX8982" fmla="*/ 2032658 w 27203888"/>
              <a:gd name="connsiteY8982" fmla="*/ 9759770 h 10748675"/>
              <a:gd name="connsiteX8983" fmla="*/ 24531555 w 27203888"/>
              <a:gd name="connsiteY8983" fmla="*/ 4582991 h 10748675"/>
              <a:gd name="connsiteX8984" fmla="*/ 24495690 w 27203888"/>
              <a:gd name="connsiteY8984" fmla="*/ 4575359 h 10748675"/>
              <a:gd name="connsiteX8985" fmla="*/ 24520228 w 27203888"/>
              <a:gd name="connsiteY8985" fmla="*/ 4537604 h 10748675"/>
              <a:gd name="connsiteX8986" fmla="*/ 24556092 w 27203888"/>
              <a:gd name="connsiteY8986" fmla="*/ 4543228 h 10748675"/>
              <a:gd name="connsiteX8987" fmla="*/ 24531555 w 27203888"/>
              <a:gd name="connsiteY8987" fmla="*/ 4582991 h 10748675"/>
              <a:gd name="connsiteX8988" fmla="*/ 17629592 w 27203888"/>
              <a:gd name="connsiteY8988" fmla="*/ 6178560 h 10748675"/>
              <a:gd name="connsiteX8989" fmla="*/ 17629592 w 27203888"/>
              <a:gd name="connsiteY8989" fmla="*/ 6113350 h 10748675"/>
              <a:gd name="connsiteX8990" fmla="*/ 17650341 w 27203888"/>
              <a:gd name="connsiteY8990" fmla="*/ 6139434 h 10748675"/>
              <a:gd name="connsiteX8991" fmla="*/ 17629592 w 27203888"/>
              <a:gd name="connsiteY8991" fmla="*/ 6178560 h 10748675"/>
              <a:gd name="connsiteX8992" fmla="*/ 26222488 w 27203888"/>
              <a:gd name="connsiteY8992" fmla="*/ 4204861 h 10748675"/>
              <a:gd name="connsiteX8993" fmla="*/ 26203210 w 27203888"/>
              <a:gd name="connsiteY8993" fmla="*/ 4208638 h 10748675"/>
              <a:gd name="connsiteX8994" fmla="*/ 26231250 w 27203888"/>
              <a:gd name="connsiteY8994" fmla="*/ 4178424 h 10748675"/>
              <a:gd name="connsiteX8995" fmla="*/ 26222488 w 27203888"/>
              <a:gd name="connsiteY8995" fmla="*/ 4204861 h 10748675"/>
              <a:gd name="connsiteX8996" fmla="*/ 18602228 w 27203888"/>
              <a:gd name="connsiteY8996" fmla="*/ 5960747 h 10748675"/>
              <a:gd name="connsiteX8997" fmla="*/ 18615879 w 27203888"/>
              <a:gd name="connsiteY8997" fmla="*/ 5928670 h 10748675"/>
              <a:gd name="connsiteX8998" fmla="*/ 18602228 w 27203888"/>
              <a:gd name="connsiteY8998" fmla="*/ 5960747 h 10748675"/>
              <a:gd name="connsiteX8999" fmla="*/ 6953944 w 27203888"/>
              <a:gd name="connsiteY8999" fmla="*/ 8652139 h 10748675"/>
              <a:gd name="connsiteX9000" fmla="*/ 6926062 w 27203888"/>
              <a:gd name="connsiteY9000" fmla="*/ 8647630 h 10748675"/>
              <a:gd name="connsiteX9001" fmla="*/ 6942004 w 27203888"/>
              <a:gd name="connsiteY9001" fmla="*/ 8600257 h 10748675"/>
              <a:gd name="connsiteX9002" fmla="*/ 6953944 w 27203888"/>
              <a:gd name="connsiteY9002" fmla="*/ 8652139 h 10748675"/>
              <a:gd name="connsiteX9003" fmla="*/ 5183203 w 27203888"/>
              <a:gd name="connsiteY9003" fmla="*/ 9059669 h 10748675"/>
              <a:gd name="connsiteX9004" fmla="*/ 5163052 w 27203888"/>
              <a:gd name="connsiteY9004" fmla="*/ 9037434 h 10748675"/>
              <a:gd name="connsiteX9005" fmla="*/ 5183203 w 27203888"/>
              <a:gd name="connsiteY9005" fmla="*/ 9059669 h 10748675"/>
              <a:gd name="connsiteX9006" fmla="*/ 5228413 w 27203888"/>
              <a:gd name="connsiteY9006" fmla="*/ 9049264 h 10748675"/>
              <a:gd name="connsiteX9007" fmla="*/ 5208262 w 27203888"/>
              <a:gd name="connsiteY9007" fmla="*/ 9027029 h 10748675"/>
              <a:gd name="connsiteX9008" fmla="*/ 5228413 w 27203888"/>
              <a:gd name="connsiteY9008" fmla="*/ 9049264 h 10748675"/>
              <a:gd name="connsiteX9009" fmla="*/ 6867294 w 27203888"/>
              <a:gd name="connsiteY9009" fmla="*/ 8672083 h 10748675"/>
              <a:gd name="connsiteX9010" fmla="*/ 6847143 w 27203888"/>
              <a:gd name="connsiteY9010" fmla="*/ 8649848 h 10748675"/>
              <a:gd name="connsiteX9011" fmla="*/ 6867294 w 27203888"/>
              <a:gd name="connsiteY9011" fmla="*/ 8672083 h 10748675"/>
              <a:gd name="connsiteX9012" fmla="*/ 6908737 w 27203888"/>
              <a:gd name="connsiteY9012" fmla="*/ 8662545 h 10748675"/>
              <a:gd name="connsiteX9013" fmla="*/ 6892428 w 27203888"/>
              <a:gd name="connsiteY9013" fmla="*/ 8639426 h 10748675"/>
              <a:gd name="connsiteX9014" fmla="*/ 6908737 w 27203888"/>
              <a:gd name="connsiteY9014" fmla="*/ 8662545 h 10748675"/>
              <a:gd name="connsiteX9015" fmla="*/ 3445343 w 27203888"/>
              <a:gd name="connsiteY9015" fmla="*/ 9462175 h 10748675"/>
              <a:gd name="connsiteX9016" fmla="*/ 3417020 w 27203888"/>
              <a:gd name="connsiteY9016" fmla="*/ 9466030 h 10748675"/>
              <a:gd name="connsiteX9017" fmla="*/ 3455586 w 27203888"/>
              <a:gd name="connsiteY9017" fmla="*/ 9430509 h 10748675"/>
              <a:gd name="connsiteX9018" fmla="*/ 3445343 w 27203888"/>
              <a:gd name="connsiteY9018" fmla="*/ 9462175 h 10748675"/>
              <a:gd name="connsiteX9019" fmla="*/ 8802839 w 27203888"/>
              <a:gd name="connsiteY9019" fmla="*/ 8229214 h 10748675"/>
              <a:gd name="connsiteX9020" fmla="*/ 8831082 w 27203888"/>
              <a:gd name="connsiteY9020" fmla="*/ 8220017 h 10748675"/>
              <a:gd name="connsiteX9021" fmla="*/ 8779052 w 27203888"/>
              <a:gd name="connsiteY9021" fmla="*/ 8205006 h 10748675"/>
              <a:gd name="connsiteX9022" fmla="*/ 8802839 w 27203888"/>
              <a:gd name="connsiteY9022" fmla="*/ 8229214 h 10748675"/>
              <a:gd name="connsiteX9023" fmla="*/ 24937967 w 27203888"/>
              <a:gd name="connsiteY9023" fmla="*/ 4516455 h 10748675"/>
              <a:gd name="connsiteX9024" fmla="*/ 24913567 w 27203888"/>
              <a:gd name="connsiteY9024" fmla="*/ 4497208 h 10748675"/>
              <a:gd name="connsiteX9025" fmla="*/ 24918446 w 27203888"/>
              <a:gd name="connsiteY9025" fmla="*/ 4484376 h 10748675"/>
              <a:gd name="connsiteX9026" fmla="*/ 24937967 w 27203888"/>
              <a:gd name="connsiteY9026" fmla="*/ 4516455 h 10748675"/>
              <a:gd name="connsiteX9027" fmla="*/ 2102741 w 27203888"/>
              <a:gd name="connsiteY9027" fmla="*/ 9773139 h 10748675"/>
              <a:gd name="connsiteX9028" fmla="*/ 2077483 w 27203888"/>
              <a:gd name="connsiteY9028" fmla="*/ 9747560 h 10748675"/>
              <a:gd name="connsiteX9029" fmla="*/ 2120418 w 27203888"/>
              <a:gd name="connsiteY9029" fmla="*/ 9748365 h 10748675"/>
              <a:gd name="connsiteX9030" fmla="*/ 2102741 w 27203888"/>
              <a:gd name="connsiteY9030" fmla="*/ 9773139 h 10748675"/>
              <a:gd name="connsiteX9031" fmla="*/ 18548194 w 27203888"/>
              <a:gd name="connsiteY9031" fmla="*/ 5989203 h 10748675"/>
              <a:gd name="connsiteX9032" fmla="*/ 18572598 w 27203888"/>
              <a:gd name="connsiteY9032" fmla="*/ 5958488 h 10748675"/>
              <a:gd name="connsiteX9033" fmla="*/ 18548194 w 27203888"/>
              <a:gd name="connsiteY9033" fmla="*/ 5989203 h 10748675"/>
              <a:gd name="connsiteX9034" fmla="*/ 25240600 w 27203888"/>
              <a:gd name="connsiteY9034" fmla="*/ 4454893 h 10748675"/>
              <a:gd name="connsiteX9035" fmla="*/ 25212561 w 27203888"/>
              <a:gd name="connsiteY9035" fmla="*/ 4442062 h 10748675"/>
              <a:gd name="connsiteX9036" fmla="*/ 25230084 w 27203888"/>
              <a:gd name="connsiteY9036" fmla="*/ 4429232 h 10748675"/>
              <a:gd name="connsiteX9037" fmla="*/ 25240600 w 27203888"/>
              <a:gd name="connsiteY9037" fmla="*/ 4454893 h 10748675"/>
              <a:gd name="connsiteX9038" fmla="*/ 24434101 w 27203888"/>
              <a:gd name="connsiteY9038" fmla="*/ 4642819 h 10748675"/>
              <a:gd name="connsiteX9039" fmla="*/ 24423646 w 27203888"/>
              <a:gd name="connsiteY9039" fmla="*/ 4642406 h 10748675"/>
              <a:gd name="connsiteX9040" fmla="*/ 24451660 w 27203888"/>
              <a:gd name="connsiteY9040" fmla="*/ 4609369 h 10748675"/>
              <a:gd name="connsiteX9041" fmla="*/ 24434101 w 27203888"/>
              <a:gd name="connsiteY9041" fmla="*/ 4642819 h 10748675"/>
              <a:gd name="connsiteX9042" fmla="*/ 17528725 w 27203888"/>
              <a:gd name="connsiteY9042" fmla="*/ 6235364 h 10748675"/>
              <a:gd name="connsiteX9043" fmla="*/ 17542335 w 27203888"/>
              <a:gd name="connsiteY9043" fmla="*/ 6203323 h 10748675"/>
              <a:gd name="connsiteX9044" fmla="*/ 17528725 w 27203888"/>
              <a:gd name="connsiteY9044" fmla="*/ 6235364 h 10748675"/>
              <a:gd name="connsiteX9045" fmla="*/ 24621771 w 27203888"/>
              <a:gd name="connsiteY9045" fmla="*/ 4606388 h 10748675"/>
              <a:gd name="connsiteX9046" fmla="*/ 24635425 w 27203888"/>
              <a:gd name="connsiteY9046" fmla="*/ 4574347 h 10748675"/>
              <a:gd name="connsiteX9047" fmla="*/ 24621771 w 27203888"/>
              <a:gd name="connsiteY9047" fmla="*/ 4606388 h 10748675"/>
              <a:gd name="connsiteX9048" fmla="*/ 2153723 w 27203888"/>
              <a:gd name="connsiteY9048" fmla="*/ 9777691 h 10748675"/>
              <a:gd name="connsiteX9049" fmla="*/ 2127230 w 27203888"/>
              <a:gd name="connsiteY9049" fmla="*/ 9774138 h 10748675"/>
              <a:gd name="connsiteX9050" fmla="*/ 2135028 w 27203888"/>
              <a:gd name="connsiteY9050" fmla="*/ 9762052 h 10748675"/>
              <a:gd name="connsiteX9051" fmla="*/ 2171604 w 27203888"/>
              <a:gd name="connsiteY9051" fmla="*/ 9763926 h 10748675"/>
              <a:gd name="connsiteX9052" fmla="*/ 2153723 w 27203888"/>
              <a:gd name="connsiteY9052" fmla="*/ 9777691 h 10748675"/>
              <a:gd name="connsiteX9053" fmla="*/ 7903776 w 27203888"/>
              <a:gd name="connsiteY9053" fmla="*/ 8455020 h 10748675"/>
              <a:gd name="connsiteX9054" fmla="*/ 7950276 w 27203888"/>
              <a:gd name="connsiteY9054" fmla="*/ 8379559 h 10748675"/>
              <a:gd name="connsiteX9055" fmla="*/ 7877009 w 27203888"/>
              <a:gd name="connsiteY9055" fmla="*/ 8385622 h 10748675"/>
              <a:gd name="connsiteX9056" fmla="*/ 7903776 w 27203888"/>
              <a:gd name="connsiteY9056" fmla="*/ 8455020 h 10748675"/>
              <a:gd name="connsiteX9057" fmla="*/ 25712487 w 27203888"/>
              <a:gd name="connsiteY9057" fmla="*/ 4360152 h 10748675"/>
              <a:gd name="connsiteX9058" fmla="*/ 25655652 w 27203888"/>
              <a:gd name="connsiteY9058" fmla="*/ 4280755 h 10748675"/>
              <a:gd name="connsiteX9059" fmla="*/ 25698076 w 27203888"/>
              <a:gd name="connsiteY9059" fmla="*/ 4280755 h 10748675"/>
              <a:gd name="connsiteX9060" fmla="*/ 25712487 w 27203888"/>
              <a:gd name="connsiteY9060" fmla="*/ 4360152 h 10748675"/>
              <a:gd name="connsiteX9061" fmla="*/ 3498435 w 27203888"/>
              <a:gd name="connsiteY9061" fmla="*/ 9475182 h 10748675"/>
              <a:gd name="connsiteX9062" fmla="*/ 3506840 w 27203888"/>
              <a:gd name="connsiteY9062" fmla="*/ 9446372 h 10748675"/>
              <a:gd name="connsiteX9063" fmla="*/ 3498435 w 27203888"/>
              <a:gd name="connsiteY9063" fmla="*/ 9475182 h 10748675"/>
              <a:gd name="connsiteX9064" fmla="*/ 5269182 w 27203888"/>
              <a:gd name="connsiteY9064" fmla="*/ 9067652 h 10748675"/>
              <a:gd name="connsiteX9065" fmla="*/ 5277586 w 27203888"/>
              <a:gd name="connsiteY9065" fmla="*/ 9038842 h 10748675"/>
              <a:gd name="connsiteX9066" fmla="*/ 5269182 w 27203888"/>
              <a:gd name="connsiteY9066" fmla="*/ 9067652 h 10748675"/>
              <a:gd name="connsiteX9067" fmla="*/ 5309832 w 27203888"/>
              <a:gd name="connsiteY9067" fmla="*/ 9058296 h 10748675"/>
              <a:gd name="connsiteX9068" fmla="*/ 5289680 w 27203888"/>
              <a:gd name="connsiteY9068" fmla="*/ 9036059 h 10748675"/>
              <a:gd name="connsiteX9069" fmla="*/ 5309832 w 27203888"/>
              <a:gd name="connsiteY9069" fmla="*/ 9058296 h 10748675"/>
              <a:gd name="connsiteX9070" fmla="*/ 3455030 w 27203888"/>
              <a:gd name="connsiteY9070" fmla="*/ 9497065 h 10748675"/>
              <a:gd name="connsiteX9071" fmla="*/ 3080426 w 27203888"/>
              <a:gd name="connsiteY9071" fmla="*/ 9434066 h 10748675"/>
              <a:gd name="connsiteX9072" fmla="*/ 3119882 w 27203888"/>
              <a:gd name="connsiteY9072" fmla="*/ 9398181 h 10748675"/>
              <a:gd name="connsiteX9073" fmla="*/ 3190085 w 27203888"/>
              <a:gd name="connsiteY9073" fmla="*/ 9398108 h 10748675"/>
              <a:gd name="connsiteX9074" fmla="*/ 3234197 w 27203888"/>
              <a:gd name="connsiteY9074" fmla="*/ 9425482 h 10748675"/>
              <a:gd name="connsiteX9075" fmla="*/ 3279000 w 27203888"/>
              <a:gd name="connsiteY9075" fmla="*/ 9408916 h 10748675"/>
              <a:gd name="connsiteX9076" fmla="*/ 3271813 w 27203888"/>
              <a:gd name="connsiteY9076" fmla="*/ 9448096 h 10748675"/>
              <a:gd name="connsiteX9077" fmla="*/ 3287644 w 27203888"/>
              <a:gd name="connsiteY9077" fmla="*/ 9423009 h 10748675"/>
              <a:gd name="connsiteX9078" fmla="*/ 3359622 w 27203888"/>
              <a:gd name="connsiteY9078" fmla="*/ 9481496 h 10748675"/>
              <a:gd name="connsiteX9079" fmla="*/ 3455030 w 27203888"/>
              <a:gd name="connsiteY9079" fmla="*/ 9497065 h 10748675"/>
              <a:gd name="connsiteX9080" fmla="*/ 24995632 w 27203888"/>
              <a:gd name="connsiteY9080" fmla="*/ 4544872 h 10748675"/>
              <a:gd name="connsiteX9081" fmla="*/ 24953189 w 27203888"/>
              <a:gd name="connsiteY9081" fmla="*/ 4544872 h 10748675"/>
              <a:gd name="connsiteX9082" fmla="*/ 24981483 w 27203888"/>
              <a:gd name="connsiteY9082" fmla="*/ 4493844 h 10748675"/>
              <a:gd name="connsiteX9083" fmla="*/ 24995632 w 27203888"/>
              <a:gd name="connsiteY9083" fmla="*/ 4544872 h 10748675"/>
              <a:gd name="connsiteX9084" fmla="*/ 7399665 w 27203888"/>
              <a:gd name="connsiteY9084" fmla="*/ 8598018 h 10748675"/>
              <a:gd name="connsiteX9085" fmla="*/ 7424075 w 27203888"/>
              <a:gd name="connsiteY9085" fmla="*/ 8543833 h 10748675"/>
              <a:gd name="connsiteX9086" fmla="*/ 7378798 w 27203888"/>
              <a:gd name="connsiteY9086" fmla="*/ 8554254 h 10748675"/>
              <a:gd name="connsiteX9087" fmla="*/ 7399665 w 27203888"/>
              <a:gd name="connsiteY9087" fmla="*/ 8598018 h 10748675"/>
              <a:gd name="connsiteX9088" fmla="*/ 5017826 w 27203888"/>
              <a:gd name="connsiteY9088" fmla="*/ 9150677 h 10748675"/>
              <a:gd name="connsiteX9089" fmla="*/ 5012402 w 27203888"/>
              <a:gd name="connsiteY9089" fmla="*/ 9148871 h 10748675"/>
              <a:gd name="connsiteX9090" fmla="*/ 5017099 w 27203888"/>
              <a:gd name="connsiteY9090" fmla="*/ 9149015 h 10748675"/>
              <a:gd name="connsiteX9091" fmla="*/ 7253054 w 27203888"/>
              <a:gd name="connsiteY9091" fmla="*/ 8637160 h 10748675"/>
              <a:gd name="connsiteX9092" fmla="*/ 7231779 w 27203888"/>
              <a:gd name="connsiteY9092" fmla="*/ 8615072 h 10748675"/>
              <a:gd name="connsiteX9093" fmla="*/ 7253054 w 27203888"/>
              <a:gd name="connsiteY9093" fmla="*/ 8637160 h 10748675"/>
              <a:gd name="connsiteX9094" fmla="*/ 7747684 w 27203888"/>
              <a:gd name="connsiteY9094" fmla="*/ 8523323 h 10748675"/>
              <a:gd name="connsiteX9095" fmla="*/ 7726409 w 27203888"/>
              <a:gd name="connsiteY9095" fmla="*/ 8501234 h 10748675"/>
              <a:gd name="connsiteX9096" fmla="*/ 7747684 w 27203888"/>
              <a:gd name="connsiteY9096" fmla="*/ 8523323 h 10748675"/>
              <a:gd name="connsiteX9097" fmla="*/ 24481280 w 27203888"/>
              <a:gd name="connsiteY9097" fmla="*/ 4672720 h 10748675"/>
              <a:gd name="connsiteX9098" fmla="*/ 24494934 w 27203888"/>
              <a:gd name="connsiteY9098" fmla="*/ 4640643 h 10748675"/>
              <a:gd name="connsiteX9099" fmla="*/ 24481280 w 27203888"/>
              <a:gd name="connsiteY9099" fmla="*/ 4672720 h 10748675"/>
              <a:gd name="connsiteX9100" fmla="*/ 2330448 w 27203888"/>
              <a:gd name="connsiteY9100" fmla="*/ 9771450 h 10748675"/>
              <a:gd name="connsiteX9101" fmla="*/ 2291512 w 27203888"/>
              <a:gd name="connsiteY9101" fmla="*/ 9764238 h 10748675"/>
              <a:gd name="connsiteX9102" fmla="*/ 2201371 w 27203888"/>
              <a:gd name="connsiteY9102" fmla="*/ 9747245 h 10748675"/>
              <a:gd name="connsiteX9103" fmla="*/ 2013896 w 27203888"/>
              <a:gd name="connsiteY9103" fmla="*/ 9678076 h 10748675"/>
              <a:gd name="connsiteX9104" fmla="*/ 2066256 w 27203888"/>
              <a:gd name="connsiteY9104" fmla="*/ 9671415 h 10748675"/>
              <a:gd name="connsiteX9105" fmla="*/ 2156523 w 27203888"/>
              <a:gd name="connsiteY9105" fmla="*/ 9692873 h 10748675"/>
              <a:gd name="connsiteX9106" fmla="*/ 2242723 w 27203888"/>
              <a:gd name="connsiteY9106" fmla="*/ 9716163 h 10748675"/>
              <a:gd name="connsiteX9107" fmla="*/ 2314747 w 27203888"/>
              <a:gd name="connsiteY9107" fmla="*/ 9748107 h 10748675"/>
              <a:gd name="connsiteX9108" fmla="*/ 2362314 w 27203888"/>
              <a:gd name="connsiteY9108" fmla="*/ 9747943 h 10748675"/>
              <a:gd name="connsiteX9109" fmla="*/ 2330448 w 27203888"/>
              <a:gd name="connsiteY9109" fmla="*/ 9771450 h 10748675"/>
              <a:gd name="connsiteX9110" fmla="*/ 8224444 w 27203888"/>
              <a:gd name="connsiteY9110" fmla="*/ 8415278 h 10748675"/>
              <a:gd name="connsiteX9111" fmla="*/ 8208135 w 27203888"/>
              <a:gd name="connsiteY9111" fmla="*/ 8392159 h 10748675"/>
              <a:gd name="connsiteX9112" fmla="*/ 8224444 w 27203888"/>
              <a:gd name="connsiteY9112" fmla="*/ 8415278 h 10748675"/>
              <a:gd name="connsiteX9113" fmla="*/ 2211444 w 27203888"/>
              <a:gd name="connsiteY9113" fmla="*/ 9799146 h 10748675"/>
              <a:gd name="connsiteX9114" fmla="*/ 2178745 w 27203888"/>
              <a:gd name="connsiteY9114" fmla="*/ 9791233 h 10748675"/>
              <a:gd name="connsiteX9115" fmla="*/ 2211444 w 27203888"/>
              <a:gd name="connsiteY9115" fmla="*/ 9799146 h 10748675"/>
              <a:gd name="connsiteX9116" fmla="*/ 5436462 w 27203888"/>
              <a:gd name="connsiteY9116" fmla="*/ 9056922 h 10748675"/>
              <a:gd name="connsiteX9117" fmla="*/ 5405315 w 27203888"/>
              <a:gd name="connsiteY9117" fmla="*/ 9038358 h 10748675"/>
              <a:gd name="connsiteX9118" fmla="*/ 5436462 w 27203888"/>
              <a:gd name="connsiteY9118" fmla="*/ 9056922 h 10748675"/>
              <a:gd name="connsiteX9119" fmla="*/ 5481675 w 27203888"/>
              <a:gd name="connsiteY9119" fmla="*/ 9046516 h 10748675"/>
              <a:gd name="connsiteX9120" fmla="*/ 5461524 w 27203888"/>
              <a:gd name="connsiteY9120" fmla="*/ 9024282 h 10748675"/>
              <a:gd name="connsiteX9121" fmla="*/ 5481675 w 27203888"/>
              <a:gd name="connsiteY9121" fmla="*/ 9046516 h 10748675"/>
              <a:gd name="connsiteX9122" fmla="*/ 8663385 w 27203888"/>
              <a:gd name="connsiteY9122" fmla="*/ 8318144 h 10748675"/>
              <a:gd name="connsiteX9123" fmla="*/ 8738900 w 27203888"/>
              <a:gd name="connsiteY9123" fmla="*/ 8214247 h 10748675"/>
              <a:gd name="connsiteX9124" fmla="*/ 8624179 w 27203888"/>
              <a:gd name="connsiteY9124" fmla="*/ 8321601 h 10748675"/>
              <a:gd name="connsiteX9125" fmla="*/ 8663385 w 27203888"/>
              <a:gd name="connsiteY9125" fmla="*/ 8318144 h 10748675"/>
              <a:gd name="connsiteX9126" fmla="*/ 4179646 w 27203888"/>
              <a:gd name="connsiteY9126" fmla="*/ 9351419 h 10748675"/>
              <a:gd name="connsiteX9127" fmla="*/ 4170747 w 27203888"/>
              <a:gd name="connsiteY9127" fmla="*/ 9345407 h 10748675"/>
              <a:gd name="connsiteX9128" fmla="*/ 4173363 w 27203888"/>
              <a:gd name="connsiteY9128" fmla="*/ 9333138 h 10748675"/>
              <a:gd name="connsiteX9129" fmla="*/ 4171747 w 27203888"/>
              <a:gd name="connsiteY9129" fmla="*/ 9332413 h 10748675"/>
              <a:gd name="connsiteX9130" fmla="*/ 4204479 w 27203888"/>
              <a:gd name="connsiteY9130" fmla="*/ 9340460 h 10748675"/>
              <a:gd name="connsiteX9131" fmla="*/ 4188965 w 27203888"/>
              <a:gd name="connsiteY9131" fmla="*/ 9340135 h 10748675"/>
              <a:gd name="connsiteX9132" fmla="*/ 4174793 w 27203888"/>
              <a:gd name="connsiteY9132" fmla="*/ 9333780 h 10748675"/>
              <a:gd name="connsiteX9133" fmla="*/ 4185024 w 27203888"/>
              <a:gd name="connsiteY9133" fmla="*/ 9342121 h 10748675"/>
              <a:gd name="connsiteX9134" fmla="*/ 4179646 w 27203888"/>
              <a:gd name="connsiteY9134" fmla="*/ 9351419 h 10748675"/>
              <a:gd name="connsiteX9135" fmla="*/ 4084479 w 27203888"/>
              <a:gd name="connsiteY9135" fmla="*/ 9376520 h 10748675"/>
              <a:gd name="connsiteX9136" fmla="*/ 4071371 w 27203888"/>
              <a:gd name="connsiteY9136" fmla="*/ 9376039 h 10748675"/>
              <a:gd name="connsiteX9137" fmla="*/ 3984175 w 27203888"/>
              <a:gd name="connsiteY9137" fmla="*/ 9368810 h 10748675"/>
              <a:gd name="connsiteX9138" fmla="*/ 3892187 w 27203888"/>
              <a:gd name="connsiteY9138" fmla="*/ 9368145 h 10748675"/>
              <a:gd name="connsiteX9139" fmla="*/ 3863314 w 27203888"/>
              <a:gd name="connsiteY9139" fmla="*/ 9336575 h 10748675"/>
              <a:gd name="connsiteX9140" fmla="*/ 4117900 w 27203888"/>
              <a:gd name="connsiteY9140" fmla="*/ 9343494 h 10748675"/>
              <a:gd name="connsiteX9141" fmla="*/ 4084479 w 27203888"/>
              <a:gd name="connsiteY9141" fmla="*/ 9376520 h 10748675"/>
              <a:gd name="connsiteX9142" fmla="*/ 23978219 w 27203888"/>
              <a:gd name="connsiteY9142" fmla="*/ 4798636 h 10748675"/>
              <a:gd name="connsiteX9143" fmla="*/ 23936425 w 27203888"/>
              <a:gd name="connsiteY9143" fmla="*/ 4793753 h 10748675"/>
              <a:gd name="connsiteX9144" fmla="*/ 23926519 w 27203888"/>
              <a:gd name="connsiteY9144" fmla="*/ 4755870 h 10748675"/>
              <a:gd name="connsiteX9145" fmla="*/ 23995038 w 27203888"/>
              <a:gd name="connsiteY9145" fmla="*/ 4730615 h 10748675"/>
              <a:gd name="connsiteX9146" fmla="*/ 23990086 w 27203888"/>
              <a:gd name="connsiteY9146" fmla="*/ 4793753 h 10748675"/>
              <a:gd name="connsiteX9147" fmla="*/ 23978219 w 27203888"/>
              <a:gd name="connsiteY9147" fmla="*/ 4798636 h 10748675"/>
              <a:gd name="connsiteX9148" fmla="*/ 26285963 w 27203888"/>
              <a:gd name="connsiteY9148" fmla="*/ 4268533 h 10748675"/>
              <a:gd name="connsiteX9149" fmla="*/ 26275256 w 27203888"/>
              <a:gd name="connsiteY9149" fmla="*/ 4242871 h 10748675"/>
              <a:gd name="connsiteX9150" fmla="*/ 26303272 w 27203888"/>
              <a:gd name="connsiteY9150" fmla="*/ 4255703 h 10748675"/>
              <a:gd name="connsiteX9151" fmla="*/ 26285963 w 27203888"/>
              <a:gd name="connsiteY9151" fmla="*/ 4268533 h 10748675"/>
              <a:gd name="connsiteX9152" fmla="*/ 18400498 w 27203888"/>
              <a:gd name="connsiteY9152" fmla="*/ 6083866 h 10748675"/>
              <a:gd name="connsiteX9153" fmla="*/ 18421246 w 27203888"/>
              <a:gd name="connsiteY9153" fmla="*/ 6051789 h 10748675"/>
              <a:gd name="connsiteX9154" fmla="*/ 18400498 w 27203888"/>
              <a:gd name="connsiteY9154" fmla="*/ 6083866 h 10748675"/>
              <a:gd name="connsiteX9155" fmla="*/ 2371798 w 27203888"/>
              <a:gd name="connsiteY9155" fmla="*/ 9775606 h 10748675"/>
              <a:gd name="connsiteX9156" fmla="*/ 2365600 w 27203888"/>
              <a:gd name="connsiteY9156" fmla="*/ 9774527 h 10748675"/>
              <a:gd name="connsiteX9157" fmla="*/ 2369866 w 27203888"/>
              <a:gd name="connsiteY9157" fmla="*/ 9763522 h 10748675"/>
              <a:gd name="connsiteX9158" fmla="*/ 2371798 w 27203888"/>
              <a:gd name="connsiteY9158" fmla="*/ 9775606 h 10748675"/>
              <a:gd name="connsiteX9159" fmla="*/ 5626275 w 27203888"/>
              <a:gd name="connsiteY9159" fmla="*/ 9037040 h 10748675"/>
              <a:gd name="connsiteX9160" fmla="*/ 5593510 w 27203888"/>
              <a:gd name="connsiteY9160" fmla="*/ 9028843 h 10748675"/>
              <a:gd name="connsiteX9161" fmla="*/ 5614339 w 27203888"/>
              <a:gd name="connsiteY9161" fmla="*/ 8985173 h 10748675"/>
              <a:gd name="connsiteX9162" fmla="*/ 5626275 w 27203888"/>
              <a:gd name="connsiteY9162" fmla="*/ 9037040 h 10748675"/>
              <a:gd name="connsiteX9163" fmla="*/ 4334010 w 27203888"/>
              <a:gd name="connsiteY9163" fmla="*/ 9334450 h 10748675"/>
              <a:gd name="connsiteX9164" fmla="*/ 4313910 w 27203888"/>
              <a:gd name="connsiteY9164" fmla="*/ 9312235 h 10748675"/>
              <a:gd name="connsiteX9165" fmla="*/ 4334010 w 27203888"/>
              <a:gd name="connsiteY9165" fmla="*/ 9334450 h 10748675"/>
              <a:gd name="connsiteX9166" fmla="*/ 6281827 w 27203888"/>
              <a:gd name="connsiteY9166" fmla="*/ 8886168 h 10748675"/>
              <a:gd name="connsiteX9167" fmla="*/ 6261727 w 27203888"/>
              <a:gd name="connsiteY9167" fmla="*/ 8863952 h 10748675"/>
              <a:gd name="connsiteX9168" fmla="*/ 6281827 w 27203888"/>
              <a:gd name="connsiteY9168" fmla="*/ 8886168 h 10748675"/>
              <a:gd name="connsiteX9169" fmla="*/ 8173134 w 27203888"/>
              <a:gd name="connsiteY9169" fmla="*/ 8450892 h 10748675"/>
              <a:gd name="connsiteX9170" fmla="*/ 8152990 w 27203888"/>
              <a:gd name="connsiteY9170" fmla="*/ 8428686 h 10748675"/>
              <a:gd name="connsiteX9171" fmla="*/ 8173134 w 27203888"/>
              <a:gd name="connsiteY9171" fmla="*/ 8450892 h 10748675"/>
              <a:gd name="connsiteX9172" fmla="*/ 7233127 w 27203888"/>
              <a:gd name="connsiteY9172" fmla="*/ 8667831 h 10748675"/>
              <a:gd name="connsiteX9173" fmla="*/ 7191546 w 27203888"/>
              <a:gd name="connsiteY9173" fmla="*/ 8651316 h 10748675"/>
              <a:gd name="connsiteX9174" fmla="*/ 7233127 w 27203888"/>
              <a:gd name="connsiteY9174" fmla="*/ 8667831 h 10748675"/>
              <a:gd name="connsiteX9175" fmla="*/ 7620118 w 27203888"/>
              <a:gd name="connsiteY9175" fmla="*/ 8578767 h 10748675"/>
              <a:gd name="connsiteX9176" fmla="*/ 7602621 w 27203888"/>
              <a:gd name="connsiteY9176" fmla="*/ 8502742 h 10748675"/>
              <a:gd name="connsiteX9177" fmla="*/ 7648752 w 27203888"/>
              <a:gd name="connsiteY9177" fmla="*/ 8492125 h 10748675"/>
              <a:gd name="connsiteX9178" fmla="*/ 7596723 w 27203888"/>
              <a:gd name="connsiteY9178" fmla="*/ 8477114 h 10748675"/>
              <a:gd name="connsiteX9179" fmla="*/ 7510440 w 27203888"/>
              <a:gd name="connsiteY9179" fmla="*/ 8496972 h 10748675"/>
              <a:gd name="connsiteX9180" fmla="*/ 7522644 w 27203888"/>
              <a:gd name="connsiteY9180" fmla="*/ 8526544 h 10748675"/>
              <a:gd name="connsiteX9181" fmla="*/ 7554577 w 27203888"/>
              <a:gd name="connsiteY9181" fmla="*/ 8524591 h 10748675"/>
              <a:gd name="connsiteX9182" fmla="*/ 7620118 w 27203888"/>
              <a:gd name="connsiteY9182" fmla="*/ 8578767 h 10748675"/>
              <a:gd name="connsiteX9183" fmla="*/ 5538115 w 27203888"/>
              <a:gd name="connsiteY9183" fmla="*/ 9064421 h 10748675"/>
              <a:gd name="connsiteX9184" fmla="*/ 5499553 w 27203888"/>
              <a:gd name="connsiteY9184" fmla="*/ 9068472 h 10748675"/>
              <a:gd name="connsiteX9185" fmla="*/ 5557037 w 27203888"/>
              <a:gd name="connsiteY9185" fmla="*/ 9029220 h 10748675"/>
              <a:gd name="connsiteX9186" fmla="*/ 5538115 w 27203888"/>
              <a:gd name="connsiteY9186" fmla="*/ 9064421 h 10748675"/>
              <a:gd name="connsiteX9187" fmla="*/ 26141569 w 27203888"/>
              <a:gd name="connsiteY9187" fmla="*/ 4322950 h 10748675"/>
              <a:gd name="connsiteX9188" fmla="*/ 26127560 w 27203888"/>
              <a:gd name="connsiteY9188" fmla="*/ 4299694 h 10748675"/>
              <a:gd name="connsiteX9189" fmla="*/ 26155578 w 27203888"/>
              <a:gd name="connsiteY9189" fmla="*/ 4312525 h 10748675"/>
              <a:gd name="connsiteX9190" fmla="*/ 26141569 w 27203888"/>
              <a:gd name="connsiteY9190" fmla="*/ 4322950 h 10748675"/>
              <a:gd name="connsiteX9191" fmla="*/ 26111788 w 27203888"/>
              <a:gd name="connsiteY9191" fmla="*/ 4333033 h 10748675"/>
              <a:gd name="connsiteX9192" fmla="*/ 26108437 w 27203888"/>
              <a:gd name="connsiteY9192" fmla="*/ 4331385 h 10748675"/>
              <a:gd name="connsiteX9193" fmla="*/ 25664885 w 27203888"/>
              <a:gd name="connsiteY9193" fmla="*/ 4095265 h 10748675"/>
              <a:gd name="connsiteX9194" fmla="*/ 25474556 w 27203888"/>
              <a:gd name="connsiteY9194" fmla="*/ 3973932 h 10748675"/>
              <a:gd name="connsiteX9195" fmla="*/ 25388582 w 27203888"/>
              <a:gd name="connsiteY9195" fmla="*/ 3891793 h 10748675"/>
              <a:gd name="connsiteX9196" fmla="*/ 25351508 w 27203888"/>
              <a:gd name="connsiteY9196" fmla="*/ 3869814 h 10748675"/>
              <a:gd name="connsiteX9197" fmla="*/ 25298934 w 27203888"/>
              <a:gd name="connsiteY9197" fmla="*/ 3838644 h 10748675"/>
              <a:gd name="connsiteX9198" fmla="*/ 25343044 w 27203888"/>
              <a:gd name="connsiteY9198" fmla="*/ 3890183 h 10748675"/>
              <a:gd name="connsiteX9199" fmla="*/ 25425546 w 27203888"/>
              <a:gd name="connsiteY9199" fmla="*/ 3967490 h 10748675"/>
              <a:gd name="connsiteX9200" fmla="*/ 25472361 w 27203888"/>
              <a:gd name="connsiteY9200" fmla="*/ 4001395 h 10748675"/>
              <a:gd name="connsiteX9201" fmla="*/ 25482901 w 27203888"/>
              <a:gd name="connsiteY9201" fmla="*/ 4011469 h 10748675"/>
              <a:gd name="connsiteX9202" fmla="*/ 25479134 w 27203888"/>
              <a:gd name="connsiteY9202" fmla="*/ 3996411 h 10748675"/>
              <a:gd name="connsiteX9203" fmla="*/ 25492785 w 27203888"/>
              <a:gd name="connsiteY9203" fmla="*/ 3996410 h 10748675"/>
              <a:gd name="connsiteX9204" fmla="*/ 25486529 w 27203888"/>
              <a:gd name="connsiteY9204" fmla="*/ 4002693 h 10748675"/>
              <a:gd name="connsiteX9205" fmla="*/ 25484146 w 27203888"/>
              <a:gd name="connsiteY9205" fmla="*/ 4012655 h 10748675"/>
              <a:gd name="connsiteX9206" fmla="*/ 25517648 w 27203888"/>
              <a:gd name="connsiteY9206" fmla="*/ 4044664 h 10748675"/>
              <a:gd name="connsiteX9207" fmla="*/ 25606070 w 27203888"/>
              <a:gd name="connsiteY9207" fmla="*/ 4146802 h 10748675"/>
              <a:gd name="connsiteX9208" fmla="*/ 25566862 w 27203888"/>
              <a:gd name="connsiteY9208" fmla="*/ 4190727 h 10748675"/>
              <a:gd name="connsiteX9209" fmla="*/ 25552159 w 27203888"/>
              <a:gd name="connsiteY9209" fmla="*/ 4215422 h 10748675"/>
              <a:gd name="connsiteX9210" fmla="*/ 25499064 w 27203888"/>
              <a:gd name="connsiteY9210" fmla="*/ 4179013 h 10748675"/>
              <a:gd name="connsiteX9211" fmla="*/ 25509783 w 27203888"/>
              <a:gd name="connsiteY9211" fmla="*/ 4204417 h 10748675"/>
              <a:gd name="connsiteX9212" fmla="*/ 25518992 w 27203888"/>
              <a:gd name="connsiteY9212" fmla="*/ 4210943 h 10748675"/>
              <a:gd name="connsiteX9213" fmla="*/ 25527863 w 27203888"/>
              <a:gd name="connsiteY9213" fmla="*/ 4204814 h 10748675"/>
              <a:gd name="connsiteX9214" fmla="*/ 25532413 w 27203888"/>
              <a:gd name="connsiteY9214" fmla="*/ 4211103 h 10748675"/>
              <a:gd name="connsiteX9215" fmla="*/ 25527863 w 27203888"/>
              <a:gd name="connsiteY9215" fmla="*/ 4217763 h 10748675"/>
              <a:gd name="connsiteX9216" fmla="*/ 25520164 w 27203888"/>
              <a:gd name="connsiteY9216" fmla="*/ 4212131 h 10748675"/>
              <a:gd name="connsiteX9217" fmla="*/ 25528471 w 27203888"/>
              <a:gd name="connsiteY9217" fmla="*/ 4221866 h 10748675"/>
              <a:gd name="connsiteX9218" fmla="*/ 25474556 w 27203888"/>
              <a:gd name="connsiteY9218" fmla="*/ 4208980 h 10748675"/>
              <a:gd name="connsiteX9219" fmla="*/ 25401040 w 27203888"/>
              <a:gd name="connsiteY9219" fmla="*/ 4159686 h 10748675"/>
              <a:gd name="connsiteX9220" fmla="*/ 25240119 w 27203888"/>
              <a:gd name="connsiteY9220" fmla="*/ 4043725 h 10748675"/>
              <a:gd name="connsiteX9221" fmla="*/ 24913375 w 27203888"/>
              <a:gd name="connsiteY9221" fmla="*/ 3819315 h 10748675"/>
              <a:gd name="connsiteX9222" fmla="*/ 24581733 w 27203888"/>
              <a:gd name="connsiteY9222" fmla="*/ 3627121 h 10748675"/>
              <a:gd name="connsiteX9223" fmla="*/ 24504131 w 27203888"/>
              <a:gd name="connsiteY9223" fmla="*/ 3594906 h 10748675"/>
              <a:gd name="connsiteX9224" fmla="*/ 24464921 w 27203888"/>
              <a:gd name="connsiteY9224" fmla="*/ 3525117 h 10748675"/>
              <a:gd name="connsiteX9225" fmla="*/ 24425714 w 27203888"/>
              <a:gd name="connsiteY9225" fmla="*/ 3550886 h 10748675"/>
              <a:gd name="connsiteX9226" fmla="*/ 24147981 w 27203888"/>
              <a:gd name="connsiteY9226" fmla="*/ 3389830 h 10748675"/>
              <a:gd name="connsiteX9227" fmla="*/ 24094886 w 27203888"/>
              <a:gd name="connsiteY9227" fmla="*/ 3326476 h 10748675"/>
              <a:gd name="connsiteX9228" fmla="*/ 24065479 w 27203888"/>
              <a:gd name="connsiteY9228" fmla="*/ 3287823 h 10748675"/>
              <a:gd name="connsiteX9229" fmla="*/ 24115921 w 27203888"/>
              <a:gd name="connsiteY9229" fmla="*/ 3296684 h 10748675"/>
              <a:gd name="connsiteX9230" fmla="*/ 24122943 w 27203888"/>
              <a:gd name="connsiteY9230" fmla="*/ 3300189 h 10748675"/>
              <a:gd name="connsiteX9231" fmla="*/ 24120478 w 27203888"/>
              <a:gd name="connsiteY9231" fmla="*/ 3287139 h 10748675"/>
              <a:gd name="connsiteX9232" fmla="*/ 24127492 w 27203888"/>
              <a:gd name="connsiteY9232" fmla="*/ 3290548 h 10748675"/>
              <a:gd name="connsiteX9233" fmla="*/ 24124174 w 27203888"/>
              <a:gd name="connsiteY9233" fmla="*/ 3297368 h 10748675"/>
              <a:gd name="connsiteX9234" fmla="*/ 24123944 w 27203888"/>
              <a:gd name="connsiteY9234" fmla="*/ 3300688 h 10748675"/>
              <a:gd name="connsiteX9235" fmla="*/ 24162683 w 27203888"/>
              <a:gd name="connsiteY9235" fmla="*/ 3320034 h 10748675"/>
              <a:gd name="connsiteX9236" fmla="*/ 24138178 w 27203888"/>
              <a:gd name="connsiteY9236" fmla="*/ 3287823 h 10748675"/>
              <a:gd name="connsiteX9237" fmla="*/ 24094886 w 27203888"/>
              <a:gd name="connsiteY9237" fmla="*/ 3255612 h 10748675"/>
              <a:gd name="connsiteX9238" fmla="*/ 24045873 w 27203888"/>
              <a:gd name="connsiteY9238" fmla="*/ 3236283 h 10748675"/>
              <a:gd name="connsiteX9239" fmla="*/ 24036071 w 27203888"/>
              <a:gd name="connsiteY9239" fmla="*/ 3165419 h 10748675"/>
              <a:gd name="connsiteX9240" fmla="*/ 24231299 w 27203888"/>
              <a:gd name="connsiteY9240" fmla="*/ 3191188 h 10748675"/>
              <a:gd name="connsiteX9241" fmla="*/ 24133276 w 27203888"/>
              <a:gd name="connsiteY9241" fmla="*/ 3158979 h 10748675"/>
              <a:gd name="connsiteX9242" fmla="*/ 24075279 w 27203888"/>
              <a:gd name="connsiteY9242" fmla="*/ 3140725 h 10748675"/>
              <a:gd name="connsiteX9243" fmla="*/ 24060578 w 27203888"/>
              <a:gd name="connsiteY9243" fmla="*/ 3082744 h 10748675"/>
              <a:gd name="connsiteX9244" fmla="*/ 24036072 w 27203888"/>
              <a:gd name="connsiteY9244" fmla="*/ 3050531 h 10748675"/>
              <a:gd name="connsiteX9245" fmla="*/ 23962555 w 27203888"/>
              <a:gd name="connsiteY9245" fmla="*/ 3031203 h 10748675"/>
              <a:gd name="connsiteX9246" fmla="*/ 23699525 w 27203888"/>
              <a:gd name="connsiteY9246" fmla="*/ 2929200 h 10748675"/>
              <a:gd name="connsiteX9247" fmla="*/ 23270674 w 27203888"/>
              <a:gd name="connsiteY9247" fmla="*/ 2755255 h 10748675"/>
              <a:gd name="connsiteX9248" fmla="*/ 23216762 w 27203888"/>
              <a:gd name="connsiteY9248" fmla="*/ 2743447 h 10748675"/>
              <a:gd name="connsiteX9249" fmla="*/ 23202058 w 27203888"/>
              <a:gd name="connsiteY9249" fmla="*/ 2685466 h 10748675"/>
              <a:gd name="connsiteX9250" fmla="*/ 23144063 w 27203888"/>
              <a:gd name="connsiteY9250" fmla="*/ 2659693 h 10748675"/>
              <a:gd name="connsiteX9251" fmla="*/ 23075447 w 27203888"/>
              <a:gd name="connsiteY9251" fmla="*/ 2640369 h 10748675"/>
              <a:gd name="connsiteX9252" fmla="*/ 22934131 w 27203888"/>
              <a:gd name="connsiteY9252" fmla="*/ 2601715 h 10748675"/>
              <a:gd name="connsiteX9253" fmla="*/ 22646596 w 27203888"/>
              <a:gd name="connsiteY9253" fmla="*/ 2525480 h 10748675"/>
              <a:gd name="connsiteX9254" fmla="*/ 22592684 w 27203888"/>
              <a:gd name="connsiteY9254" fmla="*/ 2480388 h 10748675"/>
              <a:gd name="connsiteX9255" fmla="*/ 22529786 w 27203888"/>
              <a:gd name="connsiteY9255" fmla="*/ 2454616 h 10748675"/>
              <a:gd name="connsiteX9256" fmla="*/ 22388469 w 27203888"/>
              <a:gd name="connsiteY9256" fmla="*/ 2415965 h 10748675"/>
              <a:gd name="connsiteX9257" fmla="*/ 22100119 w 27203888"/>
              <a:gd name="connsiteY9257" fmla="*/ 2320400 h 10748675"/>
              <a:gd name="connsiteX9258" fmla="*/ 22676003 w 27203888"/>
              <a:gd name="connsiteY9258" fmla="*/ 2428847 h 10748675"/>
              <a:gd name="connsiteX9259" fmla="*/ 22943932 w 27203888"/>
              <a:gd name="connsiteY9259" fmla="*/ 2499712 h 10748675"/>
              <a:gd name="connsiteX9260" fmla="*/ 23211862 w 27203888"/>
              <a:gd name="connsiteY9260" fmla="*/ 2575945 h 10748675"/>
              <a:gd name="connsiteX9261" fmla="*/ 23499395 w 27203888"/>
              <a:gd name="connsiteY9261" fmla="*/ 2691907 h 10748675"/>
              <a:gd name="connsiteX9262" fmla="*/ 23748537 w 27203888"/>
              <a:gd name="connsiteY9262" fmla="*/ 2800337 h 10748675"/>
              <a:gd name="connsiteX9263" fmla="*/ 23860445 w 27203888"/>
              <a:gd name="connsiteY9263" fmla="*/ 2851896 h 10748675"/>
              <a:gd name="connsiteX9264" fmla="*/ 23991962 w 27203888"/>
              <a:gd name="connsiteY9264" fmla="*/ 2916318 h 10748675"/>
              <a:gd name="connsiteX9265" fmla="*/ 24124292 w 27203888"/>
              <a:gd name="connsiteY9265" fmla="*/ 2986108 h 10748675"/>
              <a:gd name="connsiteX9266" fmla="*/ 24304001 w 27203888"/>
              <a:gd name="connsiteY9266" fmla="*/ 3063422 h 10748675"/>
              <a:gd name="connsiteX9267" fmla="*/ 24348111 w 27203888"/>
              <a:gd name="connsiteY9267" fmla="*/ 3076301 h 10748675"/>
              <a:gd name="connsiteX9268" fmla="*/ 24548240 w 27203888"/>
              <a:gd name="connsiteY9268" fmla="*/ 3172935 h 10748675"/>
              <a:gd name="connsiteX9269" fmla="*/ 24601335 w 27203888"/>
              <a:gd name="connsiteY9269" fmla="*/ 3223401 h 10748675"/>
              <a:gd name="connsiteX9270" fmla="*/ 24830871 w 27203888"/>
              <a:gd name="connsiteY9270" fmla="*/ 3345802 h 10748675"/>
              <a:gd name="connsiteX9271" fmla="*/ 24879885 w 27203888"/>
              <a:gd name="connsiteY9271" fmla="*/ 3370519 h 10748675"/>
              <a:gd name="connsiteX9272" fmla="*/ 24977091 w 27203888"/>
              <a:gd name="connsiteY9272" fmla="*/ 3473579 h 10748675"/>
              <a:gd name="connsiteX9273" fmla="*/ 25259723 w 27203888"/>
              <a:gd name="connsiteY9273" fmla="*/ 3665775 h 10748675"/>
              <a:gd name="connsiteX9274" fmla="*/ 25469656 w 27203888"/>
              <a:gd name="connsiteY9274" fmla="*/ 3819315 h 10748675"/>
              <a:gd name="connsiteX9275" fmla="*/ 25688573 w 27203888"/>
              <a:gd name="connsiteY9275" fmla="*/ 3985740 h 10748675"/>
              <a:gd name="connsiteX9276" fmla="*/ 25791497 w 27203888"/>
              <a:gd name="connsiteY9276" fmla="*/ 4056609 h 10748675"/>
              <a:gd name="connsiteX9277" fmla="*/ 26000613 w 27203888"/>
              <a:gd name="connsiteY9277" fmla="*/ 4159687 h 10748675"/>
              <a:gd name="connsiteX9278" fmla="*/ 26074129 w 27203888"/>
              <a:gd name="connsiteY9278" fmla="*/ 4228308 h 10748675"/>
              <a:gd name="connsiteX9279" fmla="*/ 26111788 w 27203888"/>
              <a:gd name="connsiteY9279" fmla="*/ 4333033 h 10748675"/>
              <a:gd name="connsiteX9280" fmla="*/ 5098908 w 27203888"/>
              <a:gd name="connsiteY9280" fmla="*/ 9174267 h 10748675"/>
              <a:gd name="connsiteX9281" fmla="*/ 5057254 w 27203888"/>
              <a:gd name="connsiteY9281" fmla="*/ 9150241 h 10748675"/>
              <a:gd name="connsiteX9282" fmla="*/ 5017099 w 27203888"/>
              <a:gd name="connsiteY9282" fmla="*/ 9149015 h 10748675"/>
              <a:gd name="connsiteX9283" fmla="*/ 5009261 w 27203888"/>
              <a:gd name="connsiteY9283" fmla="*/ 9131074 h 10748675"/>
              <a:gd name="connsiteX9284" fmla="*/ 4996535 w 27203888"/>
              <a:gd name="connsiteY9284" fmla="*/ 9128608 h 10748675"/>
              <a:gd name="connsiteX9285" fmla="*/ 5004657 w 27203888"/>
              <a:gd name="connsiteY9285" fmla="*/ 9146291 h 10748675"/>
              <a:gd name="connsiteX9286" fmla="*/ 5012402 w 27203888"/>
              <a:gd name="connsiteY9286" fmla="*/ 9148871 h 10748675"/>
              <a:gd name="connsiteX9287" fmla="*/ 5010755 w 27203888"/>
              <a:gd name="connsiteY9287" fmla="*/ 9148822 h 10748675"/>
              <a:gd name="connsiteX9288" fmla="*/ 4925126 w 27203888"/>
              <a:gd name="connsiteY9288" fmla="*/ 9166617 h 10748675"/>
              <a:gd name="connsiteX9289" fmla="*/ 4710094 w 27203888"/>
              <a:gd name="connsiteY9289" fmla="*/ 9167564 h 10748675"/>
              <a:gd name="connsiteX9290" fmla="*/ 4493461 w 27203888"/>
              <a:gd name="connsiteY9290" fmla="*/ 9150785 h 10748675"/>
              <a:gd name="connsiteX9291" fmla="*/ 4341581 w 27203888"/>
              <a:gd name="connsiteY9291" fmla="*/ 9132548 h 10748675"/>
              <a:gd name="connsiteX9292" fmla="*/ 4346554 w 27203888"/>
              <a:gd name="connsiteY9292" fmla="*/ 9137650 h 10748675"/>
              <a:gd name="connsiteX9293" fmla="*/ 4340126 w 27203888"/>
              <a:gd name="connsiteY9293" fmla="*/ 9150551 h 10748675"/>
              <a:gd name="connsiteX9294" fmla="*/ 4337190 w 27203888"/>
              <a:gd name="connsiteY9294" fmla="*/ 9137791 h 10748675"/>
              <a:gd name="connsiteX9295" fmla="*/ 4335824 w 27203888"/>
              <a:gd name="connsiteY9295" fmla="*/ 9131857 h 10748675"/>
              <a:gd name="connsiteX9296" fmla="*/ 4270472 w 27203888"/>
              <a:gd name="connsiteY9296" fmla="*/ 9124009 h 10748675"/>
              <a:gd name="connsiteX9297" fmla="*/ 4053500 w 27203888"/>
              <a:gd name="connsiteY9297" fmla="*/ 9093039 h 10748675"/>
              <a:gd name="connsiteX9298" fmla="*/ 3950295 w 27203888"/>
              <a:gd name="connsiteY9298" fmla="*/ 9090722 h 10748675"/>
              <a:gd name="connsiteX9299" fmla="*/ 3915204 w 27203888"/>
              <a:gd name="connsiteY9299" fmla="*/ 9055647 h 10748675"/>
              <a:gd name="connsiteX9300" fmla="*/ 3850177 w 27203888"/>
              <a:gd name="connsiteY9300" fmla="*/ 9027465 h 10748675"/>
              <a:gd name="connsiteX9301" fmla="*/ 3757039 w 27203888"/>
              <a:gd name="connsiteY9301" fmla="*/ 9021931 h 10748675"/>
              <a:gd name="connsiteX9302" fmla="*/ 3697143 w 27203888"/>
              <a:gd name="connsiteY9302" fmla="*/ 8992567 h 10748675"/>
              <a:gd name="connsiteX9303" fmla="*/ 3616064 w 27203888"/>
              <a:gd name="connsiteY9303" fmla="*/ 8968978 h 10748675"/>
              <a:gd name="connsiteX9304" fmla="*/ 4006817 w 27203888"/>
              <a:gd name="connsiteY9304" fmla="*/ 9007596 h 10748675"/>
              <a:gd name="connsiteX9305" fmla="*/ 3968881 w 27203888"/>
              <a:gd name="connsiteY9305" fmla="*/ 9054082 h 10748675"/>
              <a:gd name="connsiteX9306" fmla="*/ 4043503 w 27203888"/>
              <a:gd name="connsiteY9306" fmla="*/ 9026120 h 10748675"/>
              <a:gd name="connsiteX9307" fmla="*/ 4034000 w 27203888"/>
              <a:gd name="connsiteY9307" fmla="*/ 9055276 h 10748675"/>
              <a:gd name="connsiteX9308" fmla="*/ 4734993 w 27203888"/>
              <a:gd name="connsiteY9308" fmla="*/ 9134865 h 10748675"/>
              <a:gd name="connsiteX9309" fmla="*/ 4897526 w 27203888"/>
              <a:gd name="connsiteY9309" fmla="*/ 9140607 h 10748675"/>
              <a:gd name="connsiteX9310" fmla="*/ 4951204 w 27203888"/>
              <a:gd name="connsiteY9310" fmla="*/ 9139041 h 10748675"/>
              <a:gd name="connsiteX9311" fmla="*/ 4967432 w 27203888"/>
              <a:gd name="connsiteY9311" fmla="*/ 9092156 h 10748675"/>
              <a:gd name="connsiteX9312" fmla="*/ 5127190 w 27203888"/>
              <a:gd name="connsiteY9312" fmla="*/ 9109326 h 10748675"/>
              <a:gd name="connsiteX9313" fmla="*/ 5297018 w 27203888"/>
              <a:gd name="connsiteY9313" fmla="*/ 9123279 h 10748675"/>
              <a:gd name="connsiteX9314" fmla="*/ 5098908 w 27203888"/>
              <a:gd name="connsiteY9314" fmla="*/ 9174267 h 10748675"/>
              <a:gd name="connsiteX9315" fmla="*/ 25055458 w 27203888"/>
              <a:gd name="connsiteY9315" fmla="*/ 4581474 h 10748675"/>
              <a:gd name="connsiteX9316" fmla="*/ 25028840 w 27203888"/>
              <a:gd name="connsiteY9316" fmla="*/ 4578649 h 10748675"/>
              <a:gd name="connsiteX9317" fmla="*/ 25044651 w 27203888"/>
              <a:gd name="connsiteY9317" fmla="*/ 4543136 h 10748675"/>
              <a:gd name="connsiteX9318" fmla="*/ 25071267 w 27203888"/>
              <a:gd name="connsiteY9318" fmla="*/ 4546364 h 10748675"/>
              <a:gd name="connsiteX9319" fmla="*/ 25055458 w 27203888"/>
              <a:gd name="connsiteY9319" fmla="*/ 4581474 h 10748675"/>
              <a:gd name="connsiteX9320" fmla="*/ 25774530 w 27203888"/>
              <a:gd name="connsiteY9320" fmla="*/ 4421747 h 10748675"/>
              <a:gd name="connsiteX9321" fmla="*/ 25788179 w 27203888"/>
              <a:gd name="connsiteY9321" fmla="*/ 4389668 h 10748675"/>
              <a:gd name="connsiteX9322" fmla="*/ 25774530 w 27203888"/>
              <a:gd name="connsiteY9322" fmla="*/ 4421747 h 10748675"/>
              <a:gd name="connsiteX9323" fmla="*/ 24556443 w 27203888"/>
              <a:gd name="connsiteY9323" fmla="*/ 4702314 h 10748675"/>
              <a:gd name="connsiteX9324" fmla="*/ 24538919 w 27203888"/>
              <a:gd name="connsiteY9324" fmla="*/ 4703965 h 10748675"/>
              <a:gd name="connsiteX9325" fmla="*/ 24566957 w 27203888"/>
              <a:gd name="connsiteY9325" fmla="*/ 4670928 h 10748675"/>
              <a:gd name="connsiteX9326" fmla="*/ 24556443 w 27203888"/>
              <a:gd name="connsiteY9326" fmla="*/ 4702314 h 10748675"/>
              <a:gd name="connsiteX9327" fmla="*/ 2462605 w 27203888"/>
              <a:gd name="connsiteY9327" fmla="*/ 9787251 h 10748675"/>
              <a:gd name="connsiteX9328" fmla="*/ 2428326 w 27203888"/>
              <a:gd name="connsiteY9328" fmla="*/ 9772471 h 10748675"/>
              <a:gd name="connsiteX9329" fmla="*/ 2462605 w 27203888"/>
              <a:gd name="connsiteY9329" fmla="*/ 9787251 h 10748675"/>
              <a:gd name="connsiteX9330" fmla="*/ 5315449 w 27203888"/>
              <a:gd name="connsiteY9330" fmla="*/ 9130680 h 10748675"/>
              <a:gd name="connsiteX9331" fmla="*/ 5339819 w 27203888"/>
              <a:gd name="connsiteY9331" fmla="*/ 9102402 h 10748675"/>
              <a:gd name="connsiteX9332" fmla="*/ 5315449 w 27203888"/>
              <a:gd name="connsiteY9332" fmla="*/ 9130680 h 10748675"/>
              <a:gd name="connsiteX9333" fmla="*/ 4248791 w 27203888"/>
              <a:gd name="connsiteY9333" fmla="*/ 9377865 h 10748675"/>
              <a:gd name="connsiteX9334" fmla="*/ 4229519 w 27203888"/>
              <a:gd name="connsiteY9334" fmla="*/ 9359452 h 10748675"/>
              <a:gd name="connsiteX9335" fmla="*/ 4248791 w 27203888"/>
              <a:gd name="connsiteY9335" fmla="*/ 9377865 h 10748675"/>
              <a:gd name="connsiteX9336" fmla="*/ 2316040 w 27203888"/>
              <a:gd name="connsiteY9336" fmla="*/ 9822681 h 10748675"/>
              <a:gd name="connsiteX9337" fmla="*/ 2296767 w 27203888"/>
              <a:gd name="connsiteY9337" fmla="*/ 9804266 h 10748675"/>
              <a:gd name="connsiteX9338" fmla="*/ 2316040 w 27203888"/>
              <a:gd name="connsiteY9338" fmla="*/ 9822681 h 10748675"/>
              <a:gd name="connsiteX9339" fmla="*/ 26334097 w 27203888"/>
              <a:gd name="connsiteY9339" fmla="*/ 4298447 h 10748675"/>
              <a:gd name="connsiteX9340" fmla="*/ 26304076 w 27203888"/>
              <a:gd name="connsiteY9340" fmla="*/ 4286368 h 10748675"/>
              <a:gd name="connsiteX9341" fmla="*/ 26308928 w 27203888"/>
              <a:gd name="connsiteY9341" fmla="*/ 4266546 h 10748675"/>
              <a:gd name="connsiteX9342" fmla="*/ 26342891 w 27203888"/>
              <a:gd name="connsiteY9342" fmla="*/ 4286368 h 10748675"/>
              <a:gd name="connsiteX9343" fmla="*/ 26334097 w 27203888"/>
              <a:gd name="connsiteY9343" fmla="*/ 4298447 h 10748675"/>
              <a:gd name="connsiteX9344" fmla="*/ 4359703 w 27203888"/>
              <a:gd name="connsiteY9344" fmla="*/ 9356202 h 10748675"/>
              <a:gd name="connsiteX9345" fmla="*/ 4357736 w 27203888"/>
              <a:gd name="connsiteY9345" fmla="*/ 9354129 h 10748675"/>
              <a:gd name="connsiteX9346" fmla="*/ 4355682 w 27203888"/>
              <a:gd name="connsiteY9346" fmla="*/ 9351962 h 10748675"/>
              <a:gd name="connsiteX9347" fmla="*/ 17387431 w 27203888"/>
              <a:gd name="connsiteY9347" fmla="*/ 6358530 h 10748675"/>
              <a:gd name="connsiteX9348" fmla="*/ 17373823 w 27203888"/>
              <a:gd name="connsiteY9348" fmla="*/ 6295021 h 10748675"/>
              <a:gd name="connsiteX9349" fmla="*/ 17401178 w 27203888"/>
              <a:gd name="connsiteY9349" fmla="*/ 6275373 h 10748675"/>
              <a:gd name="connsiteX9350" fmla="*/ 17411447 w 27203888"/>
              <a:gd name="connsiteY9350" fmla="*/ 6275968 h 10748675"/>
              <a:gd name="connsiteX9351" fmla="*/ 17430660 w 27203888"/>
              <a:gd name="connsiteY9351" fmla="*/ 6326775 h 10748675"/>
              <a:gd name="connsiteX9352" fmla="*/ 17387431 w 27203888"/>
              <a:gd name="connsiteY9352" fmla="*/ 6358530 h 10748675"/>
              <a:gd name="connsiteX9353" fmla="*/ 4360729 w 27203888"/>
              <a:gd name="connsiteY9353" fmla="*/ 9357276 h 10748675"/>
              <a:gd name="connsiteX9354" fmla="*/ 4360388 w 27203888"/>
              <a:gd name="connsiteY9354" fmla="*/ 9356924 h 10748675"/>
              <a:gd name="connsiteX9355" fmla="*/ 4359703 w 27203888"/>
              <a:gd name="connsiteY9355" fmla="*/ 9356202 h 10748675"/>
              <a:gd name="connsiteX9356" fmla="*/ 26592265 w 27203888"/>
              <a:gd name="connsiteY9356" fmla="*/ 4241802 h 10748675"/>
              <a:gd name="connsiteX9357" fmla="*/ 26602240 w 27203888"/>
              <a:gd name="connsiteY9357" fmla="*/ 4209723 h 10748675"/>
              <a:gd name="connsiteX9358" fmla="*/ 26592265 w 27203888"/>
              <a:gd name="connsiteY9358" fmla="*/ 4241802 h 10748675"/>
              <a:gd name="connsiteX9359" fmla="*/ 24098942 w 27203888"/>
              <a:gd name="connsiteY9359" fmla="*/ 4817298 h 10748675"/>
              <a:gd name="connsiteX9360" fmla="*/ 24081417 w 27203888"/>
              <a:gd name="connsiteY9360" fmla="*/ 4817955 h 10748675"/>
              <a:gd name="connsiteX9361" fmla="*/ 24109457 w 27203888"/>
              <a:gd name="connsiteY9361" fmla="*/ 4793754 h 10748675"/>
              <a:gd name="connsiteX9362" fmla="*/ 24098942 w 27203888"/>
              <a:gd name="connsiteY9362" fmla="*/ 4817298 h 10748675"/>
              <a:gd name="connsiteX9363" fmla="*/ 7312290 w 27203888"/>
              <a:gd name="connsiteY9363" fmla="*/ 8687389 h 10748675"/>
              <a:gd name="connsiteX9364" fmla="*/ 7377576 w 27203888"/>
              <a:gd name="connsiteY9364" fmla="*/ 8619296 h 10748675"/>
              <a:gd name="connsiteX9365" fmla="*/ 7322008 w 27203888"/>
              <a:gd name="connsiteY9365" fmla="*/ 8588911 h 10748675"/>
              <a:gd name="connsiteX9366" fmla="*/ 7264893 w 27203888"/>
              <a:gd name="connsiteY9366" fmla="*/ 8618248 h 10748675"/>
              <a:gd name="connsiteX9367" fmla="*/ 7321769 w 27203888"/>
              <a:gd name="connsiteY9367" fmla="*/ 8658224 h 10748675"/>
              <a:gd name="connsiteX9368" fmla="*/ 7312290 w 27203888"/>
              <a:gd name="connsiteY9368" fmla="*/ 8687389 h 10748675"/>
              <a:gd name="connsiteX9369" fmla="*/ 4369050 w 27203888"/>
              <a:gd name="connsiteY9369" fmla="*/ 9366056 h 10748675"/>
              <a:gd name="connsiteX9370" fmla="*/ 4364807 w 27203888"/>
              <a:gd name="connsiteY9370" fmla="*/ 9361583 h 10748675"/>
              <a:gd name="connsiteX9371" fmla="*/ 4362364 w 27203888"/>
              <a:gd name="connsiteY9371" fmla="*/ 9359006 h 10748675"/>
              <a:gd name="connsiteX9372" fmla="*/ 2885990 w 27203888"/>
              <a:gd name="connsiteY9372" fmla="*/ 9709936 h 10748675"/>
              <a:gd name="connsiteX9373" fmla="*/ 2895571 w 27203888"/>
              <a:gd name="connsiteY9373" fmla="*/ 9686234 h 10748675"/>
              <a:gd name="connsiteX9374" fmla="*/ 2885990 w 27203888"/>
              <a:gd name="connsiteY9374" fmla="*/ 9709936 h 10748675"/>
              <a:gd name="connsiteX9375" fmla="*/ 3583443 w 27203888"/>
              <a:gd name="connsiteY9375" fmla="*/ 9550828 h 10748675"/>
              <a:gd name="connsiteX9376" fmla="*/ 3555201 w 27203888"/>
              <a:gd name="connsiteY9376" fmla="*/ 9546616 h 10748675"/>
              <a:gd name="connsiteX9377" fmla="*/ 3505930 w 27203888"/>
              <a:gd name="connsiteY9377" fmla="*/ 9541889 h 10748675"/>
              <a:gd name="connsiteX9378" fmla="*/ 3473699 w 27203888"/>
              <a:gd name="connsiteY9378" fmla="*/ 9496644 h 10748675"/>
              <a:gd name="connsiteX9379" fmla="*/ 3584441 w 27203888"/>
              <a:gd name="connsiteY9379" fmla="*/ 9507754 h 10748675"/>
              <a:gd name="connsiteX9380" fmla="*/ 3583443 w 27203888"/>
              <a:gd name="connsiteY9380" fmla="*/ 9550828 h 10748675"/>
              <a:gd name="connsiteX9381" fmla="*/ 5843528 w 27203888"/>
              <a:gd name="connsiteY9381" fmla="*/ 9030680 h 10748675"/>
              <a:gd name="connsiteX9382" fmla="*/ 5808530 w 27203888"/>
              <a:gd name="connsiteY9382" fmla="*/ 8995096 h 10748675"/>
              <a:gd name="connsiteX9383" fmla="*/ 5754758 w 27203888"/>
              <a:gd name="connsiteY9383" fmla="*/ 9013835 h 10748675"/>
              <a:gd name="connsiteX9384" fmla="*/ 5638816 w 27203888"/>
              <a:gd name="connsiteY9384" fmla="*/ 9018700 h 10748675"/>
              <a:gd name="connsiteX9385" fmla="*/ 5886624 w 27203888"/>
              <a:gd name="connsiteY9385" fmla="*/ 8961668 h 10748675"/>
              <a:gd name="connsiteX9386" fmla="*/ 5843528 w 27203888"/>
              <a:gd name="connsiteY9386" fmla="*/ 9030680 h 10748675"/>
              <a:gd name="connsiteX9387" fmla="*/ 17312582 w 27203888"/>
              <a:gd name="connsiteY9387" fmla="*/ 6391670 h 10748675"/>
              <a:gd name="connsiteX9388" fmla="*/ 17326234 w 27203888"/>
              <a:gd name="connsiteY9388" fmla="*/ 6359591 h 10748675"/>
              <a:gd name="connsiteX9389" fmla="*/ 17312582 w 27203888"/>
              <a:gd name="connsiteY9389" fmla="*/ 6391670 h 10748675"/>
              <a:gd name="connsiteX9390" fmla="*/ 16278756 w 27203888"/>
              <a:gd name="connsiteY9390" fmla="*/ 6632632 h 10748675"/>
              <a:gd name="connsiteX9391" fmla="*/ 16522172 w 27203888"/>
              <a:gd name="connsiteY9391" fmla="*/ 6491982 h 10748675"/>
              <a:gd name="connsiteX9392" fmla="*/ 16278756 w 27203888"/>
              <a:gd name="connsiteY9392" fmla="*/ 6632632 h 10748675"/>
              <a:gd name="connsiteX9393" fmla="*/ 5900409 w 27203888"/>
              <a:gd name="connsiteY9393" fmla="*/ 9021554 h 10748675"/>
              <a:gd name="connsiteX9394" fmla="*/ 5884102 w 27203888"/>
              <a:gd name="connsiteY9394" fmla="*/ 8998435 h 10748675"/>
              <a:gd name="connsiteX9395" fmla="*/ 5900409 w 27203888"/>
              <a:gd name="connsiteY9395" fmla="*/ 9021554 h 10748675"/>
              <a:gd name="connsiteX9396" fmla="*/ 5945620 w 27203888"/>
              <a:gd name="connsiteY9396" fmla="*/ 9011149 h 10748675"/>
              <a:gd name="connsiteX9397" fmla="*/ 5929314 w 27203888"/>
              <a:gd name="connsiteY9397" fmla="*/ 8988030 h 10748675"/>
              <a:gd name="connsiteX9398" fmla="*/ 5945620 w 27203888"/>
              <a:gd name="connsiteY9398" fmla="*/ 9011149 h 10748675"/>
              <a:gd name="connsiteX9399" fmla="*/ 7299271 w 27203888"/>
              <a:gd name="connsiteY9399" fmla="*/ 8701179 h 10748675"/>
              <a:gd name="connsiteX9400" fmla="*/ 7278851 w 27203888"/>
              <a:gd name="connsiteY9400" fmla="*/ 8678894 h 10748675"/>
              <a:gd name="connsiteX9401" fmla="*/ 7299271 w 27203888"/>
              <a:gd name="connsiteY9401" fmla="*/ 8701179 h 10748675"/>
              <a:gd name="connsiteX9402" fmla="*/ 26184418 w 27203888"/>
              <a:gd name="connsiteY9402" fmla="*/ 4360118 h 10748675"/>
              <a:gd name="connsiteX9403" fmla="*/ 26156380 w 27203888"/>
              <a:gd name="connsiteY9403" fmla="*/ 4346480 h 10748675"/>
              <a:gd name="connsiteX9404" fmla="*/ 26165726 w 27203888"/>
              <a:gd name="connsiteY9404" fmla="*/ 4332842 h 10748675"/>
              <a:gd name="connsiteX9405" fmla="*/ 26184418 w 27203888"/>
              <a:gd name="connsiteY9405" fmla="*/ 4360118 h 10748675"/>
              <a:gd name="connsiteX9406" fmla="*/ 5387714 w 27203888"/>
              <a:gd name="connsiteY9406" fmla="*/ 9146404 h 10748675"/>
              <a:gd name="connsiteX9407" fmla="*/ 5357062 w 27203888"/>
              <a:gd name="connsiteY9407" fmla="*/ 9121596 h 10748675"/>
              <a:gd name="connsiteX9408" fmla="*/ 5426157 w 27203888"/>
              <a:gd name="connsiteY9408" fmla="*/ 9132810 h 10748675"/>
              <a:gd name="connsiteX9409" fmla="*/ 5387714 w 27203888"/>
              <a:gd name="connsiteY9409" fmla="*/ 9146404 h 10748675"/>
              <a:gd name="connsiteX9410" fmla="*/ 18142667 w 27203888"/>
              <a:gd name="connsiteY9410" fmla="*/ 6216167 h 10748675"/>
              <a:gd name="connsiteX9411" fmla="*/ 18143282 w 27203888"/>
              <a:gd name="connsiteY9411" fmla="*/ 6213867 h 10748675"/>
              <a:gd name="connsiteX9412" fmla="*/ 18143193 w 27203888"/>
              <a:gd name="connsiteY9412" fmla="*/ 6214203 h 10748675"/>
              <a:gd name="connsiteX9413" fmla="*/ 25456701 w 27203888"/>
              <a:gd name="connsiteY9413" fmla="*/ 4535389 h 10748675"/>
              <a:gd name="connsiteX9414" fmla="*/ 25310480 w 27203888"/>
              <a:gd name="connsiteY9414" fmla="*/ 4451210 h 10748675"/>
              <a:gd name="connsiteX9415" fmla="*/ 25236957 w 27203888"/>
              <a:gd name="connsiteY9415" fmla="*/ 4412357 h 10748675"/>
              <a:gd name="connsiteX9416" fmla="*/ 25203467 w 27203888"/>
              <a:gd name="connsiteY9416" fmla="*/ 4425307 h 10748675"/>
              <a:gd name="connsiteX9417" fmla="*/ 25183862 w 27203888"/>
              <a:gd name="connsiteY9417" fmla="*/ 4412357 h 10748675"/>
              <a:gd name="connsiteX9418" fmla="*/ 25198564 w 27203888"/>
              <a:gd name="connsiteY9418" fmla="*/ 4381058 h 10748675"/>
              <a:gd name="connsiteX9419" fmla="*/ 24939612 w 27203888"/>
              <a:gd name="connsiteY9419" fmla="*/ 4245076 h 10748675"/>
              <a:gd name="connsiteX9420" fmla="*/ 24939612 w 27203888"/>
              <a:gd name="connsiteY9420" fmla="*/ 4182586 h 10748675"/>
              <a:gd name="connsiteX9421" fmla="*/ 24920006 w 27203888"/>
              <a:gd name="connsiteY9421" fmla="*/ 4169635 h 10748675"/>
              <a:gd name="connsiteX9422" fmla="*/ 24876711 w 27203888"/>
              <a:gd name="connsiteY9422" fmla="*/ 4143734 h 10748675"/>
              <a:gd name="connsiteX9423" fmla="*/ 24837500 w 27203888"/>
              <a:gd name="connsiteY9423" fmla="*/ 4115405 h 10748675"/>
              <a:gd name="connsiteX9424" fmla="*/ 24824567 w 27203888"/>
              <a:gd name="connsiteY9424" fmla="*/ 4101256 h 10748675"/>
              <a:gd name="connsiteX9425" fmla="*/ 24798291 w 27203888"/>
              <a:gd name="connsiteY9425" fmla="*/ 4072502 h 10748675"/>
              <a:gd name="connsiteX9426" fmla="*/ 25174058 w 27203888"/>
              <a:gd name="connsiteY9426" fmla="*/ 4251551 h 10748675"/>
              <a:gd name="connsiteX9427" fmla="*/ 25344788 w 27203888"/>
              <a:gd name="connsiteY9427" fmla="*/ 4368108 h 10748675"/>
              <a:gd name="connsiteX9428" fmla="*/ 25388083 w 27203888"/>
              <a:gd name="connsiteY9428" fmla="*/ 4457684 h 10748675"/>
              <a:gd name="connsiteX9429" fmla="*/ 25456701 w 27203888"/>
              <a:gd name="connsiteY9429" fmla="*/ 4535389 h 10748675"/>
              <a:gd name="connsiteX9430" fmla="*/ 3747208 w 27203888"/>
              <a:gd name="connsiteY9430" fmla="*/ 9539594 h 10748675"/>
              <a:gd name="connsiteX9431" fmla="*/ 3723473 w 27203888"/>
              <a:gd name="connsiteY9431" fmla="*/ 9544797 h 10748675"/>
              <a:gd name="connsiteX9432" fmla="*/ 3695982 w 27203888"/>
              <a:gd name="connsiteY9432" fmla="*/ 9551383 h 10748675"/>
              <a:gd name="connsiteX9433" fmla="*/ 3604417 w 27203888"/>
              <a:gd name="connsiteY9433" fmla="*/ 9538939 h 10748675"/>
              <a:gd name="connsiteX9434" fmla="*/ 3720387 w 27203888"/>
              <a:gd name="connsiteY9434" fmla="*/ 9484533 h 10748675"/>
              <a:gd name="connsiteX9435" fmla="*/ 3698147 w 27203888"/>
              <a:gd name="connsiteY9435" fmla="*/ 9528453 h 10748675"/>
              <a:gd name="connsiteX9436" fmla="*/ 3733048 w 27203888"/>
              <a:gd name="connsiteY9436" fmla="*/ 9492705 h 10748675"/>
              <a:gd name="connsiteX9437" fmla="*/ 3803243 w 27203888"/>
              <a:gd name="connsiteY9437" fmla="*/ 9493179 h 10748675"/>
              <a:gd name="connsiteX9438" fmla="*/ 3747208 w 27203888"/>
              <a:gd name="connsiteY9438" fmla="*/ 9539594 h 10748675"/>
              <a:gd name="connsiteX9439" fmla="*/ 18139533 w 27203888"/>
              <a:gd name="connsiteY9439" fmla="*/ 6227875 h 10748675"/>
              <a:gd name="connsiteX9440" fmla="*/ 18141122 w 27203888"/>
              <a:gd name="connsiteY9440" fmla="*/ 6221936 h 10748675"/>
              <a:gd name="connsiteX9441" fmla="*/ 18142667 w 27203888"/>
              <a:gd name="connsiteY9441" fmla="*/ 6216167 h 10748675"/>
              <a:gd name="connsiteX9442" fmla="*/ 18141443 w 27203888"/>
              <a:gd name="connsiteY9442" fmla="*/ 6220740 h 10748675"/>
              <a:gd name="connsiteX9443" fmla="*/ 5548564 w 27203888"/>
              <a:gd name="connsiteY9443" fmla="*/ 9130301 h 10748675"/>
              <a:gd name="connsiteX9444" fmla="*/ 5528412 w 27203888"/>
              <a:gd name="connsiteY9444" fmla="*/ 9108065 h 10748675"/>
              <a:gd name="connsiteX9445" fmla="*/ 5548564 w 27203888"/>
              <a:gd name="connsiteY9445" fmla="*/ 9130301 h 10748675"/>
              <a:gd name="connsiteX9446" fmla="*/ 5578704 w 27203888"/>
              <a:gd name="connsiteY9446" fmla="*/ 9123365 h 10748675"/>
              <a:gd name="connsiteX9447" fmla="*/ 5558552 w 27203888"/>
              <a:gd name="connsiteY9447" fmla="*/ 9101128 h 10748675"/>
              <a:gd name="connsiteX9448" fmla="*/ 5578704 w 27203888"/>
              <a:gd name="connsiteY9448" fmla="*/ 9123365 h 10748675"/>
              <a:gd name="connsiteX9449" fmla="*/ 6151370 w 27203888"/>
              <a:gd name="connsiteY9449" fmla="*/ 8991568 h 10748675"/>
              <a:gd name="connsiteX9450" fmla="*/ 6131218 w 27203888"/>
              <a:gd name="connsiteY9450" fmla="*/ 8969331 h 10748675"/>
              <a:gd name="connsiteX9451" fmla="*/ 6151370 w 27203888"/>
              <a:gd name="connsiteY9451" fmla="*/ 8991568 h 10748675"/>
              <a:gd name="connsiteX9452" fmla="*/ 2413968 w 27203888"/>
              <a:gd name="connsiteY9452" fmla="*/ 9851716 h 10748675"/>
              <a:gd name="connsiteX9453" fmla="*/ 2393815 w 27203888"/>
              <a:gd name="connsiteY9453" fmla="*/ 9829480 h 10748675"/>
              <a:gd name="connsiteX9454" fmla="*/ 2413968 w 27203888"/>
              <a:gd name="connsiteY9454" fmla="*/ 9851716 h 10748675"/>
              <a:gd name="connsiteX9455" fmla="*/ 4636818 w 27203888"/>
              <a:gd name="connsiteY9455" fmla="*/ 9340136 h 10748675"/>
              <a:gd name="connsiteX9456" fmla="*/ 4616667 w 27203888"/>
              <a:gd name="connsiteY9456" fmla="*/ 9317900 h 10748675"/>
              <a:gd name="connsiteX9457" fmla="*/ 4636818 w 27203888"/>
              <a:gd name="connsiteY9457" fmla="*/ 9340136 h 10748675"/>
              <a:gd name="connsiteX9458" fmla="*/ 5996899 w 27203888"/>
              <a:gd name="connsiteY9458" fmla="*/ 9027122 h 10748675"/>
              <a:gd name="connsiteX9459" fmla="*/ 5961972 w 27203888"/>
              <a:gd name="connsiteY9459" fmla="*/ 9009427 h 10748675"/>
              <a:gd name="connsiteX9460" fmla="*/ 5996899 w 27203888"/>
              <a:gd name="connsiteY9460" fmla="*/ 9027122 h 10748675"/>
              <a:gd name="connsiteX9461" fmla="*/ 7172756 w 27203888"/>
              <a:gd name="connsiteY9461" fmla="*/ 8757280 h 10748675"/>
              <a:gd name="connsiteX9462" fmla="*/ 7151481 w 27203888"/>
              <a:gd name="connsiteY9462" fmla="*/ 8735192 h 10748675"/>
              <a:gd name="connsiteX9463" fmla="*/ 7172756 w 27203888"/>
              <a:gd name="connsiteY9463" fmla="*/ 8757280 h 10748675"/>
              <a:gd name="connsiteX9464" fmla="*/ 8371316 w 27203888"/>
              <a:gd name="connsiteY9464" fmla="*/ 8481436 h 10748675"/>
              <a:gd name="connsiteX9465" fmla="*/ 8443808 w 27203888"/>
              <a:gd name="connsiteY9465" fmla="*/ 8448562 h 10748675"/>
              <a:gd name="connsiteX9466" fmla="*/ 8503364 w 27203888"/>
              <a:gd name="connsiteY9466" fmla="*/ 8402473 h 10748675"/>
              <a:gd name="connsiteX9467" fmla="*/ 8435144 w 27203888"/>
              <a:gd name="connsiteY9467" fmla="*/ 8434366 h 10748675"/>
              <a:gd name="connsiteX9468" fmla="*/ 8365418 w 27203888"/>
              <a:gd name="connsiteY9468" fmla="*/ 8455809 h 10748675"/>
              <a:gd name="connsiteX9469" fmla="*/ 8371316 w 27203888"/>
              <a:gd name="connsiteY9469" fmla="*/ 8481436 h 10748675"/>
              <a:gd name="connsiteX9470" fmla="*/ 18137523 w 27203888"/>
              <a:gd name="connsiteY9470" fmla="*/ 6235384 h 10748675"/>
              <a:gd name="connsiteX9471" fmla="*/ 18139533 w 27203888"/>
              <a:gd name="connsiteY9471" fmla="*/ 6227875 h 10748675"/>
              <a:gd name="connsiteX9472" fmla="*/ 18138693 w 27203888"/>
              <a:gd name="connsiteY9472" fmla="*/ 6231014 h 10748675"/>
              <a:gd name="connsiteX9473" fmla="*/ 18137523 w 27203888"/>
              <a:gd name="connsiteY9473" fmla="*/ 6235384 h 10748675"/>
              <a:gd name="connsiteX9474" fmla="*/ 5595112 w 27203888"/>
              <a:gd name="connsiteY9474" fmla="*/ 9121988 h 10748675"/>
              <a:gd name="connsiteX9475" fmla="*/ 5618388 w 27203888"/>
              <a:gd name="connsiteY9475" fmla="*/ 9088954 h 10748675"/>
              <a:gd name="connsiteX9476" fmla="*/ 5595112 w 27203888"/>
              <a:gd name="connsiteY9476" fmla="*/ 9121988 h 10748675"/>
              <a:gd name="connsiteX9477" fmla="*/ 4369025 w 27203888"/>
              <a:gd name="connsiteY9477" fmla="*/ 9413668 h 10748675"/>
              <a:gd name="connsiteX9478" fmla="*/ 4360882 w 27203888"/>
              <a:gd name="connsiteY9478" fmla="*/ 9357440 h 10748675"/>
              <a:gd name="connsiteX9479" fmla="*/ 4359703 w 27203888"/>
              <a:gd name="connsiteY9479" fmla="*/ 9349299 h 10748675"/>
              <a:gd name="connsiteX9480" fmla="*/ 4362364 w 27203888"/>
              <a:gd name="connsiteY9480" fmla="*/ 9359006 h 10748675"/>
              <a:gd name="connsiteX9481" fmla="*/ 4368276 w 27203888"/>
              <a:gd name="connsiteY9481" fmla="*/ 9380583 h 10748675"/>
              <a:gd name="connsiteX9482" fmla="*/ 4369025 w 27203888"/>
              <a:gd name="connsiteY9482" fmla="*/ 9413668 h 10748675"/>
              <a:gd name="connsiteX9483" fmla="*/ 17240537 w 27203888"/>
              <a:gd name="connsiteY9483" fmla="*/ 6453194 h 10748675"/>
              <a:gd name="connsiteX9484" fmla="*/ 17240537 w 27203888"/>
              <a:gd name="connsiteY9484" fmla="*/ 6388002 h 10748675"/>
              <a:gd name="connsiteX9485" fmla="*/ 17264911 w 27203888"/>
              <a:gd name="connsiteY9485" fmla="*/ 6414520 h 10748675"/>
              <a:gd name="connsiteX9486" fmla="*/ 17240537 w 27203888"/>
              <a:gd name="connsiteY9486" fmla="*/ 6453194 h 10748675"/>
              <a:gd name="connsiteX9487" fmla="*/ 16190924 w 27203888"/>
              <a:gd name="connsiteY9487" fmla="*/ 6697052 h 10748675"/>
              <a:gd name="connsiteX9488" fmla="*/ 16166417 w 27203888"/>
              <a:gd name="connsiteY9488" fmla="*/ 6664842 h 10748675"/>
              <a:gd name="connsiteX9489" fmla="*/ 16190924 w 27203888"/>
              <a:gd name="connsiteY9489" fmla="*/ 6697052 h 10748675"/>
              <a:gd name="connsiteX9490" fmla="*/ 6983552 w 27203888"/>
              <a:gd name="connsiteY9490" fmla="*/ 8822412 h 10748675"/>
              <a:gd name="connsiteX9491" fmla="*/ 6964310 w 27203888"/>
              <a:gd name="connsiteY9491" fmla="*/ 8805253 h 10748675"/>
              <a:gd name="connsiteX9492" fmla="*/ 6983552 w 27203888"/>
              <a:gd name="connsiteY9492" fmla="*/ 8822412 h 10748675"/>
              <a:gd name="connsiteX9493" fmla="*/ 8360657 w 27203888"/>
              <a:gd name="connsiteY9493" fmla="*/ 8505477 h 10748675"/>
              <a:gd name="connsiteX9494" fmla="*/ 8340562 w 27203888"/>
              <a:gd name="connsiteY9494" fmla="*/ 8488514 h 10748675"/>
              <a:gd name="connsiteX9495" fmla="*/ 8360657 w 27203888"/>
              <a:gd name="connsiteY9495" fmla="*/ 8505477 h 10748675"/>
              <a:gd name="connsiteX9496" fmla="*/ 5749675 w 27203888"/>
              <a:gd name="connsiteY9496" fmla="*/ 9107820 h 10748675"/>
              <a:gd name="connsiteX9497" fmla="*/ 5724152 w 27203888"/>
              <a:gd name="connsiteY9497" fmla="*/ 9113694 h 10748675"/>
              <a:gd name="connsiteX9498" fmla="*/ 5713936 w 27203888"/>
              <a:gd name="connsiteY9498" fmla="*/ 9069305 h 10748675"/>
              <a:gd name="connsiteX9499" fmla="*/ 5739459 w 27203888"/>
              <a:gd name="connsiteY9499" fmla="*/ 9063431 h 10748675"/>
              <a:gd name="connsiteX9500" fmla="*/ 5749675 w 27203888"/>
              <a:gd name="connsiteY9500" fmla="*/ 9107820 h 10748675"/>
              <a:gd name="connsiteX9501" fmla="*/ 1429098 w 27203888"/>
              <a:gd name="connsiteY9501" fmla="*/ 10102184 h 10748675"/>
              <a:gd name="connsiteX9502" fmla="*/ 1438380 w 27203888"/>
              <a:gd name="connsiteY9502" fmla="*/ 10077199 h 10748675"/>
              <a:gd name="connsiteX9503" fmla="*/ 1429098 w 27203888"/>
              <a:gd name="connsiteY9503" fmla="*/ 10102184 h 10748675"/>
              <a:gd name="connsiteX9504" fmla="*/ 8306293 w 27203888"/>
              <a:gd name="connsiteY9504" fmla="*/ 8521361 h 10748675"/>
              <a:gd name="connsiteX9505" fmla="*/ 8329903 w 27203888"/>
              <a:gd name="connsiteY9505" fmla="*/ 8512554 h 10748675"/>
              <a:gd name="connsiteX9506" fmla="*/ 8284179 w 27203888"/>
              <a:gd name="connsiteY9506" fmla="*/ 8501491 h 10748675"/>
              <a:gd name="connsiteX9507" fmla="*/ 8306293 w 27203888"/>
              <a:gd name="connsiteY9507" fmla="*/ 8521361 h 10748675"/>
              <a:gd name="connsiteX9508" fmla="*/ 25063176 w 27203888"/>
              <a:gd name="connsiteY9508" fmla="*/ 4665695 h 10748675"/>
              <a:gd name="connsiteX9509" fmla="*/ 25043249 w 27203888"/>
              <a:gd name="connsiteY9509" fmla="*/ 4640644 h 10748675"/>
              <a:gd name="connsiteX9510" fmla="*/ 25071268 w 27203888"/>
              <a:gd name="connsiteY9510" fmla="*/ 4652930 h 10748675"/>
              <a:gd name="connsiteX9511" fmla="*/ 25063176 w 27203888"/>
              <a:gd name="connsiteY9511" fmla="*/ 4665695 h 10748675"/>
              <a:gd name="connsiteX9512" fmla="*/ 17182087 w 27203888"/>
              <a:gd name="connsiteY9512" fmla="*/ 6480277 h 10748675"/>
              <a:gd name="connsiteX9513" fmla="*/ 17157683 w 27203888"/>
              <a:gd name="connsiteY9513" fmla="*/ 6455704 h 10748675"/>
              <a:gd name="connsiteX9514" fmla="*/ 17182087 w 27203888"/>
              <a:gd name="connsiteY9514" fmla="*/ 6480277 h 10748675"/>
              <a:gd name="connsiteX9515" fmla="*/ 18119512 w 27203888"/>
              <a:gd name="connsiteY9515" fmla="*/ 6268564 h 10748675"/>
              <a:gd name="connsiteX9516" fmla="*/ 18139884 w 27203888"/>
              <a:gd name="connsiteY9516" fmla="*/ 6243260 h 10748675"/>
              <a:gd name="connsiteX9517" fmla="*/ 18147551 w 27203888"/>
              <a:gd name="connsiteY9517" fmla="*/ 6249623 h 10748675"/>
              <a:gd name="connsiteX9518" fmla="*/ 18119512 w 27203888"/>
              <a:gd name="connsiteY9518" fmla="*/ 6268564 h 10748675"/>
              <a:gd name="connsiteX9519" fmla="*/ 16123123 w 27203888"/>
              <a:gd name="connsiteY9519" fmla="*/ 6729262 h 10748675"/>
              <a:gd name="connsiteX9520" fmla="*/ 16093717 w 27203888"/>
              <a:gd name="connsiteY9520" fmla="*/ 6697052 h 10748675"/>
              <a:gd name="connsiteX9521" fmla="*/ 16123123 w 27203888"/>
              <a:gd name="connsiteY9521" fmla="*/ 6729262 h 10748675"/>
              <a:gd name="connsiteX9522" fmla="*/ 4445355 w 27203888"/>
              <a:gd name="connsiteY9522" fmla="*/ 9422497 h 10748675"/>
              <a:gd name="connsiteX9523" fmla="*/ 4411807 w 27203888"/>
              <a:gd name="connsiteY9523" fmla="*/ 9392815 h 10748675"/>
              <a:gd name="connsiteX9524" fmla="*/ 4452403 w 27203888"/>
              <a:gd name="connsiteY9524" fmla="*/ 9383472 h 10748675"/>
              <a:gd name="connsiteX9525" fmla="*/ 4445355 w 27203888"/>
              <a:gd name="connsiteY9525" fmla="*/ 9422497 h 10748675"/>
              <a:gd name="connsiteX9526" fmla="*/ 24682664 w 27203888"/>
              <a:gd name="connsiteY9526" fmla="*/ 4765743 h 10748675"/>
              <a:gd name="connsiteX9527" fmla="*/ 24657796 w 27203888"/>
              <a:gd name="connsiteY9527" fmla="*/ 4762562 h 10748675"/>
              <a:gd name="connsiteX9528" fmla="*/ 24671749 w 27203888"/>
              <a:gd name="connsiteY9528" fmla="*/ 4727576 h 10748675"/>
              <a:gd name="connsiteX9529" fmla="*/ 24696614 w 27203888"/>
              <a:gd name="connsiteY9529" fmla="*/ 4730758 h 10748675"/>
              <a:gd name="connsiteX9530" fmla="*/ 24682664 w 27203888"/>
              <a:gd name="connsiteY9530" fmla="*/ 4765743 h 10748675"/>
              <a:gd name="connsiteX9531" fmla="*/ 24195165 w 27203888"/>
              <a:gd name="connsiteY9531" fmla="*/ 4885798 h 10748675"/>
              <a:gd name="connsiteX9532" fmla="*/ 24149867 w 27203888"/>
              <a:gd name="connsiteY9532" fmla="*/ 4820588 h 10748675"/>
              <a:gd name="connsiteX9533" fmla="*/ 24210265 w 27203888"/>
              <a:gd name="connsiteY9533" fmla="*/ 4820588 h 10748675"/>
              <a:gd name="connsiteX9534" fmla="*/ 24195165 w 27203888"/>
              <a:gd name="connsiteY9534" fmla="*/ 4885798 h 10748675"/>
              <a:gd name="connsiteX9535" fmla="*/ 24876730 w 27203888"/>
              <a:gd name="connsiteY9535" fmla="*/ 4731996 h 10748675"/>
              <a:gd name="connsiteX9536" fmla="*/ 24657796 w 27203888"/>
              <a:gd name="connsiteY9536" fmla="*/ 4621704 h 10748675"/>
              <a:gd name="connsiteX9537" fmla="*/ 24783948 w 27203888"/>
              <a:gd name="connsiteY9537" fmla="*/ 4641166 h 10748675"/>
              <a:gd name="connsiteX9538" fmla="*/ 24876730 w 27203888"/>
              <a:gd name="connsiteY9538" fmla="*/ 4731996 h 10748675"/>
              <a:gd name="connsiteX9539" fmla="*/ 4346686 w 27203888"/>
              <a:gd name="connsiteY9539" fmla="*/ 9458481 h 10748675"/>
              <a:gd name="connsiteX9540" fmla="*/ 4326535 w 27203888"/>
              <a:gd name="connsiteY9540" fmla="*/ 9436247 h 10748675"/>
              <a:gd name="connsiteX9541" fmla="*/ 4346686 w 27203888"/>
              <a:gd name="connsiteY9541" fmla="*/ 9458481 h 10748675"/>
              <a:gd name="connsiteX9542" fmla="*/ 5831098 w 27203888"/>
              <a:gd name="connsiteY9542" fmla="*/ 9116850 h 10748675"/>
              <a:gd name="connsiteX9543" fmla="*/ 5810947 w 27203888"/>
              <a:gd name="connsiteY9543" fmla="*/ 9094616 h 10748675"/>
              <a:gd name="connsiteX9544" fmla="*/ 5831098 w 27203888"/>
              <a:gd name="connsiteY9544" fmla="*/ 9116850 h 10748675"/>
              <a:gd name="connsiteX9545" fmla="*/ 7508765 w 27203888"/>
              <a:gd name="connsiteY9545" fmla="*/ 8730742 h 10748675"/>
              <a:gd name="connsiteX9546" fmla="*/ 7485174 w 27203888"/>
              <a:gd name="connsiteY9546" fmla="*/ 8698381 h 10748675"/>
              <a:gd name="connsiteX9547" fmla="*/ 7578347 w 27203888"/>
              <a:gd name="connsiteY9547" fmla="*/ 8682337 h 10748675"/>
              <a:gd name="connsiteX9548" fmla="*/ 7508765 w 27203888"/>
              <a:gd name="connsiteY9548" fmla="*/ 8730742 h 10748675"/>
              <a:gd name="connsiteX9549" fmla="*/ 2530731 w 27203888"/>
              <a:gd name="connsiteY9549" fmla="*/ 9876416 h 10748675"/>
              <a:gd name="connsiteX9550" fmla="*/ 2510581 w 27203888"/>
              <a:gd name="connsiteY9550" fmla="*/ 9854182 h 10748675"/>
              <a:gd name="connsiteX9551" fmla="*/ 2530731 w 27203888"/>
              <a:gd name="connsiteY9551" fmla="*/ 9876416 h 10748675"/>
              <a:gd name="connsiteX9552" fmla="*/ 6839044 w 27203888"/>
              <a:gd name="connsiteY9552" fmla="*/ 8885352 h 10748675"/>
              <a:gd name="connsiteX9553" fmla="*/ 6867287 w 27203888"/>
              <a:gd name="connsiteY9553" fmla="*/ 8876154 h 10748675"/>
              <a:gd name="connsiteX9554" fmla="*/ 6815257 w 27203888"/>
              <a:gd name="connsiteY9554" fmla="*/ 8861144 h 10748675"/>
              <a:gd name="connsiteX9555" fmla="*/ 6839044 w 27203888"/>
              <a:gd name="connsiteY9555" fmla="*/ 8885352 h 10748675"/>
              <a:gd name="connsiteX9556" fmla="*/ 18215961 w 27203888"/>
              <a:gd name="connsiteY9556" fmla="*/ 6268515 h 10748675"/>
              <a:gd name="connsiteX9557" fmla="*/ 18153221 w 27203888"/>
              <a:gd name="connsiteY9557" fmla="*/ 6235367 h 10748675"/>
              <a:gd name="connsiteX9558" fmla="*/ 18148332 w 27203888"/>
              <a:gd name="connsiteY9558" fmla="*/ 6223213 h 10748675"/>
              <a:gd name="connsiteX9559" fmla="*/ 18215961 w 27203888"/>
              <a:gd name="connsiteY9559" fmla="*/ 6203323 h 10748675"/>
              <a:gd name="connsiteX9560" fmla="*/ 18215961 w 27203888"/>
              <a:gd name="connsiteY9560" fmla="*/ 6268515 h 10748675"/>
              <a:gd name="connsiteX9561" fmla="*/ 8226844 w 27203888"/>
              <a:gd name="connsiteY9561" fmla="*/ 8567980 h 10748675"/>
              <a:gd name="connsiteX9562" fmla="*/ 8259769 w 27203888"/>
              <a:gd name="connsiteY9562" fmla="*/ 8555680 h 10748675"/>
              <a:gd name="connsiteX9563" fmla="*/ 8197488 w 27203888"/>
              <a:gd name="connsiteY9563" fmla="*/ 8543029 h 10748675"/>
              <a:gd name="connsiteX9564" fmla="*/ 8226844 w 27203888"/>
              <a:gd name="connsiteY9564" fmla="*/ 8567980 h 10748675"/>
              <a:gd name="connsiteX9565" fmla="*/ 5881627 w 27203888"/>
              <a:gd name="connsiteY9565" fmla="*/ 9109074 h 10748675"/>
              <a:gd name="connsiteX9566" fmla="*/ 5842666 w 27203888"/>
              <a:gd name="connsiteY9566" fmla="*/ 9111390 h 10748675"/>
              <a:gd name="connsiteX9567" fmla="*/ 5900023 w 27203888"/>
              <a:gd name="connsiteY9567" fmla="*/ 9071588 h 10748675"/>
              <a:gd name="connsiteX9568" fmla="*/ 5881627 w 27203888"/>
              <a:gd name="connsiteY9568" fmla="*/ 9109074 h 10748675"/>
              <a:gd name="connsiteX9569" fmla="*/ 16522172 w 27203888"/>
              <a:gd name="connsiteY9569" fmla="*/ 6664842 h 10748675"/>
              <a:gd name="connsiteX9570" fmla="*/ 16492766 w 27203888"/>
              <a:gd name="connsiteY9570" fmla="*/ 6632632 h 10748675"/>
              <a:gd name="connsiteX9571" fmla="*/ 16522172 w 27203888"/>
              <a:gd name="connsiteY9571" fmla="*/ 6664842 h 10748675"/>
              <a:gd name="connsiteX9572" fmla="*/ 26415745 w 27203888"/>
              <a:gd name="connsiteY9572" fmla="*/ 4388560 h 10748675"/>
              <a:gd name="connsiteX9573" fmla="*/ 26429398 w 27203888"/>
              <a:gd name="connsiteY9573" fmla="*/ 4356519 h 10748675"/>
              <a:gd name="connsiteX9574" fmla="*/ 26415745 w 27203888"/>
              <a:gd name="connsiteY9574" fmla="*/ 4388560 h 10748675"/>
              <a:gd name="connsiteX9575" fmla="*/ 25860985 w 27203888"/>
              <a:gd name="connsiteY9575" fmla="*/ 4516455 h 10748675"/>
              <a:gd name="connsiteX9576" fmla="*/ 25870962 w 27203888"/>
              <a:gd name="connsiteY9576" fmla="*/ 4484376 h 10748675"/>
              <a:gd name="connsiteX9577" fmla="*/ 25860985 w 27203888"/>
              <a:gd name="connsiteY9577" fmla="*/ 4516455 h 10748675"/>
              <a:gd name="connsiteX9578" fmla="*/ 17100044 w 27203888"/>
              <a:gd name="connsiteY9578" fmla="*/ 6543245 h 10748675"/>
              <a:gd name="connsiteX9579" fmla="*/ 17135230 w 27203888"/>
              <a:gd name="connsiteY9579" fmla="*/ 6506387 h 10748675"/>
              <a:gd name="connsiteX9580" fmla="*/ 17100044 w 27203888"/>
              <a:gd name="connsiteY9580" fmla="*/ 6543245 h 10748675"/>
              <a:gd name="connsiteX9581" fmla="*/ 25520185 w 27203888"/>
              <a:gd name="connsiteY9581" fmla="*/ 4606444 h 10748675"/>
              <a:gd name="connsiteX9582" fmla="*/ 25486341 w 27203888"/>
              <a:gd name="connsiteY9582" fmla="*/ 4606444 h 10748675"/>
              <a:gd name="connsiteX9583" fmla="*/ 25516061 w 27203888"/>
              <a:gd name="connsiteY9583" fmla="*/ 4550669 h 10748675"/>
              <a:gd name="connsiteX9584" fmla="*/ 25520185 w 27203888"/>
              <a:gd name="connsiteY9584" fmla="*/ 4606444 h 10748675"/>
              <a:gd name="connsiteX9585" fmla="*/ 25096470 w 27203888"/>
              <a:gd name="connsiteY9585" fmla="*/ 4705871 h 10748675"/>
              <a:gd name="connsiteX9586" fmla="*/ 25072070 w 27203888"/>
              <a:gd name="connsiteY9586" fmla="*/ 4686624 h 10748675"/>
              <a:gd name="connsiteX9587" fmla="*/ 25076950 w 27203888"/>
              <a:gd name="connsiteY9587" fmla="*/ 4673792 h 10748675"/>
              <a:gd name="connsiteX9588" fmla="*/ 25096470 w 27203888"/>
              <a:gd name="connsiteY9588" fmla="*/ 4705871 h 10748675"/>
              <a:gd name="connsiteX9589" fmla="*/ 6284638 w 27203888"/>
              <a:gd name="connsiteY9589" fmla="*/ 9036272 h 10748675"/>
              <a:gd name="connsiteX9590" fmla="*/ 6090785 w 27203888"/>
              <a:gd name="connsiteY9590" fmla="*/ 9080886 h 10748675"/>
              <a:gd name="connsiteX9591" fmla="*/ 6100946 w 27203888"/>
              <a:gd name="connsiteY9591" fmla="*/ 9007820 h 10748675"/>
              <a:gd name="connsiteX9592" fmla="*/ 6012651 w 27203888"/>
              <a:gd name="connsiteY9592" fmla="*/ 9022700 h 10748675"/>
              <a:gd name="connsiteX9593" fmla="*/ 6000759 w 27203888"/>
              <a:gd name="connsiteY9593" fmla="*/ 8971031 h 10748675"/>
              <a:gd name="connsiteX9594" fmla="*/ 6065813 w 27203888"/>
              <a:gd name="connsiteY9594" fmla="*/ 8972380 h 10748675"/>
              <a:gd name="connsiteX9595" fmla="*/ 5990255 w 27203888"/>
              <a:gd name="connsiteY9595" fmla="*/ 8925390 h 10748675"/>
              <a:gd name="connsiteX9596" fmla="*/ 6092732 w 27203888"/>
              <a:gd name="connsiteY9596" fmla="*/ 8901805 h 10748675"/>
              <a:gd name="connsiteX9597" fmla="*/ 6141928 w 27203888"/>
              <a:gd name="connsiteY9597" fmla="*/ 8885043 h 10748675"/>
              <a:gd name="connsiteX9598" fmla="*/ 6138616 w 27203888"/>
              <a:gd name="connsiteY9598" fmla="*/ 8917541 h 10748675"/>
              <a:gd name="connsiteX9599" fmla="*/ 6105614 w 27203888"/>
              <a:gd name="connsiteY9599" fmla="*/ 8957780 h 10748675"/>
              <a:gd name="connsiteX9600" fmla="*/ 6134889 w 27203888"/>
              <a:gd name="connsiteY9600" fmla="*/ 9038092 h 10748675"/>
              <a:gd name="connsiteX9601" fmla="*/ 6196710 w 27203888"/>
              <a:gd name="connsiteY9601" fmla="*/ 9029305 h 10748675"/>
              <a:gd name="connsiteX9602" fmla="*/ 6284638 w 27203888"/>
              <a:gd name="connsiteY9602" fmla="*/ 9036272 h 10748675"/>
              <a:gd name="connsiteX9603" fmla="*/ 6058585 w 27203888"/>
              <a:gd name="connsiteY9603" fmla="*/ 9088299 h 10748675"/>
              <a:gd name="connsiteX9604" fmla="*/ 6029260 w 27203888"/>
              <a:gd name="connsiteY9604" fmla="*/ 9095048 h 10748675"/>
              <a:gd name="connsiteX9605" fmla="*/ 6017320 w 27203888"/>
              <a:gd name="connsiteY9605" fmla="*/ 9043166 h 10748675"/>
              <a:gd name="connsiteX9606" fmla="*/ 6046644 w 27203888"/>
              <a:gd name="connsiteY9606" fmla="*/ 9036417 h 10748675"/>
              <a:gd name="connsiteX9607" fmla="*/ 6058585 w 27203888"/>
              <a:gd name="connsiteY9607" fmla="*/ 9088299 h 10748675"/>
              <a:gd name="connsiteX9608" fmla="*/ 24711833 w 27203888"/>
              <a:gd name="connsiteY9608" fmla="*/ 4795840 h 10748675"/>
              <a:gd name="connsiteX9609" fmla="*/ 24725483 w 27203888"/>
              <a:gd name="connsiteY9609" fmla="*/ 4763763 h 10748675"/>
              <a:gd name="connsiteX9610" fmla="*/ 24711833 w 27203888"/>
              <a:gd name="connsiteY9610" fmla="*/ 4795840 h 10748675"/>
              <a:gd name="connsiteX9611" fmla="*/ 3992541 w 27203888"/>
              <a:gd name="connsiteY9611" fmla="*/ 9564748 h 10748675"/>
              <a:gd name="connsiteX9612" fmla="*/ 3955887 w 27203888"/>
              <a:gd name="connsiteY9612" fmla="*/ 9546201 h 10748675"/>
              <a:gd name="connsiteX9613" fmla="*/ 3992541 w 27203888"/>
              <a:gd name="connsiteY9613" fmla="*/ 9564748 h 10748675"/>
              <a:gd name="connsiteX9614" fmla="*/ 8193907 w 27203888"/>
              <a:gd name="connsiteY9614" fmla="*/ 8597821 h 10748675"/>
              <a:gd name="connsiteX9615" fmla="*/ 8182111 w 27203888"/>
              <a:gd name="connsiteY9615" fmla="*/ 8546568 h 10748675"/>
              <a:gd name="connsiteX9616" fmla="*/ 8147776 w 27203888"/>
              <a:gd name="connsiteY9616" fmla="*/ 8608438 h 10748675"/>
              <a:gd name="connsiteX9617" fmla="*/ 8193907 w 27203888"/>
              <a:gd name="connsiteY9617" fmla="*/ 8597821 h 10748675"/>
              <a:gd name="connsiteX9618" fmla="*/ 2734629 w 27203888"/>
              <a:gd name="connsiteY9618" fmla="*/ 9855505 h 10748675"/>
              <a:gd name="connsiteX9619" fmla="*/ 2711528 w 27203888"/>
              <a:gd name="connsiteY9619" fmla="*/ 9830774 h 10748675"/>
              <a:gd name="connsiteX9620" fmla="*/ 2761872 w 27203888"/>
              <a:gd name="connsiteY9620" fmla="*/ 9846503 h 10748675"/>
              <a:gd name="connsiteX9621" fmla="*/ 2734629 w 27203888"/>
              <a:gd name="connsiteY9621" fmla="*/ 9855505 h 10748675"/>
              <a:gd name="connsiteX9622" fmla="*/ 16463360 w 27203888"/>
              <a:gd name="connsiteY9622" fmla="*/ 6697052 h 10748675"/>
              <a:gd name="connsiteX9623" fmla="*/ 16448657 w 27203888"/>
              <a:gd name="connsiteY9623" fmla="*/ 6664842 h 10748675"/>
              <a:gd name="connsiteX9624" fmla="*/ 16463360 w 27203888"/>
              <a:gd name="connsiteY9624" fmla="*/ 6697052 h 10748675"/>
              <a:gd name="connsiteX9625" fmla="*/ 7907146 w 27203888"/>
              <a:gd name="connsiteY9625" fmla="*/ 8672075 h 10748675"/>
              <a:gd name="connsiteX9626" fmla="*/ 7894534 w 27203888"/>
              <a:gd name="connsiteY9626" fmla="*/ 8666915 h 10748675"/>
              <a:gd name="connsiteX9627" fmla="*/ 7901859 w 27203888"/>
              <a:gd name="connsiteY9627" fmla="*/ 8649105 h 10748675"/>
              <a:gd name="connsiteX9628" fmla="*/ 7916234 w 27203888"/>
              <a:gd name="connsiteY9628" fmla="*/ 8661921 h 10748675"/>
              <a:gd name="connsiteX9629" fmla="*/ 7907146 w 27203888"/>
              <a:gd name="connsiteY9629" fmla="*/ 8672075 h 10748675"/>
              <a:gd name="connsiteX9630" fmla="*/ 25543739 w 27203888"/>
              <a:gd name="connsiteY9630" fmla="*/ 4623182 h 10748675"/>
              <a:gd name="connsiteX9631" fmla="*/ 25529567 w 27203888"/>
              <a:gd name="connsiteY9631" fmla="*/ 4620650 h 10748675"/>
              <a:gd name="connsiteX9632" fmla="*/ 25557586 w 27203888"/>
              <a:gd name="connsiteY9632" fmla="*/ 4545935 h 10748675"/>
              <a:gd name="connsiteX9633" fmla="*/ 25543739 w 27203888"/>
              <a:gd name="connsiteY9633" fmla="*/ 4623182 h 10748675"/>
              <a:gd name="connsiteX9634" fmla="*/ 16910985 w 27203888"/>
              <a:gd name="connsiteY9634" fmla="*/ 6612658 h 10748675"/>
              <a:gd name="connsiteX9635" fmla="*/ 16911167 w 27203888"/>
              <a:gd name="connsiteY9635" fmla="*/ 6611975 h 10748675"/>
              <a:gd name="connsiteX9636" fmla="*/ 16911257 w 27203888"/>
              <a:gd name="connsiteY9636" fmla="*/ 6611639 h 10748675"/>
              <a:gd name="connsiteX9637" fmla="*/ 7379106 w 27203888"/>
              <a:gd name="connsiteY9637" fmla="*/ 8808410 h 10748675"/>
              <a:gd name="connsiteX9638" fmla="*/ 7370378 w 27203888"/>
              <a:gd name="connsiteY9638" fmla="*/ 8803146 h 10748675"/>
              <a:gd name="connsiteX9639" fmla="*/ 7384655 w 27203888"/>
              <a:gd name="connsiteY9639" fmla="*/ 8799860 h 10748675"/>
              <a:gd name="connsiteX9640" fmla="*/ 7379106 w 27203888"/>
              <a:gd name="connsiteY9640" fmla="*/ 8808410 h 10748675"/>
              <a:gd name="connsiteX9641" fmla="*/ 16424969 w 27203888"/>
              <a:gd name="connsiteY9641" fmla="*/ 6729262 h 10748675"/>
              <a:gd name="connsiteX9642" fmla="*/ 16395563 w 27203888"/>
              <a:gd name="connsiteY9642" fmla="*/ 6697052 h 10748675"/>
              <a:gd name="connsiteX9643" fmla="*/ 16424969 w 27203888"/>
              <a:gd name="connsiteY9643" fmla="*/ 6729262 h 10748675"/>
              <a:gd name="connsiteX9644" fmla="*/ 25210358 w 27203888"/>
              <a:gd name="connsiteY9644" fmla="*/ 4707832 h 10748675"/>
              <a:gd name="connsiteX9645" fmla="*/ 25183741 w 27203888"/>
              <a:gd name="connsiteY9645" fmla="*/ 4707017 h 10748675"/>
              <a:gd name="connsiteX9646" fmla="*/ 25199552 w 27203888"/>
              <a:gd name="connsiteY9646" fmla="*/ 4671152 h 10748675"/>
              <a:gd name="connsiteX9647" fmla="*/ 25226169 w 27203888"/>
              <a:gd name="connsiteY9647" fmla="*/ 4674412 h 10748675"/>
              <a:gd name="connsiteX9648" fmla="*/ 25210358 w 27203888"/>
              <a:gd name="connsiteY9648" fmla="*/ 4707832 h 10748675"/>
              <a:gd name="connsiteX9649" fmla="*/ 6622249 w 27203888"/>
              <a:gd name="connsiteY9649" fmla="*/ 8986345 h 10748675"/>
              <a:gd name="connsiteX9650" fmla="*/ 6579480 w 27203888"/>
              <a:gd name="connsiteY9650" fmla="*/ 8968873 h 10748675"/>
              <a:gd name="connsiteX9651" fmla="*/ 6610308 w 27203888"/>
              <a:gd name="connsiteY9651" fmla="*/ 8934463 h 10748675"/>
              <a:gd name="connsiteX9652" fmla="*/ 6622249 w 27203888"/>
              <a:gd name="connsiteY9652" fmla="*/ 8986345 h 10748675"/>
              <a:gd name="connsiteX9653" fmla="*/ 7334766 w 27203888"/>
              <a:gd name="connsiteY9653" fmla="*/ 8822362 h 10748675"/>
              <a:gd name="connsiteX9654" fmla="*/ 7311977 w 27203888"/>
              <a:gd name="connsiteY9654" fmla="*/ 8772977 h 10748675"/>
              <a:gd name="connsiteX9655" fmla="*/ 7334766 w 27203888"/>
              <a:gd name="connsiteY9655" fmla="*/ 8822362 h 10748675"/>
              <a:gd name="connsiteX9656" fmla="*/ 2813266 w 27203888"/>
              <a:gd name="connsiteY9656" fmla="*/ 9862967 h 10748675"/>
              <a:gd name="connsiteX9657" fmla="*/ 2793112 w 27203888"/>
              <a:gd name="connsiteY9657" fmla="*/ 9840731 h 10748675"/>
              <a:gd name="connsiteX9658" fmla="*/ 2813266 w 27203888"/>
              <a:gd name="connsiteY9658" fmla="*/ 9862967 h 10748675"/>
              <a:gd name="connsiteX9659" fmla="*/ 7365361 w 27203888"/>
              <a:gd name="connsiteY9659" fmla="*/ 8815323 h 10748675"/>
              <a:gd name="connsiteX9660" fmla="*/ 7365361 w 27203888"/>
              <a:gd name="connsiteY9660" fmla="*/ 8815323 h 10748675"/>
              <a:gd name="connsiteX9661" fmla="*/ 16909155 w 27203888"/>
              <a:gd name="connsiteY9661" fmla="*/ 6619518 h 10748675"/>
              <a:gd name="connsiteX9662" fmla="*/ 16910985 w 27203888"/>
              <a:gd name="connsiteY9662" fmla="*/ 6612658 h 10748675"/>
              <a:gd name="connsiteX9663" fmla="*/ 16909423 w 27203888"/>
              <a:gd name="connsiteY9663" fmla="*/ 6618512 h 10748675"/>
              <a:gd name="connsiteX9664" fmla="*/ 16909026 w 27203888"/>
              <a:gd name="connsiteY9664" fmla="*/ 6620002 h 10748675"/>
              <a:gd name="connsiteX9665" fmla="*/ 16909104 w 27203888"/>
              <a:gd name="connsiteY9665" fmla="*/ 6619708 h 10748675"/>
              <a:gd name="connsiteX9666" fmla="*/ 16909155 w 27203888"/>
              <a:gd name="connsiteY9666" fmla="*/ 6619518 h 10748675"/>
              <a:gd name="connsiteX9667" fmla="*/ 4061531 w 27203888"/>
              <a:gd name="connsiteY9667" fmla="*/ 9578216 h 10748675"/>
              <a:gd name="connsiteX9668" fmla="*/ 4089847 w 27203888"/>
              <a:gd name="connsiteY9668" fmla="*/ 9569338 h 10748675"/>
              <a:gd name="connsiteX9669" fmla="*/ 4037817 w 27203888"/>
              <a:gd name="connsiteY9669" fmla="*/ 9554328 h 10748675"/>
              <a:gd name="connsiteX9670" fmla="*/ 4061531 w 27203888"/>
              <a:gd name="connsiteY9670" fmla="*/ 9578216 h 10748675"/>
              <a:gd name="connsiteX9671" fmla="*/ 6468910 w 27203888"/>
              <a:gd name="connsiteY9671" fmla="*/ 9024876 h 10748675"/>
              <a:gd name="connsiteX9672" fmla="*/ 6439746 w 27203888"/>
              <a:gd name="connsiteY9672" fmla="*/ 8999660 h 10748675"/>
              <a:gd name="connsiteX9673" fmla="*/ 6505192 w 27203888"/>
              <a:gd name="connsiteY9673" fmla="*/ 9012063 h 10748675"/>
              <a:gd name="connsiteX9674" fmla="*/ 6468910 w 27203888"/>
              <a:gd name="connsiteY9674" fmla="*/ 9024876 h 10748675"/>
              <a:gd name="connsiteX9675" fmla="*/ 17973202 w 27203888"/>
              <a:gd name="connsiteY9675" fmla="*/ 6377506 h 10748675"/>
              <a:gd name="connsiteX9676" fmla="*/ 17968214 w 27203888"/>
              <a:gd name="connsiteY9676" fmla="*/ 6359077 h 10748675"/>
              <a:gd name="connsiteX9677" fmla="*/ 17972938 w 27203888"/>
              <a:gd name="connsiteY9677" fmla="*/ 6341626 h 10748675"/>
              <a:gd name="connsiteX9678" fmla="*/ 17971815 w 27203888"/>
              <a:gd name="connsiteY9678" fmla="*/ 6339390 h 10748675"/>
              <a:gd name="connsiteX9679" fmla="*/ 18043062 w 27203888"/>
              <a:gd name="connsiteY9679" fmla="*/ 6307499 h 10748675"/>
              <a:gd name="connsiteX9680" fmla="*/ 17981421 w 27203888"/>
              <a:gd name="connsiteY9680" fmla="*/ 6358525 h 10748675"/>
              <a:gd name="connsiteX9681" fmla="*/ 17973202 w 27203888"/>
              <a:gd name="connsiteY9681" fmla="*/ 6342154 h 10748675"/>
              <a:gd name="connsiteX9682" fmla="*/ 3329406 w 27203888"/>
              <a:gd name="connsiteY9682" fmla="*/ 9753345 h 10748675"/>
              <a:gd name="connsiteX9683" fmla="*/ 3329462 w 27203888"/>
              <a:gd name="connsiteY9683" fmla="*/ 9751085 h 10748675"/>
              <a:gd name="connsiteX9684" fmla="*/ 3329618 w 27203888"/>
              <a:gd name="connsiteY9684" fmla="*/ 9745041 h 10748675"/>
              <a:gd name="connsiteX9685" fmla="*/ 16905515 w 27203888"/>
              <a:gd name="connsiteY9685" fmla="*/ 6633156 h 10748675"/>
              <a:gd name="connsiteX9686" fmla="*/ 16909026 w 27203888"/>
              <a:gd name="connsiteY9686" fmla="*/ 6620002 h 10748675"/>
              <a:gd name="connsiteX9687" fmla="*/ 16906682 w 27203888"/>
              <a:gd name="connsiteY9687" fmla="*/ 6628786 h 10748675"/>
              <a:gd name="connsiteX9688" fmla="*/ 16905515 w 27203888"/>
              <a:gd name="connsiteY9688" fmla="*/ 6633156 h 10748675"/>
              <a:gd name="connsiteX9689" fmla="*/ 16380860 w 27203888"/>
              <a:gd name="connsiteY9689" fmla="*/ 6755030 h 10748675"/>
              <a:gd name="connsiteX9690" fmla="*/ 16366157 w 27203888"/>
              <a:gd name="connsiteY9690" fmla="*/ 6729262 h 10748675"/>
              <a:gd name="connsiteX9691" fmla="*/ 16380860 w 27203888"/>
              <a:gd name="connsiteY9691" fmla="*/ 6755030 h 10748675"/>
              <a:gd name="connsiteX9692" fmla="*/ 7963322 w 27203888"/>
              <a:gd name="connsiteY9692" fmla="*/ 8693227 h 10748675"/>
              <a:gd name="connsiteX9693" fmla="*/ 7963541 w 27203888"/>
              <a:gd name="connsiteY9693" fmla="*/ 8684571 h 10748675"/>
              <a:gd name="connsiteX9694" fmla="*/ 7963695 w 27203888"/>
              <a:gd name="connsiteY9694" fmla="*/ 8678527 h 10748675"/>
              <a:gd name="connsiteX9695" fmla="*/ 7963382 w 27203888"/>
              <a:gd name="connsiteY9695" fmla="*/ 8690866 h 10748675"/>
              <a:gd name="connsiteX9696" fmla="*/ 7375462 w 27203888"/>
              <a:gd name="connsiteY9696" fmla="*/ 8828868 h 10748675"/>
              <a:gd name="connsiteX9697" fmla="*/ 7346137 w 27203888"/>
              <a:gd name="connsiteY9697" fmla="*/ 8835617 h 10748675"/>
              <a:gd name="connsiteX9698" fmla="*/ 7347748 w 27203888"/>
              <a:gd name="connsiteY9698" fmla="*/ 8820258 h 10748675"/>
              <a:gd name="connsiteX9699" fmla="*/ 7375462 w 27203888"/>
              <a:gd name="connsiteY9699" fmla="*/ 8828868 h 10748675"/>
              <a:gd name="connsiteX9700" fmla="*/ 16916796 w 27203888"/>
              <a:gd name="connsiteY9700" fmla="*/ 6633116 h 10748675"/>
              <a:gd name="connsiteX9701" fmla="*/ 16912722 w 27203888"/>
              <a:gd name="connsiteY9701" fmla="*/ 6620713 h 10748675"/>
              <a:gd name="connsiteX9702" fmla="*/ 16980353 w 27203888"/>
              <a:gd name="connsiteY9702" fmla="*/ 6586889 h 10748675"/>
              <a:gd name="connsiteX9703" fmla="*/ 16916796 w 27203888"/>
              <a:gd name="connsiteY9703" fmla="*/ 6633116 h 10748675"/>
              <a:gd name="connsiteX9704" fmla="*/ 24913564 w 27203888"/>
              <a:gd name="connsiteY9704" fmla="*/ 4795840 h 10748675"/>
              <a:gd name="connsiteX9705" fmla="*/ 24923539 w 27203888"/>
              <a:gd name="connsiteY9705" fmla="*/ 4763763 h 10748675"/>
              <a:gd name="connsiteX9706" fmla="*/ 24913564 w 27203888"/>
              <a:gd name="connsiteY9706" fmla="*/ 4795840 h 10748675"/>
              <a:gd name="connsiteX9707" fmla="*/ 17811371 w 27203888"/>
              <a:gd name="connsiteY9707" fmla="*/ 6431729 h 10748675"/>
              <a:gd name="connsiteX9708" fmla="*/ 17811865 w 27203888"/>
              <a:gd name="connsiteY9708" fmla="*/ 6429714 h 10748675"/>
              <a:gd name="connsiteX9709" fmla="*/ 17811775 w 27203888"/>
              <a:gd name="connsiteY9709" fmla="*/ 6430082 h 10748675"/>
              <a:gd name="connsiteX9710" fmla="*/ 8051410 w 27203888"/>
              <a:gd name="connsiteY9710" fmla="*/ 8678289 h 10748675"/>
              <a:gd name="connsiteX9711" fmla="*/ 8098960 w 27203888"/>
              <a:gd name="connsiteY9711" fmla="*/ 8603483 h 10748675"/>
              <a:gd name="connsiteX9712" fmla="*/ 8040991 w 27203888"/>
              <a:gd name="connsiteY9712" fmla="*/ 8633015 h 10748675"/>
              <a:gd name="connsiteX9713" fmla="*/ 8051410 w 27203888"/>
              <a:gd name="connsiteY9713" fmla="*/ 8678289 h 10748675"/>
              <a:gd name="connsiteX9714" fmla="*/ 17929973 w 27203888"/>
              <a:gd name="connsiteY9714" fmla="*/ 6405917 h 10748675"/>
              <a:gd name="connsiteX9715" fmla="*/ 17924985 w 27203888"/>
              <a:gd name="connsiteY9715" fmla="*/ 6387488 h 10748675"/>
              <a:gd name="connsiteX9716" fmla="*/ 17927479 w 27203888"/>
              <a:gd name="connsiteY9716" fmla="*/ 6379042 h 10748675"/>
              <a:gd name="connsiteX9717" fmla="*/ 17929253 w 27203888"/>
              <a:gd name="connsiteY9717" fmla="*/ 6376310 h 10748675"/>
              <a:gd name="connsiteX9718" fmla="*/ 17928587 w 27203888"/>
              <a:gd name="connsiteY9718" fmla="*/ 6375634 h 10748675"/>
              <a:gd name="connsiteX9719" fmla="*/ 17951577 w 27203888"/>
              <a:gd name="connsiteY9719" fmla="*/ 6363674 h 10748675"/>
              <a:gd name="connsiteX9720" fmla="*/ 17971030 w 27203888"/>
              <a:gd name="connsiteY9720" fmla="*/ 6375634 h 10748675"/>
              <a:gd name="connsiteX9721" fmla="*/ 17939197 w 27203888"/>
              <a:gd name="connsiteY9721" fmla="*/ 6386397 h 10748675"/>
              <a:gd name="connsiteX9722" fmla="*/ 17932014 w 27203888"/>
              <a:gd name="connsiteY9722" fmla="*/ 6379110 h 10748675"/>
              <a:gd name="connsiteX9723" fmla="*/ 17931844 w 27203888"/>
              <a:gd name="connsiteY9723" fmla="*/ 6385952 h 10748675"/>
              <a:gd name="connsiteX9724" fmla="*/ 17929973 w 27203888"/>
              <a:gd name="connsiteY9724" fmla="*/ 6405917 h 10748675"/>
              <a:gd name="connsiteX9725" fmla="*/ 3361716 w 27203888"/>
              <a:gd name="connsiteY9725" fmla="*/ 9762998 h 10748675"/>
              <a:gd name="connsiteX9726" fmla="*/ 3322899 w 27203888"/>
              <a:gd name="connsiteY9726" fmla="*/ 9735054 h 10748675"/>
              <a:gd name="connsiteX9727" fmla="*/ 3321114 w 27203888"/>
              <a:gd name="connsiteY9727" fmla="*/ 9751472 h 10748675"/>
              <a:gd name="connsiteX9728" fmla="*/ 3329313 w 27203888"/>
              <a:gd name="connsiteY9728" fmla="*/ 9756941 h 10748675"/>
              <a:gd name="connsiteX9729" fmla="*/ 3332473 w 27203888"/>
              <a:gd name="connsiteY9729" fmla="*/ 9759047 h 10748675"/>
              <a:gd name="connsiteX9730" fmla="*/ 3361716 w 27203888"/>
              <a:gd name="connsiteY9730" fmla="*/ 9762998 h 10748675"/>
              <a:gd name="connsiteX9731" fmla="*/ 6372919 w 27203888"/>
              <a:gd name="connsiteY9731" fmla="*/ 9071497 h 10748675"/>
              <a:gd name="connsiteX9732" fmla="*/ 6381330 w 27203888"/>
              <a:gd name="connsiteY9732" fmla="*/ 9042719 h 10748675"/>
              <a:gd name="connsiteX9733" fmla="*/ 6372919 w 27203888"/>
              <a:gd name="connsiteY9733" fmla="*/ 9071497 h 10748675"/>
              <a:gd name="connsiteX9734" fmla="*/ 7303505 w 27203888"/>
              <a:gd name="connsiteY9734" fmla="*/ 8857326 h 10748675"/>
              <a:gd name="connsiteX9735" fmla="*/ 7311916 w 27203888"/>
              <a:gd name="connsiteY9735" fmla="*/ 8828548 h 10748675"/>
              <a:gd name="connsiteX9736" fmla="*/ 7303505 w 27203888"/>
              <a:gd name="connsiteY9736" fmla="*/ 8857326 h 10748675"/>
              <a:gd name="connsiteX9737" fmla="*/ 17059866 w 27203888"/>
              <a:gd name="connsiteY9737" fmla="*/ 6612636 h 10748675"/>
              <a:gd name="connsiteX9738" fmla="*/ 17009987 w 27203888"/>
              <a:gd name="connsiteY9738" fmla="*/ 6599947 h 10748675"/>
              <a:gd name="connsiteX9739" fmla="*/ 17069841 w 27203888"/>
              <a:gd name="connsiteY9739" fmla="*/ 6511122 h 10748675"/>
              <a:gd name="connsiteX9740" fmla="*/ 17059866 w 27203888"/>
              <a:gd name="connsiteY9740" fmla="*/ 6612636 h 10748675"/>
              <a:gd name="connsiteX9741" fmla="*/ 4135047 w 27203888"/>
              <a:gd name="connsiteY9741" fmla="*/ 9589855 h 10748675"/>
              <a:gd name="connsiteX9742" fmla="*/ 4172432 w 27203888"/>
              <a:gd name="connsiteY9742" fmla="*/ 9576415 h 10748675"/>
              <a:gd name="connsiteX9743" fmla="*/ 4105223 w 27203888"/>
              <a:gd name="connsiteY9743" fmla="*/ 9565799 h 10748675"/>
              <a:gd name="connsiteX9744" fmla="*/ 4135047 w 27203888"/>
              <a:gd name="connsiteY9744" fmla="*/ 9589855 h 10748675"/>
              <a:gd name="connsiteX9745" fmla="*/ 27023443 w 27203888"/>
              <a:gd name="connsiteY9745" fmla="*/ 4324197 h 10748675"/>
              <a:gd name="connsiteX9746" fmla="*/ 26983984 w 27203888"/>
              <a:gd name="connsiteY9746" fmla="*/ 4281741 h 10748675"/>
              <a:gd name="connsiteX9747" fmla="*/ 26910960 w 27203888"/>
              <a:gd name="connsiteY9747" fmla="*/ 4186457 h 10748675"/>
              <a:gd name="connsiteX9748" fmla="*/ 26744397 w 27203888"/>
              <a:gd name="connsiteY9748" fmla="*/ 3976714 h 10748675"/>
              <a:gd name="connsiteX9749" fmla="*/ 26705015 w 27203888"/>
              <a:gd name="connsiteY9749" fmla="*/ 3861088 h 10748675"/>
              <a:gd name="connsiteX9750" fmla="*/ 26769013 w 27203888"/>
              <a:gd name="connsiteY9750" fmla="*/ 3912477 h 10748675"/>
              <a:gd name="connsiteX9751" fmla="*/ 26794757 w 27203888"/>
              <a:gd name="connsiteY9751" fmla="*/ 3958913 h 10748675"/>
              <a:gd name="connsiteX9752" fmla="*/ 26815861 w 27203888"/>
              <a:gd name="connsiteY9752" fmla="*/ 4010378 h 10748675"/>
              <a:gd name="connsiteX9753" fmla="*/ 26816859 w 27203888"/>
              <a:gd name="connsiteY9753" fmla="*/ 3993471 h 10748675"/>
              <a:gd name="connsiteX9754" fmla="*/ 26825587 w 27203888"/>
              <a:gd name="connsiteY9754" fmla="*/ 3996410 h 10748675"/>
              <a:gd name="connsiteX9755" fmla="*/ 26820597 w 27203888"/>
              <a:gd name="connsiteY9755" fmla="*/ 4002693 h 10748675"/>
              <a:gd name="connsiteX9756" fmla="*/ 26816609 w 27203888"/>
              <a:gd name="connsiteY9756" fmla="*/ 4012206 h 10748675"/>
              <a:gd name="connsiteX9757" fmla="*/ 26817421 w 27203888"/>
              <a:gd name="connsiteY9757" fmla="*/ 4014184 h 10748675"/>
              <a:gd name="connsiteX9758" fmla="*/ 27038134 w 27203888"/>
              <a:gd name="connsiteY9758" fmla="*/ 4313859 h 10748675"/>
              <a:gd name="connsiteX9759" fmla="*/ 27023443 w 27203888"/>
              <a:gd name="connsiteY9759" fmla="*/ 4324197 h 10748675"/>
              <a:gd name="connsiteX9760" fmla="*/ 17903372 w 27203888"/>
              <a:gd name="connsiteY9760" fmla="*/ 6424757 h 10748675"/>
              <a:gd name="connsiteX9761" fmla="*/ 17913743 w 27203888"/>
              <a:gd name="connsiteY9761" fmla="*/ 6391074 h 10748675"/>
              <a:gd name="connsiteX9762" fmla="*/ 17927773 w 27203888"/>
              <a:gd name="connsiteY9762" fmla="*/ 6412354 h 10748675"/>
              <a:gd name="connsiteX9763" fmla="*/ 17903372 w 27203888"/>
              <a:gd name="connsiteY9763" fmla="*/ 6424757 h 10748675"/>
              <a:gd name="connsiteX9764" fmla="*/ 17807652 w 27203888"/>
              <a:gd name="connsiteY9764" fmla="*/ 6446926 h 10748675"/>
              <a:gd name="connsiteX9765" fmla="*/ 17809704 w 27203888"/>
              <a:gd name="connsiteY9765" fmla="*/ 6438537 h 10748675"/>
              <a:gd name="connsiteX9766" fmla="*/ 17811371 w 27203888"/>
              <a:gd name="connsiteY9766" fmla="*/ 6431729 h 10748675"/>
              <a:gd name="connsiteX9767" fmla="*/ 17810025 w 27203888"/>
              <a:gd name="connsiteY9767" fmla="*/ 6437230 h 10748675"/>
              <a:gd name="connsiteX9768" fmla="*/ 16896170 w 27203888"/>
              <a:gd name="connsiteY9768" fmla="*/ 6658589 h 10748675"/>
              <a:gd name="connsiteX9769" fmla="*/ 16883902 w 27203888"/>
              <a:gd name="connsiteY9769" fmla="*/ 6651131 h 10748675"/>
              <a:gd name="connsiteX9770" fmla="*/ 16897922 w 27203888"/>
              <a:gd name="connsiteY9770" fmla="*/ 6644088 h 10748675"/>
              <a:gd name="connsiteX9771" fmla="*/ 16911941 w 27203888"/>
              <a:gd name="connsiteY9771" fmla="*/ 6651131 h 10748675"/>
              <a:gd name="connsiteX9772" fmla="*/ 16896170 w 27203888"/>
              <a:gd name="connsiteY9772" fmla="*/ 6658589 h 10748675"/>
              <a:gd name="connsiteX9773" fmla="*/ 17806105 w 27203888"/>
              <a:gd name="connsiteY9773" fmla="*/ 6453244 h 10748675"/>
              <a:gd name="connsiteX9774" fmla="*/ 17807652 w 27203888"/>
              <a:gd name="connsiteY9774" fmla="*/ 6446926 h 10748675"/>
              <a:gd name="connsiteX9775" fmla="*/ 17807275 w 27203888"/>
              <a:gd name="connsiteY9775" fmla="*/ 6448464 h 10748675"/>
              <a:gd name="connsiteX9776" fmla="*/ 17806105 w 27203888"/>
              <a:gd name="connsiteY9776" fmla="*/ 6453244 h 10748675"/>
              <a:gd name="connsiteX9777" fmla="*/ 17821717 w 27203888"/>
              <a:gd name="connsiteY9777" fmla="*/ 6453227 h 10748675"/>
              <a:gd name="connsiteX9778" fmla="*/ 17816914 w 27203888"/>
              <a:gd name="connsiteY9778" fmla="*/ 6435050 h 10748675"/>
              <a:gd name="connsiteX9779" fmla="*/ 17844932 w 27203888"/>
              <a:gd name="connsiteY9779" fmla="*/ 6421150 h 10748675"/>
              <a:gd name="connsiteX9780" fmla="*/ 17821717 w 27203888"/>
              <a:gd name="connsiteY9780" fmla="*/ 6453227 h 10748675"/>
              <a:gd name="connsiteX9781" fmla="*/ 16638944 w 27203888"/>
              <a:gd name="connsiteY9781" fmla="*/ 6727924 h 10748675"/>
              <a:gd name="connsiteX9782" fmla="*/ 16663348 w 27203888"/>
              <a:gd name="connsiteY9782" fmla="*/ 6697209 h 10748675"/>
              <a:gd name="connsiteX9783" fmla="*/ 16638944 w 27203888"/>
              <a:gd name="connsiteY9783" fmla="*/ 6727924 h 10748675"/>
              <a:gd name="connsiteX9784" fmla="*/ 15834767 w 27203888"/>
              <a:gd name="connsiteY9784" fmla="*/ 6915007 h 10748675"/>
              <a:gd name="connsiteX9785" fmla="*/ 15806179 w 27203888"/>
              <a:gd name="connsiteY9785" fmla="*/ 6882796 h 10748675"/>
              <a:gd name="connsiteX9786" fmla="*/ 15834767 w 27203888"/>
              <a:gd name="connsiteY9786" fmla="*/ 6915007 h 10748675"/>
              <a:gd name="connsiteX9787" fmla="*/ 24967598 w 27203888"/>
              <a:gd name="connsiteY9787" fmla="*/ 4819602 h 10748675"/>
              <a:gd name="connsiteX9788" fmla="*/ 24981252 w 27203888"/>
              <a:gd name="connsiteY9788" fmla="*/ 4796911 h 10748675"/>
              <a:gd name="connsiteX9789" fmla="*/ 24967598 w 27203888"/>
              <a:gd name="connsiteY9789" fmla="*/ 4819602 h 10748675"/>
              <a:gd name="connsiteX9790" fmla="*/ 7715416 w 27203888"/>
              <a:gd name="connsiteY9790" fmla="*/ 8790295 h 10748675"/>
              <a:gd name="connsiteX9791" fmla="*/ 7717702 w 27203888"/>
              <a:gd name="connsiteY9791" fmla="*/ 8730262 h 10748675"/>
              <a:gd name="connsiteX9792" fmla="*/ 7717451 w 27203888"/>
              <a:gd name="connsiteY9792" fmla="*/ 8682535 h 10748675"/>
              <a:gd name="connsiteX9793" fmla="*/ 7786413 w 27203888"/>
              <a:gd name="connsiteY9793" fmla="*/ 8682892 h 10748675"/>
              <a:gd name="connsiteX9794" fmla="*/ 7836570 w 27203888"/>
              <a:gd name="connsiteY9794" fmla="*/ 8644301 h 10748675"/>
              <a:gd name="connsiteX9795" fmla="*/ 7827191 w 27203888"/>
              <a:gd name="connsiteY9795" fmla="*/ 8673507 h 10748675"/>
              <a:gd name="connsiteX9796" fmla="*/ 7860139 w 27203888"/>
              <a:gd name="connsiteY9796" fmla="*/ 8676744 h 10748675"/>
              <a:gd name="connsiteX9797" fmla="*/ 7816878 w 27203888"/>
              <a:gd name="connsiteY9797" fmla="*/ 8745305 h 10748675"/>
              <a:gd name="connsiteX9798" fmla="*/ 7715416 w 27203888"/>
              <a:gd name="connsiteY9798" fmla="*/ 8790295 h 10748675"/>
              <a:gd name="connsiteX9799" fmla="*/ 4214173 w 27203888"/>
              <a:gd name="connsiteY9799" fmla="*/ 9598517 h 10748675"/>
              <a:gd name="connsiteX9800" fmla="*/ 4249237 w 27203888"/>
              <a:gd name="connsiteY9800" fmla="*/ 9585723 h 10748675"/>
              <a:gd name="connsiteX9801" fmla="*/ 4182683 w 27203888"/>
              <a:gd name="connsiteY9801" fmla="*/ 9574056 h 10748675"/>
              <a:gd name="connsiteX9802" fmla="*/ 4214173 w 27203888"/>
              <a:gd name="connsiteY9802" fmla="*/ 9598517 h 10748675"/>
              <a:gd name="connsiteX9803" fmla="*/ 16885798 w 27203888"/>
              <a:gd name="connsiteY9803" fmla="*/ 6685263 h 10748675"/>
              <a:gd name="connsiteX9804" fmla="*/ 16876697 w 27203888"/>
              <a:gd name="connsiteY9804" fmla="*/ 6666015 h 10748675"/>
              <a:gd name="connsiteX9805" fmla="*/ 16883523 w 27203888"/>
              <a:gd name="connsiteY9805" fmla="*/ 6658797 h 10748675"/>
              <a:gd name="connsiteX9806" fmla="*/ 16890349 w 27203888"/>
              <a:gd name="connsiteY9806" fmla="*/ 6666015 h 10748675"/>
              <a:gd name="connsiteX9807" fmla="*/ 16885798 w 27203888"/>
              <a:gd name="connsiteY9807" fmla="*/ 6685263 h 10748675"/>
              <a:gd name="connsiteX9808" fmla="*/ 24711833 w 27203888"/>
              <a:gd name="connsiteY9808" fmla="*/ 4885816 h 10748675"/>
              <a:gd name="connsiteX9809" fmla="*/ 24725483 w 27203888"/>
              <a:gd name="connsiteY9809" fmla="*/ 4853737 h 10748675"/>
              <a:gd name="connsiteX9810" fmla="*/ 24711833 w 27203888"/>
              <a:gd name="connsiteY9810" fmla="*/ 4885816 h 10748675"/>
              <a:gd name="connsiteX9811" fmla="*/ 16854325 w 27203888"/>
              <a:gd name="connsiteY9811" fmla="*/ 6699469 h 10748675"/>
              <a:gd name="connsiteX9812" fmla="*/ 16840673 w 27203888"/>
              <a:gd name="connsiteY9812" fmla="*/ 6667392 h 10748675"/>
              <a:gd name="connsiteX9813" fmla="*/ 16854325 w 27203888"/>
              <a:gd name="connsiteY9813" fmla="*/ 6699469 h 10748675"/>
              <a:gd name="connsiteX9814" fmla="*/ 2095862 w 27203888"/>
              <a:gd name="connsiteY9814" fmla="*/ 10103451 h 10748675"/>
              <a:gd name="connsiteX9815" fmla="*/ 2105144 w 27203888"/>
              <a:gd name="connsiteY9815" fmla="*/ 10078465 h 10748675"/>
              <a:gd name="connsiteX9816" fmla="*/ 2095862 w 27203888"/>
              <a:gd name="connsiteY9816" fmla="*/ 10103451 h 10748675"/>
              <a:gd name="connsiteX9817" fmla="*/ 7663283 w 27203888"/>
              <a:gd name="connsiteY9817" fmla="*/ 8823823 h 10748675"/>
              <a:gd name="connsiteX9818" fmla="*/ 7588934 w 27203888"/>
              <a:gd name="connsiteY9818" fmla="*/ 8804444 h 10748675"/>
              <a:gd name="connsiteX9819" fmla="*/ 7688400 w 27203888"/>
              <a:gd name="connsiteY9819" fmla="*/ 8792398 h 10748675"/>
              <a:gd name="connsiteX9820" fmla="*/ 7663283 w 27203888"/>
              <a:gd name="connsiteY9820" fmla="*/ 8823823 h 10748675"/>
              <a:gd name="connsiteX9821" fmla="*/ 4295499 w 27203888"/>
              <a:gd name="connsiteY9821" fmla="*/ 9602061 h 10748675"/>
              <a:gd name="connsiteX9822" fmla="*/ 4330840 w 27203888"/>
              <a:gd name="connsiteY9822" fmla="*/ 9588531 h 10748675"/>
              <a:gd name="connsiteX9823" fmla="*/ 4264614 w 27203888"/>
              <a:gd name="connsiteY9823" fmla="*/ 9582185 h 10748675"/>
              <a:gd name="connsiteX9824" fmla="*/ 4295499 w 27203888"/>
              <a:gd name="connsiteY9824" fmla="*/ 9602061 h 10748675"/>
              <a:gd name="connsiteX9825" fmla="*/ 25226967 w 27203888"/>
              <a:gd name="connsiteY9825" fmla="*/ 4795840 h 10748675"/>
              <a:gd name="connsiteX9826" fmla="*/ 25240618 w 27203888"/>
              <a:gd name="connsiteY9826" fmla="*/ 4763763 h 10748675"/>
              <a:gd name="connsiteX9827" fmla="*/ 25226967 w 27203888"/>
              <a:gd name="connsiteY9827" fmla="*/ 4795840 h 10748675"/>
              <a:gd name="connsiteX9828" fmla="*/ 6978527 w 27203888"/>
              <a:gd name="connsiteY9828" fmla="*/ 9003742 h 10748675"/>
              <a:gd name="connsiteX9829" fmla="*/ 6956238 w 27203888"/>
              <a:gd name="connsiteY9829" fmla="*/ 8985713 h 10748675"/>
              <a:gd name="connsiteX9830" fmla="*/ 6985135 w 27203888"/>
              <a:gd name="connsiteY9830" fmla="*/ 8994502 h 10748675"/>
              <a:gd name="connsiteX9831" fmla="*/ 6978527 w 27203888"/>
              <a:gd name="connsiteY9831" fmla="*/ 9003742 h 10748675"/>
              <a:gd name="connsiteX9832" fmla="*/ 15664857 w 27203888"/>
              <a:gd name="connsiteY9832" fmla="*/ 7005194 h 10748675"/>
              <a:gd name="connsiteX9833" fmla="*/ 15635450 w 27203888"/>
              <a:gd name="connsiteY9833" fmla="*/ 6972985 h 10748675"/>
              <a:gd name="connsiteX9834" fmla="*/ 15664857 w 27203888"/>
              <a:gd name="connsiteY9834" fmla="*/ 7005194 h 10748675"/>
              <a:gd name="connsiteX9835" fmla="*/ 4382870 w 27203888"/>
              <a:gd name="connsiteY9835" fmla="*/ 9603540 h 10748675"/>
              <a:gd name="connsiteX9836" fmla="*/ 4346216 w 27203888"/>
              <a:gd name="connsiteY9836" fmla="*/ 9584992 h 10748675"/>
              <a:gd name="connsiteX9837" fmla="*/ 4382870 w 27203888"/>
              <a:gd name="connsiteY9837" fmla="*/ 9603540 h 10748675"/>
              <a:gd name="connsiteX9838" fmla="*/ 4412770 w 27203888"/>
              <a:gd name="connsiteY9838" fmla="*/ 9596658 h 10748675"/>
              <a:gd name="connsiteX9839" fmla="*/ 4391494 w 27203888"/>
              <a:gd name="connsiteY9839" fmla="*/ 9574571 h 10748675"/>
              <a:gd name="connsiteX9840" fmla="*/ 4412770 w 27203888"/>
              <a:gd name="connsiteY9840" fmla="*/ 9596658 h 10748675"/>
              <a:gd name="connsiteX9841" fmla="*/ 2146941 w 27203888"/>
              <a:gd name="connsiteY9841" fmla="*/ 10118284 h 10748675"/>
              <a:gd name="connsiteX9842" fmla="*/ 2166839 w 27203888"/>
              <a:gd name="connsiteY9842" fmla="*/ 10087973 h 10748675"/>
              <a:gd name="connsiteX9843" fmla="*/ 2146941 w 27203888"/>
              <a:gd name="connsiteY9843" fmla="*/ 10118284 h 10748675"/>
              <a:gd name="connsiteX9844" fmla="*/ 2892323 w 27203888"/>
              <a:gd name="connsiteY9844" fmla="*/ 9947919 h 10748675"/>
              <a:gd name="connsiteX9845" fmla="*/ 2876017 w 27203888"/>
              <a:gd name="connsiteY9845" fmla="*/ 9924798 h 10748675"/>
              <a:gd name="connsiteX9846" fmla="*/ 2892323 w 27203888"/>
              <a:gd name="connsiteY9846" fmla="*/ 9947919 h 10748675"/>
              <a:gd name="connsiteX9847" fmla="*/ 3088234 w 27203888"/>
              <a:gd name="connsiteY9847" fmla="*/ 9902831 h 10748675"/>
              <a:gd name="connsiteX9848" fmla="*/ 3068128 w 27203888"/>
              <a:gd name="connsiteY9848" fmla="*/ 9880583 h 10748675"/>
              <a:gd name="connsiteX9849" fmla="*/ 3088234 w 27203888"/>
              <a:gd name="connsiteY9849" fmla="*/ 9902831 h 10748675"/>
              <a:gd name="connsiteX9850" fmla="*/ 7319980 w 27203888"/>
              <a:gd name="connsiteY9850" fmla="*/ 8928912 h 10748675"/>
              <a:gd name="connsiteX9851" fmla="*/ 7328384 w 27203888"/>
              <a:gd name="connsiteY9851" fmla="*/ 8900103 h 10748675"/>
              <a:gd name="connsiteX9852" fmla="*/ 7319980 w 27203888"/>
              <a:gd name="connsiteY9852" fmla="*/ 8928912 h 10748675"/>
              <a:gd name="connsiteX9853" fmla="*/ 15678745 w 27203888"/>
              <a:gd name="connsiteY9853" fmla="*/ 7005194 h 10748675"/>
              <a:gd name="connsiteX9854" fmla="*/ 15713052 w 27203888"/>
              <a:gd name="connsiteY9854" fmla="*/ 6972985 h 10748675"/>
              <a:gd name="connsiteX9855" fmla="*/ 15732658 w 27203888"/>
              <a:gd name="connsiteY9855" fmla="*/ 6940774 h 10748675"/>
              <a:gd name="connsiteX9856" fmla="*/ 15693447 w 27203888"/>
              <a:gd name="connsiteY9856" fmla="*/ 6972985 h 10748675"/>
              <a:gd name="connsiteX9857" fmla="*/ 15678745 w 27203888"/>
              <a:gd name="connsiteY9857" fmla="*/ 7005194 h 10748675"/>
              <a:gd name="connsiteX9858" fmla="*/ 7004195 w 27203888"/>
              <a:gd name="connsiteY9858" fmla="*/ 9002740 h 10748675"/>
              <a:gd name="connsiteX9859" fmla="*/ 7002802 w 27203888"/>
              <a:gd name="connsiteY9859" fmla="*/ 8986995 h 10748675"/>
              <a:gd name="connsiteX9860" fmla="*/ 7004574 w 27203888"/>
              <a:gd name="connsiteY9860" fmla="*/ 8992299 h 10748675"/>
              <a:gd name="connsiteX9861" fmla="*/ 7006224 w 27203888"/>
              <a:gd name="connsiteY9861" fmla="*/ 8993838 h 10748675"/>
              <a:gd name="connsiteX9862" fmla="*/ 7005017 w 27203888"/>
              <a:gd name="connsiteY9862" fmla="*/ 8990411 h 10748675"/>
              <a:gd name="connsiteX9863" fmla="*/ 7012130 w 27203888"/>
              <a:gd name="connsiteY9863" fmla="*/ 8999762 h 10748675"/>
              <a:gd name="connsiteX9864" fmla="*/ 7009087 w 27203888"/>
              <a:gd name="connsiteY9864" fmla="*/ 8997322 h 10748675"/>
              <a:gd name="connsiteX9865" fmla="*/ 27065378 w 27203888"/>
              <a:gd name="connsiteY9865" fmla="*/ 4386757 h 10748675"/>
              <a:gd name="connsiteX9866" fmla="*/ 27035356 w 27203888"/>
              <a:gd name="connsiteY9866" fmla="*/ 4345470 h 10748675"/>
              <a:gd name="connsiteX9867" fmla="*/ 27040208 w 27203888"/>
              <a:gd name="connsiteY9867" fmla="*/ 4332843 h 10748675"/>
              <a:gd name="connsiteX9868" fmla="*/ 27074173 w 27203888"/>
              <a:gd name="connsiteY9868" fmla="*/ 4377039 h 10748675"/>
              <a:gd name="connsiteX9869" fmla="*/ 27065378 w 27203888"/>
              <a:gd name="connsiteY9869" fmla="*/ 4386757 h 10748675"/>
              <a:gd name="connsiteX9870" fmla="*/ 16796400 w 27203888"/>
              <a:gd name="connsiteY9870" fmla="*/ 6751596 h 10748675"/>
              <a:gd name="connsiteX9871" fmla="*/ 16786640 w 27203888"/>
              <a:gd name="connsiteY9871" fmla="*/ 6714401 h 10748675"/>
              <a:gd name="connsiteX9872" fmla="*/ 16811041 w 27203888"/>
              <a:gd name="connsiteY9872" fmla="*/ 6695803 h 10748675"/>
              <a:gd name="connsiteX9873" fmla="*/ 16796400 w 27203888"/>
              <a:gd name="connsiteY9873" fmla="*/ 6751596 h 10748675"/>
              <a:gd name="connsiteX9874" fmla="*/ 2206520 w 27203888"/>
              <a:gd name="connsiteY9874" fmla="*/ 10129002 h 10748675"/>
              <a:gd name="connsiteX9875" fmla="*/ 2187943 w 27203888"/>
              <a:gd name="connsiteY9875" fmla="*/ 10106984 h 10748675"/>
              <a:gd name="connsiteX9876" fmla="*/ 2219688 w 27203888"/>
              <a:gd name="connsiteY9876" fmla="*/ 10110749 h 10748675"/>
              <a:gd name="connsiteX9877" fmla="*/ 2206520 w 27203888"/>
              <a:gd name="connsiteY9877" fmla="*/ 10129002 h 10748675"/>
              <a:gd name="connsiteX9878" fmla="*/ 4475051 w 27203888"/>
              <a:gd name="connsiteY9878" fmla="*/ 9609309 h 10748675"/>
              <a:gd name="connsiteX9879" fmla="*/ 4443522 w 27203888"/>
              <a:gd name="connsiteY9879" fmla="*/ 9589581 h 10748675"/>
              <a:gd name="connsiteX9880" fmla="*/ 4475051 w 27203888"/>
              <a:gd name="connsiteY9880" fmla="*/ 9609309 h 10748675"/>
              <a:gd name="connsiteX9881" fmla="*/ 1776456 w 27203888"/>
              <a:gd name="connsiteY9881" fmla="*/ 10232502 h 10748675"/>
              <a:gd name="connsiteX9882" fmla="*/ 1784861 w 27203888"/>
              <a:gd name="connsiteY9882" fmla="*/ 10203696 h 10748675"/>
              <a:gd name="connsiteX9883" fmla="*/ 1776456 w 27203888"/>
              <a:gd name="connsiteY9883" fmla="*/ 10232502 h 10748675"/>
              <a:gd name="connsiteX9884" fmla="*/ 6351954 w 27203888"/>
              <a:gd name="connsiteY9884" fmla="*/ 9182700 h 10748675"/>
              <a:gd name="connsiteX9885" fmla="*/ 6345874 w 27203888"/>
              <a:gd name="connsiteY9885" fmla="*/ 9178053 h 10748675"/>
              <a:gd name="connsiteX9886" fmla="*/ 6346315 w 27203888"/>
              <a:gd name="connsiteY9886" fmla="*/ 9161828 h 10748675"/>
              <a:gd name="connsiteX9887" fmla="*/ 6360151 w 27203888"/>
              <a:gd name="connsiteY9887" fmla="*/ 9174767 h 10748675"/>
              <a:gd name="connsiteX9888" fmla="*/ 6351954 w 27203888"/>
              <a:gd name="connsiteY9888" fmla="*/ 9182700 h 10748675"/>
              <a:gd name="connsiteX9889" fmla="*/ 25349638 w 27203888"/>
              <a:gd name="connsiteY9889" fmla="*/ 4815434 h 10748675"/>
              <a:gd name="connsiteX9890" fmla="*/ 25328351 w 27203888"/>
              <a:gd name="connsiteY9890" fmla="*/ 4819503 h 10748675"/>
              <a:gd name="connsiteX9891" fmla="*/ 25299016 w 27203888"/>
              <a:gd name="connsiteY9891" fmla="*/ 4775009 h 10748675"/>
              <a:gd name="connsiteX9892" fmla="*/ 25366647 w 27203888"/>
              <a:gd name="connsiteY9892" fmla="*/ 4806480 h 10748675"/>
              <a:gd name="connsiteX9893" fmla="*/ 25349638 w 27203888"/>
              <a:gd name="connsiteY9893" fmla="*/ 4815434 h 10748675"/>
              <a:gd name="connsiteX9894" fmla="*/ 4586554 w 27203888"/>
              <a:gd name="connsiteY9894" fmla="*/ 9605235 h 10748675"/>
              <a:gd name="connsiteX9895" fmla="*/ 4566460 w 27203888"/>
              <a:gd name="connsiteY9895" fmla="*/ 9588272 h 10748675"/>
              <a:gd name="connsiteX9896" fmla="*/ 4586554 w 27203888"/>
              <a:gd name="connsiteY9896" fmla="*/ 9605235 h 10748675"/>
              <a:gd name="connsiteX9897" fmla="*/ 3192829 w 27203888"/>
              <a:gd name="connsiteY9897" fmla="*/ 9926365 h 10748675"/>
              <a:gd name="connsiteX9898" fmla="*/ 3166135 w 27203888"/>
              <a:gd name="connsiteY9898" fmla="*/ 9909659 h 10748675"/>
              <a:gd name="connsiteX9899" fmla="*/ 3192829 w 27203888"/>
              <a:gd name="connsiteY9899" fmla="*/ 9926365 h 10748675"/>
              <a:gd name="connsiteX9900" fmla="*/ 2253770 w 27203888"/>
              <a:gd name="connsiteY9900" fmla="*/ 10143451 h 10748675"/>
              <a:gd name="connsiteX9901" fmla="*/ 2227277 w 27203888"/>
              <a:gd name="connsiteY9901" fmla="*/ 10139899 h 10748675"/>
              <a:gd name="connsiteX9902" fmla="*/ 2235075 w 27203888"/>
              <a:gd name="connsiteY9902" fmla="*/ 10127811 h 10748675"/>
              <a:gd name="connsiteX9903" fmla="*/ 2271651 w 27203888"/>
              <a:gd name="connsiteY9903" fmla="*/ 10129686 h 10748675"/>
              <a:gd name="connsiteX9904" fmla="*/ 2253770 w 27203888"/>
              <a:gd name="connsiteY9904" fmla="*/ 10143451 h 10748675"/>
              <a:gd name="connsiteX9905" fmla="*/ 16700182 w 27203888"/>
              <a:gd name="connsiteY9905" fmla="*/ 6822554 h 10748675"/>
              <a:gd name="connsiteX9906" fmla="*/ 16700182 w 27203888"/>
              <a:gd name="connsiteY9906" fmla="*/ 6756389 h 10748675"/>
              <a:gd name="connsiteX9907" fmla="*/ 16767811 w 27203888"/>
              <a:gd name="connsiteY9907" fmla="*/ 6743157 h 10748675"/>
              <a:gd name="connsiteX9908" fmla="*/ 16700182 w 27203888"/>
              <a:gd name="connsiteY9908" fmla="*/ 6822554 h 10748675"/>
              <a:gd name="connsiteX9909" fmla="*/ 6514544 w 27203888"/>
              <a:gd name="connsiteY9909" fmla="*/ 9171223 h 10748675"/>
              <a:gd name="connsiteX9910" fmla="*/ 6402275 w 27203888"/>
              <a:gd name="connsiteY9910" fmla="*/ 9164333 h 10748675"/>
              <a:gd name="connsiteX9911" fmla="*/ 6598914 w 27203888"/>
              <a:gd name="connsiteY9911" fmla="*/ 9091803 h 10748675"/>
              <a:gd name="connsiteX9912" fmla="*/ 6514544 w 27203888"/>
              <a:gd name="connsiteY9912" fmla="*/ 9171223 h 10748675"/>
              <a:gd name="connsiteX9913" fmla="*/ 16638944 w 27203888"/>
              <a:gd name="connsiteY9913" fmla="*/ 6850966 h 10748675"/>
              <a:gd name="connsiteX9914" fmla="*/ 16638944 w 27203888"/>
              <a:gd name="connsiteY9914" fmla="*/ 6785774 h 10748675"/>
              <a:gd name="connsiteX9915" fmla="*/ 16659693 w 27203888"/>
              <a:gd name="connsiteY9915" fmla="*/ 6818922 h 10748675"/>
              <a:gd name="connsiteX9916" fmla="*/ 16638944 w 27203888"/>
              <a:gd name="connsiteY9916" fmla="*/ 6850966 h 10748675"/>
              <a:gd name="connsiteX9917" fmla="*/ 17600772 w 27203888"/>
              <a:gd name="connsiteY9917" fmla="*/ 6633167 h 10748675"/>
              <a:gd name="connsiteX9918" fmla="*/ 17772862 w 27203888"/>
              <a:gd name="connsiteY9918" fmla="*/ 6492181 h 10748675"/>
              <a:gd name="connsiteX9919" fmla="*/ 17600772 w 27203888"/>
              <a:gd name="connsiteY9919" fmla="*/ 6633167 h 10748675"/>
              <a:gd name="connsiteX9920" fmla="*/ 2301985 w 27203888"/>
              <a:gd name="connsiteY9920" fmla="*/ 10156183 h 10748675"/>
              <a:gd name="connsiteX9921" fmla="*/ 2277552 w 27203888"/>
              <a:gd name="connsiteY9921" fmla="*/ 10151558 h 10748675"/>
              <a:gd name="connsiteX9922" fmla="*/ 2321938 w 27203888"/>
              <a:gd name="connsiteY9922" fmla="*/ 10141343 h 10748675"/>
              <a:gd name="connsiteX9923" fmla="*/ 2301985 w 27203888"/>
              <a:gd name="connsiteY9923" fmla="*/ 10156183 h 10748675"/>
              <a:gd name="connsiteX9924" fmla="*/ 6043951 w 27203888"/>
              <a:gd name="connsiteY9924" fmla="*/ 9295074 h 10748675"/>
              <a:gd name="connsiteX9925" fmla="*/ 6018105 w 27203888"/>
              <a:gd name="connsiteY9925" fmla="*/ 9253240 h 10748675"/>
              <a:gd name="connsiteX9926" fmla="*/ 6288513 w 27203888"/>
              <a:gd name="connsiteY9926" fmla="*/ 9191007 h 10748675"/>
              <a:gd name="connsiteX9927" fmla="*/ 6209308 w 27203888"/>
              <a:gd name="connsiteY9927" fmla="*/ 9246199 h 10748675"/>
              <a:gd name="connsiteX9928" fmla="*/ 6043951 w 27203888"/>
              <a:gd name="connsiteY9928" fmla="*/ 9295074 h 10748675"/>
              <a:gd name="connsiteX9929" fmla="*/ 6838055 w 27203888"/>
              <a:gd name="connsiteY9929" fmla="*/ 9113879 h 10748675"/>
              <a:gd name="connsiteX9930" fmla="*/ 6806945 w 27203888"/>
              <a:gd name="connsiteY9930" fmla="*/ 9095474 h 10748675"/>
              <a:gd name="connsiteX9931" fmla="*/ 6838055 w 27203888"/>
              <a:gd name="connsiteY9931" fmla="*/ 9113879 h 10748675"/>
              <a:gd name="connsiteX9932" fmla="*/ 3059498 w 27203888"/>
              <a:gd name="connsiteY9932" fmla="*/ 9984819 h 10748675"/>
              <a:gd name="connsiteX9933" fmla="*/ 3012799 w 27203888"/>
              <a:gd name="connsiteY9933" fmla="*/ 9984988 h 10748675"/>
              <a:gd name="connsiteX9934" fmla="*/ 3053910 w 27203888"/>
              <a:gd name="connsiteY9934" fmla="*/ 9960540 h 10748675"/>
              <a:gd name="connsiteX9935" fmla="*/ 3059498 w 27203888"/>
              <a:gd name="connsiteY9935" fmla="*/ 9984819 h 10748675"/>
              <a:gd name="connsiteX9936" fmla="*/ 7073931 w 27203888"/>
              <a:gd name="connsiteY9936" fmla="*/ 9060914 h 10748675"/>
              <a:gd name="connsiteX9937" fmla="*/ 6861088 w 27203888"/>
              <a:gd name="connsiteY9937" fmla="*/ 9089403 h 10748675"/>
              <a:gd name="connsiteX9938" fmla="*/ 6980476 w 27203888"/>
              <a:gd name="connsiteY9938" fmla="*/ 9024498 h 10748675"/>
              <a:gd name="connsiteX9939" fmla="*/ 7081681 w 27203888"/>
              <a:gd name="connsiteY9939" fmla="*/ 9001206 h 10748675"/>
              <a:gd name="connsiteX9940" fmla="*/ 7124529 w 27203888"/>
              <a:gd name="connsiteY9940" fmla="*/ 8953916 h 10748675"/>
              <a:gd name="connsiteX9941" fmla="*/ 7164929 w 27203888"/>
              <a:gd name="connsiteY9941" fmla="*/ 8923230 h 10748675"/>
              <a:gd name="connsiteX9942" fmla="*/ 7226474 w 27203888"/>
              <a:gd name="connsiteY9942" fmla="*/ 8957188 h 10748675"/>
              <a:gd name="connsiteX9943" fmla="*/ 7151095 w 27203888"/>
              <a:gd name="connsiteY9943" fmla="*/ 9022659 h 10748675"/>
              <a:gd name="connsiteX9944" fmla="*/ 7102211 w 27203888"/>
              <a:gd name="connsiteY9944" fmla="*/ 9043712 h 10748675"/>
              <a:gd name="connsiteX9945" fmla="*/ 7073931 w 27203888"/>
              <a:gd name="connsiteY9945" fmla="*/ 9060914 h 10748675"/>
              <a:gd name="connsiteX9946" fmla="*/ 6354427 w 27203888"/>
              <a:gd name="connsiteY9946" fmla="*/ 9226507 h 10748675"/>
              <a:gd name="connsiteX9947" fmla="*/ 6328746 w 27203888"/>
              <a:gd name="connsiteY9947" fmla="*/ 9206851 h 10748675"/>
              <a:gd name="connsiteX9948" fmla="*/ 6344214 w 27203888"/>
              <a:gd name="connsiteY9948" fmla="*/ 9182133 h 10748675"/>
              <a:gd name="connsiteX9949" fmla="*/ 6354427 w 27203888"/>
              <a:gd name="connsiteY9949" fmla="*/ 9226507 h 10748675"/>
              <a:gd name="connsiteX9950" fmla="*/ 25396280 w 27203888"/>
              <a:gd name="connsiteY9950" fmla="*/ 4852665 h 10748675"/>
              <a:gd name="connsiteX9951" fmla="*/ 25409933 w 27203888"/>
              <a:gd name="connsiteY9951" fmla="*/ 4820588 h 10748675"/>
              <a:gd name="connsiteX9952" fmla="*/ 25396280 w 27203888"/>
              <a:gd name="connsiteY9952" fmla="*/ 4852665 h 10748675"/>
              <a:gd name="connsiteX9953" fmla="*/ 16564603 w 27203888"/>
              <a:gd name="connsiteY9953" fmla="*/ 6886111 h 10748675"/>
              <a:gd name="connsiteX9954" fmla="*/ 16538075 w 27203888"/>
              <a:gd name="connsiteY9954" fmla="*/ 6885296 h 10748675"/>
              <a:gd name="connsiteX9955" fmla="*/ 16553992 w 27203888"/>
              <a:gd name="connsiteY9955" fmla="*/ 6849431 h 10748675"/>
              <a:gd name="connsiteX9956" fmla="*/ 16580519 w 27203888"/>
              <a:gd name="connsiteY9956" fmla="*/ 6852691 h 10748675"/>
              <a:gd name="connsiteX9957" fmla="*/ 16564603 w 27203888"/>
              <a:gd name="connsiteY9957" fmla="*/ 6886111 h 10748675"/>
              <a:gd name="connsiteX9958" fmla="*/ 1933406 w 27203888"/>
              <a:gd name="connsiteY9958" fmla="*/ 10267787 h 10748675"/>
              <a:gd name="connsiteX9959" fmla="*/ 1888995 w 27203888"/>
              <a:gd name="connsiteY9959" fmla="*/ 10261968 h 10748675"/>
              <a:gd name="connsiteX9960" fmla="*/ 1807529 w 27203888"/>
              <a:gd name="connsiteY9960" fmla="*/ 10212097 h 10748675"/>
              <a:gd name="connsiteX9961" fmla="*/ 1819799 w 27203888"/>
              <a:gd name="connsiteY9961" fmla="*/ 10171845 h 10748675"/>
              <a:gd name="connsiteX9962" fmla="*/ 1960165 w 27203888"/>
              <a:gd name="connsiteY9962" fmla="*/ 10224200 h 10748675"/>
              <a:gd name="connsiteX9963" fmla="*/ 1933406 w 27203888"/>
              <a:gd name="connsiteY9963" fmla="*/ 10267787 h 10748675"/>
              <a:gd name="connsiteX9964" fmla="*/ 6489401 w 27203888"/>
              <a:gd name="connsiteY9964" fmla="*/ 9219245 h 10748675"/>
              <a:gd name="connsiteX9965" fmla="*/ 6469250 w 27203888"/>
              <a:gd name="connsiteY9965" fmla="*/ 9197011 h 10748675"/>
              <a:gd name="connsiteX9966" fmla="*/ 6489401 w 27203888"/>
              <a:gd name="connsiteY9966" fmla="*/ 9219245 h 10748675"/>
              <a:gd name="connsiteX9967" fmla="*/ 6591123 w 27203888"/>
              <a:gd name="connsiteY9967" fmla="*/ 9195834 h 10748675"/>
              <a:gd name="connsiteX9968" fmla="*/ 6570971 w 27203888"/>
              <a:gd name="connsiteY9968" fmla="*/ 9173600 h 10748675"/>
              <a:gd name="connsiteX9969" fmla="*/ 6591123 w 27203888"/>
              <a:gd name="connsiteY9969" fmla="*/ 9195834 h 10748675"/>
              <a:gd name="connsiteX9970" fmla="*/ 2369146 w 27203888"/>
              <a:gd name="connsiteY9970" fmla="*/ 10167505 h 10748675"/>
              <a:gd name="connsiteX9971" fmla="*/ 2332269 w 27203888"/>
              <a:gd name="connsiteY9971" fmla="*/ 10165243 h 10748675"/>
              <a:gd name="connsiteX9972" fmla="*/ 2376659 w 27203888"/>
              <a:gd name="connsiteY9972" fmla="*/ 10155027 h 10748675"/>
              <a:gd name="connsiteX9973" fmla="*/ 2369146 w 27203888"/>
              <a:gd name="connsiteY9973" fmla="*/ 10167505 h 10748675"/>
              <a:gd name="connsiteX9974" fmla="*/ 3104715 w 27203888"/>
              <a:gd name="connsiteY9974" fmla="*/ 10000836 h 10748675"/>
              <a:gd name="connsiteX9975" fmla="*/ 3096174 w 27203888"/>
              <a:gd name="connsiteY9975" fmla="*/ 10002448 h 10748675"/>
              <a:gd name="connsiteX9976" fmla="*/ 3119284 w 27203888"/>
              <a:gd name="connsiteY9976" fmla="*/ 9968792 h 10748675"/>
              <a:gd name="connsiteX9977" fmla="*/ 3104715 w 27203888"/>
              <a:gd name="connsiteY9977" fmla="*/ 10000836 h 10748675"/>
              <a:gd name="connsiteX9978" fmla="*/ 27122213 w 27203888"/>
              <a:gd name="connsiteY9978" fmla="*/ 4473819 h 10748675"/>
              <a:gd name="connsiteX9979" fmla="*/ 27074981 w 27203888"/>
              <a:gd name="connsiteY9979" fmla="*/ 4408707 h 10748675"/>
              <a:gd name="connsiteX9980" fmla="*/ 27089603 w 27203888"/>
              <a:gd name="connsiteY9980" fmla="*/ 4392887 h 10748675"/>
              <a:gd name="connsiteX9981" fmla="*/ 27131820 w 27203888"/>
              <a:gd name="connsiteY9981" fmla="*/ 4421730 h 10748675"/>
              <a:gd name="connsiteX9982" fmla="*/ 27122213 w 27203888"/>
              <a:gd name="connsiteY9982" fmla="*/ 4473819 h 10748675"/>
              <a:gd name="connsiteX9983" fmla="*/ 16509255 w 27203888"/>
              <a:gd name="connsiteY9983" fmla="*/ 6917296 h 10748675"/>
              <a:gd name="connsiteX9984" fmla="*/ 16522907 w 27203888"/>
              <a:gd name="connsiteY9984" fmla="*/ 6885219 h 10748675"/>
              <a:gd name="connsiteX9985" fmla="*/ 16509255 w 27203888"/>
              <a:gd name="connsiteY9985" fmla="*/ 6917296 h 10748675"/>
              <a:gd name="connsiteX9986" fmla="*/ 5786008 w 27203888"/>
              <a:gd name="connsiteY9986" fmla="*/ 9396998 h 10748675"/>
              <a:gd name="connsiteX9987" fmla="*/ 5742140 w 27203888"/>
              <a:gd name="connsiteY9987" fmla="*/ 9364348 h 10748675"/>
              <a:gd name="connsiteX9988" fmla="*/ 5786529 w 27203888"/>
              <a:gd name="connsiteY9988" fmla="*/ 9354131 h 10748675"/>
              <a:gd name="connsiteX9989" fmla="*/ 5786008 w 27203888"/>
              <a:gd name="connsiteY9989" fmla="*/ 9396998 h 10748675"/>
              <a:gd name="connsiteX9990" fmla="*/ 1942544 w 27203888"/>
              <a:gd name="connsiteY9990" fmla="*/ 10281556 h 10748675"/>
              <a:gd name="connsiteX9991" fmla="*/ 1949690 w 27203888"/>
              <a:gd name="connsiteY9991" fmla="*/ 10264878 h 10748675"/>
              <a:gd name="connsiteX9992" fmla="*/ 1942544 w 27203888"/>
              <a:gd name="connsiteY9992" fmla="*/ 10281556 h 10748675"/>
              <a:gd name="connsiteX9993" fmla="*/ 15791473 w 27203888"/>
              <a:gd name="connsiteY9993" fmla="*/ 7094309 h 10748675"/>
              <a:gd name="connsiteX9994" fmla="*/ 15776769 w 27203888"/>
              <a:gd name="connsiteY9994" fmla="*/ 7062099 h 10748675"/>
              <a:gd name="connsiteX9995" fmla="*/ 15791473 w 27203888"/>
              <a:gd name="connsiteY9995" fmla="*/ 7094309 h 10748675"/>
              <a:gd name="connsiteX9996" fmla="*/ 16466030 w 27203888"/>
              <a:gd name="connsiteY9996" fmla="*/ 6940908 h 10748675"/>
              <a:gd name="connsiteX9997" fmla="*/ 16486779 w 27203888"/>
              <a:gd name="connsiteY9997" fmla="*/ 6913633 h 10748675"/>
              <a:gd name="connsiteX9998" fmla="*/ 16466030 w 27203888"/>
              <a:gd name="connsiteY9998" fmla="*/ 6940908 h 10748675"/>
              <a:gd name="connsiteX9999" fmla="*/ 5841949 w 27203888"/>
              <a:gd name="connsiteY9999" fmla="*/ 9389558 h 10748675"/>
              <a:gd name="connsiteX10000" fmla="*/ 5836819 w 27203888"/>
              <a:gd name="connsiteY10000" fmla="*/ 9370331 h 10748675"/>
              <a:gd name="connsiteX10001" fmla="*/ 5845101 w 27203888"/>
              <a:gd name="connsiteY10001" fmla="*/ 9384549 h 10748675"/>
              <a:gd name="connsiteX10002" fmla="*/ 5841949 w 27203888"/>
              <a:gd name="connsiteY10002" fmla="*/ 9389558 h 10748675"/>
              <a:gd name="connsiteX10003" fmla="*/ 15693447 w 27203888"/>
              <a:gd name="connsiteY10003" fmla="*/ 7126519 h 10748675"/>
              <a:gd name="connsiteX10004" fmla="*/ 15678745 w 27203888"/>
              <a:gd name="connsiteY10004" fmla="*/ 7094309 h 10748675"/>
              <a:gd name="connsiteX10005" fmla="*/ 15693447 w 27203888"/>
              <a:gd name="connsiteY10005" fmla="*/ 7126519 h 10748675"/>
              <a:gd name="connsiteX10006" fmla="*/ 2422753 w 27203888"/>
              <a:gd name="connsiteY10006" fmla="*/ 10182938 h 10748675"/>
              <a:gd name="connsiteX10007" fmla="*/ 2379821 w 27203888"/>
              <a:gd name="connsiteY10007" fmla="*/ 10182132 h 10748675"/>
              <a:gd name="connsiteX10008" fmla="*/ 2422753 w 27203888"/>
              <a:gd name="connsiteY10008" fmla="*/ 10182938 h 10748675"/>
              <a:gd name="connsiteX10009" fmla="*/ 17470329 w 27203888"/>
              <a:gd name="connsiteY10009" fmla="*/ 6732602 h 10748675"/>
              <a:gd name="connsiteX10010" fmla="*/ 17456677 w 27203888"/>
              <a:gd name="connsiteY10010" fmla="*/ 6732602 h 10748675"/>
              <a:gd name="connsiteX10011" fmla="*/ 17456677 w 27203888"/>
              <a:gd name="connsiteY10011" fmla="*/ 6667392 h 10748675"/>
              <a:gd name="connsiteX10012" fmla="*/ 17470329 w 27203888"/>
              <a:gd name="connsiteY10012" fmla="*/ 6667392 h 10748675"/>
              <a:gd name="connsiteX10013" fmla="*/ 17470329 w 27203888"/>
              <a:gd name="connsiteY10013" fmla="*/ 6732602 h 10748675"/>
              <a:gd name="connsiteX10014" fmla="*/ 25788120 w 27203888"/>
              <a:gd name="connsiteY10014" fmla="*/ 4819520 h 10748675"/>
              <a:gd name="connsiteX10015" fmla="*/ 25558386 w 27203888"/>
              <a:gd name="connsiteY10015" fmla="*/ 4654015 h 10748675"/>
              <a:gd name="connsiteX10016" fmla="*/ 25572719 w 27203888"/>
              <a:gd name="connsiteY10016" fmla="*/ 4636597 h 10748675"/>
              <a:gd name="connsiteX10017" fmla="*/ 25636873 w 27203888"/>
              <a:gd name="connsiteY10017" fmla="*/ 4692455 h 10748675"/>
              <a:gd name="connsiteX10018" fmla="*/ 25788120 w 27203888"/>
              <a:gd name="connsiteY10018" fmla="*/ 4819520 h 10748675"/>
              <a:gd name="connsiteX10019" fmla="*/ 17499147 w 27203888"/>
              <a:gd name="connsiteY10019" fmla="*/ 6727880 h 10748675"/>
              <a:gd name="connsiteX10020" fmla="*/ 17485495 w 27203888"/>
              <a:gd name="connsiteY10020" fmla="*/ 6695803 h 10748675"/>
              <a:gd name="connsiteX10021" fmla="*/ 17499147 w 27203888"/>
              <a:gd name="connsiteY10021" fmla="*/ 6727880 h 10748675"/>
              <a:gd name="connsiteX10022" fmla="*/ 25386739 w 27203888"/>
              <a:gd name="connsiteY10022" fmla="*/ 4915407 h 10748675"/>
              <a:gd name="connsiteX10023" fmla="*/ 25367462 w 27203888"/>
              <a:gd name="connsiteY10023" fmla="*/ 4917059 h 10748675"/>
              <a:gd name="connsiteX10024" fmla="*/ 25395501 w 27203888"/>
              <a:gd name="connsiteY10024" fmla="*/ 4884022 h 10748675"/>
              <a:gd name="connsiteX10025" fmla="*/ 25386739 w 27203888"/>
              <a:gd name="connsiteY10025" fmla="*/ 4915407 h 10748675"/>
              <a:gd name="connsiteX10026" fmla="*/ 2452265 w 27203888"/>
              <a:gd name="connsiteY10026" fmla="*/ 10203915 h 10748675"/>
              <a:gd name="connsiteX10027" fmla="*/ 2460626 w 27203888"/>
              <a:gd name="connsiteY10027" fmla="*/ 10175118 h 10748675"/>
              <a:gd name="connsiteX10028" fmla="*/ 2452265 w 27203888"/>
              <a:gd name="connsiteY10028" fmla="*/ 10203915 h 10748675"/>
              <a:gd name="connsiteX10029" fmla="*/ 3464897 w 27203888"/>
              <a:gd name="connsiteY10029" fmla="*/ 9970862 h 10748675"/>
              <a:gd name="connsiteX10030" fmla="*/ 3448588 w 27203888"/>
              <a:gd name="connsiteY10030" fmla="*/ 9947743 h 10748675"/>
              <a:gd name="connsiteX10031" fmla="*/ 3464897 w 27203888"/>
              <a:gd name="connsiteY10031" fmla="*/ 9970862 h 10748675"/>
              <a:gd name="connsiteX10032" fmla="*/ 25444377 w 27203888"/>
              <a:gd name="connsiteY10032" fmla="*/ 4915407 h 10748675"/>
              <a:gd name="connsiteX10033" fmla="*/ 25425100 w 27203888"/>
              <a:gd name="connsiteY10033" fmla="*/ 4917059 h 10748675"/>
              <a:gd name="connsiteX10034" fmla="*/ 25453139 w 27203888"/>
              <a:gd name="connsiteY10034" fmla="*/ 4884022 h 10748675"/>
              <a:gd name="connsiteX10035" fmla="*/ 25444377 w 27203888"/>
              <a:gd name="connsiteY10035" fmla="*/ 4915407 h 10748675"/>
              <a:gd name="connsiteX10036" fmla="*/ 17416270 w 27203888"/>
              <a:gd name="connsiteY10036" fmla="*/ 6784741 h 10748675"/>
              <a:gd name="connsiteX10037" fmla="*/ 17388231 w 27203888"/>
              <a:gd name="connsiteY10037" fmla="*/ 6784741 h 10748675"/>
              <a:gd name="connsiteX10038" fmla="*/ 17388231 w 27203888"/>
              <a:gd name="connsiteY10038" fmla="*/ 6728949 h 10748675"/>
              <a:gd name="connsiteX10039" fmla="*/ 17416270 w 27203888"/>
              <a:gd name="connsiteY10039" fmla="*/ 6728949 h 10748675"/>
              <a:gd name="connsiteX10040" fmla="*/ 17416270 w 27203888"/>
              <a:gd name="connsiteY10040" fmla="*/ 6784741 h 10748675"/>
              <a:gd name="connsiteX10041" fmla="*/ 5891292 w 27203888"/>
              <a:gd name="connsiteY10041" fmla="*/ 9438976 h 10748675"/>
              <a:gd name="connsiteX10042" fmla="*/ 5870017 w 27203888"/>
              <a:gd name="connsiteY10042" fmla="*/ 9416888 h 10748675"/>
              <a:gd name="connsiteX10043" fmla="*/ 5891292 w 27203888"/>
              <a:gd name="connsiteY10043" fmla="*/ 9438976 h 10748675"/>
              <a:gd name="connsiteX10044" fmla="*/ 6699751 w 27203888"/>
              <a:gd name="connsiteY10044" fmla="*/ 9254146 h 10748675"/>
              <a:gd name="connsiteX10045" fmla="*/ 6438409 w 27203888"/>
              <a:gd name="connsiteY10045" fmla="*/ 9286828 h 10748675"/>
              <a:gd name="connsiteX10046" fmla="*/ 6554526 w 27203888"/>
              <a:gd name="connsiteY10046" fmla="*/ 9232639 h 10748675"/>
              <a:gd name="connsiteX10047" fmla="*/ 6636508 w 27203888"/>
              <a:gd name="connsiteY10047" fmla="*/ 9213771 h 10748675"/>
              <a:gd name="connsiteX10048" fmla="*/ 6687745 w 27203888"/>
              <a:gd name="connsiteY10048" fmla="*/ 9201979 h 10748675"/>
              <a:gd name="connsiteX10049" fmla="*/ 6699751 w 27203888"/>
              <a:gd name="connsiteY10049" fmla="*/ 9254146 h 10748675"/>
              <a:gd name="connsiteX10050" fmla="*/ 27189868 w 27203888"/>
              <a:gd name="connsiteY10050" fmla="*/ 4538615 h 10748675"/>
              <a:gd name="connsiteX10051" fmla="*/ 27175850 w 27203888"/>
              <a:gd name="connsiteY10051" fmla="*/ 4540165 h 10748675"/>
              <a:gd name="connsiteX10052" fmla="*/ 27180522 w 27203888"/>
              <a:gd name="connsiteY10052" fmla="*/ 4484373 h 10748675"/>
              <a:gd name="connsiteX10053" fmla="*/ 27203888 w 27203888"/>
              <a:gd name="connsiteY10053" fmla="*/ 4527767 h 10748675"/>
              <a:gd name="connsiteX10054" fmla="*/ 27189868 w 27203888"/>
              <a:gd name="connsiteY10054" fmla="*/ 4538615 h 10748675"/>
              <a:gd name="connsiteX10055" fmla="*/ 3337338 w 27203888"/>
              <a:gd name="connsiteY10055" fmla="*/ 10028929 h 10748675"/>
              <a:gd name="connsiteX10056" fmla="*/ 3294574 w 27203888"/>
              <a:gd name="connsiteY10056" fmla="*/ 10025275 h 10748675"/>
              <a:gd name="connsiteX10057" fmla="*/ 3186018 w 27203888"/>
              <a:gd name="connsiteY10057" fmla="*/ 9996273 h 10748675"/>
              <a:gd name="connsiteX10058" fmla="*/ 3365319 w 27203888"/>
              <a:gd name="connsiteY10058" fmla="*/ 10003595 h 10748675"/>
              <a:gd name="connsiteX10059" fmla="*/ 3337338 w 27203888"/>
              <a:gd name="connsiteY10059" fmla="*/ 10028929 h 10748675"/>
              <a:gd name="connsiteX10060" fmla="*/ 3874893 w 27203888"/>
              <a:gd name="connsiteY10060" fmla="*/ 9907161 h 10748675"/>
              <a:gd name="connsiteX10061" fmla="*/ 3842266 w 27203888"/>
              <a:gd name="connsiteY10061" fmla="*/ 9882808 h 10748675"/>
              <a:gd name="connsiteX10062" fmla="*/ 3911361 w 27203888"/>
              <a:gd name="connsiteY10062" fmla="*/ 9894023 h 10748675"/>
              <a:gd name="connsiteX10063" fmla="*/ 3874893 w 27203888"/>
              <a:gd name="connsiteY10063" fmla="*/ 9907161 h 10748675"/>
              <a:gd name="connsiteX10064" fmla="*/ 9386635 w 27203888"/>
              <a:gd name="connsiteY10064" fmla="*/ 8651969 h 10748675"/>
              <a:gd name="connsiteX10065" fmla="*/ 9413504 w 27203888"/>
              <a:gd name="connsiteY10065" fmla="*/ 8628353 h 10748675"/>
              <a:gd name="connsiteX10066" fmla="*/ 9453738 w 27203888"/>
              <a:gd name="connsiteY10066" fmla="*/ 8592110 h 10748675"/>
              <a:gd name="connsiteX10067" fmla="*/ 9394588 w 27203888"/>
              <a:gd name="connsiteY10067" fmla="*/ 8616516 h 10748675"/>
              <a:gd name="connsiteX10068" fmla="*/ 9367373 w 27203888"/>
              <a:gd name="connsiteY10068" fmla="*/ 8638970 h 10748675"/>
              <a:gd name="connsiteX10069" fmla="*/ 9376788 w 27203888"/>
              <a:gd name="connsiteY10069" fmla="*/ 8653500 h 10748675"/>
              <a:gd name="connsiteX10070" fmla="*/ 9386635 w 27203888"/>
              <a:gd name="connsiteY10070" fmla="*/ 8651969 h 10748675"/>
              <a:gd name="connsiteX10071" fmla="*/ 3403721 w 27203888"/>
              <a:gd name="connsiteY10071" fmla="*/ 10032547 h 10748675"/>
              <a:gd name="connsiteX10072" fmla="*/ 3371899 w 27203888"/>
              <a:gd name="connsiteY10072" fmla="*/ 10028446 h 10748675"/>
              <a:gd name="connsiteX10073" fmla="*/ 3374289 w 27203888"/>
              <a:gd name="connsiteY10073" fmla="*/ 10016472 h 10748675"/>
              <a:gd name="connsiteX10074" fmla="*/ 3403721 w 27203888"/>
              <a:gd name="connsiteY10074" fmla="*/ 10032547 h 10748675"/>
              <a:gd name="connsiteX10075" fmla="*/ 6794509 w 27203888"/>
              <a:gd name="connsiteY10075" fmla="*/ 9252172 h 10748675"/>
              <a:gd name="connsiteX10076" fmla="*/ 6775237 w 27203888"/>
              <a:gd name="connsiteY10076" fmla="*/ 9233758 h 10748675"/>
              <a:gd name="connsiteX10077" fmla="*/ 6794509 w 27203888"/>
              <a:gd name="connsiteY10077" fmla="*/ 9252172 h 10748675"/>
              <a:gd name="connsiteX10078" fmla="*/ 24726242 w 27203888"/>
              <a:gd name="connsiteY10078" fmla="*/ 5127318 h 10748675"/>
              <a:gd name="connsiteX10079" fmla="*/ 24739850 w 27203888"/>
              <a:gd name="connsiteY10079" fmla="*/ 5095241 h 10748675"/>
              <a:gd name="connsiteX10080" fmla="*/ 24726242 w 27203888"/>
              <a:gd name="connsiteY10080" fmla="*/ 5127318 h 10748675"/>
              <a:gd name="connsiteX10081" fmla="*/ 16265815 w 27203888"/>
              <a:gd name="connsiteY10081" fmla="*/ 7078225 h 10748675"/>
              <a:gd name="connsiteX10082" fmla="*/ 16260695 w 27203888"/>
              <a:gd name="connsiteY10082" fmla="*/ 7063790 h 10748675"/>
              <a:gd name="connsiteX10083" fmla="*/ 16265814 w 27203888"/>
              <a:gd name="connsiteY10083" fmla="*/ 7054166 h 10748675"/>
              <a:gd name="connsiteX10084" fmla="*/ 16267855 w 27203888"/>
              <a:gd name="connsiteY10084" fmla="*/ 7056468 h 10748675"/>
              <a:gd name="connsiteX10085" fmla="*/ 16264297 w 27203888"/>
              <a:gd name="connsiteY10085" fmla="*/ 7051806 h 10748675"/>
              <a:gd name="connsiteX10086" fmla="*/ 16420092 w 27203888"/>
              <a:gd name="connsiteY10086" fmla="*/ 6939591 h 10748675"/>
              <a:gd name="connsiteX10087" fmla="*/ 16443603 w 27203888"/>
              <a:gd name="connsiteY10087" fmla="*/ 6942573 h 10748675"/>
              <a:gd name="connsiteX10088" fmla="*/ 16346242 w 27203888"/>
              <a:gd name="connsiteY10088" fmla="*/ 7026931 h 10748675"/>
              <a:gd name="connsiteX10089" fmla="*/ 16283947 w 27203888"/>
              <a:gd name="connsiteY10089" fmla="*/ 7068756 h 10748675"/>
              <a:gd name="connsiteX10090" fmla="*/ 16274011 w 27203888"/>
              <a:gd name="connsiteY10090" fmla="*/ 7064357 h 10748675"/>
              <a:gd name="connsiteX10091" fmla="*/ 16263537 w 27203888"/>
              <a:gd name="connsiteY10091" fmla="*/ 7082971 h 10748675"/>
              <a:gd name="connsiteX10092" fmla="*/ 16249886 w 27203888"/>
              <a:gd name="connsiteY10092" fmla="*/ 7082971 h 10748675"/>
              <a:gd name="connsiteX10093" fmla="*/ 16256712 w 27203888"/>
              <a:gd name="connsiteY10093" fmla="*/ 7067629 h 10748675"/>
              <a:gd name="connsiteX10094" fmla="*/ 16263537 w 27203888"/>
              <a:gd name="connsiteY10094" fmla="*/ 7082971 h 10748675"/>
              <a:gd name="connsiteX10095" fmla="*/ 6857839 w 27203888"/>
              <a:gd name="connsiteY10095" fmla="*/ 9263300 h 10748675"/>
              <a:gd name="connsiteX10096" fmla="*/ 6821318 w 27203888"/>
              <a:gd name="connsiteY10096" fmla="*/ 9244432 h 10748675"/>
              <a:gd name="connsiteX10097" fmla="*/ 6857839 w 27203888"/>
              <a:gd name="connsiteY10097" fmla="*/ 9263300 h 10748675"/>
              <a:gd name="connsiteX10098" fmla="*/ 5483309 w 27203888"/>
              <a:gd name="connsiteY10098" fmla="*/ 9581443 h 10748675"/>
              <a:gd name="connsiteX10099" fmla="*/ 5477411 w 27203888"/>
              <a:gd name="connsiteY10099" fmla="*/ 9555815 h 10748675"/>
              <a:gd name="connsiteX10100" fmla="*/ 5483309 w 27203888"/>
              <a:gd name="connsiteY10100" fmla="*/ 9581443 h 10748675"/>
              <a:gd name="connsiteX10101" fmla="*/ 9322461 w 27203888"/>
              <a:gd name="connsiteY10101" fmla="*/ 8697879 h 10748675"/>
              <a:gd name="connsiteX10102" fmla="*/ 9301185 w 27203888"/>
              <a:gd name="connsiteY10102" fmla="*/ 8675790 h 10748675"/>
              <a:gd name="connsiteX10103" fmla="*/ 9322461 w 27203888"/>
              <a:gd name="connsiteY10103" fmla="*/ 8697879 h 10748675"/>
              <a:gd name="connsiteX10104" fmla="*/ 2196638 w 27203888"/>
              <a:gd name="connsiteY10104" fmla="*/ 10338125 h 10748675"/>
              <a:gd name="connsiteX10105" fmla="*/ 2133471 w 27203888"/>
              <a:gd name="connsiteY10105" fmla="*/ 10352662 h 10748675"/>
              <a:gd name="connsiteX10106" fmla="*/ 2139048 w 27203888"/>
              <a:gd name="connsiteY10106" fmla="*/ 10304639 h 10748675"/>
              <a:gd name="connsiteX10107" fmla="*/ 2196638 w 27203888"/>
              <a:gd name="connsiteY10107" fmla="*/ 10338125 h 10748675"/>
              <a:gd name="connsiteX10108" fmla="*/ 25500751 w 27203888"/>
              <a:gd name="connsiteY10108" fmla="*/ 4980506 h 10748675"/>
              <a:gd name="connsiteX10109" fmla="*/ 25500750 w 27203888"/>
              <a:gd name="connsiteY10109" fmla="*/ 4915296 h 10748675"/>
              <a:gd name="connsiteX10110" fmla="*/ 25518009 w 27203888"/>
              <a:gd name="connsiteY10110" fmla="*/ 4941380 h 10748675"/>
              <a:gd name="connsiteX10111" fmla="*/ 25500751 w 27203888"/>
              <a:gd name="connsiteY10111" fmla="*/ 4980506 h 10748675"/>
              <a:gd name="connsiteX10112" fmla="*/ 25257373 w 27203888"/>
              <a:gd name="connsiteY10112" fmla="*/ 5037364 h 10748675"/>
              <a:gd name="connsiteX10113" fmla="*/ 25272935 w 27203888"/>
              <a:gd name="connsiteY10113" fmla="*/ 4981590 h 10748675"/>
              <a:gd name="connsiteX10114" fmla="*/ 25257373 w 27203888"/>
              <a:gd name="connsiteY10114" fmla="*/ 5037364 h 10748675"/>
              <a:gd name="connsiteX10115" fmla="*/ 12983083 w 27203888"/>
              <a:gd name="connsiteY10115" fmla="*/ 7864128 h 10748675"/>
              <a:gd name="connsiteX10116" fmla="*/ 12966544 w 27203888"/>
              <a:gd name="connsiteY10116" fmla="*/ 7828697 h 10748675"/>
              <a:gd name="connsiteX10117" fmla="*/ 12938976 w 27203888"/>
              <a:gd name="connsiteY10117" fmla="*/ 7831918 h 10748675"/>
              <a:gd name="connsiteX10118" fmla="*/ 12983083 w 27203888"/>
              <a:gd name="connsiteY10118" fmla="*/ 7864128 h 10748675"/>
              <a:gd name="connsiteX10119" fmla="*/ 4027734 w 27203888"/>
              <a:gd name="connsiteY10119" fmla="*/ 9932841 h 10748675"/>
              <a:gd name="connsiteX10120" fmla="*/ 3996094 w 27203888"/>
              <a:gd name="connsiteY10120" fmla="*/ 9914426 h 10748675"/>
              <a:gd name="connsiteX10121" fmla="*/ 3932453 w 27203888"/>
              <a:gd name="connsiteY10121" fmla="*/ 9912845 h 10748675"/>
              <a:gd name="connsiteX10122" fmla="*/ 3958880 w 27203888"/>
              <a:gd name="connsiteY10122" fmla="*/ 9868895 h 10748675"/>
              <a:gd name="connsiteX10123" fmla="*/ 4051952 w 27203888"/>
              <a:gd name="connsiteY10123" fmla="*/ 9901571 h 10748675"/>
              <a:gd name="connsiteX10124" fmla="*/ 4027734 w 27203888"/>
              <a:gd name="connsiteY10124" fmla="*/ 9932841 h 10748675"/>
              <a:gd name="connsiteX10125" fmla="*/ 7390619 w 27203888"/>
              <a:gd name="connsiteY10125" fmla="*/ 9170520 h 10748675"/>
              <a:gd name="connsiteX10126" fmla="*/ 7370474 w 27203888"/>
              <a:gd name="connsiteY10126" fmla="*/ 9148314 h 10748675"/>
              <a:gd name="connsiteX10127" fmla="*/ 7390619 w 27203888"/>
              <a:gd name="connsiteY10127" fmla="*/ 9170520 h 10748675"/>
              <a:gd name="connsiteX10128" fmla="*/ 5792255 w 27203888"/>
              <a:gd name="connsiteY10128" fmla="*/ 9539235 h 10748675"/>
              <a:gd name="connsiteX10129" fmla="*/ 5820473 w 27203888"/>
              <a:gd name="connsiteY10129" fmla="*/ 9529931 h 10748675"/>
              <a:gd name="connsiteX10130" fmla="*/ 5768640 w 27203888"/>
              <a:gd name="connsiteY10130" fmla="*/ 9515775 h 10748675"/>
              <a:gd name="connsiteX10131" fmla="*/ 5792255 w 27203888"/>
              <a:gd name="connsiteY10131" fmla="*/ 9539235 h 10748675"/>
              <a:gd name="connsiteX10132" fmla="*/ 4104395 w 27203888"/>
              <a:gd name="connsiteY10132" fmla="*/ 9929287 h 10748675"/>
              <a:gd name="connsiteX10133" fmla="*/ 4075941 w 27203888"/>
              <a:gd name="connsiteY10133" fmla="*/ 9933018 h 10748675"/>
              <a:gd name="connsiteX10134" fmla="*/ 4114599 w 27203888"/>
              <a:gd name="connsiteY10134" fmla="*/ 9897975 h 10748675"/>
              <a:gd name="connsiteX10135" fmla="*/ 4104395 w 27203888"/>
              <a:gd name="connsiteY10135" fmla="*/ 9929287 h 10748675"/>
              <a:gd name="connsiteX10136" fmla="*/ 7397231 w 27203888"/>
              <a:gd name="connsiteY10136" fmla="*/ 9171768 h 10748675"/>
              <a:gd name="connsiteX10137" fmla="*/ 7480550 w 27203888"/>
              <a:gd name="connsiteY10137" fmla="*/ 9137078 h 10748675"/>
              <a:gd name="connsiteX10138" fmla="*/ 7459471 w 27203888"/>
              <a:gd name="connsiteY10138" fmla="*/ 9115844 h 10748675"/>
              <a:gd name="connsiteX10139" fmla="*/ 7503651 w 27203888"/>
              <a:gd name="connsiteY10139" fmla="*/ 9073295 h 10748675"/>
              <a:gd name="connsiteX10140" fmla="*/ 7468586 w 27203888"/>
              <a:gd name="connsiteY10140" fmla="*/ 9038190 h 10748675"/>
              <a:gd name="connsiteX10141" fmla="*/ 7413790 w 27203888"/>
              <a:gd name="connsiteY10141" fmla="*/ 9034611 h 10748675"/>
              <a:gd name="connsiteX10142" fmla="*/ 7340526 w 27203888"/>
              <a:gd name="connsiteY10142" fmla="*/ 9040679 h 10748675"/>
              <a:gd name="connsiteX10143" fmla="*/ 7288047 w 27203888"/>
              <a:gd name="connsiteY10143" fmla="*/ 9117518 h 10748675"/>
              <a:gd name="connsiteX10144" fmla="*/ 7375183 w 27203888"/>
              <a:gd name="connsiteY10144" fmla="*/ 9097464 h 10748675"/>
              <a:gd name="connsiteX10145" fmla="*/ 7309489 w 27203888"/>
              <a:gd name="connsiteY10145" fmla="*/ 9187240 h 10748675"/>
              <a:gd name="connsiteX10146" fmla="*/ 7397231 w 27203888"/>
              <a:gd name="connsiteY10146" fmla="*/ 9171768 h 10748675"/>
              <a:gd name="connsiteX10147" fmla="*/ 5916049 w 27203888"/>
              <a:gd name="connsiteY10147" fmla="*/ 9513331 h 10748675"/>
              <a:gd name="connsiteX10148" fmla="*/ 5996658 w 27203888"/>
              <a:gd name="connsiteY10148" fmla="*/ 9478589 h 10748675"/>
              <a:gd name="connsiteX10149" fmla="*/ 5901462 w 27203888"/>
              <a:gd name="connsiteY10149" fmla="*/ 9463620 h 10748675"/>
              <a:gd name="connsiteX10150" fmla="*/ 5828365 w 27203888"/>
              <a:gd name="connsiteY10150" fmla="*/ 9517321 h 10748675"/>
              <a:gd name="connsiteX10151" fmla="*/ 5916049 w 27203888"/>
              <a:gd name="connsiteY10151" fmla="*/ 9513331 h 10748675"/>
              <a:gd name="connsiteX10152" fmla="*/ 6043444 w 27203888"/>
              <a:gd name="connsiteY10152" fmla="*/ 9485473 h 10748675"/>
              <a:gd name="connsiteX10153" fmla="*/ 6086155 w 27203888"/>
              <a:gd name="connsiteY10153" fmla="*/ 9468785 h 10748675"/>
              <a:gd name="connsiteX10154" fmla="*/ 6003568 w 27203888"/>
              <a:gd name="connsiteY10154" fmla="*/ 9461708 h 10748675"/>
              <a:gd name="connsiteX10155" fmla="*/ 6043444 w 27203888"/>
              <a:gd name="connsiteY10155" fmla="*/ 9485473 h 10748675"/>
              <a:gd name="connsiteX10156" fmla="*/ 6236615 w 27203888"/>
              <a:gd name="connsiteY10156" fmla="*/ 9448324 h 10748675"/>
              <a:gd name="connsiteX10157" fmla="*/ 6258720 w 27203888"/>
              <a:gd name="connsiteY10157" fmla="*/ 9429070 h 10748675"/>
              <a:gd name="connsiteX10158" fmla="*/ 6208318 w 27203888"/>
              <a:gd name="connsiteY10158" fmla="*/ 9440670 h 10748675"/>
              <a:gd name="connsiteX10159" fmla="*/ 6236615 w 27203888"/>
              <a:gd name="connsiteY10159" fmla="*/ 9448324 h 10748675"/>
              <a:gd name="connsiteX10160" fmla="*/ 17140010 w 27203888"/>
              <a:gd name="connsiteY10160" fmla="*/ 6945510 h 10748675"/>
              <a:gd name="connsiteX10161" fmla="*/ 17100042 w 27203888"/>
              <a:gd name="connsiteY10161" fmla="*/ 6942288 h 10748675"/>
              <a:gd name="connsiteX10162" fmla="*/ 17218102 w 27203888"/>
              <a:gd name="connsiteY10162" fmla="*/ 6852071 h 10748675"/>
              <a:gd name="connsiteX10163" fmla="*/ 17183668 w 27203888"/>
              <a:gd name="connsiteY10163" fmla="*/ 6929400 h 10748675"/>
              <a:gd name="connsiteX10164" fmla="*/ 17140010 w 27203888"/>
              <a:gd name="connsiteY10164" fmla="*/ 6945510 h 10748675"/>
              <a:gd name="connsiteX10165" fmla="*/ 24755059 w 27203888"/>
              <a:gd name="connsiteY10165" fmla="*/ 5193579 h 10748675"/>
              <a:gd name="connsiteX10166" fmla="*/ 24768714 w 27203888"/>
              <a:gd name="connsiteY10166" fmla="*/ 5128387 h 10748675"/>
              <a:gd name="connsiteX10167" fmla="*/ 24755059 w 27203888"/>
              <a:gd name="connsiteY10167" fmla="*/ 5193579 h 10748675"/>
              <a:gd name="connsiteX10168" fmla="*/ 5749159 w 27203888"/>
              <a:gd name="connsiteY10168" fmla="*/ 9567929 h 10748675"/>
              <a:gd name="connsiteX10169" fmla="*/ 5754117 w 27203888"/>
              <a:gd name="connsiteY10169" fmla="*/ 9519118 h 10748675"/>
              <a:gd name="connsiteX10170" fmla="*/ 5631100 w 27203888"/>
              <a:gd name="connsiteY10170" fmla="*/ 9547430 h 10748675"/>
              <a:gd name="connsiteX10171" fmla="*/ 5584364 w 27203888"/>
              <a:gd name="connsiteY10171" fmla="*/ 9578873 h 10748675"/>
              <a:gd name="connsiteX10172" fmla="*/ 5749159 w 27203888"/>
              <a:gd name="connsiteY10172" fmla="*/ 9567929 h 10748675"/>
              <a:gd name="connsiteX10173" fmla="*/ 6752419 w 27203888"/>
              <a:gd name="connsiteY10173" fmla="*/ 9341200 h 10748675"/>
              <a:gd name="connsiteX10174" fmla="*/ 6752398 w 27203888"/>
              <a:gd name="connsiteY10174" fmla="*/ 9271203 h 10748675"/>
              <a:gd name="connsiteX10175" fmla="*/ 6796721 w 27203888"/>
              <a:gd name="connsiteY10175" fmla="*/ 9277366 h 10748675"/>
              <a:gd name="connsiteX10176" fmla="*/ 6816549 w 27203888"/>
              <a:gd name="connsiteY10176" fmla="*/ 9223710 h 10748675"/>
              <a:gd name="connsiteX10177" fmla="*/ 6823498 w 27203888"/>
              <a:gd name="connsiteY10177" fmla="*/ 9204383 h 10748675"/>
              <a:gd name="connsiteX10178" fmla="*/ 6828455 w 27203888"/>
              <a:gd name="connsiteY10178" fmla="*/ 9201577 h 10748675"/>
              <a:gd name="connsiteX10179" fmla="*/ 6822675 w 27203888"/>
              <a:gd name="connsiteY10179" fmla="*/ 9198560 h 10748675"/>
              <a:gd name="connsiteX10180" fmla="*/ 6832154 w 27203888"/>
              <a:gd name="connsiteY10180" fmla="*/ 9190755 h 10748675"/>
              <a:gd name="connsiteX10181" fmla="*/ 6835021 w 27203888"/>
              <a:gd name="connsiteY10181" fmla="*/ 9193455 h 10748675"/>
              <a:gd name="connsiteX10182" fmla="*/ 6836054 w 27203888"/>
              <a:gd name="connsiteY10182" fmla="*/ 9191948 h 10748675"/>
              <a:gd name="connsiteX10183" fmla="*/ 6828576 w 27203888"/>
              <a:gd name="connsiteY10183" fmla="*/ 9182759 h 10748675"/>
              <a:gd name="connsiteX10184" fmla="*/ 6913444 w 27203888"/>
              <a:gd name="connsiteY10184" fmla="*/ 9135953 h 10748675"/>
              <a:gd name="connsiteX10185" fmla="*/ 6961342 w 27203888"/>
              <a:gd name="connsiteY10185" fmla="*/ 9157658 h 10748675"/>
              <a:gd name="connsiteX10186" fmla="*/ 6871725 w 27203888"/>
              <a:gd name="connsiteY10186" fmla="*/ 9211011 h 10748675"/>
              <a:gd name="connsiteX10187" fmla="*/ 7003824 w 27203888"/>
              <a:gd name="connsiteY10187" fmla="*/ 9202429 h 10748675"/>
              <a:gd name="connsiteX10188" fmla="*/ 7000266 w 27203888"/>
              <a:gd name="connsiteY10188" fmla="*/ 9256885 h 10748675"/>
              <a:gd name="connsiteX10189" fmla="*/ 6916068 w 27203888"/>
              <a:gd name="connsiteY10189" fmla="*/ 9287173 h 10748675"/>
              <a:gd name="connsiteX10190" fmla="*/ 6752419 w 27203888"/>
              <a:gd name="connsiteY10190" fmla="*/ 9341200 h 10748675"/>
              <a:gd name="connsiteX10191" fmla="*/ 2742906 w 27203888"/>
              <a:gd name="connsiteY10191" fmla="*/ 10263974 h 10748675"/>
              <a:gd name="connsiteX10192" fmla="*/ 2722753 w 27203888"/>
              <a:gd name="connsiteY10192" fmla="*/ 10241740 h 10748675"/>
              <a:gd name="connsiteX10193" fmla="*/ 2742906 w 27203888"/>
              <a:gd name="connsiteY10193" fmla="*/ 10263974 h 10748675"/>
              <a:gd name="connsiteX10194" fmla="*/ 6198839 w 27203888"/>
              <a:gd name="connsiteY10194" fmla="*/ 9469835 h 10748675"/>
              <a:gd name="connsiteX10195" fmla="*/ 6187239 w 27203888"/>
              <a:gd name="connsiteY10195" fmla="*/ 9419437 h 10748675"/>
              <a:gd name="connsiteX10196" fmla="*/ 6151359 w 27203888"/>
              <a:gd name="connsiteY10196" fmla="*/ 9427694 h 10748675"/>
              <a:gd name="connsiteX10197" fmla="*/ 6094976 w 27203888"/>
              <a:gd name="connsiteY10197" fmla="*/ 9440671 h 10748675"/>
              <a:gd name="connsiteX10198" fmla="*/ 6198839 w 27203888"/>
              <a:gd name="connsiteY10198" fmla="*/ 9469835 h 10748675"/>
              <a:gd name="connsiteX10199" fmla="*/ 13065558 w 27203888"/>
              <a:gd name="connsiteY10199" fmla="*/ 7895264 h 10748675"/>
              <a:gd name="connsiteX10200" fmla="*/ 13043603 w 27203888"/>
              <a:gd name="connsiteY10200" fmla="*/ 7855941 h 10748675"/>
              <a:gd name="connsiteX10201" fmla="*/ 13007588 w 27203888"/>
              <a:gd name="connsiteY10201" fmla="*/ 7864128 h 10748675"/>
              <a:gd name="connsiteX10202" fmla="*/ 13065558 w 27203888"/>
              <a:gd name="connsiteY10202" fmla="*/ 7895264 h 10748675"/>
              <a:gd name="connsiteX10203" fmla="*/ 25905918 w 27203888"/>
              <a:gd name="connsiteY10203" fmla="*/ 4942940 h 10748675"/>
              <a:gd name="connsiteX10204" fmla="*/ 25886203 w 27203888"/>
              <a:gd name="connsiteY10204" fmla="*/ 4915296 h 10748675"/>
              <a:gd name="connsiteX10205" fmla="*/ 25914242 w 27203888"/>
              <a:gd name="connsiteY10205" fmla="*/ 4933725 h 10748675"/>
              <a:gd name="connsiteX10206" fmla="*/ 25905918 w 27203888"/>
              <a:gd name="connsiteY10206" fmla="*/ 4942940 h 10748675"/>
              <a:gd name="connsiteX10207" fmla="*/ 17504775 w 27203888"/>
              <a:gd name="connsiteY10207" fmla="*/ 6880592 h 10748675"/>
              <a:gd name="connsiteX10208" fmla="*/ 17485498 w 27203888"/>
              <a:gd name="connsiteY10208" fmla="*/ 6882244 h 10748675"/>
              <a:gd name="connsiteX10209" fmla="*/ 17513537 w 27203888"/>
              <a:gd name="connsiteY10209" fmla="*/ 6849207 h 10748675"/>
              <a:gd name="connsiteX10210" fmla="*/ 17504775 w 27203888"/>
              <a:gd name="connsiteY10210" fmla="*/ 6880592 h 10748675"/>
              <a:gd name="connsiteX10211" fmla="*/ 2330774 w 27203888"/>
              <a:gd name="connsiteY10211" fmla="*/ 10386594 h 10748675"/>
              <a:gd name="connsiteX10212" fmla="*/ 2218270 w 27203888"/>
              <a:gd name="connsiteY10212" fmla="*/ 10359280 h 10748675"/>
              <a:gd name="connsiteX10213" fmla="*/ 2330774 w 27203888"/>
              <a:gd name="connsiteY10213" fmla="*/ 10386594 h 10748675"/>
              <a:gd name="connsiteX10214" fmla="*/ 2794182 w 27203888"/>
              <a:gd name="connsiteY10214" fmla="*/ 10279943 h 10748675"/>
              <a:gd name="connsiteX10215" fmla="*/ 2774032 w 27203888"/>
              <a:gd name="connsiteY10215" fmla="*/ 10257706 h 10748675"/>
              <a:gd name="connsiteX10216" fmla="*/ 2794182 w 27203888"/>
              <a:gd name="connsiteY10216" fmla="*/ 10279943 h 10748675"/>
              <a:gd name="connsiteX10217" fmla="*/ 4116594 w 27203888"/>
              <a:gd name="connsiteY10217" fmla="*/ 9975595 h 10748675"/>
              <a:gd name="connsiteX10218" fmla="*/ 4096441 w 27203888"/>
              <a:gd name="connsiteY10218" fmla="*/ 9953359 h 10748675"/>
              <a:gd name="connsiteX10219" fmla="*/ 4116594 w 27203888"/>
              <a:gd name="connsiteY10219" fmla="*/ 9975595 h 10748675"/>
              <a:gd name="connsiteX10220" fmla="*/ 17054524 w 27203888"/>
              <a:gd name="connsiteY10220" fmla="*/ 7010319 h 10748675"/>
              <a:gd name="connsiteX10221" fmla="*/ 17027997 w 27203888"/>
              <a:gd name="connsiteY10221" fmla="*/ 7007138 h 10748675"/>
              <a:gd name="connsiteX10222" fmla="*/ 17043913 w 27203888"/>
              <a:gd name="connsiteY10222" fmla="*/ 6972152 h 10748675"/>
              <a:gd name="connsiteX10223" fmla="*/ 17070440 w 27203888"/>
              <a:gd name="connsiteY10223" fmla="*/ 6975334 h 10748675"/>
              <a:gd name="connsiteX10224" fmla="*/ 17054524 w 27203888"/>
              <a:gd name="connsiteY10224" fmla="*/ 7010319 h 10748675"/>
              <a:gd name="connsiteX10225" fmla="*/ 25140513 w 27203888"/>
              <a:gd name="connsiteY10225" fmla="*/ 5160469 h 10748675"/>
              <a:gd name="connsiteX10226" fmla="*/ 25154163 w 27203888"/>
              <a:gd name="connsiteY10226" fmla="*/ 5128390 h 10748675"/>
              <a:gd name="connsiteX10227" fmla="*/ 25140513 w 27203888"/>
              <a:gd name="connsiteY10227" fmla="*/ 5160469 h 10748675"/>
              <a:gd name="connsiteX10228" fmla="*/ 13139077 w 27203888"/>
              <a:gd name="connsiteY10228" fmla="*/ 7927475 h 10748675"/>
              <a:gd name="connsiteX10229" fmla="*/ 13109668 w 27203888"/>
              <a:gd name="connsiteY10229" fmla="*/ 7895264 h 10748675"/>
              <a:gd name="connsiteX10230" fmla="*/ 13139077 w 27203888"/>
              <a:gd name="connsiteY10230" fmla="*/ 7927475 h 10748675"/>
              <a:gd name="connsiteX10231" fmla="*/ 9565731 w 27203888"/>
              <a:gd name="connsiteY10231" fmla="*/ 8754324 h 10748675"/>
              <a:gd name="connsiteX10232" fmla="*/ 9640301 w 27203888"/>
              <a:gd name="connsiteY10232" fmla="*/ 8656210 h 10748675"/>
              <a:gd name="connsiteX10233" fmla="*/ 9732313 w 27203888"/>
              <a:gd name="connsiteY10233" fmla="*/ 8614346 h 10748675"/>
              <a:gd name="connsiteX10234" fmla="*/ 9774134 w 27203888"/>
              <a:gd name="connsiteY10234" fmla="*/ 8561546 h 10748675"/>
              <a:gd name="connsiteX10235" fmla="*/ 9821852 w 27203888"/>
              <a:gd name="connsiteY10235" fmla="*/ 8534374 h 10748675"/>
              <a:gd name="connsiteX10236" fmla="*/ 9884501 w 27203888"/>
              <a:gd name="connsiteY10236" fmla="*/ 8482177 h 10748675"/>
              <a:gd name="connsiteX10237" fmla="*/ 9838777 w 27203888"/>
              <a:gd name="connsiteY10237" fmla="*/ 8471113 h 10748675"/>
              <a:gd name="connsiteX10238" fmla="*/ 9808794 w 27203888"/>
              <a:gd name="connsiteY10238" fmla="*/ 8504998 h 10748675"/>
              <a:gd name="connsiteX10239" fmla="*/ 9767056 w 27203888"/>
              <a:gd name="connsiteY10239" fmla="*/ 8530794 h 10748675"/>
              <a:gd name="connsiteX10240" fmla="*/ 9551576 w 27203888"/>
              <a:gd name="connsiteY10240" fmla="*/ 8692819 h 10748675"/>
              <a:gd name="connsiteX10241" fmla="*/ 9565731 w 27203888"/>
              <a:gd name="connsiteY10241" fmla="*/ 8754324 h 10748675"/>
              <a:gd name="connsiteX10242" fmla="*/ 16966756 w 27203888"/>
              <a:gd name="connsiteY10242" fmla="*/ 7064059 h 10748675"/>
              <a:gd name="connsiteX10243" fmla="*/ 16980407 w 27203888"/>
              <a:gd name="connsiteY10243" fmla="*/ 7032016 h 10748675"/>
              <a:gd name="connsiteX10244" fmla="*/ 16966756 w 27203888"/>
              <a:gd name="connsiteY10244" fmla="*/ 7064059 h 10748675"/>
              <a:gd name="connsiteX10245" fmla="*/ 4311605 w 27203888"/>
              <a:gd name="connsiteY10245" fmla="*/ 9978321 h 10748675"/>
              <a:gd name="connsiteX10246" fmla="*/ 4288561 w 27203888"/>
              <a:gd name="connsiteY10246" fmla="*/ 9960775 h 10748675"/>
              <a:gd name="connsiteX10247" fmla="*/ 4311605 w 27203888"/>
              <a:gd name="connsiteY10247" fmla="*/ 9978321 h 10748675"/>
              <a:gd name="connsiteX10248" fmla="*/ 9436856 w 27203888"/>
              <a:gd name="connsiteY10248" fmla="*/ 8800174 h 10748675"/>
              <a:gd name="connsiteX10249" fmla="*/ 9510204 w 27203888"/>
              <a:gd name="connsiteY10249" fmla="*/ 8767103 h 10748675"/>
              <a:gd name="connsiteX10250" fmla="*/ 9446743 w 27203888"/>
              <a:gd name="connsiteY10250" fmla="*/ 8749328 h 10748675"/>
              <a:gd name="connsiteX10251" fmla="*/ 9436856 w 27203888"/>
              <a:gd name="connsiteY10251" fmla="*/ 8800174 h 10748675"/>
              <a:gd name="connsiteX10252" fmla="*/ 16937940 w 27203888"/>
              <a:gd name="connsiteY10252" fmla="*/ 7092509 h 10748675"/>
              <a:gd name="connsiteX10253" fmla="*/ 16958689 w 27203888"/>
              <a:gd name="connsiteY10253" fmla="*/ 7060429 h 10748675"/>
              <a:gd name="connsiteX10254" fmla="*/ 16937940 w 27203888"/>
              <a:gd name="connsiteY10254" fmla="*/ 7092509 h 10748675"/>
              <a:gd name="connsiteX10255" fmla="*/ 25635672 w 27203888"/>
              <a:gd name="connsiteY10255" fmla="*/ 5096782 h 10748675"/>
              <a:gd name="connsiteX10256" fmla="*/ 25612424 w 27203888"/>
              <a:gd name="connsiteY10256" fmla="*/ 5095130 h 10748675"/>
              <a:gd name="connsiteX10257" fmla="*/ 25647610 w 27203888"/>
              <a:gd name="connsiteY10257" fmla="*/ 5068700 h 10748675"/>
              <a:gd name="connsiteX10258" fmla="*/ 25635672 w 27203888"/>
              <a:gd name="connsiteY10258" fmla="*/ 5096782 h 10748675"/>
              <a:gd name="connsiteX10259" fmla="*/ 4404332 w 27203888"/>
              <a:gd name="connsiteY10259" fmla="*/ 9984748 h 10748675"/>
              <a:gd name="connsiteX10260" fmla="*/ 4384181 w 27203888"/>
              <a:gd name="connsiteY10260" fmla="*/ 9962515 h 10748675"/>
              <a:gd name="connsiteX10261" fmla="*/ 4404332 w 27203888"/>
              <a:gd name="connsiteY10261" fmla="*/ 9984748 h 10748675"/>
              <a:gd name="connsiteX10262" fmla="*/ 4597266 w 27203888"/>
              <a:gd name="connsiteY10262" fmla="*/ 9940345 h 10748675"/>
              <a:gd name="connsiteX10263" fmla="*/ 4605671 w 27203888"/>
              <a:gd name="connsiteY10263" fmla="*/ 9911539 h 10748675"/>
              <a:gd name="connsiteX10264" fmla="*/ 4597266 w 27203888"/>
              <a:gd name="connsiteY10264" fmla="*/ 9940345 h 10748675"/>
              <a:gd name="connsiteX10265" fmla="*/ 3594304 w 27203888"/>
              <a:gd name="connsiteY10265" fmla="*/ 10171175 h 10748675"/>
              <a:gd name="connsiteX10266" fmla="*/ 3523191 w 27203888"/>
              <a:gd name="connsiteY10266" fmla="*/ 10151188 h 10748675"/>
              <a:gd name="connsiteX10267" fmla="*/ 3594304 w 27203888"/>
              <a:gd name="connsiteY10267" fmla="*/ 10171175 h 10748675"/>
              <a:gd name="connsiteX10268" fmla="*/ 16838202 w 27203888"/>
              <a:gd name="connsiteY10268" fmla="*/ 7123527 h 10748675"/>
              <a:gd name="connsiteX10269" fmla="*/ 16826265 w 27203888"/>
              <a:gd name="connsiteY10269" fmla="*/ 7115100 h 10748675"/>
              <a:gd name="connsiteX10270" fmla="*/ 16863936 w 27203888"/>
              <a:gd name="connsiteY10270" fmla="*/ 7091562 h 10748675"/>
              <a:gd name="connsiteX10271" fmla="*/ 16875872 w 27203888"/>
              <a:gd name="connsiteY10271" fmla="*/ 7096502 h 10748675"/>
              <a:gd name="connsiteX10272" fmla="*/ 16838202 w 27203888"/>
              <a:gd name="connsiteY10272" fmla="*/ 7123527 h 10748675"/>
              <a:gd name="connsiteX10273" fmla="*/ 13241187 w 27203888"/>
              <a:gd name="connsiteY10273" fmla="*/ 7953243 h 10748675"/>
              <a:gd name="connsiteX10274" fmla="*/ 13224645 w 27203888"/>
              <a:gd name="connsiteY10274" fmla="*/ 7923448 h 10748675"/>
              <a:gd name="connsiteX10275" fmla="*/ 13197075 w 27203888"/>
              <a:gd name="connsiteY10275" fmla="*/ 7927475 h 10748675"/>
              <a:gd name="connsiteX10276" fmla="*/ 13241187 w 27203888"/>
              <a:gd name="connsiteY10276" fmla="*/ 7953243 h 10748675"/>
              <a:gd name="connsiteX10277" fmla="*/ 2974879 w 27203888"/>
              <a:gd name="connsiteY10277" fmla="*/ 10320524 h 10748675"/>
              <a:gd name="connsiteX10278" fmla="*/ 2896357 w 27203888"/>
              <a:gd name="connsiteY10278" fmla="*/ 10306239 h 10748675"/>
              <a:gd name="connsiteX10279" fmla="*/ 2891732 w 27203888"/>
              <a:gd name="connsiteY10279" fmla="*/ 10286145 h 10748675"/>
              <a:gd name="connsiteX10280" fmla="*/ 2993150 w 27203888"/>
              <a:gd name="connsiteY10280" fmla="*/ 10299830 h 10748675"/>
              <a:gd name="connsiteX10281" fmla="*/ 2974879 w 27203888"/>
              <a:gd name="connsiteY10281" fmla="*/ 10320524 h 10748675"/>
              <a:gd name="connsiteX10282" fmla="*/ 3673878 w 27203888"/>
              <a:gd name="connsiteY10282" fmla="*/ 10172177 h 10748675"/>
              <a:gd name="connsiteX10283" fmla="*/ 3605023 w 27203888"/>
              <a:gd name="connsiteY10283" fmla="*/ 10144953 h 10748675"/>
              <a:gd name="connsiteX10284" fmla="*/ 3673878 w 27203888"/>
              <a:gd name="connsiteY10284" fmla="*/ 10172177 h 10748675"/>
              <a:gd name="connsiteX10285" fmla="*/ 26021191 w 27203888"/>
              <a:gd name="connsiteY10285" fmla="*/ 5031183 h 10748675"/>
              <a:gd name="connsiteX10286" fmla="*/ 26001475 w 27203888"/>
              <a:gd name="connsiteY10286" fmla="*/ 5005267 h 10748675"/>
              <a:gd name="connsiteX10287" fmla="*/ 26029515 w 27203888"/>
              <a:gd name="connsiteY10287" fmla="*/ 5023695 h 10748675"/>
              <a:gd name="connsiteX10288" fmla="*/ 26021191 w 27203888"/>
              <a:gd name="connsiteY10288" fmla="*/ 5031183 h 10748675"/>
              <a:gd name="connsiteX10289" fmla="*/ 3747309 w 27203888"/>
              <a:gd name="connsiteY10289" fmla="*/ 10163730 h 10748675"/>
              <a:gd name="connsiteX10290" fmla="*/ 3731000 w 27203888"/>
              <a:gd name="connsiteY10290" fmla="*/ 10140609 h 10748675"/>
              <a:gd name="connsiteX10291" fmla="*/ 3747309 w 27203888"/>
              <a:gd name="connsiteY10291" fmla="*/ 10163730 h 10748675"/>
              <a:gd name="connsiteX10292" fmla="*/ 3404464 w 27203888"/>
              <a:gd name="connsiteY10292" fmla="*/ 10242635 h 10748675"/>
              <a:gd name="connsiteX10293" fmla="*/ 3384313 w 27203888"/>
              <a:gd name="connsiteY10293" fmla="*/ 10220398 h 10748675"/>
              <a:gd name="connsiteX10294" fmla="*/ 3404464 w 27203888"/>
              <a:gd name="connsiteY10294" fmla="*/ 10242635 h 10748675"/>
              <a:gd name="connsiteX10295" fmla="*/ 3027712 w 27203888"/>
              <a:gd name="connsiteY10295" fmla="*/ 10329346 h 10748675"/>
              <a:gd name="connsiteX10296" fmla="*/ 2998844 w 27203888"/>
              <a:gd name="connsiteY10296" fmla="*/ 10320550 h 10748675"/>
              <a:gd name="connsiteX10297" fmla="*/ 3027712 w 27203888"/>
              <a:gd name="connsiteY10297" fmla="*/ 10329346 h 10748675"/>
              <a:gd name="connsiteX10298" fmla="*/ 26415746 w 27203888"/>
              <a:gd name="connsiteY10298" fmla="*/ 4947373 h 10748675"/>
              <a:gd name="connsiteX10299" fmla="*/ 26429399 w 27203888"/>
              <a:gd name="connsiteY10299" fmla="*/ 4915296 h 10748675"/>
              <a:gd name="connsiteX10300" fmla="*/ 26415746 w 27203888"/>
              <a:gd name="connsiteY10300" fmla="*/ 4947373 h 10748675"/>
              <a:gd name="connsiteX10301" fmla="*/ 14860239 w 27203888"/>
              <a:gd name="connsiteY10301" fmla="*/ 7620406 h 10748675"/>
              <a:gd name="connsiteX10302" fmla="*/ 14830833 w 27203888"/>
              <a:gd name="connsiteY10302" fmla="*/ 7588196 h 10748675"/>
              <a:gd name="connsiteX10303" fmla="*/ 14860239 w 27203888"/>
              <a:gd name="connsiteY10303" fmla="*/ 7620406 h 10748675"/>
              <a:gd name="connsiteX10304" fmla="*/ 5946339 w 27203888"/>
              <a:gd name="connsiteY10304" fmla="*/ 9678159 h 10748675"/>
              <a:gd name="connsiteX10305" fmla="*/ 5911062 w 27203888"/>
              <a:gd name="connsiteY10305" fmla="*/ 9665589 h 10748675"/>
              <a:gd name="connsiteX10306" fmla="*/ 5946339 w 27203888"/>
              <a:gd name="connsiteY10306" fmla="*/ 9678159 h 10748675"/>
              <a:gd name="connsiteX10307" fmla="*/ 16770416 w 27203888"/>
              <a:gd name="connsiteY10307" fmla="*/ 7187754 h 10748675"/>
              <a:gd name="connsiteX10308" fmla="*/ 16754217 w 27203888"/>
              <a:gd name="connsiteY10308" fmla="*/ 7171182 h 10748675"/>
              <a:gd name="connsiteX10309" fmla="*/ 16815858 w 27203888"/>
              <a:gd name="connsiteY10309" fmla="*/ 7126724 h 10748675"/>
              <a:gd name="connsiteX10310" fmla="*/ 16819892 w 27203888"/>
              <a:gd name="connsiteY10310" fmla="*/ 7134724 h 10748675"/>
              <a:gd name="connsiteX10311" fmla="*/ 16815458 w 27203888"/>
              <a:gd name="connsiteY10311" fmla="*/ 7125349 h 10748675"/>
              <a:gd name="connsiteX10312" fmla="*/ 16822284 w 27203888"/>
              <a:gd name="connsiteY10312" fmla="*/ 7115726 h 10748675"/>
              <a:gd name="connsiteX10313" fmla="*/ 16829110 w 27203888"/>
              <a:gd name="connsiteY10313" fmla="*/ 7125349 h 10748675"/>
              <a:gd name="connsiteX10314" fmla="*/ 16826835 w 27203888"/>
              <a:gd name="connsiteY10314" fmla="*/ 7132565 h 10748675"/>
              <a:gd name="connsiteX10315" fmla="*/ 16824644 w 27203888"/>
              <a:gd name="connsiteY10315" fmla="*/ 7144149 h 10748675"/>
              <a:gd name="connsiteX10316" fmla="*/ 16825465 w 27203888"/>
              <a:gd name="connsiteY10316" fmla="*/ 7145777 h 10748675"/>
              <a:gd name="connsiteX10317" fmla="*/ 16770416 w 27203888"/>
              <a:gd name="connsiteY10317" fmla="*/ 7187754 h 10748675"/>
              <a:gd name="connsiteX10318" fmla="*/ 14920077 w 27203888"/>
              <a:gd name="connsiteY10318" fmla="*/ 7619902 h 10748675"/>
              <a:gd name="connsiteX10319" fmla="*/ 14928041 w 27203888"/>
              <a:gd name="connsiteY10319" fmla="*/ 7613963 h 10748675"/>
              <a:gd name="connsiteX10320" fmla="*/ 14977054 w 27203888"/>
              <a:gd name="connsiteY10320" fmla="*/ 7581754 h 10748675"/>
              <a:gd name="connsiteX10321" fmla="*/ 15021165 w 27203888"/>
              <a:gd name="connsiteY10321" fmla="*/ 7568870 h 10748675"/>
              <a:gd name="connsiteX10322" fmla="*/ 15035867 w 27203888"/>
              <a:gd name="connsiteY10322" fmla="*/ 7555986 h 10748675"/>
              <a:gd name="connsiteX10323" fmla="*/ 15103667 w 27203888"/>
              <a:gd name="connsiteY10323" fmla="*/ 7555986 h 10748675"/>
              <a:gd name="connsiteX10324" fmla="*/ 15103667 w 27203888"/>
              <a:gd name="connsiteY10324" fmla="*/ 7523776 h 10748675"/>
              <a:gd name="connsiteX10325" fmla="*/ 15055677 w 27203888"/>
              <a:gd name="connsiteY10325" fmla="*/ 7522166 h 10748675"/>
              <a:gd name="connsiteX10326" fmla="*/ 15011361 w 27203888"/>
              <a:gd name="connsiteY10326" fmla="*/ 7549544 h 10748675"/>
              <a:gd name="connsiteX10327" fmla="*/ 14957450 w 27203888"/>
              <a:gd name="connsiteY10327" fmla="*/ 7575312 h 10748675"/>
              <a:gd name="connsiteX10328" fmla="*/ 14903536 w 27203888"/>
              <a:gd name="connsiteY10328" fmla="*/ 7588196 h 10748675"/>
              <a:gd name="connsiteX10329" fmla="*/ 14920077 w 27203888"/>
              <a:gd name="connsiteY10329" fmla="*/ 7619902 h 10748675"/>
              <a:gd name="connsiteX10330" fmla="*/ 13338395 w 27203888"/>
              <a:gd name="connsiteY10330" fmla="*/ 7985452 h 10748675"/>
              <a:gd name="connsiteX10331" fmla="*/ 13316749 w 27203888"/>
              <a:gd name="connsiteY10331" fmla="*/ 7947606 h 10748675"/>
              <a:gd name="connsiteX10332" fmla="*/ 13280399 w 27203888"/>
              <a:gd name="connsiteY10332" fmla="*/ 7953243 h 10748675"/>
              <a:gd name="connsiteX10333" fmla="*/ 13338395 w 27203888"/>
              <a:gd name="connsiteY10333" fmla="*/ 7985452 h 10748675"/>
              <a:gd name="connsiteX10334" fmla="*/ 16754118 w 27203888"/>
              <a:gd name="connsiteY10334" fmla="*/ 7200543 h 10748675"/>
              <a:gd name="connsiteX10335" fmla="*/ 16747012 w 27203888"/>
              <a:gd name="connsiteY10335" fmla="*/ 7193324 h 10748675"/>
              <a:gd name="connsiteX10336" fmla="*/ 16751816 w 27203888"/>
              <a:gd name="connsiteY10336" fmla="*/ 7174077 h 10748675"/>
              <a:gd name="connsiteX10337" fmla="*/ 16760622 w 27203888"/>
              <a:gd name="connsiteY10337" fmla="*/ 7193324 h 10748675"/>
              <a:gd name="connsiteX10338" fmla="*/ 16754118 w 27203888"/>
              <a:gd name="connsiteY10338" fmla="*/ 7200543 h 10748675"/>
              <a:gd name="connsiteX10339" fmla="*/ 14816129 w 27203888"/>
              <a:gd name="connsiteY10339" fmla="*/ 7651542 h 10748675"/>
              <a:gd name="connsiteX10340" fmla="*/ 14799587 w 27203888"/>
              <a:gd name="connsiteY10340" fmla="*/ 7617051 h 10748675"/>
              <a:gd name="connsiteX10341" fmla="*/ 14772019 w 27203888"/>
              <a:gd name="connsiteY10341" fmla="*/ 7620406 h 10748675"/>
              <a:gd name="connsiteX10342" fmla="*/ 14816129 w 27203888"/>
              <a:gd name="connsiteY10342" fmla="*/ 7651542 h 10748675"/>
              <a:gd name="connsiteX10343" fmla="*/ 26444566 w 27203888"/>
              <a:gd name="connsiteY10343" fmla="*/ 4980524 h 10748675"/>
              <a:gd name="connsiteX10344" fmla="*/ 26458173 w 27203888"/>
              <a:gd name="connsiteY10344" fmla="*/ 4948445 h 10748675"/>
              <a:gd name="connsiteX10345" fmla="*/ 26444566 w 27203888"/>
              <a:gd name="connsiteY10345" fmla="*/ 4980524 h 10748675"/>
              <a:gd name="connsiteX10346" fmla="*/ 25255785 w 27203888"/>
              <a:gd name="connsiteY10346" fmla="*/ 5255177 h 10748675"/>
              <a:gd name="connsiteX10347" fmla="*/ 25269439 w 27203888"/>
              <a:gd name="connsiteY10347" fmla="*/ 5223098 h 10748675"/>
              <a:gd name="connsiteX10348" fmla="*/ 25255785 w 27203888"/>
              <a:gd name="connsiteY10348" fmla="*/ 5255177 h 10748675"/>
              <a:gd name="connsiteX10349" fmla="*/ 25684469 w 27203888"/>
              <a:gd name="connsiteY10349" fmla="*/ 5160469 h 10748675"/>
              <a:gd name="connsiteX10350" fmla="*/ 25698079 w 27203888"/>
              <a:gd name="connsiteY10350" fmla="*/ 5128390 h 10748675"/>
              <a:gd name="connsiteX10351" fmla="*/ 25684469 w 27203888"/>
              <a:gd name="connsiteY10351" fmla="*/ 5160469 h 10748675"/>
              <a:gd name="connsiteX10352" fmla="*/ 3701202 w 27203888"/>
              <a:gd name="connsiteY10352" fmla="*/ 10221948 h 10748675"/>
              <a:gd name="connsiteX10353" fmla="*/ 3671877 w 27203888"/>
              <a:gd name="connsiteY10353" fmla="*/ 10228696 h 10748675"/>
              <a:gd name="connsiteX10354" fmla="*/ 3666004 w 27203888"/>
              <a:gd name="connsiteY10354" fmla="*/ 10203174 h 10748675"/>
              <a:gd name="connsiteX10355" fmla="*/ 3695328 w 27203888"/>
              <a:gd name="connsiteY10355" fmla="*/ 10196425 h 10748675"/>
              <a:gd name="connsiteX10356" fmla="*/ 3701202 w 27203888"/>
              <a:gd name="connsiteY10356" fmla="*/ 10221948 h 10748675"/>
              <a:gd name="connsiteX10357" fmla="*/ 4481086 w 27203888"/>
              <a:gd name="connsiteY10357" fmla="*/ 10042460 h 10748675"/>
              <a:gd name="connsiteX10358" fmla="*/ 4460935 w 27203888"/>
              <a:gd name="connsiteY10358" fmla="*/ 10020224 h 10748675"/>
              <a:gd name="connsiteX10359" fmla="*/ 4481086 w 27203888"/>
              <a:gd name="connsiteY10359" fmla="*/ 10042460 h 10748675"/>
              <a:gd name="connsiteX10360" fmla="*/ 4613741 w 27203888"/>
              <a:gd name="connsiteY10360" fmla="*/ 10011930 h 10748675"/>
              <a:gd name="connsiteX10361" fmla="*/ 4622145 w 27203888"/>
              <a:gd name="connsiteY10361" fmla="*/ 9983121 h 10748675"/>
              <a:gd name="connsiteX10362" fmla="*/ 4613741 w 27203888"/>
              <a:gd name="connsiteY10362" fmla="*/ 10011930 h 10748675"/>
              <a:gd name="connsiteX10363" fmla="*/ 4658160 w 27203888"/>
              <a:gd name="connsiteY10363" fmla="*/ 10001708 h 10748675"/>
              <a:gd name="connsiteX10364" fmla="*/ 4638052 w 27203888"/>
              <a:gd name="connsiteY10364" fmla="*/ 9979460 h 10748675"/>
              <a:gd name="connsiteX10365" fmla="*/ 4658160 w 27203888"/>
              <a:gd name="connsiteY10365" fmla="*/ 10001708 h 10748675"/>
              <a:gd name="connsiteX10366" fmla="*/ 4797259 w 27203888"/>
              <a:gd name="connsiteY10366" fmla="*/ 9985564 h 10748675"/>
              <a:gd name="connsiteX10367" fmla="*/ 4671637 w 27203888"/>
              <a:gd name="connsiteY10367" fmla="*/ 9987358 h 10748675"/>
              <a:gd name="connsiteX10368" fmla="*/ 4716565 w 27203888"/>
              <a:gd name="connsiteY10368" fmla="*/ 9944478 h 10748675"/>
              <a:gd name="connsiteX10369" fmla="*/ 4759384 w 27203888"/>
              <a:gd name="connsiteY10369" fmla="*/ 9940046 h 10748675"/>
              <a:gd name="connsiteX10370" fmla="*/ 4749699 w 27203888"/>
              <a:gd name="connsiteY10370" fmla="*/ 9969393 h 10748675"/>
              <a:gd name="connsiteX10371" fmla="*/ 4797259 w 27203888"/>
              <a:gd name="connsiteY10371" fmla="*/ 9985564 h 10748675"/>
              <a:gd name="connsiteX10372" fmla="*/ 26747167 w 27203888"/>
              <a:gd name="connsiteY10372" fmla="*/ 4947373 h 10748675"/>
              <a:gd name="connsiteX10373" fmla="*/ 26760816 w 27203888"/>
              <a:gd name="connsiteY10373" fmla="*/ 4915296 h 10748675"/>
              <a:gd name="connsiteX10374" fmla="*/ 26747167 w 27203888"/>
              <a:gd name="connsiteY10374" fmla="*/ 4947373 h 10748675"/>
              <a:gd name="connsiteX10375" fmla="*/ 13411916 w 27203888"/>
              <a:gd name="connsiteY10375" fmla="*/ 8017663 h 10748675"/>
              <a:gd name="connsiteX10376" fmla="*/ 13397211 w 27203888"/>
              <a:gd name="connsiteY10376" fmla="*/ 7985452 h 10748675"/>
              <a:gd name="connsiteX10377" fmla="*/ 13411916 w 27203888"/>
              <a:gd name="connsiteY10377" fmla="*/ 8017663 h 10748675"/>
              <a:gd name="connsiteX10378" fmla="*/ 25313426 w 27203888"/>
              <a:gd name="connsiteY10378" fmla="*/ 5283520 h 10748675"/>
              <a:gd name="connsiteX10379" fmla="*/ 25327076 w 27203888"/>
              <a:gd name="connsiteY10379" fmla="*/ 5256245 h 10748675"/>
              <a:gd name="connsiteX10380" fmla="*/ 25313426 w 27203888"/>
              <a:gd name="connsiteY10380" fmla="*/ 5283520 h 10748675"/>
              <a:gd name="connsiteX10381" fmla="*/ 3186381 w 27203888"/>
              <a:gd name="connsiteY10381" fmla="*/ 10394404 h 10748675"/>
              <a:gd name="connsiteX10382" fmla="*/ 3209635 w 27203888"/>
              <a:gd name="connsiteY10382" fmla="*/ 10361374 h 10748675"/>
              <a:gd name="connsiteX10383" fmla="*/ 3186381 w 27203888"/>
              <a:gd name="connsiteY10383" fmla="*/ 10394404 h 10748675"/>
              <a:gd name="connsiteX10384" fmla="*/ 3970327 w 27203888"/>
              <a:gd name="connsiteY10384" fmla="*/ 10215549 h 10748675"/>
              <a:gd name="connsiteX10385" fmla="*/ 3978733 w 27203888"/>
              <a:gd name="connsiteY10385" fmla="*/ 10186739 h 10748675"/>
              <a:gd name="connsiteX10386" fmla="*/ 3970327 w 27203888"/>
              <a:gd name="connsiteY10386" fmla="*/ 10215549 h 10748675"/>
              <a:gd name="connsiteX10387" fmla="*/ 4881282 w 27203888"/>
              <a:gd name="connsiteY10387" fmla="*/ 10005896 h 10748675"/>
              <a:gd name="connsiteX10388" fmla="*/ 4861128 w 27203888"/>
              <a:gd name="connsiteY10388" fmla="*/ 9983660 h 10748675"/>
              <a:gd name="connsiteX10389" fmla="*/ 4881282 w 27203888"/>
              <a:gd name="connsiteY10389" fmla="*/ 10005896 h 10748675"/>
              <a:gd name="connsiteX10390" fmla="*/ 26084332 w 27203888"/>
              <a:gd name="connsiteY10390" fmla="*/ 5127318 h 10748675"/>
              <a:gd name="connsiteX10391" fmla="*/ 26097982 w 27203888"/>
              <a:gd name="connsiteY10391" fmla="*/ 5095241 h 10748675"/>
              <a:gd name="connsiteX10392" fmla="*/ 26084332 w 27203888"/>
              <a:gd name="connsiteY10392" fmla="*/ 5127318 h 10748675"/>
              <a:gd name="connsiteX10393" fmla="*/ 13538531 w 27203888"/>
              <a:gd name="connsiteY10393" fmla="*/ 8017663 h 10748675"/>
              <a:gd name="connsiteX10394" fmla="*/ 13489927 w 27203888"/>
              <a:gd name="connsiteY10394" fmla="*/ 7977400 h 10748675"/>
              <a:gd name="connsiteX10395" fmla="*/ 13426618 w 27203888"/>
              <a:gd name="connsiteY10395" fmla="*/ 7985452 h 10748675"/>
              <a:gd name="connsiteX10396" fmla="*/ 13538531 w 27203888"/>
              <a:gd name="connsiteY10396" fmla="*/ 8017663 h 10748675"/>
              <a:gd name="connsiteX10397" fmla="*/ 25558386 w 27203888"/>
              <a:gd name="connsiteY10397" fmla="*/ 5255177 h 10748675"/>
              <a:gd name="connsiteX10398" fmla="*/ 25572039 w 27203888"/>
              <a:gd name="connsiteY10398" fmla="*/ 5223098 h 10748675"/>
              <a:gd name="connsiteX10399" fmla="*/ 25558386 w 27203888"/>
              <a:gd name="connsiteY10399" fmla="*/ 5255177 h 10748675"/>
              <a:gd name="connsiteX10400" fmla="*/ 16538075 w 27203888"/>
              <a:gd name="connsiteY10400" fmla="*/ 7338753 h 10748675"/>
              <a:gd name="connsiteX10401" fmla="*/ 16656130 w 27203888"/>
              <a:gd name="connsiteY10401" fmla="*/ 7193017 h 10748675"/>
              <a:gd name="connsiteX10402" fmla="*/ 16621456 w 27203888"/>
              <a:gd name="connsiteY10402" fmla="*/ 7281310 h 10748675"/>
              <a:gd name="connsiteX10403" fmla="*/ 16538075 w 27203888"/>
              <a:gd name="connsiteY10403" fmla="*/ 7338753 h 10748675"/>
              <a:gd name="connsiteX10404" fmla="*/ 25756517 w 27203888"/>
              <a:gd name="connsiteY10404" fmla="*/ 5222026 h 10748675"/>
              <a:gd name="connsiteX10405" fmla="*/ 25770168 w 27203888"/>
              <a:gd name="connsiteY10405" fmla="*/ 5189949 h 10748675"/>
              <a:gd name="connsiteX10406" fmla="*/ 25756517 w 27203888"/>
              <a:gd name="connsiteY10406" fmla="*/ 5222026 h 10748675"/>
              <a:gd name="connsiteX10407" fmla="*/ 5009108 w 27203888"/>
              <a:gd name="connsiteY10407" fmla="*/ 10007805 h 10748675"/>
              <a:gd name="connsiteX10408" fmla="*/ 4962842 w 27203888"/>
              <a:gd name="connsiteY10408" fmla="*/ 10011704 h 10748675"/>
              <a:gd name="connsiteX10409" fmla="*/ 5031455 w 27203888"/>
              <a:gd name="connsiteY10409" fmla="*/ 9968921 h 10748675"/>
              <a:gd name="connsiteX10410" fmla="*/ 5009108 w 27203888"/>
              <a:gd name="connsiteY10410" fmla="*/ 10007805 h 10748675"/>
              <a:gd name="connsiteX10411" fmla="*/ 16472983 w 27203888"/>
              <a:gd name="connsiteY10411" fmla="*/ 7369763 h 10748675"/>
              <a:gd name="connsiteX10412" fmla="*/ 16451620 w 27203888"/>
              <a:gd name="connsiteY10412" fmla="*/ 7358245 h 10748675"/>
              <a:gd name="connsiteX10413" fmla="*/ 16486806 w 27203888"/>
              <a:gd name="connsiteY10413" fmla="*/ 7339816 h 10748675"/>
              <a:gd name="connsiteX10414" fmla="*/ 16472983 w 27203888"/>
              <a:gd name="connsiteY10414" fmla="*/ 7369763 h 10748675"/>
              <a:gd name="connsiteX10415" fmla="*/ 26790391 w 27203888"/>
              <a:gd name="connsiteY10415" fmla="*/ 5004281 h 10748675"/>
              <a:gd name="connsiteX10416" fmla="*/ 26804043 w 27203888"/>
              <a:gd name="connsiteY10416" fmla="*/ 4981593 h 10748675"/>
              <a:gd name="connsiteX10417" fmla="*/ 26790391 w 27203888"/>
              <a:gd name="connsiteY10417" fmla="*/ 5004281 h 10748675"/>
              <a:gd name="connsiteX10418" fmla="*/ 16454521 w 27203888"/>
              <a:gd name="connsiteY10418" fmla="*/ 7385223 h 10748675"/>
              <a:gd name="connsiteX10419" fmla="*/ 16448016 w 27203888"/>
              <a:gd name="connsiteY10419" fmla="*/ 7378006 h 10748675"/>
              <a:gd name="connsiteX10420" fmla="*/ 16452019 w 27203888"/>
              <a:gd name="connsiteY10420" fmla="*/ 7358760 h 10748675"/>
              <a:gd name="connsiteX10421" fmla="*/ 16461626 w 27203888"/>
              <a:gd name="connsiteY10421" fmla="*/ 7378006 h 10748675"/>
              <a:gd name="connsiteX10422" fmla="*/ 16454521 w 27203888"/>
              <a:gd name="connsiteY10422" fmla="*/ 7385223 h 10748675"/>
              <a:gd name="connsiteX10423" fmla="*/ 25043249 w 27203888"/>
              <a:gd name="connsiteY10423" fmla="*/ 5411409 h 10748675"/>
              <a:gd name="connsiteX10424" fmla="*/ 25053957 w 27203888"/>
              <a:gd name="connsiteY10424" fmla="*/ 5376720 h 10748675"/>
              <a:gd name="connsiteX10425" fmla="*/ 25062108 w 27203888"/>
              <a:gd name="connsiteY10425" fmla="*/ 5377815 h 10748675"/>
              <a:gd name="connsiteX10426" fmla="*/ 25070066 w 27203888"/>
              <a:gd name="connsiteY10426" fmla="*/ 5360423 h 10748675"/>
              <a:gd name="connsiteX10427" fmla="*/ 25071867 w 27203888"/>
              <a:gd name="connsiteY10427" fmla="*/ 5376461 h 10748675"/>
              <a:gd name="connsiteX10428" fmla="*/ 25070343 w 27203888"/>
              <a:gd name="connsiteY10428" fmla="*/ 5390030 h 10748675"/>
              <a:gd name="connsiteX10429" fmla="*/ 25071268 w 27203888"/>
              <a:gd name="connsiteY10429" fmla="*/ 5391586 h 10748675"/>
              <a:gd name="connsiteX10430" fmla="*/ 25070073 w 27203888"/>
              <a:gd name="connsiteY10430" fmla="*/ 5392430 h 10748675"/>
              <a:gd name="connsiteX10431" fmla="*/ 25070067 w 27203888"/>
              <a:gd name="connsiteY10431" fmla="*/ 5392499 h 10748675"/>
              <a:gd name="connsiteX10432" fmla="*/ 25070043 w 27203888"/>
              <a:gd name="connsiteY10432" fmla="*/ 5392453 h 10748675"/>
              <a:gd name="connsiteX10433" fmla="*/ 3981600 w 27203888"/>
              <a:gd name="connsiteY10433" fmla="*/ 10264529 h 10748675"/>
              <a:gd name="connsiteX10434" fmla="*/ 3990006 w 27203888"/>
              <a:gd name="connsiteY10434" fmla="*/ 10235722 h 10748675"/>
              <a:gd name="connsiteX10435" fmla="*/ 3981600 w 27203888"/>
              <a:gd name="connsiteY10435" fmla="*/ 10264529 h 10748675"/>
              <a:gd name="connsiteX10436" fmla="*/ 5160049 w 27203888"/>
              <a:gd name="connsiteY10436" fmla="*/ 9993314 h 10748675"/>
              <a:gd name="connsiteX10437" fmla="*/ 5109925 w 27203888"/>
              <a:gd name="connsiteY10437" fmla="*/ 10004850 h 10748675"/>
              <a:gd name="connsiteX10438" fmla="*/ 5074243 w 27203888"/>
              <a:gd name="connsiteY10438" fmla="*/ 10013062 h 10748675"/>
              <a:gd name="connsiteX10439" fmla="*/ 5068369 w 27203888"/>
              <a:gd name="connsiteY10439" fmla="*/ 9987541 h 10748675"/>
              <a:gd name="connsiteX10440" fmla="*/ 5124441 w 27203888"/>
              <a:gd name="connsiteY10440" fmla="*/ 9974637 h 10748675"/>
              <a:gd name="connsiteX10441" fmla="*/ 5154175 w 27203888"/>
              <a:gd name="connsiteY10441" fmla="*/ 9967794 h 10748675"/>
              <a:gd name="connsiteX10442" fmla="*/ 5160049 w 27203888"/>
              <a:gd name="connsiteY10442" fmla="*/ 9993314 h 10748675"/>
              <a:gd name="connsiteX10443" fmla="*/ 9156328 w 27203888"/>
              <a:gd name="connsiteY10443" fmla="*/ 9074314 h 10748675"/>
              <a:gd name="connsiteX10444" fmla="*/ 9135053 w 27203888"/>
              <a:gd name="connsiteY10444" fmla="*/ 9052225 h 10748675"/>
              <a:gd name="connsiteX10445" fmla="*/ 9156328 w 27203888"/>
              <a:gd name="connsiteY10445" fmla="*/ 9074314 h 10748675"/>
              <a:gd name="connsiteX10446" fmla="*/ 25396280 w 27203888"/>
              <a:gd name="connsiteY10446" fmla="*/ 5345145 h 10748675"/>
              <a:gd name="connsiteX10447" fmla="*/ 25409932 w 27203888"/>
              <a:gd name="connsiteY10447" fmla="*/ 5313068 h 10748675"/>
              <a:gd name="connsiteX10448" fmla="*/ 25396280 w 27203888"/>
              <a:gd name="connsiteY10448" fmla="*/ 5345145 h 10748675"/>
              <a:gd name="connsiteX10449" fmla="*/ 16305589 w 27203888"/>
              <a:gd name="connsiteY10449" fmla="*/ 7446893 h 10748675"/>
              <a:gd name="connsiteX10450" fmla="*/ 16306077 w 27203888"/>
              <a:gd name="connsiteY10450" fmla="*/ 7445068 h 10748675"/>
              <a:gd name="connsiteX10451" fmla="*/ 16305988 w 27203888"/>
              <a:gd name="connsiteY10451" fmla="*/ 7445404 h 10748675"/>
              <a:gd name="connsiteX10452" fmla="*/ 9114717 w 27203888"/>
              <a:gd name="connsiteY10452" fmla="*/ 9104578 h 10748675"/>
              <a:gd name="connsiteX10453" fmla="*/ 9094819 w 27203888"/>
              <a:gd name="connsiteY10453" fmla="*/ 9088470 h 10748675"/>
              <a:gd name="connsiteX10454" fmla="*/ 9114717 w 27203888"/>
              <a:gd name="connsiteY10454" fmla="*/ 9104578 h 10748675"/>
              <a:gd name="connsiteX10455" fmla="*/ 4762146 w 27203888"/>
              <a:gd name="connsiteY10455" fmla="*/ 10106538 h 10748675"/>
              <a:gd name="connsiteX10456" fmla="*/ 4742240 w 27203888"/>
              <a:gd name="connsiteY10456" fmla="*/ 10090421 h 10748675"/>
              <a:gd name="connsiteX10457" fmla="*/ 4762146 w 27203888"/>
              <a:gd name="connsiteY10457" fmla="*/ 10106538 h 10748675"/>
              <a:gd name="connsiteX10458" fmla="*/ 3382792 w 27203888"/>
              <a:gd name="connsiteY10458" fmla="*/ 10426595 h 10748675"/>
              <a:gd name="connsiteX10459" fmla="*/ 3360476 w 27203888"/>
              <a:gd name="connsiteY10459" fmla="*/ 10407635 h 10748675"/>
              <a:gd name="connsiteX10460" fmla="*/ 3384605 w 27203888"/>
              <a:gd name="connsiteY10460" fmla="*/ 10374689 h 10748675"/>
              <a:gd name="connsiteX10461" fmla="*/ 3342434 w 27203888"/>
              <a:gd name="connsiteY10461" fmla="*/ 10377461 h 10748675"/>
              <a:gd name="connsiteX10462" fmla="*/ 3334218 w 27203888"/>
              <a:gd name="connsiteY10462" fmla="*/ 10361508 h 10748675"/>
              <a:gd name="connsiteX10463" fmla="*/ 3319298 w 27203888"/>
              <a:gd name="connsiteY10463" fmla="*/ 10362166 h 10748675"/>
              <a:gd name="connsiteX10464" fmla="*/ 3305442 w 27203888"/>
              <a:gd name="connsiteY10464" fmla="*/ 10342839 h 10748675"/>
              <a:gd name="connsiteX10465" fmla="*/ 3330309 w 27203888"/>
              <a:gd name="connsiteY10465" fmla="*/ 10345801 h 10748675"/>
              <a:gd name="connsiteX10466" fmla="*/ 3335583 w 27203888"/>
              <a:gd name="connsiteY10466" fmla="*/ 10358910 h 10748675"/>
              <a:gd name="connsiteX10467" fmla="*/ 3368358 w 27203888"/>
              <a:gd name="connsiteY10467" fmla="*/ 10355573 h 10748675"/>
              <a:gd name="connsiteX10468" fmla="*/ 3481129 w 27203888"/>
              <a:gd name="connsiteY10468" fmla="*/ 10368910 h 10748675"/>
              <a:gd name="connsiteX10469" fmla="*/ 3382792 w 27203888"/>
              <a:gd name="connsiteY10469" fmla="*/ 10426595 h 10748675"/>
              <a:gd name="connsiteX10470" fmla="*/ 5227146 w 27203888"/>
              <a:gd name="connsiteY10470" fmla="*/ 10006072 h 10748675"/>
              <a:gd name="connsiteX10471" fmla="*/ 5180510 w 27203888"/>
              <a:gd name="connsiteY10471" fmla="*/ 10009289 h 10748675"/>
              <a:gd name="connsiteX10472" fmla="*/ 5254248 w 27203888"/>
              <a:gd name="connsiteY10472" fmla="*/ 9971681 h 10748675"/>
              <a:gd name="connsiteX10473" fmla="*/ 5227146 w 27203888"/>
              <a:gd name="connsiteY10473" fmla="*/ 10006072 h 10748675"/>
              <a:gd name="connsiteX10474" fmla="*/ 16302091 w 27203888"/>
              <a:gd name="connsiteY10474" fmla="*/ 7459965 h 10748675"/>
              <a:gd name="connsiteX10475" fmla="*/ 16303917 w 27203888"/>
              <a:gd name="connsiteY10475" fmla="*/ 7453137 h 10748675"/>
              <a:gd name="connsiteX10476" fmla="*/ 16305589 w 27203888"/>
              <a:gd name="connsiteY10476" fmla="*/ 7446893 h 10748675"/>
              <a:gd name="connsiteX10477" fmla="*/ 16304238 w 27203888"/>
              <a:gd name="connsiteY10477" fmla="*/ 7451941 h 10748675"/>
              <a:gd name="connsiteX10478" fmla="*/ 16300318 w 27203888"/>
              <a:gd name="connsiteY10478" fmla="*/ 7466585 h 10748675"/>
              <a:gd name="connsiteX10479" fmla="*/ 16302091 w 27203888"/>
              <a:gd name="connsiteY10479" fmla="*/ 7459965 h 10748675"/>
              <a:gd name="connsiteX10480" fmla="*/ 16301488 w 27203888"/>
              <a:gd name="connsiteY10480" fmla="*/ 7462215 h 10748675"/>
              <a:gd name="connsiteX10481" fmla="*/ 16300318 w 27203888"/>
              <a:gd name="connsiteY10481" fmla="*/ 7466585 h 10748675"/>
              <a:gd name="connsiteX10482" fmla="*/ 16334776 w 27203888"/>
              <a:gd name="connsiteY10482" fmla="*/ 7459032 h 10748675"/>
              <a:gd name="connsiteX10483" fmla="*/ 16307525 w 27203888"/>
              <a:gd name="connsiteY10483" fmla="*/ 7448351 h 10748675"/>
              <a:gd name="connsiteX10484" fmla="*/ 16416870 w 27203888"/>
              <a:gd name="connsiteY10484" fmla="*/ 7360898 h 10748675"/>
              <a:gd name="connsiteX10485" fmla="*/ 16447211 w 27203888"/>
              <a:gd name="connsiteY10485" fmla="*/ 7391029 h 10748675"/>
              <a:gd name="connsiteX10486" fmla="*/ 16365660 w 27203888"/>
              <a:gd name="connsiteY10486" fmla="*/ 7436454 h 10748675"/>
              <a:gd name="connsiteX10487" fmla="*/ 16334776 w 27203888"/>
              <a:gd name="connsiteY10487" fmla="*/ 7459032 h 10748675"/>
              <a:gd name="connsiteX10488" fmla="*/ 3610689 w 27203888"/>
              <a:gd name="connsiteY10488" fmla="*/ 10397497 h 10748675"/>
              <a:gd name="connsiteX10489" fmla="*/ 3594380 w 27203888"/>
              <a:gd name="connsiteY10489" fmla="*/ 10374378 h 10748675"/>
              <a:gd name="connsiteX10490" fmla="*/ 3610689 w 27203888"/>
              <a:gd name="connsiteY10490" fmla="*/ 10397497 h 10748675"/>
              <a:gd name="connsiteX10491" fmla="*/ 4322758 w 27203888"/>
              <a:gd name="connsiteY10491" fmla="*/ 10233617 h 10748675"/>
              <a:gd name="connsiteX10492" fmla="*/ 4302607 w 27203888"/>
              <a:gd name="connsiteY10492" fmla="*/ 10211383 h 10748675"/>
              <a:gd name="connsiteX10493" fmla="*/ 4322758 w 27203888"/>
              <a:gd name="connsiteY10493" fmla="*/ 10233617 h 10748675"/>
              <a:gd name="connsiteX10494" fmla="*/ 5384347 w 27203888"/>
              <a:gd name="connsiteY10494" fmla="*/ 9991642 h 10748675"/>
              <a:gd name="connsiteX10495" fmla="*/ 5361199 w 27203888"/>
              <a:gd name="connsiteY10495" fmla="*/ 9967218 h 10748675"/>
              <a:gd name="connsiteX10496" fmla="*/ 5411498 w 27203888"/>
              <a:gd name="connsiteY10496" fmla="*/ 9982689 h 10748675"/>
              <a:gd name="connsiteX10497" fmla="*/ 5384347 w 27203888"/>
              <a:gd name="connsiteY10497" fmla="*/ 9991642 h 10748675"/>
              <a:gd name="connsiteX10498" fmla="*/ 5067523 w 27203888"/>
              <a:gd name="connsiteY10498" fmla="*/ 10064834 h 10748675"/>
              <a:gd name="connsiteX10499" fmla="*/ 5058740 w 27203888"/>
              <a:gd name="connsiteY10499" fmla="*/ 10066501 h 10748675"/>
              <a:gd name="connsiteX10500" fmla="*/ 5081871 w 27203888"/>
              <a:gd name="connsiteY10500" fmla="*/ 10032841 h 10748675"/>
              <a:gd name="connsiteX10501" fmla="*/ 5067523 w 27203888"/>
              <a:gd name="connsiteY10501" fmla="*/ 10064834 h 10748675"/>
              <a:gd name="connsiteX10502" fmla="*/ 3458781 w 27203888"/>
              <a:gd name="connsiteY10502" fmla="*/ 10435080 h 10748675"/>
              <a:gd name="connsiteX10503" fmla="*/ 3449998 w 27203888"/>
              <a:gd name="connsiteY10503" fmla="*/ 10436747 h 10748675"/>
              <a:gd name="connsiteX10504" fmla="*/ 3473130 w 27203888"/>
              <a:gd name="connsiteY10504" fmla="*/ 10403086 h 10748675"/>
              <a:gd name="connsiteX10505" fmla="*/ 3458781 w 27203888"/>
              <a:gd name="connsiteY10505" fmla="*/ 10435080 h 10748675"/>
              <a:gd name="connsiteX10506" fmla="*/ 25457519 w 27203888"/>
              <a:gd name="connsiteY10506" fmla="*/ 5378296 h 10748675"/>
              <a:gd name="connsiteX10507" fmla="*/ 25471172 w 27203888"/>
              <a:gd name="connsiteY10507" fmla="*/ 5346217 h 10748675"/>
              <a:gd name="connsiteX10508" fmla="*/ 25457519 w 27203888"/>
              <a:gd name="connsiteY10508" fmla="*/ 5378296 h 10748675"/>
              <a:gd name="connsiteX10509" fmla="*/ 3832379 w 27203888"/>
              <a:gd name="connsiteY10509" fmla="*/ 10374246 h 10748675"/>
              <a:gd name="connsiteX10510" fmla="*/ 3836940 w 27203888"/>
              <a:gd name="connsiteY10510" fmla="*/ 10346321 h 10748675"/>
              <a:gd name="connsiteX10511" fmla="*/ 3832379 w 27203888"/>
              <a:gd name="connsiteY10511" fmla="*/ 10374246 h 10748675"/>
              <a:gd name="connsiteX10512" fmla="*/ 4430551 w 27203888"/>
              <a:gd name="connsiteY10512" fmla="*/ 10236579 h 10748675"/>
              <a:gd name="connsiteX10513" fmla="*/ 4410399 w 27203888"/>
              <a:gd name="connsiteY10513" fmla="*/ 10214342 h 10748675"/>
              <a:gd name="connsiteX10514" fmla="*/ 4430551 w 27203888"/>
              <a:gd name="connsiteY10514" fmla="*/ 10236579 h 10748675"/>
              <a:gd name="connsiteX10515" fmla="*/ 16181441 w 27203888"/>
              <a:gd name="connsiteY10515" fmla="*/ 7534158 h 10748675"/>
              <a:gd name="connsiteX10516" fmla="*/ 16174615 w 27203888"/>
              <a:gd name="connsiteY10516" fmla="*/ 7523930 h 10748675"/>
              <a:gd name="connsiteX10517" fmla="*/ 16181441 w 27203888"/>
              <a:gd name="connsiteY10517" fmla="*/ 7513702 h 10748675"/>
              <a:gd name="connsiteX10518" fmla="*/ 16188267 w 27203888"/>
              <a:gd name="connsiteY10518" fmla="*/ 7523930 h 10748675"/>
              <a:gd name="connsiteX10519" fmla="*/ 16181441 w 27203888"/>
              <a:gd name="connsiteY10519" fmla="*/ 7534158 h 10748675"/>
              <a:gd name="connsiteX10520" fmla="*/ 4476373 w 27203888"/>
              <a:gd name="connsiteY10520" fmla="*/ 10228822 h 10748675"/>
              <a:gd name="connsiteX10521" fmla="*/ 4441422 w 27203888"/>
              <a:gd name="connsiteY10521" fmla="*/ 10211134 h 10748675"/>
              <a:gd name="connsiteX10522" fmla="*/ 4476373 w 27203888"/>
              <a:gd name="connsiteY10522" fmla="*/ 10228822 h 10748675"/>
              <a:gd name="connsiteX10523" fmla="*/ 3516485 w 27203888"/>
              <a:gd name="connsiteY10523" fmla="*/ 10449737 h 10748675"/>
              <a:gd name="connsiteX10524" fmla="*/ 3540160 w 27203888"/>
              <a:gd name="connsiteY10524" fmla="*/ 10418556 h 10748675"/>
              <a:gd name="connsiteX10525" fmla="*/ 3516485 w 27203888"/>
              <a:gd name="connsiteY10525" fmla="*/ 10449737 h 10748675"/>
              <a:gd name="connsiteX10526" fmla="*/ 8554625 w 27203888"/>
              <a:gd name="connsiteY10526" fmla="*/ 9290609 h 10748675"/>
              <a:gd name="connsiteX10527" fmla="*/ 8541382 w 27203888"/>
              <a:gd name="connsiteY10527" fmla="*/ 9291640 h 10748675"/>
              <a:gd name="connsiteX10528" fmla="*/ 8556669 w 27203888"/>
              <a:gd name="connsiteY10528" fmla="*/ 9289804 h 10748675"/>
              <a:gd name="connsiteX10529" fmla="*/ 13972699 w 27203888"/>
              <a:gd name="connsiteY10529" fmla="*/ 8044254 h 10748675"/>
              <a:gd name="connsiteX10530" fmla="*/ 13959047 w 27203888"/>
              <a:gd name="connsiteY10530" fmla="*/ 8016979 h 10748675"/>
              <a:gd name="connsiteX10531" fmla="*/ 13972699 w 27203888"/>
              <a:gd name="connsiteY10531" fmla="*/ 8044254 h 10748675"/>
              <a:gd name="connsiteX10532" fmla="*/ 16226240 w 27203888"/>
              <a:gd name="connsiteY10532" fmla="*/ 7542475 h 10748675"/>
              <a:gd name="connsiteX10533" fmla="*/ 16181819 w 27203888"/>
              <a:gd name="connsiteY10533" fmla="*/ 7511573 h 10748675"/>
              <a:gd name="connsiteX10534" fmla="*/ 16276571 w 27203888"/>
              <a:gd name="connsiteY10534" fmla="*/ 7462586 h 10748675"/>
              <a:gd name="connsiteX10535" fmla="*/ 16306715 w 27203888"/>
              <a:gd name="connsiteY10535" fmla="*/ 7479017 h 10748675"/>
              <a:gd name="connsiteX10536" fmla="*/ 16226240 w 27203888"/>
              <a:gd name="connsiteY10536" fmla="*/ 7542475 h 10748675"/>
              <a:gd name="connsiteX10537" fmla="*/ 4526418 w 27203888"/>
              <a:gd name="connsiteY10537" fmla="*/ 10235595 h 10748675"/>
              <a:gd name="connsiteX10538" fmla="*/ 4515935 w 27203888"/>
              <a:gd name="connsiteY10538" fmla="*/ 10190047 h 10748675"/>
              <a:gd name="connsiteX10539" fmla="*/ 4592779 w 27203888"/>
              <a:gd name="connsiteY10539" fmla="*/ 10183020 h 10748675"/>
              <a:gd name="connsiteX10540" fmla="*/ 4526418 w 27203888"/>
              <a:gd name="connsiteY10540" fmla="*/ 10235595 h 10748675"/>
              <a:gd name="connsiteX10541" fmla="*/ 25494928 w 27203888"/>
              <a:gd name="connsiteY10541" fmla="*/ 5411374 h 10748675"/>
              <a:gd name="connsiteX10542" fmla="*/ 25491813 w 27203888"/>
              <a:gd name="connsiteY10542" fmla="*/ 5388361 h 10748675"/>
              <a:gd name="connsiteX10543" fmla="*/ 25499918 w 27203888"/>
              <a:gd name="connsiteY10543" fmla="*/ 5390918 h 10748675"/>
              <a:gd name="connsiteX10544" fmla="*/ 25494928 w 27203888"/>
              <a:gd name="connsiteY10544" fmla="*/ 5411374 h 10748675"/>
              <a:gd name="connsiteX10545" fmla="*/ 5244683 w 27203888"/>
              <a:gd name="connsiteY10545" fmla="*/ 10075407 h 10748675"/>
              <a:gd name="connsiteX10546" fmla="*/ 5197453 w 27203888"/>
              <a:gd name="connsiteY10546" fmla="*/ 10080734 h 10748675"/>
              <a:gd name="connsiteX10547" fmla="*/ 5201889 w 27203888"/>
              <a:gd name="connsiteY10547" fmla="*/ 10029824 h 10748675"/>
              <a:gd name="connsiteX10548" fmla="*/ 5247906 w 27203888"/>
              <a:gd name="connsiteY10548" fmla="*/ 10019233 h 10748675"/>
              <a:gd name="connsiteX10549" fmla="*/ 5244683 w 27203888"/>
              <a:gd name="connsiteY10549" fmla="*/ 10075407 h 10748675"/>
              <a:gd name="connsiteX10550" fmla="*/ 16652570 w 27203888"/>
              <a:gd name="connsiteY10550" fmla="*/ 7466569 h 10748675"/>
              <a:gd name="connsiteX10551" fmla="*/ 16624531 w 27203888"/>
              <a:gd name="connsiteY10551" fmla="*/ 7466569 h 10748675"/>
              <a:gd name="connsiteX10552" fmla="*/ 16643224 w 27203888"/>
              <a:gd name="connsiteY10552" fmla="*/ 7401377 h 10748675"/>
              <a:gd name="connsiteX10553" fmla="*/ 16652570 w 27203888"/>
              <a:gd name="connsiteY10553" fmla="*/ 7466569 h 10748675"/>
              <a:gd name="connsiteX10554" fmla="*/ 16115584 w 27203888"/>
              <a:gd name="connsiteY10554" fmla="*/ 7595826 h 10748675"/>
              <a:gd name="connsiteX10555" fmla="*/ 16092750 w 27203888"/>
              <a:gd name="connsiteY10555" fmla="*/ 7587097 h 10748675"/>
              <a:gd name="connsiteX10556" fmla="*/ 16083780 w 27203888"/>
              <a:gd name="connsiteY10556" fmla="*/ 7573307 h 10748675"/>
              <a:gd name="connsiteX10557" fmla="*/ 16086077 w 27203888"/>
              <a:gd name="connsiteY10557" fmla="*/ 7583154 h 10748675"/>
              <a:gd name="connsiteX10558" fmla="*/ 16082336 w 27203888"/>
              <a:gd name="connsiteY10558" fmla="*/ 7599192 h 10748675"/>
              <a:gd name="connsiteX10559" fmla="*/ 16077347 w 27203888"/>
              <a:gd name="connsiteY10559" fmla="*/ 7586362 h 10748675"/>
              <a:gd name="connsiteX10560" fmla="*/ 16081600 w 27203888"/>
              <a:gd name="connsiteY10560" fmla="*/ 7569955 h 10748675"/>
              <a:gd name="connsiteX10561" fmla="*/ 16080950 w 27203888"/>
              <a:gd name="connsiteY10561" fmla="*/ 7568956 h 10748675"/>
              <a:gd name="connsiteX10562" fmla="*/ 16082157 w 27203888"/>
              <a:gd name="connsiteY10562" fmla="*/ 7567805 h 10748675"/>
              <a:gd name="connsiteX10563" fmla="*/ 16082336 w 27203888"/>
              <a:gd name="connsiteY10563" fmla="*/ 7567115 h 10748675"/>
              <a:gd name="connsiteX10564" fmla="*/ 16082436 w 27203888"/>
              <a:gd name="connsiteY10564" fmla="*/ 7567540 h 10748675"/>
              <a:gd name="connsiteX10565" fmla="*/ 16104839 w 27203888"/>
              <a:gd name="connsiteY10565" fmla="*/ 7546172 h 10748675"/>
              <a:gd name="connsiteX10566" fmla="*/ 16157905 w 27203888"/>
              <a:gd name="connsiteY10566" fmla="*/ 7524378 h 10748675"/>
              <a:gd name="connsiteX10567" fmla="*/ 16184593 w 27203888"/>
              <a:gd name="connsiteY10567" fmla="*/ 7537256 h 10748675"/>
              <a:gd name="connsiteX10568" fmla="*/ 16115584 w 27203888"/>
              <a:gd name="connsiteY10568" fmla="*/ 7595826 h 10748675"/>
              <a:gd name="connsiteX10569" fmla="*/ 8746472 w 27203888"/>
              <a:gd name="connsiteY10569" fmla="*/ 9294286 h 10748675"/>
              <a:gd name="connsiteX10570" fmla="*/ 8729835 w 27203888"/>
              <a:gd name="connsiteY10570" fmla="*/ 9297466 h 10748675"/>
              <a:gd name="connsiteX10571" fmla="*/ 8756891 w 27203888"/>
              <a:gd name="connsiteY10571" fmla="*/ 9280852 h 10748675"/>
              <a:gd name="connsiteX10572" fmla="*/ 8746472 w 27203888"/>
              <a:gd name="connsiteY10572" fmla="*/ 9294286 h 10748675"/>
              <a:gd name="connsiteX10573" fmla="*/ 3761336 w 27203888"/>
              <a:gd name="connsiteY10573" fmla="*/ 10448757 h 10748675"/>
              <a:gd name="connsiteX10574" fmla="*/ 3585973 w 27203888"/>
              <a:gd name="connsiteY10574" fmla="*/ 10441278 h 10748675"/>
              <a:gd name="connsiteX10575" fmla="*/ 3640004 w 27203888"/>
              <a:gd name="connsiteY10575" fmla="*/ 10391636 h 10748675"/>
              <a:gd name="connsiteX10576" fmla="*/ 3650460 w 27203888"/>
              <a:gd name="connsiteY10576" fmla="*/ 10437068 h 10748675"/>
              <a:gd name="connsiteX10577" fmla="*/ 3714617 w 27203888"/>
              <a:gd name="connsiteY10577" fmla="*/ 10411672 h 10748675"/>
              <a:gd name="connsiteX10578" fmla="*/ 3761336 w 27203888"/>
              <a:gd name="connsiteY10578" fmla="*/ 10448757 h 10748675"/>
              <a:gd name="connsiteX10579" fmla="*/ 16542942 w 27203888"/>
              <a:gd name="connsiteY10579" fmla="*/ 7520530 h 10748675"/>
              <a:gd name="connsiteX10580" fmla="*/ 16523665 w 27203888"/>
              <a:gd name="connsiteY10580" fmla="*/ 7522066 h 10748675"/>
              <a:gd name="connsiteX10581" fmla="*/ 16551704 w 27203888"/>
              <a:gd name="connsiteY10581" fmla="*/ 7491350 h 10748675"/>
              <a:gd name="connsiteX10582" fmla="*/ 16542942 w 27203888"/>
              <a:gd name="connsiteY10582" fmla="*/ 7520530 h 10748675"/>
              <a:gd name="connsiteX10583" fmla="*/ 15990887 w 27203888"/>
              <a:gd name="connsiteY10583" fmla="*/ 7651287 h 10748675"/>
              <a:gd name="connsiteX10584" fmla="*/ 15990888 w 27203888"/>
              <a:gd name="connsiteY10584" fmla="*/ 7588287 h 10748675"/>
              <a:gd name="connsiteX10585" fmla="*/ 16039225 w 27203888"/>
              <a:gd name="connsiteY10585" fmla="*/ 7573070 h 10748675"/>
              <a:gd name="connsiteX10586" fmla="*/ 16080125 w 27203888"/>
              <a:gd name="connsiteY10586" fmla="*/ 7601100 h 10748675"/>
              <a:gd name="connsiteX10587" fmla="*/ 15990887 w 27203888"/>
              <a:gd name="connsiteY10587" fmla="*/ 7651287 h 10748675"/>
              <a:gd name="connsiteX10588" fmla="*/ 4081572 w 27203888"/>
              <a:gd name="connsiteY10588" fmla="*/ 10392273 h 10748675"/>
              <a:gd name="connsiteX10589" fmla="*/ 4065267 w 27203888"/>
              <a:gd name="connsiteY10589" fmla="*/ 10369153 h 10748675"/>
              <a:gd name="connsiteX10590" fmla="*/ 4081572 w 27203888"/>
              <a:gd name="connsiteY10590" fmla="*/ 10392273 h 10748675"/>
              <a:gd name="connsiteX10591" fmla="*/ 4567589 w 27203888"/>
              <a:gd name="connsiteY10591" fmla="*/ 10280419 h 10748675"/>
              <a:gd name="connsiteX10592" fmla="*/ 4547438 w 27203888"/>
              <a:gd name="connsiteY10592" fmla="*/ 10258184 h 10748675"/>
              <a:gd name="connsiteX10593" fmla="*/ 4567589 w 27203888"/>
              <a:gd name="connsiteY10593" fmla="*/ 10280419 h 10748675"/>
              <a:gd name="connsiteX10594" fmla="*/ 4778571 w 27203888"/>
              <a:gd name="connsiteY10594" fmla="*/ 10231862 h 10748675"/>
              <a:gd name="connsiteX10595" fmla="*/ 4758419 w 27203888"/>
              <a:gd name="connsiteY10595" fmla="*/ 10209627 h 10748675"/>
              <a:gd name="connsiteX10596" fmla="*/ 4778571 w 27203888"/>
              <a:gd name="connsiteY10596" fmla="*/ 10231862 h 10748675"/>
              <a:gd name="connsiteX10597" fmla="*/ 25557585 w 27203888"/>
              <a:gd name="connsiteY10597" fmla="*/ 5454054 h 10748675"/>
              <a:gd name="connsiteX10598" fmla="*/ 25500750 w 27203888"/>
              <a:gd name="connsiteY10598" fmla="*/ 5421767 h 10748675"/>
              <a:gd name="connsiteX10599" fmla="*/ 25515371 w 27203888"/>
              <a:gd name="connsiteY10599" fmla="*/ 5406380 h 10748675"/>
              <a:gd name="connsiteX10600" fmla="*/ 25557585 w 27203888"/>
              <a:gd name="connsiteY10600" fmla="*/ 5454054 h 10748675"/>
              <a:gd name="connsiteX10601" fmla="*/ 25271564 w 27203888"/>
              <a:gd name="connsiteY10601" fmla="*/ 5525553 h 10748675"/>
              <a:gd name="connsiteX10602" fmla="*/ 25226970 w 27203888"/>
              <a:gd name="connsiteY10602" fmla="*/ 5497747 h 10748675"/>
              <a:gd name="connsiteX10603" fmla="*/ 25242072 w 27203888"/>
              <a:gd name="connsiteY10603" fmla="*/ 5497747 h 10748675"/>
              <a:gd name="connsiteX10604" fmla="*/ 25287372 w 27203888"/>
              <a:gd name="connsiteY10604" fmla="*/ 5510504 h 10748675"/>
              <a:gd name="connsiteX10605" fmla="*/ 25271564 w 27203888"/>
              <a:gd name="connsiteY10605" fmla="*/ 5525553 h 10748675"/>
              <a:gd name="connsiteX10606" fmla="*/ 16484040 w 27203888"/>
              <a:gd name="connsiteY10606" fmla="*/ 7556575 h 10748675"/>
              <a:gd name="connsiteX10607" fmla="*/ 16494015 w 27203888"/>
              <a:gd name="connsiteY10607" fmla="*/ 7524496 h 10748675"/>
              <a:gd name="connsiteX10608" fmla="*/ 16484040 w 27203888"/>
              <a:gd name="connsiteY10608" fmla="*/ 7556575 h 10748675"/>
              <a:gd name="connsiteX10609" fmla="*/ 15855257 w 27203888"/>
              <a:gd name="connsiteY10609" fmla="*/ 7704313 h 10748675"/>
              <a:gd name="connsiteX10610" fmla="*/ 15835980 w 27203888"/>
              <a:gd name="connsiteY10610" fmla="*/ 7708153 h 10748675"/>
              <a:gd name="connsiteX10611" fmla="*/ 15864020 w 27203888"/>
              <a:gd name="connsiteY10611" fmla="*/ 7677438 h 10748675"/>
              <a:gd name="connsiteX10612" fmla="*/ 15855257 w 27203888"/>
              <a:gd name="connsiteY10612" fmla="*/ 7704313 h 10748675"/>
              <a:gd name="connsiteX10613" fmla="*/ 3854768 w 27203888"/>
              <a:gd name="connsiteY10613" fmla="*/ 10471485 h 10748675"/>
              <a:gd name="connsiteX10614" fmla="*/ 3874068 w 27203888"/>
              <a:gd name="connsiteY10614" fmla="*/ 10438707 h 10748675"/>
              <a:gd name="connsiteX10615" fmla="*/ 3854768 w 27203888"/>
              <a:gd name="connsiteY10615" fmla="*/ 10471485 h 10748675"/>
              <a:gd name="connsiteX10616" fmla="*/ 8380641 w 27203888"/>
              <a:gd name="connsiteY10616" fmla="*/ 9437889 h 10748675"/>
              <a:gd name="connsiteX10617" fmla="*/ 8225571 w 27203888"/>
              <a:gd name="connsiteY10617" fmla="*/ 9364323 h 10748675"/>
              <a:gd name="connsiteX10618" fmla="*/ 8311778 w 27203888"/>
              <a:gd name="connsiteY10618" fmla="*/ 9344482 h 10748675"/>
              <a:gd name="connsiteX10619" fmla="*/ 8330997 w 27203888"/>
              <a:gd name="connsiteY10619" fmla="*/ 9404558 h 10748675"/>
              <a:gd name="connsiteX10620" fmla="*/ 8379438 w 27203888"/>
              <a:gd name="connsiteY10620" fmla="*/ 9404159 h 10748675"/>
              <a:gd name="connsiteX10621" fmla="*/ 8351574 w 27203888"/>
              <a:gd name="connsiteY10621" fmla="*/ 9329948 h 10748675"/>
              <a:gd name="connsiteX10622" fmla="*/ 8777230 w 27203888"/>
              <a:gd name="connsiteY10622" fmla="*/ 9082388 h 10748675"/>
              <a:gd name="connsiteX10623" fmla="*/ 8777890 w 27203888"/>
              <a:gd name="connsiteY10623" fmla="*/ 9178982 h 10748675"/>
              <a:gd name="connsiteX10624" fmla="*/ 8703655 w 27203888"/>
              <a:gd name="connsiteY10624" fmla="*/ 9227420 h 10748675"/>
              <a:gd name="connsiteX10625" fmla="*/ 8627590 w 27203888"/>
              <a:gd name="connsiteY10625" fmla="*/ 9271800 h 10748675"/>
              <a:gd name="connsiteX10626" fmla="*/ 8607527 w 27203888"/>
              <a:gd name="connsiteY10626" fmla="*/ 9254918 h 10748675"/>
              <a:gd name="connsiteX10627" fmla="*/ 8581600 w 27203888"/>
              <a:gd name="connsiteY10627" fmla="*/ 9255510 h 10748675"/>
              <a:gd name="connsiteX10628" fmla="*/ 8612226 w 27203888"/>
              <a:gd name="connsiteY10628" fmla="*/ 9275336 h 10748675"/>
              <a:gd name="connsiteX10629" fmla="*/ 8578006 w 27203888"/>
              <a:gd name="connsiteY10629" fmla="*/ 9287244 h 10748675"/>
              <a:gd name="connsiteX10630" fmla="*/ 8556669 w 27203888"/>
              <a:gd name="connsiteY10630" fmla="*/ 9289804 h 10748675"/>
              <a:gd name="connsiteX10631" fmla="*/ 8566988 w 27203888"/>
              <a:gd name="connsiteY10631" fmla="*/ 9285747 h 10748675"/>
              <a:gd name="connsiteX10632" fmla="*/ 8561114 w 27203888"/>
              <a:gd name="connsiteY10632" fmla="*/ 9260225 h 10748675"/>
              <a:gd name="connsiteX10633" fmla="*/ 8531140 w 27203888"/>
              <a:gd name="connsiteY10633" fmla="*/ 9293997 h 10748675"/>
              <a:gd name="connsiteX10634" fmla="*/ 8465738 w 27203888"/>
              <a:gd name="connsiteY10634" fmla="*/ 9314425 h 10748675"/>
              <a:gd name="connsiteX10635" fmla="*/ 8471520 w 27203888"/>
              <a:gd name="connsiteY10635" fmla="*/ 9409841 h 10748675"/>
              <a:gd name="connsiteX10636" fmla="*/ 8380641 w 27203888"/>
              <a:gd name="connsiteY10636" fmla="*/ 9437889 h 10748675"/>
              <a:gd name="connsiteX10637" fmla="*/ 15794130 w 27203888"/>
              <a:gd name="connsiteY10637" fmla="*/ 7738747 h 10748675"/>
              <a:gd name="connsiteX10638" fmla="*/ 15763931 w 27203888"/>
              <a:gd name="connsiteY10638" fmla="*/ 7741225 h 10748675"/>
              <a:gd name="connsiteX10639" fmla="*/ 15780918 w 27203888"/>
              <a:gd name="connsiteY10639" fmla="*/ 7706535 h 10748675"/>
              <a:gd name="connsiteX10640" fmla="*/ 15809232 w 27203888"/>
              <a:gd name="connsiteY10640" fmla="*/ 7721402 h 10748675"/>
              <a:gd name="connsiteX10641" fmla="*/ 15794130 w 27203888"/>
              <a:gd name="connsiteY10641" fmla="*/ 7738747 h 10748675"/>
              <a:gd name="connsiteX10642" fmla="*/ 8202371 w 27203888"/>
              <a:gd name="connsiteY10642" fmla="*/ 9487529 h 10748675"/>
              <a:gd name="connsiteX10643" fmla="*/ 8209528 w 27203888"/>
              <a:gd name="connsiteY10643" fmla="*/ 9470894 h 10748675"/>
              <a:gd name="connsiteX10644" fmla="*/ 8202371 w 27203888"/>
              <a:gd name="connsiteY10644" fmla="*/ 9487529 h 10748675"/>
              <a:gd name="connsiteX10645" fmla="*/ 16451618 w 27203888"/>
              <a:gd name="connsiteY10645" fmla="*/ 7589721 h 10748675"/>
              <a:gd name="connsiteX10646" fmla="*/ 16465269 w 27203888"/>
              <a:gd name="connsiteY10646" fmla="*/ 7557644 h 10748675"/>
              <a:gd name="connsiteX10647" fmla="*/ 16451618 w 27203888"/>
              <a:gd name="connsiteY10647" fmla="*/ 7589721 h 10748675"/>
              <a:gd name="connsiteX10648" fmla="*/ 16262182 w 27203888"/>
              <a:gd name="connsiteY10648" fmla="*/ 7642990 h 10748675"/>
              <a:gd name="connsiteX10649" fmla="*/ 16263325 w 27203888"/>
              <a:gd name="connsiteY10649" fmla="*/ 7636594 h 10748675"/>
              <a:gd name="connsiteX10650" fmla="*/ 16264904 w 27203888"/>
              <a:gd name="connsiteY10650" fmla="*/ 7627771 h 10748675"/>
              <a:gd name="connsiteX10651" fmla="*/ 16263560 w 27203888"/>
              <a:gd name="connsiteY10651" fmla="*/ 7635287 h 10748675"/>
              <a:gd name="connsiteX10652" fmla="*/ 4937643 w 27203888"/>
              <a:gd name="connsiteY10652" fmla="*/ 10250791 h 10748675"/>
              <a:gd name="connsiteX10653" fmla="*/ 4917497 w 27203888"/>
              <a:gd name="connsiteY10653" fmla="*/ 10228586 h 10748675"/>
              <a:gd name="connsiteX10654" fmla="*/ 4937643 w 27203888"/>
              <a:gd name="connsiteY10654" fmla="*/ 10250791 h 10748675"/>
              <a:gd name="connsiteX10655" fmla="*/ 8253901 w 27203888"/>
              <a:gd name="connsiteY10655" fmla="*/ 9487568 h 10748675"/>
              <a:gd name="connsiteX10656" fmla="*/ 8248313 w 27203888"/>
              <a:gd name="connsiteY10656" fmla="*/ 9463288 h 10748675"/>
              <a:gd name="connsiteX10657" fmla="*/ 8284581 w 27203888"/>
              <a:gd name="connsiteY10657" fmla="*/ 9459033 h 10748675"/>
              <a:gd name="connsiteX10658" fmla="*/ 8293946 w 27203888"/>
              <a:gd name="connsiteY10658" fmla="*/ 9465830 h 10748675"/>
              <a:gd name="connsiteX10659" fmla="*/ 8286936 w 27203888"/>
              <a:gd name="connsiteY10659" fmla="*/ 9452558 h 10748675"/>
              <a:gd name="connsiteX10660" fmla="*/ 8288371 w 27203888"/>
              <a:gd name="connsiteY10660" fmla="*/ 9440889 h 10748675"/>
              <a:gd name="connsiteX10661" fmla="*/ 8294762 w 27203888"/>
              <a:gd name="connsiteY10661" fmla="*/ 9450757 h 10748675"/>
              <a:gd name="connsiteX10662" fmla="*/ 8294250 w 27203888"/>
              <a:gd name="connsiteY10662" fmla="*/ 9466050 h 10748675"/>
              <a:gd name="connsiteX10663" fmla="*/ 8295979 w 27203888"/>
              <a:gd name="connsiteY10663" fmla="*/ 9467306 h 10748675"/>
              <a:gd name="connsiteX10664" fmla="*/ 8253901 w 27203888"/>
              <a:gd name="connsiteY10664" fmla="*/ 9487568 h 10748675"/>
              <a:gd name="connsiteX10665" fmla="*/ 16323451 w 27203888"/>
              <a:gd name="connsiteY10665" fmla="*/ 7631044 h 10748675"/>
              <a:gd name="connsiteX10666" fmla="*/ 16318332 w 27203888"/>
              <a:gd name="connsiteY10666" fmla="*/ 7623373 h 10748675"/>
              <a:gd name="connsiteX10667" fmla="*/ 16323452 w 27203888"/>
              <a:gd name="connsiteY10667" fmla="*/ 7615702 h 10748675"/>
              <a:gd name="connsiteX10668" fmla="*/ 16331984 w 27203888"/>
              <a:gd name="connsiteY10668" fmla="*/ 7623373 h 10748675"/>
              <a:gd name="connsiteX10669" fmla="*/ 16323451 w 27203888"/>
              <a:gd name="connsiteY10669" fmla="*/ 7631044 h 10748675"/>
              <a:gd name="connsiteX10670" fmla="*/ 5104557 w 27203888"/>
              <a:gd name="connsiteY10670" fmla="*/ 10215836 h 10748675"/>
              <a:gd name="connsiteX10671" fmla="*/ 5067594 w 27203888"/>
              <a:gd name="connsiteY10671" fmla="*/ 10191046 h 10748675"/>
              <a:gd name="connsiteX10672" fmla="*/ 5144097 w 27203888"/>
              <a:gd name="connsiteY10672" fmla="*/ 10199804 h 10748675"/>
              <a:gd name="connsiteX10673" fmla="*/ 5104557 w 27203888"/>
              <a:gd name="connsiteY10673" fmla="*/ 10215836 h 10748675"/>
              <a:gd name="connsiteX10674" fmla="*/ 26449235 w 27203888"/>
              <a:gd name="connsiteY10674" fmla="*/ 5306158 h 10748675"/>
              <a:gd name="connsiteX10675" fmla="*/ 26386929 w 27203888"/>
              <a:gd name="connsiteY10675" fmla="*/ 5237303 h 10748675"/>
              <a:gd name="connsiteX10676" fmla="*/ 26458174 w 27203888"/>
              <a:gd name="connsiteY10676" fmla="*/ 5300811 h 10748675"/>
              <a:gd name="connsiteX10677" fmla="*/ 26449235 w 27203888"/>
              <a:gd name="connsiteY10677" fmla="*/ 5306158 h 10748675"/>
              <a:gd name="connsiteX10678" fmla="*/ 16260695 w 27203888"/>
              <a:gd name="connsiteY10678" fmla="*/ 7651300 h 10748675"/>
              <a:gd name="connsiteX10679" fmla="*/ 16261550 w 27203888"/>
              <a:gd name="connsiteY10679" fmla="*/ 7646521 h 10748675"/>
              <a:gd name="connsiteX10680" fmla="*/ 16262182 w 27203888"/>
              <a:gd name="connsiteY10680" fmla="*/ 7642990 h 10748675"/>
              <a:gd name="connsiteX10681" fmla="*/ 16273903 w 27203888"/>
              <a:gd name="connsiteY10681" fmla="*/ 7651247 h 10748675"/>
              <a:gd name="connsiteX10682" fmla="*/ 16264297 w 27203888"/>
              <a:gd name="connsiteY10682" fmla="*/ 7632463 h 10748675"/>
              <a:gd name="connsiteX10683" fmla="*/ 16292315 w 27203888"/>
              <a:gd name="connsiteY10683" fmla="*/ 7619204 h 10748675"/>
              <a:gd name="connsiteX10684" fmla="*/ 16273903 w 27203888"/>
              <a:gd name="connsiteY10684" fmla="*/ 7651247 h 10748675"/>
              <a:gd name="connsiteX10685" fmla="*/ 4061237 w 27203888"/>
              <a:gd name="connsiteY10685" fmla="*/ 10476294 h 10748675"/>
              <a:gd name="connsiteX10686" fmla="*/ 3914227 w 27203888"/>
              <a:gd name="connsiteY10686" fmla="*/ 10471379 h 10748675"/>
              <a:gd name="connsiteX10687" fmla="*/ 4061237 w 27203888"/>
              <a:gd name="connsiteY10687" fmla="*/ 10476294 h 10748675"/>
              <a:gd name="connsiteX10688" fmla="*/ 8167022 w 27203888"/>
              <a:gd name="connsiteY10688" fmla="*/ 9535960 h 10748675"/>
              <a:gd name="connsiteX10689" fmla="*/ 8141990 w 27203888"/>
              <a:gd name="connsiteY10689" fmla="*/ 9539719 h 10748675"/>
              <a:gd name="connsiteX10690" fmla="*/ 8160068 w 27203888"/>
              <a:gd name="connsiteY10690" fmla="*/ 9483046 h 10748675"/>
              <a:gd name="connsiteX10691" fmla="*/ 8116108 w 27203888"/>
              <a:gd name="connsiteY10691" fmla="*/ 9450442 h 10748675"/>
              <a:gd name="connsiteX10692" fmla="*/ 8213494 w 27203888"/>
              <a:gd name="connsiteY10692" fmla="*/ 9390647 h 10748675"/>
              <a:gd name="connsiteX10693" fmla="*/ 8221267 w 27203888"/>
              <a:gd name="connsiteY10693" fmla="*/ 9447601 h 10748675"/>
              <a:gd name="connsiteX10694" fmla="*/ 8196508 w 27203888"/>
              <a:gd name="connsiteY10694" fmla="*/ 9479110 h 10748675"/>
              <a:gd name="connsiteX10695" fmla="*/ 8191812 w 27203888"/>
              <a:gd name="connsiteY10695" fmla="*/ 9528252 h 10748675"/>
              <a:gd name="connsiteX10696" fmla="*/ 8167022 w 27203888"/>
              <a:gd name="connsiteY10696" fmla="*/ 9535960 h 10748675"/>
              <a:gd name="connsiteX10697" fmla="*/ 26934490 w 27203888"/>
              <a:gd name="connsiteY10697" fmla="*/ 5226730 h 10748675"/>
              <a:gd name="connsiteX10698" fmla="*/ 26947246 w 27203888"/>
              <a:gd name="connsiteY10698" fmla="*/ 5161538 h 10748675"/>
              <a:gd name="connsiteX10699" fmla="*/ 26934490 w 27203888"/>
              <a:gd name="connsiteY10699" fmla="*/ 5226730 h 10748675"/>
              <a:gd name="connsiteX10700" fmla="*/ 26480004 w 27203888"/>
              <a:gd name="connsiteY10700" fmla="*/ 5334921 h 10748675"/>
              <a:gd name="connsiteX10701" fmla="*/ 26458977 w 27203888"/>
              <a:gd name="connsiteY10701" fmla="*/ 5325899 h 10748675"/>
              <a:gd name="connsiteX10702" fmla="*/ 26464427 w 27203888"/>
              <a:gd name="connsiteY10702" fmla="*/ 5313068 h 10748675"/>
              <a:gd name="connsiteX10703" fmla="*/ 26487016 w 27203888"/>
              <a:gd name="connsiteY10703" fmla="*/ 5325899 h 10748675"/>
              <a:gd name="connsiteX10704" fmla="*/ 26480004 w 27203888"/>
              <a:gd name="connsiteY10704" fmla="*/ 5334921 h 10748675"/>
              <a:gd name="connsiteX10705" fmla="*/ 8487799 w 27203888"/>
              <a:gd name="connsiteY10705" fmla="*/ 9480036 h 10748675"/>
              <a:gd name="connsiteX10706" fmla="*/ 8458305 w 27203888"/>
              <a:gd name="connsiteY10706" fmla="*/ 9465237 h 10748675"/>
              <a:gd name="connsiteX10707" fmla="*/ 8487799 w 27203888"/>
              <a:gd name="connsiteY10707" fmla="*/ 9480036 h 10748675"/>
              <a:gd name="connsiteX10708" fmla="*/ 4106850 w 27203888"/>
              <a:gd name="connsiteY10708" fmla="*/ 10488790 h 10748675"/>
              <a:gd name="connsiteX10709" fmla="*/ 4077273 w 27203888"/>
              <a:gd name="connsiteY10709" fmla="*/ 10483988 h 10748675"/>
              <a:gd name="connsiteX10710" fmla="*/ 4141468 w 27203888"/>
              <a:gd name="connsiteY10710" fmla="*/ 10480140 h 10748675"/>
              <a:gd name="connsiteX10711" fmla="*/ 4106850 w 27203888"/>
              <a:gd name="connsiteY10711" fmla="*/ 10488790 h 10748675"/>
              <a:gd name="connsiteX10712" fmla="*/ 5024191 w 27203888"/>
              <a:gd name="connsiteY10712" fmla="*/ 10278476 h 10748675"/>
              <a:gd name="connsiteX10713" fmla="*/ 5033475 w 27203888"/>
              <a:gd name="connsiteY10713" fmla="*/ 10253490 h 10748675"/>
              <a:gd name="connsiteX10714" fmla="*/ 5024191 w 27203888"/>
              <a:gd name="connsiteY10714" fmla="*/ 10278476 h 10748675"/>
              <a:gd name="connsiteX10715" fmla="*/ 3446711 w 27203888"/>
              <a:gd name="connsiteY10715" fmla="*/ 10644001 h 10748675"/>
              <a:gd name="connsiteX10716" fmla="*/ 3384621 w 27203888"/>
              <a:gd name="connsiteY10716" fmla="*/ 10640790 h 10748675"/>
              <a:gd name="connsiteX10717" fmla="*/ 3323890 w 27203888"/>
              <a:gd name="connsiteY10717" fmla="*/ 10611688 h 10748675"/>
              <a:gd name="connsiteX10718" fmla="*/ 3246357 w 27203888"/>
              <a:gd name="connsiteY10718" fmla="*/ 10603505 h 10748675"/>
              <a:gd name="connsiteX10719" fmla="*/ 2950200 w 27203888"/>
              <a:gd name="connsiteY10719" fmla="*/ 10553196 h 10748675"/>
              <a:gd name="connsiteX10720" fmla="*/ 2645576 w 27203888"/>
              <a:gd name="connsiteY10720" fmla="*/ 10489580 h 10748675"/>
              <a:gd name="connsiteX10721" fmla="*/ 2492776 w 27203888"/>
              <a:gd name="connsiteY10721" fmla="*/ 10455641 h 10748675"/>
              <a:gd name="connsiteX10722" fmla="*/ 2412692 w 27203888"/>
              <a:gd name="connsiteY10722" fmla="*/ 10436377 h 10748675"/>
              <a:gd name="connsiteX10723" fmla="*/ 2373242 w 27203888"/>
              <a:gd name="connsiteY10723" fmla="*/ 10429303 h 10748675"/>
              <a:gd name="connsiteX10724" fmla="*/ 2365003 w 27203888"/>
              <a:gd name="connsiteY10724" fmla="*/ 10393504 h 10748675"/>
              <a:gd name="connsiteX10725" fmla="*/ 2456949 w 27203888"/>
              <a:gd name="connsiteY10725" fmla="*/ 10393884 h 10748675"/>
              <a:gd name="connsiteX10726" fmla="*/ 2593180 w 27203888"/>
              <a:gd name="connsiteY10726" fmla="*/ 10426251 h 10748675"/>
              <a:gd name="connsiteX10727" fmla="*/ 2896822 w 27203888"/>
              <a:gd name="connsiteY10727" fmla="*/ 10485606 h 10748675"/>
              <a:gd name="connsiteX10728" fmla="*/ 3500616 w 27203888"/>
              <a:gd name="connsiteY10728" fmla="*/ 10608709 h 10748675"/>
              <a:gd name="connsiteX10729" fmla="*/ 3446711 w 27203888"/>
              <a:gd name="connsiteY10729" fmla="*/ 10644001 h 10748675"/>
              <a:gd name="connsiteX10730" fmla="*/ 7569349 w 27203888"/>
              <a:gd name="connsiteY10730" fmla="*/ 9698006 h 10748675"/>
              <a:gd name="connsiteX10731" fmla="*/ 7535625 w 27203888"/>
              <a:gd name="connsiteY10731" fmla="*/ 9675973 h 10748675"/>
              <a:gd name="connsiteX10732" fmla="*/ 7644811 w 27203888"/>
              <a:gd name="connsiteY10732" fmla="*/ 9628672 h 10748675"/>
              <a:gd name="connsiteX10733" fmla="*/ 7602671 w 27203888"/>
              <a:gd name="connsiteY10733" fmla="*/ 9682715 h 10748675"/>
              <a:gd name="connsiteX10734" fmla="*/ 7569349 w 27203888"/>
              <a:gd name="connsiteY10734" fmla="*/ 9698006 h 10748675"/>
              <a:gd name="connsiteX10735" fmla="*/ 16228273 w 27203888"/>
              <a:gd name="connsiteY10735" fmla="*/ 7708145 h 10748675"/>
              <a:gd name="connsiteX10736" fmla="*/ 16228273 w 27203888"/>
              <a:gd name="connsiteY10736" fmla="*/ 7652352 h 10748675"/>
              <a:gd name="connsiteX10737" fmla="*/ 16267091 w 27203888"/>
              <a:gd name="connsiteY10737" fmla="*/ 7664751 h 10748675"/>
              <a:gd name="connsiteX10738" fmla="*/ 16228273 w 27203888"/>
              <a:gd name="connsiteY10738" fmla="*/ 7708145 h 10748675"/>
              <a:gd name="connsiteX10739" fmla="*/ 7806798 w 27203888"/>
              <a:gd name="connsiteY10739" fmla="*/ 9647730 h 10748675"/>
              <a:gd name="connsiteX10740" fmla="*/ 7807115 w 27203888"/>
              <a:gd name="connsiteY10740" fmla="*/ 9644903 h 10748675"/>
              <a:gd name="connsiteX10741" fmla="*/ 7807810 w 27203888"/>
              <a:gd name="connsiteY10741" fmla="*/ 9638731 h 10748675"/>
              <a:gd name="connsiteX10742" fmla="*/ 3590178 w 27203888"/>
              <a:gd name="connsiteY10742" fmla="*/ 10624380 h 10748675"/>
              <a:gd name="connsiteX10743" fmla="*/ 3577446 w 27203888"/>
              <a:gd name="connsiteY10743" fmla="*/ 10611187 h 10748675"/>
              <a:gd name="connsiteX10744" fmla="*/ 3584305 w 27203888"/>
              <a:gd name="connsiteY10744" fmla="*/ 10598860 h 10748675"/>
              <a:gd name="connsiteX10745" fmla="*/ 3584843 w 27203888"/>
              <a:gd name="connsiteY10745" fmla="*/ 10599815 h 10748675"/>
              <a:gd name="connsiteX10746" fmla="*/ 3592486 w 27203888"/>
              <a:gd name="connsiteY10746" fmla="*/ 10593429 h 10748675"/>
              <a:gd name="connsiteX10747" fmla="*/ 3625971 w 27203888"/>
              <a:gd name="connsiteY10747" fmla="*/ 10601790 h 10748675"/>
              <a:gd name="connsiteX10748" fmla="*/ 3606241 w 27203888"/>
              <a:gd name="connsiteY10748" fmla="*/ 10608928 h 10748675"/>
              <a:gd name="connsiteX10749" fmla="*/ 3594570 w 27203888"/>
              <a:gd name="connsiteY10749" fmla="*/ 10609017 h 10748675"/>
              <a:gd name="connsiteX10750" fmla="*/ 3587239 w 27203888"/>
              <a:gd name="connsiteY10750" fmla="*/ 10604062 h 10748675"/>
              <a:gd name="connsiteX10751" fmla="*/ 3591009 w 27203888"/>
              <a:gd name="connsiteY10751" fmla="*/ 10610753 h 10748675"/>
              <a:gd name="connsiteX10752" fmla="*/ 3590178 w 27203888"/>
              <a:gd name="connsiteY10752" fmla="*/ 10624380 h 10748675"/>
              <a:gd name="connsiteX10753" fmla="*/ 6538861 w 27203888"/>
              <a:gd name="connsiteY10753" fmla="*/ 9947270 h 10748675"/>
              <a:gd name="connsiteX10754" fmla="*/ 6594084 w 27203888"/>
              <a:gd name="connsiteY10754" fmla="*/ 9898207 h 10748675"/>
              <a:gd name="connsiteX10755" fmla="*/ 6538861 w 27203888"/>
              <a:gd name="connsiteY10755" fmla="*/ 9947270 h 10748675"/>
              <a:gd name="connsiteX10756" fmla="*/ 16124180 w 27203888"/>
              <a:gd name="connsiteY10756" fmla="*/ 7741254 h 10748675"/>
              <a:gd name="connsiteX10757" fmla="*/ 16137792 w 27203888"/>
              <a:gd name="connsiteY10757" fmla="*/ 7709177 h 10748675"/>
              <a:gd name="connsiteX10758" fmla="*/ 16124180 w 27203888"/>
              <a:gd name="connsiteY10758" fmla="*/ 7741254 h 10748675"/>
              <a:gd name="connsiteX10759" fmla="*/ 3560965 w 27203888"/>
              <a:gd name="connsiteY10759" fmla="*/ 10643005 h 10748675"/>
              <a:gd name="connsiteX10760" fmla="*/ 3587914 w 27203888"/>
              <a:gd name="connsiteY10760" fmla="*/ 10626053 h 10748675"/>
              <a:gd name="connsiteX10761" fmla="*/ 3560965 w 27203888"/>
              <a:gd name="connsiteY10761" fmla="*/ 10643005 h 10748675"/>
              <a:gd name="connsiteX10762" fmla="*/ 8314766 w 27203888"/>
              <a:gd name="connsiteY10762" fmla="*/ 9548938 h 10748675"/>
              <a:gd name="connsiteX10763" fmla="*/ 8294614 w 27203888"/>
              <a:gd name="connsiteY10763" fmla="*/ 9526701 h 10748675"/>
              <a:gd name="connsiteX10764" fmla="*/ 8314766 w 27203888"/>
              <a:gd name="connsiteY10764" fmla="*/ 9548938 h 10748675"/>
              <a:gd name="connsiteX10765" fmla="*/ 4200341 w 27203888"/>
              <a:gd name="connsiteY10765" fmla="*/ 10502058 h 10748675"/>
              <a:gd name="connsiteX10766" fmla="*/ 4165466 w 27203888"/>
              <a:gd name="connsiteY10766" fmla="*/ 10476977 h 10748675"/>
              <a:gd name="connsiteX10767" fmla="*/ 4232044 w 27203888"/>
              <a:gd name="connsiteY10767" fmla="*/ 10477235 h 10748675"/>
              <a:gd name="connsiteX10768" fmla="*/ 4200341 w 27203888"/>
              <a:gd name="connsiteY10768" fmla="*/ 10502058 h 10748675"/>
              <a:gd name="connsiteX10769" fmla="*/ 26508824 w 27203888"/>
              <a:gd name="connsiteY10769" fmla="*/ 5368071 h 10748675"/>
              <a:gd name="connsiteX10770" fmla="*/ 26487794 w 27203888"/>
              <a:gd name="connsiteY10770" fmla="*/ 5359049 h 10748675"/>
              <a:gd name="connsiteX10771" fmla="*/ 26492466 w 27203888"/>
              <a:gd name="connsiteY10771" fmla="*/ 5346217 h 10748675"/>
              <a:gd name="connsiteX10772" fmla="*/ 26515834 w 27203888"/>
              <a:gd name="connsiteY10772" fmla="*/ 5359049 h 10748675"/>
              <a:gd name="connsiteX10773" fmla="*/ 26508824 w 27203888"/>
              <a:gd name="connsiteY10773" fmla="*/ 5368071 h 10748675"/>
              <a:gd name="connsiteX10774" fmla="*/ 16023311 w 27203888"/>
              <a:gd name="connsiteY10774" fmla="*/ 7798079 h 10748675"/>
              <a:gd name="connsiteX10775" fmla="*/ 16036964 w 27203888"/>
              <a:gd name="connsiteY10775" fmla="*/ 7766003 h 10748675"/>
              <a:gd name="connsiteX10776" fmla="*/ 16023311 w 27203888"/>
              <a:gd name="connsiteY10776" fmla="*/ 7798079 h 10748675"/>
              <a:gd name="connsiteX10777" fmla="*/ 7793364 w 27203888"/>
              <a:gd name="connsiteY10777" fmla="*/ 9692736 h 10748675"/>
              <a:gd name="connsiteX10778" fmla="*/ 7791787 w 27203888"/>
              <a:gd name="connsiteY10778" fmla="*/ 9639002 h 10748675"/>
              <a:gd name="connsiteX10779" fmla="*/ 7803516 w 27203888"/>
              <a:gd name="connsiteY10779" fmla="*/ 9650841 h 10748675"/>
              <a:gd name="connsiteX10780" fmla="*/ 7806675 w 27203888"/>
              <a:gd name="connsiteY10780" fmla="*/ 9648824 h 10748675"/>
              <a:gd name="connsiteX10781" fmla="*/ 7812616 w 27203888"/>
              <a:gd name="connsiteY10781" fmla="*/ 9645028 h 10748675"/>
              <a:gd name="connsiteX10782" fmla="*/ 7833100 w 27203888"/>
              <a:gd name="connsiteY10782" fmla="*/ 9634903 h 10748675"/>
              <a:gd name="connsiteX10783" fmla="*/ 7839799 w 27203888"/>
              <a:gd name="connsiteY10783" fmla="*/ 9617133 h 10748675"/>
              <a:gd name="connsiteX10784" fmla="*/ 8070268 w 27203888"/>
              <a:gd name="connsiteY10784" fmla="*/ 9520815 h 10748675"/>
              <a:gd name="connsiteX10785" fmla="*/ 7968270 w 27203888"/>
              <a:gd name="connsiteY10785" fmla="*/ 9636253 h 10748675"/>
              <a:gd name="connsiteX10786" fmla="*/ 7793364 w 27203888"/>
              <a:gd name="connsiteY10786" fmla="*/ 9692736 h 10748675"/>
              <a:gd name="connsiteX10787" fmla="*/ 5245653 w 27203888"/>
              <a:gd name="connsiteY10787" fmla="*/ 10279083 h 10748675"/>
              <a:gd name="connsiteX10788" fmla="*/ 5225501 w 27203888"/>
              <a:gd name="connsiteY10788" fmla="*/ 10256846 h 10748675"/>
              <a:gd name="connsiteX10789" fmla="*/ 5245653 w 27203888"/>
              <a:gd name="connsiteY10789" fmla="*/ 10279083 h 10748675"/>
              <a:gd name="connsiteX10790" fmla="*/ 4315072 w 27203888"/>
              <a:gd name="connsiteY10790" fmla="*/ 10493255 h 10748675"/>
              <a:gd name="connsiteX10791" fmla="*/ 4237153 w 27203888"/>
              <a:gd name="connsiteY10791" fmla="*/ 10495608 h 10748675"/>
              <a:gd name="connsiteX10792" fmla="*/ 4315072 w 27203888"/>
              <a:gd name="connsiteY10792" fmla="*/ 10493255 h 10748675"/>
              <a:gd name="connsiteX10793" fmla="*/ 5648782 w 27203888"/>
              <a:gd name="connsiteY10793" fmla="*/ 10186307 h 10748675"/>
              <a:gd name="connsiteX10794" fmla="*/ 5619884 w 27203888"/>
              <a:gd name="connsiteY10794" fmla="*/ 10177518 h 10748675"/>
              <a:gd name="connsiteX10795" fmla="*/ 5648782 w 27203888"/>
              <a:gd name="connsiteY10795" fmla="*/ 10186307 h 10748675"/>
              <a:gd name="connsiteX10796" fmla="*/ 7078315 w 27203888"/>
              <a:gd name="connsiteY10796" fmla="*/ 9879699 h 10748675"/>
              <a:gd name="connsiteX10797" fmla="*/ 7062619 w 27203888"/>
              <a:gd name="connsiteY10797" fmla="*/ 9861814 h 10748675"/>
              <a:gd name="connsiteX10798" fmla="*/ 7094294 w 27203888"/>
              <a:gd name="connsiteY10798" fmla="*/ 9865273 h 10748675"/>
              <a:gd name="connsiteX10799" fmla="*/ 7078315 w 27203888"/>
              <a:gd name="connsiteY10799" fmla="*/ 9879699 h 10748675"/>
              <a:gd name="connsiteX10800" fmla="*/ 6702191 w 27203888"/>
              <a:gd name="connsiteY10800" fmla="*/ 9971635 h 10748675"/>
              <a:gd name="connsiteX10801" fmla="*/ 6660999 w 27203888"/>
              <a:gd name="connsiteY10801" fmla="*/ 9906187 h 10748675"/>
              <a:gd name="connsiteX10802" fmla="*/ 6624344 w 27203888"/>
              <a:gd name="connsiteY10802" fmla="*/ 9887863 h 10748675"/>
              <a:gd name="connsiteX10803" fmla="*/ 6899431 w 27203888"/>
              <a:gd name="connsiteY10803" fmla="*/ 9845961 h 10748675"/>
              <a:gd name="connsiteX10804" fmla="*/ 6868625 w 27203888"/>
              <a:gd name="connsiteY10804" fmla="*/ 9853051 h 10748675"/>
              <a:gd name="connsiteX10805" fmla="*/ 6880323 w 27203888"/>
              <a:gd name="connsiteY10805" fmla="*/ 9903879 h 10748675"/>
              <a:gd name="connsiteX10806" fmla="*/ 6832629 w 27203888"/>
              <a:gd name="connsiteY10806" fmla="*/ 9904151 h 10748675"/>
              <a:gd name="connsiteX10807" fmla="*/ 6842184 w 27203888"/>
              <a:gd name="connsiteY10807" fmla="*/ 9875192 h 10748675"/>
              <a:gd name="connsiteX10808" fmla="*/ 6734362 w 27203888"/>
              <a:gd name="connsiteY10808" fmla="*/ 9900007 h 10748675"/>
              <a:gd name="connsiteX10809" fmla="*/ 6755615 w 27203888"/>
              <a:gd name="connsiteY10809" fmla="*/ 9921876 h 10748675"/>
              <a:gd name="connsiteX10810" fmla="*/ 6702191 w 27203888"/>
              <a:gd name="connsiteY10810" fmla="*/ 9971635 h 10748675"/>
              <a:gd name="connsiteX10811" fmla="*/ 5445207 w 27203888"/>
              <a:gd name="connsiteY10811" fmla="*/ 10263324 h 10748675"/>
              <a:gd name="connsiteX10812" fmla="*/ 5468483 w 27203888"/>
              <a:gd name="connsiteY10812" fmla="*/ 10230290 h 10748675"/>
              <a:gd name="connsiteX10813" fmla="*/ 5445207 w 27203888"/>
              <a:gd name="connsiteY10813" fmla="*/ 10263324 h 10748675"/>
              <a:gd name="connsiteX10814" fmla="*/ 8233293 w 27203888"/>
              <a:gd name="connsiteY10814" fmla="*/ 9623945 h 10748675"/>
              <a:gd name="connsiteX10815" fmla="*/ 8266292 w 27203888"/>
              <a:gd name="connsiteY10815" fmla="*/ 9611966 h 10748675"/>
              <a:gd name="connsiteX10816" fmla="*/ 8204011 w 27203888"/>
              <a:gd name="connsiteY10816" fmla="*/ 9599316 h 10748675"/>
              <a:gd name="connsiteX10817" fmla="*/ 8233293 w 27203888"/>
              <a:gd name="connsiteY10817" fmla="*/ 9623945 h 10748675"/>
              <a:gd name="connsiteX10818" fmla="*/ 8095233 w 27203888"/>
              <a:gd name="connsiteY10818" fmla="*/ 9662186 h 10748675"/>
              <a:gd name="connsiteX10819" fmla="*/ 8095722 w 27203888"/>
              <a:gd name="connsiteY10819" fmla="*/ 9657838 h 10748675"/>
              <a:gd name="connsiteX10820" fmla="*/ 8096416 w 27203888"/>
              <a:gd name="connsiteY10820" fmla="*/ 9651669 h 10748675"/>
              <a:gd name="connsiteX10821" fmla="*/ 27006535 w 27203888"/>
              <a:gd name="connsiteY10821" fmla="*/ 5311999 h 10748675"/>
              <a:gd name="connsiteX10822" fmla="*/ 27020186 w 27203888"/>
              <a:gd name="connsiteY10822" fmla="*/ 5279920 h 10748675"/>
              <a:gd name="connsiteX10823" fmla="*/ 27006535 w 27203888"/>
              <a:gd name="connsiteY10823" fmla="*/ 5311999 h 10748675"/>
              <a:gd name="connsiteX10824" fmla="*/ 6745286 w 27203888"/>
              <a:gd name="connsiteY10824" fmla="*/ 9975083 h 10748675"/>
              <a:gd name="connsiteX10825" fmla="*/ 6735610 w 27203888"/>
              <a:gd name="connsiteY10825" fmla="*/ 9974805 h 10748675"/>
              <a:gd name="connsiteX10826" fmla="*/ 6743853 w 27203888"/>
              <a:gd name="connsiteY10826" fmla="*/ 9962885 h 10748675"/>
              <a:gd name="connsiteX10827" fmla="*/ 6745286 w 27203888"/>
              <a:gd name="connsiteY10827" fmla="*/ 9975083 h 10748675"/>
              <a:gd name="connsiteX10828" fmla="*/ 8094903 w 27203888"/>
              <a:gd name="connsiteY10828" fmla="*/ 9665113 h 10748675"/>
              <a:gd name="connsiteX10829" fmla="*/ 8095233 w 27203888"/>
              <a:gd name="connsiteY10829" fmla="*/ 9662186 h 10748675"/>
              <a:gd name="connsiteX10830" fmla="*/ 8094999 w 27203888"/>
              <a:gd name="connsiteY10830" fmla="*/ 9664264 h 10748675"/>
              <a:gd name="connsiteX10831" fmla="*/ 15933249 w 27203888"/>
              <a:gd name="connsiteY10831" fmla="*/ 7864384 h 10748675"/>
              <a:gd name="connsiteX10832" fmla="*/ 15980481 w 27203888"/>
              <a:gd name="connsiteY10832" fmla="*/ 7775471 h 10748675"/>
              <a:gd name="connsiteX10833" fmla="*/ 15990086 w 27203888"/>
              <a:gd name="connsiteY10833" fmla="*/ 7832629 h 10748675"/>
              <a:gd name="connsiteX10834" fmla="*/ 15933249 w 27203888"/>
              <a:gd name="connsiteY10834" fmla="*/ 7864384 h 10748675"/>
              <a:gd name="connsiteX10835" fmla="*/ 6346262 w 27203888"/>
              <a:gd name="connsiteY10835" fmla="*/ 10073388 h 10748675"/>
              <a:gd name="connsiteX10836" fmla="*/ 6319838 w 27203888"/>
              <a:gd name="connsiteY10836" fmla="*/ 10005501 h 10748675"/>
              <a:gd name="connsiteX10837" fmla="*/ 6283939 w 27203888"/>
              <a:gd name="connsiteY10837" fmla="*/ 10013763 h 10748675"/>
              <a:gd name="connsiteX10838" fmla="*/ 6242913 w 27203888"/>
              <a:gd name="connsiteY10838" fmla="*/ 10023205 h 10748675"/>
              <a:gd name="connsiteX10839" fmla="*/ 6232394 w 27203888"/>
              <a:gd name="connsiteY10839" fmla="*/ 9977503 h 10748675"/>
              <a:gd name="connsiteX10840" fmla="*/ 6359295 w 27203888"/>
              <a:gd name="connsiteY10840" fmla="*/ 9969685 h 10748675"/>
              <a:gd name="connsiteX10841" fmla="*/ 6517873 w 27203888"/>
              <a:gd name="connsiteY10841" fmla="*/ 9911802 h 10748675"/>
              <a:gd name="connsiteX10842" fmla="*/ 6448361 w 27203888"/>
              <a:gd name="connsiteY10842" fmla="*/ 9981269 h 10748675"/>
              <a:gd name="connsiteX10843" fmla="*/ 6346262 w 27203888"/>
              <a:gd name="connsiteY10843" fmla="*/ 10073388 h 10748675"/>
              <a:gd name="connsiteX10844" fmla="*/ 25698879 w 27203888"/>
              <a:gd name="connsiteY10844" fmla="*/ 5619762 h 10748675"/>
              <a:gd name="connsiteX10845" fmla="*/ 25712533 w 27203888"/>
              <a:gd name="connsiteY10845" fmla="*/ 5587721 h 10748675"/>
              <a:gd name="connsiteX10846" fmla="*/ 25698879 w 27203888"/>
              <a:gd name="connsiteY10846" fmla="*/ 5619762 h 10748675"/>
              <a:gd name="connsiteX10847" fmla="*/ 7579457 w 27203888"/>
              <a:gd name="connsiteY10847" fmla="*/ 9797508 h 10748675"/>
              <a:gd name="connsiteX10848" fmla="*/ 7635219 w 27203888"/>
              <a:gd name="connsiteY10848" fmla="*/ 9757275 h 10748675"/>
              <a:gd name="connsiteX10849" fmla="*/ 7637483 w 27203888"/>
              <a:gd name="connsiteY10849" fmla="*/ 9696477 h 10748675"/>
              <a:gd name="connsiteX10850" fmla="*/ 7683294 w 27203888"/>
              <a:gd name="connsiteY10850" fmla="*/ 9664015 h 10748675"/>
              <a:gd name="connsiteX10851" fmla="*/ 7754982 w 27203888"/>
              <a:gd name="connsiteY10851" fmla="*/ 9669435 h 10748675"/>
              <a:gd name="connsiteX10852" fmla="*/ 7713946 w 27203888"/>
              <a:gd name="connsiteY10852" fmla="*/ 9750116 h 10748675"/>
              <a:gd name="connsiteX10853" fmla="*/ 7579457 w 27203888"/>
              <a:gd name="connsiteY10853" fmla="*/ 9797508 h 10748675"/>
              <a:gd name="connsiteX10854" fmla="*/ 5694827 w 27203888"/>
              <a:gd name="connsiteY10854" fmla="*/ 10231249 h 10748675"/>
              <a:gd name="connsiteX10855" fmla="*/ 5666611 w 27203888"/>
              <a:gd name="connsiteY10855" fmla="*/ 10183112 h 10748675"/>
              <a:gd name="connsiteX10856" fmla="*/ 5694827 w 27203888"/>
              <a:gd name="connsiteY10856" fmla="*/ 10231249 h 10748675"/>
              <a:gd name="connsiteX10857" fmla="*/ 6260754 w 27203888"/>
              <a:gd name="connsiteY10857" fmla="*/ 10101003 h 10748675"/>
              <a:gd name="connsiteX10858" fmla="*/ 6269158 w 27203888"/>
              <a:gd name="connsiteY10858" fmla="*/ 10072195 h 10748675"/>
              <a:gd name="connsiteX10859" fmla="*/ 6260754 w 27203888"/>
              <a:gd name="connsiteY10859" fmla="*/ 10101003 h 10748675"/>
              <a:gd name="connsiteX10860" fmla="*/ 6425731 w 27203888"/>
              <a:gd name="connsiteY10860" fmla="*/ 10063034 h 10748675"/>
              <a:gd name="connsiteX10861" fmla="*/ 6409424 w 27203888"/>
              <a:gd name="connsiteY10861" fmla="*/ 10039913 h 10748675"/>
              <a:gd name="connsiteX10862" fmla="*/ 6425731 w 27203888"/>
              <a:gd name="connsiteY10862" fmla="*/ 10063034 h 10748675"/>
              <a:gd name="connsiteX10863" fmla="*/ 5604408 w 27203888"/>
              <a:gd name="connsiteY10863" fmla="*/ 10252059 h 10748675"/>
              <a:gd name="connsiteX10864" fmla="*/ 5584256 w 27203888"/>
              <a:gd name="connsiteY10864" fmla="*/ 10229822 h 10748675"/>
              <a:gd name="connsiteX10865" fmla="*/ 5604408 w 27203888"/>
              <a:gd name="connsiteY10865" fmla="*/ 10252059 h 10748675"/>
              <a:gd name="connsiteX10866" fmla="*/ 27035353 w 27203888"/>
              <a:gd name="connsiteY10866" fmla="*/ 5345145 h 10748675"/>
              <a:gd name="connsiteX10867" fmla="*/ 27049003 w 27203888"/>
              <a:gd name="connsiteY10867" fmla="*/ 5313068 h 10748675"/>
              <a:gd name="connsiteX10868" fmla="*/ 27035353 w 27203888"/>
              <a:gd name="connsiteY10868" fmla="*/ 5345145 h 10748675"/>
              <a:gd name="connsiteX10869" fmla="*/ 5832760 w 27203888"/>
              <a:gd name="connsiteY10869" fmla="*/ 10227273 h 10748675"/>
              <a:gd name="connsiteX10870" fmla="*/ 5775728 w 27203888"/>
              <a:gd name="connsiteY10870" fmla="*/ 10240399 h 10748675"/>
              <a:gd name="connsiteX10871" fmla="*/ 5739436 w 27203888"/>
              <a:gd name="connsiteY10871" fmla="*/ 10248751 h 10748675"/>
              <a:gd name="connsiteX10872" fmla="*/ 5733569 w 27203888"/>
              <a:gd name="connsiteY10872" fmla="*/ 10223259 h 10748675"/>
              <a:gd name="connsiteX10873" fmla="*/ 5790601 w 27203888"/>
              <a:gd name="connsiteY10873" fmla="*/ 10210133 h 10748675"/>
              <a:gd name="connsiteX10874" fmla="*/ 5826894 w 27203888"/>
              <a:gd name="connsiteY10874" fmla="*/ 10201781 h 10748675"/>
              <a:gd name="connsiteX10875" fmla="*/ 5832760 w 27203888"/>
              <a:gd name="connsiteY10875" fmla="*/ 10227273 h 10748675"/>
              <a:gd name="connsiteX10876" fmla="*/ 6929115 w 27203888"/>
              <a:gd name="connsiteY10876" fmla="*/ 9974952 h 10748675"/>
              <a:gd name="connsiteX10877" fmla="*/ 6899791 w 27203888"/>
              <a:gd name="connsiteY10877" fmla="*/ 9981701 h 10748675"/>
              <a:gd name="connsiteX10878" fmla="*/ 6911966 w 27203888"/>
              <a:gd name="connsiteY10878" fmla="*/ 9900439 h 10748675"/>
              <a:gd name="connsiteX10879" fmla="*/ 6929115 w 27203888"/>
              <a:gd name="connsiteY10879" fmla="*/ 9974952 h 10748675"/>
              <a:gd name="connsiteX10880" fmla="*/ 5982206 w 27203888"/>
              <a:gd name="connsiteY10880" fmla="*/ 10192881 h 10748675"/>
              <a:gd name="connsiteX10881" fmla="*/ 5912716 w 27203888"/>
              <a:gd name="connsiteY10881" fmla="*/ 10208874 h 10748675"/>
              <a:gd name="connsiteX10882" fmla="*/ 5933979 w 27203888"/>
              <a:gd name="connsiteY10882" fmla="*/ 10167191 h 10748675"/>
              <a:gd name="connsiteX10883" fmla="*/ 5965612 w 27203888"/>
              <a:gd name="connsiteY10883" fmla="*/ 10143759 h 10748675"/>
              <a:gd name="connsiteX10884" fmla="*/ 5982206 w 27203888"/>
              <a:gd name="connsiteY10884" fmla="*/ 10192881 h 10748675"/>
              <a:gd name="connsiteX10885" fmla="*/ 4580881 w 27203888"/>
              <a:gd name="connsiteY10885" fmla="*/ 10516820 h 10748675"/>
              <a:gd name="connsiteX10886" fmla="*/ 4348670 w 27203888"/>
              <a:gd name="connsiteY10886" fmla="*/ 10497453 h 10748675"/>
              <a:gd name="connsiteX10887" fmla="*/ 4503716 w 27203888"/>
              <a:gd name="connsiteY10887" fmla="*/ 10451076 h 10748675"/>
              <a:gd name="connsiteX10888" fmla="*/ 4652916 w 27203888"/>
              <a:gd name="connsiteY10888" fmla="*/ 10496051 h 10748675"/>
              <a:gd name="connsiteX10889" fmla="*/ 4580881 w 27203888"/>
              <a:gd name="connsiteY10889" fmla="*/ 10516820 h 10748675"/>
              <a:gd name="connsiteX10890" fmla="*/ 15519905 w 27203888"/>
              <a:gd name="connsiteY10890" fmla="*/ 8001637 h 10748675"/>
              <a:gd name="connsiteX10891" fmla="*/ 15515350 w 27203888"/>
              <a:gd name="connsiteY10891" fmla="*/ 7987999 h 10748675"/>
              <a:gd name="connsiteX10892" fmla="*/ 15519263 w 27203888"/>
              <a:gd name="connsiteY10892" fmla="*/ 7982459 h 10748675"/>
              <a:gd name="connsiteX10893" fmla="*/ 15519905 w 27203888"/>
              <a:gd name="connsiteY10893" fmla="*/ 8001637 h 10748675"/>
              <a:gd name="connsiteX10894" fmla="*/ 6526419 w 27203888"/>
              <a:gd name="connsiteY10894" fmla="*/ 10077686 h 10748675"/>
              <a:gd name="connsiteX10895" fmla="*/ 6454425 w 27203888"/>
              <a:gd name="connsiteY10895" fmla="*/ 10028629 h 10748675"/>
              <a:gd name="connsiteX10896" fmla="*/ 6531867 w 27203888"/>
              <a:gd name="connsiteY10896" fmla="*/ 10010806 h 10748675"/>
              <a:gd name="connsiteX10897" fmla="*/ 6604735 w 27203888"/>
              <a:gd name="connsiteY10897" fmla="*/ 10047906 h 10748675"/>
              <a:gd name="connsiteX10898" fmla="*/ 6526419 w 27203888"/>
              <a:gd name="connsiteY10898" fmla="*/ 10077686 h 10748675"/>
              <a:gd name="connsiteX10899" fmla="*/ 6100169 w 27203888"/>
              <a:gd name="connsiteY10899" fmla="*/ 10180156 h 10748675"/>
              <a:gd name="connsiteX10900" fmla="*/ 6082426 w 27203888"/>
              <a:gd name="connsiteY10900" fmla="*/ 10173441 h 10748675"/>
              <a:gd name="connsiteX10901" fmla="*/ 6110834 w 27203888"/>
              <a:gd name="connsiteY10901" fmla="*/ 10156104 h 10748675"/>
              <a:gd name="connsiteX10902" fmla="*/ 6074165 w 27203888"/>
              <a:gd name="connsiteY10902" fmla="*/ 10137546 h 10748675"/>
              <a:gd name="connsiteX10903" fmla="*/ 6031833 w 27203888"/>
              <a:gd name="connsiteY10903" fmla="*/ 10137390 h 10748675"/>
              <a:gd name="connsiteX10904" fmla="*/ 6054258 w 27203888"/>
              <a:gd name="connsiteY10904" fmla="*/ 10121430 h 10748675"/>
              <a:gd name="connsiteX10905" fmla="*/ 6090153 w 27203888"/>
              <a:gd name="connsiteY10905" fmla="*/ 10113169 h 10748675"/>
              <a:gd name="connsiteX10906" fmla="*/ 6087428 w 27203888"/>
              <a:gd name="connsiteY10906" fmla="*/ 10054403 h 10748675"/>
              <a:gd name="connsiteX10907" fmla="*/ 6027154 w 27203888"/>
              <a:gd name="connsiteY10907" fmla="*/ 10046677 h 10748675"/>
              <a:gd name="connsiteX10908" fmla="*/ 6033828 w 27203888"/>
              <a:gd name="connsiteY10908" fmla="*/ 10099135 h 10748675"/>
              <a:gd name="connsiteX10909" fmla="*/ 6008189 w 27203888"/>
              <a:gd name="connsiteY10909" fmla="*/ 10105035 h 10748675"/>
              <a:gd name="connsiteX10910" fmla="*/ 5997568 w 27203888"/>
              <a:gd name="connsiteY10910" fmla="*/ 10058885 h 10748675"/>
              <a:gd name="connsiteX10911" fmla="*/ 5965620 w 27203888"/>
              <a:gd name="connsiteY10911" fmla="*/ 10060839 h 10748675"/>
              <a:gd name="connsiteX10912" fmla="*/ 5934810 w 27203888"/>
              <a:gd name="connsiteY10912" fmla="*/ 10138121 h 10748675"/>
              <a:gd name="connsiteX10913" fmla="*/ 5888741 w 27203888"/>
              <a:gd name="connsiteY10913" fmla="*/ 10121727 h 10748675"/>
              <a:gd name="connsiteX10914" fmla="*/ 5897369 w 27203888"/>
              <a:gd name="connsiteY10914" fmla="*/ 10092744 h 10748675"/>
              <a:gd name="connsiteX10915" fmla="*/ 5848533 w 27203888"/>
              <a:gd name="connsiteY10915" fmla="*/ 10087786 h 10748675"/>
              <a:gd name="connsiteX10916" fmla="*/ 5841003 w 27203888"/>
              <a:gd name="connsiteY10916" fmla="*/ 10148912 h 10748675"/>
              <a:gd name="connsiteX10917" fmla="*/ 5790903 w 27203888"/>
              <a:gd name="connsiteY10917" fmla="*/ 10165842 h 10748675"/>
              <a:gd name="connsiteX10918" fmla="*/ 5729043 w 27203888"/>
              <a:gd name="connsiteY10918" fmla="*/ 10174679 h 10748675"/>
              <a:gd name="connsiteX10919" fmla="*/ 5751467 w 27203888"/>
              <a:gd name="connsiteY10919" fmla="*/ 10158719 h 10748675"/>
              <a:gd name="connsiteX10920" fmla="*/ 5755051 w 27203888"/>
              <a:gd name="connsiteY10920" fmla="*/ 10103901 h 10748675"/>
              <a:gd name="connsiteX10921" fmla="*/ 5603655 w 27203888"/>
              <a:gd name="connsiteY10921" fmla="*/ 10122546 h 10748675"/>
              <a:gd name="connsiteX10922" fmla="*/ 5604021 w 27203888"/>
              <a:gd name="connsiteY10922" fmla="*/ 10171056 h 10748675"/>
              <a:gd name="connsiteX10923" fmla="*/ 5550382 w 27203888"/>
              <a:gd name="connsiteY10923" fmla="*/ 10172602 h 10748675"/>
              <a:gd name="connsiteX10924" fmla="*/ 5552376 w 27203888"/>
              <a:gd name="connsiteY10924" fmla="*/ 10134347 h 10748675"/>
              <a:gd name="connsiteX10925" fmla="*/ 5485795 w 27203888"/>
              <a:gd name="connsiteY10925" fmla="*/ 10122673 h 10748675"/>
              <a:gd name="connsiteX10926" fmla="*/ 5460156 w 27203888"/>
              <a:gd name="connsiteY10926" fmla="*/ 10149835 h 10748675"/>
              <a:gd name="connsiteX10927" fmla="*/ 5455266 w 27203888"/>
              <a:gd name="connsiteY10927" fmla="*/ 10147033 h 10748675"/>
              <a:gd name="connsiteX10928" fmla="*/ 5463019 w 27203888"/>
              <a:gd name="connsiteY10928" fmla="*/ 10154833 h 10748675"/>
              <a:gd name="connsiteX10929" fmla="*/ 5448741 w 27203888"/>
              <a:gd name="connsiteY10929" fmla="*/ 10158119 h 10748675"/>
              <a:gd name="connsiteX10930" fmla="*/ 5449811 w 27203888"/>
              <a:gd name="connsiteY10930" fmla="*/ 10143906 h 10748675"/>
              <a:gd name="connsiteX10931" fmla="*/ 5447132 w 27203888"/>
              <a:gd name="connsiteY10931" fmla="*/ 10142371 h 10748675"/>
              <a:gd name="connsiteX10932" fmla="*/ 5453033 w 27203888"/>
              <a:gd name="connsiteY10932" fmla="*/ 10168010 h 10748675"/>
              <a:gd name="connsiteX10933" fmla="*/ 5412010 w 27203888"/>
              <a:gd name="connsiteY10933" fmla="*/ 10177451 h 10748675"/>
              <a:gd name="connsiteX10934" fmla="*/ 5380143 w 27203888"/>
              <a:gd name="connsiteY10934" fmla="*/ 10152388 h 10748675"/>
              <a:gd name="connsiteX10935" fmla="*/ 5254714 w 27203888"/>
              <a:gd name="connsiteY10935" fmla="*/ 10170456 h 10748675"/>
              <a:gd name="connsiteX10936" fmla="*/ 5265336 w 27203888"/>
              <a:gd name="connsiteY10936" fmla="*/ 10216607 h 10748675"/>
              <a:gd name="connsiteX10937" fmla="*/ 5222806 w 27203888"/>
              <a:gd name="connsiteY10937" fmla="*/ 10215596 h 10748675"/>
              <a:gd name="connsiteX10938" fmla="*/ 5201680 w 27203888"/>
              <a:gd name="connsiteY10938" fmla="*/ 10151165 h 10748675"/>
              <a:gd name="connsiteX10939" fmla="*/ 5083819 w 27203888"/>
              <a:gd name="connsiteY10939" fmla="*/ 10151294 h 10748675"/>
              <a:gd name="connsiteX10940" fmla="*/ 5000266 w 27203888"/>
              <a:gd name="connsiteY10940" fmla="*/ 10159724 h 10748675"/>
              <a:gd name="connsiteX10941" fmla="*/ 4948215 w 27203888"/>
              <a:gd name="connsiteY10941" fmla="*/ 10144707 h 10748675"/>
              <a:gd name="connsiteX10942" fmla="*/ 4851233 w 27203888"/>
              <a:gd name="connsiteY10942" fmla="*/ 10188624 h 10748675"/>
              <a:gd name="connsiteX10943" fmla="*/ 4811023 w 27203888"/>
              <a:gd name="connsiteY10943" fmla="*/ 10154683 h 10748675"/>
              <a:gd name="connsiteX10944" fmla="*/ 4754209 w 27203888"/>
              <a:gd name="connsiteY10944" fmla="*/ 10189357 h 10748675"/>
              <a:gd name="connsiteX10945" fmla="*/ 4692675 w 27203888"/>
              <a:gd name="connsiteY10945" fmla="*/ 10203519 h 10748675"/>
              <a:gd name="connsiteX10946" fmla="*/ 4634396 w 27203888"/>
              <a:gd name="connsiteY10946" fmla="*/ 10157536 h 10748675"/>
              <a:gd name="connsiteX10947" fmla="*/ 4358583 w 27203888"/>
              <a:gd name="connsiteY10947" fmla="*/ 10151721 h 10748675"/>
              <a:gd name="connsiteX10948" fmla="*/ 4358752 w 27203888"/>
              <a:gd name="connsiteY10948" fmla="*/ 10199377 h 10748675"/>
              <a:gd name="connsiteX10949" fmla="*/ 4348328 w 27203888"/>
              <a:gd name="connsiteY10949" fmla="*/ 10154081 h 10748675"/>
              <a:gd name="connsiteX10950" fmla="*/ 4313286 w 27203888"/>
              <a:gd name="connsiteY10950" fmla="*/ 10162146 h 10748675"/>
              <a:gd name="connsiteX10951" fmla="*/ 4281746 w 27203888"/>
              <a:gd name="connsiteY10951" fmla="*/ 10142408 h 10748675"/>
              <a:gd name="connsiteX10952" fmla="*/ 4245443 w 27203888"/>
              <a:gd name="connsiteY10952" fmla="*/ 10172360 h 10748675"/>
              <a:gd name="connsiteX10953" fmla="*/ 4249559 w 27203888"/>
              <a:gd name="connsiteY10953" fmla="*/ 10213708 h 10748675"/>
              <a:gd name="connsiteX10954" fmla="*/ 4220212 w 27203888"/>
              <a:gd name="connsiteY10954" fmla="*/ 10156570 h 10748675"/>
              <a:gd name="connsiteX10955" fmla="*/ 4181956 w 27203888"/>
              <a:gd name="connsiteY10955" fmla="*/ 10154575 h 10748675"/>
              <a:gd name="connsiteX10956" fmla="*/ 4138247 w 27203888"/>
              <a:gd name="connsiteY10956" fmla="*/ 10148437 h 10748675"/>
              <a:gd name="connsiteX10957" fmla="*/ 4144920 w 27203888"/>
              <a:gd name="connsiteY10957" fmla="*/ 10200895 h 10748675"/>
              <a:gd name="connsiteX10958" fmla="*/ 4102757 w 27203888"/>
              <a:gd name="connsiteY10958" fmla="*/ 10135006 h 10748675"/>
              <a:gd name="connsiteX10959" fmla="*/ 4036461 w 27203888"/>
              <a:gd name="connsiteY10959" fmla="*/ 10198859 h 10748675"/>
              <a:gd name="connsiteX10960" fmla="*/ 4029789 w 27203888"/>
              <a:gd name="connsiteY10960" fmla="*/ 10146401 h 10748675"/>
              <a:gd name="connsiteX10961" fmla="*/ 3964387 w 27203888"/>
              <a:gd name="connsiteY10961" fmla="*/ 10139854 h 10748675"/>
              <a:gd name="connsiteX10962" fmla="*/ 3882747 w 27203888"/>
              <a:gd name="connsiteY10962" fmla="*/ 10137047 h 10748675"/>
              <a:gd name="connsiteX10963" fmla="*/ 3815956 w 27203888"/>
              <a:gd name="connsiteY10963" fmla="*/ 10147919 h 10748675"/>
              <a:gd name="connsiteX10964" fmla="*/ 3756824 w 27203888"/>
              <a:gd name="connsiteY10964" fmla="*/ 10102134 h 10748675"/>
              <a:gd name="connsiteX10965" fmla="*/ 3663747 w 27203888"/>
              <a:gd name="connsiteY10965" fmla="*/ 10096558 h 10748675"/>
              <a:gd name="connsiteX10966" fmla="*/ 3495424 w 27203888"/>
              <a:gd name="connsiteY10966" fmla="*/ 10065105 h 10748675"/>
              <a:gd name="connsiteX10967" fmla="*/ 3502743 w 27203888"/>
              <a:gd name="connsiteY10967" fmla="*/ 10026524 h 10748675"/>
              <a:gd name="connsiteX10968" fmla="*/ 3541000 w 27203888"/>
              <a:gd name="connsiteY10968" fmla="*/ 10028519 h 10748675"/>
              <a:gd name="connsiteX10969" fmla="*/ 3617315 w 27203888"/>
              <a:gd name="connsiteY10969" fmla="*/ 10031652 h 10748675"/>
              <a:gd name="connsiteX10970" fmla="*/ 3764353 w 27203888"/>
              <a:gd name="connsiteY10970" fmla="*/ 10041008 h 10748675"/>
              <a:gd name="connsiteX10971" fmla="*/ 4057254 w 27203888"/>
              <a:gd name="connsiteY10971" fmla="*/ 10054589 h 10748675"/>
              <a:gd name="connsiteX10972" fmla="*/ 4359032 w 27203888"/>
              <a:gd name="connsiteY10972" fmla="*/ 10059828 h 10748675"/>
              <a:gd name="connsiteX10973" fmla="*/ 4508839 w 27203888"/>
              <a:gd name="connsiteY10973" fmla="*/ 10057746 h 10748675"/>
              <a:gd name="connsiteX10974" fmla="*/ 4562072 w 27203888"/>
              <a:gd name="connsiteY10974" fmla="*/ 10077892 h 10748675"/>
              <a:gd name="connsiteX10975" fmla="*/ 4611764 w 27203888"/>
              <a:gd name="connsiteY10975" fmla="*/ 10082654 h 10748675"/>
              <a:gd name="connsiteX10976" fmla="*/ 4602280 w 27203888"/>
              <a:gd name="connsiteY10976" fmla="*/ 10111834 h 10748675"/>
              <a:gd name="connsiteX10977" fmla="*/ 4778135 w 27203888"/>
              <a:gd name="connsiteY10977" fmla="*/ 10082160 h 10748675"/>
              <a:gd name="connsiteX10978" fmla="*/ 4781071 w 27203888"/>
              <a:gd name="connsiteY10978" fmla="*/ 10118380 h 10748675"/>
              <a:gd name="connsiteX10979" fmla="*/ 4898157 w 27203888"/>
              <a:gd name="connsiteY10979" fmla="*/ 10091433 h 10748675"/>
              <a:gd name="connsiteX10980" fmla="*/ 4876873 w 27203888"/>
              <a:gd name="connsiteY10980" fmla="*/ 10069334 h 10748675"/>
              <a:gd name="connsiteX10981" fmla="*/ 4951628 w 27203888"/>
              <a:gd name="connsiteY10981" fmla="*/ 10042231 h 10748675"/>
              <a:gd name="connsiteX10982" fmla="*/ 4962053 w 27203888"/>
              <a:gd name="connsiteY10982" fmla="*/ 10087526 h 10748675"/>
              <a:gd name="connsiteX10983" fmla="*/ 4926566 w 27203888"/>
              <a:gd name="connsiteY10983" fmla="*/ 10074097 h 10748675"/>
              <a:gd name="connsiteX10984" fmla="*/ 4921802 w 27203888"/>
              <a:gd name="connsiteY10984" fmla="*/ 10123787 h 10748675"/>
              <a:gd name="connsiteX10985" fmla="*/ 5013250 w 27203888"/>
              <a:gd name="connsiteY10985" fmla="*/ 10102740 h 10748675"/>
              <a:gd name="connsiteX10986" fmla="*/ 4977436 w 27203888"/>
              <a:gd name="connsiteY10986" fmla="*/ 10083985 h 10748675"/>
              <a:gd name="connsiteX10987" fmla="*/ 5001449 w 27203888"/>
              <a:gd name="connsiteY10987" fmla="*/ 10051463 h 10748675"/>
              <a:gd name="connsiteX10988" fmla="*/ 5038890 w 27203888"/>
              <a:gd name="connsiteY10988" fmla="*/ 10096839 h 10748675"/>
              <a:gd name="connsiteX10989" fmla="*/ 5606254 w 27203888"/>
              <a:gd name="connsiteY10989" fmla="*/ 10063454 h 10748675"/>
              <a:gd name="connsiteX10990" fmla="*/ 5651896 w 27203888"/>
              <a:gd name="connsiteY10990" fmla="*/ 10070413 h 10748675"/>
              <a:gd name="connsiteX10991" fmla="*/ 5655917 w 27203888"/>
              <a:gd name="connsiteY10991" fmla="*/ 10070338 h 10748675"/>
              <a:gd name="connsiteX10992" fmla="*/ 5644571 w 27203888"/>
              <a:gd name="connsiteY10992" fmla="*/ 10060457 h 10748675"/>
              <a:gd name="connsiteX10993" fmla="*/ 5655619 w 27203888"/>
              <a:gd name="connsiteY10993" fmla="*/ 10055715 h 10748675"/>
              <a:gd name="connsiteX10994" fmla="*/ 5658369 w 27203888"/>
              <a:gd name="connsiteY10994" fmla="*/ 10070293 h 10748675"/>
              <a:gd name="connsiteX10995" fmla="*/ 5667185 w 27203888"/>
              <a:gd name="connsiteY10995" fmla="*/ 10070129 h 10748675"/>
              <a:gd name="connsiteX10996" fmla="*/ 5739301 w 27203888"/>
              <a:gd name="connsiteY10996" fmla="*/ 10058931 h 10748675"/>
              <a:gd name="connsiteX10997" fmla="*/ 5874132 w 27203888"/>
              <a:gd name="connsiteY10997" fmla="*/ 10038699 h 10748675"/>
              <a:gd name="connsiteX10998" fmla="*/ 6160033 w 27203888"/>
              <a:gd name="connsiteY10998" fmla="*/ 9994498 h 10748675"/>
              <a:gd name="connsiteX10999" fmla="*/ 6138299 w 27203888"/>
              <a:gd name="connsiteY10999" fmla="*/ 10064292 h 10748675"/>
              <a:gd name="connsiteX11000" fmla="*/ 6120920 w 27203888"/>
              <a:gd name="connsiteY11000" fmla="*/ 10106088 h 10748675"/>
              <a:gd name="connsiteX11001" fmla="*/ 6167071 w 27203888"/>
              <a:gd name="connsiteY11001" fmla="*/ 10095466 h 10748675"/>
              <a:gd name="connsiteX11002" fmla="*/ 6114374 w 27203888"/>
              <a:gd name="connsiteY11002" fmla="*/ 10171487 h 10748675"/>
              <a:gd name="connsiteX11003" fmla="*/ 6100169 w 27203888"/>
              <a:gd name="connsiteY11003" fmla="*/ 10180156 h 10748675"/>
              <a:gd name="connsiteX11004" fmla="*/ 7894764 w 27203888"/>
              <a:gd name="connsiteY11004" fmla="*/ 9772126 h 10748675"/>
              <a:gd name="connsiteX11005" fmla="*/ 7874669 w 27203888"/>
              <a:gd name="connsiteY11005" fmla="*/ 9755164 h 10748675"/>
              <a:gd name="connsiteX11006" fmla="*/ 7894764 w 27203888"/>
              <a:gd name="connsiteY11006" fmla="*/ 9772126 h 10748675"/>
              <a:gd name="connsiteX11007" fmla="*/ 7987026 w 27203888"/>
              <a:gd name="connsiteY11007" fmla="*/ 9750892 h 10748675"/>
              <a:gd name="connsiteX11008" fmla="*/ 7961806 w 27203888"/>
              <a:gd name="connsiteY11008" fmla="*/ 9735110 h 10748675"/>
              <a:gd name="connsiteX11009" fmla="*/ 7987026 w 27203888"/>
              <a:gd name="connsiteY11009" fmla="*/ 9750892 h 10748675"/>
              <a:gd name="connsiteX11010" fmla="*/ 6225946 w 27203888"/>
              <a:gd name="connsiteY11010" fmla="*/ 10156618 h 10748675"/>
              <a:gd name="connsiteX11011" fmla="*/ 6235230 w 27203888"/>
              <a:gd name="connsiteY11011" fmla="*/ 10131632 h 10748675"/>
              <a:gd name="connsiteX11012" fmla="*/ 6225946 w 27203888"/>
              <a:gd name="connsiteY11012" fmla="*/ 10156618 h 10748675"/>
              <a:gd name="connsiteX11013" fmla="*/ 15569104 w 27203888"/>
              <a:gd name="connsiteY11013" fmla="*/ 8010629 h 10748675"/>
              <a:gd name="connsiteX11014" fmla="*/ 15518957 w 27203888"/>
              <a:gd name="connsiteY11014" fmla="*/ 7975578 h 10748675"/>
              <a:gd name="connsiteX11015" fmla="*/ 15621744 w 27203888"/>
              <a:gd name="connsiteY11015" fmla="*/ 7949003 h 10748675"/>
              <a:gd name="connsiteX11016" fmla="*/ 15655039 w 27203888"/>
              <a:gd name="connsiteY11016" fmla="*/ 7956028 h 10748675"/>
              <a:gd name="connsiteX11017" fmla="*/ 15569104 w 27203888"/>
              <a:gd name="connsiteY11017" fmla="*/ 8010629 h 10748675"/>
              <a:gd name="connsiteX11018" fmla="*/ 6327557 w 27203888"/>
              <a:gd name="connsiteY11018" fmla="*/ 10142161 h 10748675"/>
              <a:gd name="connsiteX11019" fmla="*/ 6256049 w 27203888"/>
              <a:gd name="connsiteY11019" fmla="*/ 10149224 h 10748675"/>
              <a:gd name="connsiteX11020" fmla="*/ 6374830 w 27203888"/>
              <a:gd name="connsiteY11020" fmla="*/ 10100418 h 10748675"/>
              <a:gd name="connsiteX11021" fmla="*/ 6327557 w 27203888"/>
              <a:gd name="connsiteY11021" fmla="*/ 10142161 h 10748675"/>
              <a:gd name="connsiteX11022" fmla="*/ 5550785 w 27203888"/>
              <a:gd name="connsiteY11022" fmla="*/ 10325988 h 10748675"/>
              <a:gd name="connsiteX11023" fmla="*/ 5501387 w 27203888"/>
              <a:gd name="connsiteY11023" fmla="*/ 10300481 h 10748675"/>
              <a:gd name="connsiteX11024" fmla="*/ 5590971 w 27203888"/>
              <a:gd name="connsiteY11024" fmla="*/ 10279864 h 10748675"/>
              <a:gd name="connsiteX11025" fmla="*/ 5550785 w 27203888"/>
              <a:gd name="connsiteY11025" fmla="*/ 10325988 h 10748675"/>
              <a:gd name="connsiteX11026" fmla="*/ 6753989 w 27203888"/>
              <a:gd name="connsiteY11026" fmla="*/ 10054900 h 10748675"/>
              <a:gd name="connsiteX11027" fmla="*/ 6692472 w 27203888"/>
              <a:gd name="connsiteY11027" fmla="*/ 10028789 h 10748675"/>
              <a:gd name="connsiteX11028" fmla="*/ 6823015 w 27203888"/>
              <a:gd name="connsiteY11028" fmla="*/ 9972507 h 10748675"/>
              <a:gd name="connsiteX11029" fmla="*/ 6888515 w 27203888"/>
              <a:gd name="connsiteY11029" fmla="*/ 10005385 h 10748675"/>
              <a:gd name="connsiteX11030" fmla="*/ 6753989 w 27203888"/>
              <a:gd name="connsiteY11030" fmla="*/ 10054900 h 10748675"/>
              <a:gd name="connsiteX11031" fmla="*/ 7778500 w 27203888"/>
              <a:gd name="connsiteY11031" fmla="*/ 9825867 h 10748675"/>
              <a:gd name="connsiteX11032" fmla="*/ 7757225 w 27203888"/>
              <a:gd name="connsiteY11032" fmla="*/ 9803780 h 10748675"/>
              <a:gd name="connsiteX11033" fmla="*/ 7778500 w 27203888"/>
              <a:gd name="connsiteY11033" fmla="*/ 9825867 h 10748675"/>
              <a:gd name="connsiteX11034" fmla="*/ 4776952 w 27203888"/>
              <a:gd name="connsiteY11034" fmla="*/ 10517868 h 10748675"/>
              <a:gd name="connsiteX11035" fmla="*/ 4696555 w 27203888"/>
              <a:gd name="connsiteY11035" fmla="*/ 10509452 h 10748675"/>
              <a:gd name="connsiteX11036" fmla="*/ 4731371 w 27203888"/>
              <a:gd name="connsiteY11036" fmla="*/ 10453882 h 10748675"/>
              <a:gd name="connsiteX11037" fmla="*/ 4766362 w 27203888"/>
              <a:gd name="connsiteY11037" fmla="*/ 10471851 h 10748675"/>
              <a:gd name="connsiteX11038" fmla="*/ 4776952 w 27203888"/>
              <a:gd name="connsiteY11038" fmla="*/ 10517868 h 10748675"/>
              <a:gd name="connsiteX11039" fmla="*/ 5651023 w 27203888"/>
              <a:gd name="connsiteY11039" fmla="*/ 10316705 h 10748675"/>
              <a:gd name="connsiteX11040" fmla="*/ 5630871 w 27203888"/>
              <a:gd name="connsiteY11040" fmla="*/ 10294471 h 10748675"/>
              <a:gd name="connsiteX11041" fmla="*/ 5651023 w 27203888"/>
              <a:gd name="connsiteY11041" fmla="*/ 10316705 h 10748675"/>
              <a:gd name="connsiteX11042" fmla="*/ 15416991 w 27203888"/>
              <a:gd name="connsiteY11042" fmla="*/ 8072719 h 10748675"/>
              <a:gd name="connsiteX11043" fmla="*/ 15407278 w 27203888"/>
              <a:gd name="connsiteY11043" fmla="*/ 8020817 h 10748675"/>
              <a:gd name="connsiteX11044" fmla="*/ 15493658 w 27203888"/>
              <a:gd name="connsiteY11044" fmla="*/ 7975200 h 10748675"/>
              <a:gd name="connsiteX11045" fmla="*/ 15518148 w 27203888"/>
              <a:gd name="connsiteY11045" fmla="*/ 8001354 h 10748675"/>
              <a:gd name="connsiteX11046" fmla="*/ 15446125 w 27203888"/>
              <a:gd name="connsiteY11046" fmla="*/ 8053256 h 10748675"/>
              <a:gd name="connsiteX11047" fmla="*/ 15416991 w 27203888"/>
              <a:gd name="connsiteY11047" fmla="*/ 8072719 h 10748675"/>
              <a:gd name="connsiteX11048" fmla="*/ 14754402 w 27203888"/>
              <a:gd name="connsiteY11048" fmla="*/ 8229513 h 10748675"/>
              <a:gd name="connsiteX11049" fmla="*/ 14618296 w 27203888"/>
              <a:gd name="connsiteY11049" fmla="*/ 8248734 h 10748675"/>
              <a:gd name="connsiteX11050" fmla="*/ 14560432 w 27203888"/>
              <a:gd name="connsiteY11050" fmla="*/ 8261547 h 10748675"/>
              <a:gd name="connsiteX11051" fmla="*/ 14506640 w 27203888"/>
              <a:gd name="connsiteY11051" fmla="*/ 8216699 h 10748675"/>
              <a:gd name="connsiteX11052" fmla="*/ 14661541 w 27203888"/>
              <a:gd name="connsiteY11052" fmla="*/ 8194488 h 10748675"/>
              <a:gd name="connsiteX11053" fmla="*/ 14754402 w 27203888"/>
              <a:gd name="connsiteY11053" fmla="*/ 8229513 h 10748675"/>
              <a:gd name="connsiteX11054" fmla="*/ 26246438 w 27203888"/>
              <a:gd name="connsiteY11054" fmla="*/ 5591387 h 10748675"/>
              <a:gd name="connsiteX11055" fmla="*/ 26260088 w 27203888"/>
              <a:gd name="connsiteY11055" fmla="*/ 5559310 h 10748675"/>
              <a:gd name="connsiteX11056" fmla="*/ 26246438 w 27203888"/>
              <a:gd name="connsiteY11056" fmla="*/ 5591387 h 10748675"/>
              <a:gd name="connsiteX11057" fmla="*/ 14506640 w 27203888"/>
              <a:gd name="connsiteY11057" fmla="*/ 8295260 h 10748675"/>
              <a:gd name="connsiteX11058" fmla="*/ 14516619 w 27203888"/>
              <a:gd name="connsiteY11058" fmla="*/ 8263217 h 10748675"/>
              <a:gd name="connsiteX11059" fmla="*/ 14506640 w 27203888"/>
              <a:gd name="connsiteY11059" fmla="*/ 8295260 h 10748675"/>
              <a:gd name="connsiteX11060" fmla="*/ 5950960 w 27203888"/>
              <a:gd name="connsiteY11060" fmla="*/ 10275446 h 10748675"/>
              <a:gd name="connsiteX11061" fmla="*/ 5934653 w 27203888"/>
              <a:gd name="connsiteY11061" fmla="*/ 10252324 h 10748675"/>
              <a:gd name="connsiteX11062" fmla="*/ 5950960 w 27203888"/>
              <a:gd name="connsiteY11062" fmla="*/ 10275446 h 10748675"/>
              <a:gd name="connsiteX11063" fmla="*/ 7725828 w 27203888"/>
              <a:gd name="connsiteY11063" fmla="*/ 9867672 h 10748675"/>
              <a:gd name="connsiteX11064" fmla="*/ 7753642 w 27203888"/>
              <a:gd name="connsiteY11064" fmla="*/ 9858572 h 10748675"/>
              <a:gd name="connsiteX11065" fmla="*/ 7702468 w 27203888"/>
              <a:gd name="connsiteY11065" fmla="*/ 9843366 h 10748675"/>
              <a:gd name="connsiteX11066" fmla="*/ 7725828 w 27203888"/>
              <a:gd name="connsiteY11066" fmla="*/ 9867672 h 10748675"/>
              <a:gd name="connsiteX11067" fmla="*/ 6170944 w 27203888"/>
              <a:gd name="connsiteY11067" fmla="*/ 10229332 h 10748675"/>
              <a:gd name="connsiteX11068" fmla="*/ 6145587 w 27203888"/>
              <a:gd name="connsiteY11068" fmla="*/ 10203774 h 10748675"/>
              <a:gd name="connsiteX11069" fmla="*/ 6192312 w 27203888"/>
              <a:gd name="connsiteY11069" fmla="*/ 10203708 h 10748675"/>
              <a:gd name="connsiteX11070" fmla="*/ 6170944 w 27203888"/>
              <a:gd name="connsiteY11070" fmla="*/ 10229332 h 10748675"/>
              <a:gd name="connsiteX11071" fmla="*/ 14897979 w 27203888"/>
              <a:gd name="connsiteY11071" fmla="*/ 8225020 h 10748675"/>
              <a:gd name="connsiteX11072" fmla="*/ 14845278 w 27203888"/>
              <a:gd name="connsiteY11072" fmla="*/ 8233704 h 10748675"/>
              <a:gd name="connsiteX11073" fmla="*/ 15046198 w 27203888"/>
              <a:gd name="connsiteY11073" fmla="*/ 8154307 h 10748675"/>
              <a:gd name="connsiteX11074" fmla="*/ 14897979 w 27203888"/>
              <a:gd name="connsiteY11074" fmla="*/ 8225020 h 10748675"/>
              <a:gd name="connsiteX11075" fmla="*/ 6594187 w 27203888"/>
              <a:gd name="connsiteY11075" fmla="*/ 10136916 h 10748675"/>
              <a:gd name="connsiteX11076" fmla="*/ 6578285 w 27203888"/>
              <a:gd name="connsiteY11076" fmla="*/ 10140191 h 10748675"/>
              <a:gd name="connsiteX11077" fmla="*/ 6559552 w 27203888"/>
              <a:gd name="connsiteY11077" fmla="*/ 10142796 h 10748675"/>
              <a:gd name="connsiteX11078" fmla="*/ 6420614 w 27203888"/>
              <a:gd name="connsiteY11078" fmla="*/ 10174772 h 10748675"/>
              <a:gd name="connsiteX11079" fmla="*/ 6622379 w 27203888"/>
              <a:gd name="connsiteY11079" fmla="*/ 10090096 h 10748675"/>
              <a:gd name="connsiteX11080" fmla="*/ 6594187 w 27203888"/>
              <a:gd name="connsiteY11080" fmla="*/ 10136916 h 10748675"/>
              <a:gd name="connsiteX11081" fmla="*/ 25792540 w 27203888"/>
              <a:gd name="connsiteY11081" fmla="*/ 5719175 h 10748675"/>
              <a:gd name="connsiteX11082" fmla="*/ 25793786 w 27203888"/>
              <a:gd name="connsiteY11082" fmla="*/ 5696163 h 10748675"/>
              <a:gd name="connsiteX11083" fmla="*/ 25802515 w 27203888"/>
              <a:gd name="connsiteY11083" fmla="*/ 5698719 h 10748675"/>
              <a:gd name="connsiteX11084" fmla="*/ 25792540 w 27203888"/>
              <a:gd name="connsiteY11084" fmla="*/ 5719175 h 10748675"/>
              <a:gd name="connsiteX11085" fmla="*/ 26617480 w 27203888"/>
              <a:gd name="connsiteY11085" fmla="*/ 5529829 h 10748675"/>
              <a:gd name="connsiteX11086" fmla="*/ 26631131 w 27203888"/>
              <a:gd name="connsiteY11086" fmla="*/ 5497750 h 10748675"/>
              <a:gd name="connsiteX11087" fmla="*/ 26617480 w 27203888"/>
              <a:gd name="connsiteY11087" fmla="*/ 5529829 h 10748675"/>
              <a:gd name="connsiteX11088" fmla="*/ 25574382 w 27203888"/>
              <a:gd name="connsiteY11088" fmla="*/ 5771367 h 10748675"/>
              <a:gd name="connsiteX11089" fmla="*/ 25589942 w 27203888"/>
              <a:gd name="connsiteY11089" fmla="*/ 5715575 h 10748675"/>
              <a:gd name="connsiteX11090" fmla="*/ 25574382 w 27203888"/>
              <a:gd name="connsiteY11090" fmla="*/ 5771367 h 10748675"/>
              <a:gd name="connsiteX11091" fmla="*/ 6205500 w 27203888"/>
              <a:gd name="connsiteY11091" fmla="*/ 10230229 h 10748675"/>
              <a:gd name="connsiteX11092" fmla="*/ 6199300 w 27203888"/>
              <a:gd name="connsiteY11092" fmla="*/ 10229150 h 10748675"/>
              <a:gd name="connsiteX11093" fmla="*/ 6203569 w 27203888"/>
              <a:gd name="connsiteY11093" fmla="*/ 10218145 h 10748675"/>
              <a:gd name="connsiteX11094" fmla="*/ 6205500 w 27203888"/>
              <a:gd name="connsiteY11094" fmla="*/ 10230229 h 10748675"/>
              <a:gd name="connsiteX11095" fmla="*/ 8314500 w 27203888"/>
              <a:gd name="connsiteY11095" fmla="*/ 9751080 h 10748675"/>
              <a:gd name="connsiteX11096" fmla="*/ 8294405 w 27203888"/>
              <a:gd name="connsiteY11096" fmla="*/ 9734118 h 10748675"/>
              <a:gd name="connsiteX11097" fmla="*/ 8314500 w 27203888"/>
              <a:gd name="connsiteY11097" fmla="*/ 9751080 h 10748675"/>
              <a:gd name="connsiteX11098" fmla="*/ 6396099 w 27203888"/>
              <a:gd name="connsiteY11098" fmla="*/ 10192833 h 10748675"/>
              <a:gd name="connsiteX11099" fmla="*/ 6376827 w 27203888"/>
              <a:gd name="connsiteY11099" fmla="*/ 10174419 h 10748675"/>
              <a:gd name="connsiteX11100" fmla="*/ 6396099 w 27203888"/>
              <a:gd name="connsiteY11100" fmla="*/ 10192833 h 10748675"/>
              <a:gd name="connsiteX11101" fmla="*/ 5057290 w 27203888"/>
              <a:gd name="connsiteY11101" fmla="*/ 10500956 h 10748675"/>
              <a:gd name="connsiteX11102" fmla="*/ 4792828 w 27203888"/>
              <a:gd name="connsiteY11102" fmla="*/ 10514020 h 10748675"/>
              <a:gd name="connsiteX11103" fmla="*/ 4883871 w 27203888"/>
              <a:gd name="connsiteY11103" fmla="*/ 10466510 h 10748675"/>
              <a:gd name="connsiteX11104" fmla="*/ 4999806 w 27203888"/>
              <a:gd name="connsiteY11104" fmla="*/ 10461073 h 10748675"/>
              <a:gd name="connsiteX11105" fmla="*/ 5040585 w 27203888"/>
              <a:gd name="connsiteY11105" fmla="*/ 10451688 h 10748675"/>
              <a:gd name="connsiteX11106" fmla="*/ 5057290 w 27203888"/>
              <a:gd name="connsiteY11106" fmla="*/ 10500956 h 10748675"/>
              <a:gd name="connsiteX11107" fmla="*/ 6087558 w 27203888"/>
              <a:gd name="connsiteY11107" fmla="*/ 10264380 h 10748675"/>
              <a:gd name="connsiteX11108" fmla="*/ 6008522 w 27203888"/>
              <a:gd name="connsiteY11108" fmla="*/ 10263092 h 10748675"/>
              <a:gd name="connsiteX11109" fmla="*/ 6135764 w 27203888"/>
              <a:gd name="connsiteY11109" fmla="*/ 10233807 h 10748675"/>
              <a:gd name="connsiteX11110" fmla="*/ 6113503 w 27203888"/>
              <a:gd name="connsiteY11110" fmla="*/ 10257716 h 10748675"/>
              <a:gd name="connsiteX11111" fmla="*/ 6087558 w 27203888"/>
              <a:gd name="connsiteY11111" fmla="*/ 10264380 h 10748675"/>
              <a:gd name="connsiteX11112" fmla="*/ 25866061 w 27203888"/>
              <a:gd name="connsiteY11112" fmla="*/ 5719227 h 10748675"/>
              <a:gd name="connsiteX11113" fmla="*/ 25838838 w 27203888"/>
              <a:gd name="connsiteY11113" fmla="*/ 5711891 h 10748675"/>
              <a:gd name="connsiteX11114" fmla="*/ 25829377 w 27203888"/>
              <a:gd name="connsiteY11114" fmla="*/ 5703108 h 10748675"/>
              <a:gd name="connsiteX11115" fmla="*/ 25835020 w 27203888"/>
              <a:gd name="connsiteY11115" fmla="*/ 5717090 h 10748675"/>
              <a:gd name="connsiteX11116" fmla="*/ 25826106 w 27203888"/>
              <a:gd name="connsiteY11116" fmla="*/ 5717090 h 10748675"/>
              <a:gd name="connsiteX11117" fmla="*/ 25826638 w 27203888"/>
              <a:gd name="connsiteY11117" fmla="*/ 5700565 h 10748675"/>
              <a:gd name="connsiteX11118" fmla="*/ 25825997 w 27203888"/>
              <a:gd name="connsiteY11118" fmla="*/ 5699970 h 10748675"/>
              <a:gd name="connsiteX11119" fmla="*/ 25822671 w 27203888"/>
              <a:gd name="connsiteY11119" fmla="*/ 5680101 h 10748675"/>
              <a:gd name="connsiteX11120" fmla="*/ 25833669 w 27203888"/>
              <a:gd name="connsiteY11120" fmla="*/ 5671237 h 10748675"/>
              <a:gd name="connsiteX11121" fmla="*/ 25870972 w 27203888"/>
              <a:gd name="connsiteY11121" fmla="*/ 5699664 h 10748675"/>
              <a:gd name="connsiteX11122" fmla="*/ 25866061 w 27203888"/>
              <a:gd name="connsiteY11122" fmla="*/ 5719227 h 10748675"/>
              <a:gd name="connsiteX11123" fmla="*/ 6303937 w 27203888"/>
              <a:gd name="connsiteY11123" fmla="*/ 10222838 h 10748675"/>
              <a:gd name="connsiteX11124" fmla="*/ 6257393 w 27203888"/>
              <a:gd name="connsiteY11124" fmla="*/ 10224103 h 10748675"/>
              <a:gd name="connsiteX11125" fmla="*/ 6327188 w 27203888"/>
              <a:gd name="connsiteY11125" fmla="*/ 10186446 h 10748675"/>
              <a:gd name="connsiteX11126" fmla="*/ 6303937 w 27203888"/>
              <a:gd name="connsiteY11126" fmla="*/ 10222838 h 10748675"/>
              <a:gd name="connsiteX11127" fmla="*/ 25823720 w 27203888"/>
              <a:gd name="connsiteY11127" fmla="*/ 5744603 h 10748675"/>
              <a:gd name="connsiteX11128" fmla="*/ 25803348 w 27203888"/>
              <a:gd name="connsiteY11128" fmla="*/ 5730666 h 10748675"/>
              <a:gd name="connsiteX11129" fmla="*/ 25808020 w 27203888"/>
              <a:gd name="connsiteY11129" fmla="*/ 5717451 h 10748675"/>
              <a:gd name="connsiteX11130" fmla="*/ 25820871 w 27203888"/>
              <a:gd name="connsiteY11130" fmla="*/ 5717451 h 10748675"/>
              <a:gd name="connsiteX11131" fmla="*/ 25826713 w 27203888"/>
              <a:gd name="connsiteY11131" fmla="*/ 5737273 h 10748675"/>
              <a:gd name="connsiteX11132" fmla="*/ 25823720 w 27203888"/>
              <a:gd name="connsiteY11132" fmla="*/ 5744603 h 10748675"/>
              <a:gd name="connsiteX11133" fmla="*/ 26646298 w 27203888"/>
              <a:gd name="connsiteY11133" fmla="*/ 5558173 h 10748675"/>
              <a:gd name="connsiteX11134" fmla="*/ 26659948 w 27203888"/>
              <a:gd name="connsiteY11134" fmla="*/ 5530898 h 10748675"/>
              <a:gd name="connsiteX11135" fmla="*/ 26646298 w 27203888"/>
              <a:gd name="connsiteY11135" fmla="*/ 5558173 h 10748675"/>
              <a:gd name="connsiteX11136" fmla="*/ 25899832 w 27203888"/>
              <a:gd name="connsiteY11136" fmla="*/ 5742965 h 10748675"/>
              <a:gd name="connsiteX11137" fmla="*/ 25871793 w 27203888"/>
              <a:gd name="connsiteY11137" fmla="*/ 5730679 h 10748675"/>
              <a:gd name="connsiteX11138" fmla="*/ 25889316 w 27203888"/>
              <a:gd name="connsiteY11138" fmla="*/ 5716089 h 10748675"/>
              <a:gd name="connsiteX11139" fmla="*/ 25899832 w 27203888"/>
              <a:gd name="connsiteY11139" fmla="*/ 5742965 h 10748675"/>
              <a:gd name="connsiteX11140" fmla="*/ 6378023 w 27203888"/>
              <a:gd name="connsiteY11140" fmla="*/ 10248568 h 10748675"/>
              <a:gd name="connsiteX11141" fmla="*/ 6386433 w 27203888"/>
              <a:gd name="connsiteY11141" fmla="*/ 10219788 h 10748675"/>
              <a:gd name="connsiteX11142" fmla="*/ 6378023 w 27203888"/>
              <a:gd name="connsiteY11142" fmla="*/ 10248568 h 10748675"/>
              <a:gd name="connsiteX11143" fmla="*/ 6693200 w 27203888"/>
              <a:gd name="connsiteY11143" fmla="*/ 10187985 h 10748675"/>
              <a:gd name="connsiteX11144" fmla="*/ 6646245 w 27203888"/>
              <a:gd name="connsiteY11144" fmla="*/ 10189814 h 10748675"/>
              <a:gd name="connsiteX11145" fmla="*/ 6718732 w 27203888"/>
              <a:gd name="connsiteY11145" fmla="*/ 10146766 h 10748675"/>
              <a:gd name="connsiteX11146" fmla="*/ 6693200 w 27203888"/>
              <a:gd name="connsiteY11146" fmla="*/ 10187985 h 10748675"/>
              <a:gd name="connsiteX11147" fmla="*/ 26675117 w 27203888"/>
              <a:gd name="connsiteY11147" fmla="*/ 5591387 h 10748675"/>
              <a:gd name="connsiteX11148" fmla="*/ 26688768 w 27203888"/>
              <a:gd name="connsiteY11148" fmla="*/ 5559310 h 10748675"/>
              <a:gd name="connsiteX11149" fmla="*/ 26675117 w 27203888"/>
              <a:gd name="connsiteY11149" fmla="*/ 5591387 h 10748675"/>
              <a:gd name="connsiteX11150" fmla="*/ 6831080 w 27203888"/>
              <a:gd name="connsiteY11150" fmla="*/ 10171774 h 10748675"/>
              <a:gd name="connsiteX11151" fmla="*/ 6804326 w 27203888"/>
              <a:gd name="connsiteY11151" fmla="*/ 10175285 h 10748675"/>
              <a:gd name="connsiteX11152" fmla="*/ 6739317 w 27203888"/>
              <a:gd name="connsiteY11152" fmla="*/ 10168501 h 10748675"/>
              <a:gd name="connsiteX11153" fmla="*/ 6727633 w 27203888"/>
              <a:gd name="connsiteY11153" fmla="*/ 10117732 h 10748675"/>
              <a:gd name="connsiteX11154" fmla="*/ 6815215 w 27203888"/>
              <a:gd name="connsiteY11154" fmla="*/ 10059522 h 10748675"/>
              <a:gd name="connsiteX11155" fmla="*/ 6954564 w 27203888"/>
              <a:gd name="connsiteY11155" fmla="*/ 10016579 h 10748675"/>
              <a:gd name="connsiteX11156" fmla="*/ 6859176 w 27203888"/>
              <a:gd name="connsiteY11156" fmla="*/ 10087458 h 10748675"/>
              <a:gd name="connsiteX11157" fmla="*/ 6831080 w 27203888"/>
              <a:gd name="connsiteY11157" fmla="*/ 10171774 h 10748675"/>
              <a:gd name="connsiteX11158" fmla="*/ 5142523 w 27203888"/>
              <a:gd name="connsiteY11158" fmla="*/ 10560683 h 10748675"/>
              <a:gd name="connsiteX11159" fmla="*/ 5125838 w 27203888"/>
              <a:gd name="connsiteY11159" fmla="*/ 10511745 h 10748675"/>
              <a:gd name="connsiteX11160" fmla="*/ 5080355 w 27203888"/>
              <a:gd name="connsiteY11160" fmla="*/ 10522213 h 10748675"/>
              <a:gd name="connsiteX11161" fmla="*/ 5092740 w 27203888"/>
              <a:gd name="connsiteY11161" fmla="*/ 10481792 h 10748675"/>
              <a:gd name="connsiteX11162" fmla="*/ 5134248 w 27203888"/>
              <a:gd name="connsiteY11162" fmla="*/ 10477606 h 10748675"/>
              <a:gd name="connsiteX11163" fmla="*/ 5237292 w 27203888"/>
              <a:gd name="connsiteY11163" fmla="*/ 10501302 h 10748675"/>
              <a:gd name="connsiteX11164" fmla="*/ 5175504 w 27203888"/>
              <a:gd name="connsiteY11164" fmla="*/ 10515522 h 10748675"/>
              <a:gd name="connsiteX11165" fmla="*/ 5142523 w 27203888"/>
              <a:gd name="connsiteY11165" fmla="*/ 10560683 h 10748675"/>
              <a:gd name="connsiteX11166" fmla="*/ 6537170 w 27203888"/>
              <a:gd name="connsiteY11166" fmla="*/ 10242330 h 10748675"/>
              <a:gd name="connsiteX11167" fmla="*/ 6510280 w 27203888"/>
              <a:gd name="connsiteY11167" fmla="*/ 10219828 h 10748675"/>
              <a:gd name="connsiteX11168" fmla="*/ 6545798 w 27203888"/>
              <a:gd name="connsiteY11168" fmla="*/ 10239990 h 10748675"/>
              <a:gd name="connsiteX11169" fmla="*/ 6537170 w 27203888"/>
              <a:gd name="connsiteY11169" fmla="*/ 10242330 h 10748675"/>
              <a:gd name="connsiteX11170" fmla="*/ 25869527 w 27203888"/>
              <a:gd name="connsiteY11170" fmla="*/ 5803629 h 10748675"/>
              <a:gd name="connsiteX11171" fmla="*/ 25860985 w 27203888"/>
              <a:gd name="connsiteY11171" fmla="*/ 5777137 h 10748675"/>
              <a:gd name="connsiteX11172" fmla="*/ 25885388 w 27203888"/>
              <a:gd name="connsiteY11172" fmla="*/ 5789424 h 10748675"/>
              <a:gd name="connsiteX11173" fmla="*/ 25869527 w 27203888"/>
              <a:gd name="connsiteY11173" fmla="*/ 5803629 h 10748675"/>
              <a:gd name="connsiteX11174" fmla="*/ 26304076 w 27203888"/>
              <a:gd name="connsiteY11174" fmla="*/ 5719245 h 10748675"/>
              <a:gd name="connsiteX11175" fmla="*/ 26317725 w 27203888"/>
              <a:gd name="connsiteY11175" fmla="*/ 5687166 h 10748675"/>
              <a:gd name="connsiteX11176" fmla="*/ 26304076 w 27203888"/>
              <a:gd name="connsiteY11176" fmla="*/ 5719245 h 10748675"/>
              <a:gd name="connsiteX11177" fmla="*/ 25943841 w 27203888"/>
              <a:gd name="connsiteY11177" fmla="*/ 5809178 h 10748675"/>
              <a:gd name="connsiteX11178" fmla="*/ 25957491 w 27203888"/>
              <a:gd name="connsiteY11178" fmla="*/ 5777137 h 10748675"/>
              <a:gd name="connsiteX11179" fmla="*/ 25943841 w 27203888"/>
              <a:gd name="connsiteY11179" fmla="*/ 5809178 h 10748675"/>
              <a:gd name="connsiteX11180" fmla="*/ 25907233 w 27203888"/>
              <a:gd name="connsiteY11180" fmla="*/ 5827868 h 10748675"/>
              <a:gd name="connsiteX11181" fmla="*/ 25886202 w 27203888"/>
              <a:gd name="connsiteY11181" fmla="*/ 5819448 h 10748675"/>
              <a:gd name="connsiteX11182" fmla="*/ 25895549 w 27203888"/>
              <a:gd name="connsiteY11182" fmla="*/ 5805548 h 10748675"/>
              <a:gd name="connsiteX11183" fmla="*/ 25914243 w 27203888"/>
              <a:gd name="connsiteY11183" fmla="*/ 5819448 h 10748675"/>
              <a:gd name="connsiteX11184" fmla="*/ 25907233 w 27203888"/>
              <a:gd name="connsiteY11184" fmla="*/ 5827868 h 10748675"/>
              <a:gd name="connsiteX11185" fmla="*/ 5314154 w 27203888"/>
              <a:gd name="connsiteY11185" fmla="*/ 10576721 h 10748675"/>
              <a:gd name="connsiteX11186" fmla="*/ 5294001 w 27203888"/>
              <a:gd name="connsiteY11186" fmla="*/ 10554486 h 10748675"/>
              <a:gd name="connsiteX11187" fmla="*/ 5314154 w 27203888"/>
              <a:gd name="connsiteY11187" fmla="*/ 10576721 h 10748675"/>
              <a:gd name="connsiteX11188" fmla="*/ 7434859 w 27203888"/>
              <a:gd name="connsiteY11188" fmla="*/ 10090158 h 10748675"/>
              <a:gd name="connsiteX11189" fmla="*/ 7501551 w 27203888"/>
              <a:gd name="connsiteY11189" fmla="*/ 10045212 h 10748675"/>
              <a:gd name="connsiteX11190" fmla="*/ 7395538 w 27203888"/>
              <a:gd name="connsiteY11190" fmla="*/ 10096594 h 10748675"/>
              <a:gd name="connsiteX11191" fmla="*/ 7434859 w 27203888"/>
              <a:gd name="connsiteY11191" fmla="*/ 10090158 h 10748675"/>
              <a:gd name="connsiteX11192" fmla="*/ 7606342 w 27203888"/>
              <a:gd name="connsiteY11192" fmla="*/ 10058872 h 10748675"/>
              <a:gd name="connsiteX11193" fmla="*/ 7627659 w 27203888"/>
              <a:gd name="connsiteY11193" fmla="*/ 10010792 h 10748675"/>
              <a:gd name="connsiteX11194" fmla="*/ 7710850 w 27203888"/>
              <a:gd name="connsiteY11194" fmla="*/ 9997043 h 10748675"/>
              <a:gd name="connsiteX11195" fmla="*/ 7704952 w 27203888"/>
              <a:gd name="connsiteY11195" fmla="*/ 9971416 h 10748675"/>
              <a:gd name="connsiteX11196" fmla="*/ 7551221 w 27203888"/>
              <a:gd name="connsiteY11196" fmla="*/ 10049971 h 10748675"/>
              <a:gd name="connsiteX11197" fmla="*/ 7606342 w 27203888"/>
              <a:gd name="connsiteY11197" fmla="*/ 10058872 h 10748675"/>
              <a:gd name="connsiteX11198" fmla="*/ 7675335 w 27203888"/>
              <a:gd name="connsiteY11198" fmla="*/ 10053787 h 10748675"/>
              <a:gd name="connsiteX11199" fmla="*/ 7639863 w 27203888"/>
              <a:gd name="connsiteY11199" fmla="*/ 10040364 h 10748675"/>
              <a:gd name="connsiteX11200" fmla="*/ 7675335 w 27203888"/>
              <a:gd name="connsiteY11200" fmla="*/ 10053787 h 10748675"/>
              <a:gd name="connsiteX11201" fmla="*/ 7518065 w 27203888"/>
              <a:gd name="connsiteY11201" fmla="*/ 10116966 h 10748675"/>
              <a:gd name="connsiteX11202" fmla="*/ 7496790 w 27203888"/>
              <a:gd name="connsiteY11202" fmla="*/ 10094879 h 10748675"/>
              <a:gd name="connsiteX11203" fmla="*/ 7518065 w 27203888"/>
              <a:gd name="connsiteY11203" fmla="*/ 10116966 h 10748675"/>
              <a:gd name="connsiteX11204" fmla="*/ 25943841 w 27203888"/>
              <a:gd name="connsiteY11204" fmla="*/ 5894451 h 10748675"/>
              <a:gd name="connsiteX11205" fmla="*/ 25957492 w 27203888"/>
              <a:gd name="connsiteY11205" fmla="*/ 5862374 h 10748675"/>
              <a:gd name="connsiteX11206" fmla="*/ 25943841 w 27203888"/>
              <a:gd name="connsiteY11206" fmla="*/ 5894451 h 10748675"/>
              <a:gd name="connsiteX11207" fmla="*/ 5812045 w 27203888"/>
              <a:gd name="connsiteY11207" fmla="*/ 10540419 h 10748675"/>
              <a:gd name="connsiteX11208" fmla="*/ 5789080 w 27203888"/>
              <a:gd name="connsiteY11208" fmla="*/ 10516289 h 10748675"/>
              <a:gd name="connsiteX11209" fmla="*/ 5839366 w 27203888"/>
              <a:gd name="connsiteY11209" fmla="*/ 10531764 h 10748675"/>
              <a:gd name="connsiteX11210" fmla="*/ 5812045 w 27203888"/>
              <a:gd name="connsiteY11210" fmla="*/ 10540419 h 10748675"/>
              <a:gd name="connsiteX11211" fmla="*/ 26030297 w 27203888"/>
              <a:gd name="connsiteY11211" fmla="*/ 5894451 h 10748675"/>
              <a:gd name="connsiteX11212" fmla="*/ 26043947 w 27203888"/>
              <a:gd name="connsiteY11212" fmla="*/ 5862374 h 10748675"/>
              <a:gd name="connsiteX11213" fmla="*/ 26030297 w 27203888"/>
              <a:gd name="connsiteY11213" fmla="*/ 5894451 h 10748675"/>
              <a:gd name="connsiteX11214" fmla="*/ 6114846 w 27203888"/>
              <a:gd name="connsiteY11214" fmla="*/ 10487655 h 10748675"/>
              <a:gd name="connsiteX11215" fmla="*/ 6057814 w 27203888"/>
              <a:gd name="connsiteY11215" fmla="*/ 10500781 h 10748675"/>
              <a:gd name="connsiteX11216" fmla="*/ 6021522 w 27203888"/>
              <a:gd name="connsiteY11216" fmla="*/ 10509133 h 10748675"/>
              <a:gd name="connsiteX11217" fmla="*/ 6017367 w 27203888"/>
              <a:gd name="connsiteY11217" fmla="*/ 10491082 h 10748675"/>
              <a:gd name="connsiteX11218" fmla="*/ 6074399 w 27203888"/>
              <a:gd name="connsiteY11218" fmla="*/ 10477957 h 10748675"/>
              <a:gd name="connsiteX11219" fmla="*/ 6110692 w 27203888"/>
              <a:gd name="connsiteY11219" fmla="*/ 10469604 h 10748675"/>
              <a:gd name="connsiteX11220" fmla="*/ 6114846 w 27203888"/>
              <a:gd name="connsiteY11220" fmla="*/ 10487655 h 10748675"/>
              <a:gd name="connsiteX11221" fmla="*/ 6830679 w 27203888"/>
              <a:gd name="connsiteY11221" fmla="*/ 10322909 h 10748675"/>
              <a:gd name="connsiteX11222" fmla="*/ 6812247 w 27203888"/>
              <a:gd name="connsiteY11222" fmla="*/ 10308144 h 10748675"/>
              <a:gd name="connsiteX11223" fmla="*/ 6830679 w 27203888"/>
              <a:gd name="connsiteY11223" fmla="*/ 10322909 h 10748675"/>
              <a:gd name="connsiteX11224" fmla="*/ 25972659 w 27203888"/>
              <a:gd name="connsiteY11224" fmla="*/ 5927601 h 10748675"/>
              <a:gd name="connsiteX11225" fmla="*/ 25986312 w 27203888"/>
              <a:gd name="connsiteY11225" fmla="*/ 5895522 h 10748675"/>
              <a:gd name="connsiteX11226" fmla="*/ 25972659 w 27203888"/>
              <a:gd name="connsiteY11226" fmla="*/ 5927601 h 10748675"/>
              <a:gd name="connsiteX11227" fmla="*/ 26775984 w 27203888"/>
              <a:gd name="connsiteY11227" fmla="*/ 5742853 h 10748675"/>
              <a:gd name="connsiteX11228" fmla="*/ 26789595 w 27203888"/>
              <a:gd name="connsiteY11228" fmla="*/ 5715578 h 10748675"/>
              <a:gd name="connsiteX11229" fmla="*/ 26775984 w 27203888"/>
              <a:gd name="connsiteY11229" fmla="*/ 5742853 h 10748675"/>
              <a:gd name="connsiteX11230" fmla="*/ 6635817 w 27203888"/>
              <a:gd name="connsiteY11230" fmla="*/ 10404111 h 10748675"/>
              <a:gd name="connsiteX11231" fmla="*/ 6638243 w 27203888"/>
              <a:gd name="connsiteY11231" fmla="*/ 10399504 h 10748675"/>
              <a:gd name="connsiteX11232" fmla="*/ 6637883 w 27203888"/>
              <a:gd name="connsiteY11232" fmla="*/ 10398954 h 10748675"/>
              <a:gd name="connsiteX11233" fmla="*/ 6634063 w 27203888"/>
              <a:gd name="connsiteY11233" fmla="*/ 10404114 h 10748675"/>
              <a:gd name="connsiteX11234" fmla="*/ 26001475 w 27203888"/>
              <a:gd name="connsiteY11234" fmla="*/ 5960747 h 10748675"/>
              <a:gd name="connsiteX11235" fmla="*/ 26015129 w 27203888"/>
              <a:gd name="connsiteY11235" fmla="*/ 5928670 h 10748675"/>
              <a:gd name="connsiteX11236" fmla="*/ 26001475 w 27203888"/>
              <a:gd name="connsiteY11236" fmla="*/ 5960747 h 10748675"/>
              <a:gd name="connsiteX11237" fmla="*/ 26084331 w 27203888"/>
              <a:gd name="connsiteY11237" fmla="*/ 5960747 h 10748675"/>
              <a:gd name="connsiteX11238" fmla="*/ 26097982 w 27203888"/>
              <a:gd name="connsiteY11238" fmla="*/ 5928670 h 10748675"/>
              <a:gd name="connsiteX11239" fmla="*/ 26084331 w 27203888"/>
              <a:gd name="connsiteY11239" fmla="*/ 5960747 h 10748675"/>
              <a:gd name="connsiteX11240" fmla="*/ 6549921 w 27203888"/>
              <a:gd name="connsiteY11240" fmla="*/ 10624008 h 10748675"/>
              <a:gd name="connsiteX11241" fmla="*/ 6523521 w 27203888"/>
              <a:gd name="connsiteY11241" fmla="*/ 10603100 h 10748675"/>
              <a:gd name="connsiteX11242" fmla="*/ 6483369 w 27203888"/>
              <a:gd name="connsiteY11242" fmla="*/ 10612341 h 10748675"/>
              <a:gd name="connsiteX11243" fmla="*/ 6411610 w 27203888"/>
              <a:gd name="connsiteY11243" fmla="*/ 10628856 h 10748675"/>
              <a:gd name="connsiteX11244" fmla="*/ 6104232 w 27203888"/>
              <a:gd name="connsiteY11244" fmla="*/ 10645630 h 10748675"/>
              <a:gd name="connsiteX11245" fmla="*/ 6116027 w 27203888"/>
              <a:gd name="connsiteY11245" fmla="*/ 10696883 h 10748675"/>
              <a:gd name="connsiteX11246" fmla="*/ 6068717 w 27203888"/>
              <a:gd name="connsiteY11246" fmla="*/ 10702374 h 10748675"/>
              <a:gd name="connsiteX11247" fmla="*/ 5756986 w 27203888"/>
              <a:gd name="connsiteY11247" fmla="*/ 10747134 h 10748675"/>
              <a:gd name="connsiteX11248" fmla="*/ 5601134 w 27203888"/>
              <a:gd name="connsiteY11248" fmla="*/ 10746125 h 10748675"/>
              <a:gd name="connsiteX11249" fmla="*/ 5455745 w 27203888"/>
              <a:gd name="connsiteY11249" fmla="*/ 10720222 h 10748675"/>
              <a:gd name="connsiteX11250" fmla="*/ 5143241 w 27203888"/>
              <a:gd name="connsiteY11250" fmla="*/ 10738176 h 10748675"/>
              <a:gd name="connsiteX11251" fmla="*/ 4826542 w 27203888"/>
              <a:gd name="connsiteY11251" fmla="*/ 10741805 h 10748675"/>
              <a:gd name="connsiteX11252" fmla="*/ 4504194 w 27203888"/>
              <a:gd name="connsiteY11252" fmla="*/ 10740438 h 10748675"/>
              <a:gd name="connsiteX11253" fmla="*/ 4191116 w 27203888"/>
              <a:gd name="connsiteY11253" fmla="*/ 10732441 h 10748675"/>
              <a:gd name="connsiteX11254" fmla="*/ 3867223 w 27203888"/>
              <a:gd name="connsiteY11254" fmla="*/ 10677461 h 10748675"/>
              <a:gd name="connsiteX11255" fmla="*/ 3705475 w 27203888"/>
              <a:gd name="connsiteY11255" fmla="*/ 10650825 h 10748675"/>
              <a:gd name="connsiteX11256" fmla="*/ 3628631 w 27203888"/>
              <a:gd name="connsiteY11256" fmla="*/ 10598354 h 10748675"/>
              <a:gd name="connsiteX11257" fmla="*/ 3797290 w 27203888"/>
              <a:gd name="connsiteY11257" fmla="*/ 10608108 h 10748675"/>
              <a:gd name="connsiteX11258" fmla="*/ 5086734 w 27203888"/>
              <a:gd name="connsiteY11258" fmla="*/ 10633352 h 10748675"/>
              <a:gd name="connsiteX11259" fmla="*/ 6351971 w 27203888"/>
              <a:gd name="connsiteY11259" fmla="*/ 10486976 h 10748675"/>
              <a:gd name="connsiteX11260" fmla="*/ 6350427 w 27203888"/>
              <a:gd name="connsiteY11260" fmla="*/ 10433364 h 10748675"/>
              <a:gd name="connsiteX11261" fmla="*/ 6377600 w 27203888"/>
              <a:gd name="connsiteY11261" fmla="*/ 10481077 h 10748675"/>
              <a:gd name="connsiteX11262" fmla="*/ 6545893 w 27203888"/>
              <a:gd name="connsiteY11262" fmla="*/ 10442345 h 10748675"/>
              <a:gd name="connsiteX11263" fmla="*/ 6618061 w 27203888"/>
              <a:gd name="connsiteY11263" fmla="*/ 10404149 h 10748675"/>
              <a:gd name="connsiteX11264" fmla="*/ 6632323 w 27203888"/>
              <a:gd name="connsiteY11264" fmla="*/ 10404118 h 10748675"/>
              <a:gd name="connsiteX11265" fmla="*/ 6626664 w 27203888"/>
              <a:gd name="connsiteY11265" fmla="*/ 10398108 h 10748675"/>
              <a:gd name="connsiteX11266" fmla="*/ 6630018 w 27203888"/>
              <a:gd name="connsiteY11266" fmla="*/ 10390910 h 10748675"/>
              <a:gd name="connsiteX11267" fmla="*/ 6632607 w 27203888"/>
              <a:gd name="connsiteY11267" fmla="*/ 10390881 h 10748675"/>
              <a:gd name="connsiteX11268" fmla="*/ 6629045 w 27203888"/>
              <a:gd name="connsiteY11268" fmla="*/ 10385432 h 10748675"/>
              <a:gd name="connsiteX11269" fmla="*/ 6856080 w 27203888"/>
              <a:gd name="connsiteY11269" fmla="*/ 10343973 h 10748675"/>
              <a:gd name="connsiteX11270" fmla="*/ 6846644 w 27203888"/>
              <a:gd name="connsiteY11270" fmla="*/ 10302972 h 10748675"/>
              <a:gd name="connsiteX11271" fmla="*/ 6885486 w 27203888"/>
              <a:gd name="connsiteY11271" fmla="*/ 10284138 h 10748675"/>
              <a:gd name="connsiteX11272" fmla="*/ 6926661 w 27203888"/>
              <a:gd name="connsiteY11272" fmla="*/ 10322333 h 10748675"/>
              <a:gd name="connsiteX11273" fmla="*/ 6956968 w 27203888"/>
              <a:gd name="connsiteY11273" fmla="*/ 10293771 h 10748675"/>
              <a:gd name="connsiteX11274" fmla="*/ 6927069 w 27203888"/>
              <a:gd name="connsiteY11274" fmla="*/ 10300652 h 10748675"/>
              <a:gd name="connsiteX11275" fmla="*/ 6958426 w 27203888"/>
              <a:gd name="connsiteY11275" fmla="*/ 10272748 h 10748675"/>
              <a:gd name="connsiteX11276" fmla="*/ 6978243 w 27203888"/>
              <a:gd name="connsiteY11276" fmla="*/ 10315858 h 10748675"/>
              <a:gd name="connsiteX11277" fmla="*/ 7083931 w 27203888"/>
              <a:gd name="connsiteY11277" fmla="*/ 10259154 h 10748675"/>
              <a:gd name="connsiteX11278" fmla="*/ 7111472 w 27203888"/>
              <a:gd name="connsiteY11278" fmla="*/ 10242022 h 10748675"/>
              <a:gd name="connsiteX11279" fmla="*/ 7129041 w 27203888"/>
              <a:gd name="connsiteY11279" fmla="*/ 10201101 h 10748675"/>
              <a:gd name="connsiteX11280" fmla="*/ 7224070 w 27203888"/>
              <a:gd name="connsiteY11280" fmla="*/ 10168437 h 10748675"/>
              <a:gd name="connsiteX11281" fmla="*/ 7341514 w 27203888"/>
              <a:gd name="connsiteY11281" fmla="*/ 10119821 h 10748675"/>
              <a:gd name="connsiteX11282" fmla="*/ 7043165 w 27203888"/>
              <a:gd name="connsiteY11282" fmla="*/ 10199279 h 10748675"/>
              <a:gd name="connsiteX11283" fmla="*/ 6959974 w 27203888"/>
              <a:gd name="connsiteY11283" fmla="*/ 10213028 h 10748675"/>
              <a:gd name="connsiteX11284" fmla="*/ 6910344 w 27203888"/>
              <a:gd name="connsiteY11284" fmla="*/ 10251434 h 10748675"/>
              <a:gd name="connsiteX11285" fmla="*/ 6793632 w 27203888"/>
              <a:gd name="connsiteY11285" fmla="*/ 10283691 h 10748675"/>
              <a:gd name="connsiteX11286" fmla="*/ 6486619 w 27203888"/>
              <a:gd name="connsiteY11286" fmla="*/ 10348952 h 10748675"/>
              <a:gd name="connsiteX11287" fmla="*/ 6227325 w 27203888"/>
              <a:gd name="connsiteY11287" fmla="*/ 10387041 h 10748675"/>
              <a:gd name="connsiteX11288" fmla="*/ 6188678 w 27203888"/>
              <a:gd name="connsiteY11288" fmla="*/ 10406728 h 10748675"/>
              <a:gd name="connsiteX11289" fmla="*/ 6175253 w 27203888"/>
              <a:gd name="connsiteY11289" fmla="*/ 10442198 h 10748675"/>
              <a:gd name="connsiteX11290" fmla="*/ 6079533 w 27203888"/>
              <a:gd name="connsiteY11290" fmla="*/ 10421055 h 10748675"/>
              <a:gd name="connsiteX11291" fmla="*/ 5933329 w 27203888"/>
              <a:gd name="connsiteY11291" fmla="*/ 10438512 h 10748675"/>
              <a:gd name="connsiteX11292" fmla="*/ 5782000 w 27203888"/>
              <a:gd name="connsiteY11292" fmla="*/ 10457150 h 10748675"/>
              <a:gd name="connsiteX11293" fmla="*/ 5461602 w 27203888"/>
              <a:gd name="connsiteY11293" fmla="*/ 10487714 h 10748675"/>
              <a:gd name="connsiteX11294" fmla="*/ 5341352 w 27203888"/>
              <a:gd name="connsiteY11294" fmla="*/ 10504596 h 10748675"/>
              <a:gd name="connsiteX11295" fmla="*/ 5275730 w 27203888"/>
              <a:gd name="connsiteY11295" fmla="*/ 10477424 h 10748675"/>
              <a:gd name="connsiteX11296" fmla="*/ 5565258 w 27203888"/>
              <a:gd name="connsiteY11296" fmla="*/ 10426081 h 10748675"/>
              <a:gd name="connsiteX11297" fmla="*/ 5607767 w 27203888"/>
              <a:gd name="connsiteY11297" fmla="*/ 10427091 h 10748675"/>
              <a:gd name="connsiteX11298" fmla="*/ 5653492 w 27203888"/>
              <a:gd name="connsiteY11298" fmla="*/ 10438155 h 10748675"/>
              <a:gd name="connsiteX11299" fmla="*/ 5789852 w 27203888"/>
              <a:gd name="connsiteY11299" fmla="*/ 10401376 h 10748675"/>
              <a:gd name="connsiteX11300" fmla="*/ 6409450 w 27203888"/>
              <a:gd name="connsiteY11300" fmla="*/ 10291157 h 10748675"/>
              <a:gd name="connsiteX11301" fmla="*/ 6720410 w 27203888"/>
              <a:gd name="connsiteY11301" fmla="*/ 10219591 h 10748675"/>
              <a:gd name="connsiteX11302" fmla="*/ 6847698 w 27203888"/>
              <a:gd name="connsiteY11302" fmla="*/ 10190297 h 10748675"/>
              <a:gd name="connsiteX11303" fmla="*/ 6878861 w 27203888"/>
              <a:gd name="connsiteY11303" fmla="*/ 10161538 h 10748675"/>
              <a:gd name="connsiteX11304" fmla="*/ 6915919 w 27203888"/>
              <a:gd name="connsiteY11304" fmla="*/ 10158406 h 10748675"/>
              <a:gd name="connsiteX11305" fmla="*/ 7172688 w 27203888"/>
              <a:gd name="connsiteY11305" fmla="*/ 10062434 h 10748675"/>
              <a:gd name="connsiteX11306" fmla="*/ 7470264 w 27203888"/>
              <a:gd name="connsiteY11306" fmla="*/ 9956171 h 10748675"/>
              <a:gd name="connsiteX11307" fmla="*/ 7623588 w 27203888"/>
              <a:gd name="connsiteY11307" fmla="*/ 9899297 h 10748675"/>
              <a:gd name="connsiteX11308" fmla="*/ 7677612 w 27203888"/>
              <a:gd name="connsiteY11308" fmla="*/ 9876070 h 10748675"/>
              <a:gd name="connsiteX11309" fmla="*/ 7673301 w 27203888"/>
              <a:gd name="connsiteY11309" fmla="*/ 9833889 h 10748675"/>
              <a:gd name="connsiteX11310" fmla="*/ 7783261 w 27203888"/>
              <a:gd name="connsiteY11310" fmla="*/ 9776201 h 10748675"/>
              <a:gd name="connsiteX11311" fmla="*/ 7809254 w 27203888"/>
              <a:gd name="connsiteY11311" fmla="*/ 9818789 h 10748675"/>
              <a:gd name="connsiteX11312" fmla="*/ 7855385 w 27203888"/>
              <a:gd name="connsiteY11312" fmla="*/ 9808173 h 10748675"/>
              <a:gd name="connsiteX11313" fmla="*/ 7814015 w 27203888"/>
              <a:gd name="connsiteY11313" fmla="*/ 9769123 h 10748675"/>
              <a:gd name="connsiteX11314" fmla="*/ 7899722 w 27203888"/>
              <a:gd name="connsiteY11314" fmla="*/ 9723314 h 10748675"/>
              <a:gd name="connsiteX11315" fmla="*/ 7910141 w 27203888"/>
              <a:gd name="connsiteY11315" fmla="*/ 9768587 h 10748675"/>
              <a:gd name="connsiteX11316" fmla="*/ 7971889 w 27203888"/>
              <a:gd name="connsiteY11316" fmla="*/ 9685119 h 10748675"/>
              <a:gd name="connsiteX11317" fmla="*/ 8073717 w 27203888"/>
              <a:gd name="connsiteY11317" fmla="*/ 9709354 h 10748675"/>
              <a:gd name="connsiteX11318" fmla="*/ 8073142 w 27203888"/>
              <a:gd name="connsiteY11318" fmla="*/ 9683403 h 10748675"/>
              <a:gd name="connsiteX11319" fmla="*/ 8021885 w 27203888"/>
              <a:gd name="connsiteY11319" fmla="*/ 9695199 h 10748675"/>
              <a:gd name="connsiteX11320" fmla="*/ 7996338 w 27203888"/>
              <a:gd name="connsiteY11320" fmla="*/ 9674095 h 10748675"/>
              <a:gd name="connsiteX11321" fmla="*/ 8051867 w 27203888"/>
              <a:gd name="connsiteY11321" fmla="*/ 9661315 h 10748675"/>
              <a:gd name="connsiteX11322" fmla="*/ 8084955 w 27203888"/>
              <a:gd name="connsiteY11322" fmla="*/ 9664381 h 10748675"/>
              <a:gd name="connsiteX11323" fmla="*/ 8094903 w 27203888"/>
              <a:gd name="connsiteY11323" fmla="*/ 9665113 h 10748675"/>
              <a:gd name="connsiteX11324" fmla="*/ 8117897 w 27203888"/>
              <a:gd name="connsiteY11324" fmla="*/ 9666806 h 10748675"/>
              <a:gd name="connsiteX11325" fmla="*/ 8185053 w 27203888"/>
              <a:gd name="connsiteY11325" fmla="*/ 9657647 h 10748675"/>
              <a:gd name="connsiteX11326" fmla="*/ 8137459 w 27203888"/>
              <a:gd name="connsiteY11326" fmla="*/ 9587649 h 10748675"/>
              <a:gd name="connsiteX11327" fmla="*/ 8191809 w 27203888"/>
              <a:gd name="connsiteY11327" fmla="*/ 9569744 h 10748675"/>
              <a:gd name="connsiteX11328" fmla="*/ 8256083 w 27203888"/>
              <a:gd name="connsiteY11328" fmla="*/ 9544158 h 10748675"/>
              <a:gd name="connsiteX11329" fmla="*/ 8306526 w 27203888"/>
              <a:gd name="connsiteY11329" fmla="*/ 9575723 h 10748675"/>
              <a:gd name="connsiteX11330" fmla="*/ 8339600 w 27203888"/>
              <a:gd name="connsiteY11330" fmla="*/ 9535731 h 10748675"/>
              <a:gd name="connsiteX11331" fmla="*/ 8404281 w 27203888"/>
              <a:gd name="connsiteY11331" fmla="*/ 9488464 h 10748675"/>
              <a:gd name="connsiteX11332" fmla="*/ 8422790 w 27203888"/>
              <a:gd name="connsiteY11332" fmla="*/ 9521982 h 10748675"/>
              <a:gd name="connsiteX11333" fmla="*/ 8451185 w 27203888"/>
              <a:gd name="connsiteY11333" fmla="*/ 9504653 h 10748675"/>
              <a:gd name="connsiteX11334" fmla="*/ 8432677 w 27203888"/>
              <a:gd name="connsiteY11334" fmla="*/ 9471135 h 10748675"/>
              <a:gd name="connsiteX11335" fmla="*/ 8607516 w 27203888"/>
              <a:gd name="connsiteY11335" fmla="*/ 9367035 h 10748675"/>
              <a:gd name="connsiteX11336" fmla="*/ 8542230 w 27203888"/>
              <a:gd name="connsiteY11336" fmla="*/ 9435129 h 10748675"/>
              <a:gd name="connsiteX11337" fmla="*/ 8645151 w 27203888"/>
              <a:gd name="connsiteY11337" fmla="*/ 9389854 h 10748675"/>
              <a:gd name="connsiteX11338" fmla="*/ 8731265 w 27203888"/>
              <a:gd name="connsiteY11338" fmla="*/ 9322365 h 10748675"/>
              <a:gd name="connsiteX11339" fmla="*/ 8827435 w 27203888"/>
              <a:gd name="connsiteY11339" fmla="*/ 9251662 h 10748675"/>
              <a:gd name="connsiteX11340" fmla="*/ 8897648 w 27203888"/>
              <a:gd name="connsiteY11340" fmla="*/ 9181520 h 10748675"/>
              <a:gd name="connsiteX11341" fmla="*/ 8918517 w 27203888"/>
              <a:gd name="connsiteY11341" fmla="*/ 9225303 h 10748675"/>
              <a:gd name="connsiteX11342" fmla="*/ 8981570 w 27203888"/>
              <a:gd name="connsiteY11342" fmla="*/ 9151411 h 10748675"/>
              <a:gd name="connsiteX11343" fmla="*/ 9031201 w 27203888"/>
              <a:gd name="connsiteY11343" fmla="*/ 9113005 h 10748675"/>
              <a:gd name="connsiteX11344" fmla="*/ 9131921 w 27203888"/>
              <a:gd name="connsiteY11344" fmla="*/ 9015169 h 10748675"/>
              <a:gd name="connsiteX11345" fmla="*/ 9200549 w 27203888"/>
              <a:gd name="connsiteY11345" fmla="*/ 8961596 h 10748675"/>
              <a:gd name="connsiteX11346" fmla="*/ 9273041 w 27203888"/>
              <a:gd name="connsiteY11346" fmla="*/ 8928723 h 10748675"/>
              <a:gd name="connsiteX11347" fmla="*/ 9409641 w 27203888"/>
              <a:gd name="connsiteY11347" fmla="*/ 8822628 h 10748675"/>
              <a:gd name="connsiteX11348" fmla="*/ 9231868 w 27203888"/>
              <a:gd name="connsiteY11348" fmla="*/ 8890526 h 10748675"/>
              <a:gd name="connsiteX11349" fmla="*/ 9184807 w 27203888"/>
              <a:gd name="connsiteY11349" fmla="*/ 8916648 h 10748675"/>
              <a:gd name="connsiteX11350" fmla="*/ 9173742 w 27203888"/>
              <a:gd name="connsiteY11350" fmla="*/ 8962369 h 10748675"/>
              <a:gd name="connsiteX11351" fmla="*/ 9087784 w 27203888"/>
              <a:gd name="connsiteY11351" fmla="*/ 8987549 h 10748675"/>
              <a:gd name="connsiteX11352" fmla="*/ 9011344 w 27203888"/>
              <a:gd name="connsiteY11352" fmla="*/ 9026728 h 10748675"/>
              <a:gd name="connsiteX11353" fmla="*/ 8928601 w 27203888"/>
              <a:gd name="connsiteY11353" fmla="*/ 9061962 h 10748675"/>
              <a:gd name="connsiteX11354" fmla="*/ 8901060 w 27203888"/>
              <a:gd name="connsiteY11354" fmla="*/ 9079094 h 10748675"/>
              <a:gd name="connsiteX11355" fmla="*/ 8920937 w 27203888"/>
              <a:gd name="connsiteY11355" fmla="*/ 9076544 h 10748675"/>
              <a:gd name="connsiteX11356" fmla="*/ 8934238 w 27203888"/>
              <a:gd name="connsiteY11356" fmla="*/ 9083566 h 10748675"/>
              <a:gd name="connsiteX11357" fmla="*/ 8924703 w 27203888"/>
              <a:gd name="connsiteY11357" fmla="*/ 9075064 h 10748675"/>
              <a:gd name="connsiteX11358" fmla="*/ 8935351 w 27203888"/>
              <a:gd name="connsiteY11358" fmla="*/ 9068583 h 10748675"/>
              <a:gd name="connsiteX11359" fmla="*/ 8938699 w 27203888"/>
              <a:gd name="connsiteY11359" fmla="*/ 9085920 h 10748675"/>
              <a:gd name="connsiteX11360" fmla="*/ 8939625 w 27203888"/>
              <a:gd name="connsiteY11360" fmla="*/ 9086409 h 10748675"/>
              <a:gd name="connsiteX11361" fmla="*/ 8938822 w 27203888"/>
              <a:gd name="connsiteY11361" fmla="*/ 9086554 h 10748675"/>
              <a:gd name="connsiteX11362" fmla="*/ 8939078 w 27203888"/>
              <a:gd name="connsiteY11362" fmla="*/ 9087881 h 10748675"/>
              <a:gd name="connsiteX11363" fmla="*/ 8937797 w 27203888"/>
              <a:gd name="connsiteY11363" fmla="*/ 9086739 h 10748675"/>
              <a:gd name="connsiteX11364" fmla="*/ 8912527 w 27203888"/>
              <a:gd name="connsiteY11364" fmla="*/ 9091297 h 10748675"/>
              <a:gd name="connsiteX11365" fmla="*/ 8890401 w 27203888"/>
              <a:gd name="connsiteY11365" fmla="*/ 9103135 h 10748675"/>
              <a:gd name="connsiteX11366" fmla="*/ 8891750 w 27203888"/>
              <a:gd name="connsiteY11366" fmla="*/ 9155893 h 10748675"/>
              <a:gd name="connsiteX11367" fmla="*/ 8834061 w 27203888"/>
              <a:gd name="connsiteY11367" fmla="*/ 9045942 h 10748675"/>
              <a:gd name="connsiteX11368" fmla="*/ 8954022 w 27203888"/>
              <a:gd name="connsiteY11368" fmla="*/ 8965264 h 10748675"/>
              <a:gd name="connsiteX11369" fmla="*/ 8979819 w 27203888"/>
              <a:gd name="connsiteY11369" fmla="*/ 9007000 h 10748675"/>
              <a:gd name="connsiteX11370" fmla="*/ 8965860 w 27203888"/>
              <a:gd name="connsiteY11370" fmla="*/ 8946350 h 10748675"/>
              <a:gd name="connsiteX11371" fmla="*/ 9014758 w 27203888"/>
              <a:gd name="connsiteY11371" fmla="*/ 8924302 h 10748675"/>
              <a:gd name="connsiteX11372" fmla="*/ 9085663 w 27203888"/>
              <a:gd name="connsiteY11372" fmla="*/ 8907984 h 10748675"/>
              <a:gd name="connsiteX11373" fmla="*/ 9104623 w 27203888"/>
              <a:gd name="connsiteY11373" fmla="*/ 8849652 h 10748675"/>
              <a:gd name="connsiteX11374" fmla="*/ 9149981 w 27203888"/>
              <a:gd name="connsiteY11374" fmla="*/ 8812230 h 10748675"/>
              <a:gd name="connsiteX11375" fmla="*/ 9203558 w 27203888"/>
              <a:gd name="connsiteY11375" fmla="*/ 8767518 h 10748675"/>
              <a:gd name="connsiteX11376" fmla="*/ 9266654 w 27203888"/>
              <a:gd name="connsiteY11376" fmla="*/ 8736807 h 10748675"/>
              <a:gd name="connsiteX11377" fmla="*/ 9291707 w 27203888"/>
              <a:gd name="connsiteY11377" fmla="*/ 8704956 h 10748675"/>
              <a:gd name="connsiteX11378" fmla="*/ 9046287 w 27203888"/>
              <a:gd name="connsiteY11378" fmla="*/ 8830698 h 10748675"/>
              <a:gd name="connsiteX11379" fmla="*/ 8794882 w 27203888"/>
              <a:gd name="connsiteY11379" fmla="*/ 8969509 h 10748675"/>
              <a:gd name="connsiteX11380" fmla="*/ 8741433 w 27203888"/>
              <a:gd name="connsiteY11380" fmla="*/ 9018689 h 10748675"/>
              <a:gd name="connsiteX11381" fmla="*/ 8679192 w 27203888"/>
              <a:gd name="connsiteY11381" fmla="*/ 9049204 h 10748675"/>
              <a:gd name="connsiteX11382" fmla="*/ 8555036 w 27203888"/>
              <a:gd name="connsiteY11382" fmla="*/ 9115555 h 10748675"/>
              <a:gd name="connsiteX11383" fmla="*/ 8304689 w 27203888"/>
              <a:gd name="connsiteY11383" fmla="*/ 9243330 h 10748675"/>
              <a:gd name="connsiteX11384" fmla="*/ 7233345 w 27203888"/>
              <a:gd name="connsiteY11384" fmla="*/ 9720173 h 10748675"/>
              <a:gd name="connsiteX11385" fmla="*/ 7252500 w 27203888"/>
              <a:gd name="connsiteY11385" fmla="*/ 9662697 h 10748675"/>
              <a:gd name="connsiteX11386" fmla="*/ 7206369 w 27203888"/>
              <a:gd name="connsiteY11386" fmla="*/ 9673313 h 10748675"/>
              <a:gd name="connsiteX11387" fmla="*/ 7217968 w 27203888"/>
              <a:gd name="connsiteY11387" fmla="*/ 9723712 h 10748675"/>
              <a:gd name="connsiteX11388" fmla="*/ 7152595 w 27203888"/>
              <a:gd name="connsiteY11388" fmla="*/ 9717170 h 10748675"/>
              <a:gd name="connsiteX11389" fmla="*/ 7170289 w 27203888"/>
              <a:gd name="connsiteY11389" fmla="*/ 9794049 h 10748675"/>
              <a:gd name="connsiteX11390" fmla="*/ 7151738 w 27203888"/>
              <a:gd name="connsiteY11390" fmla="*/ 9830699 h 10748675"/>
              <a:gd name="connsiteX11391" fmla="*/ 7208485 w 27203888"/>
              <a:gd name="connsiteY11391" fmla="*/ 9866209 h 10748675"/>
              <a:gd name="connsiteX11392" fmla="*/ 7171594 w 27203888"/>
              <a:gd name="connsiteY11392" fmla="*/ 9916974 h 10748675"/>
              <a:gd name="connsiteX11393" fmla="*/ 7253158 w 27203888"/>
              <a:gd name="connsiteY11393" fmla="*/ 9876615 h 10748675"/>
              <a:gd name="connsiteX11394" fmla="*/ 7309779 w 27203888"/>
              <a:gd name="connsiteY11394" fmla="*/ 9794326 h 10748675"/>
              <a:gd name="connsiteX11395" fmla="*/ 7524573 w 27203888"/>
              <a:gd name="connsiteY11395" fmla="*/ 9680131 h 10748675"/>
              <a:gd name="connsiteX11396" fmla="*/ 7545398 w 27203888"/>
              <a:gd name="connsiteY11396" fmla="*/ 9794067 h 10748675"/>
              <a:gd name="connsiteX11397" fmla="*/ 7501876 w 27203888"/>
              <a:gd name="connsiteY11397" fmla="*/ 9835564 h 10748675"/>
              <a:gd name="connsiteX11398" fmla="*/ 7443907 w 27203888"/>
              <a:gd name="connsiteY11398" fmla="*/ 9865096 h 10748675"/>
              <a:gd name="connsiteX11399" fmla="*/ 7196000 w 27203888"/>
              <a:gd name="connsiteY11399" fmla="*/ 9976118 h 10748675"/>
              <a:gd name="connsiteX11400" fmla="*/ 7066352 w 27203888"/>
              <a:gd name="connsiteY11400" fmla="*/ 9995162 h 10748675"/>
              <a:gd name="connsiteX11401" fmla="*/ 7016682 w 27203888"/>
              <a:gd name="connsiteY11401" fmla="*/ 9990404 h 10748675"/>
              <a:gd name="connsiteX11402" fmla="*/ 7032466 w 27203888"/>
              <a:gd name="connsiteY11402" fmla="*/ 9965184 h 10748675"/>
              <a:gd name="connsiteX11403" fmla="*/ 7104385 w 27203888"/>
              <a:gd name="connsiteY11403" fmla="*/ 9906358 h 10748675"/>
              <a:gd name="connsiteX11404" fmla="*/ 7129241 w 27203888"/>
              <a:gd name="connsiteY11404" fmla="*/ 9873654 h 10748675"/>
              <a:gd name="connsiteX11405" fmla="*/ 7120618 w 27203888"/>
              <a:gd name="connsiteY11405" fmla="*/ 9789290 h 10748675"/>
              <a:gd name="connsiteX11406" fmla="*/ 7052805 w 27203888"/>
              <a:gd name="connsiteY11406" fmla="*/ 9799500 h 10748675"/>
              <a:gd name="connsiteX11407" fmla="*/ 6989792 w 27203888"/>
              <a:gd name="connsiteY11407" fmla="*/ 9803209 h 10748675"/>
              <a:gd name="connsiteX11408" fmla="*/ 7002363 w 27203888"/>
              <a:gd name="connsiteY11408" fmla="*/ 9767935 h 10748675"/>
              <a:gd name="connsiteX11409" fmla="*/ 7065050 w 27203888"/>
              <a:gd name="connsiteY11409" fmla="*/ 9758905 h 10748675"/>
              <a:gd name="connsiteX11410" fmla="*/ 7113949 w 27203888"/>
              <a:gd name="connsiteY11410" fmla="*/ 9736858 h 10748675"/>
              <a:gd name="connsiteX11411" fmla="*/ 7078674 w 27203888"/>
              <a:gd name="connsiteY11411" fmla="*/ 9724289 h 10748675"/>
              <a:gd name="connsiteX11412" fmla="*/ 6947439 w 27203888"/>
              <a:gd name="connsiteY11412" fmla="*/ 9759889 h 10748675"/>
              <a:gd name="connsiteX11413" fmla="*/ 6383407 w 27203888"/>
              <a:gd name="connsiteY11413" fmla="*/ 9900492 h 10748675"/>
              <a:gd name="connsiteX11414" fmla="*/ 5801118 w 27203888"/>
              <a:gd name="connsiteY11414" fmla="*/ 10028207 h 10748675"/>
              <a:gd name="connsiteX11415" fmla="*/ 5677973 w 27203888"/>
              <a:gd name="connsiteY11415" fmla="*/ 10052051 h 10748675"/>
              <a:gd name="connsiteX11416" fmla="*/ 5616872 w 27203888"/>
              <a:gd name="connsiteY11416" fmla="*/ 10044526 h 10748675"/>
              <a:gd name="connsiteX11417" fmla="*/ 5566794 w 27203888"/>
              <a:gd name="connsiteY11417" fmla="*/ 10061448 h 10748675"/>
              <a:gd name="connsiteX11418" fmla="*/ 5504188 w 27203888"/>
              <a:gd name="connsiteY11418" fmla="*/ 10043477 h 10748675"/>
              <a:gd name="connsiteX11419" fmla="*/ 5435196 w 27203888"/>
              <a:gd name="connsiteY11419" fmla="*/ 10048561 h 10748675"/>
              <a:gd name="connsiteX11420" fmla="*/ 5331584 w 27203888"/>
              <a:gd name="connsiteY11420" fmla="*/ 10040026 h 10748675"/>
              <a:gd name="connsiteX11421" fmla="*/ 6076437 w 27203888"/>
              <a:gd name="connsiteY11421" fmla="*/ 9895585 h 10748675"/>
              <a:gd name="connsiteX11422" fmla="*/ 5705189 w 27203888"/>
              <a:gd name="connsiteY11422" fmla="*/ 9916251 h 10748675"/>
              <a:gd name="connsiteX11423" fmla="*/ 5523512 w 27203888"/>
              <a:gd name="connsiteY11423" fmla="*/ 9920285 h 10748675"/>
              <a:gd name="connsiteX11424" fmla="*/ 5358995 w 27203888"/>
              <a:gd name="connsiteY11424" fmla="*/ 9905079 h 10748675"/>
              <a:gd name="connsiteX11425" fmla="*/ 4987425 w 27203888"/>
              <a:gd name="connsiteY11425" fmla="*/ 9920435 h 10748675"/>
              <a:gd name="connsiteX11426" fmla="*/ 4804895 w 27203888"/>
              <a:gd name="connsiteY11426" fmla="*/ 9924666 h 10748675"/>
              <a:gd name="connsiteX11427" fmla="*/ 4719216 w 27203888"/>
              <a:gd name="connsiteY11427" fmla="*/ 9923697 h 10748675"/>
              <a:gd name="connsiteX11428" fmla="*/ 4697126 w 27203888"/>
              <a:gd name="connsiteY11428" fmla="*/ 9944971 h 10748675"/>
              <a:gd name="connsiteX11429" fmla="*/ 4666372 w 27203888"/>
              <a:gd name="connsiteY11429" fmla="*/ 9952049 h 10748675"/>
              <a:gd name="connsiteX11430" fmla="*/ 4685330 w 27203888"/>
              <a:gd name="connsiteY11430" fmla="*/ 9893718 h 10748675"/>
              <a:gd name="connsiteX11431" fmla="*/ 4212664 w 27203888"/>
              <a:gd name="connsiteY11431" fmla="*/ 9868480 h 10748675"/>
              <a:gd name="connsiteX11432" fmla="*/ 3981724 w 27203888"/>
              <a:gd name="connsiteY11432" fmla="*/ 9846074 h 10748675"/>
              <a:gd name="connsiteX11433" fmla="*/ 3875752 w 27203888"/>
              <a:gd name="connsiteY11433" fmla="*/ 9827289 h 10748675"/>
              <a:gd name="connsiteX11434" fmla="*/ 3837346 w 27203888"/>
              <a:gd name="connsiteY11434" fmla="*/ 9777662 h 10748675"/>
              <a:gd name="connsiteX11435" fmla="*/ 3834747 w 27203888"/>
              <a:gd name="connsiteY11435" fmla="*/ 9836726 h 10748675"/>
              <a:gd name="connsiteX11436" fmla="*/ 3829985 w 27203888"/>
              <a:gd name="connsiteY11436" fmla="*/ 9886393 h 10748675"/>
              <a:gd name="connsiteX11437" fmla="*/ 3537986 w 27203888"/>
              <a:gd name="connsiteY11437" fmla="*/ 9899627 h 10748675"/>
              <a:gd name="connsiteX11438" fmla="*/ 3398652 w 27203888"/>
              <a:gd name="connsiteY11438" fmla="*/ 9857038 h 10748675"/>
              <a:gd name="connsiteX11439" fmla="*/ 3270590 w 27203888"/>
              <a:gd name="connsiteY11439" fmla="*/ 9859526 h 10748675"/>
              <a:gd name="connsiteX11440" fmla="*/ 2682110 w 27203888"/>
              <a:gd name="connsiteY11440" fmla="*/ 9796180 h 10748675"/>
              <a:gd name="connsiteX11441" fmla="*/ 1481911 w 27203888"/>
              <a:gd name="connsiteY11441" fmla="*/ 9412184 h 10748675"/>
              <a:gd name="connsiteX11442" fmla="*/ 1494159 w 27203888"/>
              <a:gd name="connsiteY11442" fmla="*/ 9371590 h 10748675"/>
              <a:gd name="connsiteX11443" fmla="*/ 1494736 w 27203888"/>
              <a:gd name="connsiteY11443" fmla="*/ 9371550 h 10748675"/>
              <a:gd name="connsiteX11444" fmla="*/ 1493306 w 27203888"/>
              <a:gd name="connsiteY11444" fmla="*/ 9367807 h 10748675"/>
              <a:gd name="connsiteX11445" fmla="*/ 1492155 w 27203888"/>
              <a:gd name="connsiteY11445" fmla="*/ 9354633 h 10748675"/>
              <a:gd name="connsiteX11446" fmla="*/ 1500444 w 27203888"/>
              <a:gd name="connsiteY11446" fmla="*/ 9366165 h 10748675"/>
              <a:gd name="connsiteX11447" fmla="*/ 1499574 w 27203888"/>
              <a:gd name="connsiteY11447" fmla="*/ 9371213 h 10748675"/>
              <a:gd name="connsiteX11448" fmla="*/ 1506776 w 27203888"/>
              <a:gd name="connsiteY11448" fmla="*/ 9370710 h 10748675"/>
              <a:gd name="connsiteX11449" fmla="*/ 1514661 w 27203888"/>
              <a:gd name="connsiteY11449" fmla="*/ 9366872 h 10748675"/>
              <a:gd name="connsiteX11450" fmla="*/ 1457914 w 27203888"/>
              <a:gd name="connsiteY11450" fmla="*/ 9331363 h 10748675"/>
              <a:gd name="connsiteX11451" fmla="*/ 1391111 w 27203888"/>
              <a:gd name="connsiteY11451" fmla="*/ 9299065 h 10748675"/>
              <a:gd name="connsiteX11452" fmla="*/ 1471127 w 27203888"/>
              <a:gd name="connsiteY11452" fmla="*/ 9318429 h 10748675"/>
              <a:gd name="connsiteX11453" fmla="*/ 1585568 w 27203888"/>
              <a:gd name="connsiteY11453" fmla="*/ 9350553 h 10748675"/>
              <a:gd name="connsiteX11454" fmla="*/ 1609975 w 27203888"/>
              <a:gd name="connsiteY11454" fmla="*/ 9409703 h 10748675"/>
              <a:gd name="connsiteX11455" fmla="*/ 1650164 w 27203888"/>
              <a:gd name="connsiteY11455" fmla="*/ 9443628 h 10748675"/>
              <a:gd name="connsiteX11456" fmla="*/ 1773676 w 27203888"/>
              <a:gd name="connsiteY11456" fmla="*/ 9468271 h 10748675"/>
              <a:gd name="connsiteX11457" fmla="*/ 1908489 w 27203888"/>
              <a:gd name="connsiteY11457" fmla="*/ 9491212 h 10748675"/>
              <a:gd name="connsiteX11458" fmla="*/ 2025482 w 27203888"/>
              <a:gd name="connsiteY11458" fmla="*/ 9534445 h 10748675"/>
              <a:gd name="connsiteX11459" fmla="*/ 2093871 w 27203888"/>
              <a:gd name="connsiteY11459" fmla="*/ 9550185 h 10748675"/>
              <a:gd name="connsiteX11460" fmla="*/ 2191950 w 27203888"/>
              <a:gd name="connsiteY11460" fmla="*/ 9581582 h 10748675"/>
              <a:gd name="connsiteX11461" fmla="*/ 2758787 w 27203888"/>
              <a:gd name="connsiteY11461" fmla="*/ 9687688 h 10748675"/>
              <a:gd name="connsiteX11462" fmla="*/ 2888746 w 27203888"/>
              <a:gd name="connsiteY11462" fmla="*/ 9711100 h 10748675"/>
              <a:gd name="connsiteX11463" fmla="*/ 2889389 w 27203888"/>
              <a:gd name="connsiteY11463" fmla="*/ 9709428 h 10748675"/>
              <a:gd name="connsiteX11464" fmla="*/ 2897676 w 27203888"/>
              <a:gd name="connsiteY11464" fmla="*/ 9712621 h 10748675"/>
              <a:gd name="connsiteX11465" fmla="*/ 2897429 w 27203888"/>
              <a:gd name="connsiteY11465" fmla="*/ 9712678 h 10748675"/>
              <a:gd name="connsiteX11466" fmla="*/ 3039972 w 27203888"/>
              <a:gd name="connsiteY11466" fmla="*/ 9740804 h 10748675"/>
              <a:gd name="connsiteX11467" fmla="*/ 3168803 w 27203888"/>
              <a:gd name="connsiteY11467" fmla="*/ 9765122 h 10748675"/>
              <a:gd name="connsiteX11468" fmla="*/ 3283484 w 27203888"/>
              <a:gd name="connsiteY11468" fmla="*/ 9727935 h 10748675"/>
              <a:gd name="connsiteX11469" fmla="*/ 2912884 w 27203888"/>
              <a:gd name="connsiteY11469" fmla="*/ 9657619 h 10748675"/>
              <a:gd name="connsiteX11470" fmla="*/ 2742272 w 27203888"/>
              <a:gd name="connsiteY11470" fmla="*/ 9615929 h 10748675"/>
              <a:gd name="connsiteX11471" fmla="*/ 2705623 w 27203888"/>
              <a:gd name="connsiteY11471" fmla="*/ 9597382 h 10748675"/>
              <a:gd name="connsiteX11472" fmla="*/ 2726938 w 27203888"/>
              <a:gd name="connsiteY11472" fmla="*/ 9549302 h 10748675"/>
              <a:gd name="connsiteX11473" fmla="*/ 2676286 w 27203888"/>
              <a:gd name="connsiteY11473" fmla="*/ 9540275 h 10748675"/>
              <a:gd name="connsiteX11474" fmla="*/ 2681578 w 27203888"/>
              <a:gd name="connsiteY11474" fmla="*/ 9586722 h 10748675"/>
              <a:gd name="connsiteX11475" fmla="*/ 2643787 w 27203888"/>
              <a:gd name="connsiteY11475" fmla="*/ 9606219 h 10748675"/>
              <a:gd name="connsiteX11476" fmla="*/ 2638956 w 27203888"/>
              <a:gd name="connsiteY11476" fmla="*/ 9570563 h 10748675"/>
              <a:gd name="connsiteX11477" fmla="*/ 2637973 w 27203888"/>
              <a:gd name="connsiteY11477" fmla="*/ 9570174 h 10748675"/>
              <a:gd name="connsiteX11478" fmla="*/ 2635864 w 27203888"/>
              <a:gd name="connsiteY11478" fmla="*/ 9582451 h 10748675"/>
              <a:gd name="connsiteX11479" fmla="*/ 2631044 w 27203888"/>
              <a:gd name="connsiteY11479" fmla="*/ 9570124 h 10748675"/>
              <a:gd name="connsiteX11480" fmla="*/ 2630822 w 27203888"/>
              <a:gd name="connsiteY11480" fmla="*/ 9567341 h 10748675"/>
              <a:gd name="connsiteX11481" fmla="*/ 2611490 w 27203888"/>
              <a:gd name="connsiteY11481" fmla="*/ 9559683 h 10748675"/>
              <a:gd name="connsiteX11482" fmla="*/ 2583093 w 27203888"/>
              <a:gd name="connsiteY11482" fmla="*/ 9577011 h 10748675"/>
              <a:gd name="connsiteX11483" fmla="*/ 2544856 w 27203888"/>
              <a:gd name="connsiteY11483" fmla="*/ 9575019 h 10748675"/>
              <a:gd name="connsiteX11484" fmla="*/ 2575437 w 27203888"/>
              <a:gd name="connsiteY11484" fmla="*/ 9520298 h 10748675"/>
              <a:gd name="connsiteX11485" fmla="*/ 2507262 w 27203888"/>
              <a:gd name="connsiteY11485" fmla="*/ 9482031 h 10748675"/>
              <a:gd name="connsiteX11486" fmla="*/ 2572308 w 27203888"/>
              <a:gd name="connsiteY11486" fmla="*/ 9483249 h 10748675"/>
              <a:gd name="connsiteX11487" fmla="*/ 2651470 w 27203888"/>
              <a:gd name="connsiteY11487" fmla="*/ 9502799 h 10748675"/>
              <a:gd name="connsiteX11488" fmla="*/ 2828190 w 27203888"/>
              <a:gd name="connsiteY11488" fmla="*/ 9547586 h 10748675"/>
              <a:gd name="connsiteX11489" fmla="*/ 2977972 w 27203888"/>
              <a:gd name="connsiteY11489" fmla="*/ 9588673 h 10748675"/>
              <a:gd name="connsiteX11490" fmla="*/ 3136380 w 27203888"/>
              <a:gd name="connsiteY11490" fmla="*/ 9600786 h 10748675"/>
              <a:gd name="connsiteX11491" fmla="*/ 3853581 w 27203888"/>
              <a:gd name="connsiteY11491" fmla="*/ 9660592 h 10748675"/>
              <a:gd name="connsiteX11492" fmla="*/ 4497267 w 27203888"/>
              <a:gd name="connsiteY11492" fmla="*/ 9705837 h 10748675"/>
              <a:gd name="connsiteX11493" fmla="*/ 4811720 w 27203888"/>
              <a:gd name="connsiteY11493" fmla="*/ 9719816 h 10748675"/>
              <a:gd name="connsiteX11494" fmla="*/ 4964806 w 27203888"/>
              <a:gd name="connsiteY11494" fmla="*/ 9732255 h 10748675"/>
              <a:gd name="connsiteX11495" fmla="*/ 5092134 w 27203888"/>
              <a:gd name="connsiteY11495" fmla="*/ 9746126 h 10748675"/>
              <a:gd name="connsiteX11496" fmla="*/ 5217835 w 27203888"/>
              <a:gd name="connsiteY11496" fmla="*/ 9733387 h 10748675"/>
              <a:gd name="connsiteX11497" fmla="*/ 5359686 w 27203888"/>
              <a:gd name="connsiteY11497" fmla="*/ 9743915 h 10748675"/>
              <a:gd name="connsiteX11498" fmla="*/ 5648148 w 27203888"/>
              <a:gd name="connsiteY11498" fmla="*/ 9715304 h 10748675"/>
              <a:gd name="connsiteX11499" fmla="*/ 5880308 w 27203888"/>
              <a:gd name="connsiteY11499" fmla="*/ 9672667 h 10748675"/>
              <a:gd name="connsiteX11500" fmla="*/ 5753021 w 27203888"/>
              <a:gd name="connsiteY11500" fmla="*/ 9701961 h 10748675"/>
              <a:gd name="connsiteX11501" fmla="*/ 5731699 w 27203888"/>
              <a:gd name="connsiteY11501" fmla="*/ 9698334 h 10748675"/>
              <a:gd name="connsiteX11502" fmla="*/ 5736952 w 27203888"/>
              <a:gd name="connsiteY11502" fmla="*/ 9707541 h 10748675"/>
              <a:gd name="connsiteX11503" fmla="*/ 5722674 w 27203888"/>
              <a:gd name="connsiteY11503" fmla="*/ 9710827 h 10748675"/>
              <a:gd name="connsiteX11504" fmla="*/ 5727010 w 27203888"/>
              <a:gd name="connsiteY11504" fmla="*/ 9697535 h 10748675"/>
              <a:gd name="connsiteX11505" fmla="*/ 5694040 w 27203888"/>
              <a:gd name="connsiteY11505" fmla="*/ 9691925 h 10748675"/>
              <a:gd name="connsiteX11506" fmla="*/ 5635944 w 27203888"/>
              <a:gd name="connsiteY11506" fmla="*/ 9685732 h 10748675"/>
              <a:gd name="connsiteX11507" fmla="*/ 5366033 w 27203888"/>
              <a:gd name="connsiteY11507" fmla="*/ 9677693 h 10748675"/>
              <a:gd name="connsiteX11508" fmla="*/ 4828320 w 27203888"/>
              <a:gd name="connsiteY11508" fmla="*/ 9651234 h 10748675"/>
              <a:gd name="connsiteX11509" fmla="*/ 4294552 w 27203888"/>
              <a:gd name="connsiteY11509" fmla="*/ 9618470 h 10748675"/>
              <a:gd name="connsiteX11510" fmla="*/ 4017156 w 27203888"/>
              <a:gd name="connsiteY11510" fmla="*/ 9601357 h 10748675"/>
              <a:gd name="connsiteX11511" fmla="*/ 3897511 w 27203888"/>
              <a:gd name="connsiteY11511" fmla="*/ 9597413 h 10748675"/>
              <a:gd name="connsiteX11512" fmla="*/ 3858134 w 27203888"/>
              <a:gd name="connsiteY11512" fmla="*/ 9520126 h 10748675"/>
              <a:gd name="connsiteX11513" fmla="*/ 3823108 w 27203888"/>
              <a:gd name="connsiteY11513" fmla="*/ 9528187 h 10748675"/>
              <a:gd name="connsiteX11514" fmla="*/ 3812085 w 27203888"/>
              <a:gd name="connsiteY11514" fmla="*/ 9503740 h 10748675"/>
              <a:gd name="connsiteX11515" fmla="*/ 3914516 w 27203888"/>
              <a:gd name="connsiteY11515" fmla="*/ 9507150 h 10748675"/>
              <a:gd name="connsiteX11516" fmla="*/ 4208470 w 27203888"/>
              <a:gd name="connsiteY11516" fmla="*/ 9525847 h 10748675"/>
              <a:gd name="connsiteX11517" fmla="*/ 4785237 w 27203888"/>
              <a:gd name="connsiteY11517" fmla="*/ 9510937 h 10748675"/>
              <a:gd name="connsiteX11518" fmla="*/ 4784872 w 27203888"/>
              <a:gd name="connsiteY11518" fmla="*/ 9462449 h 10748675"/>
              <a:gd name="connsiteX11519" fmla="*/ 4834908 w 27203888"/>
              <a:gd name="connsiteY11519" fmla="*/ 9515697 h 10748675"/>
              <a:gd name="connsiteX11520" fmla="*/ 4882544 w 27203888"/>
              <a:gd name="connsiteY11520" fmla="*/ 9515526 h 10748675"/>
              <a:gd name="connsiteX11521" fmla="*/ 5023297 w 27203888"/>
              <a:gd name="connsiteY11521" fmla="*/ 9493926 h 10748675"/>
              <a:gd name="connsiteX11522" fmla="*/ 5296185 w 27203888"/>
              <a:gd name="connsiteY11522" fmla="*/ 9468001 h 10748675"/>
              <a:gd name="connsiteX11523" fmla="*/ 5860537 w 27203888"/>
              <a:gd name="connsiteY11523" fmla="*/ 9446054 h 10748675"/>
              <a:gd name="connsiteX11524" fmla="*/ 5916516 w 27203888"/>
              <a:gd name="connsiteY11524" fmla="*/ 9341425 h 10748675"/>
              <a:gd name="connsiteX11525" fmla="*/ 5760665 w 27203888"/>
              <a:gd name="connsiteY11525" fmla="*/ 9340415 h 10748675"/>
              <a:gd name="connsiteX11526" fmla="*/ 5708228 w 27203888"/>
              <a:gd name="connsiteY11526" fmla="*/ 9347086 h 10748675"/>
              <a:gd name="connsiteX11527" fmla="*/ 5699000 w 27203888"/>
              <a:gd name="connsiteY11527" fmla="*/ 9396882 h 10748675"/>
              <a:gd name="connsiteX11528" fmla="*/ 5568905 w 27203888"/>
              <a:gd name="connsiteY11528" fmla="*/ 9394442 h 10748675"/>
              <a:gd name="connsiteX11529" fmla="*/ 5491119 w 27203888"/>
              <a:gd name="connsiteY11529" fmla="*/ 9380862 h 10748675"/>
              <a:gd name="connsiteX11530" fmla="*/ 5479856 w 27203888"/>
              <a:gd name="connsiteY11530" fmla="*/ 9425730 h 10748675"/>
              <a:gd name="connsiteX11531" fmla="*/ 5108442 w 27203888"/>
              <a:gd name="connsiteY11531" fmla="*/ 9398775 h 10748675"/>
              <a:gd name="connsiteX11532" fmla="*/ 5002835 w 27203888"/>
              <a:gd name="connsiteY11532" fmla="*/ 9428478 h 10748675"/>
              <a:gd name="connsiteX11533" fmla="*/ 4957885 w 27203888"/>
              <a:gd name="connsiteY11533" fmla="*/ 9444219 h 10748675"/>
              <a:gd name="connsiteX11534" fmla="*/ 4921232 w 27203888"/>
              <a:gd name="connsiteY11534" fmla="*/ 9425671 h 10748675"/>
              <a:gd name="connsiteX11535" fmla="*/ 4828644 w 27203888"/>
              <a:gd name="connsiteY11535" fmla="*/ 9441583 h 10748675"/>
              <a:gd name="connsiteX11536" fmla="*/ 4769495 w 27203888"/>
              <a:gd name="connsiteY11536" fmla="*/ 9465988 h 10748675"/>
              <a:gd name="connsiteX11537" fmla="*/ 4747646 w 27203888"/>
              <a:gd name="connsiteY11537" fmla="*/ 9417949 h 10748675"/>
              <a:gd name="connsiteX11538" fmla="*/ 4725765 w 27203888"/>
              <a:gd name="connsiteY11538" fmla="*/ 9416688 h 10748675"/>
              <a:gd name="connsiteX11539" fmla="*/ 4661769 w 27203888"/>
              <a:gd name="connsiteY11539" fmla="*/ 9416125 h 10748675"/>
              <a:gd name="connsiteX11540" fmla="*/ 4554943 w 27203888"/>
              <a:gd name="connsiteY11540" fmla="*/ 9397536 h 10748675"/>
              <a:gd name="connsiteX11541" fmla="*/ 4822577 w 27203888"/>
              <a:gd name="connsiteY11541" fmla="*/ 9368322 h 10748675"/>
              <a:gd name="connsiteX11542" fmla="*/ 4931723 w 27203888"/>
              <a:gd name="connsiteY11542" fmla="*/ 9353996 h 10748675"/>
              <a:gd name="connsiteX11543" fmla="*/ 4936106 w 27203888"/>
              <a:gd name="connsiteY11543" fmla="*/ 9357924 h 10748675"/>
              <a:gd name="connsiteX11544" fmla="*/ 4933960 w 27203888"/>
              <a:gd name="connsiteY11544" fmla="*/ 9352049 h 10748675"/>
              <a:gd name="connsiteX11545" fmla="*/ 4937252 w 27203888"/>
              <a:gd name="connsiteY11545" fmla="*/ 9352121 h 10748675"/>
              <a:gd name="connsiteX11546" fmla="*/ 4933067 w 27203888"/>
              <a:gd name="connsiteY11546" fmla="*/ 9348170 h 10748675"/>
              <a:gd name="connsiteX11547" fmla="*/ 4947345 w 27203888"/>
              <a:gd name="connsiteY11547" fmla="*/ 9344884 h 10748675"/>
              <a:gd name="connsiteX11548" fmla="*/ 4944544 w 27203888"/>
              <a:gd name="connsiteY11548" fmla="*/ 9352281 h 10748675"/>
              <a:gd name="connsiteX11549" fmla="*/ 4945293 w 27203888"/>
              <a:gd name="connsiteY11549" fmla="*/ 9352297 h 10748675"/>
              <a:gd name="connsiteX11550" fmla="*/ 4949453 w 27203888"/>
              <a:gd name="connsiteY11550" fmla="*/ 9358123 h 10748675"/>
              <a:gd name="connsiteX11551" fmla="*/ 4952698 w 27203888"/>
              <a:gd name="connsiteY11551" fmla="*/ 9368716 h 10748675"/>
              <a:gd name="connsiteX11552" fmla="*/ 4955568 w 27203888"/>
              <a:gd name="connsiteY11552" fmla="*/ 9363799 h 10748675"/>
              <a:gd name="connsiteX11553" fmla="*/ 4984159 w 27203888"/>
              <a:gd name="connsiteY11553" fmla="*/ 9347326 h 10748675"/>
              <a:gd name="connsiteX11554" fmla="*/ 5056245 w 27203888"/>
              <a:gd name="connsiteY11554" fmla="*/ 9336132 h 10748675"/>
              <a:gd name="connsiteX11555" fmla="*/ 5087166 w 27203888"/>
              <a:gd name="connsiteY11555" fmla="*/ 9376688 h 10748675"/>
              <a:gd name="connsiteX11556" fmla="*/ 5122641 w 27203888"/>
              <a:gd name="connsiteY11556" fmla="*/ 9390110 h 10748675"/>
              <a:gd name="connsiteX11557" fmla="*/ 5161693 w 27203888"/>
              <a:gd name="connsiteY11557" fmla="*/ 9348741 h 10748675"/>
              <a:gd name="connsiteX11558" fmla="*/ 5109862 w 27203888"/>
              <a:gd name="connsiteY11558" fmla="*/ 9334586 h 10748675"/>
              <a:gd name="connsiteX11559" fmla="*/ 5952636 w 27203888"/>
              <a:gd name="connsiteY11559" fmla="*/ 9263852 h 10748675"/>
              <a:gd name="connsiteX11560" fmla="*/ 5935840 w 27203888"/>
              <a:gd name="connsiteY11560" fmla="*/ 9331580 h 10748675"/>
              <a:gd name="connsiteX11561" fmla="*/ 6286990 w 27203888"/>
              <a:gd name="connsiteY11561" fmla="*/ 9293939 h 10748675"/>
              <a:gd name="connsiteX11562" fmla="*/ 6262906 w 27203888"/>
              <a:gd name="connsiteY11562" fmla="*/ 9353450 h 10748675"/>
              <a:gd name="connsiteX11563" fmla="*/ 6350043 w 27203888"/>
              <a:gd name="connsiteY11563" fmla="*/ 9333396 h 10748675"/>
              <a:gd name="connsiteX11564" fmla="*/ 6377019 w 27203888"/>
              <a:gd name="connsiteY11564" fmla="*/ 9380257 h 10748675"/>
              <a:gd name="connsiteX11565" fmla="*/ 6444751 w 27203888"/>
              <a:gd name="connsiteY11565" fmla="*/ 9397049 h 10748675"/>
              <a:gd name="connsiteX11566" fmla="*/ 6480863 w 27203888"/>
              <a:gd name="connsiteY11566" fmla="*/ 9410325 h 10748675"/>
              <a:gd name="connsiteX11567" fmla="*/ 6483595 w 27203888"/>
              <a:gd name="connsiteY11567" fmla="*/ 9411172 h 10748675"/>
              <a:gd name="connsiteX11568" fmla="*/ 6478590 w 27203888"/>
              <a:gd name="connsiteY11568" fmla="*/ 9400669 h 10748675"/>
              <a:gd name="connsiteX11569" fmla="*/ 6488094 w 27203888"/>
              <a:gd name="connsiteY11569" fmla="*/ 9403186 h 10748675"/>
              <a:gd name="connsiteX11570" fmla="*/ 6487101 w 27203888"/>
              <a:gd name="connsiteY11570" fmla="*/ 9410804 h 10748675"/>
              <a:gd name="connsiteX11571" fmla="*/ 6486477 w 27203888"/>
              <a:gd name="connsiteY11571" fmla="*/ 9412066 h 10748675"/>
              <a:gd name="connsiteX11572" fmla="*/ 6520821 w 27203888"/>
              <a:gd name="connsiteY11572" fmla="*/ 9422717 h 10748675"/>
              <a:gd name="connsiteX11573" fmla="*/ 6504672 w 27203888"/>
              <a:gd name="connsiteY11573" fmla="*/ 9399449 h 10748675"/>
              <a:gd name="connsiteX11574" fmla="*/ 6482989 w 27203888"/>
              <a:gd name="connsiteY11574" fmla="*/ 9399042 h 10748675"/>
              <a:gd name="connsiteX11575" fmla="*/ 6472569 w 27203888"/>
              <a:gd name="connsiteY11575" fmla="*/ 9353769 h 10748675"/>
              <a:gd name="connsiteX11576" fmla="*/ 6713199 w 27203888"/>
              <a:gd name="connsiteY11576" fmla="*/ 9324474 h 10748675"/>
              <a:gd name="connsiteX11577" fmla="*/ 6545678 w 27203888"/>
              <a:gd name="connsiteY11577" fmla="*/ 9390012 h 10748675"/>
              <a:gd name="connsiteX11578" fmla="*/ 6542096 w 27203888"/>
              <a:gd name="connsiteY11578" fmla="*/ 9444803 h 10748675"/>
              <a:gd name="connsiteX11579" fmla="*/ 6499911 w 27203888"/>
              <a:gd name="connsiteY11579" fmla="*/ 9449116 h 10748675"/>
              <a:gd name="connsiteX11580" fmla="*/ 6454551 w 27203888"/>
              <a:gd name="connsiteY11580" fmla="*/ 9486539 h 10748675"/>
              <a:gd name="connsiteX11581" fmla="*/ 6819128 w 27203888"/>
              <a:gd name="connsiteY11581" fmla="*/ 9413427 h 10748675"/>
              <a:gd name="connsiteX11582" fmla="*/ 7136842 w 27203888"/>
              <a:gd name="connsiteY11582" fmla="*/ 9253958 h 10748675"/>
              <a:gd name="connsiteX11583" fmla="*/ 7034410 w 27203888"/>
              <a:gd name="connsiteY11583" fmla="*/ 9250548 h 10748675"/>
              <a:gd name="connsiteX11584" fmla="*/ 7027936 w 27203888"/>
              <a:gd name="connsiteY11584" fmla="*/ 9198968 h 10748675"/>
              <a:gd name="connsiteX11585" fmla="*/ 7061782 w 27203888"/>
              <a:gd name="connsiteY11585" fmla="*/ 9185783 h 10748675"/>
              <a:gd name="connsiteX11586" fmla="*/ 7005117 w 27203888"/>
              <a:gd name="connsiteY11586" fmla="*/ 9123268 h 10748675"/>
              <a:gd name="connsiteX11587" fmla="*/ 7062233 w 27203888"/>
              <a:gd name="connsiteY11587" fmla="*/ 9093934 h 10748675"/>
              <a:gd name="connsiteX11588" fmla="*/ 7116664 w 27203888"/>
              <a:gd name="connsiteY11588" fmla="*/ 9049025 h 10748675"/>
              <a:gd name="connsiteX11589" fmla="*/ 7205713 w 27203888"/>
              <a:gd name="connsiteY11589" fmla="*/ 9017737 h 10748675"/>
              <a:gd name="connsiteX11590" fmla="*/ 7286741 w 27203888"/>
              <a:gd name="connsiteY11590" fmla="*/ 8994592 h 10748675"/>
              <a:gd name="connsiteX11591" fmla="*/ 7459389 w 27203888"/>
              <a:gd name="connsiteY11591" fmla="*/ 8927873 h 10748675"/>
              <a:gd name="connsiteX11592" fmla="*/ 7630856 w 27203888"/>
              <a:gd name="connsiteY11592" fmla="*/ 8856029 h 10748675"/>
              <a:gd name="connsiteX11593" fmla="*/ 7695864 w 27203888"/>
              <a:gd name="connsiteY11593" fmla="*/ 8814084 h 10748675"/>
              <a:gd name="connsiteX11594" fmla="*/ 7765264 w 27203888"/>
              <a:gd name="connsiteY11594" fmla="*/ 8787319 h 10748675"/>
              <a:gd name="connsiteX11595" fmla="*/ 7912691 w 27203888"/>
              <a:gd name="connsiteY11595" fmla="*/ 8704816 h 10748675"/>
              <a:gd name="connsiteX11596" fmla="*/ 7963093 w 27203888"/>
              <a:gd name="connsiteY11596" fmla="*/ 8693216 h 10748675"/>
              <a:gd name="connsiteX11597" fmla="*/ 7963322 w 27203888"/>
              <a:gd name="connsiteY11597" fmla="*/ 8693227 h 10748675"/>
              <a:gd name="connsiteX11598" fmla="*/ 7979386 w 27203888"/>
              <a:gd name="connsiteY11598" fmla="*/ 8694020 h 10748675"/>
              <a:gd name="connsiteX11599" fmla="*/ 8019476 w 27203888"/>
              <a:gd name="connsiteY11599" fmla="*/ 8680240 h 10748675"/>
              <a:gd name="connsiteX11600" fmla="*/ 7905038 w 27203888"/>
              <a:gd name="connsiteY11600" fmla="*/ 8648114 h 10748675"/>
              <a:gd name="connsiteX11601" fmla="*/ 8402270 w 27203888"/>
              <a:gd name="connsiteY11601" fmla="*/ 8361879 h 10748675"/>
              <a:gd name="connsiteX11602" fmla="*/ 8641593 w 27203888"/>
              <a:gd name="connsiteY11602" fmla="*/ 8209656 h 10748675"/>
              <a:gd name="connsiteX11603" fmla="*/ 8748619 w 27203888"/>
              <a:gd name="connsiteY11603" fmla="*/ 8115769 h 10748675"/>
              <a:gd name="connsiteX11604" fmla="*/ 8801790 w 27203888"/>
              <a:gd name="connsiteY11604" fmla="*/ 8092743 h 10748675"/>
              <a:gd name="connsiteX11605" fmla="*/ 8806549 w 27203888"/>
              <a:gd name="connsiteY11605" fmla="*/ 8043068 h 10748675"/>
              <a:gd name="connsiteX11606" fmla="*/ 8352682 w 27203888"/>
              <a:gd name="connsiteY11606" fmla="*/ 8330119 h 10748675"/>
              <a:gd name="connsiteX11607" fmla="*/ 8340886 w 27203888"/>
              <a:gd name="connsiteY11607" fmla="*/ 8278862 h 10748675"/>
              <a:gd name="connsiteX11608" fmla="*/ 7989244 w 27203888"/>
              <a:gd name="connsiteY11608" fmla="*/ 8478523 h 10748675"/>
              <a:gd name="connsiteX11609" fmla="*/ 7818182 w 27203888"/>
              <a:gd name="connsiteY11609" fmla="*/ 8528685 h 10748675"/>
              <a:gd name="connsiteX11610" fmla="*/ 7782878 w 27203888"/>
              <a:gd name="connsiteY11610" fmla="*/ 8562894 h 10748675"/>
              <a:gd name="connsiteX11611" fmla="*/ 7766361 w 27203888"/>
              <a:gd name="connsiteY11611" fmla="*/ 8604474 h 10748675"/>
              <a:gd name="connsiteX11612" fmla="*/ 7685937 w 27203888"/>
              <a:gd name="connsiteY11612" fmla="*/ 8606793 h 10748675"/>
              <a:gd name="connsiteX11613" fmla="*/ 7660716 w 27203888"/>
              <a:gd name="connsiteY11613" fmla="*/ 8591009 h 10748675"/>
              <a:gd name="connsiteX11614" fmla="*/ 7614585 w 27203888"/>
              <a:gd name="connsiteY11614" fmla="*/ 8601626 h 10748675"/>
              <a:gd name="connsiteX11615" fmla="*/ 7614177 w 27203888"/>
              <a:gd name="connsiteY11615" fmla="*/ 8623308 h 10748675"/>
              <a:gd name="connsiteX11616" fmla="*/ 7596888 w 27203888"/>
              <a:gd name="connsiteY11616" fmla="*/ 8638081 h 10748675"/>
              <a:gd name="connsiteX11617" fmla="*/ 7550757 w 27203888"/>
              <a:gd name="connsiteY11617" fmla="*/ 8648697 h 10748675"/>
              <a:gd name="connsiteX11618" fmla="*/ 7483307 w 27203888"/>
              <a:gd name="connsiteY11618" fmla="*/ 8707395 h 10748675"/>
              <a:gd name="connsiteX11619" fmla="*/ 7568210 w 27203888"/>
              <a:gd name="connsiteY11619" fmla="*/ 8794891 h 10748675"/>
              <a:gd name="connsiteX11620" fmla="*/ 7583953 w 27203888"/>
              <a:gd name="connsiteY11620" fmla="*/ 8839840 h 10748675"/>
              <a:gd name="connsiteX11621" fmla="*/ 7347437 w 27203888"/>
              <a:gd name="connsiteY11621" fmla="*/ 8910464 h 10748675"/>
              <a:gd name="connsiteX11622" fmla="*/ 7463376 w 27203888"/>
              <a:gd name="connsiteY11622" fmla="*/ 8851400 h 10748675"/>
              <a:gd name="connsiteX11623" fmla="*/ 7392431 w 27203888"/>
              <a:gd name="connsiteY11623" fmla="*/ 8824551 h 10748675"/>
              <a:gd name="connsiteX11624" fmla="*/ 7442341 w 27203888"/>
              <a:gd name="connsiteY11624" fmla="*/ 8759998 h 10748675"/>
              <a:gd name="connsiteX11625" fmla="*/ 7390719 w 27203888"/>
              <a:gd name="connsiteY11625" fmla="*/ 8723307 h 10748675"/>
              <a:gd name="connsiteX11626" fmla="*/ 7162868 w 27203888"/>
              <a:gd name="connsiteY11626" fmla="*/ 8808127 h 10748675"/>
              <a:gd name="connsiteX11627" fmla="*/ 7022563 w 27203888"/>
              <a:gd name="connsiteY11627" fmla="*/ 8851212 h 10748675"/>
              <a:gd name="connsiteX11628" fmla="*/ 6866879 w 27203888"/>
              <a:gd name="connsiteY11628" fmla="*/ 8897835 h 10748675"/>
              <a:gd name="connsiteX11629" fmla="*/ 6785722 w 27203888"/>
              <a:gd name="connsiteY11629" fmla="*/ 8916512 h 10748675"/>
              <a:gd name="connsiteX11630" fmla="*/ 6735645 w 27203888"/>
              <a:gd name="connsiteY11630" fmla="*/ 8933434 h 10748675"/>
              <a:gd name="connsiteX11631" fmla="*/ 6724621 w 27203888"/>
              <a:gd name="connsiteY11631" fmla="*/ 8908988 h 10748675"/>
              <a:gd name="connsiteX11632" fmla="*/ 6765627 w 27203888"/>
              <a:gd name="connsiteY11632" fmla="*/ 8899551 h 10748675"/>
              <a:gd name="connsiteX11633" fmla="*/ 6684430 w 27203888"/>
              <a:gd name="connsiteY11633" fmla="*/ 8875063 h 10748675"/>
              <a:gd name="connsiteX11634" fmla="*/ 6650137 w 27203888"/>
              <a:gd name="connsiteY11634" fmla="*/ 8866764 h 10748675"/>
              <a:gd name="connsiteX11635" fmla="*/ 6602501 w 27203888"/>
              <a:gd name="connsiteY11635" fmla="*/ 8866935 h 10748675"/>
              <a:gd name="connsiteX11636" fmla="*/ 6534280 w 27203888"/>
              <a:gd name="connsiteY11636" fmla="*/ 8898826 h 10748675"/>
              <a:gd name="connsiteX11637" fmla="*/ 6480257 w 27203888"/>
              <a:gd name="connsiteY11637" fmla="*/ 8922052 h 10748675"/>
              <a:gd name="connsiteX11638" fmla="*/ 6366758 w 27203888"/>
              <a:gd name="connsiteY11638" fmla="*/ 8964364 h 10748675"/>
              <a:gd name="connsiteX11639" fmla="*/ 6414434 w 27203888"/>
              <a:gd name="connsiteY11639" fmla="*/ 9007360 h 10748675"/>
              <a:gd name="connsiteX11640" fmla="*/ 6330064 w 27203888"/>
              <a:gd name="connsiteY11640" fmla="*/ 9015984 h 10748675"/>
              <a:gd name="connsiteX11641" fmla="*/ 6354920 w 27203888"/>
              <a:gd name="connsiteY11641" fmla="*/ 8983279 h 10748675"/>
              <a:gd name="connsiteX11642" fmla="*/ 6315909 w 27203888"/>
              <a:gd name="connsiteY11642" fmla="*/ 8954480 h 10748675"/>
              <a:gd name="connsiteX11643" fmla="*/ 6290728 w 27203888"/>
              <a:gd name="connsiteY11643" fmla="*/ 8981862 h 10748675"/>
              <a:gd name="connsiteX11644" fmla="*/ 6255254 w 27203888"/>
              <a:gd name="connsiteY11644" fmla="*/ 8968439 h 10748675"/>
              <a:gd name="connsiteX11645" fmla="*/ 6218196 w 27203888"/>
              <a:gd name="connsiteY11645" fmla="*/ 8971571 h 10748675"/>
              <a:gd name="connsiteX11646" fmla="*/ 6228854 w 27203888"/>
              <a:gd name="connsiteY11646" fmla="*/ 8947530 h 10748675"/>
              <a:gd name="connsiteX11647" fmla="*/ 6304560 w 27203888"/>
              <a:gd name="connsiteY11647" fmla="*/ 8924711 h 10748675"/>
              <a:gd name="connsiteX11648" fmla="*/ 6490142 w 27203888"/>
              <a:gd name="connsiteY11648" fmla="*/ 8871201 h 10748675"/>
              <a:gd name="connsiteX11649" fmla="*/ 6581226 w 27203888"/>
              <a:gd name="connsiteY11649" fmla="*/ 8844845 h 10748675"/>
              <a:gd name="connsiteX11650" fmla="*/ 6646234 w 27203888"/>
              <a:gd name="connsiteY11650" fmla="*/ 8802902 h 10748675"/>
              <a:gd name="connsiteX11651" fmla="*/ 6572394 w 27203888"/>
              <a:gd name="connsiteY11651" fmla="*/ 8783017 h 10748675"/>
              <a:gd name="connsiteX11652" fmla="*/ 6597576 w 27203888"/>
              <a:gd name="connsiteY11652" fmla="*/ 8755636 h 10748675"/>
              <a:gd name="connsiteX11653" fmla="*/ 6659084 w 27203888"/>
              <a:gd name="connsiteY11653" fmla="*/ 8741480 h 10748675"/>
              <a:gd name="connsiteX11654" fmla="*/ 6692366 w 27203888"/>
              <a:gd name="connsiteY11654" fmla="*/ 8792285 h 10748675"/>
              <a:gd name="connsiteX11655" fmla="*/ 6940915 w 27203888"/>
              <a:gd name="connsiteY11655" fmla="*/ 8703597 h 10748675"/>
              <a:gd name="connsiteX11656" fmla="*/ 7069790 w 27203888"/>
              <a:gd name="connsiteY11656" fmla="*/ 8657749 h 10748675"/>
              <a:gd name="connsiteX11657" fmla="*/ 7139925 w 27203888"/>
              <a:gd name="connsiteY11657" fmla="*/ 8614625 h 10748675"/>
              <a:gd name="connsiteX11658" fmla="*/ 7132074 w 27203888"/>
              <a:gd name="connsiteY11658" fmla="*/ 8557065 h 10748675"/>
              <a:gd name="connsiteX11659" fmla="*/ 7165595 w 27203888"/>
              <a:gd name="connsiteY11659" fmla="*/ 8538557 h 10748675"/>
              <a:gd name="connsiteX11660" fmla="*/ 7289345 w 27203888"/>
              <a:gd name="connsiteY11660" fmla="*/ 8493887 h 10748675"/>
              <a:gd name="connsiteX11661" fmla="*/ 7528052 w 27203888"/>
              <a:gd name="connsiteY11661" fmla="*/ 8385888 h 10748675"/>
              <a:gd name="connsiteX11662" fmla="*/ 8008894 w 27203888"/>
              <a:gd name="connsiteY11662" fmla="*/ 8145694 h 10748675"/>
              <a:gd name="connsiteX11663" fmla="*/ 8228276 w 27203888"/>
              <a:gd name="connsiteY11663" fmla="*/ 8047530 h 10748675"/>
              <a:gd name="connsiteX11664" fmla="*/ 8266923 w 27203888"/>
              <a:gd name="connsiteY11664" fmla="*/ 8027845 h 10748675"/>
              <a:gd name="connsiteX11665" fmla="*/ 8271684 w 27203888"/>
              <a:gd name="connsiteY11665" fmla="*/ 7978178 h 10748675"/>
              <a:gd name="connsiteX11666" fmla="*/ 8360327 w 27203888"/>
              <a:gd name="connsiteY11666" fmla="*/ 7968571 h 10748675"/>
              <a:gd name="connsiteX11667" fmla="*/ 8348531 w 27203888"/>
              <a:gd name="connsiteY11667" fmla="*/ 7917317 h 10748675"/>
              <a:gd name="connsiteX11668" fmla="*/ 8508765 w 27203888"/>
              <a:gd name="connsiteY11668" fmla="*/ 7843567 h 10748675"/>
              <a:gd name="connsiteX11669" fmla="*/ 8382248 w 27203888"/>
              <a:gd name="connsiteY11669" fmla="*/ 7899665 h 10748675"/>
              <a:gd name="connsiteX11670" fmla="*/ 8266966 w 27203888"/>
              <a:gd name="connsiteY11670" fmla="*/ 7957677 h 10748675"/>
              <a:gd name="connsiteX11671" fmla="*/ 8018205 w 27203888"/>
              <a:gd name="connsiteY11671" fmla="*/ 8068895 h 10748675"/>
              <a:gd name="connsiteX11672" fmla="*/ 7511536 w 27203888"/>
              <a:gd name="connsiteY11672" fmla="*/ 8314127 h 10748675"/>
              <a:gd name="connsiteX11673" fmla="*/ 7485740 w 27203888"/>
              <a:gd name="connsiteY11673" fmla="*/ 8272392 h 10748675"/>
              <a:gd name="connsiteX11674" fmla="*/ 7496159 w 27203888"/>
              <a:gd name="connsiteY11674" fmla="*/ 8317665 h 10748675"/>
              <a:gd name="connsiteX11675" fmla="*/ 7462638 w 27203888"/>
              <a:gd name="connsiteY11675" fmla="*/ 8336172 h 10748675"/>
              <a:gd name="connsiteX11676" fmla="*/ 7407435 w 27203888"/>
              <a:gd name="connsiteY11676" fmla="*/ 8354277 h 10748675"/>
              <a:gd name="connsiteX11677" fmla="*/ 7416915 w 27203888"/>
              <a:gd name="connsiteY11677" fmla="*/ 8325109 h 10748675"/>
              <a:gd name="connsiteX11678" fmla="*/ 7388927 w 27203888"/>
              <a:gd name="connsiteY11678" fmla="*/ 8320757 h 10748675"/>
              <a:gd name="connsiteX11679" fmla="*/ 7308907 w 27203888"/>
              <a:gd name="connsiteY11679" fmla="*/ 8414727 h 10748675"/>
              <a:gd name="connsiteX11680" fmla="*/ 7138619 w 27203888"/>
              <a:gd name="connsiteY11680" fmla="*/ 8491699 h 10748675"/>
              <a:gd name="connsiteX11681" fmla="*/ 7070072 w 27203888"/>
              <a:gd name="connsiteY11681" fmla="*/ 8518268 h 10748675"/>
              <a:gd name="connsiteX11682" fmla="*/ 7014097 w 27203888"/>
              <a:gd name="connsiteY11682" fmla="*/ 8509565 h 10748675"/>
              <a:gd name="connsiteX11683" fmla="*/ 6835144 w 27203888"/>
              <a:gd name="connsiteY11683" fmla="*/ 8572336 h 10748675"/>
              <a:gd name="connsiteX11684" fmla="*/ 6102215 w 27203888"/>
              <a:gd name="connsiteY11684" fmla="*/ 8772496 h 10748675"/>
              <a:gd name="connsiteX11685" fmla="*/ 6161562 w 27203888"/>
              <a:gd name="connsiteY11685" fmla="*/ 8748945 h 10748675"/>
              <a:gd name="connsiteX11686" fmla="*/ 6140286 w 27203888"/>
              <a:gd name="connsiteY11686" fmla="*/ 8726857 h 10748675"/>
              <a:gd name="connsiteX11687" fmla="*/ 6200251 w 27203888"/>
              <a:gd name="connsiteY11687" fmla="*/ 8659088 h 10748675"/>
              <a:gd name="connsiteX11688" fmla="*/ 6220714 w 27203888"/>
              <a:gd name="connsiteY11688" fmla="*/ 8611204 h 10748675"/>
              <a:gd name="connsiteX11689" fmla="*/ 6190406 w 27203888"/>
              <a:gd name="connsiteY11689" fmla="*/ 8639766 h 10748675"/>
              <a:gd name="connsiteX11690" fmla="*/ 6149808 w 27203888"/>
              <a:gd name="connsiteY11690" fmla="*/ 8627522 h 10748675"/>
              <a:gd name="connsiteX11691" fmla="*/ 6103269 w 27203888"/>
              <a:gd name="connsiteY11691" fmla="*/ 8659820 h 10748675"/>
              <a:gd name="connsiteX11692" fmla="*/ 6104407 w 27203888"/>
              <a:gd name="connsiteY11692" fmla="*/ 8735115 h 10748675"/>
              <a:gd name="connsiteX11693" fmla="*/ 6087443 w 27203888"/>
              <a:gd name="connsiteY11693" fmla="*/ 8755211 h 10748675"/>
              <a:gd name="connsiteX11694" fmla="*/ 6086105 w 27203888"/>
              <a:gd name="connsiteY11694" fmla="*/ 8792394 h 10748675"/>
              <a:gd name="connsiteX11695" fmla="*/ 6032081 w 27203888"/>
              <a:gd name="connsiteY11695" fmla="*/ 8815618 h 10748675"/>
              <a:gd name="connsiteX11696" fmla="*/ 5937054 w 27203888"/>
              <a:gd name="connsiteY11696" fmla="*/ 8848287 h 10748675"/>
              <a:gd name="connsiteX11697" fmla="*/ 5857075 w 27203888"/>
              <a:gd name="connsiteY11697" fmla="*/ 8872089 h 10748675"/>
              <a:gd name="connsiteX11698" fmla="*/ 5840905 w 27203888"/>
              <a:gd name="connsiteY11698" fmla="*/ 8842867 h 10748675"/>
              <a:gd name="connsiteX11699" fmla="*/ 5832647 w 27203888"/>
              <a:gd name="connsiteY11699" fmla="*/ 8812234 h 10748675"/>
              <a:gd name="connsiteX11700" fmla="*/ 5828918 w 27203888"/>
              <a:gd name="connsiteY11700" fmla="*/ 8810723 h 10748675"/>
              <a:gd name="connsiteX11701" fmla="*/ 5843196 w 27203888"/>
              <a:gd name="connsiteY11701" fmla="*/ 8807437 h 10748675"/>
              <a:gd name="connsiteX11702" fmla="*/ 5840186 w 27203888"/>
              <a:gd name="connsiteY11702" fmla="*/ 8810777 h 10748675"/>
              <a:gd name="connsiteX11703" fmla="*/ 5871197 w 27203888"/>
              <a:gd name="connsiteY11703" fmla="*/ 8818455 h 10748675"/>
              <a:gd name="connsiteX11704" fmla="*/ 5980052 w 27203888"/>
              <a:gd name="connsiteY11704" fmla="*/ 8800611 h 10748675"/>
              <a:gd name="connsiteX11705" fmla="*/ 5913698 w 27203888"/>
              <a:gd name="connsiteY11705" fmla="*/ 8789799 h 10748675"/>
              <a:gd name="connsiteX11706" fmla="*/ 5934160 w 27203888"/>
              <a:gd name="connsiteY11706" fmla="*/ 8741912 h 10748675"/>
              <a:gd name="connsiteX11707" fmla="*/ 5966137 w 27203888"/>
              <a:gd name="connsiteY11707" fmla="*/ 8669794 h 10748675"/>
              <a:gd name="connsiteX11708" fmla="*/ 5915287 w 27203888"/>
              <a:gd name="connsiteY11708" fmla="*/ 8659909 h 10748675"/>
              <a:gd name="connsiteX11709" fmla="*/ 5911381 w 27203888"/>
              <a:gd name="connsiteY11709" fmla="*/ 8709378 h 10748675"/>
              <a:gd name="connsiteX11710" fmla="*/ 5868830 w 27203888"/>
              <a:gd name="connsiteY11710" fmla="*/ 8665204 h 10748675"/>
              <a:gd name="connsiteX11711" fmla="*/ 5828597 w 27203888"/>
              <a:gd name="connsiteY11711" fmla="*/ 8701448 h 10748675"/>
              <a:gd name="connsiteX11712" fmla="*/ 5864477 w 27203888"/>
              <a:gd name="connsiteY11712" fmla="*/ 8693190 h 10748675"/>
              <a:gd name="connsiteX11713" fmla="*/ 5876273 w 27203888"/>
              <a:gd name="connsiteY11713" fmla="*/ 8744442 h 10748675"/>
              <a:gd name="connsiteX11714" fmla="*/ 5775753 w 27203888"/>
              <a:gd name="connsiteY11714" fmla="*/ 8729801 h 10748675"/>
              <a:gd name="connsiteX11715" fmla="*/ 5788000 w 27203888"/>
              <a:gd name="connsiteY11715" fmla="*/ 8689204 h 10748675"/>
              <a:gd name="connsiteX11716" fmla="*/ 5748580 w 27203888"/>
              <a:gd name="connsiteY11716" fmla="*/ 8682086 h 10748675"/>
              <a:gd name="connsiteX11717" fmla="*/ 5757610 w 27203888"/>
              <a:gd name="connsiteY11717" fmla="*/ 8744768 h 10748675"/>
              <a:gd name="connsiteX11718" fmla="*/ 5708386 w 27203888"/>
              <a:gd name="connsiteY11718" fmla="*/ 8761494 h 10748675"/>
              <a:gd name="connsiteX11719" fmla="*/ 5683165 w 27203888"/>
              <a:gd name="connsiteY11719" fmla="*/ 8745710 h 10748675"/>
              <a:gd name="connsiteX11720" fmla="*/ 5726938 w 27203888"/>
              <a:gd name="connsiteY11720" fmla="*/ 8724844 h 10748675"/>
              <a:gd name="connsiteX11721" fmla="*/ 5711392 w 27203888"/>
              <a:gd name="connsiteY11721" fmla="*/ 8680750 h 10748675"/>
              <a:gd name="connsiteX11722" fmla="*/ 5544279 w 27203888"/>
              <a:gd name="connsiteY11722" fmla="*/ 8724608 h 10748675"/>
              <a:gd name="connsiteX11723" fmla="*/ 5663069 w 27203888"/>
              <a:gd name="connsiteY11723" fmla="*/ 8728749 h 10748675"/>
              <a:gd name="connsiteX11724" fmla="*/ 5469147 w 27203888"/>
              <a:gd name="connsiteY11724" fmla="*/ 8773379 h 10748675"/>
              <a:gd name="connsiteX11725" fmla="*/ 5497781 w 27203888"/>
              <a:gd name="connsiteY11725" fmla="*/ 8686737 h 10748675"/>
              <a:gd name="connsiteX11726" fmla="*/ 5444573 w 27203888"/>
              <a:gd name="connsiteY11726" fmla="*/ 8666603 h 10748675"/>
              <a:gd name="connsiteX11727" fmla="*/ 5903085 w 27203888"/>
              <a:gd name="connsiteY11727" fmla="*/ 8630337 h 10748675"/>
              <a:gd name="connsiteX11728" fmla="*/ 6122228 w 27203888"/>
              <a:gd name="connsiteY11728" fmla="*/ 8601490 h 10748675"/>
              <a:gd name="connsiteX11729" fmla="*/ 6209365 w 27203888"/>
              <a:gd name="connsiteY11729" fmla="*/ 8581435 h 10748675"/>
              <a:gd name="connsiteX11730" fmla="*/ 6239993 w 27203888"/>
              <a:gd name="connsiteY11730" fmla="*/ 8671526 h 10748675"/>
              <a:gd name="connsiteX11731" fmla="*/ 6436683 w 27203888"/>
              <a:gd name="connsiteY11731" fmla="*/ 8615466 h 10748675"/>
              <a:gd name="connsiteX11732" fmla="*/ 6382385 w 27203888"/>
              <a:gd name="connsiteY11732" fmla="*/ 8602696 h 10748675"/>
              <a:gd name="connsiteX11733" fmla="*/ 6380070 w 27203888"/>
              <a:gd name="connsiteY11733" fmla="*/ 8613560 h 10748675"/>
              <a:gd name="connsiteX11734" fmla="*/ 6368503 w 27203888"/>
              <a:gd name="connsiteY11734" fmla="*/ 8604131 h 10748675"/>
              <a:gd name="connsiteX11735" fmla="*/ 6371131 w 27203888"/>
              <a:gd name="connsiteY11735" fmla="*/ 8600568 h 10748675"/>
              <a:gd name="connsiteX11736" fmla="*/ 6348215 w 27203888"/>
              <a:gd name="connsiteY11736" fmla="*/ 8597122 h 10748675"/>
              <a:gd name="connsiteX11737" fmla="*/ 6320460 w 27203888"/>
              <a:gd name="connsiteY11737" fmla="*/ 8599039 h 10748675"/>
              <a:gd name="connsiteX11738" fmla="*/ 6262126 w 27203888"/>
              <a:gd name="connsiteY11738" fmla="*/ 8580086 h 10748675"/>
              <a:gd name="connsiteX11739" fmla="*/ 6456049 w 27203888"/>
              <a:gd name="connsiteY11739" fmla="*/ 8535455 h 10748675"/>
              <a:gd name="connsiteX11740" fmla="*/ 6461539 w 27203888"/>
              <a:gd name="connsiteY11740" fmla="*/ 8582762 h 10748675"/>
              <a:gd name="connsiteX11741" fmla="*/ 6457609 w 27203888"/>
              <a:gd name="connsiteY11741" fmla="*/ 8581485 h 10748675"/>
              <a:gd name="connsiteX11742" fmla="*/ 6457683 w 27203888"/>
              <a:gd name="connsiteY11742" fmla="*/ 8581556 h 10748675"/>
              <a:gd name="connsiteX11743" fmla="*/ 6453267 w 27203888"/>
              <a:gd name="connsiteY11743" fmla="*/ 8595027 h 10748675"/>
              <a:gd name="connsiteX11744" fmla="*/ 6452361 w 27203888"/>
              <a:gd name="connsiteY11744" fmla="*/ 8594091 h 10748675"/>
              <a:gd name="connsiteX11745" fmla="*/ 6456485 w 27203888"/>
              <a:gd name="connsiteY11745" fmla="*/ 8599274 h 10748675"/>
              <a:gd name="connsiteX11746" fmla="*/ 6489892 w 27203888"/>
              <a:gd name="connsiteY11746" fmla="*/ 8635605 h 10748675"/>
              <a:gd name="connsiteX11747" fmla="*/ 6550222 w 27203888"/>
              <a:gd name="connsiteY11747" fmla="*/ 8616324 h 10748675"/>
              <a:gd name="connsiteX11748" fmla="*/ 6590373 w 27203888"/>
              <a:gd name="connsiteY11748" fmla="*/ 8607084 h 10748675"/>
              <a:gd name="connsiteX11749" fmla="*/ 6582930 w 27203888"/>
              <a:gd name="connsiteY11749" fmla="*/ 8527841 h 10748675"/>
              <a:gd name="connsiteX11750" fmla="*/ 6552948 w 27203888"/>
              <a:gd name="connsiteY11750" fmla="*/ 8561724 h 10748675"/>
              <a:gd name="connsiteX11751" fmla="*/ 6532935 w 27203888"/>
              <a:gd name="connsiteY11751" fmla="*/ 8517760 h 10748675"/>
              <a:gd name="connsiteX11752" fmla="*/ 6611325 w 27203888"/>
              <a:gd name="connsiteY11752" fmla="*/ 8510512 h 10748675"/>
              <a:gd name="connsiteX11753" fmla="*/ 6611690 w 27203888"/>
              <a:gd name="connsiteY11753" fmla="*/ 8559000 h 10748675"/>
              <a:gd name="connsiteX11754" fmla="*/ 6650702 w 27203888"/>
              <a:gd name="connsiteY11754" fmla="*/ 8587806 h 10748675"/>
              <a:gd name="connsiteX11755" fmla="*/ 6713797 w 27203888"/>
              <a:gd name="connsiteY11755" fmla="*/ 8557086 h 10748675"/>
              <a:gd name="connsiteX11756" fmla="*/ 6864761 w 27203888"/>
              <a:gd name="connsiteY11756" fmla="*/ 8489962 h 10748675"/>
              <a:gd name="connsiteX11757" fmla="*/ 7029517 w 27203888"/>
              <a:gd name="connsiteY11757" fmla="*/ 8435853 h 10748675"/>
              <a:gd name="connsiteX11758" fmla="*/ 7162746 w 27203888"/>
              <a:gd name="connsiteY11758" fmla="*/ 8362019 h 10748675"/>
              <a:gd name="connsiteX11759" fmla="*/ 7121165 w 27203888"/>
              <a:gd name="connsiteY11759" fmla="*/ 8345506 h 10748675"/>
              <a:gd name="connsiteX11760" fmla="*/ 7130643 w 27203888"/>
              <a:gd name="connsiteY11760" fmla="*/ 8316337 h 10748675"/>
              <a:gd name="connsiteX11761" fmla="*/ 6215055 w 27203888"/>
              <a:gd name="connsiteY11761" fmla="*/ 8516263 h 10748675"/>
              <a:gd name="connsiteX11762" fmla="*/ 6364433 w 27203888"/>
              <a:gd name="connsiteY11762" fmla="*/ 8465695 h 10748675"/>
              <a:gd name="connsiteX11763" fmla="*/ 6423583 w 27203888"/>
              <a:gd name="connsiteY11763" fmla="*/ 8441288 h 10748675"/>
              <a:gd name="connsiteX11764" fmla="*/ 6422038 w 27203888"/>
              <a:gd name="connsiteY11764" fmla="*/ 8387675 h 10748675"/>
              <a:gd name="connsiteX11765" fmla="*/ 6262408 w 27203888"/>
              <a:gd name="connsiteY11765" fmla="*/ 8440604 h 10748675"/>
              <a:gd name="connsiteX11766" fmla="*/ 6206798 w 27203888"/>
              <a:gd name="connsiteY11766" fmla="*/ 8480387 h 10748675"/>
              <a:gd name="connsiteX11767" fmla="*/ 6144149 w 27203888"/>
              <a:gd name="connsiteY11767" fmla="*/ 8532581 h 10748675"/>
              <a:gd name="connsiteX11768" fmla="*/ 6063318 w 27203888"/>
              <a:gd name="connsiteY11768" fmla="*/ 8556581 h 10748675"/>
              <a:gd name="connsiteX11769" fmla="*/ 5995178 w 27203888"/>
              <a:gd name="connsiteY11769" fmla="*/ 8561468 h 10748675"/>
              <a:gd name="connsiteX11770" fmla="*/ 6035738 w 27203888"/>
              <a:gd name="connsiteY11770" fmla="*/ 8530549 h 10748675"/>
              <a:gd name="connsiteX11771" fmla="*/ 6086995 w 27203888"/>
              <a:gd name="connsiteY11771" fmla="*/ 8518752 h 10748675"/>
              <a:gd name="connsiteX11772" fmla="*/ 6159162 w 27203888"/>
              <a:gd name="connsiteY11772" fmla="*/ 8480555 h 10748675"/>
              <a:gd name="connsiteX11773" fmla="*/ 6127635 w 27203888"/>
              <a:gd name="connsiteY11773" fmla="*/ 8460827 h 10748675"/>
              <a:gd name="connsiteX11774" fmla="*/ 6041678 w 27203888"/>
              <a:gd name="connsiteY11774" fmla="*/ 8486008 h 10748675"/>
              <a:gd name="connsiteX11775" fmla="*/ 5857275 w 27203888"/>
              <a:gd name="connsiteY11775" fmla="*/ 8544637 h 10748675"/>
              <a:gd name="connsiteX11776" fmla="*/ 5845479 w 27203888"/>
              <a:gd name="connsiteY11776" fmla="*/ 8493384 h 10748675"/>
              <a:gd name="connsiteX11777" fmla="*/ 5809599 w 27203888"/>
              <a:gd name="connsiteY11777" fmla="*/ 8501642 h 10748675"/>
              <a:gd name="connsiteX11778" fmla="*/ 5736660 w 27203888"/>
              <a:gd name="connsiteY11778" fmla="*/ 8513034 h 10748675"/>
              <a:gd name="connsiteX11779" fmla="*/ 5593011 w 27203888"/>
              <a:gd name="connsiteY11779" fmla="*/ 8541595 h 10748675"/>
              <a:gd name="connsiteX11780" fmla="*/ 5458042 w 27203888"/>
              <a:gd name="connsiteY11780" fmla="*/ 8560966 h 10748675"/>
              <a:gd name="connsiteX11781" fmla="*/ 5410560 w 27203888"/>
              <a:gd name="connsiteY11781" fmla="*/ 8518814 h 10748675"/>
              <a:gd name="connsiteX11782" fmla="*/ 5663188 w 27203888"/>
              <a:gd name="connsiteY11782" fmla="*/ 8484982 h 10748675"/>
              <a:gd name="connsiteX11783" fmla="*/ 5715095 w 27203888"/>
              <a:gd name="connsiteY11783" fmla="*/ 8476785 h 10748675"/>
              <a:gd name="connsiteX11784" fmla="*/ 5703244 w 27203888"/>
              <a:gd name="connsiteY11784" fmla="*/ 8472410 h 10748675"/>
              <a:gd name="connsiteX11785" fmla="*/ 5695412 w 27203888"/>
              <a:gd name="connsiteY11785" fmla="*/ 8454715 h 10748675"/>
              <a:gd name="connsiteX11786" fmla="*/ 5707736 w 27203888"/>
              <a:gd name="connsiteY11786" fmla="*/ 8459264 h 10748675"/>
              <a:gd name="connsiteX11787" fmla="*/ 5715463 w 27203888"/>
              <a:gd name="connsiteY11787" fmla="*/ 8476726 h 10748675"/>
              <a:gd name="connsiteX11788" fmla="*/ 5789317 w 27203888"/>
              <a:gd name="connsiteY11788" fmla="*/ 8465059 h 10748675"/>
              <a:gd name="connsiteX11789" fmla="*/ 5915809 w 27203888"/>
              <a:gd name="connsiteY11789" fmla="*/ 8451116 h 10748675"/>
              <a:gd name="connsiteX11790" fmla="*/ 6117625 w 27203888"/>
              <a:gd name="connsiteY11790" fmla="*/ 8393877 h 10748675"/>
              <a:gd name="connsiteX11791" fmla="*/ 6156846 w 27203888"/>
              <a:gd name="connsiteY11791" fmla="*/ 8400139 h 10748675"/>
              <a:gd name="connsiteX11792" fmla="*/ 6199553 w 27203888"/>
              <a:gd name="connsiteY11792" fmla="*/ 8402002 h 10748675"/>
              <a:gd name="connsiteX11793" fmla="*/ 6242555 w 27203888"/>
              <a:gd name="connsiteY11793" fmla="*/ 8354340 h 10748675"/>
              <a:gd name="connsiteX11794" fmla="*/ 6273475 w 27203888"/>
              <a:gd name="connsiteY11794" fmla="*/ 8394883 h 10748675"/>
              <a:gd name="connsiteX11795" fmla="*/ 6374969 w 27203888"/>
              <a:gd name="connsiteY11795" fmla="*/ 8323865 h 10748675"/>
              <a:gd name="connsiteX11796" fmla="*/ 6530243 w 27203888"/>
              <a:gd name="connsiteY11796" fmla="*/ 8298915 h 10748675"/>
              <a:gd name="connsiteX11797" fmla="*/ 6522351 w 27203888"/>
              <a:gd name="connsiteY11797" fmla="*/ 8311523 h 10748675"/>
              <a:gd name="connsiteX11798" fmla="*/ 6569465 w 27203888"/>
              <a:gd name="connsiteY11798" fmla="*/ 8305177 h 10748675"/>
              <a:gd name="connsiteX11799" fmla="*/ 6640242 w 27203888"/>
              <a:gd name="connsiteY11799" fmla="*/ 8284391 h 10748675"/>
              <a:gd name="connsiteX11800" fmla="*/ 6726157 w 27203888"/>
              <a:gd name="connsiteY11800" fmla="*/ 8216035 h 10748675"/>
              <a:gd name="connsiteX11801" fmla="*/ 6886155 w 27203888"/>
              <a:gd name="connsiteY11801" fmla="*/ 8211608 h 10748675"/>
              <a:gd name="connsiteX11802" fmla="*/ 6980816 w 27203888"/>
              <a:gd name="connsiteY11802" fmla="*/ 8130446 h 10748675"/>
              <a:gd name="connsiteX11803" fmla="*/ 7071817 w 27203888"/>
              <a:gd name="connsiteY11803" fmla="*/ 8131087 h 10748675"/>
              <a:gd name="connsiteX11804" fmla="*/ 7132107 w 27203888"/>
              <a:gd name="connsiteY11804" fmla="*/ 8068644 h 10748675"/>
              <a:gd name="connsiteX11805" fmla="*/ 7223191 w 27203888"/>
              <a:gd name="connsiteY11805" fmla="*/ 8042285 h 10748675"/>
              <a:gd name="connsiteX11806" fmla="*/ 7318546 w 27203888"/>
              <a:gd name="connsiteY11806" fmla="*/ 8014945 h 10748675"/>
              <a:gd name="connsiteX11807" fmla="*/ 7311832 w 27203888"/>
              <a:gd name="connsiteY11807" fmla="*/ 8032677 h 10748675"/>
              <a:gd name="connsiteX11808" fmla="*/ 7424598 w 27203888"/>
              <a:gd name="connsiteY11808" fmla="*/ 8006725 h 10748675"/>
              <a:gd name="connsiteX11809" fmla="*/ 7437449 w 27203888"/>
              <a:gd name="connsiteY11809" fmla="*/ 7945305 h 10748675"/>
              <a:gd name="connsiteX11810" fmla="*/ 7496922 w 27203888"/>
              <a:gd name="connsiteY11810" fmla="*/ 7926220 h 10748675"/>
              <a:gd name="connsiteX11811" fmla="*/ 7622667 w 27203888"/>
              <a:gd name="connsiteY11811" fmla="*/ 7843312 h 10748675"/>
              <a:gd name="connsiteX11812" fmla="*/ 7333797 w 27203888"/>
              <a:gd name="connsiteY11812" fmla="*/ 7893603 h 10748675"/>
              <a:gd name="connsiteX11813" fmla="*/ 7340467 w 27203888"/>
              <a:gd name="connsiteY11813" fmla="*/ 7946037 h 10748675"/>
              <a:gd name="connsiteX11814" fmla="*/ 7289210 w 27203888"/>
              <a:gd name="connsiteY11814" fmla="*/ 7957833 h 10748675"/>
              <a:gd name="connsiteX11815" fmla="*/ 7289251 w 27203888"/>
              <a:gd name="connsiteY11815" fmla="*/ 7887659 h 10748675"/>
              <a:gd name="connsiteX11816" fmla="*/ 7229778 w 27203888"/>
              <a:gd name="connsiteY11816" fmla="*/ 7906752 h 10748675"/>
              <a:gd name="connsiteX11817" fmla="*/ 7050011 w 27203888"/>
              <a:gd name="connsiteY11817" fmla="*/ 8012884 h 10748675"/>
              <a:gd name="connsiteX11818" fmla="*/ 6953801 w 27203888"/>
              <a:gd name="connsiteY11818" fmla="*/ 8040420 h 10748675"/>
              <a:gd name="connsiteX11819" fmla="*/ 6864388 w 27203888"/>
              <a:gd name="connsiteY11819" fmla="*/ 8023224 h 10748675"/>
              <a:gd name="connsiteX11820" fmla="*/ 6859771 w 27203888"/>
              <a:gd name="connsiteY11820" fmla="*/ 8023202 h 10748675"/>
              <a:gd name="connsiteX11821" fmla="*/ 6869933 w 27203888"/>
              <a:gd name="connsiteY11821" fmla="*/ 8028530 h 10748675"/>
              <a:gd name="connsiteX11822" fmla="*/ 6855656 w 27203888"/>
              <a:gd name="connsiteY11822" fmla="*/ 8031816 h 10748675"/>
              <a:gd name="connsiteX11823" fmla="*/ 6859138 w 27203888"/>
              <a:gd name="connsiteY11823" fmla="*/ 8023199 h 10748675"/>
              <a:gd name="connsiteX11824" fmla="*/ 6839244 w 27203888"/>
              <a:gd name="connsiteY11824" fmla="*/ 8023108 h 10748675"/>
              <a:gd name="connsiteX11825" fmla="*/ 6770213 w 27203888"/>
              <a:gd name="connsiteY11825" fmla="*/ 8055692 h 10748675"/>
              <a:gd name="connsiteX11826" fmla="*/ 6718549 w 27203888"/>
              <a:gd name="connsiteY11826" fmla="*/ 8089169 h 10748675"/>
              <a:gd name="connsiteX11827" fmla="*/ 6683847 w 27203888"/>
              <a:gd name="connsiteY11827" fmla="*/ 8102549 h 10748675"/>
              <a:gd name="connsiteX11828" fmla="*/ 6674172 w 27203888"/>
              <a:gd name="connsiteY11828" fmla="*/ 8130863 h 10748675"/>
              <a:gd name="connsiteX11829" fmla="*/ 6646042 w 27203888"/>
              <a:gd name="connsiteY11829" fmla="*/ 8124057 h 10748675"/>
              <a:gd name="connsiteX11830" fmla="*/ 6641649 w 27203888"/>
              <a:gd name="connsiteY11830" fmla="*/ 8120098 h 10748675"/>
              <a:gd name="connsiteX11831" fmla="*/ 6638700 w 27203888"/>
              <a:gd name="connsiteY11831" fmla="*/ 8117440 h 10748675"/>
              <a:gd name="connsiteX11832" fmla="*/ 6598549 w 27203888"/>
              <a:gd name="connsiteY11832" fmla="*/ 8126681 h 10748675"/>
              <a:gd name="connsiteX11833" fmla="*/ 6399866 w 27203888"/>
              <a:gd name="connsiteY11833" fmla="*/ 8220977 h 10748675"/>
              <a:gd name="connsiteX11834" fmla="*/ 6191745 w 27203888"/>
              <a:gd name="connsiteY11834" fmla="*/ 8274274 h 10748675"/>
              <a:gd name="connsiteX11835" fmla="*/ 6162942 w 27203888"/>
              <a:gd name="connsiteY11835" fmla="*/ 8293109 h 10748675"/>
              <a:gd name="connsiteX11836" fmla="*/ 6156729 w 27203888"/>
              <a:gd name="connsiteY11836" fmla="*/ 8278957 h 10748675"/>
              <a:gd name="connsiteX11837" fmla="*/ 6143254 w 27203888"/>
              <a:gd name="connsiteY11837" fmla="*/ 8274637 h 10748675"/>
              <a:gd name="connsiteX11838" fmla="*/ 6151375 w 27203888"/>
              <a:gd name="connsiteY11838" fmla="*/ 8292332 h 10748675"/>
              <a:gd name="connsiteX11839" fmla="*/ 6159817 w 27203888"/>
              <a:gd name="connsiteY11839" fmla="*/ 8295152 h 10748675"/>
              <a:gd name="connsiteX11840" fmla="*/ 6149171 w 27203888"/>
              <a:gd name="connsiteY11840" fmla="*/ 8302114 h 10748675"/>
              <a:gd name="connsiteX11841" fmla="*/ 6006079 w 27203888"/>
              <a:gd name="connsiteY11841" fmla="*/ 8354778 h 10748675"/>
              <a:gd name="connsiteX11842" fmla="*/ 5995463 w 27203888"/>
              <a:gd name="connsiteY11842" fmla="*/ 8308651 h 10748675"/>
              <a:gd name="connsiteX11843" fmla="*/ 5582071 w 27203888"/>
              <a:gd name="connsiteY11843" fmla="*/ 8376806 h 10748675"/>
              <a:gd name="connsiteX11844" fmla="*/ 5639999 w 27203888"/>
              <a:gd name="connsiteY11844" fmla="*/ 8417442 h 10748675"/>
              <a:gd name="connsiteX11845" fmla="*/ 5563113 w 27203888"/>
              <a:gd name="connsiteY11845" fmla="*/ 8435137 h 10748675"/>
              <a:gd name="connsiteX11846" fmla="*/ 5520563 w 27203888"/>
              <a:gd name="connsiteY11846" fmla="*/ 8390962 h 10748675"/>
              <a:gd name="connsiteX11847" fmla="*/ 5451246 w 27203888"/>
              <a:gd name="connsiteY11847" fmla="*/ 8390728 h 10748675"/>
              <a:gd name="connsiteX11848" fmla="*/ 5331191 w 27203888"/>
              <a:gd name="connsiteY11848" fmla="*/ 8408463 h 10748675"/>
              <a:gd name="connsiteX11849" fmla="*/ 5129095 w 27203888"/>
              <a:gd name="connsiteY11849" fmla="*/ 8390215 h 10748675"/>
              <a:gd name="connsiteX11850" fmla="*/ 5583491 w 27203888"/>
              <a:gd name="connsiteY11850" fmla="*/ 8312620 h 10748675"/>
              <a:gd name="connsiteX11851" fmla="*/ 5554731 w 27203888"/>
              <a:gd name="connsiteY11851" fmla="*/ 8281459 h 10748675"/>
              <a:gd name="connsiteX11852" fmla="*/ 5691498 w 27203888"/>
              <a:gd name="connsiteY11852" fmla="*/ 8222998 h 10748675"/>
              <a:gd name="connsiteX11853" fmla="*/ 5651265 w 27203888"/>
              <a:gd name="connsiteY11853" fmla="*/ 8259243 h 10748675"/>
              <a:gd name="connsiteX11854" fmla="*/ 5678438 w 27203888"/>
              <a:gd name="connsiteY11854" fmla="*/ 8306959 h 10748675"/>
              <a:gd name="connsiteX11855" fmla="*/ 5729696 w 27203888"/>
              <a:gd name="connsiteY11855" fmla="*/ 8295162 h 10748675"/>
              <a:gd name="connsiteX11856" fmla="*/ 5853038 w 27203888"/>
              <a:gd name="connsiteY11856" fmla="*/ 8272171 h 10748675"/>
              <a:gd name="connsiteX11857" fmla="*/ 5889522 w 27203888"/>
              <a:gd name="connsiteY11857" fmla="*/ 8258831 h 10748675"/>
              <a:gd name="connsiteX11858" fmla="*/ 5902819 w 27203888"/>
              <a:gd name="connsiteY11858" fmla="*/ 8253969 h 10748675"/>
              <a:gd name="connsiteX11859" fmla="*/ 5954371 w 27203888"/>
              <a:gd name="connsiteY11859" fmla="*/ 8243454 h 10748675"/>
              <a:gd name="connsiteX11860" fmla="*/ 5975607 w 27203888"/>
              <a:gd name="connsiteY11860" fmla="*/ 8222376 h 10748675"/>
              <a:gd name="connsiteX11861" fmla="*/ 6018607 w 27203888"/>
              <a:gd name="connsiteY11861" fmla="*/ 8174700 h 10748675"/>
              <a:gd name="connsiteX11862" fmla="*/ 6048954 w 27203888"/>
              <a:gd name="connsiteY11862" fmla="*/ 8189305 h 10748675"/>
              <a:gd name="connsiteX11863" fmla="*/ 6069457 w 27203888"/>
              <a:gd name="connsiteY11863" fmla="*/ 8184586 h 10748675"/>
              <a:gd name="connsiteX11864" fmla="*/ 6145489 w 27203888"/>
              <a:gd name="connsiteY11864" fmla="*/ 8167088 h 10748675"/>
              <a:gd name="connsiteX11865" fmla="*/ 6162409 w 27203888"/>
              <a:gd name="connsiteY11865" fmla="*/ 8217162 h 10748675"/>
              <a:gd name="connsiteX11866" fmla="*/ 6196745 w 27203888"/>
              <a:gd name="connsiteY11866" fmla="*/ 8155291 h 10748675"/>
              <a:gd name="connsiteX11867" fmla="*/ 6208540 w 27203888"/>
              <a:gd name="connsiteY11867" fmla="*/ 8206545 h 10748675"/>
              <a:gd name="connsiteX11868" fmla="*/ 6473004 w 27203888"/>
              <a:gd name="connsiteY11868" fmla="*/ 8097107 h 10748675"/>
              <a:gd name="connsiteX11869" fmla="*/ 6740681 w 27203888"/>
              <a:gd name="connsiteY11869" fmla="*/ 7997726 h 10748675"/>
              <a:gd name="connsiteX11870" fmla="*/ 7235550 w 27203888"/>
              <a:gd name="connsiteY11870" fmla="*/ 7814574 h 10748675"/>
              <a:gd name="connsiteX11871" fmla="*/ 7631248 w 27203888"/>
              <a:gd name="connsiteY11871" fmla="*/ 7669539 h 10748675"/>
              <a:gd name="connsiteX11872" fmla="*/ 7619410 w 27203888"/>
              <a:gd name="connsiteY11872" fmla="*/ 7688453 h 10748675"/>
              <a:gd name="connsiteX11873" fmla="*/ 7648578 w 27203888"/>
              <a:gd name="connsiteY11873" fmla="*/ 7697931 h 10748675"/>
              <a:gd name="connsiteX11874" fmla="*/ 7675428 w 27203888"/>
              <a:gd name="connsiteY11874" fmla="*/ 7626990 h 10748675"/>
              <a:gd name="connsiteX11875" fmla="*/ 7745154 w 27203888"/>
              <a:gd name="connsiteY11875" fmla="*/ 7605547 h 10748675"/>
              <a:gd name="connsiteX11876" fmla="*/ 7757808 w 27203888"/>
              <a:gd name="connsiteY11876" fmla="*/ 7543271 h 10748675"/>
              <a:gd name="connsiteX11877" fmla="*/ 7774321 w 27203888"/>
              <a:gd name="connsiteY11877" fmla="*/ 7615023 h 10748675"/>
              <a:gd name="connsiteX11878" fmla="*/ 7966333 w 27203888"/>
              <a:gd name="connsiteY11878" fmla="*/ 7468288 h 10748675"/>
              <a:gd name="connsiteX11879" fmla="*/ 8036664 w 27203888"/>
              <a:gd name="connsiteY11879" fmla="*/ 7426021 h 10748675"/>
              <a:gd name="connsiteX11880" fmla="*/ 8072136 w 27203888"/>
              <a:gd name="connsiteY11880" fmla="*/ 7439442 h 10748675"/>
              <a:gd name="connsiteX11881" fmla="*/ 8071772 w 27203888"/>
              <a:gd name="connsiteY11881" fmla="*/ 7390957 h 10748675"/>
              <a:gd name="connsiteX11882" fmla="*/ 8120670 w 27203888"/>
              <a:gd name="connsiteY11882" fmla="*/ 7368910 h 10748675"/>
              <a:gd name="connsiteX11883" fmla="*/ 8223145 w 27203888"/>
              <a:gd name="connsiteY11883" fmla="*/ 7302152 h 10748675"/>
              <a:gd name="connsiteX11884" fmla="*/ 8426784 w 27203888"/>
              <a:gd name="connsiteY11884" fmla="*/ 7159040 h 10748675"/>
              <a:gd name="connsiteX11885" fmla="*/ 8853479 w 27203888"/>
              <a:gd name="connsiteY11885" fmla="*/ 6824279 h 10748675"/>
              <a:gd name="connsiteX11886" fmla="*/ 9285196 w 27203888"/>
              <a:gd name="connsiteY11886" fmla="*/ 6483981 h 10748675"/>
              <a:gd name="connsiteX11887" fmla="*/ 9498642 w 27203888"/>
              <a:gd name="connsiteY11887" fmla="*/ 6317027 h 10748675"/>
              <a:gd name="connsiteX11888" fmla="*/ 9585610 w 27203888"/>
              <a:gd name="connsiteY11888" fmla="*/ 6249340 h 10748675"/>
              <a:gd name="connsiteX11889" fmla="*/ 9624989 w 27203888"/>
              <a:gd name="connsiteY11889" fmla="*/ 6213292 h 10748675"/>
              <a:gd name="connsiteX11890" fmla="*/ 9640449 w 27203888"/>
              <a:gd name="connsiteY11890" fmla="*/ 6182751 h 10748675"/>
              <a:gd name="connsiteX11891" fmla="*/ 9406293 w 27203888"/>
              <a:gd name="connsiteY11891" fmla="*/ 6263624 h 10748675"/>
              <a:gd name="connsiteX11892" fmla="*/ 9460484 w 27203888"/>
              <a:gd name="connsiteY11892" fmla="*/ 6288031 h 10748675"/>
              <a:gd name="connsiteX11893" fmla="*/ 9374892 w 27203888"/>
              <a:gd name="connsiteY11893" fmla="*/ 6361698 h 10748675"/>
              <a:gd name="connsiteX11894" fmla="*/ 9277951 w 27203888"/>
              <a:gd name="connsiteY11894" fmla="*/ 6405596 h 10748675"/>
              <a:gd name="connsiteX11895" fmla="*/ 9285842 w 27203888"/>
              <a:gd name="connsiteY11895" fmla="*/ 6392986 h 10748675"/>
              <a:gd name="connsiteX11896" fmla="*/ 9236945 w 27203888"/>
              <a:gd name="connsiteY11896" fmla="*/ 6415033 h 10748675"/>
              <a:gd name="connsiteX11897" fmla="*/ 9163598 w 27203888"/>
              <a:gd name="connsiteY11897" fmla="*/ 6448105 h 10748675"/>
              <a:gd name="connsiteX11898" fmla="*/ 9189591 w 27203888"/>
              <a:gd name="connsiteY11898" fmla="*/ 6490693 h 10748675"/>
              <a:gd name="connsiteX11899" fmla="*/ 9214448 w 27203888"/>
              <a:gd name="connsiteY11899" fmla="*/ 6457988 h 10748675"/>
              <a:gd name="connsiteX11900" fmla="*/ 9205322 w 27203888"/>
              <a:gd name="connsiteY11900" fmla="*/ 6512141 h 10748675"/>
              <a:gd name="connsiteX11901" fmla="*/ 9145847 w 27203888"/>
              <a:gd name="connsiteY11901" fmla="*/ 6531225 h 10748675"/>
              <a:gd name="connsiteX11902" fmla="*/ 9104434 w 27203888"/>
              <a:gd name="connsiteY11902" fmla="*/ 6562344 h 10748675"/>
              <a:gd name="connsiteX11903" fmla="*/ 9082202 w 27203888"/>
              <a:gd name="connsiteY11903" fmla="*/ 6536096 h 10748675"/>
              <a:gd name="connsiteX11904" fmla="*/ 9027956 w 27203888"/>
              <a:gd name="connsiteY11904" fmla="*/ 6558357 h 10748675"/>
              <a:gd name="connsiteX11905" fmla="*/ 8965308 w 27203888"/>
              <a:gd name="connsiteY11905" fmla="*/ 6610555 h 10748675"/>
              <a:gd name="connsiteX11906" fmla="*/ 8952247 w 27203888"/>
              <a:gd name="connsiteY11906" fmla="*/ 6694512 h 10748675"/>
              <a:gd name="connsiteX11907" fmla="*/ 8931998 w 27203888"/>
              <a:gd name="connsiteY11907" fmla="*/ 6700988 h 10748675"/>
              <a:gd name="connsiteX11908" fmla="*/ 8914648 w 27203888"/>
              <a:gd name="connsiteY11908" fmla="*/ 6706537 h 10748675"/>
              <a:gd name="connsiteX11909" fmla="*/ 8882114 w 27203888"/>
              <a:gd name="connsiteY11909" fmla="*/ 6737637 h 10748675"/>
              <a:gd name="connsiteX11910" fmla="*/ 8802462 w 27203888"/>
              <a:gd name="connsiteY11910" fmla="*/ 6766763 h 10748675"/>
              <a:gd name="connsiteX11911" fmla="*/ 8743720 w 27203888"/>
              <a:gd name="connsiteY11911" fmla="*/ 6769488 h 10748675"/>
              <a:gd name="connsiteX11912" fmla="*/ 8534627 w 27203888"/>
              <a:gd name="connsiteY11912" fmla="*/ 6908454 h 10748675"/>
              <a:gd name="connsiteX11913" fmla="*/ 8653294 w 27203888"/>
              <a:gd name="connsiteY11913" fmla="*/ 6794796 h 10748675"/>
              <a:gd name="connsiteX11914" fmla="*/ 8691772 w 27203888"/>
              <a:gd name="connsiteY11914" fmla="*/ 6727473 h 10748675"/>
              <a:gd name="connsiteX11915" fmla="*/ 8751247 w 27203888"/>
              <a:gd name="connsiteY11915" fmla="*/ 6708390 h 10748675"/>
              <a:gd name="connsiteX11916" fmla="*/ 8794654 w 27203888"/>
              <a:gd name="connsiteY11916" fmla="*/ 6639034 h 10748675"/>
              <a:gd name="connsiteX11917" fmla="*/ 8872272 w 27203888"/>
              <a:gd name="connsiteY11917" fmla="*/ 6604981 h 10748675"/>
              <a:gd name="connsiteX11918" fmla="*/ 8920817 w 27203888"/>
              <a:gd name="connsiteY11918" fmla="*/ 6557947 h 10748675"/>
              <a:gd name="connsiteX11919" fmla="*/ 8942479 w 27203888"/>
              <a:gd name="connsiteY11919" fmla="*/ 6549477 h 10748675"/>
              <a:gd name="connsiteX11920" fmla="*/ 8951480 w 27203888"/>
              <a:gd name="connsiteY11920" fmla="*/ 6550940 h 10748675"/>
              <a:gd name="connsiteX11921" fmla="*/ 8951030 w 27203888"/>
              <a:gd name="connsiteY11921" fmla="*/ 6550843 h 10748675"/>
              <a:gd name="connsiteX11922" fmla="*/ 8948211 w 27203888"/>
              <a:gd name="connsiteY11922" fmla="*/ 6535871 h 10748675"/>
              <a:gd name="connsiteX11923" fmla="*/ 8948880 w 27203888"/>
              <a:gd name="connsiteY11923" fmla="*/ 6536512 h 10748675"/>
              <a:gd name="connsiteX11924" fmla="*/ 8948033 w 27203888"/>
              <a:gd name="connsiteY11924" fmla="*/ 6535493 h 10748675"/>
              <a:gd name="connsiteX11925" fmla="*/ 9000877 w 27203888"/>
              <a:gd name="connsiteY11925" fmla="*/ 6507140 h 10748675"/>
              <a:gd name="connsiteX11926" fmla="*/ 9005230 w 27203888"/>
              <a:gd name="connsiteY11926" fmla="*/ 6479155 h 10748675"/>
              <a:gd name="connsiteX11927" fmla="*/ 9097453 w 27203888"/>
              <a:gd name="connsiteY11927" fmla="*/ 6414756 h 10748675"/>
              <a:gd name="connsiteX11928" fmla="*/ 9286490 w 27203888"/>
              <a:gd name="connsiteY11928" fmla="*/ 6301990 h 10748675"/>
              <a:gd name="connsiteX11929" fmla="*/ 9265215 w 27203888"/>
              <a:gd name="connsiteY11929" fmla="*/ 6279903 h 10748675"/>
              <a:gd name="connsiteX11930" fmla="*/ 9315617 w 27203888"/>
              <a:gd name="connsiteY11930" fmla="*/ 6268303 h 10748675"/>
              <a:gd name="connsiteX11931" fmla="*/ 9352312 w 27203888"/>
              <a:gd name="connsiteY11931" fmla="*/ 6216683 h 10748675"/>
              <a:gd name="connsiteX11932" fmla="*/ 9437050 w 27203888"/>
              <a:gd name="connsiteY11932" fmla="*/ 6143213 h 10748675"/>
              <a:gd name="connsiteX11933" fmla="*/ 9614290 w 27203888"/>
              <a:gd name="connsiteY11933" fmla="*/ 5979195 h 10748675"/>
              <a:gd name="connsiteX11934" fmla="*/ 9981381 w 27203888"/>
              <a:gd name="connsiteY11934" fmla="*/ 5659049 h 10748675"/>
              <a:gd name="connsiteX11935" fmla="*/ 10159604 w 27203888"/>
              <a:gd name="connsiteY11935" fmla="*/ 5499301 h 10748675"/>
              <a:gd name="connsiteX11936" fmla="*/ 10244539 w 27203888"/>
              <a:gd name="connsiteY11936" fmla="*/ 5426685 h 10748675"/>
              <a:gd name="connsiteX11937" fmla="*/ 10313901 w 27203888"/>
              <a:gd name="connsiteY11937" fmla="*/ 5356754 h 10748675"/>
              <a:gd name="connsiteX11938" fmla="*/ 10262725 w 27203888"/>
              <a:gd name="connsiteY11938" fmla="*/ 5341548 h 10748675"/>
              <a:gd name="connsiteX11939" fmla="*/ 10244217 w 27203888"/>
              <a:gd name="connsiteY11939" fmla="*/ 5308029 h 10748675"/>
              <a:gd name="connsiteX11940" fmla="*/ 10224529 w 27203888"/>
              <a:gd name="connsiteY11940" fmla="*/ 5269386 h 10748675"/>
              <a:gd name="connsiteX11941" fmla="*/ 10254343 w 27203888"/>
              <a:gd name="connsiteY11941" fmla="*/ 5187869 h 10748675"/>
              <a:gd name="connsiteX11942" fmla="*/ 10298075 w 27203888"/>
              <a:gd name="connsiteY11942" fmla="*/ 5123836 h 10748675"/>
              <a:gd name="connsiteX11943" fmla="*/ 10266914 w 27203888"/>
              <a:gd name="connsiteY11943" fmla="*/ 5152594 h 10748675"/>
              <a:gd name="connsiteX11944" fmla="*/ 10221229 w 27203888"/>
              <a:gd name="connsiteY11944" fmla="*/ 5184696 h 10748675"/>
              <a:gd name="connsiteX11945" fmla="*/ 10182176 w 27203888"/>
              <a:gd name="connsiteY11945" fmla="*/ 5226065 h 10748675"/>
              <a:gd name="connsiteX11946" fmla="*/ 10158302 w 27203888"/>
              <a:gd name="connsiteY11946" fmla="*/ 5263041 h 10748675"/>
              <a:gd name="connsiteX11947" fmla="*/ 10141942 w 27203888"/>
              <a:gd name="connsiteY11947" fmla="*/ 5262309 h 10748675"/>
              <a:gd name="connsiteX11948" fmla="*/ 10122015 w 27203888"/>
              <a:gd name="connsiteY11948" fmla="*/ 5292979 h 10748675"/>
              <a:gd name="connsiteX11949" fmla="*/ 10072792 w 27203888"/>
              <a:gd name="connsiteY11949" fmla="*/ 5309705 h 10748675"/>
              <a:gd name="connsiteX11950" fmla="*/ 10013600 w 27203888"/>
              <a:gd name="connsiteY11950" fmla="*/ 5404279 h 10748675"/>
              <a:gd name="connsiteX11951" fmla="*/ 10086012 w 27203888"/>
              <a:gd name="connsiteY11951" fmla="*/ 5359502 h 10748675"/>
              <a:gd name="connsiteX11952" fmla="*/ 10095109 w 27203888"/>
              <a:gd name="connsiteY11952" fmla="*/ 5367104 h 10748675"/>
              <a:gd name="connsiteX11953" fmla="*/ 10094348 w 27203888"/>
              <a:gd name="connsiteY11953" fmla="*/ 5364923 h 10748675"/>
              <a:gd name="connsiteX11954" fmla="*/ 10088936 w 27203888"/>
              <a:gd name="connsiteY11954" fmla="*/ 5360456 h 10748675"/>
              <a:gd name="connsiteX11955" fmla="*/ 10097830 w 27203888"/>
              <a:gd name="connsiteY11955" fmla="*/ 5355553 h 10748675"/>
              <a:gd name="connsiteX11956" fmla="*/ 10096417 w 27203888"/>
              <a:gd name="connsiteY11956" fmla="*/ 5368197 h 10748675"/>
              <a:gd name="connsiteX11957" fmla="*/ 10097198 w 27203888"/>
              <a:gd name="connsiteY11957" fmla="*/ 5368850 h 10748675"/>
              <a:gd name="connsiteX11958" fmla="*/ 10006241 w 27203888"/>
              <a:gd name="connsiteY11958" fmla="*/ 5513010 h 10748675"/>
              <a:gd name="connsiteX11959" fmla="*/ 9952664 w 27203888"/>
              <a:gd name="connsiteY11959" fmla="*/ 5557722 h 10748675"/>
              <a:gd name="connsiteX11960" fmla="*/ 9953713 w 27203888"/>
              <a:gd name="connsiteY11960" fmla="*/ 5568797 h 10748675"/>
              <a:gd name="connsiteX11961" fmla="*/ 9954643 w 27203888"/>
              <a:gd name="connsiteY11961" fmla="*/ 5571165 h 10748675"/>
              <a:gd name="connsiteX11962" fmla="*/ 9956558 w 27203888"/>
              <a:gd name="connsiteY11962" fmla="*/ 5578366 h 10748675"/>
              <a:gd name="connsiteX11963" fmla="*/ 9955587 w 27203888"/>
              <a:gd name="connsiteY11963" fmla="*/ 5579130 h 10748675"/>
              <a:gd name="connsiteX11964" fmla="*/ 9950669 w 27203888"/>
              <a:gd name="connsiteY11964" fmla="*/ 5595958 h 10748675"/>
              <a:gd name="connsiteX11965" fmla="*/ 9930938 w 27203888"/>
              <a:gd name="connsiteY11965" fmla="*/ 5627484 h 10748675"/>
              <a:gd name="connsiteX11966" fmla="*/ 9870453 w 27203888"/>
              <a:gd name="connsiteY11966" fmla="*/ 5689076 h 10748675"/>
              <a:gd name="connsiteX11967" fmla="*/ 9860033 w 27203888"/>
              <a:gd name="connsiteY11967" fmla="*/ 5643802 h 10748675"/>
              <a:gd name="connsiteX11968" fmla="*/ 9889161 w 27203888"/>
              <a:gd name="connsiteY11968" fmla="*/ 5610114 h 10748675"/>
              <a:gd name="connsiteX11969" fmla="*/ 9843884 w 27203888"/>
              <a:gd name="connsiteY11969" fmla="*/ 5620535 h 10748675"/>
              <a:gd name="connsiteX11970" fmla="*/ 9842465 w 27203888"/>
              <a:gd name="connsiteY11970" fmla="*/ 5684723 h 10748675"/>
              <a:gd name="connsiteX11971" fmla="*/ 9808776 w 27203888"/>
              <a:gd name="connsiteY11971" fmla="*/ 5655599 h 10748675"/>
              <a:gd name="connsiteX11972" fmla="*/ 9758460 w 27203888"/>
              <a:gd name="connsiteY11972" fmla="*/ 5741835 h 10748675"/>
              <a:gd name="connsiteX11973" fmla="*/ 9737016 w 27203888"/>
              <a:gd name="connsiteY11973" fmla="*/ 5672114 h 10748675"/>
              <a:gd name="connsiteX11974" fmla="*/ 9729124 w 27203888"/>
              <a:gd name="connsiteY11974" fmla="*/ 5684723 h 10748675"/>
              <a:gd name="connsiteX11975" fmla="*/ 9740723 w 27203888"/>
              <a:gd name="connsiteY11975" fmla="*/ 5735123 h 10748675"/>
              <a:gd name="connsiteX11976" fmla="*/ 9718265 w 27203888"/>
              <a:gd name="connsiteY11976" fmla="*/ 5821244 h 10748675"/>
              <a:gd name="connsiteX11977" fmla="*/ 9620878 w 27203888"/>
              <a:gd name="connsiteY11977" fmla="*/ 5843658 h 10748675"/>
              <a:gd name="connsiteX11978" fmla="*/ 9659931 w 27203888"/>
              <a:gd name="connsiteY11978" fmla="*/ 5802288 h 10748675"/>
              <a:gd name="connsiteX11979" fmla="*/ 9546433 w 27203888"/>
              <a:gd name="connsiteY11979" fmla="*/ 5844600 h 10748675"/>
              <a:gd name="connsiteX11980" fmla="*/ 9562751 w 27203888"/>
              <a:gd name="connsiteY11980" fmla="*/ 5915500 h 10748675"/>
              <a:gd name="connsiteX11981" fmla="*/ 9588704 w 27203888"/>
              <a:gd name="connsiteY11981" fmla="*/ 5914924 h 10748675"/>
              <a:gd name="connsiteX11982" fmla="*/ 9581584 w 27203888"/>
              <a:gd name="connsiteY11982" fmla="*/ 5954340 h 10748675"/>
              <a:gd name="connsiteX11983" fmla="*/ 9492535 w 27203888"/>
              <a:gd name="connsiteY11983" fmla="*/ 5985629 h 10748675"/>
              <a:gd name="connsiteX11984" fmla="*/ 9454170 w 27203888"/>
              <a:gd name="connsiteY11984" fmla="*/ 5865834 h 10748675"/>
              <a:gd name="connsiteX11985" fmla="*/ 9578735 w 27203888"/>
              <a:gd name="connsiteY11985" fmla="*/ 5777801 h 10748675"/>
              <a:gd name="connsiteX11986" fmla="*/ 9626861 w 27203888"/>
              <a:gd name="connsiteY11986" fmla="*/ 5728947 h 10748675"/>
              <a:gd name="connsiteX11987" fmla="*/ 9662165 w 27203888"/>
              <a:gd name="connsiteY11987" fmla="*/ 5694738 h 10748675"/>
              <a:gd name="connsiteX11988" fmla="*/ 9668281 w 27203888"/>
              <a:gd name="connsiteY11988" fmla="*/ 5692805 h 10748675"/>
              <a:gd name="connsiteX11989" fmla="*/ 9660793 w 27203888"/>
              <a:gd name="connsiteY11989" fmla="*/ 5689082 h 10748675"/>
              <a:gd name="connsiteX11990" fmla="*/ 9666819 w 27203888"/>
              <a:gd name="connsiteY11990" fmla="*/ 5681269 h 10748675"/>
              <a:gd name="connsiteX11991" fmla="*/ 9670198 w 27203888"/>
              <a:gd name="connsiteY11991" fmla="*/ 5681226 h 10748675"/>
              <a:gd name="connsiteX11992" fmla="*/ 9666407 w 27203888"/>
              <a:gd name="connsiteY11992" fmla="*/ 5673879 h 10748675"/>
              <a:gd name="connsiteX11993" fmla="*/ 9666731 w 27203888"/>
              <a:gd name="connsiteY11993" fmla="*/ 5660368 h 10748675"/>
              <a:gd name="connsiteX11994" fmla="*/ 9676341 w 27203888"/>
              <a:gd name="connsiteY11994" fmla="*/ 5674280 h 10748675"/>
              <a:gd name="connsiteX11995" fmla="*/ 9674033 w 27203888"/>
              <a:gd name="connsiteY11995" fmla="*/ 5678171 h 10748675"/>
              <a:gd name="connsiteX11996" fmla="*/ 9673001 w 27203888"/>
              <a:gd name="connsiteY11996" fmla="*/ 5683748 h 10748675"/>
              <a:gd name="connsiteX11997" fmla="*/ 9675027 w 27203888"/>
              <a:gd name="connsiteY11997" fmla="*/ 5685807 h 10748675"/>
              <a:gd name="connsiteX11998" fmla="*/ 9673191 w 27203888"/>
              <a:gd name="connsiteY11998" fmla="*/ 5691254 h 10748675"/>
              <a:gd name="connsiteX11999" fmla="*/ 9677887 w 27203888"/>
              <a:gd name="connsiteY11999" fmla="*/ 5689771 h 10748675"/>
              <a:gd name="connsiteX12000" fmla="*/ 9695685 w 27203888"/>
              <a:gd name="connsiteY12000" fmla="*/ 5676230 h 10748675"/>
              <a:gd name="connsiteX12001" fmla="*/ 9687428 w 27203888"/>
              <a:gd name="connsiteY12001" fmla="*/ 5640352 h 10748675"/>
              <a:gd name="connsiteX12002" fmla="*/ 9644836 w 27203888"/>
              <a:gd name="connsiteY12002" fmla="*/ 5666345 h 10748675"/>
              <a:gd name="connsiteX12003" fmla="*/ 9602244 w 27203888"/>
              <a:gd name="connsiteY12003" fmla="*/ 5692338 h 10748675"/>
              <a:gd name="connsiteX12004" fmla="*/ 9550579 w 27203888"/>
              <a:gd name="connsiteY12004" fmla="*/ 5725815 h 10748675"/>
              <a:gd name="connsiteX12005" fmla="*/ 9512379 w 27203888"/>
              <a:gd name="connsiteY12005" fmla="*/ 5766988 h 10748675"/>
              <a:gd name="connsiteX12006" fmla="*/ 9435662 w 27203888"/>
              <a:gd name="connsiteY12006" fmla="*/ 5832315 h 10748675"/>
              <a:gd name="connsiteX12007" fmla="*/ 9406859 w 27203888"/>
              <a:gd name="connsiteY12007" fmla="*/ 5871326 h 10748675"/>
              <a:gd name="connsiteX12008" fmla="*/ 9424961 w 27203888"/>
              <a:gd name="connsiteY12008" fmla="*/ 5926525 h 10748675"/>
              <a:gd name="connsiteX12009" fmla="*/ 9400762 w 27203888"/>
              <a:gd name="connsiteY12009" fmla="*/ 5958178 h 10748675"/>
              <a:gd name="connsiteX12010" fmla="*/ 9401126 w 27203888"/>
              <a:gd name="connsiteY12010" fmla="*/ 6006666 h 10748675"/>
              <a:gd name="connsiteX12011" fmla="*/ 9363534 w 27203888"/>
              <a:gd name="connsiteY12011" fmla="*/ 5913677 h 10748675"/>
              <a:gd name="connsiteX12012" fmla="*/ 9297672 w 27203888"/>
              <a:gd name="connsiteY12012" fmla="*/ 5955820 h 10748675"/>
              <a:gd name="connsiteX12013" fmla="*/ 9183162 w 27203888"/>
              <a:gd name="connsiteY12013" fmla="*/ 6040638 h 10748675"/>
              <a:gd name="connsiteX12014" fmla="*/ 9090125 w 27203888"/>
              <a:gd name="connsiteY12014" fmla="*/ 6148400 h 10748675"/>
              <a:gd name="connsiteX12015" fmla="*/ 8995867 w 27203888"/>
              <a:gd name="connsiteY12015" fmla="*/ 6207871 h 10748675"/>
              <a:gd name="connsiteX12016" fmla="*/ 8899501 w 27203888"/>
              <a:gd name="connsiteY12016" fmla="*/ 6277721 h 10748675"/>
              <a:gd name="connsiteX12017" fmla="*/ 8926674 w 27203888"/>
              <a:gd name="connsiteY12017" fmla="*/ 6325435 h 10748675"/>
              <a:gd name="connsiteX12018" fmla="*/ 8947135 w 27203888"/>
              <a:gd name="connsiteY12018" fmla="*/ 6390885 h 10748675"/>
              <a:gd name="connsiteX12019" fmla="*/ 8944537 w 27203888"/>
              <a:gd name="connsiteY12019" fmla="*/ 6449949 h 10748675"/>
              <a:gd name="connsiteX12020" fmla="*/ 8893279 w 27203888"/>
              <a:gd name="connsiteY12020" fmla="*/ 6461746 h 10748675"/>
              <a:gd name="connsiteX12021" fmla="*/ 8806954 w 27203888"/>
              <a:gd name="connsiteY12021" fmla="*/ 6551771 h 10748675"/>
              <a:gd name="connsiteX12022" fmla="*/ 8792434 w 27203888"/>
              <a:gd name="connsiteY12022" fmla="*/ 6441780 h 10748675"/>
              <a:gd name="connsiteX12023" fmla="*/ 8840675 w 27203888"/>
              <a:gd name="connsiteY12023" fmla="*/ 6420784 h 10748675"/>
              <a:gd name="connsiteX12024" fmla="*/ 8847795 w 27203888"/>
              <a:gd name="connsiteY12024" fmla="*/ 6381367 h 10748675"/>
              <a:gd name="connsiteX12025" fmla="*/ 8865939 w 27203888"/>
              <a:gd name="connsiteY12025" fmla="*/ 6366398 h 10748675"/>
              <a:gd name="connsiteX12026" fmla="*/ 8858496 w 27203888"/>
              <a:gd name="connsiteY12026" fmla="*/ 6287158 h 10748675"/>
              <a:gd name="connsiteX12027" fmla="*/ 8440428 w 27203888"/>
              <a:gd name="connsiteY12027" fmla="*/ 6592951 h 10748675"/>
              <a:gd name="connsiteX12028" fmla="*/ 8231335 w 27203888"/>
              <a:gd name="connsiteY12028" fmla="*/ 6731920 h 10748675"/>
              <a:gd name="connsiteX12029" fmla="*/ 8138890 w 27203888"/>
              <a:gd name="connsiteY12029" fmla="*/ 6795353 h 10748675"/>
              <a:gd name="connsiteX12030" fmla="*/ 8044307 w 27203888"/>
              <a:gd name="connsiteY12030" fmla="*/ 6849501 h 10748675"/>
              <a:gd name="connsiteX12031" fmla="*/ 8253257 w 27203888"/>
              <a:gd name="connsiteY12031" fmla="*/ 6663013 h 10748675"/>
              <a:gd name="connsiteX12032" fmla="*/ 8466097 w 27203888"/>
              <a:gd name="connsiteY12032" fmla="*/ 6516885 h 10748675"/>
              <a:gd name="connsiteX12033" fmla="*/ 8574302 w 27203888"/>
              <a:gd name="connsiteY12033" fmla="*/ 6428120 h 10748675"/>
              <a:gd name="connsiteX12034" fmla="*/ 8675190 w 27203888"/>
              <a:gd name="connsiteY12034" fmla="*/ 6377917 h 10748675"/>
              <a:gd name="connsiteX12035" fmla="*/ 8886723 w 27203888"/>
              <a:gd name="connsiteY12035" fmla="*/ 6222197 h 10748675"/>
              <a:gd name="connsiteX12036" fmla="*/ 8986066 w 27203888"/>
              <a:gd name="connsiteY12036" fmla="*/ 6118381 h 10748675"/>
              <a:gd name="connsiteX12037" fmla="*/ 9077517 w 27203888"/>
              <a:gd name="connsiteY12037" fmla="*/ 6027175 h 10748675"/>
              <a:gd name="connsiteX12038" fmla="*/ 9184581 w 27203888"/>
              <a:gd name="connsiteY12038" fmla="*/ 5976450 h 10748675"/>
              <a:gd name="connsiteX12039" fmla="*/ 9285876 w 27203888"/>
              <a:gd name="connsiteY12039" fmla="*/ 5904566 h 10748675"/>
              <a:gd name="connsiteX12040" fmla="*/ 9489152 w 27203888"/>
              <a:gd name="connsiteY12040" fmla="*/ 5712969 h 10748675"/>
              <a:gd name="connsiteX12041" fmla="*/ 9601107 w 27203888"/>
              <a:gd name="connsiteY12041" fmla="*/ 5617044 h 10748675"/>
              <a:gd name="connsiteX12042" fmla="*/ 9698652 w 27203888"/>
              <a:gd name="connsiteY12042" fmla="*/ 5552319 h 10748675"/>
              <a:gd name="connsiteX12043" fmla="*/ 9664809 w 27203888"/>
              <a:gd name="connsiteY12043" fmla="*/ 5452171 h 10748675"/>
              <a:gd name="connsiteX12044" fmla="*/ 9707401 w 27203888"/>
              <a:gd name="connsiteY12044" fmla="*/ 5426178 h 10748675"/>
              <a:gd name="connsiteX12045" fmla="*/ 9765779 w 27203888"/>
              <a:gd name="connsiteY12045" fmla="*/ 5374966 h 10748675"/>
              <a:gd name="connsiteX12046" fmla="*/ 9805762 w 27203888"/>
              <a:gd name="connsiteY12046" fmla="*/ 5318092 h 10748675"/>
              <a:gd name="connsiteX12047" fmla="*/ 9939805 w 27203888"/>
              <a:gd name="connsiteY12047" fmla="*/ 5200893 h 10748675"/>
              <a:gd name="connsiteX12048" fmla="*/ 10053625 w 27203888"/>
              <a:gd name="connsiteY12048" fmla="*/ 5062264 h 10748675"/>
              <a:gd name="connsiteX12049" fmla="*/ 9863606 w 27203888"/>
              <a:gd name="connsiteY12049" fmla="*/ 5170758 h 10748675"/>
              <a:gd name="connsiteX12050" fmla="*/ 9817643 w 27203888"/>
              <a:gd name="connsiteY12050" fmla="*/ 5229008 h 10748675"/>
              <a:gd name="connsiteX12051" fmla="*/ 9798685 w 27203888"/>
              <a:gd name="connsiteY12051" fmla="*/ 5287340 h 10748675"/>
              <a:gd name="connsiteX12052" fmla="*/ 9808164 w 27203888"/>
              <a:gd name="connsiteY12052" fmla="*/ 5258174 h 10748675"/>
              <a:gd name="connsiteX12053" fmla="*/ 9768337 w 27203888"/>
              <a:gd name="connsiteY12053" fmla="*/ 5272736 h 10748675"/>
              <a:gd name="connsiteX12054" fmla="*/ 9742748 w 27203888"/>
              <a:gd name="connsiteY12054" fmla="*/ 5321800 h 10748675"/>
              <a:gd name="connsiteX12055" fmla="*/ 9745515 w 27203888"/>
              <a:gd name="connsiteY12055" fmla="*/ 5310370 h 10748675"/>
              <a:gd name="connsiteX12056" fmla="*/ 9736850 w 27203888"/>
              <a:gd name="connsiteY12056" fmla="*/ 5296174 h 10748675"/>
              <a:gd name="connsiteX12057" fmla="*/ 9661509 w 27203888"/>
              <a:gd name="connsiteY12057" fmla="*/ 5367481 h 10748675"/>
              <a:gd name="connsiteX12058" fmla="*/ 9539108 w 27203888"/>
              <a:gd name="connsiteY12058" fmla="*/ 5464910 h 10748675"/>
              <a:gd name="connsiteX12059" fmla="*/ 9311057 w 27203888"/>
              <a:gd name="connsiteY12059" fmla="*/ 5662210 h 10748675"/>
              <a:gd name="connsiteX12060" fmla="*/ 9068152 w 27203888"/>
              <a:gd name="connsiteY12060" fmla="*/ 5869225 h 10748675"/>
              <a:gd name="connsiteX12061" fmla="*/ 8968612 w 27203888"/>
              <a:gd name="connsiteY12061" fmla="*/ 5972187 h 10748675"/>
              <a:gd name="connsiteX12062" fmla="*/ 8922480 w 27203888"/>
              <a:gd name="connsiteY12062" fmla="*/ 5982803 h 10748675"/>
              <a:gd name="connsiteX12063" fmla="*/ 8930331 w 27203888"/>
              <a:gd name="connsiteY12063" fmla="*/ 6040362 h 10748675"/>
              <a:gd name="connsiteX12064" fmla="*/ 9106966 w 27203888"/>
              <a:gd name="connsiteY12064" fmla="*/ 5897170 h 10748675"/>
              <a:gd name="connsiteX12065" fmla="*/ 9184666 w 27203888"/>
              <a:gd name="connsiteY12065" fmla="*/ 5836113 h 10748675"/>
              <a:gd name="connsiteX12066" fmla="*/ 9206913 w 27203888"/>
              <a:gd name="connsiteY12066" fmla="*/ 5772528 h 10748675"/>
              <a:gd name="connsiteX12067" fmla="*/ 9260937 w 27203888"/>
              <a:gd name="connsiteY12067" fmla="*/ 5749301 h 10748675"/>
              <a:gd name="connsiteX12068" fmla="*/ 9354340 w 27203888"/>
              <a:gd name="connsiteY12068" fmla="*/ 5690027 h 10748675"/>
              <a:gd name="connsiteX12069" fmla="*/ 9525232 w 27203888"/>
              <a:gd name="connsiteY12069" fmla="*/ 5592231 h 10748675"/>
              <a:gd name="connsiteX12070" fmla="*/ 9468285 w 27203888"/>
              <a:gd name="connsiteY12070" fmla="*/ 5669200 h 10748675"/>
              <a:gd name="connsiteX12071" fmla="*/ 9379926 w 27203888"/>
              <a:gd name="connsiteY12071" fmla="*/ 5754297 h 10748675"/>
              <a:gd name="connsiteX12072" fmla="*/ 9145570 w 27203888"/>
              <a:gd name="connsiteY12072" fmla="*/ 5947651 h 10748675"/>
              <a:gd name="connsiteX12073" fmla="*/ 8903730 w 27203888"/>
              <a:gd name="connsiteY12073" fmla="*/ 6131933 h 10748675"/>
              <a:gd name="connsiteX12074" fmla="*/ 8674053 w 27203888"/>
              <a:gd name="connsiteY12074" fmla="*/ 6302623 h 10748675"/>
              <a:gd name="connsiteX12075" fmla="*/ 8715298 w 27203888"/>
              <a:gd name="connsiteY12075" fmla="*/ 6223871 h 10748675"/>
              <a:gd name="connsiteX12076" fmla="*/ 8787018 w 27203888"/>
              <a:gd name="connsiteY12076" fmla="*/ 6164191 h 10748675"/>
              <a:gd name="connsiteX12077" fmla="*/ 8860772 w 27203888"/>
              <a:gd name="connsiteY12077" fmla="*/ 6109439 h 10748675"/>
              <a:gd name="connsiteX12078" fmla="*/ 8914953 w 27203888"/>
              <a:gd name="connsiteY12078" fmla="*/ 6043901 h 10748675"/>
              <a:gd name="connsiteX12079" fmla="*/ 8886600 w 27203888"/>
              <a:gd name="connsiteY12079" fmla="*/ 5991061 h 10748675"/>
              <a:gd name="connsiteX12080" fmla="*/ 8864958 w 27203888"/>
              <a:gd name="connsiteY12080" fmla="*/ 6033819 h 10748675"/>
              <a:gd name="connsiteX12081" fmla="*/ 8835383 w 27203888"/>
              <a:gd name="connsiteY12081" fmla="*/ 6046022 h 10748675"/>
              <a:gd name="connsiteX12082" fmla="*/ 8836208 w 27203888"/>
              <a:gd name="connsiteY12082" fmla="*/ 6056668 h 10748675"/>
              <a:gd name="connsiteX12083" fmla="*/ 8837142 w 27203888"/>
              <a:gd name="connsiteY12083" fmla="*/ 6059116 h 10748675"/>
              <a:gd name="connsiteX12084" fmla="*/ 8838685 w 27203888"/>
              <a:gd name="connsiteY12084" fmla="*/ 6065057 h 10748675"/>
              <a:gd name="connsiteX12085" fmla="*/ 8841281 w 27203888"/>
              <a:gd name="connsiteY12085" fmla="*/ 6071650 h 10748675"/>
              <a:gd name="connsiteX12086" fmla="*/ 8779169 w 27203888"/>
              <a:gd name="connsiteY12086" fmla="*/ 6106632 h 10748675"/>
              <a:gd name="connsiteX12087" fmla="*/ 8748006 w 27203888"/>
              <a:gd name="connsiteY12087" fmla="*/ 6135392 h 10748675"/>
              <a:gd name="connsiteX12088" fmla="*/ 8758905 w 27203888"/>
              <a:gd name="connsiteY12088" fmla="*/ 6042037 h 10748675"/>
              <a:gd name="connsiteX12089" fmla="*/ 8693940 w 27203888"/>
              <a:gd name="connsiteY12089" fmla="*/ 6013813 h 10748675"/>
              <a:gd name="connsiteX12090" fmla="*/ 8803731 w 27203888"/>
              <a:gd name="connsiteY12090" fmla="*/ 5908493 h 10748675"/>
              <a:gd name="connsiteX12091" fmla="*/ 8945259 w 27203888"/>
              <a:gd name="connsiteY12091" fmla="*/ 5800365 h 10748675"/>
              <a:gd name="connsiteX12092" fmla="*/ 9023285 w 27203888"/>
              <a:gd name="connsiteY12092" fmla="*/ 5744630 h 10748675"/>
              <a:gd name="connsiteX12093" fmla="*/ 9088739 w 27203888"/>
              <a:gd name="connsiteY12093" fmla="*/ 5724169 h 10748675"/>
              <a:gd name="connsiteX12094" fmla="*/ 9090501 w 27203888"/>
              <a:gd name="connsiteY12094" fmla="*/ 5724576 h 10748675"/>
              <a:gd name="connsiteX12095" fmla="*/ 9084489 w 27203888"/>
              <a:gd name="connsiteY12095" fmla="*/ 5714545 h 10748675"/>
              <a:gd name="connsiteX12096" fmla="*/ 9095036 w 27203888"/>
              <a:gd name="connsiteY12096" fmla="*/ 5716820 h 10748675"/>
              <a:gd name="connsiteX12097" fmla="*/ 9094272 w 27203888"/>
              <a:gd name="connsiteY12097" fmla="*/ 5724387 h 10748675"/>
              <a:gd name="connsiteX12098" fmla="*/ 9093848 w 27203888"/>
              <a:gd name="connsiteY12098" fmla="*/ 5725350 h 10748675"/>
              <a:gd name="connsiteX12099" fmla="*/ 9116529 w 27203888"/>
              <a:gd name="connsiteY12099" fmla="*/ 5730591 h 10748675"/>
              <a:gd name="connsiteX12100" fmla="*/ 9136051 w 27203888"/>
              <a:gd name="connsiteY12100" fmla="*/ 5718677 h 10748675"/>
              <a:gd name="connsiteX12101" fmla="*/ 9157890 w 27203888"/>
              <a:gd name="connsiteY12101" fmla="*/ 5676773 h 10748675"/>
              <a:gd name="connsiteX12102" fmla="*/ 9089147 w 27203888"/>
              <a:gd name="connsiteY12102" fmla="*/ 5702488 h 10748675"/>
              <a:gd name="connsiteX12103" fmla="*/ 9264028 w 27203888"/>
              <a:gd name="connsiteY12103" fmla="*/ 5528219 h 10748675"/>
              <a:gd name="connsiteX12104" fmla="*/ 9339891 w 27203888"/>
              <a:gd name="connsiteY12104" fmla="*/ 5463088 h 10748675"/>
              <a:gd name="connsiteX12105" fmla="*/ 9373215 w 27203888"/>
              <a:gd name="connsiteY12105" fmla="*/ 5443725 h 10748675"/>
              <a:gd name="connsiteX12106" fmla="*/ 9402382 w 27203888"/>
              <a:gd name="connsiteY12106" fmla="*/ 5453203 h 10748675"/>
              <a:gd name="connsiteX12107" fmla="*/ 9398423 w 27203888"/>
              <a:gd name="connsiteY12107" fmla="*/ 5445527 h 10748675"/>
              <a:gd name="connsiteX12108" fmla="*/ 9395058 w 27203888"/>
              <a:gd name="connsiteY12108" fmla="*/ 5438339 h 10748675"/>
              <a:gd name="connsiteX12109" fmla="*/ 9390311 w 27203888"/>
              <a:gd name="connsiteY12109" fmla="*/ 5446643 h 10748675"/>
              <a:gd name="connsiteX12110" fmla="*/ 9381393 w 27203888"/>
              <a:gd name="connsiteY12110" fmla="*/ 5440552 h 10748675"/>
              <a:gd name="connsiteX12111" fmla="*/ 9394663 w 27203888"/>
              <a:gd name="connsiteY12111" fmla="*/ 5437498 h 10748675"/>
              <a:gd name="connsiteX12112" fmla="*/ 9392120 w 27203888"/>
              <a:gd name="connsiteY12112" fmla="*/ 5432066 h 10748675"/>
              <a:gd name="connsiteX12113" fmla="*/ 9397089 w 27203888"/>
              <a:gd name="connsiteY12113" fmla="*/ 5406749 h 10748675"/>
              <a:gd name="connsiteX12114" fmla="*/ 9439599 w 27203888"/>
              <a:gd name="connsiteY12114" fmla="*/ 5407759 h 10748675"/>
              <a:gd name="connsiteX12115" fmla="*/ 9472712 w 27203888"/>
              <a:gd name="connsiteY12115" fmla="*/ 5410932 h 10748675"/>
              <a:gd name="connsiteX12116" fmla="*/ 9487318 w 27203888"/>
              <a:gd name="connsiteY12116" fmla="*/ 5380586 h 10748675"/>
              <a:gd name="connsiteX12117" fmla="*/ 9496797 w 27203888"/>
              <a:gd name="connsiteY12117" fmla="*/ 5351421 h 10748675"/>
              <a:gd name="connsiteX12118" fmla="*/ 9823458 w 27203888"/>
              <a:gd name="connsiteY12118" fmla="*/ 5066665 h 10748675"/>
              <a:gd name="connsiteX12119" fmla="*/ 9996344 w 27203888"/>
              <a:gd name="connsiteY12119" fmla="*/ 4930632 h 10748675"/>
              <a:gd name="connsiteX12120" fmla="*/ 10166228 w 27203888"/>
              <a:gd name="connsiteY12120" fmla="*/ 4762011 h 10748675"/>
              <a:gd name="connsiteX12121" fmla="*/ 10096910 w 27203888"/>
              <a:gd name="connsiteY12121" fmla="*/ 4761773 h 10748675"/>
              <a:gd name="connsiteX12122" fmla="*/ 10053742 w 27203888"/>
              <a:gd name="connsiteY12122" fmla="*/ 4761814 h 10748675"/>
              <a:gd name="connsiteX12123" fmla="*/ 10053494 w 27203888"/>
              <a:gd name="connsiteY12123" fmla="*/ 4764821 h 10748675"/>
              <a:gd name="connsiteX12124" fmla="*/ 10058855 w 27203888"/>
              <a:gd name="connsiteY12124" fmla="*/ 4773938 h 10748675"/>
              <a:gd name="connsiteX12125" fmla="*/ 10058179 w 27203888"/>
              <a:gd name="connsiteY12125" fmla="*/ 4784380 h 10748675"/>
              <a:gd name="connsiteX12126" fmla="*/ 10059443 w 27203888"/>
              <a:gd name="connsiteY12126" fmla="*/ 4786587 h 10748675"/>
              <a:gd name="connsiteX12127" fmla="*/ 9944722 w 27203888"/>
              <a:gd name="connsiteY12127" fmla="*/ 4893942 h 10748675"/>
              <a:gd name="connsiteX12128" fmla="*/ 9827643 w 27203888"/>
              <a:gd name="connsiteY12128" fmla="*/ 4991046 h 10748675"/>
              <a:gd name="connsiteX12129" fmla="*/ 9607403 w 27203888"/>
              <a:gd name="connsiteY12129" fmla="*/ 5202737 h 10748675"/>
              <a:gd name="connsiteX12130" fmla="*/ 9538252 w 27203888"/>
              <a:gd name="connsiteY12130" fmla="*/ 5250134 h 10748675"/>
              <a:gd name="connsiteX12131" fmla="*/ 9524604 w 27203888"/>
              <a:gd name="connsiteY12131" fmla="*/ 5252551 h 10748675"/>
              <a:gd name="connsiteX12132" fmla="*/ 9528971 w 27203888"/>
              <a:gd name="connsiteY12132" fmla="*/ 5258022 h 10748675"/>
              <a:gd name="connsiteX12133" fmla="*/ 9514694 w 27203888"/>
              <a:gd name="connsiteY12133" fmla="*/ 5261308 h 10748675"/>
              <a:gd name="connsiteX12134" fmla="*/ 9517241 w 27203888"/>
              <a:gd name="connsiteY12134" fmla="*/ 5253854 h 10748675"/>
              <a:gd name="connsiteX12135" fmla="*/ 9506488 w 27203888"/>
              <a:gd name="connsiteY12135" fmla="*/ 5255758 h 10748675"/>
              <a:gd name="connsiteX12136" fmla="*/ 9471618 w 27203888"/>
              <a:gd name="connsiteY12136" fmla="*/ 5265470 h 10748675"/>
              <a:gd name="connsiteX12137" fmla="*/ 9345467 w 27203888"/>
              <a:gd name="connsiteY12137" fmla="*/ 5370058 h 10748675"/>
              <a:gd name="connsiteX12138" fmla="*/ 9223837 w 27203888"/>
              <a:gd name="connsiteY12138" fmla="*/ 5494294 h 10748675"/>
              <a:gd name="connsiteX12139" fmla="*/ 9171765 w 27203888"/>
              <a:gd name="connsiteY12139" fmla="*/ 5549453 h 10748675"/>
              <a:gd name="connsiteX12140" fmla="*/ 9119411 w 27203888"/>
              <a:gd name="connsiteY12140" fmla="*/ 5529121 h 10748675"/>
              <a:gd name="connsiteX12141" fmla="*/ 9145196 w 27203888"/>
              <a:gd name="connsiteY12141" fmla="*/ 5480912 h 10748675"/>
              <a:gd name="connsiteX12142" fmla="*/ 9194501 w 27203888"/>
              <a:gd name="connsiteY12142" fmla="*/ 5437184 h 10748675"/>
              <a:gd name="connsiteX12143" fmla="*/ 9307635 w 27203888"/>
              <a:gd name="connsiteY12143" fmla="*/ 5346385 h 10748675"/>
              <a:gd name="connsiteX12144" fmla="*/ 9528647 w 27203888"/>
              <a:gd name="connsiteY12144" fmla="*/ 5161498 h 10748675"/>
              <a:gd name="connsiteX12145" fmla="*/ 9753932 w 27203888"/>
              <a:gd name="connsiteY12145" fmla="*/ 4975629 h 10748675"/>
              <a:gd name="connsiteX12146" fmla="*/ 9864706 w 27203888"/>
              <a:gd name="connsiteY12146" fmla="*/ 4874579 h 10748675"/>
              <a:gd name="connsiteX12147" fmla="*/ 9962333 w 27203888"/>
              <a:gd name="connsiteY12147" fmla="*/ 4782851 h 10748675"/>
              <a:gd name="connsiteX12148" fmla="*/ 10014323 w 27203888"/>
              <a:gd name="connsiteY12148" fmla="*/ 4754695 h 10748675"/>
              <a:gd name="connsiteX12149" fmla="*/ 10045485 w 27203888"/>
              <a:gd name="connsiteY12149" fmla="*/ 4725937 h 10748675"/>
              <a:gd name="connsiteX12150" fmla="*/ 10129897 w 27203888"/>
              <a:gd name="connsiteY12150" fmla="*/ 4647145 h 10748675"/>
              <a:gd name="connsiteX12151" fmla="*/ 10331912 w 27203888"/>
              <a:gd name="connsiteY12151" fmla="*/ 4477424 h 10748675"/>
              <a:gd name="connsiteX12152" fmla="*/ 10541086 w 27203888"/>
              <a:gd name="connsiteY12152" fmla="*/ 4311453 h 10748675"/>
              <a:gd name="connsiteX12153" fmla="*/ 10590716 w 27203888"/>
              <a:gd name="connsiteY12153" fmla="*/ 4273047 h 10748675"/>
              <a:gd name="connsiteX12154" fmla="*/ 10623465 w 27203888"/>
              <a:gd name="connsiteY12154" fmla="*/ 4227732 h 10748675"/>
              <a:gd name="connsiteX12155" fmla="*/ 10663698 w 27203888"/>
              <a:gd name="connsiteY12155" fmla="*/ 4191488 h 10748675"/>
              <a:gd name="connsiteX12156" fmla="*/ 10715688 w 27203888"/>
              <a:gd name="connsiteY12156" fmla="*/ 4163332 h 10748675"/>
              <a:gd name="connsiteX12157" fmla="*/ 10606908 w 27203888"/>
              <a:gd name="connsiteY12157" fmla="*/ 4226146 h 10748675"/>
              <a:gd name="connsiteX12158" fmla="*/ 10493774 w 27203888"/>
              <a:gd name="connsiteY12158" fmla="*/ 4316945 h 10748675"/>
              <a:gd name="connsiteX12159" fmla="*/ 10381624 w 27203888"/>
              <a:gd name="connsiteY12159" fmla="*/ 4412015 h 10748675"/>
              <a:gd name="connsiteX12160" fmla="*/ 10327194 w 27203888"/>
              <a:gd name="connsiteY12160" fmla="*/ 4456924 h 10748675"/>
              <a:gd name="connsiteX12161" fmla="*/ 10280247 w 27203888"/>
              <a:gd name="connsiteY12161" fmla="*/ 4510902 h 10748675"/>
              <a:gd name="connsiteX12162" fmla="*/ 10170864 w 27203888"/>
              <a:gd name="connsiteY12162" fmla="*/ 4594542 h 10748675"/>
              <a:gd name="connsiteX12163" fmla="*/ 10054964 w 27203888"/>
              <a:gd name="connsiteY12163" fmla="*/ 4696771 h 10748675"/>
              <a:gd name="connsiteX12164" fmla="*/ 9950903 w 27203888"/>
              <a:gd name="connsiteY12164" fmla="*/ 4780085 h 10748675"/>
              <a:gd name="connsiteX12165" fmla="*/ 9848231 w 27203888"/>
              <a:gd name="connsiteY12165" fmla="*/ 4845990 h 10748675"/>
              <a:gd name="connsiteX12166" fmla="*/ 9806410 w 27203888"/>
              <a:gd name="connsiteY12166" fmla="*/ 4898789 h 10748675"/>
              <a:gd name="connsiteX12167" fmla="*/ 9751980 w 27203888"/>
              <a:gd name="connsiteY12167" fmla="*/ 4943698 h 10748675"/>
              <a:gd name="connsiteX12168" fmla="*/ 9629578 w 27203888"/>
              <a:gd name="connsiteY12168" fmla="*/ 5041127 h 10748675"/>
              <a:gd name="connsiteX12169" fmla="*/ 9378862 w 27203888"/>
              <a:gd name="connsiteY12169" fmla="*/ 5233749 h 10748675"/>
              <a:gd name="connsiteX12170" fmla="*/ 9129455 w 27203888"/>
              <a:gd name="connsiteY12170" fmla="*/ 5435964 h 10748675"/>
              <a:gd name="connsiteX12171" fmla="*/ 9016125 w 27203888"/>
              <a:gd name="connsiteY12171" fmla="*/ 5525908 h 10748675"/>
              <a:gd name="connsiteX12172" fmla="*/ 8958155 w 27203888"/>
              <a:gd name="connsiteY12172" fmla="*/ 5555440 h 10748675"/>
              <a:gd name="connsiteX12173" fmla="*/ 9386715 w 27203888"/>
              <a:gd name="connsiteY12173" fmla="*/ 5177973 h 10748675"/>
              <a:gd name="connsiteX12174" fmla="*/ 9836631 w 27203888"/>
              <a:gd name="connsiteY12174" fmla="*/ 4795590 h 10748675"/>
              <a:gd name="connsiteX12175" fmla="*/ 10284644 w 27203888"/>
              <a:gd name="connsiteY12175" fmla="*/ 4412747 h 10748675"/>
              <a:gd name="connsiteX12176" fmla="*/ 10510782 w 27203888"/>
              <a:gd name="connsiteY12176" fmla="*/ 4226681 h 10748675"/>
              <a:gd name="connsiteX12177" fmla="*/ 10622932 w 27203888"/>
              <a:gd name="connsiteY12177" fmla="*/ 4131611 h 10748675"/>
              <a:gd name="connsiteX12178" fmla="*/ 10695060 w 27203888"/>
              <a:gd name="connsiteY12178" fmla="*/ 4050250 h 10748675"/>
              <a:gd name="connsiteX12179" fmla="*/ 10674638 w 27203888"/>
              <a:gd name="connsiteY12179" fmla="*/ 4027965 h 10748675"/>
              <a:gd name="connsiteX12180" fmla="*/ 10693214 w 27203888"/>
              <a:gd name="connsiteY12180" fmla="*/ 4018294 h 10748675"/>
              <a:gd name="connsiteX12181" fmla="*/ 10711250 w 27203888"/>
              <a:gd name="connsiteY12181" fmla="*/ 4009078 h 10748675"/>
              <a:gd name="connsiteX12182" fmla="*/ 10709998 w 27203888"/>
              <a:gd name="connsiteY12182" fmla="*/ 4008232 h 10748675"/>
              <a:gd name="connsiteX12183" fmla="*/ 10711233 w 27203888"/>
              <a:gd name="connsiteY12183" fmla="*/ 3991825 h 10748675"/>
              <a:gd name="connsiteX12184" fmla="*/ 10724276 w 27203888"/>
              <a:gd name="connsiteY12184" fmla="*/ 4004946 h 10748675"/>
              <a:gd name="connsiteX12185" fmla="*/ 10718899 w 27203888"/>
              <a:gd name="connsiteY12185" fmla="*/ 4014245 h 10748675"/>
              <a:gd name="connsiteX12186" fmla="*/ 10713367 w 27203888"/>
              <a:gd name="connsiteY12186" fmla="*/ 4010509 h 10748675"/>
              <a:gd name="connsiteX12187" fmla="*/ 10719173 w 27203888"/>
              <a:gd name="connsiteY12187" fmla="*/ 4023113 h 10748675"/>
              <a:gd name="connsiteX12188" fmla="*/ 10714383 w 27203888"/>
              <a:gd name="connsiteY12188" fmla="*/ 4040406 h 10748675"/>
              <a:gd name="connsiteX12189" fmla="*/ 10903461 w 27203888"/>
              <a:gd name="connsiteY12189" fmla="*/ 3857473 h 10748675"/>
              <a:gd name="connsiteX12190" fmla="*/ 10961024 w 27203888"/>
              <a:gd name="connsiteY12190" fmla="*/ 3849621 h 10748675"/>
              <a:gd name="connsiteX12191" fmla="*/ 11032744 w 27203888"/>
              <a:gd name="connsiteY12191" fmla="*/ 3789941 h 10748675"/>
              <a:gd name="connsiteX12192" fmla="*/ 11185911 w 27203888"/>
              <a:gd name="connsiteY12192" fmla="*/ 3663844 h 10748675"/>
              <a:gd name="connsiteX12193" fmla="*/ 11268741 w 27203888"/>
              <a:gd name="connsiteY12193" fmla="*/ 3601606 h 10748675"/>
              <a:gd name="connsiteX12194" fmla="*/ 11349131 w 27203888"/>
              <a:gd name="connsiteY12194" fmla="*/ 3556121 h 10748675"/>
              <a:gd name="connsiteX12195" fmla="*/ 11403974 w 27203888"/>
              <a:gd name="connsiteY12195" fmla="*/ 3489531 h 10748675"/>
              <a:gd name="connsiteX12196" fmla="*/ 11470164 w 27203888"/>
              <a:gd name="connsiteY12196" fmla="*/ 3452710 h 10748675"/>
              <a:gd name="connsiteX12197" fmla="*/ 11639961 w 27203888"/>
              <a:gd name="connsiteY12197" fmla="*/ 3353030 h 10748675"/>
              <a:gd name="connsiteX12198" fmla="*/ 11760530 w 27203888"/>
              <a:gd name="connsiteY12198" fmla="*/ 3271023 h 10748675"/>
              <a:gd name="connsiteX12199" fmla="*/ 11759484 w 27203888"/>
              <a:gd name="connsiteY12199" fmla="*/ 3257163 h 10748675"/>
              <a:gd name="connsiteX12200" fmla="*/ 11756012 w 27203888"/>
              <a:gd name="connsiteY12200" fmla="*/ 3241129 h 10748675"/>
              <a:gd name="connsiteX12201" fmla="*/ 11695793 w 27203888"/>
              <a:gd name="connsiteY12201" fmla="*/ 3277554 h 10748675"/>
              <a:gd name="connsiteX12202" fmla="*/ 11552425 w 27203888"/>
              <a:gd name="connsiteY12202" fmla="*/ 3364519 h 10748675"/>
              <a:gd name="connsiteX12203" fmla="*/ 11265163 w 27203888"/>
              <a:gd name="connsiteY12203" fmla="*/ 3543064 h 10748675"/>
              <a:gd name="connsiteX12204" fmla="*/ 11125216 w 27203888"/>
              <a:gd name="connsiteY12204" fmla="*/ 3634637 h 10748675"/>
              <a:gd name="connsiteX12205" fmla="*/ 10995152 w 27203888"/>
              <a:gd name="connsiteY12205" fmla="*/ 3696952 h 10748675"/>
              <a:gd name="connsiteX12206" fmla="*/ 11059839 w 27203888"/>
              <a:gd name="connsiteY12206" fmla="*/ 3628097 h 10748675"/>
              <a:gd name="connsiteX12207" fmla="*/ 11136689 w 27203888"/>
              <a:gd name="connsiteY12207" fmla="*/ 3567235 h 10748675"/>
              <a:gd name="connsiteX12208" fmla="*/ 11297747 w 27203888"/>
              <a:gd name="connsiteY12208" fmla="*/ 3450115 h 10748675"/>
              <a:gd name="connsiteX12209" fmla="*/ 11572567 w 27203888"/>
              <a:gd name="connsiteY12209" fmla="*/ 3275670 h 10748675"/>
              <a:gd name="connsiteX12210" fmla="*/ 11731479 w 27203888"/>
              <a:gd name="connsiteY12210" fmla="*/ 3183426 h 10748675"/>
              <a:gd name="connsiteX12211" fmla="*/ 11690869 w 27203888"/>
              <a:gd name="connsiteY12211" fmla="*/ 3148723 h 10748675"/>
              <a:gd name="connsiteX12212" fmla="*/ 11564262 w 27203888"/>
              <a:gd name="connsiteY12212" fmla="*/ 3026325 h 10748675"/>
              <a:gd name="connsiteX12213" fmla="*/ 11632058 w 27203888"/>
              <a:gd name="connsiteY12213" fmla="*/ 3032771 h 10748675"/>
              <a:gd name="connsiteX12214" fmla="*/ 11720273 w 27203888"/>
              <a:gd name="connsiteY12214" fmla="*/ 3052093 h 10748675"/>
              <a:gd name="connsiteX12215" fmla="*/ 11856686 w 27203888"/>
              <a:gd name="connsiteY12215" fmla="*/ 2981231 h 10748675"/>
              <a:gd name="connsiteX12216" fmla="*/ 11723900 w 27203888"/>
              <a:gd name="connsiteY12216" fmla="*/ 2878355 h 10748675"/>
              <a:gd name="connsiteX12217" fmla="*/ 11701314 w 27203888"/>
              <a:gd name="connsiteY12217" fmla="*/ 2890636 h 10748675"/>
              <a:gd name="connsiteX12218" fmla="*/ 11535728 w 27203888"/>
              <a:gd name="connsiteY12218" fmla="*/ 2984054 h 10748675"/>
              <a:gd name="connsiteX12219" fmla="*/ 11541298 w 27203888"/>
              <a:gd name="connsiteY12219" fmla="*/ 2986005 h 10748675"/>
              <a:gd name="connsiteX12220" fmla="*/ 11562521 w 27203888"/>
              <a:gd name="connsiteY12220" fmla="*/ 2998395 h 10748675"/>
              <a:gd name="connsiteX12221" fmla="*/ 11524721 w 27203888"/>
              <a:gd name="connsiteY12221" fmla="*/ 3003970 h 10748675"/>
              <a:gd name="connsiteX12222" fmla="*/ 11522450 w 27203888"/>
              <a:gd name="connsiteY12222" fmla="*/ 2991546 h 10748675"/>
              <a:gd name="connsiteX12223" fmla="*/ 11430010 w 27203888"/>
              <a:gd name="connsiteY12223" fmla="*/ 3043698 h 10748675"/>
              <a:gd name="connsiteX12224" fmla="*/ 11517926 w 27203888"/>
              <a:gd name="connsiteY12224" fmla="*/ 2937115 h 10748675"/>
              <a:gd name="connsiteX12225" fmla="*/ 11681772 w 27203888"/>
              <a:gd name="connsiteY12225" fmla="*/ 2847325 h 10748675"/>
              <a:gd name="connsiteX12226" fmla="*/ 11587485 w 27203888"/>
              <a:gd name="connsiteY12226" fmla="*/ 2785113 h 10748675"/>
              <a:gd name="connsiteX12227" fmla="*/ 11539193 w 27203888"/>
              <a:gd name="connsiteY12227" fmla="*/ 2809977 h 10748675"/>
              <a:gd name="connsiteX12228" fmla="*/ 11486779 w 27203888"/>
              <a:gd name="connsiteY12228" fmla="*/ 2830004 h 10748675"/>
              <a:gd name="connsiteX12229" fmla="*/ 11450670 w 27203888"/>
              <a:gd name="connsiteY12229" fmla="*/ 2832429 h 10748675"/>
              <a:gd name="connsiteX12230" fmla="*/ 11549399 w 27203888"/>
              <a:gd name="connsiteY12230" fmla="*/ 2765181 h 10748675"/>
              <a:gd name="connsiteX12231" fmla="*/ 11561649 w 27203888"/>
              <a:gd name="connsiteY12231" fmla="*/ 2768066 h 10748675"/>
              <a:gd name="connsiteX12232" fmla="*/ 11534857 w 27203888"/>
              <a:gd name="connsiteY12232" fmla="*/ 2750389 h 10748675"/>
              <a:gd name="connsiteX12233" fmla="*/ 11622550 w 27203888"/>
              <a:gd name="connsiteY12233" fmla="*/ 2706621 h 10748675"/>
              <a:gd name="connsiteX12234" fmla="*/ 11673211 w 27203888"/>
              <a:gd name="connsiteY12234" fmla="*/ 2686518 h 10748675"/>
              <a:gd name="connsiteX12235" fmla="*/ 11678267 w 27203888"/>
              <a:gd name="connsiteY12235" fmla="*/ 2682290 h 10748675"/>
              <a:gd name="connsiteX12236" fmla="*/ 11679368 w 27203888"/>
              <a:gd name="connsiteY12236" fmla="*/ 2684075 h 10748675"/>
              <a:gd name="connsiteX12237" fmla="*/ 11710780 w 27203888"/>
              <a:gd name="connsiteY12237" fmla="*/ 2671610 h 10748675"/>
              <a:gd name="connsiteX12238" fmla="*/ 11890992 w 27203888"/>
              <a:gd name="connsiteY12238" fmla="*/ 2635508 h 10748675"/>
              <a:gd name="connsiteX12239" fmla="*/ 11981455 w 27203888"/>
              <a:gd name="connsiteY12239" fmla="*/ 2640340 h 10748675"/>
              <a:gd name="connsiteX12240" fmla="*/ 12052729 w 27203888"/>
              <a:gd name="connsiteY12240" fmla="*/ 2651313 h 10748675"/>
              <a:gd name="connsiteX12241" fmla="*/ 12133627 w 27203888"/>
              <a:gd name="connsiteY12241" fmla="*/ 2612171 h 10748675"/>
              <a:gd name="connsiteX12242" fmla="*/ 12123068 w 27203888"/>
              <a:gd name="connsiteY12242" fmla="*/ 2606942 h 10748675"/>
              <a:gd name="connsiteX12243" fmla="*/ 12056633 w 27203888"/>
              <a:gd name="connsiteY12243" fmla="*/ 2552316 h 10748675"/>
              <a:gd name="connsiteX12244" fmla="*/ 11797432 w 27203888"/>
              <a:gd name="connsiteY12244" fmla="*/ 2431283 h 10748675"/>
              <a:gd name="connsiteX12245" fmla="*/ 11845830 w 27203888"/>
              <a:gd name="connsiteY12245" fmla="*/ 2424957 h 10748675"/>
              <a:gd name="connsiteX12246" fmla="*/ 11987949 w 27203888"/>
              <a:gd name="connsiteY12246" fmla="*/ 2489122 h 10748675"/>
              <a:gd name="connsiteX12247" fmla="*/ 12057064 w 27203888"/>
              <a:gd name="connsiteY12247" fmla="*/ 2523704 h 10748675"/>
              <a:gd name="connsiteX12248" fmla="*/ 12113730 w 27203888"/>
              <a:gd name="connsiteY12248" fmla="*/ 2481502 h 10748675"/>
              <a:gd name="connsiteX12249" fmla="*/ 12246718 w 27203888"/>
              <a:gd name="connsiteY12249" fmla="*/ 2416598 h 10748675"/>
              <a:gd name="connsiteX12250" fmla="*/ 12134576 w 27203888"/>
              <a:gd name="connsiteY12250" fmla="*/ 2492294 h 10748675"/>
              <a:gd name="connsiteX12251" fmla="*/ 12059079 w 27203888"/>
              <a:gd name="connsiteY12251" fmla="*/ 2524712 h 10748675"/>
              <a:gd name="connsiteX12252" fmla="*/ 12178465 w 27203888"/>
              <a:gd name="connsiteY12252" fmla="*/ 2584448 h 10748675"/>
              <a:gd name="connsiteX12253" fmla="*/ 12177237 w 27203888"/>
              <a:gd name="connsiteY12253" fmla="*/ 2591070 h 10748675"/>
              <a:gd name="connsiteX12254" fmla="*/ 12369931 w 27203888"/>
              <a:gd name="connsiteY12254" fmla="*/ 2497836 h 10748675"/>
              <a:gd name="connsiteX12255" fmla="*/ 12719433 w 27203888"/>
              <a:gd name="connsiteY12255" fmla="*/ 2349376 h 10748675"/>
              <a:gd name="connsiteX12256" fmla="*/ 12636729 w 27203888"/>
              <a:gd name="connsiteY12256" fmla="*/ 2314442 h 10748675"/>
              <a:gd name="connsiteX12257" fmla="*/ 13947691 w 27203888"/>
              <a:gd name="connsiteY12257" fmla="*/ 1991142 h 10748675"/>
              <a:gd name="connsiteX12258" fmla="*/ 14576335 w 27203888"/>
              <a:gd name="connsiteY12258" fmla="*/ 2088420 h 10748675"/>
              <a:gd name="connsiteX12259" fmla="*/ 14903162 w 27203888"/>
              <a:gd name="connsiteY12259" fmla="*/ 2179604 h 10748675"/>
              <a:gd name="connsiteX12260" fmla="*/ 14990665 w 27203888"/>
              <a:gd name="connsiteY12260" fmla="*/ 2208037 h 10748675"/>
              <a:gd name="connsiteX12261" fmla="*/ 15106884 w 27203888"/>
              <a:gd name="connsiteY12261" fmla="*/ 2224464 h 10748675"/>
              <a:gd name="connsiteX12262" fmla="*/ 15179219 w 27203888"/>
              <a:gd name="connsiteY12262" fmla="*/ 2233901 h 10748675"/>
              <a:gd name="connsiteX12263" fmla="*/ 15333275 w 27203888"/>
              <a:gd name="connsiteY12263" fmla="*/ 2274001 h 10748675"/>
              <a:gd name="connsiteX12264" fmla="*/ 15475937 w 27203888"/>
              <a:gd name="connsiteY12264" fmla="*/ 2241168 h 10748675"/>
              <a:gd name="connsiteX12265" fmla="*/ 15626091 w 27203888"/>
              <a:gd name="connsiteY12265" fmla="*/ 2217405 h 10748675"/>
              <a:gd name="connsiteX12266" fmla="*/ 15592613 w 27203888"/>
              <a:gd name="connsiteY12266" fmla="*/ 2279078 h 10748675"/>
              <a:gd name="connsiteX12267" fmla="*/ 15474312 w 27203888"/>
              <a:gd name="connsiteY12267" fmla="*/ 2327891 h 10748675"/>
              <a:gd name="connsiteX12268" fmla="*/ 15448531 w 27203888"/>
              <a:gd name="connsiteY12268" fmla="*/ 2376100 h 10748675"/>
              <a:gd name="connsiteX12269" fmla="*/ 15445245 w 27203888"/>
              <a:gd name="connsiteY12269" fmla="*/ 2385238 h 10748675"/>
              <a:gd name="connsiteX12270" fmla="*/ 15586750 w 27203888"/>
              <a:gd name="connsiteY12270" fmla="*/ 2329076 h 10748675"/>
              <a:gd name="connsiteX12271" fmla="*/ 16444572 w 27203888"/>
              <a:gd name="connsiteY12271" fmla="*/ 1924742 h 10748675"/>
              <a:gd name="connsiteX12272" fmla="*/ 17019620 w 27203888"/>
              <a:gd name="connsiteY12272" fmla="*/ 1687460 h 10748675"/>
              <a:gd name="connsiteX12273" fmla="*/ 17302243 w 27203888"/>
              <a:gd name="connsiteY12273" fmla="*/ 1565063 h 10748675"/>
              <a:gd name="connsiteX12274" fmla="*/ 17686970 w 27203888"/>
              <a:gd name="connsiteY12274" fmla="*/ 1347109 h 10748675"/>
              <a:gd name="connsiteX12275" fmla="*/ 17824197 w 27203888"/>
              <a:gd name="connsiteY12275" fmla="*/ 1283762 h 10748675"/>
              <a:gd name="connsiteX12276" fmla="*/ 18111721 w 27203888"/>
              <a:gd name="connsiteY12276" fmla="*/ 1135596 h 10748675"/>
              <a:gd name="connsiteX12277" fmla="*/ 18686768 w 27203888"/>
              <a:gd name="connsiteY12277" fmla="*/ 847839 h 10748675"/>
              <a:gd name="connsiteX12278" fmla="*/ 19836863 w 27203888"/>
              <a:gd name="connsiteY12278" fmla="*/ 347518 h 10748675"/>
              <a:gd name="connsiteX12279" fmla="*/ 20416811 w 27203888"/>
              <a:gd name="connsiteY12279" fmla="*/ 174661 h 10748675"/>
              <a:gd name="connsiteX12280" fmla="*/ 21006563 w 27203888"/>
              <a:gd name="connsiteY12280" fmla="*/ 79106 h 10748675"/>
              <a:gd name="connsiteX12281" fmla="*/ 21597129 w 27203888"/>
              <a:gd name="connsiteY12281" fmla="*/ 14688 h 10748675"/>
              <a:gd name="connsiteX12282" fmla="*/ 21674729 w 27203888"/>
              <a:gd name="connsiteY12282" fmla="*/ 8245 h 10748675"/>
              <a:gd name="connsiteX12283" fmla="*/ 21733539 w 27203888"/>
              <a:gd name="connsiteY12283" fmla="*/ 1804 h 10748675"/>
              <a:gd name="connsiteX12284" fmla="*/ 21753144 w 27203888"/>
              <a:gd name="connsiteY12284" fmla="*/ 34013 h 10748675"/>
              <a:gd name="connsiteX12285" fmla="*/ 21791535 w 27203888"/>
              <a:gd name="connsiteY12285" fmla="*/ 34013 h 10748675"/>
              <a:gd name="connsiteX12286" fmla="*/ 21860148 w 27203888"/>
              <a:gd name="connsiteY12286" fmla="*/ 34013 h 10748675"/>
              <a:gd name="connsiteX12287" fmla="*/ 22142771 w 27203888"/>
              <a:gd name="connsiteY12287" fmla="*/ 98432 h 10748675"/>
              <a:gd name="connsiteX12288" fmla="*/ 22142771 w 27203888"/>
              <a:gd name="connsiteY12288" fmla="*/ 34013 h 10748675"/>
              <a:gd name="connsiteX12289" fmla="*/ 22186880 w 27203888"/>
              <a:gd name="connsiteY12289" fmla="*/ 40455 h 10748675"/>
              <a:gd name="connsiteX12290" fmla="*/ 22479305 w 27203888"/>
              <a:gd name="connsiteY12290" fmla="*/ 72664 h 10748675"/>
              <a:gd name="connsiteX12291" fmla="*/ 22620617 w 27203888"/>
              <a:gd name="connsiteY12291" fmla="*/ 116684 h 10748675"/>
              <a:gd name="connsiteX12292" fmla="*/ 22747225 w 27203888"/>
              <a:gd name="connsiteY12292" fmla="*/ 187545 h 10748675"/>
              <a:gd name="connsiteX12293" fmla="*/ 23034749 w 27203888"/>
              <a:gd name="connsiteY12293" fmla="*/ 251964 h 10748675"/>
              <a:gd name="connsiteX12294" fmla="*/ 23323089 w 27203888"/>
              <a:gd name="connsiteY12294" fmla="*/ 334635 h 10748675"/>
              <a:gd name="connsiteX12295" fmla="*/ 23615514 w 27203888"/>
              <a:gd name="connsiteY12295" fmla="*/ 424822 h 10748675"/>
              <a:gd name="connsiteX12296" fmla="*/ 23898138 w 27203888"/>
              <a:gd name="connsiteY12296" fmla="*/ 520375 h 10748675"/>
              <a:gd name="connsiteX12297" fmla="*/ 24180761 w 27203888"/>
              <a:gd name="connsiteY12297" fmla="*/ 674982 h 10748675"/>
              <a:gd name="connsiteX12298" fmla="*/ 24322071 w 27203888"/>
              <a:gd name="connsiteY12298" fmla="*/ 751211 h 10748675"/>
              <a:gd name="connsiteX12299" fmla="*/ 24380883 w 27203888"/>
              <a:gd name="connsiteY12299" fmla="*/ 834955 h 10748675"/>
              <a:gd name="connsiteX12300" fmla="*/ 24229770 w 27203888"/>
              <a:gd name="connsiteY12300" fmla="*/ 776978 h 10748675"/>
              <a:gd name="connsiteX12301" fmla="*/ 23064153 w 27203888"/>
              <a:gd name="connsiteY12301" fmla="*/ 392612 h 10748675"/>
              <a:gd name="connsiteX12302" fmla="*/ 21884654 w 27203888"/>
              <a:gd name="connsiteY12302" fmla="*/ 219754 h 10748675"/>
              <a:gd name="connsiteX12303" fmla="*/ 21874852 w 27203888"/>
              <a:gd name="connsiteY12303" fmla="*/ 284173 h 10748675"/>
              <a:gd name="connsiteX12304" fmla="*/ 21860148 w 27203888"/>
              <a:gd name="connsiteY12304" fmla="*/ 219754 h 10748675"/>
              <a:gd name="connsiteX12305" fmla="*/ 21699233 w 27203888"/>
              <a:gd name="connsiteY12305" fmla="*/ 219754 h 10748675"/>
              <a:gd name="connsiteX12306" fmla="*/ 21625718 w 27203888"/>
              <a:gd name="connsiteY12306" fmla="*/ 245522 h 10748675"/>
              <a:gd name="connsiteX12307" fmla="*/ 21612760 w 27203888"/>
              <a:gd name="connsiteY12307" fmla="*/ 241641 h 10748675"/>
              <a:gd name="connsiteX12308" fmla="*/ 21616644 w 27203888"/>
              <a:gd name="connsiteY12308" fmla="*/ 250369 h 10748675"/>
              <a:gd name="connsiteX12309" fmla="*/ 21612093 w 27203888"/>
              <a:gd name="connsiteY12309" fmla="*/ 258040 h 10748675"/>
              <a:gd name="connsiteX12310" fmla="*/ 21609738 w 27203888"/>
              <a:gd name="connsiteY12310" fmla="*/ 257364 h 10748675"/>
              <a:gd name="connsiteX12311" fmla="*/ 21611832 w 27203888"/>
              <a:gd name="connsiteY12311" fmla="*/ 264847 h 10748675"/>
              <a:gd name="connsiteX12312" fmla="*/ 21397007 w 27203888"/>
              <a:gd name="connsiteY12312" fmla="*/ 251964 h 10748675"/>
              <a:gd name="connsiteX12313" fmla="*/ 21397006 w 27203888"/>
              <a:gd name="connsiteY12313" fmla="*/ 303499 h 10748675"/>
              <a:gd name="connsiteX12314" fmla="*/ 21357799 w 27203888"/>
              <a:gd name="connsiteY12314" fmla="*/ 315309 h 10748675"/>
              <a:gd name="connsiteX12315" fmla="*/ 21328393 w 27203888"/>
              <a:gd name="connsiteY12315" fmla="*/ 258406 h 10748675"/>
              <a:gd name="connsiteX12316" fmla="*/ 21294903 w 27203888"/>
              <a:gd name="connsiteY12316" fmla="*/ 284173 h 10748675"/>
              <a:gd name="connsiteX12317" fmla="*/ 21323492 w 27203888"/>
              <a:gd name="connsiteY12317" fmla="*/ 284173 h 10748675"/>
              <a:gd name="connsiteX12318" fmla="*/ 21289186 w 27203888"/>
              <a:gd name="connsiteY12318" fmla="*/ 308867 h 10748675"/>
              <a:gd name="connsiteX12319" fmla="*/ 21280201 w 27203888"/>
              <a:gd name="connsiteY12319" fmla="*/ 251964 h 10748675"/>
              <a:gd name="connsiteX12320" fmla="*/ 21172379 w 27203888"/>
              <a:gd name="connsiteY12320" fmla="*/ 290615 h 10748675"/>
              <a:gd name="connsiteX12321" fmla="*/ 21143790 w 27203888"/>
              <a:gd name="connsiteY12321" fmla="*/ 303499 h 10748675"/>
              <a:gd name="connsiteX12322" fmla="*/ 21119284 w 27203888"/>
              <a:gd name="connsiteY12322" fmla="*/ 347518 h 10748675"/>
              <a:gd name="connsiteX12323" fmla="*/ 21026166 w 27203888"/>
              <a:gd name="connsiteY12323" fmla="*/ 360402 h 10748675"/>
              <a:gd name="connsiteX12324" fmla="*/ 20909359 w 27203888"/>
              <a:gd name="connsiteY12324" fmla="*/ 386170 h 10748675"/>
              <a:gd name="connsiteX12325" fmla="*/ 21196884 w 27203888"/>
              <a:gd name="connsiteY12325" fmla="*/ 373286 h 10748675"/>
              <a:gd name="connsiteX12326" fmla="*/ 21275299 w 27203888"/>
              <a:gd name="connsiteY12326" fmla="*/ 379727 h 10748675"/>
              <a:gd name="connsiteX12327" fmla="*/ 21328394 w 27203888"/>
              <a:gd name="connsiteY12327" fmla="*/ 347518 h 10748675"/>
              <a:gd name="connsiteX12328" fmla="*/ 21441116 w 27203888"/>
              <a:gd name="connsiteY12328" fmla="*/ 341076 h 10748675"/>
              <a:gd name="connsiteX12329" fmla="*/ 21733540 w 27203888"/>
              <a:gd name="connsiteY12329" fmla="*/ 347518 h 10748675"/>
              <a:gd name="connsiteX12330" fmla="*/ 21976956 w 27203888"/>
              <a:gd name="connsiteY12330" fmla="*/ 373285 h 10748675"/>
              <a:gd name="connsiteX12331" fmla="*/ 22016163 w 27203888"/>
              <a:gd name="connsiteY12331" fmla="*/ 360403 h 10748675"/>
              <a:gd name="connsiteX12332" fmla="*/ 22035767 w 27203888"/>
              <a:gd name="connsiteY12332" fmla="*/ 321751 h 10748675"/>
              <a:gd name="connsiteX12333" fmla="*/ 22118267 w 27203888"/>
              <a:gd name="connsiteY12333" fmla="*/ 373285 h 10748675"/>
              <a:gd name="connsiteX12334" fmla="*/ 22254676 w 27203888"/>
              <a:gd name="connsiteY12334" fmla="*/ 392612 h 10748675"/>
              <a:gd name="connsiteX12335" fmla="*/ 22395989 w 27203888"/>
              <a:gd name="connsiteY12335" fmla="*/ 411937 h 10748675"/>
              <a:gd name="connsiteX12336" fmla="*/ 22693315 w 27203888"/>
              <a:gd name="connsiteY12336" fmla="*/ 463473 h 10748675"/>
              <a:gd name="connsiteX12337" fmla="*/ 22806038 w 27203888"/>
              <a:gd name="connsiteY12337" fmla="*/ 476356 h 10748675"/>
              <a:gd name="connsiteX12338" fmla="*/ 22859948 w 27203888"/>
              <a:gd name="connsiteY12338" fmla="*/ 526818 h 10748675"/>
              <a:gd name="connsiteX12339" fmla="*/ 22586309 w 27203888"/>
              <a:gd name="connsiteY12339" fmla="*/ 508565 h 10748675"/>
              <a:gd name="connsiteX12340" fmla="*/ 22547919 w 27203888"/>
              <a:gd name="connsiteY12340" fmla="*/ 495682 h 10748675"/>
              <a:gd name="connsiteX12341" fmla="*/ 22508712 w 27203888"/>
              <a:gd name="connsiteY12341" fmla="*/ 469915 h 10748675"/>
              <a:gd name="connsiteX12342" fmla="*/ 22377202 w 27203888"/>
              <a:gd name="connsiteY12342" fmla="*/ 476356 h 10748675"/>
              <a:gd name="connsiteX12343" fmla="*/ 21791536 w 27203888"/>
              <a:gd name="connsiteY12343" fmla="*/ 437706 h 10748675"/>
              <a:gd name="connsiteX12344" fmla="*/ 21494210 w 27203888"/>
              <a:gd name="connsiteY12344" fmla="*/ 437705 h 10748675"/>
              <a:gd name="connsiteX12345" fmla="*/ 21372501 w 27203888"/>
              <a:gd name="connsiteY12345" fmla="*/ 437705 h 10748675"/>
              <a:gd name="connsiteX12346" fmla="*/ 21338194 w 27203888"/>
              <a:gd name="connsiteY12346" fmla="*/ 463473 h 10748675"/>
              <a:gd name="connsiteX12347" fmla="*/ 21303889 w 27203888"/>
              <a:gd name="connsiteY12347" fmla="*/ 457031 h 10748675"/>
              <a:gd name="connsiteX12348" fmla="*/ 21050670 w 27203888"/>
              <a:gd name="connsiteY12348" fmla="*/ 501050 h 10748675"/>
              <a:gd name="connsiteX12349" fmla="*/ 20758247 w 27203888"/>
              <a:gd name="connsiteY12349" fmla="*/ 546144 h 10748675"/>
              <a:gd name="connsiteX12350" fmla="*/ 20607132 w 27203888"/>
              <a:gd name="connsiteY12350" fmla="*/ 571911 h 10748675"/>
              <a:gd name="connsiteX12351" fmla="*/ 20553223 w 27203888"/>
              <a:gd name="connsiteY12351" fmla="*/ 584795 h 10748675"/>
              <a:gd name="connsiteX12352" fmla="*/ 20548322 w 27203888"/>
              <a:gd name="connsiteY12352" fmla="*/ 636330 h 10748675"/>
              <a:gd name="connsiteX12353" fmla="*/ 20436416 w 27203888"/>
              <a:gd name="connsiteY12353" fmla="*/ 674982 h 10748675"/>
              <a:gd name="connsiteX12354" fmla="*/ 20421712 w 27203888"/>
              <a:gd name="connsiteY12354" fmla="*/ 617005 h 10748675"/>
              <a:gd name="connsiteX12355" fmla="*/ 20377605 w 27203888"/>
              <a:gd name="connsiteY12355" fmla="*/ 617005 h 10748675"/>
              <a:gd name="connsiteX12356" fmla="*/ 20407009 w 27203888"/>
              <a:gd name="connsiteY12356" fmla="*/ 674982 h 10748675"/>
              <a:gd name="connsiteX12357" fmla="*/ 20319608 w 27203888"/>
              <a:gd name="connsiteY12357" fmla="*/ 706117 h 10748675"/>
              <a:gd name="connsiteX12358" fmla="*/ 20319609 w 27203888"/>
              <a:gd name="connsiteY12358" fmla="*/ 649214 h 10748675"/>
              <a:gd name="connsiteX12359" fmla="*/ 20246094 w 27203888"/>
              <a:gd name="connsiteY12359" fmla="*/ 731884 h 10748675"/>
              <a:gd name="connsiteX12360" fmla="*/ 20158693 w 27203888"/>
              <a:gd name="connsiteY12360" fmla="*/ 674982 h 10748675"/>
              <a:gd name="connsiteX12361" fmla="*/ 20153794 w 27203888"/>
              <a:gd name="connsiteY12361" fmla="*/ 706117 h 10748675"/>
              <a:gd name="connsiteX12362" fmla="*/ 20202802 w 27203888"/>
              <a:gd name="connsiteY12362" fmla="*/ 706117 h 10748675"/>
              <a:gd name="connsiteX12363" fmla="*/ 20221589 w 27203888"/>
              <a:gd name="connsiteY12363" fmla="*/ 738326 h 10748675"/>
              <a:gd name="connsiteX12364" fmla="*/ 20168496 w 27203888"/>
              <a:gd name="connsiteY12364" fmla="*/ 738327 h 10748675"/>
              <a:gd name="connsiteX12365" fmla="*/ 20139091 w 27203888"/>
              <a:gd name="connsiteY12365" fmla="*/ 725577 h 10748675"/>
              <a:gd name="connsiteX12366" fmla="*/ 20130211 w 27203888"/>
              <a:gd name="connsiteY12366" fmla="*/ 721970 h 10748675"/>
              <a:gd name="connsiteX12367" fmla="*/ 20109684 w 27203888"/>
              <a:gd name="connsiteY12367" fmla="*/ 713633 h 10748675"/>
              <a:gd name="connsiteX12368" fmla="*/ 20046789 w 27203888"/>
              <a:gd name="connsiteY12368" fmla="*/ 706117 h 10748675"/>
              <a:gd name="connsiteX12369" fmla="*/ 20075378 w 27203888"/>
              <a:gd name="connsiteY12369" fmla="*/ 802745 h 10748675"/>
              <a:gd name="connsiteX12370" fmla="*/ 20022283 w 27203888"/>
              <a:gd name="connsiteY12370" fmla="*/ 809188 h 10748675"/>
              <a:gd name="connsiteX12371" fmla="*/ 19958570 w 27203888"/>
              <a:gd name="connsiteY12371" fmla="*/ 822071 h 10748675"/>
              <a:gd name="connsiteX12372" fmla="*/ 19919364 w 27203888"/>
              <a:gd name="connsiteY12372" fmla="*/ 770536 h 10748675"/>
              <a:gd name="connsiteX12373" fmla="*/ 19880972 w 27203888"/>
              <a:gd name="connsiteY12373" fmla="*/ 809188 h 10748675"/>
              <a:gd name="connsiteX12374" fmla="*/ 19812359 w 27203888"/>
              <a:gd name="connsiteY12374" fmla="*/ 847839 h 10748675"/>
              <a:gd name="connsiteX12375" fmla="*/ 19802557 w 27203888"/>
              <a:gd name="connsiteY12375" fmla="*/ 802745 h 10748675"/>
              <a:gd name="connsiteX12376" fmla="*/ 19773151 w 27203888"/>
              <a:gd name="connsiteY12376" fmla="*/ 815629 h 10748675"/>
              <a:gd name="connsiteX12377" fmla="*/ 19782953 w 27203888"/>
              <a:gd name="connsiteY12377" fmla="*/ 860723 h 10748675"/>
              <a:gd name="connsiteX12378" fmla="*/ 19602434 w 27203888"/>
              <a:gd name="connsiteY12378" fmla="*/ 936952 h 10748675"/>
              <a:gd name="connsiteX12379" fmla="*/ 19675948 w 27203888"/>
              <a:gd name="connsiteY12379" fmla="*/ 873606 h 10748675"/>
              <a:gd name="connsiteX12380" fmla="*/ 19573027 w 27203888"/>
              <a:gd name="connsiteY12380" fmla="*/ 899375 h 10748675"/>
              <a:gd name="connsiteX12381" fmla="*/ 19480726 w 27203888"/>
              <a:gd name="connsiteY12381" fmla="*/ 956277 h 10748675"/>
              <a:gd name="connsiteX12382" fmla="*/ 19378622 w 27203888"/>
              <a:gd name="connsiteY12382" fmla="*/ 1014254 h 10748675"/>
              <a:gd name="connsiteX12383" fmla="*/ 19300207 w 27203888"/>
              <a:gd name="connsiteY12383" fmla="*/ 1078691 h 10748675"/>
              <a:gd name="connsiteX12384" fmla="*/ 19290406 w 27203888"/>
              <a:gd name="connsiteY12384" fmla="*/ 1020696 h 10748675"/>
              <a:gd name="connsiteX12385" fmla="*/ 19217707 w 27203888"/>
              <a:gd name="connsiteY12385" fmla="*/ 1091576 h 10748675"/>
              <a:gd name="connsiteX12386" fmla="*/ 19164613 w 27203888"/>
              <a:gd name="connsiteY12386" fmla="*/ 1123786 h 10748675"/>
              <a:gd name="connsiteX12387" fmla="*/ 19052708 w 27203888"/>
              <a:gd name="connsiteY12387" fmla="*/ 1212900 h 10748675"/>
              <a:gd name="connsiteX12388" fmla="*/ 18979194 w 27203888"/>
              <a:gd name="connsiteY12388" fmla="*/ 1257995 h 10748675"/>
              <a:gd name="connsiteX12389" fmla="*/ 18906495 w 27203888"/>
              <a:gd name="connsiteY12389" fmla="*/ 1277320 h 10748675"/>
              <a:gd name="connsiteX12390" fmla="*/ 18760283 w 27203888"/>
              <a:gd name="connsiteY12390" fmla="*/ 1366435 h 10748675"/>
              <a:gd name="connsiteX12391" fmla="*/ 18935901 w 27203888"/>
              <a:gd name="connsiteY12391" fmla="*/ 1334225 h 10748675"/>
              <a:gd name="connsiteX12392" fmla="*/ 18984094 w 27203888"/>
              <a:gd name="connsiteY12392" fmla="*/ 1315972 h 10748675"/>
              <a:gd name="connsiteX12393" fmla="*/ 19003698 w 27203888"/>
              <a:gd name="connsiteY12393" fmla="*/ 1264437 h 10748675"/>
              <a:gd name="connsiteX12394" fmla="*/ 19087015 w 27203888"/>
              <a:gd name="connsiteY12394" fmla="*/ 1257995 h 10748675"/>
              <a:gd name="connsiteX12395" fmla="*/ 19164613 w 27203888"/>
              <a:gd name="connsiteY12395" fmla="*/ 1232226 h 10748675"/>
              <a:gd name="connsiteX12396" fmla="*/ 19247113 w 27203888"/>
              <a:gd name="connsiteY12396" fmla="*/ 1212900 h 10748675"/>
              <a:gd name="connsiteX12397" fmla="*/ 19275702 w 27203888"/>
              <a:gd name="connsiteY12397" fmla="*/ 1200016 h 10748675"/>
              <a:gd name="connsiteX12398" fmla="*/ 19257119 w 27203888"/>
              <a:gd name="connsiteY12398" fmla="*/ 1197600 h 10748675"/>
              <a:gd name="connsiteX12399" fmla="*/ 19246509 w 27203888"/>
              <a:gd name="connsiteY12399" fmla="*/ 1185564 h 10748675"/>
              <a:gd name="connsiteX12400" fmla="*/ 19253391 w 27203888"/>
              <a:gd name="connsiteY12400" fmla="*/ 1198331 h 10748675"/>
              <a:gd name="connsiteX12401" fmla="*/ 19242368 w 27203888"/>
              <a:gd name="connsiteY12401" fmla="*/ 1203143 h 10748675"/>
              <a:gd name="connsiteX12402" fmla="*/ 19242951 w 27203888"/>
              <a:gd name="connsiteY12402" fmla="*/ 1181528 h 10748675"/>
              <a:gd name="connsiteX12403" fmla="*/ 19242212 w 27203888"/>
              <a:gd name="connsiteY12403" fmla="*/ 1180689 h 10748675"/>
              <a:gd name="connsiteX12404" fmla="*/ 19242971 w 27203888"/>
              <a:gd name="connsiteY12404" fmla="*/ 1180737 h 10748675"/>
              <a:gd name="connsiteX12405" fmla="*/ 19243016 w 27203888"/>
              <a:gd name="connsiteY12405" fmla="*/ 1179084 h 10748675"/>
              <a:gd name="connsiteX12406" fmla="*/ 19243941 w 27203888"/>
              <a:gd name="connsiteY12406" fmla="*/ 1180799 h 10748675"/>
              <a:gd name="connsiteX12407" fmla="*/ 19267840 w 27203888"/>
              <a:gd name="connsiteY12407" fmla="*/ 1182300 h 10748675"/>
              <a:gd name="connsiteX12408" fmla="*/ 19290405 w 27203888"/>
              <a:gd name="connsiteY12408" fmla="*/ 1174248 h 10748675"/>
              <a:gd name="connsiteX12409" fmla="*/ 19300206 w 27203888"/>
              <a:gd name="connsiteY12409" fmla="*/ 1110901 h 10748675"/>
              <a:gd name="connsiteX12410" fmla="*/ 19329613 w 27203888"/>
              <a:gd name="connsiteY12410" fmla="*/ 1257995 h 10748675"/>
              <a:gd name="connsiteX12411" fmla="*/ 19203821 w 27203888"/>
              <a:gd name="connsiteY12411" fmla="*/ 1321342 h 10748675"/>
              <a:gd name="connsiteX12412" fmla="*/ 19189118 w 27203888"/>
              <a:gd name="connsiteY12412" fmla="*/ 1264436 h 10748675"/>
              <a:gd name="connsiteX12413" fmla="*/ 19189119 w 27203888"/>
              <a:gd name="connsiteY12413" fmla="*/ 1340667 h 10748675"/>
              <a:gd name="connsiteX12414" fmla="*/ 19140108 w 27203888"/>
              <a:gd name="connsiteY12414" fmla="*/ 1353551 h 10748675"/>
              <a:gd name="connsiteX12415" fmla="*/ 19072312 w 27203888"/>
              <a:gd name="connsiteY12415" fmla="*/ 1353551 h 10748675"/>
              <a:gd name="connsiteX12416" fmla="*/ 19042906 w 27203888"/>
              <a:gd name="connsiteY12416" fmla="*/ 1417971 h 10748675"/>
              <a:gd name="connsiteX12417" fmla="*/ 18993897 w 27203888"/>
              <a:gd name="connsiteY12417" fmla="*/ 1450180 h 10748675"/>
              <a:gd name="connsiteX12418" fmla="*/ 18935901 w 27203888"/>
              <a:gd name="connsiteY12418" fmla="*/ 1488833 h 10748675"/>
              <a:gd name="connsiteX12419" fmla="*/ 18872188 w 27203888"/>
              <a:gd name="connsiteY12419" fmla="*/ 1508158 h 10748675"/>
              <a:gd name="connsiteX12420" fmla="*/ 18842782 w 27203888"/>
              <a:gd name="connsiteY12420" fmla="*/ 1539294 h 10748675"/>
              <a:gd name="connsiteX12421" fmla="*/ 19091916 w 27203888"/>
              <a:gd name="connsiteY12421" fmla="*/ 1456622 h 10748675"/>
              <a:gd name="connsiteX12422" fmla="*/ 19349216 w 27203888"/>
              <a:gd name="connsiteY12422" fmla="*/ 1359993 h 10748675"/>
              <a:gd name="connsiteX12423" fmla="*/ 19408029 w 27203888"/>
              <a:gd name="connsiteY12423" fmla="*/ 1315973 h 10748675"/>
              <a:gd name="connsiteX12424" fmla="*/ 19470924 w 27203888"/>
              <a:gd name="connsiteY12424" fmla="*/ 1296646 h 10748675"/>
              <a:gd name="connsiteX12425" fmla="*/ 19597533 w 27203888"/>
              <a:gd name="connsiteY12425" fmla="*/ 1251552 h 10748675"/>
              <a:gd name="connsiteX12426" fmla="*/ 19851565 w 27203888"/>
              <a:gd name="connsiteY12426" fmla="*/ 1167807 h 10748675"/>
              <a:gd name="connsiteX12427" fmla="*/ 20924064 w 27203888"/>
              <a:gd name="connsiteY12427" fmla="*/ 892933 h 10748675"/>
              <a:gd name="connsiteX12428" fmla="*/ 20894657 w 27203888"/>
              <a:gd name="connsiteY12428" fmla="*/ 956278 h 10748675"/>
              <a:gd name="connsiteX12429" fmla="*/ 20938766 w 27203888"/>
              <a:gd name="connsiteY12429" fmla="*/ 956278 h 10748675"/>
              <a:gd name="connsiteX12430" fmla="*/ 20938766 w 27203888"/>
              <a:gd name="connsiteY12430" fmla="*/ 892932 h 10748675"/>
              <a:gd name="connsiteX12431" fmla="*/ 20996761 w 27203888"/>
              <a:gd name="connsiteY12431" fmla="*/ 918700 h 10748675"/>
              <a:gd name="connsiteX12432" fmla="*/ 20996761 w 27203888"/>
              <a:gd name="connsiteY12432" fmla="*/ 822071 h 10748675"/>
              <a:gd name="connsiteX12433" fmla="*/ 21021266 w 27203888"/>
              <a:gd name="connsiteY12433" fmla="*/ 783420 h 10748675"/>
              <a:gd name="connsiteX12434" fmla="*/ 20977157 w 27203888"/>
              <a:gd name="connsiteY12434" fmla="*/ 725443 h 10748675"/>
              <a:gd name="connsiteX12435" fmla="*/ 21021266 w 27203888"/>
              <a:gd name="connsiteY12435" fmla="*/ 674982 h 10748675"/>
              <a:gd name="connsiteX12436" fmla="*/ 20938766 w 27203888"/>
              <a:gd name="connsiteY12436" fmla="*/ 700749 h 10748675"/>
              <a:gd name="connsiteX12437" fmla="*/ 20870152 w 27203888"/>
              <a:gd name="connsiteY12437" fmla="*/ 783420 h 10748675"/>
              <a:gd name="connsiteX12438" fmla="*/ 20651243 w 27203888"/>
              <a:gd name="connsiteY12438" fmla="*/ 860723 h 10748675"/>
              <a:gd name="connsiteX12439" fmla="*/ 20656143 w 27203888"/>
              <a:gd name="connsiteY12439" fmla="*/ 719001 h 10748675"/>
              <a:gd name="connsiteX12440" fmla="*/ 20704335 w 27203888"/>
              <a:gd name="connsiteY12440" fmla="*/ 681424 h 10748675"/>
              <a:gd name="connsiteX12441" fmla="*/ 20763148 w 27203888"/>
              <a:gd name="connsiteY12441" fmla="*/ 662097 h 10748675"/>
              <a:gd name="connsiteX12442" fmla="*/ 21011463 w 27203888"/>
              <a:gd name="connsiteY12442" fmla="*/ 597679 h 10748675"/>
              <a:gd name="connsiteX12443" fmla="*/ 21133172 w 27203888"/>
              <a:gd name="connsiteY12443" fmla="*/ 610563 h 10748675"/>
              <a:gd name="connsiteX12444" fmla="*/ 21177280 w 27203888"/>
              <a:gd name="connsiteY12444" fmla="*/ 629888 h 10748675"/>
              <a:gd name="connsiteX12445" fmla="*/ 21157677 w 27203888"/>
              <a:gd name="connsiteY12445" fmla="*/ 655655 h 10748675"/>
              <a:gd name="connsiteX12446" fmla="*/ 21080077 w 27203888"/>
              <a:gd name="connsiteY12446" fmla="*/ 706117 h 10748675"/>
              <a:gd name="connsiteX12447" fmla="*/ 21050670 w 27203888"/>
              <a:gd name="connsiteY12447" fmla="*/ 738326 h 10748675"/>
              <a:gd name="connsiteX12448" fmla="*/ 21040870 w 27203888"/>
              <a:gd name="connsiteY12448" fmla="*/ 841397 h 10748675"/>
              <a:gd name="connsiteX12449" fmla="*/ 21104582 w 27203888"/>
              <a:gd name="connsiteY12449" fmla="*/ 847839 h 10748675"/>
              <a:gd name="connsiteX12450" fmla="*/ 21162576 w 27203888"/>
              <a:gd name="connsiteY12450" fmla="*/ 860723 h 10748675"/>
              <a:gd name="connsiteX12451" fmla="*/ 21143790 w 27203888"/>
              <a:gd name="connsiteY12451" fmla="*/ 899375 h 10748675"/>
              <a:gd name="connsiteX12452" fmla="*/ 21084978 w 27203888"/>
              <a:gd name="connsiteY12452" fmla="*/ 892932 h 10748675"/>
              <a:gd name="connsiteX12453" fmla="*/ 21035969 w 27203888"/>
              <a:gd name="connsiteY12453" fmla="*/ 905816 h 10748675"/>
              <a:gd name="connsiteX12454" fmla="*/ 21065374 w 27203888"/>
              <a:gd name="connsiteY12454" fmla="*/ 930510 h 10748675"/>
              <a:gd name="connsiteX12455" fmla="*/ 21191983 w 27203888"/>
              <a:gd name="connsiteY12455" fmla="*/ 924068 h 10748675"/>
              <a:gd name="connsiteX12456" fmla="*/ 21733540 w 27203888"/>
              <a:gd name="connsiteY12456" fmla="*/ 911184 h 10748675"/>
              <a:gd name="connsiteX12457" fmla="*/ 22288984 w 27203888"/>
              <a:gd name="connsiteY12457" fmla="*/ 918700 h 10748675"/>
              <a:gd name="connsiteX12458" fmla="*/ 22405790 w 27203888"/>
              <a:gd name="connsiteY12458" fmla="*/ 924068 h 10748675"/>
              <a:gd name="connsiteX12459" fmla="*/ 22459702 w 27203888"/>
              <a:gd name="connsiteY12459" fmla="*/ 949836 h 10748675"/>
              <a:gd name="connsiteX12460" fmla="*/ 22508712 w 27203888"/>
              <a:gd name="connsiteY12460" fmla="*/ 943394 h 10748675"/>
              <a:gd name="connsiteX12461" fmla="*/ 22561805 w 27203888"/>
              <a:gd name="connsiteY12461" fmla="*/ 982045 h 10748675"/>
              <a:gd name="connsiteX12462" fmla="*/ 22625517 w 27203888"/>
              <a:gd name="connsiteY12462" fmla="*/ 994929 h 10748675"/>
              <a:gd name="connsiteX12463" fmla="*/ 22717818 w 27203888"/>
              <a:gd name="connsiteY12463" fmla="*/ 1033580 h 10748675"/>
              <a:gd name="connsiteX12464" fmla="*/ 22011263 w 27203888"/>
              <a:gd name="connsiteY12464" fmla="*/ 1001371 h 10748675"/>
              <a:gd name="connsiteX12465" fmla="*/ 22352697 w 27203888"/>
              <a:gd name="connsiteY12465" fmla="*/ 1078691 h 10748675"/>
              <a:gd name="connsiteX12466" fmla="*/ 22518512 w 27203888"/>
              <a:gd name="connsiteY12466" fmla="*/ 1123786 h 10748675"/>
              <a:gd name="connsiteX12467" fmla="*/ 22664725 w 27203888"/>
              <a:gd name="connsiteY12467" fmla="*/ 1187133 h 10748675"/>
              <a:gd name="connsiteX12468" fmla="*/ 23005343 w 27203888"/>
              <a:gd name="connsiteY12468" fmla="*/ 1270879 h 10748675"/>
              <a:gd name="connsiteX12469" fmla="*/ 23171976 w 27203888"/>
              <a:gd name="connsiteY12469" fmla="*/ 1315972 h 10748675"/>
              <a:gd name="connsiteX12470" fmla="*/ 23249574 w 27203888"/>
              <a:gd name="connsiteY12470" fmla="*/ 1340667 h 10748675"/>
              <a:gd name="connsiteX12471" fmla="*/ 23274079 w 27203888"/>
              <a:gd name="connsiteY12471" fmla="*/ 1321342 h 10748675"/>
              <a:gd name="connsiteX12472" fmla="*/ 23303486 w 27203888"/>
              <a:gd name="connsiteY12472" fmla="*/ 1321341 h 10748675"/>
              <a:gd name="connsiteX12473" fmla="*/ 23274080 w 27203888"/>
              <a:gd name="connsiteY12473" fmla="*/ 1385761 h 10748675"/>
              <a:gd name="connsiteX12474" fmla="*/ 23698014 w 27203888"/>
              <a:gd name="connsiteY12474" fmla="*/ 1545737 h 10748675"/>
              <a:gd name="connsiteX12475" fmla="*/ 23903038 w 27203888"/>
              <a:gd name="connsiteY12475" fmla="*/ 1635925 h 10748675"/>
              <a:gd name="connsiteX12476" fmla="*/ 23995342 w 27203888"/>
              <a:gd name="connsiteY12476" fmla="*/ 1687461 h 10748675"/>
              <a:gd name="connsiteX12477" fmla="*/ 24019846 w 27203888"/>
              <a:gd name="connsiteY12477" fmla="*/ 1757249 h 10748675"/>
              <a:gd name="connsiteX12478" fmla="*/ 24034549 w 27203888"/>
              <a:gd name="connsiteY12478" fmla="*/ 1687460 h 10748675"/>
              <a:gd name="connsiteX12479" fmla="*/ 24049253 w 27203888"/>
              <a:gd name="connsiteY12479" fmla="*/ 1629483 h 10748675"/>
              <a:gd name="connsiteX12480" fmla="*/ 24317171 w 27203888"/>
              <a:gd name="connsiteY12480" fmla="*/ 1693904 h 10748675"/>
              <a:gd name="connsiteX12481" fmla="*/ 24434794 w 27203888"/>
              <a:gd name="connsiteY12481" fmla="*/ 1783018 h 10748675"/>
              <a:gd name="connsiteX12482" fmla="*/ 24551602 w 27203888"/>
              <a:gd name="connsiteY12482" fmla="*/ 1815228 h 10748675"/>
              <a:gd name="connsiteX12483" fmla="*/ 25072739 w 27203888"/>
              <a:gd name="connsiteY12483" fmla="*/ 2052508 h 10748675"/>
              <a:gd name="connsiteX12484" fmla="*/ 26082341 w 27203888"/>
              <a:gd name="connsiteY12484" fmla="*/ 2840587 h 10748675"/>
              <a:gd name="connsiteX12485" fmla="*/ 26062734 w 27203888"/>
              <a:gd name="connsiteY12485" fmla="*/ 2885678 h 10748675"/>
              <a:gd name="connsiteX12486" fmla="*/ 26062203 w 27203888"/>
              <a:gd name="connsiteY12486" fmla="*/ 2885567 h 10748675"/>
              <a:gd name="connsiteX12487" fmla="*/ 26062720 w 27203888"/>
              <a:gd name="connsiteY12487" fmla="*/ 2890427 h 10748675"/>
              <a:gd name="connsiteX12488" fmla="*/ 26061010 w 27203888"/>
              <a:gd name="connsiteY12488" fmla="*/ 2906469 h 10748675"/>
              <a:gd name="connsiteX12489" fmla="*/ 26055895 w 27203888"/>
              <a:gd name="connsiteY12489" fmla="*/ 2890427 h 10748675"/>
              <a:gd name="connsiteX12490" fmla="*/ 26057740 w 27203888"/>
              <a:gd name="connsiteY12490" fmla="*/ 2884640 h 10748675"/>
              <a:gd name="connsiteX12491" fmla="*/ 26051094 w 27203888"/>
              <a:gd name="connsiteY12491" fmla="*/ 2883262 h 10748675"/>
              <a:gd name="connsiteX12492" fmla="*/ 26043132 w 27203888"/>
              <a:gd name="connsiteY12492" fmla="*/ 2885678 h 10748675"/>
              <a:gd name="connsiteX12493" fmla="*/ 26087241 w 27203888"/>
              <a:gd name="connsiteY12493" fmla="*/ 2943653 h 10748675"/>
              <a:gd name="connsiteX12494" fmla="*/ 26141151 w 27203888"/>
              <a:gd name="connsiteY12494" fmla="*/ 3000557 h 10748675"/>
              <a:gd name="connsiteX12495" fmla="*/ 26072539 w 27203888"/>
              <a:gd name="connsiteY12495" fmla="*/ 2955462 h 10748675"/>
              <a:gd name="connsiteX12496" fmla="*/ 25975334 w 27203888"/>
              <a:gd name="connsiteY12496" fmla="*/ 2885678 h 10748675"/>
              <a:gd name="connsiteX12497" fmla="*/ 25965533 w 27203888"/>
              <a:gd name="connsiteY12497" fmla="*/ 2808368 h 10748675"/>
              <a:gd name="connsiteX12498" fmla="*/ 25936127 w 27203888"/>
              <a:gd name="connsiteY12498" fmla="*/ 2756831 h 10748675"/>
              <a:gd name="connsiteX12499" fmla="*/ 25829122 w 27203888"/>
              <a:gd name="connsiteY12499" fmla="*/ 2693485 h 10748675"/>
              <a:gd name="connsiteX12500" fmla="*/ 25711499 w 27203888"/>
              <a:gd name="connsiteY12500" fmla="*/ 2629066 h 10748675"/>
              <a:gd name="connsiteX12501" fmla="*/ 25614297 w 27203888"/>
              <a:gd name="connsiteY12501" fmla="*/ 2545320 h 10748675"/>
              <a:gd name="connsiteX12502" fmla="*/ 25555484 w 27203888"/>
              <a:gd name="connsiteY12502" fmla="*/ 2507744 h 10748675"/>
              <a:gd name="connsiteX12503" fmla="*/ 25472985 w 27203888"/>
              <a:gd name="connsiteY12503" fmla="*/ 2443323 h 10748675"/>
              <a:gd name="connsiteX12504" fmla="*/ 24980437 w 27203888"/>
              <a:gd name="connsiteY12504" fmla="*/ 2160948 h 10748675"/>
              <a:gd name="connsiteX12505" fmla="*/ 24867320 w 27203888"/>
              <a:gd name="connsiteY12505" fmla="*/ 2097299 h 10748675"/>
              <a:gd name="connsiteX12506" fmla="*/ 24866387 w 27203888"/>
              <a:gd name="connsiteY12506" fmla="*/ 2099119 h 10748675"/>
              <a:gd name="connsiteX12507" fmla="*/ 24859529 w 27203888"/>
              <a:gd name="connsiteY12507" fmla="*/ 2093030 h 10748675"/>
              <a:gd name="connsiteX12508" fmla="*/ 24859765 w 27203888"/>
              <a:gd name="connsiteY12508" fmla="*/ 2093030 h 10748675"/>
              <a:gd name="connsiteX12509" fmla="*/ 24736206 w 27203888"/>
              <a:gd name="connsiteY12509" fmla="*/ 2020298 h 10748675"/>
              <a:gd name="connsiteX12510" fmla="*/ 24624300 w 27203888"/>
              <a:gd name="connsiteY12510" fmla="*/ 1955878 h 10748675"/>
              <a:gd name="connsiteX12511" fmla="*/ 24512394 w 27203888"/>
              <a:gd name="connsiteY12511" fmla="*/ 1968762 h 10748675"/>
              <a:gd name="connsiteX12512" fmla="*/ 24834226 w 27203888"/>
              <a:gd name="connsiteY12512" fmla="*/ 2154507 h 10748675"/>
              <a:gd name="connsiteX12513" fmla="*/ 24980438 w 27203888"/>
              <a:gd name="connsiteY12513" fmla="*/ 2251140 h 10748675"/>
              <a:gd name="connsiteX12514" fmla="*/ 25009842 w 27203888"/>
              <a:gd name="connsiteY12514" fmla="*/ 2283347 h 10748675"/>
              <a:gd name="connsiteX12515" fmla="*/ 24980438 w 27203888"/>
              <a:gd name="connsiteY12515" fmla="*/ 2334883 h 10748675"/>
              <a:gd name="connsiteX12516" fmla="*/ 25024547 w 27203888"/>
              <a:gd name="connsiteY12516" fmla="*/ 2359574 h 10748675"/>
              <a:gd name="connsiteX12517" fmla="*/ 25029448 w 27203888"/>
              <a:gd name="connsiteY12517" fmla="*/ 2302677 h 10748675"/>
              <a:gd name="connsiteX12518" fmla="*/ 25067839 w 27203888"/>
              <a:gd name="connsiteY12518" fmla="*/ 2289786 h 10748675"/>
              <a:gd name="connsiteX12519" fmla="*/ 25064774 w 27203888"/>
              <a:gd name="connsiteY12519" fmla="*/ 2333676 h 10748675"/>
              <a:gd name="connsiteX12520" fmla="*/ 25065585 w 27203888"/>
              <a:gd name="connsiteY12520" fmla="*/ 2334410 h 10748675"/>
              <a:gd name="connsiteX12521" fmla="*/ 25070067 w 27203888"/>
              <a:gd name="connsiteY12521" fmla="*/ 2320335 h 10748675"/>
              <a:gd name="connsiteX12522" fmla="*/ 25071866 w 27203888"/>
              <a:gd name="connsiteY12522" fmla="*/ 2336373 h 10748675"/>
              <a:gd name="connsiteX12523" fmla="*/ 25071487 w 27203888"/>
              <a:gd name="connsiteY12523" fmla="*/ 2339756 h 10748675"/>
              <a:gd name="connsiteX12524" fmla="*/ 25087441 w 27203888"/>
              <a:gd name="connsiteY12524" fmla="*/ 2354208 h 10748675"/>
              <a:gd name="connsiteX12525" fmla="*/ 25116849 w 27203888"/>
              <a:gd name="connsiteY12525" fmla="*/ 2341324 h 10748675"/>
              <a:gd name="connsiteX12526" fmla="*/ 25151154 w 27203888"/>
              <a:gd name="connsiteY12526" fmla="*/ 2354207 h 10748675"/>
              <a:gd name="connsiteX12527" fmla="*/ 25111948 w 27203888"/>
              <a:gd name="connsiteY12527" fmla="*/ 2411124 h 10748675"/>
              <a:gd name="connsiteX12528" fmla="*/ 25165859 w 27203888"/>
              <a:gd name="connsiteY12528" fmla="*/ 2475531 h 10748675"/>
              <a:gd name="connsiteX12529" fmla="*/ 25107046 w 27203888"/>
              <a:gd name="connsiteY12529" fmla="*/ 2456208 h 10748675"/>
              <a:gd name="connsiteX12530" fmla="*/ 25039249 w 27203888"/>
              <a:gd name="connsiteY12530" fmla="*/ 2411124 h 10748675"/>
              <a:gd name="connsiteX12531" fmla="*/ 24888136 w 27203888"/>
              <a:gd name="connsiteY12531" fmla="*/ 2309116 h 10748675"/>
              <a:gd name="connsiteX12532" fmla="*/ 24760712 w 27203888"/>
              <a:gd name="connsiteY12532" fmla="*/ 2218924 h 10748675"/>
              <a:gd name="connsiteX12533" fmla="*/ 24619401 w 27203888"/>
              <a:gd name="connsiteY12533" fmla="*/ 2160948 h 10748675"/>
              <a:gd name="connsiteX12534" fmla="*/ 23980638 w 27203888"/>
              <a:gd name="connsiteY12534" fmla="*/ 1892531 h 10748675"/>
              <a:gd name="connsiteX12535" fmla="*/ 23405589 w 27203888"/>
              <a:gd name="connsiteY12535" fmla="*/ 1661693 h 10748675"/>
              <a:gd name="connsiteX12536" fmla="*/ 23122966 w 27203888"/>
              <a:gd name="connsiteY12536" fmla="*/ 1558621 h 10748675"/>
              <a:gd name="connsiteX12537" fmla="*/ 22986556 w 27203888"/>
              <a:gd name="connsiteY12537" fmla="*/ 1501717 h 10748675"/>
              <a:gd name="connsiteX12538" fmla="*/ 22873834 w 27203888"/>
              <a:gd name="connsiteY12538" fmla="*/ 1450180 h 10748675"/>
              <a:gd name="connsiteX12539" fmla="*/ 22757028 w 27203888"/>
              <a:gd name="connsiteY12539" fmla="*/ 1430855 h 10748675"/>
              <a:gd name="connsiteX12540" fmla="*/ 22630418 w 27203888"/>
              <a:gd name="connsiteY12540" fmla="*/ 1379318 h 10748675"/>
              <a:gd name="connsiteX12541" fmla="*/ 22362499 w 27203888"/>
              <a:gd name="connsiteY12541" fmla="*/ 1334225 h 10748675"/>
              <a:gd name="connsiteX12542" fmla="*/ 22142771 w 27203888"/>
              <a:gd name="connsiteY12542" fmla="*/ 1321341 h 10748675"/>
              <a:gd name="connsiteX12543" fmla="*/ 22264478 w 27203888"/>
              <a:gd name="connsiteY12543" fmla="*/ 1321342 h 10748675"/>
              <a:gd name="connsiteX12544" fmla="*/ 22283081 w 27203888"/>
              <a:gd name="connsiteY12544" fmla="*/ 1331529 h 10748675"/>
              <a:gd name="connsiteX12545" fmla="*/ 22280237 w 27203888"/>
              <a:gd name="connsiteY12545" fmla="*/ 1319096 h 10748675"/>
              <a:gd name="connsiteX12546" fmla="*/ 22293889 w 27203888"/>
              <a:gd name="connsiteY12546" fmla="*/ 1319096 h 10748675"/>
              <a:gd name="connsiteX12547" fmla="*/ 22287173 w 27203888"/>
              <a:gd name="connsiteY12547" fmla="*/ 1333770 h 10748675"/>
              <a:gd name="connsiteX12548" fmla="*/ 22315939 w 27203888"/>
              <a:gd name="connsiteY12548" fmla="*/ 1349525 h 10748675"/>
              <a:gd name="connsiteX12549" fmla="*/ 22367399 w 27203888"/>
              <a:gd name="connsiteY12549" fmla="*/ 1372877 h 10748675"/>
              <a:gd name="connsiteX12550" fmla="*/ 22610814 w 27203888"/>
              <a:gd name="connsiteY12550" fmla="*/ 1456622 h 10748675"/>
              <a:gd name="connsiteX12551" fmla="*/ 23093561 w 27203888"/>
              <a:gd name="connsiteY12551" fmla="*/ 1635925 h 10748675"/>
              <a:gd name="connsiteX12552" fmla="*/ 23571406 w 27203888"/>
              <a:gd name="connsiteY12552" fmla="*/ 1821669 h 10748675"/>
              <a:gd name="connsiteX12553" fmla="*/ 23819722 w 27203888"/>
              <a:gd name="connsiteY12553" fmla="*/ 1918302 h 10748675"/>
              <a:gd name="connsiteX12554" fmla="*/ 23927543 w 27203888"/>
              <a:gd name="connsiteY12554" fmla="*/ 1955878 h 10748675"/>
              <a:gd name="connsiteX12555" fmla="*/ 23947147 w 27203888"/>
              <a:gd name="connsiteY12555" fmla="*/ 2058950 h 10748675"/>
              <a:gd name="connsiteX12556" fmla="*/ 23980638 w 27203888"/>
              <a:gd name="connsiteY12556" fmla="*/ 2058951 h 10748675"/>
              <a:gd name="connsiteX12557" fmla="*/ 23985538 w 27203888"/>
              <a:gd name="connsiteY12557" fmla="*/ 2091161 h 10748675"/>
              <a:gd name="connsiteX12558" fmla="*/ 23893236 w 27203888"/>
              <a:gd name="connsiteY12558" fmla="*/ 2058951 h 10748675"/>
              <a:gd name="connsiteX12559" fmla="*/ 23630217 w 27203888"/>
              <a:gd name="connsiteY12559" fmla="*/ 1955878 h 10748675"/>
              <a:gd name="connsiteX12560" fmla="*/ 23103362 w 27203888"/>
              <a:gd name="connsiteY12560" fmla="*/ 1815228 h 10748675"/>
              <a:gd name="connsiteX12561" fmla="*/ 23093561 w 27203888"/>
              <a:gd name="connsiteY12561" fmla="*/ 1873206 h 10748675"/>
              <a:gd name="connsiteX12562" fmla="*/ 23059253 w 27203888"/>
              <a:gd name="connsiteY12562" fmla="*/ 1795901 h 10748675"/>
              <a:gd name="connsiteX12563" fmla="*/ 23015962 w 27203888"/>
              <a:gd name="connsiteY12563" fmla="*/ 1783018 h 10748675"/>
              <a:gd name="connsiteX12564" fmla="*/ 22883635 w 27203888"/>
              <a:gd name="connsiteY12564" fmla="*/ 1770133 h 10748675"/>
              <a:gd name="connsiteX12565" fmla="*/ 22630417 w 27203888"/>
              <a:gd name="connsiteY12565" fmla="*/ 1726113 h 10748675"/>
              <a:gd name="connsiteX12566" fmla="*/ 22113367 w 27203888"/>
              <a:gd name="connsiteY12566" fmla="*/ 1597273 h 10748675"/>
              <a:gd name="connsiteX12567" fmla="*/ 22040668 w 27203888"/>
              <a:gd name="connsiteY12567" fmla="*/ 1706787 h 10748675"/>
              <a:gd name="connsiteX12568" fmla="*/ 22181979 w 27203888"/>
              <a:gd name="connsiteY12568" fmla="*/ 1750807 h 10748675"/>
              <a:gd name="connsiteX12569" fmla="*/ 22230988 w 27203888"/>
              <a:gd name="connsiteY12569" fmla="*/ 1757250 h 10748675"/>
              <a:gd name="connsiteX12570" fmla="*/ 22249777 w 27203888"/>
              <a:gd name="connsiteY12570" fmla="*/ 1700344 h 10748675"/>
              <a:gd name="connsiteX12571" fmla="*/ 22367399 w 27203888"/>
              <a:gd name="connsiteY12571" fmla="*/ 1738997 h 10748675"/>
              <a:gd name="connsiteX12572" fmla="*/ 22435197 w 27203888"/>
              <a:gd name="connsiteY12572" fmla="*/ 1776575 h 10748675"/>
              <a:gd name="connsiteX12573" fmla="*/ 22454800 w 27203888"/>
              <a:gd name="connsiteY12573" fmla="*/ 1726113 h 10748675"/>
              <a:gd name="connsiteX12574" fmla="*/ 22786433 w 27203888"/>
              <a:gd name="connsiteY12574" fmla="*/ 1860322 h 10748675"/>
              <a:gd name="connsiteX12575" fmla="*/ 22888537 w 27203888"/>
              <a:gd name="connsiteY12575" fmla="*/ 1853879 h 10748675"/>
              <a:gd name="connsiteX12576" fmla="*/ 22932645 w 27203888"/>
              <a:gd name="connsiteY12576" fmla="*/ 1847438 h 10748675"/>
              <a:gd name="connsiteX12577" fmla="*/ 22962050 w 27203888"/>
              <a:gd name="connsiteY12577" fmla="*/ 1879647 h 10748675"/>
              <a:gd name="connsiteX12578" fmla="*/ 23049451 w 27203888"/>
              <a:gd name="connsiteY12578" fmla="*/ 1886089 h 10748675"/>
              <a:gd name="connsiteX12579" fmla="*/ 23108264 w 27203888"/>
              <a:gd name="connsiteY12579" fmla="*/ 1873206 h 10748675"/>
              <a:gd name="connsiteX12580" fmla="*/ 23118064 w 27203888"/>
              <a:gd name="connsiteY12580" fmla="*/ 1936552 h 10748675"/>
              <a:gd name="connsiteX12581" fmla="*/ 23137670 w 27203888"/>
              <a:gd name="connsiteY12581" fmla="*/ 1944068 h 10748675"/>
              <a:gd name="connsiteX12582" fmla="*/ 23195664 w 27203888"/>
              <a:gd name="connsiteY12582" fmla="*/ 1962320 h 10748675"/>
              <a:gd name="connsiteX12583" fmla="*/ 23288783 w 27203888"/>
              <a:gd name="connsiteY12583" fmla="*/ 2013856 h 10748675"/>
              <a:gd name="connsiteX12584" fmla="*/ 23039651 w 27203888"/>
              <a:gd name="connsiteY12584" fmla="*/ 1975204 h 10748675"/>
              <a:gd name="connsiteX12585" fmla="*/ 22937545 w 27203888"/>
              <a:gd name="connsiteY12585" fmla="*/ 1962320 h 10748675"/>
              <a:gd name="connsiteX12586" fmla="*/ 22934387 w 27203888"/>
              <a:gd name="connsiteY12586" fmla="*/ 1956428 h 10748675"/>
              <a:gd name="connsiteX12587" fmla="*/ 22935108 w 27203888"/>
              <a:gd name="connsiteY12587" fmla="*/ 1964030 h 10748675"/>
              <a:gd name="connsiteX12588" fmla="*/ 22932133 w 27203888"/>
              <a:gd name="connsiteY12588" fmla="*/ 1963040 h 10748675"/>
              <a:gd name="connsiteX12589" fmla="*/ 22935107 w 27203888"/>
              <a:gd name="connsiteY12589" fmla="*/ 1968906 h 10748675"/>
              <a:gd name="connsiteX12590" fmla="*/ 22921456 w 27203888"/>
              <a:gd name="connsiteY12590" fmla="*/ 1968906 h 10748675"/>
              <a:gd name="connsiteX12591" fmla="*/ 22925544 w 27203888"/>
              <a:gd name="connsiteY12591" fmla="*/ 1960845 h 10748675"/>
              <a:gd name="connsiteX12592" fmla="*/ 22924869 w 27203888"/>
              <a:gd name="connsiteY12592" fmla="*/ 1960621 h 10748675"/>
              <a:gd name="connsiteX12593" fmla="*/ 22922309 w 27203888"/>
              <a:gd name="connsiteY12593" fmla="*/ 1952523 h 10748675"/>
              <a:gd name="connsiteX12594" fmla="*/ 22921576 w 27203888"/>
              <a:gd name="connsiteY12594" fmla="*/ 1938988 h 10748675"/>
              <a:gd name="connsiteX12595" fmla="*/ 22917942 w 27203888"/>
              <a:gd name="connsiteY12595" fmla="*/ 1944068 h 10748675"/>
              <a:gd name="connsiteX12596" fmla="*/ 22888538 w 27203888"/>
              <a:gd name="connsiteY12596" fmla="*/ 1955878 h 10748675"/>
              <a:gd name="connsiteX12597" fmla="*/ 22820740 w 27203888"/>
              <a:gd name="connsiteY12597" fmla="*/ 1949436 h 10748675"/>
              <a:gd name="connsiteX12598" fmla="*/ 22801137 w 27203888"/>
              <a:gd name="connsiteY12598" fmla="*/ 1892531 h 10748675"/>
              <a:gd name="connsiteX12599" fmla="*/ 22771729 w 27203888"/>
              <a:gd name="connsiteY12599" fmla="*/ 1866764 h 10748675"/>
              <a:gd name="connsiteX12600" fmla="*/ 22727621 w 27203888"/>
              <a:gd name="connsiteY12600" fmla="*/ 1905417 h 10748675"/>
              <a:gd name="connsiteX12601" fmla="*/ 22771730 w 27203888"/>
              <a:gd name="connsiteY12601" fmla="*/ 1936552 h 10748675"/>
              <a:gd name="connsiteX12602" fmla="*/ 21991659 w 27203888"/>
              <a:gd name="connsiteY12602" fmla="*/ 1789460 h 10748675"/>
              <a:gd name="connsiteX12603" fmla="*/ 22021063 w 27203888"/>
              <a:gd name="connsiteY12603" fmla="*/ 1713230 h 10748675"/>
              <a:gd name="connsiteX12604" fmla="*/ 21694332 w 27203888"/>
              <a:gd name="connsiteY12604" fmla="*/ 1661693 h 10748675"/>
              <a:gd name="connsiteX12605" fmla="*/ 21728640 w 27203888"/>
              <a:gd name="connsiteY12605" fmla="*/ 1597273 h 10748675"/>
              <a:gd name="connsiteX12606" fmla="*/ 21645323 w 27203888"/>
              <a:gd name="connsiteY12606" fmla="*/ 1597273 h 10748675"/>
              <a:gd name="connsiteX12607" fmla="*/ 21630619 w 27203888"/>
              <a:gd name="connsiteY12607" fmla="*/ 1533927 h 10748675"/>
              <a:gd name="connsiteX12608" fmla="*/ 21572625 w 27203888"/>
              <a:gd name="connsiteY12608" fmla="*/ 1495275 h 10748675"/>
              <a:gd name="connsiteX12609" fmla="*/ 21542607 w 27203888"/>
              <a:gd name="connsiteY12609" fmla="*/ 1469507 h 10748675"/>
              <a:gd name="connsiteX12610" fmla="*/ 21540303 w 27203888"/>
              <a:gd name="connsiteY12610" fmla="*/ 1467745 h 10748675"/>
              <a:gd name="connsiteX12611" fmla="*/ 21542653 w 27203888"/>
              <a:gd name="connsiteY12611" fmla="*/ 1481657 h 10748675"/>
              <a:gd name="connsiteX12612" fmla="*/ 21534549 w 27203888"/>
              <a:gd name="connsiteY12612" fmla="*/ 1476042 h 10748675"/>
              <a:gd name="connsiteX12613" fmla="*/ 21537043 w 27203888"/>
              <a:gd name="connsiteY12613" fmla="*/ 1467222 h 10748675"/>
              <a:gd name="connsiteX12614" fmla="*/ 21537874 w 27203888"/>
              <a:gd name="connsiteY12614" fmla="*/ 1465887 h 10748675"/>
              <a:gd name="connsiteX12615" fmla="*/ 21508912 w 27203888"/>
              <a:gd name="connsiteY12615" fmla="*/ 1443738 h 10748675"/>
              <a:gd name="connsiteX12616" fmla="*/ 21518715 w 27203888"/>
              <a:gd name="connsiteY12616" fmla="*/ 1475948 h 10748675"/>
              <a:gd name="connsiteX12617" fmla="*/ 21538319 w 27203888"/>
              <a:gd name="connsiteY12617" fmla="*/ 1482392 h 10748675"/>
              <a:gd name="connsiteX12618" fmla="*/ 21538318 w 27203888"/>
              <a:gd name="connsiteY12618" fmla="*/ 1539294 h 10748675"/>
              <a:gd name="connsiteX12619" fmla="*/ 21313690 w 27203888"/>
              <a:gd name="connsiteY12619" fmla="*/ 1508158 h 10748675"/>
              <a:gd name="connsiteX12620" fmla="*/ 21479506 w 27203888"/>
              <a:gd name="connsiteY12620" fmla="*/ 1475949 h 10748675"/>
              <a:gd name="connsiteX12621" fmla="*/ 21494209 w 27203888"/>
              <a:gd name="connsiteY12621" fmla="*/ 1411530 h 10748675"/>
              <a:gd name="connsiteX12622" fmla="*/ 21533416 w 27203888"/>
              <a:gd name="connsiteY12622" fmla="*/ 1417971 h 10748675"/>
              <a:gd name="connsiteX12623" fmla="*/ 21582426 w 27203888"/>
              <a:gd name="connsiteY12623" fmla="*/ 1385761 h 10748675"/>
              <a:gd name="connsiteX12624" fmla="*/ 21236092 w 27203888"/>
              <a:gd name="connsiteY12624" fmla="*/ 1372877 h 10748675"/>
              <a:gd name="connsiteX12625" fmla="*/ 20914261 w 27203888"/>
              <a:gd name="connsiteY12625" fmla="*/ 1475948 h 10748675"/>
              <a:gd name="connsiteX12626" fmla="*/ 21006563 w 27203888"/>
              <a:gd name="connsiteY12626" fmla="*/ 1508158 h 10748675"/>
              <a:gd name="connsiteX12627" fmla="*/ 21001662 w 27203888"/>
              <a:gd name="connsiteY12627" fmla="*/ 1571506 h 10748675"/>
              <a:gd name="connsiteX12628" fmla="*/ 20968172 w 27203888"/>
              <a:gd name="connsiteY12628" fmla="*/ 1577947 h 10748675"/>
              <a:gd name="connsiteX12629" fmla="*/ 21006563 w 27203888"/>
              <a:gd name="connsiteY12629" fmla="*/ 1668135 h 10748675"/>
              <a:gd name="connsiteX12630" fmla="*/ 20948568 w 27203888"/>
              <a:gd name="connsiteY12630" fmla="*/ 1687460 h 10748675"/>
              <a:gd name="connsiteX12631" fmla="*/ 20889755 w 27203888"/>
              <a:gd name="connsiteY12631" fmla="*/ 1726113 h 10748675"/>
              <a:gd name="connsiteX12632" fmla="*/ 20802356 w 27203888"/>
              <a:gd name="connsiteY12632" fmla="*/ 1738997 h 10748675"/>
              <a:gd name="connsiteX12633" fmla="*/ 20723939 w 27203888"/>
              <a:gd name="connsiteY12633" fmla="*/ 1744365 h 10748675"/>
              <a:gd name="connsiteX12634" fmla="*/ 20553222 w 27203888"/>
              <a:gd name="connsiteY12634" fmla="*/ 1776576 h 10748675"/>
              <a:gd name="connsiteX12635" fmla="*/ 20382505 w 27203888"/>
              <a:gd name="connsiteY12635" fmla="*/ 1815228 h 10748675"/>
              <a:gd name="connsiteX12636" fmla="*/ 20314709 w 27203888"/>
              <a:gd name="connsiteY12636" fmla="*/ 1847437 h 10748675"/>
              <a:gd name="connsiteX12637" fmla="*/ 20246094 w 27203888"/>
              <a:gd name="connsiteY12637" fmla="*/ 1860322 h 10748675"/>
              <a:gd name="connsiteX12638" fmla="*/ 20094981 w 27203888"/>
              <a:gd name="connsiteY12638" fmla="*/ 1918302 h 10748675"/>
              <a:gd name="connsiteX12639" fmla="*/ 20046789 w 27203888"/>
              <a:gd name="connsiteY12639" fmla="*/ 1918302 h 10748675"/>
              <a:gd name="connsiteX12640" fmla="*/ 20046583 w 27203888"/>
              <a:gd name="connsiteY12640" fmla="*/ 1918226 h 10748675"/>
              <a:gd name="connsiteX12641" fmla="*/ 20032161 w 27203888"/>
              <a:gd name="connsiteY12641" fmla="*/ 1912866 h 10748675"/>
              <a:gd name="connsiteX12642" fmla="*/ 19992878 w 27203888"/>
              <a:gd name="connsiteY12642" fmla="*/ 1918301 h 10748675"/>
              <a:gd name="connsiteX12643" fmla="*/ 20090080 w 27203888"/>
              <a:gd name="connsiteY12643" fmla="*/ 1988087 h 10748675"/>
              <a:gd name="connsiteX12644" fmla="*/ 19578746 w 27203888"/>
              <a:gd name="connsiteY12644" fmla="*/ 2193158 h 10748675"/>
              <a:gd name="connsiteX12645" fmla="*/ 19329613 w 27203888"/>
              <a:gd name="connsiteY12645" fmla="*/ 2309116 h 10748675"/>
              <a:gd name="connsiteX12646" fmla="*/ 19212806 w 27203888"/>
              <a:gd name="connsiteY12646" fmla="*/ 2391784 h 10748675"/>
              <a:gd name="connsiteX12647" fmla="*/ 19159712 w 27203888"/>
              <a:gd name="connsiteY12647" fmla="*/ 2404662 h 10748675"/>
              <a:gd name="connsiteX12648" fmla="*/ 19145009 w 27203888"/>
              <a:gd name="connsiteY12648" fmla="*/ 2462650 h 10748675"/>
              <a:gd name="connsiteX12649" fmla="*/ 19617136 w 27203888"/>
              <a:gd name="connsiteY12649" fmla="*/ 2244692 h 10748675"/>
              <a:gd name="connsiteX12650" fmla="*/ 19617137 w 27203888"/>
              <a:gd name="connsiteY12650" fmla="*/ 2309116 h 10748675"/>
              <a:gd name="connsiteX12651" fmla="*/ 19978174 w 27203888"/>
              <a:gd name="connsiteY12651" fmla="*/ 2167390 h 10748675"/>
              <a:gd name="connsiteX12652" fmla="*/ 20143992 w 27203888"/>
              <a:gd name="connsiteY12652" fmla="*/ 2154507 h 10748675"/>
              <a:gd name="connsiteX12653" fmla="*/ 20183199 w 27203888"/>
              <a:gd name="connsiteY12653" fmla="*/ 2123371 h 10748675"/>
              <a:gd name="connsiteX12654" fmla="*/ 20206887 w 27203888"/>
              <a:gd name="connsiteY12654" fmla="*/ 2078276 h 10748675"/>
              <a:gd name="connsiteX12655" fmla="*/ 20280402 w 27203888"/>
              <a:gd name="connsiteY12655" fmla="*/ 2097602 h 10748675"/>
              <a:gd name="connsiteX12656" fmla="*/ 20300005 w 27203888"/>
              <a:gd name="connsiteY12656" fmla="*/ 2123370 h 10748675"/>
              <a:gd name="connsiteX12657" fmla="*/ 20344114 w 27203888"/>
              <a:gd name="connsiteY12657" fmla="*/ 2123371 h 10748675"/>
              <a:gd name="connsiteX12658" fmla="*/ 20349015 w 27203888"/>
              <a:gd name="connsiteY12658" fmla="*/ 2097602 h 10748675"/>
              <a:gd name="connsiteX12659" fmla="*/ 20367802 w 27203888"/>
              <a:gd name="connsiteY12659" fmla="*/ 2084718 h 10748675"/>
              <a:gd name="connsiteX12660" fmla="*/ 20411910 w 27203888"/>
              <a:gd name="connsiteY12660" fmla="*/ 2084718 h 10748675"/>
              <a:gd name="connsiteX12661" fmla="*/ 20485426 w 27203888"/>
              <a:gd name="connsiteY12661" fmla="*/ 2033182 h 10748675"/>
              <a:gd name="connsiteX12662" fmla="*/ 20426615 w 27203888"/>
              <a:gd name="connsiteY12662" fmla="*/ 1905416 h 10748675"/>
              <a:gd name="connsiteX12663" fmla="*/ 20421713 w 27203888"/>
              <a:gd name="connsiteY12663" fmla="*/ 1847438 h 10748675"/>
              <a:gd name="connsiteX12664" fmla="*/ 20651243 w 27203888"/>
              <a:gd name="connsiteY12664" fmla="*/ 1828111 h 10748675"/>
              <a:gd name="connsiteX12665" fmla="*/ 20533619 w 27203888"/>
              <a:gd name="connsiteY12665" fmla="*/ 1866764 h 10748675"/>
              <a:gd name="connsiteX12666" fmla="*/ 20592429 w 27203888"/>
              <a:gd name="connsiteY12666" fmla="*/ 1918302 h 10748675"/>
              <a:gd name="connsiteX12667" fmla="*/ 20533619 w 27203888"/>
              <a:gd name="connsiteY12667" fmla="*/ 1981645 h 10748675"/>
              <a:gd name="connsiteX12668" fmla="*/ 20572827 w 27203888"/>
              <a:gd name="connsiteY12668" fmla="*/ 2039624 h 10748675"/>
              <a:gd name="connsiteX12669" fmla="*/ 20797455 w 27203888"/>
              <a:gd name="connsiteY12669" fmla="*/ 2000972 h 10748675"/>
              <a:gd name="connsiteX12670" fmla="*/ 20933865 w 27203888"/>
              <a:gd name="connsiteY12670" fmla="*/ 1988088 h 10748675"/>
              <a:gd name="connsiteX12671" fmla="*/ 21084978 w 27203888"/>
              <a:gd name="connsiteY12671" fmla="*/ 1975204 h 10748675"/>
              <a:gd name="connsiteX12672" fmla="*/ 21162577 w 27203888"/>
              <a:gd name="connsiteY12672" fmla="*/ 1975204 h 10748675"/>
              <a:gd name="connsiteX12673" fmla="*/ 21211586 w 27203888"/>
              <a:gd name="connsiteY12673" fmla="*/ 1968762 h 10748675"/>
              <a:gd name="connsiteX12674" fmla="*/ 21216488 w 27203888"/>
              <a:gd name="connsiteY12674" fmla="*/ 2000972 h 10748675"/>
              <a:gd name="connsiteX12675" fmla="*/ 21177280 w 27203888"/>
              <a:gd name="connsiteY12675" fmla="*/ 2000972 h 10748675"/>
              <a:gd name="connsiteX12676" fmla="*/ 21245894 w 27203888"/>
              <a:gd name="connsiteY12676" fmla="*/ 2052508 h 10748675"/>
              <a:gd name="connsiteX12677" fmla="*/ 21275299 w 27203888"/>
              <a:gd name="connsiteY12677" fmla="*/ 2071834 h 10748675"/>
              <a:gd name="connsiteX12678" fmla="*/ 21318592 w 27203888"/>
              <a:gd name="connsiteY12678" fmla="*/ 2084718 h 10748675"/>
              <a:gd name="connsiteX12679" fmla="*/ 21387205 w 27203888"/>
              <a:gd name="connsiteY12679" fmla="*/ 2065392 h 10748675"/>
              <a:gd name="connsiteX12680" fmla="*/ 21441116 w 27203888"/>
              <a:gd name="connsiteY12680" fmla="*/ 2052508 h 10748675"/>
              <a:gd name="connsiteX12681" fmla="*/ 21553022 w 27203888"/>
              <a:gd name="connsiteY12681" fmla="*/ 2033182 h 10748675"/>
              <a:gd name="connsiteX12682" fmla="*/ 21518715 w 27203888"/>
              <a:gd name="connsiteY12682" fmla="*/ 1968762 h 10748675"/>
              <a:gd name="connsiteX12683" fmla="*/ 21597129 w 27203888"/>
              <a:gd name="connsiteY12683" fmla="*/ 1981646 h 10748675"/>
              <a:gd name="connsiteX12684" fmla="*/ 21567725 w 27203888"/>
              <a:gd name="connsiteY12684" fmla="*/ 2013856 h 10748675"/>
              <a:gd name="connsiteX12685" fmla="*/ 21597130 w 27203888"/>
              <a:gd name="connsiteY12685" fmla="*/ 2058951 h 10748675"/>
              <a:gd name="connsiteX12686" fmla="*/ 21625719 w 27203888"/>
              <a:gd name="connsiteY12686" fmla="*/ 2033182 h 10748675"/>
              <a:gd name="connsiteX12687" fmla="*/ 21655125 w 27203888"/>
              <a:gd name="connsiteY12687" fmla="*/ 2058950 h 10748675"/>
              <a:gd name="connsiteX12688" fmla="*/ 21689432 w 27203888"/>
              <a:gd name="connsiteY12688" fmla="*/ 2065391 h 10748675"/>
              <a:gd name="connsiteX12689" fmla="*/ 21674729 w 27203888"/>
              <a:gd name="connsiteY12689" fmla="*/ 2091161 h 10748675"/>
              <a:gd name="connsiteX12690" fmla="*/ 21601215 w 27203888"/>
              <a:gd name="connsiteY12690" fmla="*/ 2097602 h 10748675"/>
              <a:gd name="connsiteX12691" fmla="*/ 21421511 w 27203888"/>
              <a:gd name="connsiteY12691" fmla="*/ 2110492 h 10748675"/>
              <a:gd name="connsiteX12692" fmla="*/ 21333295 w 27203888"/>
              <a:gd name="connsiteY12692" fmla="*/ 2116930 h 10748675"/>
              <a:gd name="connsiteX12693" fmla="*/ 21265497 w 27203888"/>
              <a:gd name="connsiteY12693" fmla="*/ 2149138 h 10748675"/>
              <a:gd name="connsiteX12694" fmla="*/ 21328393 w 27203888"/>
              <a:gd name="connsiteY12694" fmla="*/ 2193159 h 10748675"/>
              <a:gd name="connsiteX12695" fmla="*/ 21299804 w 27203888"/>
              <a:gd name="connsiteY12695" fmla="*/ 2218924 h 10748675"/>
              <a:gd name="connsiteX12696" fmla="*/ 21240992 w 27203888"/>
              <a:gd name="connsiteY12696" fmla="*/ 2218924 h 10748675"/>
              <a:gd name="connsiteX12697" fmla="*/ 21221389 w 27203888"/>
              <a:gd name="connsiteY12697" fmla="*/ 2149137 h 10748675"/>
              <a:gd name="connsiteX12698" fmla="*/ 20977157 w 27203888"/>
              <a:gd name="connsiteY12698" fmla="*/ 2186720 h 10748675"/>
              <a:gd name="connsiteX12699" fmla="*/ 20850548 w 27203888"/>
              <a:gd name="connsiteY12699" fmla="*/ 2206043 h 10748675"/>
              <a:gd name="connsiteX12700" fmla="*/ 20777850 w 27203888"/>
              <a:gd name="connsiteY12700" fmla="*/ 2238252 h 10748675"/>
              <a:gd name="connsiteX12701" fmla="*/ 20772950 w 27203888"/>
              <a:gd name="connsiteY12701" fmla="*/ 2309116 h 10748675"/>
              <a:gd name="connsiteX12702" fmla="*/ 20738643 w 27203888"/>
              <a:gd name="connsiteY12702" fmla="*/ 2321999 h 10748675"/>
              <a:gd name="connsiteX12703" fmla="*/ 20616934 w 27203888"/>
              <a:gd name="connsiteY12703" fmla="*/ 2341325 h 10748675"/>
              <a:gd name="connsiteX12704" fmla="*/ 20377605 w 27203888"/>
              <a:gd name="connsiteY12704" fmla="*/ 2404662 h 10748675"/>
              <a:gd name="connsiteX12705" fmla="*/ 19890774 w 27203888"/>
              <a:gd name="connsiteY12705" fmla="*/ 2559279 h 10748675"/>
              <a:gd name="connsiteX12706" fmla="*/ 19671047 w 27203888"/>
              <a:gd name="connsiteY12706" fmla="*/ 2616185 h 10748675"/>
              <a:gd name="connsiteX12707" fmla="*/ 19631840 w 27203888"/>
              <a:gd name="connsiteY12707" fmla="*/ 2629066 h 10748675"/>
              <a:gd name="connsiteX12708" fmla="*/ 19617137 w 27203888"/>
              <a:gd name="connsiteY12708" fmla="*/ 2687044 h 10748675"/>
              <a:gd name="connsiteX12709" fmla="*/ 19534637 w 27203888"/>
              <a:gd name="connsiteY12709" fmla="*/ 2674160 h 10748675"/>
              <a:gd name="connsiteX12710" fmla="*/ 19534637 w 27203888"/>
              <a:gd name="connsiteY12710" fmla="*/ 2738580 h 10748675"/>
              <a:gd name="connsiteX12711" fmla="*/ 19373721 w 27203888"/>
              <a:gd name="connsiteY12711" fmla="*/ 2782595 h 10748675"/>
              <a:gd name="connsiteX12712" fmla="*/ 19500330 w 27203888"/>
              <a:gd name="connsiteY12712" fmla="*/ 2750389 h 10748675"/>
              <a:gd name="connsiteX12713" fmla="*/ 19617137 w 27203888"/>
              <a:gd name="connsiteY12713" fmla="*/ 2712811 h 10748675"/>
              <a:gd name="connsiteX12714" fmla="*/ 19866270 w 27203888"/>
              <a:gd name="connsiteY12714" fmla="*/ 2648393 h 10748675"/>
              <a:gd name="connsiteX12715" fmla="*/ 20377605 w 27203888"/>
              <a:gd name="connsiteY12715" fmla="*/ 2494859 h 10748675"/>
              <a:gd name="connsiteX12716" fmla="*/ 20392307 w 27203888"/>
              <a:gd name="connsiteY12716" fmla="*/ 2551763 h 10748675"/>
              <a:gd name="connsiteX12717" fmla="*/ 20392307 w 27203888"/>
              <a:gd name="connsiteY12717" fmla="*/ 2494858 h 10748675"/>
              <a:gd name="connsiteX12718" fmla="*/ 20426614 w 27203888"/>
              <a:gd name="connsiteY12718" fmla="*/ 2481977 h 10748675"/>
              <a:gd name="connsiteX12719" fmla="*/ 20480524 w 27203888"/>
              <a:gd name="connsiteY12719" fmla="*/ 2475531 h 10748675"/>
              <a:gd name="connsiteX12720" fmla="*/ 20465822 w 27203888"/>
              <a:gd name="connsiteY12720" fmla="*/ 2507744 h 10748675"/>
              <a:gd name="connsiteX12721" fmla="*/ 20490326 w 27203888"/>
              <a:gd name="connsiteY12721" fmla="*/ 2520627 h 10748675"/>
              <a:gd name="connsiteX12722" fmla="*/ 20582628 w 27203888"/>
              <a:gd name="connsiteY12722" fmla="*/ 2430441 h 10748675"/>
              <a:gd name="connsiteX12723" fmla="*/ 20753345 w 27203888"/>
              <a:gd name="connsiteY12723" fmla="*/ 2385343 h 10748675"/>
              <a:gd name="connsiteX12724" fmla="*/ 20821142 w 27203888"/>
              <a:gd name="connsiteY12724" fmla="*/ 2372460 h 10748675"/>
              <a:gd name="connsiteX12725" fmla="*/ 20870153 w 27203888"/>
              <a:gd name="connsiteY12725" fmla="*/ 2398225 h 10748675"/>
              <a:gd name="connsiteX12726" fmla="*/ 21045770 w 27203888"/>
              <a:gd name="connsiteY12726" fmla="*/ 2372460 h 10748675"/>
              <a:gd name="connsiteX12727" fmla="*/ 21753145 w 27203888"/>
              <a:gd name="connsiteY12727" fmla="*/ 2334883 h 10748675"/>
              <a:gd name="connsiteX12728" fmla="*/ 21694333 w 27203888"/>
              <a:gd name="connsiteY12728" fmla="*/ 2346692 h 10748675"/>
              <a:gd name="connsiteX12729" fmla="*/ 21709036 w 27203888"/>
              <a:gd name="connsiteY12729" fmla="*/ 2378902 h 10748675"/>
              <a:gd name="connsiteX12730" fmla="*/ 21640421 w 27203888"/>
              <a:gd name="connsiteY12730" fmla="*/ 2443323 h 10748675"/>
              <a:gd name="connsiteX12731" fmla="*/ 21611833 w 27203888"/>
              <a:gd name="connsiteY12731" fmla="*/ 2494858 h 10748675"/>
              <a:gd name="connsiteX12732" fmla="*/ 21645322 w 27203888"/>
              <a:gd name="connsiteY12732" fmla="*/ 2469091 h 10748675"/>
              <a:gd name="connsiteX12733" fmla="*/ 21679629 w 27203888"/>
              <a:gd name="connsiteY12733" fmla="*/ 2494859 h 10748675"/>
              <a:gd name="connsiteX12734" fmla="*/ 21728639 w 27203888"/>
              <a:gd name="connsiteY12734" fmla="*/ 2469091 h 10748675"/>
              <a:gd name="connsiteX12735" fmla="*/ 21743343 w 27203888"/>
              <a:gd name="connsiteY12735" fmla="*/ 2378902 h 10748675"/>
              <a:gd name="connsiteX12736" fmla="*/ 21762946 w 27203888"/>
              <a:gd name="connsiteY12736" fmla="*/ 2359574 h 10748675"/>
              <a:gd name="connsiteX12737" fmla="*/ 21771932 w 27203888"/>
              <a:gd name="connsiteY12737" fmla="*/ 2315557 h 10748675"/>
              <a:gd name="connsiteX12738" fmla="*/ 21825843 w 27203888"/>
              <a:gd name="connsiteY12738" fmla="*/ 2302677 h 10748675"/>
              <a:gd name="connsiteX12739" fmla="*/ 21918961 w 27203888"/>
              <a:gd name="connsiteY12739" fmla="*/ 2289787 h 10748675"/>
              <a:gd name="connsiteX12740" fmla="*/ 21996560 w 27203888"/>
              <a:gd name="connsiteY12740" fmla="*/ 2283347 h 10748675"/>
              <a:gd name="connsiteX12741" fmla="*/ 22005136 w 27203888"/>
              <a:gd name="connsiteY12741" fmla="*/ 2322671 h 10748675"/>
              <a:gd name="connsiteX12742" fmla="*/ 22006233 w 27203888"/>
              <a:gd name="connsiteY12742" fmla="*/ 2361504 h 10748675"/>
              <a:gd name="connsiteX12743" fmla="*/ 22009302 w 27203888"/>
              <a:gd name="connsiteY12743" fmla="*/ 2364332 h 10748675"/>
              <a:gd name="connsiteX12744" fmla="*/ 21995652 w 27203888"/>
              <a:gd name="connsiteY12744" fmla="*/ 2364332 h 10748675"/>
              <a:gd name="connsiteX12745" fmla="*/ 21999083 w 27203888"/>
              <a:gd name="connsiteY12745" fmla="*/ 2361172 h 10748675"/>
              <a:gd name="connsiteX12746" fmla="*/ 21972527 w 27203888"/>
              <a:gd name="connsiteY12746" fmla="*/ 2343489 h 10748675"/>
              <a:gd name="connsiteX12747" fmla="*/ 21869950 w 27203888"/>
              <a:gd name="connsiteY12747" fmla="*/ 2334883 h 10748675"/>
              <a:gd name="connsiteX12748" fmla="*/ 21927946 w 27203888"/>
              <a:gd name="connsiteY12748" fmla="*/ 2366018 h 10748675"/>
              <a:gd name="connsiteX12749" fmla="*/ 21899357 w 27203888"/>
              <a:gd name="connsiteY12749" fmla="*/ 2417558 h 10748675"/>
              <a:gd name="connsiteX12750" fmla="*/ 21855247 w 27203888"/>
              <a:gd name="connsiteY12750" fmla="*/ 2494858 h 10748675"/>
              <a:gd name="connsiteX12751" fmla="*/ 21899357 w 27203888"/>
              <a:gd name="connsiteY12751" fmla="*/ 2520627 h 10748675"/>
              <a:gd name="connsiteX12752" fmla="*/ 21913243 w 27203888"/>
              <a:gd name="connsiteY12752" fmla="*/ 2462650 h 10748675"/>
              <a:gd name="connsiteX12753" fmla="*/ 21942648 w 27203888"/>
              <a:gd name="connsiteY12753" fmla="*/ 2527069 h 10748675"/>
              <a:gd name="connsiteX12754" fmla="*/ 21986757 w 27203888"/>
              <a:gd name="connsiteY12754" fmla="*/ 2494859 h 10748675"/>
              <a:gd name="connsiteX12755" fmla="*/ 21952450 w 27203888"/>
              <a:gd name="connsiteY12755" fmla="*/ 2494859 h 10748675"/>
              <a:gd name="connsiteX12756" fmla="*/ 21952451 w 27203888"/>
              <a:gd name="connsiteY12756" fmla="*/ 2430441 h 10748675"/>
              <a:gd name="connsiteX12757" fmla="*/ 22040668 w 27203888"/>
              <a:gd name="connsiteY12757" fmla="*/ 2475531 h 10748675"/>
              <a:gd name="connsiteX12758" fmla="*/ 22021064 w 27203888"/>
              <a:gd name="connsiteY12758" fmla="*/ 2520627 h 10748675"/>
              <a:gd name="connsiteX12759" fmla="*/ 22055370 w 27203888"/>
              <a:gd name="connsiteY12759" fmla="*/ 2539952 h 10748675"/>
              <a:gd name="connsiteX12760" fmla="*/ 22060271 w 27203888"/>
              <a:gd name="connsiteY12760" fmla="*/ 2462650 h 10748675"/>
              <a:gd name="connsiteX12761" fmla="*/ 22108465 w 27203888"/>
              <a:gd name="connsiteY12761" fmla="*/ 2456208 h 10748675"/>
              <a:gd name="connsiteX12762" fmla="*/ 22128068 w 27203888"/>
              <a:gd name="connsiteY12762" fmla="*/ 2481977 h 10748675"/>
              <a:gd name="connsiteX12763" fmla="*/ 22083960 w 27203888"/>
              <a:gd name="connsiteY12763" fmla="*/ 2494858 h 10748675"/>
              <a:gd name="connsiteX12764" fmla="*/ 22088862 w 27203888"/>
              <a:gd name="connsiteY12764" fmla="*/ 2551763 h 10748675"/>
              <a:gd name="connsiteX12765" fmla="*/ 22249777 w 27203888"/>
              <a:gd name="connsiteY12765" fmla="*/ 2545320 h 10748675"/>
              <a:gd name="connsiteX12766" fmla="*/ 22142771 w 27203888"/>
              <a:gd name="connsiteY12766" fmla="*/ 2507744 h 10748675"/>
              <a:gd name="connsiteX12767" fmla="*/ 22328191 w 27203888"/>
              <a:gd name="connsiteY12767" fmla="*/ 2507744 h 10748675"/>
              <a:gd name="connsiteX12768" fmla="*/ 22284083 w 27203888"/>
              <a:gd name="connsiteY12768" fmla="*/ 2603300 h 10748675"/>
              <a:gd name="connsiteX12769" fmla="*/ 22328192 w 27203888"/>
              <a:gd name="connsiteY12769" fmla="*/ 2641951 h 10748675"/>
              <a:gd name="connsiteX12770" fmla="*/ 21904257 w 27203888"/>
              <a:gd name="connsiteY12770" fmla="*/ 2559279 h 10748675"/>
              <a:gd name="connsiteX12771" fmla="*/ 21699234 w 27203888"/>
              <a:gd name="connsiteY12771" fmla="*/ 2533510 h 10748675"/>
              <a:gd name="connsiteX12772" fmla="*/ 21615918 w 27203888"/>
              <a:gd name="connsiteY12772" fmla="*/ 2533510 h 10748675"/>
              <a:gd name="connsiteX12773" fmla="*/ 21606932 w 27203888"/>
              <a:gd name="connsiteY12773" fmla="*/ 2417559 h 10748675"/>
              <a:gd name="connsiteX12774" fmla="*/ 21416610 w 27203888"/>
              <a:gd name="connsiteY12774" fmla="*/ 2430441 h 10748675"/>
              <a:gd name="connsiteX12775" fmla="*/ 21463246 w 27203888"/>
              <a:gd name="connsiteY12775" fmla="*/ 2460600 h 10748675"/>
              <a:gd name="connsiteX12776" fmla="*/ 21467620 w 27203888"/>
              <a:gd name="connsiteY12776" fmla="*/ 2448268 h 10748675"/>
              <a:gd name="connsiteX12777" fmla="*/ 21476153 w 27203888"/>
              <a:gd name="connsiteY12777" fmla="*/ 2462701 h 10748675"/>
              <a:gd name="connsiteX12778" fmla="*/ 21473021 w 27203888"/>
              <a:gd name="connsiteY12778" fmla="*/ 2466232 h 10748675"/>
              <a:gd name="connsiteX12779" fmla="*/ 21493111 w 27203888"/>
              <a:gd name="connsiteY12779" fmla="*/ 2476641 h 10748675"/>
              <a:gd name="connsiteX12780" fmla="*/ 21518714 w 27203888"/>
              <a:gd name="connsiteY12780" fmla="*/ 2481977 h 10748675"/>
              <a:gd name="connsiteX12781" fmla="*/ 21567724 w 27203888"/>
              <a:gd name="connsiteY12781" fmla="*/ 2520627 h 10748675"/>
              <a:gd name="connsiteX12782" fmla="*/ 21382305 w 27203888"/>
              <a:gd name="connsiteY12782" fmla="*/ 2520627 h 10748675"/>
              <a:gd name="connsiteX12783" fmla="*/ 21387204 w 27203888"/>
              <a:gd name="connsiteY12783" fmla="*/ 2462650 h 10748675"/>
              <a:gd name="connsiteX12784" fmla="*/ 21390506 w 27203888"/>
              <a:gd name="connsiteY12784" fmla="*/ 2465254 h 10748675"/>
              <a:gd name="connsiteX12785" fmla="*/ 21390454 w 27203888"/>
              <a:gd name="connsiteY12785" fmla="*/ 2465149 h 10748675"/>
              <a:gd name="connsiteX12786" fmla="*/ 21397280 w 27203888"/>
              <a:gd name="connsiteY12786" fmla="*/ 2450283 h 10748675"/>
              <a:gd name="connsiteX12787" fmla="*/ 21397907 w 27203888"/>
              <a:gd name="connsiteY12787" fmla="*/ 2451648 h 10748675"/>
              <a:gd name="connsiteX12788" fmla="*/ 21395246 w 27203888"/>
              <a:gd name="connsiteY12788" fmla="*/ 2444329 h 10748675"/>
              <a:gd name="connsiteX12789" fmla="*/ 21372501 w 27203888"/>
              <a:gd name="connsiteY12789" fmla="*/ 2391784 h 10748675"/>
              <a:gd name="connsiteX12790" fmla="*/ 21313690 w 27203888"/>
              <a:gd name="connsiteY12790" fmla="*/ 2398225 h 10748675"/>
              <a:gd name="connsiteX12791" fmla="*/ 21275299 w 27203888"/>
              <a:gd name="connsiteY12791" fmla="*/ 2398225 h 10748675"/>
              <a:gd name="connsiteX12792" fmla="*/ 21265498 w 27203888"/>
              <a:gd name="connsiteY12792" fmla="*/ 2494859 h 10748675"/>
              <a:gd name="connsiteX12793" fmla="*/ 21299804 w 27203888"/>
              <a:gd name="connsiteY12793" fmla="*/ 2462650 h 10748675"/>
              <a:gd name="connsiteX12794" fmla="*/ 21308790 w 27203888"/>
              <a:gd name="connsiteY12794" fmla="*/ 2520627 h 10748675"/>
              <a:gd name="connsiteX12795" fmla="*/ 21236091 w 27203888"/>
              <a:gd name="connsiteY12795" fmla="*/ 2507744 h 10748675"/>
              <a:gd name="connsiteX12796" fmla="*/ 21245894 w 27203888"/>
              <a:gd name="connsiteY12796" fmla="*/ 2449765 h 10748675"/>
              <a:gd name="connsiteX12797" fmla="*/ 21216488 w 27203888"/>
              <a:gd name="connsiteY12797" fmla="*/ 2404662 h 10748675"/>
              <a:gd name="connsiteX12798" fmla="*/ 21152775 w 27203888"/>
              <a:gd name="connsiteY12798" fmla="*/ 2423999 h 10748675"/>
              <a:gd name="connsiteX12799" fmla="*/ 21001661 w 27203888"/>
              <a:gd name="connsiteY12799" fmla="*/ 2462650 h 10748675"/>
              <a:gd name="connsiteX12800" fmla="*/ 20840746 w 27203888"/>
              <a:gd name="connsiteY12800" fmla="*/ 2481978 h 10748675"/>
              <a:gd name="connsiteX12801" fmla="*/ 20704335 w 27203888"/>
              <a:gd name="connsiteY12801" fmla="*/ 2533510 h 10748675"/>
              <a:gd name="connsiteX12802" fmla="*/ 20738643 w 27203888"/>
              <a:gd name="connsiteY12802" fmla="*/ 2564644 h 10748675"/>
              <a:gd name="connsiteX12803" fmla="*/ 20723939 w 27203888"/>
              <a:gd name="connsiteY12803" fmla="*/ 2596859 h 10748675"/>
              <a:gd name="connsiteX12804" fmla="*/ 21597129 w 27203888"/>
              <a:gd name="connsiteY12804" fmla="*/ 2609741 h 10748675"/>
              <a:gd name="connsiteX12805" fmla="*/ 21450918 w 27203888"/>
              <a:gd name="connsiteY12805" fmla="*/ 2629066 h 10748675"/>
              <a:gd name="connsiteX12806" fmla="*/ 21392106 w 27203888"/>
              <a:gd name="connsiteY12806" fmla="*/ 2641950 h 10748675"/>
              <a:gd name="connsiteX12807" fmla="*/ 21382305 w 27203888"/>
              <a:gd name="connsiteY12807" fmla="*/ 2706370 h 10748675"/>
              <a:gd name="connsiteX12808" fmla="*/ 21538319 w 27203888"/>
              <a:gd name="connsiteY12808" fmla="*/ 2687044 h 10748675"/>
              <a:gd name="connsiteX12809" fmla="*/ 21597129 w 27203888"/>
              <a:gd name="connsiteY12809" fmla="*/ 2654834 h 10748675"/>
              <a:gd name="connsiteX12810" fmla="*/ 21664926 w 27203888"/>
              <a:gd name="connsiteY12810" fmla="*/ 2609741 h 10748675"/>
              <a:gd name="connsiteX12811" fmla="*/ 21743343 w 27203888"/>
              <a:gd name="connsiteY12811" fmla="*/ 2603300 h 10748675"/>
              <a:gd name="connsiteX12812" fmla="*/ 21806237 w 27203888"/>
              <a:gd name="connsiteY12812" fmla="*/ 2616186 h 10748675"/>
              <a:gd name="connsiteX12813" fmla="*/ 21762947 w 27203888"/>
              <a:gd name="connsiteY12813" fmla="*/ 2641950 h 10748675"/>
              <a:gd name="connsiteX12814" fmla="*/ 21713937 w 27203888"/>
              <a:gd name="connsiteY12814" fmla="*/ 2641950 h 10748675"/>
              <a:gd name="connsiteX12815" fmla="*/ 21640422 w 27203888"/>
              <a:gd name="connsiteY12815" fmla="*/ 2667719 h 10748675"/>
              <a:gd name="connsiteX12816" fmla="*/ 21664927 w 27203888"/>
              <a:gd name="connsiteY12816" fmla="*/ 2699929 h 10748675"/>
              <a:gd name="connsiteX12817" fmla="*/ 21748243 w 27203888"/>
              <a:gd name="connsiteY12817" fmla="*/ 2693485 h 10748675"/>
              <a:gd name="connsiteX12818" fmla="*/ 21927946 w 27203888"/>
              <a:gd name="connsiteY12818" fmla="*/ 2674160 h 10748675"/>
              <a:gd name="connsiteX12819" fmla="*/ 21927946 w 27203888"/>
              <a:gd name="connsiteY12819" fmla="*/ 2738580 h 10748675"/>
              <a:gd name="connsiteX12820" fmla="*/ 21962253 w 27203888"/>
              <a:gd name="connsiteY12820" fmla="*/ 2738580 h 10748675"/>
              <a:gd name="connsiteX12821" fmla="*/ 22030866 w 27203888"/>
              <a:gd name="connsiteY12821" fmla="*/ 2745019 h 10748675"/>
              <a:gd name="connsiteX12822" fmla="*/ 22167277 w 27203888"/>
              <a:gd name="connsiteY12822" fmla="*/ 2750389 h 10748675"/>
              <a:gd name="connsiteX12823" fmla="*/ 22293884 w 27203888"/>
              <a:gd name="connsiteY12823" fmla="*/ 2764345 h 10748675"/>
              <a:gd name="connsiteX12824" fmla="*/ 22328192 w 27203888"/>
              <a:gd name="connsiteY12824" fmla="*/ 2827705 h 10748675"/>
              <a:gd name="connsiteX12825" fmla="*/ 22091720 w 27203888"/>
              <a:gd name="connsiteY12825" fmla="*/ 2798688 h 10748675"/>
              <a:gd name="connsiteX12826" fmla="*/ 22042872 w 27203888"/>
              <a:gd name="connsiteY12826" fmla="*/ 2794213 h 10748675"/>
              <a:gd name="connsiteX12827" fmla="*/ 22052720 w 27203888"/>
              <a:gd name="connsiteY12827" fmla="*/ 2802690 h 10748675"/>
              <a:gd name="connsiteX12828" fmla="*/ 22056133 w 27203888"/>
              <a:gd name="connsiteY12828" fmla="*/ 2825964 h 10748675"/>
              <a:gd name="connsiteX12829" fmla="*/ 22045894 w 27203888"/>
              <a:gd name="connsiteY12829" fmla="*/ 2817149 h 10748675"/>
              <a:gd name="connsiteX12830" fmla="*/ 22042527 w 27203888"/>
              <a:gd name="connsiteY12830" fmla="*/ 2794182 h 10748675"/>
              <a:gd name="connsiteX12831" fmla="*/ 21973024 w 27203888"/>
              <a:gd name="connsiteY12831" fmla="*/ 2787819 h 10748675"/>
              <a:gd name="connsiteX12832" fmla="*/ 21855248 w 27203888"/>
              <a:gd name="connsiteY12832" fmla="*/ 2769713 h 10748675"/>
              <a:gd name="connsiteX12833" fmla="*/ 21660026 w 27203888"/>
              <a:gd name="connsiteY12833" fmla="*/ 2782595 h 10748675"/>
              <a:gd name="connsiteX12834" fmla="*/ 21625719 w 27203888"/>
              <a:gd name="connsiteY12834" fmla="*/ 2764345 h 10748675"/>
              <a:gd name="connsiteX12835" fmla="*/ 21587328 w 27203888"/>
              <a:gd name="connsiteY12835" fmla="*/ 2750389 h 10748675"/>
              <a:gd name="connsiteX12836" fmla="*/ 21538319 w 27203888"/>
              <a:gd name="connsiteY12836" fmla="*/ 2795469 h 10748675"/>
              <a:gd name="connsiteX12837" fmla="*/ 21518714 w 27203888"/>
              <a:gd name="connsiteY12837" fmla="*/ 2738580 h 10748675"/>
              <a:gd name="connsiteX12838" fmla="*/ 21411710 w 27203888"/>
              <a:gd name="connsiteY12838" fmla="*/ 2795469 h 10748675"/>
              <a:gd name="connsiteX12839" fmla="*/ 21265498 w 27203888"/>
              <a:gd name="connsiteY12839" fmla="*/ 2782594 h 10748675"/>
              <a:gd name="connsiteX12840" fmla="*/ 21275299 w 27203888"/>
              <a:gd name="connsiteY12840" fmla="*/ 2769713 h 10748675"/>
              <a:gd name="connsiteX12841" fmla="*/ 21231191 w 27203888"/>
              <a:gd name="connsiteY12841" fmla="*/ 2764345 h 10748675"/>
              <a:gd name="connsiteX12842" fmla="*/ 21162577 w 27203888"/>
              <a:gd name="connsiteY12842" fmla="*/ 2769713 h 10748675"/>
              <a:gd name="connsiteX12843" fmla="*/ 21070275 w 27203888"/>
              <a:gd name="connsiteY12843" fmla="*/ 2827705 h 10748675"/>
              <a:gd name="connsiteX12844" fmla="*/ 20924063 w 27203888"/>
              <a:gd name="connsiteY12844" fmla="*/ 2789034 h 10748675"/>
              <a:gd name="connsiteX12845" fmla="*/ 20821142 w 27203888"/>
              <a:gd name="connsiteY12845" fmla="*/ 2859909 h 10748675"/>
              <a:gd name="connsiteX12846" fmla="*/ 20738642 w 27203888"/>
              <a:gd name="connsiteY12846" fmla="*/ 2834146 h 10748675"/>
              <a:gd name="connsiteX12847" fmla="*/ 20670845 w 27203888"/>
              <a:gd name="connsiteY12847" fmla="*/ 2892119 h 10748675"/>
              <a:gd name="connsiteX12848" fmla="*/ 20582628 w 27203888"/>
              <a:gd name="connsiteY12848" fmla="*/ 2898560 h 10748675"/>
              <a:gd name="connsiteX12849" fmla="*/ 20490327 w 27203888"/>
              <a:gd name="connsiteY12849" fmla="*/ 2904999 h 10748675"/>
              <a:gd name="connsiteX12850" fmla="*/ 20500129 w 27203888"/>
              <a:gd name="connsiteY12850" fmla="*/ 2885678 h 10748675"/>
              <a:gd name="connsiteX12851" fmla="*/ 20392306 w 27203888"/>
              <a:gd name="connsiteY12851" fmla="*/ 2885678 h 10748675"/>
              <a:gd name="connsiteX12852" fmla="*/ 20367801 w 27203888"/>
              <a:gd name="connsiteY12852" fmla="*/ 2955462 h 10748675"/>
              <a:gd name="connsiteX12853" fmla="*/ 20309808 w 27203888"/>
              <a:gd name="connsiteY12853" fmla="*/ 2961905 h 10748675"/>
              <a:gd name="connsiteX12854" fmla="*/ 20178297 w 27203888"/>
              <a:gd name="connsiteY12854" fmla="*/ 3026325 h 10748675"/>
              <a:gd name="connsiteX12855" fmla="*/ 20451119 w 27203888"/>
              <a:gd name="connsiteY12855" fmla="*/ 3045651 h 10748675"/>
              <a:gd name="connsiteX12856" fmla="*/ 20456019 w 27203888"/>
              <a:gd name="connsiteY12856" fmla="*/ 2981231 h 10748675"/>
              <a:gd name="connsiteX12857" fmla="*/ 20505029 w 27203888"/>
              <a:gd name="connsiteY12857" fmla="*/ 2981231 h 10748675"/>
              <a:gd name="connsiteX12858" fmla="*/ 20490327 w 27203888"/>
              <a:gd name="connsiteY12858" fmla="*/ 3064984 h 10748675"/>
              <a:gd name="connsiteX12859" fmla="*/ 20548322 w 27203888"/>
              <a:gd name="connsiteY12859" fmla="*/ 3058532 h 10748675"/>
              <a:gd name="connsiteX12860" fmla="*/ 20733742 w 27203888"/>
              <a:gd name="connsiteY12860" fmla="*/ 2981231 h 10748675"/>
              <a:gd name="connsiteX12861" fmla="*/ 20826861 w 27203888"/>
              <a:gd name="connsiteY12861" fmla="*/ 2974792 h 10748675"/>
              <a:gd name="connsiteX12862" fmla="*/ 20904459 w 27203888"/>
              <a:gd name="connsiteY12862" fmla="*/ 3019883 h 10748675"/>
              <a:gd name="connsiteX12863" fmla="*/ 20908647 w 27203888"/>
              <a:gd name="connsiteY12863" fmla="*/ 3021176 h 10748675"/>
              <a:gd name="connsiteX12864" fmla="*/ 20900533 w 27203888"/>
              <a:gd name="connsiteY12864" fmla="*/ 3012025 h 10748675"/>
              <a:gd name="connsiteX12865" fmla="*/ 20914184 w 27203888"/>
              <a:gd name="connsiteY12865" fmla="*/ 3012025 h 10748675"/>
              <a:gd name="connsiteX12866" fmla="*/ 20909221 w 27203888"/>
              <a:gd name="connsiteY12866" fmla="*/ 3021354 h 10748675"/>
              <a:gd name="connsiteX12867" fmla="*/ 20927266 w 27203888"/>
              <a:gd name="connsiteY12867" fmla="*/ 3026928 h 10748675"/>
              <a:gd name="connsiteX12868" fmla="*/ 20996760 w 27203888"/>
              <a:gd name="connsiteY12868" fmla="*/ 3006998 h 10748675"/>
              <a:gd name="connsiteX12869" fmla="*/ 21050671 w 27203888"/>
              <a:gd name="connsiteY12869" fmla="*/ 2981231 h 10748675"/>
              <a:gd name="connsiteX12870" fmla="*/ 21084978 w 27203888"/>
              <a:gd name="connsiteY12870" fmla="*/ 2974792 h 10748675"/>
              <a:gd name="connsiteX12871" fmla="*/ 21099681 w 27203888"/>
              <a:gd name="connsiteY12871" fmla="*/ 2943653 h 10748675"/>
              <a:gd name="connsiteX12872" fmla="*/ 21123802 w 27203888"/>
              <a:gd name="connsiteY12872" fmla="*/ 2959505 h 10748675"/>
              <a:gd name="connsiteX12873" fmla="*/ 21126963 w 27203888"/>
              <a:gd name="connsiteY12873" fmla="*/ 2965437 h 10748675"/>
              <a:gd name="connsiteX12874" fmla="*/ 21129086 w 27203888"/>
              <a:gd name="connsiteY12874" fmla="*/ 2969420 h 10748675"/>
              <a:gd name="connsiteX12875" fmla="*/ 21167477 w 27203888"/>
              <a:gd name="connsiteY12875" fmla="*/ 2969420 h 10748675"/>
              <a:gd name="connsiteX12876" fmla="*/ 21367600 w 27203888"/>
              <a:gd name="connsiteY12876" fmla="*/ 2911443 h 10748675"/>
              <a:gd name="connsiteX12877" fmla="*/ 21567724 w 27203888"/>
              <a:gd name="connsiteY12877" fmla="*/ 2904999 h 10748675"/>
              <a:gd name="connsiteX12878" fmla="*/ 21597815 w 27203888"/>
              <a:gd name="connsiteY12878" fmla="*/ 2890430 h 10748675"/>
              <a:gd name="connsiteX12879" fmla="*/ 21600500 w 27203888"/>
              <a:gd name="connsiteY12879" fmla="*/ 2909028 h 10748675"/>
              <a:gd name="connsiteX12880" fmla="*/ 21611833 w 27203888"/>
              <a:gd name="connsiteY12880" fmla="*/ 2917887 h 10748675"/>
              <a:gd name="connsiteX12881" fmla="*/ 21608157 w 27203888"/>
              <a:gd name="connsiteY12881" fmla="*/ 2894534 h 10748675"/>
              <a:gd name="connsiteX12882" fmla="*/ 21601080 w 27203888"/>
              <a:gd name="connsiteY12882" fmla="*/ 2888849 h 10748675"/>
              <a:gd name="connsiteX12883" fmla="*/ 21612202 w 27203888"/>
              <a:gd name="connsiteY12883" fmla="*/ 2883463 h 10748675"/>
              <a:gd name="connsiteX12884" fmla="*/ 21753144 w 27203888"/>
              <a:gd name="connsiteY12884" fmla="*/ 2859909 h 10748675"/>
              <a:gd name="connsiteX12885" fmla="*/ 21753144 w 27203888"/>
              <a:gd name="connsiteY12885" fmla="*/ 2917887 h 10748675"/>
              <a:gd name="connsiteX12886" fmla="*/ 22142772 w 27203888"/>
              <a:gd name="connsiteY12886" fmla="*/ 2950098 h 10748675"/>
              <a:gd name="connsiteX12887" fmla="*/ 22098663 w 27203888"/>
              <a:gd name="connsiteY12887" fmla="*/ 2885678 h 10748675"/>
              <a:gd name="connsiteX12888" fmla="*/ 22172178 w 27203888"/>
              <a:gd name="connsiteY12888" fmla="*/ 2885678 h 10748675"/>
              <a:gd name="connsiteX12889" fmla="*/ 22201583 w 27203888"/>
              <a:gd name="connsiteY12889" fmla="*/ 2950098 h 10748675"/>
              <a:gd name="connsiteX12890" fmla="*/ 22264479 w 27203888"/>
              <a:gd name="connsiteY12890" fmla="*/ 2969420 h 10748675"/>
              <a:gd name="connsiteX12891" fmla="*/ 22377202 w 27203888"/>
              <a:gd name="connsiteY12891" fmla="*/ 2981231 h 10748675"/>
              <a:gd name="connsiteX12892" fmla="*/ 22556904 w 27203888"/>
              <a:gd name="connsiteY12892" fmla="*/ 3058532 h 10748675"/>
              <a:gd name="connsiteX12893" fmla="*/ 22128068 w 27203888"/>
              <a:gd name="connsiteY12893" fmla="*/ 3026325 h 10748675"/>
              <a:gd name="connsiteX12894" fmla="*/ 22147673 w 27203888"/>
              <a:gd name="connsiteY12894" fmla="*/ 3071421 h 10748675"/>
              <a:gd name="connsiteX12895" fmla="*/ 22011262 w 27203888"/>
              <a:gd name="connsiteY12895" fmla="*/ 3103632 h 10748675"/>
              <a:gd name="connsiteX12896" fmla="*/ 22055371 w 27203888"/>
              <a:gd name="connsiteY12896" fmla="*/ 3071420 h 10748675"/>
              <a:gd name="connsiteX12897" fmla="*/ 22040668 w 27203888"/>
              <a:gd name="connsiteY12897" fmla="*/ 3006999 h 10748675"/>
              <a:gd name="connsiteX12898" fmla="*/ 21991659 w 27203888"/>
              <a:gd name="connsiteY12898" fmla="*/ 3006999 h 10748675"/>
              <a:gd name="connsiteX12899" fmla="*/ 21874851 w 27203888"/>
              <a:gd name="connsiteY12899" fmla="*/ 3000557 h 10748675"/>
              <a:gd name="connsiteX12900" fmla="*/ 21838933 w 27203888"/>
              <a:gd name="connsiteY12900" fmla="*/ 3006459 h 10748675"/>
              <a:gd name="connsiteX12901" fmla="*/ 21825843 w 27203888"/>
              <a:gd name="connsiteY12901" fmla="*/ 3008609 h 10748675"/>
              <a:gd name="connsiteX12902" fmla="*/ 21776832 w 27203888"/>
              <a:gd name="connsiteY12902" fmla="*/ 3006998 h 10748675"/>
              <a:gd name="connsiteX12903" fmla="*/ 21753144 w 27203888"/>
              <a:gd name="connsiteY12903" fmla="*/ 3026325 h 10748675"/>
              <a:gd name="connsiteX12904" fmla="*/ 21704135 w 27203888"/>
              <a:gd name="connsiteY12904" fmla="*/ 3071420 h 10748675"/>
              <a:gd name="connsiteX12905" fmla="*/ 21679630 w 27203888"/>
              <a:gd name="connsiteY12905" fmla="*/ 3045651 h 10748675"/>
              <a:gd name="connsiteX12906" fmla="*/ 21660026 w 27203888"/>
              <a:gd name="connsiteY12906" fmla="*/ 3045651 h 10748675"/>
              <a:gd name="connsiteX12907" fmla="*/ 21587328 w 27203888"/>
              <a:gd name="connsiteY12907" fmla="*/ 3045651 h 10748675"/>
              <a:gd name="connsiteX12908" fmla="*/ 21582427 w 27203888"/>
              <a:gd name="connsiteY12908" fmla="*/ 2981231 h 10748675"/>
              <a:gd name="connsiteX12909" fmla="*/ 21538319 w 27203888"/>
              <a:gd name="connsiteY12909" fmla="*/ 3045651 h 10748675"/>
              <a:gd name="connsiteX12910" fmla="*/ 21538318 w 27203888"/>
              <a:gd name="connsiteY12910" fmla="*/ 2981231 h 10748675"/>
              <a:gd name="connsiteX12911" fmla="*/ 21275298 w 27203888"/>
              <a:gd name="connsiteY12911" fmla="*/ 3039210 h 10748675"/>
              <a:gd name="connsiteX12912" fmla="*/ 21011463 w 27203888"/>
              <a:gd name="connsiteY12912" fmla="*/ 3084303 h 10748675"/>
              <a:gd name="connsiteX12913" fmla="*/ 20523816 w 27203888"/>
              <a:gd name="connsiteY12913" fmla="*/ 3166976 h 10748675"/>
              <a:gd name="connsiteX12914" fmla="*/ 20134189 w 27203888"/>
              <a:gd name="connsiteY12914" fmla="*/ 3231395 h 10748675"/>
              <a:gd name="connsiteX12915" fmla="*/ 20148892 w 27203888"/>
              <a:gd name="connsiteY12915" fmla="*/ 3212070 h 10748675"/>
              <a:gd name="connsiteX12916" fmla="*/ 20124387 w 27203888"/>
              <a:gd name="connsiteY12916" fmla="*/ 3192743 h 10748675"/>
              <a:gd name="connsiteX12917" fmla="*/ 20085178 w 27203888"/>
              <a:gd name="connsiteY12917" fmla="*/ 3270047 h 10748675"/>
              <a:gd name="connsiteX12918" fmla="*/ 20017383 w 27203888"/>
              <a:gd name="connsiteY12918" fmla="*/ 3276488 h 10748675"/>
              <a:gd name="connsiteX12919" fmla="*/ 19992878 w 27203888"/>
              <a:gd name="connsiteY12919" fmla="*/ 3347348 h 10748675"/>
              <a:gd name="connsiteX12920" fmla="*/ 19992878 w 27203888"/>
              <a:gd name="connsiteY12920" fmla="*/ 3257163 h 10748675"/>
              <a:gd name="connsiteX12921" fmla="*/ 19787853 w 27203888"/>
              <a:gd name="connsiteY12921" fmla="*/ 3379567 h 10748675"/>
              <a:gd name="connsiteX12922" fmla="*/ 19715156 w 27203888"/>
              <a:gd name="connsiteY12922" fmla="*/ 3410699 h 10748675"/>
              <a:gd name="connsiteX12923" fmla="*/ 19685750 w 27203888"/>
              <a:gd name="connsiteY12923" fmla="*/ 3384934 h 10748675"/>
              <a:gd name="connsiteX12924" fmla="*/ 19675948 w 27203888"/>
              <a:gd name="connsiteY12924" fmla="*/ 3442909 h 10748675"/>
              <a:gd name="connsiteX12925" fmla="*/ 19626938 w 27203888"/>
              <a:gd name="connsiteY12925" fmla="*/ 3455793 h 10748675"/>
              <a:gd name="connsiteX12926" fmla="*/ 19519934 w 27203888"/>
              <a:gd name="connsiteY12926" fmla="*/ 3507327 h 10748675"/>
              <a:gd name="connsiteX12927" fmla="*/ 19305108 w 27203888"/>
              <a:gd name="connsiteY12927" fmla="*/ 3622212 h 10748675"/>
              <a:gd name="connsiteX12928" fmla="*/ 18847684 w 27203888"/>
              <a:gd name="connsiteY12928" fmla="*/ 3904585 h 10748675"/>
              <a:gd name="connsiteX12929" fmla="*/ 18384541 w 27203888"/>
              <a:gd name="connsiteY12929" fmla="*/ 4192187 h 10748675"/>
              <a:gd name="connsiteX12930" fmla="*/ 18155829 w 27203888"/>
              <a:gd name="connsiteY12930" fmla="*/ 4332837 h 10748675"/>
              <a:gd name="connsiteX12931" fmla="*/ 18062711 w 27203888"/>
              <a:gd name="connsiteY12931" fmla="*/ 4389741 h 10748675"/>
              <a:gd name="connsiteX12932" fmla="*/ 18019419 w 27203888"/>
              <a:gd name="connsiteY12932" fmla="*/ 4421952 h 10748675"/>
              <a:gd name="connsiteX12933" fmla="*/ 17998998 w 27203888"/>
              <a:gd name="connsiteY12933" fmla="*/ 4454161 h 10748675"/>
              <a:gd name="connsiteX12934" fmla="*/ 18228527 w 27203888"/>
              <a:gd name="connsiteY12934" fmla="*/ 4421952 h 10748675"/>
              <a:gd name="connsiteX12935" fmla="*/ 18184419 w 27203888"/>
              <a:gd name="connsiteY12935" fmla="*/ 4377931 h 10748675"/>
              <a:gd name="connsiteX12936" fmla="*/ 18277537 w 27203888"/>
              <a:gd name="connsiteY12936" fmla="*/ 4313511 h 10748675"/>
              <a:gd name="connsiteX12937" fmla="*/ 18374739 w 27203888"/>
              <a:gd name="connsiteY12937" fmla="*/ 4287743 h 10748675"/>
              <a:gd name="connsiteX12938" fmla="*/ 18364938 w 27203888"/>
              <a:gd name="connsiteY12938" fmla="*/ 4300627 h 10748675"/>
              <a:gd name="connsiteX12939" fmla="*/ 18413947 w 27203888"/>
              <a:gd name="connsiteY12939" fmla="*/ 4287743 h 10748675"/>
              <a:gd name="connsiteX12940" fmla="*/ 18487463 w 27203888"/>
              <a:gd name="connsiteY12940" fmla="*/ 4268417 h 10748675"/>
              <a:gd name="connsiteX12941" fmla="*/ 18472760 w 27203888"/>
              <a:gd name="connsiteY12941" fmla="*/ 4210439 h 10748675"/>
              <a:gd name="connsiteX12942" fmla="*/ 18443353 w 27203888"/>
              <a:gd name="connsiteY12942" fmla="*/ 4242649 h 10748675"/>
              <a:gd name="connsiteX12943" fmla="*/ 18462957 w 27203888"/>
              <a:gd name="connsiteY12943" fmla="*/ 4180517 h 10748675"/>
              <a:gd name="connsiteX12944" fmla="*/ 18520952 w 27203888"/>
              <a:gd name="connsiteY12944" fmla="*/ 4174074 h 10748675"/>
              <a:gd name="connsiteX12945" fmla="*/ 18565061 w 27203888"/>
              <a:gd name="connsiteY12945" fmla="*/ 4148306 h 10748675"/>
              <a:gd name="connsiteX12946" fmla="*/ 18579764 w 27203888"/>
              <a:gd name="connsiteY12946" fmla="*/ 4185745 h 10748675"/>
              <a:gd name="connsiteX12947" fmla="*/ 18633674 w 27203888"/>
              <a:gd name="connsiteY12947" fmla="*/ 4174075 h 10748675"/>
              <a:gd name="connsiteX12948" fmla="*/ 18701471 w 27203888"/>
              <a:gd name="connsiteY12948" fmla="*/ 4128979 h 10748675"/>
              <a:gd name="connsiteX12949" fmla="*/ 18730877 w 27203888"/>
              <a:gd name="connsiteY12949" fmla="*/ 4032351 h 10748675"/>
              <a:gd name="connsiteX12950" fmla="*/ 18750618 w 27203888"/>
              <a:gd name="connsiteY12950" fmla="*/ 4030182 h 10748675"/>
              <a:gd name="connsiteX12951" fmla="*/ 18767532 w 27203888"/>
              <a:gd name="connsiteY12951" fmla="*/ 4028325 h 10748675"/>
              <a:gd name="connsiteX12952" fmla="*/ 18803575 w 27203888"/>
              <a:gd name="connsiteY12952" fmla="*/ 4000140 h 10748675"/>
              <a:gd name="connsiteX12953" fmla="*/ 18881991 w 27203888"/>
              <a:gd name="connsiteY12953" fmla="*/ 3987255 h 10748675"/>
              <a:gd name="connsiteX12954" fmla="*/ 18935901 w 27203888"/>
              <a:gd name="connsiteY12954" fmla="*/ 4000140 h 10748675"/>
              <a:gd name="connsiteX12955" fmla="*/ 19154812 w 27203888"/>
              <a:gd name="connsiteY12955" fmla="*/ 3891702 h 10748675"/>
              <a:gd name="connsiteX12956" fmla="*/ 19023302 w 27203888"/>
              <a:gd name="connsiteY12956" fmla="*/ 3994772 h 10748675"/>
              <a:gd name="connsiteX12957" fmla="*/ 18974292 w 27203888"/>
              <a:gd name="connsiteY12957" fmla="*/ 4064562 h 10748675"/>
              <a:gd name="connsiteX12958" fmla="*/ 18916298 w 27203888"/>
              <a:gd name="connsiteY12958" fmla="*/ 4071002 h 10748675"/>
              <a:gd name="connsiteX12959" fmla="*/ 18862387 w 27203888"/>
              <a:gd name="connsiteY12959" fmla="*/ 4141866 h 10748675"/>
              <a:gd name="connsiteX12960" fmla="*/ 18784788 w 27203888"/>
              <a:gd name="connsiteY12960" fmla="*/ 4161191 h 10748675"/>
              <a:gd name="connsiteX12961" fmla="*/ 18730877 w 27203888"/>
              <a:gd name="connsiteY12961" fmla="*/ 4203997 h 10748675"/>
              <a:gd name="connsiteX12962" fmla="*/ 18709437 w 27203888"/>
              <a:gd name="connsiteY12962" fmla="*/ 4208157 h 10748675"/>
              <a:gd name="connsiteX12963" fmla="*/ 18701569 w 27203888"/>
              <a:gd name="connsiteY12963" fmla="*/ 4203938 h 10748675"/>
              <a:gd name="connsiteX12964" fmla="*/ 18701957 w 27203888"/>
              <a:gd name="connsiteY12964" fmla="*/ 4204178 h 10748675"/>
              <a:gd name="connsiteX12965" fmla="*/ 18701389 w 27203888"/>
              <a:gd name="connsiteY12965" fmla="*/ 4222824 h 10748675"/>
              <a:gd name="connsiteX12966" fmla="*/ 18700915 w 27203888"/>
              <a:gd name="connsiteY12966" fmla="*/ 4221875 h 10748675"/>
              <a:gd name="connsiteX12967" fmla="*/ 18701471 w 27203888"/>
              <a:gd name="connsiteY12967" fmla="*/ 4223323 h 10748675"/>
              <a:gd name="connsiteX12968" fmla="*/ 18647560 w 27203888"/>
              <a:gd name="connsiteY12968" fmla="*/ 4242649 h 10748675"/>
              <a:gd name="connsiteX12969" fmla="*/ 18637759 w 27203888"/>
              <a:gd name="connsiteY12969" fmla="*/ 4274859 h 10748675"/>
              <a:gd name="connsiteX12970" fmla="*/ 18540556 w 27203888"/>
              <a:gd name="connsiteY12970" fmla="*/ 4326395 h 10748675"/>
              <a:gd name="connsiteX12971" fmla="*/ 18345334 w 27203888"/>
              <a:gd name="connsiteY12971" fmla="*/ 4409068 h 10748675"/>
              <a:gd name="connsiteX12972" fmla="*/ 18360036 w 27203888"/>
              <a:gd name="connsiteY12972" fmla="*/ 4441277 h 10748675"/>
              <a:gd name="connsiteX12973" fmla="*/ 18311843 w 27203888"/>
              <a:gd name="connsiteY12973" fmla="*/ 4441277 h 10748675"/>
              <a:gd name="connsiteX12974" fmla="*/ 18267735 w 27203888"/>
              <a:gd name="connsiteY12974" fmla="*/ 4492814 h 10748675"/>
              <a:gd name="connsiteX12975" fmla="*/ 18175433 w 27203888"/>
              <a:gd name="connsiteY12975" fmla="*/ 4557234 h 10748675"/>
              <a:gd name="connsiteX12976" fmla="*/ 17980211 w 27203888"/>
              <a:gd name="connsiteY12976" fmla="*/ 4704326 h 10748675"/>
              <a:gd name="connsiteX12977" fmla="*/ 17579966 w 27203888"/>
              <a:gd name="connsiteY12977" fmla="*/ 4985627 h 10748675"/>
              <a:gd name="connsiteX12978" fmla="*/ 17384743 w 27203888"/>
              <a:gd name="connsiteY12978" fmla="*/ 5127351 h 10748675"/>
              <a:gd name="connsiteX12979" fmla="*/ 17292441 w 27203888"/>
              <a:gd name="connsiteY12979" fmla="*/ 5190697 h 10748675"/>
              <a:gd name="connsiteX12980" fmla="*/ 17214842 w 27203888"/>
              <a:gd name="connsiteY12980" fmla="*/ 5255117 h 10748675"/>
              <a:gd name="connsiteX12981" fmla="*/ 17258134 w 27203888"/>
              <a:gd name="connsiteY12981" fmla="*/ 5287327 h 10748675"/>
              <a:gd name="connsiteX12982" fmla="*/ 17267936 w 27203888"/>
              <a:gd name="connsiteY12982" fmla="*/ 5332421 h 10748675"/>
              <a:gd name="connsiteX12983" fmla="*/ 17277738 w 27203888"/>
              <a:gd name="connsiteY12983" fmla="*/ 5383957 h 10748675"/>
              <a:gd name="connsiteX12984" fmla="*/ 17233629 w 27203888"/>
              <a:gd name="connsiteY12984" fmla="*/ 5473071 h 10748675"/>
              <a:gd name="connsiteX12985" fmla="*/ 17180536 w 27203888"/>
              <a:gd name="connsiteY12985" fmla="*/ 5537491 h 10748675"/>
              <a:gd name="connsiteX12986" fmla="*/ 17214842 w 27203888"/>
              <a:gd name="connsiteY12986" fmla="*/ 5511724 h 10748675"/>
              <a:gd name="connsiteX12987" fmla="*/ 17263036 w 27203888"/>
              <a:gd name="connsiteY12987" fmla="*/ 5485955 h 10748675"/>
              <a:gd name="connsiteX12988" fmla="*/ 17307143 w 27203888"/>
              <a:gd name="connsiteY12988" fmla="*/ 5447304 h 10748675"/>
              <a:gd name="connsiteX12989" fmla="*/ 17336550 w 27203888"/>
              <a:gd name="connsiteY12989" fmla="*/ 5409725 h 10748675"/>
              <a:gd name="connsiteX12990" fmla="*/ 17351253 w 27203888"/>
              <a:gd name="connsiteY12990" fmla="*/ 5415093 h 10748675"/>
              <a:gd name="connsiteX12991" fmla="*/ 17375758 w 27203888"/>
              <a:gd name="connsiteY12991" fmla="*/ 5383957 h 10748675"/>
              <a:gd name="connsiteX12992" fmla="*/ 17423950 w 27203888"/>
              <a:gd name="connsiteY12992" fmla="*/ 5377515 h 10748675"/>
              <a:gd name="connsiteX12993" fmla="*/ 17497465 w 27203888"/>
              <a:gd name="connsiteY12993" fmla="*/ 5280886 h 10748675"/>
              <a:gd name="connsiteX12994" fmla="*/ 17422352 w 27203888"/>
              <a:gd name="connsiteY12994" fmla="*/ 5314442 h 10748675"/>
              <a:gd name="connsiteX12995" fmla="*/ 17415681 w 27203888"/>
              <a:gd name="connsiteY12995" fmla="*/ 5302868 h 10748675"/>
              <a:gd name="connsiteX12996" fmla="*/ 17415916 w 27203888"/>
              <a:gd name="connsiteY12996" fmla="*/ 5305681 h 10748675"/>
              <a:gd name="connsiteX12997" fmla="*/ 17419897 w 27203888"/>
              <a:gd name="connsiteY12997" fmla="*/ 5312500 h 10748675"/>
              <a:gd name="connsiteX12998" fmla="*/ 17410796 w 27203888"/>
              <a:gd name="connsiteY12998" fmla="*/ 5315909 h 10748675"/>
              <a:gd name="connsiteX12999" fmla="*/ 17414722 w 27203888"/>
              <a:gd name="connsiteY12999" fmla="*/ 5301204 h 10748675"/>
              <a:gd name="connsiteX13000" fmla="*/ 17414149 w 27203888"/>
              <a:gd name="connsiteY13000" fmla="*/ 5300211 h 10748675"/>
              <a:gd name="connsiteX13001" fmla="*/ 17526871 w 27203888"/>
              <a:gd name="connsiteY13001" fmla="*/ 5153119 h 10748675"/>
              <a:gd name="connsiteX13002" fmla="*/ 17584866 w 27203888"/>
              <a:gd name="connsiteY13002" fmla="*/ 5114466 h 10748675"/>
              <a:gd name="connsiteX13003" fmla="*/ 17586227 w 27203888"/>
              <a:gd name="connsiteY13003" fmla="*/ 5100959 h 10748675"/>
              <a:gd name="connsiteX13004" fmla="*/ 17585878 w 27203888"/>
              <a:gd name="connsiteY13004" fmla="*/ 5097877 h 10748675"/>
              <a:gd name="connsiteX13005" fmla="*/ 17585644 w 27203888"/>
              <a:gd name="connsiteY13005" fmla="*/ 5088754 h 10748675"/>
              <a:gd name="connsiteX13006" fmla="*/ 17586685 w 27203888"/>
              <a:gd name="connsiteY13006" fmla="*/ 5088109 h 10748675"/>
              <a:gd name="connsiteX13007" fmla="*/ 17594668 w 27203888"/>
              <a:gd name="connsiteY13007" fmla="*/ 5069373 h 10748675"/>
              <a:gd name="connsiteX13008" fmla="*/ 17619174 w 27203888"/>
              <a:gd name="connsiteY13008" fmla="*/ 5037162 h 10748675"/>
              <a:gd name="connsiteX13009" fmla="*/ 17686970 w 27203888"/>
              <a:gd name="connsiteY13009" fmla="*/ 4980259 h 10748675"/>
              <a:gd name="connsiteX13010" fmla="*/ 17686970 w 27203888"/>
              <a:gd name="connsiteY13010" fmla="*/ 5037162 h 10748675"/>
              <a:gd name="connsiteX13011" fmla="*/ 17653480 w 27203888"/>
              <a:gd name="connsiteY13011" fmla="*/ 5069373 h 10748675"/>
              <a:gd name="connsiteX13012" fmla="*/ 17696772 w 27203888"/>
              <a:gd name="connsiteY13012" fmla="*/ 5069373 h 10748675"/>
              <a:gd name="connsiteX13013" fmla="*/ 17711475 w 27203888"/>
              <a:gd name="connsiteY13013" fmla="*/ 4993143 h 10748675"/>
              <a:gd name="connsiteX13014" fmla="*/ 17735980 w 27203888"/>
              <a:gd name="connsiteY13014" fmla="*/ 5037162 h 10748675"/>
              <a:gd name="connsiteX13015" fmla="*/ 17799692 w 27203888"/>
              <a:gd name="connsiteY13015" fmla="*/ 4948048 h 10748675"/>
              <a:gd name="connsiteX13016" fmla="*/ 17804593 w 27203888"/>
              <a:gd name="connsiteY13016" fmla="*/ 5037162 h 10748675"/>
              <a:gd name="connsiteX13017" fmla="*/ 17814395 w 27203888"/>
              <a:gd name="connsiteY13017" fmla="*/ 5024279 h 10748675"/>
              <a:gd name="connsiteX13018" fmla="*/ 17814395 w 27203888"/>
              <a:gd name="connsiteY13018" fmla="*/ 4960932 h 10748675"/>
              <a:gd name="connsiteX13019" fmla="*/ 17852786 w 27203888"/>
              <a:gd name="connsiteY13019" fmla="*/ 4864302 h 10748675"/>
              <a:gd name="connsiteX13020" fmla="*/ 17945904 w 27203888"/>
              <a:gd name="connsiteY13020" fmla="*/ 4864302 h 10748675"/>
              <a:gd name="connsiteX13021" fmla="*/ 17901796 w 27203888"/>
              <a:gd name="connsiteY13021" fmla="*/ 4902954 h 10748675"/>
              <a:gd name="connsiteX13022" fmla="*/ 18013701 w 27203888"/>
              <a:gd name="connsiteY13022" fmla="*/ 4883628 h 10748675"/>
              <a:gd name="connsiteX13023" fmla="*/ 18013702 w 27203888"/>
              <a:gd name="connsiteY13023" fmla="*/ 4794514 h 10748675"/>
              <a:gd name="connsiteX13024" fmla="*/ 17990013 w 27203888"/>
              <a:gd name="connsiteY13024" fmla="*/ 4788072 h 10748675"/>
              <a:gd name="connsiteX13025" fmla="*/ 18004716 w 27203888"/>
              <a:gd name="connsiteY13025" fmla="*/ 4742978 h 10748675"/>
              <a:gd name="connsiteX13026" fmla="*/ 18092117 w 27203888"/>
              <a:gd name="connsiteY13026" fmla="*/ 4730094 h 10748675"/>
              <a:gd name="connsiteX13027" fmla="*/ 18101918 w 27203888"/>
              <a:gd name="connsiteY13027" fmla="*/ 4883628 h 10748675"/>
              <a:gd name="connsiteX13028" fmla="*/ 17970409 w 27203888"/>
              <a:gd name="connsiteY13028" fmla="*/ 4954490 h 10748675"/>
              <a:gd name="connsiteX13029" fmla="*/ 17916498 w 27203888"/>
              <a:gd name="connsiteY13029" fmla="*/ 4999585 h 10748675"/>
              <a:gd name="connsiteX13030" fmla="*/ 17877290 w 27203888"/>
              <a:gd name="connsiteY13030" fmla="*/ 5030720 h 10748675"/>
              <a:gd name="connsiteX13031" fmla="*/ 17871333 w 27203888"/>
              <a:gd name="connsiteY13031" fmla="*/ 5031347 h 10748675"/>
              <a:gd name="connsiteX13032" fmla="*/ 17877354 w 27203888"/>
              <a:gd name="connsiteY13032" fmla="*/ 5037848 h 10748675"/>
              <a:gd name="connsiteX13033" fmla="*/ 17870249 w 27203888"/>
              <a:gd name="connsiteY13033" fmla="*/ 5045519 h 10748675"/>
              <a:gd name="connsiteX13034" fmla="*/ 17867172 w 27203888"/>
              <a:gd name="connsiteY13034" fmla="*/ 5044641 h 10748675"/>
              <a:gd name="connsiteX13035" fmla="*/ 17869079 w 27203888"/>
              <a:gd name="connsiteY13035" fmla="*/ 5054453 h 10748675"/>
              <a:gd name="connsiteX13036" fmla="*/ 17865962 w 27203888"/>
              <a:gd name="connsiteY13036" fmla="*/ 5070492 h 10748675"/>
              <a:gd name="connsiteX13037" fmla="*/ 17860142 w 27203888"/>
              <a:gd name="connsiteY13037" fmla="*/ 5051246 h 10748675"/>
              <a:gd name="connsiteX13038" fmla="*/ 17863052 w 27203888"/>
              <a:gd name="connsiteY13038" fmla="*/ 5047236 h 10748675"/>
              <a:gd name="connsiteX13039" fmla="*/ 17865154 w 27203888"/>
              <a:gd name="connsiteY13039" fmla="*/ 5040862 h 10748675"/>
              <a:gd name="connsiteX13040" fmla="*/ 17863744 w 27203888"/>
              <a:gd name="connsiteY13040" fmla="*/ 5037848 h 10748675"/>
              <a:gd name="connsiteX13041" fmla="*/ 17866550 w 27203888"/>
              <a:gd name="connsiteY13041" fmla="*/ 5031850 h 10748675"/>
              <a:gd name="connsiteX13042" fmla="*/ 17861976 w 27203888"/>
              <a:gd name="connsiteY13042" fmla="*/ 5032331 h 10748675"/>
              <a:gd name="connsiteX13043" fmla="*/ 17842984 w 27203888"/>
              <a:gd name="connsiteY13043" fmla="*/ 5043604 h 10748675"/>
              <a:gd name="connsiteX13044" fmla="*/ 17842984 w 27203888"/>
              <a:gd name="connsiteY13044" fmla="*/ 5088699 h 10748675"/>
              <a:gd name="connsiteX13045" fmla="*/ 17887093 w 27203888"/>
              <a:gd name="connsiteY13045" fmla="*/ 5069373 h 10748675"/>
              <a:gd name="connsiteX13046" fmla="*/ 17931201 w 27203888"/>
              <a:gd name="connsiteY13046" fmla="*/ 5050046 h 10748675"/>
              <a:gd name="connsiteX13047" fmla="*/ 17985112 w 27203888"/>
              <a:gd name="connsiteY13047" fmla="*/ 5024279 h 10748675"/>
              <a:gd name="connsiteX13048" fmla="*/ 18028404 w 27203888"/>
              <a:gd name="connsiteY13048" fmla="*/ 4985626 h 10748675"/>
              <a:gd name="connsiteX13049" fmla="*/ 18111720 w 27203888"/>
              <a:gd name="connsiteY13049" fmla="*/ 4928723 h 10748675"/>
              <a:gd name="connsiteX13050" fmla="*/ 18146028 w 27203888"/>
              <a:gd name="connsiteY13050" fmla="*/ 4890070 h 10748675"/>
              <a:gd name="connsiteX13051" fmla="*/ 18141126 w 27203888"/>
              <a:gd name="connsiteY13051" fmla="*/ 4819208 h 10748675"/>
              <a:gd name="connsiteX13052" fmla="*/ 18169716 w 27203888"/>
              <a:gd name="connsiteY13052" fmla="*/ 4788072 h 10748675"/>
              <a:gd name="connsiteX13053" fmla="*/ 18179518 w 27203888"/>
              <a:gd name="connsiteY13053" fmla="*/ 4730094 h 10748675"/>
              <a:gd name="connsiteX13054" fmla="*/ 18194221 w 27203888"/>
              <a:gd name="connsiteY13054" fmla="*/ 4851419 h 10748675"/>
              <a:gd name="connsiteX13055" fmla="*/ 18262834 w 27203888"/>
              <a:gd name="connsiteY13055" fmla="*/ 4819208 h 10748675"/>
              <a:gd name="connsiteX13056" fmla="*/ 18384541 w 27203888"/>
              <a:gd name="connsiteY13056" fmla="*/ 4749420 h 10748675"/>
              <a:gd name="connsiteX13057" fmla="*/ 18491546 w 27203888"/>
              <a:gd name="connsiteY13057" fmla="*/ 4646348 h 10748675"/>
              <a:gd name="connsiteX13058" fmla="*/ 18589566 w 27203888"/>
              <a:gd name="connsiteY13058" fmla="*/ 4601253 h 10748675"/>
              <a:gd name="connsiteX13059" fmla="*/ 18691669 w 27203888"/>
              <a:gd name="connsiteY13059" fmla="*/ 4544350 h 10748675"/>
              <a:gd name="connsiteX13060" fmla="*/ 18676967 w 27203888"/>
              <a:gd name="connsiteY13060" fmla="*/ 4479930 h 10748675"/>
              <a:gd name="connsiteX13061" fmla="*/ 18672065 w 27203888"/>
              <a:gd name="connsiteY13061" fmla="*/ 4396184 h 10748675"/>
              <a:gd name="connsiteX13062" fmla="*/ 18686768 w 27203888"/>
              <a:gd name="connsiteY13062" fmla="*/ 4326395 h 10748675"/>
              <a:gd name="connsiteX13063" fmla="*/ 18735779 w 27203888"/>
              <a:gd name="connsiteY13063" fmla="*/ 4326395 h 10748675"/>
              <a:gd name="connsiteX13064" fmla="*/ 18832980 w 27203888"/>
              <a:gd name="connsiteY13064" fmla="*/ 4242649 h 10748675"/>
              <a:gd name="connsiteX13065" fmla="*/ 18823179 w 27203888"/>
              <a:gd name="connsiteY13065" fmla="*/ 4377931 h 10748675"/>
              <a:gd name="connsiteX13066" fmla="*/ 18774986 w 27203888"/>
              <a:gd name="connsiteY13066" fmla="*/ 4389741 h 10748675"/>
              <a:gd name="connsiteX13067" fmla="*/ 18760283 w 27203888"/>
              <a:gd name="connsiteY13067" fmla="*/ 4434835 h 10748675"/>
              <a:gd name="connsiteX13068" fmla="*/ 18740679 w 27203888"/>
              <a:gd name="connsiteY13068" fmla="*/ 4447719 h 10748675"/>
              <a:gd name="connsiteX13069" fmla="*/ 18730877 w 27203888"/>
              <a:gd name="connsiteY13069" fmla="*/ 4544350 h 10748675"/>
              <a:gd name="connsiteX13070" fmla="*/ 19174415 w 27203888"/>
              <a:gd name="connsiteY13070" fmla="*/ 4294185 h 10748675"/>
              <a:gd name="connsiteX13071" fmla="*/ 19393326 w 27203888"/>
              <a:gd name="connsiteY13071" fmla="*/ 4185745 h 10748675"/>
              <a:gd name="connsiteX13072" fmla="*/ 19490528 w 27203888"/>
              <a:gd name="connsiteY13072" fmla="*/ 4135423 h 10748675"/>
              <a:gd name="connsiteX13073" fmla="*/ 19587731 w 27203888"/>
              <a:gd name="connsiteY13073" fmla="*/ 4096771 h 10748675"/>
              <a:gd name="connsiteX13074" fmla="*/ 19359019 w 27203888"/>
              <a:gd name="connsiteY13074" fmla="*/ 4261974 h 10748675"/>
              <a:gd name="connsiteX13075" fmla="*/ 19135208 w 27203888"/>
              <a:gd name="connsiteY13075" fmla="*/ 4377931 h 10748675"/>
              <a:gd name="connsiteX13076" fmla="*/ 19018401 w 27203888"/>
              <a:gd name="connsiteY13076" fmla="*/ 4454161 h 10748675"/>
              <a:gd name="connsiteX13077" fmla="*/ 18916297 w 27203888"/>
              <a:gd name="connsiteY13077" fmla="*/ 4486372 h 10748675"/>
              <a:gd name="connsiteX13078" fmla="*/ 18691669 w 27203888"/>
              <a:gd name="connsiteY13078" fmla="*/ 4614138 h 10748675"/>
              <a:gd name="connsiteX13079" fmla="*/ 18579764 w 27203888"/>
              <a:gd name="connsiteY13079" fmla="*/ 4710768 h 10748675"/>
              <a:gd name="connsiteX13080" fmla="*/ 18477660 w 27203888"/>
              <a:gd name="connsiteY13080" fmla="*/ 4794514 h 10748675"/>
              <a:gd name="connsiteX13081" fmla="*/ 18369839 w 27203888"/>
              <a:gd name="connsiteY13081" fmla="*/ 4825650 h 10748675"/>
              <a:gd name="connsiteX13082" fmla="*/ 18262834 w 27203888"/>
              <a:gd name="connsiteY13082" fmla="*/ 4883628 h 10748675"/>
              <a:gd name="connsiteX13083" fmla="*/ 18038206 w 27203888"/>
              <a:gd name="connsiteY13083" fmla="*/ 5056489 h 10748675"/>
              <a:gd name="connsiteX13084" fmla="*/ 17916498 w 27203888"/>
              <a:gd name="connsiteY13084" fmla="*/ 5140235 h 10748675"/>
              <a:gd name="connsiteX13085" fmla="*/ 17814395 w 27203888"/>
              <a:gd name="connsiteY13085" fmla="*/ 5190697 h 10748675"/>
              <a:gd name="connsiteX13086" fmla="*/ 17826647 w 27203888"/>
              <a:gd name="connsiteY13086" fmla="*/ 5252702 h 10748675"/>
              <a:gd name="connsiteX13087" fmla="*/ 17826958 w 27203888"/>
              <a:gd name="connsiteY13087" fmla="*/ 5256426 h 10748675"/>
              <a:gd name="connsiteX13088" fmla="*/ 17826772 w 27203888"/>
              <a:gd name="connsiteY13088" fmla="*/ 5257759 h 10748675"/>
              <a:gd name="connsiteX13089" fmla="*/ 17827069 w 27203888"/>
              <a:gd name="connsiteY13089" fmla="*/ 5257759 h 10748675"/>
              <a:gd name="connsiteX13090" fmla="*/ 17829557 w 27203888"/>
              <a:gd name="connsiteY13090" fmla="*/ 5287629 h 10748675"/>
              <a:gd name="connsiteX13091" fmla="*/ 17824197 w 27203888"/>
              <a:gd name="connsiteY13091" fmla="*/ 5319537 h 10748675"/>
              <a:gd name="connsiteX13092" fmla="*/ 17780088 w 27203888"/>
              <a:gd name="connsiteY13092" fmla="*/ 5338863 h 10748675"/>
              <a:gd name="connsiteX13093" fmla="*/ 17716375 w 27203888"/>
              <a:gd name="connsiteY13093" fmla="*/ 5383957 h 10748675"/>
              <a:gd name="connsiteX13094" fmla="*/ 17668182 w 27203888"/>
              <a:gd name="connsiteY13094" fmla="*/ 5440862 h 10748675"/>
              <a:gd name="connsiteX13095" fmla="*/ 17521971 w 27203888"/>
              <a:gd name="connsiteY13095" fmla="*/ 5543933 h 10748675"/>
              <a:gd name="connsiteX13096" fmla="*/ 17389644 w 27203888"/>
              <a:gd name="connsiteY13096" fmla="*/ 5678142 h 10748675"/>
              <a:gd name="connsiteX13097" fmla="*/ 17584866 w 27203888"/>
              <a:gd name="connsiteY13097" fmla="*/ 5600838 h 10748675"/>
              <a:gd name="connsiteX13098" fmla="*/ 17638777 w 27203888"/>
              <a:gd name="connsiteY13098" fmla="*/ 5543933 h 10748675"/>
              <a:gd name="connsiteX13099" fmla="*/ 17668182 w 27203888"/>
              <a:gd name="connsiteY13099" fmla="*/ 5479513 h 10748675"/>
              <a:gd name="connsiteX13100" fmla="*/ 17653479 w 27203888"/>
              <a:gd name="connsiteY13100" fmla="*/ 5511724 h 10748675"/>
              <a:gd name="connsiteX13101" fmla="*/ 17692687 w 27203888"/>
              <a:gd name="connsiteY13101" fmla="*/ 5505282 h 10748675"/>
              <a:gd name="connsiteX13102" fmla="*/ 17726177 w 27203888"/>
              <a:gd name="connsiteY13102" fmla="*/ 5453746 h 10748675"/>
              <a:gd name="connsiteX13103" fmla="*/ 17721276 w 27203888"/>
              <a:gd name="connsiteY13103" fmla="*/ 5466629 h 10748675"/>
              <a:gd name="connsiteX13104" fmla="*/ 17726178 w 27203888"/>
              <a:gd name="connsiteY13104" fmla="*/ 5485955 h 10748675"/>
              <a:gd name="connsiteX13105" fmla="*/ 17809494 w 27203888"/>
              <a:gd name="connsiteY13105" fmla="*/ 5421536 h 10748675"/>
              <a:gd name="connsiteX13106" fmla="*/ 17941003 w 27203888"/>
              <a:gd name="connsiteY13106" fmla="*/ 5338863 h 10748675"/>
              <a:gd name="connsiteX13107" fmla="*/ 18189319 w 27203888"/>
              <a:gd name="connsiteY13107" fmla="*/ 5166003 h 10748675"/>
              <a:gd name="connsiteX13108" fmla="*/ 18453155 w 27203888"/>
              <a:gd name="connsiteY13108" fmla="*/ 4985627 h 10748675"/>
              <a:gd name="connsiteX13109" fmla="*/ 18565061 w 27203888"/>
              <a:gd name="connsiteY13109" fmla="*/ 4890070 h 10748675"/>
              <a:gd name="connsiteX13110" fmla="*/ 18609169 w 27203888"/>
              <a:gd name="connsiteY13110" fmla="*/ 4890070 h 10748675"/>
              <a:gd name="connsiteX13111" fmla="*/ 18614070 w 27203888"/>
              <a:gd name="connsiteY13111" fmla="*/ 4819208 h 10748675"/>
              <a:gd name="connsiteX13112" fmla="*/ 18423749 w 27203888"/>
              <a:gd name="connsiteY13112" fmla="*/ 4941606 h 10748675"/>
              <a:gd name="connsiteX13113" fmla="*/ 18340433 w 27203888"/>
              <a:gd name="connsiteY13113" fmla="*/ 4993143 h 10748675"/>
              <a:gd name="connsiteX13114" fmla="*/ 18306943 w 27203888"/>
              <a:gd name="connsiteY13114" fmla="*/ 5062930 h 10748675"/>
              <a:gd name="connsiteX13115" fmla="*/ 18253032 w 27203888"/>
              <a:gd name="connsiteY13115" fmla="*/ 5075815 h 10748675"/>
              <a:gd name="connsiteX13116" fmla="*/ 18155829 w 27203888"/>
              <a:gd name="connsiteY13116" fmla="*/ 5120908 h 10748675"/>
              <a:gd name="connsiteX13117" fmla="*/ 17980211 w 27203888"/>
              <a:gd name="connsiteY13117" fmla="*/ 5190697 h 10748675"/>
              <a:gd name="connsiteX13118" fmla="*/ 18048008 w 27203888"/>
              <a:gd name="connsiteY13118" fmla="*/ 5114466 h 10748675"/>
              <a:gd name="connsiteX13119" fmla="*/ 18146028 w 27203888"/>
              <a:gd name="connsiteY13119" fmla="*/ 5037162 h 10748675"/>
              <a:gd name="connsiteX13120" fmla="*/ 18399244 w 27203888"/>
              <a:gd name="connsiteY13120" fmla="*/ 4870744 h 10748675"/>
              <a:gd name="connsiteX13121" fmla="*/ 18657362 w 27203888"/>
              <a:gd name="connsiteY13121" fmla="*/ 4717210 h 10748675"/>
              <a:gd name="connsiteX13122" fmla="*/ 18901595 w 27203888"/>
              <a:gd name="connsiteY13122" fmla="*/ 4576559 h 10748675"/>
              <a:gd name="connsiteX13123" fmla="*/ 18847684 w 27203888"/>
              <a:gd name="connsiteY13123" fmla="*/ 4659232 h 10748675"/>
              <a:gd name="connsiteX13124" fmla="*/ 18770084 w 27203888"/>
              <a:gd name="connsiteY13124" fmla="*/ 4710768 h 10748675"/>
              <a:gd name="connsiteX13125" fmla="*/ 18691669 w 27203888"/>
              <a:gd name="connsiteY13125" fmla="*/ 4755861 h 10748675"/>
              <a:gd name="connsiteX13126" fmla="*/ 18628774 w 27203888"/>
              <a:gd name="connsiteY13126" fmla="*/ 4819208 h 10748675"/>
              <a:gd name="connsiteX13127" fmla="*/ 18643477 w 27203888"/>
              <a:gd name="connsiteY13127" fmla="*/ 4890070 h 10748675"/>
              <a:gd name="connsiteX13128" fmla="*/ 18672065 w 27203888"/>
              <a:gd name="connsiteY13128" fmla="*/ 4844977 h 10748675"/>
              <a:gd name="connsiteX13129" fmla="*/ 18701471 w 27203888"/>
              <a:gd name="connsiteY13129" fmla="*/ 4838535 h 10748675"/>
              <a:gd name="connsiteX13130" fmla="*/ 18702947 w 27203888"/>
              <a:gd name="connsiteY13130" fmla="*/ 4825601 h 10748675"/>
              <a:gd name="connsiteX13131" fmla="*/ 18702610 w 27203888"/>
              <a:gd name="connsiteY13131" fmla="*/ 4822422 h 10748675"/>
              <a:gd name="connsiteX13132" fmla="*/ 18702451 w 27203888"/>
              <a:gd name="connsiteY13132" fmla="*/ 4814907 h 10748675"/>
              <a:gd name="connsiteX13133" fmla="*/ 18701471 w 27203888"/>
              <a:gd name="connsiteY13133" fmla="*/ 4806324 h 10748675"/>
              <a:gd name="connsiteX13134" fmla="*/ 18765184 w 27203888"/>
              <a:gd name="connsiteY13134" fmla="*/ 4781630 h 10748675"/>
              <a:gd name="connsiteX13135" fmla="*/ 18799491 w 27203888"/>
              <a:gd name="connsiteY13135" fmla="*/ 4755861 h 10748675"/>
              <a:gd name="connsiteX13136" fmla="*/ 18770084 w 27203888"/>
              <a:gd name="connsiteY13136" fmla="*/ 4864302 h 10748675"/>
              <a:gd name="connsiteX13137" fmla="*/ 18823179 w 27203888"/>
              <a:gd name="connsiteY13137" fmla="*/ 4915839 h 10748675"/>
              <a:gd name="connsiteX13138" fmla="*/ 18701471 w 27203888"/>
              <a:gd name="connsiteY13138" fmla="*/ 5011395 h 10748675"/>
              <a:gd name="connsiteX13139" fmla="*/ 18550358 w 27203888"/>
              <a:gd name="connsiteY13139" fmla="*/ 5101583 h 10748675"/>
              <a:gd name="connsiteX13140" fmla="*/ 18467858 w 27203888"/>
              <a:gd name="connsiteY13140" fmla="*/ 5146677 h 10748675"/>
              <a:gd name="connsiteX13141" fmla="*/ 18404146 w 27203888"/>
              <a:gd name="connsiteY13141" fmla="*/ 5153119 h 10748675"/>
              <a:gd name="connsiteX13142" fmla="*/ 18402632 w 27203888"/>
              <a:gd name="connsiteY13142" fmla="*/ 5152149 h 10748675"/>
              <a:gd name="connsiteX13143" fmla="*/ 18405993 w 27203888"/>
              <a:gd name="connsiteY13143" fmla="*/ 5165775 h 10748675"/>
              <a:gd name="connsiteX13144" fmla="*/ 18396892 w 27203888"/>
              <a:gd name="connsiteY13144" fmla="*/ 5160161 h 10748675"/>
              <a:gd name="connsiteX13145" fmla="*/ 18399167 w 27203888"/>
              <a:gd name="connsiteY13145" fmla="*/ 5151340 h 10748675"/>
              <a:gd name="connsiteX13146" fmla="*/ 18399754 w 27203888"/>
              <a:gd name="connsiteY13146" fmla="*/ 5150306 h 10748675"/>
              <a:gd name="connsiteX13147" fmla="*/ 18380253 w 27203888"/>
              <a:gd name="connsiteY13147" fmla="*/ 5137819 h 10748675"/>
              <a:gd name="connsiteX13148" fmla="*/ 18360036 w 27203888"/>
              <a:gd name="connsiteY13148" fmla="*/ 5146677 h 10748675"/>
              <a:gd name="connsiteX13149" fmla="*/ 18331448 w 27203888"/>
              <a:gd name="connsiteY13149" fmla="*/ 5190697 h 10748675"/>
              <a:gd name="connsiteX13150" fmla="*/ 18399244 w 27203888"/>
              <a:gd name="connsiteY13150" fmla="*/ 5178887 h 10748675"/>
              <a:gd name="connsiteX13151" fmla="*/ 18204022 w 27203888"/>
              <a:gd name="connsiteY13151" fmla="*/ 5338863 h 10748675"/>
              <a:gd name="connsiteX13152" fmla="*/ 18121523 w 27203888"/>
              <a:gd name="connsiteY13152" fmla="*/ 5395767 h 10748675"/>
              <a:gd name="connsiteX13153" fmla="*/ 18087215 w 27203888"/>
              <a:gd name="connsiteY13153" fmla="*/ 5409725 h 10748675"/>
              <a:gd name="connsiteX13154" fmla="*/ 18062711 w 27203888"/>
              <a:gd name="connsiteY13154" fmla="*/ 5390399 h 10748675"/>
              <a:gd name="connsiteX13155" fmla="*/ 18064703 w 27203888"/>
              <a:gd name="connsiteY13155" fmla="*/ 5400650 h 10748675"/>
              <a:gd name="connsiteX13156" fmla="*/ 18066256 w 27203888"/>
              <a:gd name="connsiteY13156" fmla="*/ 5410154 h 10748675"/>
              <a:gd name="connsiteX13157" fmla="*/ 18072302 w 27203888"/>
              <a:gd name="connsiteY13157" fmla="*/ 5401545 h 10748675"/>
              <a:gd name="connsiteX13158" fmla="*/ 18079127 w 27203888"/>
              <a:gd name="connsiteY13158" fmla="*/ 5411266 h 10748675"/>
              <a:gd name="connsiteX13159" fmla="*/ 18066439 w 27203888"/>
              <a:gd name="connsiteY13159" fmla="*/ 5411266 h 10748675"/>
              <a:gd name="connsiteX13160" fmla="*/ 18067613 w 27203888"/>
              <a:gd name="connsiteY13160" fmla="*/ 5418448 h 10748675"/>
              <a:gd name="connsiteX13161" fmla="*/ 18057810 w 27203888"/>
              <a:gd name="connsiteY13161" fmla="*/ 5447304 h 10748675"/>
              <a:gd name="connsiteX13162" fmla="*/ 18019419 w 27203888"/>
              <a:gd name="connsiteY13162" fmla="*/ 5434420 h 10748675"/>
              <a:gd name="connsiteX13163" fmla="*/ 17990013 w 27203888"/>
              <a:gd name="connsiteY13163" fmla="*/ 5421536 h 10748675"/>
              <a:gd name="connsiteX13164" fmla="*/ 17970409 w 27203888"/>
              <a:gd name="connsiteY13164" fmla="*/ 5453746 h 10748675"/>
              <a:gd name="connsiteX13165" fmla="*/ 17955706 w 27203888"/>
              <a:gd name="connsiteY13165" fmla="*/ 5485955 h 10748675"/>
              <a:gd name="connsiteX13166" fmla="*/ 17599569 w 27203888"/>
              <a:gd name="connsiteY13166" fmla="*/ 5736120 h 10748675"/>
              <a:gd name="connsiteX13167" fmla="*/ 17414149 w 27203888"/>
              <a:gd name="connsiteY13167" fmla="*/ 5851002 h 10748675"/>
              <a:gd name="connsiteX13168" fmla="*/ 17224644 w 27203888"/>
              <a:gd name="connsiteY13168" fmla="*/ 6005611 h 10748675"/>
              <a:gd name="connsiteX13169" fmla="*/ 17287540 w 27203888"/>
              <a:gd name="connsiteY13169" fmla="*/ 6024937 h 10748675"/>
              <a:gd name="connsiteX13170" fmla="*/ 17326748 w 27203888"/>
              <a:gd name="connsiteY13170" fmla="*/ 6036747 h 10748675"/>
              <a:gd name="connsiteX13171" fmla="*/ 17327601 w 27203888"/>
              <a:gd name="connsiteY13171" fmla="*/ 6033226 h 10748675"/>
              <a:gd name="connsiteX13172" fmla="*/ 17324639 w 27203888"/>
              <a:gd name="connsiteY13172" fmla="*/ 6020871 h 10748675"/>
              <a:gd name="connsiteX13173" fmla="*/ 17327434 w 27203888"/>
              <a:gd name="connsiteY13173" fmla="*/ 6008592 h 10748675"/>
              <a:gd name="connsiteX13174" fmla="*/ 17326748 w 27203888"/>
              <a:gd name="connsiteY13174" fmla="*/ 6005611 h 10748675"/>
              <a:gd name="connsiteX13175" fmla="*/ 17453356 w 27203888"/>
              <a:gd name="connsiteY13175" fmla="*/ 5908980 h 10748675"/>
              <a:gd name="connsiteX13176" fmla="*/ 17579965 w 27203888"/>
              <a:gd name="connsiteY13176" fmla="*/ 5825234 h 10748675"/>
              <a:gd name="connsiteX13177" fmla="*/ 17824197 w 27203888"/>
              <a:gd name="connsiteY13177" fmla="*/ 5633048 h 10748675"/>
              <a:gd name="connsiteX13178" fmla="*/ 17896895 w 27203888"/>
              <a:gd name="connsiteY13178" fmla="*/ 5595470 h 10748675"/>
              <a:gd name="connsiteX13179" fmla="*/ 17909794 w 27203888"/>
              <a:gd name="connsiteY13179" fmla="*/ 5596334 h 10748675"/>
              <a:gd name="connsiteX13180" fmla="*/ 17906971 w 27203888"/>
              <a:gd name="connsiteY13180" fmla="*/ 5588604 h 10748675"/>
              <a:gd name="connsiteX13181" fmla="*/ 17920622 w 27203888"/>
              <a:gd name="connsiteY13181" fmla="*/ 5588604 h 10748675"/>
              <a:gd name="connsiteX13182" fmla="*/ 17916752 w 27203888"/>
              <a:gd name="connsiteY13182" fmla="*/ 5596802 h 10748675"/>
              <a:gd name="connsiteX13183" fmla="*/ 17926914 w 27203888"/>
              <a:gd name="connsiteY13183" fmla="*/ 5597483 h 10748675"/>
              <a:gd name="connsiteX13184" fmla="*/ 17960608 w 27203888"/>
              <a:gd name="connsiteY13184" fmla="*/ 5595470 h 10748675"/>
              <a:gd name="connsiteX13185" fmla="*/ 18097018 w 27203888"/>
              <a:gd name="connsiteY13185" fmla="*/ 5505282 h 10748675"/>
              <a:gd name="connsiteX13186" fmla="*/ 18233428 w 27203888"/>
              <a:gd name="connsiteY13186" fmla="*/ 5390399 h 10748675"/>
              <a:gd name="connsiteX13187" fmla="*/ 18292240 w 27203888"/>
              <a:gd name="connsiteY13187" fmla="*/ 5338863 h 10748675"/>
              <a:gd name="connsiteX13188" fmla="*/ 18335531 w 27203888"/>
              <a:gd name="connsiteY13188" fmla="*/ 5377515 h 10748675"/>
              <a:gd name="connsiteX13189" fmla="*/ 18302042 w 27203888"/>
              <a:gd name="connsiteY13189" fmla="*/ 5427978 h 10748675"/>
              <a:gd name="connsiteX13190" fmla="*/ 18248132 w 27203888"/>
              <a:gd name="connsiteY13190" fmla="*/ 5466629 h 10748675"/>
              <a:gd name="connsiteX13191" fmla="*/ 18126423 w 27203888"/>
              <a:gd name="connsiteY13191" fmla="*/ 5543933 h 10748675"/>
              <a:gd name="connsiteX13192" fmla="*/ 17887093 w 27203888"/>
              <a:gd name="connsiteY13192" fmla="*/ 5703910 h 10748675"/>
              <a:gd name="connsiteX13193" fmla="*/ 17643677 w 27203888"/>
              <a:gd name="connsiteY13193" fmla="*/ 5863887 h 10748675"/>
              <a:gd name="connsiteX13194" fmla="*/ 17521971 w 27203888"/>
              <a:gd name="connsiteY13194" fmla="*/ 5954075 h 10748675"/>
              <a:gd name="connsiteX13195" fmla="*/ 17414149 w 27203888"/>
              <a:gd name="connsiteY13195" fmla="*/ 6036747 h 10748675"/>
              <a:gd name="connsiteX13196" fmla="*/ 17361054 w 27203888"/>
              <a:gd name="connsiteY13196" fmla="*/ 6056073 h 10748675"/>
              <a:gd name="connsiteX13197" fmla="*/ 17326748 w 27203888"/>
              <a:gd name="connsiteY13197" fmla="*/ 6081841 h 10748675"/>
              <a:gd name="connsiteX13198" fmla="*/ 17233629 w 27203888"/>
              <a:gd name="connsiteY13198" fmla="*/ 6152703 h 10748675"/>
              <a:gd name="connsiteX13199" fmla="*/ 17014720 w 27203888"/>
              <a:gd name="connsiteY13199" fmla="*/ 6299796 h 10748675"/>
              <a:gd name="connsiteX13200" fmla="*/ 16790091 w 27203888"/>
              <a:gd name="connsiteY13200" fmla="*/ 6440445 h 10748675"/>
              <a:gd name="connsiteX13201" fmla="*/ 16736997 w 27203888"/>
              <a:gd name="connsiteY13201" fmla="*/ 6472656 h 10748675"/>
              <a:gd name="connsiteX13202" fmla="*/ 16697790 w 27203888"/>
              <a:gd name="connsiteY13202" fmla="*/ 6517749 h 10748675"/>
              <a:gd name="connsiteX13203" fmla="*/ 16653681 w 27203888"/>
              <a:gd name="connsiteY13203" fmla="*/ 6549960 h 10748675"/>
              <a:gd name="connsiteX13204" fmla="*/ 16600587 w 27203888"/>
              <a:gd name="connsiteY13204" fmla="*/ 6569286 h 10748675"/>
              <a:gd name="connsiteX13205" fmla="*/ 16712492 w 27203888"/>
              <a:gd name="connsiteY13205" fmla="*/ 6524192 h 10748675"/>
              <a:gd name="connsiteX13206" fmla="*/ 16834200 w 27203888"/>
              <a:gd name="connsiteY13206" fmla="*/ 6446888 h 10748675"/>
              <a:gd name="connsiteX13207" fmla="*/ 16955908 w 27203888"/>
              <a:gd name="connsiteY13207" fmla="*/ 6364215 h 10748675"/>
              <a:gd name="connsiteX13208" fmla="*/ 17014719 w 27203888"/>
              <a:gd name="connsiteY13208" fmla="*/ 6325563 h 10748675"/>
              <a:gd name="connsiteX13209" fmla="*/ 17068630 w 27203888"/>
              <a:gd name="connsiteY13209" fmla="*/ 6274027 h 10748675"/>
              <a:gd name="connsiteX13210" fmla="*/ 17185436 w 27203888"/>
              <a:gd name="connsiteY13210" fmla="*/ 6204239 h 10748675"/>
              <a:gd name="connsiteX13211" fmla="*/ 17312045 w 27203888"/>
              <a:gd name="connsiteY13211" fmla="*/ 6114051 h 10748675"/>
              <a:gd name="connsiteX13212" fmla="*/ 17423950 w 27203888"/>
              <a:gd name="connsiteY13212" fmla="*/ 6043189 h 10748675"/>
              <a:gd name="connsiteX13213" fmla="*/ 17530955 w 27203888"/>
              <a:gd name="connsiteY13213" fmla="*/ 5992726 h 10748675"/>
              <a:gd name="connsiteX13214" fmla="*/ 17579965 w 27203888"/>
              <a:gd name="connsiteY13214" fmla="*/ 5941191 h 10748675"/>
              <a:gd name="connsiteX13215" fmla="*/ 17638777 w 27203888"/>
              <a:gd name="connsiteY13215" fmla="*/ 5902538 h 10748675"/>
              <a:gd name="connsiteX13216" fmla="*/ 17770286 w 27203888"/>
              <a:gd name="connsiteY13216" fmla="*/ 5819866 h 10748675"/>
              <a:gd name="connsiteX13217" fmla="*/ 18038206 w 27203888"/>
              <a:gd name="connsiteY13217" fmla="*/ 5658816 h 10748675"/>
              <a:gd name="connsiteX13218" fmla="*/ 18306943 w 27203888"/>
              <a:gd name="connsiteY13218" fmla="*/ 5485955 h 10748675"/>
              <a:gd name="connsiteX13219" fmla="*/ 18428650 w 27203888"/>
              <a:gd name="connsiteY13219" fmla="*/ 5409725 h 10748675"/>
              <a:gd name="connsiteX13220" fmla="*/ 18487462 w 27203888"/>
              <a:gd name="connsiteY13220" fmla="*/ 5390399 h 10748675"/>
              <a:gd name="connsiteX13221" fmla="*/ 18019419 w 27203888"/>
              <a:gd name="connsiteY13221" fmla="*/ 5723236 h 10748675"/>
              <a:gd name="connsiteX13222" fmla="*/ 17530955 w 27203888"/>
              <a:gd name="connsiteY13222" fmla="*/ 6056073 h 10748675"/>
              <a:gd name="connsiteX13223" fmla="*/ 17044125 w 27203888"/>
              <a:gd name="connsiteY13223" fmla="*/ 6389984 h 10748675"/>
              <a:gd name="connsiteX13224" fmla="*/ 16799893 w 27203888"/>
              <a:gd name="connsiteY13224" fmla="*/ 6549960 h 10748675"/>
              <a:gd name="connsiteX13225" fmla="*/ 16678185 w 27203888"/>
              <a:gd name="connsiteY13225" fmla="*/ 6632632 h 10748675"/>
              <a:gd name="connsiteX13226" fmla="*/ 16595686 w 27203888"/>
              <a:gd name="connsiteY13226" fmla="*/ 6709936 h 10748675"/>
              <a:gd name="connsiteX13227" fmla="*/ 16609572 w 27203888"/>
              <a:gd name="connsiteY13227" fmla="*/ 6742147 h 10748675"/>
              <a:gd name="connsiteX13228" fmla="*/ 16590683 w 27203888"/>
              <a:gd name="connsiteY13228" fmla="*/ 6748588 h 10748675"/>
              <a:gd name="connsiteX13229" fmla="*/ 16572380 w 27203888"/>
              <a:gd name="connsiteY13229" fmla="*/ 6754634 h 10748675"/>
              <a:gd name="connsiteX13230" fmla="*/ 16573340 w 27203888"/>
              <a:gd name="connsiteY13230" fmla="*/ 6755988 h 10748675"/>
              <a:gd name="connsiteX13231" fmla="*/ 16568790 w 27203888"/>
              <a:gd name="connsiteY13231" fmla="*/ 6775233 h 10748675"/>
              <a:gd name="connsiteX13232" fmla="*/ 16559688 w 27203888"/>
              <a:gd name="connsiteY13232" fmla="*/ 6755988 h 10748675"/>
              <a:gd name="connsiteX13233" fmla="*/ 16566514 w 27203888"/>
              <a:gd name="connsiteY13233" fmla="*/ 6746365 h 10748675"/>
              <a:gd name="connsiteX13234" fmla="*/ 16570756 w 27203888"/>
              <a:gd name="connsiteY13234" fmla="*/ 6752344 h 10748675"/>
              <a:gd name="connsiteX13235" fmla="*/ 16568119 w 27203888"/>
              <a:gd name="connsiteY13235" fmla="*/ 6735704 h 10748675"/>
              <a:gd name="connsiteX13236" fmla="*/ 16576082 w 27203888"/>
              <a:gd name="connsiteY13236" fmla="*/ 6716378 h 10748675"/>
              <a:gd name="connsiteX13237" fmla="*/ 16366157 w 27203888"/>
              <a:gd name="connsiteY13237" fmla="*/ 6882796 h 10748675"/>
              <a:gd name="connsiteX13238" fmla="*/ 16312246 w 27203888"/>
              <a:gd name="connsiteY13238" fmla="*/ 6876354 h 10748675"/>
              <a:gd name="connsiteX13239" fmla="*/ 16234648 w 27203888"/>
              <a:gd name="connsiteY13239" fmla="*/ 6927890 h 10748675"/>
              <a:gd name="connsiteX13240" fmla="*/ 16069210 w 27203888"/>
              <a:gd name="connsiteY13240" fmla="*/ 7036331 h 10748675"/>
              <a:gd name="connsiteX13241" fmla="*/ 15980989 w 27203888"/>
              <a:gd name="connsiteY13241" fmla="*/ 7087867 h 10748675"/>
              <a:gd name="connsiteX13242" fmla="*/ 15898484 w 27203888"/>
              <a:gd name="connsiteY13242" fmla="*/ 7120077 h 10748675"/>
              <a:gd name="connsiteX13243" fmla="*/ 15834767 w 27203888"/>
              <a:gd name="connsiteY13243" fmla="*/ 7184497 h 10748675"/>
              <a:gd name="connsiteX13244" fmla="*/ 15766968 w 27203888"/>
              <a:gd name="connsiteY13244" fmla="*/ 7210265 h 10748675"/>
              <a:gd name="connsiteX13245" fmla="*/ 15420614 w 27203888"/>
              <a:gd name="connsiteY13245" fmla="*/ 7370241 h 10748675"/>
              <a:gd name="connsiteX13246" fmla="*/ 15235184 w 27203888"/>
              <a:gd name="connsiteY13246" fmla="*/ 7459355 h 10748675"/>
              <a:gd name="connsiteX13247" fmla="*/ 15147777 w 27203888"/>
              <a:gd name="connsiteY13247" fmla="*/ 7491566 h 10748675"/>
              <a:gd name="connsiteX13248" fmla="*/ 15118368 w 27203888"/>
              <a:gd name="connsiteY13248" fmla="*/ 7523776 h 10748675"/>
              <a:gd name="connsiteX13249" fmla="*/ 15182089 w 27203888"/>
              <a:gd name="connsiteY13249" fmla="*/ 7510892 h 10748675"/>
              <a:gd name="connsiteX13250" fmla="*/ 15235184 w 27203888"/>
              <a:gd name="connsiteY13250" fmla="*/ 7478682 h 10748675"/>
              <a:gd name="connsiteX13251" fmla="*/ 15376500 w 27203888"/>
              <a:gd name="connsiteY13251" fmla="*/ 7421778 h 10748675"/>
              <a:gd name="connsiteX13252" fmla="*/ 15673839 w 27203888"/>
              <a:gd name="connsiteY13252" fmla="*/ 7292937 h 10748675"/>
              <a:gd name="connsiteX13253" fmla="*/ 15972004 w 27203888"/>
              <a:gd name="connsiteY13253" fmla="*/ 7158729 h 10748675"/>
              <a:gd name="connsiteX13254" fmla="*/ 16118221 w 27203888"/>
              <a:gd name="connsiteY13254" fmla="*/ 7087867 h 10748675"/>
              <a:gd name="connsiteX13255" fmla="*/ 16249350 w 27203888"/>
              <a:gd name="connsiteY13255" fmla="*/ 7049215 h 10748675"/>
              <a:gd name="connsiteX13256" fmla="*/ 16176221 w 27203888"/>
              <a:gd name="connsiteY13256" fmla="*/ 7113635 h 10748675"/>
              <a:gd name="connsiteX13257" fmla="*/ 16093717 w 27203888"/>
              <a:gd name="connsiteY13257" fmla="*/ 7165171 h 10748675"/>
              <a:gd name="connsiteX13258" fmla="*/ 15922991 w 27203888"/>
              <a:gd name="connsiteY13258" fmla="*/ 7260728 h 10748675"/>
              <a:gd name="connsiteX13259" fmla="*/ 15347912 w 27203888"/>
              <a:gd name="connsiteY13259" fmla="*/ 7510892 h 10748675"/>
              <a:gd name="connsiteX13260" fmla="*/ 14772018 w 27203888"/>
              <a:gd name="connsiteY13260" fmla="*/ 7722404 h 10748675"/>
              <a:gd name="connsiteX13261" fmla="*/ 13597348 w 27203888"/>
              <a:gd name="connsiteY13261" fmla="*/ 7908148 h 10748675"/>
              <a:gd name="connsiteX13262" fmla="*/ 13684753 w 27203888"/>
              <a:gd name="connsiteY13262" fmla="*/ 8017663 h 10748675"/>
              <a:gd name="connsiteX13263" fmla="*/ 13567940 w 27203888"/>
              <a:gd name="connsiteY13263" fmla="*/ 8043430 h 10748675"/>
              <a:gd name="connsiteX13264" fmla="*/ 14147925 w 27203888"/>
              <a:gd name="connsiteY13264" fmla="*/ 8087451 h 10748675"/>
              <a:gd name="connsiteX13265" fmla="*/ 14709120 w 27203888"/>
              <a:gd name="connsiteY13265" fmla="*/ 8061684 h 10748675"/>
              <a:gd name="connsiteX13266" fmla="*/ 14816129 w 27203888"/>
              <a:gd name="connsiteY13266" fmla="*/ 8011221 h 10748675"/>
              <a:gd name="connsiteX13267" fmla="*/ 14918239 w 27203888"/>
              <a:gd name="connsiteY13267" fmla="*/ 7979010 h 10748675"/>
              <a:gd name="connsiteX13268" fmla="*/ 15026065 w 27203888"/>
              <a:gd name="connsiteY13268" fmla="*/ 7953243 h 10748675"/>
              <a:gd name="connsiteX13269" fmla="*/ 15157581 w 27203888"/>
              <a:gd name="connsiteY13269" fmla="*/ 7921033 h 10748675"/>
              <a:gd name="connsiteX13270" fmla="*/ 15717953 w 27203888"/>
              <a:gd name="connsiteY13270" fmla="*/ 7709520 h 10748675"/>
              <a:gd name="connsiteX13271" fmla="*/ 15615844 w 27203888"/>
              <a:gd name="connsiteY13271" fmla="*/ 7812592 h 10748675"/>
              <a:gd name="connsiteX13272" fmla="*/ 15445120 w 27203888"/>
              <a:gd name="connsiteY13272" fmla="*/ 7875939 h 10748675"/>
              <a:gd name="connsiteX13273" fmla="*/ 15098767 w 27203888"/>
              <a:gd name="connsiteY13273" fmla="*/ 7998337 h 10748675"/>
              <a:gd name="connsiteX13274" fmla="*/ 14401975 w 27203888"/>
              <a:gd name="connsiteY13274" fmla="*/ 8184081 h 10748675"/>
              <a:gd name="connsiteX13275" fmla="*/ 14469776 w 27203888"/>
              <a:gd name="connsiteY13275" fmla="*/ 8248501 h 10748675"/>
              <a:gd name="connsiteX13276" fmla="*/ 13211779 w 27203888"/>
              <a:gd name="connsiteY13276" fmla="*/ 8274269 h 10748675"/>
              <a:gd name="connsiteX13277" fmla="*/ 12661262 w 27203888"/>
              <a:gd name="connsiteY13277" fmla="*/ 7985452 h 10748675"/>
              <a:gd name="connsiteX13278" fmla="*/ 12383541 w 27203888"/>
              <a:gd name="connsiteY13278" fmla="*/ 7786824 h 10748675"/>
              <a:gd name="connsiteX13279" fmla="*/ 12310025 w 27203888"/>
              <a:gd name="connsiteY13279" fmla="*/ 7728846 h 10748675"/>
              <a:gd name="connsiteX13280" fmla="*/ 12207924 w 27203888"/>
              <a:gd name="connsiteY13280" fmla="*/ 7677310 h 10748675"/>
              <a:gd name="connsiteX13281" fmla="*/ 12144211 w 27203888"/>
              <a:gd name="connsiteY13281" fmla="*/ 7646174 h 10748675"/>
              <a:gd name="connsiteX13282" fmla="*/ 12078455 w 27203888"/>
              <a:gd name="connsiteY13282" fmla="*/ 7598664 h 10748675"/>
              <a:gd name="connsiteX13283" fmla="*/ 12069128 w 27203888"/>
              <a:gd name="connsiteY13283" fmla="*/ 7591823 h 10748675"/>
              <a:gd name="connsiteX13284" fmla="*/ 12000830 w 27203888"/>
              <a:gd name="connsiteY13284" fmla="*/ 7635523 h 10748675"/>
              <a:gd name="connsiteX13285" fmla="*/ 11729306 w 27203888"/>
              <a:gd name="connsiteY13285" fmla="*/ 7821043 h 10748675"/>
              <a:gd name="connsiteX13286" fmla="*/ 11171338 w 27203888"/>
              <a:gd name="connsiteY13286" fmla="*/ 8148240 h 10748675"/>
              <a:gd name="connsiteX13287" fmla="*/ 10898168 w 27203888"/>
              <a:gd name="connsiteY13287" fmla="*/ 8313649 h 10748675"/>
              <a:gd name="connsiteX13288" fmla="*/ 10535709 w 27203888"/>
              <a:gd name="connsiteY13288" fmla="*/ 8579659 h 10748675"/>
              <a:gd name="connsiteX13289" fmla="*/ 10403788 w 27203888"/>
              <a:gd name="connsiteY13289" fmla="*/ 8663089 h 10748675"/>
              <a:gd name="connsiteX13290" fmla="*/ 10130211 w 27203888"/>
              <a:gd name="connsiteY13290" fmla="*/ 8850179 h 10748675"/>
              <a:gd name="connsiteX13291" fmla="*/ 9581485 w 27203888"/>
              <a:gd name="connsiteY13291" fmla="*/ 9217535 h 10748675"/>
              <a:gd name="connsiteX13292" fmla="*/ 8470267 w 27203888"/>
              <a:gd name="connsiteY13292" fmla="*/ 9892424 h 10748675"/>
              <a:gd name="connsiteX13293" fmla="*/ 7895376 w 27203888"/>
              <a:gd name="connsiteY13293" fmla="*/ 10169545 h 10748675"/>
              <a:gd name="connsiteX13294" fmla="*/ 7296080 w 27203888"/>
              <a:gd name="connsiteY13294" fmla="*/ 10387521 h 10748675"/>
              <a:gd name="connsiteX13295" fmla="*/ 6690228 w 27203888"/>
              <a:gd name="connsiteY13295" fmla="*/ 10580923 h 10748675"/>
              <a:gd name="connsiteX13296" fmla="*/ 6610251 w 27203888"/>
              <a:gd name="connsiteY13296" fmla="*/ 10604726 h 10748675"/>
              <a:gd name="connsiteX13297" fmla="*/ 6549921 w 27203888"/>
              <a:gd name="connsiteY13297" fmla="*/ 10624008 h 1074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</a:cxnLst>
            <a:rect l="l" t="t" r="r" b="b"/>
            <a:pathLst>
              <a:path w="27203888" h="10748675">
                <a:moveTo>
                  <a:pt x="20621836" y="399054"/>
                </a:moveTo>
                <a:cubicBezTo>
                  <a:pt x="20621836" y="366844"/>
                  <a:pt x="20602232" y="373286"/>
                  <a:pt x="20592430" y="373286"/>
                </a:cubicBezTo>
                <a:cubicBezTo>
                  <a:pt x="20592429" y="405496"/>
                  <a:pt x="20612034" y="399054"/>
                  <a:pt x="20621836" y="399054"/>
                </a:cubicBezTo>
                <a:close/>
                <a:moveTo>
                  <a:pt x="20763148" y="373286"/>
                </a:moveTo>
                <a:cubicBezTo>
                  <a:pt x="20763147" y="353960"/>
                  <a:pt x="20758246" y="341076"/>
                  <a:pt x="20748445" y="341076"/>
                </a:cubicBezTo>
                <a:cubicBezTo>
                  <a:pt x="20748445" y="360402"/>
                  <a:pt x="20753345" y="373286"/>
                  <a:pt x="20763148" y="373286"/>
                </a:cubicBezTo>
                <a:close/>
                <a:moveTo>
                  <a:pt x="19963471" y="584795"/>
                </a:moveTo>
                <a:cubicBezTo>
                  <a:pt x="19963472" y="565469"/>
                  <a:pt x="19958571" y="559027"/>
                  <a:pt x="19948768" y="559027"/>
                </a:cubicBezTo>
                <a:cubicBezTo>
                  <a:pt x="19948768" y="578353"/>
                  <a:pt x="19953670" y="584795"/>
                  <a:pt x="19963471" y="584795"/>
                </a:cubicBezTo>
                <a:close/>
                <a:moveTo>
                  <a:pt x="20630311" y="457031"/>
                </a:moveTo>
                <a:cubicBezTo>
                  <a:pt x="20657164" y="452199"/>
                  <a:pt x="20682689" y="440926"/>
                  <a:pt x="20704335" y="411937"/>
                </a:cubicBezTo>
                <a:cubicBezTo>
                  <a:pt x="20689633" y="405496"/>
                  <a:pt x="20674931" y="379728"/>
                  <a:pt x="20656142" y="386170"/>
                </a:cubicBezTo>
                <a:cubicBezTo>
                  <a:pt x="20641440" y="392612"/>
                  <a:pt x="20636538" y="424821"/>
                  <a:pt x="20626737" y="437706"/>
                </a:cubicBezTo>
                <a:cubicBezTo>
                  <a:pt x="20602233" y="457030"/>
                  <a:pt x="20572827" y="431263"/>
                  <a:pt x="20548322" y="431263"/>
                </a:cubicBezTo>
                <a:cubicBezTo>
                  <a:pt x="20548322" y="444146"/>
                  <a:pt x="20548322" y="457031"/>
                  <a:pt x="20548321" y="463473"/>
                </a:cubicBezTo>
                <a:cubicBezTo>
                  <a:pt x="20575277" y="460252"/>
                  <a:pt x="20603458" y="461862"/>
                  <a:pt x="20630311" y="457031"/>
                </a:cubicBezTo>
                <a:close/>
                <a:moveTo>
                  <a:pt x="20748445" y="431263"/>
                </a:moveTo>
                <a:cubicBezTo>
                  <a:pt x="20782751" y="418379"/>
                  <a:pt x="20821143" y="411937"/>
                  <a:pt x="20855449" y="399054"/>
                </a:cubicBezTo>
                <a:cubicBezTo>
                  <a:pt x="20843401" y="395833"/>
                  <a:pt x="20830689" y="395028"/>
                  <a:pt x="20818397" y="395934"/>
                </a:cubicBezTo>
                <a:cubicBezTo>
                  <a:pt x="20781527" y="398651"/>
                  <a:pt x="20748445" y="416768"/>
                  <a:pt x="20748445" y="431263"/>
                </a:cubicBezTo>
                <a:close/>
                <a:moveTo>
                  <a:pt x="12585043" y="2314009"/>
                </a:moveTo>
                <a:cubicBezTo>
                  <a:pt x="12581603" y="2299064"/>
                  <a:pt x="12579176" y="2288515"/>
                  <a:pt x="12589612" y="2286114"/>
                </a:cubicBezTo>
                <a:cubicBezTo>
                  <a:pt x="12593051" y="2301058"/>
                  <a:pt x="12595479" y="2311608"/>
                  <a:pt x="12585043" y="2314009"/>
                </a:cubicBezTo>
                <a:close/>
                <a:moveTo>
                  <a:pt x="21606634" y="246278"/>
                </a:moveTo>
                <a:lnTo>
                  <a:pt x="21611180" y="241168"/>
                </a:lnTo>
                <a:lnTo>
                  <a:pt x="21609587" y="240690"/>
                </a:lnTo>
                <a:cubicBezTo>
                  <a:pt x="21607545" y="240690"/>
                  <a:pt x="21606268" y="241898"/>
                  <a:pt x="21606422" y="245522"/>
                </a:cubicBezTo>
                <a:close/>
                <a:moveTo>
                  <a:pt x="21429323" y="306774"/>
                </a:moveTo>
                <a:cubicBezTo>
                  <a:pt x="21420221" y="306774"/>
                  <a:pt x="21415672" y="301841"/>
                  <a:pt x="21415671" y="284085"/>
                </a:cubicBezTo>
                <a:cubicBezTo>
                  <a:pt x="21424773" y="284086"/>
                  <a:pt x="21429323" y="290004"/>
                  <a:pt x="21429323" y="306774"/>
                </a:cubicBezTo>
                <a:close/>
                <a:moveTo>
                  <a:pt x="12446060" y="2403574"/>
                </a:moveTo>
                <a:cubicBezTo>
                  <a:pt x="12413593" y="2410889"/>
                  <a:pt x="12379649" y="2411656"/>
                  <a:pt x="12342528" y="2398058"/>
                </a:cubicBezTo>
                <a:cubicBezTo>
                  <a:pt x="12391645" y="2381387"/>
                  <a:pt x="12436499" y="2365697"/>
                  <a:pt x="12481355" y="2350006"/>
                </a:cubicBezTo>
                <a:cubicBezTo>
                  <a:pt x="12500637" y="2340200"/>
                  <a:pt x="12518943" y="2326148"/>
                  <a:pt x="12539527" y="2325883"/>
                </a:cubicBezTo>
                <a:cubicBezTo>
                  <a:pt x="12562330" y="2331370"/>
                  <a:pt x="12586307" y="2341953"/>
                  <a:pt x="12603997" y="2348618"/>
                </a:cubicBezTo>
                <a:cubicBezTo>
                  <a:pt x="12550189" y="2361001"/>
                  <a:pt x="12500173" y="2391382"/>
                  <a:pt x="12446060" y="2403574"/>
                </a:cubicBezTo>
                <a:close/>
                <a:moveTo>
                  <a:pt x="20265699" y="674982"/>
                </a:moveTo>
                <a:cubicBezTo>
                  <a:pt x="20265699" y="655655"/>
                  <a:pt x="20255897" y="649214"/>
                  <a:pt x="20246094" y="649214"/>
                </a:cubicBezTo>
                <a:cubicBezTo>
                  <a:pt x="20246095" y="668539"/>
                  <a:pt x="20255896" y="674982"/>
                  <a:pt x="20265699" y="674982"/>
                </a:cubicBezTo>
                <a:close/>
                <a:moveTo>
                  <a:pt x="20523817" y="617005"/>
                </a:moveTo>
                <a:cubicBezTo>
                  <a:pt x="20523817" y="591236"/>
                  <a:pt x="20516669" y="583185"/>
                  <a:pt x="20507684" y="581575"/>
                </a:cubicBezTo>
                <a:cubicBezTo>
                  <a:pt x="20498698" y="579964"/>
                  <a:pt x="20487876" y="584795"/>
                  <a:pt x="20480525" y="584795"/>
                </a:cubicBezTo>
                <a:cubicBezTo>
                  <a:pt x="20480525" y="636330"/>
                  <a:pt x="20509114" y="617005"/>
                  <a:pt x="20523817" y="617005"/>
                </a:cubicBezTo>
                <a:close/>
                <a:moveTo>
                  <a:pt x="20129299" y="725373"/>
                </a:moveTo>
                <a:lnTo>
                  <a:pt x="20129946" y="722957"/>
                </a:lnTo>
                <a:lnTo>
                  <a:pt x="20130211" y="721970"/>
                </a:lnTo>
                <a:close/>
                <a:moveTo>
                  <a:pt x="20349014" y="674981"/>
                </a:moveTo>
                <a:cubicBezTo>
                  <a:pt x="20349015" y="655656"/>
                  <a:pt x="20344114" y="649214"/>
                  <a:pt x="20334311" y="649215"/>
                </a:cubicBezTo>
                <a:cubicBezTo>
                  <a:pt x="20334312" y="668539"/>
                  <a:pt x="20339213" y="674982"/>
                  <a:pt x="20349014" y="674981"/>
                </a:cubicBezTo>
                <a:close/>
                <a:moveTo>
                  <a:pt x="20465822" y="649214"/>
                </a:moveTo>
                <a:cubicBezTo>
                  <a:pt x="20465822" y="629888"/>
                  <a:pt x="20460921" y="617005"/>
                  <a:pt x="20451119" y="617005"/>
                </a:cubicBezTo>
                <a:cubicBezTo>
                  <a:pt x="20451119" y="636330"/>
                  <a:pt x="20456019" y="649214"/>
                  <a:pt x="20465822" y="649214"/>
                </a:cubicBezTo>
                <a:close/>
                <a:moveTo>
                  <a:pt x="20126026" y="737602"/>
                </a:moveTo>
                <a:lnTo>
                  <a:pt x="20129299" y="725373"/>
                </a:lnTo>
                <a:lnTo>
                  <a:pt x="20127946" y="730430"/>
                </a:lnTo>
                <a:cubicBezTo>
                  <a:pt x="20126880" y="734414"/>
                  <a:pt x="20126026" y="737602"/>
                  <a:pt x="20126026" y="737602"/>
                </a:cubicBezTo>
                <a:close/>
                <a:moveTo>
                  <a:pt x="20017383" y="770536"/>
                </a:moveTo>
                <a:cubicBezTo>
                  <a:pt x="20017382" y="742084"/>
                  <a:pt x="20007580" y="734033"/>
                  <a:pt x="19995941" y="733093"/>
                </a:cubicBezTo>
                <a:cubicBezTo>
                  <a:pt x="19984302" y="732153"/>
                  <a:pt x="19970823" y="738326"/>
                  <a:pt x="19963472" y="738326"/>
                </a:cubicBezTo>
                <a:cubicBezTo>
                  <a:pt x="19963472" y="796304"/>
                  <a:pt x="20002680" y="770536"/>
                  <a:pt x="20017383" y="770536"/>
                </a:cubicBezTo>
                <a:close/>
                <a:moveTo>
                  <a:pt x="19758447" y="860723"/>
                </a:moveTo>
                <a:cubicBezTo>
                  <a:pt x="19758447" y="828514"/>
                  <a:pt x="19743744" y="834955"/>
                  <a:pt x="19734760" y="834955"/>
                </a:cubicBezTo>
                <a:cubicBezTo>
                  <a:pt x="19734760" y="867164"/>
                  <a:pt x="19748646" y="860723"/>
                  <a:pt x="19758447" y="860723"/>
                </a:cubicBezTo>
                <a:close/>
                <a:moveTo>
                  <a:pt x="22189352" y="306774"/>
                </a:moveTo>
                <a:cubicBezTo>
                  <a:pt x="22169521" y="306774"/>
                  <a:pt x="22149693" y="306774"/>
                  <a:pt x="22134820" y="306774"/>
                </a:cubicBezTo>
                <a:cubicBezTo>
                  <a:pt x="22119947" y="306773"/>
                  <a:pt x="22110033" y="306773"/>
                  <a:pt x="22100119" y="306774"/>
                </a:cubicBezTo>
                <a:cubicBezTo>
                  <a:pt x="22100118" y="294937"/>
                  <a:pt x="22100119" y="290004"/>
                  <a:pt x="22100119" y="284085"/>
                </a:cubicBezTo>
                <a:cubicBezTo>
                  <a:pt x="22114991" y="284086"/>
                  <a:pt x="22134821" y="284086"/>
                  <a:pt x="22154650" y="284086"/>
                </a:cubicBezTo>
                <a:cubicBezTo>
                  <a:pt x="22164565" y="284086"/>
                  <a:pt x="22174480" y="284085"/>
                  <a:pt x="22189351" y="284085"/>
                </a:cubicBezTo>
                <a:cubicBezTo>
                  <a:pt x="22189351" y="290004"/>
                  <a:pt x="22189352" y="294936"/>
                  <a:pt x="22189352" y="306774"/>
                </a:cubicBezTo>
                <a:close/>
                <a:moveTo>
                  <a:pt x="13213270" y="2375713"/>
                </a:moveTo>
                <a:cubicBezTo>
                  <a:pt x="13208509" y="2376809"/>
                  <a:pt x="13197742" y="2373574"/>
                  <a:pt x="13193997" y="2357298"/>
                </a:cubicBezTo>
                <a:cubicBezTo>
                  <a:pt x="13203514" y="2355108"/>
                  <a:pt x="13209524" y="2359437"/>
                  <a:pt x="13213270" y="2375713"/>
                </a:cubicBezTo>
                <a:close/>
                <a:moveTo>
                  <a:pt x="19919934" y="832324"/>
                </a:moveTo>
                <a:cubicBezTo>
                  <a:pt x="19910833" y="832324"/>
                  <a:pt x="19906282" y="819493"/>
                  <a:pt x="19906282" y="800245"/>
                </a:cubicBezTo>
                <a:cubicBezTo>
                  <a:pt x="19915384" y="800244"/>
                  <a:pt x="19919934" y="806661"/>
                  <a:pt x="19919934" y="832324"/>
                </a:cubicBezTo>
                <a:close/>
                <a:moveTo>
                  <a:pt x="13806641" y="2265562"/>
                </a:moveTo>
                <a:cubicBezTo>
                  <a:pt x="13803102" y="2250186"/>
                  <a:pt x="13795617" y="2241115"/>
                  <a:pt x="13785364" y="2243474"/>
                </a:cubicBezTo>
                <a:cubicBezTo>
                  <a:pt x="13788903" y="2258851"/>
                  <a:pt x="13796388" y="2267922"/>
                  <a:pt x="13806641" y="2265562"/>
                </a:cubicBezTo>
                <a:close/>
                <a:moveTo>
                  <a:pt x="13711148" y="2294286"/>
                </a:moveTo>
                <a:cubicBezTo>
                  <a:pt x="13737844" y="2288142"/>
                  <a:pt x="13765632" y="2275000"/>
                  <a:pt x="13775885" y="2272640"/>
                </a:cubicBezTo>
                <a:cubicBezTo>
                  <a:pt x="13764089" y="2221387"/>
                  <a:pt x="13668320" y="2270411"/>
                  <a:pt x="13652942" y="2273951"/>
                </a:cubicBezTo>
                <a:cubicBezTo>
                  <a:pt x="13658840" y="2299578"/>
                  <a:pt x="13684449" y="2300430"/>
                  <a:pt x="13711148" y="2294286"/>
                </a:cubicBezTo>
                <a:close/>
                <a:moveTo>
                  <a:pt x="13897722" y="2276306"/>
                </a:moveTo>
                <a:cubicBezTo>
                  <a:pt x="13910472" y="2274046"/>
                  <a:pt x="13924457" y="2265431"/>
                  <a:pt x="13934707" y="2263072"/>
                </a:cubicBezTo>
                <a:cubicBezTo>
                  <a:pt x="13924091" y="2216944"/>
                  <a:pt x="13883532" y="2247866"/>
                  <a:pt x="13868153" y="2251405"/>
                </a:cubicBezTo>
                <a:cubicBezTo>
                  <a:pt x="13873461" y="2274470"/>
                  <a:pt x="13884974" y="2278566"/>
                  <a:pt x="13897722" y="2276306"/>
                </a:cubicBezTo>
                <a:close/>
                <a:moveTo>
                  <a:pt x="21685069" y="495149"/>
                </a:moveTo>
                <a:cubicBezTo>
                  <a:pt x="21671050" y="495148"/>
                  <a:pt x="21657031" y="500786"/>
                  <a:pt x="21657030" y="461325"/>
                </a:cubicBezTo>
                <a:cubicBezTo>
                  <a:pt x="21659366" y="461325"/>
                  <a:pt x="21662287" y="460902"/>
                  <a:pt x="21665355" y="460902"/>
                </a:cubicBezTo>
                <a:cubicBezTo>
                  <a:pt x="21674555" y="460902"/>
                  <a:pt x="21685070" y="464706"/>
                  <a:pt x="21685069" y="495149"/>
                </a:cubicBezTo>
                <a:close/>
                <a:moveTo>
                  <a:pt x="21525405" y="533370"/>
                </a:moveTo>
                <a:cubicBezTo>
                  <a:pt x="21509194" y="533234"/>
                  <a:pt x="21490489" y="525095"/>
                  <a:pt x="21480514" y="525095"/>
                </a:cubicBezTo>
                <a:cubicBezTo>
                  <a:pt x="21480513" y="489827"/>
                  <a:pt x="21495476" y="481959"/>
                  <a:pt x="21512312" y="482908"/>
                </a:cubicBezTo>
                <a:cubicBezTo>
                  <a:pt x="21529146" y="483858"/>
                  <a:pt x="21547851" y="493624"/>
                  <a:pt x="21555333" y="493624"/>
                </a:cubicBezTo>
                <a:cubicBezTo>
                  <a:pt x="21555333" y="525637"/>
                  <a:pt x="21541615" y="533505"/>
                  <a:pt x="21525405" y="533370"/>
                </a:cubicBezTo>
                <a:close/>
                <a:moveTo>
                  <a:pt x="13998472" y="2273357"/>
                </a:moveTo>
                <a:cubicBezTo>
                  <a:pt x="14008231" y="2271786"/>
                  <a:pt x="14018880" y="2265287"/>
                  <a:pt x="14026569" y="2263518"/>
                </a:cubicBezTo>
                <a:cubicBezTo>
                  <a:pt x="14018312" y="2227641"/>
                  <a:pt x="13991095" y="2250095"/>
                  <a:pt x="13975717" y="2253634"/>
                </a:cubicBezTo>
                <a:cubicBezTo>
                  <a:pt x="13979846" y="2271572"/>
                  <a:pt x="13988713" y="2274929"/>
                  <a:pt x="13998472" y="2273357"/>
                </a:cubicBezTo>
                <a:close/>
                <a:moveTo>
                  <a:pt x="22401918" y="339400"/>
                </a:moveTo>
                <a:cubicBezTo>
                  <a:pt x="22388309" y="339400"/>
                  <a:pt x="22359490" y="358772"/>
                  <a:pt x="22359490" y="307113"/>
                </a:cubicBezTo>
                <a:cubicBezTo>
                  <a:pt x="22366694" y="307113"/>
                  <a:pt x="22377302" y="302539"/>
                  <a:pt x="22386108" y="304288"/>
                </a:cubicBezTo>
                <a:cubicBezTo>
                  <a:pt x="22394913" y="306037"/>
                  <a:pt x="22401919" y="314109"/>
                  <a:pt x="22401918" y="339400"/>
                </a:cubicBezTo>
                <a:close/>
                <a:moveTo>
                  <a:pt x="19462801" y="1015838"/>
                </a:moveTo>
                <a:cubicBezTo>
                  <a:pt x="19455792" y="1020487"/>
                  <a:pt x="19448782" y="1017388"/>
                  <a:pt x="19448782" y="998790"/>
                </a:cubicBezTo>
                <a:cubicBezTo>
                  <a:pt x="19451118" y="989491"/>
                  <a:pt x="19455792" y="986392"/>
                  <a:pt x="19461049" y="985616"/>
                </a:cubicBezTo>
                <a:cubicBezTo>
                  <a:pt x="19466306" y="984842"/>
                  <a:pt x="19472148" y="986392"/>
                  <a:pt x="19476821" y="986392"/>
                </a:cubicBezTo>
                <a:cubicBezTo>
                  <a:pt x="19476821" y="998791"/>
                  <a:pt x="19469811" y="1011189"/>
                  <a:pt x="19462801" y="1015838"/>
                </a:cubicBezTo>
                <a:close/>
                <a:moveTo>
                  <a:pt x="19907669" y="936471"/>
                </a:moveTo>
                <a:cubicBezTo>
                  <a:pt x="19905175" y="933156"/>
                  <a:pt x="19903929" y="928459"/>
                  <a:pt x="19903929" y="922935"/>
                </a:cubicBezTo>
                <a:lnTo>
                  <a:pt x="19907590" y="904821"/>
                </a:lnTo>
                <a:lnTo>
                  <a:pt x="19906282" y="902848"/>
                </a:lnTo>
                <a:cubicBezTo>
                  <a:pt x="19920430" y="902847"/>
                  <a:pt x="19934577" y="896534"/>
                  <a:pt x="19948726" y="890220"/>
                </a:cubicBezTo>
                <a:cubicBezTo>
                  <a:pt x="19948726" y="902847"/>
                  <a:pt x="19948726" y="915475"/>
                  <a:pt x="19948726" y="920737"/>
                </a:cubicBezTo>
                <a:cubicBezTo>
                  <a:pt x="19938115" y="920737"/>
                  <a:pt x="19924852" y="924288"/>
                  <a:pt x="19914904" y="915853"/>
                </a:cubicBezTo>
                <a:lnTo>
                  <a:pt x="19907819" y="905167"/>
                </a:lnTo>
                <a:lnTo>
                  <a:pt x="19911411" y="922935"/>
                </a:lnTo>
                <a:cubicBezTo>
                  <a:pt x="19911411" y="928459"/>
                  <a:pt x="19910164" y="933156"/>
                  <a:pt x="19907669" y="936471"/>
                </a:cubicBezTo>
                <a:close/>
                <a:moveTo>
                  <a:pt x="14123882" y="2268106"/>
                </a:moveTo>
                <a:cubicBezTo>
                  <a:pt x="14117984" y="2242479"/>
                  <a:pt x="14102605" y="2246018"/>
                  <a:pt x="14087227" y="2249558"/>
                </a:cubicBezTo>
                <a:cubicBezTo>
                  <a:pt x="14094305" y="2280310"/>
                  <a:pt x="14108503" y="2271645"/>
                  <a:pt x="14123882" y="2268106"/>
                </a:cubicBezTo>
                <a:close/>
                <a:moveTo>
                  <a:pt x="19985534" y="922314"/>
                </a:moveTo>
                <a:cubicBezTo>
                  <a:pt x="19985534" y="904423"/>
                  <a:pt x="19985534" y="904423"/>
                  <a:pt x="19995510" y="904423"/>
                </a:cubicBezTo>
                <a:cubicBezTo>
                  <a:pt x="19990523" y="909685"/>
                  <a:pt x="19990523" y="917051"/>
                  <a:pt x="19985534" y="922314"/>
                </a:cubicBezTo>
                <a:close/>
                <a:moveTo>
                  <a:pt x="20385395" y="832331"/>
                </a:moveTo>
                <a:lnTo>
                  <a:pt x="20388194" y="821868"/>
                </a:lnTo>
                <a:lnTo>
                  <a:pt x="20387315" y="825155"/>
                </a:lnTo>
                <a:cubicBezTo>
                  <a:pt x="20386248" y="829142"/>
                  <a:pt x="20385395" y="832331"/>
                  <a:pt x="20385395" y="832331"/>
                </a:cubicBezTo>
                <a:close/>
                <a:moveTo>
                  <a:pt x="19101718" y="1135596"/>
                </a:moveTo>
                <a:cubicBezTo>
                  <a:pt x="19101718" y="1116270"/>
                  <a:pt x="19096816" y="1110902"/>
                  <a:pt x="19087015" y="1110902"/>
                </a:cubicBezTo>
                <a:cubicBezTo>
                  <a:pt x="19087015" y="1129156"/>
                  <a:pt x="19091915" y="1135596"/>
                  <a:pt x="19101718" y="1135596"/>
                </a:cubicBezTo>
                <a:close/>
                <a:moveTo>
                  <a:pt x="21427819" y="604352"/>
                </a:moveTo>
                <a:cubicBezTo>
                  <a:pt x="21408546" y="605975"/>
                  <a:pt x="21386840" y="599485"/>
                  <a:pt x="21374669" y="602730"/>
                </a:cubicBezTo>
                <a:cubicBezTo>
                  <a:pt x="21330850" y="602730"/>
                  <a:pt x="21287844" y="609219"/>
                  <a:pt x="21239157" y="615708"/>
                </a:cubicBezTo>
                <a:cubicBezTo>
                  <a:pt x="21239157" y="550817"/>
                  <a:pt x="21321112" y="563796"/>
                  <a:pt x="21340588" y="557307"/>
                </a:cubicBezTo>
                <a:cubicBezTo>
                  <a:pt x="21351542" y="494848"/>
                  <a:pt x="21362496" y="468283"/>
                  <a:pt x="21383721" y="464380"/>
                </a:cubicBezTo>
                <a:cubicBezTo>
                  <a:pt x="21390796" y="463078"/>
                  <a:pt x="21399012" y="464295"/>
                  <a:pt x="21408749" y="467539"/>
                </a:cubicBezTo>
                <a:cubicBezTo>
                  <a:pt x="21428225" y="474029"/>
                  <a:pt x="21452567" y="474029"/>
                  <a:pt x="21466364" y="493496"/>
                </a:cubicBezTo>
                <a:cubicBezTo>
                  <a:pt x="21476099" y="498904"/>
                  <a:pt x="21466364" y="537838"/>
                  <a:pt x="21466363" y="557307"/>
                </a:cubicBezTo>
                <a:cubicBezTo>
                  <a:pt x="21463929" y="592997"/>
                  <a:pt x="21447091" y="602730"/>
                  <a:pt x="21427819" y="604352"/>
                </a:cubicBezTo>
                <a:close/>
                <a:moveTo>
                  <a:pt x="13130355" y="2514470"/>
                </a:moveTo>
                <a:lnTo>
                  <a:pt x="13305075" y="2456410"/>
                </a:lnTo>
                <a:cubicBezTo>
                  <a:pt x="13406225" y="2426132"/>
                  <a:pt x="13508321" y="2398981"/>
                  <a:pt x="13611482" y="2375239"/>
                </a:cubicBezTo>
                <a:cubicBezTo>
                  <a:pt x="13576862" y="2361619"/>
                  <a:pt x="13515350" y="2375776"/>
                  <a:pt x="13500016" y="2309146"/>
                </a:cubicBezTo>
                <a:cubicBezTo>
                  <a:pt x="13520520" y="2304427"/>
                  <a:pt x="13630443" y="2316907"/>
                  <a:pt x="13617467" y="2260529"/>
                </a:cubicBezTo>
                <a:cubicBezTo>
                  <a:pt x="13408562" y="2287019"/>
                  <a:pt x="13203066" y="2324420"/>
                  <a:pt x="13002827" y="2365107"/>
                </a:cubicBezTo>
                <a:cubicBezTo>
                  <a:pt x="12808892" y="2409740"/>
                  <a:pt x="12612192" y="2465803"/>
                  <a:pt x="12420617" y="2520686"/>
                </a:cubicBezTo>
                <a:cubicBezTo>
                  <a:pt x="12381447" y="2534199"/>
                  <a:pt x="12354230" y="2556653"/>
                  <a:pt x="12317941" y="2586592"/>
                </a:cubicBezTo>
                <a:cubicBezTo>
                  <a:pt x="12286778" y="2615352"/>
                  <a:pt x="12240726" y="2598966"/>
                  <a:pt x="12217047" y="2636797"/>
                </a:cubicBezTo>
                <a:cubicBezTo>
                  <a:pt x="12203235" y="2658865"/>
                  <a:pt x="12185192" y="2668414"/>
                  <a:pt x="12166117" y="2673478"/>
                </a:cubicBezTo>
                <a:lnTo>
                  <a:pt x="12149283" y="2676359"/>
                </a:lnTo>
                <a:lnTo>
                  <a:pt x="12163810" y="2680603"/>
                </a:lnTo>
                <a:cubicBezTo>
                  <a:pt x="12193217" y="2693485"/>
                  <a:pt x="12221808" y="2667719"/>
                  <a:pt x="12251216" y="2654834"/>
                </a:cubicBezTo>
                <a:cubicBezTo>
                  <a:pt x="12246314" y="2648393"/>
                  <a:pt x="12241411" y="2635508"/>
                  <a:pt x="12236510" y="2622626"/>
                </a:cubicBezTo>
                <a:cubicBezTo>
                  <a:pt x="12295326" y="2616185"/>
                  <a:pt x="12359042" y="2609741"/>
                  <a:pt x="12417029" y="2577531"/>
                </a:cubicBezTo>
                <a:cubicBezTo>
                  <a:pt x="12475839" y="2545320"/>
                  <a:pt x="12533832" y="2514187"/>
                  <a:pt x="12592647" y="2501302"/>
                </a:cubicBezTo>
                <a:cubicBezTo>
                  <a:pt x="12714354" y="2469091"/>
                  <a:pt x="12841775" y="2469091"/>
                  <a:pt x="12963480" y="2488418"/>
                </a:cubicBezTo>
                <a:cubicBezTo>
                  <a:pt x="13012076" y="2493249"/>
                  <a:pt x="13060726" y="2500832"/>
                  <a:pt x="13109338" y="2509991"/>
                </a:cubicBezTo>
                <a:close/>
                <a:moveTo>
                  <a:pt x="21797522" y="529220"/>
                </a:moveTo>
                <a:cubicBezTo>
                  <a:pt x="21797522" y="502702"/>
                  <a:pt x="21802071" y="497177"/>
                  <a:pt x="21811173" y="497177"/>
                </a:cubicBezTo>
                <a:cubicBezTo>
                  <a:pt x="21811173" y="515960"/>
                  <a:pt x="21806623" y="529220"/>
                  <a:pt x="21797522" y="529220"/>
                </a:cubicBezTo>
                <a:close/>
                <a:moveTo>
                  <a:pt x="14200177" y="2283490"/>
                </a:moveTo>
                <a:cubicBezTo>
                  <a:pt x="14212832" y="2280466"/>
                  <a:pt x="14226521" y="2270569"/>
                  <a:pt x="14236345" y="2268308"/>
                </a:cubicBezTo>
                <a:cubicBezTo>
                  <a:pt x="14225926" y="2223034"/>
                  <a:pt x="14185394" y="2253949"/>
                  <a:pt x="14170015" y="2257489"/>
                </a:cubicBezTo>
                <a:cubicBezTo>
                  <a:pt x="14175814" y="2282688"/>
                  <a:pt x="14187492" y="2286521"/>
                  <a:pt x="14200177" y="2283490"/>
                </a:cubicBezTo>
                <a:close/>
                <a:moveTo>
                  <a:pt x="19057608" y="1167807"/>
                </a:moveTo>
                <a:cubicBezTo>
                  <a:pt x="19057608" y="1148480"/>
                  <a:pt x="19052708" y="1135596"/>
                  <a:pt x="19042905" y="1135596"/>
                </a:cubicBezTo>
                <a:cubicBezTo>
                  <a:pt x="19042905" y="1161364"/>
                  <a:pt x="19047807" y="1167808"/>
                  <a:pt x="19057608" y="1167807"/>
                </a:cubicBezTo>
                <a:close/>
                <a:moveTo>
                  <a:pt x="20238659" y="896543"/>
                </a:moveTo>
                <a:cubicBezTo>
                  <a:pt x="20200187" y="905288"/>
                  <a:pt x="20161203" y="906902"/>
                  <a:pt x="20122424" y="900982"/>
                </a:cubicBezTo>
                <a:cubicBezTo>
                  <a:pt x="20142018" y="804123"/>
                  <a:pt x="20195901" y="804123"/>
                  <a:pt x="20239170" y="791208"/>
                </a:cubicBezTo>
                <a:cubicBezTo>
                  <a:pt x="20297950" y="778293"/>
                  <a:pt x="20351833" y="778293"/>
                  <a:pt x="20409798" y="771836"/>
                </a:cubicBezTo>
                <a:cubicBezTo>
                  <a:pt x="20404899" y="791208"/>
                  <a:pt x="20404900" y="810580"/>
                  <a:pt x="20400000" y="836410"/>
                </a:cubicBezTo>
                <a:cubicBezTo>
                  <a:pt x="20397552" y="825109"/>
                  <a:pt x="20394797" y="820266"/>
                  <a:pt x="20391824" y="819055"/>
                </a:cubicBezTo>
                <a:lnTo>
                  <a:pt x="20388535" y="820596"/>
                </a:lnTo>
                <a:lnTo>
                  <a:pt x="20382345" y="823494"/>
                </a:lnTo>
                <a:cubicBezTo>
                  <a:pt x="20375714" y="829952"/>
                  <a:pt x="20368570" y="839638"/>
                  <a:pt x="20361630" y="829953"/>
                </a:cubicBezTo>
                <a:cubicBezTo>
                  <a:pt x="20346934" y="810580"/>
                  <a:pt x="20337138" y="829952"/>
                  <a:pt x="20351833" y="849324"/>
                </a:cubicBezTo>
                <a:cubicBezTo>
                  <a:pt x="20315095" y="871925"/>
                  <a:pt x="20277132" y="887799"/>
                  <a:pt x="20238659" y="896543"/>
                </a:cubicBezTo>
                <a:close/>
                <a:moveTo>
                  <a:pt x="20488216" y="841468"/>
                </a:moveTo>
                <a:cubicBezTo>
                  <a:pt x="20469304" y="845760"/>
                  <a:pt x="20443472" y="844534"/>
                  <a:pt x="20439783" y="810193"/>
                </a:cubicBezTo>
                <a:cubicBezTo>
                  <a:pt x="20425022" y="725161"/>
                  <a:pt x="20469304" y="725161"/>
                  <a:pt x="20493906" y="725161"/>
                </a:cubicBezTo>
                <a:cubicBezTo>
                  <a:pt x="20537368" y="731702"/>
                  <a:pt x="20581651" y="713169"/>
                  <a:pt x="20625934" y="705537"/>
                </a:cubicBezTo>
                <a:cubicBezTo>
                  <a:pt x="20625933" y="770948"/>
                  <a:pt x="20586572" y="738243"/>
                  <a:pt x="20566890" y="738243"/>
                </a:cubicBezTo>
                <a:cubicBezTo>
                  <a:pt x="20566891" y="784030"/>
                  <a:pt x="20571811" y="803653"/>
                  <a:pt x="20552130" y="810193"/>
                </a:cubicBezTo>
                <a:cubicBezTo>
                  <a:pt x="20532448" y="810194"/>
                  <a:pt x="20518507" y="829817"/>
                  <a:pt x="20503746" y="836357"/>
                </a:cubicBezTo>
                <a:cubicBezTo>
                  <a:pt x="20500056" y="837993"/>
                  <a:pt x="20494521" y="840037"/>
                  <a:pt x="20488216" y="841468"/>
                </a:cubicBezTo>
                <a:close/>
                <a:moveTo>
                  <a:pt x="19646731" y="1045117"/>
                </a:moveTo>
                <a:lnTo>
                  <a:pt x="19632465" y="1043109"/>
                </a:lnTo>
                <a:lnTo>
                  <a:pt x="19634488" y="1042709"/>
                </a:lnTo>
                <a:cubicBezTo>
                  <a:pt x="19638162" y="1043514"/>
                  <a:pt x="19641833" y="1045117"/>
                  <a:pt x="19646731" y="1045117"/>
                </a:cubicBezTo>
                <a:close/>
                <a:moveTo>
                  <a:pt x="14285759" y="2286617"/>
                </a:moveTo>
                <a:cubicBezTo>
                  <a:pt x="14295664" y="2285687"/>
                  <a:pt x="14306314" y="2279189"/>
                  <a:pt x="14314001" y="2277420"/>
                </a:cubicBezTo>
                <a:cubicBezTo>
                  <a:pt x="14304760" y="2237271"/>
                  <a:pt x="14277350" y="2258871"/>
                  <a:pt x="14261974" y="2262409"/>
                </a:cubicBezTo>
                <a:cubicBezTo>
                  <a:pt x="14266692" y="2282910"/>
                  <a:pt x="14275854" y="2287548"/>
                  <a:pt x="14285759" y="2286617"/>
                </a:cubicBezTo>
                <a:close/>
                <a:moveTo>
                  <a:pt x="21757075" y="573564"/>
                </a:moveTo>
                <a:cubicBezTo>
                  <a:pt x="21693113" y="586605"/>
                  <a:pt x="21624229" y="599648"/>
                  <a:pt x="21556164" y="619211"/>
                </a:cubicBezTo>
                <a:cubicBezTo>
                  <a:pt x="21561700" y="582530"/>
                  <a:pt x="21576316" y="572672"/>
                  <a:pt x="21591550" y="571068"/>
                </a:cubicBezTo>
                <a:cubicBezTo>
                  <a:pt x="21596627" y="570533"/>
                  <a:pt x="21601773" y="570915"/>
                  <a:pt x="21606674" y="571526"/>
                </a:cubicBezTo>
                <a:cubicBezTo>
                  <a:pt x="21613209" y="572341"/>
                  <a:pt x="21619308" y="573564"/>
                  <a:pt x="21624228" y="573564"/>
                </a:cubicBezTo>
                <a:cubicBezTo>
                  <a:pt x="21668511" y="580085"/>
                  <a:pt x="21712794" y="573564"/>
                  <a:pt x="21757075" y="573564"/>
                </a:cubicBezTo>
                <a:close/>
                <a:moveTo>
                  <a:pt x="21796762" y="586014"/>
                </a:moveTo>
                <a:cubicBezTo>
                  <a:pt x="21787662" y="586014"/>
                  <a:pt x="21783111" y="579196"/>
                  <a:pt x="21783110" y="558740"/>
                </a:cubicBezTo>
                <a:cubicBezTo>
                  <a:pt x="21792212" y="558740"/>
                  <a:pt x="21796762" y="565558"/>
                  <a:pt x="21796762" y="586014"/>
                </a:cubicBezTo>
                <a:close/>
                <a:moveTo>
                  <a:pt x="19965163" y="1017013"/>
                </a:moveTo>
                <a:cubicBezTo>
                  <a:pt x="19965163" y="991515"/>
                  <a:pt x="19960319" y="959642"/>
                  <a:pt x="19970008" y="946893"/>
                </a:cubicBezTo>
                <a:cubicBezTo>
                  <a:pt x="19979697" y="934145"/>
                  <a:pt x="19994231" y="940519"/>
                  <a:pt x="19999074" y="916083"/>
                </a:cubicBezTo>
                <a:cubicBezTo>
                  <a:pt x="20003919" y="896960"/>
                  <a:pt x="19999075" y="865088"/>
                  <a:pt x="20013609" y="858714"/>
                </a:cubicBezTo>
                <a:cubicBezTo>
                  <a:pt x="20020875" y="855526"/>
                  <a:pt x="20029353" y="855526"/>
                  <a:pt x="20037731" y="856323"/>
                </a:cubicBezTo>
                <a:cubicBezTo>
                  <a:pt x="20046107" y="857120"/>
                  <a:pt x="20054384" y="858714"/>
                  <a:pt x="20061246" y="858714"/>
                </a:cubicBezTo>
                <a:cubicBezTo>
                  <a:pt x="20061246" y="896960"/>
                  <a:pt x="20032988" y="884212"/>
                  <a:pt x="20032987" y="921395"/>
                </a:cubicBezTo>
                <a:cubicBezTo>
                  <a:pt x="20051558" y="921396"/>
                  <a:pt x="20100005" y="921396"/>
                  <a:pt x="20066092" y="972391"/>
                </a:cubicBezTo>
                <a:cubicBezTo>
                  <a:pt x="20037832" y="1017013"/>
                  <a:pt x="19994231" y="997889"/>
                  <a:pt x="19965163" y="1017013"/>
                </a:cubicBezTo>
                <a:close/>
                <a:moveTo>
                  <a:pt x="20531304" y="889117"/>
                </a:moveTo>
                <a:cubicBezTo>
                  <a:pt x="20511479" y="822951"/>
                  <a:pt x="20565997" y="836185"/>
                  <a:pt x="20580865" y="836185"/>
                </a:cubicBezTo>
                <a:cubicBezTo>
                  <a:pt x="20585820" y="832876"/>
                  <a:pt x="20600690" y="826259"/>
                  <a:pt x="20614318" y="827086"/>
                </a:cubicBezTo>
                <a:cubicBezTo>
                  <a:pt x="20627947" y="827913"/>
                  <a:pt x="20640337" y="836185"/>
                  <a:pt x="20640338" y="862650"/>
                </a:cubicBezTo>
                <a:cubicBezTo>
                  <a:pt x="20605645" y="869267"/>
                  <a:pt x="20565996" y="875884"/>
                  <a:pt x="20531304" y="889117"/>
                </a:cubicBezTo>
                <a:close/>
                <a:moveTo>
                  <a:pt x="21349400" y="704455"/>
                </a:moveTo>
                <a:cubicBezTo>
                  <a:pt x="21329977" y="704454"/>
                  <a:pt x="21296793" y="704455"/>
                  <a:pt x="21296793" y="647215"/>
                </a:cubicBezTo>
                <a:cubicBezTo>
                  <a:pt x="21314497" y="647215"/>
                  <a:pt x="21381522" y="621903"/>
                  <a:pt x="21429299" y="625068"/>
                </a:cubicBezTo>
                <a:cubicBezTo>
                  <a:pt x="21457965" y="626966"/>
                  <a:pt x="21479704" y="639116"/>
                  <a:pt x="21479704" y="673135"/>
                </a:cubicBezTo>
                <a:cubicBezTo>
                  <a:pt x="21436810" y="686095"/>
                  <a:pt x="21393104" y="692574"/>
                  <a:pt x="21349400" y="704455"/>
                </a:cubicBezTo>
                <a:close/>
                <a:moveTo>
                  <a:pt x="11143367" y="3054416"/>
                </a:moveTo>
                <a:cubicBezTo>
                  <a:pt x="11134857" y="3040414"/>
                  <a:pt x="11126344" y="3026411"/>
                  <a:pt x="11122856" y="3011253"/>
                </a:cubicBezTo>
                <a:cubicBezTo>
                  <a:pt x="11139785" y="2996715"/>
                  <a:pt x="11158716" y="2987038"/>
                  <a:pt x="11176484" y="2972308"/>
                </a:cubicBezTo>
                <a:cubicBezTo>
                  <a:pt x="11167228" y="3001041"/>
                  <a:pt x="11152950" y="3030929"/>
                  <a:pt x="11143367" y="3054416"/>
                </a:cubicBezTo>
                <a:close/>
                <a:moveTo>
                  <a:pt x="11086028" y="3075545"/>
                </a:moveTo>
                <a:cubicBezTo>
                  <a:pt x="11081329" y="3055128"/>
                  <a:pt x="11084913" y="3048929"/>
                  <a:pt x="11094434" y="3046738"/>
                </a:cubicBezTo>
                <a:cubicBezTo>
                  <a:pt x="11097958" y="3062050"/>
                  <a:pt x="11095546" y="3073354"/>
                  <a:pt x="11086028" y="3075545"/>
                </a:cubicBezTo>
                <a:close/>
                <a:moveTo>
                  <a:pt x="21108693" y="770761"/>
                </a:moveTo>
                <a:cubicBezTo>
                  <a:pt x="21099347" y="764346"/>
                  <a:pt x="21090000" y="757930"/>
                  <a:pt x="21080654" y="757931"/>
                </a:cubicBezTo>
                <a:cubicBezTo>
                  <a:pt x="21085327" y="748307"/>
                  <a:pt x="21092335" y="743496"/>
                  <a:pt x="21098178" y="745100"/>
                </a:cubicBezTo>
                <a:cubicBezTo>
                  <a:pt x="21104020" y="746704"/>
                  <a:pt x="21108692" y="754722"/>
                  <a:pt x="21108693" y="770761"/>
                </a:cubicBezTo>
                <a:close/>
                <a:moveTo>
                  <a:pt x="21885378" y="596572"/>
                </a:moveTo>
                <a:cubicBezTo>
                  <a:pt x="21869368" y="594961"/>
                  <a:pt x="21851556" y="585295"/>
                  <a:pt x="21844351" y="585295"/>
                </a:cubicBezTo>
                <a:cubicBezTo>
                  <a:pt x="21844351" y="553075"/>
                  <a:pt x="21857560" y="546631"/>
                  <a:pt x="21873070" y="548242"/>
                </a:cubicBezTo>
                <a:cubicBezTo>
                  <a:pt x="21888581" y="549854"/>
                  <a:pt x="21906393" y="559518"/>
                  <a:pt x="21915598" y="559519"/>
                </a:cubicBezTo>
                <a:cubicBezTo>
                  <a:pt x="21915599" y="591739"/>
                  <a:pt x="21901389" y="598183"/>
                  <a:pt x="21885378" y="596572"/>
                </a:cubicBezTo>
                <a:close/>
                <a:moveTo>
                  <a:pt x="21963228" y="581417"/>
                </a:moveTo>
                <a:cubicBezTo>
                  <a:pt x="21963229" y="572444"/>
                  <a:pt x="21963228" y="567958"/>
                  <a:pt x="21964002" y="566462"/>
                </a:cubicBezTo>
                <a:cubicBezTo>
                  <a:pt x="21964772" y="564967"/>
                  <a:pt x="21966317" y="566462"/>
                  <a:pt x="21969405" y="569454"/>
                </a:cubicBezTo>
                <a:cubicBezTo>
                  <a:pt x="21969404" y="575435"/>
                  <a:pt x="21969404" y="575435"/>
                  <a:pt x="21963228" y="581417"/>
                </a:cubicBezTo>
                <a:close/>
                <a:moveTo>
                  <a:pt x="21253566" y="766043"/>
                </a:moveTo>
                <a:cubicBezTo>
                  <a:pt x="21253566" y="734474"/>
                  <a:pt x="21253567" y="702905"/>
                  <a:pt x="21253567" y="672388"/>
                </a:cubicBezTo>
                <a:cubicBezTo>
                  <a:pt x="21262913" y="672388"/>
                  <a:pt x="21272259" y="672388"/>
                  <a:pt x="21281605" y="672388"/>
                </a:cubicBezTo>
                <a:cubicBezTo>
                  <a:pt x="21272260" y="702905"/>
                  <a:pt x="21262913" y="734474"/>
                  <a:pt x="21253566" y="766043"/>
                </a:cubicBezTo>
                <a:close/>
                <a:moveTo>
                  <a:pt x="21419275" y="737687"/>
                </a:moveTo>
                <a:cubicBezTo>
                  <a:pt x="21419275" y="728714"/>
                  <a:pt x="21419274" y="724227"/>
                  <a:pt x="21420521" y="722733"/>
                </a:cubicBezTo>
                <a:cubicBezTo>
                  <a:pt x="21421769" y="721237"/>
                  <a:pt x="21424263" y="722733"/>
                  <a:pt x="21429249" y="725723"/>
                </a:cubicBezTo>
                <a:cubicBezTo>
                  <a:pt x="21424262" y="725723"/>
                  <a:pt x="21419275" y="731706"/>
                  <a:pt x="21419275" y="737687"/>
                </a:cubicBezTo>
                <a:close/>
                <a:moveTo>
                  <a:pt x="10990982" y="3145026"/>
                </a:moveTo>
                <a:cubicBezTo>
                  <a:pt x="10987457" y="3129713"/>
                  <a:pt x="10989295" y="3118541"/>
                  <a:pt x="10999344" y="3116228"/>
                </a:cubicBezTo>
                <a:cubicBezTo>
                  <a:pt x="11002868" y="3131541"/>
                  <a:pt x="11000192" y="3142906"/>
                  <a:pt x="10990982" y="3145026"/>
                </a:cubicBezTo>
                <a:close/>
                <a:moveTo>
                  <a:pt x="11364703" y="3061228"/>
                </a:moveTo>
                <a:cubicBezTo>
                  <a:pt x="11355136" y="3064814"/>
                  <a:pt x="11342080" y="3062283"/>
                  <a:pt x="11332370" y="3056215"/>
                </a:cubicBezTo>
                <a:cubicBezTo>
                  <a:pt x="11312948" y="3044078"/>
                  <a:pt x="11370856" y="3030751"/>
                  <a:pt x="11376118" y="3029540"/>
                </a:cubicBezTo>
                <a:cubicBezTo>
                  <a:pt x="11380352" y="3047939"/>
                  <a:pt x="11374272" y="3057642"/>
                  <a:pt x="11364703" y="3061228"/>
                </a:cubicBezTo>
                <a:close/>
                <a:moveTo>
                  <a:pt x="22149737" y="581349"/>
                </a:moveTo>
                <a:cubicBezTo>
                  <a:pt x="22110544" y="581349"/>
                  <a:pt x="22071350" y="581349"/>
                  <a:pt x="22028074" y="581349"/>
                </a:cubicBezTo>
                <a:cubicBezTo>
                  <a:pt x="22034198" y="568592"/>
                  <a:pt x="22043027" y="561815"/>
                  <a:pt x="22053283" y="558925"/>
                </a:cubicBezTo>
                <a:cubicBezTo>
                  <a:pt x="22060976" y="556758"/>
                  <a:pt x="22069474" y="556776"/>
                  <a:pt x="22078237" y="558098"/>
                </a:cubicBezTo>
                <a:cubicBezTo>
                  <a:pt x="22104524" y="562064"/>
                  <a:pt x="22133202" y="577761"/>
                  <a:pt x="22149737" y="581349"/>
                </a:cubicBezTo>
                <a:close/>
                <a:moveTo>
                  <a:pt x="22012878" y="614500"/>
                </a:moveTo>
                <a:cubicBezTo>
                  <a:pt x="21998730" y="608122"/>
                  <a:pt x="21984583" y="608122"/>
                  <a:pt x="21970434" y="601743"/>
                </a:cubicBezTo>
                <a:cubicBezTo>
                  <a:pt x="21975150" y="582608"/>
                  <a:pt x="21985760" y="574635"/>
                  <a:pt x="21995193" y="577027"/>
                </a:cubicBezTo>
                <a:cubicBezTo>
                  <a:pt x="22004624" y="579418"/>
                  <a:pt x="22012877" y="592176"/>
                  <a:pt x="22012878" y="614500"/>
                </a:cubicBezTo>
                <a:close/>
                <a:moveTo>
                  <a:pt x="22859461" y="429812"/>
                </a:moveTo>
                <a:cubicBezTo>
                  <a:pt x="22849601" y="429812"/>
                  <a:pt x="22845808" y="416980"/>
                  <a:pt x="22845808" y="397735"/>
                </a:cubicBezTo>
                <a:cubicBezTo>
                  <a:pt x="22854910" y="397735"/>
                  <a:pt x="22859461" y="410565"/>
                  <a:pt x="22859461" y="429812"/>
                </a:cubicBezTo>
                <a:close/>
                <a:moveTo>
                  <a:pt x="19388836" y="1230103"/>
                </a:moveTo>
                <a:cubicBezTo>
                  <a:pt x="19388836" y="1185193"/>
                  <a:pt x="19383939" y="1127452"/>
                  <a:pt x="19408423" y="1114620"/>
                </a:cubicBezTo>
                <a:cubicBezTo>
                  <a:pt x="19432091" y="1096443"/>
                  <a:pt x="19461471" y="1090027"/>
                  <a:pt x="19485955" y="1077196"/>
                </a:cubicBezTo>
                <a:cubicBezTo>
                  <a:pt x="19510438" y="1064364"/>
                  <a:pt x="19539819" y="1051533"/>
                  <a:pt x="19564302" y="1045117"/>
                </a:cubicBezTo>
                <a:cubicBezTo>
                  <a:pt x="19578992" y="1045117"/>
                  <a:pt x="19569199" y="1051533"/>
                  <a:pt x="19578992" y="1070780"/>
                </a:cubicBezTo>
                <a:cubicBezTo>
                  <a:pt x="19583073" y="1083612"/>
                  <a:pt x="19592867" y="1077196"/>
                  <a:pt x="19602660" y="1077196"/>
                </a:cubicBezTo>
                <a:cubicBezTo>
                  <a:pt x="19602659" y="1045117"/>
                  <a:pt x="19587970" y="1045117"/>
                  <a:pt x="19578992" y="1045117"/>
                </a:cubicBezTo>
                <a:cubicBezTo>
                  <a:pt x="19590826" y="1041908"/>
                  <a:pt x="19601639" y="1040304"/>
                  <a:pt x="19612554" y="1040304"/>
                </a:cubicBezTo>
                <a:lnTo>
                  <a:pt x="19632465" y="1043109"/>
                </a:lnTo>
                <a:lnTo>
                  <a:pt x="19622246" y="1045117"/>
                </a:lnTo>
                <a:cubicBezTo>
                  <a:pt x="19617351" y="1051533"/>
                  <a:pt x="19612453" y="1070781"/>
                  <a:pt x="19622247" y="1077196"/>
                </a:cubicBezTo>
                <a:cubicBezTo>
                  <a:pt x="19641834" y="1083611"/>
                  <a:pt x="19641833" y="1045117"/>
                  <a:pt x="19656524" y="1045117"/>
                </a:cubicBezTo>
                <a:cubicBezTo>
                  <a:pt x="19676110" y="1038700"/>
                  <a:pt x="19700595" y="1077196"/>
                  <a:pt x="19720182" y="1038700"/>
                </a:cubicBezTo>
                <a:cubicBezTo>
                  <a:pt x="19729159" y="1006621"/>
                  <a:pt x="19725078" y="961711"/>
                  <a:pt x="19734872" y="923217"/>
                </a:cubicBezTo>
                <a:cubicBezTo>
                  <a:pt x="19760274" y="923217"/>
                  <a:pt x="19791873" y="915247"/>
                  <a:pt x="19823257" y="914702"/>
                </a:cubicBezTo>
                <a:cubicBezTo>
                  <a:pt x="19875563" y="913794"/>
                  <a:pt x="19927271" y="933508"/>
                  <a:pt x="19948696" y="1045117"/>
                </a:cubicBezTo>
                <a:cubicBezTo>
                  <a:pt x="19919316" y="1045117"/>
                  <a:pt x="19894832" y="1045117"/>
                  <a:pt x="19866268" y="1045117"/>
                </a:cubicBezTo>
                <a:cubicBezTo>
                  <a:pt x="19856473" y="1019453"/>
                  <a:pt x="19846680" y="993790"/>
                  <a:pt x="19861371" y="968127"/>
                </a:cubicBezTo>
                <a:cubicBezTo>
                  <a:pt x="19846681" y="961711"/>
                  <a:pt x="19831989" y="955295"/>
                  <a:pt x="19817300" y="955296"/>
                </a:cubicBezTo>
                <a:cubicBezTo>
                  <a:pt x="19822197" y="987374"/>
                  <a:pt x="19827093" y="1019453"/>
                  <a:pt x="19827093" y="1051533"/>
                </a:cubicBezTo>
                <a:cubicBezTo>
                  <a:pt x="19681007" y="1114620"/>
                  <a:pt x="19534922" y="1185193"/>
                  <a:pt x="19388836" y="1230103"/>
                </a:cubicBezTo>
                <a:close/>
                <a:moveTo>
                  <a:pt x="11283119" y="3104381"/>
                </a:moveTo>
                <a:cubicBezTo>
                  <a:pt x="11277495" y="3079944"/>
                  <a:pt x="11292158" y="3076569"/>
                  <a:pt x="11306820" y="3073195"/>
                </a:cubicBezTo>
                <a:cubicBezTo>
                  <a:pt x="11313569" y="3102519"/>
                  <a:pt x="11297782" y="3101006"/>
                  <a:pt x="11283119" y="3104381"/>
                </a:cubicBezTo>
                <a:close/>
                <a:moveTo>
                  <a:pt x="21916399" y="675987"/>
                </a:moveTo>
                <a:cubicBezTo>
                  <a:pt x="21916399" y="655531"/>
                  <a:pt x="21921708" y="648713"/>
                  <a:pt x="21930051" y="648713"/>
                </a:cubicBezTo>
                <a:cubicBezTo>
                  <a:pt x="21930051" y="669168"/>
                  <a:pt x="21921708" y="675987"/>
                  <a:pt x="21916399" y="675987"/>
                </a:cubicBezTo>
                <a:close/>
                <a:moveTo>
                  <a:pt x="21869004" y="687878"/>
                </a:moveTo>
                <a:cubicBezTo>
                  <a:pt x="21838451" y="691997"/>
                  <a:pt x="21795409" y="674896"/>
                  <a:pt x="21783111" y="674896"/>
                </a:cubicBezTo>
                <a:cubicBezTo>
                  <a:pt x="21783110" y="642861"/>
                  <a:pt x="21807707" y="636454"/>
                  <a:pt x="21834761" y="638055"/>
                </a:cubicBezTo>
                <a:cubicBezTo>
                  <a:pt x="21861817" y="639657"/>
                  <a:pt x="21891333" y="649268"/>
                  <a:pt x="21901170" y="649268"/>
                </a:cubicBezTo>
                <a:cubicBezTo>
                  <a:pt x="21901170" y="675296"/>
                  <a:pt x="21887335" y="685407"/>
                  <a:pt x="21869004" y="687878"/>
                </a:cubicBezTo>
                <a:close/>
                <a:moveTo>
                  <a:pt x="10906757" y="3212015"/>
                </a:moveTo>
                <a:cubicBezTo>
                  <a:pt x="10891533" y="3215519"/>
                  <a:pt x="10876308" y="3219022"/>
                  <a:pt x="10863888" y="3211494"/>
                </a:cubicBezTo>
                <a:cubicBezTo>
                  <a:pt x="10876842" y="3198125"/>
                  <a:pt x="10889797" y="3184758"/>
                  <a:pt x="10896541" y="3167625"/>
                </a:cubicBezTo>
                <a:cubicBezTo>
                  <a:pt x="10899947" y="3182422"/>
                  <a:pt x="10903352" y="3197218"/>
                  <a:pt x="10906757" y="3212015"/>
                </a:cubicBezTo>
                <a:close/>
                <a:moveTo>
                  <a:pt x="22214564" y="614494"/>
                </a:moveTo>
                <a:cubicBezTo>
                  <a:pt x="22204589" y="614494"/>
                  <a:pt x="22204589" y="601662"/>
                  <a:pt x="22204589" y="582415"/>
                </a:cubicBezTo>
                <a:cubicBezTo>
                  <a:pt x="22214563" y="582415"/>
                  <a:pt x="22214564" y="595246"/>
                  <a:pt x="22214564" y="614494"/>
                </a:cubicBezTo>
                <a:close/>
                <a:moveTo>
                  <a:pt x="10873008" y="3227625"/>
                </a:moveTo>
                <a:lnTo>
                  <a:pt x="10873021" y="3224664"/>
                </a:lnTo>
                <a:cubicBezTo>
                  <a:pt x="10873033" y="3222301"/>
                  <a:pt x="10873041" y="3220656"/>
                  <a:pt x="10873041" y="3220656"/>
                </a:cubicBezTo>
                <a:close/>
                <a:moveTo>
                  <a:pt x="21695831" y="738721"/>
                </a:moveTo>
                <a:cubicBezTo>
                  <a:pt x="21671150" y="738721"/>
                  <a:pt x="21646466" y="751800"/>
                  <a:pt x="21621785" y="738721"/>
                </a:cubicBezTo>
                <a:cubicBezTo>
                  <a:pt x="21602038" y="725643"/>
                  <a:pt x="21583115" y="694036"/>
                  <a:pt x="21563369" y="674418"/>
                </a:cubicBezTo>
                <a:cubicBezTo>
                  <a:pt x="21578179" y="674418"/>
                  <a:pt x="21611295" y="659706"/>
                  <a:pt x="21640708" y="660386"/>
                </a:cubicBezTo>
                <a:cubicBezTo>
                  <a:pt x="21670122" y="661067"/>
                  <a:pt x="21695831" y="677144"/>
                  <a:pt x="21695831" y="738721"/>
                </a:cubicBezTo>
                <a:close/>
                <a:moveTo>
                  <a:pt x="21739052" y="737614"/>
                </a:moveTo>
                <a:cubicBezTo>
                  <a:pt x="21729078" y="737614"/>
                  <a:pt x="21729077" y="724783"/>
                  <a:pt x="21729078" y="705535"/>
                </a:cubicBezTo>
                <a:cubicBezTo>
                  <a:pt x="21739053" y="705536"/>
                  <a:pt x="21739053" y="718367"/>
                  <a:pt x="21739052" y="737614"/>
                </a:cubicBezTo>
                <a:close/>
                <a:moveTo>
                  <a:pt x="10872947" y="3240389"/>
                </a:moveTo>
                <a:cubicBezTo>
                  <a:pt x="10872953" y="3239293"/>
                  <a:pt x="10872962" y="3237283"/>
                  <a:pt x="10872977" y="3234085"/>
                </a:cubicBezTo>
                <a:lnTo>
                  <a:pt x="10873008" y="3227625"/>
                </a:lnTo>
                <a:lnTo>
                  <a:pt x="10872983" y="3232990"/>
                </a:lnTo>
                <a:cubicBezTo>
                  <a:pt x="10872955" y="3238745"/>
                  <a:pt x="10872932" y="3243679"/>
                  <a:pt x="10872947" y="3240389"/>
                </a:cubicBezTo>
                <a:close/>
                <a:moveTo>
                  <a:pt x="10845849" y="3253803"/>
                </a:moveTo>
                <a:cubicBezTo>
                  <a:pt x="10840993" y="3232704"/>
                  <a:pt x="10849190" y="3226189"/>
                  <a:pt x="10859237" y="3223877"/>
                </a:cubicBezTo>
                <a:cubicBezTo>
                  <a:pt x="10865272" y="3227117"/>
                  <a:pt x="10866485" y="3232391"/>
                  <a:pt x="10872723" y="3236510"/>
                </a:cubicBezTo>
                <a:cubicBezTo>
                  <a:pt x="10863891" y="3244096"/>
                  <a:pt x="10855058" y="3251684"/>
                  <a:pt x="10845849" y="3253803"/>
                </a:cubicBezTo>
                <a:close/>
                <a:moveTo>
                  <a:pt x="18711273" y="1443738"/>
                </a:moveTo>
                <a:cubicBezTo>
                  <a:pt x="18725976" y="1443738"/>
                  <a:pt x="18730877" y="1417971"/>
                  <a:pt x="18730877" y="1385761"/>
                </a:cubicBezTo>
                <a:cubicBezTo>
                  <a:pt x="18706372" y="1392204"/>
                  <a:pt x="18681867" y="1392204"/>
                  <a:pt x="18657362" y="1405087"/>
                </a:cubicBezTo>
                <a:cubicBezTo>
                  <a:pt x="18672066" y="1443738"/>
                  <a:pt x="18691670" y="1450180"/>
                  <a:pt x="18711273" y="1443738"/>
                </a:cubicBezTo>
                <a:close/>
                <a:moveTo>
                  <a:pt x="10813924" y="3264084"/>
                </a:moveTo>
                <a:cubicBezTo>
                  <a:pt x="10811984" y="3263816"/>
                  <a:pt x="10808980" y="3261651"/>
                  <a:pt x="10803597" y="3260034"/>
                </a:cubicBezTo>
                <a:cubicBezTo>
                  <a:pt x="10811867" y="3252418"/>
                  <a:pt x="10810618" y="3246993"/>
                  <a:pt x="10817874" y="3256748"/>
                </a:cubicBezTo>
                <a:cubicBezTo>
                  <a:pt x="10816743" y="3262721"/>
                  <a:pt x="10815866" y="3264351"/>
                  <a:pt x="10813924" y="3264084"/>
                </a:cubicBezTo>
                <a:close/>
                <a:moveTo>
                  <a:pt x="11963688" y="3013441"/>
                </a:moveTo>
                <a:cubicBezTo>
                  <a:pt x="11963688" y="2978549"/>
                  <a:pt x="11947962" y="2967541"/>
                  <a:pt x="11929788" y="2965261"/>
                </a:cubicBezTo>
                <a:cubicBezTo>
                  <a:pt x="11911615" y="2962979"/>
                  <a:pt x="11890992" y="2969420"/>
                  <a:pt x="11881192" y="2969420"/>
                </a:cubicBezTo>
                <a:cubicBezTo>
                  <a:pt x="11890992" y="3045651"/>
                  <a:pt x="11939182" y="3013440"/>
                  <a:pt x="11963688" y="3013441"/>
                </a:cubicBezTo>
                <a:close/>
                <a:moveTo>
                  <a:pt x="21873170" y="737614"/>
                </a:moveTo>
                <a:cubicBezTo>
                  <a:pt x="21873170" y="718367"/>
                  <a:pt x="21877719" y="705536"/>
                  <a:pt x="21886822" y="705536"/>
                </a:cubicBezTo>
                <a:cubicBezTo>
                  <a:pt x="21886821" y="731198"/>
                  <a:pt x="21882271" y="737614"/>
                  <a:pt x="21873170" y="737614"/>
                </a:cubicBezTo>
                <a:close/>
                <a:moveTo>
                  <a:pt x="11118990" y="3229589"/>
                </a:moveTo>
                <a:cubicBezTo>
                  <a:pt x="11101576" y="3236951"/>
                  <a:pt x="11084137" y="3238281"/>
                  <a:pt x="11071082" y="3217132"/>
                </a:cubicBezTo>
                <a:cubicBezTo>
                  <a:pt x="11098672" y="3194681"/>
                  <a:pt x="11127436" y="3177326"/>
                  <a:pt x="11155222" y="3155724"/>
                </a:cubicBezTo>
                <a:cubicBezTo>
                  <a:pt x="11159719" y="3175264"/>
                  <a:pt x="11163239" y="3190556"/>
                  <a:pt x="11166758" y="3205847"/>
                </a:cubicBezTo>
                <a:cubicBezTo>
                  <a:pt x="11153796" y="3208831"/>
                  <a:pt x="11136404" y="3222227"/>
                  <a:pt x="11118990" y="3229589"/>
                </a:cubicBezTo>
                <a:close/>
                <a:moveTo>
                  <a:pt x="10676235" y="3344410"/>
                </a:moveTo>
                <a:cubicBezTo>
                  <a:pt x="10671536" y="3323994"/>
                  <a:pt x="10675120" y="3317795"/>
                  <a:pt x="10684639" y="3315604"/>
                </a:cubicBezTo>
                <a:cubicBezTo>
                  <a:pt x="10689338" y="3336021"/>
                  <a:pt x="10680994" y="3343315"/>
                  <a:pt x="10676235" y="3344410"/>
                </a:cubicBezTo>
                <a:close/>
                <a:moveTo>
                  <a:pt x="21512117" y="860070"/>
                </a:moveTo>
                <a:cubicBezTo>
                  <a:pt x="21482662" y="860070"/>
                  <a:pt x="21253564" y="917567"/>
                  <a:pt x="21253564" y="834515"/>
                </a:cubicBezTo>
                <a:cubicBezTo>
                  <a:pt x="21263383" y="834515"/>
                  <a:pt x="21273202" y="834515"/>
                  <a:pt x="21283020" y="834515"/>
                </a:cubicBezTo>
                <a:cubicBezTo>
                  <a:pt x="21283019" y="808961"/>
                  <a:pt x="21283019" y="789795"/>
                  <a:pt x="21283019" y="770630"/>
                </a:cubicBezTo>
                <a:cubicBezTo>
                  <a:pt x="21297747" y="777018"/>
                  <a:pt x="21311657" y="777018"/>
                  <a:pt x="21326384" y="783407"/>
                </a:cubicBezTo>
                <a:cubicBezTo>
                  <a:pt x="21321476" y="789795"/>
                  <a:pt x="21316566" y="802572"/>
                  <a:pt x="21311656" y="815350"/>
                </a:cubicBezTo>
                <a:cubicBezTo>
                  <a:pt x="21346021" y="815350"/>
                  <a:pt x="21380386" y="815350"/>
                  <a:pt x="21414751" y="815350"/>
                </a:cubicBezTo>
                <a:cubicBezTo>
                  <a:pt x="21409840" y="802573"/>
                  <a:pt x="21404931" y="796183"/>
                  <a:pt x="21400022" y="783407"/>
                </a:cubicBezTo>
                <a:cubicBezTo>
                  <a:pt x="21414750" y="764241"/>
                  <a:pt x="21434387" y="738687"/>
                  <a:pt x="21458934" y="738687"/>
                </a:cubicBezTo>
                <a:cubicBezTo>
                  <a:pt x="21458934" y="783407"/>
                  <a:pt x="21467934" y="808960"/>
                  <a:pt x="21482662" y="828127"/>
                </a:cubicBezTo>
                <a:cubicBezTo>
                  <a:pt x="21492481" y="840903"/>
                  <a:pt x="21512116" y="821738"/>
                  <a:pt x="21512117" y="860070"/>
                </a:cubicBezTo>
                <a:close/>
                <a:moveTo>
                  <a:pt x="21541756" y="856036"/>
                </a:moveTo>
                <a:cubicBezTo>
                  <a:pt x="21541757" y="800243"/>
                  <a:pt x="21587055" y="818841"/>
                  <a:pt x="21602156" y="812641"/>
                </a:cubicBezTo>
                <a:cubicBezTo>
                  <a:pt x="21582022" y="825040"/>
                  <a:pt x="21561889" y="837439"/>
                  <a:pt x="21541756" y="856036"/>
                </a:cubicBezTo>
                <a:close/>
                <a:moveTo>
                  <a:pt x="22499224" y="647640"/>
                </a:moveTo>
                <a:cubicBezTo>
                  <a:pt x="22490122" y="647640"/>
                  <a:pt x="22485572" y="634809"/>
                  <a:pt x="22485572" y="615563"/>
                </a:cubicBezTo>
                <a:cubicBezTo>
                  <a:pt x="22494674" y="615563"/>
                  <a:pt x="22499224" y="628394"/>
                  <a:pt x="22499224" y="647640"/>
                </a:cubicBezTo>
                <a:close/>
                <a:moveTo>
                  <a:pt x="10652240" y="3377703"/>
                </a:moveTo>
                <a:cubicBezTo>
                  <a:pt x="10648716" y="3362390"/>
                  <a:pt x="10646366" y="3352180"/>
                  <a:pt x="10656799" y="3349779"/>
                </a:cubicBezTo>
                <a:cubicBezTo>
                  <a:pt x="10660323" y="3365093"/>
                  <a:pt x="10662673" y="3375302"/>
                  <a:pt x="10652240" y="3377703"/>
                </a:cubicBezTo>
                <a:close/>
                <a:moveTo>
                  <a:pt x="11003785" y="3296896"/>
                </a:moveTo>
                <a:cubicBezTo>
                  <a:pt x="10994172" y="3298278"/>
                  <a:pt x="10984071" y="3297283"/>
                  <a:pt x="10973514" y="3293073"/>
                </a:cubicBezTo>
                <a:cubicBezTo>
                  <a:pt x="10995749" y="3264719"/>
                  <a:pt x="11024831" y="3214456"/>
                  <a:pt x="11060442" y="3231312"/>
                </a:cubicBezTo>
                <a:lnTo>
                  <a:pt x="11072350" y="3240125"/>
                </a:lnTo>
                <a:lnTo>
                  <a:pt x="11068143" y="3232844"/>
                </a:lnTo>
                <a:cubicBezTo>
                  <a:pt x="11067262" y="3229015"/>
                  <a:pt x="11067685" y="3224887"/>
                  <a:pt x="11069120" y="3219183"/>
                </a:cubicBezTo>
                <a:cubicBezTo>
                  <a:pt x="11070295" y="3224287"/>
                  <a:pt x="11076687" y="3228190"/>
                  <a:pt x="11076687" y="3228190"/>
                </a:cubicBezTo>
                <a:lnTo>
                  <a:pt x="11075243" y="3242267"/>
                </a:lnTo>
                <a:lnTo>
                  <a:pt x="11076105" y="3242906"/>
                </a:lnTo>
                <a:lnTo>
                  <a:pt x="11075054" y="3244112"/>
                </a:lnTo>
                <a:lnTo>
                  <a:pt x="11074993" y="3244704"/>
                </a:lnTo>
                <a:lnTo>
                  <a:pt x="11074811" y="3244390"/>
                </a:lnTo>
                <a:lnTo>
                  <a:pt x="11055293" y="3266783"/>
                </a:lnTo>
                <a:cubicBezTo>
                  <a:pt x="11040270" y="3281858"/>
                  <a:pt x="11023006" y="3294132"/>
                  <a:pt x="11003785" y="3296896"/>
                </a:cubicBezTo>
                <a:close/>
                <a:moveTo>
                  <a:pt x="10981124" y="3311054"/>
                </a:moveTo>
                <a:cubicBezTo>
                  <a:pt x="10978743" y="3311602"/>
                  <a:pt x="10975742" y="3309436"/>
                  <a:pt x="10972113" y="3304560"/>
                </a:cubicBezTo>
                <a:cubicBezTo>
                  <a:pt x="10974374" y="3292614"/>
                  <a:pt x="10979134" y="3291519"/>
                  <a:pt x="10986390" y="3301274"/>
                </a:cubicBezTo>
                <a:cubicBezTo>
                  <a:pt x="10985261" y="3307246"/>
                  <a:pt x="10983504" y="3310506"/>
                  <a:pt x="10981124" y="3311054"/>
                </a:cubicBezTo>
                <a:close/>
                <a:moveTo>
                  <a:pt x="22171718" y="744316"/>
                </a:moveTo>
                <a:cubicBezTo>
                  <a:pt x="22168866" y="744416"/>
                  <a:pt x="22166164" y="742006"/>
                  <a:pt x="22163763" y="735580"/>
                </a:cubicBezTo>
                <a:cubicBezTo>
                  <a:pt x="22154156" y="722727"/>
                  <a:pt x="22158960" y="691666"/>
                  <a:pt x="22158959" y="672386"/>
                </a:cubicBezTo>
                <a:cubicBezTo>
                  <a:pt x="22182976" y="672386"/>
                  <a:pt x="22206990" y="672386"/>
                  <a:pt x="22225404" y="672386"/>
                </a:cubicBezTo>
                <a:cubicBezTo>
                  <a:pt x="22225403" y="710946"/>
                  <a:pt x="22206991" y="710946"/>
                  <a:pt x="22197385" y="716301"/>
                </a:cubicBezTo>
                <a:cubicBezTo>
                  <a:pt x="22190180" y="721120"/>
                  <a:pt x="22180274" y="744014"/>
                  <a:pt x="22171718" y="744316"/>
                </a:cubicBezTo>
                <a:close/>
                <a:moveTo>
                  <a:pt x="10597976" y="3417960"/>
                </a:moveTo>
                <a:cubicBezTo>
                  <a:pt x="10591227" y="3388635"/>
                  <a:pt x="10607014" y="3390148"/>
                  <a:pt x="10621676" y="3386773"/>
                </a:cubicBezTo>
                <a:cubicBezTo>
                  <a:pt x="10627301" y="3411211"/>
                  <a:pt x="10607750" y="3415710"/>
                  <a:pt x="10597976" y="3417960"/>
                </a:cubicBezTo>
                <a:close/>
                <a:moveTo>
                  <a:pt x="22391087" y="704430"/>
                </a:moveTo>
                <a:cubicBezTo>
                  <a:pt x="22371257" y="704430"/>
                  <a:pt x="22351427" y="704430"/>
                  <a:pt x="22336555" y="704430"/>
                </a:cubicBezTo>
                <a:cubicBezTo>
                  <a:pt x="22321683" y="704430"/>
                  <a:pt x="22311768" y="704430"/>
                  <a:pt x="22301853" y="704430"/>
                </a:cubicBezTo>
                <a:cubicBezTo>
                  <a:pt x="22301853" y="698906"/>
                  <a:pt x="22301853" y="685648"/>
                  <a:pt x="22301852" y="672389"/>
                </a:cubicBezTo>
                <a:cubicBezTo>
                  <a:pt x="22321682" y="672389"/>
                  <a:pt x="22336554" y="672389"/>
                  <a:pt x="22356385" y="672389"/>
                </a:cubicBezTo>
                <a:cubicBezTo>
                  <a:pt x="22366300" y="672389"/>
                  <a:pt x="22376214" y="672389"/>
                  <a:pt x="22391087" y="672389"/>
                </a:cubicBezTo>
                <a:cubicBezTo>
                  <a:pt x="22391086" y="685648"/>
                  <a:pt x="22391087" y="698905"/>
                  <a:pt x="22391087" y="704430"/>
                </a:cubicBezTo>
                <a:close/>
                <a:moveTo>
                  <a:pt x="23027027" y="571874"/>
                </a:moveTo>
                <a:cubicBezTo>
                  <a:pt x="23013078" y="571874"/>
                  <a:pt x="23003231" y="571874"/>
                  <a:pt x="22988461" y="565468"/>
                </a:cubicBezTo>
                <a:cubicBezTo>
                  <a:pt x="22958920" y="552655"/>
                  <a:pt x="22929382" y="527028"/>
                  <a:pt x="22899842" y="508875"/>
                </a:cubicBezTo>
                <a:cubicBezTo>
                  <a:pt x="22919534" y="508875"/>
                  <a:pt x="22939229" y="508875"/>
                  <a:pt x="22958920" y="508875"/>
                </a:cubicBezTo>
                <a:cubicBezTo>
                  <a:pt x="22973691" y="501401"/>
                  <a:pt x="22983536" y="483249"/>
                  <a:pt x="22998307" y="464028"/>
                </a:cubicBezTo>
                <a:cubicBezTo>
                  <a:pt x="22998308" y="483249"/>
                  <a:pt x="23003231" y="508875"/>
                  <a:pt x="23003230" y="527028"/>
                </a:cubicBezTo>
                <a:cubicBezTo>
                  <a:pt x="23018000" y="527028"/>
                  <a:pt x="23031950" y="527027"/>
                  <a:pt x="23046720" y="527027"/>
                </a:cubicBezTo>
                <a:cubicBezTo>
                  <a:pt x="23041797" y="539842"/>
                  <a:pt x="23036873" y="571874"/>
                  <a:pt x="23027027" y="571874"/>
                </a:cubicBezTo>
                <a:close/>
                <a:moveTo>
                  <a:pt x="18297141" y="1668135"/>
                </a:moveTo>
                <a:cubicBezTo>
                  <a:pt x="18316745" y="1661693"/>
                  <a:pt x="18320829" y="1642368"/>
                  <a:pt x="18331448" y="1635925"/>
                </a:cubicBezTo>
                <a:cubicBezTo>
                  <a:pt x="18345334" y="1623040"/>
                  <a:pt x="18360036" y="1623040"/>
                  <a:pt x="18374739" y="1616600"/>
                </a:cubicBezTo>
                <a:cubicBezTo>
                  <a:pt x="18453155" y="1584393"/>
                  <a:pt x="18525853" y="1533926"/>
                  <a:pt x="18604269" y="1482392"/>
                </a:cubicBezTo>
                <a:cubicBezTo>
                  <a:pt x="18604269" y="1456622"/>
                  <a:pt x="18604269" y="1430855"/>
                  <a:pt x="18604269" y="1405087"/>
                </a:cubicBezTo>
                <a:cubicBezTo>
                  <a:pt x="18569962" y="1417971"/>
                  <a:pt x="18545456" y="1475949"/>
                  <a:pt x="18516051" y="1501717"/>
                </a:cubicBezTo>
                <a:cubicBezTo>
                  <a:pt x="18487462" y="1521042"/>
                  <a:pt x="18453155" y="1514601"/>
                  <a:pt x="18423749" y="1526411"/>
                </a:cubicBezTo>
                <a:cubicBezTo>
                  <a:pt x="18404146" y="1533926"/>
                  <a:pt x="18394344" y="1565063"/>
                  <a:pt x="18374740" y="1577947"/>
                </a:cubicBezTo>
                <a:cubicBezTo>
                  <a:pt x="18360036" y="1584393"/>
                  <a:pt x="18340433" y="1590831"/>
                  <a:pt x="18325730" y="1597273"/>
                </a:cubicBezTo>
                <a:cubicBezTo>
                  <a:pt x="18311843" y="1603717"/>
                  <a:pt x="18262834" y="1603716"/>
                  <a:pt x="18257933" y="1642368"/>
                </a:cubicBezTo>
                <a:cubicBezTo>
                  <a:pt x="18253032" y="1668135"/>
                  <a:pt x="18292240" y="1668135"/>
                  <a:pt x="18297141" y="1668135"/>
                </a:cubicBezTo>
                <a:close/>
                <a:moveTo>
                  <a:pt x="10890991" y="3374620"/>
                </a:moveTo>
                <a:cubicBezTo>
                  <a:pt x="10879913" y="3376701"/>
                  <a:pt x="10868425" y="3375368"/>
                  <a:pt x="10856457" y="3368803"/>
                </a:cubicBezTo>
                <a:cubicBezTo>
                  <a:pt x="10891415" y="3338939"/>
                  <a:pt x="10931307" y="3258846"/>
                  <a:pt x="10981118" y="3312839"/>
                </a:cubicBezTo>
                <a:cubicBezTo>
                  <a:pt x="10953370" y="3331499"/>
                  <a:pt x="10924224" y="3368378"/>
                  <a:pt x="10890991" y="3374620"/>
                </a:cubicBezTo>
                <a:close/>
                <a:moveTo>
                  <a:pt x="22618060" y="676037"/>
                </a:moveTo>
                <a:cubicBezTo>
                  <a:pt x="22589240" y="676037"/>
                  <a:pt x="22560422" y="676036"/>
                  <a:pt x="22532402" y="676037"/>
                </a:cubicBezTo>
                <a:cubicBezTo>
                  <a:pt x="22536805" y="649953"/>
                  <a:pt x="22558219" y="633650"/>
                  <a:pt x="22578534" y="632019"/>
                </a:cubicBezTo>
                <a:cubicBezTo>
                  <a:pt x="22598848" y="630390"/>
                  <a:pt x="22618059" y="643432"/>
                  <a:pt x="22618060" y="676037"/>
                </a:cubicBezTo>
                <a:close/>
                <a:moveTo>
                  <a:pt x="10864782" y="3382849"/>
                </a:moveTo>
                <a:lnTo>
                  <a:pt x="10865000" y="3380914"/>
                </a:lnTo>
                <a:cubicBezTo>
                  <a:pt x="10865250" y="3378697"/>
                  <a:pt x="10865424" y="3377155"/>
                  <a:pt x="10865424" y="3377155"/>
                </a:cubicBezTo>
                <a:close/>
                <a:moveTo>
                  <a:pt x="10863516" y="3394091"/>
                </a:moveTo>
                <a:lnTo>
                  <a:pt x="10864005" y="3389749"/>
                </a:lnTo>
                <a:lnTo>
                  <a:pt x="10864782" y="3382849"/>
                </a:lnTo>
                <a:lnTo>
                  <a:pt x="10864122" y="3388720"/>
                </a:lnTo>
                <a:close/>
                <a:moveTo>
                  <a:pt x="10863340" y="3395660"/>
                </a:moveTo>
                <a:cubicBezTo>
                  <a:pt x="10863166" y="3397202"/>
                  <a:pt x="10863209" y="3396817"/>
                  <a:pt x="10863372" y="3395371"/>
                </a:cubicBezTo>
                <a:lnTo>
                  <a:pt x="10863516" y="3394091"/>
                </a:lnTo>
                <a:close/>
                <a:moveTo>
                  <a:pt x="21886764" y="860744"/>
                </a:moveTo>
                <a:cubicBezTo>
                  <a:pt x="21847536" y="854362"/>
                  <a:pt x="21808308" y="841597"/>
                  <a:pt x="21769897" y="835215"/>
                </a:cubicBezTo>
                <a:cubicBezTo>
                  <a:pt x="21715958" y="835214"/>
                  <a:pt x="21666922" y="854362"/>
                  <a:pt x="21613801" y="860744"/>
                </a:cubicBezTo>
                <a:cubicBezTo>
                  <a:pt x="21613802" y="771389"/>
                  <a:pt x="21662019" y="803302"/>
                  <a:pt x="21691440" y="796919"/>
                </a:cubicBezTo>
                <a:cubicBezTo>
                  <a:pt x="21730669" y="784154"/>
                  <a:pt x="21769897" y="765006"/>
                  <a:pt x="21803403" y="715009"/>
                </a:cubicBezTo>
                <a:cubicBezTo>
                  <a:pt x="21803403" y="745859"/>
                  <a:pt x="21808307" y="771389"/>
                  <a:pt x="21813211" y="803302"/>
                </a:cubicBezTo>
                <a:cubicBezTo>
                  <a:pt x="21827921" y="803302"/>
                  <a:pt x="21837729" y="803302"/>
                  <a:pt x="21847536" y="803302"/>
                </a:cubicBezTo>
                <a:cubicBezTo>
                  <a:pt x="21862245" y="803302"/>
                  <a:pt x="21872053" y="803302"/>
                  <a:pt x="21886764" y="803302"/>
                </a:cubicBezTo>
                <a:cubicBezTo>
                  <a:pt x="21886763" y="822449"/>
                  <a:pt x="21886763" y="841597"/>
                  <a:pt x="21886764" y="860744"/>
                </a:cubicBezTo>
                <a:close/>
                <a:moveTo>
                  <a:pt x="18828080" y="1571506"/>
                </a:moveTo>
                <a:cubicBezTo>
                  <a:pt x="18828080" y="1545736"/>
                  <a:pt x="18823179" y="1539295"/>
                  <a:pt x="18813377" y="1539295"/>
                </a:cubicBezTo>
                <a:cubicBezTo>
                  <a:pt x="18813377" y="1558621"/>
                  <a:pt x="18818277" y="1571506"/>
                  <a:pt x="18828080" y="1571506"/>
                </a:cubicBezTo>
                <a:close/>
                <a:moveTo>
                  <a:pt x="22528043" y="737614"/>
                </a:moveTo>
                <a:cubicBezTo>
                  <a:pt x="22518942" y="737614"/>
                  <a:pt x="22514391" y="731198"/>
                  <a:pt x="22514390" y="705534"/>
                </a:cubicBezTo>
                <a:cubicBezTo>
                  <a:pt x="22523493" y="705534"/>
                  <a:pt x="22528043" y="718367"/>
                  <a:pt x="22528043" y="737614"/>
                </a:cubicBezTo>
                <a:close/>
                <a:moveTo>
                  <a:pt x="18730877" y="1616600"/>
                </a:moveTo>
                <a:cubicBezTo>
                  <a:pt x="18735778" y="1590831"/>
                  <a:pt x="18750481" y="1597273"/>
                  <a:pt x="18760283" y="1597274"/>
                </a:cubicBezTo>
                <a:cubicBezTo>
                  <a:pt x="18760283" y="1585999"/>
                  <a:pt x="18758140" y="1579960"/>
                  <a:pt x="18754770" y="1577342"/>
                </a:cubicBezTo>
                <a:cubicBezTo>
                  <a:pt x="18752243" y="1575380"/>
                  <a:pt x="18749026" y="1575343"/>
                  <a:pt x="18745508" y="1576465"/>
                </a:cubicBezTo>
                <a:cubicBezTo>
                  <a:pt x="18734955" y="1579835"/>
                  <a:pt x="18721688" y="1593650"/>
                  <a:pt x="18716174" y="1597273"/>
                </a:cubicBezTo>
                <a:cubicBezTo>
                  <a:pt x="18701471" y="1603716"/>
                  <a:pt x="18672065" y="1577947"/>
                  <a:pt x="18672065" y="1629483"/>
                </a:cubicBezTo>
                <a:cubicBezTo>
                  <a:pt x="18691669" y="1623040"/>
                  <a:pt x="18711273" y="1623041"/>
                  <a:pt x="18730877" y="1616600"/>
                </a:cubicBezTo>
                <a:close/>
                <a:moveTo>
                  <a:pt x="10518734" y="3511573"/>
                </a:moveTo>
                <a:cubicBezTo>
                  <a:pt x="10510205" y="3496873"/>
                  <a:pt x="10505551" y="3476654"/>
                  <a:pt x="10497023" y="3461955"/>
                </a:cubicBezTo>
                <a:cubicBezTo>
                  <a:pt x="10506797" y="3459705"/>
                  <a:pt x="10516573" y="3457455"/>
                  <a:pt x="10526348" y="3455206"/>
                </a:cubicBezTo>
                <a:cubicBezTo>
                  <a:pt x="10526113" y="3476550"/>
                  <a:pt x="10524868" y="3493498"/>
                  <a:pt x="10518734" y="3511573"/>
                </a:cubicBezTo>
                <a:close/>
                <a:moveTo>
                  <a:pt x="22443498" y="770747"/>
                </a:moveTo>
                <a:cubicBezTo>
                  <a:pt x="22427935" y="770747"/>
                  <a:pt x="22427935" y="731620"/>
                  <a:pt x="22427936" y="705536"/>
                </a:cubicBezTo>
                <a:cubicBezTo>
                  <a:pt x="22448685" y="705536"/>
                  <a:pt x="22443497" y="744662"/>
                  <a:pt x="22443498" y="770747"/>
                </a:cubicBezTo>
                <a:close/>
                <a:moveTo>
                  <a:pt x="15371389" y="2414551"/>
                </a:moveTo>
                <a:lnTo>
                  <a:pt x="15409221" y="2399536"/>
                </a:lnTo>
                <a:lnTo>
                  <a:pt x="15408500" y="2399311"/>
                </a:lnTo>
                <a:cubicBezTo>
                  <a:pt x="15396526" y="2395658"/>
                  <a:pt x="15381202" y="2392101"/>
                  <a:pt x="15374151" y="2398109"/>
                </a:cubicBezTo>
                <a:close/>
                <a:moveTo>
                  <a:pt x="10762880" y="3489295"/>
                </a:moveTo>
                <a:cubicBezTo>
                  <a:pt x="10750631" y="3491675"/>
                  <a:pt x="10738147" y="3487412"/>
                  <a:pt x="10725630" y="3472625"/>
                </a:cubicBezTo>
                <a:cubicBezTo>
                  <a:pt x="10752809" y="3455497"/>
                  <a:pt x="10775766" y="3439341"/>
                  <a:pt x="10802602" y="3416855"/>
                </a:cubicBezTo>
                <a:cubicBezTo>
                  <a:pt x="10820691" y="3402725"/>
                  <a:pt x="10840083" y="3371080"/>
                  <a:pt x="10861225" y="3393396"/>
                </a:cubicBezTo>
                <a:cubicBezTo>
                  <a:pt x="10834241" y="3415237"/>
                  <a:pt x="10799625" y="3482155"/>
                  <a:pt x="10762880" y="3489295"/>
                </a:cubicBezTo>
                <a:close/>
                <a:moveTo>
                  <a:pt x="10726510" y="3499456"/>
                </a:moveTo>
                <a:cubicBezTo>
                  <a:pt x="10720312" y="3495508"/>
                  <a:pt x="10714113" y="3491560"/>
                  <a:pt x="10712939" y="3486456"/>
                </a:cubicBezTo>
                <a:cubicBezTo>
                  <a:pt x="10716788" y="3480196"/>
                  <a:pt x="10720637" y="3473936"/>
                  <a:pt x="10727172" y="3483180"/>
                </a:cubicBezTo>
                <a:cubicBezTo>
                  <a:pt x="10729522" y="3493389"/>
                  <a:pt x="10726510" y="3499456"/>
                  <a:pt x="10726510" y="3499456"/>
                </a:cubicBezTo>
                <a:close/>
                <a:moveTo>
                  <a:pt x="22476828" y="799475"/>
                </a:moveTo>
                <a:cubicBezTo>
                  <a:pt x="22468592" y="804082"/>
                  <a:pt x="22460356" y="794867"/>
                  <a:pt x="22460355" y="771831"/>
                </a:cubicBezTo>
                <a:cubicBezTo>
                  <a:pt x="22465237" y="777974"/>
                  <a:pt x="22474998" y="777974"/>
                  <a:pt x="22484759" y="790260"/>
                </a:cubicBezTo>
                <a:cubicBezTo>
                  <a:pt x="22482319" y="794867"/>
                  <a:pt x="22479574" y="797939"/>
                  <a:pt x="22476828" y="799475"/>
                </a:cubicBezTo>
                <a:close/>
                <a:moveTo>
                  <a:pt x="22650793" y="767209"/>
                </a:moveTo>
                <a:cubicBezTo>
                  <a:pt x="22644952" y="770513"/>
                  <a:pt x="22637942" y="768861"/>
                  <a:pt x="22633269" y="768861"/>
                </a:cubicBezTo>
                <a:cubicBezTo>
                  <a:pt x="22633270" y="729216"/>
                  <a:pt x="22647288" y="735824"/>
                  <a:pt x="22661309" y="735824"/>
                </a:cubicBezTo>
                <a:cubicBezTo>
                  <a:pt x="22661309" y="755646"/>
                  <a:pt x="22656635" y="763905"/>
                  <a:pt x="22650793" y="767209"/>
                </a:cubicBezTo>
                <a:close/>
                <a:moveTo>
                  <a:pt x="10693597" y="3522902"/>
                </a:moveTo>
                <a:cubicBezTo>
                  <a:pt x="10686848" y="3493577"/>
                  <a:pt x="10713133" y="3487527"/>
                  <a:pt x="10727021" y="3499770"/>
                </a:cubicBezTo>
                <a:cubicBezTo>
                  <a:pt x="10717632" y="3507077"/>
                  <a:pt x="10708243" y="3514384"/>
                  <a:pt x="10693597" y="3522902"/>
                </a:cubicBezTo>
                <a:close/>
                <a:moveTo>
                  <a:pt x="23265282" y="660175"/>
                </a:moveTo>
                <a:cubicBezTo>
                  <a:pt x="23243958" y="660175"/>
                  <a:pt x="23220808" y="650665"/>
                  <a:pt x="23213498" y="647496"/>
                </a:cubicBezTo>
                <a:cubicBezTo>
                  <a:pt x="23175320" y="634815"/>
                  <a:pt x="23141203" y="628476"/>
                  <a:pt x="23107087" y="622136"/>
                </a:cubicBezTo>
                <a:cubicBezTo>
                  <a:pt x="23097339" y="622136"/>
                  <a:pt x="23082717" y="622136"/>
                  <a:pt x="23068096" y="622136"/>
                </a:cubicBezTo>
                <a:cubicBezTo>
                  <a:pt x="23058347" y="615796"/>
                  <a:pt x="23063222" y="571418"/>
                  <a:pt x="23063222" y="558737"/>
                </a:cubicBezTo>
                <a:cubicBezTo>
                  <a:pt x="23146076" y="577757"/>
                  <a:pt x="23223246" y="596776"/>
                  <a:pt x="23306100" y="615796"/>
                </a:cubicBezTo>
                <a:cubicBezTo>
                  <a:pt x="23306100" y="650665"/>
                  <a:pt x="23286604" y="660175"/>
                  <a:pt x="23265282" y="660175"/>
                </a:cubicBezTo>
                <a:close/>
                <a:moveTo>
                  <a:pt x="22859461" y="803913"/>
                </a:moveTo>
                <a:cubicBezTo>
                  <a:pt x="22849600" y="803913"/>
                  <a:pt x="22845809" y="791081"/>
                  <a:pt x="22845808" y="771834"/>
                </a:cubicBezTo>
                <a:cubicBezTo>
                  <a:pt x="22854911" y="771834"/>
                  <a:pt x="22859461" y="784665"/>
                  <a:pt x="22859461" y="803913"/>
                </a:cubicBezTo>
                <a:close/>
                <a:moveTo>
                  <a:pt x="23349339" y="704464"/>
                </a:moveTo>
                <a:cubicBezTo>
                  <a:pt x="23339732" y="699108"/>
                  <a:pt x="23330927" y="686255"/>
                  <a:pt x="23321320" y="673402"/>
                </a:cubicBezTo>
                <a:cubicBezTo>
                  <a:pt x="23321320" y="654123"/>
                  <a:pt x="23321320" y="634844"/>
                  <a:pt x="23321320" y="615564"/>
                </a:cubicBezTo>
                <a:cubicBezTo>
                  <a:pt x="23344537" y="628417"/>
                  <a:pt x="23368552" y="634844"/>
                  <a:pt x="23392568" y="647696"/>
                </a:cubicBezTo>
                <a:cubicBezTo>
                  <a:pt x="23378158" y="666976"/>
                  <a:pt x="23358945" y="686255"/>
                  <a:pt x="23349339" y="704464"/>
                </a:cubicBezTo>
                <a:close/>
                <a:moveTo>
                  <a:pt x="10543389" y="3680453"/>
                </a:moveTo>
                <a:cubicBezTo>
                  <a:pt x="10534234" y="3640675"/>
                  <a:pt x="10546269" y="3621864"/>
                  <a:pt x="10563485" y="3601860"/>
                </a:cubicBezTo>
                <a:cubicBezTo>
                  <a:pt x="10590198" y="3579671"/>
                  <a:pt x="10612595" y="3558476"/>
                  <a:pt x="10640171" y="3536087"/>
                </a:cubicBezTo>
                <a:cubicBezTo>
                  <a:pt x="10630631" y="3613143"/>
                  <a:pt x="10576652" y="3635369"/>
                  <a:pt x="10543389" y="3680453"/>
                </a:cubicBezTo>
                <a:close/>
                <a:moveTo>
                  <a:pt x="10446783" y="3718553"/>
                </a:moveTo>
                <a:cubicBezTo>
                  <a:pt x="10440584" y="3714605"/>
                  <a:pt x="10439409" y="3709500"/>
                  <a:pt x="10434048" y="3705360"/>
                </a:cubicBezTo>
                <a:cubicBezTo>
                  <a:pt x="10437060" y="3699291"/>
                  <a:pt x="10440909" y="3693030"/>
                  <a:pt x="10448282" y="3702084"/>
                </a:cubicBezTo>
                <a:cubicBezTo>
                  <a:pt x="10449457" y="3707187"/>
                  <a:pt x="10445608" y="3713448"/>
                  <a:pt x="10446783" y="3718553"/>
                </a:cubicBezTo>
                <a:close/>
                <a:moveTo>
                  <a:pt x="23033130" y="860672"/>
                </a:moveTo>
                <a:cubicBezTo>
                  <a:pt x="23033130" y="840216"/>
                  <a:pt x="23037682" y="833397"/>
                  <a:pt x="23046782" y="833397"/>
                </a:cubicBezTo>
                <a:cubicBezTo>
                  <a:pt x="23046782" y="853854"/>
                  <a:pt x="23042232" y="860672"/>
                  <a:pt x="23033130" y="860672"/>
                </a:cubicBezTo>
                <a:close/>
                <a:moveTo>
                  <a:pt x="10383769" y="3781940"/>
                </a:moveTo>
                <a:cubicBezTo>
                  <a:pt x="10381388" y="3782488"/>
                  <a:pt x="10378421" y="3780483"/>
                  <a:pt x="10374868" y="3775927"/>
                </a:cubicBezTo>
                <a:cubicBezTo>
                  <a:pt x="10374280" y="3773375"/>
                  <a:pt x="10375176" y="3771825"/>
                  <a:pt x="10375925" y="3769638"/>
                </a:cubicBezTo>
                <a:lnTo>
                  <a:pt x="10376096" y="3759894"/>
                </a:lnTo>
                <a:lnTo>
                  <a:pt x="10374939" y="3758796"/>
                </a:lnTo>
                <a:cubicBezTo>
                  <a:pt x="10392707" y="3744066"/>
                  <a:pt x="10417405" y="3690496"/>
                  <a:pt x="10444801" y="3721435"/>
                </a:cubicBezTo>
                <a:cubicBezTo>
                  <a:pt x="10429034" y="3741026"/>
                  <a:pt x="10406242" y="3756913"/>
                  <a:pt x="10388475" y="3771643"/>
                </a:cubicBezTo>
                <a:lnTo>
                  <a:pt x="10382791" y="3766249"/>
                </a:lnTo>
                <a:lnTo>
                  <a:pt x="10389145" y="3772641"/>
                </a:lnTo>
                <a:cubicBezTo>
                  <a:pt x="10387940" y="3778292"/>
                  <a:pt x="10386147" y="3781392"/>
                  <a:pt x="10383769" y="3781940"/>
                </a:cubicBezTo>
                <a:close/>
                <a:moveTo>
                  <a:pt x="11583664" y="3523731"/>
                </a:moveTo>
                <a:cubicBezTo>
                  <a:pt x="11578946" y="3503230"/>
                  <a:pt x="11572644" y="3499283"/>
                  <a:pt x="11562391" y="3501643"/>
                </a:cubicBezTo>
                <a:cubicBezTo>
                  <a:pt x="11567109" y="3522144"/>
                  <a:pt x="11578541" y="3524910"/>
                  <a:pt x="11583664" y="3523731"/>
                </a:cubicBezTo>
                <a:close/>
                <a:moveTo>
                  <a:pt x="10344631" y="3811190"/>
                </a:moveTo>
                <a:cubicBezTo>
                  <a:pt x="10340200" y="3811967"/>
                  <a:pt x="10335701" y="3811704"/>
                  <a:pt x="10331243" y="3810133"/>
                </a:cubicBezTo>
                <a:cubicBezTo>
                  <a:pt x="10345672" y="3801619"/>
                  <a:pt x="10359614" y="3767249"/>
                  <a:pt x="10379719" y="3783396"/>
                </a:cubicBezTo>
                <a:cubicBezTo>
                  <a:pt x="10370600" y="3797181"/>
                  <a:pt x="10357924" y="3808861"/>
                  <a:pt x="10344631" y="3811190"/>
                </a:cubicBezTo>
                <a:close/>
                <a:moveTo>
                  <a:pt x="10984081" y="3684074"/>
                </a:moveTo>
                <a:cubicBezTo>
                  <a:pt x="10982579" y="3682992"/>
                  <a:pt x="10980140" y="3677840"/>
                  <a:pt x="10974133" y="3673510"/>
                </a:cubicBezTo>
                <a:cubicBezTo>
                  <a:pt x="10978892" y="3672415"/>
                  <a:pt x="10983652" y="3671320"/>
                  <a:pt x="10988411" y="3670225"/>
                </a:cubicBezTo>
                <a:cubicBezTo>
                  <a:pt x="10986148" y="3682170"/>
                  <a:pt x="10985582" y="3685156"/>
                  <a:pt x="10984081" y="3684074"/>
                </a:cubicBezTo>
                <a:close/>
                <a:moveTo>
                  <a:pt x="11487044" y="3572952"/>
                </a:moveTo>
                <a:cubicBezTo>
                  <a:pt x="11482326" y="3552450"/>
                  <a:pt x="11476018" y="3548505"/>
                  <a:pt x="11465768" y="3550864"/>
                </a:cubicBezTo>
                <a:cubicBezTo>
                  <a:pt x="11469306" y="3566240"/>
                  <a:pt x="11476791" y="3575311"/>
                  <a:pt x="11487044" y="3572952"/>
                </a:cubicBezTo>
                <a:close/>
                <a:moveTo>
                  <a:pt x="22948032" y="936553"/>
                </a:moveTo>
                <a:cubicBezTo>
                  <a:pt x="22933537" y="937502"/>
                  <a:pt x="22921459" y="929635"/>
                  <a:pt x="22921459" y="894365"/>
                </a:cubicBezTo>
                <a:cubicBezTo>
                  <a:pt x="22928705" y="894365"/>
                  <a:pt x="22945616" y="886226"/>
                  <a:pt x="22960715" y="886091"/>
                </a:cubicBezTo>
                <a:cubicBezTo>
                  <a:pt x="22975812" y="885955"/>
                  <a:pt x="22989099" y="893823"/>
                  <a:pt x="22989098" y="925837"/>
                </a:cubicBezTo>
                <a:cubicBezTo>
                  <a:pt x="22979436" y="925836"/>
                  <a:pt x="22962526" y="935603"/>
                  <a:pt x="22948032" y="936553"/>
                </a:cubicBezTo>
                <a:close/>
                <a:moveTo>
                  <a:pt x="10251234" y="3858767"/>
                </a:moveTo>
                <a:cubicBezTo>
                  <a:pt x="10246535" y="3838349"/>
                  <a:pt x="10250785" y="3831995"/>
                  <a:pt x="10267060" y="3828250"/>
                </a:cubicBezTo>
                <a:cubicBezTo>
                  <a:pt x="10270585" y="3843563"/>
                  <a:pt x="10267509" y="3855021"/>
                  <a:pt x="10251234" y="3858767"/>
                </a:cubicBezTo>
                <a:close/>
                <a:moveTo>
                  <a:pt x="23670779" y="782920"/>
                </a:moveTo>
                <a:cubicBezTo>
                  <a:pt x="23633717" y="796682"/>
                  <a:pt x="23592080" y="779928"/>
                  <a:pt x="23555475" y="770354"/>
                </a:cubicBezTo>
                <a:cubicBezTo>
                  <a:pt x="23511550" y="757590"/>
                  <a:pt x="23458676" y="744824"/>
                  <a:pt x="23429393" y="675681"/>
                </a:cubicBezTo>
                <a:cubicBezTo>
                  <a:pt x="23452371" y="672490"/>
                  <a:pt x="23475708" y="670496"/>
                  <a:pt x="23499146" y="670678"/>
                </a:cubicBezTo>
                <a:cubicBezTo>
                  <a:pt x="23569456" y="671227"/>
                  <a:pt x="23640682" y="691372"/>
                  <a:pt x="23705960" y="757590"/>
                </a:cubicBezTo>
                <a:cubicBezTo>
                  <a:pt x="23694978" y="770355"/>
                  <a:pt x="23683133" y="778333"/>
                  <a:pt x="23670779" y="782920"/>
                </a:cubicBezTo>
                <a:close/>
                <a:moveTo>
                  <a:pt x="10233722" y="3886601"/>
                </a:moveTo>
                <a:cubicBezTo>
                  <a:pt x="10229069" y="3866382"/>
                  <a:pt x="10232614" y="3860011"/>
                  <a:pt x="10242132" y="3857821"/>
                </a:cubicBezTo>
                <a:cubicBezTo>
                  <a:pt x="10245774" y="3873644"/>
                  <a:pt x="10243241" y="3884410"/>
                  <a:pt x="10233722" y="3886601"/>
                </a:cubicBezTo>
                <a:close/>
                <a:moveTo>
                  <a:pt x="23133241" y="922261"/>
                </a:moveTo>
                <a:cubicBezTo>
                  <a:pt x="23124139" y="922261"/>
                  <a:pt x="23119587" y="916737"/>
                  <a:pt x="23119588" y="890220"/>
                </a:cubicBezTo>
                <a:cubicBezTo>
                  <a:pt x="23128690" y="890220"/>
                  <a:pt x="23133241" y="903478"/>
                  <a:pt x="23133241" y="922261"/>
                </a:cubicBezTo>
                <a:close/>
                <a:moveTo>
                  <a:pt x="23766111" y="811351"/>
                </a:moveTo>
                <a:cubicBezTo>
                  <a:pt x="23750000" y="810576"/>
                  <a:pt x="23735591" y="799728"/>
                  <a:pt x="23735591" y="771831"/>
                </a:cubicBezTo>
                <a:cubicBezTo>
                  <a:pt x="23759605" y="771831"/>
                  <a:pt x="23783622" y="778030"/>
                  <a:pt x="23806838" y="790428"/>
                </a:cubicBezTo>
                <a:cubicBezTo>
                  <a:pt x="23800033" y="802826"/>
                  <a:pt x="23782221" y="812125"/>
                  <a:pt x="23766111" y="811351"/>
                </a:cubicBezTo>
                <a:close/>
                <a:moveTo>
                  <a:pt x="11651161" y="3609837"/>
                </a:moveTo>
                <a:cubicBezTo>
                  <a:pt x="11644083" y="3579085"/>
                  <a:pt x="11629884" y="3587750"/>
                  <a:pt x="11614507" y="3591289"/>
                </a:cubicBezTo>
                <a:cubicBezTo>
                  <a:pt x="11621584" y="3622041"/>
                  <a:pt x="11640908" y="3612197"/>
                  <a:pt x="11651161" y="3609837"/>
                </a:cubicBezTo>
                <a:close/>
                <a:moveTo>
                  <a:pt x="10178265" y="3949515"/>
                </a:moveTo>
                <a:cubicBezTo>
                  <a:pt x="10169309" y="3952908"/>
                  <a:pt x="10157338" y="3951666"/>
                  <a:pt x="10149940" y="3953369"/>
                </a:cubicBezTo>
                <a:cubicBezTo>
                  <a:pt x="10140622" y="3912882"/>
                  <a:pt x="10173709" y="3921254"/>
                  <a:pt x="10188506" y="3917848"/>
                </a:cubicBezTo>
                <a:cubicBezTo>
                  <a:pt x="10193165" y="3938092"/>
                  <a:pt x="10187222" y="3946121"/>
                  <a:pt x="10178265" y="3949515"/>
                </a:cubicBezTo>
                <a:close/>
                <a:moveTo>
                  <a:pt x="20680031" y="1537869"/>
                </a:moveTo>
                <a:cubicBezTo>
                  <a:pt x="20671688" y="1537869"/>
                  <a:pt x="20666378" y="1524611"/>
                  <a:pt x="20666379" y="1505828"/>
                </a:cubicBezTo>
                <a:cubicBezTo>
                  <a:pt x="20675481" y="1505828"/>
                  <a:pt x="20680030" y="1512458"/>
                  <a:pt x="20680031" y="1537869"/>
                </a:cubicBezTo>
                <a:close/>
                <a:moveTo>
                  <a:pt x="11555392" y="3658862"/>
                </a:moveTo>
                <a:cubicBezTo>
                  <a:pt x="11569593" y="3650197"/>
                  <a:pt x="11576302" y="3632462"/>
                  <a:pt x="11590504" y="3623797"/>
                </a:cubicBezTo>
                <a:cubicBezTo>
                  <a:pt x="11599577" y="3616312"/>
                  <a:pt x="11603520" y="3610007"/>
                  <a:pt x="11599982" y="3594632"/>
                </a:cubicBezTo>
                <a:cubicBezTo>
                  <a:pt x="11592090" y="3607241"/>
                  <a:pt x="11576715" y="3610780"/>
                  <a:pt x="11570000" y="3628516"/>
                </a:cubicBezTo>
                <a:cubicBezTo>
                  <a:pt x="11559747" y="3630875"/>
                  <a:pt x="11550674" y="3638360"/>
                  <a:pt x="11555392" y="3658862"/>
                </a:cubicBezTo>
                <a:close/>
                <a:moveTo>
                  <a:pt x="10836653" y="3825268"/>
                </a:moveTo>
                <a:cubicBezTo>
                  <a:pt x="10828598" y="3827427"/>
                  <a:pt x="10820237" y="3828587"/>
                  <a:pt x="10811519" y="3828555"/>
                </a:cubicBezTo>
                <a:cubicBezTo>
                  <a:pt x="10826281" y="3776231"/>
                  <a:pt x="10865822" y="3761694"/>
                  <a:pt x="10897897" y="3738003"/>
                </a:cubicBezTo>
                <a:cubicBezTo>
                  <a:pt x="10915356" y="3726510"/>
                  <a:pt x="10933275" y="3692996"/>
                  <a:pt x="10955391" y="3689733"/>
                </a:cubicBezTo>
                <a:lnTo>
                  <a:pt x="10966587" y="3690841"/>
                </a:lnTo>
                <a:lnTo>
                  <a:pt x="10972621" y="3677834"/>
                </a:lnTo>
                <a:cubicBezTo>
                  <a:pt x="10974406" y="3677424"/>
                  <a:pt x="10976476" y="3680978"/>
                  <a:pt x="10980618" y="3688086"/>
                </a:cubicBezTo>
                <a:cubicBezTo>
                  <a:pt x="10979413" y="3693739"/>
                  <a:pt x="10978810" y="3696565"/>
                  <a:pt x="10977026" y="3696976"/>
                </a:cubicBezTo>
                <a:lnTo>
                  <a:pt x="10974470" y="3695636"/>
                </a:lnTo>
                <a:lnTo>
                  <a:pt x="10979046" y="3698488"/>
                </a:lnTo>
                <a:cubicBezTo>
                  <a:pt x="10934474" y="3746008"/>
                  <a:pt x="10893042" y="3810147"/>
                  <a:pt x="10836653" y="3825268"/>
                </a:cubicBezTo>
                <a:close/>
                <a:moveTo>
                  <a:pt x="23868040" y="832360"/>
                </a:moveTo>
                <a:cubicBezTo>
                  <a:pt x="23847905" y="819962"/>
                  <a:pt x="23827771" y="819962"/>
                  <a:pt x="23807637" y="813762"/>
                </a:cubicBezTo>
                <a:cubicBezTo>
                  <a:pt x="23812672" y="801365"/>
                  <a:pt x="23827772" y="792065"/>
                  <a:pt x="23841614" y="792840"/>
                </a:cubicBezTo>
                <a:cubicBezTo>
                  <a:pt x="23855455" y="793616"/>
                  <a:pt x="23868040" y="804464"/>
                  <a:pt x="23868040" y="832360"/>
                </a:cubicBezTo>
                <a:close/>
                <a:moveTo>
                  <a:pt x="22675712" y="1112354"/>
                </a:moveTo>
                <a:cubicBezTo>
                  <a:pt x="22661563" y="1112354"/>
                  <a:pt x="22633269" y="1130650"/>
                  <a:pt x="22633269" y="1080069"/>
                </a:cubicBezTo>
                <a:cubicBezTo>
                  <a:pt x="22640344" y="1080069"/>
                  <a:pt x="22650953" y="1075227"/>
                  <a:pt x="22659797" y="1076840"/>
                </a:cubicBezTo>
                <a:cubicBezTo>
                  <a:pt x="22668637" y="1078454"/>
                  <a:pt x="22675711" y="1086526"/>
                  <a:pt x="22675712" y="1112354"/>
                </a:cubicBezTo>
                <a:close/>
                <a:moveTo>
                  <a:pt x="22833457" y="1081389"/>
                </a:moveTo>
                <a:cubicBezTo>
                  <a:pt x="22818790" y="1088006"/>
                  <a:pt x="22804125" y="1081389"/>
                  <a:pt x="22789457" y="1081388"/>
                </a:cubicBezTo>
                <a:cubicBezTo>
                  <a:pt x="22789458" y="1048305"/>
                  <a:pt x="22784568" y="1021838"/>
                  <a:pt x="22804124" y="1015221"/>
                </a:cubicBezTo>
                <a:cubicBezTo>
                  <a:pt x="22818790" y="1008604"/>
                  <a:pt x="22833458" y="1021837"/>
                  <a:pt x="22848125" y="1021837"/>
                </a:cubicBezTo>
                <a:cubicBezTo>
                  <a:pt x="22848125" y="1048305"/>
                  <a:pt x="22852198" y="1074772"/>
                  <a:pt x="22833457" y="1081389"/>
                </a:cubicBezTo>
                <a:close/>
                <a:moveTo>
                  <a:pt x="10771662" y="3861972"/>
                </a:moveTo>
                <a:cubicBezTo>
                  <a:pt x="10767916" y="3845697"/>
                  <a:pt x="10777518" y="3837774"/>
                  <a:pt x="10788368" y="3835277"/>
                </a:cubicBezTo>
                <a:cubicBezTo>
                  <a:pt x="10792113" y="3851553"/>
                  <a:pt x="10782512" y="3859475"/>
                  <a:pt x="10771662" y="3861972"/>
                </a:cubicBezTo>
                <a:close/>
                <a:moveTo>
                  <a:pt x="23273732" y="988592"/>
                </a:moveTo>
                <a:cubicBezTo>
                  <a:pt x="23264630" y="988592"/>
                  <a:pt x="23260079" y="975762"/>
                  <a:pt x="23260079" y="956516"/>
                </a:cubicBezTo>
                <a:cubicBezTo>
                  <a:pt x="23269180" y="956515"/>
                  <a:pt x="23273732" y="962930"/>
                  <a:pt x="23273732" y="988592"/>
                </a:cubicBezTo>
                <a:close/>
                <a:moveTo>
                  <a:pt x="10739081" y="3893274"/>
                </a:moveTo>
                <a:cubicBezTo>
                  <a:pt x="10735557" y="3877962"/>
                  <a:pt x="10737966" y="3866658"/>
                  <a:pt x="10747485" y="3864468"/>
                </a:cubicBezTo>
                <a:cubicBezTo>
                  <a:pt x="10752184" y="3884884"/>
                  <a:pt x="10748600" y="3891084"/>
                  <a:pt x="10739081" y="3893274"/>
                </a:cubicBezTo>
                <a:close/>
                <a:moveTo>
                  <a:pt x="11489117" y="3722686"/>
                </a:moveTo>
                <a:cubicBezTo>
                  <a:pt x="11482039" y="3691934"/>
                  <a:pt x="11463570" y="3701581"/>
                  <a:pt x="11453319" y="3703941"/>
                </a:cubicBezTo>
                <a:cubicBezTo>
                  <a:pt x="11460397" y="3734693"/>
                  <a:pt x="11473745" y="3726224"/>
                  <a:pt x="11489117" y="3722686"/>
                </a:cubicBezTo>
                <a:close/>
                <a:moveTo>
                  <a:pt x="23921888" y="871043"/>
                </a:moveTo>
                <a:cubicBezTo>
                  <a:pt x="23906498" y="872673"/>
                  <a:pt x="23890492" y="864522"/>
                  <a:pt x="23890492" y="835178"/>
                </a:cubicBezTo>
                <a:cubicBezTo>
                  <a:pt x="23895417" y="835178"/>
                  <a:pt x="23910193" y="833547"/>
                  <a:pt x="23923736" y="834362"/>
                </a:cubicBezTo>
                <a:cubicBezTo>
                  <a:pt x="23937278" y="835178"/>
                  <a:pt x="23949590" y="838437"/>
                  <a:pt x="23949590" y="848220"/>
                </a:cubicBezTo>
                <a:cubicBezTo>
                  <a:pt x="23952052" y="858001"/>
                  <a:pt x="23937278" y="869413"/>
                  <a:pt x="23921888" y="871043"/>
                </a:cubicBezTo>
                <a:close/>
                <a:moveTo>
                  <a:pt x="23475462" y="988592"/>
                </a:moveTo>
                <a:cubicBezTo>
                  <a:pt x="23466362" y="988592"/>
                  <a:pt x="23461811" y="975761"/>
                  <a:pt x="23461810" y="956515"/>
                </a:cubicBezTo>
                <a:cubicBezTo>
                  <a:pt x="23470912" y="956515"/>
                  <a:pt x="23475462" y="962931"/>
                  <a:pt x="23475462" y="988592"/>
                </a:cubicBezTo>
                <a:close/>
                <a:moveTo>
                  <a:pt x="10018078" y="4086980"/>
                </a:moveTo>
                <a:cubicBezTo>
                  <a:pt x="10008638" y="4045964"/>
                  <a:pt x="10015387" y="4028216"/>
                  <a:pt x="10039931" y="4017168"/>
                </a:cubicBezTo>
                <a:cubicBezTo>
                  <a:pt x="10068440" y="3999810"/>
                  <a:pt x="10096948" y="3982451"/>
                  <a:pt x="10125032" y="3986786"/>
                </a:cubicBezTo>
                <a:cubicBezTo>
                  <a:pt x="10105963" y="4045160"/>
                  <a:pt x="10060840" y="4060943"/>
                  <a:pt x="10018078" y="4086980"/>
                </a:cubicBezTo>
                <a:close/>
                <a:moveTo>
                  <a:pt x="22953367" y="1111022"/>
                </a:moveTo>
                <a:cubicBezTo>
                  <a:pt x="22950081" y="1111110"/>
                  <a:pt x="22946576" y="1110758"/>
                  <a:pt x="22943071" y="1110758"/>
                </a:cubicBezTo>
                <a:cubicBezTo>
                  <a:pt x="22943071" y="1080316"/>
                  <a:pt x="22953585" y="1076511"/>
                  <a:pt x="22962787" y="1076511"/>
                </a:cubicBezTo>
                <a:cubicBezTo>
                  <a:pt x="22965852" y="1076511"/>
                  <a:pt x="22968775" y="1076934"/>
                  <a:pt x="22971111" y="1076934"/>
                </a:cubicBezTo>
                <a:cubicBezTo>
                  <a:pt x="22971110" y="1106529"/>
                  <a:pt x="22963224" y="1110758"/>
                  <a:pt x="22953367" y="1111022"/>
                </a:cubicBezTo>
                <a:close/>
                <a:moveTo>
                  <a:pt x="10713123" y="3929230"/>
                </a:moveTo>
                <a:cubicBezTo>
                  <a:pt x="10704174" y="3932656"/>
                  <a:pt x="10692181" y="3931318"/>
                  <a:pt x="10684783" y="3933021"/>
                </a:cubicBezTo>
                <a:cubicBezTo>
                  <a:pt x="10676425" y="3896704"/>
                  <a:pt x="10708405" y="3900270"/>
                  <a:pt x="10723202" y="3896864"/>
                </a:cubicBezTo>
                <a:cubicBezTo>
                  <a:pt x="10727979" y="3917617"/>
                  <a:pt x="10722073" y="3925805"/>
                  <a:pt x="10713123" y="3929230"/>
                </a:cubicBezTo>
                <a:close/>
                <a:moveTo>
                  <a:pt x="9709620" y="4160369"/>
                </a:moveTo>
                <a:cubicBezTo>
                  <a:pt x="9702361" y="4128828"/>
                  <a:pt x="9718234" y="4130711"/>
                  <a:pt x="9732896" y="4127336"/>
                </a:cubicBezTo>
                <a:cubicBezTo>
                  <a:pt x="9740155" y="4158878"/>
                  <a:pt x="9719395" y="4158120"/>
                  <a:pt x="9709620" y="4160369"/>
                </a:cubicBezTo>
                <a:close/>
                <a:moveTo>
                  <a:pt x="22816782" y="1145378"/>
                </a:moveTo>
                <a:cubicBezTo>
                  <a:pt x="22799948" y="1144440"/>
                  <a:pt x="22781243" y="1136407"/>
                  <a:pt x="22773761" y="1136407"/>
                </a:cubicBezTo>
                <a:cubicBezTo>
                  <a:pt x="22773762" y="1108024"/>
                  <a:pt x="22788725" y="1101865"/>
                  <a:pt x="22805558" y="1102802"/>
                </a:cubicBezTo>
                <a:cubicBezTo>
                  <a:pt x="22822393" y="1103739"/>
                  <a:pt x="22841098" y="1111773"/>
                  <a:pt x="22848579" y="1111773"/>
                </a:cubicBezTo>
                <a:cubicBezTo>
                  <a:pt x="22848580" y="1140156"/>
                  <a:pt x="22833616" y="1146315"/>
                  <a:pt x="22816782" y="1145378"/>
                </a:cubicBezTo>
                <a:close/>
                <a:moveTo>
                  <a:pt x="22113367" y="1321341"/>
                </a:moveTo>
                <a:cubicBezTo>
                  <a:pt x="22113366" y="1290205"/>
                  <a:pt x="22093762" y="1296646"/>
                  <a:pt x="22083959" y="1296646"/>
                </a:cubicBezTo>
                <a:cubicBezTo>
                  <a:pt x="22083960" y="1328856"/>
                  <a:pt x="22103564" y="1321342"/>
                  <a:pt x="22113367" y="1321341"/>
                </a:cubicBezTo>
                <a:close/>
                <a:moveTo>
                  <a:pt x="20684732" y="1674577"/>
                </a:moveTo>
                <a:cubicBezTo>
                  <a:pt x="20704335" y="1661693"/>
                  <a:pt x="20748445" y="1661693"/>
                  <a:pt x="20748444" y="1597273"/>
                </a:cubicBezTo>
                <a:cubicBezTo>
                  <a:pt x="20719039" y="1597273"/>
                  <a:pt x="20689633" y="1597273"/>
                  <a:pt x="20665127" y="1597273"/>
                </a:cubicBezTo>
                <a:cubicBezTo>
                  <a:pt x="20665128" y="1526411"/>
                  <a:pt x="20723939" y="1545737"/>
                  <a:pt x="20743543" y="1508158"/>
                </a:cubicBezTo>
                <a:cubicBezTo>
                  <a:pt x="20716588" y="1508158"/>
                  <a:pt x="20688612" y="1503327"/>
                  <a:pt x="20660635" y="1502522"/>
                </a:cubicBezTo>
                <a:cubicBezTo>
                  <a:pt x="20632660" y="1501717"/>
                  <a:pt x="20604683" y="1504938"/>
                  <a:pt x="20577727" y="1521042"/>
                </a:cubicBezTo>
                <a:cubicBezTo>
                  <a:pt x="20582627" y="1533926"/>
                  <a:pt x="20587529" y="1539294"/>
                  <a:pt x="20592430" y="1552178"/>
                </a:cubicBezTo>
                <a:cubicBezTo>
                  <a:pt x="20587529" y="1552179"/>
                  <a:pt x="20528717" y="1571506"/>
                  <a:pt x="20543420" y="1590831"/>
                </a:cubicBezTo>
                <a:cubicBezTo>
                  <a:pt x="20558123" y="1603716"/>
                  <a:pt x="20563025" y="1603716"/>
                  <a:pt x="20567924" y="1642368"/>
                </a:cubicBezTo>
                <a:cubicBezTo>
                  <a:pt x="20577727" y="1681019"/>
                  <a:pt x="20607133" y="1661693"/>
                  <a:pt x="20616934" y="1661693"/>
                </a:cubicBezTo>
                <a:cubicBezTo>
                  <a:pt x="20641440" y="1655251"/>
                  <a:pt x="20665128" y="1655251"/>
                  <a:pt x="20684732" y="1674577"/>
                </a:cubicBezTo>
                <a:close/>
                <a:moveTo>
                  <a:pt x="10635932" y="4000325"/>
                </a:moveTo>
                <a:cubicBezTo>
                  <a:pt x="10628078" y="3991023"/>
                  <a:pt x="10616015" y="3988246"/>
                  <a:pt x="10608162" y="3978945"/>
                </a:cubicBezTo>
                <a:cubicBezTo>
                  <a:pt x="10612373" y="3972422"/>
                  <a:pt x="10622211" y="3965529"/>
                  <a:pt x="10623994" y="3948457"/>
                </a:cubicBezTo>
                <a:cubicBezTo>
                  <a:pt x="10628648" y="3968676"/>
                  <a:pt x="10632290" y="3984500"/>
                  <a:pt x="10635932" y="4000325"/>
                </a:cubicBezTo>
                <a:close/>
                <a:moveTo>
                  <a:pt x="22945866" y="1168540"/>
                </a:moveTo>
                <a:cubicBezTo>
                  <a:pt x="22931244" y="1168540"/>
                  <a:pt x="22911747" y="1168540"/>
                  <a:pt x="22892253" y="1168539"/>
                </a:cubicBezTo>
                <a:cubicBezTo>
                  <a:pt x="22882504" y="1168540"/>
                  <a:pt x="22872756" y="1168540"/>
                  <a:pt x="22863821" y="1168540"/>
                </a:cubicBezTo>
                <a:cubicBezTo>
                  <a:pt x="22863821" y="1162125"/>
                  <a:pt x="22863821" y="1149295"/>
                  <a:pt x="22863821" y="1136463"/>
                </a:cubicBezTo>
                <a:cubicBezTo>
                  <a:pt x="22877631" y="1136463"/>
                  <a:pt x="22897126" y="1136463"/>
                  <a:pt x="22911748" y="1136463"/>
                </a:cubicBezTo>
                <a:cubicBezTo>
                  <a:pt x="22926371" y="1136463"/>
                  <a:pt x="22936116" y="1136463"/>
                  <a:pt x="22945865" y="1136463"/>
                </a:cubicBezTo>
                <a:cubicBezTo>
                  <a:pt x="22945866" y="1149294"/>
                  <a:pt x="22945865" y="1162125"/>
                  <a:pt x="22945866" y="1168540"/>
                </a:cubicBezTo>
                <a:close/>
                <a:moveTo>
                  <a:pt x="24440954" y="825908"/>
                </a:moveTo>
                <a:cubicBezTo>
                  <a:pt x="24435051" y="827513"/>
                  <a:pt x="24428047" y="822700"/>
                  <a:pt x="24423646" y="813077"/>
                </a:cubicBezTo>
                <a:cubicBezTo>
                  <a:pt x="24432450" y="806661"/>
                  <a:pt x="24442057" y="800245"/>
                  <a:pt x="24451661" y="800245"/>
                </a:cubicBezTo>
                <a:cubicBezTo>
                  <a:pt x="24451661" y="816284"/>
                  <a:pt x="24446858" y="824304"/>
                  <a:pt x="24440954" y="825908"/>
                </a:cubicBezTo>
                <a:close/>
                <a:moveTo>
                  <a:pt x="21198784" y="1574000"/>
                </a:moveTo>
                <a:cubicBezTo>
                  <a:pt x="21198784" y="1536018"/>
                  <a:pt x="21179305" y="1541445"/>
                  <a:pt x="21169565" y="1541445"/>
                </a:cubicBezTo>
                <a:cubicBezTo>
                  <a:pt x="21169564" y="1574000"/>
                  <a:pt x="21184175" y="1574000"/>
                  <a:pt x="21198784" y="1574000"/>
                </a:cubicBezTo>
                <a:close/>
                <a:moveTo>
                  <a:pt x="24095010" y="908062"/>
                </a:moveTo>
                <a:cubicBezTo>
                  <a:pt x="24050853" y="888239"/>
                  <a:pt x="24006698" y="875024"/>
                  <a:pt x="23962542" y="861809"/>
                </a:cubicBezTo>
                <a:cubicBezTo>
                  <a:pt x="24050853" y="875024"/>
                  <a:pt x="24050853" y="875024"/>
                  <a:pt x="24095010" y="908062"/>
                </a:cubicBezTo>
                <a:close/>
                <a:moveTo>
                  <a:pt x="24393741" y="856210"/>
                </a:moveTo>
                <a:cubicBezTo>
                  <a:pt x="24388112" y="854540"/>
                  <a:pt x="24384018" y="847856"/>
                  <a:pt x="24384018" y="831584"/>
                </a:cubicBezTo>
                <a:cubicBezTo>
                  <a:pt x="24388870" y="831584"/>
                  <a:pt x="24396148" y="828484"/>
                  <a:pt x="24403426" y="828484"/>
                </a:cubicBezTo>
                <a:cubicBezTo>
                  <a:pt x="24407064" y="828484"/>
                  <a:pt x="24410704" y="829259"/>
                  <a:pt x="24414042" y="831584"/>
                </a:cubicBezTo>
                <a:lnTo>
                  <a:pt x="24419664" y="839512"/>
                </a:lnTo>
                <a:lnTo>
                  <a:pt x="24417639" y="830490"/>
                </a:lnTo>
                <a:cubicBezTo>
                  <a:pt x="24417639" y="825678"/>
                  <a:pt x="24418839" y="820867"/>
                  <a:pt x="24421241" y="814452"/>
                </a:cubicBezTo>
                <a:cubicBezTo>
                  <a:pt x="24425242" y="820867"/>
                  <a:pt x="24425241" y="827282"/>
                  <a:pt x="24430046" y="833697"/>
                </a:cubicBezTo>
                <a:cubicBezTo>
                  <a:pt x="24425242" y="840112"/>
                  <a:pt x="24425242" y="840112"/>
                  <a:pt x="24421240" y="846527"/>
                </a:cubicBezTo>
                <a:lnTo>
                  <a:pt x="24420953" y="845239"/>
                </a:lnTo>
                <a:lnTo>
                  <a:pt x="24412676" y="850762"/>
                </a:lnTo>
                <a:cubicBezTo>
                  <a:pt x="24406535" y="854540"/>
                  <a:pt x="24399371" y="857881"/>
                  <a:pt x="24393741" y="856210"/>
                </a:cubicBezTo>
                <a:close/>
                <a:moveTo>
                  <a:pt x="10508959" y="4065249"/>
                </a:moveTo>
                <a:cubicBezTo>
                  <a:pt x="10528826" y="4038505"/>
                  <a:pt x="10549545" y="4011565"/>
                  <a:pt x="10565151" y="3985802"/>
                </a:cubicBezTo>
                <a:cubicBezTo>
                  <a:pt x="10568785" y="4001595"/>
                  <a:pt x="10572420" y="4017386"/>
                  <a:pt x="10577266" y="4038443"/>
                </a:cubicBezTo>
                <a:cubicBezTo>
                  <a:pt x="10558026" y="4048414"/>
                  <a:pt x="10532461" y="4054297"/>
                  <a:pt x="10508959" y="4065249"/>
                </a:cubicBezTo>
                <a:close/>
                <a:moveTo>
                  <a:pt x="23489828" y="1078579"/>
                </a:moveTo>
                <a:cubicBezTo>
                  <a:pt x="23466612" y="1072218"/>
                  <a:pt x="23442598" y="1072218"/>
                  <a:pt x="23418582" y="1065857"/>
                </a:cubicBezTo>
                <a:cubicBezTo>
                  <a:pt x="23432991" y="1008607"/>
                  <a:pt x="23471416" y="1027690"/>
                  <a:pt x="23489828" y="1021330"/>
                </a:cubicBezTo>
                <a:cubicBezTo>
                  <a:pt x="23489829" y="1040412"/>
                  <a:pt x="23489829" y="1059497"/>
                  <a:pt x="23489828" y="1078579"/>
                </a:cubicBezTo>
                <a:close/>
                <a:moveTo>
                  <a:pt x="21238398" y="1599399"/>
                </a:moveTo>
                <a:cubicBezTo>
                  <a:pt x="21233847" y="1599399"/>
                  <a:pt x="21224747" y="1592582"/>
                  <a:pt x="21224746" y="1572125"/>
                </a:cubicBezTo>
                <a:cubicBezTo>
                  <a:pt x="21233848" y="1572125"/>
                  <a:pt x="21238397" y="1578944"/>
                  <a:pt x="21238398" y="1599399"/>
                </a:cubicBezTo>
                <a:close/>
                <a:moveTo>
                  <a:pt x="23263510" y="1135329"/>
                </a:moveTo>
                <a:cubicBezTo>
                  <a:pt x="23263511" y="1115994"/>
                  <a:pt x="23258609" y="1110623"/>
                  <a:pt x="23248802" y="1110623"/>
                </a:cubicBezTo>
                <a:cubicBezTo>
                  <a:pt x="23248802" y="1128885"/>
                  <a:pt x="23253704" y="1135329"/>
                  <a:pt x="23263510" y="1135329"/>
                </a:cubicBezTo>
                <a:close/>
                <a:moveTo>
                  <a:pt x="10931575" y="3979626"/>
                </a:moveTo>
                <a:cubicBezTo>
                  <a:pt x="10928036" y="3964251"/>
                  <a:pt x="10921731" y="3960305"/>
                  <a:pt x="10911479" y="3962664"/>
                </a:cubicBezTo>
                <a:cubicBezTo>
                  <a:pt x="10915018" y="3978040"/>
                  <a:pt x="10921323" y="3981986"/>
                  <a:pt x="10931575" y="3979626"/>
                </a:cubicBezTo>
                <a:close/>
                <a:moveTo>
                  <a:pt x="9862692" y="4225888"/>
                </a:moveTo>
                <a:cubicBezTo>
                  <a:pt x="9852103" y="4228325"/>
                  <a:pt x="9843142" y="4230387"/>
                  <a:pt x="9833368" y="4232637"/>
                </a:cubicBezTo>
                <a:cubicBezTo>
                  <a:pt x="9829962" y="4217840"/>
                  <a:pt x="9826557" y="4203044"/>
                  <a:pt x="9823152" y="4188247"/>
                </a:cubicBezTo>
                <a:cubicBezTo>
                  <a:pt x="9832926" y="4185998"/>
                  <a:pt x="9841887" y="4183935"/>
                  <a:pt x="9852476" y="4181498"/>
                </a:cubicBezTo>
                <a:cubicBezTo>
                  <a:pt x="9855881" y="4196295"/>
                  <a:pt x="9859287" y="4211091"/>
                  <a:pt x="9862692" y="4225888"/>
                </a:cubicBezTo>
                <a:close/>
                <a:moveTo>
                  <a:pt x="23561898" y="1073877"/>
                </a:moveTo>
                <a:cubicBezTo>
                  <a:pt x="23547878" y="1073877"/>
                  <a:pt x="23533858" y="1073878"/>
                  <a:pt x="23533857" y="1043163"/>
                </a:cubicBezTo>
                <a:cubicBezTo>
                  <a:pt x="23547879" y="1043163"/>
                  <a:pt x="23561899" y="1037018"/>
                  <a:pt x="23561898" y="1073877"/>
                </a:cubicBezTo>
                <a:close/>
                <a:moveTo>
                  <a:pt x="23936494" y="988592"/>
                </a:moveTo>
                <a:cubicBezTo>
                  <a:pt x="23926519" y="988592"/>
                  <a:pt x="23926519" y="975761"/>
                  <a:pt x="23926519" y="956515"/>
                </a:cubicBezTo>
                <a:cubicBezTo>
                  <a:pt x="23936493" y="956516"/>
                  <a:pt x="23936493" y="969346"/>
                  <a:pt x="23936494" y="988592"/>
                </a:cubicBezTo>
                <a:close/>
                <a:moveTo>
                  <a:pt x="23590738" y="1078571"/>
                </a:moveTo>
                <a:cubicBezTo>
                  <a:pt x="23581638" y="1078571"/>
                  <a:pt x="23577087" y="1065739"/>
                  <a:pt x="23577087" y="1046492"/>
                </a:cubicBezTo>
                <a:cubicBezTo>
                  <a:pt x="23586188" y="1046492"/>
                  <a:pt x="23590738" y="1059323"/>
                  <a:pt x="23590738" y="1078571"/>
                </a:cubicBezTo>
                <a:close/>
                <a:moveTo>
                  <a:pt x="23018322" y="1211379"/>
                </a:moveTo>
                <a:cubicBezTo>
                  <a:pt x="23002911" y="1210574"/>
                  <a:pt x="22985101" y="1200908"/>
                  <a:pt x="22975495" y="1200908"/>
                </a:cubicBezTo>
                <a:cubicBezTo>
                  <a:pt x="22975495" y="1168688"/>
                  <a:pt x="22988503" y="1160632"/>
                  <a:pt x="23003911" y="1160632"/>
                </a:cubicBezTo>
                <a:cubicBezTo>
                  <a:pt x="23019322" y="1160632"/>
                  <a:pt x="23037132" y="1168688"/>
                  <a:pt x="23046740" y="1168688"/>
                </a:cubicBezTo>
                <a:cubicBezTo>
                  <a:pt x="23046740" y="1204130"/>
                  <a:pt x="23033731" y="1212185"/>
                  <a:pt x="23018322" y="1211379"/>
                </a:cubicBezTo>
                <a:close/>
                <a:moveTo>
                  <a:pt x="24132357" y="958516"/>
                </a:moveTo>
                <a:cubicBezTo>
                  <a:pt x="24129639" y="958517"/>
                  <a:pt x="24126960" y="958094"/>
                  <a:pt x="24124649" y="958094"/>
                </a:cubicBezTo>
                <a:cubicBezTo>
                  <a:pt x="24124649" y="918633"/>
                  <a:pt x="24138938" y="924270"/>
                  <a:pt x="24149025" y="924270"/>
                </a:cubicBezTo>
                <a:cubicBezTo>
                  <a:pt x="24149025" y="954712"/>
                  <a:pt x="24140513" y="958517"/>
                  <a:pt x="24132357" y="958516"/>
                </a:cubicBezTo>
                <a:close/>
                <a:moveTo>
                  <a:pt x="10626626" y="4076662"/>
                </a:moveTo>
                <a:cubicBezTo>
                  <a:pt x="10621002" y="4052225"/>
                  <a:pt x="10636316" y="4048700"/>
                  <a:pt x="10646524" y="4046351"/>
                </a:cubicBezTo>
                <a:cubicBezTo>
                  <a:pt x="10653273" y="4075676"/>
                  <a:pt x="10636835" y="4074312"/>
                  <a:pt x="10626626" y="4076662"/>
                </a:cubicBezTo>
                <a:close/>
                <a:moveTo>
                  <a:pt x="10906718" y="4012331"/>
                </a:moveTo>
                <a:cubicBezTo>
                  <a:pt x="10900821" y="3986704"/>
                  <a:pt x="10885443" y="3990243"/>
                  <a:pt x="10870066" y="3993782"/>
                </a:cubicBezTo>
                <a:cubicBezTo>
                  <a:pt x="10877144" y="4024535"/>
                  <a:pt x="10896466" y="4014691"/>
                  <a:pt x="10906718" y="4012331"/>
                </a:cubicBezTo>
                <a:close/>
                <a:moveTo>
                  <a:pt x="11222405" y="3939677"/>
                </a:moveTo>
                <a:cubicBezTo>
                  <a:pt x="11216507" y="3914050"/>
                  <a:pt x="11201131" y="3917589"/>
                  <a:pt x="11185752" y="3921128"/>
                </a:cubicBezTo>
                <a:cubicBezTo>
                  <a:pt x="11192829" y="3951881"/>
                  <a:pt x="11207029" y="3943216"/>
                  <a:pt x="11222405" y="3939677"/>
                </a:cubicBezTo>
                <a:close/>
                <a:moveTo>
                  <a:pt x="9767037" y="4275670"/>
                </a:moveTo>
                <a:cubicBezTo>
                  <a:pt x="9757518" y="4277861"/>
                  <a:pt x="9751585" y="4273852"/>
                  <a:pt x="9746886" y="4253436"/>
                </a:cubicBezTo>
                <a:cubicBezTo>
                  <a:pt x="9756404" y="4251245"/>
                  <a:pt x="9763513" y="4260358"/>
                  <a:pt x="9767037" y="4275670"/>
                </a:cubicBezTo>
                <a:close/>
                <a:moveTo>
                  <a:pt x="10472417" y="4113330"/>
                </a:moveTo>
                <a:cubicBezTo>
                  <a:pt x="10474116" y="4097359"/>
                  <a:pt x="10475815" y="4081388"/>
                  <a:pt x="10477514" y="4065416"/>
                </a:cubicBezTo>
                <a:cubicBezTo>
                  <a:pt x="10484888" y="4074106"/>
                  <a:pt x="10492262" y="4082795"/>
                  <a:pt x="10494532" y="4092660"/>
                </a:cubicBezTo>
                <a:cubicBezTo>
                  <a:pt x="10490564" y="4098767"/>
                  <a:pt x="10481491" y="4106048"/>
                  <a:pt x="10472417" y="4113330"/>
                </a:cubicBezTo>
                <a:close/>
                <a:moveTo>
                  <a:pt x="21796435" y="1508158"/>
                </a:moveTo>
                <a:cubicBezTo>
                  <a:pt x="21789084" y="1495275"/>
                  <a:pt x="21780713" y="1490443"/>
                  <a:pt x="21772339" y="1491248"/>
                </a:cubicBezTo>
                <a:cubicBezTo>
                  <a:pt x="21763967" y="1492054"/>
                  <a:pt x="21755594" y="1498496"/>
                  <a:pt x="21748243" y="1508158"/>
                </a:cubicBezTo>
                <a:cubicBezTo>
                  <a:pt x="21762947" y="1508158"/>
                  <a:pt x="21781732" y="1508158"/>
                  <a:pt x="21796435" y="1508158"/>
                </a:cubicBezTo>
                <a:close/>
                <a:moveTo>
                  <a:pt x="21135882" y="1669225"/>
                </a:moveTo>
                <a:cubicBezTo>
                  <a:pt x="21121474" y="1674922"/>
                  <a:pt x="21107068" y="1678178"/>
                  <a:pt x="21092458" y="1678178"/>
                </a:cubicBezTo>
                <a:cubicBezTo>
                  <a:pt x="21087589" y="1684689"/>
                  <a:pt x="21038890" y="1671667"/>
                  <a:pt x="21053499" y="1639111"/>
                </a:cubicBezTo>
                <a:cubicBezTo>
                  <a:pt x="21077848" y="1600045"/>
                  <a:pt x="21121678" y="1606556"/>
                  <a:pt x="21146028" y="1600044"/>
                </a:cubicBezTo>
                <a:cubicBezTo>
                  <a:pt x="21116809" y="1528422"/>
                  <a:pt x="21063240" y="1554467"/>
                  <a:pt x="21024281" y="1574000"/>
                </a:cubicBezTo>
                <a:cubicBezTo>
                  <a:pt x="21024280" y="1547956"/>
                  <a:pt x="21019410" y="1509974"/>
                  <a:pt x="21038891" y="1509974"/>
                </a:cubicBezTo>
                <a:cubicBezTo>
                  <a:pt x="21063240" y="1503463"/>
                  <a:pt x="21092458" y="1503463"/>
                  <a:pt x="21121677" y="1496951"/>
                </a:cubicBezTo>
                <a:cubicBezTo>
                  <a:pt x="21174435" y="1490441"/>
                  <a:pt x="21228002" y="1483929"/>
                  <a:pt x="21281571" y="1477418"/>
                </a:cubicBezTo>
                <a:cubicBezTo>
                  <a:pt x="21276702" y="1503463"/>
                  <a:pt x="21281571" y="1541444"/>
                  <a:pt x="21266963" y="1560978"/>
                </a:cubicBezTo>
                <a:cubicBezTo>
                  <a:pt x="21257223" y="1574000"/>
                  <a:pt x="21242613" y="1547956"/>
                  <a:pt x="21228003" y="1541445"/>
                </a:cubicBezTo>
                <a:cubicBezTo>
                  <a:pt x="21208523" y="1536019"/>
                  <a:pt x="21208524" y="1567488"/>
                  <a:pt x="21198785" y="1600044"/>
                </a:cubicBezTo>
                <a:cubicBezTo>
                  <a:pt x="21196349" y="1616322"/>
                  <a:pt x="21192697" y="1619578"/>
                  <a:pt x="21188436" y="1621205"/>
                </a:cubicBezTo>
                <a:lnTo>
                  <a:pt x="21183347" y="1623194"/>
                </a:lnTo>
                <a:lnTo>
                  <a:pt x="21187965" y="1628383"/>
                </a:lnTo>
                <a:cubicBezTo>
                  <a:pt x="21184553" y="1633497"/>
                  <a:pt x="21181139" y="1638611"/>
                  <a:pt x="21177726" y="1635094"/>
                </a:cubicBezTo>
                <a:lnTo>
                  <a:pt x="21175687" y="1631084"/>
                </a:lnTo>
                <a:lnTo>
                  <a:pt x="21174434" y="1632600"/>
                </a:lnTo>
                <a:cubicBezTo>
                  <a:pt x="21174434" y="1639111"/>
                  <a:pt x="21179305" y="1645622"/>
                  <a:pt x="21179305" y="1645622"/>
                </a:cubicBezTo>
                <a:cubicBezTo>
                  <a:pt x="21164695" y="1655389"/>
                  <a:pt x="21150289" y="1663528"/>
                  <a:pt x="21135882" y="1669225"/>
                </a:cubicBezTo>
                <a:close/>
                <a:moveTo>
                  <a:pt x="9802379" y="4291338"/>
                </a:moveTo>
                <a:cubicBezTo>
                  <a:pt x="9797620" y="4292433"/>
                  <a:pt x="9792860" y="4293529"/>
                  <a:pt x="9788101" y="4294624"/>
                </a:cubicBezTo>
                <a:cubicBezTo>
                  <a:pt x="9784519" y="4279059"/>
                  <a:pt x="9780937" y="4263495"/>
                  <a:pt x="9776161" y="4242742"/>
                </a:cubicBezTo>
                <a:cubicBezTo>
                  <a:pt x="9780920" y="4241646"/>
                  <a:pt x="9785679" y="4240551"/>
                  <a:pt x="9790438" y="4239456"/>
                </a:cubicBezTo>
                <a:cubicBezTo>
                  <a:pt x="9795215" y="4260209"/>
                  <a:pt x="9798797" y="4275773"/>
                  <a:pt x="9802379" y="4291338"/>
                </a:cubicBezTo>
                <a:close/>
                <a:moveTo>
                  <a:pt x="10446629" y="4143066"/>
                </a:moveTo>
                <a:cubicBezTo>
                  <a:pt x="10437110" y="4145257"/>
                  <a:pt x="10431177" y="4141248"/>
                  <a:pt x="10426478" y="4120832"/>
                </a:cubicBezTo>
                <a:cubicBezTo>
                  <a:pt x="10435997" y="4118641"/>
                  <a:pt x="10443105" y="4127754"/>
                  <a:pt x="10446629" y="4143066"/>
                </a:cubicBezTo>
                <a:close/>
                <a:moveTo>
                  <a:pt x="20043171" y="1935670"/>
                </a:moveTo>
                <a:cubicBezTo>
                  <a:pt x="20044419" y="1929295"/>
                  <a:pt x="20045354" y="1924513"/>
                  <a:pt x="20046035" y="1921027"/>
                </a:cubicBezTo>
                <a:lnTo>
                  <a:pt x="20046583" y="1918226"/>
                </a:lnTo>
                <a:lnTo>
                  <a:pt x="20044575" y="1928498"/>
                </a:lnTo>
                <a:cubicBezTo>
                  <a:pt x="20043795" y="1932483"/>
                  <a:pt x="20043171" y="1935670"/>
                  <a:pt x="20043171" y="1935670"/>
                </a:cubicBezTo>
                <a:close/>
                <a:moveTo>
                  <a:pt x="10857088" y="4050737"/>
                </a:moveTo>
                <a:cubicBezTo>
                  <a:pt x="10853549" y="4035362"/>
                  <a:pt x="10846065" y="4026290"/>
                  <a:pt x="10835812" y="4028650"/>
                </a:cubicBezTo>
                <a:cubicBezTo>
                  <a:pt x="10840530" y="4049151"/>
                  <a:pt x="10846836" y="4053096"/>
                  <a:pt x="10857088" y="4050737"/>
                </a:cubicBezTo>
                <a:close/>
                <a:moveTo>
                  <a:pt x="11152270" y="3982802"/>
                </a:moveTo>
                <a:cubicBezTo>
                  <a:pt x="11146372" y="3957176"/>
                  <a:pt x="11130993" y="3960715"/>
                  <a:pt x="11120741" y="3963075"/>
                </a:cubicBezTo>
                <a:cubicBezTo>
                  <a:pt x="11127818" y="3993826"/>
                  <a:pt x="11142016" y="3985162"/>
                  <a:pt x="11152270" y="3982802"/>
                </a:cubicBezTo>
                <a:close/>
                <a:moveTo>
                  <a:pt x="23133240" y="1230106"/>
                </a:moveTo>
                <a:cubicBezTo>
                  <a:pt x="23124138" y="1230106"/>
                  <a:pt x="23119588" y="1223690"/>
                  <a:pt x="23119588" y="1198026"/>
                </a:cubicBezTo>
                <a:cubicBezTo>
                  <a:pt x="23124139" y="1198027"/>
                  <a:pt x="23133241" y="1204443"/>
                  <a:pt x="23133240" y="1230106"/>
                </a:cubicBezTo>
                <a:close/>
                <a:moveTo>
                  <a:pt x="10403388" y="4160218"/>
                </a:moveTo>
                <a:cubicBezTo>
                  <a:pt x="10400862" y="4160128"/>
                  <a:pt x="10397894" y="4158123"/>
                  <a:pt x="10394928" y="4156119"/>
                </a:cubicBezTo>
                <a:cubicBezTo>
                  <a:pt x="10394928" y="4156119"/>
                  <a:pt x="10398512" y="4149919"/>
                  <a:pt x="10396162" y="4139710"/>
                </a:cubicBezTo>
                <a:cubicBezTo>
                  <a:pt x="10402097" y="4143719"/>
                  <a:pt x="10403272" y="4148824"/>
                  <a:pt x="10409205" y="4152833"/>
                </a:cubicBezTo>
                <a:cubicBezTo>
                  <a:pt x="10408001" y="4158485"/>
                  <a:pt x="10405914" y="4160309"/>
                  <a:pt x="10403388" y="4160218"/>
                </a:cubicBezTo>
                <a:close/>
                <a:moveTo>
                  <a:pt x="23688004" y="1111716"/>
                </a:moveTo>
                <a:cubicBezTo>
                  <a:pt x="23678903" y="1111716"/>
                  <a:pt x="23674352" y="1098886"/>
                  <a:pt x="23674352" y="1079640"/>
                </a:cubicBezTo>
                <a:cubicBezTo>
                  <a:pt x="23683452" y="1079641"/>
                  <a:pt x="23688004" y="1092470"/>
                  <a:pt x="23688004" y="1111716"/>
                </a:cubicBezTo>
                <a:close/>
                <a:moveTo>
                  <a:pt x="10391022" y="4175388"/>
                </a:moveTo>
                <a:cubicBezTo>
                  <a:pt x="10386261" y="4177062"/>
                  <a:pt x="10381070" y="4176869"/>
                  <a:pt x="10375071" y="4173158"/>
                </a:cubicBezTo>
                <a:cubicBezTo>
                  <a:pt x="10384845" y="4170909"/>
                  <a:pt x="10395866" y="4151712"/>
                  <a:pt x="10404395" y="4166409"/>
                </a:cubicBezTo>
                <a:cubicBezTo>
                  <a:pt x="10400115" y="4170171"/>
                  <a:pt x="10395783" y="4173713"/>
                  <a:pt x="10391022" y="4175388"/>
                </a:cubicBezTo>
                <a:close/>
                <a:moveTo>
                  <a:pt x="19904661" y="1988087"/>
                </a:moveTo>
                <a:cubicBezTo>
                  <a:pt x="19914462" y="1936552"/>
                  <a:pt x="19948768" y="1968762"/>
                  <a:pt x="19963472" y="1968762"/>
                </a:cubicBezTo>
                <a:cubicBezTo>
                  <a:pt x="19963471" y="1949436"/>
                  <a:pt x="19963471" y="1931184"/>
                  <a:pt x="19963471" y="1911858"/>
                </a:cubicBezTo>
                <a:cubicBezTo>
                  <a:pt x="19948769" y="1918302"/>
                  <a:pt x="19890774" y="1931184"/>
                  <a:pt x="19904661" y="1988087"/>
                </a:cubicBezTo>
                <a:close/>
                <a:moveTo>
                  <a:pt x="10816854" y="4086981"/>
                </a:moveTo>
                <a:cubicBezTo>
                  <a:pt x="10809776" y="4056229"/>
                  <a:pt x="10790453" y="4066073"/>
                  <a:pt x="10780202" y="4068432"/>
                </a:cubicBezTo>
                <a:cubicBezTo>
                  <a:pt x="10787279" y="4099184"/>
                  <a:pt x="10806603" y="4089340"/>
                  <a:pt x="10816854" y="4086981"/>
                </a:cubicBezTo>
                <a:close/>
                <a:moveTo>
                  <a:pt x="21899357" y="1539294"/>
                </a:moveTo>
                <a:cubicBezTo>
                  <a:pt x="21899357" y="1463064"/>
                  <a:pt x="21830742" y="1488833"/>
                  <a:pt x="21811138" y="1475949"/>
                </a:cubicBezTo>
                <a:cubicBezTo>
                  <a:pt x="21811138" y="1501717"/>
                  <a:pt x="21811139" y="1521042"/>
                  <a:pt x="21811138" y="1539295"/>
                </a:cubicBezTo>
                <a:cubicBezTo>
                  <a:pt x="21820941" y="1539295"/>
                  <a:pt x="21835644" y="1539294"/>
                  <a:pt x="21845445" y="1539295"/>
                </a:cubicBezTo>
                <a:cubicBezTo>
                  <a:pt x="21860148" y="1539294"/>
                  <a:pt x="21879752" y="1539295"/>
                  <a:pt x="21899357" y="1539294"/>
                </a:cubicBezTo>
                <a:close/>
                <a:moveTo>
                  <a:pt x="19661244" y="2058951"/>
                </a:moveTo>
                <a:cubicBezTo>
                  <a:pt x="19661244" y="2039624"/>
                  <a:pt x="19656345" y="2033182"/>
                  <a:pt x="19646543" y="2033182"/>
                </a:cubicBezTo>
                <a:cubicBezTo>
                  <a:pt x="19646543" y="2052508"/>
                  <a:pt x="19651443" y="2058951"/>
                  <a:pt x="19661244" y="2058951"/>
                </a:cubicBezTo>
                <a:close/>
                <a:moveTo>
                  <a:pt x="20409792" y="1888321"/>
                </a:moveTo>
                <a:cubicBezTo>
                  <a:pt x="20375286" y="1888321"/>
                  <a:pt x="20346531" y="1881847"/>
                  <a:pt x="20316953" y="1875374"/>
                </a:cubicBezTo>
                <a:cubicBezTo>
                  <a:pt x="20322499" y="1848670"/>
                  <a:pt x="20333476" y="1841994"/>
                  <a:pt x="20346328" y="1844763"/>
                </a:cubicBezTo>
                <a:cubicBezTo>
                  <a:pt x="20367752" y="1849378"/>
                  <a:pt x="20394387" y="1880229"/>
                  <a:pt x="20409792" y="1888321"/>
                </a:cubicBezTo>
                <a:close/>
                <a:moveTo>
                  <a:pt x="10383820" y="4197224"/>
                </a:moveTo>
                <a:lnTo>
                  <a:pt x="10384663" y="4189671"/>
                </a:lnTo>
                <a:cubicBezTo>
                  <a:pt x="10384910" y="4187455"/>
                  <a:pt x="10385083" y="4185913"/>
                  <a:pt x="10385083" y="4185913"/>
                </a:cubicBezTo>
                <a:close/>
                <a:moveTo>
                  <a:pt x="10383773" y="4197639"/>
                </a:moveTo>
                <a:lnTo>
                  <a:pt x="10383820" y="4197224"/>
                </a:lnTo>
                <a:lnTo>
                  <a:pt x="10383792" y="4197476"/>
                </a:lnTo>
                <a:close/>
                <a:moveTo>
                  <a:pt x="19802557" y="2033182"/>
                </a:moveTo>
                <a:cubicBezTo>
                  <a:pt x="19802557" y="2004193"/>
                  <a:pt x="19792755" y="1996140"/>
                  <a:pt x="19781115" y="1995335"/>
                </a:cubicBezTo>
                <a:cubicBezTo>
                  <a:pt x="19769475" y="1994530"/>
                  <a:pt x="19755996" y="2000972"/>
                  <a:pt x="19748646" y="2000972"/>
                </a:cubicBezTo>
                <a:cubicBezTo>
                  <a:pt x="19748646" y="2058951"/>
                  <a:pt x="19787854" y="2033182"/>
                  <a:pt x="19802557" y="2033182"/>
                </a:cubicBezTo>
                <a:close/>
                <a:moveTo>
                  <a:pt x="10383115" y="4203538"/>
                </a:moveTo>
                <a:lnTo>
                  <a:pt x="10383773" y="4197639"/>
                </a:lnTo>
                <a:lnTo>
                  <a:pt x="10383677" y="4198504"/>
                </a:lnTo>
                <a:close/>
                <a:moveTo>
                  <a:pt x="10383017" y="4204414"/>
                </a:moveTo>
                <a:lnTo>
                  <a:pt x="10383115" y="4203538"/>
                </a:lnTo>
                <a:lnTo>
                  <a:pt x="10383050" y="4204125"/>
                </a:lnTo>
                <a:cubicBezTo>
                  <a:pt x="10382888" y="4205570"/>
                  <a:pt x="10382844" y="4205956"/>
                  <a:pt x="10383017" y="4204414"/>
                </a:cubicBezTo>
                <a:close/>
                <a:moveTo>
                  <a:pt x="19817259" y="2033182"/>
                </a:moveTo>
                <a:cubicBezTo>
                  <a:pt x="19831962" y="2020298"/>
                  <a:pt x="19861368" y="2013856"/>
                  <a:pt x="19861367" y="1968762"/>
                </a:cubicBezTo>
                <a:cubicBezTo>
                  <a:pt x="19846665" y="1968762"/>
                  <a:pt x="19831963" y="1968762"/>
                  <a:pt x="19817260" y="1968762"/>
                </a:cubicBezTo>
                <a:cubicBezTo>
                  <a:pt x="19817260" y="1988087"/>
                  <a:pt x="19817260" y="2007414"/>
                  <a:pt x="19817259" y="2033182"/>
                </a:cubicBezTo>
                <a:close/>
                <a:moveTo>
                  <a:pt x="19715155" y="2058950"/>
                </a:moveTo>
                <a:cubicBezTo>
                  <a:pt x="19715155" y="2036403"/>
                  <a:pt x="19707805" y="2029961"/>
                  <a:pt x="19699228" y="2029156"/>
                </a:cubicBezTo>
                <a:cubicBezTo>
                  <a:pt x="19690651" y="2028351"/>
                  <a:pt x="19680850" y="2033182"/>
                  <a:pt x="19675947" y="2033182"/>
                </a:cubicBezTo>
                <a:cubicBezTo>
                  <a:pt x="19675948" y="2078276"/>
                  <a:pt x="19705353" y="2058951"/>
                  <a:pt x="19715155" y="2058950"/>
                </a:cubicBezTo>
                <a:close/>
                <a:moveTo>
                  <a:pt x="21986757" y="1539294"/>
                </a:moveTo>
                <a:cubicBezTo>
                  <a:pt x="21986758" y="1507622"/>
                  <a:pt x="21972054" y="1499838"/>
                  <a:pt x="21955514" y="1499972"/>
                </a:cubicBezTo>
                <a:cubicBezTo>
                  <a:pt x="21938972" y="1500107"/>
                  <a:pt x="21920594" y="1508158"/>
                  <a:pt x="21913243" y="1508158"/>
                </a:cubicBezTo>
                <a:cubicBezTo>
                  <a:pt x="21913242" y="1571506"/>
                  <a:pt x="21967153" y="1539295"/>
                  <a:pt x="21986757" y="1539294"/>
                </a:cubicBezTo>
                <a:close/>
                <a:moveTo>
                  <a:pt x="20666379" y="1845713"/>
                </a:moveTo>
                <a:cubicBezTo>
                  <a:pt x="20666379" y="1826466"/>
                  <a:pt x="20671687" y="1813634"/>
                  <a:pt x="20680030" y="1813634"/>
                </a:cubicBezTo>
                <a:cubicBezTo>
                  <a:pt x="20680030" y="1832882"/>
                  <a:pt x="20675480" y="1845713"/>
                  <a:pt x="20666379" y="1845713"/>
                </a:cubicBezTo>
                <a:close/>
                <a:moveTo>
                  <a:pt x="20093174" y="1987778"/>
                </a:moveTo>
                <a:cubicBezTo>
                  <a:pt x="20093173" y="1981363"/>
                  <a:pt x="20087987" y="1974947"/>
                  <a:pt x="20082800" y="1968530"/>
                </a:cubicBezTo>
                <a:cubicBezTo>
                  <a:pt x="20087987" y="1962114"/>
                  <a:pt x="20090580" y="1958906"/>
                  <a:pt x="20093173" y="1958906"/>
                </a:cubicBezTo>
                <a:cubicBezTo>
                  <a:pt x="20095766" y="1958906"/>
                  <a:pt x="20098361" y="1962115"/>
                  <a:pt x="20103549" y="1968530"/>
                </a:cubicBezTo>
                <a:cubicBezTo>
                  <a:pt x="20098360" y="1968531"/>
                  <a:pt x="20098360" y="1974947"/>
                  <a:pt x="20093174" y="1987778"/>
                </a:cubicBezTo>
                <a:close/>
                <a:moveTo>
                  <a:pt x="10315285" y="4240737"/>
                </a:moveTo>
                <a:cubicBezTo>
                  <a:pt x="10324431" y="4210296"/>
                  <a:pt x="10348964" y="4199926"/>
                  <a:pt x="10373291" y="4188660"/>
                </a:cubicBezTo>
                <a:cubicBezTo>
                  <a:pt x="10374530" y="4194042"/>
                  <a:pt x="10379823" y="4197547"/>
                  <a:pt x="10379823" y="4197547"/>
                </a:cubicBezTo>
                <a:cubicBezTo>
                  <a:pt x="10357586" y="4213999"/>
                  <a:pt x="10339612" y="4229471"/>
                  <a:pt x="10315285" y="4240737"/>
                </a:cubicBezTo>
                <a:close/>
                <a:moveTo>
                  <a:pt x="19531574" y="2121761"/>
                </a:moveTo>
                <a:cubicBezTo>
                  <a:pt x="19543213" y="2116929"/>
                  <a:pt x="19554241" y="2107266"/>
                  <a:pt x="19564043" y="2097602"/>
                </a:cubicBezTo>
                <a:cubicBezTo>
                  <a:pt x="19587731" y="2084718"/>
                  <a:pt x="19607335" y="2091161"/>
                  <a:pt x="19631840" y="2091161"/>
                </a:cubicBezTo>
                <a:cubicBezTo>
                  <a:pt x="19631839" y="2078276"/>
                  <a:pt x="19631840" y="2071835"/>
                  <a:pt x="19631840" y="2058951"/>
                </a:cubicBezTo>
                <a:cubicBezTo>
                  <a:pt x="19607334" y="2065392"/>
                  <a:pt x="19582830" y="2058951"/>
                  <a:pt x="19559142" y="2078276"/>
                </a:cubicBezTo>
                <a:cubicBezTo>
                  <a:pt x="19539538" y="2097602"/>
                  <a:pt x="19519934" y="2110492"/>
                  <a:pt x="19495429" y="2116930"/>
                </a:cubicBezTo>
                <a:cubicBezTo>
                  <a:pt x="19507681" y="2126592"/>
                  <a:pt x="19519934" y="2126592"/>
                  <a:pt x="19531574" y="2121761"/>
                </a:cubicBezTo>
                <a:close/>
                <a:moveTo>
                  <a:pt x="21504314" y="1669564"/>
                </a:moveTo>
                <a:cubicBezTo>
                  <a:pt x="21477573" y="1669564"/>
                  <a:pt x="21448382" y="1661368"/>
                  <a:pt x="21438584" y="1661368"/>
                </a:cubicBezTo>
                <a:cubicBezTo>
                  <a:pt x="21414088" y="1661369"/>
                  <a:pt x="21384692" y="1661368"/>
                  <a:pt x="21360196" y="1661369"/>
                </a:cubicBezTo>
                <a:cubicBezTo>
                  <a:pt x="21340598" y="1661368"/>
                  <a:pt x="21325902" y="1661369"/>
                  <a:pt x="21311204" y="1661369"/>
                </a:cubicBezTo>
                <a:cubicBezTo>
                  <a:pt x="21311204" y="1641697"/>
                  <a:pt x="21311204" y="1622027"/>
                  <a:pt x="21311203" y="1595801"/>
                </a:cubicBezTo>
                <a:cubicBezTo>
                  <a:pt x="21394491" y="1608913"/>
                  <a:pt x="21476960" y="1615471"/>
                  <a:pt x="21555348" y="1628585"/>
                </a:cubicBezTo>
                <a:cubicBezTo>
                  <a:pt x="21555348" y="1661368"/>
                  <a:pt x="21531056" y="1669564"/>
                  <a:pt x="21504314" y="1669564"/>
                </a:cubicBezTo>
                <a:close/>
                <a:moveTo>
                  <a:pt x="21180706" y="1755754"/>
                </a:moveTo>
                <a:cubicBezTo>
                  <a:pt x="21170943" y="1755754"/>
                  <a:pt x="21156301" y="1755754"/>
                  <a:pt x="21156302" y="1725238"/>
                </a:cubicBezTo>
                <a:cubicBezTo>
                  <a:pt x="21166063" y="1725238"/>
                  <a:pt x="21180706" y="1718923"/>
                  <a:pt x="21180706" y="1755754"/>
                </a:cubicBezTo>
                <a:close/>
                <a:moveTo>
                  <a:pt x="24139056" y="1078571"/>
                </a:moveTo>
                <a:cubicBezTo>
                  <a:pt x="24139056" y="1059323"/>
                  <a:pt x="24139056" y="1046492"/>
                  <a:pt x="24149033" y="1046492"/>
                </a:cubicBezTo>
                <a:cubicBezTo>
                  <a:pt x="24149033" y="1065739"/>
                  <a:pt x="24149034" y="1078571"/>
                  <a:pt x="24139056" y="1078571"/>
                </a:cubicBezTo>
                <a:close/>
                <a:moveTo>
                  <a:pt x="22079876" y="1565063"/>
                </a:moveTo>
                <a:cubicBezTo>
                  <a:pt x="22103564" y="1558620"/>
                  <a:pt x="22132970" y="1545736"/>
                  <a:pt x="22157474" y="1521042"/>
                </a:cubicBezTo>
                <a:cubicBezTo>
                  <a:pt x="22130519" y="1501717"/>
                  <a:pt x="22103768" y="1498496"/>
                  <a:pt x="22077017" y="1501717"/>
                </a:cubicBezTo>
                <a:cubicBezTo>
                  <a:pt x="22050266" y="1504938"/>
                  <a:pt x="22023514" y="1514601"/>
                  <a:pt x="21996559" y="1521042"/>
                </a:cubicBezTo>
                <a:cubicBezTo>
                  <a:pt x="22021063" y="1539294"/>
                  <a:pt x="22050470" y="1571506"/>
                  <a:pt x="22079876" y="1565063"/>
                </a:cubicBezTo>
                <a:close/>
                <a:moveTo>
                  <a:pt x="22211385" y="1539295"/>
                </a:moveTo>
                <a:cubicBezTo>
                  <a:pt x="22211386" y="1514064"/>
                  <a:pt x="22204034" y="1506280"/>
                  <a:pt x="22194844" y="1504804"/>
                </a:cubicBezTo>
                <a:cubicBezTo>
                  <a:pt x="22185656" y="1503327"/>
                  <a:pt x="22174629" y="1508158"/>
                  <a:pt x="22167276" y="1508158"/>
                </a:cubicBezTo>
                <a:cubicBezTo>
                  <a:pt x="22167277" y="1558621"/>
                  <a:pt x="22196682" y="1539295"/>
                  <a:pt x="22211385" y="1539295"/>
                </a:cubicBezTo>
                <a:close/>
                <a:moveTo>
                  <a:pt x="20819639" y="1863011"/>
                </a:moveTo>
                <a:cubicBezTo>
                  <a:pt x="20790365" y="1869393"/>
                  <a:pt x="20780607" y="1856628"/>
                  <a:pt x="20770848" y="1805569"/>
                </a:cubicBezTo>
                <a:cubicBezTo>
                  <a:pt x="20795244" y="1767274"/>
                  <a:pt x="20823706" y="1760892"/>
                  <a:pt x="20852979" y="1748127"/>
                </a:cubicBezTo>
                <a:cubicBezTo>
                  <a:pt x="20867617" y="1748127"/>
                  <a:pt x="20882254" y="1741745"/>
                  <a:pt x="20901769" y="1736426"/>
                </a:cubicBezTo>
                <a:cubicBezTo>
                  <a:pt x="20911528" y="1736426"/>
                  <a:pt x="20916408" y="1723662"/>
                  <a:pt x="20931043" y="1723661"/>
                </a:cubicBezTo>
                <a:cubicBezTo>
                  <a:pt x="20993658" y="1728979"/>
                  <a:pt x="21061966" y="1741745"/>
                  <a:pt x="21130273" y="1748127"/>
                </a:cubicBezTo>
                <a:cubicBezTo>
                  <a:pt x="21091241" y="1760892"/>
                  <a:pt x="21052208" y="1767274"/>
                  <a:pt x="21008296" y="1792804"/>
                </a:cubicBezTo>
                <a:cubicBezTo>
                  <a:pt x="20979022" y="1818334"/>
                  <a:pt x="20945681" y="1780040"/>
                  <a:pt x="20911528" y="1792804"/>
                </a:cubicBezTo>
                <a:cubicBezTo>
                  <a:pt x="20892011" y="1792804"/>
                  <a:pt x="20882254" y="1818333"/>
                  <a:pt x="20862738" y="1837481"/>
                </a:cubicBezTo>
                <a:cubicBezTo>
                  <a:pt x="20848100" y="1850246"/>
                  <a:pt x="20833464" y="1856628"/>
                  <a:pt x="20819639" y="1863011"/>
                </a:cubicBezTo>
                <a:close/>
                <a:moveTo>
                  <a:pt x="21411311" y="1727324"/>
                </a:moveTo>
                <a:cubicBezTo>
                  <a:pt x="21402210" y="1727324"/>
                  <a:pt x="21397659" y="1714492"/>
                  <a:pt x="21397660" y="1695247"/>
                </a:cubicBezTo>
                <a:cubicBezTo>
                  <a:pt x="21406760" y="1695247"/>
                  <a:pt x="21411311" y="1701662"/>
                  <a:pt x="21411311" y="1727324"/>
                </a:cubicBezTo>
                <a:close/>
                <a:moveTo>
                  <a:pt x="20980185" y="1831436"/>
                </a:moveTo>
                <a:cubicBezTo>
                  <a:pt x="20980185" y="1828026"/>
                  <a:pt x="20980184" y="1826322"/>
                  <a:pt x="20979684" y="1824618"/>
                </a:cubicBezTo>
                <a:lnTo>
                  <a:pt x="20978509" y="1822327"/>
                </a:lnTo>
                <a:lnTo>
                  <a:pt x="20978888" y="1826749"/>
                </a:lnTo>
                <a:cubicBezTo>
                  <a:pt x="20968979" y="1826749"/>
                  <a:pt x="20968979" y="1826749"/>
                  <a:pt x="20974384" y="1813634"/>
                </a:cubicBezTo>
                <a:lnTo>
                  <a:pt x="20976636" y="1817382"/>
                </a:lnTo>
                <a:lnTo>
                  <a:pt x="20982210" y="1812259"/>
                </a:lnTo>
                <a:cubicBezTo>
                  <a:pt x="20986939" y="1810980"/>
                  <a:pt x="20987390" y="1821209"/>
                  <a:pt x="20980185" y="1831436"/>
                </a:cubicBezTo>
                <a:close/>
                <a:moveTo>
                  <a:pt x="20267614" y="1998534"/>
                </a:moveTo>
                <a:cubicBezTo>
                  <a:pt x="20248118" y="1972705"/>
                  <a:pt x="20223750" y="1953332"/>
                  <a:pt x="20205068" y="1979162"/>
                </a:cubicBezTo>
                <a:cubicBezTo>
                  <a:pt x="20190445" y="1992077"/>
                  <a:pt x="20170950" y="2011448"/>
                  <a:pt x="20151457" y="2011448"/>
                </a:cubicBezTo>
                <a:cubicBezTo>
                  <a:pt x="20156330" y="1998534"/>
                  <a:pt x="20161203" y="1985620"/>
                  <a:pt x="20166077" y="1979162"/>
                </a:cubicBezTo>
                <a:cubicBezTo>
                  <a:pt x="20156330" y="1972704"/>
                  <a:pt x="20146582" y="1966247"/>
                  <a:pt x="20136834" y="1966247"/>
                </a:cubicBezTo>
                <a:cubicBezTo>
                  <a:pt x="20136835" y="1902750"/>
                  <a:pt x="20166076" y="1896293"/>
                  <a:pt x="20190445" y="1896293"/>
                </a:cubicBezTo>
                <a:cubicBezTo>
                  <a:pt x="20223750" y="1883378"/>
                  <a:pt x="20257867" y="1876921"/>
                  <a:pt x="20291982" y="1870464"/>
                </a:cubicBezTo>
                <a:cubicBezTo>
                  <a:pt x="20291982" y="1909207"/>
                  <a:pt x="20301729" y="1933960"/>
                  <a:pt x="20277360" y="1941494"/>
                </a:cubicBezTo>
                <a:cubicBezTo>
                  <a:pt x="20262740" y="1941494"/>
                  <a:pt x="20267614" y="1972705"/>
                  <a:pt x="20267614" y="1998534"/>
                </a:cubicBezTo>
                <a:close/>
                <a:moveTo>
                  <a:pt x="23334930" y="1296402"/>
                </a:moveTo>
                <a:cubicBezTo>
                  <a:pt x="23326124" y="1296401"/>
                  <a:pt x="23321321" y="1283569"/>
                  <a:pt x="23321321" y="1264322"/>
                </a:cubicBezTo>
                <a:cubicBezTo>
                  <a:pt x="23330928" y="1264322"/>
                  <a:pt x="23334929" y="1277153"/>
                  <a:pt x="23334930" y="1296402"/>
                </a:cubicBezTo>
                <a:close/>
                <a:moveTo>
                  <a:pt x="23350139" y="1296401"/>
                </a:moveTo>
                <a:cubicBezTo>
                  <a:pt x="23350140" y="1270738"/>
                  <a:pt x="23354688" y="1264322"/>
                  <a:pt x="23363790" y="1264322"/>
                </a:cubicBezTo>
                <a:cubicBezTo>
                  <a:pt x="23363791" y="1283569"/>
                  <a:pt x="23359239" y="1296401"/>
                  <a:pt x="23350139" y="1296401"/>
                </a:cubicBezTo>
                <a:close/>
                <a:moveTo>
                  <a:pt x="23245905" y="1321951"/>
                </a:moveTo>
                <a:cubicBezTo>
                  <a:pt x="23236109" y="1323468"/>
                  <a:pt x="23227712" y="1314971"/>
                  <a:pt x="23216516" y="1310117"/>
                </a:cubicBezTo>
                <a:cubicBezTo>
                  <a:pt x="23221492" y="1297169"/>
                  <a:pt x="23226469" y="1284222"/>
                  <a:pt x="23231443" y="1277748"/>
                </a:cubicBezTo>
                <a:cubicBezTo>
                  <a:pt x="23221491" y="1264800"/>
                  <a:pt x="23206564" y="1251853"/>
                  <a:pt x="23191636" y="1245379"/>
                </a:cubicBezTo>
                <a:cubicBezTo>
                  <a:pt x="23226468" y="1245379"/>
                  <a:pt x="23266276" y="1251853"/>
                  <a:pt x="23306083" y="1277748"/>
                </a:cubicBezTo>
                <a:cubicBezTo>
                  <a:pt x="23286179" y="1284222"/>
                  <a:pt x="23271250" y="1303643"/>
                  <a:pt x="23256323" y="1316590"/>
                </a:cubicBezTo>
                <a:cubicBezTo>
                  <a:pt x="23252591" y="1319827"/>
                  <a:pt x="23249171" y="1321445"/>
                  <a:pt x="23245905" y="1321951"/>
                </a:cubicBezTo>
                <a:close/>
                <a:moveTo>
                  <a:pt x="24327355" y="1078582"/>
                </a:moveTo>
                <a:cubicBezTo>
                  <a:pt x="24327355" y="1059549"/>
                  <a:pt x="24327356" y="1040513"/>
                  <a:pt x="24327356" y="1021480"/>
                </a:cubicBezTo>
                <a:cubicBezTo>
                  <a:pt x="24302588" y="1021480"/>
                  <a:pt x="24283602" y="1040513"/>
                  <a:pt x="24263789" y="1034169"/>
                </a:cubicBezTo>
                <a:cubicBezTo>
                  <a:pt x="24243977" y="1034169"/>
                  <a:pt x="24239021" y="1002445"/>
                  <a:pt x="24229117" y="977067"/>
                </a:cubicBezTo>
                <a:cubicBezTo>
                  <a:pt x="24283602" y="970722"/>
                  <a:pt x="24332307" y="1002445"/>
                  <a:pt x="24386794" y="1034169"/>
                </a:cubicBezTo>
                <a:cubicBezTo>
                  <a:pt x="24366981" y="1046859"/>
                  <a:pt x="24342213" y="1059549"/>
                  <a:pt x="24327355" y="1078582"/>
                </a:cubicBezTo>
                <a:close/>
                <a:moveTo>
                  <a:pt x="21508573" y="1727323"/>
                </a:moveTo>
                <a:cubicBezTo>
                  <a:pt x="21499471" y="1727323"/>
                  <a:pt x="21494921" y="1714493"/>
                  <a:pt x="21494921" y="1695248"/>
                </a:cubicBezTo>
                <a:cubicBezTo>
                  <a:pt x="21504023" y="1695247"/>
                  <a:pt x="21508572" y="1701662"/>
                  <a:pt x="21508573" y="1727323"/>
                </a:cubicBezTo>
                <a:close/>
                <a:moveTo>
                  <a:pt x="10235567" y="4322558"/>
                </a:moveTo>
                <a:cubicBezTo>
                  <a:pt x="10229758" y="4297318"/>
                  <a:pt x="10202491" y="4250441"/>
                  <a:pt x="10227411" y="4239391"/>
                </a:cubicBezTo>
                <a:cubicBezTo>
                  <a:pt x="10247116" y="4229540"/>
                  <a:pt x="10266251" y="4241082"/>
                  <a:pt x="10281901" y="4237480"/>
                </a:cubicBezTo>
                <a:cubicBezTo>
                  <a:pt x="10273222" y="4271370"/>
                  <a:pt x="10258164" y="4301411"/>
                  <a:pt x="10235567" y="4322558"/>
                </a:cubicBezTo>
                <a:close/>
                <a:moveTo>
                  <a:pt x="10168047" y="4342064"/>
                </a:moveTo>
                <a:cubicBezTo>
                  <a:pt x="10176311" y="4329869"/>
                  <a:pt x="10189832" y="4316464"/>
                  <a:pt x="10198097" y="4304270"/>
                </a:cubicBezTo>
                <a:cubicBezTo>
                  <a:pt x="10194332" y="4336015"/>
                  <a:pt x="10194332" y="4336015"/>
                  <a:pt x="10168047" y="4342064"/>
                </a:cubicBezTo>
                <a:close/>
                <a:moveTo>
                  <a:pt x="21022200" y="1845758"/>
                </a:moveTo>
                <a:cubicBezTo>
                  <a:pt x="21012438" y="1839615"/>
                  <a:pt x="21002678" y="1833472"/>
                  <a:pt x="20997796" y="1827329"/>
                </a:cubicBezTo>
                <a:cubicBezTo>
                  <a:pt x="21000237" y="1822722"/>
                  <a:pt x="21002983" y="1819650"/>
                  <a:pt x="21005728" y="1818114"/>
                </a:cubicBezTo>
                <a:cubicBezTo>
                  <a:pt x="21013964" y="1813508"/>
                  <a:pt x="21022200" y="1822722"/>
                  <a:pt x="21022200" y="1845758"/>
                </a:cubicBezTo>
                <a:close/>
                <a:moveTo>
                  <a:pt x="20632109" y="1935702"/>
                </a:moveTo>
                <a:cubicBezTo>
                  <a:pt x="20622762" y="1935702"/>
                  <a:pt x="20613416" y="1930439"/>
                  <a:pt x="20608742" y="1917811"/>
                </a:cubicBezTo>
                <a:cubicBezTo>
                  <a:pt x="20618088" y="1917811"/>
                  <a:pt x="20627435" y="1917811"/>
                  <a:pt x="20636781" y="1917811"/>
                </a:cubicBezTo>
                <a:cubicBezTo>
                  <a:pt x="20632108" y="1924125"/>
                  <a:pt x="20632108" y="1930439"/>
                  <a:pt x="20632109" y="1935702"/>
                </a:cubicBezTo>
                <a:close/>
                <a:moveTo>
                  <a:pt x="22378120" y="1534195"/>
                </a:moveTo>
                <a:cubicBezTo>
                  <a:pt x="22391496" y="1530437"/>
                  <a:pt x="22401298" y="1524264"/>
                  <a:pt x="22391905" y="1514601"/>
                </a:cubicBezTo>
                <a:cubicBezTo>
                  <a:pt x="22347795" y="1469507"/>
                  <a:pt x="22288984" y="1488833"/>
                  <a:pt x="22239973" y="1482392"/>
                </a:cubicBezTo>
                <a:cubicBezTo>
                  <a:pt x="22235891" y="1501717"/>
                  <a:pt x="22230989" y="1521042"/>
                  <a:pt x="22225272" y="1539295"/>
                </a:cubicBezTo>
                <a:cubicBezTo>
                  <a:pt x="22264479" y="1539295"/>
                  <a:pt x="22303686" y="1533926"/>
                  <a:pt x="22342895" y="1539294"/>
                </a:cubicBezTo>
                <a:cubicBezTo>
                  <a:pt x="22347796" y="1539295"/>
                  <a:pt x="22364745" y="1537952"/>
                  <a:pt x="22378120" y="1534195"/>
                </a:cubicBezTo>
                <a:close/>
                <a:moveTo>
                  <a:pt x="23976949" y="1168540"/>
                </a:moveTo>
                <a:cubicBezTo>
                  <a:pt x="23976950" y="1149294"/>
                  <a:pt x="23981501" y="1136463"/>
                  <a:pt x="23990603" y="1136463"/>
                </a:cubicBezTo>
                <a:cubicBezTo>
                  <a:pt x="23990603" y="1162125"/>
                  <a:pt x="23986052" y="1168540"/>
                  <a:pt x="23976949" y="1168540"/>
                </a:cubicBezTo>
                <a:close/>
                <a:moveTo>
                  <a:pt x="20666379" y="1935650"/>
                </a:moveTo>
                <a:cubicBezTo>
                  <a:pt x="20666378" y="1916867"/>
                  <a:pt x="20671688" y="1903609"/>
                  <a:pt x="20680030" y="1903609"/>
                </a:cubicBezTo>
                <a:cubicBezTo>
                  <a:pt x="20680030" y="1930126"/>
                  <a:pt x="20675481" y="1935650"/>
                  <a:pt x="20666379" y="1935650"/>
                </a:cubicBezTo>
                <a:close/>
                <a:moveTo>
                  <a:pt x="20607984" y="1949912"/>
                </a:moveTo>
                <a:cubicBezTo>
                  <a:pt x="20603433" y="1949912"/>
                  <a:pt x="20598881" y="1949912"/>
                  <a:pt x="20594331" y="1949912"/>
                </a:cubicBezTo>
                <a:cubicBezTo>
                  <a:pt x="20598882" y="1940967"/>
                  <a:pt x="20600019" y="1939651"/>
                  <a:pt x="20601158" y="1941229"/>
                </a:cubicBezTo>
                <a:cubicBezTo>
                  <a:pt x="20602296" y="1942808"/>
                  <a:pt x="20603433" y="1947281"/>
                  <a:pt x="20607984" y="1949912"/>
                </a:cubicBezTo>
                <a:close/>
                <a:moveTo>
                  <a:pt x="9503778" y="4506844"/>
                </a:moveTo>
                <a:cubicBezTo>
                  <a:pt x="9513367" y="4477588"/>
                  <a:pt x="9513367" y="4477588"/>
                  <a:pt x="9657944" y="4353252"/>
                </a:cubicBezTo>
                <a:cubicBezTo>
                  <a:pt x="9652013" y="4445679"/>
                  <a:pt x="9550718" y="4474402"/>
                  <a:pt x="9503778" y="4506844"/>
                </a:cubicBezTo>
                <a:close/>
                <a:moveTo>
                  <a:pt x="10811854" y="4205962"/>
                </a:moveTo>
                <a:cubicBezTo>
                  <a:pt x="10923766" y="4180206"/>
                  <a:pt x="10965179" y="4149088"/>
                  <a:pt x="11040677" y="4035469"/>
                </a:cubicBezTo>
                <a:cubicBezTo>
                  <a:pt x="10962455" y="4090350"/>
                  <a:pt x="10884755" y="4151407"/>
                  <a:pt x="10811854" y="4205962"/>
                </a:cubicBezTo>
                <a:close/>
                <a:moveTo>
                  <a:pt x="24443056" y="1070038"/>
                </a:moveTo>
                <a:cubicBezTo>
                  <a:pt x="24437853" y="1073878"/>
                  <a:pt x="24430849" y="1073878"/>
                  <a:pt x="24423646" y="1073877"/>
                </a:cubicBezTo>
                <a:cubicBezTo>
                  <a:pt x="24423646" y="1037017"/>
                  <a:pt x="24442057" y="1043162"/>
                  <a:pt x="24451661" y="1043162"/>
                </a:cubicBezTo>
                <a:cubicBezTo>
                  <a:pt x="24451661" y="1058519"/>
                  <a:pt x="24448259" y="1066199"/>
                  <a:pt x="24443056" y="1070038"/>
                </a:cubicBezTo>
                <a:close/>
                <a:moveTo>
                  <a:pt x="19203821" y="2276903"/>
                </a:moveTo>
                <a:cubicBezTo>
                  <a:pt x="19203821" y="2251140"/>
                  <a:pt x="19196470" y="2243083"/>
                  <a:pt x="19187280" y="2241473"/>
                </a:cubicBezTo>
                <a:cubicBezTo>
                  <a:pt x="19178090" y="2239862"/>
                  <a:pt x="19167063" y="2244692"/>
                  <a:pt x="19159712" y="2244692"/>
                </a:cubicBezTo>
                <a:cubicBezTo>
                  <a:pt x="19159712" y="2296226"/>
                  <a:pt x="19189118" y="2276904"/>
                  <a:pt x="19203821" y="2276903"/>
                </a:cubicBezTo>
                <a:close/>
                <a:moveTo>
                  <a:pt x="20606330" y="1956267"/>
                </a:moveTo>
                <a:cubicBezTo>
                  <a:pt x="20607302" y="1954099"/>
                  <a:pt x="20609895" y="1948318"/>
                  <a:pt x="20615083" y="1936755"/>
                </a:cubicBezTo>
                <a:cubicBezTo>
                  <a:pt x="20615083" y="1936755"/>
                  <a:pt x="20603411" y="1962772"/>
                  <a:pt x="20606330" y="1956267"/>
                </a:cubicBezTo>
                <a:close/>
                <a:moveTo>
                  <a:pt x="11262314" y="4113085"/>
                </a:moveTo>
                <a:cubicBezTo>
                  <a:pt x="11255236" y="4082333"/>
                  <a:pt x="11241040" y="4090997"/>
                  <a:pt x="11225661" y="4094536"/>
                </a:cubicBezTo>
                <a:cubicBezTo>
                  <a:pt x="11231559" y="4120163"/>
                  <a:pt x="11246938" y="4116623"/>
                  <a:pt x="11262314" y="4113085"/>
                </a:cubicBezTo>
                <a:close/>
                <a:moveTo>
                  <a:pt x="19242212" y="2276903"/>
                </a:moveTo>
                <a:cubicBezTo>
                  <a:pt x="19285504" y="2244692"/>
                  <a:pt x="19324711" y="2212485"/>
                  <a:pt x="19368821" y="2180274"/>
                </a:cubicBezTo>
                <a:cubicBezTo>
                  <a:pt x="19357794" y="2177055"/>
                  <a:pt x="19345286" y="2174234"/>
                  <a:pt x="19332497" y="2173631"/>
                </a:cubicBezTo>
                <a:cubicBezTo>
                  <a:pt x="19294131" y="2171819"/>
                  <a:pt x="19253239" y="2189938"/>
                  <a:pt x="19242212" y="2276903"/>
                </a:cubicBezTo>
                <a:close/>
                <a:moveTo>
                  <a:pt x="23504282" y="1296400"/>
                </a:moveTo>
                <a:cubicBezTo>
                  <a:pt x="23495179" y="1296400"/>
                  <a:pt x="23490629" y="1283569"/>
                  <a:pt x="23490630" y="1264322"/>
                </a:cubicBezTo>
                <a:cubicBezTo>
                  <a:pt x="23499731" y="1264322"/>
                  <a:pt x="23504281" y="1277153"/>
                  <a:pt x="23504282" y="1296400"/>
                </a:cubicBezTo>
                <a:close/>
                <a:moveTo>
                  <a:pt x="22098662" y="1629482"/>
                </a:moveTo>
                <a:cubicBezTo>
                  <a:pt x="22098663" y="1610158"/>
                  <a:pt x="22093761" y="1597273"/>
                  <a:pt x="22083959" y="1597274"/>
                </a:cubicBezTo>
                <a:cubicBezTo>
                  <a:pt x="22083959" y="1623040"/>
                  <a:pt x="22088862" y="1629483"/>
                  <a:pt x="22098662" y="1629482"/>
                </a:cubicBezTo>
                <a:close/>
                <a:moveTo>
                  <a:pt x="24365178" y="1111716"/>
                </a:moveTo>
                <a:cubicBezTo>
                  <a:pt x="24355200" y="1111716"/>
                  <a:pt x="24355201" y="1098886"/>
                  <a:pt x="24355202" y="1079640"/>
                </a:cubicBezTo>
                <a:cubicBezTo>
                  <a:pt x="24365178" y="1079640"/>
                  <a:pt x="24365177" y="1092471"/>
                  <a:pt x="24365178" y="1111716"/>
                </a:cubicBezTo>
                <a:close/>
                <a:moveTo>
                  <a:pt x="10153845" y="4387792"/>
                </a:moveTo>
                <a:cubicBezTo>
                  <a:pt x="10143636" y="4390142"/>
                  <a:pt x="10129446" y="4398554"/>
                  <a:pt x="10123822" y="4374116"/>
                </a:cubicBezTo>
                <a:cubicBezTo>
                  <a:pt x="10134032" y="4371766"/>
                  <a:pt x="10148221" y="4363355"/>
                  <a:pt x="10153845" y="4387792"/>
                </a:cubicBezTo>
                <a:close/>
                <a:moveTo>
                  <a:pt x="11193583" y="4153526"/>
                </a:moveTo>
                <a:cubicBezTo>
                  <a:pt x="11203366" y="4152061"/>
                  <a:pt x="11214065" y="4145776"/>
                  <a:pt x="11221753" y="4144007"/>
                </a:cubicBezTo>
                <a:cubicBezTo>
                  <a:pt x="11213496" y="4108130"/>
                  <a:pt x="11186281" y="4130583"/>
                  <a:pt x="11170902" y="4134123"/>
                </a:cubicBezTo>
                <a:cubicBezTo>
                  <a:pt x="11174932" y="4151634"/>
                  <a:pt x="11183801" y="4154990"/>
                  <a:pt x="11193583" y="4153526"/>
                </a:cubicBezTo>
                <a:close/>
                <a:moveTo>
                  <a:pt x="9475679" y="4551223"/>
                </a:moveTo>
                <a:lnTo>
                  <a:pt x="9475792" y="4549909"/>
                </a:lnTo>
                <a:cubicBezTo>
                  <a:pt x="9475997" y="4547500"/>
                  <a:pt x="9476140" y="4545824"/>
                  <a:pt x="9476140" y="4545824"/>
                </a:cubicBezTo>
                <a:close/>
                <a:moveTo>
                  <a:pt x="19819069" y="2181895"/>
                </a:moveTo>
                <a:cubicBezTo>
                  <a:pt x="19809966" y="2181895"/>
                  <a:pt x="19805417" y="2175265"/>
                  <a:pt x="19805417" y="2149854"/>
                </a:cubicBezTo>
                <a:cubicBezTo>
                  <a:pt x="19814518" y="2149854"/>
                  <a:pt x="19819068" y="2162007"/>
                  <a:pt x="19819069" y="2181895"/>
                </a:cubicBezTo>
                <a:close/>
                <a:moveTo>
                  <a:pt x="9474572" y="4564209"/>
                </a:moveTo>
                <a:lnTo>
                  <a:pt x="9474973" y="4559508"/>
                </a:lnTo>
                <a:lnTo>
                  <a:pt x="9475679" y="4551223"/>
                </a:lnTo>
                <a:lnTo>
                  <a:pt x="9475069" y="4558391"/>
                </a:lnTo>
                <a:close/>
                <a:moveTo>
                  <a:pt x="22484207" y="1571506"/>
                </a:moveTo>
                <a:cubicBezTo>
                  <a:pt x="22484206" y="1558621"/>
                  <a:pt x="22484207" y="1545737"/>
                  <a:pt x="22484206" y="1539295"/>
                </a:cubicBezTo>
                <a:cubicBezTo>
                  <a:pt x="22479305" y="1545736"/>
                  <a:pt x="22479305" y="1545736"/>
                  <a:pt x="22484207" y="1571506"/>
                </a:cubicBezTo>
                <a:close/>
                <a:moveTo>
                  <a:pt x="9474425" y="4565931"/>
                </a:moveTo>
                <a:cubicBezTo>
                  <a:pt x="9474282" y="4567607"/>
                  <a:pt x="9474318" y="4567188"/>
                  <a:pt x="9474452" y="4565617"/>
                </a:cubicBezTo>
                <a:lnTo>
                  <a:pt x="9474572" y="4564209"/>
                </a:lnTo>
                <a:close/>
                <a:moveTo>
                  <a:pt x="21562559" y="1784729"/>
                </a:moveTo>
                <a:cubicBezTo>
                  <a:pt x="21494476" y="1791240"/>
                  <a:pt x="21432065" y="1804264"/>
                  <a:pt x="21368844" y="1817285"/>
                </a:cubicBezTo>
                <a:cubicBezTo>
                  <a:pt x="21400454" y="1765739"/>
                  <a:pt x="21430646" y="1746476"/>
                  <a:pt x="21462054" y="1745662"/>
                </a:cubicBezTo>
                <a:cubicBezTo>
                  <a:pt x="21493462" y="1744848"/>
                  <a:pt x="21526086" y="1762483"/>
                  <a:pt x="21562559" y="1784729"/>
                </a:cubicBezTo>
                <a:close/>
                <a:moveTo>
                  <a:pt x="24491576" y="1111022"/>
                </a:moveTo>
                <a:cubicBezTo>
                  <a:pt x="24488290" y="1111110"/>
                  <a:pt x="24484785" y="1110758"/>
                  <a:pt x="24481280" y="1110758"/>
                </a:cubicBezTo>
                <a:cubicBezTo>
                  <a:pt x="24481280" y="1080316"/>
                  <a:pt x="24491797" y="1076510"/>
                  <a:pt x="24500996" y="1076510"/>
                </a:cubicBezTo>
                <a:cubicBezTo>
                  <a:pt x="24504063" y="1076510"/>
                  <a:pt x="24506985" y="1076933"/>
                  <a:pt x="24509320" y="1076933"/>
                </a:cubicBezTo>
                <a:cubicBezTo>
                  <a:pt x="24509320" y="1106529"/>
                  <a:pt x="24501434" y="1110757"/>
                  <a:pt x="24491576" y="1111022"/>
                </a:cubicBezTo>
                <a:close/>
                <a:moveTo>
                  <a:pt x="23976950" y="1230106"/>
                </a:moveTo>
                <a:cubicBezTo>
                  <a:pt x="23976949" y="1204443"/>
                  <a:pt x="23981501" y="1198027"/>
                  <a:pt x="23990603" y="1198027"/>
                </a:cubicBezTo>
                <a:cubicBezTo>
                  <a:pt x="23990603" y="1223690"/>
                  <a:pt x="23986052" y="1230106"/>
                  <a:pt x="23976950" y="1230106"/>
                </a:cubicBezTo>
                <a:close/>
                <a:moveTo>
                  <a:pt x="9441410" y="4580704"/>
                </a:moveTo>
                <a:cubicBezTo>
                  <a:pt x="9436711" y="4560288"/>
                  <a:pt x="9449769" y="4551908"/>
                  <a:pt x="9459816" y="4549596"/>
                </a:cubicBezTo>
                <a:cubicBezTo>
                  <a:pt x="9460991" y="4554700"/>
                  <a:pt x="9462165" y="4559803"/>
                  <a:pt x="9468167" y="4562901"/>
                </a:cubicBezTo>
                <a:cubicBezTo>
                  <a:pt x="9459491" y="4571169"/>
                  <a:pt x="9450619" y="4578584"/>
                  <a:pt x="9441410" y="4580704"/>
                </a:cubicBezTo>
                <a:close/>
                <a:moveTo>
                  <a:pt x="11171266" y="4182611"/>
                </a:moveTo>
                <a:cubicBezTo>
                  <a:pt x="11167727" y="4167234"/>
                  <a:pt x="11160241" y="4158164"/>
                  <a:pt x="11149990" y="4160523"/>
                </a:cubicBezTo>
                <a:cubicBezTo>
                  <a:pt x="11154709" y="4181024"/>
                  <a:pt x="11161015" y="4184970"/>
                  <a:pt x="11171266" y="4182611"/>
                </a:cubicBezTo>
                <a:close/>
                <a:moveTo>
                  <a:pt x="21619003" y="1779432"/>
                </a:moveTo>
                <a:cubicBezTo>
                  <a:pt x="21610198" y="1766805"/>
                  <a:pt x="21615001" y="1741549"/>
                  <a:pt x="21619002" y="1723659"/>
                </a:cubicBezTo>
                <a:cubicBezTo>
                  <a:pt x="21628609" y="1728921"/>
                  <a:pt x="21633412" y="1741549"/>
                  <a:pt x="21638215" y="1754176"/>
                </a:cubicBezTo>
                <a:cubicBezTo>
                  <a:pt x="21633411" y="1760490"/>
                  <a:pt x="21623805" y="1766805"/>
                  <a:pt x="21619003" y="1779432"/>
                </a:cubicBezTo>
                <a:close/>
                <a:moveTo>
                  <a:pt x="18931001" y="2398225"/>
                </a:moveTo>
                <a:cubicBezTo>
                  <a:pt x="19003698" y="2359574"/>
                  <a:pt x="19072312" y="2328441"/>
                  <a:pt x="19145009" y="2289787"/>
                </a:cubicBezTo>
                <a:cubicBezTo>
                  <a:pt x="19028203" y="2321999"/>
                  <a:pt x="18931000" y="2378902"/>
                  <a:pt x="18931001" y="2398225"/>
                </a:cubicBezTo>
                <a:close/>
                <a:moveTo>
                  <a:pt x="20654711" y="2001967"/>
                </a:moveTo>
                <a:cubicBezTo>
                  <a:pt x="20639149" y="2001967"/>
                  <a:pt x="20633961" y="1962841"/>
                  <a:pt x="20644335" y="1936757"/>
                </a:cubicBezTo>
                <a:cubicBezTo>
                  <a:pt x="20649523" y="1962841"/>
                  <a:pt x="20649522" y="1982404"/>
                  <a:pt x="20654711" y="2001967"/>
                </a:cubicBezTo>
                <a:close/>
                <a:moveTo>
                  <a:pt x="19761359" y="2210346"/>
                </a:moveTo>
                <a:cubicBezTo>
                  <a:pt x="19751382" y="2210346"/>
                  <a:pt x="19751382" y="2197514"/>
                  <a:pt x="19751382" y="2178269"/>
                </a:cubicBezTo>
                <a:cubicBezTo>
                  <a:pt x="19761359" y="2178269"/>
                  <a:pt x="19761359" y="2191099"/>
                  <a:pt x="19761359" y="2210346"/>
                </a:cubicBezTo>
                <a:close/>
                <a:moveTo>
                  <a:pt x="23350140" y="1386373"/>
                </a:moveTo>
                <a:cubicBezTo>
                  <a:pt x="23350139" y="1367127"/>
                  <a:pt x="23354689" y="1354296"/>
                  <a:pt x="23363791" y="1354296"/>
                </a:cubicBezTo>
                <a:cubicBezTo>
                  <a:pt x="23363791" y="1373542"/>
                  <a:pt x="23359239" y="1386373"/>
                  <a:pt x="23350140" y="1386373"/>
                </a:cubicBezTo>
                <a:close/>
                <a:moveTo>
                  <a:pt x="20432369" y="2071622"/>
                </a:moveTo>
                <a:cubicBezTo>
                  <a:pt x="20413434" y="2075650"/>
                  <a:pt x="20396331" y="2069205"/>
                  <a:pt x="20393887" y="2036985"/>
                </a:cubicBezTo>
                <a:cubicBezTo>
                  <a:pt x="20389001" y="2011208"/>
                  <a:pt x="20457413" y="2004764"/>
                  <a:pt x="20467186" y="1998320"/>
                </a:cubicBezTo>
                <a:cubicBezTo>
                  <a:pt x="20472073" y="2017653"/>
                  <a:pt x="20476961" y="2030541"/>
                  <a:pt x="20481847" y="2043429"/>
                </a:cubicBezTo>
                <a:cubicBezTo>
                  <a:pt x="20472073" y="2053095"/>
                  <a:pt x="20451305" y="2067594"/>
                  <a:pt x="20432369" y="2071622"/>
                </a:cubicBezTo>
                <a:close/>
                <a:moveTo>
                  <a:pt x="21612852" y="1803092"/>
                </a:moveTo>
                <a:cubicBezTo>
                  <a:pt x="21608300" y="1796677"/>
                  <a:pt x="21608300" y="1790261"/>
                  <a:pt x="21602992" y="1783846"/>
                </a:cubicBezTo>
                <a:cubicBezTo>
                  <a:pt x="21607921" y="1777431"/>
                  <a:pt x="21610388" y="1775827"/>
                  <a:pt x="21612093" y="1776629"/>
                </a:cubicBezTo>
                <a:cubicBezTo>
                  <a:pt x="21613799" y="1777431"/>
                  <a:pt x="21614747" y="1780639"/>
                  <a:pt x="21616644" y="1783846"/>
                </a:cubicBezTo>
                <a:cubicBezTo>
                  <a:pt x="21616644" y="1783846"/>
                  <a:pt x="21612852" y="1790261"/>
                  <a:pt x="21612852" y="1803092"/>
                </a:cubicBezTo>
                <a:close/>
                <a:moveTo>
                  <a:pt x="9374951" y="4621196"/>
                </a:moveTo>
                <a:cubicBezTo>
                  <a:pt x="9369648" y="4624424"/>
                  <a:pt x="9362029" y="4620510"/>
                  <a:pt x="9356380" y="4607642"/>
                </a:cubicBezTo>
                <a:cubicBezTo>
                  <a:pt x="9366589" y="4605292"/>
                  <a:pt x="9370454" y="4598736"/>
                  <a:pt x="9379630" y="4591901"/>
                </a:cubicBezTo>
                <a:cubicBezTo>
                  <a:pt x="9383243" y="4607599"/>
                  <a:pt x="9380254" y="4617969"/>
                  <a:pt x="9374951" y="4621196"/>
                </a:cubicBezTo>
                <a:close/>
                <a:moveTo>
                  <a:pt x="11131238" y="4217907"/>
                </a:moveTo>
                <a:cubicBezTo>
                  <a:pt x="11127700" y="4202532"/>
                  <a:pt x="11120412" y="4194315"/>
                  <a:pt x="11110161" y="4196674"/>
                </a:cubicBezTo>
                <a:cubicBezTo>
                  <a:pt x="11114683" y="4216321"/>
                  <a:pt x="11120987" y="4220266"/>
                  <a:pt x="11131238" y="4217907"/>
                </a:cubicBezTo>
                <a:close/>
                <a:moveTo>
                  <a:pt x="10079588" y="4461600"/>
                </a:moveTo>
                <a:cubicBezTo>
                  <a:pt x="10068704" y="4458551"/>
                  <a:pt x="10061002" y="4449215"/>
                  <a:pt x="10049241" y="4446369"/>
                </a:cubicBezTo>
                <a:cubicBezTo>
                  <a:pt x="10058777" y="4439546"/>
                  <a:pt x="10060409" y="4422507"/>
                  <a:pt x="10067651" y="4409733"/>
                </a:cubicBezTo>
                <a:cubicBezTo>
                  <a:pt x="10072506" y="4430831"/>
                  <a:pt x="10075946" y="4445776"/>
                  <a:pt x="10079588" y="4461600"/>
                </a:cubicBezTo>
                <a:close/>
                <a:moveTo>
                  <a:pt x="22119079" y="1694177"/>
                </a:moveTo>
                <a:cubicBezTo>
                  <a:pt x="22119080" y="1687761"/>
                  <a:pt x="22114528" y="1681345"/>
                  <a:pt x="22114529" y="1674930"/>
                </a:cubicBezTo>
                <a:cubicBezTo>
                  <a:pt x="22115667" y="1671722"/>
                  <a:pt x="22117088" y="1670118"/>
                  <a:pt x="22118439" y="1669817"/>
                </a:cubicBezTo>
                <a:cubicBezTo>
                  <a:pt x="22122492" y="1668914"/>
                  <a:pt x="22125906" y="1679742"/>
                  <a:pt x="22119079" y="1694177"/>
                </a:cubicBezTo>
                <a:close/>
                <a:moveTo>
                  <a:pt x="18842782" y="2462650"/>
                </a:moveTo>
                <a:cubicBezTo>
                  <a:pt x="18842782" y="2436882"/>
                  <a:pt x="18837882" y="2430441"/>
                  <a:pt x="18828080" y="2430441"/>
                </a:cubicBezTo>
                <a:cubicBezTo>
                  <a:pt x="18828080" y="2449765"/>
                  <a:pt x="18832980" y="2462650"/>
                  <a:pt x="18842782" y="2462650"/>
                </a:cubicBezTo>
                <a:close/>
                <a:moveTo>
                  <a:pt x="9340399" y="4652102"/>
                </a:moveTo>
                <a:cubicBezTo>
                  <a:pt x="9332822" y="4655850"/>
                  <a:pt x="9325132" y="4656284"/>
                  <a:pt x="9317864" y="4647269"/>
                </a:cubicBezTo>
                <a:cubicBezTo>
                  <a:pt x="9328961" y="4644715"/>
                  <a:pt x="9337431" y="4630742"/>
                  <a:pt x="9349185" y="4631044"/>
                </a:cubicBezTo>
                <a:lnTo>
                  <a:pt x="9358033" y="4635113"/>
                </a:lnTo>
                <a:lnTo>
                  <a:pt x="9356958" y="4629627"/>
                </a:lnTo>
                <a:cubicBezTo>
                  <a:pt x="9356204" y="4623368"/>
                  <a:pt x="9355821" y="4615737"/>
                  <a:pt x="9355258" y="4613293"/>
                </a:cubicBezTo>
                <a:cubicBezTo>
                  <a:pt x="9357508" y="4623068"/>
                  <a:pt x="9357508" y="4623068"/>
                  <a:pt x="9363850" y="4626755"/>
                </a:cubicBezTo>
                <a:cubicBezTo>
                  <a:pt x="9364412" y="4629198"/>
                  <a:pt x="9363670" y="4631942"/>
                  <a:pt x="9362788" y="4634075"/>
                </a:cubicBezTo>
                <a:lnTo>
                  <a:pt x="9361432" y="4636675"/>
                </a:lnTo>
                <a:lnTo>
                  <a:pt x="9362254" y="4637053"/>
                </a:lnTo>
                <a:cubicBezTo>
                  <a:pt x="9355439" y="4641294"/>
                  <a:pt x="9347976" y="4648355"/>
                  <a:pt x="9340399" y="4652102"/>
                </a:cubicBezTo>
                <a:close/>
                <a:moveTo>
                  <a:pt x="9995164" y="4504832"/>
                </a:moveTo>
                <a:cubicBezTo>
                  <a:pt x="9990464" y="4484413"/>
                  <a:pt x="9994049" y="4478214"/>
                  <a:pt x="10003567" y="4476023"/>
                </a:cubicBezTo>
                <a:cubicBezTo>
                  <a:pt x="10008267" y="4496441"/>
                  <a:pt x="10004683" y="4502641"/>
                  <a:pt x="9995164" y="4504832"/>
                </a:cubicBezTo>
                <a:close/>
                <a:moveTo>
                  <a:pt x="23561919" y="1386372"/>
                </a:moveTo>
                <a:cubicBezTo>
                  <a:pt x="23552818" y="1386372"/>
                  <a:pt x="23548267" y="1373542"/>
                  <a:pt x="23548267" y="1354296"/>
                </a:cubicBezTo>
                <a:cubicBezTo>
                  <a:pt x="23557367" y="1354296"/>
                  <a:pt x="23561919" y="1367126"/>
                  <a:pt x="23561919" y="1386372"/>
                </a:cubicBezTo>
                <a:close/>
                <a:moveTo>
                  <a:pt x="18705147" y="2519822"/>
                </a:moveTo>
                <a:cubicBezTo>
                  <a:pt x="18711273" y="2517406"/>
                  <a:pt x="18716174" y="2510964"/>
                  <a:pt x="18716174" y="2494858"/>
                </a:cubicBezTo>
                <a:cubicBezTo>
                  <a:pt x="18711273" y="2494858"/>
                  <a:pt x="18703922" y="2491640"/>
                  <a:pt x="18697795" y="2493249"/>
                </a:cubicBezTo>
                <a:cubicBezTo>
                  <a:pt x="18691669" y="2494858"/>
                  <a:pt x="18686768" y="2501302"/>
                  <a:pt x="18686768" y="2520627"/>
                </a:cubicBezTo>
                <a:cubicBezTo>
                  <a:pt x="18691669" y="2520627"/>
                  <a:pt x="18699021" y="2522237"/>
                  <a:pt x="18705147" y="2519822"/>
                </a:cubicBezTo>
                <a:close/>
                <a:moveTo>
                  <a:pt x="21929991" y="1784142"/>
                </a:moveTo>
                <a:cubicBezTo>
                  <a:pt x="21842442" y="1784142"/>
                  <a:pt x="21754896" y="1784142"/>
                  <a:pt x="21671438" y="1784142"/>
                </a:cubicBezTo>
                <a:cubicBezTo>
                  <a:pt x="21681257" y="1714191"/>
                  <a:pt x="21730349" y="1732485"/>
                  <a:pt x="21754896" y="1740019"/>
                </a:cubicBezTo>
                <a:cubicBezTo>
                  <a:pt x="21808079" y="1745399"/>
                  <a:pt x="21862079" y="1732485"/>
                  <a:pt x="21915264" y="1727105"/>
                </a:cubicBezTo>
                <a:cubicBezTo>
                  <a:pt x="21920991" y="1745399"/>
                  <a:pt x="21925900" y="1764771"/>
                  <a:pt x="21929991" y="1784142"/>
                </a:cubicBezTo>
                <a:close/>
                <a:moveTo>
                  <a:pt x="22203803" y="1727329"/>
                </a:moveTo>
                <a:cubicBezTo>
                  <a:pt x="22189655" y="1727329"/>
                  <a:pt x="22175507" y="1727329"/>
                  <a:pt x="22161359" y="1727329"/>
                </a:cubicBezTo>
                <a:cubicBezTo>
                  <a:pt x="22166075" y="1708195"/>
                  <a:pt x="22166075" y="1695438"/>
                  <a:pt x="22170792" y="1676303"/>
                </a:cubicBezTo>
                <a:cubicBezTo>
                  <a:pt x="22180222" y="1695438"/>
                  <a:pt x="22194370" y="1708195"/>
                  <a:pt x="22203803" y="1727329"/>
                </a:cubicBezTo>
                <a:close/>
                <a:moveTo>
                  <a:pt x="9255005" y="4718816"/>
                </a:moveTo>
                <a:cubicBezTo>
                  <a:pt x="9275781" y="4698004"/>
                  <a:pt x="9293208" y="4677964"/>
                  <a:pt x="9310129" y="4663383"/>
                </a:cubicBezTo>
                <a:lnTo>
                  <a:pt x="9321723" y="4674429"/>
                </a:lnTo>
                <a:lnTo>
                  <a:pt x="9315250" y="4646302"/>
                </a:lnTo>
                <a:cubicBezTo>
                  <a:pt x="9316374" y="4651189"/>
                  <a:pt x="9322716" y="4654877"/>
                  <a:pt x="9323841" y="4659764"/>
                </a:cubicBezTo>
                <a:lnTo>
                  <a:pt x="9322096" y="4674785"/>
                </a:lnTo>
                <a:lnTo>
                  <a:pt x="9323679" y="4676294"/>
                </a:lnTo>
                <a:cubicBezTo>
                  <a:pt x="9302066" y="4697298"/>
                  <a:pt x="9279285" y="4713228"/>
                  <a:pt x="9255005" y="4718816"/>
                </a:cubicBezTo>
                <a:close/>
                <a:moveTo>
                  <a:pt x="18672066" y="2551763"/>
                </a:moveTo>
                <a:cubicBezTo>
                  <a:pt x="18672065" y="2514187"/>
                  <a:pt x="18652462" y="2520627"/>
                  <a:pt x="18643477" y="2520627"/>
                </a:cubicBezTo>
                <a:cubicBezTo>
                  <a:pt x="18643477" y="2559279"/>
                  <a:pt x="18657362" y="2551763"/>
                  <a:pt x="18672066" y="2551763"/>
                </a:cubicBezTo>
                <a:close/>
                <a:moveTo>
                  <a:pt x="23648385" y="1414717"/>
                </a:moveTo>
                <a:cubicBezTo>
                  <a:pt x="23640130" y="1414717"/>
                  <a:pt x="23631126" y="1407898"/>
                  <a:pt x="23631126" y="1387442"/>
                </a:cubicBezTo>
                <a:cubicBezTo>
                  <a:pt x="23640130" y="1387442"/>
                  <a:pt x="23648385" y="1394261"/>
                  <a:pt x="23648385" y="1414717"/>
                </a:cubicBezTo>
                <a:close/>
                <a:moveTo>
                  <a:pt x="10516762" y="4440279"/>
                </a:moveTo>
                <a:cubicBezTo>
                  <a:pt x="10529780" y="4426489"/>
                  <a:pt x="10541618" y="4407575"/>
                  <a:pt x="10554637" y="4393784"/>
                </a:cubicBezTo>
                <a:cubicBezTo>
                  <a:pt x="10539259" y="4397324"/>
                  <a:pt x="10525062" y="4405988"/>
                  <a:pt x="10510864" y="4414653"/>
                </a:cubicBezTo>
                <a:cubicBezTo>
                  <a:pt x="10512044" y="4419778"/>
                  <a:pt x="10514403" y="4430028"/>
                  <a:pt x="10516762" y="4440279"/>
                </a:cubicBezTo>
                <a:close/>
                <a:moveTo>
                  <a:pt x="20221590" y="2212485"/>
                </a:moveTo>
                <a:cubicBezTo>
                  <a:pt x="20221590" y="2193159"/>
                  <a:pt x="20216689" y="2180274"/>
                  <a:pt x="20206887" y="2180274"/>
                </a:cubicBezTo>
                <a:cubicBezTo>
                  <a:pt x="20206886" y="2206044"/>
                  <a:pt x="20211787" y="2212485"/>
                  <a:pt x="20221590" y="2212485"/>
                </a:cubicBezTo>
                <a:close/>
                <a:moveTo>
                  <a:pt x="10945889" y="4355852"/>
                </a:moveTo>
                <a:cubicBezTo>
                  <a:pt x="10977513" y="4347056"/>
                  <a:pt x="11033096" y="4291764"/>
                  <a:pt x="11035477" y="4266931"/>
                </a:cubicBezTo>
                <a:cubicBezTo>
                  <a:pt x="11050854" y="4263392"/>
                  <a:pt x="11061105" y="4261032"/>
                  <a:pt x="11076482" y="4257494"/>
                </a:cubicBezTo>
                <a:cubicBezTo>
                  <a:pt x="11065866" y="4211365"/>
                  <a:pt x="11027992" y="4257859"/>
                  <a:pt x="11020099" y="4270470"/>
                </a:cubicBezTo>
                <a:cubicBezTo>
                  <a:pt x="10995243" y="4303175"/>
                  <a:pt x="10960136" y="4338238"/>
                  <a:pt x="10925110" y="4346299"/>
                </a:cubicBezTo>
                <a:cubicBezTo>
                  <a:pt x="10927469" y="4356550"/>
                  <a:pt x="10935348" y="4358784"/>
                  <a:pt x="10945889" y="4355852"/>
                </a:cubicBezTo>
                <a:close/>
                <a:moveTo>
                  <a:pt x="9932204" y="4589875"/>
                </a:moveTo>
                <a:cubicBezTo>
                  <a:pt x="9928814" y="4591487"/>
                  <a:pt x="9925204" y="4592318"/>
                  <a:pt x="9921356" y="4591873"/>
                </a:cubicBezTo>
                <a:cubicBezTo>
                  <a:pt x="9905123" y="4590288"/>
                  <a:pt x="9899308" y="4565025"/>
                  <a:pt x="9891959" y="4556076"/>
                </a:cubicBezTo>
                <a:cubicBezTo>
                  <a:pt x="9912053" y="4551451"/>
                  <a:pt x="9925122" y="4543122"/>
                  <a:pt x="9931355" y="4520406"/>
                </a:cubicBezTo>
                <a:cubicBezTo>
                  <a:pt x="9939029" y="4534601"/>
                  <a:pt x="9947541" y="4548603"/>
                  <a:pt x="9957216" y="4567659"/>
                </a:cubicBezTo>
                <a:cubicBezTo>
                  <a:pt x="9950553" y="4573183"/>
                  <a:pt x="9942373" y="4585041"/>
                  <a:pt x="9932204" y="4589875"/>
                </a:cubicBezTo>
                <a:close/>
                <a:moveTo>
                  <a:pt x="20792553" y="2091161"/>
                </a:moveTo>
                <a:cubicBezTo>
                  <a:pt x="20792552" y="2071835"/>
                  <a:pt x="20787652" y="2058950"/>
                  <a:pt x="20777851" y="2058951"/>
                </a:cubicBezTo>
                <a:cubicBezTo>
                  <a:pt x="20777850" y="2078276"/>
                  <a:pt x="20782751" y="2091161"/>
                  <a:pt x="20792553" y="2091161"/>
                </a:cubicBezTo>
                <a:close/>
                <a:moveTo>
                  <a:pt x="20665127" y="2123370"/>
                </a:moveTo>
                <a:cubicBezTo>
                  <a:pt x="20665128" y="2104044"/>
                  <a:pt x="20661044" y="2091161"/>
                  <a:pt x="20651242" y="2091161"/>
                </a:cubicBezTo>
                <a:cubicBezTo>
                  <a:pt x="20651243" y="2110492"/>
                  <a:pt x="20656142" y="2123370"/>
                  <a:pt x="20665127" y="2123370"/>
                </a:cubicBezTo>
                <a:close/>
                <a:moveTo>
                  <a:pt x="24264361" y="1296400"/>
                </a:moveTo>
                <a:cubicBezTo>
                  <a:pt x="24255013" y="1296400"/>
                  <a:pt x="24245668" y="1296400"/>
                  <a:pt x="24236323" y="1296400"/>
                </a:cubicBezTo>
                <a:cubicBezTo>
                  <a:pt x="24236322" y="1283569"/>
                  <a:pt x="24236321" y="1270737"/>
                  <a:pt x="24236321" y="1264322"/>
                </a:cubicBezTo>
                <a:cubicBezTo>
                  <a:pt x="24245668" y="1264322"/>
                  <a:pt x="24255013" y="1264322"/>
                  <a:pt x="24264361" y="1264321"/>
                </a:cubicBezTo>
                <a:cubicBezTo>
                  <a:pt x="24264360" y="1270737"/>
                  <a:pt x="24264361" y="1283569"/>
                  <a:pt x="24264361" y="1296400"/>
                </a:cubicBezTo>
                <a:close/>
                <a:moveTo>
                  <a:pt x="20977157" y="2058950"/>
                </a:moveTo>
                <a:cubicBezTo>
                  <a:pt x="20977157" y="2039624"/>
                  <a:pt x="20973072" y="2033182"/>
                  <a:pt x="20963271" y="2033182"/>
                </a:cubicBezTo>
                <a:cubicBezTo>
                  <a:pt x="20963271" y="2052509"/>
                  <a:pt x="20973073" y="2058950"/>
                  <a:pt x="20977157" y="2058950"/>
                </a:cubicBezTo>
                <a:close/>
                <a:moveTo>
                  <a:pt x="10452156" y="4483481"/>
                </a:moveTo>
                <a:cubicBezTo>
                  <a:pt x="10461365" y="4480012"/>
                  <a:pt x="10472786" y="4471987"/>
                  <a:pt x="10475349" y="4471397"/>
                </a:cubicBezTo>
                <a:cubicBezTo>
                  <a:pt x="10468272" y="4440644"/>
                  <a:pt x="10451308" y="4460740"/>
                  <a:pt x="10442235" y="4468225"/>
                </a:cubicBezTo>
                <a:cubicBezTo>
                  <a:pt x="10435950" y="4485862"/>
                  <a:pt x="10442947" y="4486950"/>
                  <a:pt x="10452156" y="4483481"/>
                </a:cubicBezTo>
                <a:close/>
                <a:moveTo>
                  <a:pt x="21124186" y="2033182"/>
                </a:moveTo>
                <a:cubicBezTo>
                  <a:pt x="21124186" y="2007414"/>
                  <a:pt x="21116834" y="1999361"/>
                  <a:pt x="21107646" y="1997751"/>
                </a:cubicBezTo>
                <a:cubicBezTo>
                  <a:pt x="21098456" y="1996140"/>
                  <a:pt x="21087428" y="2000972"/>
                  <a:pt x="21080077" y="2000972"/>
                </a:cubicBezTo>
                <a:cubicBezTo>
                  <a:pt x="21080077" y="2046066"/>
                  <a:pt x="21109483" y="2033182"/>
                  <a:pt x="21124186" y="2033182"/>
                </a:cubicBezTo>
                <a:close/>
                <a:moveTo>
                  <a:pt x="24620960" y="1228739"/>
                </a:moveTo>
                <a:cubicBezTo>
                  <a:pt x="24613639" y="1228740"/>
                  <a:pt x="24603573" y="1232194"/>
                  <a:pt x="24598997" y="1218373"/>
                </a:cubicBezTo>
                <a:lnTo>
                  <a:pt x="24596949" y="1201277"/>
                </a:lnTo>
                <a:lnTo>
                  <a:pt x="24566490" y="1196255"/>
                </a:lnTo>
                <a:cubicBezTo>
                  <a:pt x="24533517" y="1186139"/>
                  <a:pt x="24500194" y="1164069"/>
                  <a:pt x="24466874" y="1149355"/>
                </a:cubicBezTo>
                <a:cubicBezTo>
                  <a:pt x="24477980" y="1144451"/>
                  <a:pt x="24538609" y="1099697"/>
                  <a:pt x="24568226" y="1107514"/>
                </a:cubicBezTo>
                <a:cubicBezTo>
                  <a:pt x="24578100" y="1110119"/>
                  <a:pt x="24584527" y="1118566"/>
                  <a:pt x="24584527" y="1136276"/>
                </a:cubicBezTo>
                <a:cubicBezTo>
                  <a:pt x="24570539" y="1136276"/>
                  <a:pt x="24555731" y="1136276"/>
                  <a:pt x="24555731" y="1168974"/>
                </a:cubicBezTo>
                <a:cubicBezTo>
                  <a:pt x="24566837" y="1168974"/>
                  <a:pt x="24585813" y="1161617"/>
                  <a:pt x="24594605" y="1177251"/>
                </a:cubicBezTo>
                <a:lnTo>
                  <a:pt x="24598731" y="1198550"/>
                </a:lnTo>
                <a:lnTo>
                  <a:pt x="24612417" y="1201863"/>
                </a:lnTo>
                <a:cubicBezTo>
                  <a:pt x="24617300" y="1205702"/>
                  <a:pt x="24620960" y="1213381"/>
                  <a:pt x="24620960" y="1228739"/>
                </a:cubicBezTo>
                <a:close/>
                <a:moveTo>
                  <a:pt x="21556165" y="1935650"/>
                </a:moveTo>
                <a:cubicBezTo>
                  <a:pt x="21556165" y="1916867"/>
                  <a:pt x="21560714" y="1903609"/>
                  <a:pt x="21569815" y="1903609"/>
                </a:cubicBezTo>
                <a:cubicBezTo>
                  <a:pt x="21569815" y="1923497"/>
                  <a:pt x="21565266" y="1935650"/>
                  <a:pt x="21556165" y="1935650"/>
                </a:cubicBezTo>
                <a:close/>
                <a:moveTo>
                  <a:pt x="9165506" y="4793230"/>
                </a:moveTo>
                <a:cubicBezTo>
                  <a:pt x="9162671" y="4793842"/>
                  <a:pt x="9159585" y="4793010"/>
                  <a:pt x="9156322" y="4790014"/>
                </a:cubicBezTo>
                <a:cubicBezTo>
                  <a:pt x="9164941" y="4782741"/>
                  <a:pt x="9173560" y="4775468"/>
                  <a:pt x="9182179" y="4768194"/>
                </a:cubicBezTo>
                <a:cubicBezTo>
                  <a:pt x="9180247" y="4776573"/>
                  <a:pt x="9174009" y="4791397"/>
                  <a:pt x="9165506" y="4793230"/>
                </a:cubicBezTo>
                <a:close/>
                <a:moveTo>
                  <a:pt x="11083517" y="4358414"/>
                </a:moveTo>
                <a:cubicBezTo>
                  <a:pt x="11079979" y="4343038"/>
                  <a:pt x="11072494" y="4333967"/>
                  <a:pt x="11062242" y="4336326"/>
                </a:cubicBezTo>
                <a:cubicBezTo>
                  <a:pt x="11065781" y="4351703"/>
                  <a:pt x="11073266" y="4360773"/>
                  <a:pt x="11083517" y="4358414"/>
                </a:cubicBezTo>
                <a:close/>
                <a:moveTo>
                  <a:pt x="21325613" y="2001967"/>
                </a:moveTo>
                <a:cubicBezTo>
                  <a:pt x="21325614" y="1982404"/>
                  <a:pt x="21325614" y="1956320"/>
                  <a:pt x="21325613" y="1936757"/>
                </a:cubicBezTo>
                <a:cubicBezTo>
                  <a:pt x="21335667" y="1949799"/>
                  <a:pt x="21350746" y="1956320"/>
                  <a:pt x="21360800" y="1969362"/>
                </a:cubicBezTo>
                <a:cubicBezTo>
                  <a:pt x="21350747" y="1975883"/>
                  <a:pt x="21335667" y="1988925"/>
                  <a:pt x="21325613" y="2001967"/>
                </a:cubicBezTo>
                <a:close/>
                <a:moveTo>
                  <a:pt x="9168690" y="4805387"/>
                </a:moveTo>
                <a:lnTo>
                  <a:pt x="9168994" y="4802687"/>
                </a:lnTo>
                <a:cubicBezTo>
                  <a:pt x="9169243" y="4800470"/>
                  <a:pt x="9169417" y="4798929"/>
                  <a:pt x="9169417" y="4798929"/>
                </a:cubicBezTo>
                <a:close/>
                <a:moveTo>
                  <a:pt x="21494121" y="1970999"/>
                </a:moveTo>
                <a:cubicBezTo>
                  <a:pt x="21479711" y="1970999"/>
                  <a:pt x="21437284" y="1997225"/>
                  <a:pt x="21437285" y="1938215"/>
                </a:cubicBezTo>
                <a:cubicBezTo>
                  <a:pt x="21446890" y="1938215"/>
                  <a:pt x="21461100" y="1931932"/>
                  <a:pt x="21472906" y="1932888"/>
                </a:cubicBezTo>
                <a:cubicBezTo>
                  <a:pt x="21484715" y="1933844"/>
                  <a:pt x="21494120" y="1942040"/>
                  <a:pt x="21494121" y="1970999"/>
                </a:cubicBezTo>
                <a:close/>
                <a:moveTo>
                  <a:pt x="24192265" y="1353226"/>
                </a:moveTo>
                <a:cubicBezTo>
                  <a:pt x="24182287" y="1353226"/>
                  <a:pt x="24182287" y="1340395"/>
                  <a:pt x="24182286" y="1321148"/>
                </a:cubicBezTo>
                <a:cubicBezTo>
                  <a:pt x="24192264" y="1321148"/>
                  <a:pt x="24192265" y="1333979"/>
                  <a:pt x="24192265" y="1353226"/>
                </a:cubicBezTo>
                <a:close/>
                <a:moveTo>
                  <a:pt x="24729444" y="1231283"/>
                </a:moveTo>
                <a:cubicBezTo>
                  <a:pt x="24723641" y="1234587"/>
                  <a:pt x="24716637" y="1232935"/>
                  <a:pt x="24711833" y="1232935"/>
                </a:cubicBezTo>
                <a:cubicBezTo>
                  <a:pt x="24711833" y="1193290"/>
                  <a:pt x="24731043" y="1199897"/>
                  <a:pt x="24739851" y="1199897"/>
                </a:cubicBezTo>
                <a:cubicBezTo>
                  <a:pt x="24739851" y="1219720"/>
                  <a:pt x="24735248" y="1227979"/>
                  <a:pt x="24729444" y="1231283"/>
                </a:cubicBezTo>
                <a:close/>
                <a:moveTo>
                  <a:pt x="9167556" y="4815456"/>
                </a:moveTo>
                <a:lnTo>
                  <a:pt x="9167999" y="4811523"/>
                </a:lnTo>
                <a:lnTo>
                  <a:pt x="9168690" y="4805387"/>
                </a:lnTo>
                <a:lnTo>
                  <a:pt x="9168115" y="4810494"/>
                </a:lnTo>
                <a:close/>
                <a:moveTo>
                  <a:pt x="9167334" y="4817434"/>
                </a:moveTo>
                <a:lnTo>
                  <a:pt x="9167556" y="4815456"/>
                </a:lnTo>
                <a:lnTo>
                  <a:pt x="9167366" y="4817145"/>
                </a:lnTo>
                <a:cubicBezTo>
                  <a:pt x="9167203" y="4818591"/>
                  <a:pt x="9167160" y="4818976"/>
                  <a:pt x="9167334" y="4817434"/>
                </a:cubicBezTo>
                <a:close/>
                <a:moveTo>
                  <a:pt x="19591292" y="2418770"/>
                </a:moveTo>
                <a:cubicBezTo>
                  <a:pt x="19633678" y="2409111"/>
                  <a:pt x="19639191" y="2403069"/>
                  <a:pt x="19661245" y="2378902"/>
                </a:cubicBezTo>
                <a:cubicBezTo>
                  <a:pt x="19602434" y="2378902"/>
                  <a:pt x="19602434" y="2378902"/>
                  <a:pt x="19534637" y="2430441"/>
                </a:cubicBezTo>
                <a:cubicBezTo>
                  <a:pt x="19558938" y="2425612"/>
                  <a:pt x="19577163" y="2421990"/>
                  <a:pt x="19591292" y="2418770"/>
                </a:cubicBezTo>
                <a:close/>
                <a:moveTo>
                  <a:pt x="20025244" y="2326427"/>
                </a:moveTo>
                <a:cubicBezTo>
                  <a:pt x="20036782" y="2324952"/>
                  <a:pt x="20048830" y="2315558"/>
                  <a:pt x="20060674" y="2309116"/>
                </a:cubicBezTo>
                <a:cubicBezTo>
                  <a:pt x="20055774" y="2276904"/>
                  <a:pt x="20050873" y="2251140"/>
                  <a:pt x="20050873" y="2218924"/>
                </a:cubicBezTo>
                <a:cubicBezTo>
                  <a:pt x="20032086" y="2244692"/>
                  <a:pt x="20012481" y="2270461"/>
                  <a:pt x="19992878" y="2296226"/>
                </a:cubicBezTo>
                <a:cubicBezTo>
                  <a:pt x="20002680" y="2321459"/>
                  <a:pt x="20013707" y="2327902"/>
                  <a:pt x="20025244" y="2326427"/>
                </a:cubicBezTo>
                <a:close/>
                <a:moveTo>
                  <a:pt x="10400666" y="4541654"/>
                </a:moveTo>
                <a:cubicBezTo>
                  <a:pt x="10397128" y="4526278"/>
                  <a:pt x="10389839" y="4518061"/>
                  <a:pt x="10379587" y="4520420"/>
                </a:cubicBezTo>
                <a:cubicBezTo>
                  <a:pt x="10383126" y="4535796"/>
                  <a:pt x="10390414" y="4544013"/>
                  <a:pt x="10400666" y="4541654"/>
                </a:cubicBezTo>
                <a:close/>
                <a:moveTo>
                  <a:pt x="9093253" y="4843317"/>
                </a:moveTo>
                <a:cubicBezTo>
                  <a:pt x="9089611" y="4827492"/>
                  <a:pt x="9084958" y="4807272"/>
                  <a:pt x="9081316" y="4791449"/>
                </a:cubicBezTo>
                <a:cubicBezTo>
                  <a:pt x="9104196" y="4797291"/>
                  <a:pt x="9132189" y="4801957"/>
                  <a:pt x="9153003" y="4802721"/>
                </a:cubicBezTo>
                <a:cubicBezTo>
                  <a:pt x="9159127" y="4805940"/>
                  <a:pt x="9159127" y="4805940"/>
                  <a:pt x="9160341" y="4811214"/>
                </a:cubicBezTo>
                <a:cubicBezTo>
                  <a:pt x="9143170" y="4826274"/>
                  <a:pt x="9117605" y="4832158"/>
                  <a:pt x="9093253" y="4843317"/>
                </a:cubicBezTo>
                <a:close/>
                <a:moveTo>
                  <a:pt x="9797768" y="4681176"/>
                </a:moveTo>
                <a:cubicBezTo>
                  <a:pt x="9794127" y="4665353"/>
                  <a:pt x="9796088" y="4654720"/>
                  <a:pt x="9806135" y="4652408"/>
                </a:cubicBezTo>
                <a:cubicBezTo>
                  <a:pt x="9809777" y="4668230"/>
                  <a:pt x="9807815" y="4678863"/>
                  <a:pt x="9797768" y="4681176"/>
                </a:cubicBezTo>
                <a:close/>
                <a:moveTo>
                  <a:pt x="20738643" y="2180274"/>
                </a:moveTo>
                <a:cubicBezTo>
                  <a:pt x="20738643" y="2141620"/>
                  <a:pt x="20719038" y="2149138"/>
                  <a:pt x="20704335" y="2149138"/>
                </a:cubicBezTo>
                <a:cubicBezTo>
                  <a:pt x="20704335" y="2186720"/>
                  <a:pt x="20723940" y="2180274"/>
                  <a:pt x="20738643" y="2180274"/>
                </a:cubicBezTo>
                <a:close/>
                <a:moveTo>
                  <a:pt x="19515033" y="2462650"/>
                </a:moveTo>
                <a:cubicBezTo>
                  <a:pt x="19515033" y="2436882"/>
                  <a:pt x="19510132" y="2430441"/>
                  <a:pt x="19500331" y="2430440"/>
                </a:cubicBezTo>
                <a:cubicBezTo>
                  <a:pt x="19500330" y="2449765"/>
                  <a:pt x="19505231" y="2462650"/>
                  <a:pt x="19515033" y="2462650"/>
                </a:cubicBezTo>
                <a:close/>
                <a:moveTo>
                  <a:pt x="23821290" y="1476348"/>
                </a:moveTo>
                <a:cubicBezTo>
                  <a:pt x="23812946" y="1476348"/>
                  <a:pt x="23807637" y="1469932"/>
                  <a:pt x="23807637" y="1444269"/>
                </a:cubicBezTo>
                <a:cubicBezTo>
                  <a:pt x="23816740" y="1444269"/>
                  <a:pt x="23821291" y="1457100"/>
                  <a:pt x="23821290" y="1476348"/>
                </a:cubicBezTo>
                <a:close/>
                <a:moveTo>
                  <a:pt x="20221590" y="2309116"/>
                </a:moveTo>
                <a:cubicBezTo>
                  <a:pt x="20221590" y="2270461"/>
                  <a:pt x="20202802" y="2276904"/>
                  <a:pt x="20193002" y="2276903"/>
                </a:cubicBezTo>
                <a:cubicBezTo>
                  <a:pt x="20193002" y="2315557"/>
                  <a:pt x="20206887" y="2309116"/>
                  <a:pt x="20221590" y="2309116"/>
                </a:cubicBezTo>
                <a:close/>
                <a:moveTo>
                  <a:pt x="19431717" y="2494858"/>
                </a:moveTo>
                <a:cubicBezTo>
                  <a:pt x="19431717" y="2475531"/>
                  <a:pt x="19431717" y="2469091"/>
                  <a:pt x="19431717" y="2462650"/>
                </a:cubicBezTo>
                <a:cubicBezTo>
                  <a:pt x="19422731" y="2462650"/>
                  <a:pt x="19422731" y="2462650"/>
                  <a:pt x="19431717" y="2494858"/>
                </a:cubicBezTo>
                <a:close/>
                <a:moveTo>
                  <a:pt x="18897918" y="2619002"/>
                </a:moveTo>
                <a:cubicBezTo>
                  <a:pt x="18911703" y="2626249"/>
                  <a:pt x="18931001" y="2593636"/>
                  <a:pt x="18931000" y="2564644"/>
                </a:cubicBezTo>
                <a:cubicBezTo>
                  <a:pt x="18945703" y="2539952"/>
                  <a:pt x="18959589" y="2559278"/>
                  <a:pt x="18974292" y="2551763"/>
                </a:cubicBezTo>
                <a:cubicBezTo>
                  <a:pt x="18998797" y="2551763"/>
                  <a:pt x="19018401" y="2539952"/>
                  <a:pt x="19038005" y="2533510"/>
                </a:cubicBezTo>
                <a:cubicBezTo>
                  <a:pt x="19057608" y="2527069"/>
                  <a:pt x="19077213" y="2514187"/>
                  <a:pt x="19096816" y="2507744"/>
                </a:cubicBezTo>
                <a:cubicBezTo>
                  <a:pt x="19111519" y="2501302"/>
                  <a:pt x="19120504" y="2494859"/>
                  <a:pt x="19130306" y="2494859"/>
                </a:cubicBezTo>
                <a:cubicBezTo>
                  <a:pt x="19130306" y="2469091"/>
                  <a:pt x="19130306" y="2449765"/>
                  <a:pt x="19130306" y="2430441"/>
                </a:cubicBezTo>
                <a:cubicBezTo>
                  <a:pt x="19062510" y="2449765"/>
                  <a:pt x="19003698" y="2520627"/>
                  <a:pt x="18935901" y="2545320"/>
                </a:cubicBezTo>
                <a:cubicBezTo>
                  <a:pt x="18921198" y="2545320"/>
                  <a:pt x="18877090" y="2545320"/>
                  <a:pt x="18886891" y="2596859"/>
                </a:cubicBezTo>
                <a:cubicBezTo>
                  <a:pt x="18889341" y="2609743"/>
                  <a:pt x="18893324" y="2616587"/>
                  <a:pt x="18897918" y="2619002"/>
                </a:cubicBezTo>
                <a:close/>
                <a:moveTo>
                  <a:pt x="20638275" y="2221340"/>
                </a:moveTo>
                <a:cubicBezTo>
                  <a:pt x="20649812" y="2220535"/>
                  <a:pt x="20660635" y="2215703"/>
                  <a:pt x="20665127" y="2199597"/>
                </a:cubicBezTo>
                <a:cubicBezTo>
                  <a:pt x="20679830" y="2149138"/>
                  <a:pt x="20631638" y="2141620"/>
                  <a:pt x="20621835" y="2136254"/>
                </a:cubicBezTo>
                <a:cubicBezTo>
                  <a:pt x="20626738" y="2123370"/>
                  <a:pt x="20631638" y="2116930"/>
                  <a:pt x="20636538" y="2104044"/>
                </a:cubicBezTo>
                <a:cubicBezTo>
                  <a:pt x="20616935" y="2110492"/>
                  <a:pt x="20558124" y="2091161"/>
                  <a:pt x="20563024" y="2167390"/>
                </a:cubicBezTo>
                <a:cubicBezTo>
                  <a:pt x="20567924" y="2218924"/>
                  <a:pt x="20587529" y="2218924"/>
                  <a:pt x="20607133" y="2218924"/>
                </a:cubicBezTo>
                <a:cubicBezTo>
                  <a:pt x="20614484" y="2218924"/>
                  <a:pt x="20626737" y="2222145"/>
                  <a:pt x="20638275" y="2221340"/>
                </a:cubicBezTo>
                <a:close/>
                <a:moveTo>
                  <a:pt x="10934307" y="4456616"/>
                </a:moveTo>
                <a:cubicBezTo>
                  <a:pt x="10999315" y="4414670"/>
                  <a:pt x="10999315" y="4414670"/>
                  <a:pt x="11022009" y="4372570"/>
                </a:cubicBezTo>
                <a:cubicBezTo>
                  <a:pt x="10995776" y="4399294"/>
                  <a:pt x="10965794" y="4433179"/>
                  <a:pt x="10934307" y="4456616"/>
                </a:cubicBezTo>
                <a:close/>
                <a:moveTo>
                  <a:pt x="20548322" y="2244692"/>
                </a:moveTo>
                <a:cubicBezTo>
                  <a:pt x="20543420" y="2225370"/>
                  <a:pt x="20538519" y="2206043"/>
                  <a:pt x="20538520" y="2186720"/>
                </a:cubicBezTo>
                <a:cubicBezTo>
                  <a:pt x="20523816" y="2199596"/>
                  <a:pt x="20505030" y="2206044"/>
                  <a:pt x="20505030" y="2244692"/>
                </a:cubicBezTo>
                <a:cubicBezTo>
                  <a:pt x="20518915" y="2244692"/>
                  <a:pt x="20533618" y="2244692"/>
                  <a:pt x="20548322" y="2244692"/>
                </a:cubicBezTo>
                <a:close/>
                <a:moveTo>
                  <a:pt x="20694534" y="2212485"/>
                </a:moveTo>
                <a:cubicBezTo>
                  <a:pt x="20694534" y="2193158"/>
                  <a:pt x="20689633" y="2180274"/>
                  <a:pt x="20679830" y="2180274"/>
                </a:cubicBezTo>
                <a:cubicBezTo>
                  <a:pt x="20679830" y="2206043"/>
                  <a:pt x="20684732" y="2212485"/>
                  <a:pt x="20694534" y="2212485"/>
                </a:cubicBezTo>
                <a:close/>
                <a:moveTo>
                  <a:pt x="20394962" y="2284149"/>
                </a:moveTo>
                <a:cubicBezTo>
                  <a:pt x="20402160" y="2283747"/>
                  <a:pt x="20409460" y="2281734"/>
                  <a:pt x="20416812" y="2276904"/>
                </a:cubicBezTo>
                <a:cubicBezTo>
                  <a:pt x="20426614" y="2264020"/>
                  <a:pt x="20421712" y="2244692"/>
                  <a:pt x="20411911" y="2238252"/>
                </a:cubicBezTo>
                <a:cubicBezTo>
                  <a:pt x="20402109" y="2231810"/>
                  <a:pt x="20392307" y="2231810"/>
                  <a:pt x="20382504" y="2231810"/>
                </a:cubicBezTo>
                <a:cubicBezTo>
                  <a:pt x="20358816" y="2231810"/>
                  <a:pt x="20353099" y="2173832"/>
                  <a:pt x="20334312" y="2149137"/>
                </a:cubicBezTo>
                <a:cubicBezTo>
                  <a:pt x="20334311" y="2180274"/>
                  <a:pt x="20334312" y="2212485"/>
                  <a:pt x="20334311" y="2244692"/>
                </a:cubicBezTo>
                <a:cubicBezTo>
                  <a:pt x="20319609" y="2244692"/>
                  <a:pt x="20304907" y="2244692"/>
                  <a:pt x="20290204" y="2244692"/>
                </a:cubicBezTo>
                <a:cubicBezTo>
                  <a:pt x="20290204" y="2289787"/>
                  <a:pt x="20319608" y="2283347"/>
                  <a:pt x="20334312" y="2276903"/>
                </a:cubicBezTo>
                <a:cubicBezTo>
                  <a:pt x="20352690" y="2272072"/>
                  <a:pt x="20373367" y="2285356"/>
                  <a:pt x="20394962" y="2284149"/>
                </a:cubicBezTo>
                <a:close/>
                <a:moveTo>
                  <a:pt x="20178298" y="2334883"/>
                </a:moveTo>
                <a:cubicBezTo>
                  <a:pt x="20178297" y="2309116"/>
                  <a:pt x="20178298" y="2276904"/>
                  <a:pt x="20163595" y="2276903"/>
                </a:cubicBezTo>
                <a:cubicBezTo>
                  <a:pt x="20163595" y="2302677"/>
                  <a:pt x="20163594" y="2334883"/>
                  <a:pt x="20178298" y="2334883"/>
                </a:cubicBezTo>
                <a:close/>
                <a:moveTo>
                  <a:pt x="24300201" y="1390720"/>
                </a:moveTo>
                <a:cubicBezTo>
                  <a:pt x="24282690" y="1400825"/>
                  <a:pt x="24263339" y="1353731"/>
                  <a:pt x="24250732" y="1331238"/>
                </a:cubicBezTo>
                <a:cubicBezTo>
                  <a:pt x="24269144" y="1337664"/>
                  <a:pt x="24307567" y="1325883"/>
                  <a:pt x="24307568" y="1382649"/>
                </a:cubicBezTo>
                <a:cubicBezTo>
                  <a:pt x="24305166" y="1386665"/>
                  <a:pt x="24302702" y="1389277"/>
                  <a:pt x="24300201" y="1390720"/>
                </a:cubicBezTo>
                <a:close/>
                <a:moveTo>
                  <a:pt x="24523752" y="1353226"/>
                </a:moveTo>
                <a:cubicBezTo>
                  <a:pt x="24514649" y="1353226"/>
                  <a:pt x="24510102" y="1340395"/>
                  <a:pt x="24510102" y="1321147"/>
                </a:cubicBezTo>
                <a:cubicBezTo>
                  <a:pt x="24519200" y="1321147"/>
                  <a:pt x="24523752" y="1333979"/>
                  <a:pt x="24523752" y="1353226"/>
                </a:cubicBezTo>
                <a:close/>
                <a:moveTo>
                  <a:pt x="20148891" y="2366018"/>
                </a:moveTo>
                <a:cubicBezTo>
                  <a:pt x="20143992" y="2346692"/>
                  <a:pt x="20139091" y="2334883"/>
                  <a:pt x="20139091" y="2315557"/>
                </a:cubicBezTo>
                <a:cubicBezTo>
                  <a:pt x="20124386" y="2321999"/>
                  <a:pt x="20104783" y="2328441"/>
                  <a:pt x="20104784" y="2366018"/>
                </a:cubicBezTo>
                <a:cubicBezTo>
                  <a:pt x="20119487" y="2366018"/>
                  <a:pt x="20134189" y="2366018"/>
                  <a:pt x="20148891" y="2366018"/>
                </a:cubicBezTo>
                <a:close/>
                <a:moveTo>
                  <a:pt x="20017383" y="2398225"/>
                </a:moveTo>
                <a:cubicBezTo>
                  <a:pt x="20075378" y="2378902"/>
                  <a:pt x="20075378" y="2378902"/>
                  <a:pt x="20090081" y="2346693"/>
                </a:cubicBezTo>
                <a:cubicBezTo>
                  <a:pt x="20065576" y="2354208"/>
                  <a:pt x="20027184" y="2334883"/>
                  <a:pt x="20017383" y="2398225"/>
                </a:cubicBezTo>
                <a:close/>
                <a:moveTo>
                  <a:pt x="24383179" y="1397687"/>
                </a:moveTo>
                <a:cubicBezTo>
                  <a:pt x="24363043" y="1397688"/>
                  <a:pt x="24322781" y="1410086"/>
                  <a:pt x="24322781" y="1354293"/>
                </a:cubicBezTo>
                <a:cubicBezTo>
                  <a:pt x="24342912" y="1360492"/>
                  <a:pt x="24363044" y="1366692"/>
                  <a:pt x="24383179" y="1397687"/>
                </a:cubicBezTo>
                <a:close/>
                <a:moveTo>
                  <a:pt x="10264263" y="4648602"/>
                </a:moveTo>
                <a:cubicBezTo>
                  <a:pt x="10284765" y="4643883"/>
                  <a:pt x="10340295" y="4631103"/>
                  <a:pt x="10328499" y="4579850"/>
                </a:cubicBezTo>
                <a:cubicBezTo>
                  <a:pt x="10307588" y="4606250"/>
                  <a:pt x="10283994" y="4617077"/>
                  <a:pt x="10258365" y="4622975"/>
                </a:cubicBezTo>
                <a:cubicBezTo>
                  <a:pt x="10260724" y="4633225"/>
                  <a:pt x="10263083" y="4643477"/>
                  <a:pt x="10264263" y="4648602"/>
                </a:cubicBezTo>
                <a:close/>
                <a:moveTo>
                  <a:pt x="9722984" y="4773763"/>
                </a:moveTo>
                <a:cubicBezTo>
                  <a:pt x="9716365" y="4769823"/>
                  <a:pt x="9703126" y="4761944"/>
                  <a:pt x="9696507" y="4758004"/>
                </a:cubicBezTo>
                <a:cubicBezTo>
                  <a:pt x="9706163" y="4750318"/>
                  <a:pt x="9709201" y="4738694"/>
                  <a:pt x="9711044" y="4721880"/>
                </a:cubicBezTo>
                <a:cubicBezTo>
                  <a:pt x="9715820" y="4742633"/>
                  <a:pt x="9719402" y="4758198"/>
                  <a:pt x="9722984" y="4773763"/>
                </a:cubicBezTo>
                <a:close/>
                <a:moveTo>
                  <a:pt x="19242213" y="2583973"/>
                </a:moveTo>
                <a:cubicBezTo>
                  <a:pt x="19242212" y="2564644"/>
                  <a:pt x="19242212" y="2551763"/>
                  <a:pt x="19232410" y="2551763"/>
                </a:cubicBezTo>
                <a:cubicBezTo>
                  <a:pt x="19232410" y="2571088"/>
                  <a:pt x="19232410" y="2583973"/>
                  <a:pt x="19242213" y="2583973"/>
                </a:cubicBezTo>
                <a:close/>
                <a:moveTo>
                  <a:pt x="19260999" y="2583973"/>
                </a:moveTo>
                <a:cubicBezTo>
                  <a:pt x="19275702" y="2571087"/>
                  <a:pt x="19314910" y="2577531"/>
                  <a:pt x="19314911" y="2520627"/>
                </a:cubicBezTo>
                <a:cubicBezTo>
                  <a:pt x="19295306" y="2520627"/>
                  <a:pt x="19275702" y="2520627"/>
                  <a:pt x="19261000" y="2520627"/>
                </a:cubicBezTo>
                <a:cubicBezTo>
                  <a:pt x="19260999" y="2539952"/>
                  <a:pt x="19260999" y="2564644"/>
                  <a:pt x="19260999" y="2583973"/>
                </a:cubicBezTo>
                <a:close/>
                <a:moveTo>
                  <a:pt x="23819544" y="1540832"/>
                </a:moveTo>
                <a:cubicBezTo>
                  <a:pt x="23810638" y="1542312"/>
                  <a:pt x="23800031" y="1537469"/>
                  <a:pt x="23793226" y="1537469"/>
                </a:cubicBezTo>
                <a:cubicBezTo>
                  <a:pt x="23793227" y="1512179"/>
                  <a:pt x="23800232" y="1504376"/>
                  <a:pt x="23809037" y="1502897"/>
                </a:cubicBezTo>
                <a:cubicBezTo>
                  <a:pt x="23817843" y="1501417"/>
                  <a:pt x="23828449" y="1506260"/>
                  <a:pt x="23835655" y="1506260"/>
                </a:cubicBezTo>
                <a:cubicBezTo>
                  <a:pt x="23835655" y="1531550"/>
                  <a:pt x="23828450" y="1539352"/>
                  <a:pt x="23819544" y="1540832"/>
                </a:cubicBezTo>
                <a:close/>
                <a:moveTo>
                  <a:pt x="9657473" y="4816609"/>
                </a:moveTo>
                <a:cubicBezTo>
                  <a:pt x="9647162" y="4818983"/>
                  <a:pt x="9642021" y="4814792"/>
                  <a:pt x="9637322" y="4794375"/>
                </a:cubicBezTo>
                <a:cubicBezTo>
                  <a:pt x="9646841" y="4792184"/>
                  <a:pt x="9652775" y="4796193"/>
                  <a:pt x="9657473" y="4816609"/>
                </a:cubicBezTo>
                <a:close/>
                <a:moveTo>
                  <a:pt x="10859623" y="4541109"/>
                </a:moveTo>
                <a:cubicBezTo>
                  <a:pt x="10862649" y="4541274"/>
                  <a:pt x="10865317" y="4540502"/>
                  <a:pt x="10867176" y="4538683"/>
                </a:cubicBezTo>
                <a:cubicBezTo>
                  <a:pt x="10869655" y="4536258"/>
                  <a:pt x="10870692" y="4531971"/>
                  <a:pt x="10869217" y="4525565"/>
                </a:cubicBezTo>
                <a:cubicBezTo>
                  <a:pt x="10862140" y="4494812"/>
                  <a:pt x="10896434" y="4503110"/>
                  <a:pt x="10906684" y="4500751"/>
                </a:cubicBezTo>
                <a:cubicBezTo>
                  <a:pt x="10933493" y="4499978"/>
                  <a:pt x="10914984" y="4466460"/>
                  <a:pt x="10895661" y="4476304"/>
                </a:cubicBezTo>
                <a:cubicBezTo>
                  <a:pt x="10886589" y="4483788"/>
                  <a:pt x="10877517" y="4491273"/>
                  <a:pt x="10869626" y="4503883"/>
                </a:cubicBezTo>
                <a:cubicBezTo>
                  <a:pt x="10861733" y="4516493"/>
                  <a:pt x="10845176" y="4514907"/>
                  <a:pt x="10834925" y="4517266"/>
                </a:cubicBezTo>
                <a:cubicBezTo>
                  <a:pt x="10838242" y="4531682"/>
                  <a:pt x="10850543" y="4540613"/>
                  <a:pt x="10859623" y="4541109"/>
                </a:cubicBezTo>
                <a:close/>
                <a:moveTo>
                  <a:pt x="8906301" y="5013291"/>
                </a:moveTo>
                <a:cubicBezTo>
                  <a:pt x="8901603" y="4992875"/>
                  <a:pt x="8905853" y="4986522"/>
                  <a:pt x="8922128" y="4982776"/>
                </a:cubicBezTo>
                <a:cubicBezTo>
                  <a:pt x="8925652" y="4998088"/>
                  <a:pt x="8922576" y="5009545"/>
                  <a:pt x="8906301" y="5013291"/>
                </a:cubicBezTo>
                <a:close/>
                <a:moveTo>
                  <a:pt x="9617465" y="4849620"/>
                </a:moveTo>
                <a:cubicBezTo>
                  <a:pt x="9607947" y="4851810"/>
                  <a:pt x="9600838" y="4842697"/>
                  <a:pt x="9597314" y="4827385"/>
                </a:cubicBezTo>
                <a:cubicBezTo>
                  <a:pt x="9606833" y="4825195"/>
                  <a:pt x="9612767" y="4829203"/>
                  <a:pt x="9617465" y="4849620"/>
                </a:cubicBezTo>
                <a:close/>
                <a:moveTo>
                  <a:pt x="21886800" y="2035115"/>
                </a:moveTo>
                <a:cubicBezTo>
                  <a:pt x="21877454" y="2035115"/>
                  <a:pt x="21868108" y="2035115"/>
                  <a:pt x="21858762" y="2035115"/>
                </a:cubicBezTo>
                <a:cubicBezTo>
                  <a:pt x="21858761" y="2009031"/>
                  <a:pt x="21858762" y="1989468"/>
                  <a:pt x="21858762" y="1969905"/>
                </a:cubicBezTo>
                <a:cubicBezTo>
                  <a:pt x="21868108" y="1969905"/>
                  <a:pt x="21877454" y="1969905"/>
                  <a:pt x="21886800" y="1969906"/>
                </a:cubicBezTo>
                <a:cubicBezTo>
                  <a:pt x="21886801" y="1989468"/>
                  <a:pt x="21886801" y="2009031"/>
                  <a:pt x="21886800" y="2035115"/>
                </a:cubicBezTo>
                <a:close/>
                <a:moveTo>
                  <a:pt x="24886648" y="1348788"/>
                </a:moveTo>
                <a:cubicBezTo>
                  <a:pt x="24878373" y="1353395"/>
                  <a:pt x="24870336" y="1344180"/>
                  <a:pt x="24870336" y="1321143"/>
                </a:cubicBezTo>
                <a:cubicBezTo>
                  <a:pt x="24880423" y="1328311"/>
                  <a:pt x="24890507" y="1333431"/>
                  <a:pt x="24894712" y="1339573"/>
                </a:cubicBezTo>
                <a:cubicBezTo>
                  <a:pt x="24892191" y="1344180"/>
                  <a:pt x="24889406" y="1347252"/>
                  <a:pt x="24886648" y="1348788"/>
                </a:cubicBezTo>
                <a:close/>
                <a:moveTo>
                  <a:pt x="10171958" y="4740004"/>
                </a:moveTo>
                <a:cubicBezTo>
                  <a:pt x="10202712" y="4732926"/>
                  <a:pt x="10229927" y="4710472"/>
                  <a:pt x="10249659" y="4678947"/>
                </a:cubicBezTo>
                <a:cubicBezTo>
                  <a:pt x="10229155" y="4683666"/>
                  <a:pt x="10208653" y="4688384"/>
                  <a:pt x="10193276" y="4691923"/>
                </a:cubicBezTo>
                <a:cubicBezTo>
                  <a:pt x="10183024" y="4694283"/>
                  <a:pt x="10176311" y="4712018"/>
                  <a:pt x="10168419" y="4724628"/>
                </a:cubicBezTo>
                <a:cubicBezTo>
                  <a:pt x="10169599" y="4729753"/>
                  <a:pt x="10170779" y="4734878"/>
                  <a:pt x="10171958" y="4740004"/>
                </a:cubicBezTo>
                <a:close/>
                <a:moveTo>
                  <a:pt x="19329613" y="2641950"/>
                </a:moveTo>
                <a:cubicBezTo>
                  <a:pt x="19339414" y="2635509"/>
                  <a:pt x="19349216" y="2609741"/>
                  <a:pt x="19363920" y="2609741"/>
                </a:cubicBezTo>
                <a:cubicBezTo>
                  <a:pt x="19373722" y="2609741"/>
                  <a:pt x="19388424" y="2609741"/>
                  <a:pt x="19403127" y="2609741"/>
                </a:cubicBezTo>
                <a:cubicBezTo>
                  <a:pt x="19403127" y="2595253"/>
                  <a:pt x="19398533" y="2587997"/>
                  <a:pt x="19391411" y="2585280"/>
                </a:cubicBezTo>
                <a:cubicBezTo>
                  <a:pt x="19370046" y="2577128"/>
                  <a:pt x="19325938" y="2609741"/>
                  <a:pt x="19314910" y="2609741"/>
                </a:cubicBezTo>
                <a:cubicBezTo>
                  <a:pt x="19285504" y="2616185"/>
                  <a:pt x="19256915" y="2629067"/>
                  <a:pt x="19232410" y="2654834"/>
                </a:cubicBezTo>
                <a:cubicBezTo>
                  <a:pt x="19266717" y="2654833"/>
                  <a:pt x="19295306" y="2641950"/>
                  <a:pt x="19329613" y="2641950"/>
                </a:cubicBezTo>
                <a:close/>
                <a:moveTo>
                  <a:pt x="19622037" y="2583973"/>
                </a:moveTo>
                <a:cubicBezTo>
                  <a:pt x="19656345" y="2571087"/>
                  <a:pt x="19695553" y="2545320"/>
                  <a:pt x="19729042" y="2539952"/>
                </a:cubicBezTo>
                <a:cubicBezTo>
                  <a:pt x="19802557" y="2527069"/>
                  <a:pt x="19876070" y="2494859"/>
                  <a:pt x="19938967" y="2430440"/>
                </a:cubicBezTo>
                <a:cubicBezTo>
                  <a:pt x="19934066" y="2424000"/>
                  <a:pt x="19928604" y="2421181"/>
                  <a:pt x="19922784" y="2420679"/>
                </a:cubicBezTo>
                <a:cubicBezTo>
                  <a:pt x="19905324" y="2419169"/>
                  <a:pt x="19884648" y="2438492"/>
                  <a:pt x="19866270" y="2443323"/>
                </a:cubicBezTo>
                <a:cubicBezTo>
                  <a:pt x="19841765" y="2456208"/>
                  <a:pt x="19817260" y="2469091"/>
                  <a:pt x="19792754" y="2481977"/>
                </a:cubicBezTo>
                <a:cubicBezTo>
                  <a:pt x="19763349" y="2494859"/>
                  <a:pt x="19738844" y="2514187"/>
                  <a:pt x="19710256" y="2520627"/>
                </a:cubicBezTo>
                <a:cubicBezTo>
                  <a:pt x="19690650" y="2527069"/>
                  <a:pt x="19666146" y="2520627"/>
                  <a:pt x="19651443" y="2551763"/>
                </a:cubicBezTo>
                <a:cubicBezTo>
                  <a:pt x="19602433" y="2520627"/>
                  <a:pt x="19549339" y="2571087"/>
                  <a:pt x="19500331" y="2596859"/>
                </a:cubicBezTo>
                <a:cubicBezTo>
                  <a:pt x="19544439" y="2596859"/>
                  <a:pt x="19582830" y="2596859"/>
                  <a:pt x="19622037" y="2583973"/>
                </a:cubicBezTo>
                <a:close/>
                <a:moveTo>
                  <a:pt x="9550575" y="4901908"/>
                </a:moveTo>
                <a:cubicBezTo>
                  <a:pt x="9548195" y="4902455"/>
                  <a:pt x="9545208" y="4900366"/>
                  <a:pt x="9541615" y="4895639"/>
                </a:cubicBezTo>
                <a:cubicBezTo>
                  <a:pt x="9540401" y="4890365"/>
                  <a:pt x="9544149" y="4884875"/>
                  <a:pt x="9542935" y="4879601"/>
                </a:cubicBezTo>
                <a:cubicBezTo>
                  <a:pt x="9548908" y="4883780"/>
                  <a:pt x="9549920" y="4888175"/>
                  <a:pt x="9555893" y="4892353"/>
                </a:cubicBezTo>
                <a:cubicBezTo>
                  <a:pt x="9554727" y="4898176"/>
                  <a:pt x="9552954" y="4901360"/>
                  <a:pt x="9550575" y="4901908"/>
                </a:cubicBezTo>
                <a:close/>
                <a:moveTo>
                  <a:pt x="21767944" y="2091960"/>
                </a:moveTo>
                <a:cubicBezTo>
                  <a:pt x="21758084" y="2091960"/>
                  <a:pt x="21754292" y="2079129"/>
                  <a:pt x="21754292" y="2059881"/>
                </a:cubicBezTo>
                <a:cubicBezTo>
                  <a:pt x="21763394" y="2059881"/>
                  <a:pt x="21767943" y="2072713"/>
                  <a:pt x="21767944" y="2091960"/>
                </a:cubicBezTo>
                <a:close/>
                <a:moveTo>
                  <a:pt x="10715795" y="4642108"/>
                </a:moveTo>
                <a:cubicBezTo>
                  <a:pt x="10730245" y="4643336"/>
                  <a:pt x="10752145" y="4610973"/>
                  <a:pt x="10759834" y="4609204"/>
                </a:cubicBezTo>
                <a:cubicBezTo>
                  <a:pt x="10779353" y="4600214"/>
                  <a:pt x="10819505" y="4590974"/>
                  <a:pt x="10810069" y="4549971"/>
                </a:cubicBezTo>
                <a:cubicBezTo>
                  <a:pt x="10799084" y="4568689"/>
                  <a:pt x="10780940" y="4583659"/>
                  <a:pt x="10761618" y="4593503"/>
                </a:cubicBezTo>
                <a:cubicBezTo>
                  <a:pt x="10746240" y="4597042"/>
                  <a:pt x="10730864" y="4600581"/>
                  <a:pt x="10725133" y="4622587"/>
                </a:cubicBezTo>
                <a:cubicBezTo>
                  <a:pt x="10720008" y="4623767"/>
                  <a:pt x="10709757" y="4626126"/>
                  <a:pt x="10704630" y="4627306"/>
                </a:cubicBezTo>
                <a:cubicBezTo>
                  <a:pt x="10706989" y="4637557"/>
                  <a:pt x="10710978" y="4641698"/>
                  <a:pt x="10715795" y="4642108"/>
                </a:cubicBezTo>
                <a:close/>
                <a:moveTo>
                  <a:pt x="9530096" y="4916260"/>
                </a:moveTo>
                <a:cubicBezTo>
                  <a:pt x="9524027" y="4917657"/>
                  <a:pt x="9518369" y="4915100"/>
                  <a:pt x="9515557" y="4902881"/>
                </a:cubicBezTo>
                <a:cubicBezTo>
                  <a:pt x="9524767" y="4900762"/>
                  <a:pt x="9533689" y="4893562"/>
                  <a:pt x="9547110" y="4905913"/>
                </a:cubicBezTo>
                <a:cubicBezTo>
                  <a:pt x="9542648" y="4909512"/>
                  <a:pt x="9536166" y="4914863"/>
                  <a:pt x="9530096" y="4916260"/>
                </a:cubicBezTo>
                <a:close/>
                <a:moveTo>
                  <a:pt x="22035116" y="2038970"/>
                </a:moveTo>
                <a:cubicBezTo>
                  <a:pt x="22021904" y="2039764"/>
                  <a:pt x="22006804" y="2033413"/>
                  <a:pt x="21999253" y="2033413"/>
                </a:cubicBezTo>
                <a:cubicBezTo>
                  <a:pt x="21999254" y="2001659"/>
                  <a:pt x="22010579" y="1993720"/>
                  <a:pt x="22023792" y="1993720"/>
                </a:cubicBezTo>
                <a:cubicBezTo>
                  <a:pt x="22037004" y="1993720"/>
                  <a:pt x="22052104" y="2001659"/>
                  <a:pt x="22059654" y="2001659"/>
                </a:cubicBezTo>
                <a:cubicBezTo>
                  <a:pt x="22059655" y="2030238"/>
                  <a:pt x="22048329" y="2038177"/>
                  <a:pt x="22035116" y="2038970"/>
                </a:cubicBezTo>
                <a:close/>
                <a:moveTo>
                  <a:pt x="21007775" y="2276640"/>
                </a:moveTo>
                <a:cubicBezTo>
                  <a:pt x="20997796" y="2276640"/>
                  <a:pt x="20997797" y="2263811"/>
                  <a:pt x="20997797" y="2244563"/>
                </a:cubicBezTo>
                <a:cubicBezTo>
                  <a:pt x="21007774" y="2244563"/>
                  <a:pt x="21007774" y="2257394"/>
                  <a:pt x="21007775" y="2276640"/>
                </a:cubicBezTo>
                <a:close/>
                <a:moveTo>
                  <a:pt x="22084952" y="2030396"/>
                </a:moveTo>
                <a:cubicBezTo>
                  <a:pt x="22076609" y="2030396"/>
                  <a:pt x="22071301" y="2017566"/>
                  <a:pt x="22071301" y="1998320"/>
                </a:cubicBezTo>
                <a:cubicBezTo>
                  <a:pt x="22081160" y="1998320"/>
                  <a:pt x="22084952" y="2011150"/>
                  <a:pt x="22084952" y="2030396"/>
                </a:cubicBezTo>
                <a:close/>
                <a:moveTo>
                  <a:pt x="21051074" y="2276640"/>
                </a:moveTo>
                <a:cubicBezTo>
                  <a:pt x="21041972" y="2276640"/>
                  <a:pt x="21037423" y="2263810"/>
                  <a:pt x="21037423" y="2244563"/>
                </a:cubicBezTo>
                <a:cubicBezTo>
                  <a:pt x="21046524" y="2244563"/>
                  <a:pt x="21051073" y="2257395"/>
                  <a:pt x="21051074" y="2276640"/>
                </a:cubicBezTo>
                <a:close/>
                <a:moveTo>
                  <a:pt x="23940679" y="1617886"/>
                </a:moveTo>
                <a:cubicBezTo>
                  <a:pt x="23937354" y="1618996"/>
                  <a:pt x="23933409" y="1618188"/>
                  <a:pt x="23928553" y="1614960"/>
                </a:cubicBezTo>
                <a:cubicBezTo>
                  <a:pt x="23904276" y="1589131"/>
                  <a:pt x="23875144" y="1569758"/>
                  <a:pt x="23850867" y="1550387"/>
                </a:cubicBezTo>
                <a:cubicBezTo>
                  <a:pt x="23860577" y="1541239"/>
                  <a:pt x="23870289" y="1525364"/>
                  <a:pt x="23879391" y="1519714"/>
                </a:cubicBezTo>
                <a:cubicBezTo>
                  <a:pt x="23888496" y="1514065"/>
                  <a:pt x="23896992" y="1518638"/>
                  <a:pt x="23904276" y="1550387"/>
                </a:cubicBezTo>
                <a:cubicBezTo>
                  <a:pt x="23913986" y="1595589"/>
                  <a:pt x="23947975" y="1569759"/>
                  <a:pt x="23961734" y="1569758"/>
                </a:cubicBezTo>
                <a:cubicBezTo>
                  <a:pt x="23955056" y="1593974"/>
                  <a:pt x="23950655" y="1614557"/>
                  <a:pt x="23940679" y="1617886"/>
                </a:cubicBezTo>
                <a:close/>
                <a:moveTo>
                  <a:pt x="20954571" y="2309776"/>
                </a:moveTo>
                <a:cubicBezTo>
                  <a:pt x="20954570" y="2290212"/>
                  <a:pt x="20954571" y="2264128"/>
                  <a:pt x="20954571" y="2244564"/>
                </a:cubicBezTo>
                <a:cubicBezTo>
                  <a:pt x="20964657" y="2251086"/>
                  <a:pt x="20974744" y="2251086"/>
                  <a:pt x="20978948" y="2257607"/>
                </a:cubicBezTo>
                <a:cubicBezTo>
                  <a:pt x="20969701" y="2270649"/>
                  <a:pt x="20959614" y="2290212"/>
                  <a:pt x="20954571" y="2309776"/>
                </a:cubicBezTo>
                <a:close/>
                <a:moveTo>
                  <a:pt x="21930008" y="2090593"/>
                </a:moveTo>
                <a:cubicBezTo>
                  <a:pt x="21915599" y="2090594"/>
                  <a:pt x="21901990" y="2096736"/>
                  <a:pt x="21901991" y="2059878"/>
                </a:cubicBezTo>
                <a:cubicBezTo>
                  <a:pt x="21911597" y="2059878"/>
                  <a:pt x="21930008" y="2059878"/>
                  <a:pt x="21930008" y="2090593"/>
                </a:cubicBezTo>
                <a:close/>
                <a:moveTo>
                  <a:pt x="8765094" y="5123953"/>
                </a:moveTo>
                <a:cubicBezTo>
                  <a:pt x="8759470" y="5099516"/>
                  <a:pt x="8774784" y="5095991"/>
                  <a:pt x="8784993" y="5093642"/>
                </a:cubicBezTo>
                <a:cubicBezTo>
                  <a:pt x="8791742" y="5122967"/>
                  <a:pt x="8775303" y="5121603"/>
                  <a:pt x="8765094" y="5123953"/>
                </a:cubicBezTo>
                <a:close/>
                <a:moveTo>
                  <a:pt x="23318188" y="1783018"/>
                </a:moveTo>
                <a:cubicBezTo>
                  <a:pt x="23318188" y="1763692"/>
                  <a:pt x="23313286" y="1757249"/>
                  <a:pt x="23303486" y="1757249"/>
                </a:cubicBezTo>
                <a:cubicBezTo>
                  <a:pt x="23303486" y="1776576"/>
                  <a:pt x="23308386" y="1783018"/>
                  <a:pt x="23318188" y="1783018"/>
                </a:cubicBezTo>
                <a:close/>
                <a:moveTo>
                  <a:pt x="21627411" y="2181895"/>
                </a:moveTo>
                <a:cubicBezTo>
                  <a:pt x="21617805" y="2181895"/>
                  <a:pt x="21613802" y="2175265"/>
                  <a:pt x="21613801" y="2149854"/>
                </a:cubicBezTo>
                <a:cubicBezTo>
                  <a:pt x="21622608" y="2149854"/>
                  <a:pt x="21627411" y="2162007"/>
                  <a:pt x="21627411" y="2181895"/>
                </a:cubicBezTo>
                <a:close/>
                <a:moveTo>
                  <a:pt x="24984784" y="1410067"/>
                </a:moveTo>
                <a:cubicBezTo>
                  <a:pt x="24955040" y="1397439"/>
                  <a:pt x="24925296" y="1378497"/>
                  <a:pt x="24895551" y="1365870"/>
                </a:cubicBezTo>
                <a:cubicBezTo>
                  <a:pt x="24901749" y="1353505"/>
                  <a:pt x="24908876" y="1347717"/>
                  <a:pt x="24916466" y="1346188"/>
                </a:cubicBezTo>
                <a:cubicBezTo>
                  <a:pt x="24939240" y="1341601"/>
                  <a:pt x="24966195" y="1375340"/>
                  <a:pt x="24984785" y="1384811"/>
                </a:cubicBezTo>
                <a:cubicBezTo>
                  <a:pt x="24984785" y="1397439"/>
                  <a:pt x="24984784" y="1403753"/>
                  <a:pt x="24984784" y="1410067"/>
                </a:cubicBezTo>
                <a:close/>
                <a:moveTo>
                  <a:pt x="24375694" y="1552112"/>
                </a:moveTo>
                <a:cubicBezTo>
                  <a:pt x="24360986" y="1545667"/>
                  <a:pt x="24351179" y="1545667"/>
                  <a:pt x="24341371" y="1539221"/>
                </a:cubicBezTo>
                <a:cubicBezTo>
                  <a:pt x="24316855" y="1533850"/>
                  <a:pt x="24297244" y="1520961"/>
                  <a:pt x="24272728" y="1514516"/>
                </a:cubicBezTo>
                <a:cubicBezTo>
                  <a:pt x="24229418" y="1501625"/>
                  <a:pt x="24185291" y="1482289"/>
                  <a:pt x="24141162" y="1462955"/>
                </a:cubicBezTo>
                <a:cubicBezTo>
                  <a:pt x="24053726" y="1430729"/>
                  <a:pt x="23965470" y="1398504"/>
                  <a:pt x="23878030" y="1366278"/>
                </a:cubicBezTo>
                <a:cubicBezTo>
                  <a:pt x="23785689" y="1334053"/>
                  <a:pt x="23692530" y="1302902"/>
                  <a:pt x="23605092" y="1277121"/>
                </a:cubicBezTo>
                <a:cubicBezTo>
                  <a:pt x="23560964" y="1257787"/>
                  <a:pt x="23511933" y="1244896"/>
                  <a:pt x="23468623" y="1238452"/>
                </a:cubicBezTo>
                <a:cubicBezTo>
                  <a:pt x="23453915" y="1232005"/>
                  <a:pt x="23444109" y="1206226"/>
                  <a:pt x="23424495" y="1199780"/>
                </a:cubicBezTo>
                <a:cubicBezTo>
                  <a:pt x="23409786" y="1193335"/>
                  <a:pt x="23395077" y="1186890"/>
                  <a:pt x="23380367" y="1180445"/>
                </a:cubicBezTo>
                <a:cubicBezTo>
                  <a:pt x="23380368" y="1167555"/>
                  <a:pt x="23385270" y="1161109"/>
                  <a:pt x="23395077" y="1148220"/>
                </a:cubicBezTo>
                <a:cubicBezTo>
                  <a:pt x="23336240" y="1148219"/>
                  <a:pt x="23283123" y="1141774"/>
                  <a:pt x="23229188" y="1135329"/>
                </a:cubicBezTo>
                <a:cubicBezTo>
                  <a:pt x="23229189" y="1123514"/>
                  <a:pt x="23229189" y="1104178"/>
                  <a:pt x="23234093" y="1091288"/>
                </a:cubicBezTo>
                <a:cubicBezTo>
                  <a:pt x="23194867" y="1091288"/>
                  <a:pt x="23161363" y="1091288"/>
                  <a:pt x="23122140" y="1091288"/>
                </a:cubicBezTo>
                <a:cubicBezTo>
                  <a:pt x="23127041" y="1104178"/>
                  <a:pt x="23131945" y="1110623"/>
                  <a:pt x="23136848" y="1123514"/>
                </a:cubicBezTo>
                <a:cubicBezTo>
                  <a:pt x="23112333" y="1128885"/>
                  <a:pt x="23087818" y="1135329"/>
                  <a:pt x="23063302" y="1135329"/>
                </a:cubicBezTo>
                <a:cubicBezTo>
                  <a:pt x="23063303" y="1115994"/>
                  <a:pt x="23063303" y="1097733"/>
                  <a:pt x="23063303" y="1078399"/>
                </a:cubicBezTo>
                <a:cubicBezTo>
                  <a:pt x="23073108" y="1084842"/>
                  <a:pt x="23082915" y="1091288"/>
                  <a:pt x="23092721" y="1104178"/>
                </a:cubicBezTo>
                <a:cubicBezTo>
                  <a:pt x="23097625" y="1084842"/>
                  <a:pt x="23102527" y="1065507"/>
                  <a:pt x="23107430" y="1046173"/>
                </a:cubicBezTo>
                <a:cubicBezTo>
                  <a:pt x="23078010" y="1046173"/>
                  <a:pt x="23048593" y="1046173"/>
                  <a:pt x="23019991" y="1046173"/>
                </a:cubicBezTo>
                <a:cubicBezTo>
                  <a:pt x="23019991" y="1078399"/>
                  <a:pt x="23038787" y="1078399"/>
                  <a:pt x="23048592" y="1078398"/>
                </a:cubicBezTo>
                <a:cubicBezTo>
                  <a:pt x="23038787" y="1104178"/>
                  <a:pt x="23033883" y="1123514"/>
                  <a:pt x="23019991" y="1110623"/>
                </a:cubicBezTo>
                <a:cubicBezTo>
                  <a:pt x="23005284" y="1104178"/>
                  <a:pt x="22990574" y="1084843"/>
                  <a:pt x="22995476" y="1046173"/>
                </a:cubicBezTo>
                <a:cubicBezTo>
                  <a:pt x="22824685" y="955940"/>
                  <a:pt x="22648992" y="955940"/>
                  <a:pt x="22473299" y="930160"/>
                </a:cubicBezTo>
                <a:cubicBezTo>
                  <a:pt x="22458590" y="930160"/>
                  <a:pt x="22446637" y="916262"/>
                  <a:pt x="22433307" y="909313"/>
                </a:cubicBezTo>
                <a:lnTo>
                  <a:pt x="22429642" y="908298"/>
                </a:lnTo>
                <a:lnTo>
                  <a:pt x="22437878" y="923211"/>
                </a:lnTo>
                <a:cubicBezTo>
                  <a:pt x="22435284" y="929841"/>
                  <a:pt x="22430096" y="929841"/>
                  <a:pt x="22426855" y="925836"/>
                </a:cubicBezTo>
                <a:lnTo>
                  <a:pt x="22427404" y="907679"/>
                </a:lnTo>
                <a:lnTo>
                  <a:pt x="22419365" y="905453"/>
                </a:lnTo>
                <a:cubicBezTo>
                  <a:pt x="22395667" y="905453"/>
                  <a:pt x="22371152" y="899008"/>
                  <a:pt x="22351538" y="899008"/>
                </a:cubicBezTo>
                <a:cubicBezTo>
                  <a:pt x="22307411" y="892563"/>
                  <a:pt x="22263283" y="892563"/>
                  <a:pt x="22224875" y="886118"/>
                </a:cubicBezTo>
                <a:cubicBezTo>
                  <a:pt x="22136621" y="879673"/>
                  <a:pt x="22044279" y="866783"/>
                  <a:pt x="21956024" y="860338"/>
                </a:cubicBezTo>
                <a:cubicBezTo>
                  <a:pt x="21960926" y="828112"/>
                  <a:pt x="21975637" y="795887"/>
                  <a:pt x="21990346" y="782997"/>
                </a:cubicBezTo>
                <a:cubicBezTo>
                  <a:pt x="22000152" y="776552"/>
                  <a:pt x="22014862" y="770106"/>
                  <a:pt x="22014862" y="737881"/>
                </a:cubicBezTo>
                <a:cubicBezTo>
                  <a:pt x="22000151" y="737881"/>
                  <a:pt x="21985443" y="737881"/>
                  <a:pt x="21970732" y="737881"/>
                </a:cubicBezTo>
                <a:cubicBezTo>
                  <a:pt x="21970733" y="680949"/>
                  <a:pt x="22014862" y="661614"/>
                  <a:pt x="22034472" y="661614"/>
                </a:cubicBezTo>
                <a:cubicBezTo>
                  <a:pt x="22036925" y="658392"/>
                  <a:pt x="22043054" y="655169"/>
                  <a:pt x="22049183" y="655169"/>
                </a:cubicBezTo>
                <a:cubicBezTo>
                  <a:pt x="22055312" y="655169"/>
                  <a:pt x="22061440" y="658392"/>
                  <a:pt x="22063891" y="668059"/>
                </a:cubicBezTo>
                <a:cubicBezTo>
                  <a:pt x="22063891" y="680949"/>
                  <a:pt x="22039375" y="674504"/>
                  <a:pt x="22034473" y="680949"/>
                </a:cubicBezTo>
                <a:cubicBezTo>
                  <a:pt x="22019764" y="705656"/>
                  <a:pt x="22063892" y="713175"/>
                  <a:pt x="22063892" y="713175"/>
                </a:cubicBezTo>
                <a:cubicBezTo>
                  <a:pt x="22068795" y="705655"/>
                  <a:pt x="22102299" y="700285"/>
                  <a:pt x="22102300" y="724991"/>
                </a:cubicBezTo>
                <a:cubicBezTo>
                  <a:pt x="22102300" y="737881"/>
                  <a:pt x="22083503" y="737881"/>
                  <a:pt x="22078601" y="737881"/>
                </a:cubicBezTo>
                <a:cubicBezTo>
                  <a:pt x="22068795" y="737881"/>
                  <a:pt x="22054086" y="737881"/>
                  <a:pt x="22044279" y="737881"/>
                </a:cubicBezTo>
                <a:cubicBezTo>
                  <a:pt x="22039376" y="763661"/>
                  <a:pt x="22034472" y="782997"/>
                  <a:pt x="22034472" y="808777"/>
                </a:cubicBezTo>
                <a:cubicBezTo>
                  <a:pt x="22049182" y="815222"/>
                  <a:pt x="22068794" y="828112"/>
                  <a:pt x="22087589" y="834557"/>
                </a:cubicBezTo>
                <a:cubicBezTo>
                  <a:pt x="22087590" y="815222"/>
                  <a:pt x="22078601" y="782996"/>
                  <a:pt x="22092494" y="770106"/>
                </a:cubicBezTo>
                <a:cubicBezTo>
                  <a:pt x="22097396" y="763661"/>
                  <a:pt x="22107203" y="757216"/>
                  <a:pt x="22117009" y="770106"/>
                </a:cubicBezTo>
                <a:cubicBezTo>
                  <a:pt x="22121912" y="782997"/>
                  <a:pt x="22112106" y="808777"/>
                  <a:pt x="22117009" y="828112"/>
                </a:cubicBezTo>
                <a:cubicBezTo>
                  <a:pt x="22121912" y="841002"/>
                  <a:pt x="22136620" y="834557"/>
                  <a:pt x="22146427" y="834557"/>
                </a:cubicBezTo>
                <a:cubicBezTo>
                  <a:pt x="22175846" y="828112"/>
                  <a:pt x="22170943" y="789441"/>
                  <a:pt x="22190555" y="750771"/>
                </a:cubicBezTo>
                <a:cubicBezTo>
                  <a:pt x="22200360" y="731436"/>
                  <a:pt x="22219973" y="770106"/>
                  <a:pt x="22228962" y="782997"/>
                </a:cubicBezTo>
                <a:cubicBezTo>
                  <a:pt x="22224876" y="789442"/>
                  <a:pt x="22219973" y="802332"/>
                  <a:pt x="22215069" y="815222"/>
                </a:cubicBezTo>
                <a:cubicBezTo>
                  <a:pt x="22228962" y="821667"/>
                  <a:pt x="22243671" y="828112"/>
                  <a:pt x="22258380" y="834557"/>
                </a:cubicBezTo>
                <a:cubicBezTo>
                  <a:pt x="22258381" y="795887"/>
                  <a:pt x="22258381" y="770107"/>
                  <a:pt x="22277993" y="763661"/>
                </a:cubicBezTo>
                <a:cubicBezTo>
                  <a:pt x="22297605" y="757216"/>
                  <a:pt x="22312314" y="757216"/>
                  <a:pt x="22327023" y="757216"/>
                </a:cubicBezTo>
                <a:cubicBezTo>
                  <a:pt x="22331927" y="757216"/>
                  <a:pt x="22385043" y="750771"/>
                  <a:pt x="22385043" y="763661"/>
                </a:cubicBezTo>
                <a:cubicBezTo>
                  <a:pt x="22385043" y="770106"/>
                  <a:pt x="22366249" y="770106"/>
                  <a:pt x="22361346" y="776551"/>
                </a:cubicBezTo>
                <a:cubicBezTo>
                  <a:pt x="22351538" y="782997"/>
                  <a:pt x="22351539" y="821667"/>
                  <a:pt x="22346636" y="841002"/>
                </a:cubicBezTo>
                <a:cubicBezTo>
                  <a:pt x="22395666" y="841002"/>
                  <a:pt x="22443881" y="853893"/>
                  <a:pt x="22488007" y="860337"/>
                </a:cubicBezTo>
                <a:cubicBezTo>
                  <a:pt x="22488007" y="841002"/>
                  <a:pt x="22488008" y="808777"/>
                  <a:pt x="22497814" y="802332"/>
                </a:cubicBezTo>
                <a:cubicBezTo>
                  <a:pt x="22517427" y="795887"/>
                  <a:pt x="22532135" y="808777"/>
                  <a:pt x="22546845" y="815222"/>
                </a:cubicBezTo>
                <a:cubicBezTo>
                  <a:pt x="22541124" y="828112"/>
                  <a:pt x="22541124" y="847447"/>
                  <a:pt x="22537039" y="860338"/>
                </a:cubicBezTo>
                <a:cubicBezTo>
                  <a:pt x="22555833" y="866782"/>
                  <a:pt x="22575446" y="899008"/>
                  <a:pt x="22595058" y="892563"/>
                </a:cubicBezTo>
                <a:cubicBezTo>
                  <a:pt x="22606091" y="887729"/>
                  <a:pt x="22614365" y="864769"/>
                  <a:pt x="22624017" y="867185"/>
                </a:cubicBezTo>
                <a:lnTo>
                  <a:pt x="22627872" y="871873"/>
                </a:lnTo>
                <a:lnTo>
                  <a:pt x="22622462" y="860433"/>
                </a:lnTo>
                <a:cubicBezTo>
                  <a:pt x="22627013" y="847601"/>
                  <a:pt x="22631562" y="847601"/>
                  <a:pt x="22636113" y="860432"/>
                </a:cubicBezTo>
                <a:lnTo>
                  <a:pt x="22632171" y="877104"/>
                </a:lnTo>
                <a:lnTo>
                  <a:pt x="22634283" y="879673"/>
                </a:lnTo>
                <a:cubicBezTo>
                  <a:pt x="22639186" y="866782"/>
                  <a:pt x="22639186" y="860337"/>
                  <a:pt x="22634283" y="847447"/>
                </a:cubicBezTo>
                <a:cubicBezTo>
                  <a:pt x="22644090" y="834557"/>
                  <a:pt x="22663702" y="828112"/>
                  <a:pt x="22673508" y="847448"/>
                </a:cubicBezTo>
                <a:cubicBezTo>
                  <a:pt x="22683312" y="866783"/>
                  <a:pt x="22688216" y="886118"/>
                  <a:pt x="22697206" y="886118"/>
                </a:cubicBezTo>
                <a:cubicBezTo>
                  <a:pt x="22736431" y="892563"/>
                  <a:pt x="22775656" y="892563"/>
                  <a:pt x="22814879" y="899008"/>
                </a:cubicBezTo>
                <a:cubicBezTo>
                  <a:pt x="22814879" y="879673"/>
                  <a:pt x="22814880" y="860338"/>
                  <a:pt x="22814880" y="841002"/>
                </a:cubicBezTo>
                <a:cubicBezTo>
                  <a:pt x="22829589" y="841002"/>
                  <a:pt x="22844298" y="841002"/>
                  <a:pt x="22853287" y="853892"/>
                </a:cubicBezTo>
                <a:cubicBezTo>
                  <a:pt x="22867996" y="873228"/>
                  <a:pt x="22859007" y="905453"/>
                  <a:pt x="22859007" y="936605"/>
                </a:cubicBezTo>
                <a:cubicBezTo>
                  <a:pt x="22863911" y="994609"/>
                  <a:pt x="22946445" y="968830"/>
                  <a:pt x="22966058" y="968830"/>
                </a:cubicBezTo>
                <a:cubicBezTo>
                  <a:pt x="22990574" y="968830"/>
                  <a:pt x="23019991" y="975274"/>
                  <a:pt x="23043690" y="981720"/>
                </a:cubicBezTo>
                <a:cubicBezTo>
                  <a:pt x="23063302" y="981720"/>
                  <a:pt x="23073108" y="1001055"/>
                  <a:pt x="23087818" y="1013945"/>
                </a:cubicBezTo>
                <a:cubicBezTo>
                  <a:pt x="23122140" y="1039726"/>
                  <a:pt x="23156462" y="968830"/>
                  <a:pt x="23185061" y="988165"/>
                </a:cubicBezTo>
                <a:cubicBezTo>
                  <a:pt x="23199771" y="994609"/>
                  <a:pt x="23199771" y="1039726"/>
                  <a:pt x="23214481" y="1039726"/>
                </a:cubicBezTo>
                <a:cubicBezTo>
                  <a:pt x="23238997" y="1039726"/>
                  <a:pt x="23253705" y="1026835"/>
                  <a:pt x="23273319" y="1013945"/>
                </a:cubicBezTo>
                <a:cubicBezTo>
                  <a:pt x="23292930" y="1007500"/>
                  <a:pt x="23317445" y="994610"/>
                  <a:pt x="23332154" y="1013944"/>
                </a:cubicBezTo>
                <a:cubicBezTo>
                  <a:pt x="23350950" y="1033280"/>
                  <a:pt x="23360755" y="1065507"/>
                  <a:pt x="23375466" y="1084842"/>
                </a:cubicBezTo>
                <a:cubicBezTo>
                  <a:pt x="23453915" y="1174000"/>
                  <a:pt x="23541352" y="1148219"/>
                  <a:pt x="23624705" y="1167555"/>
                </a:cubicBezTo>
                <a:cubicBezTo>
                  <a:pt x="23624705" y="1148220"/>
                  <a:pt x="23619802" y="1110623"/>
                  <a:pt x="23634511" y="1110623"/>
                </a:cubicBezTo>
                <a:cubicBezTo>
                  <a:pt x="23634511" y="1128885"/>
                  <a:pt x="23634510" y="1148219"/>
                  <a:pt x="23634511" y="1167555"/>
                </a:cubicBezTo>
                <a:cubicBezTo>
                  <a:pt x="23648402" y="1167555"/>
                  <a:pt x="23658209" y="1167555"/>
                  <a:pt x="23668016" y="1167555"/>
                </a:cubicBezTo>
                <a:cubicBezTo>
                  <a:pt x="23677821" y="1174000"/>
                  <a:pt x="23687628" y="1193335"/>
                  <a:pt x="23692530" y="1199780"/>
                </a:cubicBezTo>
                <a:cubicBezTo>
                  <a:pt x="23707240" y="1206226"/>
                  <a:pt x="23721950" y="1186890"/>
                  <a:pt x="23731755" y="1174000"/>
                </a:cubicBezTo>
                <a:cubicBezTo>
                  <a:pt x="23736659" y="1161110"/>
                  <a:pt x="23731755" y="1141774"/>
                  <a:pt x="23736659" y="1123514"/>
                </a:cubicBezTo>
                <a:cubicBezTo>
                  <a:pt x="23741562" y="1148220"/>
                  <a:pt x="23746465" y="1174000"/>
                  <a:pt x="23751368" y="1199780"/>
                </a:cubicBezTo>
                <a:cubicBezTo>
                  <a:pt x="23761174" y="1206226"/>
                  <a:pt x="23770979" y="1212670"/>
                  <a:pt x="23785689" y="1212670"/>
                </a:cubicBezTo>
                <a:cubicBezTo>
                  <a:pt x="23795494" y="1219116"/>
                  <a:pt x="23809386" y="1225560"/>
                  <a:pt x="23824097" y="1232005"/>
                </a:cubicBezTo>
                <a:cubicBezTo>
                  <a:pt x="23824097" y="1212670"/>
                  <a:pt x="23829000" y="1186890"/>
                  <a:pt x="23829000" y="1167555"/>
                </a:cubicBezTo>
                <a:cubicBezTo>
                  <a:pt x="23833903" y="1193335"/>
                  <a:pt x="23838805" y="1251341"/>
                  <a:pt x="23853516" y="1257786"/>
                </a:cubicBezTo>
                <a:cubicBezTo>
                  <a:pt x="23878030" y="1264231"/>
                  <a:pt x="23902546" y="1219115"/>
                  <a:pt x="23927062" y="1199780"/>
                </a:cubicBezTo>
                <a:cubicBezTo>
                  <a:pt x="23927062" y="1219115"/>
                  <a:pt x="23912352" y="1264231"/>
                  <a:pt x="23922157" y="1264231"/>
                </a:cubicBezTo>
                <a:cubicBezTo>
                  <a:pt x="23941771" y="1277121"/>
                  <a:pt x="23960567" y="1277121"/>
                  <a:pt x="23980179" y="1290012"/>
                </a:cubicBezTo>
                <a:cubicBezTo>
                  <a:pt x="24004694" y="1309347"/>
                  <a:pt x="24029210" y="1315791"/>
                  <a:pt x="24053726" y="1315792"/>
                </a:cubicBezTo>
                <a:cubicBezTo>
                  <a:pt x="24073338" y="1321163"/>
                  <a:pt x="24097852" y="1309348"/>
                  <a:pt x="24116647" y="1321163"/>
                </a:cubicBezTo>
                <a:cubicBezTo>
                  <a:pt x="24136259" y="1328682"/>
                  <a:pt x="24141163" y="1385613"/>
                  <a:pt x="24160774" y="1392058"/>
                </a:cubicBezTo>
                <a:cubicBezTo>
                  <a:pt x="24190193" y="1404949"/>
                  <a:pt x="24214710" y="1417839"/>
                  <a:pt x="24244129" y="1424284"/>
                </a:cubicBezTo>
                <a:cubicBezTo>
                  <a:pt x="24292343" y="1443621"/>
                  <a:pt x="24341371" y="1462954"/>
                  <a:pt x="24390401" y="1508070"/>
                </a:cubicBezTo>
                <a:cubicBezTo>
                  <a:pt x="24385499" y="1520961"/>
                  <a:pt x="24380598" y="1533851"/>
                  <a:pt x="24375694" y="1552112"/>
                </a:cubicBezTo>
                <a:close/>
                <a:moveTo>
                  <a:pt x="24037351" y="1630389"/>
                </a:moveTo>
                <a:cubicBezTo>
                  <a:pt x="24022251" y="1630389"/>
                  <a:pt x="23976952" y="1656283"/>
                  <a:pt x="23976953" y="1598021"/>
                </a:cubicBezTo>
                <a:cubicBezTo>
                  <a:pt x="23984501" y="1598020"/>
                  <a:pt x="23999601" y="1591546"/>
                  <a:pt x="24012815" y="1592356"/>
                </a:cubicBezTo>
                <a:cubicBezTo>
                  <a:pt x="24026027" y="1593165"/>
                  <a:pt x="24037351" y="1601257"/>
                  <a:pt x="24037351" y="1630389"/>
                </a:cubicBezTo>
                <a:close/>
                <a:moveTo>
                  <a:pt x="900102" y="6959028"/>
                </a:moveTo>
                <a:cubicBezTo>
                  <a:pt x="896578" y="6943715"/>
                  <a:pt x="898988" y="6932412"/>
                  <a:pt x="908505" y="6930222"/>
                </a:cubicBezTo>
                <a:cubicBezTo>
                  <a:pt x="913203" y="6950638"/>
                  <a:pt x="909618" y="6956838"/>
                  <a:pt x="900102" y="6959028"/>
                </a:cubicBezTo>
                <a:close/>
                <a:moveTo>
                  <a:pt x="986754" y="6939086"/>
                </a:moveTo>
                <a:cubicBezTo>
                  <a:pt x="983230" y="6923773"/>
                  <a:pt x="985640" y="6912470"/>
                  <a:pt x="995160" y="6910279"/>
                </a:cubicBezTo>
                <a:cubicBezTo>
                  <a:pt x="999859" y="6930695"/>
                  <a:pt x="996274" y="6936894"/>
                  <a:pt x="986754" y="6939086"/>
                </a:cubicBezTo>
                <a:close/>
                <a:moveTo>
                  <a:pt x="8725288" y="5158094"/>
                </a:moveTo>
                <a:cubicBezTo>
                  <a:pt x="8721764" y="5142781"/>
                  <a:pt x="8724174" y="5131478"/>
                  <a:pt x="8733693" y="5129288"/>
                </a:cubicBezTo>
                <a:cubicBezTo>
                  <a:pt x="8738391" y="5149704"/>
                  <a:pt x="8734807" y="5155903"/>
                  <a:pt x="8725288" y="5158094"/>
                </a:cubicBezTo>
                <a:close/>
                <a:moveTo>
                  <a:pt x="21955192" y="2125107"/>
                </a:moveTo>
                <a:cubicBezTo>
                  <a:pt x="21945217" y="2125107"/>
                  <a:pt x="21945217" y="2112277"/>
                  <a:pt x="21945216" y="2093031"/>
                </a:cubicBezTo>
                <a:cubicBezTo>
                  <a:pt x="21955192" y="2093030"/>
                  <a:pt x="21955193" y="2105860"/>
                  <a:pt x="21955192" y="2125107"/>
                </a:cubicBezTo>
                <a:close/>
                <a:moveTo>
                  <a:pt x="21998422" y="2125107"/>
                </a:moveTo>
                <a:cubicBezTo>
                  <a:pt x="21988447" y="2125107"/>
                  <a:pt x="21988446" y="2112277"/>
                  <a:pt x="21988447" y="2093030"/>
                </a:cubicBezTo>
                <a:cubicBezTo>
                  <a:pt x="21998421" y="2093031"/>
                  <a:pt x="21998422" y="2105860"/>
                  <a:pt x="21998422" y="2125107"/>
                </a:cubicBezTo>
                <a:close/>
                <a:moveTo>
                  <a:pt x="22167753" y="2087260"/>
                </a:moveTo>
                <a:cubicBezTo>
                  <a:pt x="22162873" y="2087260"/>
                  <a:pt x="22153110" y="2087259"/>
                  <a:pt x="22143350" y="2087260"/>
                </a:cubicBezTo>
                <a:cubicBezTo>
                  <a:pt x="22143350" y="2068662"/>
                  <a:pt x="22143350" y="2050065"/>
                  <a:pt x="22143349" y="2031467"/>
                </a:cubicBezTo>
                <a:cubicBezTo>
                  <a:pt x="22153110" y="2031467"/>
                  <a:pt x="22162873" y="2031466"/>
                  <a:pt x="22167754" y="2031467"/>
                </a:cubicBezTo>
                <a:cubicBezTo>
                  <a:pt x="22167753" y="2050065"/>
                  <a:pt x="22167754" y="2068661"/>
                  <a:pt x="22167753" y="2087260"/>
                </a:cubicBezTo>
                <a:close/>
                <a:moveTo>
                  <a:pt x="1022963" y="6958523"/>
                </a:moveTo>
                <a:cubicBezTo>
                  <a:pt x="1018264" y="6938104"/>
                  <a:pt x="1021848" y="6931904"/>
                  <a:pt x="1031368" y="6929713"/>
                </a:cubicBezTo>
                <a:cubicBezTo>
                  <a:pt x="1036067" y="6950131"/>
                  <a:pt x="1032482" y="6956332"/>
                  <a:pt x="1022963" y="6958523"/>
                </a:cubicBezTo>
                <a:close/>
                <a:moveTo>
                  <a:pt x="10394248" y="4803977"/>
                </a:moveTo>
                <a:cubicBezTo>
                  <a:pt x="10403564" y="4800484"/>
                  <a:pt x="10409778" y="4792308"/>
                  <a:pt x="10405060" y="4771806"/>
                </a:cubicBezTo>
                <a:cubicBezTo>
                  <a:pt x="10389683" y="4775345"/>
                  <a:pt x="10355390" y="4767047"/>
                  <a:pt x="10364827" y="4808050"/>
                </a:cubicBezTo>
                <a:cubicBezTo>
                  <a:pt x="10372515" y="4806281"/>
                  <a:pt x="10384932" y="4807471"/>
                  <a:pt x="10394248" y="4803977"/>
                </a:cubicBezTo>
                <a:close/>
                <a:moveTo>
                  <a:pt x="23430095" y="1815228"/>
                </a:moveTo>
                <a:cubicBezTo>
                  <a:pt x="23430095" y="1776576"/>
                  <a:pt x="23415391" y="1783018"/>
                  <a:pt x="23405589" y="1783018"/>
                </a:cubicBezTo>
                <a:cubicBezTo>
                  <a:pt x="23405588" y="1815228"/>
                  <a:pt x="23420292" y="1815228"/>
                  <a:pt x="23430095" y="1815228"/>
                </a:cubicBezTo>
                <a:close/>
                <a:moveTo>
                  <a:pt x="22277901" y="2088402"/>
                </a:moveTo>
                <a:cubicBezTo>
                  <a:pt x="22272643" y="2091706"/>
                  <a:pt x="22265634" y="2090054"/>
                  <a:pt x="22258624" y="2090054"/>
                </a:cubicBezTo>
                <a:cubicBezTo>
                  <a:pt x="22258624" y="2050409"/>
                  <a:pt x="22277317" y="2057016"/>
                  <a:pt x="22286663" y="2057016"/>
                </a:cubicBezTo>
                <a:cubicBezTo>
                  <a:pt x="22286663" y="2076839"/>
                  <a:pt x="22283158" y="2085099"/>
                  <a:pt x="22277901" y="2088402"/>
                </a:cubicBezTo>
                <a:close/>
                <a:moveTo>
                  <a:pt x="21886764" y="2183137"/>
                </a:moveTo>
                <a:cubicBezTo>
                  <a:pt x="21852469" y="2183137"/>
                  <a:pt x="21818175" y="2183137"/>
                  <a:pt x="21788779" y="2183137"/>
                </a:cubicBezTo>
                <a:cubicBezTo>
                  <a:pt x="21769998" y="2189631"/>
                  <a:pt x="21755301" y="2196125"/>
                  <a:pt x="21740603" y="2189631"/>
                </a:cubicBezTo>
                <a:cubicBezTo>
                  <a:pt x="21716107" y="2176642"/>
                  <a:pt x="21735705" y="2157159"/>
                  <a:pt x="21750403" y="2151747"/>
                </a:cubicBezTo>
                <a:cubicBezTo>
                  <a:pt x="21765099" y="2144172"/>
                  <a:pt x="21778980" y="2144171"/>
                  <a:pt x="21788780" y="2112782"/>
                </a:cubicBezTo>
                <a:cubicBezTo>
                  <a:pt x="21793679" y="2086805"/>
                  <a:pt x="21793679" y="2028357"/>
                  <a:pt x="21778981" y="2008874"/>
                </a:cubicBezTo>
                <a:cubicBezTo>
                  <a:pt x="21769999" y="1982897"/>
                  <a:pt x="21735704" y="2002380"/>
                  <a:pt x="21721007" y="2002380"/>
                </a:cubicBezTo>
                <a:cubicBezTo>
                  <a:pt x="21701410" y="2008875"/>
                  <a:pt x="21642619" y="2028357"/>
                  <a:pt x="21642619" y="1969908"/>
                </a:cubicBezTo>
                <a:cubicBezTo>
                  <a:pt x="21706309" y="1969908"/>
                  <a:pt x="21765100" y="1969908"/>
                  <a:pt x="21827973" y="1969908"/>
                </a:cubicBezTo>
                <a:cubicBezTo>
                  <a:pt x="21827973" y="2002379"/>
                  <a:pt x="21783880" y="2015368"/>
                  <a:pt x="21803477" y="2054334"/>
                </a:cubicBezTo>
                <a:cubicBezTo>
                  <a:pt x="21818175" y="2099793"/>
                  <a:pt x="21862267" y="2060828"/>
                  <a:pt x="21886763" y="2060828"/>
                </a:cubicBezTo>
                <a:cubicBezTo>
                  <a:pt x="21886764" y="2080311"/>
                  <a:pt x="21886764" y="2106288"/>
                  <a:pt x="21886764" y="2125770"/>
                </a:cubicBezTo>
                <a:cubicBezTo>
                  <a:pt x="21867167" y="2119276"/>
                  <a:pt x="21847570" y="2112782"/>
                  <a:pt x="21827972" y="2106288"/>
                </a:cubicBezTo>
                <a:cubicBezTo>
                  <a:pt x="21842671" y="2138759"/>
                  <a:pt x="21886764" y="2125770"/>
                  <a:pt x="21886764" y="2183137"/>
                </a:cubicBezTo>
                <a:close/>
                <a:moveTo>
                  <a:pt x="10533893" y="4796124"/>
                </a:moveTo>
                <a:cubicBezTo>
                  <a:pt x="10544144" y="4793765"/>
                  <a:pt x="10546910" y="4782335"/>
                  <a:pt x="10543372" y="4766959"/>
                </a:cubicBezTo>
                <a:cubicBezTo>
                  <a:pt x="10533120" y="4769318"/>
                  <a:pt x="10529174" y="4775623"/>
                  <a:pt x="10533893" y="4796124"/>
                </a:cubicBezTo>
                <a:close/>
                <a:moveTo>
                  <a:pt x="10580024" y="4785507"/>
                </a:moveTo>
                <a:cubicBezTo>
                  <a:pt x="10607239" y="4763053"/>
                  <a:pt x="10630509" y="4746905"/>
                  <a:pt x="10651419" y="4720505"/>
                </a:cubicBezTo>
                <a:cubicBezTo>
                  <a:pt x="10663257" y="4701589"/>
                  <a:pt x="10670295" y="4689176"/>
                  <a:pt x="10685672" y="4685637"/>
                </a:cubicBezTo>
                <a:cubicBezTo>
                  <a:pt x="10695924" y="4683278"/>
                  <a:pt x="10703815" y="4670669"/>
                  <a:pt x="10690026" y="4657651"/>
                </a:cubicBezTo>
                <a:cubicBezTo>
                  <a:pt x="10667571" y="4630438"/>
                  <a:pt x="10665170" y="4690356"/>
                  <a:pt x="10650647" y="4693698"/>
                </a:cubicBezTo>
                <a:cubicBezTo>
                  <a:pt x="10626198" y="4704721"/>
                  <a:pt x="10597802" y="4722051"/>
                  <a:pt x="10568228" y="4734254"/>
                </a:cubicBezTo>
                <a:cubicBezTo>
                  <a:pt x="10571767" y="4749630"/>
                  <a:pt x="10575305" y="4765007"/>
                  <a:pt x="10580024" y="4785507"/>
                </a:cubicBezTo>
                <a:close/>
                <a:moveTo>
                  <a:pt x="968754" y="6998768"/>
                </a:moveTo>
                <a:cubicBezTo>
                  <a:pt x="965230" y="6983455"/>
                  <a:pt x="967641" y="6972152"/>
                  <a:pt x="977158" y="6969962"/>
                </a:cubicBezTo>
                <a:cubicBezTo>
                  <a:pt x="980682" y="6985274"/>
                  <a:pt x="978274" y="6996577"/>
                  <a:pt x="968754" y="6998768"/>
                </a:cubicBezTo>
                <a:close/>
                <a:moveTo>
                  <a:pt x="1059174" y="6977958"/>
                </a:moveTo>
                <a:cubicBezTo>
                  <a:pt x="1055650" y="6962645"/>
                  <a:pt x="1058061" y="6951342"/>
                  <a:pt x="1067577" y="6949152"/>
                </a:cubicBezTo>
                <a:cubicBezTo>
                  <a:pt x="1071101" y="6964464"/>
                  <a:pt x="1068694" y="6975767"/>
                  <a:pt x="1059174" y="6977958"/>
                </a:cubicBezTo>
                <a:close/>
                <a:moveTo>
                  <a:pt x="8662076" y="5228182"/>
                </a:moveTo>
                <a:cubicBezTo>
                  <a:pt x="8658552" y="5212869"/>
                  <a:pt x="8660962" y="5201566"/>
                  <a:pt x="8670481" y="5199376"/>
                </a:cubicBezTo>
                <a:cubicBezTo>
                  <a:pt x="8674005" y="5214687"/>
                  <a:pt x="8671596" y="5225991"/>
                  <a:pt x="8662076" y="5228182"/>
                </a:cubicBezTo>
                <a:close/>
                <a:moveTo>
                  <a:pt x="10327704" y="4848469"/>
                </a:moveTo>
                <a:cubicBezTo>
                  <a:pt x="10339288" y="4847320"/>
                  <a:pt x="10345055" y="4824743"/>
                  <a:pt x="10349449" y="4811589"/>
                </a:cubicBezTo>
                <a:cubicBezTo>
                  <a:pt x="10335251" y="4820254"/>
                  <a:pt x="10327033" y="4827541"/>
                  <a:pt x="10314017" y="4841331"/>
                </a:cubicBezTo>
                <a:cubicBezTo>
                  <a:pt x="10319335" y="4846853"/>
                  <a:pt x="10323843" y="4848851"/>
                  <a:pt x="10327704" y="4848469"/>
                </a:cubicBezTo>
                <a:close/>
                <a:moveTo>
                  <a:pt x="22315502" y="2091961"/>
                </a:moveTo>
                <a:cubicBezTo>
                  <a:pt x="22306400" y="2091960"/>
                  <a:pt x="22301850" y="2079128"/>
                  <a:pt x="22301851" y="2059881"/>
                </a:cubicBezTo>
                <a:cubicBezTo>
                  <a:pt x="22310951" y="2059880"/>
                  <a:pt x="22315503" y="2072712"/>
                  <a:pt x="22315502" y="2091961"/>
                </a:cubicBezTo>
                <a:close/>
                <a:moveTo>
                  <a:pt x="22344321" y="2091959"/>
                </a:moveTo>
                <a:cubicBezTo>
                  <a:pt x="22335220" y="2091959"/>
                  <a:pt x="22330669" y="2079128"/>
                  <a:pt x="22330669" y="2059881"/>
                </a:cubicBezTo>
                <a:cubicBezTo>
                  <a:pt x="22339771" y="2059881"/>
                  <a:pt x="22344320" y="2072712"/>
                  <a:pt x="22344321" y="2091959"/>
                </a:cubicBezTo>
                <a:close/>
                <a:moveTo>
                  <a:pt x="24490237" y="1599399"/>
                </a:moveTo>
                <a:cubicBezTo>
                  <a:pt x="24480892" y="1599399"/>
                  <a:pt x="24466871" y="1599399"/>
                  <a:pt x="24466871" y="1572125"/>
                </a:cubicBezTo>
                <a:cubicBezTo>
                  <a:pt x="24476219" y="1578944"/>
                  <a:pt x="24485565" y="1578944"/>
                  <a:pt x="24494910" y="1585763"/>
                </a:cubicBezTo>
                <a:cubicBezTo>
                  <a:pt x="24490237" y="1592581"/>
                  <a:pt x="24490237" y="1592581"/>
                  <a:pt x="24490237" y="1599399"/>
                </a:cubicBezTo>
                <a:close/>
                <a:moveTo>
                  <a:pt x="8622068" y="5261192"/>
                </a:moveTo>
                <a:cubicBezTo>
                  <a:pt x="8618544" y="5245879"/>
                  <a:pt x="8620953" y="5234576"/>
                  <a:pt x="8630472" y="5232385"/>
                </a:cubicBezTo>
                <a:cubicBezTo>
                  <a:pt x="8633996" y="5247698"/>
                  <a:pt x="8631586" y="5259001"/>
                  <a:pt x="8622068" y="5261192"/>
                </a:cubicBezTo>
                <a:close/>
                <a:moveTo>
                  <a:pt x="10524412" y="4825290"/>
                </a:moveTo>
                <a:cubicBezTo>
                  <a:pt x="10517335" y="4794538"/>
                  <a:pt x="10503138" y="4803202"/>
                  <a:pt x="10493741" y="4805365"/>
                </a:cubicBezTo>
                <a:cubicBezTo>
                  <a:pt x="10499639" y="4830992"/>
                  <a:pt x="10515016" y="4827453"/>
                  <a:pt x="10524412" y="4825290"/>
                </a:cubicBezTo>
                <a:close/>
                <a:moveTo>
                  <a:pt x="25085721" y="1476347"/>
                </a:moveTo>
                <a:cubicBezTo>
                  <a:pt x="25076619" y="1476347"/>
                  <a:pt x="25072070" y="1469932"/>
                  <a:pt x="25072071" y="1444268"/>
                </a:cubicBezTo>
                <a:cubicBezTo>
                  <a:pt x="25081169" y="1444269"/>
                  <a:pt x="25085720" y="1457100"/>
                  <a:pt x="25085721" y="1476347"/>
                </a:cubicBezTo>
                <a:close/>
                <a:moveTo>
                  <a:pt x="23474202" y="1847438"/>
                </a:moveTo>
                <a:cubicBezTo>
                  <a:pt x="23474202" y="1828111"/>
                  <a:pt x="23469302" y="1815228"/>
                  <a:pt x="23459499" y="1815228"/>
                </a:cubicBezTo>
                <a:cubicBezTo>
                  <a:pt x="23459499" y="1834553"/>
                  <a:pt x="23464401" y="1847438"/>
                  <a:pt x="23474202" y="1847438"/>
                </a:cubicBezTo>
                <a:close/>
                <a:moveTo>
                  <a:pt x="23517495" y="1847438"/>
                </a:moveTo>
                <a:cubicBezTo>
                  <a:pt x="23517496" y="1808786"/>
                  <a:pt x="23502792" y="1815228"/>
                  <a:pt x="23488089" y="1815228"/>
                </a:cubicBezTo>
                <a:cubicBezTo>
                  <a:pt x="23488089" y="1847438"/>
                  <a:pt x="23507693" y="1847437"/>
                  <a:pt x="23517495" y="1847438"/>
                </a:cubicBezTo>
                <a:close/>
                <a:moveTo>
                  <a:pt x="10483854" y="4856211"/>
                </a:moveTo>
                <a:cubicBezTo>
                  <a:pt x="10476777" y="4825460"/>
                  <a:pt x="10463759" y="4839249"/>
                  <a:pt x="10453508" y="4841609"/>
                </a:cubicBezTo>
                <a:cubicBezTo>
                  <a:pt x="10459209" y="4866381"/>
                  <a:pt x="10473603" y="4858571"/>
                  <a:pt x="10483854" y="4856211"/>
                </a:cubicBezTo>
                <a:close/>
                <a:moveTo>
                  <a:pt x="10682903" y="4810401"/>
                </a:moveTo>
                <a:cubicBezTo>
                  <a:pt x="10679364" y="4795026"/>
                  <a:pt x="10673059" y="4791080"/>
                  <a:pt x="10662807" y="4793439"/>
                </a:cubicBezTo>
                <a:cubicBezTo>
                  <a:pt x="10666149" y="4807961"/>
                  <a:pt x="10672651" y="4812761"/>
                  <a:pt x="10682903" y="4810401"/>
                </a:cubicBezTo>
                <a:close/>
                <a:moveTo>
                  <a:pt x="8570759" y="5296802"/>
                </a:moveTo>
                <a:cubicBezTo>
                  <a:pt x="8567014" y="5280526"/>
                  <a:pt x="8570524" y="5274006"/>
                  <a:pt x="8580043" y="5271815"/>
                </a:cubicBezTo>
                <a:cubicBezTo>
                  <a:pt x="8583580" y="5287186"/>
                  <a:pt x="8575518" y="5295707"/>
                  <a:pt x="8570759" y="5296802"/>
                </a:cubicBezTo>
                <a:close/>
                <a:moveTo>
                  <a:pt x="1134362" y="7008260"/>
                </a:moveTo>
                <a:cubicBezTo>
                  <a:pt x="1128101" y="7003430"/>
                  <a:pt x="1117153" y="7000576"/>
                  <a:pt x="1112266" y="7001701"/>
                </a:cubicBezTo>
                <a:cubicBezTo>
                  <a:pt x="1118712" y="6984990"/>
                  <a:pt x="1130838" y="6992948"/>
                  <a:pt x="1141591" y="6994951"/>
                </a:cubicBezTo>
                <a:cubicBezTo>
                  <a:pt x="1136704" y="6996076"/>
                  <a:pt x="1137879" y="7001180"/>
                  <a:pt x="1134362" y="7008260"/>
                </a:cubicBezTo>
                <a:close/>
                <a:moveTo>
                  <a:pt x="19314910" y="2827705"/>
                </a:moveTo>
                <a:cubicBezTo>
                  <a:pt x="19324711" y="2827705"/>
                  <a:pt x="19329613" y="2814837"/>
                  <a:pt x="19329613" y="2795469"/>
                </a:cubicBezTo>
                <a:cubicBezTo>
                  <a:pt x="19319811" y="2795469"/>
                  <a:pt x="19314911" y="2808367"/>
                  <a:pt x="19314910" y="2827705"/>
                </a:cubicBezTo>
                <a:close/>
                <a:moveTo>
                  <a:pt x="24408406" y="1661028"/>
                </a:moveTo>
                <a:cubicBezTo>
                  <a:pt x="24398428" y="1661028"/>
                  <a:pt x="24398428" y="1648198"/>
                  <a:pt x="24398428" y="1628951"/>
                </a:cubicBezTo>
                <a:cubicBezTo>
                  <a:pt x="24408406" y="1628951"/>
                  <a:pt x="24408406" y="1641782"/>
                  <a:pt x="24408406" y="1661028"/>
                </a:cubicBezTo>
                <a:close/>
                <a:moveTo>
                  <a:pt x="25128948" y="1509493"/>
                </a:moveTo>
                <a:cubicBezTo>
                  <a:pt x="25119846" y="1509493"/>
                  <a:pt x="25115295" y="1503078"/>
                  <a:pt x="25115295" y="1477416"/>
                </a:cubicBezTo>
                <a:cubicBezTo>
                  <a:pt x="25119846" y="1477416"/>
                  <a:pt x="25128948" y="1483831"/>
                  <a:pt x="25128948" y="1509493"/>
                </a:cubicBezTo>
                <a:close/>
                <a:moveTo>
                  <a:pt x="1074782" y="7045774"/>
                </a:moveTo>
                <a:cubicBezTo>
                  <a:pt x="1071140" y="7029950"/>
                  <a:pt x="1073675" y="7019186"/>
                  <a:pt x="1083191" y="7016996"/>
                </a:cubicBezTo>
                <a:cubicBezTo>
                  <a:pt x="1086630" y="7031939"/>
                  <a:pt x="1084301" y="7043583"/>
                  <a:pt x="1074782" y="7045774"/>
                </a:cubicBezTo>
                <a:close/>
                <a:moveTo>
                  <a:pt x="1175713" y="7022545"/>
                </a:moveTo>
                <a:cubicBezTo>
                  <a:pt x="1164378" y="7020007"/>
                  <a:pt x="1158147" y="7016294"/>
                  <a:pt x="1147941" y="7018643"/>
                </a:cubicBezTo>
                <a:cubicBezTo>
                  <a:pt x="1154960" y="7002447"/>
                  <a:pt x="1168964" y="6993220"/>
                  <a:pt x="1175713" y="7022545"/>
                </a:cubicBezTo>
                <a:close/>
                <a:moveTo>
                  <a:pt x="10208496" y="4945668"/>
                </a:moveTo>
                <a:cubicBezTo>
                  <a:pt x="10204958" y="4930293"/>
                  <a:pt x="10198523" y="4921879"/>
                  <a:pt x="10187418" y="4924435"/>
                </a:cubicBezTo>
                <a:cubicBezTo>
                  <a:pt x="10190760" y="4938956"/>
                  <a:pt x="10199099" y="4947831"/>
                  <a:pt x="10208496" y="4945668"/>
                </a:cubicBezTo>
                <a:close/>
                <a:moveTo>
                  <a:pt x="10433173" y="4893960"/>
                </a:moveTo>
                <a:cubicBezTo>
                  <a:pt x="10430814" y="4883709"/>
                  <a:pt x="10429634" y="4878585"/>
                  <a:pt x="10427472" y="4869188"/>
                </a:cubicBezTo>
                <a:cubicBezTo>
                  <a:pt x="10417221" y="4871547"/>
                  <a:pt x="10406968" y="4873907"/>
                  <a:pt x="10396718" y="4876266"/>
                </a:cubicBezTo>
                <a:cubicBezTo>
                  <a:pt x="10398880" y="4885662"/>
                  <a:pt x="10400060" y="4890787"/>
                  <a:pt x="10402419" y="4901038"/>
                </a:cubicBezTo>
                <a:cubicBezTo>
                  <a:pt x="10412670" y="4898679"/>
                  <a:pt x="10422922" y="4896319"/>
                  <a:pt x="10433173" y="4893960"/>
                </a:cubicBezTo>
                <a:close/>
                <a:moveTo>
                  <a:pt x="10642472" y="4845791"/>
                </a:moveTo>
                <a:cubicBezTo>
                  <a:pt x="10652724" y="4843431"/>
                  <a:pt x="10655491" y="4832001"/>
                  <a:pt x="10652149" y="4817479"/>
                </a:cubicBezTo>
                <a:cubicBezTo>
                  <a:pt x="10641896" y="4819839"/>
                  <a:pt x="10638933" y="4830415"/>
                  <a:pt x="10642472" y="4845791"/>
                </a:cubicBezTo>
                <a:close/>
                <a:moveTo>
                  <a:pt x="19286117" y="2863131"/>
                </a:moveTo>
                <a:cubicBezTo>
                  <a:pt x="19294080" y="2861521"/>
                  <a:pt x="19300206" y="2853470"/>
                  <a:pt x="19300206" y="2827705"/>
                </a:cubicBezTo>
                <a:cubicBezTo>
                  <a:pt x="19292855" y="2827705"/>
                  <a:pt x="19283053" y="2822877"/>
                  <a:pt x="19275090" y="2824487"/>
                </a:cubicBezTo>
                <a:cubicBezTo>
                  <a:pt x="19267125" y="2826100"/>
                  <a:pt x="19261000" y="2834145"/>
                  <a:pt x="19260999" y="2859909"/>
                </a:cubicBezTo>
                <a:cubicBezTo>
                  <a:pt x="19268351" y="2859910"/>
                  <a:pt x="19278153" y="2864741"/>
                  <a:pt x="19286117" y="2863131"/>
                </a:cubicBezTo>
                <a:close/>
                <a:moveTo>
                  <a:pt x="22502744" y="2122881"/>
                </a:moveTo>
                <a:cubicBezTo>
                  <a:pt x="22487646" y="2122881"/>
                  <a:pt x="22442346" y="2148776"/>
                  <a:pt x="22442346" y="2090513"/>
                </a:cubicBezTo>
                <a:cubicBezTo>
                  <a:pt x="22452413" y="2090514"/>
                  <a:pt x="22467512" y="2084040"/>
                  <a:pt x="22480096" y="2084848"/>
                </a:cubicBezTo>
                <a:cubicBezTo>
                  <a:pt x="22492678" y="2085657"/>
                  <a:pt x="22502745" y="2093749"/>
                  <a:pt x="22502744" y="2122881"/>
                </a:cubicBezTo>
                <a:close/>
                <a:moveTo>
                  <a:pt x="23556090" y="1882064"/>
                </a:moveTo>
                <a:cubicBezTo>
                  <a:pt x="23568955" y="1881258"/>
                  <a:pt x="23583658" y="1873206"/>
                  <a:pt x="23591010" y="1873206"/>
                </a:cubicBezTo>
                <a:cubicBezTo>
                  <a:pt x="23591010" y="1847437"/>
                  <a:pt x="23579980" y="1840995"/>
                  <a:pt x="23567117" y="1840996"/>
                </a:cubicBezTo>
                <a:cubicBezTo>
                  <a:pt x="23554252" y="1840995"/>
                  <a:pt x="23539549" y="1847438"/>
                  <a:pt x="23532197" y="1847438"/>
                </a:cubicBezTo>
                <a:cubicBezTo>
                  <a:pt x="23532197" y="1876427"/>
                  <a:pt x="23543225" y="1882869"/>
                  <a:pt x="23556090" y="1882064"/>
                </a:cubicBezTo>
                <a:close/>
                <a:moveTo>
                  <a:pt x="25466969" y="1443389"/>
                </a:moveTo>
                <a:cubicBezTo>
                  <a:pt x="25445350" y="1445498"/>
                  <a:pt x="25416831" y="1410548"/>
                  <a:pt x="25402111" y="1400906"/>
                </a:cubicBezTo>
                <a:cubicBezTo>
                  <a:pt x="25362859" y="1368767"/>
                  <a:pt x="25324423" y="1349483"/>
                  <a:pt x="25285169" y="1324844"/>
                </a:cubicBezTo>
                <a:cubicBezTo>
                  <a:pt x="25197667" y="1273422"/>
                  <a:pt x="25109349" y="1222001"/>
                  <a:pt x="25021847" y="1170579"/>
                </a:cubicBezTo>
                <a:cubicBezTo>
                  <a:pt x="24850933" y="1062379"/>
                  <a:pt x="24675113" y="959534"/>
                  <a:pt x="24499294" y="857762"/>
                </a:cubicBezTo>
                <a:cubicBezTo>
                  <a:pt x="24516468" y="841692"/>
                  <a:pt x="24536095" y="832050"/>
                  <a:pt x="24555618" y="830444"/>
                </a:cubicBezTo>
                <a:cubicBezTo>
                  <a:pt x="24575142" y="828837"/>
                  <a:pt x="24594566" y="835265"/>
                  <a:pt x="24611328" y="851334"/>
                </a:cubicBezTo>
                <a:cubicBezTo>
                  <a:pt x="24626049" y="864189"/>
                  <a:pt x="24640766" y="889901"/>
                  <a:pt x="24660394" y="902755"/>
                </a:cubicBezTo>
                <a:cubicBezTo>
                  <a:pt x="24684928" y="915611"/>
                  <a:pt x="24704554" y="920968"/>
                  <a:pt x="24729089" y="933823"/>
                </a:cubicBezTo>
                <a:cubicBezTo>
                  <a:pt x="24816590" y="978817"/>
                  <a:pt x="24899184" y="1023810"/>
                  <a:pt x="24987503" y="1075234"/>
                </a:cubicBezTo>
                <a:cubicBezTo>
                  <a:pt x="25075004" y="1125585"/>
                  <a:pt x="25163322" y="1177007"/>
                  <a:pt x="25250824" y="1234856"/>
                </a:cubicBezTo>
                <a:cubicBezTo>
                  <a:pt x="25294982" y="1260567"/>
                  <a:pt x="25339143" y="1286277"/>
                  <a:pt x="25382483" y="1317345"/>
                </a:cubicBezTo>
                <a:cubicBezTo>
                  <a:pt x="25407016" y="1330201"/>
                  <a:pt x="25431551" y="1343056"/>
                  <a:pt x="25451178" y="1362340"/>
                </a:cubicBezTo>
                <a:cubicBezTo>
                  <a:pt x="25460991" y="1368767"/>
                  <a:pt x="25475708" y="1375195"/>
                  <a:pt x="25485523" y="1381622"/>
                </a:cubicBezTo>
                <a:cubicBezTo>
                  <a:pt x="25485523" y="1394478"/>
                  <a:pt x="25485523" y="1413762"/>
                  <a:pt x="25485523" y="1426617"/>
                </a:cubicBezTo>
                <a:cubicBezTo>
                  <a:pt x="25480616" y="1437865"/>
                  <a:pt x="25474176" y="1442686"/>
                  <a:pt x="25466969" y="1443389"/>
                </a:cubicBezTo>
                <a:close/>
                <a:moveTo>
                  <a:pt x="22168857" y="2206759"/>
                </a:moveTo>
                <a:cubicBezTo>
                  <a:pt x="22110319" y="2223241"/>
                  <a:pt x="22046874" y="2182952"/>
                  <a:pt x="21988449" y="2168301"/>
                </a:cubicBezTo>
                <a:cubicBezTo>
                  <a:pt x="22003054" y="2142258"/>
                  <a:pt x="22022529" y="2117298"/>
                  <a:pt x="22042005" y="2097763"/>
                </a:cubicBezTo>
                <a:cubicBezTo>
                  <a:pt x="22046873" y="2117298"/>
                  <a:pt x="22051741" y="2155280"/>
                  <a:pt x="22066348" y="2149854"/>
                </a:cubicBezTo>
                <a:cubicBezTo>
                  <a:pt x="22085011" y="2149854"/>
                  <a:pt x="22099617" y="2142258"/>
                  <a:pt x="22119093" y="2142258"/>
                </a:cubicBezTo>
                <a:cubicBezTo>
                  <a:pt x="22158042" y="2142258"/>
                  <a:pt x="22192123" y="2155280"/>
                  <a:pt x="22225392" y="2168301"/>
                </a:cubicBezTo>
                <a:cubicBezTo>
                  <a:pt x="22207337" y="2189463"/>
                  <a:pt x="22188369" y="2201266"/>
                  <a:pt x="22168857" y="2206759"/>
                </a:cubicBezTo>
                <a:close/>
                <a:moveTo>
                  <a:pt x="20694533" y="2551763"/>
                </a:moveTo>
                <a:cubicBezTo>
                  <a:pt x="20694534" y="2514187"/>
                  <a:pt x="20674930" y="2520627"/>
                  <a:pt x="20665128" y="2520627"/>
                </a:cubicBezTo>
                <a:cubicBezTo>
                  <a:pt x="20665127" y="2559278"/>
                  <a:pt x="20679830" y="2551763"/>
                  <a:pt x="20694533" y="2551763"/>
                </a:cubicBezTo>
                <a:close/>
                <a:moveTo>
                  <a:pt x="9152315" y="5214534"/>
                </a:moveTo>
                <a:cubicBezTo>
                  <a:pt x="9151138" y="5209420"/>
                  <a:pt x="9144865" y="5205480"/>
                  <a:pt x="9143688" y="5200367"/>
                </a:cubicBezTo>
                <a:cubicBezTo>
                  <a:pt x="9170741" y="5177989"/>
                  <a:pt x="9196814" y="5151350"/>
                  <a:pt x="9216743" y="5125227"/>
                </a:cubicBezTo>
                <a:cubicBezTo>
                  <a:pt x="9220077" y="5139714"/>
                  <a:pt x="9223608" y="5155054"/>
                  <a:pt x="9227138" y="5170393"/>
                </a:cubicBezTo>
                <a:cubicBezTo>
                  <a:pt x="9224067" y="5176484"/>
                  <a:pt x="9213023" y="5179025"/>
                  <a:pt x="9209952" y="5185116"/>
                </a:cubicBezTo>
                <a:cubicBezTo>
                  <a:pt x="9190740" y="5194922"/>
                  <a:pt x="9171528" y="5204727"/>
                  <a:pt x="9152315" y="5214534"/>
                </a:cubicBezTo>
                <a:close/>
                <a:moveTo>
                  <a:pt x="22337714" y="2186377"/>
                </a:moveTo>
                <a:cubicBezTo>
                  <a:pt x="22324501" y="2186243"/>
                  <a:pt x="22309401" y="2178210"/>
                  <a:pt x="22301850" y="2178210"/>
                </a:cubicBezTo>
                <a:cubicBezTo>
                  <a:pt x="22301850" y="2149826"/>
                  <a:pt x="22313176" y="2142060"/>
                  <a:pt x="22326390" y="2141391"/>
                </a:cubicBezTo>
                <a:cubicBezTo>
                  <a:pt x="22339601" y="2140721"/>
                  <a:pt x="22354702" y="2147149"/>
                  <a:pt x="22362251" y="2147149"/>
                </a:cubicBezTo>
                <a:cubicBezTo>
                  <a:pt x="22362252" y="2178745"/>
                  <a:pt x="22350927" y="2186511"/>
                  <a:pt x="22337714" y="2186377"/>
                </a:cubicBezTo>
                <a:close/>
                <a:moveTo>
                  <a:pt x="22240611" y="2215046"/>
                </a:moveTo>
                <a:cubicBezTo>
                  <a:pt x="22240612" y="2195157"/>
                  <a:pt x="22240612" y="2175268"/>
                  <a:pt x="22240612" y="2149855"/>
                </a:cubicBezTo>
                <a:cubicBezTo>
                  <a:pt x="22249958" y="2155379"/>
                  <a:pt x="22259304" y="2162009"/>
                  <a:pt x="22268651" y="2168640"/>
                </a:cubicBezTo>
                <a:cubicBezTo>
                  <a:pt x="22259305" y="2181898"/>
                  <a:pt x="22249957" y="2201788"/>
                  <a:pt x="22240611" y="2215046"/>
                </a:cubicBezTo>
                <a:close/>
                <a:moveTo>
                  <a:pt x="22531916" y="2151797"/>
                </a:moveTo>
                <a:cubicBezTo>
                  <a:pt x="22526074" y="2153629"/>
                  <a:pt x="22519064" y="2150529"/>
                  <a:pt x="22514390" y="2150529"/>
                </a:cubicBezTo>
                <a:cubicBezTo>
                  <a:pt x="22514390" y="2116704"/>
                  <a:pt x="22533083" y="2123470"/>
                  <a:pt x="22542430" y="2123469"/>
                </a:cubicBezTo>
                <a:cubicBezTo>
                  <a:pt x="22542430" y="2143199"/>
                  <a:pt x="22537757" y="2149964"/>
                  <a:pt x="22531916" y="2151797"/>
                </a:cubicBezTo>
                <a:close/>
                <a:moveTo>
                  <a:pt x="1242036" y="7057283"/>
                </a:moveTo>
                <a:cubicBezTo>
                  <a:pt x="1239592" y="7057846"/>
                  <a:pt x="1233785" y="7060566"/>
                  <a:pt x="1228595" y="7060377"/>
                </a:cubicBezTo>
                <a:cubicBezTo>
                  <a:pt x="1223405" y="7060187"/>
                  <a:pt x="1218831" y="7057089"/>
                  <a:pt x="1218855" y="7046012"/>
                </a:cubicBezTo>
                <a:cubicBezTo>
                  <a:pt x="1215225" y="7030241"/>
                  <a:pt x="1239616" y="7046769"/>
                  <a:pt x="1244503" y="7045645"/>
                </a:cubicBezTo>
                <a:cubicBezTo>
                  <a:pt x="1245713" y="7050902"/>
                  <a:pt x="1242036" y="7057283"/>
                  <a:pt x="1242036" y="7057283"/>
                </a:cubicBezTo>
                <a:close/>
                <a:moveTo>
                  <a:pt x="10173835" y="5002217"/>
                </a:moveTo>
                <a:cubicBezTo>
                  <a:pt x="10170297" y="4986841"/>
                  <a:pt x="10166758" y="4971465"/>
                  <a:pt x="10163219" y="4956089"/>
                </a:cubicBezTo>
                <a:cubicBezTo>
                  <a:pt x="10155327" y="4968699"/>
                  <a:pt x="10142309" y="4982489"/>
                  <a:pt x="10133238" y="4989973"/>
                </a:cubicBezTo>
                <a:cubicBezTo>
                  <a:pt x="10144668" y="4992740"/>
                  <a:pt x="10162405" y="4999451"/>
                  <a:pt x="10173835" y="5002217"/>
                </a:cubicBezTo>
                <a:close/>
                <a:moveTo>
                  <a:pt x="1157261" y="7077934"/>
                </a:moveTo>
                <a:cubicBezTo>
                  <a:pt x="1151010" y="7078731"/>
                  <a:pt x="1144716" y="7073746"/>
                  <a:pt x="1141342" y="7059084"/>
                </a:cubicBezTo>
                <a:cubicBezTo>
                  <a:pt x="1152244" y="7061720"/>
                  <a:pt x="1162017" y="7059471"/>
                  <a:pt x="1172917" y="7062109"/>
                </a:cubicBezTo>
                <a:cubicBezTo>
                  <a:pt x="1169717" y="7070565"/>
                  <a:pt x="1163509" y="7077140"/>
                  <a:pt x="1157261" y="7077934"/>
                </a:cubicBezTo>
                <a:close/>
                <a:moveTo>
                  <a:pt x="215795" y="7295038"/>
                </a:moveTo>
                <a:cubicBezTo>
                  <a:pt x="212049" y="7278762"/>
                  <a:pt x="220848" y="7271025"/>
                  <a:pt x="225036" y="7270061"/>
                </a:cubicBezTo>
                <a:cubicBezTo>
                  <a:pt x="228781" y="7286337"/>
                  <a:pt x="225842" y="7292726"/>
                  <a:pt x="215795" y="7295038"/>
                </a:cubicBezTo>
                <a:close/>
                <a:moveTo>
                  <a:pt x="1470457" y="7006285"/>
                </a:moveTo>
                <a:cubicBezTo>
                  <a:pt x="1465917" y="6986556"/>
                  <a:pt x="1460241" y="6961896"/>
                  <a:pt x="1476514" y="6958151"/>
                </a:cubicBezTo>
                <a:cubicBezTo>
                  <a:pt x="1481054" y="6977879"/>
                  <a:pt x="1492154" y="7001291"/>
                  <a:pt x="1470457" y="7006285"/>
                </a:cubicBezTo>
                <a:close/>
                <a:moveTo>
                  <a:pt x="24656977" y="1675231"/>
                </a:moveTo>
                <a:cubicBezTo>
                  <a:pt x="24602944" y="1655900"/>
                  <a:pt x="24549727" y="1636567"/>
                  <a:pt x="24495691" y="1617235"/>
                </a:cubicBezTo>
                <a:cubicBezTo>
                  <a:pt x="24500604" y="1594680"/>
                  <a:pt x="24512886" y="1591458"/>
                  <a:pt x="24526394" y="1594681"/>
                </a:cubicBezTo>
                <a:cubicBezTo>
                  <a:pt x="24539901" y="1597902"/>
                  <a:pt x="24554640" y="1607569"/>
                  <a:pt x="24564461" y="1610791"/>
                </a:cubicBezTo>
                <a:cubicBezTo>
                  <a:pt x="24593935" y="1630123"/>
                  <a:pt x="24632414" y="1623679"/>
                  <a:pt x="24656977" y="1675231"/>
                </a:cubicBezTo>
                <a:close/>
                <a:moveTo>
                  <a:pt x="23663707" y="1905417"/>
                </a:moveTo>
                <a:cubicBezTo>
                  <a:pt x="23663708" y="1876432"/>
                  <a:pt x="23652884" y="1868374"/>
                  <a:pt x="23640224" y="1867568"/>
                </a:cubicBezTo>
                <a:cubicBezTo>
                  <a:pt x="23627564" y="1866764"/>
                  <a:pt x="23613063" y="1873206"/>
                  <a:pt x="23605712" y="1873206"/>
                </a:cubicBezTo>
                <a:cubicBezTo>
                  <a:pt x="23605712" y="1936552"/>
                  <a:pt x="23644103" y="1905416"/>
                  <a:pt x="23663707" y="1905417"/>
                </a:cubicBezTo>
                <a:close/>
                <a:moveTo>
                  <a:pt x="9061715" y="5275056"/>
                </a:moveTo>
                <a:cubicBezTo>
                  <a:pt x="9076059" y="5266219"/>
                  <a:pt x="9089107" y="5257682"/>
                  <a:pt x="9101356" y="5248635"/>
                </a:cubicBezTo>
                <a:lnTo>
                  <a:pt x="9136193" y="5219172"/>
                </a:lnTo>
                <a:lnTo>
                  <a:pt x="9142104" y="5201912"/>
                </a:lnTo>
                <a:cubicBezTo>
                  <a:pt x="9143279" y="5207016"/>
                  <a:pt x="9149213" y="5211025"/>
                  <a:pt x="9150387" y="5216129"/>
                </a:cubicBezTo>
                <a:lnTo>
                  <a:pt x="9145291" y="5224943"/>
                </a:lnTo>
                <a:lnTo>
                  <a:pt x="9148990" y="5227293"/>
                </a:lnTo>
                <a:cubicBezTo>
                  <a:pt x="9120301" y="5244966"/>
                  <a:pt x="9091613" y="5262640"/>
                  <a:pt x="9061715" y="5275056"/>
                </a:cubicBezTo>
                <a:close/>
                <a:moveTo>
                  <a:pt x="1260820" y="7070795"/>
                </a:moveTo>
                <a:cubicBezTo>
                  <a:pt x="1259986" y="7073129"/>
                  <a:pt x="1257063" y="7072374"/>
                  <a:pt x="1251224" y="7070862"/>
                </a:cubicBezTo>
                <a:cubicBezTo>
                  <a:pt x="1255190" y="7064236"/>
                  <a:pt x="1255190" y="7064236"/>
                  <a:pt x="1257910" y="7052185"/>
                </a:cubicBezTo>
                <a:cubicBezTo>
                  <a:pt x="1260407" y="7063036"/>
                  <a:pt x="1261656" y="7068461"/>
                  <a:pt x="1260820" y="7070795"/>
                </a:cubicBezTo>
                <a:close/>
                <a:moveTo>
                  <a:pt x="22387549" y="2210345"/>
                </a:moveTo>
                <a:cubicBezTo>
                  <a:pt x="22378448" y="2210345"/>
                  <a:pt x="22373897" y="2197515"/>
                  <a:pt x="22373898" y="2178268"/>
                </a:cubicBezTo>
                <a:cubicBezTo>
                  <a:pt x="22382241" y="2178268"/>
                  <a:pt x="22387549" y="2191099"/>
                  <a:pt x="22387549" y="2210345"/>
                </a:cubicBezTo>
                <a:close/>
                <a:moveTo>
                  <a:pt x="714503" y="7204064"/>
                </a:moveTo>
                <a:cubicBezTo>
                  <a:pt x="710979" y="7188751"/>
                  <a:pt x="713389" y="7177446"/>
                  <a:pt x="722905" y="7175256"/>
                </a:cubicBezTo>
                <a:cubicBezTo>
                  <a:pt x="727604" y="7195674"/>
                  <a:pt x="724022" y="7201873"/>
                  <a:pt x="714503" y="7204064"/>
                </a:cubicBezTo>
                <a:close/>
                <a:moveTo>
                  <a:pt x="10118225" y="5042000"/>
                </a:moveTo>
                <a:cubicBezTo>
                  <a:pt x="10114686" y="5026623"/>
                  <a:pt x="10111148" y="5011248"/>
                  <a:pt x="10107609" y="4995872"/>
                </a:cubicBezTo>
                <a:cubicBezTo>
                  <a:pt x="10093412" y="5004536"/>
                  <a:pt x="10078035" y="5008075"/>
                  <a:pt x="10063836" y="5016740"/>
                </a:cubicBezTo>
                <a:cubicBezTo>
                  <a:pt x="10082753" y="5028576"/>
                  <a:pt x="10100489" y="5035288"/>
                  <a:pt x="10118225" y="5042000"/>
                </a:cubicBezTo>
                <a:close/>
                <a:moveTo>
                  <a:pt x="22441533" y="2208983"/>
                </a:moveTo>
                <a:cubicBezTo>
                  <a:pt x="22431770" y="2208983"/>
                  <a:pt x="22417129" y="2215126"/>
                  <a:pt x="22417129" y="2178268"/>
                </a:cubicBezTo>
                <a:cubicBezTo>
                  <a:pt x="22426890" y="2178268"/>
                  <a:pt x="22441532" y="2178268"/>
                  <a:pt x="22441533" y="2208983"/>
                </a:cubicBezTo>
                <a:close/>
                <a:moveTo>
                  <a:pt x="8358033" y="5454180"/>
                </a:moveTo>
                <a:lnTo>
                  <a:pt x="8359109" y="5449517"/>
                </a:lnTo>
                <a:cubicBezTo>
                  <a:pt x="8359109" y="5449517"/>
                  <a:pt x="8358845" y="5450663"/>
                  <a:pt x="8358464" y="5452311"/>
                </a:cubicBezTo>
                <a:close/>
                <a:moveTo>
                  <a:pt x="20451119" y="2674160"/>
                </a:moveTo>
                <a:cubicBezTo>
                  <a:pt x="20451119" y="2654834"/>
                  <a:pt x="20446217" y="2641950"/>
                  <a:pt x="20436416" y="2641951"/>
                </a:cubicBezTo>
                <a:cubicBezTo>
                  <a:pt x="20436415" y="2661278"/>
                  <a:pt x="20436416" y="2674160"/>
                  <a:pt x="20451119" y="2674160"/>
                </a:cubicBezTo>
                <a:close/>
                <a:moveTo>
                  <a:pt x="1223673" y="7100225"/>
                </a:moveTo>
                <a:cubicBezTo>
                  <a:pt x="1209165" y="7103308"/>
                  <a:pt x="1184200" y="7089592"/>
                  <a:pt x="1179454" y="7086587"/>
                </a:cubicBezTo>
                <a:cubicBezTo>
                  <a:pt x="1178260" y="7081399"/>
                  <a:pt x="1182201" y="7075029"/>
                  <a:pt x="1181007" y="7069841"/>
                </a:cubicBezTo>
                <a:cubicBezTo>
                  <a:pt x="1186145" y="7068658"/>
                  <a:pt x="1199073" y="7067048"/>
                  <a:pt x="1210823" y="7069125"/>
                </a:cubicBezTo>
                <a:lnTo>
                  <a:pt x="1222325" y="7073835"/>
                </a:lnTo>
                <a:lnTo>
                  <a:pt x="1213865" y="7064069"/>
                </a:lnTo>
                <a:cubicBezTo>
                  <a:pt x="1215202" y="7060906"/>
                  <a:pt x="1219717" y="7059866"/>
                  <a:pt x="1223187" y="7061924"/>
                </a:cubicBezTo>
                <a:lnTo>
                  <a:pt x="1225656" y="7075199"/>
                </a:lnTo>
                <a:lnTo>
                  <a:pt x="1226436" y="7075518"/>
                </a:lnTo>
                <a:cubicBezTo>
                  <a:pt x="1230599" y="7078914"/>
                  <a:pt x="1233345" y="7083744"/>
                  <a:pt x="1233553" y="7090525"/>
                </a:cubicBezTo>
                <a:cubicBezTo>
                  <a:pt x="1232178" y="7096305"/>
                  <a:pt x="1228504" y="7099199"/>
                  <a:pt x="1223673" y="7100225"/>
                </a:cubicBezTo>
                <a:close/>
                <a:moveTo>
                  <a:pt x="21796435" y="2366018"/>
                </a:moveTo>
                <a:cubicBezTo>
                  <a:pt x="21796436" y="2346692"/>
                  <a:pt x="21791536" y="2334883"/>
                  <a:pt x="21781732" y="2334884"/>
                </a:cubicBezTo>
                <a:cubicBezTo>
                  <a:pt x="21781733" y="2359574"/>
                  <a:pt x="21786635" y="2366018"/>
                  <a:pt x="21796435" y="2366018"/>
                </a:cubicBezTo>
                <a:close/>
                <a:moveTo>
                  <a:pt x="8356895" y="5459106"/>
                </a:moveTo>
                <a:lnTo>
                  <a:pt x="8358033" y="5454180"/>
                </a:lnTo>
                <a:lnTo>
                  <a:pt x="8357124" y="5458115"/>
                </a:lnTo>
                <a:close/>
                <a:moveTo>
                  <a:pt x="8355933" y="5463275"/>
                </a:moveTo>
                <a:lnTo>
                  <a:pt x="8356895" y="5459106"/>
                </a:lnTo>
                <a:lnTo>
                  <a:pt x="8355983" y="5463060"/>
                </a:lnTo>
                <a:cubicBezTo>
                  <a:pt x="8355734" y="5464135"/>
                  <a:pt x="8355669" y="5464421"/>
                  <a:pt x="8355933" y="5463275"/>
                </a:cubicBezTo>
                <a:close/>
                <a:moveTo>
                  <a:pt x="21339590" y="2475464"/>
                </a:moveTo>
                <a:cubicBezTo>
                  <a:pt x="21334403" y="2468647"/>
                  <a:pt x="21334403" y="2461827"/>
                  <a:pt x="21329216" y="2461828"/>
                </a:cubicBezTo>
                <a:cubicBezTo>
                  <a:pt x="21331808" y="2458418"/>
                  <a:pt x="21334403" y="2456288"/>
                  <a:pt x="21336672" y="2455329"/>
                </a:cubicBezTo>
                <a:cubicBezTo>
                  <a:pt x="21343480" y="2452453"/>
                  <a:pt x="21347371" y="2460123"/>
                  <a:pt x="21339590" y="2475464"/>
                </a:cubicBezTo>
                <a:close/>
                <a:moveTo>
                  <a:pt x="9838792" y="5133295"/>
                </a:moveTo>
                <a:cubicBezTo>
                  <a:pt x="9835253" y="5117918"/>
                  <a:pt x="9827769" y="5108847"/>
                  <a:pt x="9817517" y="5111207"/>
                </a:cubicBezTo>
                <a:cubicBezTo>
                  <a:pt x="9821056" y="5126583"/>
                  <a:pt x="9828541" y="5135654"/>
                  <a:pt x="9838792" y="5133295"/>
                </a:cubicBezTo>
                <a:close/>
                <a:moveTo>
                  <a:pt x="10501717" y="4980725"/>
                </a:moveTo>
                <a:cubicBezTo>
                  <a:pt x="10498178" y="4965349"/>
                  <a:pt x="10490693" y="4956278"/>
                  <a:pt x="10480441" y="4958637"/>
                </a:cubicBezTo>
                <a:cubicBezTo>
                  <a:pt x="10485160" y="4979139"/>
                  <a:pt x="10491465" y="4983085"/>
                  <a:pt x="10501717" y="4980725"/>
                </a:cubicBezTo>
                <a:close/>
                <a:moveTo>
                  <a:pt x="20665128" y="2641950"/>
                </a:moveTo>
                <a:cubicBezTo>
                  <a:pt x="20665128" y="2609741"/>
                  <a:pt x="20646341" y="2609741"/>
                  <a:pt x="20636538" y="2609741"/>
                </a:cubicBezTo>
                <a:cubicBezTo>
                  <a:pt x="20636538" y="2648393"/>
                  <a:pt x="20651243" y="2641951"/>
                  <a:pt x="20665128" y="2641950"/>
                </a:cubicBezTo>
                <a:close/>
                <a:moveTo>
                  <a:pt x="23716929" y="1940595"/>
                </a:moveTo>
                <a:cubicBezTo>
                  <a:pt x="23723132" y="1938565"/>
                  <a:pt x="23728645" y="1936552"/>
                  <a:pt x="23732321" y="1936552"/>
                </a:cubicBezTo>
                <a:cubicBezTo>
                  <a:pt x="23732321" y="1908100"/>
                  <a:pt x="23722518" y="1900316"/>
                  <a:pt x="23710266" y="1899645"/>
                </a:cubicBezTo>
                <a:cubicBezTo>
                  <a:pt x="23698013" y="1898974"/>
                  <a:pt x="23683310" y="1905417"/>
                  <a:pt x="23673510" y="1905416"/>
                </a:cubicBezTo>
                <a:cubicBezTo>
                  <a:pt x="23673510" y="1952926"/>
                  <a:pt x="23698321" y="1946685"/>
                  <a:pt x="23716929" y="1940595"/>
                </a:cubicBezTo>
                <a:close/>
                <a:moveTo>
                  <a:pt x="20494206" y="2684628"/>
                </a:moveTo>
                <a:cubicBezTo>
                  <a:pt x="20509318" y="2683823"/>
                  <a:pt x="20526267" y="2674160"/>
                  <a:pt x="20533618" y="2674160"/>
                </a:cubicBezTo>
                <a:cubicBezTo>
                  <a:pt x="20533618" y="2641950"/>
                  <a:pt x="20520346" y="2633898"/>
                  <a:pt x="20505233" y="2633898"/>
                </a:cubicBezTo>
                <a:cubicBezTo>
                  <a:pt x="20490122" y="2633898"/>
                  <a:pt x="20473174" y="2641950"/>
                  <a:pt x="20465821" y="2641950"/>
                </a:cubicBezTo>
                <a:cubicBezTo>
                  <a:pt x="20465821" y="2677381"/>
                  <a:pt x="20479095" y="2685433"/>
                  <a:pt x="20494206" y="2684628"/>
                </a:cubicBezTo>
                <a:close/>
                <a:moveTo>
                  <a:pt x="25611612" y="1507779"/>
                </a:moveTo>
                <a:cubicBezTo>
                  <a:pt x="25582433" y="1514130"/>
                  <a:pt x="25529751" y="1533184"/>
                  <a:pt x="25515161" y="1444268"/>
                </a:cubicBezTo>
                <a:cubicBezTo>
                  <a:pt x="25548392" y="1456971"/>
                  <a:pt x="25587296" y="1450620"/>
                  <a:pt x="25611612" y="1507779"/>
                </a:cubicBezTo>
                <a:close/>
                <a:moveTo>
                  <a:pt x="9014110" y="5328912"/>
                </a:moveTo>
                <a:cubicBezTo>
                  <a:pt x="9011584" y="5328821"/>
                  <a:pt x="9008616" y="5326817"/>
                  <a:pt x="9005650" y="5324812"/>
                </a:cubicBezTo>
                <a:cubicBezTo>
                  <a:pt x="9010409" y="5323717"/>
                  <a:pt x="9009234" y="5318613"/>
                  <a:pt x="9011644" y="5307308"/>
                </a:cubicBezTo>
                <a:cubicBezTo>
                  <a:pt x="9013994" y="5317517"/>
                  <a:pt x="9015169" y="5322621"/>
                  <a:pt x="9019927" y="5321526"/>
                </a:cubicBezTo>
                <a:cubicBezTo>
                  <a:pt x="9018722" y="5327178"/>
                  <a:pt x="9016636" y="5329002"/>
                  <a:pt x="9014110" y="5328912"/>
                </a:cubicBezTo>
                <a:close/>
                <a:moveTo>
                  <a:pt x="20704336" y="2641950"/>
                </a:moveTo>
                <a:cubicBezTo>
                  <a:pt x="20704336" y="2622626"/>
                  <a:pt x="20704336" y="2609741"/>
                  <a:pt x="20694533" y="2609741"/>
                </a:cubicBezTo>
                <a:cubicBezTo>
                  <a:pt x="20694533" y="2629067"/>
                  <a:pt x="20694533" y="2641950"/>
                  <a:pt x="20704336" y="2641950"/>
                </a:cubicBezTo>
                <a:close/>
                <a:moveTo>
                  <a:pt x="8345213" y="5487561"/>
                </a:moveTo>
                <a:cubicBezTo>
                  <a:pt x="8337689" y="5478222"/>
                  <a:pt x="8330165" y="5468883"/>
                  <a:pt x="8321431" y="5454286"/>
                </a:cubicBezTo>
                <a:cubicBezTo>
                  <a:pt x="8331640" y="5451937"/>
                  <a:pt x="8341848" y="5449588"/>
                  <a:pt x="8349371" y="5458927"/>
                </a:cubicBezTo>
                <a:cubicBezTo>
                  <a:pt x="8351791" y="5469441"/>
                  <a:pt x="8349107" y="5481130"/>
                  <a:pt x="8345213" y="5487561"/>
                </a:cubicBezTo>
                <a:close/>
                <a:moveTo>
                  <a:pt x="22084907" y="2332107"/>
                </a:moveTo>
                <a:cubicBezTo>
                  <a:pt x="22076102" y="2332107"/>
                  <a:pt x="22056890" y="2338249"/>
                  <a:pt x="22056890" y="2307535"/>
                </a:cubicBezTo>
                <a:cubicBezTo>
                  <a:pt x="22066495" y="2307536"/>
                  <a:pt x="22084908" y="2301392"/>
                  <a:pt x="22084907" y="2332107"/>
                </a:cubicBezTo>
                <a:close/>
                <a:moveTo>
                  <a:pt x="24722288" y="1726632"/>
                </a:moveTo>
                <a:cubicBezTo>
                  <a:pt x="24718986" y="1726720"/>
                  <a:pt x="24715435" y="1726368"/>
                  <a:pt x="24711833" y="1726368"/>
                </a:cubicBezTo>
                <a:cubicBezTo>
                  <a:pt x="24711833" y="1695926"/>
                  <a:pt x="24722637" y="1692120"/>
                  <a:pt x="24731758" y="1692120"/>
                </a:cubicBezTo>
                <a:cubicBezTo>
                  <a:pt x="24734798" y="1692120"/>
                  <a:pt x="24737650" y="1692543"/>
                  <a:pt x="24739851" y="1692543"/>
                </a:cubicBezTo>
                <a:cubicBezTo>
                  <a:pt x="24739851" y="1722139"/>
                  <a:pt x="24732194" y="1726368"/>
                  <a:pt x="24722288" y="1726632"/>
                </a:cubicBezTo>
                <a:close/>
                <a:moveTo>
                  <a:pt x="9002085" y="5345427"/>
                </a:moveTo>
                <a:cubicBezTo>
                  <a:pt x="8995514" y="5346939"/>
                  <a:pt x="8988319" y="5345739"/>
                  <a:pt x="8981814" y="5341524"/>
                </a:cubicBezTo>
                <a:cubicBezTo>
                  <a:pt x="8992327" y="5339105"/>
                  <a:pt x="9005602" y="5324625"/>
                  <a:pt x="9018613" y="5333055"/>
                </a:cubicBezTo>
                <a:cubicBezTo>
                  <a:pt x="9014604" y="5339690"/>
                  <a:pt x="9008657" y="5343914"/>
                  <a:pt x="9002085" y="5345427"/>
                </a:cubicBezTo>
                <a:close/>
                <a:moveTo>
                  <a:pt x="10762190" y="4947762"/>
                </a:moveTo>
                <a:cubicBezTo>
                  <a:pt x="10767316" y="4946582"/>
                  <a:pt x="10776388" y="4939097"/>
                  <a:pt x="10771670" y="4918597"/>
                </a:cubicBezTo>
                <a:cubicBezTo>
                  <a:pt x="10761418" y="4920956"/>
                  <a:pt x="10757472" y="4927261"/>
                  <a:pt x="10762190" y="4947762"/>
                </a:cubicBezTo>
                <a:close/>
                <a:moveTo>
                  <a:pt x="22546055" y="2243494"/>
                </a:moveTo>
                <a:cubicBezTo>
                  <a:pt x="22536953" y="2243494"/>
                  <a:pt x="22532403" y="2237079"/>
                  <a:pt x="22532403" y="2211415"/>
                </a:cubicBezTo>
                <a:cubicBezTo>
                  <a:pt x="22540746" y="2211415"/>
                  <a:pt x="22546054" y="2217829"/>
                  <a:pt x="22546055" y="2243494"/>
                </a:cubicBezTo>
                <a:close/>
                <a:moveTo>
                  <a:pt x="8995578" y="5363527"/>
                </a:moveTo>
                <a:lnTo>
                  <a:pt x="8995651" y="5360653"/>
                </a:lnTo>
                <a:cubicBezTo>
                  <a:pt x="8995736" y="5357295"/>
                  <a:pt x="8995805" y="5354609"/>
                  <a:pt x="8995805" y="5354609"/>
                </a:cubicBezTo>
                <a:close/>
                <a:moveTo>
                  <a:pt x="22557619" y="2243494"/>
                </a:moveTo>
                <a:cubicBezTo>
                  <a:pt x="22557619" y="2217829"/>
                  <a:pt x="22562169" y="2211415"/>
                  <a:pt x="22571272" y="2211415"/>
                </a:cubicBezTo>
                <a:cubicBezTo>
                  <a:pt x="22571271" y="2237079"/>
                  <a:pt x="22566721" y="2243494"/>
                  <a:pt x="22557619" y="2243494"/>
                </a:cubicBezTo>
                <a:close/>
                <a:moveTo>
                  <a:pt x="23216092" y="2091959"/>
                </a:moveTo>
                <a:cubicBezTo>
                  <a:pt x="23206989" y="2091959"/>
                  <a:pt x="23202441" y="2079128"/>
                  <a:pt x="23202441" y="2059880"/>
                </a:cubicBezTo>
                <a:cubicBezTo>
                  <a:pt x="23211540" y="2059879"/>
                  <a:pt x="23216092" y="2072712"/>
                  <a:pt x="23216092" y="2091959"/>
                </a:cubicBezTo>
                <a:close/>
                <a:moveTo>
                  <a:pt x="22821415" y="2185008"/>
                </a:moveTo>
                <a:lnTo>
                  <a:pt x="22817181" y="2183546"/>
                </a:lnTo>
                <a:lnTo>
                  <a:pt x="22816869" y="2181362"/>
                </a:lnTo>
                <a:close/>
                <a:moveTo>
                  <a:pt x="19500330" y="2950098"/>
                </a:moveTo>
                <a:cubicBezTo>
                  <a:pt x="19656345" y="2879235"/>
                  <a:pt x="19817260" y="2847028"/>
                  <a:pt x="19973274" y="2801901"/>
                </a:cubicBezTo>
                <a:cubicBezTo>
                  <a:pt x="20012482" y="2795469"/>
                  <a:pt x="20055774" y="2801901"/>
                  <a:pt x="20090080" y="2776154"/>
                </a:cubicBezTo>
                <a:cubicBezTo>
                  <a:pt x="20104784" y="2764345"/>
                  <a:pt x="20114586" y="2738580"/>
                  <a:pt x="20129289" y="2732135"/>
                </a:cubicBezTo>
                <a:cubicBezTo>
                  <a:pt x="20148892" y="2732135"/>
                  <a:pt x="20168496" y="2725694"/>
                  <a:pt x="20188100" y="2719256"/>
                </a:cubicBezTo>
                <a:cubicBezTo>
                  <a:pt x="20265698" y="2706371"/>
                  <a:pt x="20344114" y="2693485"/>
                  <a:pt x="20421713" y="2674160"/>
                </a:cubicBezTo>
                <a:cubicBezTo>
                  <a:pt x="20402109" y="2577531"/>
                  <a:pt x="20339213" y="2654834"/>
                  <a:pt x="20304906" y="2674160"/>
                </a:cubicBezTo>
                <a:cubicBezTo>
                  <a:pt x="20304906" y="2654834"/>
                  <a:pt x="20304906" y="2635508"/>
                  <a:pt x="20304906" y="2609741"/>
                </a:cubicBezTo>
                <a:cubicBezTo>
                  <a:pt x="20163594" y="2674160"/>
                  <a:pt x="20022284" y="2712812"/>
                  <a:pt x="19876071" y="2756831"/>
                </a:cubicBezTo>
                <a:cubicBezTo>
                  <a:pt x="19846666" y="2764345"/>
                  <a:pt x="19812359" y="2764345"/>
                  <a:pt x="19778051" y="2776153"/>
                </a:cubicBezTo>
                <a:cubicBezTo>
                  <a:pt x="19748646" y="2789035"/>
                  <a:pt x="19724958" y="2834146"/>
                  <a:pt x="19695553" y="2840587"/>
                </a:cubicBezTo>
                <a:cubicBezTo>
                  <a:pt x="19631840" y="2872795"/>
                  <a:pt x="19568944" y="2917887"/>
                  <a:pt x="19500331" y="2917887"/>
                </a:cubicBezTo>
                <a:cubicBezTo>
                  <a:pt x="19500330" y="2930773"/>
                  <a:pt x="19500330" y="2943653"/>
                  <a:pt x="19500330" y="2950098"/>
                </a:cubicBezTo>
                <a:close/>
                <a:moveTo>
                  <a:pt x="23504282" y="2030396"/>
                </a:moveTo>
                <a:cubicBezTo>
                  <a:pt x="23495180" y="2030396"/>
                  <a:pt x="23490630" y="2017566"/>
                  <a:pt x="23490629" y="1998320"/>
                </a:cubicBezTo>
                <a:cubicBezTo>
                  <a:pt x="23499731" y="1998320"/>
                  <a:pt x="23504282" y="2011150"/>
                  <a:pt x="23504282" y="2030396"/>
                </a:cubicBezTo>
                <a:close/>
                <a:moveTo>
                  <a:pt x="8995417" y="5369835"/>
                </a:moveTo>
                <a:lnTo>
                  <a:pt x="8995578" y="5363527"/>
                </a:lnTo>
                <a:lnTo>
                  <a:pt x="8995491" y="5366949"/>
                </a:lnTo>
                <a:close/>
                <a:moveTo>
                  <a:pt x="8995342" y="5372740"/>
                </a:moveTo>
                <a:cubicBezTo>
                  <a:pt x="8995291" y="5374755"/>
                  <a:pt x="8995325" y="5373412"/>
                  <a:pt x="8995394" y="5370726"/>
                </a:cubicBezTo>
                <a:lnTo>
                  <a:pt x="8995417" y="5369835"/>
                </a:lnTo>
                <a:close/>
                <a:moveTo>
                  <a:pt x="23791133" y="1968762"/>
                </a:moveTo>
                <a:cubicBezTo>
                  <a:pt x="23791132" y="1943530"/>
                  <a:pt x="23783781" y="1935478"/>
                  <a:pt x="23774591" y="1933733"/>
                </a:cubicBezTo>
                <a:cubicBezTo>
                  <a:pt x="23765401" y="1931989"/>
                  <a:pt x="23754375" y="1936552"/>
                  <a:pt x="23747023" y="1936552"/>
                </a:cubicBezTo>
                <a:cubicBezTo>
                  <a:pt x="23747023" y="1988088"/>
                  <a:pt x="23776429" y="1968762"/>
                  <a:pt x="23791133" y="1968762"/>
                </a:cubicBezTo>
                <a:close/>
                <a:moveTo>
                  <a:pt x="21956024" y="2395075"/>
                </a:moveTo>
                <a:cubicBezTo>
                  <a:pt x="21956023" y="2388933"/>
                  <a:pt x="21956024" y="2376647"/>
                  <a:pt x="21956023" y="2364360"/>
                </a:cubicBezTo>
                <a:cubicBezTo>
                  <a:pt x="21963099" y="2364360"/>
                  <a:pt x="21971350" y="2362825"/>
                  <a:pt x="21979014" y="2363593"/>
                </a:cubicBezTo>
                <a:cubicBezTo>
                  <a:pt x="21986678" y="2364360"/>
                  <a:pt x="21993752" y="2367433"/>
                  <a:pt x="21998467" y="2376647"/>
                </a:cubicBezTo>
                <a:cubicBezTo>
                  <a:pt x="21984319" y="2382789"/>
                  <a:pt x="21970171" y="2388933"/>
                  <a:pt x="21956024" y="2395075"/>
                </a:cubicBezTo>
                <a:close/>
                <a:moveTo>
                  <a:pt x="23417773" y="2058814"/>
                </a:moveTo>
                <a:cubicBezTo>
                  <a:pt x="23403217" y="2058814"/>
                  <a:pt x="23388661" y="2058814"/>
                  <a:pt x="23378956" y="2058814"/>
                </a:cubicBezTo>
                <a:cubicBezTo>
                  <a:pt x="23378956" y="2039679"/>
                  <a:pt x="23383809" y="2007789"/>
                  <a:pt x="23393513" y="2014167"/>
                </a:cubicBezTo>
                <a:cubicBezTo>
                  <a:pt x="23408069" y="2014167"/>
                  <a:pt x="23417773" y="2033301"/>
                  <a:pt x="23417773" y="2058814"/>
                </a:cubicBezTo>
                <a:close/>
                <a:moveTo>
                  <a:pt x="10436430" y="5048819"/>
                </a:moveTo>
                <a:cubicBezTo>
                  <a:pt x="10446681" y="5046460"/>
                  <a:pt x="10449645" y="5035883"/>
                  <a:pt x="10446106" y="5020507"/>
                </a:cubicBezTo>
                <a:cubicBezTo>
                  <a:pt x="10435854" y="5022867"/>
                  <a:pt x="10431712" y="5028318"/>
                  <a:pt x="10436430" y="5048819"/>
                </a:cubicBezTo>
                <a:close/>
                <a:moveTo>
                  <a:pt x="1365656" y="7137514"/>
                </a:moveTo>
                <a:cubicBezTo>
                  <a:pt x="1360801" y="7116418"/>
                  <a:pt x="1364549" y="7110927"/>
                  <a:pt x="1374069" y="7108736"/>
                </a:cubicBezTo>
                <a:cubicBezTo>
                  <a:pt x="1377710" y="7124558"/>
                  <a:pt x="1375176" y="7135323"/>
                  <a:pt x="1365656" y="7137514"/>
                </a:cubicBezTo>
                <a:close/>
                <a:moveTo>
                  <a:pt x="21694486" y="2463112"/>
                </a:moveTo>
                <a:cubicBezTo>
                  <a:pt x="21685995" y="2465590"/>
                  <a:pt x="21676291" y="2462287"/>
                  <a:pt x="21671438" y="2462286"/>
                </a:cubicBezTo>
                <a:cubicBezTo>
                  <a:pt x="21681142" y="2442465"/>
                  <a:pt x="21695699" y="2435857"/>
                  <a:pt x="21710255" y="2429250"/>
                </a:cubicBezTo>
                <a:cubicBezTo>
                  <a:pt x="21710255" y="2452376"/>
                  <a:pt x="21702977" y="2460635"/>
                  <a:pt x="21694486" y="2463112"/>
                </a:cubicBezTo>
                <a:close/>
                <a:moveTo>
                  <a:pt x="24656931" y="1784082"/>
                </a:moveTo>
                <a:cubicBezTo>
                  <a:pt x="24646558" y="1784082"/>
                  <a:pt x="24636182" y="1777263"/>
                  <a:pt x="24636182" y="1756808"/>
                </a:cubicBezTo>
                <a:cubicBezTo>
                  <a:pt x="24646557" y="1756808"/>
                  <a:pt x="24656931" y="1763625"/>
                  <a:pt x="24656931" y="1784082"/>
                </a:cubicBezTo>
                <a:close/>
                <a:moveTo>
                  <a:pt x="24790690" y="1754309"/>
                </a:moveTo>
                <a:cubicBezTo>
                  <a:pt x="24783617" y="1755756"/>
                  <a:pt x="24776542" y="1754177"/>
                  <a:pt x="24769471" y="1754177"/>
                </a:cubicBezTo>
                <a:cubicBezTo>
                  <a:pt x="24769471" y="1741550"/>
                  <a:pt x="24769471" y="1728922"/>
                  <a:pt x="24769471" y="1723661"/>
                </a:cubicBezTo>
                <a:cubicBezTo>
                  <a:pt x="24783616" y="1723661"/>
                  <a:pt x="24797765" y="1728922"/>
                  <a:pt x="24811911" y="1736289"/>
                </a:cubicBezTo>
                <a:cubicBezTo>
                  <a:pt x="24804838" y="1748390"/>
                  <a:pt x="24797764" y="1752862"/>
                  <a:pt x="24790690" y="1754309"/>
                </a:cubicBezTo>
                <a:close/>
                <a:moveTo>
                  <a:pt x="19490528" y="2981231"/>
                </a:moveTo>
                <a:cubicBezTo>
                  <a:pt x="19490528" y="2956000"/>
                  <a:pt x="19483177" y="2948216"/>
                  <a:pt x="19473987" y="2946740"/>
                </a:cubicBezTo>
                <a:cubicBezTo>
                  <a:pt x="19464798" y="2945264"/>
                  <a:pt x="19453771" y="2950098"/>
                  <a:pt x="19446419" y="2950098"/>
                </a:cubicBezTo>
                <a:cubicBezTo>
                  <a:pt x="19446419" y="3000558"/>
                  <a:pt x="19475826" y="2981231"/>
                  <a:pt x="19490528" y="2981231"/>
                </a:cubicBezTo>
                <a:close/>
                <a:moveTo>
                  <a:pt x="19373722" y="3012636"/>
                </a:moveTo>
                <a:cubicBezTo>
                  <a:pt x="19381073" y="3013441"/>
                  <a:pt x="19388424" y="3003778"/>
                  <a:pt x="19388424" y="2981231"/>
                </a:cubicBezTo>
                <a:cubicBezTo>
                  <a:pt x="19378622" y="2981231"/>
                  <a:pt x="19368821" y="2981231"/>
                  <a:pt x="19359019" y="2981231"/>
                </a:cubicBezTo>
                <a:cubicBezTo>
                  <a:pt x="19359019" y="3000557"/>
                  <a:pt x="19366370" y="3011830"/>
                  <a:pt x="19373722" y="3012636"/>
                </a:cubicBezTo>
                <a:close/>
                <a:moveTo>
                  <a:pt x="349858" y="7395098"/>
                </a:moveTo>
                <a:cubicBezTo>
                  <a:pt x="346334" y="7379785"/>
                  <a:pt x="348745" y="7368482"/>
                  <a:pt x="358262" y="7366291"/>
                </a:cubicBezTo>
                <a:cubicBezTo>
                  <a:pt x="361785" y="7381603"/>
                  <a:pt x="359374" y="7392907"/>
                  <a:pt x="349858" y="7395098"/>
                </a:cubicBezTo>
                <a:close/>
                <a:moveTo>
                  <a:pt x="798196" y="7291914"/>
                </a:moveTo>
                <a:cubicBezTo>
                  <a:pt x="794672" y="7276602"/>
                  <a:pt x="797082" y="7265299"/>
                  <a:pt x="806598" y="7263109"/>
                </a:cubicBezTo>
                <a:cubicBezTo>
                  <a:pt x="810122" y="7278420"/>
                  <a:pt x="807712" y="7289724"/>
                  <a:pt x="798196" y="7291914"/>
                </a:cubicBezTo>
                <a:close/>
                <a:moveTo>
                  <a:pt x="7937689" y="5648790"/>
                </a:moveTo>
                <a:cubicBezTo>
                  <a:pt x="7932990" y="5628374"/>
                  <a:pt x="7936574" y="5622174"/>
                  <a:pt x="7946093" y="5619984"/>
                </a:cubicBezTo>
                <a:cubicBezTo>
                  <a:pt x="7949617" y="5635295"/>
                  <a:pt x="7946414" y="5646782"/>
                  <a:pt x="7937689" y="5648790"/>
                </a:cubicBezTo>
                <a:close/>
                <a:moveTo>
                  <a:pt x="10366296" y="5091944"/>
                </a:moveTo>
                <a:cubicBezTo>
                  <a:pt x="10376548" y="5089585"/>
                  <a:pt x="10379314" y="5078155"/>
                  <a:pt x="10375775" y="5062778"/>
                </a:cubicBezTo>
                <a:cubicBezTo>
                  <a:pt x="10365525" y="5065137"/>
                  <a:pt x="10361578" y="5071443"/>
                  <a:pt x="10366296" y="5091944"/>
                </a:cubicBezTo>
                <a:close/>
                <a:moveTo>
                  <a:pt x="19275702" y="3045651"/>
                </a:moveTo>
                <a:cubicBezTo>
                  <a:pt x="19285504" y="3045651"/>
                  <a:pt x="19285504" y="3032771"/>
                  <a:pt x="19285504" y="3013440"/>
                </a:cubicBezTo>
                <a:cubicBezTo>
                  <a:pt x="19275702" y="3013441"/>
                  <a:pt x="19275702" y="3026325"/>
                  <a:pt x="19275702" y="3045651"/>
                </a:cubicBezTo>
                <a:close/>
                <a:moveTo>
                  <a:pt x="22618101" y="2276640"/>
                </a:moveTo>
                <a:cubicBezTo>
                  <a:pt x="22608999" y="2276640"/>
                  <a:pt x="22604449" y="2263809"/>
                  <a:pt x="22604449" y="2244563"/>
                </a:cubicBezTo>
                <a:cubicBezTo>
                  <a:pt x="22613549" y="2244563"/>
                  <a:pt x="22618101" y="2250980"/>
                  <a:pt x="22618101" y="2276640"/>
                </a:cubicBezTo>
                <a:close/>
                <a:moveTo>
                  <a:pt x="8915673" y="5431198"/>
                </a:moveTo>
                <a:cubicBezTo>
                  <a:pt x="8911205" y="5431418"/>
                  <a:pt x="8906867" y="5430327"/>
                  <a:pt x="8902764" y="5427528"/>
                </a:cubicBezTo>
                <a:lnTo>
                  <a:pt x="8897842" y="5421575"/>
                </a:lnTo>
                <a:lnTo>
                  <a:pt x="8901639" y="5428092"/>
                </a:lnTo>
                <a:cubicBezTo>
                  <a:pt x="8899230" y="5439396"/>
                  <a:pt x="8898055" y="5434292"/>
                  <a:pt x="8887361" y="5431378"/>
                </a:cubicBezTo>
                <a:lnTo>
                  <a:pt x="8892805" y="5415482"/>
                </a:lnTo>
                <a:lnTo>
                  <a:pt x="8891265" y="5413619"/>
                </a:lnTo>
                <a:cubicBezTo>
                  <a:pt x="8916413" y="5387149"/>
                  <a:pt x="8950396" y="5325376"/>
                  <a:pt x="8987620" y="5370762"/>
                </a:cubicBezTo>
                <a:cubicBezTo>
                  <a:pt x="8973982" y="5381318"/>
                  <a:pt x="8942481" y="5429876"/>
                  <a:pt x="8915673" y="5431198"/>
                </a:cubicBezTo>
                <a:close/>
                <a:moveTo>
                  <a:pt x="19314911" y="3045651"/>
                </a:moveTo>
                <a:cubicBezTo>
                  <a:pt x="19314910" y="3019883"/>
                  <a:pt x="19310009" y="3013440"/>
                  <a:pt x="19300206" y="3013440"/>
                </a:cubicBezTo>
                <a:cubicBezTo>
                  <a:pt x="19300206" y="3032771"/>
                  <a:pt x="19305108" y="3045651"/>
                  <a:pt x="19314911" y="3045651"/>
                </a:cubicBezTo>
                <a:close/>
                <a:moveTo>
                  <a:pt x="22661328" y="2276640"/>
                </a:moveTo>
                <a:cubicBezTo>
                  <a:pt x="22652228" y="2276640"/>
                  <a:pt x="22647677" y="2263810"/>
                  <a:pt x="22647676" y="2244563"/>
                </a:cubicBezTo>
                <a:cubicBezTo>
                  <a:pt x="22656778" y="2244563"/>
                  <a:pt x="22661328" y="2250980"/>
                  <a:pt x="22661328" y="2276640"/>
                </a:cubicBezTo>
                <a:close/>
                <a:moveTo>
                  <a:pt x="23863831" y="2000972"/>
                </a:moveTo>
                <a:cubicBezTo>
                  <a:pt x="23863831" y="1962320"/>
                  <a:pt x="23844227" y="1968762"/>
                  <a:pt x="23834423" y="1968762"/>
                </a:cubicBezTo>
                <a:cubicBezTo>
                  <a:pt x="23834423" y="2000972"/>
                  <a:pt x="23849128" y="2000972"/>
                  <a:pt x="23863831" y="2000972"/>
                </a:cubicBezTo>
                <a:close/>
                <a:moveTo>
                  <a:pt x="8879625" y="5450772"/>
                </a:moveTo>
                <a:cubicBezTo>
                  <a:pt x="8873515" y="5452177"/>
                  <a:pt x="8867785" y="5449636"/>
                  <a:pt x="8864973" y="5437418"/>
                </a:cubicBezTo>
                <a:cubicBezTo>
                  <a:pt x="8874747" y="5435168"/>
                  <a:pt x="8888285" y="5426906"/>
                  <a:pt x="8896547" y="5440444"/>
                </a:cubicBezTo>
                <a:cubicBezTo>
                  <a:pt x="8892222" y="5444012"/>
                  <a:pt x="8885734" y="5449366"/>
                  <a:pt x="8879625" y="5450772"/>
                </a:cubicBezTo>
                <a:close/>
                <a:moveTo>
                  <a:pt x="25353052" y="1661028"/>
                </a:moveTo>
                <a:cubicBezTo>
                  <a:pt x="25353052" y="1641782"/>
                  <a:pt x="25357855" y="1628951"/>
                  <a:pt x="25366663" y="1628951"/>
                </a:cubicBezTo>
                <a:cubicBezTo>
                  <a:pt x="25366663" y="1654613"/>
                  <a:pt x="25361859" y="1661028"/>
                  <a:pt x="25353052" y="1661028"/>
                </a:cubicBezTo>
                <a:close/>
                <a:moveTo>
                  <a:pt x="385203" y="7410766"/>
                </a:moveTo>
                <a:cubicBezTo>
                  <a:pt x="381457" y="7394490"/>
                  <a:pt x="384969" y="7387970"/>
                  <a:pt x="394485" y="7385780"/>
                </a:cubicBezTo>
                <a:cubicBezTo>
                  <a:pt x="398231" y="7402055"/>
                  <a:pt x="394719" y="7408575"/>
                  <a:pt x="385203" y="7410766"/>
                </a:cubicBezTo>
                <a:close/>
                <a:moveTo>
                  <a:pt x="25672131" y="1594766"/>
                </a:moveTo>
                <a:cubicBezTo>
                  <a:pt x="25657035" y="1588568"/>
                  <a:pt x="25626834" y="1582369"/>
                  <a:pt x="25626834" y="1538974"/>
                </a:cubicBezTo>
                <a:cubicBezTo>
                  <a:pt x="25646966" y="1538975"/>
                  <a:pt x="25667100" y="1538975"/>
                  <a:pt x="25687233" y="1538975"/>
                </a:cubicBezTo>
                <a:cubicBezTo>
                  <a:pt x="25681362" y="1557571"/>
                  <a:pt x="25676327" y="1576170"/>
                  <a:pt x="25672131" y="1594766"/>
                </a:cubicBezTo>
                <a:close/>
                <a:moveTo>
                  <a:pt x="23455604" y="2112753"/>
                </a:moveTo>
                <a:lnTo>
                  <a:pt x="23451006" y="2102502"/>
                </a:lnTo>
                <a:cubicBezTo>
                  <a:pt x="23451006" y="2102502"/>
                  <a:pt x="23452302" y="2105393"/>
                  <a:pt x="23453924" y="2109005"/>
                </a:cubicBezTo>
                <a:close/>
                <a:moveTo>
                  <a:pt x="23457435" y="2116832"/>
                </a:moveTo>
                <a:lnTo>
                  <a:pt x="23456728" y="2115267"/>
                </a:lnTo>
                <a:lnTo>
                  <a:pt x="23456964" y="2115781"/>
                </a:lnTo>
                <a:close/>
                <a:moveTo>
                  <a:pt x="21801440" y="2500496"/>
                </a:moveTo>
                <a:cubicBezTo>
                  <a:pt x="21814815" y="2498080"/>
                  <a:pt x="21828293" y="2491637"/>
                  <a:pt x="21840546" y="2475531"/>
                </a:cubicBezTo>
                <a:cubicBezTo>
                  <a:pt x="21830742" y="2469091"/>
                  <a:pt x="21820941" y="2462650"/>
                  <a:pt x="21816041" y="2449765"/>
                </a:cubicBezTo>
                <a:cubicBezTo>
                  <a:pt x="21816040" y="2436882"/>
                  <a:pt x="21816041" y="2424000"/>
                  <a:pt x="21816041" y="2417559"/>
                </a:cubicBezTo>
                <a:cubicBezTo>
                  <a:pt x="21811138" y="2404662"/>
                  <a:pt x="21801337" y="2417558"/>
                  <a:pt x="21796436" y="2417559"/>
                </a:cubicBezTo>
                <a:cubicBezTo>
                  <a:pt x="21786634" y="2417558"/>
                  <a:pt x="21776832" y="2404662"/>
                  <a:pt x="21767848" y="2398225"/>
                </a:cubicBezTo>
                <a:cubicBezTo>
                  <a:pt x="21767847" y="2417559"/>
                  <a:pt x="21767848" y="2436882"/>
                  <a:pt x="21767847" y="2462650"/>
                </a:cubicBezTo>
                <a:cubicBezTo>
                  <a:pt x="21762947" y="2462650"/>
                  <a:pt x="21748243" y="2449765"/>
                  <a:pt x="21738442" y="2469091"/>
                </a:cubicBezTo>
                <a:cubicBezTo>
                  <a:pt x="21733539" y="2494859"/>
                  <a:pt x="21757227" y="2494859"/>
                  <a:pt x="21762947" y="2501302"/>
                </a:cubicBezTo>
                <a:cubicBezTo>
                  <a:pt x="21774791" y="2501302"/>
                  <a:pt x="21788064" y="2502912"/>
                  <a:pt x="21801440" y="2500496"/>
                </a:cubicBezTo>
                <a:close/>
                <a:moveTo>
                  <a:pt x="23460200" y="2122998"/>
                </a:moveTo>
                <a:lnTo>
                  <a:pt x="23457435" y="2116832"/>
                </a:lnTo>
                <a:lnTo>
                  <a:pt x="23458788" y="2119846"/>
                </a:lnTo>
                <a:cubicBezTo>
                  <a:pt x="23459759" y="2122015"/>
                  <a:pt x="23460367" y="2123370"/>
                  <a:pt x="23460200" y="2122998"/>
                </a:cubicBezTo>
                <a:close/>
                <a:moveTo>
                  <a:pt x="23455993" y="2125072"/>
                </a:moveTo>
                <a:lnTo>
                  <a:pt x="23455604" y="2112753"/>
                </a:lnTo>
                <a:lnTo>
                  <a:pt x="23454746" y="2085373"/>
                </a:lnTo>
                <a:cubicBezTo>
                  <a:pt x="23455992" y="2072140"/>
                  <a:pt x="23458486" y="2058909"/>
                  <a:pt x="23460979" y="2045676"/>
                </a:cubicBezTo>
                <a:lnTo>
                  <a:pt x="23456623" y="2115029"/>
                </a:lnTo>
                <a:close/>
                <a:moveTo>
                  <a:pt x="421412" y="7430203"/>
                </a:moveTo>
                <a:cubicBezTo>
                  <a:pt x="417887" y="7414889"/>
                  <a:pt x="420297" y="7403584"/>
                  <a:pt x="429813" y="7401394"/>
                </a:cubicBezTo>
                <a:cubicBezTo>
                  <a:pt x="433338" y="7416708"/>
                  <a:pt x="430931" y="7428012"/>
                  <a:pt x="421412" y="7430203"/>
                </a:cubicBezTo>
                <a:close/>
                <a:moveTo>
                  <a:pt x="1889958" y="7092225"/>
                </a:moveTo>
                <a:cubicBezTo>
                  <a:pt x="1884695" y="7093437"/>
                  <a:pt x="1879430" y="7094648"/>
                  <a:pt x="1874164" y="7095860"/>
                </a:cubicBezTo>
                <a:cubicBezTo>
                  <a:pt x="1857204" y="7094419"/>
                  <a:pt x="1841411" y="7098054"/>
                  <a:pt x="1824450" y="7096614"/>
                </a:cubicBezTo>
                <a:cubicBezTo>
                  <a:pt x="1838501" y="7061319"/>
                  <a:pt x="1872996" y="7090785"/>
                  <a:pt x="1889958" y="7092225"/>
                </a:cubicBezTo>
                <a:close/>
                <a:moveTo>
                  <a:pt x="10039948" y="5224225"/>
                </a:moveTo>
                <a:cubicBezTo>
                  <a:pt x="10054657" y="5222357"/>
                  <a:pt x="10065160" y="5189582"/>
                  <a:pt x="10073399" y="5175544"/>
                </a:cubicBezTo>
                <a:cubicBezTo>
                  <a:pt x="10094309" y="5149145"/>
                  <a:pt x="10119937" y="5143246"/>
                  <a:pt x="10136902" y="5123151"/>
                </a:cubicBezTo>
                <a:cubicBezTo>
                  <a:pt x="10160171" y="5107002"/>
                  <a:pt x="10185800" y="5101104"/>
                  <a:pt x="10205727" y="5070433"/>
                </a:cubicBezTo>
                <a:cubicBezTo>
                  <a:pt x="10221511" y="5045213"/>
                  <a:pt x="10251411" y="5038332"/>
                  <a:pt x="10273501" y="5017057"/>
                </a:cubicBezTo>
                <a:cubicBezTo>
                  <a:pt x="10276267" y="5005627"/>
                  <a:pt x="10286519" y="5003268"/>
                  <a:pt x="10296770" y="5000908"/>
                </a:cubicBezTo>
                <a:cubicBezTo>
                  <a:pt x="10304662" y="4988298"/>
                  <a:pt x="10311376" y="4970563"/>
                  <a:pt x="10320447" y="4963079"/>
                </a:cubicBezTo>
                <a:cubicBezTo>
                  <a:pt x="10344896" y="4952055"/>
                  <a:pt x="10368166" y="4935906"/>
                  <a:pt x="10390581" y="4919953"/>
                </a:cubicBezTo>
                <a:cubicBezTo>
                  <a:pt x="10319674" y="4936272"/>
                  <a:pt x="10254585" y="5005220"/>
                  <a:pt x="10198242" y="5061362"/>
                </a:cubicBezTo>
                <a:cubicBezTo>
                  <a:pt x="10140848" y="5116846"/>
                  <a:pt x="10080966" y="5157612"/>
                  <a:pt x="10023769" y="5213950"/>
                </a:cubicBezTo>
                <a:cubicBezTo>
                  <a:pt x="10029677" y="5222035"/>
                  <a:pt x="10035046" y="5224847"/>
                  <a:pt x="10039948" y="5224225"/>
                </a:cubicBezTo>
                <a:close/>
                <a:moveTo>
                  <a:pt x="20206886" y="2885678"/>
                </a:moveTo>
                <a:cubicBezTo>
                  <a:pt x="20206887" y="2866351"/>
                  <a:pt x="20197084" y="2859910"/>
                  <a:pt x="20193001" y="2859909"/>
                </a:cubicBezTo>
                <a:cubicBezTo>
                  <a:pt x="20193002" y="2879235"/>
                  <a:pt x="20197084" y="2885678"/>
                  <a:pt x="20206886" y="2885678"/>
                </a:cubicBezTo>
                <a:close/>
                <a:moveTo>
                  <a:pt x="20299852" y="2864841"/>
                </a:moveTo>
                <a:cubicBezTo>
                  <a:pt x="20307663" y="2862325"/>
                  <a:pt x="20314708" y="2859910"/>
                  <a:pt x="20319608" y="2859910"/>
                </a:cubicBezTo>
                <a:cubicBezTo>
                  <a:pt x="20319608" y="2827705"/>
                  <a:pt x="20306132" y="2819659"/>
                  <a:pt x="20290203" y="2819659"/>
                </a:cubicBezTo>
                <a:cubicBezTo>
                  <a:pt x="20274276" y="2819660"/>
                  <a:pt x="20255896" y="2827705"/>
                  <a:pt x="20246095" y="2827705"/>
                </a:cubicBezTo>
                <a:cubicBezTo>
                  <a:pt x="20246095" y="2880846"/>
                  <a:pt x="20276420" y="2872391"/>
                  <a:pt x="20299852" y="2864841"/>
                </a:cubicBezTo>
                <a:close/>
                <a:moveTo>
                  <a:pt x="25404847" y="1692395"/>
                </a:moveTo>
                <a:cubicBezTo>
                  <a:pt x="25396356" y="1693990"/>
                  <a:pt x="25389078" y="1687612"/>
                  <a:pt x="25389078" y="1662098"/>
                </a:cubicBezTo>
                <a:cubicBezTo>
                  <a:pt x="25403634" y="1668476"/>
                  <a:pt x="25413338" y="1674855"/>
                  <a:pt x="25427893" y="1674855"/>
                </a:cubicBezTo>
                <a:cubicBezTo>
                  <a:pt x="25423042" y="1681233"/>
                  <a:pt x="25413338" y="1690801"/>
                  <a:pt x="25404847" y="1692395"/>
                </a:cubicBezTo>
                <a:close/>
                <a:moveTo>
                  <a:pt x="24739851" y="1845713"/>
                </a:moveTo>
                <a:cubicBezTo>
                  <a:pt x="24731045" y="1845713"/>
                  <a:pt x="24726243" y="1832881"/>
                  <a:pt x="24726242" y="1813634"/>
                </a:cubicBezTo>
                <a:cubicBezTo>
                  <a:pt x="24735850" y="1813633"/>
                  <a:pt x="24739850" y="1826466"/>
                  <a:pt x="24739851" y="1845713"/>
                </a:cubicBezTo>
                <a:close/>
                <a:moveTo>
                  <a:pt x="22729704" y="2309793"/>
                </a:moveTo>
                <a:cubicBezTo>
                  <a:pt x="22719726" y="2309794"/>
                  <a:pt x="22719727" y="2296960"/>
                  <a:pt x="22719727" y="2277713"/>
                </a:cubicBezTo>
                <a:cubicBezTo>
                  <a:pt x="22729703" y="2277713"/>
                  <a:pt x="22729704" y="2290545"/>
                  <a:pt x="22729704" y="2309793"/>
                </a:cubicBezTo>
                <a:close/>
                <a:moveTo>
                  <a:pt x="20362902" y="2859909"/>
                </a:moveTo>
                <a:cubicBezTo>
                  <a:pt x="20362902" y="2840587"/>
                  <a:pt x="20358817" y="2827705"/>
                  <a:pt x="20349015" y="2827705"/>
                </a:cubicBezTo>
                <a:cubicBezTo>
                  <a:pt x="20349014" y="2847028"/>
                  <a:pt x="20353100" y="2859910"/>
                  <a:pt x="20362902" y="2859909"/>
                </a:cubicBezTo>
                <a:close/>
                <a:moveTo>
                  <a:pt x="10574700" y="5114140"/>
                </a:moveTo>
                <a:cubicBezTo>
                  <a:pt x="10584625" y="5106459"/>
                  <a:pt x="10591663" y="5094045"/>
                  <a:pt x="10605861" y="5085381"/>
                </a:cubicBezTo>
                <a:cubicBezTo>
                  <a:pt x="10617699" y="5066466"/>
                  <a:pt x="10630717" y="5052676"/>
                  <a:pt x="10642556" y="5033761"/>
                </a:cubicBezTo>
                <a:cubicBezTo>
                  <a:pt x="10667412" y="5001056"/>
                  <a:pt x="10686160" y="4965260"/>
                  <a:pt x="10716914" y="4958182"/>
                </a:cubicBezTo>
                <a:cubicBezTo>
                  <a:pt x="10708657" y="4922305"/>
                  <a:pt x="10683801" y="4955009"/>
                  <a:pt x="10675907" y="4967620"/>
                </a:cubicBezTo>
                <a:cubicBezTo>
                  <a:pt x="10635479" y="5003009"/>
                  <a:pt x="10595245" y="5039253"/>
                  <a:pt x="10554686" y="5070174"/>
                </a:cubicBezTo>
                <a:cubicBezTo>
                  <a:pt x="10558225" y="5085550"/>
                  <a:pt x="10566889" y="5099747"/>
                  <a:pt x="10574700" y="5114140"/>
                </a:cubicBezTo>
                <a:close/>
                <a:moveTo>
                  <a:pt x="8094428" y="5692059"/>
                </a:moveTo>
                <a:cubicBezTo>
                  <a:pt x="8090904" y="5676747"/>
                  <a:pt x="8093314" y="5665444"/>
                  <a:pt x="8102832" y="5663253"/>
                </a:cubicBezTo>
                <a:cubicBezTo>
                  <a:pt x="8106356" y="5678565"/>
                  <a:pt x="8103947" y="5689869"/>
                  <a:pt x="8094428" y="5692059"/>
                </a:cubicBezTo>
                <a:close/>
                <a:moveTo>
                  <a:pt x="20792553" y="2769713"/>
                </a:moveTo>
                <a:cubicBezTo>
                  <a:pt x="20792552" y="2744486"/>
                  <a:pt x="20785201" y="2736699"/>
                  <a:pt x="20776013" y="2735225"/>
                </a:cubicBezTo>
                <a:cubicBezTo>
                  <a:pt x="20766822" y="2733749"/>
                  <a:pt x="20755795" y="2738580"/>
                  <a:pt x="20748445" y="2738580"/>
                </a:cubicBezTo>
                <a:cubicBezTo>
                  <a:pt x="20748444" y="2782595"/>
                  <a:pt x="20777850" y="2769713"/>
                  <a:pt x="20792553" y="2769713"/>
                </a:cubicBezTo>
                <a:close/>
                <a:moveTo>
                  <a:pt x="22801822" y="2309793"/>
                </a:moveTo>
                <a:cubicBezTo>
                  <a:pt x="22792719" y="2309794"/>
                  <a:pt x="22788171" y="2296959"/>
                  <a:pt x="22788170" y="2277713"/>
                </a:cubicBezTo>
                <a:cubicBezTo>
                  <a:pt x="22797271" y="2277713"/>
                  <a:pt x="22801822" y="2284129"/>
                  <a:pt x="22801822" y="2309793"/>
                </a:cubicBezTo>
                <a:close/>
                <a:moveTo>
                  <a:pt x="9496265" y="5372665"/>
                </a:moveTo>
                <a:cubicBezTo>
                  <a:pt x="9493738" y="5372575"/>
                  <a:pt x="9490771" y="5370571"/>
                  <a:pt x="9487805" y="5368565"/>
                </a:cubicBezTo>
                <a:cubicBezTo>
                  <a:pt x="9491389" y="5362367"/>
                  <a:pt x="9491389" y="5362367"/>
                  <a:pt x="9493799" y="5351063"/>
                </a:cubicBezTo>
                <a:cubicBezTo>
                  <a:pt x="9494974" y="5356167"/>
                  <a:pt x="9500908" y="5360176"/>
                  <a:pt x="9502082" y="5365279"/>
                </a:cubicBezTo>
                <a:cubicBezTo>
                  <a:pt x="9500877" y="5370932"/>
                  <a:pt x="9498791" y="5372756"/>
                  <a:pt x="9496265" y="5372665"/>
                </a:cubicBezTo>
                <a:close/>
                <a:moveTo>
                  <a:pt x="22829182" y="2309726"/>
                </a:moveTo>
                <a:cubicBezTo>
                  <a:pt x="22826688" y="2296087"/>
                  <a:pt x="22825439" y="2289269"/>
                  <a:pt x="22826064" y="2286712"/>
                </a:cubicBezTo>
                <a:cubicBezTo>
                  <a:pt x="22826687" y="2284156"/>
                  <a:pt x="22829182" y="2285860"/>
                  <a:pt x="22834170" y="2289269"/>
                </a:cubicBezTo>
                <a:cubicBezTo>
                  <a:pt x="22829182" y="2296087"/>
                  <a:pt x="22829182" y="2296087"/>
                  <a:pt x="22829182" y="2309726"/>
                </a:cubicBezTo>
                <a:close/>
                <a:moveTo>
                  <a:pt x="20835845" y="2769713"/>
                </a:moveTo>
                <a:cubicBezTo>
                  <a:pt x="20845648" y="2764345"/>
                  <a:pt x="20855449" y="2756831"/>
                  <a:pt x="20870153" y="2756831"/>
                </a:cubicBezTo>
                <a:cubicBezTo>
                  <a:pt x="20889756" y="2750389"/>
                  <a:pt x="20914261" y="2745019"/>
                  <a:pt x="20938766" y="2738580"/>
                </a:cubicBezTo>
                <a:cubicBezTo>
                  <a:pt x="20933865" y="2719255"/>
                  <a:pt x="20928963" y="2699929"/>
                  <a:pt x="20924063" y="2680603"/>
                </a:cubicBezTo>
                <a:cubicBezTo>
                  <a:pt x="20884855" y="2693485"/>
                  <a:pt x="20845648" y="2706371"/>
                  <a:pt x="20807256" y="2719255"/>
                </a:cubicBezTo>
                <a:cubicBezTo>
                  <a:pt x="20817058" y="2732135"/>
                  <a:pt x="20826860" y="2750389"/>
                  <a:pt x="20835845" y="2769713"/>
                </a:cubicBezTo>
                <a:close/>
                <a:moveTo>
                  <a:pt x="24474077" y="1935670"/>
                </a:moveTo>
                <a:lnTo>
                  <a:pt x="24476003" y="1925816"/>
                </a:lnTo>
                <a:lnTo>
                  <a:pt x="24475481" y="1928497"/>
                </a:lnTo>
                <a:cubicBezTo>
                  <a:pt x="24474699" y="1932482"/>
                  <a:pt x="24474077" y="1935670"/>
                  <a:pt x="24474077" y="1935670"/>
                </a:cubicBezTo>
                <a:close/>
                <a:moveTo>
                  <a:pt x="23576329" y="2148716"/>
                </a:moveTo>
                <a:cubicBezTo>
                  <a:pt x="23567227" y="2148716"/>
                  <a:pt x="23562676" y="2140761"/>
                  <a:pt x="23562676" y="2121442"/>
                </a:cubicBezTo>
                <a:cubicBezTo>
                  <a:pt x="23571778" y="2121442"/>
                  <a:pt x="23576328" y="2128261"/>
                  <a:pt x="23576329" y="2148716"/>
                </a:cubicBezTo>
                <a:close/>
                <a:moveTo>
                  <a:pt x="25456932" y="1717098"/>
                </a:moveTo>
                <a:cubicBezTo>
                  <a:pt x="25446321" y="1721309"/>
                  <a:pt x="25435711" y="1712889"/>
                  <a:pt x="25425100" y="1708078"/>
                </a:cubicBezTo>
                <a:cubicBezTo>
                  <a:pt x="25429815" y="1701663"/>
                  <a:pt x="25429815" y="1695246"/>
                  <a:pt x="25434530" y="1695247"/>
                </a:cubicBezTo>
                <a:cubicBezTo>
                  <a:pt x="25443963" y="1695246"/>
                  <a:pt x="25458113" y="1701662"/>
                  <a:pt x="25467542" y="1708077"/>
                </a:cubicBezTo>
                <a:cubicBezTo>
                  <a:pt x="25464006" y="1712889"/>
                  <a:pt x="25460468" y="1715696"/>
                  <a:pt x="25456932" y="1717098"/>
                </a:cubicBezTo>
                <a:close/>
                <a:moveTo>
                  <a:pt x="9736549" y="5336948"/>
                </a:moveTo>
                <a:lnTo>
                  <a:pt x="9733516" y="5334188"/>
                </a:lnTo>
                <a:cubicBezTo>
                  <a:pt x="9731922" y="5332738"/>
                  <a:pt x="9732984" y="5333705"/>
                  <a:pt x="9735109" y="5335637"/>
                </a:cubicBezTo>
                <a:close/>
                <a:moveTo>
                  <a:pt x="24923538" y="1845712"/>
                </a:moveTo>
                <a:cubicBezTo>
                  <a:pt x="24913564" y="1845712"/>
                  <a:pt x="24913563" y="1832881"/>
                  <a:pt x="24913564" y="1813634"/>
                </a:cubicBezTo>
                <a:cubicBezTo>
                  <a:pt x="24923539" y="1813633"/>
                  <a:pt x="24923539" y="1826465"/>
                  <a:pt x="24923538" y="1845712"/>
                </a:cubicBezTo>
                <a:close/>
                <a:moveTo>
                  <a:pt x="24478089" y="1949436"/>
                </a:moveTo>
                <a:cubicBezTo>
                  <a:pt x="24482990" y="1941652"/>
                  <a:pt x="24484214" y="1935412"/>
                  <a:pt x="24483142" y="1930328"/>
                </a:cubicBezTo>
                <a:lnTo>
                  <a:pt x="24476839" y="1921548"/>
                </a:lnTo>
                <a:lnTo>
                  <a:pt x="24474409" y="1918167"/>
                </a:lnTo>
                <a:cubicBezTo>
                  <a:pt x="24465834" y="1911859"/>
                  <a:pt x="24453581" y="1908638"/>
                  <a:pt x="24448682" y="1905416"/>
                </a:cubicBezTo>
                <a:cubicBezTo>
                  <a:pt x="24448682" y="1944068"/>
                  <a:pt x="24468285" y="1944068"/>
                  <a:pt x="24478089" y="1949436"/>
                </a:cubicBezTo>
                <a:close/>
                <a:moveTo>
                  <a:pt x="23489829" y="2181894"/>
                </a:moveTo>
                <a:cubicBezTo>
                  <a:pt x="23481023" y="2181894"/>
                  <a:pt x="23476220" y="2175263"/>
                  <a:pt x="23476220" y="2149854"/>
                </a:cubicBezTo>
                <a:cubicBezTo>
                  <a:pt x="23485826" y="2149854"/>
                  <a:pt x="23489829" y="2162007"/>
                  <a:pt x="23489829" y="2181894"/>
                </a:cubicBezTo>
                <a:close/>
                <a:moveTo>
                  <a:pt x="9747856" y="5347235"/>
                </a:moveTo>
                <a:cubicBezTo>
                  <a:pt x="9747856" y="5347235"/>
                  <a:pt x="9745731" y="5345302"/>
                  <a:pt x="9743076" y="5342886"/>
                </a:cubicBezTo>
                <a:lnTo>
                  <a:pt x="9736549" y="5336948"/>
                </a:lnTo>
                <a:lnTo>
                  <a:pt x="9738097" y="5338356"/>
                </a:lnTo>
                <a:cubicBezTo>
                  <a:pt x="9740420" y="5340470"/>
                  <a:pt x="9743607" y="5343369"/>
                  <a:pt x="9747856" y="5347235"/>
                </a:cubicBezTo>
                <a:close/>
                <a:moveTo>
                  <a:pt x="1605063" y="7234335"/>
                </a:moveTo>
                <a:cubicBezTo>
                  <a:pt x="1589862" y="7241003"/>
                  <a:pt x="1567921" y="7223231"/>
                  <a:pt x="1552183" y="7206566"/>
                </a:cubicBezTo>
                <a:cubicBezTo>
                  <a:pt x="1574643" y="7212218"/>
                  <a:pt x="1597099" y="7217868"/>
                  <a:pt x="1617536" y="7218574"/>
                </a:cubicBezTo>
                <a:cubicBezTo>
                  <a:pt x="1614447" y="7227174"/>
                  <a:pt x="1610130" y="7232113"/>
                  <a:pt x="1605063" y="7234335"/>
                </a:cubicBezTo>
                <a:close/>
                <a:moveTo>
                  <a:pt x="25493151" y="1745758"/>
                </a:moveTo>
                <a:cubicBezTo>
                  <a:pt x="25486076" y="1744969"/>
                  <a:pt x="25479003" y="1742076"/>
                  <a:pt x="25471930" y="1739445"/>
                </a:cubicBezTo>
                <a:cubicBezTo>
                  <a:pt x="25479002" y="1726817"/>
                  <a:pt x="25486076" y="1724976"/>
                  <a:pt x="25493150" y="1727212"/>
                </a:cubicBezTo>
                <a:cubicBezTo>
                  <a:pt x="25500224" y="1729448"/>
                  <a:pt x="25507296" y="1735762"/>
                  <a:pt x="25514371" y="1739445"/>
                </a:cubicBezTo>
                <a:cubicBezTo>
                  <a:pt x="25507298" y="1745232"/>
                  <a:pt x="25500224" y="1746548"/>
                  <a:pt x="25493151" y="1745758"/>
                </a:cubicBezTo>
                <a:close/>
                <a:moveTo>
                  <a:pt x="1633002" y="7243001"/>
                </a:moveTo>
                <a:cubicBezTo>
                  <a:pt x="1632818" y="7245186"/>
                  <a:pt x="1629898" y="7244429"/>
                  <a:pt x="1624056" y="7242918"/>
                </a:cubicBezTo>
                <a:cubicBezTo>
                  <a:pt x="1623016" y="7238397"/>
                  <a:pt x="1626777" y="7230867"/>
                  <a:pt x="1625528" y="7225442"/>
                </a:cubicBezTo>
                <a:cubicBezTo>
                  <a:pt x="1630633" y="7235692"/>
                  <a:pt x="1633185" y="7240817"/>
                  <a:pt x="1633002" y="7243001"/>
                </a:cubicBezTo>
                <a:close/>
                <a:moveTo>
                  <a:pt x="21295720" y="2720058"/>
                </a:moveTo>
                <a:cubicBezTo>
                  <a:pt x="21322471" y="2716032"/>
                  <a:pt x="21347997" y="2699926"/>
                  <a:pt x="21367600" y="2654834"/>
                </a:cubicBezTo>
                <a:cubicBezTo>
                  <a:pt x="21260596" y="2654834"/>
                  <a:pt x="21157677" y="2648393"/>
                  <a:pt x="21050671" y="2641950"/>
                </a:cubicBezTo>
                <a:cubicBezTo>
                  <a:pt x="21050671" y="2661278"/>
                  <a:pt x="21045771" y="2699929"/>
                  <a:pt x="21060473" y="2706370"/>
                </a:cubicBezTo>
                <a:cubicBezTo>
                  <a:pt x="21075176" y="2712812"/>
                  <a:pt x="21094780" y="2706371"/>
                  <a:pt x="21114384" y="2706370"/>
                </a:cubicBezTo>
                <a:cubicBezTo>
                  <a:pt x="21147874" y="2706371"/>
                  <a:pt x="21182180" y="2706371"/>
                  <a:pt x="21216488" y="2712811"/>
                </a:cubicBezTo>
                <a:cubicBezTo>
                  <a:pt x="21240992" y="2716033"/>
                  <a:pt x="21268969" y="2724085"/>
                  <a:pt x="21295720" y="2720058"/>
                </a:cubicBezTo>
                <a:close/>
                <a:moveTo>
                  <a:pt x="9662265" y="5402636"/>
                </a:moveTo>
                <a:cubicBezTo>
                  <a:pt x="9658936" y="5388174"/>
                  <a:pt x="9661150" y="5376020"/>
                  <a:pt x="9670669" y="5373829"/>
                </a:cubicBezTo>
                <a:cubicBezTo>
                  <a:pt x="9675368" y="5394246"/>
                  <a:pt x="9671783" y="5400445"/>
                  <a:pt x="9662265" y="5402636"/>
                </a:cubicBezTo>
                <a:close/>
                <a:moveTo>
                  <a:pt x="25835770" y="1694248"/>
                </a:moveTo>
                <a:cubicBezTo>
                  <a:pt x="25835771" y="1676302"/>
                  <a:pt x="25835771" y="1676302"/>
                  <a:pt x="25845745" y="1676302"/>
                </a:cubicBezTo>
                <a:cubicBezTo>
                  <a:pt x="25841588" y="1682284"/>
                  <a:pt x="25841588" y="1688266"/>
                  <a:pt x="25835770" y="1694248"/>
                </a:cubicBezTo>
                <a:close/>
                <a:moveTo>
                  <a:pt x="2079202" y="7163716"/>
                </a:moveTo>
                <a:cubicBezTo>
                  <a:pt x="2075515" y="7159190"/>
                  <a:pt x="2074634" y="7155361"/>
                  <a:pt x="2074382" y="7151388"/>
                </a:cubicBezTo>
                <a:lnTo>
                  <a:pt x="2073491" y="7140226"/>
                </a:lnTo>
                <a:lnTo>
                  <a:pt x="2072239" y="7139210"/>
                </a:lnTo>
                <a:lnTo>
                  <a:pt x="2073334" y="7138251"/>
                </a:lnTo>
                <a:lnTo>
                  <a:pt x="2073328" y="7138195"/>
                </a:lnTo>
                <a:lnTo>
                  <a:pt x="2073362" y="7138225"/>
                </a:lnTo>
                <a:lnTo>
                  <a:pt x="2097913" y="7116695"/>
                </a:lnTo>
                <a:cubicBezTo>
                  <a:pt x="2101542" y="7132466"/>
                  <a:pt x="2098636" y="7142822"/>
                  <a:pt x="2093066" y="7146871"/>
                </a:cubicBezTo>
                <a:lnTo>
                  <a:pt x="2084340" y="7147962"/>
                </a:lnTo>
                <a:close/>
                <a:moveTo>
                  <a:pt x="8961858" y="5579701"/>
                </a:moveTo>
                <a:cubicBezTo>
                  <a:pt x="8956335" y="5575598"/>
                  <a:pt x="8955160" y="5570493"/>
                  <a:pt x="8953986" y="5565389"/>
                </a:cubicBezTo>
                <a:cubicBezTo>
                  <a:pt x="8953986" y="5565389"/>
                  <a:pt x="8957159" y="5559284"/>
                  <a:pt x="8955984" y="5554180"/>
                </a:cubicBezTo>
                <a:cubicBezTo>
                  <a:pt x="8964421" y="5562987"/>
                  <a:pt x="8965596" y="5568091"/>
                  <a:pt x="8961858" y="5579701"/>
                </a:cubicBezTo>
                <a:close/>
                <a:moveTo>
                  <a:pt x="10221085" y="5289895"/>
                </a:moveTo>
                <a:cubicBezTo>
                  <a:pt x="10214693" y="5285992"/>
                  <a:pt x="10213518" y="5280887"/>
                  <a:pt x="10212343" y="5275783"/>
                </a:cubicBezTo>
                <a:cubicBezTo>
                  <a:pt x="10212343" y="5275783"/>
                  <a:pt x="10216386" y="5269478"/>
                  <a:pt x="10215212" y="5264374"/>
                </a:cubicBezTo>
                <a:cubicBezTo>
                  <a:pt x="10222779" y="5273382"/>
                  <a:pt x="10223953" y="5278486"/>
                  <a:pt x="10221085" y="5289895"/>
                </a:cubicBezTo>
                <a:close/>
                <a:moveTo>
                  <a:pt x="23618757" y="2214007"/>
                </a:moveTo>
                <a:cubicBezTo>
                  <a:pt x="23610871" y="2221272"/>
                  <a:pt x="23595099" y="2201512"/>
                  <a:pt x="23595099" y="2178265"/>
                </a:cubicBezTo>
                <a:cubicBezTo>
                  <a:pt x="23599771" y="2178265"/>
                  <a:pt x="23604445" y="2179816"/>
                  <a:pt x="23609118" y="2182915"/>
                </a:cubicBezTo>
                <a:lnTo>
                  <a:pt x="23620657" y="2194394"/>
                </a:lnTo>
                <a:lnTo>
                  <a:pt x="23613111" y="2181627"/>
                </a:lnTo>
                <a:cubicBezTo>
                  <a:pt x="23615387" y="2175211"/>
                  <a:pt x="23617661" y="2172005"/>
                  <a:pt x="23619937" y="2172005"/>
                </a:cubicBezTo>
                <a:cubicBezTo>
                  <a:pt x="23622211" y="2172005"/>
                  <a:pt x="23624487" y="2175211"/>
                  <a:pt x="23626762" y="2181627"/>
                </a:cubicBezTo>
                <a:lnTo>
                  <a:pt x="23621822" y="2195553"/>
                </a:lnTo>
                <a:lnTo>
                  <a:pt x="23623139" y="2196862"/>
                </a:lnTo>
                <a:cubicBezTo>
                  <a:pt x="23623139" y="2206161"/>
                  <a:pt x="23621386" y="2211586"/>
                  <a:pt x="23618757" y="2214007"/>
                </a:cubicBezTo>
                <a:close/>
                <a:moveTo>
                  <a:pt x="21625719" y="2674160"/>
                </a:moveTo>
                <a:cubicBezTo>
                  <a:pt x="21625719" y="2654834"/>
                  <a:pt x="21620817" y="2641950"/>
                  <a:pt x="21611832" y="2641951"/>
                </a:cubicBezTo>
                <a:cubicBezTo>
                  <a:pt x="21611832" y="2667719"/>
                  <a:pt x="21615917" y="2674160"/>
                  <a:pt x="21625719" y="2674160"/>
                </a:cubicBezTo>
                <a:close/>
                <a:moveTo>
                  <a:pt x="8939172" y="5596454"/>
                </a:moveTo>
                <a:cubicBezTo>
                  <a:pt x="8931416" y="5599623"/>
                  <a:pt x="8923579" y="5600042"/>
                  <a:pt x="8916741" y="5593313"/>
                </a:cubicBezTo>
                <a:cubicBezTo>
                  <a:pt x="8930602" y="5584588"/>
                  <a:pt x="8947066" y="5564192"/>
                  <a:pt x="8961115" y="5583101"/>
                </a:cubicBezTo>
                <a:cubicBezTo>
                  <a:pt x="8954603" y="5587367"/>
                  <a:pt x="8946928" y="5593285"/>
                  <a:pt x="8939172" y="5596454"/>
                </a:cubicBezTo>
                <a:close/>
                <a:moveTo>
                  <a:pt x="594180" y="7517388"/>
                </a:moveTo>
                <a:cubicBezTo>
                  <a:pt x="583228" y="7514533"/>
                  <a:pt x="577167" y="7510553"/>
                  <a:pt x="567392" y="7512803"/>
                </a:cubicBezTo>
                <a:cubicBezTo>
                  <a:pt x="573642" y="7495240"/>
                  <a:pt x="585769" y="7503199"/>
                  <a:pt x="596718" y="7506054"/>
                </a:cubicBezTo>
                <a:cubicBezTo>
                  <a:pt x="596718" y="7506054"/>
                  <a:pt x="593005" y="7512283"/>
                  <a:pt x="594180" y="7517388"/>
                </a:cubicBezTo>
                <a:close/>
                <a:moveTo>
                  <a:pt x="1662304" y="7271563"/>
                </a:moveTo>
                <a:cubicBezTo>
                  <a:pt x="1657605" y="7251146"/>
                  <a:pt x="1661190" y="7244945"/>
                  <a:pt x="1670709" y="7242754"/>
                </a:cubicBezTo>
                <a:cubicBezTo>
                  <a:pt x="1675408" y="7263173"/>
                  <a:pt x="1671823" y="7269373"/>
                  <a:pt x="1662304" y="7271563"/>
                </a:cubicBezTo>
                <a:close/>
                <a:moveTo>
                  <a:pt x="25547979" y="1779460"/>
                </a:moveTo>
                <a:cubicBezTo>
                  <a:pt x="25538372" y="1773316"/>
                  <a:pt x="25523962" y="1773316"/>
                  <a:pt x="25515158" y="1767173"/>
                </a:cubicBezTo>
                <a:cubicBezTo>
                  <a:pt x="25519560" y="1754887"/>
                  <a:pt x="25526564" y="1753352"/>
                  <a:pt x="25534270" y="1755655"/>
                </a:cubicBezTo>
                <a:cubicBezTo>
                  <a:pt x="25541975" y="1757959"/>
                  <a:pt x="25550381" y="1764102"/>
                  <a:pt x="25557585" y="1767173"/>
                </a:cubicBezTo>
                <a:cubicBezTo>
                  <a:pt x="25552782" y="1767174"/>
                  <a:pt x="25552782" y="1773316"/>
                  <a:pt x="25547979" y="1779460"/>
                </a:cubicBezTo>
                <a:close/>
                <a:moveTo>
                  <a:pt x="8923586" y="5616279"/>
                </a:moveTo>
                <a:cubicBezTo>
                  <a:pt x="8917243" y="5612592"/>
                  <a:pt x="8916118" y="5607704"/>
                  <a:pt x="8914993" y="5602818"/>
                </a:cubicBezTo>
                <a:cubicBezTo>
                  <a:pt x="8922054" y="5585754"/>
                  <a:pt x="8926553" y="5605303"/>
                  <a:pt x="8923586" y="5616279"/>
                </a:cubicBezTo>
                <a:close/>
                <a:moveTo>
                  <a:pt x="10382937" y="5281501"/>
                </a:moveTo>
                <a:cubicBezTo>
                  <a:pt x="10398313" y="5277962"/>
                  <a:pt x="10411739" y="5242491"/>
                  <a:pt x="10424757" y="5228702"/>
                </a:cubicBezTo>
                <a:cubicBezTo>
                  <a:pt x="10458027" y="5189563"/>
                  <a:pt x="10502978" y="5173821"/>
                  <a:pt x="10540446" y="5149007"/>
                </a:cubicBezTo>
                <a:cubicBezTo>
                  <a:pt x="10530602" y="5129686"/>
                  <a:pt x="10519578" y="5105239"/>
                  <a:pt x="10508554" y="5080791"/>
                </a:cubicBezTo>
                <a:cubicBezTo>
                  <a:pt x="10451357" y="5137130"/>
                  <a:pt x="10400140" y="5192092"/>
                  <a:pt x="10342745" y="5247576"/>
                </a:cubicBezTo>
                <a:cubicBezTo>
                  <a:pt x="10356535" y="5260592"/>
                  <a:pt x="10367559" y="5285040"/>
                  <a:pt x="10382937" y="5281501"/>
                </a:cubicBezTo>
                <a:close/>
                <a:moveTo>
                  <a:pt x="23061193" y="2366584"/>
                </a:moveTo>
                <a:cubicBezTo>
                  <a:pt x="23052091" y="2366584"/>
                  <a:pt x="23047541" y="2359953"/>
                  <a:pt x="23047541" y="2334540"/>
                </a:cubicBezTo>
                <a:cubicBezTo>
                  <a:pt x="23056642" y="2334541"/>
                  <a:pt x="23061192" y="2346694"/>
                  <a:pt x="23061193" y="2366584"/>
                </a:cubicBezTo>
                <a:close/>
                <a:moveTo>
                  <a:pt x="24064792" y="2139279"/>
                </a:moveTo>
                <a:cubicBezTo>
                  <a:pt x="24074584" y="2119429"/>
                  <a:pt x="24094165" y="2132662"/>
                  <a:pt x="24094165" y="2092962"/>
                </a:cubicBezTo>
                <a:cubicBezTo>
                  <a:pt x="24079479" y="2099579"/>
                  <a:pt x="24064792" y="2099579"/>
                  <a:pt x="24055003" y="2126045"/>
                </a:cubicBezTo>
                <a:cubicBezTo>
                  <a:pt x="24035420" y="2119429"/>
                  <a:pt x="24015835" y="2112812"/>
                  <a:pt x="23991359" y="2106195"/>
                </a:cubicBezTo>
                <a:cubicBezTo>
                  <a:pt x="24006047" y="2071458"/>
                  <a:pt x="24028994" y="2066495"/>
                  <a:pt x="24051944" y="2066186"/>
                </a:cubicBezTo>
                <a:cubicBezTo>
                  <a:pt x="24059593" y="2066082"/>
                  <a:pt x="24067242" y="2066496"/>
                  <a:pt x="24074584" y="2066496"/>
                </a:cubicBezTo>
                <a:cubicBezTo>
                  <a:pt x="24083150" y="2064841"/>
                  <a:pt x="24091974" y="2064841"/>
                  <a:pt x="24100924" y="2066186"/>
                </a:cubicBezTo>
                <a:cubicBezTo>
                  <a:pt x="24127771" y="2070217"/>
                  <a:pt x="24155768" y="2086345"/>
                  <a:pt x="24181469" y="2106195"/>
                </a:cubicBezTo>
                <a:cubicBezTo>
                  <a:pt x="24142305" y="2119429"/>
                  <a:pt x="24103957" y="2126045"/>
                  <a:pt x="24064792" y="2139279"/>
                </a:cubicBezTo>
                <a:close/>
                <a:moveTo>
                  <a:pt x="10293033" y="5312985"/>
                </a:moveTo>
                <a:cubicBezTo>
                  <a:pt x="10288315" y="5292484"/>
                  <a:pt x="10282863" y="5288341"/>
                  <a:pt x="10271758" y="5290897"/>
                </a:cubicBezTo>
                <a:cubicBezTo>
                  <a:pt x="10275297" y="5306274"/>
                  <a:pt x="10283636" y="5315148"/>
                  <a:pt x="10293033" y="5312985"/>
                </a:cubicBezTo>
                <a:close/>
                <a:moveTo>
                  <a:pt x="10339164" y="5302368"/>
                </a:moveTo>
                <a:cubicBezTo>
                  <a:pt x="10334446" y="5281867"/>
                  <a:pt x="10328140" y="5277921"/>
                  <a:pt x="10317889" y="5280280"/>
                </a:cubicBezTo>
                <a:cubicBezTo>
                  <a:pt x="10321428" y="5295657"/>
                  <a:pt x="10328913" y="5304728"/>
                  <a:pt x="10339164" y="5302368"/>
                </a:cubicBezTo>
                <a:close/>
                <a:moveTo>
                  <a:pt x="18195" y="7677719"/>
                </a:moveTo>
                <a:cubicBezTo>
                  <a:pt x="13496" y="7657303"/>
                  <a:pt x="17081" y="7651103"/>
                  <a:pt x="26596" y="7648913"/>
                </a:cubicBezTo>
                <a:cubicBezTo>
                  <a:pt x="30120" y="7664225"/>
                  <a:pt x="27710" y="7675529"/>
                  <a:pt x="18195" y="7677719"/>
                </a:cubicBezTo>
                <a:close/>
                <a:moveTo>
                  <a:pt x="629575" y="7537012"/>
                </a:moveTo>
                <a:cubicBezTo>
                  <a:pt x="619440" y="7533971"/>
                  <a:pt x="613379" y="7529990"/>
                  <a:pt x="603601" y="7532241"/>
                </a:cubicBezTo>
                <a:cubicBezTo>
                  <a:pt x="609855" y="7514679"/>
                  <a:pt x="621978" y="7522637"/>
                  <a:pt x="632926" y="7525492"/>
                </a:cubicBezTo>
                <a:cubicBezTo>
                  <a:pt x="627226" y="7526804"/>
                  <a:pt x="628401" y="7531909"/>
                  <a:pt x="629575" y="7537012"/>
                </a:cubicBezTo>
                <a:close/>
                <a:moveTo>
                  <a:pt x="1732423" y="7283196"/>
                </a:moveTo>
                <a:cubicBezTo>
                  <a:pt x="1727724" y="7262780"/>
                  <a:pt x="1731309" y="7256581"/>
                  <a:pt x="1740828" y="7254390"/>
                </a:cubicBezTo>
                <a:cubicBezTo>
                  <a:pt x="1744352" y="7269702"/>
                  <a:pt x="1741942" y="7281006"/>
                  <a:pt x="1732423" y="7283196"/>
                </a:cubicBezTo>
                <a:close/>
                <a:moveTo>
                  <a:pt x="21873070" y="2650962"/>
                </a:moveTo>
                <a:cubicBezTo>
                  <a:pt x="21857560" y="2651767"/>
                  <a:pt x="21844352" y="2643712"/>
                  <a:pt x="21844352" y="2608270"/>
                </a:cubicBezTo>
                <a:cubicBezTo>
                  <a:pt x="21853958" y="2608270"/>
                  <a:pt x="21871770" y="2600216"/>
                  <a:pt x="21887180" y="2600216"/>
                </a:cubicBezTo>
                <a:cubicBezTo>
                  <a:pt x="21902590" y="2600215"/>
                  <a:pt x="21915598" y="2608271"/>
                  <a:pt x="21915599" y="2640490"/>
                </a:cubicBezTo>
                <a:cubicBezTo>
                  <a:pt x="21906392" y="2640490"/>
                  <a:pt x="21888580" y="2650156"/>
                  <a:pt x="21873070" y="2650962"/>
                </a:cubicBezTo>
                <a:close/>
                <a:moveTo>
                  <a:pt x="20163594" y="3045651"/>
                </a:moveTo>
                <a:cubicBezTo>
                  <a:pt x="20163594" y="3019883"/>
                  <a:pt x="20158694" y="3013440"/>
                  <a:pt x="20148891" y="3013440"/>
                </a:cubicBezTo>
                <a:cubicBezTo>
                  <a:pt x="20148891" y="3032771"/>
                  <a:pt x="20153794" y="3045651"/>
                  <a:pt x="20163594" y="3045651"/>
                </a:cubicBezTo>
                <a:close/>
                <a:moveTo>
                  <a:pt x="8877244" y="5647552"/>
                </a:moveTo>
                <a:cubicBezTo>
                  <a:pt x="8871405" y="5649062"/>
                  <a:pt x="8865070" y="5649521"/>
                  <a:pt x="8858050" y="5648473"/>
                </a:cubicBezTo>
                <a:cubicBezTo>
                  <a:pt x="8876323" y="5633610"/>
                  <a:pt x="8893923" y="5592258"/>
                  <a:pt x="8921513" y="5617880"/>
                </a:cubicBezTo>
                <a:cubicBezTo>
                  <a:pt x="8907809" y="5629028"/>
                  <a:pt x="8894759" y="5643021"/>
                  <a:pt x="8877244" y="5647552"/>
                </a:cubicBezTo>
                <a:close/>
                <a:moveTo>
                  <a:pt x="25586425" y="1817268"/>
                </a:moveTo>
                <a:cubicBezTo>
                  <a:pt x="25577079" y="1810660"/>
                  <a:pt x="25567734" y="1810661"/>
                  <a:pt x="25558386" y="1804053"/>
                </a:cubicBezTo>
                <a:cubicBezTo>
                  <a:pt x="25560724" y="1787535"/>
                  <a:pt x="25567731" y="1782579"/>
                  <a:pt x="25574158" y="1785883"/>
                </a:cubicBezTo>
                <a:cubicBezTo>
                  <a:pt x="25580585" y="1789186"/>
                  <a:pt x="25586425" y="1800749"/>
                  <a:pt x="25586425" y="1817268"/>
                </a:cubicBezTo>
                <a:close/>
                <a:moveTo>
                  <a:pt x="54403" y="7697156"/>
                </a:moveTo>
                <a:cubicBezTo>
                  <a:pt x="49704" y="7676738"/>
                  <a:pt x="53288" y="7670538"/>
                  <a:pt x="62806" y="7668348"/>
                </a:cubicBezTo>
                <a:cubicBezTo>
                  <a:pt x="66330" y="7683661"/>
                  <a:pt x="63922" y="7694965"/>
                  <a:pt x="54403" y="7697156"/>
                </a:cubicBezTo>
                <a:close/>
                <a:moveTo>
                  <a:pt x="10156210" y="5372267"/>
                </a:moveTo>
                <a:cubicBezTo>
                  <a:pt x="10148822" y="5363345"/>
                  <a:pt x="10085384" y="5362011"/>
                  <a:pt x="10094780" y="5333292"/>
                </a:cubicBezTo>
                <a:cubicBezTo>
                  <a:pt x="10111019" y="5287949"/>
                  <a:pt x="10158640" y="5313283"/>
                  <a:pt x="10173525" y="5262055"/>
                </a:cubicBezTo>
                <a:cubicBezTo>
                  <a:pt x="10192208" y="5273689"/>
                  <a:pt x="10208569" y="5275236"/>
                  <a:pt x="10223346" y="5293080"/>
                </a:cubicBezTo>
                <a:cubicBezTo>
                  <a:pt x="10203080" y="5297744"/>
                  <a:pt x="10182812" y="5302409"/>
                  <a:pt x="10163707" y="5312117"/>
                </a:cubicBezTo>
                <a:cubicBezTo>
                  <a:pt x="10149668" y="5320659"/>
                  <a:pt x="10155473" y="5345881"/>
                  <a:pt x="10156210" y="5372267"/>
                </a:cubicBezTo>
                <a:close/>
                <a:moveTo>
                  <a:pt x="9774174" y="5464273"/>
                </a:moveTo>
                <a:cubicBezTo>
                  <a:pt x="9793024" y="5458417"/>
                  <a:pt x="9808104" y="5436733"/>
                  <a:pt x="9824030" y="5420924"/>
                </a:cubicBezTo>
                <a:cubicBezTo>
                  <a:pt x="9840995" y="5400829"/>
                  <a:pt x="9864265" y="5384680"/>
                  <a:pt x="9881228" y="5364586"/>
                </a:cubicBezTo>
                <a:cubicBezTo>
                  <a:pt x="9894246" y="5350796"/>
                  <a:pt x="9902139" y="5338186"/>
                  <a:pt x="9903725" y="5321630"/>
                </a:cubicBezTo>
                <a:cubicBezTo>
                  <a:pt x="9921659" y="5329196"/>
                  <a:pt x="9936182" y="5325854"/>
                  <a:pt x="9950182" y="5316335"/>
                </a:cubicBezTo>
                <a:cubicBezTo>
                  <a:pt x="9969505" y="5306491"/>
                  <a:pt x="9991792" y="5286071"/>
                  <a:pt x="10015061" y="5269922"/>
                </a:cubicBezTo>
                <a:cubicBezTo>
                  <a:pt x="10011522" y="5254547"/>
                  <a:pt x="10007984" y="5239170"/>
                  <a:pt x="10004445" y="5223794"/>
                </a:cubicBezTo>
                <a:cubicBezTo>
                  <a:pt x="9960265" y="5266343"/>
                  <a:pt x="9909455" y="5299624"/>
                  <a:pt x="9872564" y="5350389"/>
                </a:cubicBezTo>
                <a:cubicBezTo>
                  <a:pt x="9834690" y="5396883"/>
                  <a:pt x="9794131" y="5427805"/>
                  <a:pt x="9753898" y="5464049"/>
                </a:cubicBezTo>
                <a:cubicBezTo>
                  <a:pt x="9761189" y="5466418"/>
                  <a:pt x="9767891" y="5466225"/>
                  <a:pt x="9774174" y="5464273"/>
                </a:cubicBezTo>
                <a:close/>
                <a:moveTo>
                  <a:pt x="9086794" y="5626324"/>
                </a:moveTo>
                <a:cubicBezTo>
                  <a:pt x="9063228" y="5594540"/>
                  <a:pt x="9044972" y="5609372"/>
                  <a:pt x="9027879" y="5629252"/>
                </a:cubicBezTo>
                <a:cubicBezTo>
                  <a:pt x="9017590" y="5631620"/>
                  <a:pt x="9004479" y="5645268"/>
                  <a:pt x="8990704" y="5632492"/>
                </a:cubicBezTo>
                <a:cubicBezTo>
                  <a:pt x="8982074" y="5618533"/>
                  <a:pt x="8990040" y="5606069"/>
                  <a:pt x="8999167" y="5598653"/>
                </a:cubicBezTo>
                <a:cubicBezTo>
                  <a:pt x="9032857" y="5580269"/>
                  <a:pt x="9066546" y="5561885"/>
                  <a:pt x="9092768" y="5534589"/>
                </a:cubicBezTo>
                <a:cubicBezTo>
                  <a:pt x="9095756" y="5571109"/>
                  <a:pt x="9091274" y="5598716"/>
                  <a:pt x="9086794" y="5626324"/>
                </a:cubicBezTo>
                <a:close/>
                <a:moveTo>
                  <a:pt x="24981253" y="1968835"/>
                </a:moveTo>
                <a:cubicBezTo>
                  <a:pt x="24972150" y="1968835"/>
                  <a:pt x="24967599" y="1962419"/>
                  <a:pt x="24967599" y="1936756"/>
                </a:cubicBezTo>
                <a:cubicBezTo>
                  <a:pt x="24976701" y="1936755"/>
                  <a:pt x="24981253" y="1944241"/>
                  <a:pt x="24981253" y="1968835"/>
                </a:cubicBezTo>
                <a:close/>
                <a:moveTo>
                  <a:pt x="8946207" y="5669695"/>
                </a:moveTo>
                <a:cubicBezTo>
                  <a:pt x="8942365" y="5670177"/>
                  <a:pt x="8938105" y="5668905"/>
                  <a:pt x="8933213" y="5664886"/>
                </a:cubicBezTo>
                <a:cubicBezTo>
                  <a:pt x="8947159" y="5656529"/>
                  <a:pt x="8962229" y="5653061"/>
                  <a:pt x="8975338" y="5644898"/>
                </a:cubicBezTo>
                <a:cubicBezTo>
                  <a:pt x="8965506" y="5651020"/>
                  <a:pt x="8957734" y="5668248"/>
                  <a:pt x="8946207" y="5669695"/>
                </a:cubicBezTo>
                <a:close/>
                <a:moveTo>
                  <a:pt x="1829482" y="7308462"/>
                </a:moveTo>
                <a:cubicBezTo>
                  <a:pt x="1825736" y="7292187"/>
                  <a:pt x="1834008" y="7284571"/>
                  <a:pt x="1838764" y="7283477"/>
                </a:cubicBezTo>
                <a:cubicBezTo>
                  <a:pt x="1842509" y="7299752"/>
                  <a:pt x="1839002" y="7306271"/>
                  <a:pt x="1829482" y="7308462"/>
                </a:cubicBezTo>
                <a:close/>
                <a:moveTo>
                  <a:pt x="9951510" y="5439212"/>
                </a:moveTo>
                <a:cubicBezTo>
                  <a:pt x="9939826" y="5436188"/>
                  <a:pt x="9937329" y="5425338"/>
                  <a:pt x="9946515" y="5417511"/>
                </a:cubicBezTo>
                <a:cubicBezTo>
                  <a:pt x="9947764" y="5422937"/>
                  <a:pt x="9950261" y="5433786"/>
                  <a:pt x="9951510" y="5439212"/>
                </a:cubicBezTo>
                <a:close/>
                <a:moveTo>
                  <a:pt x="20086002" y="3110071"/>
                </a:moveTo>
                <a:lnTo>
                  <a:pt x="20082799" y="3105861"/>
                </a:lnTo>
                <a:cubicBezTo>
                  <a:pt x="20085392" y="3102449"/>
                  <a:pt x="20087986" y="3100320"/>
                  <a:pt x="20090256" y="3099361"/>
                </a:cubicBezTo>
                <a:lnTo>
                  <a:pt x="20092465" y="3099575"/>
                </a:lnTo>
                <a:lnTo>
                  <a:pt x="20090080" y="3090746"/>
                </a:lnTo>
                <a:cubicBezTo>
                  <a:pt x="20104784" y="3064984"/>
                  <a:pt x="20119487" y="3045651"/>
                  <a:pt x="20134189" y="3026325"/>
                </a:cubicBezTo>
                <a:cubicBezTo>
                  <a:pt x="20027185" y="3052093"/>
                  <a:pt x="19924264" y="3077862"/>
                  <a:pt x="19817259" y="3103632"/>
                </a:cubicBezTo>
                <a:cubicBezTo>
                  <a:pt x="19827062" y="3155164"/>
                  <a:pt x="19851566" y="3155164"/>
                  <a:pt x="19871170" y="3148722"/>
                </a:cubicBezTo>
                <a:cubicBezTo>
                  <a:pt x="19904661" y="3135839"/>
                  <a:pt x="19934065" y="3129398"/>
                  <a:pt x="19968372" y="3129398"/>
                </a:cubicBezTo>
                <a:cubicBezTo>
                  <a:pt x="19997778" y="3122955"/>
                  <a:pt x="20032086" y="3097188"/>
                  <a:pt x="20065576" y="3110071"/>
                </a:cubicBezTo>
                <a:close/>
                <a:moveTo>
                  <a:pt x="25601616" y="1845758"/>
                </a:moveTo>
                <a:cubicBezTo>
                  <a:pt x="25601616" y="1808900"/>
                  <a:pt x="25616258" y="1815043"/>
                  <a:pt x="25626020" y="1815043"/>
                </a:cubicBezTo>
                <a:cubicBezTo>
                  <a:pt x="25626020" y="1845758"/>
                  <a:pt x="25611375" y="1845758"/>
                  <a:pt x="25601616" y="1845758"/>
                </a:cubicBezTo>
                <a:close/>
                <a:moveTo>
                  <a:pt x="23162312" y="2409145"/>
                </a:moveTo>
                <a:cubicBezTo>
                  <a:pt x="23147238" y="2409959"/>
                  <a:pt x="23133997" y="2401821"/>
                  <a:pt x="23133997" y="2366009"/>
                </a:cubicBezTo>
                <a:cubicBezTo>
                  <a:pt x="23141331" y="2366009"/>
                  <a:pt x="23158238" y="2358141"/>
                  <a:pt x="23173312" y="2358277"/>
                </a:cubicBezTo>
                <a:cubicBezTo>
                  <a:pt x="23188386" y="2358413"/>
                  <a:pt x="23201627" y="2366552"/>
                  <a:pt x="23201628" y="2398565"/>
                </a:cubicBezTo>
                <a:cubicBezTo>
                  <a:pt x="23194294" y="2398565"/>
                  <a:pt x="23177386" y="2408332"/>
                  <a:pt x="23162312" y="2409145"/>
                </a:cubicBezTo>
                <a:close/>
                <a:moveTo>
                  <a:pt x="22027313" y="2674425"/>
                </a:moveTo>
                <a:cubicBezTo>
                  <a:pt x="22018212" y="2674425"/>
                  <a:pt x="22013660" y="2668010"/>
                  <a:pt x="22013661" y="2642348"/>
                </a:cubicBezTo>
                <a:cubicBezTo>
                  <a:pt x="22022762" y="2642348"/>
                  <a:pt x="22027313" y="2655180"/>
                  <a:pt x="22027313" y="2674425"/>
                </a:cubicBezTo>
                <a:close/>
                <a:moveTo>
                  <a:pt x="724501" y="7578639"/>
                </a:moveTo>
                <a:cubicBezTo>
                  <a:pt x="694359" y="7585576"/>
                  <a:pt x="663429" y="7566091"/>
                  <a:pt x="638360" y="7545259"/>
                </a:cubicBezTo>
                <a:cubicBezTo>
                  <a:pt x="657986" y="7519460"/>
                  <a:pt x="700917" y="7568105"/>
                  <a:pt x="724501" y="7578639"/>
                </a:cubicBezTo>
                <a:close/>
                <a:moveTo>
                  <a:pt x="8940060" y="5687862"/>
                </a:moveTo>
                <a:cubicBezTo>
                  <a:pt x="8932593" y="5679287"/>
                  <a:pt x="8933311" y="5658537"/>
                  <a:pt x="8941903" y="5671999"/>
                </a:cubicBezTo>
                <a:cubicBezTo>
                  <a:pt x="8943028" y="5676886"/>
                  <a:pt x="8944153" y="5681773"/>
                  <a:pt x="8940060" y="5687862"/>
                </a:cubicBezTo>
                <a:close/>
                <a:moveTo>
                  <a:pt x="9674198" y="5518903"/>
                </a:moveTo>
                <a:cubicBezTo>
                  <a:pt x="9672950" y="5513478"/>
                  <a:pt x="9666942" y="5509148"/>
                  <a:pt x="9665694" y="5503723"/>
                </a:cubicBezTo>
                <a:cubicBezTo>
                  <a:pt x="9669204" y="5497203"/>
                  <a:pt x="9679971" y="5500437"/>
                  <a:pt x="9674198" y="5518903"/>
                </a:cubicBezTo>
                <a:close/>
                <a:moveTo>
                  <a:pt x="21116515" y="2892462"/>
                </a:moveTo>
                <a:cubicBezTo>
                  <a:pt x="21103303" y="2891653"/>
                  <a:pt x="21088203" y="2883561"/>
                  <a:pt x="21080654" y="2883560"/>
                </a:cubicBezTo>
                <a:cubicBezTo>
                  <a:pt x="21080653" y="2857666"/>
                  <a:pt x="21091979" y="2851192"/>
                  <a:pt x="21105192" y="2851192"/>
                </a:cubicBezTo>
                <a:cubicBezTo>
                  <a:pt x="21118403" y="2851192"/>
                  <a:pt x="21133503" y="2857667"/>
                  <a:pt x="21141053" y="2857666"/>
                </a:cubicBezTo>
                <a:cubicBezTo>
                  <a:pt x="21141053" y="2886797"/>
                  <a:pt x="21129728" y="2893271"/>
                  <a:pt x="21116515" y="2892462"/>
                </a:cubicBezTo>
                <a:close/>
                <a:moveTo>
                  <a:pt x="1579357" y="7393797"/>
                </a:moveTo>
                <a:cubicBezTo>
                  <a:pt x="1575833" y="7378484"/>
                  <a:pt x="1578244" y="7367179"/>
                  <a:pt x="1587763" y="7364988"/>
                </a:cubicBezTo>
                <a:cubicBezTo>
                  <a:pt x="1591287" y="7380302"/>
                  <a:pt x="1593637" y="7390511"/>
                  <a:pt x="1579357" y="7393797"/>
                </a:cubicBezTo>
                <a:close/>
                <a:moveTo>
                  <a:pt x="1895833" y="7320962"/>
                </a:moveTo>
                <a:cubicBezTo>
                  <a:pt x="1892309" y="7305648"/>
                  <a:pt x="1894718" y="7294343"/>
                  <a:pt x="1904238" y="7292153"/>
                </a:cubicBezTo>
                <a:cubicBezTo>
                  <a:pt x="1907762" y="7307466"/>
                  <a:pt x="1905352" y="7318771"/>
                  <a:pt x="1895833" y="7320962"/>
                </a:cubicBezTo>
                <a:close/>
                <a:moveTo>
                  <a:pt x="9244255" y="5629913"/>
                </a:moveTo>
                <a:cubicBezTo>
                  <a:pt x="9238357" y="5604286"/>
                  <a:pt x="9217854" y="5609005"/>
                  <a:pt x="9207603" y="5611364"/>
                </a:cubicBezTo>
                <a:cubicBezTo>
                  <a:pt x="9214681" y="5642116"/>
                  <a:pt x="9228878" y="5633452"/>
                  <a:pt x="9244255" y="5629913"/>
                </a:cubicBezTo>
                <a:close/>
                <a:moveTo>
                  <a:pt x="9738885" y="5516076"/>
                </a:moveTo>
                <a:cubicBezTo>
                  <a:pt x="9732987" y="5490449"/>
                  <a:pt x="9717610" y="5493988"/>
                  <a:pt x="9702233" y="5497527"/>
                </a:cubicBezTo>
                <a:cubicBezTo>
                  <a:pt x="9709311" y="5528279"/>
                  <a:pt x="9723508" y="5519615"/>
                  <a:pt x="9738885" y="5516076"/>
                </a:cubicBezTo>
                <a:close/>
                <a:moveTo>
                  <a:pt x="25053255" y="2003133"/>
                </a:moveTo>
                <a:cubicBezTo>
                  <a:pt x="25039647" y="2003133"/>
                  <a:pt x="25010827" y="2016175"/>
                  <a:pt x="25010827" y="1970527"/>
                </a:cubicBezTo>
                <a:cubicBezTo>
                  <a:pt x="25018031" y="1970528"/>
                  <a:pt x="25028639" y="1965636"/>
                  <a:pt x="25037446" y="1967267"/>
                </a:cubicBezTo>
                <a:cubicBezTo>
                  <a:pt x="25046251" y="1968897"/>
                  <a:pt x="25053255" y="1977049"/>
                  <a:pt x="25053255" y="2003133"/>
                </a:cubicBezTo>
                <a:close/>
                <a:moveTo>
                  <a:pt x="9896945" y="5491505"/>
                </a:moveTo>
                <a:cubicBezTo>
                  <a:pt x="9903328" y="5489923"/>
                  <a:pt x="9909440" y="5487167"/>
                  <a:pt x="9913485" y="5481289"/>
                </a:cubicBezTo>
                <a:cubicBezTo>
                  <a:pt x="9922556" y="5473805"/>
                  <a:pt x="9924143" y="5457248"/>
                  <a:pt x="9933215" y="5449764"/>
                </a:cubicBezTo>
                <a:lnTo>
                  <a:pt x="9935857" y="5450241"/>
                </a:lnTo>
                <a:lnTo>
                  <a:pt x="9929643" y="5443990"/>
                </a:lnTo>
                <a:cubicBezTo>
                  <a:pt x="9934402" y="5442894"/>
                  <a:pt x="9937988" y="5436695"/>
                  <a:pt x="9936813" y="5431591"/>
                </a:cubicBezTo>
                <a:cubicBezTo>
                  <a:pt x="9940367" y="5436147"/>
                  <a:pt x="9942437" y="5439702"/>
                  <a:pt x="9943318" y="5443530"/>
                </a:cubicBezTo>
                <a:lnTo>
                  <a:pt x="9942946" y="5451522"/>
                </a:lnTo>
                <a:lnTo>
                  <a:pt x="9952925" y="5453323"/>
                </a:lnTo>
                <a:cubicBezTo>
                  <a:pt x="9958935" y="5455988"/>
                  <a:pt x="9964945" y="5458652"/>
                  <a:pt x="9972634" y="5456883"/>
                </a:cubicBezTo>
                <a:cubicBezTo>
                  <a:pt x="9983211" y="5459845"/>
                  <a:pt x="9993462" y="5457486"/>
                  <a:pt x="10008838" y="5453947"/>
                </a:cubicBezTo>
                <a:cubicBezTo>
                  <a:pt x="10005299" y="5438571"/>
                  <a:pt x="10001761" y="5423195"/>
                  <a:pt x="9998222" y="5407819"/>
                </a:cubicBezTo>
                <a:cubicBezTo>
                  <a:pt x="9987971" y="5410178"/>
                  <a:pt x="9981666" y="5406232"/>
                  <a:pt x="9971415" y="5408592"/>
                </a:cubicBezTo>
                <a:cubicBezTo>
                  <a:pt x="9960838" y="5405629"/>
                  <a:pt x="9948227" y="5397738"/>
                  <a:pt x="9940335" y="5410348"/>
                </a:cubicBezTo>
                <a:cubicBezTo>
                  <a:pt x="9911940" y="5427676"/>
                  <a:pt x="9891029" y="5454076"/>
                  <a:pt x="9878784" y="5494672"/>
                </a:cubicBezTo>
                <a:cubicBezTo>
                  <a:pt x="9883909" y="5493493"/>
                  <a:pt x="9890563" y="5493085"/>
                  <a:pt x="9896945" y="5491505"/>
                </a:cubicBezTo>
                <a:close/>
                <a:moveTo>
                  <a:pt x="23904084" y="2276626"/>
                </a:moveTo>
                <a:cubicBezTo>
                  <a:pt x="23825599" y="2276626"/>
                  <a:pt x="23752837" y="2231011"/>
                  <a:pt x="23674351" y="2198428"/>
                </a:cubicBezTo>
                <a:cubicBezTo>
                  <a:pt x="23685388" y="2169105"/>
                  <a:pt x="23699185" y="2165440"/>
                  <a:pt x="23711600" y="2168187"/>
                </a:cubicBezTo>
                <a:cubicBezTo>
                  <a:pt x="23715740" y="2169104"/>
                  <a:pt x="23719726" y="2170734"/>
                  <a:pt x="23723404" y="2172363"/>
                </a:cubicBezTo>
                <a:cubicBezTo>
                  <a:pt x="23752837" y="2185396"/>
                  <a:pt x="23777363" y="2191912"/>
                  <a:pt x="23801072" y="2204946"/>
                </a:cubicBezTo>
                <a:cubicBezTo>
                  <a:pt x="23830504" y="2211462"/>
                  <a:pt x="23855031" y="2224495"/>
                  <a:pt x="23884463" y="2231011"/>
                </a:cubicBezTo>
                <a:cubicBezTo>
                  <a:pt x="23894274" y="2237528"/>
                  <a:pt x="23904083" y="2244044"/>
                  <a:pt x="23904084" y="2276626"/>
                </a:cubicBezTo>
                <a:close/>
                <a:moveTo>
                  <a:pt x="25655652" y="1874057"/>
                </a:moveTo>
                <a:cubicBezTo>
                  <a:pt x="25655652" y="1853601"/>
                  <a:pt x="25660200" y="1846782"/>
                  <a:pt x="25669301" y="1846783"/>
                </a:cubicBezTo>
                <a:cubicBezTo>
                  <a:pt x="25669301" y="1867239"/>
                  <a:pt x="25664751" y="1874057"/>
                  <a:pt x="25655652" y="1874057"/>
                </a:cubicBezTo>
                <a:close/>
                <a:moveTo>
                  <a:pt x="20060675" y="3166976"/>
                </a:moveTo>
                <a:cubicBezTo>
                  <a:pt x="20060675" y="3129398"/>
                  <a:pt x="20046788" y="3135839"/>
                  <a:pt x="20032086" y="3135839"/>
                </a:cubicBezTo>
                <a:cubicBezTo>
                  <a:pt x="20032086" y="3174491"/>
                  <a:pt x="20050872" y="3166976"/>
                  <a:pt x="20060675" y="3166976"/>
                </a:cubicBezTo>
                <a:close/>
                <a:moveTo>
                  <a:pt x="9188644" y="5669695"/>
                </a:moveTo>
                <a:cubicBezTo>
                  <a:pt x="9185105" y="5654319"/>
                  <a:pt x="9177621" y="5645248"/>
                  <a:pt x="9167369" y="5647608"/>
                </a:cubicBezTo>
                <a:cubicBezTo>
                  <a:pt x="9171891" y="5667255"/>
                  <a:pt x="9178393" y="5672054"/>
                  <a:pt x="9188644" y="5669695"/>
                </a:cubicBezTo>
                <a:close/>
                <a:moveTo>
                  <a:pt x="9642796" y="5565259"/>
                </a:moveTo>
                <a:cubicBezTo>
                  <a:pt x="9625852" y="5562847"/>
                  <a:pt x="9600567" y="5547929"/>
                  <a:pt x="9594655" y="5522242"/>
                </a:cubicBezTo>
                <a:cubicBezTo>
                  <a:pt x="9610219" y="5518660"/>
                  <a:pt x="9625784" y="5515077"/>
                  <a:pt x="9641349" y="5511495"/>
                </a:cubicBezTo>
                <a:cubicBezTo>
                  <a:pt x="9644896" y="5526908"/>
                  <a:pt x="9659346" y="5565958"/>
                  <a:pt x="9642796" y="5565259"/>
                </a:cubicBezTo>
                <a:close/>
                <a:moveTo>
                  <a:pt x="1378214" y="7467860"/>
                </a:moveTo>
                <a:cubicBezTo>
                  <a:pt x="1374690" y="7452547"/>
                  <a:pt x="1377100" y="7441244"/>
                  <a:pt x="1386616" y="7439054"/>
                </a:cubicBezTo>
                <a:cubicBezTo>
                  <a:pt x="1391119" y="7458619"/>
                  <a:pt x="1387730" y="7465670"/>
                  <a:pt x="1378214" y="7467860"/>
                </a:cubicBezTo>
                <a:close/>
                <a:moveTo>
                  <a:pt x="9557658" y="5585395"/>
                </a:moveTo>
                <a:cubicBezTo>
                  <a:pt x="9554134" y="5570082"/>
                  <a:pt x="9557210" y="5558626"/>
                  <a:pt x="9573485" y="5554880"/>
                </a:cubicBezTo>
                <a:cubicBezTo>
                  <a:pt x="9577988" y="5574445"/>
                  <a:pt x="9573933" y="5581649"/>
                  <a:pt x="9557658" y="5585395"/>
                </a:cubicBezTo>
                <a:close/>
                <a:moveTo>
                  <a:pt x="10114354" y="5457274"/>
                </a:moveTo>
                <a:cubicBezTo>
                  <a:pt x="10104835" y="5459464"/>
                  <a:pt x="10098705" y="5454604"/>
                  <a:pt x="10094203" y="5435039"/>
                </a:cubicBezTo>
                <a:cubicBezTo>
                  <a:pt x="10103721" y="5432849"/>
                  <a:pt x="10110830" y="5441961"/>
                  <a:pt x="10114354" y="5457274"/>
                </a:cubicBezTo>
                <a:close/>
                <a:moveTo>
                  <a:pt x="22513612" y="2606764"/>
                </a:moveTo>
                <a:cubicBezTo>
                  <a:pt x="22504266" y="2606764"/>
                  <a:pt x="22485572" y="2612906"/>
                  <a:pt x="22485571" y="2582192"/>
                </a:cubicBezTo>
                <a:cubicBezTo>
                  <a:pt x="22499591" y="2582192"/>
                  <a:pt x="22513612" y="2576049"/>
                  <a:pt x="22513612" y="2606764"/>
                </a:cubicBezTo>
                <a:close/>
                <a:moveTo>
                  <a:pt x="24281250" y="2200635"/>
                </a:moveTo>
                <a:cubicBezTo>
                  <a:pt x="24255394" y="2210788"/>
                  <a:pt x="24214763" y="2164756"/>
                  <a:pt x="24193091" y="2148907"/>
                </a:cubicBezTo>
                <a:cubicBezTo>
                  <a:pt x="24198047" y="2129730"/>
                  <a:pt x="24202999" y="2116943"/>
                  <a:pt x="24202999" y="2097765"/>
                </a:cubicBezTo>
                <a:cubicBezTo>
                  <a:pt x="24212904" y="2097765"/>
                  <a:pt x="24217860" y="2104158"/>
                  <a:pt x="24227764" y="2110551"/>
                </a:cubicBezTo>
                <a:cubicBezTo>
                  <a:pt x="24242624" y="2116944"/>
                  <a:pt x="24257485" y="2123336"/>
                  <a:pt x="24271518" y="2129729"/>
                </a:cubicBezTo>
                <a:cubicBezTo>
                  <a:pt x="24282250" y="2136122"/>
                  <a:pt x="24311142" y="2160628"/>
                  <a:pt x="24291330" y="2192592"/>
                </a:cubicBezTo>
                <a:cubicBezTo>
                  <a:pt x="24288337" y="2196587"/>
                  <a:pt x="24284945" y="2199184"/>
                  <a:pt x="24281250" y="2200635"/>
                </a:cubicBezTo>
                <a:close/>
                <a:moveTo>
                  <a:pt x="25972659" y="1812561"/>
                </a:moveTo>
                <a:cubicBezTo>
                  <a:pt x="25972659" y="1793314"/>
                  <a:pt x="25977210" y="1780484"/>
                  <a:pt x="25986312" y="1780484"/>
                </a:cubicBezTo>
                <a:cubicBezTo>
                  <a:pt x="25986311" y="1799729"/>
                  <a:pt x="25981761" y="1812560"/>
                  <a:pt x="25972659" y="1812561"/>
                </a:cubicBezTo>
                <a:close/>
                <a:moveTo>
                  <a:pt x="19963472" y="3199184"/>
                </a:moveTo>
                <a:cubicBezTo>
                  <a:pt x="19963472" y="3173954"/>
                  <a:pt x="19956120" y="3165902"/>
                  <a:pt x="19946932" y="3164157"/>
                </a:cubicBezTo>
                <a:cubicBezTo>
                  <a:pt x="19937741" y="3162415"/>
                  <a:pt x="19926715" y="3166976"/>
                  <a:pt x="19919364" y="3166976"/>
                </a:cubicBezTo>
                <a:cubicBezTo>
                  <a:pt x="19919364" y="3212070"/>
                  <a:pt x="19948769" y="3199184"/>
                  <a:pt x="19963472" y="3199184"/>
                </a:cubicBezTo>
                <a:close/>
                <a:moveTo>
                  <a:pt x="152363" y="7773786"/>
                </a:moveTo>
                <a:cubicBezTo>
                  <a:pt x="147507" y="7752687"/>
                  <a:pt x="135717" y="7723002"/>
                  <a:pt x="153767" y="7718848"/>
                </a:cubicBezTo>
                <a:cubicBezTo>
                  <a:pt x="158421" y="7739067"/>
                  <a:pt x="165704" y="7770715"/>
                  <a:pt x="152363" y="7773786"/>
                </a:cubicBezTo>
                <a:close/>
                <a:moveTo>
                  <a:pt x="8768081" y="5790914"/>
                </a:moveTo>
                <a:cubicBezTo>
                  <a:pt x="8765653" y="5780365"/>
                  <a:pt x="8764439" y="5775091"/>
                  <a:pt x="8762214" y="5765422"/>
                </a:cubicBezTo>
                <a:cubicBezTo>
                  <a:pt x="8769685" y="5768331"/>
                  <a:pt x="8772112" y="5778879"/>
                  <a:pt x="8768081" y="5790914"/>
                </a:cubicBezTo>
                <a:close/>
                <a:moveTo>
                  <a:pt x="19890774" y="3231394"/>
                </a:moveTo>
                <a:cubicBezTo>
                  <a:pt x="19890774" y="3199184"/>
                  <a:pt x="19880972" y="3191131"/>
                  <a:pt x="19868719" y="3191132"/>
                </a:cubicBezTo>
                <a:cubicBezTo>
                  <a:pt x="19856466" y="3191132"/>
                  <a:pt x="19841764" y="3199184"/>
                  <a:pt x="19831963" y="3199184"/>
                </a:cubicBezTo>
                <a:cubicBezTo>
                  <a:pt x="19831962" y="3257163"/>
                  <a:pt x="19876070" y="3231394"/>
                  <a:pt x="19890774" y="3231394"/>
                </a:cubicBezTo>
                <a:close/>
                <a:moveTo>
                  <a:pt x="25934277" y="1840981"/>
                </a:moveTo>
                <a:cubicBezTo>
                  <a:pt x="25895166" y="1802686"/>
                  <a:pt x="25856054" y="1770775"/>
                  <a:pt x="25817758" y="1739926"/>
                </a:cubicBezTo>
                <a:cubicBezTo>
                  <a:pt x="25827535" y="1727161"/>
                  <a:pt x="25842200" y="1714396"/>
                  <a:pt x="25851165" y="1695250"/>
                </a:cubicBezTo>
                <a:cubicBezTo>
                  <a:pt x="25865831" y="1695249"/>
                  <a:pt x="25875609" y="1701631"/>
                  <a:pt x="25890277" y="1714396"/>
                </a:cubicBezTo>
                <a:cubicBezTo>
                  <a:pt x="25914720" y="1727161"/>
                  <a:pt x="25934276" y="1758010"/>
                  <a:pt x="25953831" y="1796304"/>
                </a:cubicBezTo>
                <a:cubicBezTo>
                  <a:pt x="25944053" y="1809069"/>
                  <a:pt x="25939166" y="1821834"/>
                  <a:pt x="25934277" y="1840981"/>
                </a:cubicBezTo>
                <a:close/>
                <a:moveTo>
                  <a:pt x="9872647" y="5538359"/>
                </a:moveTo>
                <a:cubicBezTo>
                  <a:pt x="9867929" y="5517858"/>
                  <a:pt x="9856694" y="5515946"/>
                  <a:pt x="9851569" y="5517126"/>
                </a:cubicBezTo>
                <a:cubicBezTo>
                  <a:pt x="9854911" y="5531647"/>
                  <a:pt x="9862395" y="5540719"/>
                  <a:pt x="9872647" y="5538359"/>
                </a:cubicBezTo>
                <a:close/>
                <a:moveTo>
                  <a:pt x="8904749" y="5772825"/>
                </a:moveTo>
                <a:cubicBezTo>
                  <a:pt x="8904215" y="5774201"/>
                  <a:pt x="8902326" y="5773382"/>
                  <a:pt x="8898549" y="5771745"/>
                </a:cubicBezTo>
                <a:cubicBezTo>
                  <a:pt x="8898549" y="5771745"/>
                  <a:pt x="8903913" y="5765500"/>
                  <a:pt x="8902818" y="5760741"/>
                </a:cubicBezTo>
                <a:cubicBezTo>
                  <a:pt x="8904461" y="5767880"/>
                  <a:pt x="8905282" y="5771449"/>
                  <a:pt x="8904749" y="5772825"/>
                </a:cubicBezTo>
                <a:close/>
                <a:moveTo>
                  <a:pt x="21129324" y="2960179"/>
                </a:moveTo>
                <a:lnTo>
                  <a:pt x="21130905" y="2956658"/>
                </a:lnTo>
                <a:cubicBezTo>
                  <a:pt x="21132526" y="2953047"/>
                  <a:pt x="21133823" y="2950158"/>
                  <a:pt x="21133823" y="2950158"/>
                </a:cubicBezTo>
                <a:close/>
                <a:moveTo>
                  <a:pt x="24250729" y="2243494"/>
                </a:moveTo>
                <a:cubicBezTo>
                  <a:pt x="24250728" y="2217829"/>
                  <a:pt x="24255281" y="2211415"/>
                  <a:pt x="24264382" y="2211415"/>
                </a:cubicBezTo>
                <a:cubicBezTo>
                  <a:pt x="24264383" y="2237077"/>
                  <a:pt x="24259831" y="2243494"/>
                  <a:pt x="24250729" y="2243494"/>
                </a:cubicBezTo>
                <a:close/>
                <a:moveTo>
                  <a:pt x="21127344" y="2964591"/>
                </a:moveTo>
                <a:lnTo>
                  <a:pt x="21129324" y="2960179"/>
                </a:lnTo>
                <a:lnTo>
                  <a:pt x="21127866" y="2963429"/>
                </a:lnTo>
                <a:close/>
                <a:moveTo>
                  <a:pt x="1464879" y="7499486"/>
                </a:moveTo>
                <a:cubicBezTo>
                  <a:pt x="1461354" y="7484172"/>
                  <a:pt x="1464029" y="7472807"/>
                  <a:pt x="1473240" y="7470687"/>
                </a:cubicBezTo>
                <a:cubicBezTo>
                  <a:pt x="1476764" y="7486000"/>
                  <a:pt x="1474926" y="7497174"/>
                  <a:pt x="1464879" y="7499486"/>
                </a:cubicBezTo>
                <a:close/>
                <a:moveTo>
                  <a:pt x="2033736" y="7368566"/>
                </a:moveTo>
                <a:cubicBezTo>
                  <a:pt x="2029037" y="7348148"/>
                  <a:pt x="2032621" y="7341948"/>
                  <a:pt x="2042139" y="7339757"/>
                </a:cubicBezTo>
                <a:cubicBezTo>
                  <a:pt x="2045663" y="7355071"/>
                  <a:pt x="2043252" y="7366376"/>
                  <a:pt x="2033736" y="7368566"/>
                </a:cubicBezTo>
                <a:close/>
                <a:moveTo>
                  <a:pt x="2436861" y="7275791"/>
                </a:moveTo>
                <a:cubicBezTo>
                  <a:pt x="2432005" y="7254693"/>
                  <a:pt x="2424924" y="7223923"/>
                  <a:pt x="2439203" y="7220637"/>
                </a:cubicBezTo>
                <a:cubicBezTo>
                  <a:pt x="2443856" y="7240857"/>
                  <a:pt x="2451140" y="7272505"/>
                  <a:pt x="2436861" y="7275791"/>
                </a:cubicBezTo>
                <a:close/>
                <a:moveTo>
                  <a:pt x="21514201" y="2885393"/>
                </a:moveTo>
                <a:cubicBezTo>
                  <a:pt x="21508943" y="2887697"/>
                  <a:pt x="21501933" y="2886161"/>
                  <a:pt x="21494923" y="2886162"/>
                </a:cubicBezTo>
                <a:cubicBezTo>
                  <a:pt x="21494924" y="2855447"/>
                  <a:pt x="21513616" y="2861589"/>
                  <a:pt x="21522962" y="2861589"/>
                </a:cubicBezTo>
                <a:cubicBezTo>
                  <a:pt x="21522962" y="2876946"/>
                  <a:pt x="21519458" y="2883089"/>
                  <a:pt x="21514201" y="2885393"/>
                </a:cubicBezTo>
                <a:close/>
                <a:moveTo>
                  <a:pt x="9843519" y="5572047"/>
                </a:moveTo>
                <a:cubicBezTo>
                  <a:pt x="9836442" y="5541295"/>
                  <a:pt x="9822244" y="5549959"/>
                  <a:pt x="9811992" y="5552319"/>
                </a:cubicBezTo>
                <a:cubicBezTo>
                  <a:pt x="9817890" y="5577945"/>
                  <a:pt x="9833268" y="5574406"/>
                  <a:pt x="9843519" y="5572047"/>
                </a:cubicBezTo>
                <a:close/>
                <a:moveTo>
                  <a:pt x="25240619" y="2030396"/>
                </a:moveTo>
                <a:cubicBezTo>
                  <a:pt x="25231519" y="2030396"/>
                  <a:pt x="25226968" y="2017565"/>
                  <a:pt x="25226968" y="1998319"/>
                </a:cubicBezTo>
                <a:cubicBezTo>
                  <a:pt x="25236068" y="1998319"/>
                  <a:pt x="25240619" y="2004734"/>
                  <a:pt x="25240619" y="2030396"/>
                </a:cubicBezTo>
                <a:close/>
                <a:moveTo>
                  <a:pt x="22637260" y="2634248"/>
                </a:moveTo>
                <a:cubicBezTo>
                  <a:pt x="22628497" y="2634535"/>
                  <a:pt x="22622364" y="2618410"/>
                  <a:pt x="22618859" y="2609195"/>
                </a:cubicBezTo>
                <a:cubicBezTo>
                  <a:pt x="22623531" y="2609196"/>
                  <a:pt x="22628204" y="2609195"/>
                  <a:pt x="22632879" y="2609196"/>
                </a:cubicBezTo>
                <a:cubicBezTo>
                  <a:pt x="22637552" y="2615337"/>
                  <a:pt x="22642225" y="2621481"/>
                  <a:pt x="22646899" y="2627625"/>
                </a:cubicBezTo>
                <a:cubicBezTo>
                  <a:pt x="22643394" y="2632232"/>
                  <a:pt x="22640181" y="2634152"/>
                  <a:pt x="22637260" y="2634248"/>
                </a:cubicBezTo>
                <a:close/>
                <a:moveTo>
                  <a:pt x="24855926" y="2125106"/>
                </a:moveTo>
                <a:cubicBezTo>
                  <a:pt x="24855926" y="2105860"/>
                  <a:pt x="24860477" y="2093030"/>
                  <a:pt x="24869579" y="2099445"/>
                </a:cubicBezTo>
                <a:cubicBezTo>
                  <a:pt x="24869579" y="2118692"/>
                  <a:pt x="24860477" y="2125106"/>
                  <a:pt x="24855926" y="2125106"/>
                </a:cubicBezTo>
                <a:close/>
                <a:moveTo>
                  <a:pt x="20334312" y="3166976"/>
                </a:moveTo>
                <a:cubicBezTo>
                  <a:pt x="20334311" y="3142281"/>
                  <a:pt x="20334312" y="3103632"/>
                  <a:pt x="20319608" y="3103632"/>
                </a:cubicBezTo>
                <a:cubicBezTo>
                  <a:pt x="20319608" y="3129398"/>
                  <a:pt x="20319608" y="3166976"/>
                  <a:pt x="20334312" y="3166976"/>
                </a:cubicBezTo>
                <a:close/>
                <a:moveTo>
                  <a:pt x="8573084" y="5875463"/>
                </a:moveTo>
                <a:cubicBezTo>
                  <a:pt x="8649870" y="5808996"/>
                  <a:pt x="8723626" y="5733286"/>
                  <a:pt x="8799227" y="5661670"/>
                </a:cubicBezTo>
                <a:cubicBezTo>
                  <a:pt x="8811084" y="5695538"/>
                  <a:pt x="8808473" y="5732736"/>
                  <a:pt x="8795576" y="5751714"/>
                </a:cubicBezTo>
                <a:lnTo>
                  <a:pt x="8779508" y="5763744"/>
                </a:lnTo>
                <a:lnTo>
                  <a:pt x="8780835" y="5765060"/>
                </a:lnTo>
                <a:cubicBezTo>
                  <a:pt x="8777040" y="5770342"/>
                  <a:pt x="8777040" y="5770342"/>
                  <a:pt x="8778196" y="5775364"/>
                </a:cubicBezTo>
                <a:cubicBezTo>
                  <a:pt x="8774014" y="5778972"/>
                  <a:pt x="8771427" y="5773176"/>
                  <a:pt x="8769885" y="5766478"/>
                </a:cubicBezTo>
                <a:lnTo>
                  <a:pt x="8768321" y="5757014"/>
                </a:lnTo>
                <a:lnTo>
                  <a:pt x="8767045" y="5756230"/>
                </a:lnTo>
                <a:cubicBezTo>
                  <a:pt x="8739136" y="5746617"/>
                  <a:pt x="8717718" y="5789993"/>
                  <a:pt x="8702825" y="5807653"/>
                </a:cubicBezTo>
                <a:cubicBezTo>
                  <a:pt x="8663310" y="5843855"/>
                  <a:pt x="8617011" y="5854511"/>
                  <a:pt x="8573084" y="5875463"/>
                </a:cubicBezTo>
                <a:close/>
                <a:moveTo>
                  <a:pt x="22672385" y="2639646"/>
                </a:moveTo>
                <a:cubicBezTo>
                  <a:pt x="22673530" y="2640924"/>
                  <a:pt x="22672766" y="2640072"/>
                  <a:pt x="22671241" y="2638367"/>
                </a:cubicBezTo>
                <a:lnTo>
                  <a:pt x="22667918" y="2634651"/>
                </a:lnTo>
                <a:close/>
                <a:moveTo>
                  <a:pt x="22668263" y="2641350"/>
                </a:moveTo>
                <a:cubicBezTo>
                  <a:pt x="22662086" y="2641350"/>
                  <a:pt x="22662087" y="2635368"/>
                  <a:pt x="22662087" y="2629386"/>
                </a:cubicBezTo>
                <a:cubicBezTo>
                  <a:pt x="22665174" y="2626395"/>
                  <a:pt x="22666718" y="2624900"/>
                  <a:pt x="22667490" y="2626395"/>
                </a:cubicBezTo>
                <a:lnTo>
                  <a:pt x="22667918" y="2634651"/>
                </a:lnTo>
                <a:close/>
                <a:moveTo>
                  <a:pt x="21597815" y="2890430"/>
                </a:moveTo>
                <a:lnTo>
                  <a:pt x="21597130" y="2885678"/>
                </a:lnTo>
                <a:lnTo>
                  <a:pt x="21601080" y="2888849"/>
                </a:lnTo>
                <a:close/>
                <a:moveTo>
                  <a:pt x="19203821" y="3442908"/>
                </a:moveTo>
                <a:cubicBezTo>
                  <a:pt x="19203821" y="3404257"/>
                  <a:pt x="19184217" y="3410699"/>
                  <a:pt x="19174415" y="3410699"/>
                </a:cubicBezTo>
                <a:cubicBezTo>
                  <a:pt x="19174415" y="3449349"/>
                  <a:pt x="19189118" y="3442908"/>
                  <a:pt x="19203821" y="3442908"/>
                </a:cubicBezTo>
                <a:close/>
                <a:moveTo>
                  <a:pt x="1052709" y="7622116"/>
                </a:moveTo>
                <a:cubicBezTo>
                  <a:pt x="1048010" y="7601699"/>
                  <a:pt x="1051595" y="7595499"/>
                  <a:pt x="1061111" y="7593309"/>
                </a:cubicBezTo>
                <a:cubicBezTo>
                  <a:pt x="1064635" y="7608621"/>
                  <a:pt x="1062225" y="7619926"/>
                  <a:pt x="1052709" y="7622116"/>
                </a:cubicBezTo>
                <a:close/>
                <a:moveTo>
                  <a:pt x="2473116" y="7295215"/>
                </a:moveTo>
                <a:cubicBezTo>
                  <a:pt x="2468417" y="7274798"/>
                  <a:pt x="2471427" y="7268731"/>
                  <a:pt x="2481474" y="7266419"/>
                </a:cubicBezTo>
                <a:cubicBezTo>
                  <a:pt x="2484998" y="7281730"/>
                  <a:pt x="2482324" y="7293096"/>
                  <a:pt x="2473116" y="7295215"/>
                </a:cubicBezTo>
                <a:close/>
                <a:moveTo>
                  <a:pt x="8766453" y="5851229"/>
                </a:moveTo>
                <a:cubicBezTo>
                  <a:pt x="8756403" y="5854136"/>
                  <a:pt x="8745845" y="5855207"/>
                  <a:pt x="8734694" y="5853696"/>
                </a:cubicBezTo>
                <a:cubicBezTo>
                  <a:pt x="8751650" y="5833485"/>
                  <a:pt x="8776113" y="5822419"/>
                  <a:pt x="8784375" y="5787899"/>
                </a:cubicBezTo>
                <a:cubicBezTo>
                  <a:pt x="8825794" y="5756622"/>
                  <a:pt x="8864180" y="5716076"/>
                  <a:pt x="8906787" y="5689960"/>
                </a:cubicBezTo>
                <a:cubicBezTo>
                  <a:pt x="8917048" y="5687599"/>
                  <a:pt x="8931251" y="5678894"/>
                  <a:pt x="8938757" y="5688038"/>
                </a:cubicBezTo>
                <a:cubicBezTo>
                  <a:pt x="8952582" y="5701166"/>
                  <a:pt x="8942935" y="5729662"/>
                  <a:pt x="8938993" y="5736006"/>
                </a:cubicBezTo>
                <a:cubicBezTo>
                  <a:pt x="8924790" y="5744711"/>
                  <a:pt x="8908211" y="5743090"/>
                  <a:pt x="8894008" y="5751795"/>
                </a:cubicBezTo>
                <a:cubicBezTo>
                  <a:pt x="8874676" y="5761680"/>
                  <a:pt x="8857719" y="5781892"/>
                  <a:pt x="8845561" y="5795563"/>
                </a:cubicBezTo>
                <a:cubicBezTo>
                  <a:pt x="8822190" y="5817250"/>
                  <a:pt x="8796604" y="5842506"/>
                  <a:pt x="8766453" y="5851229"/>
                </a:cubicBezTo>
                <a:close/>
                <a:moveTo>
                  <a:pt x="24320484" y="2279690"/>
                </a:moveTo>
                <a:cubicBezTo>
                  <a:pt x="24311642" y="2281280"/>
                  <a:pt x="24301032" y="2276510"/>
                  <a:pt x="24293956" y="2276510"/>
                </a:cubicBezTo>
                <a:cubicBezTo>
                  <a:pt x="24293957" y="2251067"/>
                  <a:pt x="24301032" y="2243116"/>
                  <a:pt x="24309875" y="2241526"/>
                </a:cubicBezTo>
                <a:cubicBezTo>
                  <a:pt x="24318715" y="2239936"/>
                  <a:pt x="24329328" y="2244705"/>
                  <a:pt x="24336400" y="2244705"/>
                </a:cubicBezTo>
                <a:cubicBezTo>
                  <a:pt x="24336400" y="2270148"/>
                  <a:pt x="24329326" y="2278099"/>
                  <a:pt x="24320484" y="2279690"/>
                </a:cubicBezTo>
                <a:close/>
                <a:moveTo>
                  <a:pt x="8550687" y="5916323"/>
                </a:moveTo>
                <a:cubicBezTo>
                  <a:pt x="8546941" y="5900048"/>
                  <a:pt x="8550452" y="5893528"/>
                  <a:pt x="8559970" y="5891337"/>
                </a:cubicBezTo>
                <a:cubicBezTo>
                  <a:pt x="8563716" y="5907612"/>
                  <a:pt x="8560205" y="5914132"/>
                  <a:pt x="8550687" y="5916323"/>
                </a:cubicBezTo>
                <a:close/>
                <a:moveTo>
                  <a:pt x="22560406" y="2693361"/>
                </a:moveTo>
                <a:cubicBezTo>
                  <a:pt x="22492688" y="2673990"/>
                  <a:pt x="22429053" y="2667533"/>
                  <a:pt x="22361336" y="2654618"/>
                </a:cubicBezTo>
                <a:cubicBezTo>
                  <a:pt x="22351546" y="2628790"/>
                  <a:pt x="22327069" y="2583588"/>
                  <a:pt x="22331965" y="2544845"/>
                </a:cubicBezTo>
                <a:cubicBezTo>
                  <a:pt x="22336860" y="2513096"/>
                  <a:pt x="22353789" y="2506908"/>
                  <a:pt x="22371941" y="2508657"/>
                </a:cubicBezTo>
                <a:cubicBezTo>
                  <a:pt x="22390094" y="2510405"/>
                  <a:pt x="22409472" y="2520091"/>
                  <a:pt x="22419262" y="2520091"/>
                </a:cubicBezTo>
                <a:cubicBezTo>
                  <a:pt x="22409472" y="2577131"/>
                  <a:pt x="22409471" y="2596503"/>
                  <a:pt x="22433947" y="2635246"/>
                </a:cubicBezTo>
                <a:cubicBezTo>
                  <a:pt x="22438842" y="2602960"/>
                  <a:pt x="22438842" y="2551302"/>
                  <a:pt x="22463318" y="2551302"/>
                </a:cubicBezTo>
                <a:cubicBezTo>
                  <a:pt x="22463319" y="2583588"/>
                  <a:pt x="22463318" y="2615877"/>
                  <a:pt x="22463318" y="2641704"/>
                </a:cubicBezTo>
                <a:cubicBezTo>
                  <a:pt x="22473108" y="2648160"/>
                  <a:pt x="22482899" y="2654618"/>
                  <a:pt x="22492689" y="2654618"/>
                </a:cubicBezTo>
                <a:cubicBezTo>
                  <a:pt x="22517165" y="2667533"/>
                  <a:pt x="22536746" y="2680447"/>
                  <a:pt x="22560406" y="2693361"/>
                </a:cubicBezTo>
                <a:close/>
                <a:moveTo>
                  <a:pt x="9766998" y="5638229"/>
                </a:moveTo>
                <a:cubicBezTo>
                  <a:pt x="9766226" y="5611423"/>
                  <a:pt x="9765455" y="5584617"/>
                  <a:pt x="9765861" y="5562936"/>
                </a:cubicBezTo>
                <a:cubicBezTo>
                  <a:pt x="9742592" y="5579085"/>
                  <a:pt x="9720502" y="5600359"/>
                  <a:pt x="9697233" y="5616508"/>
                </a:cubicBezTo>
                <a:cubicBezTo>
                  <a:pt x="9721274" y="5627165"/>
                  <a:pt x="9744136" y="5632697"/>
                  <a:pt x="9766998" y="5638229"/>
                </a:cubicBezTo>
                <a:close/>
                <a:moveTo>
                  <a:pt x="9914790" y="5604216"/>
                </a:moveTo>
                <a:cubicBezTo>
                  <a:pt x="9911251" y="5588840"/>
                  <a:pt x="9904945" y="5584894"/>
                  <a:pt x="9894694" y="5587253"/>
                </a:cubicBezTo>
                <a:cubicBezTo>
                  <a:pt x="9898233" y="5602630"/>
                  <a:pt x="9904538" y="5606575"/>
                  <a:pt x="9914790" y="5604216"/>
                </a:cubicBezTo>
                <a:close/>
                <a:moveTo>
                  <a:pt x="1528591" y="7534828"/>
                </a:moveTo>
                <a:cubicBezTo>
                  <a:pt x="1521332" y="7503286"/>
                  <a:pt x="1544781" y="7508960"/>
                  <a:pt x="1560552" y="7505331"/>
                </a:cubicBezTo>
                <a:cubicBezTo>
                  <a:pt x="1566601" y="7531616"/>
                  <a:pt x="1544362" y="7531198"/>
                  <a:pt x="1528591" y="7534828"/>
                </a:cubicBezTo>
                <a:close/>
                <a:moveTo>
                  <a:pt x="22802581" y="2641277"/>
                </a:moveTo>
                <a:cubicBezTo>
                  <a:pt x="22802581" y="2622031"/>
                  <a:pt x="22807131" y="2609198"/>
                  <a:pt x="22816233" y="2609199"/>
                </a:cubicBezTo>
                <a:cubicBezTo>
                  <a:pt x="22816233" y="2628446"/>
                  <a:pt x="22811682" y="2641277"/>
                  <a:pt x="22802581" y="2641277"/>
                </a:cubicBezTo>
                <a:close/>
                <a:moveTo>
                  <a:pt x="23595098" y="2461328"/>
                </a:moveTo>
                <a:cubicBezTo>
                  <a:pt x="23595098" y="2435666"/>
                  <a:pt x="23599650" y="2429250"/>
                  <a:pt x="23608752" y="2429250"/>
                </a:cubicBezTo>
                <a:cubicBezTo>
                  <a:pt x="23608751" y="2448497"/>
                  <a:pt x="23604201" y="2461328"/>
                  <a:pt x="23595098" y="2461328"/>
                </a:cubicBezTo>
                <a:close/>
                <a:moveTo>
                  <a:pt x="21640422" y="2917887"/>
                </a:moveTo>
                <a:cubicBezTo>
                  <a:pt x="21640422" y="2904999"/>
                  <a:pt x="21640421" y="2898560"/>
                  <a:pt x="21640422" y="2885678"/>
                </a:cubicBezTo>
                <a:cubicBezTo>
                  <a:pt x="21630620" y="2892119"/>
                  <a:pt x="21630620" y="2892119"/>
                  <a:pt x="21640422" y="2917887"/>
                </a:cubicBezTo>
                <a:close/>
                <a:moveTo>
                  <a:pt x="24099430" y="2361954"/>
                </a:moveTo>
                <a:cubicBezTo>
                  <a:pt x="24099431" y="2352982"/>
                  <a:pt x="24099431" y="2348495"/>
                  <a:pt x="24100677" y="2347124"/>
                </a:cubicBezTo>
                <a:cubicBezTo>
                  <a:pt x="24101926" y="2345754"/>
                  <a:pt x="24104420" y="2347498"/>
                  <a:pt x="24109408" y="2350988"/>
                </a:cubicBezTo>
                <a:cubicBezTo>
                  <a:pt x="24104420" y="2355972"/>
                  <a:pt x="24104420" y="2355972"/>
                  <a:pt x="24099430" y="2361954"/>
                </a:cubicBezTo>
                <a:close/>
                <a:moveTo>
                  <a:pt x="25341487" y="2091959"/>
                </a:moveTo>
                <a:cubicBezTo>
                  <a:pt x="25332385" y="2091959"/>
                  <a:pt x="25327834" y="2079128"/>
                  <a:pt x="25327833" y="2059880"/>
                </a:cubicBezTo>
                <a:cubicBezTo>
                  <a:pt x="25336936" y="2059880"/>
                  <a:pt x="25341486" y="2072712"/>
                  <a:pt x="25341487" y="2091959"/>
                </a:cubicBezTo>
                <a:close/>
                <a:moveTo>
                  <a:pt x="21930009" y="2886162"/>
                </a:moveTo>
                <a:cubicBezTo>
                  <a:pt x="21915600" y="2886161"/>
                  <a:pt x="21901990" y="2892304"/>
                  <a:pt x="21901991" y="2861589"/>
                </a:cubicBezTo>
                <a:cubicBezTo>
                  <a:pt x="21911596" y="2861589"/>
                  <a:pt x="21930008" y="2855446"/>
                  <a:pt x="21930009" y="2886162"/>
                </a:cubicBezTo>
                <a:close/>
                <a:moveTo>
                  <a:pt x="8501432" y="5979230"/>
                </a:moveTo>
                <a:cubicBezTo>
                  <a:pt x="8490433" y="5976568"/>
                  <a:pt x="8484757" y="5951908"/>
                  <a:pt x="8476420" y="5938246"/>
                </a:cubicBezTo>
                <a:cubicBezTo>
                  <a:pt x="8491216" y="5934841"/>
                  <a:pt x="8506012" y="5931435"/>
                  <a:pt x="8520809" y="5928030"/>
                </a:cubicBezTo>
                <a:cubicBezTo>
                  <a:pt x="8525349" y="5947758"/>
                  <a:pt x="8516228" y="5975825"/>
                  <a:pt x="8501432" y="5979230"/>
                </a:cubicBezTo>
                <a:close/>
                <a:moveTo>
                  <a:pt x="19401442" y="3473103"/>
                </a:moveTo>
                <a:cubicBezTo>
                  <a:pt x="19402587" y="3474382"/>
                  <a:pt x="19401824" y="3473529"/>
                  <a:pt x="19400298" y="3471825"/>
                </a:cubicBezTo>
                <a:lnTo>
                  <a:pt x="19397282" y="3468455"/>
                </a:lnTo>
                <a:close/>
                <a:moveTo>
                  <a:pt x="19397320" y="3474664"/>
                </a:moveTo>
                <a:cubicBezTo>
                  <a:pt x="19397320" y="3471257"/>
                  <a:pt x="19395776" y="3467849"/>
                  <a:pt x="19394232" y="3465289"/>
                </a:cubicBezTo>
                <a:lnTo>
                  <a:pt x="19393303" y="3464005"/>
                </a:lnTo>
                <a:lnTo>
                  <a:pt x="19391145" y="3461028"/>
                </a:lnTo>
                <a:cubicBezTo>
                  <a:pt x="19394232" y="3454208"/>
                  <a:pt x="19395776" y="3450799"/>
                  <a:pt x="19396548" y="3452505"/>
                </a:cubicBezTo>
                <a:cubicBezTo>
                  <a:pt x="19396934" y="3453356"/>
                  <a:pt x="19397127" y="3455488"/>
                  <a:pt x="19397224" y="3459110"/>
                </a:cubicBezTo>
                <a:lnTo>
                  <a:pt x="19397282" y="3468455"/>
                </a:lnTo>
                <a:close/>
                <a:moveTo>
                  <a:pt x="1170115" y="7670471"/>
                </a:moveTo>
                <a:cubicBezTo>
                  <a:pt x="1159213" y="7667834"/>
                  <a:pt x="1148315" y="7665196"/>
                  <a:pt x="1137416" y="7662558"/>
                </a:cubicBezTo>
                <a:cubicBezTo>
                  <a:pt x="1144940" y="7650533"/>
                  <a:pt x="1163367" y="7641147"/>
                  <a:pt x="1170115" y="7670471"/>
                </a:cubicBezTo>
                <a:close/>
                <a:moveTo>
                  <a:pt x="22743898" y="2707558"/>
                </a:moveTo>
                <a:cubicBezTo>
                  <a:pt x="22739017" y="2694516"/>
                  <a:pt x="22739018" y="2681475"/>
                  <a:pt x="22734137" y="2668433"/>
                </a:cubicBezTo>
                <a:cubicBezTo>
                  <a:pt x="22739018" y="2655390"/>
                  <a:pt x="22748780" y="2648870"/>
                  <a:pt x="22758540" y="2642349"/>
                </a:cubicBezTo>
                <a:cubicBezTo>
                  <a:pt x="22753659" y="2661912"/>
                  <a:pt x="22748779" y="2681475"/>
                  <a:pt x="22743898" y="2707558"/>
                </a:cubicBezTo>
                <a:close/>
                <a:moveTo>
                  <a:pt x="19573027" y="3442908"/>
                </a:moveTo>
                <a:cubicBezTo>
                  <a:pt x="19573027" y="3399427"/>
                  <a:pt x="19548676" y="3410298"/>
                  <a:pt x="19530298" y="3407579"/>
                </a:cubicBezTo>
                <a:lnTo>
                  <a:pt x="19521507" y="3401956"/>
                </a:lnTo>
                <a:lnTo>
                  <a:pt x="19525000" y="3408937"/>
                </a:lnTo>
                <a:lnTo>
                  <a:pt x="19522543" y="3415577"/>
                </a:lnTo>
                <a:lnTo>
                  <a:pt x="19551981" y="3430227"/>
                </a:lnTo>
                <a:cubicBezTo>
                  <a:pt x="19561745" y="3436064"/>
                  <a:pt x="19569556" y="3441298"/>
                  <a:pt x="19573027" y="3442908"/>
                </a:cubicBezTo>
                <a:close/>
                <a:moveTo>
                  <a:pt x="24138256" y="2399764"/>
                </a:moveTo>
                <a:cubicBezTo>
                  <a:pt x="24128649" y="2393349"/>
                  <a:pt x="24119042" y="2386934"/>
                  <a:pt x="24110238" y="2380519"/>
                </a:cubicBezTo>
                <a:cubicBezTo>
                  <a:pt x="24110238" y="2374103"/>
                  <a:pt x="24114243" y="2374104"/>
                  <a:pt x="24114243" y="2367688"/>
                </a:cubicBezTo>
                <a:cubicBezTo>
                  <a:pt x="24124648" y="2367688"/>
                  <a:pt x="24138256" y="2374103"/>
                  <a:pt x="24138256" y="2399764"/>
                </a:cubicBezTo>
                <a:close/>
                <a:moveTo>
                  <a:pt x="22834515" y="2704016"/>
                </a:moveTo>
                <a:cubicBezTo>
                  <a:pt x="22828674" y="2707319"/>
                  <a:pt x="22821664" y="2705668"/>
                  <a:pt x="22816991" y="2705668"/>
                </a:cubicBezTo>
                <a:cubicBezTo>
                  <a:pt x="22816990" y="2666023"/>
                  <a:pt x="22835684" y="2672631"/>
                  <a:pt x="22845030" y="2672630"/>
                </a:cubicBezTo>
                <a:cubicBezTo>
                  <a:pt x="22845030" y="2692452"/>
                  <a:pt x="22840357" y="2700712"/>
                  <a:pt x="22834515" y="2704016"/>
                </a:cubicBezTo>
                <a:close/>
                <a:moveTo>
                  <a:pt x="335081" y="7882483"/>
                </a:moveTo>
                <a:cubicBezTo>
                  <a:pt x="331830" y="7868357"/>
                  <a:pt x="335686" y="7863337"/>
                  <a:pt x="345206" y="7861146"/>
                </a:cubicBezTo>
                <a:cubicBezTo>
                  <a:pt x="348458" y="7875273"/>
                  <a:pt x="344600" y="7880293"/>
                  <a:pt x="335081" y="7882483"/>
                </a:cubicBezTo>
                <a:close/>
                <a:moveTo>
                  <a:pt x="8209246" y="6070277"/>
                </a:moveTo>
                <a:cubicBezTo>
                  <a:pt x="8205995" y="6056150"/>
                  <a:pt x="8213817" y="6050218"/>
                  <a:pt x="8219370" y="6048940"/>
                </a:cubicBezTo>
                <a:cubicBezTo>
                  <a:pt x="8222621" y="6063067"/>
                  <a:pt x="8217971" y="6068269"/>
                  <a:pt x="8209246" y="6070277"/>
                </a:cubicBezTo>
                <a:close/>
                <a:moveTo>
                  <a:pt x="1936398" y="7513950"/>
                </a:moveTo>
                <a:cubicBezTo>
                  <a:pt x="1932930" y="7498879"/>
                  <a:pt x="1926185" y="7469575"/>
                  <a:pt x="1942461" y="7465829"/>
                </a:cubicBezTo>
                <a:cubicBezTo>
                  <a:pt x="1947086" y="7485923"/>
                  <a:pt x="1958098" y="7508956"/>
                  <a:pt x="1936398" y="7513950"/>
                </a:cubicBezTo>
                <a:close/>
                <a:moveTo>
                  <a:pt x="22718914" y="2741114"/>
                </a:moveTo>
                <a:cubicBezTo>
                  <a:pt x="22700231" y="2741113"/>
                  <a:pt x="22666114" y="2759640"/>
                  <a:pt x="22651494" y="2741113"/>
                </a:cubicBezTo>
                <a:cubicBezTo>
                  <a:pt x="22636871" y="2721497"/>
                  <a:pt x="22646620" y="2682260"/>
                  <a:pt x="22646620" y="2656104"/>
                </a:cubicBezTo>
                <a:cubicBezTo>
                  <a:pt x="22648448" y="2652016"/>
                  <a:pt x="22650947" y="2649565"/>
                  <a:pt x="22653925" y="2648494"/>
                </a:cubicBezTo>
                <a:cubicBezTo>
                  <a:pt x="22674759" y="2640981"/>
                  <a:pt x="22718915" y="2701061"/>
                  <a:pt x="22718914" y="2741114"/>
                </a:cubicBezTo>
                <a:close/>
                <a:moveTo>
                  <a:pt x="19148685" y="3563292"/>
                </a:moveTo>
                <a:cubicBezTo>
                  <a:pt x="19154811" y="3559936"/>
                  <a:pt x="19159712" y="3551884"/>
                  <a:pt x="19159712" y="3533096"/>
                </a:cubicBezTo>
                <a:cubicBezTo>
                  <a:pt x="19145010" y="3533096"/>
                  <a:pt x="19130306" y="3533096"/>
                  <a:pt x="19130307" y="3565305"/>
                </a:cubicBezTo>
                <a:cubicBezTo>
                  <a:pt x="19135207" y="3565305"/>
                  <a:pt x="19142559" y="3566647"/>
                  <a:pt x="19148685" y="3563292"/>
                </a:cubicBezTo>
                <a:close/>
                <a:moveTo>
                  <a:pt x="25298235" y="2150528"/>
                </a:moveTo>
                <a:cubicBezTo>
                  <a:pt x="25288890" y="2150527"/>
                  <a:pt x="25270196" y="2162930"/>
                  <a:pt x="25270196" y="2123469"/>
                </a:cubicBezTo>
                <a:cubicBezTo>
                  <a:pt x="25279544" y="2123469"/>
                  <a:pt x="25298235" y="2116704"/>
                  <a:pt x="25298235" y="2150528"/>
                </a:cubicBezTo>
                <a:close/>
                <a:moveTo>
                  <a:pt x="19417014" y="3507327"/>
                </a:moveTo>
                <a:cubicBezTo>
                  <a:pt x="19417014" y="3481560"/>
                  <a:pt x="19417014" y="3462233"/>
                  <a:pt x="19417014" y="3442908"/>
                </a:cubicBezTo>
                <a:cubicBezTo>
                  <a:pt x="19446419" y="3449349"/>
                  <a:pt x="19475825" y="3462233"/>
                  <a:pt x="19500331" y="3475118"/>
                </a:cubicBezTo>
                <a:cubicBezTo>
                  <a:pt x="19500331" y="3442908"/>
                  <a:pt x="19485627" y="3442909"/>
                  <a:pt x="19475825" y="3442909"/>
                </a:cubicBezTo>
                <a:cubicBezTo>
                  <a:pt x="19475825" y="3416341"/>
                  <a:pt x="19487541" y="3408795"/>
                  <a:pt x="19502920" y="3410075"/>
                </a:cubicBezTo>
                <a:lnTo>
                  <a:pt x="19515523" y="3413051"/>
                </a:lnTo>
                <a:lnTo>
                  <a:pt x="19514762" y="3408937"/>
                </a:lnTo>
                <a:lnTo>
                  <a:pt x="19517199" y="3399199"/>
                </a:lnTo>
                <a:lnTo>
                  <a:pt x="19515033" y="3397816"/>
                </a:lnTo>
                <a:lnTo>
                  <a:pt x="19517933" y="3396265"/>
                </a:lnTo>
                <a:lnTo>
                  <a:pt x="19518174" y="3395301"/>
                </a:lnTo>
                <a:lnTo>
                  <a:pt x="19518504" y="3395959"/>
                </a:lnTo>
                <a:lnTo>
                  <a:pt x="19614176" y="3344799"/>
                </a:lnTo>
                <a:cubicBezTo>
                  <a:pt x="19646543" y="3328023"/>
                  <a:pt x="19678398" y="3311921"/>
                  <a:pt x="19710256" y="3295821"/>
                </a:cubicBezTo>
                <a:cubicBezTo>
                  <a:pt x="19729042" y="3282929"/>
                  <a:pt x="19753546" y="3289374"/>
                  <a:pt x="19768250" y="3263606"/>
                </a:cubicBezTo>
                <a:cubicBezTo>
                  <a:pt x="19792755" y="3237829"/>
                  <a:pt x="19792755" y="3179858"/>
                  <a:pt x="19802556" y="3135839"/>
                </a:cubicBezTo>
                <a:cubicBezTo>
                  <a:pt x="19748646" y="3148722"/>
                  <a:pt x="19690651" y="3166976"/>
                  <a:pt x="19631839" y="3179858"/>
                </a:cubicBezTo>
                <a:cubicBezTo>
                  <a:pt x="19622038" y="3186298"/>
                  <a:pt x="19607335" y="3186298"/>
                  <a:pt x="19597533" y="3192743"/>
                </a:cubicBezTo>
                <a:cubicBezTo>
                  <a:pt x="19582830" y="3199184"/>
                  <a:pt x="19578746" y="3218511"/>
                  <a:pt x="19568944" y="3231395"/>
                </a:cubicBezTo>
                <a:cubicBezTo>
                  <a:pt x="19549339" y="3244281"/>
                  <a:pt x="19524835" y="3244282"/>
                  <a:pt x="19500330" y="3250722"/>
                </a:cubicBezTo>
                <a:cubicBezTo>
                  <a:pt x="19446419" y="3270047"/>
                  <a:pt x="19393326" y="3302254"/>
                  <a:pt x="19339415" y="3334466"/>
                </a:cubicBezTo>
                <a:cubicBezTo>
                  <a:pt x="19310009" y="3347348"/>
                  <a:pt x="19285504" y="3372067"/>
                  <a:pt x="19260999" y="3379568"/>
                </a:cubicBezTo>
                <a:cubicBezTo>
                  <a:pt x="19247113" y="3379568"/>
                  <a:pt x="19232410" y="3379567"/>
                  <a:pt x="19232410" y="3410699"/>
                </a:cubicBezTo>
                <a:cubicBezTo>
                  <a:pt x="19285504" y="3372067"/>
                  <a:pt x="19344316" y="3360225"/>
                  <a:pt x="19403127" y="3347348"/>
                </a:cubicBezTo>
                <a:cubicBezTo>
                  <a:pt x="19403127" y="3379567"/>
                  <a:pt x="19378622" y="3391375"/>
                  <a:pt x="19368821" y="3404257"/>
                </a:cubicBezTo>
                <a:cubicBezTo>
                  <a:pt x="19349216" y="3430022"/>
                  <a:pt x="19339415" y="3442909"/>
                  <a:pt x="19319811" y="3449350"/>
                </a:cubicBezTo>
                <a:cubicBezTo>
                  <a:pt x="19300206" y="3455793"/>
                  <a:pt x="19275702" y="3468680"/>
                  <a:pt x="19256915" y="3475118"/>
                </a:cubicBezTo>
                <a:cubicBezTo>
                  <a:pt x="19247113" y="3475118"/>
                  <a:pt x="19227509" y="3481560"/>
                  <a:pt x="19222608" y="3507327"/>
                </a:cubicBezTo>
                <a:cubicBezTo>
                  <a:pt x="19207905" y="3507327"/>
                  <a:pt x="19189118" y="3507327"/>
                  <a:pt x="19174415" y="3507327"/>
                </a:cubicBezTo>
                <a:cubicBezTo>
                  <a:pt x="19174415" y="3552424"/>
                  <a:pt x="19247113" y="3513768"/>
                  <a:pt x="19260999" y="3507327"/>
                </a:cubicBezTo>
                <a:cubicBezTo>
                  <a:pt x="19285504" y="3494444"/>
                  <a:pt x="19310009" y="3481560"/>
                  <a:pt x="19339414" y="3475118"/>
                </a:cubicBezTo>
                <a:cubicBezTo>
                  <a:pt x="19354117" y="3475118"/>
                  <a:pt x="19368821" y="3462233"/>
                  <a:pt x="19383524" y="3475118"/>
                </a:cubicBezTo>
                <a:cubicBezTo>
                  <a:pt x="19393325" y="3488002"/>
                  <a:pt x="19403127" y="3507327"/>
                  <a:pt x="19417014" y="3507327"/>
                </a:cubicBezTo>
                <a:close/>
                <a:moveTo>
                  <a:pt x="21065483" y="3133775"/>
                </a:moveTo>
                <a:cubicBezTo>
                  <a:pt x="21056383" y="3133775"/>
                  <a:pt x="21051832" y="3127360"/>
                  <a:pt x="21051833" y="3101696"/>
                </a:cubicBezTo>
                <a:cubicBezTo>
                  <a:pt x="21060934" y="3101695"/>
                  <a:pt x="21065484" y="3114528"/>
                  <a:pt x="21065483" y="3133775"/>
                </a:cubicBezTo>
                <a:close/>
                <a:moveTo>
                  <a:pt x="8333471" y="6068694"/>
                </a:moveTo>
                <a:cubicBezTo>
                  <a:pt x="8322796" y="6070474"/>
                  <a:pt x="8311675" y="6070328"/>
                  <a:pt x="8299373" y="6065046"/>
                </a:cubicBezTo>
                <a:cubicBezTo>
                  <a:pt x="8318066" y="6049925"/>
                  <a:pt x="8342754" y="6012688"/>
                  <a:pt x="8364910" y="6060782"/>
                </a:cubicBezTo>
                <a:cubicBezTo>
                  <a:pt x="8354380" y="6063205"/>
                  <a:pt x="8344148" y="6066913"/>
                  <a:pt x="8333471" y="6068694"/>
                </a:cubicBezTo>
                <a:close/>
                <a:moveTo>
                  <a:pt x="702880" y="7825606"/>
                </a:moveTo>
                <a:cubicBezTo>
                  <a:pt x="699356" y="7810293"/>
                  <a:pt x="701190" y="7799121"/>
                  <a:pt x="711237" y="7796808"/>
                </a:cubicBezTo>
                <a:cubicBezTo>
                  <a:pt x="715937" y="7817227"/>
                  <a:pt x="712088" y="7823487"/>
                  <a:pt x="702880" y="7825606"/>
                </a:cubicBezTo>
                <a:close/>
                <a:moveTo>
                  <a:pt x="8311247" y="6078358"/>
                </a:moveTo>
                <a:lnTo>
                  <a:pt x="8311381" y="6078048"/>
                </a:lnTo>
                <a:cubicBezTo>
                  <a:pt x="8312138" y="6076314"/>
                  <a:pt x="8312663" y="6075107"/>
                  <a:pt x="8312663" y="6075107"/>
                </a:cubicBezTo>
                <a:close/>
                <a:moveTo>
                  <a:pt x="19115603" y="3596439"/>
                </a:moveTo>
                <a:cubicBezTo>
                  <a:pt x="19115604" y="3571208"/>
                  <a:pt x="19108456" y="3563426"/>
                  <a:pt x="19099471" y="3561949"/>
                </a:cubicBezTo>
                <a:cubicBezTo>
                  <a:pt x="19090487" y="3560473"/>
                  <a:pt x="19079664" y="3565305"/>
                  <a:pt x="19072312" y="3565305"/>
                </a:cubicBezTo>
                <a:cubicBezTo>
                  <a:pt x="19072312" y="3615773"/>
                  <a:pt x="19101718" y="3596439"/>
                  <a:pt x="19115603" y="3596439"/>
                </a:cubicBezTo>
                <a:close/>
                <a:moveTo>
                  <a:pt x="21272843" y="3102461"/>
                </a:moveTo>
                <a:cubicBezTo>
                  <a:pt x="21267586" y="3105533"/>
                  <a:pt x="21260576" y="3103997"/>
                  <a:pt x="21253566" y="3103997"/>
                </a:cubicBezTo>
                <a:cubicBezTo>
                  <a:pt x="21253567" y="3073281"/>
                  <a:pt x="21272259" y="3073281"/>
                  <a:pt x="21281606" y="3073281"/>
                </a:cubicBezTo>
                <a:cubicBezTo>
                  <a:pt x="21281605" y="3091710"/>
                  <a:pt x="21278101" y="3099389"/>
                  <a:pt x="21272843" y="3102461"/>
                </a:cubicBezTo>
                <a:close/>
                <a:moveTo>
                  <a:pt x="8307653" y="6086608"/>
                </a:moveTo>
                <a:lnTo>
                  <a:pt x="8311247" y="6078358"/>
                </a:lnTo>
                <a:lnTo>
                  <a:pt x="8308722" y="6084156"/>
                </a:lnTo>
                <a:close/>
                <a:moveTo>
                  <a:pt x="9481675" y="5817316"/>
                </a:moveTo>
                <a:cubicBezTo>
                  <a:pt x="9479891" y="5817727"/>
                  <a:pt x="9477879" y="5814432"/>
                  <a:pt x="9473857" y="5807841"/>
                </a:cubicBezTo>
                <a:cubicBezTo>
                  <a:pt x="9478616" y="5806746"/>
                  <a:pt x="9483376" y="5805650"/>
                  <a:pt x="9488135" y="5804555"/>
                </a:cubicBezTo>
                <a:cubicBezTo>
                  <a:pt x="9485018" y="5812789"/>
                  <a:pt x="9483460" y="5816906"/>
                  <a:pt x="9481675" y="5817316"/>
                </a:cubicBezTo>
                <a:close/>
                <a:moveTo>
                  <a:pt x="25424343" y="2148716"/>
                </a:moveTo>
                <a:cubicBezTo>
                  <a:pt x="25419792" y="2148716"/>
                  <a:pt x="25410690" y="2140761"/>
                  <a:pt x="25410690" y="2121441"/>
                </a:cubicBezTo>
                <a:cubicBezTo>
                  <a:pt x="25419791" y="2121442"/>
                  <a:pt x="25424343" y="2128261"/>
                  <a:pt x="25424343" y="2148716"/>
                </a:cubicBezTo>
                <a:close/>
                <a:moveTo>
                  <a:pt x="22730533" y="2769096"/>
                </a:moveTo>
                <a:cubicBezTo>
                  <a:pt x="22730533" y="2743685"/>
                  <a:pt x="22735084" y="2737055"/>
                  <a:pt x="22744185" y="2737055"/>
                </a:cubicBezTo>
                <a:cubicBezTo>
                  <a:pt x="22744186" y="2755838"/>
                  <a:pt x="22739635" y="2769096"/>
                  <a:pt x="22730533" y="2769096"/>
                </a:cubicBezTo>
                <a:close/>
                <a:moveTo>
                  <a:pt x="8306356" y="6089586"/>
                </a:moveTo>
                <a:cubicBezTo>
                  <a:pt x="8305830" y="6090793"/>
                  <a:pt x="8305962" y="6090490"/>
                  <a:pt x="8306455" y="6089359"/>
                </a:cubicBezTo>
                <a:lnTo>
                  <a:pt x="8307653" y="6086608"/>
                </a:lnTo>
                <a:close/>
                <a:moveTo>
                  <a:pt x="19057608" y="3622212"/>
                </a:moveTo>
                <a:cubicBezTo>
                  <a:pt x="19057608" y="3589999"/>
                  <a:pt x="19042906" y="3596439"/>
                  <a:pt x="19028203" y="3596439"/>
                </a:cubicBezTo>
                <a:cubicBezTo>
                  <a:pt x="19028203" y="3635094"/>
                  <a:pt x="19047807" y="3622212"/>
                  <a:pt x="19057608" y="3622212"/>
                </a:cubicBezTo>
                <a:close/>
                <a:moveTo>
                  <a:pt x="22891775" y="2740705"/>
                </a:moveTo>
                <a:cubicBezTo>
                  <a:pt x="22871026" y="2740705"/>
                  <a:pt x="22876213" y="2701580"/>
                  <a:pt x="22876213" y="2675495"/>
                </a:cubicBezTo>
                <a:cubicBezTo>
                  <a:pt x="22891776" y="2675496"/>
                  <a:pt x="22891776" y="2714621"/>
                  <a:pt x="22891775" y="2740705"/>
                </a:cubicBezTo>
                <a:close/>
                <a:moveTo>
                  <a:pt x="22899844" y="2740705"/>
                </a:moveTo>
                <a:cubicBezTo>
                  <a:pt x="22899843" y="2721142"/>
                  <a:pt x="22899844" y="2695058"/>
                  <a:pt x="22899844" y="2675496"/>
                </a:cubicBezTo>
                <a:cubicBezTo>
                  <a:pt x="22909605" y="2688537"/>
                  <a:pt x="22914487" y="2695058"/>
                  <a:pt x="22924248" y="2708100"/>
                </a:cubicBezTo>
                <a:cubicBezTo>
                  <a:pt x="22914486" y="2714621"/>
                  <a:pt x="22909605" y="2727664"/>
                  <a:pt x="22899844" y="2740705"/>
                </a:cubicBezTo>
                <a:close/>
                <a:moveTo>
                  <a:pt x="25349449" y="2177270"/>
                </a:moveTo>
                <a:cubicBezTo>
                  <a:pt x="25349449" y="2168297"/>
                  <a:pt x="25349449" y="2163810"/>
                  <a:pt x="25350222" y="2162315"/>
                </a:cubicBezTo>
                <a:cubicBezTo>
                  <a:pt x="25350994" y="2160820"/>
                  <a:pt x="25352535" y="2162316"/>
                  <a:pt x="25355624" y="2165306"/>
                </a:cubicBezTo>
                <a:cubicBezTo>
                  <a:pt x="25355624" y="2171288"/>
                  <a:pt x="25355623" y="2177270"/>
                  <a:pt x="25349449" y="2177270"/>
                </a:cubicBezTo>
                <a:close/>
                <a:moveTo>
                  <a:pt x="392431" y="7924826"/>
                </a:moveTo>
                <a:cubicBezTo>
                  <a:pt x="388906" y="7909513"/>
                  <a:pt x="391317" y="7898210"/>
                  <a:pt x="400833" y="7896020"/>
                </a:cubicBezTo>
                <a:cubicBezTo>
                  <a:pt x="405532" y="7916436"/>
                  <a:pt x="401950" y="7922635"/>
                  <a:pt x="392431" y="7924826"/>
                </a:cubicBezTo>
                <a:close/>
                <a:moveTo>
                  <a:pt x="739044" y="7845054"/>
                </a:moveTo>
                <a:cubicBezTo>
                  <a:pt x="735520" y="7829741"/>
                  <a:pt x="737931" y="7818438"/>
                  <a:pt x="747450" y="7816247"/>
                </a:cubicBezTo>
                <a:cubicBezTo>
                  <a:pt x="750974" y="7831559"/>
                  <a:pt x="748564" y="7842863"/>
                  <a:pt x="739044" y="7845054"/>
                </a:cubicBezTo>
                <a:close/>
                <a:moveTo>
                  <a:pt x="1307148" y="7714307"/>
                </a:moveTo>
                <a:cubicBezTo>
                  <a:pt x="1297374" y="7716557"/>
                  <a:pt x="1286472" y="7713919"/>
                  <a:pt x="1274448" y="7706394"/>
                </a:cubicBezTo>
                <a:cubicBezTo>
                  <a:pt x="1280848" y="7689482"/>
                  <a:pt x="1301524" y="7689869"/>
                  <a:pt x="1307148" y="7714307"/>
                </a:cubicBezTo>
                <a:close/>
                <a:moveTo>
                  <a:pt x="1710275" y="7621529"/>
                </a:moveTo>
                <a:cubicBezTo>
                  <a:pt x="1704372" y="7617425"/>
                  <a:pt x="1692566" y="7609216"/>
                  <a:pt x="1687448" y="7604931"/>
                </a:cubicBezTo>
                <a:cubicBezTo>
                  <a:pt x="1690178" y="7598840"/>
                  <a:pt x="1696013" y="7581107"/>
                  <a:pt x="1698334" y="7569648"/>
                </a:cubicBezTo>
                <a:cubicBezTo>
                  <a:pt x="1703110" y="7590400"/>
                  <a:pt x="1706693" y="7605965"/>
                  <a:pt x="1710275" y="7621529"/>
                </a:cubicBezTo>
                <a:close/>
                <a:moveTo>
                  <a:pt x="21213102" y="3133775"/>
                </a:moveTo>
                <a:cubicBezTo>
                  <a:pt x="21203049" y="3133775"/>
                  <a:pt x="21192995" y="3133775"/>
                  <a:pt x="21177915" y="3133775"/>
                </a:cubicBezTo>
                <a:cubicBezTo>
                  <a:pt x="21177915" y="3127360"/>
                  <a:pt x="21177915" y="3114528"/>
                  <a:pt x="21177916" y="3101694"/>
                </a:cubicBezTo>
                <a:cubicBezTo>
                  <a:pt x="21192995" y="3101694"/>
                  <a:pt x="21203048" y="3101695"/>
                  <a:pt x="21213101" y="3101694"/>
                </a:cubicBezTo>
                <a:cubicBezTo>
                  <a:pt x="21213101" y="3114528"/>
                  <a:pt x="21213101" y="3127360"/>
                  <a:pt x="21213102" y="3133775"/>
                </a:cubicBezTo>
                <a:close/>
                <a:moveTo>
                  <a:pt x="20925750" y="3200075"/>
                </a:moveTo>
                <a:cubicBezTo>
                  <a:pt x="20925750" y="3175481"/>
                  <a:pt x="20930300" y="3167996"/>
                  <a:pt x="20939401" y="3167996"/>
                </a:cubicBezTo>
                <a:cubicBezTo>
                  <a:pt x="20939402" y="3187245"/>
                  <a:pt x="20934850" y="3200075"/>
                  <a:pt x="20925750" y="3200075"/>
                </a:cubicBezTo>
                <a:close/>
                <a:moveTo>
                  <a:pt x="21224746" y="3133775"/>
                </a:moveTo>
                <a:cubicBezTo>
                  <a:pt x="21224746" y="3114528"/>
                  <a:pt x="21229297" y="3101695"/>
                  <a:pt x="21238397" y="3101694"/>
                </a:cubicBezTo>
                <a:cubicBezTo>
                  <a:pt x="21238398" y="3127359"/>
                  <a:pt x="21233848" y="3133775"/>
                  <a:pt x="21224746" y="3133775"/>
                </a:cubicBezTo>
                <a:close/>
                <a:moveTo>
                  <a:pt x="8429775" y="6082263"/>
                </a:moveTo>
                <a:cubicBezTo>
                  <a:pt x="8427248" y="6082172"/>
                  <a:pt x="8424281" y="6080167"/>
                  <a:pt x="8421315" y="6078163"/>
                </a:cubicBezTo>
                <a:cubicBezTo>
                  <a:pt x="8426073" y="6077067"/>
                  <a:pt x="8429658" y="6070867"/>
                  <a:pt x="8427309" y="6060658"/>
                </a:cubicBezTo>
                <a:cubicBezTo>
                  <a:pt x="8429658" y="6070867"/>
                  <a:pt x="8435592" y="6074877"/>
                  <a:pt x="8435592" y="6074877"/>
                </a:cubicBezTo>
                <a:cubicBezTo>
                  <a:pt x="8434387" y="6080529"/>
                  <a:pt x="8432301" y="6082352"/>
                  <a:pt x="8429775" y="6082263"/>
                </a:cubicBezTo>
                <a:close/>
                <a:moveTo>
                  <a:pt x="22452637" y="2856267"/>
                </a:moveTo>
                <a:cubicBezTo>
                  <a:pt x="22441120" y="2860364"/>
                  <a:pt x="22428997" y="2862003"/>
                  <a:pt x="22416874" y="2855446"/>
                </a:cubicBezTo>
                <a:cubicBezTo>
                  <a:pt x="22397476" y="2842335"/>
                  <a:pt x="22378887" y="2822664"/>
                  <a:pt x="22359489" y="2809542"/>
                </a:cubicBezTo>
                <a:cubicBezTo>
                  <a:pt x="22378483" y="2809542"/>
                  <a:pt x="22401315" y="2799707"/>
                  <a:pt x="22423643" y="2798885"/>
                </a:cubicBezTo>
                <a:cubicBezTo>
                  <a:pt x="22445970" y="2798067"/>
                  <a:pt x="22467791" y="2806255"/>
                  <a:pt x="22484765" y="2842335"/>
                </a:cubicBezTo>
                <a:cubicBezTo>
                  <a:pt x="22475066" y="2845613"/>
                  <a:pt x="22464154" y="2852169"/>
                  <a:pt x="22452637" y="2856267"/>
                </a:cubicBezTo>
                <a:close/>
                <a:moveTo>
                  <a:pt x="9690685" y="5795210"/>
                </a:moveTo>
                <a:cubicBezTo>
                  <a:pt x="9693452" y="5783780"/>
                  <a:pt x="9695364" y="5772546"/>
                  <a:pt x="9697805" y="5755794"/>
                </a:cubicBezTo>
                <a:cubicBezTo>
                  <a:pt x="9687554" y="5758154"/>
                  <a:pt x="9677303" y="5760513"/>
                  <a:pt x="9667051" y="5762872"/>
                </a:cubicBezTo>
                <a:cubicBezTo>
                  <a:pt x="9675715" y="5777068"/>
                  <a:pt x="9683201" y="5786139"/>
                  <a:pt x="9690685" y="5795210"/>
                </a:cubicBezTo>
                <a:close/>
                <a:moveTo>
                  <a:pt x="20724676" y="3257822"/>
                </a:moveTo>
                <a:cubicBezTo>
                  <a:pt x="20724676" y="3238576"/>
                  <a:pt x="20714882" y="3232160"/>
                  <a:pt x="20705087" y="3232160"/>
                </a:cubicBezTo>
                <a:cubicBezTo>
                  <a:pt x="20705087" y="3251408"/>
                  <a:pt x="20714882" y="3257822"/>
                  <a:pt x="20724676" y="3257822"/>
                </a:cubicBezTo>
                <a:close/>
                <a:moveTo>
                  <a:pt x="21754601" y="3021428"/>
                </a:moveTo>
                <a:cubicBezTo>
                  <a:pt x="21753251" y="3021002"/>
                  <a:pt x="21751829" y="3019297"/>
                  <a:pt x="21750691" y="3015887"/>
                </a:cubicBezTo>
                <a:cubicBezTo>
                  <a:pt x="21750691" y="3009070"/>
                  <a:pt x="21755241" y="3002250"/>
                  <a:pt x="21755241" y="3002250"/>
                </a:cubicBezTo>
                <a:cubicBezTo>
                  <a:pt x="21762067" y="3012478"/>
                  <a:pt x="21758655" y="3022706"/>
                  <a:pt x="21754601" y="3021428"/>
                </a:cubicBezTo>
                <a:close/>
                <a:moveTo>
                  <a:pt x="19145009" y="3622212"/>
                </a:moveTo>
                <a:cubicBezTo>
                  <a:pt x="19145010" y="3602878"/>
                  <a:pt x="19140108" y="3596439"/>
                  <a:pt x="19130306" y="3596439"/>
                </a:cubicBezTo>
                <a:cubicBezTo>
                  <a:pt x="19130306" y="3615773"/>
                  <a:pt x="19135208" y="3622212"/>
                  <a:pt x="19145009" y="3622212"/>
                </a:cubicBezTo>
                <a:close/>
                <a:moveTo>
                  <a:pt x="24221911" y="2461328"/>
                </a:moveTo>
                <a:cubicBezTo>
                  <a:pt x="24221912" y="2442081"/>
                  <a:pt x="24226460" y="2429250"/>
                  <a:pt x="24235562" y="2429250"/>
                </a:cubicBezTo>
                <a:cubicBezTo>
                  <a:pt x="24235561" y="2448497"/>
                  <a:pt x="24231011" y="2461328"/>
                  <a:pt x="24221911" y="2461328"/>
                </a:cubicBezTo>
                <a:close/>
                <a:moveTo>
                  <a:pt x="8478348" y="6085508"/>
                </a:moveTo>
                <a:cubicBezTo>
                  <a:pt x="8471836" y="6085910"/>
                  <a:pt x="8466152" y="6081819"/>
                  <a:pt x="8462210" y="6070577"/>
                </a:cubicBezTo>
                <a:cubicBezTo>
                  <a:pt x="8438935" y="6016537"/>
                  <a:pt x="8544651" y="5981407"/>
                  <a:pt x="8562215" y="5967465"/>
                </a:cubicBezTo>
                <a:cubicBezTo>
                  <a:pt x="8614105" y="5933924"/>
                  <a:pt x="8665996" y="5900382"/>
                  <a:pt x="8717028" y="5867039"/>
                </a:cubicBezTo>
                <a:cubicBezTo>
                  <a:pt x="8706310" y="5891104"/>
                  <a:pt x="8694411" y="5910043"/>
                  <a:pt x="8679829" y="5913399"/>
                </a:cubicBezTo>
                <a:cubicBezTo>
                  <a:pt x="8629119" y="5952067"/>
                  <a:pt x="8583359" y="5988698"/>
                  <a:pt x="8534687" y="6032297"/>
                </a:cubicBezTo>
                <a:cubicBezTo>
                  <a:pt x="8524878" y="6042654"/>
                  <a:pt x="8497884" y="6084302"/>
                  <a:pt x="8478348" y="6085508"/>
                </a:cubicBezTo>
                <a:close/>
                <a:moveTo>
                  <a:pt x="20177785" y="3394421"/>
                </a:moveTo>
                <a:cubicBezTo>
                  <a:pt x="20176078" y="3394421"/>
                  <a:pt x="20173803" y="3389877"/>
                  <a:pt x="20169252" y="3380787"/>
                </a:cubicBezTo>
                <a:cubicBezTo>
                  <a:pt x="20173802" y="3373838"/>
                  <a:pt x="20176079" y="3370363"/>
                  <a:pt x="20177785" y="3370363"/>
                </a:cubicBezTo>
                <a:cubicBezTo>
                  <a:pt x="20179492" y="3370363"/>
                  <a:pt x="20180628" y="3373838"/>
                  <a:pt x="20182904" y="3380788"/>
                </a:cubicBezTo>
                <a:cubicBezTo>
                  <a:pt x="20180629" y="3389877"/>
                  <a:pt x="20179491" y="3394421"/>
                  <a:pt x="20177785" y="3394421"/>
                </a:cubicBezTo>
                <a:close/>
                <a:moveTo>
                  <a:pt x="20778547" y="3257822"/>
                </a:moveTo>
                <a:cubicBezTo>
                  <a:pt x="20778547" y="3238576"/>
                  <a:pt x="20774874" y="3232159"/>
                  <a:pt x="20769364" y="3230556"/>
                </a:cubicBezTo>
                <a:cubicBezTo>
                  <a:pt x="20763855" y="3228952"/>
                  <a:pt x="20756509" y="3232160"/>
                  <a:pt x="20749162" y="3232160"/>
                </a:cubicBezTo>
                <a:cubicBezTo>
                  <a:pt x="20749162" y="3264239"/>
                  <a:pt x="20768753" y="3257822"/>
                  <a:pt x="20778547" y="3257822"/>
                </a:cubicBezTo>
                <a:close/>
                <a:moveTo>
                  <a:pt x="1765797" y="7634952"/>
                </a:moveTo>
                <a:cubicBezTo>
                  <a:pt x="1758537" y="7603410"/>
                  <a:pt x="1774408" y="7605293"/>
                  <a:pt x="1789072" y="7601918"/>
                </a:cubicBezTo>
                <a:cubicBezTo>
                  <a:pt x="1796331" y="7633460"/>
                  <a:pt x="1775570" y="7632702"/>
                  <a:pt x="1765797" y="7634952"/>
                </a:cubicBezTo>
                <a:close/>
                <a:moveTo>
                  <a:pt x="1826078" y="7621078"/>
                </a:moveTo>
                <a:cubicBezTo>
                  <a:pt x="1818818" y="7589536"/>
                  <a:pt x="1834692" y="7591418"/>
                  <a:pt x="1849353" y="7588044"/>
                </a:cubicBezTo>
                <a:cubicBezTo>
                  <a:pt x="1856612" y="7619587"/>
                  <a:pt x="1835854" y="7618828"/>
                  <a:pt x="1826078" y="7621078"/>
                </a:cubicBezTo>
                <a:close/>
                <a:moveTo>
                  <a:pt x="24138256" y="2494472"/>
                </a:moveTo>
                <a:cubicBezTo>
                  <a:pt x="24128650" y="2494472"/>
                  <a:pt x="24124646" y="2481642"/>
                  <a:pt x="24124646" y="2462396"/>
                </a:cubicBezTo>
                <a:cubicBezTo>
                  <a:pt x="24133452" y="2462396"/>
                  <a:pt x="24138256" y="2468811"/>
                  <a:pt x="24138256" y="2494472"/>
                </a:cubicBezTo>
                <a:close/>
                <a:moveTo>
                  <a:pt x="21843523" y="3024832"/>
                </a:moveTo>
                <a:cubicBezTo>
                  <a:pt x="21833544" y="3024832"/>
                  <a:pt x="21833544" y="3024832"/>
                  <a:pt x="21838534" y="3011719"/>
                </a:cubicBezTo>
                <a:cubicBezTo>
                  <a:pt x="21838534" y="3018276"/>
                  <a:pt x="21843523" y="3018276"/>
                  <a:pt x="21843523" y="3024832"/>
                </a:cubicBezTo>
                <a:close/>
                <a:moveTo>
                  <a:pt x="22514390" y="2873252"/>
                </a:moveTo>
                <a:cubicBezTo>
                  <a:pt x="22519345" y="2863024"/>
                  <a:pt x="22525330" y="2856205"/>
                  <a:pt x="22531933" y="2852797"/>
                </a:cubicBezTo>
                <a:cubicBezTo>
                  <a:pt x="22538538" y="2849387"/>
                  <a:pt x="22545762" y="2849387"/>
                  <a:pt x="22553190" y="2852797"/>
                </a:cubicBezTo>
                <a:cubicBezTo>
                  <a:pt x="22538331" y="2859614"/>
                  <a:pt x="22524297" y="2866433"/>
                  <a:pt x="22514390" y="2873252"/>
                </a:cubicBezTo>
                <a:close/>
                <a:moveTo>
                  <a:pt x="20964546" y="3233218"/>
                </a:moveTo>
                <a:cubicBezTo>
                  <a:pt x="20954569" y="3233218"/>
                  <a:pt x="20954569" y="3220389"/>
                  <a:pt x="20954569" y="3201142"/>
                </a:cubicBezTo>
                <a:cubicBezTo>
                  <a:pt x="20964547" y="3201142"/>
                  <a:pt x="20964547" y="3213973"/>
                  <a:pt x="20964546" y="3233218"/>
                </a:cubicBezTo>
                <a:close/>
                <a:moveTo>
                  <a:pt x="8469802" y="6109492"/>
                </a:moveTo>
                <a:cubicBezTo>
                  <a:pt x="8462336" y="6100917"/>
                  <a:pt x="8460087" y="6091142"/>
                  <a:pt x="8463053" y="6080167"/>
                </a:cubicBezTo>
                <a:cubicBezTo>
                  <a:pt x="8464177" y="6085054"/>
                  <a:pt x="8465302" y="6089942"/>
                  <a:pt x="8471644" y="6093629"/>
                </a:cubicBezTo>
                <a:cubicBezTo>
                  <a:pt x="8472768" y="6098516"/>
                  <a:pt x="8468677" y="6104604"/>
                  <a:pt x="8469802" y="6109492"/>
                </a:cubicBezTo>
                <a:close/>
                <a:moveTo>
                  <a:pt x="2532363" y="7483901"/>
                </a:moveTo>
                <a:cubicBezTo>
                  <a:pt x="2527664" y="7463483"/>
                  <a:pt x="2531250" y="7457282"/>
                  <a:pt x="2540766" y="7455092"/>
                </a:cubicBezTo>
                <a:cubicBezTo>
                  <a:pt x="2544291" y="7470406"/>
                  <a:pt x="2541881" y="7481710"/>
                  <a:pt x="2532363" y="7483901"/>
                </a:cubicBezTo>
                <a:close/>
                <a:moveTo>
                  <a:pt x="21022229" y="3229633"/>
                </a:moveTo>
                <a:cubicBezTo>
                  <a:pt x="21008080" y="3229633"/>
                  <a:pt x="20979785" y="3242676"/>
                  <a:pt x="20979785" y="3197028"/>
                </a:cubicBezTo>
                <a:cubicBezTo>
                  <a:pt x="20986860" y="3197028"/>
                  <a:pt x="20997471" y="3192136"/>
                  <a:pt x="21006313" y="3193766"/>
                </a:cubicBezTo>
                <a:cubicBezTo>
                  <a:pt x="21015155" y="3195399"/>
                  <a:pt x="21022229" y="3203549"/>
                  <a:pt x="21022229" y="3229633"/>
                </a:cubicBezTo>
                <a:close/>
                <a:moveTo>
                  <a:pt x="8350617" y="6151757"/>
                </a:moveTo>
                <a:cubicBezTo>
                  <a:pt x="8347749" y="6151703"/>
                  <a:pt x="8344412" y="6149614"/>
                  <a:pt x="8338362" y="6148150"/>
                </a:cubicBezTo>
                <a:cubicBezTo>
                  <a:pt x="8347964" y="6140228"/>
                  <a:pt x="8346716" y="6134803"/>
                  <a:pt x="8360063" y="6143156"/>
                </a:cubicBezTo>
                <a:cubicBezTo>
                  <a:pt x="8355887" y="6149830"/>
                  <a:pt x="8353487" y="6151811"/>
                  <a:pt x="8350617" y="6151757"/>
                </a:cubicBezTo>
                <a:close/>
                <a:moveTo>
                  <a:pt x="21037422" y="3233218"/>
                </a:moveTo>
                <a:cubicBezTo>
                  <a:pt x="21037422" y="3213973"/>
                  <a:pt x="21041973" y="3201141"/>
                  <a:pt x="21051073" y="3201141"/>
                </a:cubicBezTo>
                <a:cubicBezTo>
                  <a:pt x="21051074" y="3220388"/>
                  <a:pt x="21046524" y="3233218"/>
                  <a:pt x="21037422" y="3233218"/>
                </a:cubicBezTo>
                <a:close/>
                <a:moveTo>
                  <a:pt x="8383231" y="6145660"/>
                </a:moveTo>
                <a:cubicBezTo>
                  <a:pt x="8372810" y="6148735"/>
                  <a:pt x="8362170" y="6148472"/>
                  <a:pt x="8351672" y="6137331"/>
                </a:cubicBezTo>
                <a:cubicBezTo>
                  <a:pt x="8368209" y="6117254"/>
                  <a:pt x="8385931" y="6102329"/>
                  <a:pt x="8401632" y="6082445"/>
                </a:cubicBezTo>
                <a:cubicBezTo>
                  <a:pt x="8405188" y="6097897"/>
                  <a:pt x="8409929" y="6118499"/>
                  <a:pt x="8413486" y="6133951"/>
                </a:cubicBezTo>
                <a:cubicBezTo>
                  <a:pt x="8403857" y="6136167"/>
                  <a:pt x="8393653" y="6142583"/>
                  <a:pt x="8383231" y="6145660"/>
                </a:cubicBezTo>
                <a:close/>
                <a:moveTo>
                  <a:pt x="24603982" y="2415822"/>
                </a:moveTo>
                <a:cubicBezTo>
                  <a:pt x="24599652" y="2416122"/>
                  <a:pt x="24595513" y="2413722"/>
                  <a:pt x="24592039" y="2407323"/>
                </a:cubicBezTo>
                <a:cubicBezTo>
                  <a:pt x="24577325" y="2375327"/>
                  <a:pt x="24552800" y="2381727"/>
                  <a:pt x="24528276" y="2388124"/>
                </a:cubicBezTo>
                <a:cubicBezTo>
                  <a:pt x="24508654" y="2394524"/>
                  <a:pt x="24513558" y="2362529"/>
                  <a:pt x="24493939" y="2343330"/>
                </a:cubicBezTo>
                <a:cubicBezTo>
                  <a:pt x="24484130" y="2325199"/>
                  <a:pt x="24464508" y="2343331"/>
                  <a:pt x="24449794" y="2350797"/>
                </a:cubicBezTo>
                <a:cubicBezTo>
                  <a:pt x="24454700" y="2331600"/>
                  <a:pt x="24464509" y="2325199"/>
                  <a:pt x="24464509" y="2306003"/>
                </a:cubicBezTo>
                <a:cubicBezTo>
                  <a:pt x="24459604" y="2312402"/>
                  <a:pt x="24449794" y="2318802"/>
                  <a:pt x="24444890" y="2331599"/>
                </a:cubicBezTo>
                <a:cubicBezTo>
                  <a:pt x="24439984" y="2274007"/>
                  <a:pt x="24416277" y="2261208"/>
                  <a:pt x="24391752" y="2242011"/>
                </a:cubicBezTo>
                <a:cubicBezTo>
                  <a:pt x="24362324" y="2229212"/>
                  <a:pt x="24337799" y="2210014"/>
                  <a:pt x="24308370" y="2197216"/>
                </a:cubicBezTo>
                <a:cubicBezTo>
                  <a:pt x="24425270" y="2197217"/>
                  <a:pt x="24533179" y="2299605"/>
                  <a:pt x="24635367" y="2375327"/>
                </a:cubicBezTo>
                <a:cubicBezTo>
                  <a:pt x="24631686" y="2389724"/>
                  <a:pt x="24616972" y="2414922"/>
                  <a:pt x="24603982" y="2415822"/>
                </a:cubicBezTo>
                <a:close/>
                <a:moveTo>
                  <a:pt x="25520136" y="2206775"/>
                </a:moveTo>
                <a:cubicBezTo>
                  <a:pt x="25510826" y="2212822"/>
                  <a:pt x="25500751" y="2205912"/>
                  <a:pt x="25500751" y="2178268"/>
                </a:cubicBezTo>
                <a:cubicBezTo>
                  <a:pt x="25510096" y="2184410"/>
                  <a:pt x="25518663" y="2190553"/>
                  <a:pt x="25528790" y="2196697"/>
                </a:cubicBezTo>
                <a:cubicBezTo>
                  <a:pt x="25526258" y="2201304"/>
                  <a:pt x="25523239" y="2204760"/>
                  <a:pt x="25520136" y="2206775"/>
                </a:cubicBezTo>
                <a:close/>
                <a:moveTo>
                  <a:pt x="22301070" y="2948577"/>
                </a:moveTo>
                <a:cubicBezTo>
                  <a:pt x="22287051" y="2948577"/>
                  <a:pt x="22273032" y="2953838"/>
                  <a:pt x="22273032" y="2917010"/>
                </a:cubicBezTo>
                <a:cubicBezTo>
                  <a:pt x="22287051" y="2917010"/>
                  <a:pt x="22301071" y="2917010"/>
                  <a:pt x="22301070" y="2948577"/>
                </a:cubicBezTo>
                <a:close/>
                <a:moveTo>
                  <a:pt x="23089969" y="2769099"/>
                </a:moveTo>
                <a:cubicBezTo>
                  <a:pt x="23061151" y="2769099"/>
                  <a:pt x="23032332" y="2769099"/>
                  <a:pt x="23004312" y="2769099"/>
                </a:cubicBezTo>
                <a:cubicBezTo>
                  <a:pt x="23008314" y="2743685"/>
                  <a:pt x="23018721" y="2723795"/>
                  <a:pt x="23027527" y="2703908"/>
                </a:cubicBezTo>
                <a:cubicBezTo>
                  <a:pt x="23046739" y="2717165"/>
                  <a:pt x="23089970" y="2703908"/>
                  <a:pt x="23089969" y="2769099"/>
                </a:cubicBezTo>
                <a:close/>
                <a:moveTo>
                  <a:pt x="21368841" y="3166887"/>
                </a:moveTo>
                <a:cubicBezTo>
                  <a:pt x="21368841" y="3141475"/>
                  <a:pt x="21373391" y="3134846"/>
                  <a:pt x="21382493" y="3134846"/>
                </a:cubicBezTo>
                <a:cubicBezTo>
                  <a:pt x="21382492" y="3160261"/>
                  <a:pt x="21377942" y="3166887"/>
                  <a:pt x="21368841" y="3166887"/>
                </a:cubicBezTo>
                <a:close/>
                <a:moveTo>
                  <a:pt x="19891093" y="3507865"/>
                </a:moveTo>
                <a:cubicBezTo>
                  <a:pt x="19881747" y="3507865"/>
                  <a:pt x="19872399" y="3507865"/>
                  <a:pt x="19863054" y="3507865"/>
                </a:cubicBezTo>
                <a:cubicBezTo>
                  <a:pt x="19863054" y="3481781"/>
                  <a:pt x="19863054" y="3462218"/>
                  <a:pt x="19863054" y="3442654"/>
                </a:cubicBezTo>
                <a:cubicBezTo>
                  <a:pt x="19872400" y="3442655"/>
                  <a:pt x="19881747" y="3442655"/>
                  <a:pt x="19891093" y="3442655"/>
                </a:cubicBezTo>
                <a:cubicBezTo>
                  <a:pt x="19891093" y="3462218"/>
                  <a:pt x="19891092" y="3481781"/>
                  <a:pt x="19891093" y="3507865"/>
                </a:cubicBezTo>
                <a:close/>
                <a:moveTo>
                  <a:pt x="22463095" y="2915941"/>
                </a:moveTo>
                <a:cubicBezTo>
                  <a:pt x="22447533" y="2915941"/>
                  <a:pt x="22442345" y="2909525"/>
                  <a:pt x="22442345" y="2883861"/>
                </a:cubicBezTo>
                <a:cubicBezTo>
                  <a:pt x="22457907" y="2883862"/>
                  <a:pt x="22463094" y="2896696"/>
                  <a:pt x="22463095" y="2915941"/>
                </a:cubicBezTo>
                <a:close/>
                <a:moveTo>
                  <a:pt x="21215667" y="3203663"/>
                </a:moveTo>
                <a:cubicBezTo>
                  <a:pt x="21203083" y="3204466"/>
                  <a:pt x="21187983" y="3198040"/>
                  <a:pt x="21177916" y="3198039"/>
                </a:cubicBezTo>
                <a:cubicBezTo>
                  <a:pt x="21177915" y="3166444"/>
                  <a:pt x="21189242" y="3158411"/>
                  <a:pt x="21202455" y="3158277"/>
                </a:cubicBezTo>
                <a:cubicBezTo>
                  <a:pt x="21215667" y="3158142"/>
                  <a:pt x="21230768" y="3165909"/>
                  <a:pt x="21238318" y="3165909"/>
                </a:cubicBezTo>
                <a:cubicBezTo>
                  <a:pt x="21238318" y="3194827"/>
                  <a:pt x="21228251" y="3202860"/>
                  <a:pt x="21215667" y="3203663"/>
                </a:cubicBezTo>
                <a:close/>
                <a:moveTo>
                  <a:pt x="18984094" y="3718838"/>
                </a:moveTo>
                <a:cubicBezTo>
                  <a:pt x="18988995" y="3693073"/>
                  <a:pt x="18993897" y="3673745"/>
                  <a:pt x="18998797" y="3647977"/>
                </a:cubicBezTo>
                <a:cubicBezTo>
                  <a:pt x="18984094" y="3647977"/>
                  <a:pt x="18969392" y="3647977"/>
                  <a:pt x="18955506" y="3647977"/>
                </a:cubicBezTo>
                <a:cubicBezTo>
                  <a:pt x="18949787" y="3673745"/>
                  <a:pt x="18945703" y="3693073"/>
                  <a:pt x="18945703" y="3718838"/>
                </a:cubicBezTo>
                <a:cubicBezTo>
                  <a:pt x="18959589" y="3718838"/>
                  <a:pt x="18974292" y="3718838"/>
                  <a:pt x="18984094" y="3718838"/>
                </a:cubicBezTo>
                <a:close/>
                <a:moveTo>
                  <a:pt x="21094302" y="3233218"/>
                </a:moveTo>
                <a:cubicBezTo>
                  <a:pt x="21085202" y="3233218"/>
                  <a:pt x="21080652" y="3220388"/>
                  <a:pt x="21080651" y="3201141"/>
                </a:cubicBezTo>
                <a:cubicBezTo>
                  <a:pt x="21089752" y="3201141"/>
                  <a:pt x="21094302" y="3213972"/>
                  <a:pt x="21094302" y="3233218"/>
                </a:cubicBezTo>
                <a:close/>
                <a:moveTo>
                  <a:pt x="1822599" y="7675020"/>
                </a:moveTo>
                <a:cubicBezTo>
                  <a:pt x="1817901" y="7654604"/>
                  <a:pt x="1821485" y="7648404"/>
                  <a:pt x="1831005" y="7646213"/>
                </a:cubicBezTo>
                <a:cubicBezTo>
                  <a:pt x="1834529" y="7661526"/>
                  <a:pt x="1832119" y="7672830"/>
                  <a:pt x="1822599" y="7675020"/>
                </a:cubicBezTo>
                <a:close/>
                <a:moveTo>
                  <a:pt x="3140443" y="7371724"/>
                </a:moveTo>
                <a:cubicBezTo>
                  <a:pt x="3119389" y="7376570"/>
                  <a:pt x="3098331" y="7381416"/>
                  <a:pt x="3077276" y="7386262"/>
                </a:cubicBezTo>
                <a:cubicBezTo>
                  <a:pt x="3078959" y="7369486"/>
                  <a:pt x="3079445" y="7347521"/>
                  <a:pt x="3081128" y="7330745"/>
                </a:cubicBezTo>
                <a:cubicBezTo>
                  <a:pt x="3098114" y="7332299"/>
                  <a:pt x="3130891" y="7330218"/>
                  <a:pt x="3140443" y="7371724"/>
                </a:cubicBezTo>
                <a:close/>
                <a:moveTo>
                  <a:pt x="20167039" y="3460569"/>
                </a:moveTo>
                <a:cubicBezTo>
                  <a:pt x="20167038" y="3457497"/>
                  <a:pt x="20165792" y="3448282"/>
                  <a:pt x="20165168" y="3440604"/>
                </a:cubicBezTo>
                <a:lnTo>
                  <a:pt x="20165131" y="3439108"/>
                </a:lnTo>
                <a:lnTo>
                  <a:pt x="20157932" y="3427336"/>
                </a:lnTo>
                <a:cubicBezTo>
                  <a:pt x="20129521" y="3395027"/>
                  <a:pt x="20092260" y="3440498"/>
                  <a:pt x="20062451" y="3446288"/>
                </a:cubicBezTo>
                <a:cubicBezTo>
                  <a:pt x="20062450" y="3426437"/>
                  <a:pt x="20057585" y="3393356"/>
                  <a:pt x="20067319" y="3386738"/>
                </a:cubicBezTo>
                <a:cubicBezTo>
                  <a:pt x="20077052" y="3373509"/>
                  <a:pt x="20091652" y="3373509"/>
                  <a:pt x="20101385" y="3373509"/>
                </a:cubicBezTo>
                <a:cubicBezTo>
                  <a:pt x="20125719" y="3373509"/>
                  <a:pt x="20154919" y="3366887"/>
                  <a:pt x="20179253" y="3399971"/>
                </a:cubicBezTo>
                <a:cubicBezTo>
                  <a:pt x="20176820" y="3406588"/>
                  <a:pt x="20175603" y="3413203"/>
                  <a:pt x="20174386" y="3420648"/>
                </a:cubicBezTo>
                <a:lnTo>
                  <a:pt x="20170979" y="3438593"/>
                </a:lnTo>
                <a:lnTo>
                  <a:pt x="20172027" y="3442140"/>
                </a:lnTo>
                <a:cubicBezTo>
                  <a:pt x="20172027" y="3448282"/>
                  <a:pt x="20167038" y="3448282"/>
                  <a:pt x="20167039" y="3460569"/>
                </a:cubicBezTo>
                <a:close/>
                <a:moveTo>
                  <a:pt x="26260848" y="2058740"/>
                </a:moveTo>
                <a:cubicBezTo>
                  <a:pt x="26260847" y="2038285"/>
                  <a:pt x="26265399" y="2031465"/>
                  <a:pt x="26274499" y="2031466"/>
                </a:cubicBezTo>
                <a:cubicBezTo>
                  <a:pt x="26274499" y="2051921"/>
                  <a:pt x="26269947" y="2058739"/>
                  <a:pt x="26260848" y="2058740"/>
                </a:cubicBezTo>
                <a:close/>
                <a:moveTo>
                  <a:pt x="18916297" y="3751052"/>
                </a:moveTo>
                <a:cubicBezTo>
                  <a:pt x="18916297" y="3725281"/>
                  <a:pt x="18921198" y="3705957"/>
                  <a:pt x="18926099" y="3680188"/>
                </a:cubicBezTo>
                <a:cubicBezTo>
                  <a:pt x="18896693" y="3673745"/>
                  <a:pt x="18872189" y="3686631"/>
                  <a:pt x="18842782" y="3705957"/>
                </a:cubicBezTo>
                <a:cubicBezTo>
                  <a:pt x="18867287" y="3725281"/>
                  <a:pt x="18891792" y="3751052"/>
                  <a:pt x="18916297" y="3751052"/>
                </a:cubicBezTo>
                <a:close/>
                <a:moveTo>
                  <a:pt x="20276568" y="3442808"/>
                </a:moveTo>
                <a:cubicBezTo>
                  <a:pt x="20276568" y="3404316"/>
                  <a:pt x="20256978" y="3397899"/>
                  <a:pt x="20247183" y="3385069"/>
                </a:cubicBezTo>
                <a:cubicBezTo>
                  <a:pt x="20242285" y="3404316"/>
                  <a:pt x="20237388" y="3423561"/>
                  <a:pt x="20232491" y="3442809"/>
                </a:cubicBezTo>
                <a:cubicBezTo>
                  <a:pt x="20247183" y="3442809"/>
                  <a:pt x="20261876" y="3442809"/>
                  <a:pt x="20276568" y="3442808"/>
                </a:cubicBezTo>
                <a:close/>
                <a:moveTo>
                  <a:pt x="20379004" y="3421289"/>
                </a:moveTo>
                <a:cubicBezTo>
                  <a:pt x="20394716" y="3420354"/>
                  <a:pt x="20412877" y="3410731"/>
                  <a:pt x="20422672" y="3410731"/>
                </a:cubicBezTo>
                <a:cubicBezTo>
                  <a:pt x="20422672" y="3379190"/>
                  <a:pt x="20409205" y="3371441"/>
                  <a:pt x="20393391" y="3371581"/>
                </a:cubicBezTo>
                <a:cubicBezTo>
                  <a:pt x="20377576" y="3371708"/>
                  <a:pt x="20359414" y="3379723"/>
                  <a:pt x="20350028" y="3379722"/>
                </a:cubicBezTo>
                <a:cubicBezTo>
                  <a:pt x="20350028" y="3414473"/>
                  <a:pt x="20363291" y="3422225"/>
                  <a:pt x="20379004" y="3421289"/>
                </a:cubicBezTo>
                <a:close/>
                <a:moveTo>
                  <a:pt x="25096671" y="2337326"/>
                </a:moveTo>
                <a:cubicBezTo>
                  <a:pt x="25089917" y="2338127"/>
                  <a:pt x="25082548" y="2336524"/>
                  <a:pt x="25075181" y="2336524"/>
                </a:cubicBezTo>
                <a:cubicBezTo>
                  <a:pt x="25068222" y="2323692"/>
                  <a:pt x="25075591" y="2320485"/>
                  <a:pt x="25085924" y="2320485"/>
                </a:cubicBezTo>
                <a:cubicBezTo>
                  <a:pt x="25096261" y="2320486"/>
                  <a:pt x="25109563" y="2323693"/>
                  <a:pt x="25114477" y="2323693"/>
                </a:cubicBezTo>
                <a:cubicBezTo>
                  <a:pt x="25109566" y="2333316"/>
                  <a:pt x="25103425" y="2336524"/>
                  <a:pt x="25096671" y="2337326"/>
                </a:cubicBezTo>
                <a:close/>
                <a:moveTo>
                  <a:pt x="2275272" y="7590676"/>
                </a:moveTo>
                <a:cubicBezTo>
                  <a:pt x="2272201" y="7577332"/>
                  <a:pt x="2275876" y="7571527"/>
                  <a:pt x="2285396" y="7569336"/>
                </a:cubicBezTo>
                <a:cubicBezTo>
                  <a:pt x="2288648" y="7583464"/>
                  <a:pt x="2284791" y="7588485"/>
                  <a:pt x="2275272" y="7590676"/>
                </a:cubicBezTo>
                <a:close/>
                <a:moveTo>
                  <a:pt x="8106639" y="6248611"/>
                </a:moveTo>
                <a:cubicBezTo>
                  <a:pt x="8092406" y="6251886"/>
                  <a:pt x="8077335" y="6255355"/>
                  <a:pt x="8059993" y="6248956"/>
                </a:cubicBezTo>
                <a:cubicBezTo>
                  <a:pt x="8068801" y="6241261"/>
                  <a:pt x="8098174" y="6211832"/>
                  <a:pt x="8106639" y="6248611"/>
                </a:cubicBezTo>
                <a:close/>
                <a:moveTo>
                  <a:pt x="3187620" y="7383347"/>
                </a:moveTo>
                <a:cubicBezTo>
                  <a:pt x="3182032" y="7359068"/>
                  <a:pt x="3202739" y="7359592"/>
                  <a:pt x="3212513" y="7357343"/>
                </a:cubicBezTo>
                <a:cubicBezTo>
                  <a:pt x="3218101" y="7381622"/>
                  <a:pt x="3202284" y="7379973"/>
                  <a:pt x="3187620" y="7383347"/>
                </a:cubicBezTo>
                <a:close/>
                <a:moveTo>
                  <a:pt x="21922355" y="3071683"/>
                </a:moveTo>
                <a:cubicBezTo>
                  <a:pt x="21896588" y="3081473"/>
                  <a:pt x="21870471" y="3075714"/>
                  <a:pt x="21844354" y="3080321"/>
                </a:cubicBezTo>
                <a:cubicBezTo>
                  <a:pt x="21874201" y="3049606"/>
                  <a:pt x="21913999" y="3055749"/>
                  <a:pt x="21947992" y="3055749"/>
                </a:cubicBezTo>
                <a:cubicBezTo>
                  <a:pt x="21939493" y="3063427"/>
                  <a:pt x="21930944" y="3068419"/>
                  <a:pt x="21922355" y="3071683"/>
                </a:cubicBezTo>
                <a:close/>
                <a:moveTo>
                  <a:pt x="8072375" y="6262149"/>
                </a:moveTo>
                <a:lnTo>
                  <a:pt x="8072502" y="6261023"/>
                </a:lnTo>
                <a:cubicBezTo>
                  <a:pt x="8072752" y="6258805"/>
                  <a:pt x="8072924" y="6257263"/>
                  <a:pt x="8072924" y="6257263"/>
                </a:cubicBezTo>
                <a:close/>
                <a:moveTo>
                  <a:pt x="19798443" y="3564717"/>
                </a:moveTo>
                <a:cubicBezTo>
                  <a:pt x="19793564" y="3539313"/>
                  <a:pt x="19783803" y="3475805"/>
                  <a:pt x="19803325" y="3475805"/>
                </a:cubicBezTo>
                <a:cubicBezTo>
                  <a:pt x="19803324" y="3501209"/>
                  <a:pt x="19808206" y="3539313"/>
                  <a:pt x="19798443" y="3564717"/>
                </a:cubicBezTo>
                <a:close/>
                <a:moveTo>
                  <a:pt x="18857486" y="3782186"/>
                </a:moveTo>
                <a:cubicBezTo>
                  <a:pt x="18857485" y="3763934"/>
                  <a:pt x="18852585" y="3751052"/>
                  <a:pt x="18842782" y="3751052"/>
                </a:cubicBezTo>
                <a:cubicBezTo>
                  <a:pt x="18842783" y="3770376"/>
                  <a:pt x="18847684" y="3782186"/>
                  <a:pt x="18857486" y="3782186"/>
                </a:cubicBezTo>
                <a:close/>
                <a:moveTo>
                  <a:pt x="23674351" y="2674425"/>
                </a:moveTo>
                <a:cubicBezTo>
                  <a:pt x="23674352" y="2655178"/>
                  <a:pt x="23678903" y="2642348"/>
                  <a:pt x="23688003" y="2642348"/>
                </a:cubicBezTo>
                <a:cubicBezTo>
                  <a:pt x="23688003" y="2668010"/>
                  <a:pt x="23683452" y="2674425"/>
                  <a:pt x="23674351" y="2674425"/>
                </a:cubicBezTo>
                <a:close/>
                <a:moveTo>
                  <a:pt x="24680144" y="2443644"/>
                </a:moveTo>
                <a:lnTo>
                  <a:pt x="24681568" y="2437826"/>
                </a:lnTo>
                <a:cubicBezTo>
                  <a:pt x="24682210" y="2435210"/>
                  <a:pt x="24681780" y="2436954"/>
                  <a:pt x="24680930" y="2440442"/>
                </a:cubicBezTo>
                <a:close/>
                <a:moveTo>
                  <a:pt x="8071623" y="6268838"/>
                </a:moveTo>
                <a:lnTo>
                  <a:pt x="8071623" y="6268833"/>
                </a:lnTo>
                <a:lnTo>
                  <a:pt x="8072375" y="6262149"/>
                </a:lnTo>
                <a:close/>
                <a:moveTo>
                  <a:pt x="25562390" y="2243539"/>
                </a:moveTo>
                <a:cubicBezTo>
                  <a:pt x="25552783" y="2237397"/>
                  <a:pt x="25538372" y="2231253"/>
                  <a:pt x="25529568" y="2231253"/>
                </a:cubicBezTo>
                <a:cubicBezTo>
                  <a:pt x="25533970" y="2218966"/>
                  <a:pt x="25540974" y="2217430"/>
                  <a:pt x="25548682" y="2219735"/>
                </a:cubicBezTo>
                <a:cubicBezTo>
                  <a:pt x="25556384" y="2222039"/>
                  <a:pt x="25564791" y="2228181"/>
                  <a:pt x="25571996" y="2231253"/>
                </a:cubicBezTo>
                <a:cubicBezTo>
                  <a:pt x="25567192" y="2231254"/>
                  <a:pt x="25567193" y="2237397"/>
                  <a:pt x="25562390" y="2243539"/>
                </a:cubicBezTo>
                <a:close/>
                <a:moveTo>
                  <a:pt x="24679054" y="2448108"/>
                </a:moveTo>
                <a:lnTo>
                  <a:pt x="24679728" y="2445344"/>
                </a:lnTo>
                <a:lnTo>
                  <a:pt x="24679744" y="2445277"/>
                </a:lnTo>
                <a:close/>
                <a:moveTo>
                  <a:pt x="8070942" y="6274889"/>
                </a:moveTo>
                <a:lnTo>
                  <a:pt x="8071623" y="6268838"/>
                </a:lnTo>
                <a:lnTo>
                  <a:pt x="8071508" y="6269862"/>
                </a:lnTo>
                <a:close/>
                <a:moveTo>
                  <a:pt x="1946947" y="7684587"/>
                </a:moveTo>
                <a:cubicBezTo>
                  <a:pt x="1921380" y="7690471"/>
                  <a:pt x="1891894" y="7702712"/>
                  <a:pt x="1870452" y="7675826"/>
                </a:cubicBezTo>
                <a:cubicBezTo>
                  <a:pt x="1878634" y="7668488"/>
                  <a:pt x="1892780" y="7659778"/>
                  <a:pt x="1908121" y="7656247"/>
                </a:cubicBezTo>
                <a:cubicBezTo>
                  <a:pt x="1920731" y="7664255"/>
                  <a:pt x="1934334" y="7676580"/>
                  <a:pt x="1946947" y="7684587"/>
                </a:cubicBezTo>
                <a:close/>
                <a:moveTo>
                  <a:pt x="20651192" y="3380027"/>
                </a:moveTo>
                <a:cubicBezTo>
                  <a:pt x="20641846" y="3380027"/>
                  <a:pt x="20632498" y="3380027"/>
                  <a:pt x="20623152" y="3380027"/>
                </a:cubicBezTo>
                <a:cubicBezTo>
                  <a:pt x="20623152" y="3372548"/>
                  <a:pt x="20623151" y="3360773"/>
                  <a:pt x="20623152" y="3347944"/>
                </a:cubicBezTo>
                <a:cubicBezTo>
                  <a:pt x="20632499" y="3347944"/>
                  <a:pt x="20641845" y="3347945"/>
                  <a:pt x="20651191" y="3347944"/>
                </a:cubicBezTo>
                <a:cubicBezTo>
                  <a:pt x="20651192" y="3360773"/>
                  <a:pt x="20651192" y="3372548"/>
                  <a:pt x="20651192" y="3380027"/>
                </a:cubicBezTo>
                <a:close/>
                <a:moveTo>
                  <a:pt x="8070842" y="6275776"/>
                </a:moveTo>
                <a:lnTo>
                  <a:pt x="8070942" y="6274889"/>
                </a:lnTo>
                <a:lnTo>
                  <a:pt x="8070875" y="6275486"/>
                </a:lnTo>
                <a:cubicBezTo>
                  <a:pt x="8070712" y="6276932"/>
                  <a:pt x="8070670" y="6277318"/>
                  <a:pt x="8070842" y="6275776"/>
                </a:cubicBezTo>
                <a:close/>
                <a:moveTo>
                  <a:pt x="8631059" y="6147928"/>
                </a:moveTo>
                <a:cubicBezTo>
                  <a:pt x="8627830" y="6148922"/>
                  <a:pt x="8624009" y="6149093"/>
                  <a:pt x="8620034" y="6148592"/>
                </a:cubicBezTo>
                <a:cubicBezTo>
                  <a:pt x="8627332" y="6135577"/>
                  <a:pt x="8629949" y="6124585"/>
                  <a:pt x="8632359" y="6112696"/>
                </a:cubicBezTo>
                <a:cubicBezTo>
                  <a:pt x="8645108" y="6134555"/>
                  <a:pt x="8640745" y="6144947"/>
                  <a:pt x="8631059" y="6147928"/>
                </a:cubicBezTo>
                <a:close/>
                <a:moveTo>
                  <a:pt x="9435930" y="5962911"/>
                </a:moveTo>
                <a:cubicBezTo>
                  <a:pt x="9435093" y="5965246"/>
                  <a:pt x="9432172" y="5964489"/>
                  <a:pt x="9426331" y="5962978"/>
                </a:cubicBezTo>
                <a:cubicBezTo>
                  <a:pt x="9430300" y="5956353"/>
                  <a:pt x="9429051" y="5950927"/>
                  <a:pt x="9433020" y="5944301"/>
                </a:cubicBezTo>
                <a:cubicBezTo>
                  <a:pt x="9435517" y="5955152"/>
                  <a:pt x="9436766" y="5960576"/>
                  <a:pt x="9435930" y="5962911"/>
                </a:cubicBezTo>
                <a:close/>
                <a:moveTo>
                  <a:pt x="22645385" y="2923298"/>
                </a:moveTo>
                <a:cubicBezTo>
                  <a:pt x="22636543" y="2924928"/>
                  <a:pt x="22625933" y="2920037"/>
                  <a:pt x="22618859" y="2920037"/>
                </a:cubicBezTo>
                <a:cubicBezTo>
                  <a:pt x="22618860" y="2885803"/>
                  <a:pt x="22634774" y="2884580"/>
                  <a:pt x="22648701" y="2886108"/>
                </a:cubicBezTo>
                <a:cubicBezTo>
                  <a:pt x="22653343" y="2886617"/>
                  <a:pt x="22657763" y="2887431"/>
                  <a:pt x="22661301" y="2887431"/>
                </a:cubicBezTo>
                <a:cubicBezTo>
                  <a:pt x="22661301" y="2913516"/>
                  <a:pt x="22654227" y="2921667"/>
                  <a:pt x="22645385" y="2923298"/>
                </a:cubicBezTo>
                <a:close/>
                <a:moveTo>
                  <a:pt x="21739053" y="3133775"/>
                </a:moveTo>
                <a:cubicBezTo>
                  <a:pt x="21729078" y="3133775"/>
                  <a:pt x="21729077" y="3120944"/>
                  <a:pt x="21729077" y="3101694"/>
                </a:cubicBezTo>
                <a:cubicBezTo>
                  <a:pt x="21739053" y="3101695"/>
                  <a:pt x="21739052" y="3114528"/>
                  <a:pt x="21739053" y="3133775"/>
                </a:cubicBezTo>
                <a:close/>
                <a:moveTo>
                  <a:pt x="8044291" y="6286101"/>
                </a:moveTo>
                <a:cubicBezTo>
                  <a:pt x="8037037" y="6288431"/>
                  <a:pt x="8029350" y="6288878"/>
                  <a:pt x="8020795" y="6285558"/>
                </a:cubicBezTo>
                <a:cubicBezTo>
                  <a:pt x="8031160" y="6262897"/>
                  <a:pt x="8050888" y="6258356"/>
                  <a:pt x="8065185" y="6275342"/>
                </a:cubicBezTo>
                <a:cubicBezTo>
                  <a:pt x="8058363" y="6279557"/>
                  <a:pt x="8051544" y="6283770"/>
                  <a:pt x="8044291" y="6286101"/>
                </a:cubicBezTo>
                <a:close/>
                <a:moveTo>
                  <a:pt x="8261408" y="6236795"/>
                </a:moveTo>
                <a:cubicBezTo>
                  <a:pt x="8251879" y="6222836"/>
                  <a:pt x="8245437" y="6214448"/>
                  <a:pt x="8236764" y="6200293"/>
                </a:cubicBezTo>
                <a:cubicBezTo>
                  <a:pt x="8252190" y="6196742"/>
                  <a:pt x="8266759" y="6193389"/>
                  <a:pt x="8282185" y="6189839"/>
                </a:cubicBezTo>
                <a:cubicBezTo>
                  <a:pt x="8271594" y="6143821"/>
                  <a:pt x="8239131" y="6167445"/>
                  <a:pt x="8224562" y="6170798"/>
                </a:cubicBezTo>
                <a:cubicBezTo>
                  <a:pt x="8210312" y="6179461"/>
                  <a:pt x="8197239" y="6193237"/>
                  <a:pt x="8179460" y="6186561"/>
                </a:cubicBezTo>
                <a:cubicBezTo>
                  <a:pt x="8167999" y="6183815"/>
                  <a:pt x="8168434" y="6162180"/>
                  <a:pt x="8177541" y="6154699"/>
                </a:cubicBezTo>
                <a:cubicBezTo>
                  <a:pt x="8215148" y="6129893"/>
                  <a:pt x="8250720" y="6100170"/>
                  <a:pt x="8289822" y="6085787"/>
                </a:cubicBezTo>
                <a:cubicBezTo>
                  <a:pt x="8309213" y="6075940"/>
                  <a:pt x="8294951" y="6127678"/>
                  <a:pt x="8292163" y="6139087"/>
                </a:cubicBezTo>
                <a:cubicBezTo>
                  <a:pt x="8303623" y="6141834"/>
                  <a:pt x="8366825" y="6138057"/>
                  <a:pt x="8349351" y="6179765"/>
                </a:cubicBezTo>
                <a:cubicBezTo>
                  <a:pt x="8338436" y="6202915"/>
                  <a:pt x="8313583" y="6208635"/>
                  <a:pt x="8299334" y="6217299"/>
                </a:cubicBezTo>
                <a:cubicBezTo>
                  <a:pt x="8285084" y="6225962"/>
                  <a:pt x="8269658" y="6229512"/>
                  <a:pt x="8261408" y="6236795"/>
                </a:cubicBezTo>
                <a:close/>
                <a:moveTo>
                  <a:pt x="24675810" y="2461363"/>
                </a:moveTo>
                <a:cubicBezTo>
                  <a:pt x="24675810" y="2461363"/>
                  <a:pt x="24676661" y="2457875"/>
                  <a:pt x="24677729" y="2453518"/>
                </a:cubicBezTo>
                <a:lnTo>
                  <a:pt x="24679054" y="2448108"/>
                </a:lnTo>
                <a:close/>
                <a:moveTo>
                  <a:pt x="2010082" y="7679477"/>
                </a:moveTo>
                <a:cubicBezTo>
                  <a:pt x="2006558" y="7664165"/>
                  <a:pt x="2008968" y="7652862"/>
                  <a:pt x="2018485" y="7650671"/>
                </a:cubicBezTo>
                <a:cubicBezTo>
                  <a:pt x="2022009" y="7665983"/>
                  <a:pt x="2019598" y="7677287"/>
                  <a:pt x="2010082" y="7679477"/>
                </a:cubicBezTo>
                <a:close/>
                <a:moveTo>
                  <a:pt x="2341701" y="7603157"/>
                </a:moveTo>
                <a:cubicBezTo>
                  <a:pt x="2338177" y="7587844"/>
                  <a:pt x="2335828" y="7577636"/>
                  <a:pt x="2346260" y="7575235"/>
                </a:cubicBezTo>
                <a:cubicBezTo>
                  <a:pt x="2349784" y="7590547"/>
                  <a:pt x="2352133" y="7600756"/>
                  <a:pt x="2341701" y="7603157"/>
                </a:cubicBezTo>
                <a:close/>
                <a:moveTo>
                  <a:pt x="2548838" y="7555485"/>
                </a:moveTo>
                <a:cubicBezTo>
                  <a:pt x="2545314" y="7540172"/>
                  <a:pt x="2547725" y="7528869"/>
                  <a:pt x="2557242" y="7526679"/>
                </a:cubicBezTo>
                <a:cubicBezTo>
                  <a:pt x="2560765" y="7541991"/>
                  <a:pt x="2558355" y="7553295"/>
                  <a:pt x="2548838" y="7555485"/>
                </a:cubicBezTo>
                <a:close/>
                <a:moveTo>
                  <a:pt x="8237034" y="6246370"/>
                </a:moveTo>
                <a:cubicBezTo>
                  <a:pt x="8227260" y="6248620"/>
                  <a:pt x="8217484" y="6250870"/>
                  <a:pt x="8207710" y="6253119"/>
                </a:cubicBezTo>
                <a:cubicBezTo>
                  <a:pt x="8205360" y="6242911"/>
                  <a:pt x="8204186" y="6237807"/>
                  <a:pt x="8201836" y="6227599"/>
                </a:cubicBezTo>
                <a:cubicBezTo>
                  <a:pt x="8211611" y="6225349"/>
                  <a:pt x="8221386" y="6223100"/>
                  <a:pt x="8231161" y="6220850"/>
                </a:cubicBezTo>
                <a:cubicBezTo>
                  <a:pt x="8233510" y="6231058"/>
                  <a:pt x="8234685" y="6236162"/>
                  <a:pt x="8237034" y="6246370"/>
                </a:cubicBezTo>
                <a:close/>
                <a:moveTo>
                  <a:pt x="7987254" y="6304072"/>
                </a:moveTo>
                <a:cubicBezTo>
                  <a:pt x="7978475" y="6309952"/>
                  <a:pt x="7965791" y="6305151"/>
                  <a:pt x="7961573" y="6286823"/>
                </a:cubicBezTo>
                <a:cubicBezTo>
                  <a:pt x="7972473" y="6289461"/>
                  <a:pt x="7983373" y="6292099"/>
                  <a:pt x="7994272" y="6294737"/>
                </a:cubicBezTo>
                <a:cubicBezTo>
                  <a:pt x="7992673" y="6298965"/>
                  <a:pt x="7990180" y="6302112"/>
                  <a:pt x="7987254" y="6304072"/>
                </a:cubicBezTo>
                <a:close/>
                <a:moveTo>
                  <a:pt x="24689387" y="2461400"/>
                </a:moveTo>
                <a:lnTo>
                  <a:pt x="24679953" y="2444433"/>
                </a:lnTo>
                <a:lnTo>
                  <a:pt x="24679744" y="2445277"/>
                </a:lnTo>
                <a:lnTo>
                  <a:pt x="24679951" y="2444433"/>
                </a:lnTo>
                <a:lnTo>
                  <a:pt x="24679410" y="2443455"/>
                </a:lnTo>
                <a:lnTo>
                  <a:pt x="24680144" y="2443644"/>
                </a:lnTo>
                <a:lnTo>
                  <a:pt x="24688137" y="2445698"/>
                </a:lnTo>
                <a:cubicBezTo>
                  <a:pt x="24689387" y="2447941"/>
                  <a:pt x="24689387" y="2452428"/>
                  <a:pt x="24689387" y="2461400"/>
                </a:cubicBezTo>
                <a:close/>
                <a:moveTo>
                  <a:pt x="21955193" y="3091226"/>
                </a:moveTo>
                <a:cubicBezTo>
                  <a:pt x="21950205" y="3091226"/>
                  <a:pt x="21950205" y="3091226"/>
                  <a:pt x="21945216" y="3091226"/>
                </a:cubicBezTo>
                <a:cubicBezTo>
                  <a:pt x="21945217" y="3085245"/>
                  <a:pt x="21945217" y="3079262"/>
                  <a:pt x="21950206" y="3073281"/>
                </a:cubicBezTo>
                <a:lnTo>
                  <a:pt x="21953171" y="3083952"/>
                </a:lnTo>
                <a:lnTo>
                  <a:pt x="21952801" y="3070631"/>
                </a:lnTo>
                <a:cubicBezTo>
                  <a:pt x="21954507" y="3067221"/>
                  <a:pt x="21957920" y="3067221"/>
                  <a:pt x="21962470" y="3070631"/>
                </a:cubicBezTo>
                <a:lnTo>
                  <a:pt x="21954467" y="3088617"/>
                </a:lnTo>
                <a:close/>
                <a:moveTo>
                  <a:pt x="8595626" y="6167888"/>
                </a:moveTo>
                <a:cubicBezTo>
                  <a:pt x="8592539" y="6167885"/>
                  <a:pt x="8588357" y="6165991"/>
                  <a:pt x="8588357" y="6165991"/>
                </a:cubicBezTo>
                <a:cubicBezTo>
                  <a:pt x="8588357" y="6165991"/>
                  <a:pt x="8591295" y="6159603"/>
                  <a:pt x="8590047" y="6154178"/>
                </a:cubicBezTo>
                <a:cubicBezTo>
                  <a:pt x="8595070" y="6153021"/>
                  <a:pt x="8596319" y="6158447"/>
                  <a:pt x="8596319" y="6158447"/>
                </a:cubicBezTo>
                <a:cubicBezTo>
                  <a:pt x="8600703" y="6166006"/>
                  <a:pt x="8598713" y="6167892"/>
                  <a:pt x="8595626" y="6167888"/>
                </a:cubicBezTo>
                <a:close/>
                <a:moveTo>
                  <a:pt x="22740143" y="2913300"/>
                </a:moveTo>
                <a:cubicBezTo>
                  <a:pt x="22737279" y="2915265"/>
                  <a:pt x="22733874" y="2915678"/>
                  <a:pt x="22730159" y="2914024"/>
                </a:cubicBezTo>
                <a:cubicBezTo>
                  <a:pt x="22710345" y="2914024"/>
                  <a:pt x="22695486" y="2914024"/>
                  <a:pt x="22676498" y="2920640"/>
                </a:cubicBezTo>
                <a:cubicBezTo>
                  <a:pt x="22676497" y="2887559"/>
                  <a:pt x="22676497" y="2861095"/>
                  <a:pt x="22695486" y="2861094"/>
                </a:cubicBezTo>
                <a:cubicBezTo>
                  <a:pt x="22702915" y="2861094"/>
                  <a:pt x="22712822" y="2856132"/>
                  <a:pt x="22722110" y="2854478"/>
                </a:cubicBezTo>
                <a:cubicBezTo>
                  <a:pt x="22731398" y="2852824"/>
                  <a:pt x="22740067" y="2854479"/>
                  <a:pt x="22745018" y="2867711"/>
                </a:cubicBezTo>
                <a:cubicBezTo>
                  <a:pt x="22752448" y="2887560"/>
                  <a:pt x="22748734" y="2907409"/>
                  <a:pt x="22740143" y="2913300"/>
                </a:cubicBezTo>
                <a:close/>
                <a:moveTo>
                  <a:pt x="8032283" y="6300473"/>
                </a:moveTo>
                <a:lnTo>
                  <a:pt x="8032717" y="6298594"/>
                </a:lnTo>
                <a:cubicBezTo>
                  <a:pt x="8033304" y="6296046"/>
                  <a:pt x="8033775" y="6294008"/>
                  <a:pt x="8033775" y="6294008"/>
                </a:cubicBezTo>
                <a:close/>
                <a:moveTo>
                  <a:pt x="20702243" y="3385004"/>
                </a:moveTo>
                <a:cubicBezTo>
                  <a:pt x="20689030" y="3385139"/>
                  <a:pt x="20673929" y="3377374"/>
                  <a:pt x="20666378" y="3377374"/>
                </a:cubicBezTo>
                <a:cubicBezTo>
                  <a:pt x="20666378" y="3348450"/>
                  <a:pt x="20676446" y="3340417"/>
                  <a:pt x="20689029" y="3339613"/>
                </a:cubicBezTo>
                <a:cubicBezTo>
                  <a:pt x="20701612" y="3338808"/>
                  <a:pt x="20716714" y="3345236"/>
                  <a:pt x="20726781" y="3345236"/>
                </a:cubicBezTo>
                <a:cubicBezTo>
                  <a:pt x="20726781" y="3376835"/>
                  <a:pt x="20715456" y="3384869"/>
                  <a:pt x="20702243" y="3385004"/>
                </a:cubicBezTo>
                <a:close/>
                <a:moveTo>
                  <a:pt x="19935385" y="3564706"/>
                </a:moveTo>
                <a:cubicBezTo>
                  <a:pt x="19935385" y="3513382"/>
                  <a:pt x="19964769" y="3545461"/>
                  <a:pt x="19974564" y="3526212"/>
                </a:cubicBezTo>
                <a:cubicBezTo>
                  <a:pt x="19989256" y="3506966"/>
                  <a:pt x="19925590" y="3481302"/>
                  <a:pt x="19920693" y="3474886"/>
                </a:cubicBezTo>
                <a:cubicBezTo>
                  <a:pt x="19925591" y="3455641"/>
                  <a:pt x="19930486" y="3436392"/>
                  <a:pt x="19935385" y="3410731"/>
                </a:cubicBezTo>
                <a:cubicBezTo>
                  <a:pt x="19945180" y="3410731"/>
                  <a:pt x="19954974" y="3404316"/>
                  <a:pt x="19964768" y="3404316"/>
                </a:cubicBezTo>
                <a:cubicBezTo>
                  <a:pt x="19989255" y="3397900"/>
                  <a:pt x="20013743" y="3397900"/>
                  <a:pt x="20033332" y="3397900"/>
                </a:cubicBezTo>
                <a:cubicBezTo>
                  <a:pt x="20042310" y="3442808"/>
                  <a:pt x="20023538" y="3462056"/>
                  <a:pt x="20008845" y="3487718"/>
                </a:cubicBezTo>
                <a:cubicBezTo>
                  <a:pt x="20048024" y="3474886"/>
                  <a:pt x="20091284" y="3468473"/>
                  <a:pt x="20130463" y="3449224"/>
                </a:cubicBezTo>
                <a:cubicBezTo>
                  <a:pt x="20140258" y="3442808"/>
                  <a:pt x="20154950" y="3429974"/>
                  <a:pt x="20164745" y="3462056"/>
                </a:cubicBezTo>
                <a:cubicBezTo>
                  <a:pt x="20179436" y="3449224"/>
                  <a:pt x="20198210" y="3442809"/>
                  <a:pt x="20212902" y="3442809"/>
                </a:cubicBezTo>
                <a:cubicBezTo>
                  <a:pt x="20208004" y="3404316"/>
                  <a:pt x="20189232" y="3391484"/>
                  <a:pt x="20179435" y="3365807"/>
                </a:cubicBezTo>
                <a:cubicBezTo>
                  <a:pt x="20222696" y="3315564"/>
                  <a:pt x="20281465" y="3315564"/>
                  <a:pt x="20330437" y="3302733"/>
                </a:cubicBezTo>
                <a:cubicBezTo>
                  <a:pt x="20388391" y="3289901"/>
                  <a:pt x="20442261" y="3270654"/>
                  <a:pt x="20501030" y="3257822"/>
                </a:cubicBezTo>
                <a:cubicBezTo>
                  <a:pt x="20612852" y="3225745"/>
                  <a:pt x="20724675" y="3193665"/>
                  <a:pt x="20836499" y="3168004"/>
                </a:cubicBezTo>
                <a:cubicBezTo>
                  <a:pt x="20836499" y="3187251"/>
                  <a:pt x="20836499" y="3206497"/>
                  <a:pt x="20836498" y="3232160"/>
                </a:cubicBezTo>
                <a:cubicBezTo>
                  <a:pt x="20841397" y="3232160"/>
                  <a:pt x="20851191" y="3232160"/>
                  <a:pt x="20856089" y="3232160"/>
                </a:cubicBezTo>
                <a:cubicBezTo>
                  <a:pt x="20870781" y="3232160"/>
                  <a:pt x="20890369" y="3225745"/>
                  <a:pt x="20905063" y="3232160"/>
                </a:cubicBezTo>
                <a:cubicBezTo>
                  <a:pt x="20909959" y="3232160"/>
                  <a:pt x="20929548" y="3238576"/>
                  <a:pt x="20934447" y="3251408"/>
                </a:cubicBezTo>
                <a:cubicBezTo>
                  <a:pt x="20939343" y="3264240"/>
                  <a:pt x="20875677" y="3277070"/>
                  <a:pt x="20870781" y="3277070"/>
                </a:cubicBezTo>
                <a:cubicBezTo>
                  <a:pt x="20841397" y="3277070"/>
                  <a:pt x="20812829" y="3283486"/>
                  <a:pt x="20783445" y="3283486"/>
                </a:cubicBezTo>
                <a:cubicBezTo>
                  <a:pt x="20714881" y="3296317"/>
                  <a:pt x="20647134" y="3309148"/>
                  <a:pt x="20578571" y="3321979"/>
                </a:cubicBezTo>
                <a:cubicBezTo>
                  <a:pt x="20554085" y="3328394"/>
                  <a:pt x="20529598" y="3334811"/>
                  <a:pt x="20505928" y="3334811"/>
                </a:cubicBezTo>
                <a:cubicBezTo>
                  <a:pt x="20491235" y="3334811"/>
                  <a:pt x="20471646" y="3328394"/>
                  <a:pt x="20456954" y="3347641"/>
                </a:cubicBezTo>
                <a:cubicBezTo>
                  <a:pt x="20437364" y="3365807"/>
                  <a:pt x="20456954" y="3385068"/>
                  <a:pt x="20466748" y="3385069"/>
                </a:cubicBezTo>
                <a:cubicBezTo>
                  <a:pt x="20481440" y="3385069"/>
                  <a:pt x="20491236" y="3379722"/>
                  <a:pt x="20505927" y="3372249"/>
                </a:cubicBezTo>
                <a:cubicBezTo>
                  <a:pt x="20519802" y="3372249"/>
                  <a:pt x="20544290" y="3360470"/>
                  <a:pt x="20558982" y="3379723"/>
                </a:cubicBezTo>
                <a:cubicBezTo>
                  <a:pt x="20578572" y="3404316"/>
                  <a:pt x="20544290" y="3417146"/>
                  <a:pt x="20539392" y="3423561"/>
                </a:cubicBezTo>
                <a:cubicBezTo>
                  <a:pt x="20471646" y="3442808"/>
                  <a:pt x="20407980" y="3449224"/>
                  <a:pt x="20345131" y="3468473"/>
                </a:cubicBezTo>
                <a:cubicBezTo>
                  <a:pt x="20208005" y="3500549"/>
                  <a:pt x="20071695" y="3532628"/>
                  <a:pt x="19935385" y="3564706"/>
                </a:cubicBezTo>
                <a:close/>
                <a:moveTo>
                  <a:pt x="8030599" y="6307766"/>
                </a:moveTo>
                <a:cubicBezTo>
                  <a:pt x="8030246" y="6309295"/>
                  <a:pt x="8030482" y="6308275"/>
                  <a:pt x="8030952" y="6306237"/>
                </a:cubicBezTo>
                <a:lnTo>
                  <a:pt x="8032283" y="6300473"/>
                </a:lnTo>
                <a:close/>
                <a:moveTo>
                  <a:pt x="23159213" y="2825999"/>
                </a:moveTo>
                <a:cubicBezTo>
                  <a:pt x="23159212" y="2807403"/>
                  <a:pt x="23159213" y="2788799"/>
                  <a:pt x="23159213" y="2770201"/>
                </a:cubicBezTo>
                <a:cubicBezTo>
                  <a:pt x="23182844" y="2776400"/>
                  <a:pt x="23202399" y="2788799"/>
                  <a:pt x="23226843" y="2794992"/>
                </a:cubicBezTo>
                <a:cubicBezTo>
                  <a:pt x="23202400" y="2801194"/>
                  <a:pt x="23182844" y="2813610"/>
                  <a:pt x="23159213" y="2825999"/>
                </a:cubicBezTo>
                <a:close/>
                <a:moveTo>
                  <a:pt x="22113367" y="3071420"/>
                </a:moveTo>
                <a:cubicBezTo>
                  <a:pt x="22113366" y="3048872"/>
                  <a:pt x="22106015" y="3042434"/>
                  <a:pt x="22096824" y="3041624"/>
                </a:cubicBezTo>
                <a:cubicBezTo>
                  <a:pt x="22087635" y="3040820"/>
                  <a:pt x="22076608" y="3045651"/>
                  <a:pt x="22069257" y="3045651"/>
                </a:cubicBezTo>
                <a:cubicBezTo>
                  <a:pt x="22069257" y="3090746"/>
                  <a:pt x="22098663" y="3071421"/>
                  <a:pt x="22113367" y="3071420"/>
                </a:cubicBezTo>
                <a:close/>
                <a:moveTo>
                  <a:pt x="24636182" y="2494443"/>
                </a:moveTo>
                <a:cubicBezTo>
                  <a:pt x="24636181" y="2481229"/>
                  <a:pt x="24636182" y="2468013"/>
                  <a:pt x="24636182" y="2461406"/>
                </a:cubicBezTo>
                <a:cubicBezTo>
                  <a:pt x="24643255" y="2461406"/>
                  <a:pt x="24651507" y="2458102"/>
                  <a:pt x="24659171" y="2458102"/>
                </a:cubicBezTo>
                <a:cubicBezTo>
                  <a:pt x="24666836" y="2458102"/>
                  <a:pt x="24673907" y="2461406"/>
                  <a:pt x="24678622" y="2474620"/>
                </a:cubicBezTo>
                <a:cubicBezTo>
                  <a:pt x="24664476" y="2474620"/>
                  <a:pt x="24650328" y="2481229"/>
                  <a:pt x="24636182" y="2494443"/>
                </a:cubicBezTo>
                <a:close/>
                <a:moveTo>
                  <a:pt x="3318846" y="7406041"/>
                </a:moveTo>
                <a:cubicBezTo>
                  <a:pt x="3315378" y="7390971"/>
                  <a:pt x="3299235" y="7368239"/>
                  <a:pt x="3312465" y="7354616"/>
                </a:cubicBezTo>
                <a:cubicBezTo>
                  <a:pt x="3325887" y="7341829"/>
                  <a:pt x="3347865" y="7346469"/>
                  <a:pt x="3368586" y="7341700"/>
                </a:cubicBezTo>
                <a:cubicBezTo>
                  <a:pt x="3376079" y="7350554"/>
                  <a:pt x="3378391" y="7360600"/>
                  <a:pt x="3385883" y="7369454"/>
                </a:cubicBezTo>
                <a:cubicBezTo>
                  <a:pt x="3362295" y="7385463"/>
                  <a:pt x="3342728" y="7395255"/>
                  <a:pt x="3318846" y="7406041"/>
                </a:cubicBezTo>
                <a:close/>
                <a:moveTo>
                  <a:pt x="8134639" y="6297707"/>
                </a:moveTo>
                <a:cubicBezTo>
                  <a:pt x="8131115" y="6282393"/>
                  <a:pt x="8133525" y="6271088"/>
                  <a:pt x="8143043" y="6268897"/>
                </a:cubicBezTo>
                <a:cubicBezTo>
                  <a:pt x="8146567" y="6284211"/>
                  <a:pt x="8144158" y="6295516"/>
                  <a:pt x="8134639" y="6297707"/>
                </a:cubicBezTo>
                <a:close/>
                <a:moveTo>
                  <a:pt x="25611615" y="2276646"/>
                </a:moveTo>
                <a:cubicBezTo>
                  <a:pt x="25597059" y="2270268"/>
                  <a:pt x="25582499" y="2263891"/>
                  <a:pt x="25572796" y="2263890"/>
                </a:cubicBezTo>
                <a:cubicBezTo>
                  <a:pt x="25575222" y="2244755"/>
                  <a:pt x="25584926" y="2236783"/>
                  <a:pt x="25594025" y="2239174"/>
                </a:cubicBezTo>
                <a:cubicBezTo>
                  <a:pt x="25603124" y="2241566"/>
                  <a:pt x="25611615" y="2254323"/>
                  <a:pt x="25611615" y="2276646"/>
                </a:cubicBezTo>
                <a:close/>
                <a:moveTo>
                  <a:pt x="2611663" y="7571342"/>
                </a:moveTo>
                <a:cubicBezTo>
                  <a:pt x="2603710" y="7574504"/>
                  <a:pt x="2592687" y="7573044"/>
                  <a:pt x="2585075" y="7574796"/>
                </a:cubicBezTo>
                <a:cubicBezTo>
                  <a:pt x="2575758" y="7534309"/>
                  <a:pt x="2604624" y="7543652"/>
                  <a:pt x="2619848" y="7540149"/>
                </a:cubicBezTo>
                <a:cubicBezTo>
                  <a:pt x="2624507" y="7560392"/>
                  <a:pt x="2619619" y="7568178"/>
                  <a:pt x="2611663" y="7571342"/>
                </a:cubicBezTo>
                <a:close/>
                <a:moveTo>
                  <a:pt x="18725057" y="3864459"/>
                </a:moveTo>
                <a:cubicBezTo>
                  <a:pt x="18767022" y="3854930"/>
                  <a:pt x="18803575" y="3827819"/>
                  <a:pt x="18803575" y="3751052"/>
                </a:cubicBezTo>
                <a:cubicBezTo>
                  <a:pt x="18779887" y="3751052"/>
                  <a:pt x="18755382" y="3751052"/>
                  <a:pt x="18730877" y="3751052"/>
                </a:cubicBezTo>
                <a:cubicBezTo>
                  <a:pt x="18725976" y="3763934"/>
                  <a:pt x="18721075" y="3782186"/>
                  <a:pt x="18716174" y="3801508"/>
                </a:cubicBezTo>
                <a:cubicBezTo>
                  <a:pt x="18711273" y="3795070"/>
                  <a:pt x="18701471" y="3795070"/>
                  <a:pt x="18691669" y="3795070"/>
                </a:cubicBezTo>
                <a:cubicBezTo>
                  <a:pt x="18662263" y="3795070"/>
                  <a:pt x="18628774" y="3814396"/>
                  <a:pt x="18614071" y="3872373"/>
                </a:cubicBezTo>
                <a:cubicBezTo>
                  <a:pt x="18635717" y="3865935"/>
                  <a:pt x="18683092" y="3873987"/>
                  <a:pt x="18725057" y="3864459"/>
                </a:cubicBezTo>
                <a:close/>
                <a:moveTo>
                  <a:pt x="25259391" y="2361954"/>
                </a:moveTo>
                <a:cubicBezTo>
                  <a:pt x="25259391" y="2352982"/>
                  <a:pt x="25259391" y="2348495"/>
                  <a:pt x="25260638" y="2347124"/>
                </a:cubicBezTo>
                <a:cubicBezTo>
                  <a:pt x="25261884" y="2345753"/>
                  <a:pt x="25264377" y="2347498"/>
                  <a:pt x="25269366" y="2350987"/>
                </a:cubicBezTo>
                <a:cubicBezTo>
                  <a:pt x="25264377" y="2355972"/>
                  <a:pt x="25264377" y="2355972"/>
                  <a:pt x="25259391" y="2361954"/>
                </a:cubicBezTo>
                <a:close/>
                <a:moveTo>
                  <a:pt x="19889672" y="3600783"/>
                </a:moveTo>
                <a:cubicBezTo>
                  <a:pt x="19880866" y="3602263"/>
                  <a:pt x="19870259" y="3597419"/>
                  <a:pt x="19863054" y="3597419"/>
                </a:cubicBezTo>
                <a:cubicBezTo>
                  <a:pt x="19863053" y="3572129"/>
                  <a:pt x="19870258" y="3564325"/>
                  <a:pt x="19879164" y="3562846"/>
                </a:cubicBezTo>
                <a:cubicBezTo>
                  <a:pt x="19888071" y="3561366"/>
                  <a:pt x="19898678" y="3566209"/>
                  <a:pt x="19905483" y="3566209"/>
                </a:cubicBezTo>
                <a:cubicBezTo>
                  <a:pt x="19905482" y="3591501"/>
                  <a:pt x="19898478" y="3599304"/>
                  <a:pt x="19889672" y="3600783"/>
                </a:cubicBezTo>
                <a:close/>
                <a:moveTo>
                  <a:pt x="19822589" y="3621552"/>
                </a:moveTo>
                <a:cubicBezTo>
                  <a:pt x="19802456" y="3621551"/>
                  <a:pt x="19782323" y="3621552"/>
                  <a:pt x="19762189" y="3621552"/>
                </a:cubicBezTo>
                <a:cubicBezTo>
                  <a:pt x="19762189" y="3602607"/>
                  <a:pt x="19777289" y="3602607"/>
                  <a:pt x="19787356" y="3596293"/>
                </a:cubicBezTo>
                <a:cubicBezTo>
                  <a:pt x="19797422" y="3589980"/>
                  <a:pt x="19807490" y="3577353"/>
                  <a:pt x="19817556" y="3565775"/>
                </a:cubicBezTo>
                <a:cubicBezTo>
                  <a:pt x="19817556" y="3584719"/>
                  <a:pt x="19822588" y="3602607"/>
                  <a:pt x="19822589" y="3621552"/>
                </a:cubicBezTo>
                <a:close/>
                <a:moveTo>
                  <a:pt x="23118771" y="2863813"/>
                </a:moveTo>
                <a:cubicBezTo>
                  <a:pt x="23089377" y="2863813"/>
                  <a:pt x="23059982" y="2863813"/>
                  <a:pt x="23030586" y="2863813"/>
                </a:cubicBezTo>
                <a:cubicBezTo>
                  <a:pt x="22977511" y="2837349"/>
                  <a:pt x="22928520" y="2810895"/>
                  <a:pt x="22874629" y="2784414"/>
                </a:cubicBezTo>
                <a:cubicBezTo>
                  <a:pt x="22928520" y="2784414"/>
                  <a:pt x="22987309" y="2804251"/>
                  <a:pt x="23045283" y="2804251"/>
                </a:cubicBezTo>
                <a:cubicBezTo>
                  <a:pt x="23064881" y="2804250"/>
                  <a:pt x="23118771" y="2797644"/>
                  <a:pt x="23118771" y="2863813"/>
                </a:cubicBezTo>
                <a:close/>
                <a:moveTo>
                  <a:pt x="8695153" y="6192509"/>
                </a:moveTo>
                <a:cubicBezTo>
                  <a:pt x="8684639" y="6194928"/>
                  <a:pt x="8674125" y="6197348"/>
                  <a:pt x="8663611" y="6199768"/>
                </a:cubicBezTo>
                <a:cubicBezTo>
                  <a:pt x="8661265" y="6189573"/>
                  <a:pt x="8658919" y="6179379"/>
                  <a:pt x="8655399" y="6164085"/>
                </a:cubicBezTo>
                <a:cubicBezTo>
                  <a:pt x="8668824" y="6150261"/>
                  <a:pt x="8674645" y="6127453"/>
                  <a:pt x="8680662" y="6105493"/>
                </a:cubicBezTo>
                <a:cubicBezTo>
                  <a:pt x="8687506" y="6135227"/>
                  <a:pt x="8689287" y="6167022"/>
                  <a:pt x="8695153" y="6192509"/>
                </a:cubicBezTo>
                <a:close/>
                <a:moveTo>
                  <a:pt x="22795277" y="2949078"/>
                </a:moveTo>
                <a:cubicBezTo>
                  <a:pt x="22780177" y="2929655"/>
                  <a:pt x="22765076" y="2929656"/>
                  <a:pt x="22744943" y="2936132"/>
                </a:cubicBezTo>
                <a:cubicBezTo>
                  <a:pt x="22755011" y="2910236"/>
                  <a:pt x="22760042" y="2884342"/>
                  <a:pt x="22770111" y="2864921"/>
                </a:cubicBezTo>
                <a:cubicBezTo>
                  <a:pt x="22785210" y="2871395"/>
                  <a:pt x="22795277" y="2877869"/>
                  <a:pt x="22805342" y="2884342"/>
                </a:cubicBezTo>
                <a:cubicBezTo>
                  <a:pt x="22800310" y="2910236"/>
                  <a:pt x="22800310" y="2929655"/>
                  <a:pt x="22795277" y="2949078"/>
                </a:cubicBezTo>
                <a:close/>
                <a:moveTo>
                  <a:pt x="25646108" y="2301261"/>
                </a:moveTo>
                <a:cubicBezTo>
                  <a:pt x="25640851" y="2305100"/>
                  <a:pt x="25633841" y="2305101"/>
                  <a:pt x="25626831" y="2305100"/>
                </a:cubicBezTo>
                <a:cubicBezTo>
                  <a:pt x="25626831" y="2268241"/>
                  <a:pt x="25645525" y="2274385"/>
                  <a:pt x="25654870" y="2274385"/>
                </a:cubicBezTo>
                <a:cubicBezTo>
                  <a:pt x="25654870" y="2289743"/>
                  <a:pt x="25651366" y="2297422"/>
                  <a:pt x="25646108" y="2301261"/>
                </a:cubicBezTo>
                <a:close/>
                <a:moveTo>
                  <a:pt x="21886822" y="3166887"/>
                </a:moveTo>
                <a:cubicBezTo>
                  <a:pt x="21877720" y="3166887"/>
                  <a:pt x="21873170" y="3160261"/>
                  <a:pt x="21873170" y="3134846"/>
                </a:cubicBezTo>
                <a:cubicBezTo>
                  <a:pt x="21882271" y="3134846"/>
                  <a:pt x="21886822" y="3141475"/>
                  <a:pt x="21886822" y="3166887"/>
                </a:cubicBezTo>
                <a:close/>
                <a:moveTo>
                  <a:pt x="22838171" y="2949070"/>
                </a:moveTo>
                <a:cubicBezTo>
                  <a:pt x="22832985" y="2929507"/>
                  <a:pt x="22827799" y="2883859"/>
                  <a:pt x="22848546" y="2883860"/>
                </a:cubicBezTo>
                <a:cubicBezTo>
                  <a:pt x="22848545" y="2903422"/>
                  <a:pt x="22848546" y="2916465"/>
                  <a:pt x="22848545" y="2936029"/>
                </a:cubicBezTo>
                <a:cubicBezTo>
                  <a:pt x="22843359" y="2936029"/>
                  <a:pt x="22843359" y="2942550"/>
                  <a:pt x="22838171" y="2949070"/>
                </a:cubicBezTo>
                <a:close/>
                <a:moveTo>
                  <a:pt x="24035897" y="2677048"/>
                </a:moveTo>
                <a:cubicBezTo>
                  <a:pt x="24027055" y="2678678"/>
                  <a:pt x="24016444" y="2673787"/>
                  <a:pt x="24009370" y="2673787"/>
                </a:cubicBezTo>
                <a:cubicBezTo>
                  <a:pt x="24009370" y="2639551"/>
                  <a:pt x="24025284" y="2638329"/>
                  <a:pt x="24039212" y="2639858"/>
                </a:cubicBezTo>
                <a:cubicBezTo>
                  <a:pt x="24043854" y="2640367"/>
                  <a:pt x="24048274" y="2641183"/>
                  <a:pt x="24051812" y="2641183"/>
                </a:cubicBezTo>
                <a:cubicBezTo>
                  <a:pt x="24051813" y="2667267"/>
                  <a:pt x="24044739" y="2675418"/>
                  <a:pt x="24035897" y="2677048"/>
                </a:cubicBezTo>
                <a:close/>
                <a:moveTo>
                  <a:pt x="7826900" y="6408203"/>
                </a:moveTo>
                <a:cubicBezTo>
                  <a:pt x="7836276" y="6378329"/>
                  <a:pt x="7836276" y="6378329"/>
                  <a:pt x="7935833" y="6316616"/>
                </a:cubicBezTo>
                <a:cubicBezTo>
                  <a:pt x="7898924" y="6391627"/>
                  <a:pt x="7893779" y="6392811"/>
                  <a:pt x="7826900" y="6408203"/>
                </a:cubicBezTo>
                <a:close/>
                <a:moveTo>
                  <a:pt x="21238398" y="3323197"/>
                </a:moveTo>
                <a:cubicBezTo>
                  <a:pt x="21229296" y="3323197"/>
                  <a:pt x="21224746" y="3310365"/>
                  <a:pt x="21224747" y="3291118"/>
                </a:cubicBezTo>
                <a:cubicBezTo>
                  <a:pt x="21233847" y="3291118"/>
                  <a:pt x="21238398" y="3303949"/>
                  <a:pt x="21238398" y="3323197"/>
                </a:cubicBezTo>
                <a:close/>
                <a:moveTo>
                  <a:pt x="23147647" y="2887456"/>
                </a:moveTo>
                <a:cubicBezTo>
                  <a:pt x="23138547" y="2887456"/>
                  <a:pt x="23133996" y="2880638"/>
                  <a:pt x="23133996" y="2860182"/>
                </a:cubicBezTo>
                <a:cubicBezTo>
                  <a:pt x="23138547" y="2860182"/>
                  <a:pt x="23147647" y="2867000"/>
                  <a:pt x="23147647" y="2887456"/>
                </a:cubicBezTo>
                <a:close/>
                <a:moveTo>
                  <a:pt x="21301798" y="3314665"/>
                </a:moveTo>
                <a:cubicBezTo>
                  <a:pt x="21296595" y="3318505"/>
                  <a:pt x="21289590" y="3318505"/>
                  <a:pt x="21282385" y="3318505"/>
                </a:cubicBezTo>
                <a:cubicBezTo>
                  <a:pt x="21282386" y="3281647"/>
                  <a:pt x="21301598" y="3287789"/>
                  <a:pt x="21310404" y="3287789"/>
                </a:cubicBezTo>
                <a:cubicBezTo>
                  <a:pt x="21310404" y="3303147"/>
                  <a:pt x="21307001" y="3310826"/>
                  <a:pt x="21301798" y="3314665"/>
                </a:cubicBezTo>
                <a:close/>
                <a:moveTo>
                  <a:pt x="18599367" y="3936795"/>
                </a:moveTo>
                <a:cubicBezTo>
                  <a:pt x="18599367" y="3917469"/>
                  <a:pt x="18594467" y="3904585"/>
                  <a:pt x="18584664" y="3904585"/>
                </a:cubicBezTo>
                <a:cubicBezTo>
                  <a:pt x="18584664" y="3923909"/>
                  <a:pt x="18589566" y="3936795"/>
                  <a:pt x="18599367" y="3936795"/>
                </a:cubicBezTo>
                <a:close/>
                <a:moveTo>
                  <a:pt x="2197730" y="7711665"/>
                </a:moveTo>
                <a:cubicBezTo>
                  <a:pt x="2187524" y="7714014"/>
                  <a:pt x="2177315" y="7716363"/>
                  <a:pt x="2171441" y="7690840"/>
                </a:cubicBezTo>
                <a:cubicBezTo>
                  <a:pt x="2178893" y="7699876"/>
                  <a:pt x="2189103" y="7697526"/>
                  <a:pt x="2200484" y="7700281"/>
                </a:cubicBezTo>
                <a:cubicBezTo>
                  <a:pt x="2201659" y="7705386"/>
                  <a:pt x="2197730" y="7711665"/>
                  <a:pt x="2197730" y="7711665"/>
                </a:cubicBezTo>
                <a:close/>
                <a:moveTo>
                  <a:pt x="4034655" y="7288904"/>
                </a:moveTo>
                <a:cubicBezTo>
                  <a:pt x="4031131" y="7273591"/>
                  <a:pt x="4033541" y="7262286"/>
                  <a:pt x="4043060" y="7260095"/>
                </a:cubicBezTo>
                <a:cubicBezTo>
                  <a:pt x="4047759" y="7280513"/>
                  <a:pt x="4044174" y="7286713"/>
                  <a:pt x="4034655" y="7288904"/>
                </a:cubicBezTo>
                <a:close/>
                <a:moveTo>
                  <a:pt x="9444053" y="6043954"/>
                </a:moveTo>
                <a:cubicBezTo>
                  <a:pt x="9434535" y="6046144"/>
                  <a:pt x="9428601" y="6042135"/>
                  <a:pt x="9423902" y="6021717"/>
                </a:cubicBezTo>
                <a:cubicBezTo>
                  <a:pt x="9433421" y="6019526"/>
                  <a:pt x="9440529" y="6028640"/>
                  <a:pt x="9444053" y="6043954"/>
                </a:cubicBezTo>
                <a:close/>
                <a:moveTo>
                  <a:pt x="8643884" y="6228112"/>
                </a:moveTo>
                <a:cubicBezTo>
                  <a:pt x="8643884" y="6228112"/>
                  <a:pt x="8642683" y="6222895"/>
                  <a:pt x="8636265" y="6218878"/>
                </a:cubicBezTo>
                <a:cubicBezTo>
                  <a:pt x="8646700" y="6216476"/>
                  <a:pt x="8646700" y="6216476"/>
                  <a:pt x="8643884" y="6228112"/>
                </a:cubicBezTo>
                <a:close/>
                <a:moveTo>
                  <a:pt x="19702953" y="3683603"/>
                </a:moveTo>
                <a:cubicBezTo>
                  <a:pt x="19695491" y="3684918"/>
                  <a:pt x="19689146" y="3685727"/>
                  <a:pt x="19685491" y="3687345"/>
                </a:cubicBezTo>
                <a:cubicBezTo>
                  <a:pt x="19631888" y="3693819"/>
                  <a:pt x="19583158" y="3706766"/>
                  <a:pt x="19535240" y="3706766"/>
                </a:cubicBezTo>
                <a:cubicBezTo>
                  <a:pt x="19607523" y="3674399"/>
                  <a:pt x="19685491" y="3648503"/>
                  <a:pt x="19757773" y="3622609"/>
                </a:cubicBezTo>
                <a:cubicBezTo>
                  <a:pt x="19757774" y="3671161"/>
                  <a:pt x="19725338" y="3679658"/>
                  <a:pt x="19702953" y="3683603"/>
                </a:cubicBezTo>
                <a:close/>
                <a:moveTo>
                  <a:pt x="21415672" y="3290045"/>
                </a:moveTo>
                <a:cubicBezTo>
                  <a:pt x="21415672" y="3270798"/>
                  <a:pt x="21420222" y="3257968"/>
                  <a:pt x="21429322" y="3257968"/>
                </a:cubicBezTo>
                <a:cubicBezTo>
                  <a:pt x="21429322" y="3277214"/>
                  <a:pt x="21424773" y="3290045"/>
                  <a:pt x="21415672" y="3290045"/>
                </a:cubicBezTo>
                <a:close/>
                <a:moveTo>
                  <a:pt x="2069989" y="7743275"/>
                </a:moveTo>
                <a:cubicBezTo>
                  <a:pt x="2061077" y="7746693"/>
                  <a:pt x="2049087" y="7745355"/>
                  <a:pt x="2041555" y="7747088"/>
                </a:cubicBezTo>
                <a:cubicBezTo>
                  <a:pt x="2033197" y="7710771"/>
                  <a:pt x="2064888" y="7714403"/>
                  <a:pt x="2079959" y="7710935"/>
                </a:cubicBezTo>
                <a:cubicBezTo>
                  <a:pt x="2084735" y="7731688"/>
                  <a:pt x="2078902" y="7739859"/>
                  <a:pt x="2069989" y="7743275"/>
                </a:cubicBezTo>
                <a:close/>
                <a:moveTo>
                  <a:pt x="2731631" y="7591189"/>
                </a:moveTo>
                <a:cubicBezTo>
                  <a:pt x="2724372" y="7559647"/>
                  <a:pt x="2745132" y="7560405"/>
                  <a:pt x="2754907" y="7558155"/>
                </a:cubicBezTo>
                <a:cubicBezTo>
                  <a:pt x="2762166" y="7589697"/>
                  <a:pt x="2746291" y="7587815"/>
                  <a:pt x="2731631" y="7591189"/>
                </a:cubicBezTo>
                <a:close/>
                <a:moveTo>
                  <a:pt x="25258565" y="2409235"/>
                </a:moveTo>
                <a:cubicBezTo>
                  <a:pt x="25223740" y="2409235"/>
                  <a:pt x="25189745" y="2402804"/>
                  <a:pt x="25154922" y="2377100"/>
                </a:cubicBezTo>
                <a:cubicBezTo>
                  <a:pt x="25162383" y="2362908"/>
                  <a:pt x="25170728" y="2357017"/>
                  <a:pt x="25179512" y="2356365"/>
                </a:cubicBezTo>
                <a:cubicBezTo>
                  <a:pt x="25205861" y="2354406"/>
                  <a:pt x="25236177" y="2399591"/>
                  <a:pt x="25258565" y="2409235"/>
                </a:cubicBezTo>
                <a:close/>
                <a:moveTo>
                  <a:pt x="22834170" y="2968100"/>
                </a:moveTo>
                <a:cubicBezTo>
                  <a:pt x="22829182" y="2968100"/>
                  <a:pt x="22826688" y="2968100"/>
                  <a:pt x="22826065" y="2965857"/>
                </a:cubicBezTo>
                <a:lnTo>
                  <a:pt x="22828949" y="2951325"/>
                </a:lnTo>
                <a:lnTo>
                  <a:pt x="22827799" y="2948781"/>
                </a:lnTo>
                <a:cubicBezTo>
                  <a:pt x="22827798" y="2942367"/>
                  <a:pt x="22827799" y="2935952"/>
                  <a:pt x="22832788" y="2935952"/>
                </a:cubicBezTo>
                <a:cubicBezTo>
                  <a:pt x="22836530" y="2945574"/>
                  <a:pt x="22834659" y="2958806"/>
                  <a:pt x="22831385" y="2956701"/>
                </a:cubicBezTo>
                <a:lnTo>
                  <a:pt x="22830391" y="2954508"/>
                </a:lnTo>
                <a:close/>
                <a:moveTo>
                  <a:pt x="19217481" y="3806238"/>
                </a:moveTo>
                <a:cubicBezTo>
                  <a:pt x="19200222" y="3806238"/>
                  <a:pt x="19204725" y="3774669"/>
                  <a:pt x="19204724" y="3750466"/>
                </a:cubicBezTo>
                <a:cubicBezTo>
                  <a:pt x="19217481" y="3750466"/>
                  <a:pt x="19217481" y="3780982"/>
                  <a:pt x="19217481" y="3806238"/>
                </a:cubicBezTo>
                <a:close/>
                <a:moveTo>
                  <a:pt x="8646354" y="6240283"/>
                </a:moveTo>
                <a:lnTo>
                  <a:pt x="8646391" y="6232366"/>
                </a:lnTo>
                <a:cubicBezTo>
                  <a:pt x="8646391" y="6232366"/>
                  <a:pt x="8646377" y="6235290"/>
                  <a:pt x="8646361" y="6238946"/>
                </a:cubicBezTo>
                <a:close/>
                <a:moveTo>
                  <a:pt x="23338531" y="2861698"/>
                </a:moveTo>
                <a:cubicBezTo>
                  <a:pt x="23333727" y="2868516"/>
                  <a:pt x="23324921" y="2861698"/>
                  <a:pt x="23333728" y="2841243"/>
                </a:cubicBezTo>
                <a:cubicBezTo>
                  <a:pt x="23333728" y="2848063"/>
                  <a:pt x="23338530" y="2854880"/>
                  <a:pt x="23338531" y="2861698"/>
                </a:cubicBezTo>
                <a:close/>
                <a:moveTo>
                  <a:pt x="7805626" y="6436900"/>
                </a:moveTo>
                <a:cubicBezTo>
                  <a:pt x="7799184" y="6433039"/>
                  <a:pt x="7792741" y="6429178"/>
                  <a:pt x="7787178" y="6425115"/>
                </a:cubicBezTo>
                <a:cubicBezTo>
                  <a:pt x="7794512" y="6412740"/>
                  <a:pt x="7803894" y="6405237"/>
                  <a:pt x="7806832" y="6393874"/>
                </a:cubicBezTo>
                <a:cubicBezTo>
                  <a:pt x="7805062" y="6410312"/>
                  <a:pt x="7808565" y="6425536"/>
                  <a:pt x="7805626" y="6436900"/>
                </a:cubicBezTo>
                <a:close/>
                <a:moveTo>
                  <a:pt x="8641268" y="6244581"/>
                </a:moveTo>
                <a:cubicBezTo>
                  <a:pt x="8626198" y="6248049"/>
                  <a:pt x="8611127" y="6251517"/>
                  <a:pt x="8596893" y="6254793"/>
                </a:cubicBezTo>
                <a:cubicBezTo>
                  <a:pt x="8607603" y="6236204"/>
                  <a:pt x="8620324" y="6222526"/>
                  <a:pt x="8641268" y="6244581"/>
                </a:cubicBezTo>
                <a:close/>
                <a:moveTo>
                  <a:pt x="8646325" y="6246740"/>
                </a:moveTo>
                <a:lnTo>
                  <a:pt x="8646329" y="6245800"/>
                </a:lnTo>
                <a:lnTo>
                  <a:pt x="8646354" y="6240283"/>
                </a:lnTo>
                <a:close/>
                <a:moveTo>
                  <a:pt x="19516423" y="3749207"/>
                </a:moveTo>
                <a:cubicBezTo>
                  <a:pt x="19501906" y="3749207"/>
                  <a:pt x="19477711" y="3768343"/>
                  <a:pt x="19463194" y="3736447"/>
                </a:cubicBezTo>
                <a:cubicBezTo>
                  <a:pt x="19477711" y="3723692"/>
                  <a:pt x="19497067" y="3723692"/>
                  <a:pt x="19516423" y="3717313"/>
                </a:cubicBezTo>
                <a:cubicBezTo>
                  <a:pt x="19516424" y="3723692"/>
                  <a:pt x="19516423" y="3736447"/>
                  <a:pt x="19516423" y="3749207"/>
                </a:cubicBezTo>
                <a:close/>
                <a:moveTo>
                  <a:pt x="8646299" y="6252106"/>
                </a:moveTo>
                <a:lnTo>
                  <a:pt x="8646325" y="6246740"/>
                </a:lnTo>
                <a:lnTo>
                  <a:pt x="8646310" y="6249912"/>
                </a:lnTo>
                <a:cubicBezTo>
                  <a:pt x="8646296" y="6252837"/>
                  <a:pt x="8646289" y="6254300"/>
                  <a:pt x="8646299" y="6252106"/>
                </a:cubicBezTo>
                <a:close/>
                <a:moveTo>
                  <a:pt x="7751944" y="6459031"/>
                </a:moveTo>
                <a:lnTo>
                  <a:pt x="7749092" y="6455917"/>
                </a:lnTo>
                <a:lnTo>
                  <a:pt x="7749774" y="6458042"/>
                </a:lnTo>
                <a:close/>
                <a:moveTo>
                  <a:pt x="2239045" y="7729927"/>
                </a:moveTo>
                <a:cubicBezTo>
                  <a:pt x="2229837" y="7732046"/>
                  <a:pt x="2217826" y="7729664"/>
                  <a:pt x="2207492" y="7726895"/>
                </a:cubicBezTo>
                <a:cubicBezTo>
                  <a:pt x="2212202" y="7705227"/>
                  <a:pt x="2233421" y="7705489"/>
                  <a:pt x="2239045" y="7729927"/>
                </a:cubicBezTo>
                <a:close/>
                <a:moveTo>
                  <a:pt x="2812503" y="7597948"/>
                </a:moveTo>
                <a:cubicBezTo>
                  <a:pt x="2808979" y="7582635"/>
                  <a:pt x="2811389" y="7571332"/>
                  <a:pt x="2820909" y="7569141"/>
                </a:cubicBezTo>
                <a:cubicBezTo>
                  <a:pt x="2824433" y="7584453"/>
                  <a:pt x="2822022" y="7595757"/>
                  <a:pt x="2812503" y="7597948"/>
                </a:cubicBezTo>
                <a:close/>
                <a:moveTo>
                  <a:pt x="9417742" y="6077779"/>
                </a:moveTo>
                <a:cubicBezTo>
                  <a:pt x="9411660" y="6073716"/>
                  <a:pt x="9404385" y="6064465"/>
                  <a:pt x="9392222" y="6056338"/>
                </a:cubicBezTo>
                <a:cubicBezTo>
                  <a:pt x="9399608" y="6043712"/>
                  <a:pt x="9408190" y="6036274"/>
                  <a:pt x="9415576" y="6023648"/>
                </a:cubicBezTo>
                <a:cubicBezTo>
                  <a:pt x="9414651" y="6045713"/>
                  <a:pt x="9418233" y="6061278"/>
                  <a:pt x="9417742" y="6077779"/>
                </a:cubicBezTo>
                <a:close/>
                <a:moveTo>
                  <a:pt x="9932774" y="5959865"/>
                </a:moveTo>
                <a:cubicBezTo>
                  <a:pt x="9929235" y="5944489"/>
                  <a:pt x="9926876" y="5934238"/>
                  <a:pt x="9916624" y="5936597"/>
                </a:cubicBezTo>
                <a:cubicBezTo>
                  <a:pt x="9920163" y="5951974"/>
                  <a:pt x="9922522" y="5962224"/>
                  <a:pt x="9932774" y="5959865"/>
                </a:cubicBezTo>
                <a:close/>
                <a:moveTo>
                  <a:pt x="25670062" y="2338138"/>
                </a:moveTo>
                <a:cubicBezTo>
                  <a:pt x="25670062" y="2317681"/>
                  <a:pt x="25673853" y="2310862"/>
                  <a:pt x="25683711" y="2310862"/>
                </a:cubicBezTo>
                <a:cubicBezTo>
                  <a:pt x="25683711" y="2331319"/>
                  <a:pt x="25678404" y="2338137"/>
                  <a:pt x="25670062" y="2338138"/>
                </a:cubicBezTo>
                <a:close/>
                <a:moveTo>
                  <a:pt x="8420640" y="6308987"/>
                </a:moveTo>
                <a:cubicBezTo>
                  <a:pt x="8414765" y="6283456"/>
                  <a:pt x="8399421" y="6286987"/>
                  <a:pt x="8384078" y="6290518"/>
                </a:cubicBezTo>
                <a:cubicBezTo>
                  <a:pt x="8391129" y="6321155"/>
                  <a:pt x="8410412" y="6311341"/>
                  <a:pt x="8420640" y="6308987"/>
                </a:cubicBezTo>
                <a:close/>
                <a:moveTo>
                  <a:pt x="8450474" y="6302121"/>
                </a:moveTo>
                <a:cubicBezTo>
                  <a:pt x="8446949" y="6286802"/>
                  <a:pt x="8440337" y="6277570"/>
                  <a:pt x="8430108" y="6279924"/>
                </a:cubicBezTo>
                <a:cubicBezTo>
                  <a:pt x="8433634" y="6295243"/>
                  <a:pt x="8440246" y="6304475"/>
                  <a:pt x="8450474" y="6302121"/>
                </a:cubicBezTo>
                <a:close/>
                <a:moveTo>
                  <a:pt x="24755059" y="2551263"/>
                </a:moveTo>
                <a:cubicBezTo>
                  <a:pt x="24755060" y="2532481"/>
                  <a:pt x="24759612" y="2519223"/>
                  <a:pt x="24768714" y="2519223"/>
                </a:cubicBezTo>
                <a:cubicBezTo>
                  <a:pt x="24768713" y="2539110"/>
                  <a:pt x="24764163" y="2551263"/>
                  <a:pt x="24755059" y="2551263"/>
                </a:cubicBezTo>
                <a:close/>
                <a:moveTo>
                  <a:pt x="1686038" y="7860589"/>
                </a:moveTo>
                <a:cubicBezTo>
                  <a:pt x="1665006" y="7864926"/>
                  <a:pt x="1622020" y="7836578"/>
                  <a:pt x="1608715" y="7831590"/>
                </a:cubicBezTo>
                <a:cubicBezTo>
                  <a:pt x="1546855" y="7797521"/>
                  <a:pt x="1490544" y="7783645"/>
                  <a:pt x="1427267" y="7766899"/>
                </a:cubicBezTo>
                <a:cubicBezTo>
                  <a:pt x="1514482" y="7746827"/>
                  <a:pt x="1607981" y="7804922"/>
                  <a:pt x="1697840" y="7843281"/>
                </a:cubicBezTo>
                <a:cubicBezTo>
                  <a:pt x="1697620" y="7854065"/>
                  <a:pt x="1693051" y="7859143"/>
                  <a:pt x="1686038" y="7860589"/>
                </a:cubicBezTo>
                <a:close/>
                <a:moveTo>
                  <a:pt x="22888238" y="2982178"/>
                </a:moveTo>
                <a:cubicBezTo>
                  <a:pt x="22873827" y="2975414"/>
                  <a:pt x="22860219" y="2969776"/>
                  <a:pt x="22845809" y="2969776"/>
                </a:cubicBezTo>
                <a:cubicBezTo>
                  <a:pt x="22850612" y="2956247"/>
                  <a:pt x="22861219" y="2947790"/>
                  <a:pt x="22870624" y="2948495"/>
                </a:cubicBezTo>
                <a:cubicBezTo>
                  <a:pt x="22880033" y="2949200"/>
                  <a:pt x="22888237" y="2959063"/>
                  <a:pt x="22888238" y="2982178"/>
                </a:cubicBezTo>
                <a:close/>
                <a:moveTo>
                  <a:pt x="21555406" y="3290045"/>
                </a:moveTo>
                <a:cubicBezTo>
                  <a:pt x="21546304" y="3290045"/>
                  <a:pt x="21541754" y="3277214"/>
                  <a:pt x="21541754" y="3257968"/>
                </a:cubicBezTo>
                <a:cubicBezTo>
                  <a:pt x="21550856" y="3257968"/>
                  <a:pt x="21555406" y="3270799"/>
                  <a:pt x="21555406" y="3290045"/>
                </a:cubicBezTo>
                <a:close/>
                <a:moveTo>
                  <a:pt x="22921456" y="2982201"/>
                </a:moveTo>
                <a:cubicBezTo>
                  <a:pt x="22921456" y="2955682"/>
                  <a:pt x="22926006" y="2950159"/>
                  <a:pt x="22935108" y="2950159"/>
                </a:cubicBezTo>
                <a:cubicBezTo>
                  <a:pt x="22935107" y="2975573"/>
                  <a:pt x="22926006" y="2982201"/>
                  <a:pt x="22921456" y="2982201"/>
                </a:cubicBezTo>
                <a:close/>
                <a:moveTo>
                  <a:pt x="23216851" y="2915940"/>
                </a:moveTo>
                <a:cubicBezTo>
                  <a:pt x="23216850" y="2896693"/>
                  <a:pt x="23221402" y="2883861"/>
                  <a:pt x="23230503" y="2883861"/>
                </a:cubicBezTo>
                <a:cubicBezTo>
                  <a:pt x="23230503" y="2909525"/>
                  <a:pt x="23225952" y="2915940"/>
                  <a:pt x="23216851" y="2915940"/>
                </a:cubicBezTo>
                <a:close/>
                <a:moveTo>
                  <a:pt x="21598635" y="3290045"/>
                </a:moveTo>
                <a:cubicBezTo>
                  <a:pt x="21589534" y="3290045"/>
                  <a:pt x="21584983" y="3277213"/>
                  <a:pt x="21584982" y="3257967"/>
                </a:cubicBezTo>
                <a:cubicBezTo>
                  <a:pt x="21594085" y="3257967"/>
                  <a:pt x="21598634" y="3270799"/>
                  <a:pt x="21598635" y="3290045"/>
                </a:cubicBezTo>
                <a:close/>
                <a:moveTo>
                  <a:pt x="2645640" y="7652218"/>
                </a:moveTo>
                <a:cubicBezTo>
                  <a:pt x="2602407" y="7651297"/>
                  <a:pt x="2552544" y="7641032"/>
                  <a:pt x="2510141" y="7667097"/>
                </a:cubicBezTo>
                <a:cubicBezTo>
                  <a:pt x="2475103" y="7631679"/>
                  <a:pt x="2431870" y="7630758"/>
                  <a:pt x="2396473" y="7617164"/>
                </a:cubicBezTo>
                <a:cubicBezTo>
                  <a:pt x="2473439" y="7577710"/>
                  <a:pt x="2563805" y="7600394"/>
                  <a:pt x="2645640" y="7652218"/>
                </a:cubicBezTo>
                <a:close/>
                <a:moveTo>
                  <a:pt x="7753438" y="6476681"/>
                </a:moveTo>
                <a:cubicBezTo>
                  <a:pt x="7747504" y="6472673"/>
                  <a:pt x="7745433" y="6469119"/>
                  <a:pt x="7745147" y="6465153"/>
                </a:cubicBezTo>
                <a:lnTo>
                  <a:pt x="7747116" y="6453759"/>
                </a:lnTo>
                <a:lnTo>
                  <a:pt x="7745804" y="6452328"/>
                </a:lnTo>
                <a:cubicBezTo>
                  <a:pt x="7754803" y="6444721"/>
                  <a:pt x="7758699" y="6438289"/>
                  <a:pt x="7767697" y="6430682"/>
                </a:cubicBezTo>
                <a:cubicBezTo>
                  <a:pt x="7771327" y="6446454"/>
                  <a:pt x="7768340" y="6456828"/>
                  <a:pt x="7763203" y="6460778"/>
                </a:cubicBezTo>
                <a:lnTo>
                  <a:pt x="7754562" y="6461743"/>
                </a:lnTo>
                <a:close/>
                <a:moveTo>
                  <a:pt x="9328741" y="6120607"/>
                </a:moveTo>
                <a:cubicBezTo>
                  <a:pt x="9313760" y="6125396"/>
                  <a:pt x="9297313" y="6123813"/>
                  <a:pt x="9274015" y="6115757"/>
                </a:cubicBezTo>
                <a:cubicBezTo>
                  <a:pt x="9240797" y="6107301"/>
                  <a:pt x="9212596" y="6124525"/>
                  <a:pt x="9187140" y="6130384"/>
                </a:cubicBezTo>
                <a:cubicBezTo>
                  <a:pt x="9204008" y="6040626"/>
                  <a:pt x="9274438" y="6024417"/>
                  <a:pt x="9326922" y="5996237"/>
                </a:cubicBezTo>
                <a:cubicBezTo>
                  <a:pt x="9323403" y="5980945"/>
                  <a:pt x="9318906" y="5961406"/>
                  <a:pt x="9321651" y="5950040"/>
                </a:cubicBezTo>
                <a:cubicBezTo>
                  <a:pt x="9328494" y="5979773"/>
                  <a:pt x="9335533" y="6010356"/>
                  <a:pt x="9342572" y="6040940"/>
                </a:cubicBezTo>
                <a:cubicBezTo>
                  <a:pt x="9326125" y="6039358"/>
                  <a:pt x="9314770" y="6036604"/>
                  <a:pt x="9302240" y="6028754"/>
                </a:cubicBezTo>
                <a:cubicBezTo>
                  <a:pt x="9304586" y="6038948"/>
                  <a:pt x="9306135" y="6092264"/>
                  <a:pt x="9316317" y="6089920"/>
                </a:cubicBezTo>
                <a:cubicBezTo>
                  <a:pt x="9321409" y="6088748"/>
                  <a:pt x="9324154" y="6077382"/>
                  <a:pt x="9334337" y="6075039"/>
                </a:cubicBezTo>
                <a:cubicBezTo>
                  <a:pt x="9350783" y="6076621"/>
                  <a:pt x="9358221" y="6085643"/>
                  <a:pt x="9374668" y="6087225"/>
                </a:cubicBezTo>
                <a:cubicBezTo>
                  <a:pt x="9357236" y="6104656"/>
                  <a:pt x="9343721" y="6115817"/>
                  <a:pt x="9328741" y="6120607"/>
                </a:cubicBezTo>
                <a:close/>
                <a:moveTo>
                  <a:pt x="23304693" y="2906469"/>
                </a:moveTo>
                <a:lnTo>
                  <a:pt x="23303669" y="2902516"/>
                </a:lnTo>
                <a:lnTo>
                  <a:pt x="23270414" y="2874299"/>
                </a:lnTo>
                <a:cubicBezTo>
                  <a:pt x="23259322" y="2860366"/>
                  <a:pt x="23249464" y="2842337"/>
                  <a:pt x="23242069" y="2819395"/>
                </a:cubicBezTo>
                <a:cubicBezTo>
                  <a:pt x="23249463" y="2817754"/>
                  <a:pt x="23257473" y="2816940"/>
                  <a:pt x="23265702" y="2817447"/>
                </a:cubicBezTo>
                <a:cubicBezTo>
                  <a:pt x="23290389" y="2818984"/>
                  <a:pt x="23317039" y="2832503"/>
                  <a:pt x="23334909" y="2871840"/>
                </a:cubicBezTo>
                <a:cubicBezTo>
                  <a:pt x="23320736" y="2901345"/>
                  <a:pt x="23300557" y="2864464"/>
                  <a:pt x="23299670" y="2874608"/>
                </a:cubicBezTo>
                <a:lnTo>
                  <a:pt x="23300883" y="2883607"/>
                </a:lnTo>
                <a:lnTo>
                  <a:pt x="23304693" y="2880804"/>
                </a:lnTo>
                <a:cubicBezTo>
                  <a:pt x="23308435" y="2875992"/>
                  <a:pt x="23306565" y="2892834"/>
                  <a:pt x="23305395" y="2901555"/>
                </a:cubicBezTo>
                <a:lnTo>
                  <a:pt x="23305389" y="2901606"/>
                </a:lnTo>
                <a:lnTo>
                  <a:pt x="23306154" y="2904621"/>
                </a:lnTo>
                <a:lnTo>
                  <a:pt x="23305086" y="2903717"/>
                </a:lnTo>
                <a:close/>
                <a:moveTo>
                  <a:pt x="2863487" y="7612414"/>
                </a:moveTo>
                <a:cubicBezTo>
                  <a:pt x="2856228" y="7580872"/>
                  <a:pt x="2871669" y="7582855"/>
                  <a:pt x="2886737" y="7579387"/>
                </a:cubicBezTo>
                <a:cubicBezTo>
                  <a:pt x="2893996" y="7610929"/>
                  <a:pt x="2873531" y="7610103"/>
                  <a:pt x="2863487" y="7612414"/>
                </a:cubicBezTo>
                <a:close/>
                <a:moveTo>
                  <a:pt x="22600554" y="3070532"/>
                </a:moveTo>
                <a:cubicBezTo>
                  <a:pt x="22594713" y="3068928"/>
                  <a:pt x="22590040" y="3060908"/>
                  <a:pt x="22590040" y="3044869"/>
                </a:cubicBezTo>
                <a:cubicBezTo>
                  <a:pt x="22599386" y="3051284"/>
                  <a:pt x="22608733" y="3051284"/>
                  <a:pt x="22618079" y="3057700"/>
                </a:cubicBezTo>
                <a:cubicBezTo>
                  <a:pt x="22613406" y="3067324"/>
                  <a:pt x="22606396" y="3072136"/>
                  <a:pt x="22600554" y="3070532"/>
                </a:cubicBezTo>
                <a:close/>
                <a:moveTo>
                  <a:pt x="7738984" y="6491909"/>
                </a:moveTo>
                <a:cubicBezTo>
                  <a:pt x="7734285" y="6471491"/>
                  <a:pt x="7737870" y="6465291"/>
                  <a:pt x="7750912" y="6478414"/>
                </a:cubicBezTo>
                <a:cubicBezTo>
                  <a:pt x="7746153" y="6479509"/>
                  <a:pt x="7742569" y="6485709"/>
                  <a:pt x="7738984" y="6491909"/>
                </a:cubicBezTo>
                <a:close/>
                <a:moveTo>
                  <a:pt x="24606928" y="2611182"/>
                </a:moveTo>
                <a:cubicBezTo>
                  <a:pt x="24601437" y="2609578"/>
                  <a:pt x="24596557" y="2601559"/>
                  <a:pt x="24596557" y="2585520"/>
                </a:cubicBezTo>
                <a:cubicBezTo>
                  <a:pt x="24606319" y="2591933"/>
                  <a:pt x="24611197" y="2598352"/>
                  <a:pt x="24620959" y="2598351"/>
                </a:cubicBezTo>
                <a:cubicBezTo>
                  <a:pt x="24618519" y="2607975"/>
                  <a:pt x="24612417" y="2612786"/>
                  <a:pt x="24606928" y="2611182"/>
                </a:cubicBezTo>
                <a:close/>
                <a:moveTo>
                  <a:pt x="25250092" y="2473628"/>
                </a:moveTo>
                <a:lnTo>
                  <a:pt x="25250100" y="2473590"/>
                </a:lnTo>
                <a:cubicBezTo>
                  <a:pt x="25250955" y="2470103"/>
                  <a:pt x="25251380" y="2468359"/>
                  <a:pt x="25250742" y="2470974"/>
                </a:cubicBezTo>
                <a:close/>
                <a:moveTo>
                  <a:pt x="22358197" y="3146271"/>
                </a:moveTo>
                <a:cubicBezTo>
                  <a:pt x="22342327" y="3148047"/>
                  <a:pt x="22324015" y="3141764"/>
                  <a:pt x="22314249" y="3141764"/>
                </a:cubicBezTo>
                <a:cubicBezTo>
                  <a:pt x="22289832" y="3135207"/>
                  <a:pt x="22265416" y="3148320"/>
                  <a:pt x="22241000" y="3135207"/>
                </a:cubicBezTo>
                <a:cubicBezTo>
                  <a:pt x="22217399" y="3128651"/>
                  <a:pt x="22192983" y="3102420"/>
                  <a:pt x="22168566" y="3082754"/>
                </a:cubicBezTo>
                <a:cubicBezTo>
                  <a:pt x="22241000" y="3089312"/>
                  <a:pt x="22314248" y="3095866"/>
                  <a:pt x="22387495" y="3102420"/>
                </a:cubicBezTo>
                <a:cubicBezTo>
                  <a:pt x="22387495" y="3134658"/>
                  <a:pt x="22374067" y="3144494"/>
                  <a:pt x="22358197" y="3146271"/>
                </a:cubicBezTo>
                <a:close/>
                <a:moveTo>
                  <a:pt x="25248225" y="2481256"/>
                </a:moveTo>
                <a:lnTo>
                  <a:pt x="25250092" y="2473628"/>
                </a:lnTo>
                <a:lnTo>
                  <a:pt x="25248902" y="2478492"/>
                </a:lnTo>
                <a:close/>
                <a:moveTo>
                  <a:pt x="25643058" y="2390531"/>
                </a:moveTo>
                <a:cubicBezTo>
                  <a:pt x="25630671" y="2394755"/>
                  <a:pt x="25616907" y="2375447"/>
                  <a:pt x="25605897" y="2370621"/>
                </a:cubicBezTo>
                <a:cubicBezTo>
                  <a:pt x="25581426" y="2352388"/>
                  <a:pt x="25556959" y="2333082"/>
                  <a:pt x="25528412" y="2320211"/>
                </a:cubicBezTo>
                <a:cubicBezTo>
                  <a:pt x="25503942" y="2300906"/>
                  <a:pt x="25479476" y="2288035"/>
                  <a:pt x="25455006" y="2268729"/>
                </a:cubicBezTo>
                <a:cubicBezTo>
                  <a:pt x="25435430" y="2255859"/>
                  <a:pt x="25410963" y="2249426"/>
                  <a:pt x="25396279" y="2210812"/>
                </a:cubicBezTo>
                <a:cubicBezTo>
                  <a:pt x="25381598" y="2204376"/>
                  <a:pt x="25366917" y="2197941"/>
                  <a:pt x="25353052" y="2197941"/>
                </a:cubicBezTo>
                <a:cubicBezTo>
                  <a:pt x="25362841" y="2178634"/>
                  <a:pt x="25374871" y="2175417"/>
                  <a:pt x="25386901" y="2178635"/>
                </a:cubicBezTo>
                <a:cubicBezTo>
                  <a:pt x="25398930" y="2181854"/>
                  <a:pt x="25410963" y="2191506"/>
                  <a:pt x="25420750" y="2197941"/>
                </a:cubicBezTo>
                <a:cubicBezTo>
                  <a:pt x="25445219" y="2210812"/>
                  <a:pt x="25469686" y="2230118"/>
                  <a:pt x="25499050" y="2242988"/>
                </a:cubicBezTo>
                <a:cubicBezTo>
                  <a:pt x="25552064" y="2288035"/>
                  <a:pt x="25601002" y="2333082"/>
                  <a:pt x="25654834" y="2377056"/>
                </a:cubicBezTo>
                <a:cubicBezTo>
                  <a:pt x="25651163" y="2385101"/>
                  <a:pt x="25647187" y="2389123"/>
                  <a:pt x="25643058" y="2390531"/>
                </a:cubicBezTo>
                <a:close/>
                <a:moveTo>
                  <a:pt x="19340111" y="3844123"/>
                </a:moveTo>
                <a:cubicBezTo>
                  <a:pt x="19320419" y="3844123"/>
                  <a:pt x="19320419" y="3806240"/>
                  <a:pt x="19315495" y="3780984"/>
                </a:cubicBezTo>
                <a:cubicBezTo>
                  <a:pt x="19345035" y="3774671"/>
                  <a:pt x="19374573" y="3769408"/>
                  <a:pt x="19404113" y="3756781"/>
                </a:cubicBezTo>
                <a:cubicBezTo>
                  <a:pt x="19413960" y="3753624"/>
                  <a:pt x="19423600" y="3747311"/>
                  <a:pt x="19433242" y="3745735"/>
                </a:cubicBezTo>
                <a:cubicBezTo>
                  <a:pt x="19438063" y="3744945"/>
                  <a:pt x="19442883" y="3745339"/>
                  <a:pt x="19447729" y="3747903"/>
                </a:cubicBezTo>
                <a:lnTo>
                  <a:pt x="19455847" y="3756325"/>
                </a:lnTo>
                <a:lnTo>
                  <a:pt x="19452385" y="3749954"/>
                </a:lnTo>
                <a:cubicBezTo>
                  <a:pt x="19456936" y="3740729"/>
                  <a:pt x="19458073" y="3737663"/>
                  <a:pt x="19459211" y="3738428"/>
                </a:cubicBezTo>
                <a:cubicBezTo>
                  <a:pt x="19460349" y="3739196"/>
                  <a:pt x="19461486" y="3743813"/>
                  <a:pt x="19466037" y="3749954"/>
                </a:cubicBezTo>
                <a:cubicBezTo>
                  <a:pt x="19461486" y="3753024"/>
                  <a:pt x="19460349" y="3757632"/>
                  <a:pt x="19459211" y="3759167"/>
                </a:cubicBezTo>
                <a:lnTo>
                  <a:pt x="19458366" y="3758940"/>
                </a:lnTo>
                <a:lnTo>
                  <a:pt x="19462370" y="3763094"/>
                </a:lnTo>
                <a:cubicBezTo>
                  <a:pt x="19462370" y="3837809"/>
                  <a:pt x="19409036" y="3818866"/>
                  <a:pt x="19379497" y="3825175"/>
                </a:cubicBezTo>
                <a:cubicBezTo>
                  <a:pt x="19364727" y="3831497"/>
                  <a:pt x="19354881" y="3844123"/>
                  <a:pt x="19340111" y="3844123"/>
                </a:cubicBezTo>
                <a:close/>
                <a:moveTo>
                  <a:pt x="18947297" y="3938817"/>
                </a:moveTo>
                <a:cubicBezTo>
                  <a:pt x="18938196" y="3938817"/>
                  <a:pt x="18933645" y="3925984"/>
                  <a:pt x="18933645" y="3906739"/>
                </a:cubicBezTo>
                <a:cubicBezTo>
                  <a:pt x="18942747" y="3906739"/>
                  <a:pt x="18947297" y="3919570"/>
                  <a:pt x="18947297" y="3938817"/>
                </a:cubicBezTo>
                <a:close/>
                <a:moveTo>
                  <a:pt x="9748593" y="6057173"/>
                </a:moveTo>
                <a:cubicBezTo>
                  <a:pt x="9737580" y="6054041"/>
                  <a:pt x="9726565" y="6050908"/>
                  <a:pt x="9716790" y="6053158"/>
                </a:cubicBezTo>
                <a:cubicBezTo>
                  <a:pt x="9729182" y="6039916"/>
                  <a:pt x="9740128" y="6020395"/>
                  <a:pt x="9748593" y="6057173"/>
                </a:cubicBezTo>
                <a:close/>
                <a:moveTo>
                  <a:pt x="2677709" y="7684510"/>
                </a:moveTo>
                <a:cubicBezTo>
                  <a:pt x="2673056" y="7664292"/>
                  <a:pt x="2676602" y="7657923"/>
                  <a:pt x="2686122" y="7655732"/>
                </a:cubicBezTo>
                <a:cubicBezTo>
                  <a:pt x="2689561" y="7670675"/>
                  <a:pt x="2687230" y="7682319"/>
                  <a:pt x="2677709" y="7684510"/>
                </a:cubicBezTo>
                <a:close/>
                <a:moveTo>
                  <a:pt x="9779520" y="6050058"/>
                </a:moveTo>
                <a:cubicBezTo>
                  <a:pt x="9779763" y="6042134"/>
                  <a:pt x="9778973" y="6034216"/>
                  <a:pt x="9778106" y="6025505"/>
                </a:cubicBezTo>
                <a:lnTo>
                  <a:pt x="9776261" y="5996872"/>
                </a:lnTo>
                <a:lnTo>
                  <a:pt x="9775103" y="5996010"/>
                </a:lnTo>
                <a:cubicBezTo>
                  <a:pt x="9775103" y="5996010"/>
                  <a:pt x="9779072" y="5989385"/>
                  <a:pt x="9777823" y="5983959"/>
                </a:cubicBezTo>
                <a:cubicBezTo>
                  <a:pt x="9783609" y="5991196"/>
                  <a:pt x="9783525" y="5999784"/>
                  <a:pt x="9779868" y="5999555"/>
                </a:cubicBezTo>
                <a:lnTo>
                  <a:pt x="9776857" y="5997315"/>
                </a:lnTo>
                <a:lnTo>
                  <a:pt x="9784120" y="6009947"/>
                </a:lnTo>
                <a:cubicBezTo>
                  <a:pt x="9790012" y="6026294"/>
                  <a:pt x="9789528" y="6047755"/>
                  <a:pt x="9779520" y="6050058"/>
                </a:cubicBezTo>
                <a:close/>
                <a:moveTo>
                  <a:pt x="23397561" y="2918872"/>
                </a:moveTo>
                <a:cubicBezTo>
                  <a:pt x="23383412" y="2925395"/>
                  <a:pt x="23369264" y="2905832"/>
                  <a:pt x="23364549" y="2879748"/>
                </a:cubicBezTo>
                <a:cubicBezTo>
                  <a:pt x="23378696" y="2866705"/>
                  <a:pt x="23392843" y="2866705"/>
                  <a:pt x="23406992" y="2860184"/>
                </a:cubicBezTo>
                <a:cubicBezTo>
                  <a:pt x="23406992" y="2879748"/>
                  <a:pt x="23406991" y="2918873"/>
                  <a:pt x="23397561" y="2918872"/>
                </a:cubicBezTo>
                <a:close/>
                <a:moveTo>
                  <a:pt x="25245102" y="2494018"/>
                </a:moveTo>
                <a:lnTo>
                  <a:pt x="25248225" y="2481256"/>
                </a:lnTo>
                <a:lnTo>
                  <a:pt x="25246902" y="2486666"/>
                </a:lnTo>
                <a:close/>
                <a:moveTo>
                  <a:pt x="23003534" y="3010695"/>
                </a:moveTo>
                <a:cubicBezTo>
                  <a:pt x="22994187" y="3010695"/>
                  <a:pt x="22975494" y="3010695"/>
                  <a:pt x="22975495" y="2979978"/>
                </a:cubicBezTo>
                <a:cubicBezTo>
                  <a:pt x="22989513" y="2979978"/>
                  <a:pt x="23003533" y="2973838"/>
                  <a:pt x="23003534" y="3010695"/>
                </a:cubicBezTo>
                <a:close/>
                <a:moveTo>
                  <a:pt x="18976125" y="3938804"/>
                </a:moveTo>
                <a:cubicBezTo>
                  <a:pt x="18958863" y="3938804"/>
                  <a:pt x="18962615" y="3899678"/>
                  <a:pt x="18962615" y="3873593"/>
                </a:cubicBezTo>
                <a:cubicBezTo>
                  <a:pt x="18976124" y="3873593"/>
                  <a:pt x="18976124" y="3912720"/>
                  <a:pt x="18976125" y="3938804"/>
                </a:cubicBezTo>
                <a:close/>
                <a:moveTo>
                  <a:pt x="20608744" y="3564706"/>
                </a:moveTo>
                <a:cubicBezTo>
                  <a:pt x="20608745" y="3545461"/>
                  <a:pt x="20608745" y="3545461"/>
                  <a:pt x="20701583" y="3532630"/>
                </a:cubicBezTo>
                <a:cubicBezTo>
                  <a:pt x="20667077" y="3539045"/>
                  <a:pt x="20638321" y="3551875"/>
                  <a:pt x="20608744" y="3564706"/>
                </a:cubicBezTo>
                <a:close/>
                <a:moveTo>
                  <a:pt x="22867424" y="3048468"/>
                </a:moveTo>
                <a:cubicBezTo>
                  <a:pt x="22867424" y="3034831"/>
                  <a:pt x="22867424" y="3028012"/>
                  <a:pt x="22868670" y="3025455"/>
                </a:cubicBezTo>
                <a:cubicBezTo>
                  <a:pt x="22869918" y="3022898"/>
                  <a:pt x="22872411" y="3024603"/>
                  <a:pt x="22877399" y="3028012"/>
                </a:cubicBezTo>
                <a:cubicBezTo>
                  <a:pt x="22872411" y="3034831"/>
                  <a:pt x="22872411" y="3034831"/>
                  <a:pt x="22867424" y="3048468"/>
                </a:cubicBezTo>
                <a:close/>
                <a:moveTo>
                  <a:pt x="20583148" y="3576400"/>
                </a:moveTo>
                <a:cubicBezTo>
                  <a:pt x="20582010" y="3577295"/>
                  <a:pt x="20580872" y="3574480"/>
                  <a:pt x="20576321" y="3565265"/>
                </a:cubicBezTo>
                <a:cubicBezTo>
                  <a:pt x="20578598" y="3560658"/>
                  <a:pt x="20580020" y="3557586"/>
                  <a:pt x="20581015" y="3555763"/>
                </a:cubicBezTo>
                <a:lnTo>
                  <a:pt x="20582229" y="3554614"/>
                </a:lnTo>
                <a:lnTo>
                  <a:pt x="20583147" y="3553747"/>
                </a:lnTo>
                <a:lnTo>
                  <a:pt x="20587449" y="3561004"/>
                </a:lnTo>
                <a:lnTo>
                  <a:pt x="20589974" y="3565265"/>
                </a:lnTo>
                <a:cubicBezTo>
                  <a:pt x="20585423" y="3570896"/>
                  <a:pt x="20584286" y="3575504"/>
                  <a:pt x="20583148" y="3576400"/>
                </a:cubicBezTo>
                <a:close/>
                <a:moveTo>
                  <a:pt x="24891085" y="2587035"/>
                </a:moveTo>
                <a:cubicBezTo>
                  <a:pt x="24885035" y="2593854"/>
                  <a:pt x="24870336" y="2587035"/>
                  <a:pt x="24880712" y="2566581"/>
                </a:cubicBezTo>
                <a:cubicBezTo>
                  <a:pt x="24885034" y="2573399"/>
                  <a:pt x="24891084" y="2580216"/>
                  <a:pt x="24891085" y="2587035"/>
                </a:cubicBezTo>
                <a:close/>
                <a:moveTo>
                  <a:pt x="24656958" y="2641246"/>
                </a:moveTo>
                <a:cubicBezTo>
                  <a:pt x="24646905" y="2641246"/>
                  <a:pt x="24631825" y="2634638"/>
                  <a:pt x="24621771" y="2628030"/>
                </a:cubicBezTo>
                <a:cubicBezTo>
                  <a:pt x="24626800" y="2611512"/>
                  <a:pt x="24635595" y="2606557"/>
                  <a:pt x="24643134" y="2609860"/>
                </a:cubicBezTo>
                <a:cubicBezTo>
                  <a:pt x="24650674" y="2613163"/>
                  <a:pt x="24656957" y="2624726"/>
                  <a:pt x="24656958" y="2641246"/>
                </a:cubicBezTo>
                <a:close/>
                <a:moveTo>
                  <a:pt x="24051779" y="2783338"/>
                </a:moveTo>
                <a:cubicBezTo>
                  <a:pt x="23934832" y="2783338"/>
                  <a:pt x="23821971" y="2687840"/>
                  <a:pt x="23705023" y="2629894"/>
                </a:cubicBezTo>
                <a:cubicBezTo>
                  <a:pt x="23714836" y="2597705"/>
                  <a:pt x="23749186" y="2636334"/>
                  <a:pt x="23749186" y="2584827"/>
                </a:cubicBezTo>
                <a:cubicBezTo>
                  <a:pt x="23724650" y="2591265"/>
                  <a:pt x="23700116" y="2617018"/>
                  <a:pt x="23675581" y="2597705"/>
                </a:cubicBezTo>
                <a:cubicBezTo>
                  <a:pt x="23680487" y="2584827"/>
                  <a:pt x="23685397" y="2571951"/>
                  <a:pt x="23690303" y="2565513"/>
                </a:cubicBezTo>
                <a:cubicBezTo>
                  <a:pt x="23485846" y="2476448"/>
                  <a:pt x="23280573" y="2355196"/>
                  <a:pt x="23070393" y="2277936"/>
                </a:cubicBezTo>
                <a:cubicBezTo>
                  <a:pt x="23021325" y="2265060"/>
                  <a:pt x="22968167" y="2258621"/>
                  <a:pt x="22924004" y="2226430"/>
                </a:cubicBezTo>
                <a:cubicBezTo>
                  <a:pt x="22909283" y="2219994"/>
                  <a:pt x="22889655" y="2200677"/>
                  <a:pt x="22874935" y="2213554"/>
                </a:cubicBezTo>
                <a:cubicBezTo>
                  <a:pt x="22865120" y="2226430"/>
                  <a:pt x="22865121" y="2265061"/>
                  <a:pt x="22850399" y="2265061"/>
                </a:cubicBezTo>
                <a:cubicBezTo>
                  <a:pt x="22807055" y="2265061"/>
                  <a:pt x="22753079" y="2219994"/>
                  <a:pt x="22708918" y="2200678"/>
                </a:cubicBezTo>
                <a:cubicBezTo>
                  <a:pt x="22660665" y="2181362"/>
                  <a:pt x="22606689" y="2162048"/>
                  <a:pt x="22557619" y="2137367"/>
                </a:cubicBezTo>
                <a:cubicBezTo>
                  <a:pt x="22621409" y="2137367"/>
                  <a:pt x="22685200" y="2130929"/>
                  <a:pt x="22748172" y="2130929"/>
                </a:cubicBezTo>
                <a:cubicBezTo>
                  <a:pt x="22756759" y="2149976"/>
                  <a:pt x="22768106" y="2162651"/>
                  <a:pt x="22780975" y="2171051"/>
                </a:cubicBezTo>
                <a:lnTo>
                  <a:pt x="22817181" y="2183546"/>
                </a:lnTo>
                <a:lnTo>
                  <a:pt x="22820549" y="2207115"/>
                </a:lnTo>
                <a:cubicBezTo>
                  <a:pt x="22823003" y="2211944"/>
                  <a:pt x="22826682" y="2213554"/>
                  <a:pt x="22831589" y="2213554"/>
                </a:cubicBezTo>
                <a:cubicBezTo>
                  <a:pt x="22831590" y="2203895"/>
                  <a:pt x="22830362" y="2195848"/>
                  <a:pt x="22827909" y="2190214"/>
                </a:cubicBezTo>
                <a:lnTo>
                  <a:pt x="22821415" y="2185008"/>
                </a:lnTo>
                <a:lnTo>
                  <a:pt x="22822901" y="2185518"/>
                </a:lnTo>
                <a:cubicBezTo>
                  <a:pt x="22852239" y="2189410"/>
                  <a:pt x="22882705" y="2184580"/>
                  <a:pt x="22904376" y="2187802"/>
                </a:cubicBezTo>
                <a:cubicBezTo>
                  <a:pt x="22968166" y="2200678"/>
                  <a:pt x="23031137" y="2219994"/>
                  <a:pt x="23099836" y="2245743"/>
                </a:cubicBezTo>
                <a:cubicBezTo>
                  <a:pt x="23163217" y="2268278"/>
                  <a:pt x="23227823" y="2295641"/>
                  <a:pt x="23293046" y="2325285"/>
                </a:cubicBezTo>
                <a:lnTo>
                  <a:pt x="23427150" y="2388778"/>
                </a:lnTo>
                <a:lnTo>
                  <a:pt x="23423701" y="2381322"/>
                </a:lnTo>
                <a:cubicBezTo>
                  <a:pt x="23423132" y="2374104"/>
                  <a:pt x="23425407" y="2367688"/>
                  <a:pt x="23432233" y="2367688"/>
                </a:cubicBezTo>
                <a:cubicBezTo>
                  <a:pt x="23432234" y="2374103"/>
                  <a:pt x="23432234" y="2378916"/>
                  <a:pt x="23432234" y="2383727"/>
                </a:cubicBezTo>
                <a:lnTo>
                  <a:pt x="23432233" y="2391185"/>
                </a:lnTo>
                <a:lnTo>
                  <a:pt x="23489936" y="2418506"/>
                </a:lnTo>
                <a:cubicBezTo>
                  <a:pt x="23553727" y="2450697"/>
                  <a:pt x="23617517" y="2482889"/>
                  <a:pt x="23680488" y="2515079"/>
                </a:cubicBezTo>
                <a:cubicBezTo>
                  <a:pt x="23709930" y="2534394"/>
                  <a:pt x="23739373" y="2546197"/>
                  <a:pt x="23773720" y="2546197"/>
                </a:cubicBezTo>
                <a:cubicBezTo>
                  <a:pt x="23788442" y="2552635"/>
                  <a:pt x="23788442" y="2571951"/>
                  <a:pt x="23798255" y="2597705"/>
                </a:cubicBezTo>
                <a:cubicBezTo>
                  <a:pt x="23807250" y="2642772"/>
                  <a:pt x="23831784" y="2642772"/>
                  <a:pt x="23851413" y="2649210"/>
                </a:cubicBezTo>
                <a:cubicBezTo>
                  <a:pt x="23880856" y="2662088"/>
                  <a:pt x="23905389" y="2681401"/>
                  <a:pt x="23934831" y="2681401"/>
                </a:cubicBezTo>
                <a:cubicBezTo>
                  <a:pt x="23958548" y="2681401"/>
                  <a:pt x="23969179" y="2707154"/>
                  <a:pt x="23983085" y="2732907"/>
                </a:cubicBezTo>
                <a:cubicBezTo>
                  <a:pt x="24002712" y="2770462"/>
                  <a:pt x="24027246" y="2765099"/>
                  <a:pt x="24051779" y="2783338"/>
                </a:cubicBezTo>
                <a:close/>
                <a:moveTo>
                  <a:pt x="1761029" y="7915316"/>
                </a:moveTo>
                <a:cubicBezTo>
                  <a:pt x="1753245" y="7901238"/>
                  <a:pt x="1744594" y="7887361"/>
                  <a:pt x="1746501" y="7871935"/>
                </a:cubicBezTo>
                <a:cubicBezTo>
                  <a:pt x="1755999" y="7869749"/>
                  <a:pt x="1771541" y="7866172"/>
                  <a:pt x="1781899" y="7863788"/>
                </a:cubicBezTo>
                <a:cubicBezTo>
                  <a:pt x="1788643" y="7893092"/>
                  <a:pt x="1769079" y="7902884"/>
                  <a:pt x="1761029" y="7915316"/>
                </a:cubicBezTo>
                <a:close/>
                <a:moveTo>
                  <a:pt x="18918479" y="3967233"/>
                </a:moveTo>
                <a:cubicBezTo>
                  <a:pt x="18909377" y="3967233"/>
                  <a:pt x="18904827" y="3954401"/>
                  <a:pt x="18904827" y="3935155"/>
                </a:cubicBezTo>
                <a:cubicBezTo>
                  <a:pt x="18913928" y="3935155"/>
                  <a:pt x="18918479" y="3941570"/>
                  <a:pt x="18918479" y="3967233"/>
                </a:cubicBezTo>
                <a:close/>
                <a:moveTo>
                  <a:pt x="20525890" y="3597841"/>
                </a:moveTo>
                <a:cubicBezTo>
                  <a:pt x="20525891" y="3572341"/>
                  <a:pt x="20534359" y="3564471"/>
                  <a:pt x="20544641" y="3562979"/>
                </a:cubicBezTo>
                <a:cubicBezTo>
                  <a:pt x="20554923" y="3561488"/>
                  <a:pt x="20567019" y="3566371"/>
                  <a:pt x="20574278" y="3566371"/>
                </a:cubicBezTo>
                <a:cubicBezTo>
                  <a:pt x="20574279" y="3571797"/>
                  <a:pt x="20579117" y="3578308"/>
                  <a:pt x="20579117" y="3578308"/>
                </a:cubicBezTo>
                <a:cubicBezTo>
                  <a:pt x="20559762" y="3585904"/>
                  <a:pt x="20540407" y="3591330"/>
                  <a:pt x="20525890" y="3597841"/>
                </a:cubicBezTo>
                <a:close/>
                <a:moveTo>
                  <a:pt x="19189413" y="3905654"/>
                </a:moveTo>
                <a:cubicBezTo>
                  <a:pt x="19189413" y="3879568"/>
                  <a:pt x="19189413" y="3860007"/>
                  <a:pt x="19189413" y="3840444"/>
                </a:cubicBezTo>
                <a:cubicBezTo>
                  <a:pt x="19199127" y="3840444"/>
                  <a:pt x="19203174" y="3840443"/>
                  <a:pt x="19212888" y="3840444"/>
                </a:cubicBezTo>
                <a:cubicBezTo>
                  <a:pt x="19227460" y="3840444"/>
                  <a:pt x="19242031" y="3840444"/>
                  <a:pt x="19260650" y="3840444"/>
                </a:cubicBezTo>
                <a:cubicBezTo>
                  <a:pt x="19237175" y="3905654"/>
                  <a:pt x="19222604" y="3892612"/>
                  <a:pt x="19189413" y="3905654"/>
                </a:cubicBezTo>
                <a:close/>
                <a:moveTo>
                  <a:pt x="20924992" y="3507879"/>
                </a:moveTo>
                <a:cubicBezTo>
                  <a:pt x="20915889" y="3507879"/>
                  <a:pt x="20911339" y="3495048"/>
                  <a:pt x="20911340" y="3475804"/>
                </a:cubicBezTo>
                <a:cubicBezTo>
                  <a:pt x="20920441" y="3475804"/>
                  <a:pt x="20924991" y="3488636"/>
                  <a:pt x="20924992" y="3507879"/>
                </a:cubicBezTo>
                <a:close/>
                <a:moveTo>
                  <a:pt x="1718466" y="7929078"/>
                </a:moveTo>
                <a:cubicBezTo>
                  <a:pt x="1710373" y="7893914"/>
                  <a:pt x="1706341" y="7853408"/>
                  <a:pt x="1734088" y="7862890"/>
                </a:cubicBezTo>
                <a:cubicBezTo>
                  <a:pt x="1728349" y="7880080"/>
                  <a:pt x="1738561" y="7924453"/>
                  <a:pt x="1718466" y="7929078"/>
                </a:cubicBezTo>
                <a:close/>
                <a:moveTo>
                  <a:pt x="3024963" y="7628393"/>
                </a:moveTo>
                <a:cubicBezTo>
                  <a:pt x="3008976" y="7626618"/>
                  <a:pt x="2992987" y="7624843"/>
                  <a:pt x="2977000" y="7623068"/>
                </a:cubicBezTo>
                <a:cubicBezTo>
                  <a:pt x="2989410" y="7609302"/>
                  <a:pt x="3015624" y="7587815"/>
                  <a:pt x="3024963" y="7628393"/>
                </a:cubicBezTo>
                <a:close/>
                <a:moveTo>
                  <a:pt x="9260250" y="6193368"/>
                </a:moveTo>
                <a:cubicBezTo>
                  <a:pt x="9250731" y="6195559"/>
                  <a:pt x="9243623" y="6186445"/>
                  <a:pt x="9240099" y="6171134"/>
                </a:cubicBezTo>
                <a:cubicBezTo>
                  <a:pt x="9249617" y="6168943"/>
                  <a:pt x="9255551" y="6172951"/>
                  <a:pt x="9260250" y="6193368"/>
                </a:cubicBezTo>
                <a:close/>
                <a:moveTo>
                  <a:pt x="24941564" y="2584434"/>
                </a:moveTo>
                <a:cubicBezTo>
                  <a:pt x="24926773" y="2584434"/>
                  <a:pt x="24907879" y="2584434"/>
                  <a:pt x="24893089" y="2584434"/>
                </a:cubicBezTo>
                <a:cubicBezTo>
                  <a:pt x="24883229" y="2559474"/>
                  <a:pt x="24868442" y="2551878"/>
                  <a:pt x="24853651" y="2545367"/>
                </a:cubicBezTo>
                <a:cubicBezTo>
                  <a:pt x="24819146" y="2526919"/>
                  <a:pt x="24789569" y="2507385"/>
                  <a:pt x="24755059" y="2494362"/>
                </a:cubicBezTo>
                <a:cubicBezTo>
                  <a:pt x="24755060" y="2468318"/>
                  <a:pt x="24759992" y="2448784"/>
                  <a:pt x="24764920" y="2429249"/>
                </a:cubicBezTo>
                <a:cubicBezTo>
                  <a:pt x="24774778" y="2435761"/>
                  <a:pt x="24789569" y="2442272"/>
                  <a:pt x="24799427" y="2455295"/>
                </a:cubicBezTo>
                <a:cubicBezTo>
                  <a:pt x="24819146" y="2461806"/>
                  <a:pt x="24833934" y="2474828"/>
                  <a:pt x="24853652" y="2487851"/>
                </a:cubicBezTo>
                <a:cubicBezTo>
                  <a:pt x="24873370" y="2500874"/>
                  <a:pt x="24893089" y="2513896"/>
                  <a:pt x="24907879" y="2526919"/>
                </a:cubicBezTo>
                <a:cubicBezTo>
                  <a:pt x="24921845" y="2539941"/>
                  <a:pt x="24931704" y="2545367"/>
                  <a:pt x="24941564" y="2551878"/>
                </a:cubicBezTo>
                <a:cubicBezTo>
                  <a:pt x="24941563" y="2564900"/>
                  <a:pt x="24941564" y="2571412"/>
                  <a:pt x="24941564" y="2584434"/>
                </a:cubicBezTo>
                <a:close/>
                <a:moveTo>
                  <a:pt x="23363748" y="2949078"/>
                </a:moveTo>
                <a:cubicBezTo>
                  <a:pt x="23358944" y="2949078"/>
                  <a:pt x="23321321" y="2929655"/>
                  <a:pt x="23334930" y="2903762"/>
                </a:cubicBezTo>
                <a:cubicBezTo>
                  <a:pt x="23337331" y="2894051"/>
                  <a:pt x="23340334" y="2890410"/>
                  <a:pt x="23343485" y="2890815"/>
                </a:cubicBezTo>
                <a:cubicBezTo>
                  <a:pt x="23352943" y="2892028"/>
                  <a:pt x="23363749" y="2929655"/>
                  <a:pt x="23363748" y="2949078"/>
                </a:cubicBezTo>
                <a:close/>
                <a:moveTo>
                  <a:pt x="2255434" y="7807842"/>
                </a:moveTo>
                <a:cubicBezTo>
                  <a:pt x="2246521" y="7811246"/>
                  <a:pt x="2234542" y="7809947"/>
                  <a:pt x="2227006" y="7811681"/>
                </a:cubicBezTo>
                <a:cubicBezTo>
                  <a:pt x="2217744" y="7771438"/>
                  <a:pt x="2250397" y="7779250"/>
                  <a:pt x="2265468" y="7775782"/>
                </a:cubicBezTo>
                <a:cubicBezTo>
                  <a:pt x="2270197" y="7796331"/>
                  <a:pt x="2264349" y="7804439"/>
                  <a:pt x="2255434" y="7807842"/>
                </a:cubicBezTo>
                <a:close/>
                <a:moveTo>
                  <a:pt x="25235525" y="2519447"/>
                </a:moveTo>
                <a:cubicBezTo>
                  <a:pt x="25214811" y="2526006"/>
                  <a:pt x="25190945" y="2516466"/>
                  <a:pt x="25169330" y="2506924"/>
                </a:cubicBezTo>
                <a:cubicBezTo>
                  <a:pt x="25181339" y="2484662"/>
                  <a:pt x="25194348" y="2476710"/>
                  <a:pt x="25207356" y="2476710"/>
                </a:cubicBezTo>
                <a:cubicBezTo>
                  <a:pt x="25213862" y="2476710"/>
                  <a:pt x="25220365" y="2478698"/>
                  <a:pt x="25226745" y="2481880"/>
                </a:cubicBezTo>
                <a:lnTo>
                  <a:pt x="25245102" y="2494018"/>
                </a:lnTo>
                <a:lnTo>
                  <a:pt x="25245383" y="2494203"/>
                </a:lnTo>
                <a:cubicBezTo>
                  <a:pt x="25250186" y="2500564"/>
                  <a:pt x="25250186" y="2500564"/>
                  <a:pt x="25254989" y="2506924"/>
                </a:cubicBezTo>
                <a:cubicBezTo>
                  <a:pt x="25248985" y="2513285"/>
                  <a:pt x="25242430" y="2517260"/>
                  <a:pt x="25235525" y="2519447"/>
                </a:cubicBezTo>
                <a:close/>
                <a:moveTo>
                  <a:pt x="24162030" y="2769149"/>
                </a:moveTo>
                <a:cubicBezTo>
                  <a:pt x="24162030" y="2750207"/>
                  <a:pt x="24157069" y="2719690"/>
                  <a:pt x="24166991" y="2707063"/>
                </a:cubicBezTo>
                <a:cubicBezTo>
                  <a:pt x="24170712" y="2703907"/>
                  <a:pt x="24174431" y="2702328"/>
                  <a:pt x="24178075" y="2701736"/>
                </a:cubicBezTo>
                <a:cubicBezTo>
                  <a:pt x="24189003" y="2699960"/>
                  <a:pt x="24199235" y="2707063"/>
                  <a:pt x="24206677" y="2707063"/>
                </a:cubicBezTo>
                <a:cubicBezTo>
                  <a:pt x="24206677" y="2750207"/>
                  <a:pt x="24181872" y="2756520"/>
                  <a:pt x="24162030" y="2769149"/>
                </a:cubicBezTo>
                <a:close/>
                <a:moveTo>
                  <a:pt x="2804917" y="7686016"/>
                </a:moveTo>
                <a:cubicBezTo>
                  <a:pt x="2791245" y="7689835"/>
                  <a:pt x="2774276" y="7688356"/>
                  <a:pt x="2766378" y="7690174"/>
                </a:cubicBezTo>
                <a:cubicBezTo>
                  <a:pt x="2754807" y="7639897"/>
                  <a:pt x="2807873" y="7653706"/>
                  <a:pt x="2823665" y="7650071"/>
                </a:cubicBezTo>
                <a:cubicBezTo>
                  <a:pt x="2828961" y="7673079"/>
                  <a:pt x="2818587" y="7682196"/>
                  <a:pt x="2804917" y="7686016"/>
                </a:cubicBezTo>
                <a:close/>
                <a:moveTo>
                  <a:pt x="21130598" y="3470938"/>
                </a:moveTo>
                <a:cubicBezTo>
                  <a:pt x="21124756" y="3474777"/>
                  <a:pt x="21117747" y="3474777"/>
                  <a:pt x="21113074" y="3474777"/>
                </a:cubicBezTo>
                <a:cubicBezTo>
                  <a:pt x="21113074" y="3437919"/>
                  <a:pt x="21127094" y="3444063"/>
                  <a:pt x="21141113" y="3444062"/>
                </a:cubicBezTo>
                <a:cubicBezTo>
                  <a:pt x="21141113" y="3459420"/>
                  <a:pt x="21136439" y="3467099"/>
                  <a:pt x="21130598" y="3470938"/>
                </a:cubicBezTo>
                <a:close/>
                <a:moveTo>
                  <a:pt x="18753148" y="4019892"/>
                </a:moveTo>
                <a:cubicBezTo>
                  <a:pt x="18752010" y="4021387"/>
                  <a:pt x="18750873" y="4019892"/>
                  <a:pt x="18746322" y="4010919"/>
                </a:cubicBezTo>
                <a:cubicBezTo>
                  <a:pt x="18750872" y="4010919"/>
                  <a:pt x="18755423" y="4010919"/>
                  <a:pt x="18759974" y="4010919"/>
                </a:cubicBezTo>
                <a:cubicBezTo>
                  <a:pt x="18755423" y="4013910"/>
                  <a:pt x="18754286" y="4018396"/>
                  <a:pt x="18753148" y="4019892"/>
                </a:cubicBezTo>
                <a:close/>
                <a:moveTo>
                  <a:pt x="8482639" y="6385392"/>
                </a:moveTo>
                <a:cubicBezTo>
                  <a:pt x="8506623" y="6379368"/>
                  <a:pt x="8522783" y="6370608"/>
                  <a:pt x="8538747" y="6334674"/>
                </a:cubicBezTo>
                <a:cubicBezTo>
                  <a:pt x="8511586" y="6357056"/>
                  <a:pt x="8483250" y="6374330"/>
                  <a:pt x="8455766" y="6391409"/>
                </a:cubicBezTo>
                <a:cubicBezTo>
                  <a:pt x="8465781" y="6389104"/>
                  <a:pt x="8474646" y="6387399"/>
                  <a:pt x="8482639" y="6385392"/>
                </a:cubicBezTo>
                <a:close/>
                <a:moveTo>
                  <a:pt x="21300717" y="3439746"/>
                </a:moveTo>
                <a:cubicBezTo>
                  <a:pt x="21283947" y="3442974"/>
                  <a:pt x="21265965" y="3441359"/>
                  <a:pt x="21253842" y="3444587"/>
                </a:cubicBezTo>
                <a:cubicBezTo>
                  <a:pt x="21244143" y="3431675"/>
                  <a:pt x="21224747" y="3418760"/>
                  <a:pt x="21224747" y="3381096"/>
                </a:cubicBezTo>
                <a:cubicBezTo>
                  <a:pt x="21248992" y="3381096"/>
                  <a:pt x="21278087" y="3386475"/>
                  <a:pt x="21302335" y="3381096"/>
                </a:cubicBezTo>
                <a:cubicBezTo>
                  <a:pt x="21306376" y="3381096"/>
                  <a:pt x="21350019" y="3381096"/>
                  <a:pt x="21340320" y="3405847"/>
                </a:cubicBezTo>
                <a:cubicBezTo>
                  <a:pt x="21333045" y="3428446"/>
                  <a:pt x="21317487" y="3436518"/>
                  <a:pt x="21300717" y="3439746"/>
                </a:cubicBezTo>
                <a:close/>
                <a:moveTo>
                  <a:pt x="22899028" y="3072211"/>
                </a:moveTo>
                <a:cubicBezTo>
                  <a:pt x="22894149" y="3072211"/>
                  <a:pt x="22884389" y="3065797"/>
                  <a:pt x="22874629" y="3059378"/>
                </a:cubicBezTo>
                <a:cubicBezTo>
                  <a:pt x="22877069" y="3049756"/>
                  <a:pt x="22883169" y="3044946"/>
                  <a:pt x="22888659" y="3046548"/>
                </a:cubicBezTo>
                <a:cubicBezTo>
                  <a:pt x="22894149" y="3048154"/>
                  <a:pt x="22899028" y="3056171"/>
                  <a:pt x="22899028" y="3072211"/>
                </a:cubicBezTo>
                <a:close/>
                <a:moveTo>
                  <a:pt x="22447326" y="3177938"/>
                </a:moveTo>
                <a:cubicBezTo>
                  <a:pt x="22431623" y="3178767"/>
                  <a:pt x="22417129" y="3167442"/>
                  <a:pt x="22417129" y="3134846"/>
                </a:cubicBezTo>
                <a:cubicBezTo>
                  <a:pt x="22441286" y="3141476"/>
                  <a:pt x="22460611" y="3148105"/>
                  <a:pt x="22484769" y="3148105"/>
                </a:cubicBezTo>
                <a:cubicBezTo>
                  <a:pt x="22479938" y="3164127"/>
                  <a:pt x="22463028" y="3177110"/>
                  <a:pt x="22447326" y="3177938"/>
                </a:cubicBezTo>
                <a:close/>
                <a:moveTo>
                  <a:pt x="18750618" y="4030182"/>
                </a:moveTo>
                <a:lnTo>
                  <a:pt x="18750849" y="4029639"/>
                </a:lnTo>
                <a:cubicBezTo>
                  <a:pt x="18751916" y="4027134"/>
                  <a:pt x="18752769" y="4025124"/>
                  <a:pt x="18752769" y="4025124"/>
                </a:cubicBezTo>
                <a:close/>
                <a:moveTo>
                  <a:pt x="8128681" y="6476515"/>
                </a:moveTo>
                <a:cubicBezTo>
                  <a:pt x="8122769" y="6450826"/>
                  <a:pt x="8108565" y="6459505"/>
                  <a:pt x="8093178" y="6463046"/>
                </a:cubicBezTo>
                <a:cubicBezTo>
                  <a:pt x="8099090" y="6488734"/>
                  <a:pt x="8118423" y="6478875"/>
                  <a:pt x="8128681" y="6476515"/>
                </a:cubicBezTo>
                <a:close/>
                <a:moveTo>
                  <a:pt x="22921456" y="3072144"/>
                </a:moveTo>
                <a:cubicBezTo>
                  <a:pt x="22921455" y="3051686"/>
                  <a:pt x="22926007" y="3044869"/>
                  <a:pt x="22935108" y="3044869"/>
                </a:cubicBezTo>
                <a:cubicBezTo>
                  <a:pt x="22935108" y="3065327"/>
                  <a:pt x="22926006" y="3072144"/>
                  <a:pt x="22921456" y="3072144"/>
                </a:cubicBezTo>
                <a:close/>
                <a:moveTo>
                  <a:pt x="8442772" y="6405152"/>
                </a:moveTo>
                <a:cubicBezTo>
                  <a:pt x="8439247" y="6389834"/>
                  <a:pt x="8432957" y="6385904"/>
                  <a:pt x="8422728" y="6388259"/>
                </a:cubicBezTo>
                <a:cubicBezTo>
                  <a:pt x="8426253" y="6403577"/>
                  <a:pt x="8432544" y="6407506"/>
                  <a:pt x="8442772" y="6405152"/>
                </a:cubicBezTo>
                <a:close/>
                <a:moveTo>
                  <a:pt x="2850118" y="7692435"/>
                </a:moveTo>
                <a:cubicBezTo>
                  <a:pt x="2846372" y="7676159"/>
                  <a:pt x="2849883" y="7669639"/>
                  <a:pt x="2859403" y="7667448"/>
                </a:cubicBezTo>
                <a:cubicBezTo>
                  <a:pt x="2863149" y="7683723"/>
                  <a:pt x="2859637" y="7690244"/>
                  <a:pt x="2850118" y="7692435"/>
                </a:cubicBezTo>
                <a:close/>
                <a:moveTo>
                  <a:pt x="7092373" y="6716097"/>
                </a:moveTo>
                <a:cubicBezTo>
                  <a:pt x="7088628" y="6699822"/>
                  <a:pt x="7092138" y="6693302"/>
                  <a:pt x="7101657" y="6691111"/>
                </a:cubicBezTo>
                <a:cubicBezTo>
                  <a:pt x="7105403" y="6707386"/>
                  <a:pt x="7101892" y="6713907"/>
                  <a:pt x="7092373" y="6716097"/>
                </a:cubicBezTo>
                <a:close/>
                <a:moveTo>
                  <a:pt x="4027448" y="7421479"/>
                </a:moveTo>
                <a:cubicBezTo>
                  <a:pt x="4017672" y="7423729"/>
                  <a:pt x="4012786" y="7424854"/>
                  <a:pt x="4003011" y="7427104"/>
                </a:cubicBezTo>
                <a:cubicBezTo>
                  <a:pt x="4004493" y="7411182"/>
                  <a:pt x="4001088" y="7396386"/>
                  <a:pt x="4002570" y="7380464"/>
                </a:cubicBezTo>
                <a:cubicBezTo>
                  <a:pt x="4009726" y="7389204"/>
                  <a:pt x="4022907" y="7401750"/>
                  <a:pt x="4030065" y="7410490"/>
                </a:cubicBezTo>
                <a:cubicBezTo>
                  <a:pt x="4031200" y="7415423"/>
                  <a:pt x="4026313" y="7416547"/>
                  <a:pt x="4027448" y="7421479"/>
                </a:cubicBezTo>
                <a:close/>
                <a:moveTo>
                  <a:pt x="21037424" y="3507865"/>
                </a:moveTo>
                <a:cubicBezTo>
                  <a:pt x="21037425" y="3481781"/>
                  <a:pt x="21037425" y="3442655"/>
                  <a:pt x="21052986" y="3442655"/>
                </a:cubicBezTo>
                <a:cubicBezTo>
                  <a:pt x="21052987" y="3462218"/>
                  <a:pt x="21058174" y="3507865"/>
                  <a:pt x="21037424" y="3507865"/>
                </a:cubicBezTo>
                <a:close/>
                <a:moveTo>
                  <a:pt x="24255598" y="2770232"/>
                </a:moveTo>
                <a:cubicBezTo>
                  <a:pt x="24250340" y="2773473"/>
                  <a:pt x="24243331" y="2771782"/>
                  <a:pt x="24236322" y="2771782"/>
                </a:cubicBezTo>
                <a:cubicBezTo>
                  <a:pt x="24236321" y="2732320"/>
                  <a:pt x="24255013" y="2739086"/>
                  <a:pt x="24264360" y="2739087"/>
                </a:cubicBezTo>
                <a:cubicBezTo>
                  <a:pt x="24264360" y="2758817"/>
                  <a:pt x="24260855" y="2766990"/>
                  <a:pt x="24255598" y="2770232"/>
                </a:cubicBezTo>
                <a:close/>
                <a:moveTo>
                  <a:pt x="20285596" y="3684466"/>
                </a:moveTo>
                <a:cubicBezTo>
                  <a:pt x="20265947" y="3690144"/>
                  <a:pt x="20247526" y="3685277"/>
                  <a:pt x="20237701" y="3649587"/>
                </a:cubicBezTo>
                <a:cubicBezTo>
                  <a:pt x="20281912" y="3591181"/>
                  <a:pt x="20335947" y="3578204"/>
                  <a:pt x="20389162" y="3566307"/>
                </a:cubicBezTo>
                <a:cubicBezTo>
                  <a:pt x="20398986" y="3564685"/>
                  <a:pt x="20409425" y="3562656"/>
                  <a:pt x="20420017" y="3561524"/>
                </a:cubicBezTo>
                <a:cubicBezTo>
                  <a:pt x="20427961" y="3560676"/>
                  <a:pt x="20435993" y="3560331"/>
                  <a:pt x="20443914" y="3561037"/>
                </a:cubicBezTo>
                <a:cubicBezTo>
                  <a:pt x="20467682" y="3563159"/>
                  <a:pt x="20490478" y="3574757"/>
                  <a:pt x="20507057" y="3610657"/>
                </a:cubicBezTo>
                <a:cubicBezTo>
                  <a:pt x="20453023" y="3610656"/>
                  <a:pt x="20394075" y="3623629"/>
                  <a:pt x="20340858" y="3656076"/>
                </a:cubicBezTo>
                <a:cubicBezTo>
                  <a:pt x="20326122" y="3662565"/>
                  <a:pt x="20305245" y="3678788"/>
                  <a:pt x="20285596" y="3684466"/>
                </a:cubicBezTo>
                <a:close/>
                <a:moveTo>
                  <a:pt x="7522628" y="6624148"/>
                </a:moveTo>
                <a:cubicBezTo>
                  <a:pt x="7514316" y="6624152"/>
                  <a:pt x="7505742" y="6620810"/>
                  <a:pt x="7496975" y="6612197"/>
                </a:cubicBezTo>
                <a:cubicBezTo>
                  <a:pt x="7555357" y="6582815"/>
                  <a:pt x="7618894" y="6552247"/>
                  <a:pt x="7681572" y="6521876"/>
                </a:cubicBezTo>
                <a:cubicBezTo>
                  <a:pt x="7665088" y="6568192"/>
                  <a:pt x="7623541" y="6572438"/>
                  <a:pt x="7588614" y="6585792"/>
                </a:cubicBezTo>
                <a:cubicBezTo>
                  <a:pt x="7570152" y="6594027"/>
                  <a:pt x="7547564" y="6624140"/>
                  <a:pt x="7522628" y="6624148"/>
                </a:cubicBezTo>
                <a:close/>
                <a:moveTo>
                  <a:pt x="21480514" y="3413133"/>
                </a:moveTo>
                <a:cubicBezTo>
                  <a:pt x="21480514" y="3393247"/>
                  <a:pt x="21485064" y="3381095"/>
                  <a:pt x="21494166" y="3381095"/>
                </a:cubicBezTo>
                <a:cubicBezTo>
                  <a:pt x="21494165" y="3406506"/>
                  <a:pt x="21489615" y="3413133"/>
                  <a:pt x="21480514" y="3413133"/>
                </a:cubicBezTo>
                <a:close/>
                <a:moveTo>
                  <a:pt x="23104422" y="3043796"/>
                </a:moveTo>
                <a:cubicBezTo>
                  <a:pt x="23095319" y="3043796"/>
                  <a:pt x="23090771" y="3030965"/>
                  <a:pt x="23090771" y="3011719"/>
                </a:cubicBezTo>
                <a:cubicBezTo>
                  <a:pt x="23099871" y="3011719"/>
                  <a:pt x="23104421" y="3018134"/>
                  <a:pt x="23104422" y="3043796"/>
                </a:cubicBezTo>
                <a:close/>
                <a:moveTo>
                  <a:pt x="24970874" y="2614428"/>
                </a:moveTo>
                <a:cubicBezTo>
                  <a:pt x="24961442" y="2615254"/>
                  <a:pt x="24953188" y="2608647"/>
                  <a:pt x="24953189" y="2585520"/>
                </a:cubicBezTo>
                <a:cubicBezTo>
                  <a:pt x="24967337" y="2592125"/>
                  <a:pt x="24981484" y="2592125"/>
                  <a:pt x="24995631" y="2598736"/>
                </a:cubicBezTo>
                <a:cubicBezTo>
                  <a:pt x="24990917" y="2605343"/>
                  <a:pt x="24980306" y="2613602"/>
                  <a:pt x="24970874" y="2614428"/>
                </a:cubicBezTo>
                <a:close/>
                <a:moveTo>
                  <a:pt x="4415333" y="7348076"/>
                </a:moveTo>
                <a:cubicBezTo>
                  <a:pt x="4409399" y="7344068"/>
                  <a:pt x="4408224" y="7338963"/>
                  <a:pt x="4402290" y="7334954"/>
                </a:cubicBezTo>
                <a:cubicBezTo>
                  <a:pt x="4405875" y="7328755"/>
                  <a:pt x="4409460" y="7322556"/>
                  <a:pt x="4416568" y="7331668"/>
                </a:cubicBezTo>
                <a:cubicBezTo>
                  <a:pt x="4417742" y="7336772"/>
                  <a:pt x="4414159" y="7342972"/>
                  <a:pt x="4415333" y="7348076"/>
                </a:cubicBezTo>
                <a:close/>
                <a:moveTo>
                  <a:pt x="4045888" y="7433498"/>
                </a:moveTo>
                <a:cubicBezTo>
                  <a:pt x="4045052" y="7435832"/>
                  <a:pt x="4042131" y="7435077"/>
                  <a:pt x="4036290" y="7433566"/>
                </a:cubicBezTo>
                <a:cubicBezTo>
                  <a:pt x="4040259" y="7426940"/>
                  <a:pt x="4040259" y="7426940"/>
                  <a:pt x="4042979" y="7414889"/>
                </a:cubicBezTo>
                <a:cubicBezTo>
                  <a:pt x="4045476" y="7425739"/>
                  <a:pt x="4046725" y="7431164"/>
                  <a:pt x="4045888" y="7433498"/>
                </a:cubicBezTo>
                <a:close/>
                <a:moveTo>
                  <a:pt x="25741308" y="2442376"/>
                </a:moveTo>
                <a:cubicBezTo>
                  <a:pt x="25712487" y="2442376"/>
                  <a:pt x="25684469" y="2435903"/>
                  <a:pt x="25655652" y="2410007"/>
                </a:cubicBezTo>
                <a:cubicBezTo>
                  <a:pt x="25661454" y="2397059"/>
                  <a:pt x="25668207" y="2391799"/>
                  <a:pt x="25675451" y="2391395"/>
                </a:cubicBezTo>
                <a:cubicBezTo>
                  <a:pt x="25697177" y="2390181"/>
                  <a:pt x="25723294" y="2432666"/>
                  <a:pt x="25741308" y="2442376"/>
                </a:cubicBezTo>
                <a:close/>
                <a:moveTo>
                  <a:pt x="21384837" y="3446289"/>
                </a:moveTo>
                <a:cubicBezTo>
                  <a:pt x="21384836" y="3419770"/>
                  <a:pt x="21379649" y="3381098"/>
                  <a:pt x="21400398" y="3381098"/>
                </a:cubicBezTo>
                <a:cubicBezTo>
                  <a:pt x="21400399" y="3406511"/>
                  <a:pt x="21400399" y="3446289"/>
                  <a:pt x="21384837" y="3446289"/>
                </a:cubicBezTo>
                <a:close/>
                <a:moveTo>
                  <a:pt x="2330524" y="7831855"/>
                </a:moveTo>
                <a:cubicBezTo>
                  <a:pt x="2319489" y="7829051"/>
                  <a:pt x="2313650" y="7803677"/>
                  <a:pt x="2306383" y="7794662"/>
                </a:cubicBezTo>
                <a:cubicBezTo>
                  <a:pt x="2321180" y="7791257"/>
                  <a:pt x="2335974" y="7787852"/>
                  <a:pt x="2350772" y="7784446"/>
                </a:cubicBezTo>
                <a:cubicBezTo>
                  <a:pt x="2355444" y="7804745"/>
                  <a:pt x="2340387" y="7829585"/>
                  <a:pt x="2330524" y="7831855"/>
                </a:cubicBezTo>
                <a:close/>
                <a:moveTo>
                  <a:pt x="8311087" y="6456965"/>
                </a:moveTo>
                <a:cubicBezTo>
                  <a:pt x="8320464" y="6454807"/>
                  <a:pt x="8324403" y="6448524"/>
                  <a:pt x="8328343" y="6442241"/>
                </a:cubicBezTo>
                <a:cubicBezTo>
                  <a:pt x="8346450" y="6427320"/>
                  <a:pt x="8363706" y="6412596"/>
                  <a:pt x="8376698" y="6398852"/>
                </a:cubicBezTo>
                <a:cubicBezTo>
                  <a:pt x="8371998" y="6378428"/>
                  <a:pt x="8368472" y="6363110"/>
                  <a:pt x="8365142" y="6348642"/>
                </a:cubicBezTo>
                <a:cubicBezTo>
                  <a:pt x="8346712" y="6358260"/>
                  <a:pt x="8329019" y="6351579"/>
                  <a:pt x="8319355" y="6379790"/>
                </a:cubicBezTo>
                <a:cubicBezTo>
                  <a:pt x="8313827" y="6402569"/>
                  <a:pt x="8301686" y="6416116"/>
                  <a:pt x="8286343" y="6419647"/>
                </a:cubicBezTo>
                <a:cubicBezTo>
                  <a:pt x="8294982" y="6433788"/>
                  <a:pt x="8302770" y="6448127"/>
                  <a:pt x="8311087" y="6456965"/>
                </a:cubicBezTo>
                <a:close/>
                <a:moveTo>
                  <a:pt x="24914801" y="2637319"/>
                </a:moveTo>
                <a:cubicBezTo>
                  <a:pt x="24904709" y="2642259"/>
                  <a:pt x="24891349" y="2630636"/>
                  <a:pt x="24881141" y="2625986"/>
                </a:cubicBezTo>
                <a:cubicBezTo>
                  <a:pt x="24883542" y="2618237"/>
                  <a:pt x="24886796" y="2613974"/>
                  <a:pt x="24890473" y="2612038"/>
                </a:cubicBezTo>
                <a:cubicBezTo>
                  <a:pt x="24893232" y="2610584"/>
                  <a:pt x="24896229" y="2610439"/>
                  <a:pt x="24899287" y="2611112"/>
                </a:cubicBezTo>
                <a:cubicBezTo>
                  <a:pt x="24908457" y="2613127"/>
                  <a:pt x="24918167" y="2622499"/>
                  <a:pt x="24923568" y="2625987"/>
                </a:cubicBezTo>
                <a:cubicBezTo>
                  <a:pt x="24921167" y="2632185"/>
                  <a:pt x="24918166" y="2635672"/>
                  <a:pt x="24914801" y="2637319"/>
                </a:cubicBezTo>
                <a:close/>
                <a:moveTo>
                  <a:pt x="7735419" y="6591231"/>
                </a:moveTo>
                <a:cubicBezTo>
                  <a:pt x="7728264" y="6591949"/>
                  <a:pt x="7720961" y="6590929"/>
                  <a:pt x="7713388" y="6587270"/>
                </a:cubicBezTo>
                <a:cubicBezTo>
                  <a:pt x="7792063" y="6531350"/>
                  <a:pt x="7861427" y="6462266"/>
                  <a:pt x="7948758" y="6420559"/>
                </a:cubicBezTo>
                <a:cubicBezTo>
                  <a:pt x="7976229" y="6403433"/>
                  <a:pt x="8008095" y="6401501"/>
                  <a:pt x="7997860" y="6333631"/>
                </a:cubicBezTo>
                <a:cubicBezTo>
                  <a:pt x="7993528" y="6291411"/>
                  <a:pt x="8028936" y="6304871"/>
                  <a:pt x="8024611" y="6332876"/>
                </a:cubicBezTo>
                <a:cubicBezTo>
                  <a:pt x="8055297" y="6325814"/>
                  <a:pt x="8085982" y="6318752"/>
                  <a:pt x="8120927" y="6310710"/>
                </a:cubicBezTo>
                <a:cubicBezTo>
                  <a:pt x="8109980" y="6329434"/>
                  <a:pt x="8089524" y="6334142"/>
                  <a:pt x="8084018" y="6357018"/>
                </a:cubicBezTo>
                <a:cubicBezTo>
                  <a:pt x="8076151" y="6369632"/>
                  <a:pt x="8078512" y="6379893"/>
                  <a:pt x="8082055" y="6395284"/>
                </a:cubicBezTo>
                <a:cubicBezTo>
                  <a:pt x="8082844" y="6422112"/>
                  <a:pt x="8060026" y="6416559"/>
                  <a:pt x="8044683" y="6420090"/>
                </a:cubicBezTo>
                <a:cubicBezTo>
                  <a:pt x="8015179" y="6432283"/>
                  <a:pt x="7987840" y="6453880"/>
                  <a:pt x="7959188" y="6465876"/>
                </a:cubicBezTo>
                <a:cubicBezTo>
                  <a:pt x="7950140" y="6473360"/>
                  <a:pt x="7935979" y="6482022"/>
                  <a:pt x="7920636" y="6485553"/>
                </a:cubicBezTo>
                <a:cubicBezTo>
                  <a:pt x="7905294" y="6489084"/>
                  <a:pt x="7916703" y="6491861"/>
                  <a:pt x="7903722" y="6505652"/>
                </a:cubicBezTo>
                <a:cubicBezTo>
                  <a:pt x="7870284" y="6524151"/>
                  <a:pt x="7831733" y="6543828"/>
                  <a:pt x="7799147" y="6562131"/>
                </a:cubicBezTo>
                <a:cubicBezTo>
                  <a:pt x="7777019" y="6571275"/>
                  <a:pt x="7756883" y="6589077"/>
                  <a:pt x="7735419" y="6591231"/>
                </a:cubicBezTo>
                <a:close/>
                <a:moveTo>
                  <a:pt x="19693741" y="3839369"/>
                </a:moveTo>
                <a:cubicBezTo>
                  <a:pt x="19693742" y="3820121"/>
                  <a:pt x="19698292" y="3807292"/>
                  <a:pt x="19707394" y="3807292"/>
                </a:cubicBezTo>
                <a:cubicBezTo>
                  <a:pt x="19707393" y="3832955"/>
                  <a:pt x="19702844" y="3839369"/>
                  <a:pt x="19693741" y="3839369"/>
                </a:cubicBezTo>
                <a:close/>
                <a:moveTo>
                  <a:pt x="8088432" y="6512826"/>
                </a:moveTo>
                <a:cubicBezTo>
                  <a:pt x="8084885" y="6497413"/>
                  <a:pt x="8077390" y="6488319"/>
                  <a:pt x="8067132" y="6490680"/>
                </a:cubicBezTo>
                <a:cubicBezTo>
                  <a:pt x="8071862" y="6511230"/>
                  <a:pt x="8078174" y="6515187"/>
                  <a:pt x="8088432" y="6512826"/>
                </a:cubicBezTo>
                <a:close/>
                <a:moveTo>
                  <a:pt x="24109869" y="2827212"/>
                </a:moveTo>
                <a:cubicBezTo>
                  <a:pt x="24099636" y="2830450"/>
                  <a:pt x="24086332" y="2827213"/>
                  <a:pt x="24081420" y="2827212"/>
                </a:cubicBezTo>
                <a:cubicBezTo>
                  <a:pt x="24081421" y="2802920"/>
                  <a:pt x="24097999" y="2775014"/>
                  <a:pt x="24110087" y="2776229"/>
                </a:cubicBezTo>
                <a:cubicBezTo>
                  <a:pt x="24114118" y="2776632"/>
                  <a:pt x="24117647" y="2780273"/>
                  <a:pt x="24119899" y="2788363"/>
                </a:cubicBezTo>
                <a:cubicBezTo>
                  <a:pt x="24127267" y="2814262"/>
                  <a:pt x="24120104" y="2823974"/>
                  <a:pt x="24109869" y="2827212"/>
                </a:cubicBezTo>
                <a:close/>
                <a:moveTo>
                  <a:pt x="1401992" y="8053485"/>
                </a:moveTo>
                <a:cubicBezTo>
                  <a:pt x="1398468" y="8038172"/>
                  <a:pt x="1396118" y="8027962"/>
                  <a:pt x="1406553" y="8025561"/>
                </a:cubicBezTo>
                <a:cubicBezTo>
                  <a:pt x="1410078" y="8040874"/>
                  <a:pt x="1412427" y="8051083"/>
                  <a:pt x="1401992" y="8053485"/>
                </a:cubicBezTo>
                <a:close/>
                <a:moveTo>
                  <a:pt x="2398185" y="7824216"/>
                </a:moveTo>
                <a:cubicBezTo>
                  <a:pt x="2387976" y="7826565"/>
                  <a:pt x="2376595" y="7823809"/>
                  <a:pt x="2371895" y="7803391"/>
                </a:cubicBezTo>
                <a:cubicBezTo>
                  <a:pt x="2383276" y="7806147"/>
                  <a:pt x="2394660" y="7808902"/>
                  <a:pt x="2400939" y="7812832"/>
                </a:cubicBezTo>
                <a:cubicBezTo>
                  <a:pt x="2402113" y="7817936"/>
                  <a:pt x="2402113" y="7817936"/>
                  <a:pt x="2398185" y="7824216"/>
                </a:cubicBezTo>
                <a:close/>
                <a:moveTo>
                  <a:pt x="3398760" y="7593937"/>
                </a:moveTo>
                <a:cubicBezTo>
                  <a:pt x="3395235" y="7578624"/>
                  <a:pt x="3397909" y="7567258"/>
                  <a:pt x="3407119" y="7565139"/>
                </a:cubicBezTo>
                <a:cubicBezTo>
                  <a:pt x="3411818" y="7585557"/>
                  <a:pt x="3407969" y="7591818"/>
                  <a:pt x="3398760" y="7593937"/>
                </a:cubicBezTo>
                <a:close/>
                <a:moveTo>
                  <a:pt x="4163527" y="7417929"/>
                </a:moveTo>
                <a:cubicBezTo>
                  <a:pt x="4160003" y="7402616"/>
                  <a:pt x="4162413" y="7391311"/>
                  <a:pt x="4171931" y="7389121"/>
                </a:cubicBezTo>
                <a:cubicBezTo>
                  <a:pt x="4176630" y="7409538"/>
                  <a:pt x="4173045" y="7415739"/>
                  <a:pt x="4163527" y="7417929"/>
                </a:cubicBezTo>
                <a:close/>
                <a:moveTo>
                  <a:pt x="4657075" y="7304341"/>
                </a:moveTo>
                <a:cubicBezTo>
                  <a:pt x="4653551" y="7289028"/>
                  <a:pt x="4655962" y="7277723"/>
                  <a:pt x="4665479" y="7275533"/>
                </a:cubicBezTo>
                <a:cubicBezTo>
                  <a:pt x="4670178" y="7295951"/>
                  <a:pt x="4666593" y="7302151"/>
                  <a:pt x="4657075" y="7304341"/>
                </a:cubicBezTo>
                <a:close/>
                <a:moveTo>
                  <a:pt x="32385" y="8368697"/>
                </a:moveTo>
                <a:cubicBezTo>
                  <a:pt x="20340" y="8361082"/>
                  <a:pt x="12048" y="8347410"/>
                  <a:pt x="0" y="8339797"/>
                </a:cubicBezTo>
                <a:cubicBezTo>
                  <a:pt x="7508" y="8327682"/>
                  <a:pt x="17282" y="8325432"/>
                  <a:pt x="27055" y="8323183"/>
                </a:cubicBezTo>
                <a:cubicBezTo>
                  <a:pt x="30460" y="8337980"/>
                  <a:pt x="28979" y="8353900"/>
                  <a:pt x="32385" y="8368697"/>
                </a:cubicBezTo>
                <a:close/>
                <a:moveTo>
                  <a:pt x="19718958" y="3839339"/>
                </a:moveTo>
                <a:cubicBezTo>
                  <a:pt x="19723763" y="3826121"/>
                  <a:pt x="19728565" y="3812908"/>
                  <a:pt x="19732569" y="3799693"/>
                </a:cubicBezTo>
                <a:cubicBezTo>
                  <a:pt x="19756584" y="3793087"/>
                  <a:pt x="19780600" y="3793087"/>
                  <a:pt x="19804617" y="3793087"/>
                </a:cubicBezTo>
                <a:cubicBezTo>
                  <a:pt x="19775797" y="3806302"/>
                  <a:pt x="19746978" y="3819516"/>
                  <a:pt x="19718958" y="3839339"/>
                </a:cubicBezTo>
                <a:close/>
                <a:moveTo>
                  <a:pt x="7717304" y="6609841"/>
                </a:moveTo>
                <a:lnTo>
                  <a:pt x="7719483" y="6600401"/>
                </a:lnTo>
                <a:cubicBezTo>
                  <a:pt x="7719483" y="6600401"/>
                  <a:pt x="7719012" y="6602440"/>
                  <a:pt x="7718425" y="6604987"/>
                </a:cubicBezTo>
                <a:close/>
                <a:moveTo>
                  <a:pt x="20010749" y="3782508"/>
                </a:moveTo>
                <a:cubicBezTo>
                  <a:pt x="20010750" y="3763724"/>
                  <a:pt x="20010749" y="3737201"/>
                  <a:pt x="20015300" y="3717315"/>
                </a:cubicBezTo>
                <a:lnTo>
                  <a:pt x="20018631" y="3729576"/>
                </a:lnTo>
                <a:lnTo>
                  <a:pt x="20018335" y="3718271"/>
                </a:lnTo>
                <a:cubicBezTo>
                  <a:pt x="20019189" y="3716266"/>
                  <a:pt x="20020469" y="3715263"/>
                  <a:pt x="20022104" y="3715564"/>
                </a:cubicBezTo>
                <a:cubicBezTo>
                  <a:pt x="20023740" y="3715865"/>
                  <a:pt x="20025730" y="3717468"/>
                  <a:pt x="20028006" y="3720676"/>
                </a:cubicBezTo>
                <a:cubicBezTo>
                  <a:pt x="20025731" y="3720676"/>
                  <a:pt x="20024593" y="3722280"/>
                  <a:pt x="20023456" y="3725488"/>
                </a:cubicBezTo>
                <a:lnTo>
                  <a:pt x="20020269" y="3735596"/>
                </a:lnTo>
                <a:lnTo>
                  <a:pt x="20020348" y="3735891"/>
                </a:lnTo>
                <a:cubicBezTo>
                  <a:pt x="20023548" y="3757025"/>
                  <a:pt x="20020988" y="3782508"/>
                  <a:pt x="20010749" y="3782508"/>
                </a:cubicBezTo>
                <a:close/>
                <a:moveTo>
                  <a:pt x="22545973" y="3200038"/>
                </a:moveTo>
                <a:cubicBezTo>
                  <a:pt x="22525841" y="3193408"/>
                  <a:pt x="22505708" y="3186780"/>
                  <a:pt x="22485575" y="3180150"/>
                </a:cubicBezTo>
                <a:cubicBezTo>
                  <a:pt x="22490607" y="3157499"/>
                  <a:pt x="22501933" y="3154184"/>
                  <a:pt x="22513887" y="3156531"/>
                </a:cubicBezTo>
                <a:cubicBezTo>
                  <a:pt x="22525841" y="3158881"/>
                  <a:pt x="22538424" y="3166891"/>
                  <a:pt x="22545973" y="3166891"/>
                </a:cubicBezTo>
                <a:cubicBezTo>
                  <a:pt x="22545974" y="3174625"/>
                  <a:pt x="22545973" y="3186780"/>
                  <a:pt x="22545973" y="3200038"/>
                </a:cubicBezTo>
                <a:close/>
                <a:moveTo>
                  <a:pt x="7716307" y="6614159"/>
                </a:moveTo>
                <a:cubicBezTo>
                  <a:pt x="7715954" y="6615688"/>
                  <a:pt x="7716190" y="6614668"/>
                  <a:pt x="7716660" y="6612630"/>
                </a:cubicBezTo>
                <a:lnTo>
                  <a:pt x="7717304" y="6609841"/>
                </a:lnTo>
                <a:close/>
                <a:moveTo>
                  <a:pt x="21930958" y="3346907"/>
                </a:moveTo>
                <a:cubicBezTo>
                  <a:pt x="21930958" y="3322111"/>
                  <a:pt x="21927206" y="3291115"/>
                  <a:pt x="21944467" y="3291115"/>
                </a:cubicBezTo>
                <a:cubicBezTo>
                  <a:pt x="21944468" y="3315912"/>
                  <a:pt x="21944468" y="3346907"/>
                  <a:pt x="21930958" y="3346907"/>
                </a:cubicBezTo>
                <a:close/>
                <a:moveTo>
                  <a:pt x="22575630" y="3200074"/>
                </a:moveTo>
                <a:cubicBezTo>
                  <a:pt x="22575629" y="3175480"/>
                  <a:pt x="22580180" y="3167996"/>
                  <a:pt x="22589281" y="3167996"/>
                </a:cubicBezTo>
                <a:cubicBezTo>
                  <a:pt x="22589281" y="3187244"/>
                  <a:pt x="22584730" y="3200074"/>
                  <a:pt x="22575630" y="3200074"/>
                </a:cubicBezTo>
                <a:close/>
                <a:moveTo>
                  <a:pt x="19660543" y="3872520"/>
                </a:moveTo>
                <a:cubicBezTo>
                  <a:pt x="19651197" y="3872520"/>
                  <a:pt x="19641850" y="3872520"/>
                  <a:pt x="19632504" y="3872520"/>
                </a:cubicBezTo>
                <a:cubicBezTo>
                  <a:pt x="19632503" y="3866105"/>
                  <a:pt x="19632504" y="3853274"/>
                  <a:pt x="19632504" y="3840443"/>
                </a:cubicBezTo>
                <a:cubicBezTo>
                  <a:pt x="19641850" y="3840443"/>
                  <a:pt x="19651197" y="3840443"/>
                  <a:pt x="19660542" y="3840443"/>
                </a:cubicBezTo>
                <a:cubicBezTo>
                  <a:pt x="19660542" y="3853274"/>
                  <a:pt x="19660542" y="3866105"/>
                  <a:pt x="19660543" y="3872520"/>
                </a:cubicBezTo>
                <a:close/>
                <a:moveTo>
                  <a:pt x="9669598" y="6173344"/>
                </a:moveTo>
                <a:cubicBezTo>
                  <a:pt x="9682497" y="6174423"/>
                  <a:pt x="9694411" y="6151442"/>
                  <a:pt x="9700330" y="6141985"/>
                </a:cubicBezTo>
                <a:cubicBezTo>
                  <a:pt x="9716115" y="6116765"/>
                  <a:pt x="9744510" y="6099437"/>
                  <a:pt x="9772905" y="6082108"/>
                </a:cubicBezTo>
                <a:cubicBezTo>
                  <a:pt x="9799267" y="6059850"/>
                  <a:pt x="9827661" y="6042521"/>
                  <a:pt x="9854877" y="6020068"/>
                </a:cubicBezTo>
                <a:cubicBezTo>
                  <a:pt x="9842463" y="6013031"/>
                  <a:pt x="9788847" y="6014577"/>
                  <a:pt x="9786895" y="5982645"/>
                </a:cubicBezTo>
                <a:cubicBezTo>
                  <a:pt x="9782177" y="5962144"/>
                  <a:pt x="9808985" y="5961370"/>
                  <a:pt x="9803087" y="5935744"/>
                </a:cubicBezTo>
                <a:cubicBezTo>
                  <a:pt x="9758174" y="5994652"/>
                  <a:pt x="9704923" y="6044685"/>
                  <a:pt x="9647937" y="6078488"/>
                </a:cubicBezTo>
                <a:cubicBezTo>
                  <a:pt x="9648708" y="6105294"/>
                  <a:pt x="9645535" y="6138406"/>
                  <a:pt x="9656558" y="6162853"/>
                </a:cubicBezTo>
                <a:cubicBezTo>
                  <a:pt x="9660891" y="6169951"/>
                  <a:pt x="9665299" y="6172984"/>
                  <a:pt x="9669598" y="6173344"/>
                </a:cubicBezTo>
                <a:close/>
                <a:moveTo>
                  <a:pt x="24610967" y="2735987"/>
                </a:moveTo>
                <a:cubicBezTo>
                  <a:pt x="24610966" y="2716740"/>
                  <a:pt x="24610967" y="2703909"/>
                  <a:pt x="24620941" y="2703909"/>
                </a:cubicBezTo>
                <a:cubicBezTo>
                  <a:pt x="24620942" y="2723156"/>
                  <a:pt x="24620942" y="2735987"/>
                  <a:pt x="24610967" y="2735987"/>
                </a:cubicBezTo>
                <a:close/>
                <a:moveTo>
                  <a:pt x="25024456" y="2641277"/>
                </a:moveTo>
                <a:cubicBezTo>
                  <a:pt x="25015111" y="2641277"/>
                  <a:pt x="25005764" y="2634861"/>
                  <a:pt x="24996417" y="2628445"/>
                </a:cubicBezTo>
                <a:cubicBezTo>
                  <a:pt x="24996417" y="2622031"/>
                  <a:pt x="25001089" y="2615615"/>
                  <a:pt x="25001089" y="2609197"/>
                </a:cubicBezTo>
                <a:cubicBezTo>
                  <a:pt x="25015111" y="2609197"/>
                  <a:pt x="25024456" y="2615615"/>
                  <a:pt x="25024456" y="2641277"/>
                </a:cubicBezTo>
                <a:close/>
                <a:moveTo>
                  <a:pt x="9517431" y="6211063"/>
                </a:moveTo>
                <a:cubicBezTo>
                  <a:pt x="9513893" y="6195687"/>
                  <a:pt x="9511533" y="6185436"/>
                  <a:pt x="9501282" y="6187795"/>
                </a:cubicBezTo>
                <a:cubicBezTo>
                  <a:pt x="9504821" y="6203171"/>
                  <a:pt x="9507180" y="6213422"/>
                  <a:pt x="9517431" y="6211063"/>
                </a:cubicBezTo>
                <a:close/>
                <a:moveTo>
                  <a:pt x="9578941" y="6196907"/>
                </a:moveTo>
                <a:cubicBezTo>
                  <a:pt x="9575402" y="6181531"/>
                  <a:pt x="9567916" y="6172459"/>
                  <a:pt x="9557665" y="6174819"/>
                </a:cubicBezTo>
                <a:cubicBezTo>
                  <a:pt x="9562383" y="6195320"/>
                  <a:pt x="9568689" y="6199266"/>
                  <a:pt x="9578941" y="6196907"/>
                </a:cubicBezTo>
                <a:close/>
                <a:moveTo>
                  <a:pt x="19967442" y="3806219"/>
                </a:moveTo>
                <a:cubicBezTo>
                  <a:pt x="19942309" y="3806219"/>
                  <a:pt x="19952361" y="3749451"/>
                  <a:pt x="19952361" y="3717316"/>
                </a:cubicBezTo>
                <a:cubicBezTo>
                  <a:pt x="19977495" y="3717316"/>
                  <a:pt x="19967442" y="3774086"/>
                  <a:pt x="19967442" y="3806219"/>
                </a:cubicBezTo>
                <a:close/>
                <a:moveTo>
                  <a:pt x="4557417" y="7353869"/>
                </a:moveTo>
                <a:cubicBezTo>
                  <a:pt x="4551793" y="7329432"/>
                  <a:pt x="4571344" y="7324932"/>
                  <a:pt x="4581120" y="7322683"/>
                </a:cubicBezTo>
                <a:cubicBezTo>
                  <a:pt x="4587869" y="7352007"/>
                  <a:pt x="4572080" y="7350494"/>
                  <a:pt x="4557417" y="7353869"/>
                </a:cubicBezTo>
                <a:close/>
                <a:moveTo>
                  <a:pt x="8040438" y="6553625"/>
                </a:moveTo>
                <a:cubicBezTo>
                  <a:pt x="8050352" y="6552696"/>
                  <a:pt x="8061004" y="6546186"/>
                  <a:pt x="8068698" y="6544416"/>
                </a:cubicBezTo>
                <a:cubicBezTo>
                  <a:pt x="8059239" y="6503316"/>
                  <a:pt x="8032012" y="6525811"/>
                  <a:pt x="8016624" y="6529352"/>
                </a:cubicBezTo>
                <a:cubicBezTo>
                  <a:pt x="8021353" y="6549902"/>
                  <a:pt x="8030525" y="6554554"/>
                  <a:pt x="8040438" y="6553625"/>
                </a:cubicBezTo>
                <a:close/>
                <a:moveTo>
                  <a:pt x="18813785" y="4075029"/>
                </a:moveTo>
                <a:cubicBezTo>
                  <a:pt x="18829509" y="4072614"/>
                  <a:pt x="18842782" y="4061341"/>
                  <a:pt x="18842782" y="4025909"/>
                </a:cubicBezTo>
                <a:cubicBezTo>
                  <a:pt x="18818278" y="4032350"/>
                  <a:pt x="18789689" y="4032350"/>
                  <a:pt x="18770084" y="4071002"/>
                </a:cubicBezTo>
                <a:cubicBezTo>
                  <a:pt x="18779887" y="4071002"/>
                  <a:pt x="18798061" y="4077444"/>
                  <a:pt x="18813785" y="4075029"/>
                </a:cubicBezTo>
                <a:close/>
                <a:moveTo>
                  <a:pt x="2474373" y="7836138"/>
                </a:moveTo>
                <a:cubicBezTo>
                  <a:pt x="2453267" y="7841725"/>
                  <a:pt x="2431760" y="7837911"/>
                  <a:pt x="2406265" y="7832093"/>
                </a:cubicBezTo>
                <a:cubicBezTo>
                  <a:pt x="2432312" y="7805326"/>
                  <a:pt x="2468858" y="7828075"/>
                  <a:pt x="2495477" y="7827142"/>
                </a:cubicBezTo>
                <a:cubicBezTo>
                  <a:pt x="2488401" y="7831368"/>
                  <a:pt x="2481410" y="7834275"/>
                  <a:pt x="2474373" y="7836138"/>
                </a:cubicBezTo>
                <a:close/>
                <a:moveTo>
                  <a:pt x="7635918" y="6649092"/>
                </a:moveTo>
                <a:cubicBezTo>
                  <a:pt x="7622604" y="6653492"/>
                  <a:pt x="7605992" y="6649300"/>
                  <a:pt x="7597464" y="6635232"/>
                </a:cubicBezTo>
                <a:cubicBezTo>
                  <a:pt x="7617558" y="6630608"/>
                  <a:pt x="7636483" y="6620908"/>
                  <a:pt x="7654572" y="6611402"/>
                </a:cubicBezTo>
                <a:cubicBezTo>
                  <a:pt x="7659243" y="6631701"/>
                  <a:pt x="7649230" y="6644692"/>
                  <a:pt x="7635918" y="6649092"/>
                </a:cubicBezTo>
                <a:close/>
                <a:moveTo>
                  <a:pt x="9297675" y="6269344"/>
                </a:moveTo>
                <a:cubicBezTo>
                  <a:pt x="9295197" y="6269914"/>
                  <a:pt x="9292229" y="6267911"/>
                  <a:pt x="9289072" y="6263262"/>
                </a:cubicBezTo>
                <a:lnTo>
                  <a:pt x="9289509" y="6247204"/>
                </a:lnTo>
                <a:lnTo>
                  <a:pt x="9289303" y="6247023"/>
                </a:lnTo>
                <a:cubicBezTo>
                  <a:pt x="9294855" y="6245745"/>
                  <a:pt x="9299615" y="6244650"/>
                  <a:pt x="9303581" y="6243737"/>
                </a:cubicBezTo>
                <a:cubicBezTo>
                  <a:pt x="9304676" y="6248496"/>
                  <a:pt x="9301805" y="6254168"/>
                  <a:pt x="9302901" y="6258928"/>
                </a:cubicBezTo>
                <a:lnTo>
                  <a:pt x="9292368" y="6249706"/>
                </a:lnTo>
                <a:lnTo>
                  <a:pt x="9303350" y="6259976"/>
                </a:lnTo>
                <a:cubicBezTo>
                  <a:pt x="9302145" y="6265629"/>
                  <a:pt x="9300154" y="6268773"/>
                  <a:pt x="9297675" y="6269344"/>
                </a:cubicBezTo>
                <a:close/>
                <a:moveTo>
                  <a:pt x="18664855" y="4114106"/>
                </a:moveTo>
                <a:cubicBezTo>
                  <a:pt x="18664855" y="4114106"/>
                  <a:pt x="18659867" y="4108124"/>
                  <a:pt x="18659867" y="4102142"/>
                </a:cubicBezTo>
                <a:cubicBezTo>
                  <a:pt x="18664855" y="4099150"/>
                  <a:pt x="18667348" y="4097655"/>
                  <a:pt x="18667972" y="4099150"/>
                </a:cubicBezTo>
                <a:cubicBezTo>
                  <a:pt x="18668596" y="4100647"/>
                  <a:pt x="18667349" y="4105132"/>
                  <a:pt x="18664855" y="4114106"/>
                </a:cubicBezTo>
                <a:close/>
                <a:moveTo>
                  <a:pt x="19594144" y="3902112"/>
                </a:moveTo>
                <a:cubicBezTo>
                  <a:pt x="19588887" y="3905416"/>
                  <a:pt x="19581877" y="3903764"/>
                  <a:pt x="19574867" y="3903764"/>
                </a:cubicBezTo>
                <a:cubicBezTo>
                  <a:pt x="19574867" y="3864119"/>
                  <a:pt x="19593560" y="3870727"/>
                  <a:pt x="19602906" y="3870727"/>
                </a:cubicBezTo>
                <a:cubicBezTo>
                  <a:pt x="19602906" y="3890549"/>
                  <a:pt x="19599401" y="3898808"/>
                  <a:pt x="19594144" y="3902112"/>
                </a:cubicBezTo>
                <a:close/>
                <a:moveTo>
                  <a:pt x="22012851" y="3345509"/>
                </a:moveTo>
                <a:cubicBezTo>
                  <a:pt x="22003088" y="3345509"/>
                  <a:pt x="21988448" y="3351652"/>
                  <a:pt x="21988448" y="3320938"/>
                </a:cubicBezTo>
                <a:cubicBezTo>
                  <a:pt x="21998208" y="3320938"/>
                  <a:pt x="22012851" y="3314795"/>
                  <a:pt x="22012851" y="3345509"/>
                </a:cubicBezTo>
                <a:close/>
                <a:moveTo>
                  <a:pt x="2946083" y="7733822"/>
                </a:moveTo>
                <a:cubicBezTo>
                  <a:pt x="2921353" y="7722884"/>
                  <a:pt x="2889370" y="7724702"/>
                  <a:pt x="2879678" y="7682589"/>
                </a:cubicBezTo>
                <a:cubicBezTo>
                  <a:pt x="2894624" y="7679149"/>
                  <a:pt x="2910449" y="7675507"/>
                  <a:pt x="2926274" y="7671865"/>
                </a:cubicBezTo>
                <a:cubicBezTo>
                  <a:pt x="2931120" y="7692922"/>
                  <a:pt x="2941237" y="7712765"/>
                  <a:pt x="2946083" y="7733822"/>
                </a:cubicBezTo>
                <a:close/>
                <a:moveTo>
                  <a:pt x="21689813" y="3420423"/>
                </a:moveTo>
                <a:cubicBezTo>
                  <a:pt x="21676873" y="3422659"/>
                  <a:pt x="21662084" y="3417923"/>
                  <a:pt x="21654691" y="3417924"/>
                </a:cubicBezTo>
                <a:cubicBezTo>
                  <a:pt x="21611147" y="3405296"/>
                  <a:pt x="21571710" y="3411610"/>
                  <a:pt x="21527343" y="3411610"/>
                </a:cubicBezTo>
                <a:cubicBezTo>
                  <a:pt x="21527344" y="3386882"/>
                  <a:pt x="21538435" y="3379255"/>
                  <a:pt x="21551991" y="3377809"/>
                </a:cubicBezTo>
                <a:cubicBezTo>
                  <a:pt x="21565548" y="3376360"/>
                  <a:pt x="21581569" y="3381096"/>
                  <a:pt x="21591429" y="3381096"/>
                </a:cubicBezTo>
                <a:cubicBezTo>
                  <a:pt x="21630043" y="3386356"/>
                  <a:pt x="21674409" y="3381096"/>
                  <a:pt x="21713845" y="3381096"/>
                </a:cubicBezTo>
                <a:cubicBezTo>
                  <a:pt x="21713845" y="3408981"/>
                  <a:pt x="21702754" y="3418187"/>
                  <a:pt x="21689813" y="3420423"/>
                </a:cubicBezTo>
                <a:close/>
                <a:moveTo>
                  <a:pt x="24952411" y="2669735"/>
                </a:moveTo>
                <a:cubicBezTo>
                  <a:pt x="24943061" y="2663592"/>
                  <a:pt x="24933717" y="2657448"/>
                  <a:pt x="24924372" y="2651306"/>
                </a:cubicBezTo>
                <a:cubicBezTo>
                  <a:pt x="24926706" y="2646698"/>
                  <a:pt x="24929627" y="2643627"/>
                  <a:pt x="24932696" y="2642091"/>
                </a:cubicBezTo>
                <a:cubicBezTo>
                  <a:pt x="24941895" y="2637484"/>
                  <a:pt x="24952411" y="2646698"/>
                  <a:pt x="24952411" y="2669735"/>
                </a:cubicBezTo>
                <a:close/>
                <a:moveTo>
                  <a:pt x="20127291" y="3783173"/>
                </a:moveTo>
                <a:cubicBezTo>
                  <a:pt x="20122034" y="3786201"/>
                  <a:pt x="20115024" y="3784274"/>
                  <a:pt x="20108015" y="3784274"/>
                </a:cubicBezTo>
                <a:cubicBezTo>
                  <a:pt x="20108015" y="3745731"/>
                  <a:pt x="20122034" y="3752338"/>
                  <a:pt x="20136053" y="3752339"/>
                </a:cubicBezTo>
                <a:cubicBezTo>
                  <a:pt x="20136054" y="3772160"/>
                  <a:pt x="20132549" y="3780144"/>
                  <a:pt x="20127291" y="3783173"/>
                </a:cubicBezTo>
                <a:close/>
                <a:moveTo>
                  <a:pt x="24163456" y="2857493"/>
                </a:moveTo>
                <a:cubicBezTo>
                  <a:pt x="24153630" y="2857493"/>
                  <a:pt x="24138894" y="2863853"/>
                  <a:pt x="24124974" y="2851131"/>
                </a:cubicBezTo>
                <a:cubicBezTo>
                  <a:pt x="24110238" y="2838412"/>
                  <a:pt x="24163456" y="2793879"/>
                  <a:pt x="24163456" y="2793879"/>
                </a:cubicBezTo>
                <a:cubicBezTo>
                  <a:pt x="24163455" y="2812981"/>
                  <a:pt x="24163456" y="2838412"/>
                  <a:pt x="24163456" y="2857493"/>
                </a:cubicBezTo>
                <a:close/>
                <a:moveTo>
                  <a:pt x="25555047" y="2538065"/>
                </a:moveTo>
                <a:lnTo>
                  <a:pt x="25556336" y="2535777"/>
                </a:lnTo>
                <a:cubicBezTo>
                  <a:pt x="25557066" y="2534482"/>
                  <a:pt x="25556884" y="2534807"/>
                  <a:pt x="25556199" y="2536021"/>
                </a:cubicBezTo>
                <a:close/>
                <a:moveTo>
                  <a:pt x="18657650" y="4128174"/>
                </a:moveTo>
                <a:cubicBezTo>
                  <a:pt x="18653909" y="4117947"/>
                  <a:pt x="18655779" y="4107719"/>
                  <a:pt x="18659053" y="4108998"/>
                </a:cubicBezTo>
                <a:cubicBezTo>
                  <a:pt x="18660144" y="4109424"/>
                  <a:pt x="18661391" y="4111129"/>
                  <a:pt x="18662637" y="4114537"/>
                </a:cubicBezTo>
                <a:cubicBezTo>
                  <a:pt x="18662637" y="4121357"/>
                  <a:pt x="18657650" y="4128174"/>
                  <a:pt x="18657650" y="4128174"/>
                </a:cubicBezTo>
                <a:close/>
                <a:moveTo>
                  <a:pt x="2082354" y="7943100"/>
                </a:moveTo>
                <a:cubicBezTo>
                  <a:pt x="2075949" y="7943230"/>
                  <a:pt x="2069594" y="7937975"/>
                  <a:pt x="2066657" y="7925215"/>
                </a:cubicBezTo>
                <a:cubicBezTo>
                  <a:pt x="2077609" y="7928069"/>
                  <a:pt x="2088557" y="7930923"/>
                  <a:pt x="2098332" y="7928673"/>
                </a:cubicBezTo>
                <a:cubicBezTo>
                  <a:pt x="2095207" y="7937455"/>
                  <a:pt x="2088755" y="7942970"/>
                  <a:pt x="2082354" y="7943100"/>
                </a:cubicBezTo>
                <a:close/>
                <a:moveTo>
                  <a:pt x="7579440" y="6679216"/>
                </a:moveTo>
                <a:cubicBezTo>
                  <a:pt x="7569868" y="6682755"/>
                  <a:pt x="7560361" y="6680935"/>
                  <a:pt x="7556273" y="6663173"/>
                </a:cubicBezTo>
                <a:cubicBezTo>
                  <a:pt x="7567371" y="6660619"/>
                  <a:pt x="7580585" y="6654572"/>
                  <a:pt x="7592139" y="6657172"/>
                </a:cubicBezTo>
                <a:lnTo>
                  <a:pt x="7598580" y="6660692"/>
                </a:lnTo>
                <a:lnTo>
                  <a:pt x="7597671" y="6659922"/>
                </a:lnTo>
                <a:cubicBezTo>
                  <a:pt x="7596042" y="6658281"/>
                  <a:pt x="7594263" y="6656003"/>
                  <a:pt x="7593676" y="6653451"/>
                </a:cubicBezTo>
                <a:cubicBezTo>
                  <a:pt x="7597261" y="6647251"/>
                  <a:pt x="7596086" y="6642147"/>
                  <a:pt x="7594912" y="6637043"/>
                </a:cubicBezTo>
                <a:cubicBezTo>
                  <a:pt x="7599053" y="6644151"/>
                  <a:pt x="7602314" y="6647432"/>
                  <a:pt x="7603643" y="6650485"/>
                </a:cubicBezTo>
                <a:lnTo>
                  <a:pt x="7600924" y="6661974"/>
                </a:lnTo>
                <a:lnTo>
                  <a:pt x="7602998" y="6663107"/>
                </a:lnTo>
                <a:cubicBezTo>
                  <a:pt x="7598650" y="6666779"/>
                  <a:pt x="7589012" y="6675677"/>
                  <a:pt x="7579440" y="6679216"/>
                </a:cubicBezTo>
                <a:close/>
                <a:moveTo>
                  <a:pt x="24321978" y="2825999"/>
                </a:moveTo>
                <a:cubicBezTo>
                  <a:pt x="24312370" y="2825999"/>
                  <a:pt x="24302764" y="2825999"/>
                  <a:pt x="24293160" y="2825999"/>
                </a:cubicBezTo>
                <a:cubicBezTo>
                  <a:pt x="24288356" y="2813610"/>
                  <a:pt x="24283553" y="2801194"/>
                  <a:pt x="24279549" y="2788799"/>
                </a:cubicBezTo>
                <a:cubicBezTo>
                  <a:pt x="24293161" y="2776399"/>
                  <a:pt x="24307568" y="2770200"/>
                  <a:pt x="24321978" y="2770201"/>
                </a:cubicBezTo>
                <a:cubicBezTo>
                  <a:pt x="24321978" y="2788799"/>
                  <a:pt x="24321978" y="2807403"/>
                  <a:pt x="24321978" y="2825999"/>
                </a:cubicBezTo>
                <a:close/>
                <a:moveTo>
                  <a:pt x="24981253" y="2674425"/>
                </a:moveTo>
                <a:cubicBezTo>
                  <a:pt x="24972150" y="2674425"/>
                  <a:pt x="24967598" y="2668010"/>
                  <a:pt x="24967599" y="2642347"/>
                </a:cubicBezTo>
                <a:cubicBezTo>
                  <a:pt x="24976700" y="2642347"/>
                  <a:pt x="24981253" y="2655178"/>
                  <a:pt x="24981253" y="2674425"/>
                </a:cubicBezTo>
                <a:close/>
                <a:moveTo>
                  <a:pt x="25551491" y="2544377"/>
                </a:moveTo>
                <a:lnTo>
                  <a:pt x="25553053" y="2541605"/>
                </a:lnTo>
                <a:lnTo>
                  <a:pt x="25555047" y="2538065"/>
                </a:lnTo>
                <a:close/>
                <a:moveTo>
                  <a:pt x="25773696" y="2494472"/>
                </a:moveTo>
                <a:cubicBezTo>
                  <a:pt x="25763721" y="2462396"/>
                  <a:pt x="25763721" y="2462396"/>
                  <a:pt x="25773697" y="2462396"/>
                </a:cubicBezTo>
                <a:cubicBezTo>
                  <a:pt x="25773697" y="2468810"/>
                  <a:pt x="25773696" y="2475227"/>
                  <a:pt x="25773696" y="2494472"/>
                </a:cubicBezTo>
                <a:close/>
                <a:moveTo>
                  <a:pt x="8235415" y="6532373"/>
                </a:moveTo>
                <a:cubicBezTo>
                  <a:pt x="8222819" y="6524346"/>
                  <a:pt x="8215326" y="6515144"/>
                  <a:pt x="8203922" y="6512306"/>
                </a:cubicBezTo>
                <a:cubicBezTo>
                  <a:pt x="8212938" y="6504768"/>
                  <a:pt x="8220758" y="6492042"/>
                  <a:pt x="8223475" y="6480491"/>
                </a:cubicBezTo>
                <a:cubicBezTo>
                  <a:pt x="8227057" y="6496055"/>
                  <a:pt x="8230639" y="6511620"/>
                  <a:pt x="8235415" y="6532373"/>
                </a:cubicBezTo>
                <a:close/>
                <a:moveTo>
                  <a:pt x="8793015" y="6404044"/>
                </a:moveTo>
                <a:cubicBezTo>
                  <a:pt x="8783496" y="6406235"/>
                  <a:pt x="8777563" y="6402226"/>
                  <a:pt x="8772864" y="6381809"/>
                </a:cubicBezTo>
                <a:cubicBezTo>
                  <a:pt x="8782383" y="6379618"/>
                  <a:pt x="8788316" y="6383627"/>
                  <a:pt x="8793015" y="6404044"/>
                </a:cubicBezTo>
                <a:close/>
                <a:moveTo>
                  <a:pt x="24356653" y="2823066"/>
                </a:moveTo>
                <a:cubicBezTo>
                  <a:pt x="24351771" y="2826139"/>
                  <a:pt x="24345671" y="2824603"/>
                  <a:pt x="24340790" y="2824603"/>
                </a:cubicBezTo>
                <a:cubicBezTo>
                  <a:pt x="24340790" y="2793877"/>
                  <a:pt x="24355435" y="2793877"/>
                  <a:pt x="24365194" y="2793877"/>
                </a:cubicBezTo>
                <a:cubicBezTo>
                  <a:pt x="24365193" y="2812312"/>
                  <a:pt x="24361533" y="2819993"/>
                  <a:pt x="24356653" y="2823066"/>
                </a:cubicBezTo>
                <a:close/>
                <a:moveTo>
                  <a:pt x="25511454" y="2557894"/>
                </a:moveTo>
                <a:cubicBezTo>
                  <a:pt x="25509153" y="2557894"/>
                  <a:pt x="25506752" y="2554935"/>
                  <a:pt x="25504349" y="2549017"/>
                </a:cubicBezTo>
                <a:cubicBezTo>
                  <a:pt x="25509153" y="2543097"/>
                  <a:pt x="25509154" y="2538166"/>
                  <a:pt x="25513956" y="2538166"/>
                </a:cubicBezTo>
                <a:cubicBezTo>
                  <a:pt x="25513957" y="2543097"/>
                  <a:pt x="25517961" y="2543097"/>
                  <a:pt x="25517961" y="2549016"/>
                </a:cubicBezTo>
                <a:lnTo>
                  <a:pt x="25515504" y="2552368"/>
                </a:lnTo>
                <a:close/>
                <a:moveTo>
                  <a:pt x="18745580" y="4116098"/>
                </a:moveTo>
                <a:cubicBezTo>
                  <a:pt x="18745580" y="4083887"/>
                  <a:pt x="18725976" y="4083887"/>
                  <a:pt x="18716174" y="4083887"/>
                </a:cubicBezTo>
                <a:cubicBezTo>
                  <a:pt x="18716174" y="4122538"/>
                  <a:pt x="18730878" y="4116098"/>
                  <a:pt x="18745580" y="4116098"/>
                </a:cubicBezTo>
                <a:close/>
                <a:moveTo>
                  <a:pt x="25547581" y="2551314"/>
                </a:moveTo>
                <a:cubicBezTo>
                  <a:pt x="25547581" y="2551314"/>
                  <a:pt x="25548311" y="2550020"/>
                  <a:pt x="25549359" y="2548160"/>
                </a:cubicBezTo>
                <a:lnTo>
                  <a:pt x="25551491" y="2544377"/>
                </a:lnTo>
                <a:close/>
                <a:moveTo>
                  <a:pt x="4402705" y="7418747"/>
                </a:moveTo>
                <a:cubicBezTo>
                  <a:pt x="4397175" y="7419329"/>
                  <a:pt x="4391468" y="7419258"/>
                  <a:pt x="4386029" y="7419126"/>
                </a:cubicBezTo>
                <a:cubicBezTo>
                  <a:pt x="4405369" y="7409139"/>
                  <a:pt x="4417503" y="7395276"/>
                  <a:pt x="4435633" y="7380032"/>
                </a:cubicBezTo>
                <a:cubicBezTo>
                  <a:pt x="4434281" y="7409404"/>
                  <a:pt x="4419294" y="7417005"/>
                  <a:pt x="4402705" y="7418747"/>
                </a:cubicBezTo>
                <a:close/>
                <a:moveTo>
                  <a:pt x="18637877" y="4143348"/>
                </a:moveTo>
                <a:cubicBezTo>
                  <a:pt x="18624025" y="4147222"/>
                  <a:pt x="18607118" y="4147222"/>
                  <a:pt x="18602229" y="4147222"/>
                </a:cubicBezTo>
                <a:cubicBezTo>
                  <a:pt x="18604674" y="4119327"/>
                  <a:pt x="18612007" y="4108479"/>
                  <a:pt x="18621683" y="4106154"/>
                </a:cubicBezTo>
                <a:cubicBezTo>
                  <a:pt x="18631359" y="4103828"/>
                  <a:pt x="18643377" y="4110026"/>
                  <a:pt x="18655192" y="4116228"/>
                </a:cubicBezTo>
                <a:cubicBezTo>
                  <a:pt x="18662525" y="4131725"/>
                  <a:pt x="18651729" y="4139473"/>
                  <a:pt x="18637877" y="4143348"/>
                </a:cubicBezTo>
                <a:close/>
                <a:moveTo>
                  <a:pt x="9075114" y="6345613"/>
                </a:moveTo>
                <a:cubicBezTo>
                  <a:pt x="9059701" y="6349160"/>
                  <a:pt x="9045471" y="6357846"/>
                  <a:pt x="9034421" y="6333340"/>
                </a:cubicBezTo>
                <a:cubicBezTo>
                  <a:pt x="9030874" y="6317927"/>
                  <a:pt x="9021008" y="6298559"/>
                  <a:pt x="9006777" y="6307245"/>
                </a:cubicBezTo>
                <a:cubicBezTo>
                  <a:pt x="8983454" y="6323431"/>
                  <a:pt x="8974361" y="6330933"/>
                  <a:pt x="8953444" y="6287061"/>
                </a:cubicBezTo>
                <a:cubicBezTo>
                  <a:pt x="8994954" y="6255869"/>
                  <a:pt x="9040417" y="6218357"/>
                  <a:pt x="9080940" y="6182884"/>
                </a:cubicBezTo>
                <a:cubicBezTo>
                  <a:pt x="9101899" y="6156422"/>
                  <a:pt x="9131501" y="6100921"/>
                  <a:pt x="9162285" y="6164163"/>
                </a:cubicBezTo>
                <a:cubicBezTo>
                  <a:pt x="9152010" y="6166528"/>
                  <a:pt x="9141735" y="6168892"/>
                  <a:pt x="9131460" y="6171257"/>
                </a:cubicBezTo>
                <a:cubicBezTo>
                  <a:pt x="9141904" y="6216638"/>
                  <a:pt x="9171505" y="6274742"/>
                  <a:pt x="9133626" y="6294279"/>
                </a:cubicBezTo>
                <a:cubicBezTo>
                  <a:pt x="9114258" y="6304147"/>
                  <a:pt x="9081434" y="6349569"/>
                  <a:pt x="9054198" y="6301740"/>
                </a:cubicBezTo>
                <a:lnTo>
                  <a:pt x="9054145" y="6302012"/>
                </a:lnTo>
                <a:lnTo>
                  <a:pt x="9058502" y="6318342"/>
                </a:lnTo>
                <a:cubicBezTo>
                  <a:pt x="9057976" y="6320143"/>
                  <a:pt x="9056821" y="6321249"/>
                  <a:pt x="9055056" y="6321403"/>
                </a:cubicBezTo>
                <a:lnTo>
                  <a:pt x="9048073" y="6318802"/>
                </a:lnTo>
                <a:lnTo>
                  <a:pt x="9047470" y="6319518"/>
                </a:lnTo>
                <a:cubicBezTo>
                  <a:pt x="9060110" y="6327428"/>
                  <a:pt x="9067612" y="6336521"/>
                  <a:pt x="9075114" y="6345613"/>
                </a:cubicBezTo>
                <a:close/>
                <a:moveTo>
                  <a:pt x="3019782" y="7741518"/>
                </a:moveTo>
                <a:cubicBezTo>
                  <a:pt x="3003283" y="7743959"/>
                  <a:pt x="2984953" y="7741399"/>
                  <a:pt x="2969398" y="7744979"/>
                </a:cubicBezTo>
                <a:cubicBezTo>
                  <a:pt x="2971028" y="7728333"/>
                  <a:pt x="2972655" y="7711689"/>
                  <a:pt x="2975470" y="7700194"/>
                </a:cubicBezTo>
                <a:cubicBezTo>
                  <a:pt x="2985839" y="7697808"/>
                  <a:pt x="2992209" y="7701765"/>
                  <a:pt x="3002577" y="7699379"/>
                </a:cubicBezTo>
                <a:cubicBezTo>
                  <a:pt x="3020502" y="7706101"/>
                  <a:pt x="3042425" y="7706478"/>
                  <a:pt x="3059164" y="7708049"/>
                </a:cubicBezTo>
                <a:cubicBezTo>
                  <a:pt x="3050943" y="7731634"/>
                  <a:pt x="3036281" y="7739076"/>
                  <a:pt x="3019782" y="7741518"/>
                </a:cubicBezTo>
                <a:close/>
                <a:moveTo>
                  <a:pt x="7272316" y="6765930"/>
                </a:moveTo>
                <a:cubicBezTo>
                  <a:pt x="7265989" y="6761926"/>
                  <a:pt x="7253334" y="6753920"/>
                  <a:pt x="7245814" y="6744733"/>
                </a:cubicBezTo>
                <a:cubicBezTo>
                  <a:pt x="7294770" y="6722547"/>
                  <a:pt x="7342871" y="6700558"/>
                  <a:pt x="7390635" y="6673187"/>
                </a:cubicBezTo>
                <a:cubicBezTo>
                  <a:pt x="7415114" y="6662094"/>
                  <a:pt x="7435650" y="6657368"/>
                  <a:pt x="7453801" y="6642272"/>
                </a:cubicBezTo>
                <a:cubicBezTo>
                  <a:pt x="7464459" y="6635725"/>
                  <a:pt x="7476851" y="6625707"/>
                  <a:pt x="7490893" y="6628361"/>
                </a:cubicBezTo>
                <a:lnTo>
                  <a:pt x="7503057" y="6634593"/>
                </a:lnTo>
                <a:lnTo>
                  <a:pt x="7495949" y="6621716"/>
                </a:lnTo>
                <a:cubicBezTo>
                  <a:pt x="7496116" y="6617175"/>
                  <a:pt x="7499393" y="6615134"/>
                  <a:pt x="7506104" y="6621309"/>
                </a:cubicBezTo>
                <a:lnTo>
                  <a:pt x="7504635" y="6635402"/>
                </a:lnTo>
                <a:lnTo>
                  <a:pt x="7505482" y="6635837"/>
                </a:lnTo>
                <a:lnTo>
                  <a:pt x="7504530" y="6636410"/>
                </a:lnTo>
                <a:lnTo>
                  <a:pt x="7504455" y="6637127"/>
                </a:lnTo>
                <a:lnTo>
                  <a:pt x="7504177" y="6636623"/>
                </a:lnTo>
                <a:lnTo>
                  <a:pt x="7373316" y="6715389"/>
                </a:lnTo>
                <a:cubicBezTo>
                  <a:pt x="7348837" y="6726481"/>
                  <a:pt x="7330349" y="6736196"/>
                  <a:pt x="7305871" y="6747289"/>
                </a:cubicBezTo>
                <a:cubicBezTo>
                  <a:pt x="7296796" y="6754836"/>
                  <a:pt x="7282586" y="6763566"/>
                  <a:pt x="7272316" y="6765930"/>
                </a:cubicBezTo>
                <a:close/>
                <a:moveTo>
                  <a:pt x="8311022" y="6526876"/>
                </a:moveTo>
                <a:cubicBezTo>
                  <a:pt x="8319222" y="6519612"/>
                  <a:pt x="8322839" y="6508027"/>
                  <a:pt x="8320489" y="6497814"/>
                </a:cubicBezTo>
                <a:cubicBezTo>
                  <a:pt x="8304264" y="6497516"/>
                  <a:pt x="8289361" y="6502962"/>
                  <a:pt x="8273973" y="6496423"/>
                </a:cubicBezTo>
                <a:lnTo>
                  <a:pt x="8260474" y="6486751"/>
                </a:lnTo>
                <a:lnTo>
                  <a:pt x="8267276" y="6498424"/>
                </a:lnTo>
                <a:cubicBezTo>
                  <a:pt x="8264866" y="6509728"/>
                  <a:pt x="8260106" y="6510824"/>
                  <a:pt x="8252998" y="6501710"/>
                </a:cubicBezTo>
                <a:lnTo>
                  <a:pt x="8258585" y="6485397"/>
                </a:lnTo>
                <a:lnTo>
                  <a:pt x="8258354" y="6485231"/>
                </a:lnTo>
                <a:lnTo>
                  <a:pt x="8258666" y="6485159"/>
                </a:lnTo>
                <a:lnTo>
                  <a:pt x="8258992" y="6484208"/>
                </a:lnTo>
                <a:lnTo>
                  <a:pt x="8259443" y="6484980"/>
                </a:lnTo>
                <a:lnTo>
                  <a:pt x="8271140" y="6482288"/>
                </a:lnTo>
                <a:cubicBezTo>
                  <a:pt x="8275961" y="6479835"/>
                  <a:pt x="8280194" y="6474829"/>
                  <a:pt x="8280401" y="6464027"/>
                </a:cubicBezTo>
                <a:cubicBezTo>
                  <a:pt x="8285930" y="6441249"/>
                  <a:pt x="8274938" y="6416895"/>
                  <a:pt x="8270238" y="6396470"/>
                </a:cubicBezTo>
                <a:cubicBezTo>
                  <a:pt x="8240726" y="6408639"/>
                  <a:pt x="8210039" y="6415702"/>
                  <a:pt x="8175827" y="6407446"/>
                </a:cubicBezTo>
                <a:cubicBezTo>
                  <a:pt x="8246103" y="6338402"/>
                  <a:pt x="8314156" y="6263598"/>
                  <a:pt x="8394373" y="6218253"/>
                </a:cubicBezTo>
                <a:cubicBezTo>
                  <a:pt x="8412481" y="6203333"/>
                  <a:pt x="8437200" y="6197644"/>
                  <a:pt x="8450193" y="6183900"/>
                </a:cubicBezTo>
                <a:cubicBezTo>
                  <a:pt x="8468301" y="6168980"/>
                  <a:pt x="8479141" y="6145875"/>
                  <a:pt x="8497247" y="6130954"/>
                </a:cubicBezTo>
                <a:cubicBezTo>
                  <a:pt x="8533462" y="6101114"/>
                  <a:pt x="8579815" y="6095822"/>
                  <a:pt x="8618381" y="6076193"/>
                </a:cubicBezTo>
                <a:cubicBezTo>
                  <a:pt x="8597509" y="6102502"/>
                  <a:pt x="8571523" y="6129990"/>
                  <a:pt x="8547368" y="6161536"/>
                </a:cubicBezTo>
                <a:cubicBezTo>
                  <a:pt x="8531612" y="6186668"/>
                  <a:pt x="8551241" y="6225163"/>
                  <a:pt x="8557117" y="6250694"/>
                </a:cubicBezTo>
                <a:cubicBezTo>
                  <a:pt x="8550828" y="6246765"/>
                  <a:pt x="8543363" y="6237730"/>
                  <a:pt x="8535898" y="6228695"/>
                </a:cubicBezTo>
                <a:cubicBezTo>
                  <a:pt x="8542949" y="6259332"/>
                  <a:pt x="8540946" y="6297428"/>
                  <a:pt x="8560990" y="6314322"/>
                </a:cubicBezTo>
                <a:cubicBezTo>
                  <a:pt x="8582013" y="6335470"/>
                  <a:pt x="8606410" y="6324479"/>
                  <a:pt x="8628366" y="6330179"/>
                </a:cubicBezTo>
                <a:cubicBezTo>
                  <a:pt x="8586648" y="6425806"/>
                  <a:pt x="8497352" y="6435603"/>
                  <a:pt x="8423837" y="6463276"/>
                </a:cubicBezTo>
                <a:cubicBezTo>
                  <a:pt x="8420312" y="6447957"/>
                  <a:pt x="8415611" y="6427533"/>
                  <a:pt x="8412086" y="6412214"/>
                </a:cubicBezTo>
                <a:cubicBezTo>
                  <a:pt x="8377046" y="6447162"/>
                  <a:pt x="8353849" y="6506266"/>
                  <a:pt x="8311022" y="6526876"/>
                </a:cubicBezTo>
                <a:close/>
                <a:moveTo>
                  <a:pt x="24387621" y="2830635"/>
                </a:moveTo>
                <a:cubicBezTo>
                  <a:pt x="24387621" y="2816999"/>
                  <a:pt x="24387620" y="2810189"/>
                  <a:pt x="24388867" y="2808472"/>
                </a:cubicBezTo>
                <a:cubicBezTo>
                  <a:pt x="24390114" y="2806752"/>
                  <a:pt x="24392605" y="2810189"/>
                  <a:pt x="24397595" y="2817000"/>
                </a:cubicBezTo>
                <a:cubicBezTo>
                  <a:pt x="24392605" y="2823816"/>
                  <a:pt x="24387621" y="2823816"/>
                  <a:pt x="24387621" y="2830635"/>
                </a:cubicBezTo>
                <a:close/>
                <a:moveTo>
                  <a:pt x="24664999" y="2769095"/>
                </a:moveTo>
                <a:cubicBezTo>
                  <a:pt x="24664998" y="2743684"/>
                  <a:pt x="24669550" y="2737055"/>
                  <a:pt x="24678653" y="2737055"/>
                </a:cubicBezTo>
                <a:cubicBezTo>
                  <a:pt x="24678653" y="2755837"/>
                  <a:pt x="24674102" y="2769096"/>
                  <a:pt x="24664999" y="2769095"/>
                </a:cubicBezTo>
                <a:close/>
                <a:moveTo>
                  <a:pt x="25285992" y="2627069"/>
                </a:moveTo>
                <a:cubicBezTo>
                  <a:pt x="25285993" y="2620654"/>
                  <a:pt x="25281006" y="2614238"/>
                  <a:pt x="25281006" y="2607823"/>
                </a:cubicBezTo>
                <a:cubicBezTo>
                  <a:pt x="25281006" y="2607823"/>
                  <a:pt x="25281007" y="2601409"/>
                  <a:pt x="25281006" y="2594996"/>
                </a:cubicBezTo>
                <a:cubicBezTo>
                  <a:pt x="25290981" y="2594996"/>
                  <a:pt x="25285992" y="2627069"/>
                  <a:pt x="25285992" y="2627069"/>
                </a:cubicBezTo>
                <a:close/>
                <a:moveTo>
                  <a:pt x="144223" y="8419601"/>
                </a:moveTo>
                <a:cubicBezTo>
                  <a:pt x="129194" y="8427022"/>
                  <a:pt x="107882" y="8411983"/>
                  <a:pt x="94791" y="8406813"/>
                </a:cubicBezTo>
                <a:cubicBezTo>
                  <a:pt x="96237" y="8390116"/>
                  <a:pt x="97685" y="8373419"/>
                  <a:pt x="95301" y="8363058"/>
                </a:cubicBezTo>
                <a:cubicBezTo>
                  <a:pt x="113948" y="8375132"/>
                  <a:pt x="137973" y="8391421"/>
                  <a:pt x="156620" y="8403494"/>
                </a:cubicBezTo>
                <a:cubicBezTo>
                  <a:pt x="153545" y="8412156"/>
                  <a:pt x="149231" y="8417126"/>
                  <a:pt x="144223" y="8419601"/>
                </a:cubicBezTo>
                <a:close/>
                <a:moveTo>
                  <a:pt x="22041723" y="3380027"/>
                </a:moveTo>
                <a:cubicBezTo>
                  <a:pt x="22032622" y="3380027"/>
                  <a:pt x="22028072" y="3366120"/>
                  <a:pt x="22028072" y="3347944"/>
                </a:cubicBezTo>
                <a:cubicBezTo>
                  <a:pt x="22037173" y="3347944"/>
                  <a:pt x="22041723" y="3360773"/>
                  <a:pt x="22041723" y="3380027"/>
                </a:cubicBezTo>
                <a:close/>
                <a:moveTo>
                  <a:pt x="3127583" y="7734440"/>
                </a:moveTo>
                <a:cubicBezTo>
                  <a:pt x="3122649" y="7735214"/>
                  <a:pt x="3117888" y="7735673"/>
                  <a:pt x="3114190" y="7736524"/>
                </a:cubicBezTo>
                <a:cubicBezTo>
                  <a:pt x="3104478" y="7694327"/>
                  <a:pt x="3137712" y="7703340"/>
                  <a:pt x="3152509" y="7699934"/>
                </a:cubicBezTo>
                <a:cubicBezTo>
                  <a:pt x="3158731" y="7726968"/>
                  <a:pt x="3142387" y="7732118"/>
                  <a:pt x="3127583" y="7734440"/>
                </a:cubicBezTo>
                <a:close/>
                <a:moveTo>
                  <a:pt x="7494300" y="6729458"/>
                </a:moveTo>
                <a:cubicBezTo>
                  <a:pt x="7489354" y="6730235"/>
                  <a:pt x="7484557" y="6730702"/>
                  <a:pt x="7480790" y="6731569"/>
                </a:cubicBezTo>
                <a:cubicBezTo>
                  <a:pt x="7471078" y="6689372"/>
                  <a:pt x="7504024" y="6698451"/>
                  <a:pt x="7519094" y="6694983"/>
                </a:cubicBezTo>
                <a:cubicBezTo>
                  <a:pt x="7525316" y="6722016"/>
                  <a:pt x="7509136" y="6727129"/>
                  <a:pt x="7494300" y="6729458"/>
                </a:cubicBezTo>
                <a:close/>
                <a:moveTo>
                  <a:pt x="1505913" y="8108911"/>
                </a:moveTo>
                <a:cubicBezTo>
                  <a:pt x="1502388" y="8093597"/>
                  <a:pt x="1504798" y="8082292"/>
                  <a:pt x="1514314" y="8080102"/>
                </a:cubicBezTo>
                <a:cubicBezTo>
                  <a:pt x="1517839" y="8095415"/>
                  <a:pt x="1515432" y="8106720"/>
                  <a:pt x="1505913" y="8108911"/>
                </a:cubicBezTo>
                <a:close/>
                <a:moveTo>
                  <a:pt x="2572126" y="7863526"/>
                </a:moveTo>
                <a:cubicBezTo>
                  <a:pt x="2567427" y="7843108"/>
                  <a:pt x="2571011" y="7836908"/>
                  <a:pt x="2580530" y="7834717"/>
                </a:cubicBezTo>
                <a:cubicBezTo>
                  <a:pt x="2584055" y="7850030"/>
                  <a:pt x="2581645" y="7861335"/>
                  <a:pt x="2572126" y="7863526"/>
                </a:cubicBezTo>
                <a:close/>
                <a:moveTo>
                  <a:pt x="3098790" y="7742317"/>
                </a:moveTo>
                <a:cubicBezTo>
                  <a:pt x="3088414" y="7739360"/>
                  <a:pt x="3077199" y="7736598"/>
                  <a:pt x="3065984" y="7733836"/>
                </a:cubicBezTo>
                <a:cubicBezTo>
                  <a:pt x="3068671" y="7722530"/>
                  <a:pt x="3076711" y="7715336"/>
                  <a:pt x="3080239" y="7703837"/>
                </a:cubicBezTo>
                <a:cubicBezTo>
                  <a:pt x="3087594" y="7712831"/>
                  <a:pt x="3091098" y="7728056"/>
                  <a:pt x="3098790" y="7742317"/>
                </a:cubicBezTo>
                <a:close/>
                <a:moveTo>
                  <a:pt x="8151859" y="6579374"/>
                </a:moveTo>
                <a:cubicBezTo>
                  <a:pt x="8147160" y="6558955"/>
                  <a:pt x="8150744" y="6552755"/>
                  <a:pt x="8160263" y="6550565"/>
                </a:cubicBezTo>
                <a:cubicBezTo>
                  <a:pt x="8163787" y="6565878"/>
                  <a:pt x="8160584" y="6577366"/>
                  <a:pt x="8151859" y="6579374"/>
                </a:cubicBezTo>
                <a:close/>
                <a:moveTo>
                  <a:pt x="8452470" y="6510189"/>
                </a:moveTo>
                <a:cubicBezTo>
                  <a:pt x="8442950" y="6512380"/>
                  <a:pt x="8435842" y="6503266"/>
                  <a:pt x="8432318" y="6487952"/>
                </a:cubicBezTo>
                <a:cubicBezTo>
                  <a:pt x="8441836" y="6485762"/>
                  <a:pt x="8448945" y="6494876"/>
                  <a:pt x="8452470" y="6510189"/>
                </a:cubicBezTo>
                <a:close/>
                <a:moveTo>
                  <a:pt x="3562200" y="7635667"/>
                </a:moveTo>
                <a:cubicBezTo>
                  <a:pt x="3540069" y="7629774"/>
                  <a:pt x="3518068" y="7601879"/>
                  <a:pt x="3499801" y="7567633"/>
                </a:cubicBezTo>
                <a:cubicBezTo>
                  <a:pt x="3534327" y="7559687"/>
                  <a:pt x="3541530" y="7590986"/>
                  <a:pt x="3562200" y="7635667"/>
                </a:cubicBezTo>
                <a:close/>
                <a:moveTo>
                  <a:pt x="9456211" y="6284571"/>
                </a:moveTo>
                <a:cubicBezTo>
                  <a:pt x="9453831" y="6285119"/>
                  <a:pt x="9450895" y="6283249"/>
                  <a:pt x="9447403" y="6278961"/>
                </a:cubicBezTo>
                <a:cubicBezTo>
                  <a:pt x="9448520" y="6262042"/>
                  <a:pt x="9453280" y="6260947"/>
                  <a:pt x="9461681" y="6275675"/>
                </a:cubicBezTo>
                <a:cubicBezTo>
                  <a:pt x="9460414" y="6281058"/>
                  <a:pt x="9458590" y="6284023"/>
                  <a:pt x="9456211" y="6284571"/>
                </a:cubicBezTo>
                <a:close/>
                <a:moveTo>
                  <a:pt x="25810106" y="2524052"/>
                </a:moveTo>
                <a:cubicBezTo>
                  <a:pt x="25796852" y="2523189"/>
                  <a:pt x="25785691" y="2509368"/>
                  <a:pt x="25774530" y="2495546"/>
                </a:cubicBezTo>
                <a:cubicBezTo>
                  <a:pt x="25794372" y="2495546"/>
                  <a:pt x="25809255" y="2507832"/>
                  <a:pt x="25824135" y="2520117"/>
                </a:cubicBezTo>
                <a:cubicBezTo>
                  <a:pt x="25819174" y="2523189"/>
                  <a:pt x="25814524" y="2524340"/>
                  <a:pt x="25810106" y="2524052"/>
                </a:cubicBezTo>
                <a:close/>
                <a:moveTo>
                  <a:pt x="21914199" y="3422688"/>
                </a:moveTo>
                <a:cubicBezTo>
                  <a:pt x="21898188" y="3421738"/>
                  <a:pt x="21880377" y="3411972"/>
                  <a:pt x="21873172" y="3411972"/>
                </a:cubicBezTo>
                <a:cubicBezTo>
                  <a:pt x="21873171" y="3379959"/>
                  <a:pt x="21886380" y="3372097"/>
                  <a:pt x="21901890" y="3372236"/>
                </a:cubicBezTo>
                <a:cubicBezTo>
                  <a:pt x="21917401" y="3372368"/>
                  <a:pt x="21935212" y="3380503"/>
                  <a:pt x="21944418" y="3380503"/>
                </a:cubicBezTo>
                <a:cubicBezTo>
                  <a:pt x="21944419" y="3415770"/>
                  <a:pt x="21930209" y="3423638"/>
                  <a:pt x="21914199" y="3422688"/>
                </a:cubicBezTo>
                <a:close/>
                <a:moveTo>
                  <a:pt x="3202088" y="7741796"/>
                </a:moveTo>
                <a:cubicBezTo>
                  <a:pt x="3193793" y="7741832"/>
                  <a:pt x="3185539" y="7736018"/>
                  <a:pt x="3182745" y="7723878"/>
                </a:cubicBezTo>
                <a:cubicBezTo>
                  <a:pt x="3198515" y="7720249"/>
                  <a:pt x="3209990" y="7722015"/>
                  <a:pt x="3221661" y="7724619"/>
                </a:cubicBezTo>
                <a:cubicBezTo>
                  <a:pt x="3218717" y="7735875"/>
                  <a:pt x="3210383" y="7741760"/>
                  <a:pt x="3202088" y="7741796"/>
                </a:cubicBezTo>
                <a:close/>
                <a:moveTo>
                  <a:pt x="2745042" y="7849469"/>
                </a:moveTo>
                <a:cubicBezTo>
                  <a:pt x="2740423" y="7850084"/>
                  <a:pt x="2735833" y="7850446"/>
                  <a:pt x="2732027" y="7851322"/>
                </a:cubicBezTo>
                <a:cubicBezTo>
                  <a:pt x="2722518" y="7810004"/>
                  <a:pt x="2751532" y="7819988"/>
                  <a:pt x="2766755" y="7816485"/>
                </a:cubicBezTo>
                <a:cubicBezTo>
                  <a:pt x="2772977" y="7843518"/>
                  <a:pt x="2758894" y="7847626"/>
                  <a:pt x="2745042" y="7849469"/>
                </a:cubicBezTo>
                <a:close/>
                <a:moveTo>
                  <a:pt x="2652427" y="7871899"/>
                </a:moveTo>
                <a:cubicBezTo>
                  <a:pt x="2641952" y="7870500"/>
                  <a:pt x="2628718" y="7859815"/>
                  <a:pt x="2621328" y="7853085"/>
                </a:cubicBezTo>
                <a:cubicBezTo>
                  <a:pt x="2636125" y="7849680"/>
                  <a:pt x="2651883" y="7850461"/>
                  <a:pt x="2667837" y="7852079"/>
                </a:cubicBezTo>
                <a:cubicBezTo>
                  <a:pt x="2667395" y="7861437"/>
                  <a:pt x="2665087" y="7866928"/>
                  <a:pt x="2661670" y="7869711"/>
                </a:cubicBezTo>
                <a:cubicBezTo>
                  <a:pt x="2659107" y="7871799"/>
                  <a:pt x="2655920" y="7872365"/>
                  <a:pt x="2652427" y="7871899"/>
                </a:cubicBezTo>
                <a:close/>
                <a:moveTo>
                  <a:pt x="22155552" y="3383755"/>
                </a:moveTo>
                <a:cubicBezTo>
                  <a:pt x="22149451" y="3382941"/>
                  <a:pt x="22143350" y="3370190"/>
                  <a:pt x="22143349" y="3347942"/>
                </a:cubicBezTo>
                <a:cubicBezTo>
                  <a:pt x="22153111" y="3347942"/>
                  <a:pt x="22162873" y="3347942"/>
                  <a:pt x="22167754" y="3347942"/>
                </a:cubicBezTo>
                <a:cubicBezTo>
                  <a:pt x="22167754" y="3373445"/>
                  <a:pt x="22161653" y="3384569"/>
                  <a:pt x="22155552" y="3383755"/>
                </a:cubicBezTo>
                <a:close/>
                <a:moveTo>
                  <a:pt x="24437245" y="2859080"/>
                </a:moveTo>
                <a:cubicBezTo>
                  <a:pt x="24426732" y="2852472"/>
                  <a:pt x="24412984" y="2845864"/>
                  <a:pt x="24398427" y="2839257"/>
                </a:cubicBezTo>
                <a:cubicBezTo>
                  <a:pt x="24403280" y="2826046"/>
                  <a:pt x="24410355" y="2822740"/>
                  <a:pt x="24417533" y="2822739"/>
                </a:cubicBezTo>
                <a:cubicBezTo>
                  <a:pt x="24424710" y="2822740"/>
                  <a:pt x="24431988" y="2826045"/>
                  <a:pt x="24437245" y="2826044"/>
                </a:cubicBezTo>
                <a:cubicBezTo>
                  <a:pt x="24437244" y="2839257"/>
                  <a:pt x="24437245" y="2845864"/>
                  <a:pt x="24437245" y="2859080"/>
                </a:cubicBezTo>
                <a:close/>
                <a:moveTo>
                  <a:pt x="841361" y="8289625"/>
                </a:moveTo>
                <a:cubicBezTo>
                  <a:pt x="837719" y="8273802"/>
                  <a:pt x="840253" y="8263037"/>
                  <a:pt x="849772" y="8260847"/>
                </a:cubicBezTo>
                <a:cubicBezTo>
                  <a:pt x="853212" y="8275790"/>
                  <a:pt x="850880" y="8287434"/>
                  <a:pt x="841361" y="8289625"/>
                </a:cubicBezTo>
                <a:close/>
                <a:moveTo>
                  <a:pt x="7170832" y="6832923"/>
                </a:moveTo>
                <a:cubicBezTo>
                  <a:pt x="7165977" y="6811826"/>
                  <a:pt x="7169724" y="6806336"/>
                  <a:pt x="7179243" y="6804145"/>
                </a:cubicBezTo>
                <a:cubicBezTo>
                  <a:pt x="7182682" y="6819088"/>
                  <a:pt x="7180350" y="6830733"/>
                  <a:pt x="7170832" y="6832923"/>
                </a:cubicBezTo>
                <a:close/>
                <a:moveTo>
                  <a:pt x="7619169" y="6729740"/>
                </a:moveTo>
                <a:cubicBezTo>
                  <a:pt x="7614314" y="6708643"/>
                  <a:pt x="7618061" y="6703153"/>
                  <a:pt x="7627580" y="6700962"/>
                </a:cubicBezTo>
                <a:cubicBezTo>
                  <a:pt x="7631019" y="6715906"/>
                  <a:pt x="7628688" y="6727549"/>
                  <a:pt x="7619169" y="6729740"/>
                </a:cubicBezTo>
                <a:close/>
                <a:moveTo>
                  <a:pt x="8252139" y="6584065"/>
                </a:moveTo>
                <a:cubicBezTo>
                  <a:pt x="8245395" y="6554762"/>
                  <a:pt x="8261214" y="6556412"/>
                  <a:pt x="8275877" y="6553037"/>
                </a:cubicBezTo>
                <a:cubicBezTo>
                  <a:pt x="8281464" y="6577316"/>
                  <a:pt x="8261913" y="6581815"/>
                  <a:pt x="8252139" y="6584065"/>
                </a:cubicBezTo>
                <a:close/>
                <a:moveTo>
                  <a:pt x="3720073" y="7630332"/>
                </a:moveTo>
                <a:cubicBezTo>
                  <a:pt x="3717547" y="7630243"/>
                  <a:pt x="3714579" y="7628238"/>
                  <a:pt x="3711612" y="7626233"/>
                </a:cubicBezTo>
                <a:cubicBezTo>
                  <a:pt x="3715197" y="7620034"/>
                  <a:pt x="3714023" y="7614930"/>
                  <a:pt x="3717607" y="7608731"/>
                </a:cubicBezTo>
                <a:lnTo>
                  <a:pt x="3719614" y="7612173"/>
                </a:lnTo>
                <a:lnTo>
                  <a:pt x="3726987" y="7610476"/>
                </a:lnTo>
                <a:lnTo>
                  <a:pt x="3725513" y="7622299"/>
                </a:lnTo>
                <a:lnTo>
                  <a:pt x="3725890" y="7622947"/>
                </a:lnTo>
                <a:lnTo>
                  <a:pt x="3725346" y="7623639"/>
                </a:lnTo>
                <a:lnTo>
                  <a:pt x="3725057" y="7625954"/>
                </a:lnTo>
                <a:lnTo>
                  <a:pt x="3724362" y="7624887"/>
                </a:lnTo>
                <a:close/>
                <a:moveTo>
                  <a:pt x="19536784" y="3995655"/>
                </a:moveTo>
                <a:cubicBezTo>
                  <a:pt x="19522227" y="3995655"/>
                  <a:pt x="19512523" y="3995655"/>
                  <a:pt x="19502819" y="3995655"/>
                </a:cubicBezTo>
                <a:cubicBezTo>
                  <a:pt x="19507671" y="3970211"/>
                  <a:pt x="19512523" y="3951128"/>
                  <a:pt x="19517375" y="3925682"/>
                </a:cubicBezTo>
                <a:cubicBezTo>
                  <a:pt x="19522227" y="3925683"/>
                  <a:pt x="19531932" y="3925682"/>
                  <a:pt x="19541636" y="3925682"/>
                </a:cubicBezTo>
                <a:cubicBezTo>
                  <a:pt x="19536784" y="3951128"/>
                  <a:pt x="19536784" y="3970210"/>
                  <a:pt x="19536784" y="3995655"/>
                </a:cubicBezTo>
                <a:close/>
                <a:moveTo>
                  <a:pt x="24236976" y="2915950"/>
                </a:moveTo>
                <a:cubicBezTo>
                  <a:pt x="24227152" y="2890548"/>
                  <a:pt x="24217327" y="2858793"/>
                  <a:pt x="24207501" y="2827041"/>
                </a:cubicBezTo>
                <a:cubicBezTo>
                  <a:pt x="24232063" y="2833390"/>
                  <a:pt x="24251714" y="2827041"/>
                  <a:pt x="24270545" y="2839740"/>
                </a:cubicBezTo>
                <a:cubicBezTo>
                  <a:pt x="24314754" y="2865143"/>
                  <a:pt x="24246801" y="2909601"/>
                  <a:pt x="24236976" y="2915950"/>
                </a:cubicBezTo>
                <a:close/>
                <a:moveTo>
                  <a:pt x="19246670" y="4065804"/>
                </a:moveTo>
                <a:cubicBezTo>
                  <a:pt x="19244395" y="4066606"/>
                  <a:pt x="19242120" y="4065002"/>
                  <a:pt x="19239845" y="4058587"/>
                </a:cubicBezTo>
                <a:lnTo>
                  <a:pt x="19244289" y="4039782"/>
                </a:lnTo>
                <a:lnTo>
                  <a:pt x="19243449" y="4038558"/>
                </a:lnTo>
                <a:cubicBezTo>
                  <a:pt x="19271467" y="4025610"/>
                  <a:pt x="19300286" y="4012663"/>
                  <a:pt x="19329106" y="4006188"/>
                </a:cubicBezTo>
                <a:cubicBezTo>
                  <a:pt x="19308092" y="4017518"/>
                  <a:pt x="19276658" y="4073457"/>
                  <a:pt x="19253040" y="4052566"/>
                </a:cubicBezTo>
                <a:lnTo>
                  <a:pt x="19245315" y="4041284"/>
                </a:lnTo>
                <a:lnTo>
                  <a:pt x="19253496" y="4058587"/>
                </a:lnTo>
                <a:cubicBezTo>
                  <a:pt x="19251221" y="4061795"/>
                  <a:pt x="19248946" y="4065002"/>
                  <a:pt x="19246670" y="4065804"/>
                </a:cubicBezTo>
                <a:close/>
                <a:moveTo>
                  <a:pt x="19559698" y="3995577"/>
                </a:moveTo>
                <a:cubicBezTo>
                  <a:pt x="19550596" y="3995577"/>
                  <a:pt x="19546046" y="3987625"/>
                  <a:pt x="19546046" y="3968302"/>
                </a:cubicBezTo>
                <a:cubicBezTo>
                  <a:pt x="19555148" y="3968302"/>
                  <a:pt x="19559698" y="3975122"/>
                  <a:pt x="19559698" y="3995577"/>
                </a:cubicBezTo>
                <a:close/>
                <a:moveTo>
                  <a:pt x="19174224" y="4085554"/>
                </a:moveTo>
                <a:cubicBezTo>
                  <a:pt x="19146184" y="4085554"/>
                  <a:pt x="19146184" y="4085554"/>
                  <a:pt x="19146184" y="4058279"/>
                </a:cubicBezTo>
                <a:cubicBezTo>
                  <a:pt x="19174224" y="4058279"/>
                  <a:pt x="19174224" y="4058279"/>
                  <a:pt x="19174224" y="4085554"/>
                </a:cubicBezTo>
                <a:close/>
                <a:moveTo>
                  <a:pt x="7411409" y="6793425"/>
                </a:moveTo>
                <a:cubicBezTo>
                  <a:pt x="7400353" y="6790514"/>
                  <a:pt x="7394392" y="6764613"/>
                  <a:pt x="7387274" y="6756251"/>
                </a:cubicBezTo>
                <a:cubicBezTo>
                  <a:pt x="7402070" y="6752846"/>
                  <a:pt x="7416867" y="6749441"/>
                  <a:pt x="7431664" y="6746035"/>
                </a:cubicBezTo>
                <a:cubicBezTo>
                  <a:pt x="7436234" y="6765893"/>
                  <a:pt x="7426206" y="6790019"/>
                  <a:pt x="7411409" y="6793425"/>
                </a:cubicBezTo>
                <a:close/>
                <a:moveTo>
                  <a:pt x="26098742" y="2494472"/>
                </a:moveTo>
                <a:cubicBezTo>
                  <a:pt x="26098742" y="2468810"/>
                  <a:pt x="26103929" y="2462395"/>
                  <a:pt x="26119490" y="2462395"/>
                </a:cubicBezTo>
                <a:cubicBezTo>
                  <a:pt x="26119491" y="2481642"/>
                  <a:pt x="26114301" y="2494472"/>
                  <a:pt x="26098742" y="2494472"/>
                </a:cubicBezTo>
                <a:close/>
                <a:moveTo>
                  <a:pt x="2834366" y="7849370"/>
                </a:moveTo>
                <a:cubicBezTo>
                  <a:pt x="2827964" y="7849499"/>
                  <a:pt x="2821606" y="7844245"/>
                  <a:pt x="2818669" y="7831485"/>
                </a:cubicBezTo>
                <a:cubicBezTo>
                  <a:pt x="2828446" y="7829234"/>
                  <a:pt x="2839395" y="7832089"/>
                  <a:pt x="2850344" y="7834943"/>
                </a:cubicBezTo>
                <a:cubicBezTo>
                  <a:pt x="2847219" y="7843724"/>
                  <a:pt x="2840767" y="7849240"/>
                  <a:pt x="2834366" y="7849370"/>
                </a:cubicBezTo>
                <a:close/>
                <a:moveTo>
                  <a:pt x="6858481" y="6923464"/>
                </a:moveTo>
                <a:cubicBezTo>
                  <a:pt x="6852856" y="6899027"/>
                  <a:pt x="6873237" y="6899482"/>
                  <a:pt x="6883283" y="6897170"/>
                </a:cubicBezTo>
                <a:cubicBezTo>
                  <a:pt x="6888907" y="6921608"/>
                  <a:pt x="6873551" y="6919996"/>
                  <a:pt x="6858481" y="6923464"/>
                </a:cubicBezTo>
                <a:close/>
                <a:moveTo>
                  <a:pt x="206879" y="8455483"/>
                </a:moveTo>
                <a:cubicBezTo>
                  <a:pt x="189343" y="8448940"/>
                  <a:pt x="175725" y="8436205"/>
                  <a:pt x="163265" y="8428495"/>
                </a:cubicBezTo>
                <a:cubicBezTo>
                  <a:pt x="167825" y="8401879"/>
                  <a:pt x="197181" y="8436556"/>
                  <a:pt x="209642" y="8444268"/>
                </a:cubicBezTo>
                <a:cubicBezTo>
                  <a:pt x="210798" y="8449291"/>
                  <a:pt x="205723" y="8450459"/>
                  <a:pt x="206879" y="8455483"/>
                </a:cubicBezTo>
                <a:close/>
                <a:moveTo>
                  <a:pt x="1121460" y="8244996"/>
                </a:moveTo>
                <a:cubicBezTo>
                  <a:pt x="1111686" y="8247245"/>
                  <a:pt x="1101909" y="8249496"/>
                  <a:pt x="1096915" y="8227795"/>
                </a:cubicBezTo>
                <a:cubicBezTo>
                  <a:pt x="1106692" y="8225545"/>
                  <a:pt x="1117714" y="8228721"/>
                  <a:pt x="1128737" y="8231896"/>
                </a:cubicBezTo>
                <a:cubicBezTo>
                  <a:pt x="1123850" y="8233021"/>
                  <a:pt x="1125099" y="8238446"/>
                  <a:pt x="1121460" y="8244996"/>
                </a:cubicBezTo>
                <a:close/>
                <a:moveTo>
                  <a:pt x="8840842" y="6468417"/>
                </a:moveTo>
                <a:cubicBezTo>
                  <a:pt x="8837304" y="6453041"/>
                  <a:pt x="8826727" y="6450078"/>
                  <a:pt x="8816476" y="6452437"/>
                </a:cubicBezTo>
                <a:cubicBezTo>
                  <a:pt x="8820015" y="6467814"/>
                  <a:pt x="8831446" y="6470580"/>
                  <a:pt x="8840842" y="6468417"/>
                </a:cubicBezTo>
                <a:close/>
                <a:moveTo>
                  <a:pt x="7116599" y="6868548"/>
                </a:moveTo>
                <a:cubicBezTo>
                  <a:pt x="7105925" y="6870342"/>
                  <a:pt x="7095557" y="6867439"/>
                  <a:pt x="7091511" y="6849857"/>
                </a:cubicBezTo>
                <a:cubicBezTo>
                  <a:pt x="7112567" y="6845011"/>
                  <a:pt x="7124252" y="6847611"/>
                  <a:pt x="7116352" y="6813285"/>
                </a:cubicBezTo>
                <a:cubicBezTo>
                  <a:pt x="7115835" y="6786955"/>
                  <a:pt x="7127520" y="6789556"/>
                  <a:pt x="7143313" y="6785921"/>
                </a:cubicBezTo>
                <a:cubicBezTo>
                  <a:pt x="7142673" y="6807227"/>
                  <a:pt x="7142997" y="6832718"/>
                  <a:pt x="7143513" y="6859047"/>
                </a:cubicBezTo>
                <a:cubicBezTo>
                  <a:pt x="7138249" y="6860259"/>
                  <a:pt x="7127272" y="6866752"/>
                  <a:pt x="7116599" y="6868548"/>
                </a:cubicBezTo>
                <a:close/>
                <a:moveTo>
                  <a:pt x="18530754" y="4242649"/>
                </a:moveTo>
                <a:cubicBezTo>
                  <a:pt x="18530754" y="4216881"/>
                  <a:pt x="18525853" y="4210439"/>
                  <a:pt x="18516051" y="4210439"/>
                </a:cubicBezTo>
                <a:cubicBezTo>
                  <a:pt x="18516051" y="4229765"/>
                  <a:pt x="18520952" y="4242649"/>
                  <a:pt x="18530754" y="4242649"/>
                </a:cubicBezTo>
                <a:close/>
                <a:moveTo>
                  <a:pt x="18694805" y="4206271"/>
                </a:moveTo>
                <a:lnTo>
                  <a:pt x="18698038" y="4202044"/>
                </a:lnTo>
                <a:lnTo>
                  <a:pt x="18691669" y="4198629"/>
                </a:lnTo>
                <a:close/>
                <a:moveTo>
                  <a:pt x="18421246" y="4270146"/>
                </a:moveTo>
                <a:cubicBezTo>
                  <a:pt x="18410872" y="4270146"/>
                  <a:pt x="18400498" y="4263328"/>
                  <a:pt x="18400498" y="4242871"/>
                </a:cubicBezTo>
                <a:cubicBezTo>
                  <a:pt x="18410872" y="4242871"/>
                  <a:pt x="18421247" y="4249690"/>
                  <a:pt x="18421246" y="4270146"/>
                </a:cubicBezTo>
                <a:close/>
                <a:moveTo>
                  <a:pt x="22301094" y="3380027"/>
                </a:moveTo>
                <a:cubicBezTo>
                  <a:pt x="22291992" y="3380027"/>
                  <a:pt x="22287441" y="3366120"/>
                  <a:pt x="22287441" y="3347944"/>
                </a:cubicBezTo>
                <a:cubicBezTo>
                  <a:pt x="22296544" y="3347944"/>
                  <a:pt x="22301093" y="3360773"/>
                  <a:pt x="22301094" y="3380027"/>
                </a:cubicBezTo>
                <a:close/>
                <a:moveTo>
                  <a:pt x="23125428" y="3190662"/>
                </a:moveTo>
                <a:cubicBezTo>
                  <a:pt x="23119705" y="3192038"/>
                  <a:pt x="23114212" y="3190446"/>
                  <a:pt x="23109329" y="3184077"/>
                </a:cubicBezTo>
                <a:cubicBezTo>
                  <a:pt x="23099562" y="3164972"/>
                  <a:pt x="23104445" y="3140561"/>
                  <a:pt x="23084911" y="3127822"/>
                </a:cubicBezTo>
                <a:cubicBezTo>
                  <a:pt x="23065381" y="3115087"/>
                  <a:pt x="23040964" y="3115087"/>
                  <a:pt x="23021430" y="3108719"/>
                </a:cubicBezTo>
                <a:cubicBezTo>
                  <a:pt x="22997829" y="3095982"/>
                  <a:pt x="22973413" y="3089616"/>
                  <a:pt x="22953881" y="3070509"/>
                </a:cubicBezTo>
                <a:cubicBezTo>
                  <a:pt x="22990097" y="3064145"/>
                  <a:pt x="23031400" y="3052995"/>
                  <a:pt x="23070364" y="3058568"/>
                </a:cubicBezTo>
                <a:cubicBezTo>
                  <a:pt x="23109328" y="3064145"/>
                  <a:pt x="23145953" y="3086430"/>
                  <a:pt x="23172810" y="3146929"/>
                </a:cubicBezTo>
                <a:cubicBezTo>
                  <a:pt x="23161823" y="3155686"/>
                  <a:pt x="23142595" y="3186533"/>
                  <a:pt x="23125428" y="3190662"/>
                </a:cubicBezTo>
                <a:close/>
                <a:moveTo>
                  <a:pt x="19131017" y="4114033"/>
                </a:moveTo>
                <a:cubicBezTo>
                  <a:pt x="19121915" y="4114033"/>
                  <a:pt x="19117365" y="4107619"/>
                  <a:pt x="19117366" y="4081959"/>
                </a:cubicBezTo>
                <a:cubicBezTo>
                  <a:pt x="19126467" y="4081959"/>
                  <a:pt x="19131017" y="4094787"/>
                  <a:pt x="19131017" y="4114033"/>
                </a:cubicBezTo>
                <a:close/>
                <a:moveTo>
                  <a:pt x="23101195" y="3203383"/>
                </a:moveTo>
                <a:cubicBezTo>
                  <a:pt x="23098920" y="3203383"/>
                  <a:pt x="23096645" y="3201887"/>
                  <a:pt x="23094370" y="3198896"/>
                </a:cubicBezTo>
                <a:cubicBezTo>
                  <a:pt x="23096643" y="3192914"/>
                  <a:pt x="23098920" y="3189924"/>
                  <a:pt x="23101195" y="3189924"/>
                </a:cubicBezTo>
                <a:cubicBezTo>
                  <a:pt x="23103471" y="3189924"/>
                  <a:pt x="23105746" y="3192914"/>
                  <a:pt x="23108021" y="3198896"/>
                </a:cubicBezTo>
                <a:cubicBezTo>
                  <a:pt x="23105746" y="3201887"/>
                  <a:pt x="23103471" y="3203382"/>
                  <a:pt x="23101195" y="3203383"/>
                </a:cubicBezTo>
                <a:close/>
                <a:moveTo>
                  <a:pt x="7335179" y="6834421"/>
                </a:moveTo>
                <a:cubicBezTo>
                  <a:pt x="7329664" y="6837035"/>
                  <a:pt x="7323989" y="6838201"/>
                  <a:pt x="7318201" y="6837101"/>
                </a:cubicBezTo>
                <a:cubicBezTo>
                  <a:pt x="7310483" y="6835635"/>
                  <a:pt x="7302566" y="6830141"/>
                  <a:pt x="7294561" y="6818682"/>
                </a:cubicBezTo>
                <a:cubicBezTo>
                  <a:pt x="7322819" y="6801537"/>
                  <a:pt x="7350227" y="6784588"/>
                  <a:pt x="7379202" y="6793882"/>
                </a:cubicBezTo>
                <a:cubicBezTo>
                  <a:pt x="7366829" y="6805708"/>
                  <a:pt x="7351725" y="6826579"/>
                  <a:pt x="7335179" y="6834421"/>
                </a:cubicBezTo>
                <a:close/>
                <a:moveTo>
                  <a:pt x="3295447" y="7764495"/>
                </a:moveTo>
                <a:cubicBezTo>
                  <a:pt x="3272595" y="7758768"/>
                  <a:pt x="3250592" y="7752847"/>
                  <a:pt x="3227740" y="7747120"/>
                </a:cubicBezTo>
                <a:cubicBezTo>
                  <a:pt x="3239987" y="7706767"/>
                  <a:pt x="3275616" y="7725116"/>
                  <a:pt x="3296068" y="7720409"/>
                </a:cubicBezTo>
                <a:cubicBezTo>
                  <a:pt x="3299670" y="7736058"/>
                  <a:pt x="3296957" y="7747669"/>
                  <a:pt x="3295447" y="7764495"/>
                </a:cubicBezTo>
                <a:close/>
                <a:moveTo>
                  <a:pt x="24484555" y="2894045"/>
                </a:moveTo>
                <a:cubicBezTo>
                  <a:pt x="24475124" y="2893219"/>
                  <a:pt x="24466871" y="2883308"/>
                  <a:pt x="24466871" y="2860182"/>
                </a:cubicBezTo>
                <a:cubicBezTo>
                  <a:pt x="24481020" y="2866789"/>
                  <a:pt x="24495168" y="2873396"/>
                  <a:pt x="24509314" y="2873396"/>
                </a:cubicBezTo>
                <a:cubicBezTo>
                  <a:pt x="24504599" y="2886611"/>
                  <a:pt x="24493988" y="2894870"/>
                  <a:pt x="24484555" y="2894045"/>
                </a:cubicBezTo>
                <a:close/>
                <a:moveTo>
                  <a:pt x="1167446" y="8262183"/>
                </a:moveTo>
                <a:cubicBezTo>
                  <a:pt x="1156224" y="8259391"/>
                  <a:pt x="1145841" y="8256406"/>
                  <a:pt x="1135794" y="8258718"/>
                </a:cubicBezTo>
                <a:cubicBezTo>
                  <a:pt x="1143492" y="8246198"/>
                  <a:pt x="1151525" y="8238975"/>
                  <a:pt x="1167446" y="8262183"/>
                </a:cubicBezTo>
                <a:close/>
                <a:moveTo>
                  <a:pt x="3820589" y="7651573"/>
                </a:moveTo>
                <a:cubicBezTo>
                  <a:pt x="3817065" y="7636260"/>
                  <a:pt x="3819476" y="7624957"/>
                  <a:pt x="3828993" y="7622767"/>
                </a:cubicBezTo>
                <a:cubicBezTo>
                  <a:pt x="3832517" y="7638078"/>
                  <a:pt x="3830107" y="7649382"/>
                  <a:pt x="3820589" y="7651573"/>
                </a:cubicBezTo>
                <a:close/>
                <a:moveTo>
                  <a:pt x="7270866" y="6857506"/>
                </a:moveTo>
                <a:cubicBezTo>
                  <a:pt x="7256204" y="6860881"/>
                  <a:pt x="7241541" y="6864255"/>
                  <a:pt x="7235667" y="6838735"/>
                </a:cubicBezTo>
                <a:cubicBezTo>
                  <a:pt x="7245442" y="6836485"/>
                  <a:pt x="7264993" y="6831986"/>
                  <a:pt x="7270866" y="6857506"/>
                </a:cubicBezTo>
                <a:close/>
                <a:moveTo>
                  <a:pt x="8163062" y="6652171"/>
                </a:moveTo>
                <a:cubicBezTo>
                  <a:pt x="8154768" y="6638499"/>
                  <a:pt x="8151363" y="6623703"/>
                  <a:pt x="8143070" y="6610031"/>
                </a:cubicBezTo>
                <a:cubicBezTo>
                  <a:pt x="8152846" y="6607782"/>
                  <a:pt x="8162621" y="6605532"/>
                  <a:pt x="8172396" y="6603282"/>
                </a:cubicBezTo>
                <a:cubicBezTo>
                  <a:pt x="8170099" y="6619391"/>
                  <a:pt x="8169432" y="6635124"/>
                  <a:pt x="8163062" y="6652171"/>
                </a:cubicBezTo>
                <a:close/>
                <a:moveTo>
                  <a:pt x="22239854" y="3413135"/>
                </a:moveTo>
                <a:cubicBezTo>
                  <a:pt x="22236061" y="3413135"/>
                  <a:pt x="22231510" y="3413135"/>
                  <a:pt x="22226202" y="3413135"/>
                </a:cubicBezTo>
                <a:cubicBezTo>
                  <a:pt x="22226201" y="3393248"/>
                  <a:pt x="22226201" y="3373364"/>
                  <a:pt x="22226201" y="3347943"/>
                </a:cubicBezTo>
                <a:cubicBezTo>
                  <a:pt x="22231511" y="3347943"/>
                  <a:pt x="22236062" y="3347943"/>
                  <a:pt x="22239854" y="3347943"/>
                </a:cubicBezTo>
                <a:cubicBezTo>
                  <a:pt x="22239854" y="3373364"/>
                  <a:pt x="22239853" y="3393248"/>
                  <a:pt x="22239854" y="3413135"/>
                </a:cubicBezTo>
                <a:close/>
                <a:moveTo>
                  <a:pt x="23736740" y="3068668"/>
                </a:moveTo>
                <a:cubicBezTo>
                  <a:pt x="23736740" y="3049489"/>
                  <a:pt x="23731820" y="3043098"/>
                  <a:pt x="23721980" y="3043097"/>
                </a:cubicBezTo>
                <a:cubicBezTo>
                  <a:pt x="23721979" y="3062269"/>
                  <a:pt x="23726900" y="3068668"/>
                  <a:pt x="23736740" y="3068668"/>
                </a:cubicBezTo>
                <a:close/>
                <a:moveTo>
                  <a:pt x="3385509" y="7754249"/>
                </a:moveTo>
                <a:cubicBezTo>
                  <a:pt x="3376551" y="7757643"/>
                  <a:pt x="3364581" y="7756402"/>
                  <a:pt x="3357182" y="7758104"/>
                </a:cubicBezTo>
                <a:cubicBezTo>
                  <a:pt x="3347865" y="7717619"/>
                  <a:pt x="3380950" y="7725990"/>
                  <a:pt x="3395748" y="7722585"/>
                </a:cubicBezTo>
                <a:cubicBezTo>
                  <a:pt x="3400407" y="7742828"/>
                  <a:pt x="3394464" y="7750856"/>
                  <a:pt x="3385509" y="7754249"/>
                </a:cubicBezTo>
                <a:close/>
                <a:moveTo>
                  <a:pt x="4734399" y="7443808"/>
                </a:moveTo>
                <a:cubicBezTo>
                  <a:pt x="4725481" y="7447193"/>
                  <a:pt x="4713513" y="7445951"/>
                  <a:pt x="4705978" y="7447685"/>
                </a:cubicBezTo>
                <a:cubicBezTo>
                  <a:pt x="4696661" y="7407200"/>
                  <a:pt x="4730295" y="7415444"/>
                  <a:pt x="4744528" y="7412169"/>
                </a:cubicBezTo>
                <a:cubicBezTo>
                  <a:pt x="4749187" y="7432412"/>
                  <a:pt x="4743317" y="7440424"/>
                  <a:pt x="4734399" y="7443808"/>
                </a:cubicBezTo>
                <a:close/>
                <a:moveTo>
                  <a:pt x="7507311" y="6805634"/>
                </a:moveTo>
                <a:cubicBezTo>
                  <a:pt x="7498392" y="6809019"/>
                  <a:pt x="7486425" y="6807776"/>
                  <a:pt x="7478889" y="6809511"/>
                </a:cubicBezTo>
                <a:cubicBezTo>
                  <a:pt x="7469572" y="6769026"/>
                  <a:pt x="7503207" y="6777270"/>
                  <a:pt x="7517441" y="6773994"/>
                </a:cubicBezTo>
                <a:cubicBezTo>
                  <a:pt x="7522100" y="6794238"/>
                  <a:pt x="7516229" y="6802249"/>
                  <a:pt x="7507311" y="6805634"/>
                </a:cubicBezTo>
                <a:close/>
                <a:moveTo>
                  <a:pt x="20651212" y="3782505"/>
                </a:moveTo>
                <a:cubicBezTo>
                  <a:pt x="20642111" y="3782505"/>
                  <a:pt x="20637561" y="3770351"/>
                  <a:pt x="20637560" y="3750464"/>
                </a:cubicBezTo>
                <a:cubicBezTo>
                  <a:pt x="20646662" y="3750464"/>
                  <a:pt x="20651212" y="3757093"/>
                  <a:pt x="20651212" y="3782505"/>
                </a:cubicBezTo>
                <a:close/>
                <a:moveTo>
                  <a:pt x="23061950" y="3228528"/>
                </a:moveTo>
                <a:cubicBezTo>
                  <a:pt x="23072560" y="3214707"/>
                  <a:pt x="23083171" y="3200886"/>
                  <a:pt x="23093782" y="3202613"/>
                </a:cubicBezTo>
                <a:cubicBezTo>
                  <a:pt x="23097318" y="3203189"/>
                  <a:pt x="23100855" y="3205492"/>
                  <a:pt x="23104392" y="3210101"/>
                </a:cubicBezTo>
                <a:cubicBezTo>
                  <a:pt x="23090244" y="3216242"/>
                  <a:pt x="23076097" y="3228528"/>
                  <a:pt x="23061950" y="3228528"/>
                </a:cubicBezTo>
                <a:close/>
                <a:moveTo>
                  <a:pt x="19232639" y="4114069"/>
                </a:moveTo>
                <a:cubicBezTo>
                  <a:pt x="19232639" y="4095473"/>
                  <a:pt x="19237190" y="4076875"/>
                  <a:pt x="19237190" y="4058277"/>
                </a:cubicBezTo>
                <a:cubicBezTo>
                  <a:pt x="19246291" y="4076875"/>
                  <a:pt x="19246291" y="4114070"/>
                  <a:pt x="19232639" y="4114069"/>
                </a:cubicBezTo>
                <a:close/>
                <a:moveTo>
                  <a:pt x="25501473" y="2673380"/>
                </a:moveTo>
                <a:cubicBezTo>
                  <a:pt x="25501473" y="2654058"/>
                  <a:pt x="25496571" y="2641178"/>
                  <a:pt x="25486763" y="2641178"/>
                </a:cubicBezTo>
                <a:cubicBezTo>
                  <a:pt x="25486762" y="2666940"/>
                  <a:pt x="25491667" y="2673379"/>
                  <a:pt x="25501473" y="2673380"/>
                </a:cubicBezTo>
                <a:close/>
                <a:moveTo>
                  <a:pt x="23221563" y="3199867"/>
                </a:moveTo>
                <a:cubicBezTo>
                  <a:pt x="23211587" y="3199867"/>
                  <a:pt x="23201611" y="3198228"/>
                  <a:pt x="23191636" y="3198228"/>
                </a:cubicBezTo>
                <a:cubicBezTo>
                  <a:pt x="23191635" y="3154790"/>
                  <a:pt x="23214080" y="3132866"/>
                  <a:pt x="23233720" y="3135684"/>
                </a:cubicBezTo>
                <a:cubicBezTo>
                  <a:pt x="23240267" y="3136624"/>
                  <a:pt x="23246503" y="3140310"/>
                  <a:pt x="23251489" y="3146868"/>
                </a:cubicBezTo>
                <a:cubicBezTo>
                  <a:pt x="23256478" y="3158887"/>
                  <a:pt x="23266454" y="3185115"/>
                  <a:pt x="23251490" y="3191671"/>
                </a:cubicBezTo>
                <a:cubicBezTo>
                  <a:pt x="23241514" y="3198228"/>
                  <a:pt x="23231538" y="3199867"/>
                  <a:pt x="23221563" y="3199867"/>
                </a:cubicBezTo>
                <a:close/>
                <a:moveTo>
                  <a:pt x="1664461" y="8163663"/>
                </a:moveTo>
                <a:cubicBezTo>
                  <a:pt x="1649393" y="8167131"/>
                  <a:pt x="1634322" y="8170600"/>
                  <a:pt x="1620090" y="8173875"/>
                </a:cubicBezTo>
                <a:cubicBezTo>
                  <a:pt x="1610220" y="8153975"/>
                  <a:pt x="1595327" y="8135231"/>
                  <a:pt x="1590481" y="8114175"/>
                </a:cubicBezTo>
                <a:cubicBezTo>
                  <a:pt x="1615421" y="8130606"/>
                  <a:pt x="1640359" y="8147039"/>
                  <a:pt x="1664461" y="8163663"/>
                </a:cubicBezTo>
                <a:close/>
                <a:moveTo>
                  <a:pt x="2968029" y="7863655"/>
                </a:moveTo>
                <a:cubicBezTo>
                  <a:pt x="2930209" y="7861973"/>
                  <a:pt x="2892655" y="7865422"/>
                  <a:pt x="2853963" y="7863939"/>
                </a:cubicBezTo>
                <a:cubicBezTo>
                  <a:pt x="2859830" y="7841816"/>
                  <a:pt x="2884045" y="7851823"/>
                  <a:pt x="2900788" y="7853163"/>
                </a:cubicBezTo>
                <a:cubicBezTo>
                  <a:pt x="2923871" y="7858238"/>
                  <a:pt x="2945818" y="7858380"/>
                  <a:pt x="2968029" y="7863655"/>
                </a:cubicBezTo>
                <a:close/>
                <a:moveTo>
                  <a:pt x="20705200" y="3782560"/>
                </a:moveTo>
                <a:cubicBezTo>
                  <a:pt x="20690642" y="3782561"/>
                  <a:pt x="20680939" y="3782561"/>
                  <a:pt x="20666381" y="3782561"/>
                </a:cubicBezTo>
                <a:cubicBezTo>
                  <a:pt x="20666382" y="3745730"/>
                  <a:pt x="20685790" y="3733101"/>
                  <a:pt x="20695495" y="3726787"/>
                </a:cubicBezTo>
                <a:cubicBezTo>
                  <a:pt x="20700348" y="3745731"/>
                  <a:pt x="20705199" y="3764671"/>
                  <a:pt x="20705200" y="3782560"/>
                </a:cubicBezTo>
                <a:close/>
                <a:moveTo>
                  <a:pt x="20179303" y="3905668"/>
                </a:moveTo>
                <a:cubicBezTo>
                  <a:pt x="20170202" y="3905668"/>
                  <a:pt x="20165652" y="3899253"/>
                  <a:pt x="20165652" y="3873591"/>
                </a:cubicBezTo>
                <a:cubicBezTo>
                  <a:pt x="20174753" y="3873591"/>
                  <a:pt x="20179303" y="3880005"/>
                  <a:pt x="20179303" y="3905668"/>
                </a:cubicBezTo>
                <a:close/>
                <a:moveTo>
                  <a:pt x="20542598" y="3822184"/>
                </a:moveTo>
                <a:cubicBezTo>
                  <a:pt x="20521560" y="3826251"/>
                  <a:pt x="20491798" y="3808732"/>
                  <a:pt x="20482660" y="3808732"/>
                </a:cubicBezTo>
                <a:cubicBezTo>
                  <a:pt x="20482660" y="3777232"/>
                  <a:pt x="20499515" y="3770824"/>
                  <a:pt x="20518196" y="3772293"/>
                </a:cubicBezTo>
                <a:cubicBezTo>
                  <a:pt x="20536880" y="3773762"/>
                  <a:pt x="20557390" y="3783105"/>
                  <a:pt x="20564700" y="3783105"/>
                </a:cubicBezTo>
                <a:cubicBezTo>
                  <a:pt x="20564700" y="3809533"/>
                  <a:pt x="20555219" y="3819744"/>
                  <a:pt x="20542598" y="3822184"/>
                </a:cubicBezTo>
                <a:close/>
                <a:moveTo>
                  <a:pt x="20867310" y="3749398"/>
                </a:moveTo>
                <a:cubicBezTo>
                  <a:pt x="20848097" y="3749398"/>
                  <a:pt x="20829685" y="3749398"/>
                  <a:pt x="20810473" y="3749398"/>
                </a:cubicBezTo>
                <a:cubicBezTo>
                  <a:pt x="20829685" y="3736562"/>
                  <a:pt x="20848098" y="3723732"/>
                  <a:pt x="20867310" y="3717316"/>
                </a:cubicBezTo>
                <a:cubicBezTo>
                  <a:pt x="20867311" y="3723732"/>
                  <a:pt x="20867310" y="3736562"/>
                  <a:pt x="20867310" y="3749398"/>
                </a:cubicBezTo>
                <a:close/>
                <a:moveTo>
                  <a:pt x="19535239" y="4057206"/>
                </a:moveTo>
                <a:cubicBezTo>
                  <a:pt x="19535239" y="4037959"/>
                  <a:pt x="19535239" y="4025127"/>
                  <a:pt x="19545217" y="4025127"/>
                </a:cubicBezTo>
                <a:cubicBezTo>
                  <a:pt x="19545217" y="4044374"/>
                  <a:pt x="19545217" y="4057206"/>
                  <a:pt x="19535239" y="4057206"/>
                </a:cubicBezTo>
                <a:close/>
                <a:moveTo>
                  <a:pt x="8730427" y="6547616"/>
                </a:moveTo>
                <a:cubicBezTo>
                  <a:pt x="8729266" y="6550739"/>
                  <a:pt x="8725697" y="6551561"/>
                  <a:pt x="8720313" y="6549943"/>
                </a:cubicBezTo>
                <a:cubicBezTo>
                  <a:pt x="8723824" y="6543423"/>
                  <a:pt x="8727335" y="6536903"/>
                  <a:pt x="8726086" y="6531478"/>
                </a:cubicBezTo>
                <a:cubicBezTo>
                  <a:pt x="8730338" y="6539068"/>
                  <a:pt x="8731587" y="6544493"/>
                  <a:pt x="8730427" y="6547616"/>
                </a:cubicBezTo>
                <a:close/>
                <a:moveTo>
                  <a:pt x="22358705" y="3412534"/>
                </a:moveTo>
                <a:cubicBezTo>
                  <a:pt x="22344556" y="3412534"/>
                  <a:pt x="22316260" y="3432096"/>
                  <a:pt x="22316261" y="3381018"/>
                </a:cubicBezTo>
                <a:cubicBezTo>
                  <a:pt x="22319798" y="3381018"/>
                  <a:pt x="22324220" y="3380133"/>
                  <a:pt x="22328861" y="3379523"/>
                </a:cubicBezTo>
                <a:cubicBezTo>
                  <a:pt x="22342788" y="3377688"/>
                  <a:pt x="22358704" y="3378300"/>
                  <a:pt x="22358705" y="3412534"/>
                </a:cubicBezTo>
                <a:close/>
                <a:moveTo>
                  <a:pt x="3600652" y="7729958"/>
                </a:moveTo>
                <a:cubicBezTo>
                  <a:pt x="3597128" y="7714645"/>
                  <a:pt x="3599802" y="7703279"/>
                  <a:pt x="3609011" y="7701160"/>
                </a:cubicBezTo>
                <a:cubicBezTo>
                  <a:pt x="3612535" y="7716473"/>
                  <a:pt x="3609861" y="7727839"/>
                  <a:pt x="3600652" y="7729958"/>
                </a:cubicBezTo>
                <a:close/>
                <a:moveTo>
                  <a:pt x="3886939" y="7664070"/>
                </a:moveTo>
                <a:cubicBezTo>
                  <a:pt x="3883415" y="7648757"/>
                  <a:pt x="3885825" y="7637452"/>
                  <a:pt x="3895345" y="7635261"/>
                </a:cubicBezTo>
                <a:cubicBezTo>
                  <a:pt x="3898869" y="7650575"/>
                  <a:pt x="3896458" y="7661880"/>
                  <a:pt x="3886939" y="7664070"/>
                </a:cubicBezTo>
                <a:close/>
                <a:moveTo>
                  <a:pt x="7152607" y="6912491"/>
                </a:moveTo>
                <a:cubicBezTo>
                  <a:pt x="7143087" y="6914681"/>
                  <a:pt x="7135979" y="6905567"/>
                  <a:pt x="7132455" y="6890254"/>
                </a:cubicBezTo>
                <a:cubicBezTo>
                  <a:pt x="7141973" y="6888063"/>
                  <a:pt x="7149082" y="6897177"/>
                  <a:pt x="7152607" y="6912491"/>
                </a:cubicBezTo>
                <a:close/>
                <a:moveTo>
                  <a:pt x="983831" y="8332212"/>
                </a:moveTo>
                <a:cubicBezTo>
                  <a:pt x="967397" y="8330458"/>
                  <a:pt x="956038" y="8327537"/>
                  <a:pt x="944679" y="8324615"/>
                </a:cubicBezTo>
                <a:cubicBezTo>
                  <a:pt x="949989" y="8301251"/>
                  <a:pt x="973917" y="8312352"/>
                  <a:pt x="985275" y="8315272"/>
                </a:cubicBezTo>
                <a:cubicBezTo>
                  <a:pt x="986485" y="8320530"/>
                  <a:pt x="987695" y="8325786"/>
                  <a:pt x="983831" y="8332212"/>
                </a:cubicBezTo>
                <a:close/>
                <a:moveTo>
                  <a:pt x="2774720" y="7920046"/>
                </a:moveTo>
                <a:cubicBezTo>
                  <a:pt x="2757947" y="7918585"/>
                  <a:pt x="2651538" y="7932433"/>
                  <a:pt x="2675174" y="7868466"/>
                </a:cubicBezTo>
                <a:cubicBezTo>
                  <a:pt x="2695990" y="7863676"/>
                  <a:pt x="2711052" y="7881492"/>
                  <a:pt x="2731868" y="7876701"/>
                </a:cubicBezTo>
                <a:cubicBezTo>
                  <a:pt x="2742275" y="7874306"/>
                  <a:pt x="2752684" y="7871911"/>
                  <a:pt x="2763091" y="7869516"/>
                </a:cubicBezTo>
                <a:cubicBezTo>
                  <a:pt x="2766580" y="7884674"/>
                  <a:pt x="2771232" y="7904886"/>
                  <a:pt x="2774720" y="7920046"/>
                </a:cubicBezTo>
                <a:close/>
                <a:moveTo>
                  <a:pt x="8682226" y="6560458"/>
                </a:moveTo>
                <a:cubicBezTo>
                  <a:pt x="8672180" y="6562770"/>
                  <a:pt x="8662970" y="6564889"/>
                  <a:pt x="8652924" y="6567202"/>
                </a:cubicBezTo>
                <a:cubicBezTo>
                  <a:pt x="8658124" y="6543832"/>
                  <a:pt x="8658302" y="6521619"/>
                  <a:pt x="8657641" y="6499599"/>
                </a:cubicBezTo>
                <a:cubicBezTo>
                  <a:pt x="8668348" y="6519307"/>
                  <a:pt x="8676168" y="6534136"/>
                  <a:pt x="8682226" y="6560458"/>
                </a:cubicBezTo>
                <a:close/>
                <a:moveTo>
                  <a:pt x="8734261" y="6548482"/>
                </a:moveTo>
                <a:cubicBezTo>
                  <a:pt x="8719835" y="6530519"/>
                  <a:pt x="8717744" y="6499077"/>
                  <a:pt x="8713092" y="6478865"/>
                </a:cubicBezTo>
                <a:cubicBezTo>
                  <a:pt x="8724030" y="6481668"/>
                  <a:pt x="8734968" y="6484472"/>
                  <a:pt x="8741019" y="6488400"/>
                </a:cubicBezTo>
                <a:cubicBezTo>
                  <a:pt x="8740783" y="6509736"/>
                  <a:pt x="8740548" y="6531073"/>
                  <a:pt x="8734261" y="6548482"/>
                </a:cubicBezTo>
                <a:close/>
                <a:moveTo>
                  <a:pt x="24331353" y="2960933"/>
                </a:moveTo>
                <a:cubicBezTo>
                  <a:pt x="24319256" y="2960933"/>
                  <a:pt x="24308370" y="2949608"/>
                  <a:pt x="24308369" y="2917013"/>
                </a:cubicBezTo>
                <a:cubicBezTo>
                  <a:pt x="24327724" y="2923640"/>
                  <a:pt x="24347079" y="2930272"/>
                  <a:pt x="24361593" y="2936899"/>
                </a:cubicBezTo>
                <a:cubicBezTo>
                  <a:pt x="24356755" y="2949607"/>
                  <a:pt x="24343449" y="2960933"/>
                  <a:pt x="24331353" y="2960933"/>
                </a:cubicBezTo>
                <a:close/>
                <a:moveTo>
                  <a:pt x="19329147" y="4114034"/>
                </a:moveTo>
                <a:cubicBezTo>
                  <a:pt x="19320046" y="4114033"/>
                  <a:pt x="19315495" y="4101204"/>
                  <a:pt x="19315495" y="4081959"/>
                </a:cubicBezTo>
                <a:cubicBezTo>
                  <a:pt x="19324597" y="4081959"/>
                  <a:pt x="19329147" y="4094787"/>
                  <a:pt x="19329147" y="4114034"/>
                </a:cubicBezTo>
                <a:close/>
                <a:moveTo>
                  <a:pt x="24538141" y="2915981"/>
                </a:moveTo>
                <a:cubicBezTo>
                  <a:pt x="24528791" y="2915981"/>
                  <a:pt x="24519447" y="2909840"/>
                  <a:pt x="24510101" y="2903696"/>
                </a:cubicBezTo>
                <a:cubicBezTo>
                  <a:pt x="24512435" y="2891411"/>
                  <a:pt x="24519447" y="2886802"/>
                  <a:pt x="24525873" y="2889107"/>
                </a:cubicBezTo>
                <a:cubicBezTo>
                  <a:pt x="24532298" y="2891410"/>
                  <a:pt x="24538141" y="2900625"/>
                  <a:pt x="24538141" y="2915981"/>
                </a:cubicBezTo>
                <a:close/>
                <a:moveTo>
                  <a:pt x="23306908" y="3200074"/>
                </a:moveTo>
                <a:cubicBezTo>
                  <a:pt x="23306908" y="3175480"/>
                  <a:pt x="23311460" y="3167995"/>
                  <a:pt x="23320561" y="3167994"/>
                </a:cubicBezTo>
                <a:cubicBezTo>
                  <a:pt x="23320561" y="3187243"/>
                  <a:pt x="23316010" y="3200074"/>
                  <a:pt x="23306908" y="3200074"/>
                </a:cubicBezTo>
                <a:close/>
                <a:moveTo>
                  <a:pt x="20108015" y="3938817"/>
                </a:moveTo>
                <a:cubicBezTo>
                  <a:pt x="20108015" y="3913154"/>
                  <a:pt x="20112565" y="3906738"/>
                  <a:pt x="20121665" y="3906738"/>
                </a:cubicBezTo>
                <a:cubicBezTo>
                  <a:pt x="20121666" y="3925984"/>
                  <a:pt x="20117115" y="3938817"/>
                  <a:pt x="20108015" y="3938817"/>
                </a:cubicBezTo>
                <a:close/>
                <a:moveTo>
                  <a:pt x="19347918" y="4114069"/>
                </a:moveTo>
                <a:cubicBezTo>
                  <a:pt x="19347918" y="4095473"/>
                  <a:pt x="19347918" y="4076875"/>
                  <a:pt x="19347918" y="4058277"/>
                </a:cubicBezTo>
                <a:cubicBezTo>
                  <a:pt x="19357679" y="4070675"/>
                  <a:pt x="19362560" y="4076875"/>
                  <a:pt x="19372321" y="4083074"/>
                </a:cubicBezTo>
                <a:cubicBezTo>
                  <a:pt x="19362560" y="4095473"/>
                  <a:pt x="19352798" y="4101672"/>
                  <a:pt x="19347918" y="4114069"/>
                </a:cubicBezTo>
                <a:close/>
                <a:moveTo>
                  <a:pt x="8762240" y="6552766"/>
                </a:moveTo>
                <a:cubicBezTo>
                  <a:pt x="8761217" y="6554288"/>
                  <a:pt x="8760354" y="6553521"/>
                  <a:pt x="8759635" y="6551515"/>
                </a:cubicBezTo>
                <a:lnTo>
                  <a:pt x="8759455" y="6550619"/>
                </a:lnTo>
                <a:lnTo>
                  <a:pt x="8748803" y="6553070"/>
                </a:lnTo>
                <a:cubicBezTo>
                  <a:pt x="8750582" y="6549914"/>
                  <a:pt x="8752362" y="6546757"/>
                  <a:pt x="8754591" y="6545557"/>
                </a:cubicBezTo>
                <a:lnTo>
                  <a:pt x="8758867" y="6547686"/>
                </a:lnTo>
                <a:lnTo>
                  <a:pt x="8757893" y="6542830"/>
                </a:lnTo>
                <a:cubicBezTo>
                  <a:pt x="8756999" y="6535960"/>
                  <a:pt x="8756616" y="6528328"/>
                  <a:pt x="8756616" y="6528328"/>
                </a:cubicBezTo>
                <a:cubicBezTo>
                  <a:pt x="8757740" y="6533216"/>
                  <a:pt x="8764082" y="6536903"/>
                  <a:pt x="8765207" y="6541790"/>
                </a:cubicBezTo>
                <a:cubicBezTo>
                  <a:pt x="8766332" y="6546677"/>
                  <a:pt x="8766332" y="6546677"/>
                  <a:pt x="8762240" y="6552766"/>
                </a:cubicBezTo>
                <a:close/>
                <a:moveTo>
                  <a:pt x="20805759" y="3782507"/>
                </a:moveTo>
                <a:cubicBezTo>
                  <a:pt x="20786150" y="3782508"/>
                  <a:pt x="20761639" y="3782508"/>
                  <a:pt x="20742030" y="3782508"/>
                </a:cubicBezTo>
                <a:cubicBezTo>
                  <a:pt x="20742029" y="3749912"/>
                  <a:pt x="20751835" y="3736924"/>
                  <a:pt x="20764089" y="3733749"/>
                </a:cubicBezTo>
                <a:cubicBezTo>
                  <a:pt x="20776345" y="3730573"/>
                  <a:pt x="20791051" y="3737200"/>
                  <a:pt x="20800857" y="3743839"/>
                </a:cubicBezTo>
                <a:cubicBezTo>
                  <a:pt x="20805758" y="3743839"/>
                  <a:pt x="20820465" y="3775878"/>
                  <a:pt x="20805759" y="3782507"/>
                </a:cubicBezTo>
                <a:close/>
                <a:moveTo>
                  <a:pt x="19195156" y="4155120"/>
                </a:moveTo>
                <a:cubicBezTo>
                  <a:pt x="19187478" y="4158607"/>
                  <a:pt x="19179814" y="4156864"/>
                  <a:pt x="19172965" y="4149889"/>
                </a:cubicBezTo>
                <a:lnTo>
                  <a:pt x="19172750" y="4149524"/>
                </a:lnTo>
                <a:lnTo>
                  <a:pt x="19163764" y="4155776"/>
                </a:lnTo>
                <a:cubicBezTo>
                  <a:pt x="19161170" y="4156577"/>
                  <a:pt x="19158576" y="4154973"/>
                  <a:pt x="19153389" y="4148558"/>
                </a:cubicBezTo>
                <a:lnTo>
                  <a:pt x="19162350" y="4131936"/>
                </a:lnTo>
                <a:lnTo>
                  <a:pt x="19160594" y="4128967"/>
                </a:lnTo>
                <a:cubicBezTo>
                  <a:pt x="19170200" y="4119669"/>
                  <a:pt x="19179808" y="4118120"/>
                  <a:pt x="19189313" y="4119669"/>
                </a:cubicBezTo>
                <a:cubicBezTo>
                  <a:pt x="19198819" y="4121219"/>
                  <a:pt x="19208226" y="4125867"/>
                  <a:pt x="19217431" y="4128967"/>
                </a:cubicBezTo>
                <a:cubicBezTo>
                  <a:pt x="19210527" y="4142915"/>
                  <a:pt x="19202834" y="4151633"/>
                  <a:pt x="19195156" y="4155120"/>
                </a:cubicBezTo>
                <a:close/>
                <a:moveTo>
                  <a:pt x="25909570" y="2612795"/>
                </a:moveTo>
                <a:cubicBezTo>
                  <a:pt x="25900223" y="2612795"/>
                  <a:pt x="25886202" y="2612795"/>
                  <a:pt x="25886203" y="2585520"/>
                </a:cubicBezTo>
                <a:cubicBezTo>
                  <a:pt x="25895549" y="2592336"/>
                  <a:pt x="25904897" y="2599157"/>
                  <a:pt x="25914243" y="2599157"/>
                </a:cubicBezTo>
                <a:cubicBezTo>
                  <a:pt x="25914243" y="2605976"/>
                  <a:pt x="25909570" y="2612795"/>
                  <a:pt x="25909570" y="2612795"/>
                </a:cubicBezTo>
                <a:close/>
                <a:moveTo>
                  <a:pt x="23797829" y="3099831"/>
                </a:moveTo>
                <a:cubicBezTo>
                  <a:pt x="23790654" y="3100630"/>
                  <a:pt x="23783480" y="3100630"/>
                  <a:pt x="23776100" y="3100630"/>
                </a:cubicBezTo>
                <a:cubicBezTo>
                  <a:pt x="23746580" y="3100631"/>
                  <a:pt x="23717060" y="3094239"/>
                  <a:pt x="23687540" y="3075061"/>
                </a:cubicBezTo>
                <a:cubicBezTo>
                  <a:pt x="23672779" y="3062269"/>
                  <a:pt x="23662940" y="3043097"/>
                  <a:pt x="23653100" y="3023919"/>
                </a:cubicBezTo>
                <a:cubicBezTo>
                  <a:pt x="23634239" y="3023919"/>
                  <a:pt x="23619479" y="3023919"/>
                  <a:pt x="23604720" y="3023919"/>
                </a:cubicBezTo>
                <a:cubicBezTo>
                  <a:pt x="23570282" y="3023919"/>
                  <a:pt x="23540762" y="3017526"/>
                  <a:pt x="23506321" y="2998348"/>
                </a:cubicBezTo>
                <a:cubicBezTo>
                  <a:pt x="23506321" y="2985562"/>
                  <a:pt x="23511241" y="2979169"/>
                  <a:pt x="23516161" y="2979169"/>
                </a:cubicBezTo>
                <a:cubicBezTo>
                  <a:pt x="23496481" y="2959992"/>
                  <a:pt x="23482542" y="2979169"/>
                  <a:pt x="23462862" y="2967449"/>
                </a:cubicBezTo>
                <a:cubicBezTo>
                  <a:pt x="23448102" y="2953598"/>
                  <a:pt x="23433342" y="2929091"/>
                  <a:pt x="23418582" y="2903521"/>
                </a:cubicBezTo>
                <a:cubicBezTo>
                  <a:pt x="23435802" y="2889139"/>
                  <a:pt x="23453585" y="2881147"/>
                  <a:pt x="23471651" y="2877850"/>
                </a:cubicBezTo>
                <a:cubicBezTo>
                  <a:pt x="23485201" y="2875379"/>
                  <a:pt x="23498909" y="2875548"/>
                  <a:pt x="23512656" y="2877640"/>
                </a:cubicBezTo>
                <a:cubicBezTo>
                  <a:pt x="23553897" y="2883920"/>
                  <a:pt x="23595494" y="2907517"/>
                  <a:pt x="23634240" y="2929091"/>
                </a:cubicBezTo>
                <a:cubicBezTo>
                  <a:pt x="23702299" y="2967449"/>
                  <a:pt x="23771179" y="3011133"/>
                  <a:pt x="23839239" y="3043098"/>
                </a:cubicBezTo>
                <a:cubicBezTo>
                  <a:pt x="23834318" y="3062268"/>
                  <a:pt x="23829400" y="3094238"/>
                  <a:pt x="23819558" y="3094238"/>
                </a:cubicBezTo>
                <a:cubicBezTo>
                  <a:pt x="23812178" y="3097434"/>
                  <a:pt x="23805004" y="3099032"/>
                  <a:pt x="23797829" y="3099831"/>
                </a:cubicBezTo>
                <a:close/>
                <a:moveTo>
                  <a:pt x="1023382" y="8342942"/>
                </a:moveTo>
                <a:cubicBezTo>
                  <a:pt x="1012160" y="8340151"/>
                  <a:pt x="1002113" y="8342463"/>
                  <a:pt x="991730" y="8339477"/>
                </a:cubicBezTo>
                <a:cubicBezTo>
                  <a:pt x="997414" y="8322046"/>
                  <a:pt x="1017508" y="8317422"/>
                  <a:pt x="1023382" y="8342942"/>
                </a:cubicBezTo>
                <a:close/>
                <a:moveTo>
                  <a:pt x="3458007" y="7782623"/>
                </a:moveTo>
                <a:cubicBezTo>
                  <a:pt x="3454261" y="7766348"/>
                  <a:pt x="3457772" y="7759827"/>
                  <a:pt x="3467290" y="7757637"/>
                </a:cubicBezTo>
                <a:cubicBezTo>
                  <a:pt x="3471036" y="7773912"/>
                  <a:pt x="3467525" y="7780433"/>
                  <a:pt x="3458007" y="7782623"/>
                </a:cubicBezTo>
                <a:close/>
                <a:moveTo>
                  <a:pt x="4083419" y="7638687"/>
                </a:moveTo>
                <a:cubicBezTo>
                  <a:pt x="4079673" y="7622412"/>
                  <a:pt x="4083184" y="7615892"/>
                  <a:pt x="4092702" y="7613701"/>
                </a:cubicBezTo>
                <a:cubicBezTo>
                  <a:pt x="4096448" y="7629976"/>
                  <a:pt x="4092939" y="7636496"/>
                  <a:pt x="4083419" y="7638687"/>
                </a:cubicBezTo>
                <a:close/>
                <a:moveTo>
                  <a:pt x="5032838" y="7420183"/>
                </a:moveTo>
                <a:cubicBezTo>
                  <a:pt x="5029092" y="7403907"/>
                  <a:pt x="5032602" y="7397387"/>
                  <a:pt x="5042121" y="7395196"/>
                </a:cubicBezTo>
                <a:cubicBezTo>
                  <a:pt x="5045867" y="7411471"/>
                  <a:pt x="5037597" y="7419087"/>
                  <a:pt x="5032838" y="7420183"/>
                </a:cubicBezTo>
                <a:close/>
                <a:moveTo>
                  <a:pt x="6230918" y="7144449"/>
                </a:moveTo>
                <a:cubicBezTo>
                  <a:pt x="6227172" y="7128174"/>
                  <a:pt x="6231477" y="7121471"/>
                  <a:pt x="6240201" y="7119463"/>
                </a:cubicBezTo>
                <a:cubicBezTo>
                  <a:pt x="6243947" y="7135738"/>
                  <a:pt x="6240437" y="7142259"/>
                  <a:pt x="6230918" y="7144449"/>
                </a:cubicBezTo>
                <a:close/>
                <a:moveTo>
                  <a:pt x="9259228" y="6447497"/>
                </a:moveTo>
                <a:cubicBezTo>
                  <a:pt x="9248378" y="6449994"/>
                  <a:pt x="9236279" y="6447066"/>
                  <a:pt x="9232533" y="6430790"/>
                </a:cubicBezTo>
                <a:cubicBezTo>
                  <a:pt x="9243383" y="6428293"/>
                  <a:pt x="9255482" y="6431221"/>
                  <a:pt x="9259228" y="6447497"/>
                </a:cubicBezTo>
                <a:close/>
                <a:moveTo>
                  <a:pt x="22972970" y="3291478"/>
                </a:moveTo>
                <a:cubicBezTo>
                  <a:pt x="22972969" y="3272023"/>
                  <a:pt x="22968083" y="3259050"/>
                  <a:pt x="22958309" y="3259050"/>
                </a:cubicBezTo>
                <a:cubicBezTo>
                  <a:pt x="22958309" y="3278507"/>
                  <a:pt x="22963196" y="3291477"/>
                  <a:pt x="22972970" y="3291478"/>
                </a:cubicBezTo>
                <a:close/>
                <a:moveTo>
                  <a:pt x="1787817" y="8170550"/>
                </a:moveTo>
                <a:cubicBezTo>
                  <a:pt x="1780872" y="8171506"/>
                  <a:pt x="1773186" y="8166841"/>
                  <a:pt x="1769812" y="8152179"/>
                </a:cubicBezTo>
                <a:cubicBezTo>
                  <a:pt x="1780984" y="8154753"/>
                  <a:pt x="1791031" y="8152441"/>
                  <a:pt x="1801365" y="8155210"/>
                </a:cubicBezTo>
                <a:cubicBezTo>
                  <a:pt x="1800959" y="8163022"/>
                  <a:pt x="1794759" y="8169596"/>
                  <a:pt x="1787817" y="8170550"/>
                </a:cubicBezTo>
                <a:close/>
                <a:moveTo>
                  <a:pt x="3007243" y="7890171"/>
                </a:moveTo>
                <a:cubicBezTo>
                  <a:pt x="2994741" y="7893048"/>
                  <a:pt x="2983043" y="7890397"/>
                  <a:pt x="2978371" y="7870098"/>
                </a:cubicBezTo>
                <a:cubicBezTo>
                  <a:pt x="3000597" y="7870326"/>
                  <a:pt x="3021655" y="7865480"/>
                  <a:pt x="3043877" y="7865709"/>
                </a:cubicBezTo>
                <a:cubicBezTo>
                  <a:pt x="3045045" y="7870784"/>
                  <a:pt x="3040952" y="7877069"/>
                  <a:pt x="3040952" y="7877069"/>
                </a:cubicBezTo>
                <a:cubicBezTo>
                  <a:pt x="3033053" y="7878887"/>
                  <a:pt x="3019745" y="7887294"/>
                  <a:pt x="3007243" y="7890171"/>
                </a:cubicBezTo>
                <a:close/>
                <a:moveTo>
                  <a:pt x="25669712" y="2677047"/>
                </a:moveTo>
                <a:cubicBezTo>
                  <a:pt x="25661827" y="2678677"/>
                  <a:pt x="25652122" y="2673786"/>
                  <a:pt x="25644843" y="2673786"/>
                </a:cubicBezTo>
                <a:cubicBezTo>
                  <a:pt x="25644844" y="2639550"/>
                  <a:pt x="25658490" y="2638328"/>
                  <a:pt x="25671454" y="2639858"/>
                </a:cubicBezTo>
                <a:cubicBezTo>
                  <a:pt x="25675777" y="2640367"/>
                  <a:pt x="25680023" y="2641181"/>
                  <a:pt x="25683663" y="2641181"/>
                </a:cubicBezTo>
                <a:cubicBezTo>
                  <a:pt x="25683664" y="2667265"/>
                  <a:pt x="25677598" y="2675416"/>
                  <a:pt x="25669712" y="2677047"/>
                </a:cubicBezTo>
                <a:close/>
                <a:moveTo>
                  <a:pt x="19287831" y="4147168"/>
                </a:moveTo>
                <a:cubicBezTo>
                  <a:pt x="19272269" y="4147168"/>
                  <a:pt x="19277456" y="4108042"/>
                  <a:pt x="19277456" y="4081959"/>
                </a:cubicBezTo>
                <a:cubicBezTo>
                  <a:pt x="19293018" y="4081959"/>
                  <a:pt x="19287831" y="4127606"/>
                  <a:pt x="19287831" y="4147168"/>
                </a:cubicBezTo>
                <a:close/>
                <a:moveTo>
                  <a:pt x="18187576" y="4407268"/>
                </a:moveTo>
                <a:cubicBezTo>
                  <a:pt x="18185300" y="4407268"/>
                  <a:pt x="18183025" y="4402295"/>
                  <a:pt x="18180750" y="4392351"/>
                </a:cubicBezTo>
                <a:cubicBezTo>
                  <a:pt x="18183025" y="4386274"/>
                  <a:pt x="18185301" y="4383235"/>
                  <a:pt x="18187576" y="4383235"/>
                </a:cubicBezTo>
                <a:cubicBezTo>
                  <a:pt x="18189851" y="4383235"/>
                  <a:pt x="18192127" y="4386274"/>
                  <a:pt x="18194401" y="4392351"/>
                </a:cubicBezTo>
                <a:cubicBezTo>
                  <a:pt x="18192126" y="4402296"/>
                  <a:pt x="18189851" y="4407268"/>
                  <a:pt x="18187576" y="4407268"/>
                </a:cubicBezTo>
                <a:close/>
                <a:moveTo>
                  <a:pt x="5185228" y="7400980"/>
                </a:moveTo>
                <a:cubicBezTo>
                  <a:pt x="5184054" y="7395876"/>
                  <a:pt x="5178118" y="7391867"/>
                  <a:pt x="5172185" y="7387858"/>
                </a:cubicBezTo>
                <a:cubicBezTo>
                  <a:pt x="5180530" y="7380563"/>
                  <a:pt x="5179355" y="7375459"/>
                  <a:pt x="5186463" y="7384572"/>
                </a:cubicBezTo>
                <a:cubicBezTo>
                  <a:pt x="5187638" y="7389676"/>
                  <a:pt x="5188812" y="7394780"/>
                  <a:pt x="5185228" y="7400980"/>
                </a:cubicBezTo>
                <a:close/>
                <a:moveTo>
                  <a:pt x="22441532" y="3433030"/>
                </a:moveTo>
                <a:cubicBezTo>
                  <a:pt x="22421975" y="3433029"/>
                  <a:pt x="22397531" y="3439659"/>
                  <a:pt x="22373900" y="3446289"/>
                </a:cubicBezTo>
                <a:cubicBezTo>
                  <a:pt x="22373901" y="3426399"/>
                  <a:pt x="22373901" y="3399882"/>
                  <a:pt x="22373900" y="3381098"/>
                </a:cubicBezTo>
                <a:cubicBezTo>
                  <a:pt x="22397530" y="3386623"/>
                  <a:pt x="22426864" y="3386623"/>
                  <a:pt x="22441532" y="3433030"/>
                </a:cubicBezTo>
                <a:close/>
                <a:moveTo>
                  <a:pt x="19077247" y="4211275"/>
                </a:moveTo>
                <a:cubicBezTo>
                  <a:pt x="19077247" y="4174665"/>
                  <a:pt x="19062319" y="4181143"/>
                  <a:pt x="19047390" y="4181143"/>
                </a:cubicBezTo>
                <a:cubicBezTo>
                  <a:pt x="19047391" y="4211275"/>
                  <a:pt x="19067295" y="4211275"/>
                  <a:pt x="19077247" y="4211275"/>
                </a:cubicBezTo>
                <a:close/>
                <a:moveTo>
                  <a:pt x="6654134" y="7073640"/>
                </a:moveTo>
                <a:cubicBezTo>
                  <a:pt x="6644360" y="7075889"/>
                  <a:pt x="6625935" y="7085277"/>
                  <a:pt x="6619186" y="7055952"/>
                </a:cubicBezTo>
                <a:cubicBezTo>
                  <a:pt x="6633848" y="7052577"/>
                  <a:pt x="6648510" y="7049203"/>
                  <a:pt x="6654134" y="7073640"/>
                </a:cubicBezTo>
                <a:close/>
                <a:moveTo>
                  <a:pt x="9144314" y="6501114"/>
                </a:moveTo>
                <a:cubicBezTo>
                  <a:pt x="9140776" y="6485737"/>
                  <a:pt x="9133290" y="6476666"/>
                  <a:pt x="9123039" y="6479025"/>
                </a:cubicBezTo>
                <a:cubicBezTo>
                  <a:pt x="9127758" y="6499527"/>
                  <a:pt x="9134063" y="6503473"/>
                  <a:pt x="9144314" y="6501114"/>
                </a:cubicBezTo>
                <a:close/>
                <a:moveTo>
                  <a:pt x="687474" y="8448020"/>
                </a:moveTo>
                <a:cubicBezTo>
                  <a:pt x="683949" y="8432707"/>
                  <a:pt x="681600" y="8422497"/>
                  <a:pt x="692032" y="8420096"/>
                </a:cubicBezTo>
                <a:cubicBezTo>
                  <a:pt x="695556" y="8435410"/>
                  <a:pt x="697906" y="8445619"/>
                  <a:pt x="687474" y="8448020"/>
                </a:cubicBezTo>
                <a:close/>
                <a:moveTo>
                  <a:pt x="3086526" y="7895889"/>
                </a:moveTo>
                <a:cubicBezTo>
                  <a:pt x="3076752" y="7898138"/>
                  <a:pt x="3065804" y="7895283"/>
                  <a:pt x="3054852" y="7892428"/>
                </a:cubicBezTo>
                <a:cubicBezTo>
                  <a:pt x="3061105" y="7874864"/>
                  <a:pt x="3080652" y="7870365"/>
                  <a:pt x="3086526" y="7895889"/>
                </a:cubicBezTo>
                <a:close/>
                <a:moveTo>
                  <a:pt x="4002837" y="7685004"/>
                </a:moveTo>
                <a:cubicBezTo>
                  <a:pt x="3999312" y="7669690"/>
                  <a:pt x="4001722" y="7658385"/>
                  <a:pt x="4011240" y="7656194"/>
                </a:cubicBezTo>
                <a:cubicBezTo>
                  <a:pt x="4015939" y="7676613"/>
                  <a:pt x="4012355" y="7682813"/>
                  <a:pt x="4002837" y="7685004"/>
                </a:cubicBezTo>
                <a:close/>
                <a:moveTo>
                  <a:pt x="5155727" y="7419671"/>
                </a:moveTo>
                <a:cubicBezTo>
                  <a:pt x="5151028" y="7399252"/>
                  <a:pt x="5159627" y="7391898"/>
                  <a:pt x="5169403" y="7389648"/>
                </a:cubicBezTo>
                <a:cubicBezTo>
                  <a:pt x="5175465" y="7393628"/>
                  <a:pt x="5181528" y="7397608"/>
                  <a:pt x="5182703" y="7402712"/>
                </a:cubicBezTo>
                <a:cubicBezTo>
                  <a:pt x="5174102" y="7410067"/>
                  <a:pt x="5165501" y="7417421"/>
                  <a:pt x="5155727" y="7419671"/>
                </a:cubicBezTo>
                <a:close/>
                <a:moveTo>
                  <a:pt x="8112432" y="6739197"/>
                </a:moveTo>
                <a:cubicBezTo>
                  <a:pt x="8102914" y="6741388"/>
                  <a:pt x="8096980" y="6737378"/>
                  <a:pt x="8092280" y="6716960"/>
                </a:cubicBezTo>
                <a:cubicBezTo>
                  <a:pt x="8101800" y="6714769"/>
                  <a:pt x="8108908" y="6723884"/>
                  <a:pt x="8112432" y="6739197"/>
                </a:cubicBezTo>
                <a:close/>
                <a:moveTo>
                  <a:pt x="6296475" y="7157134"/>
                </a:moveTo>
                <a:cubicBezTo>
                  <a:pt x="6285132" y="7154552"/>
                  <a:pt x="6277758" y="7145862"/>
                  <a:pt x="6266415" y="7143279"/>
                </a:cubicBezTo>
                <a:cubicBezTo>
                  <a:pt x="6275488" y="7135997"/>
                  <a:pt x="6278321" y="7124959"/>
                  <a:pt x="6286259" y="7112745"/>
                </a:cubicBezTo>
                <a:cubicBezTo>
                  <a:pt x="6289665" y="7127542"/>
                  <a:pt x="6293070" y="7142338"/>
                  <a:pt x="6296475" y="7157134"/>
                </a:cubicBezTo>
                <a:close/>
                <a:moveTo>
                  <a:pt x="1750696" y="8204493"/>
                </a:moveTo>
                <a:cubicBezTo>
                  <a:pt x="1735968" y="8211053"/>
                  <a:pt x="1712001" y="8193747"/>
                  <a:pt x="1699978" y="8176229"/>
                </a:cubicBezTo>
                <a:cubicBezTo>
                  <a:pt x="1717525" y="8183010"/>
                  <a:pt x="1740134" y="8188625"/>
                  <a:pt x="1761560" y="8189104"/>
                </a:cubicBezTo>
                <a:cubicBezTo>
                  <a:pt x="1759488" y="8197469"/>
                  <a:pt x="1755606" y="8202307"/>
                  <a:pt x="1750696" y="8204493"/>
                </a:cubicBezTo>
                <a:close/>
                <a:moveTo>
                  <a:pt x="19775773" y="4057075"/>
                </a:moveTo>
                <a:cubicBezTo>
                  <a:pt x="19760912" y="4057075"/>
                  <a:pt x="19736971" y="4076157"/>
                  <a:pt x="19736971" y="4025270"/>
                </a:cubicBezTo>
                <a:cubicBezTo>
                  <a:pt x="19743989" y="4025270"/>
                  <a:pt x="19753689" y="4020501"/>
                  <a:pt x="19761635" y="4022091"/>
                </a:cubicBezTo>
                <a:cubicBezTo>
                  <a:pt x="19769581" y="4023680"/>
                  <a:pt x="19775772" y="4031632"/>
                  <a:pt x="19775773" y="4057075"/>
                </a:cubicBezTo>
                <a:close/>
                <a:moveTo>
                  <a:pt x="23363770" y="3233218"/>
                </a:moveTo>
                <a:cubicBezTo>
                  <a:pt x="23354422" y="3233218"/>
                  <a:pt x="23345077" y="3233218"/>
                  <a:pt x="23335731" y="3233218"/>
                </a:cubicBezTo>
                <a:cubicBezTo>
                  <a:pt x="23335731" y="3220388"/>
                  <a:pt x="23335731" y="3207555"/>
                  <a:pt x="23335730" y="3201141"/>
                </a:cubicBezTo>
                <a:cubicBezTo>
                  <a:pt x="23345078" y="3201141"/>
                  <a:pt x="23354423" y="3201141"/>
                  <a:pt x="23363769" y="3201141"/>
                </a:cubicBezTo>
                <a:cubicBezTo>
                  <a:pt x="23363769" y="3207555"/>
                  <a:pt x="23363769" y="3220388"/>
                  <a:pt x="23363770" y="3233218"/>
                </a:cubicBezTo>
                <a:close/>
                <a:moveTo>
                  <a:pt x="19659030" y="4089059"/>
                </a:moveTo>
                <a:cubicBezTo>
                  <a:pt x="19650188" y="4089875"/>
                  <a:pt x="19639577" y="4084984"/>
                  <a:pt x="19632504" y="4084984"/>
                </a:cubicBezTo>
                <a:cubicBezTo>
                  <a:pt x="19632504" y="4062159"/>
                  <a:pt x="19639577" y="4055638"/>
                  <a:pt x="19648419" y="4054824"/>
                </a:cubicBezTo>
                <a:cubicBezTo>
                  <a:pt x="19657262" y="4054009"/>
                  <a:pt x="19667872" y="4058899"/>
                  <a:pt x="19674947" y="4058899"/>
                </a:cubicBezTo>
                <a:cubicBezTo>
                  <a:pt x="19674947" y="4081723"/>
                  <a:pt x="19667873" y="4088244"/>
                  <a:pt x="19659030" y="4089059"/>
                </a:cubicBezTo>
                <a:close/>
                <a:moveTo>
                  <a:pt x="23396484" y="3229664"/>
                </a:moveTo>
                <a:cubicBezTo>
                  <a:pt x="23390642" y="3232968"/>
                  <a:pt x="23383632" y="3231318"/>
                  <a:pt x="23378959" y="3231318"/>
                </a:cubicBezTo>
                <a:cubicBezTo>
                  <a:pt x="23378960" y="3191673"/>
                  <a:pt x="23392979" y="3198281"/>
                  <a:pt x="23406999" y="3198281"/>
                </a:cubicBezTo>
                <a:cubicBezTo>
                  <a:pt x="23406999" y="3218101"/>
                  <a:pt x="23402325" y="3226360"/>
                  <a:pt x="23396484" y="3229664"/>
                </a:cubicBezTo>
                <a:close/>
                <a:moveTo>
                  <a:pt x="8962805" y="6552781"/>
                </a:moveTo>
                <a:lnTo>
                  <a:pt x="8958126" y="6547456"/>
                </a:lnTo>
                <a:lnTo>
                  <a:pt x="8955520" y="6551597"/>
                </a:lnTo>
                <a:close/>
                <a:moveTo>
                  <a:pt x="8682074" y="6620535"/>
                </a:moveTo>
                <a:cubicBezTo>
                  <a:pt x="8666965" y="6622067"/>
                  <a:pt x="8652179" y="6615619"/>
                  <a:pt x="8645670" y="6587337"/>
                </a:cubicBezTo>
                <a:cubicBezTo>
                  <a:pt x="8666059" y="6582645"/>
                  <a:pt x="8700890" y="6574629"/>
                  <a:pt x="8690117" y="6527818"/>
                </a:cubicBezTo>
                <a:cubicBezTo>
                  <a:pt x="8703903" y="6541075"/>
                  <a:pt x="8726686" y="6546785"/>
                  <a:pt x="8733868" y="6577992"/>
                </a:cubicBezTo>
                <a:cubicBezTo>
                  <a:pt x="8739653" y="6603131"/>
                  <a:pt x="8723364" y="6602317"/>
                  <a:pt x="8714167" y="6608997"/>
                </a:cubicBezTo>
                <a:cubicBezTo>
                  <a:pt x="8709369" y="6611470"/>
                  <a:pt x="8703412" y="6614496"/>
                  <a:pt x="8696995" y="6616856"/>
                </a:cubicBezTo>
                <a:cubicBezTo>
                  <a:pt x="8692181" y="6618627"/>
                  <a:pt x="8687110" y="6620024"/>
                  <a:pt x="8682074" y="6620535"/>
                </a:cubicBezTo>
                <a:close/>
                <a:moveTo>
                  <a:pt x="22490441" y="3442762"/>
                </a:moveTo>
                <a:cubicBezTo>
                  <a:pt x="22485184" y="3446065"/>
                  <a:pt x="22478174" y="3444414"/>
                  <a:pt x="22471164" y="3444414"/>
                </a:cubicBezTo>
                <a:cubicBezTo>
                  <a:pt x="22471164" y="3404771"/>
                  <a:pt x="22489858" y="3411377"/>
                  <a:pt x="22499204" y="3411377"/>
                </a:cubicBezTo>
                <a:cubicBezTo>
                  <a:pt x="22499204" y="3431199"/>
                  <a:pt x="22495698" y="3439458"/>
                  <a:pt x="22490441" y="3442762"/>
                </a:cubicBezTo>
                <a:close/>
                <a:moveTo>
                  <a:pt x="19815358" y="4059793"/>
                </a:moveTo>
                <a:cubicBezTo>
                  <a:pt x="19804984" y="4066613"/>
                  <a:pt x="19794610" y="4059793"/>
                  <a:pt x="19804984" y="4039337"/>
                </a:cubicBezTo>
                <a:cubicBezTo>
                  <a:pt x="19810171" y="4046157"/>
                  <a:pt x="19810172" y="4052977"/>
                  <a:pt x="19815358" y="4059793"/>
                </a:cubicBezTo>
                <a:close/>
                <a:moveTo>
                  <a:pt x="25698879" y="2707572"/>
                </a:moveTo>
                <a:cubicBezTo>
                  <a:pt x="25698878" y="2681910"/>
                  <a:pt x="25703430" y="2675495"/>
                  <a:pt x="25712532" y="2675494"/>
                </a:cubicBezTo>
                <a:cubicBezTo>
                  <a:pt x="25712533" y="2701157"/>
                  <a:pt x="25707981" y="2707572"/>
                  <a:pt x="25698879" y="2707572"/>
                </a:cubicBezTo>
                <a:close/>
                <a:moveTo>
                  <a:pt x="19603685" y="4114033"/>
                </a:moveTo>
                <a:cubicBezTo>
                  <a:pt x="19603685" y="4094787"/>
                  <a:pt x="19608234" y="4081958"/>
                  <a:pt x="19617337" y="4081958"/>
                </a:cubicBezTo>
                <a:cubicBezTo>
                  <a:pt x="19617337" y="4107619"/>
                  <a:pt x="19612786" y="4114033"/>
                  <a:pt x="19603685" y="4114033"/>
                </a:cubicBezTo>
                <a:close/>
                <a:moveTo>
                  <a:pt x="18873792" y="4284461"/>
                </a:moveTo>
                <a:cubicBezTo>
                  <a:pt x="18873792" y="4278319"/>
                  <a:pt x="18868804" y="4272175"/>
                  <a:pt x="18868804" y="4266032"/>
                </a:cubicBezTo>
                <a:cubicBezTo>
                  <a:pt x="18868804" y="4259890"/>
                  <a:pt x="18868804" y="4259890"/>
                  <a:pt x="18873792" y="4253746"/>
                </a:cubicBezTo>
                <a:cubicBezTo>
                  <a:pt x="18875039" y="4252211"/>
                  <a:pt x="18875662" y="4253363"/>
                  <a:pt x="18875896" y="4255954"/>
                </a:cubicBezTo>
                <a:lnTo>
                  <a:pt x="18875872" y="4257074"/>
                </a:lnTo>
                <a:lnTo>
                  <a:pt x="18886056" y="4257074"/>
                </a:lnTo>
                <a:cubicBezTo>
                  <a:pt x="18883782" y="4260353"/>
                  <a:pt x="18881506" y="4263632"/>
                  <a:pt x="18879231" y="4264452"/>
                </a:cubicBezTo>
                <a:lnTo>
                  <a:pt x="18875793" y="4260736"/>
                </a:lnTo>
                <a:lnTo>
                  <a:pt x="18875662" y="4266800"/>
                </a:lnTo>
                <a:cubicBezTo>
                  <a:pt x="18875039" y="4275247"/>
                  <a:pt x="18873792" y="4284461"/>
                  <a:pt x="18873792" y="4284461"/>
                </a:cubicBezTo>
                <a:close/>
                <a:moveTo>
                  <a:pt x="5974355" y="7254992"/>
                </a:moveTo>
                <a:cubicBezTo>
                  <a:pt x="5943272" y="7262146"/>
                  <a:pt x="5907010" y="7270491"/>
                  <a:pt x="5876791" y="7277446"/>
                </a:cubicBezTo>
                <a:cubicBezTo>
                  <a:pt x="5871459" y="7254276"/>
                  <a:pt x="5870906" y="7228178"/>
                  <a:pt x="5891629" y="7223409"/>
                </a:cubicBezTo>
                <a:cubicBezTo>
                  <a:pt x="5921847" y="7216455"/>
                  <a:pt x="5958110" y="7208109"/>
                  <a:pt x="5989192" y="7200955"/>
                </a:cubicBezTo>
                <a:cubicBezTo>
                  <a:pt x="5996070" y="7230841"/>
                  <a:pt x="5995076" y="7250223"/>
                  <a:pt x="5974355" y="7254992"/>
                </a:cubicBezTo>
                <a:close/>
                <a:moveTo>
                  <a:pt x="8534308" y="6665830"/>
                </a:moveTo>
                <a:cubicBezTo>
                  <a:pt x="8514089" y="6670483"/>
                  <a:pt x="8512884" y="6641117"/>
                  <a:pt x="8508299" y="6621193"/>
                </a:cubicBezTo>
                <a:cubicBezTo>
                  <a:pt x="8528517" y="6616540"/>
                  <a:pt x="8531077" y="6651791"/>
                  <a:pt x="8534308" y="6665830"/>
                </a:cubicBezTo>
                <a:close/>
                <a:moveTo>
                  <a:pt x="5552791" y="7352014"/>
                </a:moveTo>
                <a:cubicBezTo>
                  <a:pt x="5549250" y="7336627"/>
                  <a:pt x="5546948" y="7326624"/>
                  <a:pt x="5557381" y="7324222"/>
                </a:cubicBezTo>
                <a:cubicBezTo>
                  <a:pt x="5560939" y="7339683"/>
                  <a:pt x="5563224" y="7349612"/>
                  <a:pt x="5552791" y="7352014"/>
                </a:cubicBezTo>
                <a:close/>
                <a:moveTo>
                  <a:pt x="6573760" y="7117042"/>
                </a:moveTo>
                <a:cubicBezTo>
                  <a:pt x="6570219" y="7101655"/>
                  <a:pt x="6572103" y="7090688"/>
                  <a:pt x="6582151" y="7088376"/>
                </a:cubicBezTo>
                <a:cubicBezTo>
                  <a:pt x="6586965" y="7109293"/>
                  <a:pt x="6582970" y="7114922"/>
                  <a:pt x="6573760" y="7117042"/>
                </a:cubicBezTo>
                <a:close/>
                <a:moveTo>
                  <a:pt x="8593975" y="6652315"/>
                </a:moveTo>
                <a:cubicBezTo>
                  <a:pt x="8588457" y="6628341"/>
                  <a:pt x="8567641" y="6633132"/>
                  <a:pt x="8557233" y="6635527"/>
                </a:cubicBezTo>
                <a:cubicBezTo>
                  <a:pt x="8563936" y="6664655"/>
                  <a:pt x="8578362" y="6655908"/>
                  <a:pt x="8593975" y="6652315"/>
                </a:cubicBezTo>
                <a:close/>
                <a:moveTo>
                  <a:pt x="24698688" y="2946603"/>
                </a:moveTo>
                <a:cubicBezTo>
                  <a:pt x="24693430" y="2949892"/>
                  <a:pt x="24686421" y="2948577"/>
                  <a:pt x="24679410" y="2948577"/>
                </a:cubicBezTo>
                <a:cubicBezTo>
                  <a:pt x="24679410" y="2917010"/>
                  <a:pt x="24698104" y="2917010"/>
                  <a:pt x="24707449" y="2917009"/>
                </a:cubicBezTo>
                <a:cubicBezTo>
                  <a:pt x="24707449" y="2935423"/>
                  <a:pt x="24703944" y="2943315"/>
                  <a:pt x="24698688" y="2946603"/>
                </a:cubicBezTo>
                <a:close/>
                <a:moveTo>
                  <a:pt x="5385090" y="7392973"/>
                </a:moveTo>
                <a:cubicBezTo>
                  <a:pt x="5376092" y="7396188"/>
                  <a:pt x="5364095" y="7394830"/>
                  <a:pt x="5356696" y="7396533"/>
                </a:cubicBezTo>
                <a:cubicBezTo>
                  <a:pt x="5347509" y="7356613"/>
                  <a:pt x="5380704" y="7365451"/>
                  <a:pt x="5395500" y="7362046"/>
                </a:cubicBezTo>
                <a:cubicBezTo>
                  <a:pt x="5400102" y="7382043"/>
                  <a:pt x="5394089" y="7389758"/>
                  <a:pt x="5385090" y="7392973"/>
                </a:cubicBezTo>
                <a:close/>
                <a:moveTo>
                  <a:pt x="8084255" y="6771902"/>
                </a:moveTo>
                <a:cubicBezTo>
                  <a:pt x="8074046" y="6774252"/>
                  <a:pt x="8059921" y="6782943"/>
                  <a:pt x="8053200" y="6753738"/>
                </a:cubicBezTo>
                <a:cubicBezTo>
                  <a:pt x="8063409" y="6751389"/>
                  <a:pt x="8078722" y="6747864"/>
                  <a:pt x="8084255" y="6771902"/>
                </a:cubicBezTo>
                <a:close/>
                <a:moveTo>
                  <a:pt x="1081207" y="8383626"/>
                </a:moveTo>
                <a:cubicBezTo>
                  <a:pt x="1075674" y="8359587"/>
                  <a:pt x="1090335" y="8356213"/>
                  <a:pt x="1105000" y="8352838"/>
                </a:cubicBezTo>
                <a:cubicBezTo>
                  <a:pt x="1111721" y="8382043"/>
                  <a:pt x="1090981" y="8381376"/>
                  <a:pt x="1081207" y="8383626"/>
                </a:cubicBezTo>
                <a:close/>
                <a:moveTo>
                  <a:pt x="25975421" y="2655446"/>
                </a:moveTo>
                <a:cubicBezTo>
                  <a:pt x="25955287" y="2648831"/>
                  <a:pt x="25935156" y="2642214"/>
                  <a:pt x="25915021" y="2628980"/>
                </a:cubicBezTo>
                <a:cubicBezTo>
                  <a:pt x="25918797" y="2615749"/>
                  <a:pt x="25923831" y="2609545"/>
                  <a:pt x="25929413" y="2607994"/>
                </a:cubicBezTo>
                <a:cubicBezTo>
                  <a:pt x="25946164" y="2603343"/>
                  <a:pt x="25967871" y="2640559"/>
                  <a:pt x="25975421" y="2655446"/>
                </a:cubicBezTo>
                <a:close/>
                <a:moveTo>
                  <a:pt x="18902173" y="4289089"/>
                </a:moveTo>
                <a:cubicBezTo>
                  <a:pt x="18899897" y="4278860"/>
                  <a:pt x="18899897" y="4272043"/>
                  <a:pt x="18901604" y="4268633"/>
                </a:cubicBezTo>
                <a:cubicBezTo>
                  <a:pt x="18903310" y="4265224"/>
                  <a:pt x="18906723" y="4265224"/>
                  <a:pt x="18911274" y="4268633"/>
                </a:cubicBezTo>
                <a:cubicBezTo>
                  <a:pt x="18906724" y="4275451"/>
                  <a:pt x="18902172" y="4282270"/>
                  <a:pt x="18902173" y="4289089"/>
                </a:cubicBezTo>
                <a:close/>
                <a:moveTo>
                  <a:pt x="4142100" y="7688577"/>
                </a:moveTo>
                <a:cubicBezTo>
                  <a:pt x="4134929" y="7679778"/>
                  <a:pt x="4127964" y="7671880"/>
                  <a:pt x="4119841" y="7658946"/>
                </a:cubicBezTo>
                <a:cubicBezTo>
                  <a:pt x="4129616" y="7656696"/>
                  <a:pt x="4139391" y="7654446"/>
                  <a:pt x="4149166" y="7652197"/>
                </a:cubicBezTo>
                <a:cubicBezTo>
                  <a:pt x="4147515" y="7667381"/>
                  <a:pt x="4144703" y="7677529"/>
                  <a:pt x="4142100" y="7688577"/>
                </a:cubicBezTo>
                <a:close/>
                <a:moveTo>
                  <a:pt x="19118685" y="4241828"/>
                </a:moveTo>
                <a:cubicBezTo>
                  <a:pt x="19099354" y="4241828"/>
                  <a:pt x="19104397" y="4199047"/>
                  <a:pt x="19104397" y="4181403"/>
                </a:cubicBezTo>
                <a:cubicBezTo>
                  <a:pt x="19123728" y="4181402"/>
                  <a:pt x="19118685" y="4216786"/>
                  <a:pt x="19118685" y="4241828"/>
                </a:cubicBezTo>
                <a:close/>
                <a:moveTo>
                  <a:pt x="18072513" y="4486372"/>
                </a:moveTo>
                <a:cubicBezTo>
                  <a:pt x="18072513" y="4460603"/>
                  <a:pt x="18067612" y="4454161"/>
                  <a:pt x="18057810" y="4454161"/>
                </a:cubicBezTo>
                <a:cubicBezTo>
                  <a:pt x="18057810" y="4473488"/>
                  <a:pt x="18062712" y="4486372"/>
                  <a:pt x="18072513" y="4486372"/>
                </a:cubicBezTo>
                <a:close/>
                <a:moveTo>
                  <a:pt x="19146186" y="4241804"/>
                </a:moveTo>
                <a:cubicBezTo>
                  <a:pt x="19151374" y="4209881"/>
                  <a:pt x="19151374" y="4180178"/>
                  <a:pt x="19151374" y="4148254"/>
                </a:cubicBezTo>
                <a:cubicBezTo>
                  <a:pt x="19166935" y="4173793"/>
                  <a:pt x="19166936" y="4241804"/>
                  <a:pt x="19146186" y="4241804"/>
                </a:cubicBezTo>
                <a:close/>
                <a:moveTo>
                  <a:pt x="21555406" y="3687829"/>
                </a:moveTo>
                <a:cubicBezTo>
                  <a:pt x="21546304" y="3687829"/>
                  <a:pt x="21541754" y="3681413"/>
                  <a:pt x="21541754" y="3655752"/>
                </a:cubicBezTo>
                <a:cubicBezTo>
                  <a:pt x="21550856" y="3655752"/>
                  <a:pt x="21555405" y="3668583"/>
                  <a:pt x="21555406" y="3687829"/>
                </a:cubicBezTo>
                <a:close/>
                <a:moveTo>
                  <a:pt x="3599523" y="7821147"/>
                </a:moveTo>
                <a:cubicBezTo>
                  <a:pt x="3580303" y="7832834"/>
                  <a:pt x="3551615" y="7810035"/>
                  <a:pt x="3528091" y="7796384"/>
                </a:cubicBezTo>
                <a:cubicBezTo>
                  <a:pt x="3503858" y="7785550"/>
                  <a:pt x="3493913" y="7765959"/>
                  <a:pt x="3485544" y="7729593"/>
                </a:cubicBezTo>
                <a:cubicBezTo>
                  <a:pt x="3514939" y="7739239"/>
                  <a:pt x="3544336" y="7748884"/>
                  <a:pt x="3573733" y="7758529"/>
                </a:cubicBezTo>
                <a:cubicBezTo>
                  <a:pt x="3591610" y="7765355"/>
                  <a:pt x="3608291" y="7766986"/>
                  <a:pt x="3615049" y="7796348"/>
                </a:cubicBezTo>
                <a:cubicBezTo>
                  <a:pt x="3611287" y="7809522"/>
                  <a:pt x="3605933" y="7817250"/>
                  <a:pt x="3599523" y="7821147"/>
                </a:cubicBezTo>
                <a:close/>
                <a:moveTo>
                  <a:pt x="20505917" y="3937160"/>
                </a:moveTo>
                <a:lnTo>
                  <a:pt x="20496237" y="3937948"/>
                </a:lnTo>
                <a:lnTo>
                  <a:pt x="20504216" y="3933462"/>
                </a:lnTo>
                <a:lnTo>
                  <a:pt x="20507813" y="3932770"/>
                </a:lnTo>
                <a:close/>
                <a:moveTo>
                  <a:pt x="24907145" y="2925295"/>
                </a:moveTo>
                <a:cubicBezTo>
                  <a:pt x="24888698" y="2923059"/>
                  <a:pt x="24867763" y="2910694"/>
                  <a:pt x="24857814" y="2904378"/>
                </a:cubicBezTo>
                <a:cubicBezTo>
                  <a:pt x="24837915" y="2891752"/>
                  <a:pt x="24837916" y="2841242"/>
                  <a:pt x="24862787" y="2841243"/>
                </a:cubicBezTo>
                <a:cubicBezTo>
                  <a:pt x="24886831" y="2841243"/>
                  <a:pt x="24916680" y="2872812"/>
                  <a:pt x="24941554" y="2885438"/>
                </a:cubicBezTo>
                <a:cubicBezTo>
                  <a:pt x="24941554" y="2919638"/>
                  <a:pt x="24925593" y="2927531"/>
                  <a:pt x="24907145" y="2925295"/>
                </a:cubicBezTo>
                <a:close/>
                <a:moveTo>
                  <a:pt x="4225073" y="7685351"/>
                </a:moveTo>
                <a:cubicBezTo>
                  <a:pt x="4220374" y="7664935"/>
                  <a:pt x="4223959" y="7658735"/>
                  <a:pt x="4233478" y="7656545"/>
                </a:cubicBezTo>
                <a:cubicBezTo>
                  <a:pt x="4238176" y="7676961"/>
                  <a:pt x="4229833" y="7684256"/>
                  <a:pt x="4225073" y="7685351"/>
                </a:cubicBezTo>
                <a:close/>
                <a:moveTo>
                  <a:pt x="8491246" y="6703510"/>
                </a:moveTo>
                <a:cubicBezTo>
                  <a:pt x="8470294" y="6686937"/>
                  <a:pt x="8457841" y="6632826"/>
                  <a:pt x="8479541" y="6627832"/>
                </a:cubicBezTo>
                <a:cubicBezTo>
                  <a:pt x="8479962" y="6654480"/>
                  <a:pt x="8485400" y="6678112"/>
                  <a:pt x="8491246" y="6703510"/>
                </a:cubicBezTo>
                <a:close/>
                <a:moveTo>
                  <a:pt x="18126423" y="4486372"/>
                </a:moveTo>
                <a:cubicBezTo>
                  <a:pt x="18126423" y="4467046"/>
                  <a:pt x="18126423" y="4454161"/>
                  <a:pt x="18116622" y="4454161"/>
                </a:cubicBezTo>
                <a:cubicBezTo>
                  <a:pt x="18116622" y="4473488"/>
                  <a:pt x="18116622" y="4486372"/>
                  <a:pt x="18126423" y="4486372"/>
                </a:cubicBezTo>
                <a:close/>
                <a:moveTo>
                  <a:pt x="20486263" y="3943558"/>
                </a:moveTo>
                <a:cubicBezTo>
                  <a:pt x="20488719" y="3940359"/>
                  <a:pt x="20492405" y="3938759"/>
                  <a:pt x="20496090" y="3937961"/>
                </a:cubicBezTo>
                <a:lnTo>
                  <a:pt x="20496237" y="3937948"/>
                </a:lnTo>
                <a:close/>
                <a:moveTo>
                  <a:pt x="18934070" y="4303339"/>
                </a:moveTo>
                <a:cubicBezTo>
                  <a:pt x="18924322" y="4283727"/>
                  <a:pt x="18904827" y="4270652"/>
                  <a:pt x="18904827" y="4231428"/>
                </a:cubicBezTo>
                <a:cubicBezTo>
                  <a:pt x="18904828" y="4199832"/>
                  <a:pt x="18919449" y="4205279"/>
                  <a:pt x="18929196" y="4199832"/>
                </a:cubicBezTo>
                <a:cubicBezTo>
                  <a:pt x="18934070" y="4198197"/>
                  <a:pt x="18940112" y="4196222"/>
                  <a:pt x="18946432" y="4195167"/>
                </a:cubicBezTo>
                <a:cubicBezTo>
                  <a:pt x="18951174" y="4194376"/>
                  <a:pt x="18956070" y="4194101"/>
                  <a:pt x="18960750" y="4194875"/>
                </a:cubicBezTo>
                <a:cubicBezTo>
                  <a:pt x="18974790" y="4197197"/>
                  <a:pt x="18986869" y="4208956"/>
                  <a:pt x="18986869" y="4244503"/>
                </a:cubicBezTo>
                <a:cubicBezTo>
                  <a:pt x="18967374" y="4244503"/>
                  <a:pt x="18934070" y="4244502"/>
                  <a:pt x="18934070" y="4303339"/>
                </a:cubicBezTo>
                <a:close/>
                <a:moveTo>
                  <a:pt x="8543846" y="6696414"/>
                </a:moveTo>
                <a:cubicBezTo>
                  <a:pt x="8532857" y="6624856"/>
                  <a:pt x="8595889" y="6470154"/>
                  <a:pt x="8644976" y="6588199"/>
                </a:cubicBezTo>
                <a:cubicBezTo>
                  <a:pt x="8634568" y="6590594"/>
                  <a:pt x="8629364" y="6591792"/>
                  <a:pt x="8624160" y="6592990"/>
                </a:cubicBezTo>
                <a:cubicBezTo>
                  <a:pt x="8628904" y="6613606"/>
                  <a:pt x="8635295" y="6617562"/>
                  <a:pt x="8650907" y="6613969"/>
                </a:cubicBezTo>
                <a:cubicBezTo>
                  <a:pt x="8615978" y="6652678"/>
                  <a:pt x="8587851" y="6697140"/>
                  <a:pt x="8543846" y="6696414"/>
                </a:cubicBezTo>
                <a:close/>
                <a:moveTo>
                  <a:pt x="25301798" y="2840157"/>
                </a:moveTo>
                <a:cubicBezTo>
                  <a:pt x="25247520" y="2820678"/>
                  <a:pt x="25194062" y="2807689"/>
                  <a:pt x="25139782" y="2814184"/>
                </a:cubicBezTo>
                <a:cubicBezTo>
                  <a:pt x="25144718" y="2807689"/>
                  <a:pt x="25144718" y="2801176"/>
                  <a:pt x="25149652" y="2794694"/>
                </a:cubicBezTo>
                <a:cubicBezTo>
                  <a:pt x="25134848" y="2781704"/>
                  <a:pt x="25120047" y="2807689"/>
                  <a:pt x="25110179" y="2788199"/>
                </a:cubicBezTo>
                <a:cubicBezTo>
                  <a:pt x="25100307" y="2768717"/>
                  <a:pt x="25100307" y="2737328"/>
                  <a:pt x="25095372" y="2717847"/>
                </a:cubicBezTo>
                <a:cubicBezTo>
                  <a:pt x="25095373" y="2730834"/>
                  <a:pt x="25090438" y="2763306"/>
                  <a:pt x="25080571" y="2763306"/>
                </a:cubicBezTo>
                <a:cubicBezTo>
                  <a:pt x="25070702" y="2763306"/>
                  <a:pt x="25055897" y="2755729"/>
                  <a:pt x="25055896" y="2730834"/>
                </a:cubicBezTo>
                <a:cubicBezTo>
                  <a:pt x="25055897" y="2704859"/>
                  <a:pt x="25046853" y="2678882"/>
                  <a:pt x="25050962" y="2652905"/>
                </a:cubicBezTo>
                <a:cubicBezTo>
                  <a:pt x="25055897" y="2639916"/>
                  <a:pt x="25065768" y="2626928"/>
                  <a:pt x="25070702" y="2613938"/>
                </a:cubicBezTo>
                <a:cubicBezTo>
                  <a:pt x="25090438" y="2685376"/>
                  <a:pt x="25124980" y="2717847"/>
                  <a:pt x="25159523" y="2749236"/>
                </a:cubicBezTo>
                <a:cubicBezTo>
                  <a:pt x="25208044" y="2781704"/>
                  <a:pt x="25252454" y="2807689"/>
                  <a:pt x="25301798" y="2840157"/>
                </a:cubicBezTo>
                <a:close/>
                <a:moveTo>
                  <a:pt x="22555618" y="3474719"/>
                </a:moveTo>
                <a:cubicBezTo>
                  <a:pt x="22546812" y="3474719"/>
                  <a:pt x="22541209" y="3474719"/>
                  <a:pt x="22532402" y="3474719"/>
                </a:cubicBezTo>
                <a:cubicBezTo>
                  <a:pt x="22532402" y="3455155"/>
                  <a:pt x="22532403" y="3429070"/>
                  <a:pt x="22532402" y="3409509"/>
                </a:cubicBezTo>
                <a:cubicBezTo>
                  <a:pt x="22551615" y="3416030"/>
                  <a:pt x="22570026" y="3422551"/>
                  <a:pt x="22589239" y="3429070"/>
                </a:cubicBezTo>
                <a:cubicBezTo>
                  <a:pt x="22574831" y="3442113"/>
                  <a:pt x="22574831" y="3474719"/>
                  <a:pt x="22555618" y="3474719"/>
                </a:cubicBezTo>
                <a:close/>
                <a:moveTo>
                  <a:pt x="21224747" y="3782505"/>
                </a:moveTo>
                <a:cubicBezTo>
                  <a:pt x="21224746" y="3757092"/>
                  <a:pt x="21229296" y="3750464"/>
                  <a:pt x="21238398" y="3750464"/>
                </a:cubicBezTo>
                <a:cubicBezTo>
                  <a:pt x="21238397" y="3770350"/>
                  <a:pt x="21233848" y="3782505"/>
                  <a:pt x="21224747" y="3782505"/>
                </a:cubicBezTo>
                <a:close/>
                <a:moveTo>
                  <a:pt x="3116323" y="7956388"/>
                </a:moveTo>
                <a:cubicBezTo>
                  <a:pt x="3039346" y="7974104"/>
                  <a:pt x="2962948" y="7943449"/>
                  <a:pt x="2882587" y="7946445"/>
                </a:cubicBezTo>
                <a:cubicBezTo>
                  <a:pt x="2860864" y="7945974"/>
                  <a:pt x="2830074" y="7953060"/>
                  <a:pt x="2807505" y="7925434"/>
                </a:cubicBezTo>
                <a:cubicBezTo>
                  <a:pt x="2787677" y="7886237"/>
                  <a:pt x="2813336" y="7880331"/>
                  <a:pt x="2828730" y="7876788"/>
                </a:cubicBezTo>
                <a:cubicBezTo>
                  <a:pt x="2926728" y="7903465"/>
                  <a:pt x="3018539" y="7930655"/>
                  <a:pt x="3116323" y="7956388"/>
                </a:cubicBezTo>
                <a:close/>
                <a:moveTo>
                  <a:pt x="23104111" y="3356330"/>
                </a:moveTo>
                <a:cubicBezTo>
                  <a:pt x="23094337" y="3356330"/>
                  <a:pt x="23084562" y="3356330"/>
                  <a:pt x="23069901" y="3356330"/>
                </a:cubicBezTo>
                <a:cubicBezTo>
                  <a:pt x="23050352" y="3349844"/>
                  <a:pt x="23025915" y="3349844"/>
                  <a:pt x="23002293" y="3349844"/>
                </a:cubicBezTo>
                <a:cubicBezTo>
                  <a:pt x="22958308" y="3349844"/>
                  <a:pt x="22919210" y="3336877"/>
                  <a:pt x="22875225" y="3323906"/>
                </a:cubicBezTo>
                <a:cubicBezTo>
                  <a:pt x="22788068" y="3297963"/>
                  <a:pt x="22705800" y="3265536"/>
                  <a:pt x="22617828" y="3259050"/>
                </a:cubicBezTo>
                <a:cubicBezTo>
                  <a:pt x="22622716" y="3213654"/>
                  <a:pt x="22632489" y="3168256"/>
                  <a:pt x="22652040" y="3149881"/>
                </a:cubicBezTo>
                <a:cubicBezTo>
                  <a:pt x="22676475" y="3117454"/>
                  <a:pt x="22705800" y="3143396"/>
                  <a:pt x="22729422" y="3149881"/>
                </a:cubicBezTo>
                <a:cubicBezTo>
                  <a:pt x="22709871" y="3136910"/>
                  <a:pt x="22695210" y="3123940"/>
                  <a:pt x="22676476" y="3104485"/>
                </a:cubicBezTo>
                <a:cubicBezTo>
                  <a:pt x="22666701" y="3117454"/>
                  <a:pt x="22661814" y="3123940"/>
                  <a:pt x="22661813" y="3136910"/>
                </a:cubicBezTo>
                <a:cubicBezTo>
                  <a:pt x="22652040" y="3130426"/>
                  <a:pt x="22647152" y="3117454"/>
                  <a:pt x="22642265" y="3110969"/>
                </a:cubicBezTo>
                <a:cubicBezTo>
                  <a:pt x="22632490" y="3130426"/>
                  <a:pt x="22632490" y="3149882"/>
                  <a:pt x="22622715" y="3168257"/>
                </a:cubicBezTo>
                <a:cubicBezTo>
                  <a:pt x="22617828" y="3123940"/>
                  <a:pt x="22608055" y="3072058"/>
                  <a:pt x="22637379" y="3072058"/>
                </a:cubicBezTo>
                <a:cubicBezTo>
                  <a:pt x="22656927" y="3072058"/>
                  <a:pt x="22681363" y="3085028"/>
                  <a:pt x="22700913" y="3091513"/>
                </a:cubicBezTo>
                <a:cubicBezTo>
                  <a:pt x="22763632" y="3117454"/>
                  <a:pt x="22836941" y="3130426"/>
                  <a:pt x="22899662" y="3149882"/>
                </a:cubicBezTo>
                <a:cubicBezTo>
                  <a:pt x="22865450" y="3226625"/>
                  <a:pt x="22778294" y="3059084"/>
                  <a:pt x="22758745" y="3200683"/>
                </a:cubicBezTo>
                <a:cubicBezTo>
                  <a:pt x="22788069" y="3207167"/>
                  <a:pt x="22972970" y="3310934"/>
                  <a:pt x="22972970" y="3200683"/>
                </a:cubicBezTo>
                <a:cubicBezTo>
                  <a:pt x="22958309" y="3200683"/>
                  <a:pt x="22933872" y="3213654"/>
                  <a:pt x="22933871" y="3168256"/>
                </a:cubicBezTo>
                <a:cubicBezTo>
                  <a:pt x="22953421" y="3168257"/>
                  <a:pt x="22977858" y="3175823"/>
                  <a:pt x="23002294" y="3181226"/>
                </a:cubicBezTo>
                <a:cubicBezTo>
                  <a:pt x="22968082" y="3226625"/>
                  <a:pt x="23045465" y="3246082"/>
                  <a:pt x="23045465" y="3291477"/>
                </a:cubicBezTo>
                <a:cubicBezTo>
                  <a:pt x="23040578" y="3291477"/>
                  <a:pt x="23016956" y="3284993"/>
                  <a:pt x="23016955" y="3304449"/>
                </a:cubicBezTo>
                <a:cubicBezTo>
                  <a:pt x="23016955" y="3330391"/>
                  <a:pt x="23035691" y="3330391"/>
                  <a:pt x="23040578" y="3330391"/>
                </a:cubicBezTo>
                <a:cubicBezTo>
                  <a:pt x="23065015" y="3330391"/>
                  <a:pt x="23089451" y="3310934"/>
                  <a:pt x="23118775" y="3291478"/>
                </a:cubicBezTo>
                <a:cubicBezTo>
                  <a:pt x="23113886" y="3310935"/>
                  <a:pt x="23108998" y="3336877"/>
                  <a:pt x="23104111" y="3356330"/>
                </a:cubicBezTo>
                <a:close/>
                <a:moveTo>
                  <a:pt x="21159203" y="3809015"/>
                </a:moveTo>
                <a:cubicBezTo>
                  <a:pt x="21153299" y="3810643"/>
                  <a:pt x="21146295" y="3807388"/>
                  <a:pt x="21141892" y="3807388"/>
                </a:cubicBezTo>
                <a:cubicBezTo>
                  <a:pt x="21141891" y="3788397"/>
                  <a:pt x="21146494" y="3781886"/>
                  <a:pt x="21152298" y="3780124"/>
                </a:cubicBezTo>
                <a:cubicBezTo>
                  <a:pt x="21158102" y="3778361"/>
                  <a:pt x="21165107" y="3781344"/>
                  <a:pt x="21169910" y="3781345"/>
                </a:cubicBezTo>
                <a:cubicBezTo>
                  <a:pt x="21169910" y="3800876"/>
                  <a:pt x="21165107" y="3807387"/>
                  <a:pt x="21159203" y="3809015"/>
                </a:cubicBezTo>
                <a:close/>
                <a:moveTo>
                  <a:pt x="25669713" y="2772057"/>
                </a:moveTo>
                <a:cubicBezTo>
                  <a:pt x="25661826" y="2773536"/>
                  <a:pt x="25652122" y="2768693"/>
                  <a:pt x="25644844" y="2768693"/>
                </a:cubicBezTo>
                <a:cubicBezTo>
                  <a:pt x="25644843" y="2743405"/>
                  <a:pt x="25650908" y="2735601"/>
                  <a:pt x="25658794" y="2734123"/>
                </a:cubicBezTo>
                <a:cubicBezTo>
                  <a:pt x="25666678" y="2732644"/>
                  <a:pt x="25676382" y="2737486"/>
                  <a:pt x="25683664" y="2737486"/>
                </a:cubicBezTo>
                <a:cubicBezTo>
                  <a:pt x="25683663" y="2762776"/>
                  <a:pt x="25677598" y="2770578"/>
                  <a:pt x="25669713" y="2772057"/>
                </a:cubicBezTo>
                <a:close/>
                <a:moveTo>
                  <a:pt x="8456801" y="6735385"/>
                </a:moveTo>
                <a:cubicBezTo>
                  <a:pt x="8446575" y="6736440"/>
                  <a:pt x="8435886" y="6735005"/>
                  <a:pt x="8425692" y="6734755"/>
                </a:cubicBezTo>
                <a:cubicBezTo>
                  <a:pt x="8435025" y="6709236"/>
                  <a:pt x="8451486" y="6699606"/>
                  <a:pt x="8468365" y="6707406"/>
                </a:cubicBezTo>
                <a:lnTo>
                  <a:pt x="8468658" y="6707645"/>
                </a:lnTo>
                <a:lnTo>
                  <a:pt x="8476910" y="6700508"/>
                </a:lnTo>
                <a:cubicBezTo>
                  <a:pt x="8479476" y="6699246"/>
                  <a:pt x="8482483" y="6699898"/>
                  <a:pt x="8489082" y="6703754"/>
                </a:cubicBezTo>
                <a:lnTo>
                  <a:pt x="8482754" y="6719135"/>
                </a:lnTo>
                <a:lnTo>
                  <a:pt x="8485135" y="6721075"/>
                </a:lnTo>
                <a:cubicBezTo>
                  <a:pt x="8476790" y="6730784"/>
                  <a:pt x="8467026" y="6734330"/>
                  <a:pt x="8456801" y="6735385"/>
                </a:cubicBezTo>
                <a:close/>
                <a:moveTo>
                  <a:pt x="19031326" y="4302750"/>
                </a:moveTo>
                <a:cubicBezTo>
                  <a:pt x="19012403" y="4314214"/>
                  <a:pt x="18995143" y="4301562"/>
                  <a:pt x="18987679" y="4243665"/>
                </a:cubicBezTo>
                <a:cubicBezTo>
                  <a:pt x="18997631" y="4243665"/>
                  <a:pt x="19002607" y="4243665"/>
                  <a:pt x="19007583" y="4243665"/>
                </a:cubicBezTo>
                <a:cubicBezTo>
                  <a:pt x="19007583" y="4217753"/>
                  <a:pt x="19002607" y="4211275"/>
                  <a:pt x="18987679" y="4211275"/>
                </a:cubicBezTo>
                <a:cubicBezTo>
                  <a:pt x="19027487" y="4174665"/>
                  <a:pt x="19062319" y="4129320"/>
                  <a:pt x="19102126" y="4142274"/>
                </a:cubicBezTo>
                <a:cubicBezTo>
                  <a:pt x="19099017" y="4197546"/>
                  <a:pt x="19062863" y="4283643"/>
                  <a:pt x="19031326" y="4302750"/>
                </a:cubicBezTo>
                <a:close/>
                <a:moveTo>
                  <a:pt x="3809255" y="7808820"/>
                </a:moveTo>
                <a:cubicBezTo>
                  <a:pt x="3805731" y="7793509"/>
                  <a:pt x="3803381" y="7783300"/>
                  <a:pt x="3813814" y="7780899"/>
                </a:cubicBezTo>
                <a:cubicBezTo>
                  <a:pt x="3817338" y="7796212"/>
                  <a:pt x="3819687" y="7806419"/>
                  <a:pt x="3809255" y="7808820"/>
                </a:cubicBezTo>
                <a:close/>
                <a:moveTo>
                  <a:pt x="3839342" y="7801899"/>
                </a:moveTo>
                <a:cubicBezTo>
                  <a:pt x="3832593" y="7772575"/>
                  <a:pt x="3853267" y="7772962"/>
                  <a:pt x="3863042" y="7770713"/>
                </a:cubicBezTo>
                <a:cubicBezTo>
                  <a:pt x="3868666" y="7795150"/>
                  <a:pt x="3854005" y="7798524"/>
                  <a:pt x="3839342" y="7801899"/>
                </a:cubicBezTo>
                <a:close/>
                <a:moveTo>
                  <a:pt x="18803575" y="4358605"/>
                </a:moveTo>
                <a:cubicBezTo>
                  <a:pt x="18803575" y="4339279"/>
                  <a:pt x="18793774" y="4332837"/>
                  <a:pt x="18784788" y="4332837"/>
                </a:cubicBezTo>
                <a:cubicBezTo>
                  <a:pt x="18784788" y="4352163"/>
                  <a:pt x="18793774" y="4358605"/>
                  <a:pt x="18803575" y="4358605"/>
                </a:cubicBezTo>
                <a:close/>
                <a:moveTo>
                  <a:pt x="26010068" y="2702907"/>
                </a:moveTo>
                <a:cubicBezTo>
                  <a:pt x="26007572" y="2693935"/>
                  <a:pt x="26006325" y="2689450"/>
                  <a:pt x="26006947" y="2687953"/>
                </a:cubicBezTo>
                <a:cubicBezTo>
                  <a:pt x="26007571" y="2686458"/>
                  <a:pt x="26010068" y="2687953"/>
                  <a:pt x="26015056" y="2690944"/>
                </a:cubicBezTo>
                <a:cubicBezTo>
                  <a:pt x="26010067" y="2690945"/>
                  <a:pt x="26010067" y="2696926"/>
                  <a:pt x="26010068" y="2702907"/>
                </a:cubicBezTo>
                <a:close/>
                <a:moveTo>
                  <a:pt x="2570521" y="8098722"/>
                </a:moveTo>
                <a:lnTo>
                  <a:pt x="2570600" y="8098570"/>
                </a:lnTo>
                <a:cubicBezTo>
                  <a:pt x="2571836" y="8096186"/>
                  <a:pt x="2572826" y="8094279"/>
                  <a:pt x="2572826" y="8094279"/>
                </a:cubicBezTo>
                <a:close/>
                <a:moveTo>
                  <a:pt x="9013330" y="6616242"/>
                </a:moveTo>
                <a:cubicBezTo>
                  <a:pt x="9012111" y="6616165"/>
                  <a:pt x="9010495" y="6615109"/>
                  <a:pt x="9008567" y="6612698"/>
                </a:cubicBezTo>
                <a:cubicBezTo>
                  <a:pt x="9007318" y="6607272"/>
                  <a:pt x="9011286" y="6600647"/>
                  <a:pt x="9011286" y="6600647"/>
                </a:cubicBezTo>
                <a:cubicBezTo>
                  <a:pt x="9017071" y="6607884"/>
                  <a:pt x="9016988" y="6616471"/>
                  <a:pt x="9013330" y="6616242"/>
                </a:cubicBezTo>
                <a:close/>
                <a:moveTo>
                  <a:pt x="18331291" y="4473907"/>
                </a:moveTo>
                <a:cubicBezTo>
                  <a:pt x="18325982" y="4473907"/>
                  <a:pt x="18321431" y="4473907"/>
                  <a:pt x="18317640" y="4473907"/>
                </a:cubicBezTo>
                <a:cubicBezTo>
                  <a:pt x="18317640" y="4467926"/>
                  <a:pt x="18321432" y="4461944"/>
                  <a:pt x="18321431" y="4455962"/>
                </a:cubicBezTo>
                <a:lnTo>
                  <a:pt x="18329069" y="4469863"/>
                </a:lnTo>
                <a:lnTo>
                  <a:pt x="18321243" y="4454587"/>
                </a:lnTo>
                <a:cubicBezTo>
                  <a:pt x="18323518" y="4448171"/>
                  <a:pt x="18325983" y="4444964"/>
                  <a:pt x="18328354" y="4444964"/>
                </a:cubicBezTo>
                <a:cubicBezTo>
                  <a:pt x="18330723" y="4444964"/>
                  <a:pt x="18332999" y="4448171"/>
                  <a:pt x="18334894" y="4454587"/>
                </a:cubicBezTo>
                <a:lnTo>
                  <a:pt x="18331142" y="4473636"/>
                </a:lnTo>
                <a:close/>
                <a:moveTo>
                  <a:pt x="9052934" y="6609510"/>
                </a:moveTo>
                <a:cubicBezTo>
                  <a:pt x="9043241" y="6613689"/>
                  <a:pt x="9029536" y="6611651"/>
                  <a:pt x="9016044" y="6609561"/>
                </a:cubicBezTo>
                <a:cubicBezTo>
                  <a:pt x="8995030" y="6588431"/>
                  <a:pt x="9055533" y="6574507"/>
                  <a:pt x="9065760" y="6572153"/>
                </a:cubicBezTo>
                <a:cubicBezTo>
                  <a:pt x="9068311" y="6594935"/>
                  <a:pt x="9062628" y="6605331"/>
                  <a:pt x="9052934" y="6609510"/>
                </a:cubicBezTo>
                <a:close/>
                <a:moveTo>
                  <a:pt x="2566521" y="8106434"/>
                </a:moveTo>
                <a:lnTo>
                  <a:pt x="2566890" y="8105721"/>
                </a:lnTo>
                <a:lnTo>
                  <a:pt x="2570521" y="8098722"/>
                </a:lnTo>
                <a:close/>
                <a:moveTo>
                  <a:pt x="23998938" y="3174949"/>
                </a:moveTo>
                <a:cubicBezTo>
                  <a:pt x="23970380" y="3188711"/>
                  <a:pt x="23930907" y="3134845"/>
                  <a:pt x="23904902" y="3115904"/>
                </a:cubicBezTo>
                <a:cubicBezTo>
                  <a:pt x="23944530" y="3122218"/>
                  <a:pt x="23983331" y="3128533"/>
                  <a:pt x="24022955" y="3134846"/>
                </a:cubicBezTo>
                <a:cubicBezTo>
                  <a:pt x="24016764" y="3158260"/>
                  <a:pt x="24008458" y="3170362"/>
                  <a:pt x="23998938" y="3174949"/>
                </a:cubicBezTo>
                <a:close/>
                <a:moveTo>
                  <a:pt x="9005804" y="6626224"/>
                </a:moveTo>
                <a:cubicBezTo>
                  <a:pt x="9004879" y="6625183"/>
                  <a:pt x="9005362" y="6621315"/>
                  <a:pt x="9006327" y="6613575"/>
                </a:cubicBezTo>
                <a:cubicBezTo>
                  <a:pt x="9006327" y="6613575"/>
                  <a:pt x="9012639" y="6617133"/>
                  <a:pt x="9013734" y="6621892"/>
                </a:cubicBezTo>
                <a:cubicBezTo>
                  <a:pt x="9009065" y="6625473"/>
                  <a:pt x="9006731" y="6627263"/>
                  <a:pt x="9005804" y="6626224"/>
                </a:cubicBezTo>
                <a:close/>
                <a:moveTo>
                  <a:pt x="21097183" y="3847595"/>
                </a:moveTo>
                <a:cubicBezTo>
                  <a:pt x="21067702" y="3853994"/>
                  <a:pt x="21038220" y="3853994"/>
                  <a:pt x="21008739" y="3860391"/>
                </a:cubicBezTo>
                <a:cubicBezTo>
                  <a:pt x="20950595" y="3866788"/>
                  <a:pt x="20891632" y="3879583"/>
                  <a:pt x="20832669" y="3885984"/>
                </a:cubicBezTo>
                <a:cubicBezTo>
                  <a:pt x="20769611" y="3898776"/>
                  <a:pt x="20705735" y="3905173"/>
                  <a:pt x="20647590" y="3917967"/>
                </a:cubicBezTo>
                <a:cubicBezTo>
                  <a:pt x="20618109" y="3917967"/>
                  <a:pt x="20588628" y="3924364"/>
                  <a:pt x="20559148" y="3930765"/>
                </a:cubicBezTo>
                <a:cubicBezTo>
                  <a:pt x="20546863" y="3930764"/>
                  <a:pt x="20534580" y="3929168"/>
                  <a:pt x="20522397" y="3929966"/>
                </a:cubicBezTo>
                <a:lnTo>
                  <a:pt x="20507813" y="3932770"/>
                </a:lnTo>
                <a:lnTo>
                  <a:pt x="20515539" y="3914866"/>
                </a:lnTo>
                <a:cubicBezTo>
                  <a:pt x="20527056" y="3898375"/>
                  <a:pt x="20543179" y="3897175"/>
                  <a:pt x="20554234" y="3892378"/>
                </a:cubicBezTo>
                <a:cubicBezTo>
                  <a:pt x="20578801" y="3892378"/>
                  <a:pt x="20603369" y="3885983"/>
                  <a:pt x="20627937" y="3879583"/>
                </a:cubicBezTo>
                <a:cubicBezTo>
                  <a:pt x="20681167" y="3866788"/>
                  <a:pt x="20740131" y="3860391"/>
                  <a:pt x="20794180" y="3847595"/>
                </a:cubicBezTo>
                <a:cubicBezTo>
                  <a:pt x="20906373" y="3822004"/>
                  <a:pt x="21013652" y="3802815"/>
                  <a:pt x="21126663" y="3783622"/>
                </a:cubicBezTo>
                <a:cubicBezTo>
                  <a:pt x="21126664" y="3828408"/>
                  <a:pt x="21121750" y="3841199"/>
                  <a:pt x="21097183" y="3847595"/>
                </a:cubicBezTo>
                <a:close/>
                <a:moveTo>
                  <a:pt x="18902976" y="4355461"/>
                </a:moveTo>
                <a:cubicBezTo>
                  <a:pt x="18893630" y="4349110"/>
                  <a:pt x="18884284" y="4342759"/>
                  <a:pt x="18879610" y="4336407"/>
                </a:cubicBezTo>
                <a:cubicBezTo>
                  <a:pt x="18884283" y="4311004"/>
                  <a:pt x="18888956" y="4285599"/>
                  <a:pt x="18898303" y="4266546"/>
                </a:cubicBezTo>
                <a:cubicBezTo>
                  <a:pt x="18907649" y="4291950"/>
                  <a:pt x="18902977" y="4330056"/>
                  <a:pt x="18902976" y="4355461"/>
                </a:cubicBezTo>
                <a:close/>
                <a:moveTo>
                  <a:pt x="23141202" y="3380096"/>
                </a:moveTo>
                <a:cubicBezTo>
                  <a:pt x="23141202" y="3371129"/>
                  <a:pt x="23141202" y="3366620"/>
                  <a:pt x="23142448" y="3365002"/>
                </a:cubicBezTo>
                <a:cubicBezTo>
                  <a:pt x="23143696" y="3363386"/>
                  <a:pt x="23146189" y="3364633"/>
                  <a:pt x="23151177" y="3367122"/>
                </a:cubicBezTo>
                <a:cubicBezTo>
                  <a:pt x="23146188" y="3373122"/>
                  <a:pt x="23141202" y="3380096"/>
                  <a:pt x="23141202" y="3380096"/>
                </a:cubicBezTo>
                <a:close/>
                <a:moveTo>
                  <a:pt x="18957662" y="4345945"/>
                </a:moveTo>
                <a:cubicBezTo>
                  <a:pt x="18952059" y="4319479"/>
                  <a:pt x="18948056" y="4299629"/>
                  <a:pt x="18948056" y="4266545"/>
                </a:cubicBezTo>
                <a:cubicBezTo>
                  <a:pt x="18957662" y="4266546"/>
                  <a:pt x="18966468" y="4266546"/>
                  <a:pt x="18976074" y="4266546"/>
                </a:cubicBezTo>
                <a:cubicBezTo>
                  <a:pt x="18966468" y="4293012"/>
                  <a:pt x="18961665" y="4319479"/>
                  <a:pt x="18957662" y="4345945"/>
                </a:cubicBezTo>
                <a:close/>
                <a:moveTo>
                  <a:pt x="19559643" y="4208638"/>
                </a:moveTo>
                <a:cubicBezTo>
                  <a:pt x="19549881" y="4208638"/>
                  <a:pt x="19535239" y="4208638"/>
                  <a:pt x="19535239" y="4178424"/>
                </a:cubicBezTo>
                <a:cubicBezTo>
                  <a:pt x="19545001" y="4178424"/>
                  <a:pt x="19559644" y="4171930"/>
                  <a:pt x="19559643" y="4208638"/>
                </a:cubicBezTo>
                <a:close/>
                <a:moveTo>
                  <a:pt x="8958187" y="6649969"/>
                </a:moveTo>
                <a:cubicBezTo>
                  <a:pt x="8951110" y="6619219"/>
                  <a:pt x="8936912" y="6627881"/>
                  <a:pt x="8921535" y="6631420"/>
                </a:cubicBezTo>
                <a:cubicBezTo>
                  <a:pt x="8927433" y="6657047"/>
                  <a:pt x="8947936" y="6652329"/>
                  <a:pt x="8958187" y="6649969"/>
                </a:cubicBezTo>
                <a:close/>
                <a:moveTo>
                  <a:pt x="8331738" y="6795759"/>
                </a:moveTo>
                <a:cubicBezTo>
                  <a:pt x="8322219" y="6797950"/>
                  <a:pt x="8315112" y="6788839"/>
                  <a:pt x="8311587" y="6773527"/>
                </a:cubicBezTo>
                <a:cubicBezTo>
                  <a:pt x="8321106" y="6771336"/>
                  <a:pt x="8328214" y="6780448"/>
                  <a:pt x="8331738" y="6795759"/>
                </a:cubicBezTo>
                <a:close/>
                <a:moveTo>
                  <a:pt x="8371521" y="6786604"/>
                </a:moveTo>
                <a:cubicBezTo>
                  <a:pt x="8355246" y="6790349"/>
                  <a:pt x="8352313" y="6752783"/>
                  <a:pt x="8348731" y="6737219"/>
                </a:cubicBezTo>
                <a:cubicBezTo>
                  <a:pt x="8365006" y="6733474"/>
                  <a:pt x="8366745" y="6765852"/>
                  <a:pt x="8371521" y="6786604"/>
                </a:cubicBezTo>
                <a:close/>
                <a:moveTo>
                  <a:pt x="8538953" y="6748070"/>
                </a:moveTo>
                <a:cubicBezTo>
                  <a:pt x="8529434" y="6750261"/>
                  <a:pt x="8522327" y="6741150"/>
                  <a:pt x="8518802" y="6725837"/>
                </a:cubicBezTo>
                <a:cubicBezTo>
                  <a:pt x="8528321" y="6723646"/>
                  <a:pt x="8534255" y="6727654"/>
                  <a:pt x="8538953" y="6748070"/>
                </a:cubicBezTo>
                <a:close/>
                <a:moveTo>
                  <a:pt x="2673682" y="8097938"/>
                </a:moveTo>
                <a:cubicBezTo>
                  <a:pt x="2668983" y="8077524"/>
                  <a:pt x="2672569" y="8071324"/>
                  <a:pt x="2682085" y="8069134"/>
                </a:cubicBezTo>
                <a:cubicBezTo>
                  <a:pt x="2685609" y="8084446"/>
                  <a:pt x="2683199" y="8095748"/>
                  <a:pt x="2673682" y="8097938"/>
                </a:cubicBezTo>
                <a:close/>
                <a:moveTo>
                  <a:pt x="3171019" y="7983478"/>
                </a:moveTo>
                <a:cubicBezTo>
                  <a:pt x="3164271" y="7954156"/>
                  <a:pt x="3180059" y="7955667"/>
                  <a:pt x="3194720" y="7952293"/>
                </a:cubicBezTo>
                <a:cubicBezTo>
                  <a:pt x="3200343" y="7976729"/>
                  <a:pt x="3180795" y="7981228"/>
                  <a:pt x="3171019" y="7983478"/>
                </a:cubicBezTo>
                <a:close/>
                <a:moveTo>
                  <a:pt x="4112883" y="7766712"/>
                </a:moveTo>
                <a:cubicBezTo>
                  <a:pt x="4108184" y="7746296"/>
                  <a:pt x="4111769" y="7740098"/>
                  <a:pt x="4121288" y="7737907"/>
                </a:cubicBezTo>
                <a:cubicBezTo>
                  <a:pt x="4124812" y="7753219"/>
                  <a:pt x="4122403" y="7764521"/>
                  <a:pt x="4112883" y="7766712"/>
                </a:cubicBezTo>
                <a:close/>
                <a:moveTo>
                  <a:pt x="6319869" y="7258783"/>
                </a:moveTo>
                <a:cubicBezTo>
                  <a:pt x="6310351" y="7260974"/>
                  <a:pt x="6303242" y="7251863"/>
                  <a:pt x="6299718" y="7236550"/>
                </a:cubicBezTo>
                <a:cubicBezTo>
                  <a:pt x="6309237" y="7234359"/>
                  <a:pt x="6315171" y="7238368"/>
                  <a:pt x="6319869" y="7258783"/>
                </a:cubicBezTo>
                <a:close/>
                <a:moveTo>
                  <a:pt x="8016056" y="6868413"/>
                </a:moveTo>
                <a:cubicBezTo>
                  <a:pt x="8011357" y="6847997"/>
                  <a:pt x="8014942" y="6841798"/>
                  <a:pt x="8024460" y="6839608"/>
                </a:cubicBezTo>
                <a:cubicBezTo>
                  <a:pt x="8027985" y="6854920"/>
                  <a:pt x="8025575" y="6866222"/>
                  <a:pt x="8016056" y="6868413"/>
                </a:cubicBezTo>
                <a:close/>
                <a:moveTo>
                  <a:pt x="21177915" y="3839339"/>
                </a:moveTo>
                <a:cubicBezTo>
                  <a:pt x="21184925" y="3816211"/>
                  <a:pt x="21188431" y="3804650"/>
                  <a:pt x="21191936" y="3801342"/>
                </a:cubicBezTo>
                <a:cubicBezTo>
                  <a:pt x="21195440" y="3798041"/>
                  <a:pt x="21198946" y="3802998"/>
                  <a:pt x="21205954" y="3812908"/>
                </a:cubicBezTo>
                <a:cubicBezTo>
                  <a:pt x="21196609" y="3819516"/>
                  <a:pt x="21187262" y="3832732"/>
                  <a:pt x="21177915" y="3839339"/>
                </a:cubicBezTo>
                <a:close/>
                <a:moveTo>
                  <a:pt x="24801405" y="3006855"/>
                </a:moveTo>
                <a:cubicBezTo>
                  <a:pt x="24795563" y="3010694"/>
                  <a:pt x="24788553" y="3010694"/>
                  <a:pt x="24783881" y="3010694"/>
                </a:cubicBezTo>
                <a:cubicBezTo>
                  <a:pt x="24783881" y="2973835"/>
                  <a:pt x="24797899" y="2979978"/>
                  <a:pt x="24811920" y="2979978"/>
                </a:cubicBezTo>
                <a:cubicBezTo>
                  <a:pt x="24811919" y="2995336"/>
                  <a:pt x="24807245" y="3003015"/>
                  <a:pt x="24801405" y="3006855"/>
                </a:cubicBezTo>
                <a:close/>
                <a:moveTo>
                  <a:pt x="17883315" y="4603101"/>
                </a:moveTo>
                <a:cubicBezTo>
                  <a:pt x="17878058" y="4603947"/>
                  <a:pt x="17874553" y="4597463"/>
                  <a:pt x="17874553" y="4574350"/>
                </a:cubicBezTo>
                <a:cubicBezTo>
                  <a:pt x="17883899" y="4581115"/>
                  <a:pt x="17893246" y="4587879"/>
                  <a:pt x="17902592" y="4587880"/>
                </a:cubicBezTo>
                <a:cubicBezTo>
                  <a:pt x="17895582" y="4594081"/>
                  <a:pt x="17888572" y="4602255"/>
                  <a:pt x="17883315" y="4603101"/>
                </a:cubicBezTo>
                <a:close/>
                <a:moveTo>
                  <a:pt x="25330951" y="2890134"/>
                </a:moveTo>
                <a:cubicBezTo>
                  <a:pt x="25325109" y="2891786"/>
                  <a:pt x="25318099" y="2888482"/>
                  <a:pt x="25313427" y="2888482"/>
                </a:cubicBezTo>
                <a:cubicBezTo>
                  <a:pt x="25313427" y="2855445"/>
                  <a:pt x="25327445" y="2862054"/>
                  <a:pt x="25341466" y="2862054"/>
                </a:cubicBezTo>
                <a:cubicBezTo>
                  <a:pt x="25341466" y="2881875"/>
                  <a:pt x="25336792" y="2888482"/>
                  <a:pt x="25330951" y="2890134"/>
                </a:cubicBezTo>
                <a:close/>
                <a:moveTo>
                  <a:pt x="2599266" y="8122986"/>
                </a:moveTo>
                <a:cubicBezTo>
                  <a:pt x="2466845" y="8153462"/>
                  <a:pt x="2317821" y="8111811"/>
                  <a:pt x="2173484" y="8070979"/>
                </a:cubicBezTo>
                <a:cubicBezTo>
                  <a:pt x="2105711" y="8054028"/>
                  <a:pt x="2038268" y="8042426"/>
                  <a:pt x="1973583" y="8019339"/>
                </a:cubicBezTo>
                <a:cubicBezTo>
                  <a:pt x="1945250" y="8009586"/>
                  <a:pt x="1935962" y="7969229"/>
                  <a:pt x="1911900" y="7958493"/>
                </a:cubicBezTo>
                <a:cubicBezTo>
                  <a:pt x="1885468" y="7937452"/>
                  <a:pt x="1852341" y="7934227"/>
                  <a:pt x="1825907" y="7913186"/>
                </a:cubicBezTo>
                <a:cubicBezTo>
                  <a:pt x="1882293" y="7900209"/>
                  <a:pt x="1937058" y="7931004"/>
                  <a:pt x="1994247" y="7944966"/>
                </a:cubicBezTo>
                <a:cubicBezTo>
                  <a:pt x="2022249" y="7949371"/>
                  <a:pt x="2051436" y="7958928"/>
                  <a:pt x="2078255" y="7958180"/>
                </a:cubicBezTo>
                <a:cubicBezTo>
                  <a:pt x="2093631" y="7954642"/>
                  <a:pt x="2100328" y="7936826"/>
                  <a:pt x="2110909" y="7939816"/>
                </a:cubicBezTo>
                <a:cubicBezTo>
                  <a:pt x="2116038" y="7938636"/>
                  <a:pt x="2123536" y="7947759"/>
                  <a:pt x="2133786" y="7945400"/>
                </a:cubicBezTo>
                <a:cubicBezTo>
                  <a:pt x="2131032" y="7956884"/>
                  <a:pt x="2128081" y="7967508"/>
                  <a:pt x="2124140" y="7973840"/>
                </a:cubicBezTo>
                <a:cubicBezTo>
                  <a:pt x="2219199" y="8011635"/>
                  <a:pt x="2336285" y="8102137"/>
                  <a:pt x="2419867" y="8019699"/>
                </a:cubicBezTo>
                <a:cubicBezTo>
                  <a:pt x="2424610" y="8040308"/>
                  <a:pt x="2427969" y="8054904"/>
                  <a:pt x="2431309" y="8069417"/>
                </a:cubicBezTo>
                <a:cubicBezTo>
                  <a:pt x="2437620" y="8073390"/>
                  <a:pt x="2449060" y="8076182"/>
                  <a:pt x="2454185" y="8075002"/>
                </a:cubicBezTo>
                <a:cubicBezTo>
                  <a:pt x="2471080" y="8081963"/>
                  <a:pt x="2487642" y="8083577"/>
                  <a:pt x="2504208" y="8085189"/>
                </a:cubicBezTo>
                <a:cubicBezTo>
                  <a:pt x="2518210" y="8087391"/>
                  <a:pt x="2534083" y="8091875"/>
                  <a:pt x="2550405" y="8098289"/>
                </a:cubicBezTo>
                <a:lnTo>
                  <a:pt x="2566521" y="8106434"/>
                </a:lnTo>
                <a:close/>
                <a:moveTo>
                  <a:pt x="22662758" y="3507850"/>
                </a:moveTo>
                <a:cubicBezTo>
                  <a:pt x="22657732" y="3494634"/>
                  <a:pt x="22652705" y="3474812"/>
                  <a:pt x="22647679" y="3461596"/>
                </a:cubicBezTo>
                <a:cubicBezTo>
                  <a:pt x="22657731" y="3461596"/>
                  <a:pt x="22672811" y="3461596"/>
                  <a:pt x="22682865" y="3468206"/>
                </a:cubicBezTo>
                <a:cubicBezTo>
                  <a:pt x="22672811" y="3474812"/>
                  <a:pt x="22667785" y="3494634"/>
                  <a:pt x="22662758" y="3507850"/>
                </a:cubicBezTo>
                <a:close/>
                <a:moveTo>
                  <a:pt x="26289666" y="2674423"/>
                </a:moveTo>
                <a:cubicBezTo>
                  <a:pt x="26289666" y="2655177"/>
                  <a:pt x="26289666" y="2642347"/>
                  <a:pt x="26303276" y="2642347"/>
                </a:cubicBezTo>
                <a:cubicBezTo>
                  <a:pt x="26303276" y="2661594"/>
                  <a:pt x="26299272" y="2674424"/>
                  <a:pt x="26289666" y="2674423"/>
                </a:cubicBezTo>
                <a:close/>
                <a:moveTo>
                  <a:pt x="25755756" y="2797473"/>
                </a:moveTo>
                <a:cubicBezTo>
                  <a:pt x="25746658" y="2797473"/>
                  <a:pt x="25742107" y="2790657"/>
                  <a:pt x="25742106" y="2770202"/>
                </a:cubicBezTo>
                <a:cubicBezTo>
                  <a:pt x="25751206" y="2770202"/>
                  <a:pt x="25755757" y="2777020"/>
                  <a:pt x="25755756" y="2797473"/>
                </a:cubicBezTo>
                <a:close/>
                <a:moveTo>
                  <a:pt x="23475463" y="3323196"/>
                </a:moveTo>
                <a:cubicBezTo>
                  <a:pt x="23466362" y="3323196"/>
                  <a:pt x="23461810" y="3310364"/>
                  <a:pt x="23461811" y="3291117"/>
                </a:cubicBezTo>
                <a:cubicBezTo>
                  <a:pt x="23470911" y="3291117"/>
                  <a:pt x="23475463" y="3303949"/>
                  <a:pt x="23475463" y="3323196"/>
                </a:cubicBezTo>
                <a:close/>
                <a:moveTo>
                  <a:pt x="23378957" y="3346803"/>
                </a:moveTo>
                <a:cubicBezTo>
                  <a:pt x="23378956" y="3326347"/>
                  <a:pt x="23383507" y="3319529"/>
                  <a:pt x="23392608" y="3319529"/>
                </a:cubicBezTo>
                <a:cubicBezTo>
                  <a:pt x="23392608" y="3339985"/>
                  <a:pt x="23383508" y="3346803"/>
                  <a:pt x="23378957" y="3346803"/>
                </a:cubicBezTo>
                <a:close/>
                <a:moveTo>
                  <a:pt x="26048899" y="2735993"/>
                </a:moveTo>
                <a:cubicBezTo>
                  <a:pt x="26039466" y="2729615"/>
                  <a:pt x="26025320" y="2723237"/>
                  <a:pt x="26015886" y="2723237"/>
                </a:cubicBezTo>
                <a:cubicBezTo>
                  <a:pt x="26020605" y="2704101"/>
                  <a:pt x="26027676" y="2700912"/>
                  <a:pt x="26035340" y="2704101"/>
                </a:cubicBezTo>
                <a:cubicBezTo>
                  <a:pt x="26043003" y="2707290"/>
                  <a:pt x="26051257" y="2716859"/>
                  <a:pt x="26058330" y="2723237"/>
                </a:cubicBezTo>
                <a:cubicBezTo>
                  <a:pt x="26053614" y="2723237"/>
                  <a:pt x="26053614" y="2729615"/>
                  <a:pt x="26048899" y="2735993"/>
                </a:cubicBezTo>
                <a:close/>
                <a:moveTo>
                  <a:pt x="8513149" y="6773847"/>
                </a:moveTo>
                <a:cubicBezTo>
                  <a:pt x="8483824" y="6780596"/>
                  <a:pt x="8483824" y="6780596"/>
                  <a:pt x="8478829" y="6758895"/>
                </a:cubicBezTo>
                <a:cubicBezTo>
                  <a:pt x="8508155" y="6752146"/>
                  <a:pt x="8508155" y="6752146"/>
                  <a:pt x="8513149" y="6773847"/>
                </a:cubicBezTo>
                <a:close/>
                <a:moveTo>
                  <a:pt x="4005797" y="7811196"/>
                </a:moveTo>
                <a:cubicBezTo>
                  <a:pt x="4004662" y="7806264"/>
                  <a:pt x="3999524" y="7807446"/>
                  <a:pt x="3998389" y="7802515"/>
                </a:cubicBezTo>
                <a:cubicBezTo>
                  <a:pt x="3981843" y="7801130"/>
                  <a:pt x="3953009" y="7812959"/>
                  <a:pt x="3945063" y="7778434"/>
                </a:cubicBezTo>
                <a:cubicBezTo>
                  <a:pt x="3964756" y="7773901"/>
                  <a:pt x="3985305" y="7769172"/>
                  <a:pt x="4000718" y="7765625"/>
                </a:cubicBezTo>
                <a:cubicBezTo>
                  <a:pt x="4004123" y="7780422"/>
                  <a:pt x="4007528" y="7795219"/>
                  <a:pt x="4005797" y="7811196"/>
                </a:cubicBezTo>
                <a:close/>
                <a:moveTo>
                  <a:pt x="8302165" y="6822405"/>
                </a:moveTo>
                <a:cubicBezTo>
                  <a:pt x="8289687" y="6814890"/>
                  <a:pt x="8283447" y="6811133"/>
                  <a:pt x="8272102" y="6808551"/>
                </a:cubicBezTo>
                <a:cubicBezTo>
                  <a:pt x="8280041" y="6796335"/>
                  <a:pt x="8289114" y="6789054"/>
                  <a:pt x="8291949" y="6778016"/>
                </a:cubicBezTo>
                <a:cubicBezTo>
                  <a:pt x="8295354" y="6792811"/>
                  <a:pt x="8298760" y="6807609"/>
                  <a:pt x="8302165" y="6822405"/>
                </a:cubicBezTo>
                <a:close/>
                <a:moveTo>
                  <a:pt x="8417971" y="6795753"/>
                </a:moveTo>
                <a:cubicBezTo>
                  <a:pt x="8405046" y="6783147"/>
                  <a:pt x="8398235" y="6753555"/>
                  <a:pt x="8412513" y="6750269"/>
                </a:cubicBezTo>
                <a:cubicBezTo>
                  <a:pt x="8415918" y="6765064"/>
                  <a:pt x="8414565" y="6780957"/>
                  <a:pt x="8417971" y="6795753"/>
                </a:cubicBezTo>
                <a:close/>
                <a:moveTo>
                  <a:pt x="3264961" y="7981698"/>
                </a:moveTo>
                <a:cubicBezTo>
                  <a:pt x="3250163" y="7985104"/>
                  <a:pt x="3235369" y="7988508"/>
                  <a:pt x="3220571" y="7991914"/>
                </a:cubicBezTo>
                <a:cubicBezTo>
                  <a:pt x="3222097" y="7975982"/>
                  <a:pt x="3223624" y="7960051"/>
                  <a:pt x="3225152" y="7944118"/>
                </a:cubicBezTo>
                <a:cubicBezTo>
                  <a:pt x="3237286" y="7951713"/>
                  <a:pt x="3259285" y="7957037"/>
                  <a:pt x="3264961" y="7981698"/>
                </a:cubicBezTo>
                <a:close/>
                <a:moveTo>
                  <a:pt x="19516469" y="4241802"/>
                </a:moveTo>
                <a:cubicBezTo>
                  <a:pt x="19507367" y="4241802"/>
                  <a:pt x="19502817" y="4228970"/>
                  <a:pt x="19502817" y="4209723"/>
                </a:cubicBezTo>
                <a:cubicBezTo>
                  <a:pt x="19511918" y="4209723"/>
                  <a:pt x="19516469" y="4216139"/>
                  <a:pt x="19516469" y="4241802"/>
                </a:cubicBezTo>
                <a:close/>
                <a:moveTo>
                  <a:pt x="7988516" y="6897483"/>
                </a:moveTo>
                <a:cubicBezTo>
                  <a:pt x="7979418" y="6900259"/>
                  <a:pt x="7967425" y="6898923"/>
                  <a:pt x="7960026" y="6900626"/>
                </a:cubicBezTo>
                <a:cubicBezTo>
                  <a:pt x="7951668" y="6864309"/>
                  <a:pt x="7984842" y="6873062"/>
                  <a:pt x="7999639" y="6869656"/>
                </a:cubicBezTo>
                <a:cubicBezTo>
                  <a:pt x="8003819" y="6887816"/>
                  <a:pt x="7997615" y="6894707"/>
                  <a:pt x="7988516" y="6897483"/>
                </a:cubicBezTo>
                <a:close/>
                <a:moveTo>
                  <a:pt x="23523052" y="3323129"/>
                </a:moveTo>
                <a:cubicBezTo>
                  <a:pt x="23523051" y="3309492"/>
                  <a:pt x="23523052" y="3302674"/>
                  <a:pt x="23524297" y="3300116"/>
                </a:cubicBezTo>
                <a:cubicBezTo>
                  <a:pt x="23525546" y="3297561"/>
                  <a:pt x="23528041" y="3299264"/>
                  <a:pt x="23533028" y="3302674"/>
                </a:cubicBezTo>
                <a:cubicBezTo>
                  <a:pt x="23528038" y="3309492"/>
                  <a:pt x="23528038" y="3316309"/>
                  <a:pt x="23523052" y="3323129"/>
                </a:cubicBezTo>
                <a:close/>
                <a:moveTo>
                  <a:pt x="25698879" y="2825999"/>
                </a:moveTo>
                <a:cubicBezTo>
                  <a:pt x="25698879" y="2801195"/>
                  <a:pt x="25698879" y="2770200"/>
                  <a:pt x="25712532" y="2770201"/>
                </a:cubicBezTo>
                <a:cubicBezTo>
                  <a:pt x="25712533" y="2794992"/>
                  <a:pt x="25712533" y="2825998"/>
                  <a:pt x="25698879" y="2825999"/>
                </a:cubicBezTo>
                <a:close/>
                <a:moveTo>
                  <a:pt x="21956023" y="3687829"/>
                </a:moveTo>
                <a:cubicBezTo>
                  <a:pt x="21956023" y="3668583"/>
                  <a:pt x="21960575" y="3655752"/>
                  <a:pt x="21969675" y="3655752"/>
                </a:cubicBezTo>
                <a:cubicBezTo>
                  <a:pt x="21969675" y="3681414"/>
                  <a:pt x="21965126" y="3687828"/>
                  <a:pt x="21956023" y="3687829"/>
                </a:cubicBezTo>
                <a:close/>
                <a:moveTo>
                  <a:pt x="17696772" y="4672116"/>
                </a:moveTo>
                <a:cubicBezTo>
                  <a:pt x="17696772" y="4652790"/>
                  <a:pt x="17696772" y="4639906"/>
                  <a:pt x="17686970" y="4639906"/>
                </a:cubicBezTo>
                <a:cubicBezTo>
                  <a:pt x="17686970" y="4659232"/>
                  <a:pt x="17686970" y="4672116"/>
                  <a:pt x="17696772" y="4672116"/>
                </a:cubicBezTo>
                <a:close/>
                <a:moveTo>
                  <a:pt x="25194448" y="2947029"/>
                </a:moveTo>
                <a:cubicBezTo>
                  <a:pt x="25188544" y="2946888"/>
                  <a:pt x="25183741" y="2940124"/>
                  <a:pt x="25183740" y="2917013"/>
                </a:cubicBezTo>
                <a:cubicBezTo>
                  <a:pt x="25193348" y="2923775"/>
                  <a:pt x="25202953" y="2930541"/>
                  <a:pt x="25211758" y="2937306"/>
                </a:cubicBezTo>
                <a:cubicBezTo>
                  <a:pt x="25207356" y="2940688"/>
                  <a:pt x="25200352" y="2947170"/>
                  <a:pt x="25194448" y="2947029"/>
                </a:cubicBezTo>
                <a:close/>
                <a:moveTo>
                  <a:pt x="23172809" y="3413133"/>
                </a:moveTo>
                <a:cubicBezTo>
                  <a:pt x="23167927" y="3406506"/>
                  <a:pt x="23158166" y="3399875"/>
                  <a:pt x="23148406" y="3399875"/>
                </a:cubicBezTo>
                <a:cubicBezTo>
                  <a:pt x="23148407" y="3393247"/>
                  <a:pt x="23153288" y="3386617"/>
                  <a:pt x="23153288" y="3381095"/>
                </a:cubicBezTo>
                <a:cubicBezTo>
                  <a:pt x="23163047" y="3381095"/>
                  <a:pt x="23172808" y="3386617"/>
                  <a:pt x="23172809" y="3413133"/>
                </a:cubicBezTo>
                <a:close/>
                <a:moveTo>
                  <a:pt x="23319356" y="3380846"/>
                </a:moveTo>
                <a:cubicBezTo>
                  <a:pt x="23319357" y="3335721"/>
                  <a:pt x="23309533" y="3322830"/>
                  <a:pt x="23289883" y="3322830"/>
                </a:cubicBezTo>
                <a:cubicBezTo>
                  <a:pt x="23270232" y="3322829"/>
                  <a:pt x="23260409" y="3342167"/>
                  <a:pt x="23260409" y="3380845"/>
                </a:cubicBezTo>
                <a:cubicBezTo>
                  <a:pt x="23280059" y="3366871"/>
                  <a:pt x="23299706" y="3373330"/>
                  <a:pt x="23319356" y="3380846"/>
                </a:cubicBezTo>
                <a:close/>
                <a:moveTo>
                  <a:pt x="4003551" y="7827580"/>
                </a:moveTo>
                <a:cubicBezTo>
                  <a:pt x="3996878" y="7823403"/>
                  <a:pt x="3995629" y="7817976"/>
                  <a:pt x="3988956" y="7813802"/>
                </a:cubicBezTo>
                <a:cubicBezTo>
                  <a:pt x="3998557" y="7805879"/>
                  <a:pt x="4010656" y="7808808"/>
                  <a:pt x="4003551" y="7827580"/>
                </a:cubicBezTo>
                <a:close/>
                <a:moveTo>
                  <a:pt x="7827608" y="6947489"/>
                </a:moveTo>
                <a:cubicBezTo>
                  <a:pt x="7820935" y="6943312"/>
                  <a:pt x="7819686" y="6937886"/>
                  <a:pt x="7813012" y="6933711"/>
                </a:cubicBezTo>
                <a:cubicBezTo>
                  <a:pt x="7822614" y="6925789"/>
                  <a:pt x="7834713" y="6928717"/>
                  <a:pt x="7827608" y="6947489"/>
                </a:cubicBezTo>
                <a:close/>
                <a:moveTo>
                  <a:pt x="874830" y="8548040"/>
                </a:moveTo>
                <a:cubicBezTo>
                  <a:pt x="874004" y="8550371"/>
                  <a:pt x="871101" y="8549611"/>
                  <a:pt x="865294" y="8548090"/>
                </a:cubicBezTo>
                <a:cubicBezTo>
                  <a:pt x="868757" y="8541582"/>
                  <a:pt x="867509" y="8536156"/>
                  <a:pt x="871910" y="8529432"/>
                </a:cubicBezTo>
                <a:cubicBezTo>
                  <a:pt x="874408" y="8540282"/>
                  <a:pt x="875656" y="8545705"/>
                  <a:pt x="874830" y="8548040"/>
                </a:cubicBezTo>
                <a:close/>
                <a:moveTo>
                  <a:pt x="1055663" y="8506422"/>
                </a:moveTo>
                <a:cubicBezTo>
                  <a:pt x="1054827" y="8508755"/>
                  <a:pt x="1051905" y="8507999"/>
                  <a:pt x="1046063" y="8506486"/>
                </a:cubicBezTo>
                <a:cubicBezTo>
                  <a:pt x="1050032" y="8499863"/>
                  <a:pt x="1048784" y="8494437"/>
                  <a:pt x="1052753" y="8487812"/>
                </a:cubicBezTo>
                <a:cubicBezTo>
                  <a:pt x="1055250" y="8498662"/>
                  <a:pt x="1056498" y="8504085"/>
                  <a:pt x="1055663" y="8506422"/>
                </a:cubicBezTo>
                <a:close/>
                <a:moveTo>
                  <a:pt x="24570199" y="3100605"/>
                </a:moveTo>
                <a:cubicBezTo>
                  <a:pt x="24552977" y="3087584"/>
                  <a:pt x="24534525" y="3069679"/>
                  <a:pt x="24516690" y="3047839"/>
                </a:cubicBezTo>
                <a:lnTo>
                  <a:pt x="24473292" y="2981312"/>
                </a:lnTo>
                <a:lnTo>
                  <a:pt x="24464217" y="3001145"/>
                </a:lnTo>
                <a:lnTo>
                  <a:pt x="24463639" y="2995568"/>
                </a:lnTo>
                <a:lnTo>
                  <a:pt x="24434037" y="2984619"/>
                </a:lnTo>
                <a:cubicBezTo>
                  <a:pt x="24423022" y="2982250"/>
                  <a:pt x="24412009" y="2980672"/>
                  <a:pt x="24402030" y="2977516"/>
                </a:cubicBezTo>
                <a:cubicBezTo>
                  <a:pt x="24407020" y="2958574"/>
                  <a:pt x="24416993" y="2940685"/>
                  <a:pt x="24426139" y="2921744"/>
                </a:cubicBezTo>
                <a:cubicBezTo>
                  <a:pt x="24431128" y="2952260"/>
                  <a:pt x="24441103" y="2977515"/>
                  <a:pt x="24461055" y="2977515"/>
                </a:cubicBezTo>
                <a:lnTo>
                  <a:pt x="24462639" y="2983533"/>
                </a:lnTo>
                <a:lnTo>
                  <a:pt x="24464216" y="2969100"/>
                </a:lnTo>
                <a:lnTo>
                  <a:pt x="24467044" y="2971331"/>
                </a:lnTo>
                <a:lnTo>
                  <a:pt x="24492657" y="2951038"/>
                </a:lnTo>
                <a:cubicBezTo>
                  <a:pt x="24501237" y="2947001"/>
                  <a:pt x="24509794" y="2945561"/>
                  <a:pt x="24518327" y="2946171"/>
                </a:cubicBezTo>
                <a:cubicBezTo>
                  <a:pt x="24569530" y="2949836"/>
                  <a:pt x="24619811" y="3027356"/>
                  <a:pt x="24667784" y="3061536"/>
                </a:cubicBezTo>
                <a:cubicBezTo>
                  <a:pt x="24638262" y="3055027"/>
                  <a:pt x="24594800" y="3035495"/>
                  <a:pt x="24570199" y="3100605"/>
                </a:cubicBezTo>
                <a:close/>
                <a:moveTo>
                  <a:pt x="17832709" y="4653713"/>
                </a:moveTo>
                <a:cubicBezTo>
                  <a:pt x="17828967" y="4643486"/>
                  <a:pt x="17830839" y="4633257"/>
                  <a:pt x="17834113" y="4634536"/>
                </a:cubicBezTo>
                <a:lnTo>
                  <a:pt x="17836378" y="4638036"/>
                </a:lnTo>
                <a:lnTo>
                  <a:pt x="17832423" y="4620962"/>
                </a:lnTo>
                <a:cubicBezTo>
                  <a:pt x="17830488" y="4599831"/>
                  <a:pt x="17835413" y="4574347"/>
                  <a:pt x="17844982" y="4574347"/>
                </a:cubicBezTo>
                <a:cubicBezTo>
                  <a:pt x="17843106" y="4583739"/>
                  <a:pt x="17842168" y="4593408"/>
                  <a:pt x="17841136" y="4604043"/>
                </a:cubicBezTo>
                <a:lnTo>
                  <a:pt x="17836827" y="4638729"/>
                </a:lnTo>
                <a:lnTo>
                  <a:pt x="17837698" y="4640076"/>
                </a:lnTo>
                <a:cubicBezTo>
                  <a:pt x="17837698" y="4640076"/>
                  <a:pt x="17832709" y="4646894"/>
                  <a:pt x="17832709" y="4653713"/>
                </a:cubicBezTo>
                <a:close/>
                <a:moveTo>
                  <a:pt x="25395501" y="2914573"/>
                </a:moveTo>
                <a:cubicBezTo>
                  <a:pt x="25386153" y="2914573"/>
                  <a:pt x="25367462" y="2920716"/>
                  <a:pt x="25367462" y="2883857"/>
                </a:cubicBezTo>
                <a:cubicBezTo>
                  <a:pt x="25381480" y="2883858"/>
                  <a:pt x="25395501" y="2883857"/>
                  <a:pt x="25395501" y="2914573"/>
                </a:cubicBezTo>
                <a:close/>
                <a:moveTo>
                  <a:pt x="8836390" y="6726572"/>
                </a:moveTo>
                <a:cubicBezTo>
                  <a:pt x="8860839" y="6715549"/>
                  <a:pt x="8890739" y="6708668"/>
                  <a:pt x="8904164" y="6673197"/>
                </a:cubicBezTo>
                <a:cubicBezTo>
                  <a:pt x="8883661" y="6677916"/>
                  <a:pt x="8823414" y="6670193"/>
                  <a:pt x="8836390" y="6726572"/>
                </a:cubicBezTo>
                <a:close/>
                <a:moveTo>
                  <a:pt x="4513114" y="7722211"/>
                </a:moveTo>
                <a:cubicBezTo>
                  <a:pt x="4508573" y="7702480"/>
                  <a:pt x="4497473" y="7679069"/>
                  <a:pt x="4519173" y="7674075"/>
                </a:cubicBezTo>
                <a:cubicBezTo>
                  <a:pt x="4523713" y="7693803"/>
                  <a:pt x="4529389" y="7718465"/>
                  <a:pt x="4513114" y="7722211"/>
                </a:cubicBezTo>
                <a:close/>
                <a:moveTo>
                  <a:pt x="8101889" y="6896269"/>
                </a:moveTo>
                <a:cubicBezTo>
                  <a:pt x="8098365" y="6880956"/>
                  <a:pt x="8096015" y="6870747"/>
                  <a:pt x="8106451" y="6868346"/>
                </a:cubicBezTo>
                <a:cubicBezTo>
                  <a:pt x="8109975" y="6883658"/>
                  <a:pt x="8112324" y="6893868"/>
                  <a:pt x="8101889" y="6896269"/>
                </a:cubicBezTo>
                <a:close/>
                <a:moveTo>
                  <a:pt x="1541729" y="8406065"/>
                </a:moveTo>
                <a:cubicBezTo>
                  <a:pt x="1531294" y="8408467"/>
                  <a:pt x="1528943" y="8398256"/>
                  <a:pt x="1525419" y="8382944"/>
                </a:cubicBezTo>
                <a:cubicBezTo>
                  <a:pt x="1535855" y="8380542"/>
                  <a:pt x="1538204" y="8390749"/>
                  <a:pt x="1541729" y="8406065"/>
                </a:cubicBezTo>
                <a:close/>
                <a:moveTo>
                  <a:pt x="4605533" y="7700944"/>
                </a:moveTo>
                <a:cubicBezTo>
                  <a:pt x="4602008" y="7685628"/>
                  <a:pt x="4604419" y="7674324"/>
                  <a:pt x="4613936" y="7672133"/>
                </a:cubicBezTo>
                <a:cubicBezTo>
                  <a:pt x="4617460" y="7687446"/>
                  <a:pt x="4615053" y="7698753"/>
                  <a:pt x="4605533" y="7700944"/>
                </a:cubicBezTo>
                <a:close/>
                <a:moveTo>
                  <a:pt x="8930675" y="6705530"/>
                </a:moveTo>
                <a:lnTo>
                  <a:pt x="8931998" y="6700988"/>
                </a:lnTo>
                <a:lnTo>
                  <a:pt x="8931856" y="6701476"/>
                </a:lnTo>
                <a:cubicBezTo>
                  <a:pt x="8931198" y="6703726"/>
                  <a:pt x="8930675" y="6705530"/>
                  <a:pt x="8930675" y="6705530"/>
                </a:cubicBezTo>
                <a:close/>
                <a:moveTo>
                  <a:pt x="7876103" y="6950777"/>
                </a:moveTo>
                <a:cubicBezTo>
                  <a:pt x="7867501" y="6951425"/>
                  <a:pt x="7859570" y="6946588"/>
                  <a:pt x="7854911" y="6926346"/>
                </a:cubicBezTo>
                <a:cubicBezTo>
                  <a:pt x="7870453" y="6922769"/>
                  <a:pt x="7891998" y="6901824"/>
                  <a:pt x="7901316" y="6942311"/>
                </a:cubicBezTo>
                <a:cubicBezTo>
                  <a:pt x="7893977" y="6944000"/>
                  <a:pt x="7884705" y="6950129"/>
                  <a:pt x="7876103" y="6950777"/>
                </a:cubicBezTo>
                <a:close/>
                <a:moveTo>
                  <a:pt x="3304247" y="8002971"/>
                </a:moveTo>
                <a:cubicBezTo>
                  <a:pt x="3294999" y="8003767"/>
                  <a:pt x="3285772" y="7999229"/>
                  <a:pt x="3281113" y="7978987"/>
                </a:cubicBezTo>
                <a:cubicBezTo>
                  <a:pt x="3296655" y="7975410"/>
                  <a:pt x="3318200" y="7954466"/>
                  <a:pt x="3327518" y="7994954"/>
                </a:cubicBezTo>
                <a:cubicBezTo>
                  <a:pt x="3322768" y="7996047"/>
                  <a:pt x="3313498" y="8002174"/>
                  <a:pt x="3304247" y="8002971"/>
                </a:cubicBezTo>
                <a:close/>
                <a:moveTo>
                  <a:pt x="25827735" y="2825962"/>
                </a:moveTo>
                <a:cubicBezTo>
                  <a:pt x="25817757" y="2825963"/>
                  <a:pt x="25817758" y="2813142"/>
                  <a:pt x="25817758" y="2793877"/>
                </a:cubicBezTo>
                <a:cubicBezTo>
                  <a:pt x="25827736" y="2793877"/>
                  <a:pt x="25827735" y="2806698"/>
                  <a:pt x="25827735" y="2825962"/>
                </a:cubicBezTo>
                <a:close/>
                <a:moveTo>
                  <a:pt x="8940018" y="6715280"/>
                </a:moveTo>
                <a:cubicBezTo>
                  <a:pt x="8935259" y="6716376"/>
                  <a:pt x="8930499" y="6717471"/>
                  <a:pt x="8925740" y="6718566"/>
                </a:cubicBezTo>
                <a:cubicBezTo>
                  <a:pt x="8934164" y="6711617"/>
                  <a:pt x="8927213" y="6703193"/>
                  <a:pt x="8940018" y="6715280"/>
                </a:cubicBezTo>
                <a:close/>
                <a:moveTo>
                  <a:pt x="8331378" y="6859320"/>
                </a:moveTo>
                <a:cubicBezTo>
                  <a:pt x="8351280" y="6845247"/>
                  <a:pt x="8373912" y="6793176"/>
                  <a:pt x="8402440" y="6804112"/>
                </a:cubicBezTo>
                <a:lnTo>
                  <a:pt x="8412584" y="6811228"/>
                </a:lnTo>
                <a:lnTo>
                  <a:pt x="8400860" y="6799432"/>
                </a:lnTo>
                <a:cubicBezTo>
                  <a:pt x="8404444" y="6793232"/>
                  <a:pt x="8408029" y="6787034"/>
                  <a:pt x="8415138" y="6796146"/>
                </a:cubicBezTo>
                <a:lnTo>
                  <a:pt x="8413932" y="6812177"/>
                </a:lnTo>
                <a:lnTo>
                  <a:pt x="8415035" y="6812949"/>
                </a:lnTo>
                <a:cubicBezTo>
                  <a:pt x="8388102" y="6829994"/>
                  <a:pt x="8360333" y="6847231"/>
                  <a:pt x="8331378" y="6859320"/>
                </a:cubicBezTo>
                <a:close/>
                <a:moveTo>
                  <a:pt x="1575448" y="8421204"/>
                </a:moveTo>
                <a:cubicBezTo>
                  <a:pt x="1568100" y="8420012"/>
                  <a:pt x="1559871" y="8412219"/>
                  <a:pt x="1556947" y="8399515"/>
                </a:cubicBezTo>
                <a:cubicBezTo>
                  <a:pt x="1567935" y="8402522"/>
                  <a:pt x="1577709" y="8400272"/>
                  <a:pt x="1588692" y="8403279"/>
                </a:cubicBezTo>
                <a:cubicBezTo>
                  <a:pt x="1589275" y="8416983"/>
                  <a:pt x="1582801" y="8422395"/>
                  <a:pt x="1575448" y="8421204"/>
                </a:cubicBezTo>
                <a:close/>
                <a:moveTo>
                  <a:pt x="4293469" y="7796561"/>
                </a:moveTo>
                <a:cubicBezTo>
                  <a:pt x="4287401" y="7793550"/>
                  <a:pt x="4277193" y="7795900"/>
                  <a:pt x="4265830" y="7793226"/>
                </a:cubicBezTo>
                <a:cubicBezTo>
                  <a:pt x="4268622" y="7782004"/>
                  <a:pt x="4271412" y="7770781"/>
                  <a:pt x="4278152" y="7753362"/>
                </a:cubicBezTo>
                <a:cubicBezTo>
                  <a:pt x="4286725" y="7767257"/>
                  <a:pt x="4290193" y="7782328"/>
                  <a:pt x="4293469" y="7796561"/>
                </a:cubicBezTo>
                <a:close/>
                <a:moveTo>
                  <a:pt x="3348612" y="8014017"/>
                </a:moveTo>
                <a:cubicBezTo>
                  <a:pt x="3345173" y="7999074"/>
                  <a:pt x="3347504" y="7987430"/>
                  <a:pt x="3357021" y="7985240"/>
                </a:cubicBezTo>
                <a:cubicBezTo>
                  <a:pt x="3360662" y="8001060"/>
                  <a:pt x="3358128" y="8011827"/>
                  <a:pt x="3348612" y="8014017"/>
                </a:cubicBezTo>
                <a:close/>
                <a:moveTo>
                  <a:pt x="4667327" y="7710520"/>
                </a:moveTo>
                <a:cubicBezTo>
                  <a:pt x="4666316" y="7706126"/>
                  <a:pt x="4663888" y="7695577"/>
                  <a:pt x="4661460" y="7685028"/>
                </a:cubicBezTo>
                <a:cubicBezTo>
                  <a:pt x="4676750" y="7703725"/>
                  <a:pt x="4676750" y="7703725"/>
                  <a:pt x="4667327" y="7710520"/>
                </a:cubicBezTo>
                <a:close/>
                <a:moveTo>
                  <a:pt x="6230780" y="7350698"/>
                </a:moveTo>
                <a:cubicBezTo>
                  <a:pt x="6227341" y="7335755"/>
                  <a:pt x="6229672" y="7324111"/>
                  <a:pt x="6239191" y="7321920"/>
                </a:cubicBezTo>
                <a:cubicBezTo>
                  <a:pt x="6242832" y="7337741"/>
                  <a:pt x="6240299" y="7348507"/>
                  <a:pt x="6230780" y="7350698"/>
                </a:cubicBezTo>
                <a:close/>
                <a:moveTo>
                  <a:pt x="6306132" y="7333356"/>
                </a:moveTo>
                <a:cubicBezTo>
                  <a:pt x="6302692" y="7318412"/>
                  <a:pt x="6300265" y="7307864"/>
                  <a:pt x="6314543" y="7304578"/>
                </a:cubicBezTo>
                <a:cubicBezTo>
                  <a:pt x="6318183" y="7320398"/>
                  <a:pt x="6315650" y="7331166"/>
                  <a:pt x="6306132" y="7333356"/>
                </a:cubicBezTo>
                <a:close/>
                <a:moveTo>
                  <a:pt x="455215" y="8679921"/>
                </a:moveTo>
                <a:cubicBezTo>
                  <a:pt x="451776" y="8664977"/>
                  <a:pt x="449348" y="8654429"/>
                  <a:pt x="459779" y="8652028"/>
                </a:cubicBezTo>
                <a:cubicBezTo>
                  <a:pt x="463420" y="8667848"/>
                  <a:pt x="465646" y="8677520"/>
                  <a:pt x="455215" y="8679921"/>
                </a:cubicBezTo>
                <a:close/>
                <a:moveTo>
                  <a:pt x="907243" y="8575888"/>
                </a:moveTo>
                <a:cubicBezTo>
                  <a:pt x="903804" y="8560945"/>
                  <a:pt x="906136" y="8549301"/>
                  <a:pt x="915655" y="8547110"/>
                </a:cubicBezTo>
                <a:cubicBezTo>
                  <a:pt x="919296" y="8562930"/>
                  <a:pt x="916762" y="8573697"/>
                  <a:pt x="907243" y="8575888"/>
                </a:cubicBezTo>
                <a:close/>
                <a:moveTo>
                  <a:pt x="1269004" y="8492630"/>
                </a:moveTo>
                <a:cubicBezTo>
                  <a:pt x="1265565" y="8477687"/>
                  <a:pt x="1263137" y="8467139"/>
                  <a:pt x="1273569" y="8464738"/>
                </a:cubicBezTo>
                <a:cubicBezTo>
                  <a:pt x="1277210" y="8480558"/>
                  <a:pt x="1279436" y="8490229"/>
                  <a:pt x="1269004" y="8492630"/>
                </a:cubicBezTo>
                <a:close/>
                <a:moveTo>
                  <a:pt x="2760079" y="8149466"/>
                </a:moveTo>
                <a:cubicBezTo>
                  <a:pt x="2749644" y="8151867"/>
                  <a:pt x="2747418" y="8142196"/>
                  <a:pt x="2743777" y="8126375"/>
                </a:cubicBezTo>
                <a:cubicBezTo>
                  <a:pt x="2754212" y="8123974"/>
                  <a:pt x="2756640" y="8134522"/>
                  <a:pt x="2760079" y="8149466"/>
                </a:cubicBezTo>
                <a:close/>
                <a:moveTo>
                  <a:pt x="23447032" y="3390083"/>
                </a:moveTo>
                <a:cubicBezTo>
                  <a:pt x="23431935" y="3389406"/>
                  <a:pt x="23415025" y="3379911"/>
                  <a:pt x="23407777" y="3379911"/>
                </a:cubicBezTo>
                <a:cubicBezTo>
                  <a:pt x="23407777" y="3347351"/>
                  <a:pt x="23421064" y="3339213"/>
                  <a:pt x="23436162" y="3339213"/>
                </a:cubicBezTo>
                <a:cubicBezTo>
                  <a:pt x="23451259" y="3339213"/>
                  <a:pt x="23468167" y="3347351"/>
                  <a:pt x="23475415" y="3347351"/>
                </a:cubicBezTo>
                <a:cubicBezTo>
                  <a:pt x="23475416" y="3382621"/>
                  <a:pt x="23462130" y="3390761"/>
                  <a:pt x="23447032" y="3390083"/>
                </a:cubicBezTo>
                <a:close/>
                <a:moveTo>
                  <a:pt x="25096452" y="3010651"/>
                </a:moveTo>
                <a:cubicBezTo>
                  <a:pt x="25086477" y="3010651"/>
                  <a:pt x="25086478" y="2997820"/>
                  <a:pt x="25086478" y="2978572"/>
                </a:cubicBezTo>
                <a:cubicBezTo>
                  <a:pt x="25096452" y="2978572"/>
                  <a:pt x="25096452" y="2991404"/>
                  <a:pt x="25096452" y="3010651"/>
                </a:cubicBezTo>
                <a:close/>
                <a:moveTo>
                  <a:pt x="18828417" y="4454893"/>
                </a:moveTo>
                <a:cubicBezTo>
                  <a:pt x="18819316" y="4454893"/>
                  <a:pt x="18814765" y="4448478"/>
                  <a:pt x="18814765" y="4422816"/>
                </a:cubicBezTo>
                <a:cubicBezTo>
                  <a:pt x="18823867" y="4422816"/>
                  <a:pt x="18828417" y="4429231"/>
                  <a:pt x="18828417" y="4454893"/>
                </a:cubicBezTo>
                <a:close/>
                <a:moveTo>
                  <a:pt x="26577855" y="2674423"/>
                </a:moveTo>
                <a:cubicBezTo>
                  <a:pt x="26577854" y="2655178"/>
                  <a:pt x="26582403" y="2642347"/>
                  <a:pt x="26591506" y="2642347"/>
                </a:cubicBezTo>
                <a:cubicBezTo>
                  <a:pt x="26591505" y="2668009"/>
                  <a:pt x="26586953" y="2674424"/>
                  <a:pt x="26577855" y="2674423"/>
                </a:cubicBezTo>
                <a:close/>
                <a:moveTo>
                  <a:pt x="25262167" y="2980445"/>
                </a:moveTo>
                <a:cubicBezTo>
                  <a:pt x="25247286" y="2986955"/>
                  <a:pt x="25227443" y="2980445"/>
                  <a:pt x="25212561" y="2968506"/>
                </a:cubicBezTo>
                <a:cubicBezTo>
                  <a:pt x="25216281" y="2960369"/>
                  <a:pt x="25220311" y="2956299"/>
                  <a:pt x="25224497" y="2954959"/>
                </a:cubicBezTo>
                <a:cubicBezTo>
                  <a:pt x="25237053" y="2950941"/>
                  <a:pt x="25251007" y="2971490"/>
                  <a:pt x="25262167" y="2980445"/>
                </a:cubicBezTo>
                <a:close/>
                <a:moveTo>
                  <a:pt x="25792540" y="2859184"/>
                </a:moveTo>
                <a:cubicBezTo>
                  <a:pt x="25792539" y="2841240"/>
                  <a:pt x="25792539" y="2841240"/>
                  <a:pt x="25802515" y="2841240"/>
                </a:cubicBezTo>
                <a:cubicBezTo>
                  <a:pt x="25797528" y="2847220"/>
                  <a:pt x="25797529" y="2853203"/>
                  <a:pt x="25792540" y="2859184"/>
                </a:cubicBezTo>
                <a:close/>
                <a:moveTo>
                  <a:pt x="25558386" y="2915939"/>
                </a:moveTo>
                <a:cubicBezTo>
                  <a:pt x="25558385" y="2896692"/>
                  <a:pt x="25558386" y="2883861"/>
                  <a:pt x="25572039" y="2883861"/>
                </a:cubicBezTo>
                <a:cubicBezTo>
                  <a:pt x="25572039" y="2903108"/>
                  <a:pt x="25567487" y="2915939"/>
                  <a:pt x="25558386" y="2915939"/>
                </a:cubicBezTo>
                <a:close/>
                <a:moveTo>
                  <a:pt x="23933721" y="3290044"/>
                </a:moveTo>
                <a:cubicBezTo>
                  <a:pt x="23933721" y="3270798"/>
                  <a:pt x="23938271" y="3257967"/>
                  <a:pt x="23947373" y="3257967"/>
                </a:cubicBezTo>
                <a:cubicBezTo>
                  <a:pt x="23947372" y="3277213"/>
                  <a:pt x="23942821" y="3290044"/>
                  <a:pt x="23933721" y="3290044"/>
                </a:cubicBezTo>
                <a:close/>
                <a:moveTo>
                  <a:pt x="25430406" y="2945715"/>
                </a:moveTo>
                <a:cubicBezTo>
                  <a:pt x="25421205" y="2951536"/>
                  <a:pt x="25410690" y="2944630"/>
                  <a:pt x="25410690" y="2917009"/>
                </a:cubicBezTo>
                <a:cubicBezTo>
                  <a:pt x="25420035" y="2923321"/>
                  <a:pt x="25429383" y="2929632"/>
                  <a:pt x="25438728" y="2935950"/>
                </a:cubicBezTo>
                <a:cubicBezTo>
                  <a:pt x="25436393" y="2940422"/>
                  <a:pt x="25433472" y="2943775"/>
                  <a:pt x="25430406" y="2945715"/>
                </a:cubicBezTo>
                <a:close/>
                <a:moveTo>
                  <a:pt x="26343701" y="2735987"/>
                </a:moveTo>
                <a:cubicBezTo>
                  <a:pt x="26343700" y="2710324"/>
                  <a:pt x="26348249" y="2703909"/>
                  <a:pt x="26357351" y="2703908"/>
                </a:cubicBezTo>
                <a:cubicBezTo>
                  <a:pt x="26357351" y="2723156"/>
                  <a:pt x="26352799" y="2735987"/>
                  <a:pt x="26343701" y="2735987"/>
                </a:cubicBezTo>
                <a:close/>
                <a:moveTo>
                  <a:pt x="2036350" y="8330619"/>
                </a:moveTo>
                <a:cubicBezTo>
                  <a:pt x="2038719" y="8323328"/>
                  <a:pt x="2037691" y="8317154"/>
                  <a:pt x="2034640" y="8311954"/>
                </a:cubicBezTo>
                <a:lnTo>
                  <a:pt x="2030504" y="8308126"/>
                </a:lnTo>
                <a:lnTo>
                  <a:pt x="2032242" y="8319693"/>
                </a:lnTo>
                <a:cubicBezTo>
                  <a:pt x="2031682" y="8323181"/>
                  <a:pt x="2029094" y="8323777"/>
                  <a:pt x="2022639" y="8319441"/>
                </a:cubicBezTo>
                <a:cubicBezTo>
                  <a:pt x="2024506" y="8316771"/>
                  <a:pt x="2025437" y="8315437"/>
                  <a:pt x="2026315" y="8313332"/>
                </a:cubicBezTo>
                <a:lnTo>
                  <a:pt x="2028517" y="8306286"/>
                </a:lnTo>
                <a:lnTo>
                  <a:pt x="2020778" y="8299122"/>
                </a:lnTo>
                <a:cubicBezTo>
                  <a:pt x="2009318" y="8292314"/>
                  <a:pt x="1995243" y="8288807"/>
                  <a:pt x="1989527" y="8287423"/>
                </a:cubicBezTo>
                <a:cubicBezTo>
                  <a:pt x="1955234" y="8279129"/>
                  <a:pt x="1917400" y="8255450"/>
                  <a:pt x="1885058" y="8279085"/>
                </a:cubicBezTo>
                <a:cubicBezTo>
                  <a:pt x="1914224" y="8288567"/>
                  <a:pt x="1943392" y="8298041"/>
                  <a:pt x="1977688" y="8306342"/>
                </a:cubicBezTo>
                <a:cubicBezTo>
                  <a:pt x="1995426" y="8313051"/>
                  <a:pt x="2017107" y="8313460"/>
                  <a:pt x="2036350" y="8330619"/>
                </a:cubicBezTo>
                <a:close/>
                <a:moveTo>
                  <a:pt x="17799692" y="4704326"/>
                </a:moveTo>
                <a:cubicBezTo>
                  <a:pt x="17852786" y="4646348"/>
                  <a:pt x="17911598" y="4601253"/>
                  <a:pt x="17970409" y="4576559"/>
                </a:cubicBezTo>
                <a:cubicBezTo>
                  <a:pt x="17975310" y="4544350"/>
                  <a:pt x="17985112" y="4505697"/>
                  <a:pt x="17980211" y="4473488"/>
                </a:cubicBezTo>
                <a:cubicBezTo>
                  <a:pt x="17977761" y="4463825"/>
                  <a:pt x="17974392" y="4458993"/>
                  <a:pt x="17970562" y="4457382"/>
                </a:cubicBezTo>
                <a:cubicBezTo>
                  <a:pt x="17959076" y="4452551"/>
                  <a:pt x="17943454" y="4476709"/>
                  <a:pt x="17936103" y="4486372"/>
                </a:cubicBezTo>
                <a:cubicBezTo>
                  <a:pt x="17916498" y="4512139"/>
                  <a:pt x="17887093" y="4525023"/>
                  <a:pt x="17857687" y="4537908"/>
                </a:cubicBezTo>
                <a:cubicBezTo>
                  <a:pt x="17829097" y="4557234"/>
                  <a:pt x="17799692" y="4570118"/>
                  <a:pt x="17770286" y="4589443"/>
                </a:cubicBezTo>
                <a:cubicBezTo>
                  <a:pt x="17780088" y="4601253"/>
                  <a:pt x="17829097" y="4614138"/>
                  <a:pt x="17824197" y="4652790"/>
                </a:cubicBezTo>
                <a:cubicBezTo>
                  <a:pt x="17824197" y="4678557"/>
                  <a:pt x="17799692" y="4672116"/>
                  <a:pt x="17799692" y="4704326"/>
                </a:cubicBezTo>
                <a:close/>
                <a:moveTo>
                  <a:pt x="26107578" y="2794811"/>
                </a:moveTo>
                <a:cubicBezTo>
                  <a:pt x="26100668" y="2797289"/>
                  <a:pt x="26091871" y="2795638"/>
                  <a:pt x="26084332" y="2795638"/>
                </a:cubicBezTo>
                <a:cubicBezTo>
                  <a:pt x="26084332" y="2775819"/>
                  <a:pt x="26089357" y="2769212"/>
                  <a:pt x="26096271" y="2767561"/>
                </a:cubicBezTo>
                <a:cubicBezTo>
                  <a:pt x="26103181" y="2765908"/>
                  <a:pt x="26111975" y="2769211"/>
                  <a:pt x="26119514" y="2769211"/>
                </a:cubicBezTo>
                <a:cubicBezTo>
                  <a:pt x="26119515" y="2785725"/>
                  <a:pt x="26114489" y="2792332"/>
                  <a:pt x="26107578" y="2794811"/>
                </a:cubicBezTo>
                <a:close/>
                <a:moveTo>
                  <a:pt x="18360112" y="4578012"/>
                </a:moveTo>
                <a:cubicBezTo>
                  <a:pt x="18351010" y="4578012"/>
                  <a:pt x="18346460" y="4571597"/>
                  <a:pt x="18346460" y="4545935"/>
                </a:cubicBezTo>
                <a:cubicBezTo>
                  <a:pt x="18355561" y="4545935"/>
                  <a:pt x="18360112" y="4558766"/>
                  <a:pt x="18360112" y="4578012"/>
                </a:cubicBezTo>
                <a:close/>
                <a:moveTo>
                  <a:pt x="4811619" y="7699795"/>
                </a:moveTo>
                <a:cubicBezTo>
                  <a:pt x="4806032" y="7675516"/>
                  <a:pt x="4822310" y="7676177"/>
                  <a:pt x="4832519" y="7673828"/>
                </a:cubicBezTo>
                <a:cubicBezTo>
                  <a:pt x="4838299" y="7698943"/>
                  <a:pt x="4821830" y="7697445"/>
                  <a:pt x="4811619" y="7699795"/>
                </a:cubicBezTo>
                <a:close/>
                <a:moveTo>
                  <a:pt x="3461990" y="8010408"/>
                </a:moveTo>
                <a:cubicBezTo>
                  <a:pt x="3452215" y="8012657"/>
                  <a:pt x="3433820" y="8022178"/>
                  <a:pt x="3428040" y="7997063"/>
                </a:cubicBezTo>
                <a:cubicBezTo>
                  <a:pt x="3437814" y="7994813"/>
                  <a:pt x="3456402" y="7986129"/>
                  <a:pt x="3461990" y="8010408"/>
                </a:cubicBezTo>
                <a:close/>
                <a:moveTo>
                  <a:pt x="2664850" y="8195184"/>
                </a:moveTo>
                <a:cubicBezTo>
                  <a:pt x="2641574" y="8164003"/>
                  <a:pt x="2622028" y="8125729"/>
                  <a:pt x="2607581" y="8086277"/>
                </a:cubicBezTo>
                <a:cubicBezTo>
                  <a:pt x="2627972" y="8081584"/>
                  <a:pt x="2677671" y="8091531"/>
                  <a:pt x="2696049" y="8124731"/>
                </a:cubicBezTo>
                <a:cubicBezTo>
                  <a:pt x="2717930" y="8173165"/>
                  <a:pt x="2683223" y="8185609"/>
                  <a:pt x="2664850" y="8195184"/>
                </a:cubicBezTo>
                <a:close/>
                <a:moveTo>
                  <a:pt x="4178111" y="7846916"/>
                </a:moveTo>
                <a:cubicBezTo>
                  <a:pt x="4168064" y="7849228"/>
                  <a:pt x="4156804" y="7846266"/>
                  <a:pt x="4146583" y="7843990"/>
                </a:cubicBezTo>
                <a:cubicBezTo>
                  <a:pt x="4152151" y="7826048"/>
                  <a:pt x="4172244" y="7821424"/>
                  <a:pt x="4178111" y="7846916"/>
                </a:cubicBezTo>
                <a:close/>
                <a:moveTo>
                  <a:pt x="6025001" y="7421862"/>
                </a:moveTo>
                <a:cubicBezTo>
                  <a:pt x="6021463" y="7406488"/>
                  <a:pt x="6024766" y="7399066"/>
                  <a:pt x="6034284" y="7396876"/>
                </a:cubicBezTo>
                <a:cubicBezTo>
                  <a:pt x="6038030" y="7413150"/>
                  <a:pt x="6034520" y="7419671"/>
                  <a:pt x="6025001" y="7421862"/>
                </a:cubicBezTo>
                <a:close/>
                <a:moveTo>
                  <a:pt x="8111427" y="6941679"/>
                </a:moveTo>
                <a:cubicBezTo>
                  <a:pt x="8101908" y="6943870"/>
                  <a:pt x="8095900" y="6939540"/>
                  <a:pt x="8092155" y="6923265"/>
                </a:cubicBezTo>
                <a:cubicBezTo>
                  <a:pt x="8101673" y="6921075"/>
                  <a:pt x="8107889" y="6926306"/>
                  <a:pt x="8111427" y="6941679"/>
                </a:cubicBezTo>
                <a:close/>
                <a:moveTo>
                  <a:pt x="2079519" y="8330579"/>
                </a:moveTo>
                <a:cubicBezTo>
                  <a:pt x="2076177" y="8316059"/>
                  <a:pt x="2069675" y="8311254"/>
                  <a:pt x="2059424" y="8313614"/>
                </a:cubicBezTo>
                <a:cubicBezTo>
                  <a:pt x="2062963" y="8328992"/>
                  <a:pt x="2074394" y="8331758"/>
                  <a:pt x="2079519" y="8330579"/>
                </a:cubicBezTo>
                <a:close/>
                <a:moveTo>
                  <a:pt x="3668817" y="7967734"/>
                </a:moveTo>
                <a:cubicBezTo>
                  <a:pt x="3659607" y="7969853"/>
                  <a:pt x="3647332" y="7967270"/>
                  <a:pt x="3639796" y="7969004"/>
                </a:cubicBezTo>
                <a:cubicBezTo>
                  <a:pt x="3631716" y="7933896"/>
                  <a:pt x="3664371" y="7941708"/>
                  <a:pt x="3679440" y="7938240"/>
                </a:cubicBezTo>
                <a:cubicBezTo>
                  <a:pt x="3684170" y="7958791"/>
                  <a:pt x="3678027" y="7965614"/>
                  <a:pt x="3668817" y="7967734"/>
                </a:cubicBezTo>
                <a:close/>
                <a:moveTo>
                  <a:pt x="23623162" y="3380025"/>
                </a:moveTo>
                <a:cubicBezTo>
                  <a:pt x="23614060" y="3380025"/>
                  <a:pt x="23609508" y="3372548"/>
                  <a:pt x="23609508" y="3347943"/>
                </a:cubicBezTo>
                <a:cubicBezTo>
                  <a:pt x="23618610" y="3347944"/>
                  <a:pt x="23623161" y="3360772"/>
                  <a:pt x="23623162" y="3380025"/>
                </a:cubicBezTo>
                <a:close/>
                <a:moveTo>
                  <a:pt x="21945417" y="3773052"/>
                </a:moveTo>
                <a:cubicBezTo>
                  <a:pt x="21935625" y="3773052"/>
                  <a:pt x="21930729" y="3773052"/>
                  <a:pt x="21921752" y="3773052"/>
                </a:cubicBezTo>
                <a:cubicBezTo>
                  <a:pt x="21907064" y="3773052"/>
                  <a:pt x="21892375" y="3773052"/>
                  <a:pt x="21872790" y="3766539"/>
                </a:cubicBezTo>
                <a:cubicBezTo>
                  <a:pt x="21838516" y="3766539"/>
                  <a:pt x="21804243" y="3760021"/>
                  <a:pt x="21770783" y="3753505"/>
                </a:cubicBezTo>
                <a:cubicBezTo>
                  <a:pt x="21697340" y="3746990"/>
                  <a:pt x="21628793" y="3740468"/>
                  <a:pt x="21556165" y="3733954"/>
                </a:cubicBezTo>
                <a:cubicBezTo>
                  <a:pt x="21623896" y="3720923"/>
                  <a:pt x="21687547" y="3707889"/>
                  <a:pt x="21751198" y="3701372"/>
                </a:cubicBezTo>
                <a:cubicBezTo>
                  <a:pt x="21789552" y="3694856"/>
                  <a:pt x="21823827" y="3688340"/>
                  <a:pt x="21858100" y="3694856"/>
                </a:cubicBezTo>
                <a:cubicBezTo>
                  <a:pt x="21862998" y="3694856"/>
                  <a:pt x="21887478" y="3688340"/>
                  <a:pt x="21892375" y="3701372"/>
                </a:cubicBezTo>
                <a:cubicBezTo>
                  <a:pt x="21887478" y="3681824"/>
                  <a:pt x="21877685" y="3688340"/>
                  <a:pt x="21872790" y="3688340"/>
                </a:cubicBezTo>
                <a:cubicBezTo>
                  <a:pt x="21872790" y="3681824"/>
                  <a:pt x="21872789" y="3668790"/>
                  <a:pt x="21872789" y="3655758"/>
                </a:cubicBezTo>
                <a:cubicBezTo>
                  <a:pt x="21902167" y="3675307"/>
                  <a:pt x="21926649" y="3694856"/>
                  <a:pt x="21955210" y="3720923"/>
                </a:cubicBezTo>
                <a:cubicBezTo>
                  <a:pt x="21950314" y="3740469"/>
                  <a:pt x="21950313" y="3753505"/>
                  <a:pt x="21945417" y="3773052"/>
                </a:cubicBezTo>
                <a:close/>
                <a:moveTo>
                  <a:pt x="22862956" y="3564742"/>
                </a:moveTo>
                <a:cubicBezTo>
                  <a:pt x="22842208" y="3564741"/>
                  <a:pt x="22847396" y="3527547"/>
                  <a:pt x="22847395" y="3508950"/>
                </a:cubicBezTo>
                <a:cubicBezTo>
                  <a:pt x="22862956" y="3508950"/>
                  <a:pt x="22862957" y="3539946"/>
                  <a:pt x="22862956" y="3564742"/>
                </a:cubicBezTo>
                <a:close/>
                <a:moveTo>
                  <a:pt x="26603070" y="2707572"/>
                </a:moveTo>
                <a:cubicBezTo>
                  <a:pt x="26603069" y="2681910"/>
                  <a:pt x="26612677" y="2675494"/>
                  <a:pt x="26616680" y="2675494"/>
                </a:cubicBezTo>
                <a:cubicBezTo>
                  <a:pt x="26616681" y="2701157"/>
                  <a:pt x="26612676" y="2707572"/>
                  <a:pt x="26603070" y="2707572"/>
                </a:cubicBezTo>
                <a:close/>
                <a:moveTo>
                  <a:pt x="19159836" y="4421747"/>
                </a:moveTo>
                <a:cubicBezTo>
                  <a:pt x="19150735" y="4421747"/>
                  <a:pt x="19146184" y="4408915"/>
                  <a:pt x="19146184" y="4389667"/>
                </a:cubicBezTo>
                <a:cubicBezTo>
                  <a:pt x="19155285" y="4389668"/>
                  <a:pt x="19159836" y="4402500"/>
                  <a:pt x="19159836" y="4421747"/>
                </a:cubicBezTo>
                <a:close/>
                <a:moveTo>
                  <a:pt x="19448002" y="4355487"/>
                </a:moveTo>
                <a:cubicBezTo>
                  <a:pt x="19438656" y="4355487"/>
                  <a:pt x="19429309" y="4355487"/>
                  <a:pt x="19419963" y="4355487"/>
                </a:cubicBezTo>
                <a:cubicBezTo>
                  <a:pt x="19425414" y="4336889"/>
                  <a:pt x="19429309" y="4318292"/>
                  <a:pt x="19438656" y="4299694"/>
                </a:cubicBezTo>
                <a:cubicBezTo>
                  <a:pt x="19443329" y="4318292"/>
                  <a:pt x="19443330" y="4336889"/>
                  <a:pt x="19448002" y="4355487"/>
                </a:cubicBezTo>
                <a:close/>
                <a:moveTo>
                  <a:pt x="7123223" y="7194540"/>
                </a:moveTo>
                <a:lnTo>
                  <a:pt x="7132629" y="7187676"/>
                </a:lnTo>
                <a:cubicBezTo>
                  <a:pt x="7130646" y="7190812"/>
                  <a:pt x="7127083" y="7192972"/>
                  <a:pt x="7123375" y="7194494"/>
                </a:cubicBezTo>
                <a:close/>
                <a:moveTo>
                  <a:pt x="3706263" y="7982102"/>
                </a:moveTo>
                <a:cubicBezTo>
                  <a:pt x="3700639" y="7957665"/>
                  <a:pt x="3715301" y="7954291"/>
                  <a:pt x="3729964" y="7950916"/>
                </a:cubicBezTo>
                <a:cubicBezTo>
                  <a:pt x="3736712" y="7980240"/>
                  <a:pt x="3720925" y="7978728"/>
                  <a:pt x="3706263" y="7982102"/>
                </a:cubicBezTo>
                <a:close/>
                <a:moveTo>
                  <a:pt x="1321407" y="8530968"/>
                </a:moveTo>
                <a:cubicBezTo>
                  <a:pt x="1315783" y="8506530"/>
                  <a:pt x="1335331" y="8502031"/>
                  <a:pt x="1345108" y="8499781"/>
                </a:cubicBezTo>
                <a:cubicBezTo>
                  <a:pt x="1351857" y="8529105"/>
                  <a:pt x="1336068" y="8527594"/>
                  <a:pt x="1321407" y="8530968"/>
                </a:cubicBezTo>
                <a:close/>
                <a:moveTo>
                  <a:pt x="19334772" y="4385588"/>
                </a:moveTo>
                <a:cubicBezTo>
                  <a:pt x="19329515" y="4388613"/>
                  <a:pt x="19322505" y="4387035"/>
                  <a:pt x="19315495" y="4387035"/>
                </a:cubicBezTo>
                <a:cubicBezTo>
                  <a:pt x="19315495" y="4356519"/>
                  <a:pt x="19334189" y="4356519"/>
                  <a:pt x="19343534" y="4356519"/>
                </a:cubicBezTo>
                <a:cubicBezTo>
                  <a:pt x="19343534" y="4374934"/>
                  <a:pt x="19340029" y="4382563"/>
                  <a:pt x="19334772" y="4385588"/>
                </a:cubicBezTo>
                <a:close/>
                <a:moveTo>
                  <a:pt x="6143149" y="7422438"/>
                </a:moveTo>
                <a:cubicBezTo>
                  <a:pt x="6130523" y="7414011"/>
                  <a:pt x="6123816" y="7404216"/>
                  <a:pt x="6109312" y="7391501"/>
                </a:cubicBezTo>
                <a:cubicBezTo>
                  <a:pt x="6125568" y="7392480"/>
                  <a:pt x="6152180" y="7392024"/>
                  <a:pt x="6143149" y="7422438"/>
                </a:cubicBezTo>
                <a:close/>
                <a:moveTo>
                  <a:pt x="1155076" y="8570424"/>
                </a:moveTo>
                <a:cubicBezTo>
                  <a:pt x="1145560" y="8572614"/>
                  <a:pt x="1138450" y="8563503"/>
                  <a:pt x="1134926" y="8548188"/>
                </a:cubicBezTo>
                <a:cubicBezTo>
                  <a:pt x="1144446" y="8545997"/>
                  <a:pt x="1151552" y="8555112"/>
                  <a:pt x="1155076" y="8570424"/>
                </a:cubicBezTo>
                <a:close/>
                <a:moveTo>
                  <a:pt x="5013835" y="7682347"/>
                </a:moveTo>
                <a:cubicBezTo>
                  <a:pt x="5010311" y="7667035"/>
                  <a:pt x="5012720" y="7655730"/>
                  <a:pt x="5022239" y="7653539"/>
                </a:cubicBezTo>
                <a:cubicBezTo>
                  <a:pt x="5025764" y="7668854"/>
                  <a:pt x="5023353" y="7680156"/>
                  <a:pt x="5013835" y="7682347"/>
                </a:cubicBezTo>
                <a:close/>
                <a:moveTo>
                  <a:pt x="8788118" y="6813712"/>
                </a:moveTo>
                <a:cubicBezTo>
                  <a:pt x="8778599" y="6815902"/>
                  <a:pt x="8772665" y="6811893"/>
                  <a:pt x="8767966" y="6791475"/>
                </a:cubicBezTo>
                <a:cubicBezTo>
                  <a:pt x="8777485" y="6789285"/>
                  <a:pt x="8784594" y="6798399"/>
                  <a:pt x="8788118" y="6813712"/>
                </a:cubicBezTo>
                <a:close/>
                <a:moveTo>
                  <a:pt x="4422442" y="7818455"/>
                </a:moveTo>
                <a:cubicBezTo>
                  <a:pt x="4419037" y="7803660"/>
                  <a:pt x="4412226" y="7774066"/>
                  <a:pt x="4428501" y="7770320"/>
                </a:cubicBezTo>
                <a:cubicBezTo>
                  <a:pt x="4433041" y="7790049"/>
                  <a:pt x="4444143" y="7813461"/>
                  <a:pt x="4422442" y="7818455"/>
                </a:cubicBezTo>
                <a:close/>
                <a:moveTo>
                  <a:pt x="4979135" y="7690335"/>
                </a:moveTo>
                <a:cubicBezTo>
                  <a:pt x="4969925" y="7692454"/>
                  <a:pt x="4958744" y="7689835"/>
                  <a:pt x="4947562" y="7687214"/>
                </a:cubicBezTo>
                <a:cubicBezTo>
                  <a:pt x="4955339" y="7675041"/>
                  <a:pt x="4963114" y="7662862"/>
                  <a:pt x="4968919" y="7645945"/>
                </a:cubicBezTo>
                <a:cubicBezTo>
                  <a:pt x="4972325" y="7660742"/>
                  <a:pt x="4975730" y="7675539"/>
                  <a:pt x="4979135" y="7690335"/>
                </a:cubicBezTo>
                <a:close/>
                <a:moveTo>
                  <a:pt x="5761641" y="7512227"/>
                </a:moveTo>
                <a:cubicBezTo>
                  <a:pt x="5752697" y="7515674"/>
                  <a:pt x="5740689" y="7514273"/>
                  <a:pt x="5733290" y="7515976"/>
                </a:cubicBezTo>
                <a:cubicBezTo>
                  <a:pt x="5724995" y="7479932"/>
                  <a:pt x="5756814" y="7482791"/>
                  <a:pt x="5771610" y="7479386"/>
                </a:cubicBezTo>
                <a:cubicBezTo>
                  <a:pt x="5776466" y="7500485"/>
                  <a:pt x="5770586" y="7508781"/>
                  <a:pt x="5761641" y="7512227"/>
                </a:cubicBezTo>
                <a:close/>
                <a:moveTo>
                  <a:pt x="7112065" y="7201446"/>
                </a:moveTo>
                <a:lnTo>
                  <a:pt x="7113245" y="7197497"/>
                </a:lnTo>
                <a:lnTo>
                  <a:pt x="7123223" y="7194540"/>
                </a:lnTo>
                <a:lnTo>
                  <a:pt x="7115701" y="7200029"/>
                </a:lnTo>
                <a:close/>
                <a:moveTo>
                  <a:pt x="26127557" y="2825963"/>
                </a:moveTo>
                <a:cubicBezTo>
                  <a:pt x="26127557" y="2806698"/>
                  <a:pt x="26132108" y="2793877"/>
                  <a:pt x="26141210" y="2793877"/>
                </a:cubicBezTo>
                <a:cubicBezTo>
                  <a:pt x="26141209" y="2813142"/>
                  <a:pt x="26136658" y="2825962"/>
                  <a:pt x="26127557" y="2825963"/>
                </a:cubicBezTo>
                <a:close/>
                <a:moveTo>
                  <a:pt x="23529578" y="3424879"/>
                </a:moveTo>
                <a:cubicBezTo>
                  <a:pt x="23516366" y="3425018"/>
                  <a:pt x="23505040" y="3413693"/>
                  <a:pt x="23505041" y="3381097"/>
                </a:cubicBezTo>
                <a:cubicBezTo>
                  <a:pt x="23525173" y="3386622"/>
                  <a:pt x="23545306" y="3393250"/>
                  <a:pt x="23565442" y="3399880"/>
                </a:cubicBezTo>
                <a:cubicBezTo>
                  <a:pt x="23557892" y="3413139"/>
                  <a:pt x="23542792" y="3424741"/>
                  <a:pt x="23529578" y="3424879"/>
                </a:cubicBezTo>
                <a:close/>
                <a:moveTo>
                  <a:pt x="21296794" y="3938817"/>
                </a:moveTo>
                <a:cubicBezTo>
                  <a:pt x="21296794" y="3919569"/>
                  <a:pt x="21301597" y="3906738"/>
                  <a:pt x="21310404" y="3906738"/>
                </a:cubicBezTo>
                <a:cubicBezTo>
                  <a:pt x="21310403" y="3925983"/>
                  <a:pt x="21305600" y="3938817"/>
                  <a:pt x="21296794" y="3938817"/>
                </a:cubicBezTo>
                <a:close/>
                <a:moveTo>
                  <a:pt x="21729078" y="3839369"/>
                </a:moveTo>
                <a:cubicBezTo>
                  <a:pt x="21729078" y="3820121"/>
                  <a:pt x="21729078" y="3807292"/>
                  <a:pt x="21739052" y="3807292"/>
                </a:cubicBezTo>
                <a:cubicBezTo>
                  <a:pt x="21739052" y="3826540"/>
                  <a:pt x="21739052" y="3839370"/>
                  <a:pt x="21729078" y="3839369"/>
                </a:cubicBezTo>
                <a:close/>
                <a:moveTo>
                  <a:pt x="8149216" y="6968688"/>
                </a:moveTo>
                <a:cubicBezTo>
                  <a:pt x="8144142" y="6969856"/>
                  <a:pt x="8133992" y="6972192"/>
                  <a:pt x="8123843" y="6974527"/>
                </a:cubicBezTo>
                <a:cubicBezTo>
                  <a:pt x="8124258" y="6953114"/>
                  <a:pt x="8120764" y="6937932"/>
                  <a:pt x="8116105" y="6917688"/>
                </a:cubicBezTo>
                <a:cubicBezTo>
                  <a:pt x="8131329" y="6914184"/>
                  <a:pt x="8141478" y="6911849"/>
                  <a:pt x="8151628" y="6909513"/>
                </a:cubicBezTo>
                <a:cubicBezTo>
                  <a:pt x="8151211" y="6930924"/>
                  <a:pt x="8149631" y="6947275"/>
                  <a:pt x="8149216" y="6968688"/>
                </a:cubicBezTo>
                <a:close/>
                <a:moveTo>
                  <a:pt x="22943071" y="3564706"/>
                </a:moveTo>
                <a:cubicBezTo>
                  <a:pt x="22943072" y="3545461"/>
                  <a:pt x="22947623" y="3532630"/>
                  <a:pt x="22956723" y="3532630"/>
                </a:cubicBezTo>
                <a:cubicBezTo>
                  <a:pt x="22956723" y="3551875"/>
                  <a:pt x="22952172" y="3564706"/>
                  <a:pt x="22943071" y="3564706"/>
                </a:cubicBezTo>
                <a:close/>
                <a:moveTo>
                  <a:pt x="6366047" y="7386990"/>
                </a:moveTo>
                <a:cubicBezTo>
                  <a:pt x="6355788" y="7389351"/>
                  <a:pt x="6309627" y="7399975"/>
                  <a:pt x="6324232" y="7369566"/>
                </a:cubicBezTo>
                <a:cubicBezTo>
                  <a:pt x="6342980" y="7333697"/>
                  <a:pt x="6377503" y="7319438"/>
                  <a:pt x="6411240" y="7301757"/>
                </a:cubicBezTo>
                <a:cubicBezTo>
                  <a:pt x="6501926" y="7253836"/>
                  <a:pt x="6597013" y="7221133"/>
                  <a:pt x="6692429" y="7193764"/>
                </a:cubicBezTo>
                <a:cubicBezTo>
                  <a:pt x="6743720" y="7181960"/>
                  <a:pt x="6800468" y="7174309"/>
                  <a:pt x="6850576" y="7157367"/>
                </a:cubicBezTo>
                <a:cubicBezTo>
                  <a:pt x="6865963" y="7153826"/>
                  <a:pt x="6861234" y="7133275"/>
                  <a:pt x="6867944" y="7115502"/>
                </a:cubicBezTo>
                <a:cubicBezTo>
                  <a:pt x="6874655" y="7097729"/>
                  <a:pt x="6902665" y="7102102"/>
                  <a:pt x="6912923" y="7099741"/>
                </a:cubicBezTo>
                <a:cubicBezTo>
                  <a:pt x="7013467" y="7071190"/>
                  <a:pt x="7112830" y="7037504"/>
                  <a:pt x="7204371" y="6989388"/>
                </a:cubicBezTo>
                <a:cubicBezTo>
                  <a:pt x="7398779" y="6903261"/>
                  <a:pt x="7577458" y="6791813"/>
                  <a:pt x="7759099" y="6669766"/>
                </a:cubicBezTo>
                <a:cubicBezTo>
                  <a:pt x="7847420" y="6611571"/>
                  <a:pt x="7935414" y="6548042"/>
                  <a:pt x="8023735" y="6489848"/>
                </a:cubicBezTo>
                <a:cubicBezTo>
                  <a:pt x="8041887" y="6474851"/>
                  <a:pt x="8065168" y="6458674"/>
                  <a:pt x="8087266" y="6437359"/>
                </a:cubicBezTo>
                <a:cubicBezTo>
                  <a:pt x="8101470" y="6428680"/>
                  <a:pt x="8118636" y="6409402"/>
                  <a:pt x="8132245" y="6421598"/>
                </a:cubicBezTo>
                <a:cubicBezTo>
                  <a:pt x="8161765" y="6436442"/>
                  <a:pt x="8149981" y="6498661"/>
                  <a:pt x="8149908" y="6525726"/>
                </a:cubicBezTo>
                <a:cubicBezTo>
                  <a:pt x="8123035" y="6511624"/>
                  <a:pt x="8105217" y="6525869"/>
                  <a:pt x="8100811" y="6556044"/>
                </a:cubicBezTo>
                <a:lnTo>
                  <a:pt x="8101017" y="6587933"/>
                </a:lnTo>
                <a:lnTo>
                  <a:pt x="8101596" y="6588693"/>
                </a:lnTo>
                <a:lnTo>
                  <a:pt x="8101031" y="6589994"/>
                </a:lnTo>
                <a:lnTo>
                  <a:pt x="8101038" y="6591070"/>
                </a:lnTo>
                <a:lnTo>
                  <a:pt x="8100680" y="6590804"/>
                </a:lnTo>
                <a:lnTo>
                  <a:pt x="8097912" y="6597178"/>
                </a:lnTo>
                <a:cubicBezTo>
                  <a:pt x="8096127" y="6597589"/>
                  <a:pt x="8093190" y="6595719"/>
                  <a:pt x="8087318" y="6591979"/>
                </a:cubicBezTo>
                <a:lnTo>
                  <a:pt x="8091028" y="6583639"/>
                </a:lnTo>
                <a:lnTo>
                  <a:pt x="8089131" y="6582231"/>
                </a:lnTo>
                <a:cubicBezTo>
                  <a:pt x="8076704" y="6577737"/>
                  <a:pt x="8063166" y="6584909"/>
                  <a:pt x="8052512" y="6591419"/>
                </a:cubicBezTo>
                <a:cubicBezTo>
                  <a:pt x="8033177" y="6601278"/>
                  <a:pt x="8007533" y="6607180"/>
                  <a:pt x="7989053" y="6616843"/>
                </a:cubicBezTo>
                <a:cubicBezTo>
                  <a:pt x="7996351" y="6625081"/>
                  <a:pt x="8002263" y="6650769"/>
                  <a:pt x="8012520" y="6648408"/>
                </a:cubicBezTo>
                <a:cubicBezTo>
                  <a:pt x="8028235" y="6650201"/>
                  <a:pt x="8045205" y="6630067"/>
                  <a:pt x="8058227" y="6616251"/>
                </a:cubicBezTo>
                <a:cubicBezTo>
                  <a:pt x="8083286" y="6584337"/>
                  <a:pt x="8105570" y="6610764"/>
                  <a:pt x="8133182" y="6636868"/>
                </a:cubicBezTo>
                <a:cubicBezTo>
                  <a:pt x="7853927" y="6823666"/>
                  <a:pt x="7578962" y="7033011"/>
                  <a:pt x="7262667" y="7105804"/>
                </a:cubicBezTo>
                <a:cubicBezTo>
                  <a:pt x="7386565" y="7034012"/>
                  <a:pt x="7500931" y="6948184"/>
                  <a:pt x="7616696" y="6868436"/>
                </a:cubicBezTo>
                <a:cubicBezTo>
                  <a:pt x="7678843" y="6833397"/>
                  <a:pt x="7734807" y="6798878"/>
                  <a:pt x="7792808" y="6769300"/>
                </a:cubicBezTo>
                <a:cubicBezTo>
                  <a:pt x="7827529" y="6755900"/>
                  <a:pt x="7856268" y="6743876"/>
                  <a:pt x="7885859" y="6731655"/>
                </a:cubicBezTo>
                <a:cubicBezTo>
                  <a:pt x="7901246" y="6728114"/>
                  <a:pt x="7916633" y="6724573"/>
                  <a:pt x="7932021" y="6721031"/>
                </a:cubicBezTo>
                <a:cubicBezTo>
                  <a:pt x="7938731" y="6703258"/>
                  <a:pt x="7944260" y="6680347"/>
                  <a:pt x="7950971" y="6662573"/>
                </a:cubicBezTo>
                <a:cubicBezTo>
                  <a:pt x="7853974" y="6706536"/>
                  <a:pt x="7757304" y="6755833"/>
                  <a:pt x="7660307" y="6799794"/>
                </a:cubicBezTo>
                <a:cubicBezTo>
                  <a:pt x="7616510" y="6820693"/>
                  <a:pt x="7576260" y="6857006"/>
                  <a:pt x="7535486" y="6887126"/>
                </a:cubicBezTo>
                <a:cubicBezTo>
                  <a:pt x="7492654" y="6912222"/>
                  <a:pt x="7450040" y="6938257"/>
                  <a:pt x="7407425" y="6964293"/>
                </a:cubicBezTo>
                <a:cubicBezTo>
                  <a:pt x="7317921" y="7017351"/>
                  <a:pt x="7222107" y="7066451"/>
                  <a:pt x="7128201" y="7104292"/>
                </a:cubicBezTo>
                <a:cubicBezTo>
                  <a:pt x="7080131" y="7126174"/>
                  <a:pt x="7031204" y="7148255"/>
                  <a:pt x="6986224" y="7164016"/>
                </a:cubicBezTo>
                <a:cubicBezTo>
                  <a:pt x="6946375" y="7178598"/>
                  <a:pt x="6905013" y="7182706"/>
                  <a:pt x="6877190" y="7226076"/>
                </a:cubicBezTo>
                <a:cubicBezTo>
                  <a:pt x="6707203" y="7281427"/>
                  <a:pt x="6538399" y="7341916"/>
                  <a:pt x="6366047" y="7386990"/>
                </a:cubicBezTo>
                <a:close/>
                <a:moveTo>
                  <a:pt x="5556055" y="7573428"/>
                </a:moveTo>
                <a:cubicBezTo>
                  <a:pt x="5545541" y="7575847"/>
                  <a:pt x="5532691" y="7568115"/>
                  <a:pt x="5526266" y="7564253"/>
                </a:cubicBezTo>
                <a:cubicBezTo>
                  <a:pt x="5534444" y="7551684"/>
                  <a:pt x="5549047" y="7542980"/>
                  <a:pt x="5557225" y="7530410"/>
                </a:cubicBezTo>
                <a:cubicBezTo>
                  <a:pt x="5560729" y="7545634"/>
                  <a:pt x="5558975" y="7562066"/>
                  <a:pt x="5556055" y="7573428"/>
                </a:cubicBezTo>
                <a:close/>
                <a:moveTo>
                  <a:pt x="6160624" y="7434685"/>
                </a:moveTo>
                <a:cubicBezTo>
                  <a:pt x="6159788" y="7437020"/>
                  <a:pt x="6156868" y="7436265"/>
                  <a:pt x="6151028" y="7434752"/>
                </a:cubicBezTo>
                <a:cubicBezTo>
                  <a:pt x="6154995" y="7428128"/>
                  <a:pt x="6158963" y="7421500"/>
                  <a:pt x="6157715" y="7416076"/>
                </a:cubicBezTo>
                <a:cubicBezTo>
                  <a:pt x="6160213" y="7426927"/>
                  <a:pt x="6161461" y="7432351"/>
                  <a:pt x="6160624" y="7434685"/>
                </a:cubicBezTo>
                <a:close/>
                <a:moveTo>
                  <a:pt x="24708227" y="3166897"/>
                </a:moveTo>
                <a:cubicBezTo>
                  <a:pt x="24713031" y="3148321"/>
                  <a:pt x="24713031" y="3135207"/>
                  <a:pt x="24717833" y="3128651"/>
                </a:cubicBezTo>
                <a:cubicBezTo>
                  <a:pt x="24713030" y="3115538"/>
                  <a:pt x="24703424" y="3102421"/>
                  <a:pt x="24693817" y="3082755"/>
                </a:cubicBezTo>
                <a:cubicBezTo>
                  <a:pt x="24722637" y="3095868"/>
                  <a:pt x="24750655" y="3102421"/>
                  <a:pt x="24779476" y="3115538"/>
                </a:cubicBezTo>
                <a:cubicBezTo>
                  <a:pt x="24755459" y="3128651"/>
                  <a:pt x="24732243" y="3148321"/>
                  <a:pt x="24708227" y="3166897"/>
                </a:cubicBezTo>
                <a:close/>
                <a:moveTo>
                  <a:pt x="23933721" y="3346803"/>
                </a:moveTo>
                <a:cubicBezTo>
                  <a:pt x="23933721" y="3326346"/>
                  <a:pt x="23938272" y="3319529"/>
                  <a:pt x="23947372" y="3319529"/>
                </a:cubicBezTo>
                <a:cubicBezTo>
                  <a:pt x="23947373" y="3339984"/>
                  <a:pt x="23942822" y="3346803"/>
                  <a:pt x="23933721" y="3346803"/>
                </a:cubicBezTo>
                <a:close/>
                <a:moveTo>
                  <a:pt x="25870978" y="2901736"/>
                </a:moveTo>
                <a:cubicBezTo>
                  <a:pt x="25846533" y="2901736"/>
                  <a:pt x="25822901" y="2895376"/>
                  <a:pt x="25803347" y="2869933"/>
                </a:cubicBezTo>
                <a:cubicBezTo>
                  <a:pt x="25808236" y="2860392"/>
                  <a:pt x="25813684" y="2856816"/>
                  <a:pt x="25819415" y="2857013"/>
                </a:cubicBezTo>
                <a:cubicBezTo>
                  <a:pt x="25836600" y="2857610"/>
                  <a:pt x="25856310" y="2892195"/>
                  <a:pt x="25870978" y="2901736"/>
                </a:cubicBezTo>
                <a:close/>
                <a:moveTo>
                  <a:pt x="21368841" y="3938803"/>
                </a:moveTo>
                <a:cubicBezTo>
                  <a:pt x="21368840" y="3912719"/>
                  <a:pt x="21368840" y="3873592"/>
                  <a:pt x="21382493" y="3873592"/>
                </a:cubicBezTo>
                <a:cubicBezTo>
                  <a:pt x="21382492" y="3899678"/>
                  <a:pt x="21382492" y="3938803"/>
                  <a:pt x="21368841" y="3938803"/>
                </a:cubicBezTo>
                <a:close/>
                <a:moveTo>
                  <a:pt x="5830868" y="7518114"/>
                </a:moveTo>
                <a:cubicBezTo>
                  <a:pt x="5823397" y="7509193"/>
                  <a:pt x="5810779" y="7501455"/>
                  <a:pt x="5802145" y="7487481"/>
                </a:cubicBezTo>
                <a:cubicBezTo>
                  <a:pt x="5814587" y="7447373"/>
                  <a:pt x="5851966" y="7444976"/>
                  <a:pt x="5877694" y="7439054"/>
                </a:cubicBezTo>
                <a:cubicBezTo>
                  <a:pt x="5924007" y="7428395"/>
                  <a:pt x="5964318" y="7419118"/>
                  <a:pt x="6004128" y="7403751"/>
                </a:cubicBezTo>
                <a:cubicBezTo>
                  <a:pt x="6007617" y="7418909"/>
                  <a:pt x="6011106" y="7434069"/>
                  <a:pt x="6014594" y="7449228"/>
                </a:cubicBezTo>
                <a:cubicBezTo>
                  <a:pt x="6005465" y="7456649"/>
                  <a:pt x="6000320" y="7457833"/>
                  <a:pt x="5990028" y="7460202"/>
                </a:cubicBezTo>
                <a:cubicBezTo>
                  <a:pt x="5974590" y="7463755"/>
                  <a:pt x="5959152" y="7467308"/>
                  <a:pt x="5944572" y="7470663"/>
                </a:cubicBezTo>
                <a:cubicBezTo>
                  <a:pt x="5909715" y="7484007"/>
                  <a:pt x="5873693" y="7492298"/>
                  <a:pt x="5833689" y="7506824"/>
                </a:cubicBezTo>
                <a:cubicBezTo>
                  <a:pt x="5834851" y="7511877"/>
                  <a:pt x="5836014" y="7516930"/>
                  <a:pt x="5830868" y="7518114"/>
                </a:cubicBezTo>
                <a:close/>
                <a:moveTo>
                  <a:pt x="8763181" y="6843256"/>
                </a:moveTo>
                <a:cubicBezTo>
                  <a:pt x="8753663" y="6845447"/>
                  <a:pt x="8746554" y="6836334"/>
                  <a:pt x="8743030" y="6821020"/>
                </a:cubicBezTo>
                <a:cubicBezTo>
                  <a:pt x="8752548" y="6818829"/>
                  <a:pt x="8759657" y="6827944"/>
                  <a:pt x="8763181" y="6843256"/>
                </a:cubicBezTo>
                <a:close/>
                <a:moveTo>
                  <a:pt x="3564764" y="8039651"/>
                </a:moveTo>
                <a:cubicBezTo>
                  <a:pt x="3561240" y="8024340"/>
                  <a:pt x="3563649" y="8013034"/>
                  <a:pt x="3573170" y="8010843"/>
                </a:cubicBezTo>
                <a:cubicBezTo>
                  <a:pt x="3577869" y="8031261"/>
                  <a:pt x="3574284" y="8037460"/>
                  <a:pt x="3564764" y="8039651"/>
                </a:cubicBezTo>
                <a:close/>
                <a:moveTo>
                  <a:pt x="3605417" y="8030295"/>
                </a:moveTo>
                <a:cubicBezTo>
                  <a:pt x="3595900" y="8032485"/>
                  <a:pt x="3589965" y="8028477"/>
                  <a:pt x="3585266" y="8008059"/>
                </a:cubicBezTo>
                <a:cubicBezTo>
                  <a:pt x="3594785" y="8005868"/>
                  <a:pt x="3601893" y="8014984"/>
                  <a:pt x="3605417" y="8030295"/>
                </a:cubicBezTo>
                <a:close/>
                <a:moveTo>
                  <a:pt x="6277439" y="7415340"/>
                </a:moveTo>
                <a:cubicBezTo>
                  <a:pt x="6273915" y="7400028"/>
                  <a:pt x="6276589" y="7388661"/>
                  <a:pt x="6285799" y="7386541"/>
                </a:cubicBezTo>
                <a:cubicBezTo>
                  <a:pt x="6289324" y="7401856"/>
                  <a:pt x="6286649" y="7413221"/>
                  <a:pt x="6277439" y="7415340"/>
                </a:cubicBezTo>
                <a:close/>
                <a:moveTo>
                  <a:pt x="7520686" y="7129212"/>
                </a:moveTo>
                <a:cubicBezTo>
                  <a:pt x="7517161" y="7113899"/>
                  <a:pt x="7519570" y="7102594"/>
                  <a:pt x="7529089" y="7100403"/>
                </a:cubicBezTo>
                <a:cubicBezTo>
                  <a:pt x="7533789" y="7120822"/>
                  <a:pt x="7530204" y="7127022"/>
                  <a:pt x="7520686" y="7129212"/>
                </a:cubicBezTo>
                <a:close/>
                <a:moveTo>
                  <a:pt x="1284609" y="8564420"/>
                </a:moveTo>
                <a:cubicBezTo>
                  <a:pt x="1275092" y="8566610"/>
                  <a:pt x="1269158" y="8562601"/>
                  <a:pt x="1264459" y="8542183"/>
                </a:cubicBezTo>
                <a:cubicBezTo>
                  <a:pt x="1273975" y="8539993"/>
                  <a:pt x="1281085" y="8549108"/>
                  <a:pt x="1284609" y="8564420"/>
                </a:cubicBezTo>
                <a:close/>
                <a:moveTo>
                  <a:pt x="1386335" y="8541008"/>
                </a:moveTo>
                <a:cubicBezTo>
                  <a:pt x="1377124" y="8543128"/>
                  <a:pt x="1369751" y="8534075"/>
                  <a:pt x="1366227" y="8518762"/>
                </a:cubicBezTo>
                <a:cubicBezTo>
                  <a:pt x="1376274" y="8516450"/>
                  <a:pt x="1382811" y="8525696"/>
                  <a:pt x="1386335" y="8541008"/>
                </a:cubicBezTo>
                <a:close/>
                <a:moveTo>
                  <a:pt x="3036514" y="8161226"/>
                </a:moveTo>
                <a:cubicBezTo>
                  <a:pt x="3026741" y="8163476"/>
                  <a:pt x="3017780" y="8165538"/>
                  <a:pt x="3007189" y="8167975"/>
                </a:cubicBezTo>
                <a:cubicBezTo>
                  <a:pt x="3006014" y="8162871"/>
                  <a:pt x="3003665" y="8152664"/>
                  <a:pt x="3001315" y="8142453"/>
                </a:cubicBezTo>
                <a:cubicBezTo>
                  <a:pt x="3011906" y="8140015"/>
                  <a:pt x="3020867" y="8137953"/>
                  <a:pt x="3030640" y="8135704"/>
                </a:cubicBezTo>
                <a:cubicBezTo>
                  <a:pt x="3032990" y="8145915"/>
                  <a:pt x="3035339" y="8156122"/>
                  <a:pt x="3036514" y="8161226"/>
                </a:cubicBezTo>
                <a:close/>
                <a:moveTo>
                  <a:pt x="9128559" y="6760971"/>
                </a:moveTo>
                <a:cubicBezTo>
                  <a:pt x="9125020" y="6745596"/>
                  <a:pt x="9117534" y="6736523"/>
                  <a:pt x="9107284" y="6738883"/>
                </a:cubicBezTo>
                <a:cubicBezTo>
                  <a:pt x="9110823" y="6754259"/>
                  <a:pt x="9118307" y="6763330"/>
                  <a:pt x="9128559" y="6760971"/>
                </a:cubicBezTo>
                <a:close/>
                <a:moveTo>
                  <a:pt x="5166520" y="7673413"/>
                </a:moveTo>
                <a:cubicBezTo>
                  <a:pt x="5159261" y="7641871"/>
                  <a:pt x="5180020" y="7642629"/>
                  <a:pt x="5189795" y="7640379"/>
                </a:cubicBezTo>
                <a:cubicBezTo>
                  <a:pt x="5197054" y="7671922"/>
                  <a:pt x="5181182" y="7670039"/>
                  <a:pt x="5166520" y="7673413"/>
                </a:cubicBezTo>
                <a:close/>
                <a:moveTo>
                  <a:pt x="1718485" y="8467353"/>
                </a:moveTo>
                <a:cubicBezTo>
                  <a:pt x="1703416" y="8470821"/>
                  <a:pt x="1690306" y="8478985"/>
                  <a:pt x="1683557" y="8449659"/>
                </a:cubicBezTo>
                <a:cubicBezTo>
                  <a:pt x="1693605" y="8447347"/>
                  <a:pt x="1712860" y="8442915"/>
                  <a:pt x="1718485" y="8467353"/>
                </a:cubicBezTo>
                <a:close/>
                <a:moveTo>
                  <a:pt x="26631891" y="2735987"/>
                </a:moveTo>
                <a:cubicBezTo>
                  <a:pt x="26631891" y="2716739"/>
                  <a:pt x="26636439" y="2703909"/>
                  <a:pt x="26645541" y="2703909"/>
                </a:cubicBezTo>
                <a:cubicBezTo>
                  <a:pt x="26645541" y="2723156"/>
                  <a:pt x="26640990" y="2735987"/>
                  <a:pt x="26631891" y="2735987"/>
                </a:cubicBezTo>
                <a:close/>
                <a:moveTo>
                  <a:pt x="25299017" y="3043796"/>
                </a:moveTo>
                <a:cubicBezTo>
                  <a:pt x="25299017" y="3024549"/>
                  <a:pt x="25303564" y="3011719"/>
                  <a:pt x="25312666" y="3011719"/>
                </a:cubicBezTo>
                <a:cubicBezTo>
                  <a:pt x="25312667" y="3030964"/>
                  <a:pt x="25308116" y="3043795"/>
                  <a:pt x="25299017" y="3043796"/>
                </a:cubicBezTo>
                <a:close/>
                <a:moveTo>
                  <a:pt x="21419274" y="3938750"/>
                </a:moveTo>
                <a:cubicBezTo>
                  <a:pt x="21419275" y="3925111"/>
                  <a:pt x="21419275" y="3918294"/>
                  <a:pt x="21420521" y="3915738"/>
                </a:cubicBezTo>
                <a:cubicBezTo>
                  <a:pt x="21421769" y="3913180"/>
                  <a:pt x="21424263" y="3914883"/>
                  <a:pt x="21429250" y="3918294"/>
                </a:cubicBezTo>
                <a:cubicBezTo>
                  <a:pt x="21424263" y="3925111"/>
                  <a:pt x="21419274" y="3931933"/>
                  <a:pt x="21419274" y="3938750"/>
                </a:cubicBezTo>
                <a:close/>
                <a:moveTo>
                  <a:pt x="24923539" y="3133775"/>
                </a:moveTo>
                <a:cubicBezTo>
                  <a:pt x="24913563" y="3133775"/>
                  <a:pt x="24913564" y="3120944"/>
                  <a:pt x="24913564" y="3101694"/>
                </a:cubicBezTo>
                <a:cubicBezTo>
                  <a:pt x="24923538" y="3101695"/>
                  <a:pt x="24923539" y="3114527"/>
                  <a:pt x="24923539" y="3133775"/>
                </a:cubicBezTo>
                <a:close/>
                <a:moveTo>
                  <a:pt x="21598635" y="3905668"/>
                </a:moveTo>
                <a:cubicBezTo>
                  <a:pt x="21589534" y="3905668"/>
                  <a:pt x="21584982" y="3899252"/>
                  <a:pt x="21584983" y="3873591"/>
                </a:cubicBezTo>
                <a:cubicBezTo>
                  <a:pt x="21594084" y="3873591"/>
                  <a:pt x="21598635" y="3880005"/>
                  <a:pt x="21598635" y="3905668"/>
                </a:cubicBezTo>
                <a:close/>
                <a:moveTo>
                  <a:pt x="4638922" y="7808879"/>
                </a:moveTo>
                <a:cubicBezTo>
                  <a:pt x="4621152" y="7813632"/>
                  <a:pt x="4602655" y="7815229"/>
                  <a:pt x="4584202" y="7806155"/>
                </a:cubicBezTo>
                <a:cubicBezTo>
                  <a:pt x="4561152" y="7800803"/>
                  <a:pt x="4597937" y="7771022"/>
                  <a:pt x="4603116" y="7769830"/>
                </a:cubicBezTo>
                <a:cubicBezTo>
                  <a:pt x="4623837" y="7765061"/>
                  <a:pt x="4645725" y="7765353"/>
                  <a:pt x="4665583" y="7760783"/>
                </a:cubicBezTo>
                <a:cubicBezTo>
                  <a:pt x="4674255" y="7774773"/>
                  <a:pt x="4681766" y="7783701"/>
                  <a:pt x="4689276" y="7792630"/>
                </a:cubicBezTo>
                <a:cubicBezTo>
                  <a:pt x="4673735" y="7796206"/>
                  <a:pt x="4656693" y="7804125"/>
                  <a:pt x="4638922" y="7808879"/>
                </a:cubicBezTo>
                <a:close/>
                <a:moveTo>
                  <a:pt x="24830222" y="3167551"/>
                </a:moveTo>
                <a:cubicBezTo>
                  <a:pt x="24824381" y="3170579"/>
                  <a:pt x="24817370" y="3168652"/>
                  <a:pt x="24812698" y="3168652"/>
                </a:cubicBezTo>
                <a:cubicBezTo>
                  <a:pt x="24812698" y="3130109"/>
                  <a:pt x="24826715" y="3136717"/>
                  <a:pt x="24840738" y="3136716"/>
                </a:cubicBezTo>
                <a:cubicBezTo>
                  <a:pt x="24840738" y="3156539"/>
                  <a:pt x="24836064" y="3164523"/>
                  <a:pt x="24830222" y="3167551"/>
                </a:cubicBezTo>
                <a:close/>
                <a:moveTo>
                  <a:pt x="26170786" y="2859113"/>
                </a:moveTo>
                <a:cubicBezTo>
                  <a:pt x="26170787" y="2839866"/>
                  <a:pt x="26175338" y="2827036"/>
                  <a:pt x="26184437" y="2827035"/>
                </a:cubicBezTo>
                <a:cubicBezTo>
                  <a:pt x="26184438" y="2846280"/>
                  <a:pt x="26179886" y="2859113"/>
                  <a:pt x="26170786" y="2859113"/>
                </a:cubicBezTo>
                <a:close/>
                <a:moveTo>
                  <a:pt x="18161981" y="4705871"/>
                </a:moveTo>
                <a:cubicBezTo>
                  <a:pt x="18152881" y="4705871"/>
                  <a:pt x="18148330" y="4693039"/>
                  <a:pt x="18148330" y="4673791"/>
                </a:cubicBezTo>
                <a:cubicBezTo>
                  <a:pt x="18157431" y="4673792"/>
                  <a:pt x="18161981" y="4680208"/>
                  <a:pt x="18161981" y="4705871"/>
                </a:cubicBezTo>
                <a:close/>
                <a:moveTo>
                  <a:pt x="18169945" y="4705853"/>
                </a:moveTo>
                <a:cubicBezTo>
                  <a:pt x="18175397" y="4679769"/>
                  <a:pt x="18175397" y="4660206"/>
                  <a:pt x="18179291" y="4640643"/>
                </a:cubicBezTo>
                <a:cubicBezTo>
                  <a:pt x="18183965" y="4647164"/>
                  <a:pt x="18188638" y="4660206"/>
                  <a:pt x="18197985" y="4673248"/>
                </a:cubicBezTo>
                <a:cubicBezTo>
                  <a:pt x="18188638" y="4686290"/>
                  <a:pt x="18179291" y="4692811"/>
                  <a:pt x="18169945" y="4705853"/>
                </a:cubicBezTo>
                <a:close/>
                <a:moveTo>
                  <a:pt x="8738953" y="6876600"/>
                </a:moveTo>
                <a:cubicBezTo>
                  <a:pt x="8724824" y="6879852"/>
                  <a:pt x="8717659" y="6848722"/>
                  <a:pt x="8712883" y="6827969"/>
                </a:cubicBezTo>
                <a:cubicBezTo>
                  <a:pt x="8730936" y="6823814"/>
                  <a:pt x="8734176" y="6855846"/>
                  <a:pt x="8738953" y="6876600"/>
                </a:cubicBezTo>
                <a:close/>
                <a:moveTo>
                  <a:pt x="6208114" y="7459063"/>
                </a:moveTo>
                <a:cubicBezTo>
                  <a:pt x="6203338" y="7438308"/>
                  <a:pt x="6196174" y="7407180"/>
                  <a:pt x="6210452" y="7403894"/>
                </a:cubicBezTo>
                <a:cubicBezTo>
                  <a:pt x="6215228" y="7424647"/>
                  <a:pt x="6222392" y="7455777"/>
                  <a:pt x="6208114" y="7459063"/>
                </a:cubicBezTo>
                <a:close/>
                <a:moveTo>
                  <a:pt x="5879546" y="7534682"/>
                </a:moveTo>
                <a:cubicBezTo>
                  <a:pt x="5867907" y="7532214"/>
                  <a:pt x="5856267" y="7529743"/>
                  <a:pt x="5840495" y="7533373"/>
                </a:cubicBezTo>
                <a:cubicBezTo>
                  <a:pt x="5848761" y="7521182"/>
                  <a:pt x="5872797" y="7505358"/>
                  <a:pt x="5879546" y="7534682"/>
                </a:cubicBezTo>
                <a:close/>
                <a:moveTo>
                  <a:pt x="5996339" y="7507803"/>
                </a:moveTo>
                <a:cubicBezTo>
                  <a:pt x="5986820" y="7509994"/>
                  <a:pt x="5980887" y="7505986"/>
                  <a:pt x="5976188" y="7485569"/>
                </a:cubicBezTo>
                <a:cubicBezTo>
                  <a:pt x="5985707" y="7483378"/>
                  <a:pt x="5991640" y="7487386"/>
                  <a:pt x="5996339" y="7507803"/>
                </a:cubicBezTo>
                <a:close/>
                <a:moveTo>
                  <a:pt x="7480753" y="7166171"/>
                </a:moveTo>
                <a:cubicBezTo>
                  <a:pt x="7471233" y="7168362"/>
                  <a:pt x="7465300" y="7164354"/>
                  <a:pt x="7460601" y="7143937"/>
                </a:cubicBezTo>
                <a:cubicBezTo>
                  <a:pt x="7470120" y="7141746"/>
                  <a:pt x="7476054" y="7145755"/>
                  <a:pt x="7480753" y="7166171"/>
                </a:cubicBezTo>
                <a:close/>
                <a:moveTo>
                  <a:pt x="944856" y="8670381"/>
                </a:moveTo>
                <a:cubicBezTo>
                  <a:pt x="940157" y="8649964"/>
                  <a:pt x="943742" y="8643765"/>
                  <a:pt x="953262" y="8641575"/>
                </a:cubicBezTo>
                <a:cubicBezTo>
                  <a:pt x="957961" y="8661992"/>
                  <a:pt x="954376" y="8668191"/>
                  <a:pt x="944856" y="8670381"/>
                </a:cubicBezTo>
                <a:close/>
                <a:moveTo>
                  <a:pt x="1302773" y="8588008"/>
                </a:moveTo>
                <a:cubicBezTo>
                  <a:pt x="1298074" y="8567591"/>
                  <a:pt x="1301660" y="8561392"/>
                  <a:pt x="1311179" y="8559201"/>
                </a:cubicBezTo>
                <a:cubicBezTo>
                  <a:pt x="1315878" y="8579619"/>
                  <a:pt x="1312293" y="8585817"/>
                  <a:pt x="1302773" y="8588008"/>
                </a:cubicBezTo>
                <a:close/>
                <a:moveTo>
                  <a:pt x="8069826" y="7032998"/>
                </a:moveTo>
                <a:cubicBezTo>
                  <a:pt x="8062567" y="7001456"/>
                  <a:pt x="8078440" y="7003338"/>
                  <a:pt x="8093102" y="6999964"/>
                </a:cubicBezTo>
                <a:cubicBezTo>
                  <a:pt x="8100362" y="7031507"/>
                  <a:pt x="8079602" y="7030748"/>
                  <a:pt x="8069826" y="7032998"/>
                </a:cubicBezTo>
                <a:close/>
                <a:moveTo>
                  <a:pt x="2057797" y="8417407"/>
                </a:moveTo>
                <a:lnTo>
                  <a:pt x="2056546" y="8415870"/>
                </a:lnTo>
                <a:cubicBezTo>
                  <a:pt x="2054888" y="8413830"/>
                  <a:pt x="2054060" y="8412809"/>
                  <a:pt x="2055303" y="8414340"/>
                </a:cubicBezTo>
                <a:close/>
                <a:moveTo>
                  <a:pt x="19419963" y="4421747"/>
                </a:moveTo>
                <a:cubicBezTo>
                  <a:pt x="19419963" y="4402500"/>
                  <a:pt x="19425272" y="4389668"/>
                  <a:pt x="19433614" y="4389668"/>
                </a:cubicBezTo>
                <a:cubicBezTo>
                  <a:pt x="19433614" y="4415331"/>
                  <a:pt x="19429065" y="4421747"/>
                  <a:pt x="19419963" y="4421747"/>
                </a:cubicBezTo>
                <a:close/>
                <a:moveTo>
                  <a:pt x="21710479" y="3898164"/>
                </a:moveTo>
                <a:cubicBezTo>
                  <a:pt x="21702939" y="3898163"/>
                  <a:pt x="21696656" y="3892020"/>
                  <a:pt x="21696656" y="3873591"/>
                </a:cubicBezTo>
                <a:cubicBezTo>
                  <a:pt x="21706708" y="3879734"/>
                  <a:pt x="21716761" y="3885882"/>
                  <a:pt x="21731841" y="3885882"/>
                </a:cubicBezTo>
                <a:cubicBezTo>
                  <a:pt x="21726815" y="3892023"/>
                  <a:pt x="21718019" y="3898164"/>
                  <a:pt x="21710479" y="3898164"/>
                </a:cubicBezTo>
                <a:close/>
                <a:moveTo>
                  <a:pt x="643824" y="8750136"/>
                </a:moveTo>
                <a:cubicBezTo>
                  <a:pt x="619258" y="8761171"/>
                  <a:pt x="593957" y="8745469"/>
                  <a:pt x="567482" y="8724654"/>
                </a:cubicBezTo>
                <a:cubicBezTo>
                  <a:pt x="557247" y="8713555"/>
                  <a:pt x="544518" y="8704377"/>
                  <a:pt x="532054" y="8693907"/>
                </a:cubicBezTo>
                <a:lnTo>
                  <a:pt x="500558" y="8658039"/>
                </a:lnTo>
                <a:lnTo>
                  <a:pt x="502612" y="8671731"/>
                </a:lnTo>
                <a:cubicBezTo>
                  <a:pt x="502042" y="8675222"/>
                  <a:pt x="499435" y="8675822"/>
                  <a:pt x="492945" y="8671494"/>
                </a:cubicBezTo>
                <a:cubicBezTo>
                  <a:pt x="495062" y="8668765"/>
                  <a:pt x="496121" y="8667403"/>
                  <a:pt x="497012" y="8665295"/>
                </a:cubicBezTo>
                <a:lnTo>
                  <a:pt x="499441" y="8656766"/>
                </a:lnTo>
                <a:lnTo>
                  <a:pt x="498230" y="8655387"/>
                </a:lnTo>
                <a:cubicBezTo>
                  <a:pt x="402180" y="8591389"/>
                  <a:pt x="307398" y="8528974"/>
                  <a:pt x="212524" y="8470087"/>
                </a:cubicBezTo>
                <a:cubicBezTo>
                  <a:pt x="227237" y="8439794"/>
                  <a:pt x="257240" y="8475940"/>
                  <a:pt x="275039" y="8482607"/>
                </a:cubicBezTo>
                <a:cubicBezTo>
                  <a:pt x="307841" y="8507346"/>
                  <a:pt x="337431" y="8522062"/>
                  <a:pt x="368857" y="8540839"/>
                </a:cubicBezTo>
                <a:cubicBezTo>
                  <a:pt x="438219" y="8583095"/>
                  <a:pt x="512943" y="8625092"/>
                  <a:pt x="581464" y="8667622"/>
                </a:cubicBezTo>
                <a:cubicBezTo>
                  <a:pt x="594112" y="8675474"/>
                  <a:pt x="687810" y="8729250"/>
                  <a:pt x="643824" y="8750136"/>
                </a:cubicBezTo>
                <a:close/>
                <a:moveTo>
                  <a:pt x="18453924" y="4651410"/>
                </a:moveTo>
                <a:cubicBezTo>
                  <a:pt x="18443706" y="4650691"/>
                  <a:pt x="18434841" y="4639189"/>
                  <a:pt x="18429314" y="4607709"/>
                </a:cubicBezTo>
                <a:cubicBezTo>
                  <a:pt x="18439139" y="4607709"/>
                  <a:pt x="18448963" y="4607709"/>
                  <a:pt x="18458788" y="4607709"/>
                </a:cubicBezTo>
                <a:cubicBezTo>
                  <a:pt x="18458789" y="4550670"/>
                  <a:pt x="18444052" y="4473181"/>
                  <a:pt x="18482531" y="4460267"/>
                </a:cubicBezTo>
                <a:cubicBezTo>
                  <a:pt x="18502180" y="4453809"/>
                  <a:pt x="18541479" y="4408607"/>
                  <a:pt x="18556216" y="4473181"/>
                </a:cubicBezTo>
                <a:lnTo>
                  <a:pt x="18556321" y="4472871"/>
                </a:lnTo>
                <a:lnTo>
                  <a:pt x="18555777" y="4452181"/>
                </a:lnTo>
                <a:cubicBezTo>
                  <a:pt x="18556631" y="4450176"/>
                  <a:pt x="18557910" y="4449174"/>
                  <a:pt x="18559545" y="4449475"/>
                </a:cubicBezTo>
                <a:lnTo>
                  <a:pt x="18565344" y="4454497"/>
                </a:lnTo>
                <a:lnTo>
                  <a:pt x="18566040" y="4453809"/>
                </a:lnTo>
                <a:cubicBezTo>
                  <a:pt x="18556216" y="4440895"/>
                  <a:pt x="18551303" y="4427979"/>
                  <a:pt x="18546392" y="4415065"/>
                </a:cubicBezTo>
                <a:cubicBezTo>
                  <a:pt x="18561128" y="4415065"/>
                  <a:pt x="18575865" y="4408607"/>
                  <a:pt x="18580778" y="4440895"/>
                </a:cubicBezTo>
                <a:cubicBezTo>
                  <a:pt x="18580778" y="4460267"/>
                  <a:pt x="18585690" y="4486096"/>
                  <a:pt x="18600427" y="4479637"/>
                </a:cubicBezTo>
                <a:cubicBezTo>
                  <a:pt x="18624989" y="4466724"/>
                  <a:pt x="18634813" y="4460267"/>
                  <a:pt x="18644638" y="4518382"/>
                </a:cubicBezTo>
                <a:cubicBezTo>
                  <a:pt x="18600427" y="4544212"/>
                  <a:pt x="18551304" y="4576499"/>
                  <a:pt x="18507094" y="4607709"/>
                </a:cubicBezTo>
                <a:cubicBezTo>
                  <a:pt x="18491742" y="4623853"/>
                  <a:pt x="18470954" y="4652608"/>
                  <a:pt x="18453924" y="4651410"/>
                </a:cubicBezTo>
                <a:close/>
                <a:moveTo>
                  <a:pt x="22012904" y="3839369"/>
                </a:moveTo>
                <a:cubicBezTo>
                  <a:pt x="22003804" y="3839370"/>
                  <a:pt x="21999253" y="3832955"/>
                  <a:pt x="21999254" y="3807292"/>
                </a:cubicBezTo>
                <a:cubicBezTo>
                  <a:pt x="22008355" y="3807292"/>
                  <a:pt x="22012904" y="3820121"/>
                  <a:pt x="22012904" y="3839369"/>
                </a:cubicBezTo>
                <a:close/>
                <a:moveTo>
                  <a:pt x="22219348" y="3794435"/>
                </a:moveTo>
                <a:cubicBezTo>
                  <a:pt x="22196315" y="3801337"/>
                  <a:pt x="22163305" y="3784988"/>
                  <a:pt x="22151046" y="3780318"/>
                </a:cubicBezTo>
                <a:cubicBezTo>
                  <a:pt x="22116723" y="3768571"/>
                  <a:pt x="22087302" y="3768570"/>
                  <a:pt x="22053794" y="3762164"/>
                </a:cubicBezTo>
                <a:cubicBezTo>
                  <a:pt x="22024372" y="3762164"/>
                  <a:pt x="21994951" y="3773909"/>
                  <a:pt x="21970435" y="3730129"/>
                </a:cubicBezTo>
                <a:cubicBezTo>
                  <a:pt x="22043987" y="3723722"/>
                  <a:pt x="22116722" y="3717315"/>
                  <a:pt x="22190274" y="3717315"/>
                </a:cubicBezTo>
                <a:cubicBezTo>
                  <a:pt x="22204986" y="3749352"/>
                  <a:pt x="22224600" y="3749352"/>
                  <a:pt x="22243397" y="3749352"/>
                </a:cubicBezTo>
                <a:cubicBezTo>
                  <a:pt x="22243397" y="3777780"/>
                  <a:pt x="22233168" y="3790293"/>
                  <a:pt x="22219348" y="3794435"/>
                </a:cubicBezTo>
                <a:close/>
                <a:moveTo>
                  <a:pt x="2965776" y="8229078"/>
                </a:moveTo>
                <a:cubicBezTo>
                  <a:pt x="2966384" y="8207656"/>
                  <a:pt x="2960570" y="8182393"/>
                  <a:pt x="2954755" y="8157128"/>
                </a:cubicBezTo>
                <a:cubicBezTo>
                  <a:pt x="2968755" y="8169869"/>
                  <a:pt x="2981596" y="8177554"/>
                  <a:pt x="2995599" y="8190294"/>
                </a:cubicBezTo>
                <a:cubicBezTo>
                  <a:pt x="2987410" y="8202817"/>
                  <a:pt x="2973965" y="8216553"/>
                  <a:pt x="2965776" y="8229078"/>
                </a:cubicBezTo>
                <a:close/>
                <a:moveTo>
                  <a:pt x="8507825" y="6957565"/>
                </a:moveTo>
                <a:cubicBezTo>
                  <a:pt x="8497666" y="6959903"/>
                  <a:pt x="8493433" y="6960877"/>
                  <a:pt x="8483273" y="6963215"/>
                </a:cubicBezTo>
                <a:cubicBezTo>
                  <a:pt x="8468033" y="6966722"/>
                  <a:pt x="8452794" y="6970230"/>
                  <a:pt x="8433321" y="6974711"/>
                </a:cubicBezTo>
                <a:cubicBezTo>
                  <a:pt x="8445933" y="6917179"/>
                  <a:pt x="8463560" y="6924048"/>
                  <a:pt x="8495885" y="6905682"/>
                </a:cubicBezTo>
                <a:cubicBezTo>
                  <a:pt x="8500661" y="6926437"/>
                  <a:pt x="8504243" y="6942000"/>
                  <a:pt x="8507825" y="6957565"/>
                </a:cubicBezTo>
                <a:close/>
                <a:moveTo>
                  <a:pt x="3576903" y="8092397"/>
                </a:moveTo>
                <a:cubicBezTo>
                  <a:pt x="3572204" y="8071979"/>
                  <a:pt x="3575789" y="8065780"/>
                  <a:pt x="3585309" y="8063589"/>
                </a:cubicBezTo>
                <a:cubicBezTo>
                  <a:pt x="3588833" y="8078902"/>
                  <a:pt x="3586423" y="8090206"/>
                  <a:pt x="3576903" y="8092397"/>
                </a:cubicBezTo>
                <a:close/>
                <a:moveTo>
                  <a:pt x="8044417" y="7064217"/>
                </a:moveTo>
                <a:cubicBezTo>
                  <a:pt x="8034642" y="7066466"/>
                  <a:pt x="8024867" y="7068716"/>
                  <a:pt x="8015091" y="7070966"/>
                </a:cubicBezTo>
                <a:cubicBezTo>
                  <a:pt x="8012742" y="7060757"/>
                  <a:pt x="8010392" y="7050548"/>
                  <a:pt x="8009218" y="7045445"/>
                </a:cubicBezTo>
                <a:cubicBezTo>
                  <a:pt x="8018993" y="7043195"/>
                  <a:pt x="8028769" y="7040945"/>
                  <a:pt x="8038543" y="7038696"/>
                </a:cubicBezTo>
                <a:cubicBezTo>
                  <a:pt x="8039718" y="7043799"/>
                  <a:pt x="8042067" y="7054008"/>
                  <a:pt x="8044417" y="7064217"/>
                </a:cubicBezTo>
                <a:close/>
                <a:moveTo>
                  <a:pt x="1669736" y="8531324"/>
                </a:moveTo>
                <a:cubicBezTo>
                  <a:pt x="1653764" y="8529625"/>
                  <a:pt x="1637791" y="8527926"/>
                  <a:pt x="1622997" y="8531331"/>
                </a:cubicBezTo>
                <a:cubicBezTo>
                  <a:pt x="1634267" y="8512613"/>
                  <a:pt x="1649065" y="8509207"/>
                  <a:pt x="1663862" y="8505802"/>
                </a:cubicBezTo>
                <a:cubicBezTo>
                  <a:pt x="1665037" y="8510906"/>
                  <a:pt x="1667387" y="8521115"/>
                  <a:pt x="1669736" y="8531324"/>
                </a:cubicBezTo>
                <a:close/>
                <a:moveTo>
                  <a:pt x="1817464" y="8497325"/>
                </a:moveTo>
                <a:cubicBezTo>
                  <a:pt x="1812765" y="8476906"/>
                  <a:pt x="1816350" y="8470707"/>
                  <a:pt x="1825866" y="8468517"/>
                </a:cubicBezTo>
                <a:cubicBezTo>
                  <a:pt x="1829390" y="8483830"/>
                  <a:pt x="1826983" y="8495134"/>
                  <a:pt x="1817464" y="8497325"/>
                </a:cubicBezTo>
                <a:close/>
                <a:moveTo>
                  <a:pt x="22294487" y="3786268"/>
                </a:moveTo>
                <a:cubicBezTo>
                  <a:pt x="22281274" y="3786937"/>
                  <a:pt x="22266174" y="3780511"/>
                  <a:pt x="22258624" y="3780511"/>
                </a:cubicBezTo>
                <a:cubicBezTo>
                  <a:pt x="22258624" y="3748914"/>
                  <a:pt x="22269949" y="3741146"/>
                  <a:pt x="22283163" y="3741277"/>
                </a:cubicBezTo>
                <a:cubicBezTo>
                  <a:pt x="22296374" y="3741417"/>
                  <a:pt x="22311475" y="3749449"/>
                  <a:pt x="22319026" y="3749449"/>
                </a:cubicBezTo>
                <a:cubicBezTo>
                  <a:pt x="22319026" y="3777833"/>
                  <a:pt x="22307700" y="3785598"/>
                  <a:pt x="22294487" y="3786268"/>
                </a:cubicBezTo>
                <a:close/>
                <a:moveTo>
                  <a:pt x="21458090" y="3981381"/>
                </a:moveTo>
                <a:cubicBezTo>
                  <a:pt x="21443535" y="3975746"/>
                  <a:pt x="21419274" y="3968979"/>
                  <a:pt x="21433830" y="3935157"/>
                </a:cubicBezTo>
                <a:cubicBezTo>
                  <a:pt x="21443534" y="3948685"/>
                  <a:pt x="21447579" y="3962219"/>
                  <a:pt x="21458090" y="3981381"/>
                </a:cubicBezTo>
                <a:close/>
                <a:moveTo>
                  <a:pt x="21253565" y="4028758"/>
                </a:moveTo>
                <a:cubicBezTo>
                  <a:pt x="21253564" y="4008874"/>
                  <a:pt x="21258114" y="3996717"/>
                  <a:pt x="21267216" y="3996717"/>
                </a:cubicBezTo>
                <a:cubicBezTo>
                  <a:pt x="21267215" y="4015500"/>
                  <a:pt x="21267215" y="4028758"/>
                  <a:pt x="21253565" y="4028758"/>
                </a:cubicBezTo>
                <a:close/>
                <a:moveTo>
                  <a:pt x="23675540" y="3474852"/>
                </a:moveTo>
                <a:cubicBezTo>
                  <a:pt x="23661939" y="3479100"/>
                  <a:pt x="23645724" y="3459679"/>
                  <a:pt x="23635420" y="3454824"/>
                </a:cubicBezTo>
                <a:cubicBezTo>
                  <a:pt x="23611172" y="3441877"/>
                  <a:pt x="23586926" y="3435403"/>
                  <a:pt x="23562678" y="3428928"/>
                </a:cubicBezTo>
                <a:cubicBezTo>
                  <a:pt x="23562678" y="3422456"/>
                  <a:pt x="23567528" y="3415982"/>
                  <a:pt x="23567528" y="3409509"/>
                </a:cubicBezTo>
                <a:cubicBezTo>
                  <a:pt x="23611172" y="3428928"/>
                  <a:pt x="23649160" y="3441876"/>
                  <a:pt x="23687953" y="3461297"/>
                </a:cubicBezTo>
                <a:cubicBezTo>
                  <a:pt x="23684316" y="3469390"/>
                  <a:pt x="23680073" y="3473436"/>
                  <a:pt x="23675540" y="3474852"/>
                </a:cubicBezTo>
                <a:close/>
                <a:moveTo>
                  <a:pt x="25546878" y="3044977"/>
                </a:moveTo>
                <a:cubicBezTo>
                  <a:pt x="25540974" y="3048280"/>
                  <a:pt x="25533970" y="3046628"/>
                  <a:pt x="25529568" y="3046628"/>
                </a:cubicBezTo>
                <a:cubicBezTo>
                  <a:pt x="25529567" y="3006985"/>
                  <a:pt x="25543176" y="3013592"/>
                  <a:pt x="25557585" y="3013592"/>
                </a:cubicBezTo>
                <a:cubicBezTo>
                  <a:pt x="25557586" y="3033414"/>
                  <a:pt x="25552782" y="3041673"/>
                  <a:pt x="25546878" y="3044977"/>
                </a:cubicBezTo>
                <a:close/>
                <a:moveTo>
                  <a:pt x="24436332" y="3300709"/>
                </a:moveTo>
                <a:cubicBezTo>
                  <a:pt x="24416726" y="3255612"/>
                  <a:pt x="24387319" y="3255612"/>
                  <a:pt x="24357911" y="3242729"/>
                </a:cubicBezTo>
                <a:cubicBezTo>
                  <a:pt x="24323605" y="3236283"/>
                  <a:pt x="24284396" y="3223401"/>
                  <a:pt x="24250906" y="3197631"/>
                </a:cubicBezTo>
                <a:cubicBezTo>
                  <a:pt x="24250906" y="3216958"/>
                  <a:pt x="24250906" y="3236283"/>
                  <a:pt x="24250905" y="3255612"/>
                </a:cubicBezTo>
                <a:cubicBezTo>
                  <a:pt x="24255806" y="3255612"/>
                  <a:pt x="24265607" y="3255612"/>
                  <a:pt x="24269693" y="3255612"/>
                </a:cubicBezTo>
                <a:cubicBezTo>
                  <a:pt x="24284396" y="3255612"/>
                  <a:pt x="24294197" y="3255612"/>
                  <a:pt x="24308901" y="3255612"/>
                </a:cubicBezTo>
                <a:cubicBezTo>
                  <a:pt x="24353012" y="3281381"/>
                  <a:pt x="24392219" y="3300709"/>
                  <a:pt x="24436332" y="3300709"/>
                </a:cubicBezTo>
                <a:close/>
                <a:moveTo>
                  <a:pt x="1380603" y="8611238"/>
                </a:moveTo>
                <a:cubicBezTo>
                  <a:pt x="1380224" y="8612576"/>
                  <a:pt x="1377340" y="8611989"/>
                  <a:pt x="1371573" y="8610803"/>
                </a:cubicBezTo>
                <a:cubicBezTo>
                  <a:pt x="1375696" y="8604845"/>
                  <a:pt x="1375696" y="8604845"/>
                  <a:pt x="1374601" y="8600086"/>
                </a:cubicBezTo>
                <a:cubicBezTo>
                  <a:pt x="1378854" y="8606624"/>
                  <a:pt x="1380980" y="8609897"/>
                  <a:pt x="1380603" y="8611238"/>
                </a:cubicBezTo>
                <a:close/>
                <a:moveTo>
                  <a:pt x="24220568" y="3356321"/>
                </a:moveTo>
                <a:lnTo>
                  <a:pt x="24218305" y="3346992"/>
                </a:lnTo>
                <a:cubicBezTo>
                  <a:pt x="24218305" y="3343678"/>
                  <a:pt x="24219446" y="3342020"/>
                  <a:pt x="24220583" y="3340365"/>
                </a:cubicBezTo>
                <a:lnTo>
                  <a:pt x="24221932" y="3336426"/>
                </a:lnTo>
                <a:lnTo>
                  <a:pt x="24221498" y="3336140"/>
                </a:lnTo>
                <a:cubicBezTo>
                  <a:pt x="24216597" y="3331308"/>
                  <a:pt x="24211696" y="3326476"/>
                  <a:pt x="24206793" y="3326476"/>
                </a:cubicBezTo>
                <a:cubicBezTo>
                  <a:pt x="24196992" y="3320034"/>
                  <a:pt x="24187190" y="3320034"/>
                  <a:pt x="24182289" y="3320034"/>
                </a:cubicBezTo>
                <a:cubicBezTo>
                  <a:pt x="24182290" y="3352244"/>
                  <a:pt x="24196991" y="3345802"/>
                  <a:pt x="24211696" y="3345802"/>
                </a:cubicBezTo>
                <a:close/>
                <a:moveTo>
                  <a:pt x="26087555" y="2926667"/>
                </a:moveTo>
                <a:cubicBezTo>
                  <a:pt x="26085281" y="2926667"/>
                  <a:pt x="26083003" y="2923257"/>
                  <a:pt x="26080729" y="2916438"/>
                </a:cubicBezTo>
                <a:cubicBezTo>
                  <a:pt x="26081866" y="2913028"/>
                  <a:pt x="26083002" y="2910899"/>
                  <a:pt x="26084139" y="2909726"/>
                </a:cubicBezTo>
                <a:lnTo>
                  <a:pt x="26086545" y="2909052"/>
                </a:lnTo>
                <a:lnTo>
                  <a:pt x="26084335" y="2906807"/>
                </a:lnTo>
                <a:cubicBezTo>
                  <a:pt x="26084335" y="2874023"/>
                  <a:pt x="26092802" y="2867466"/>
                  <a:pt x="26103689" y="2869926"/>
                </a:cubicBezTo>
                <a:cubicBezTo>
                  <a:pt x="26114577" y="2872384"/>
                  <a:pt x="26127885" y="2883858"/>
                  <a:pt x="26137562" y="2887137"/>
                </a:cubicBezTo>
                <a:cubicBezTo>
                  <a:pt x="26126675" y="2896973"/>
                  <a:pt x="26110343" y="2921559"/>
                  <a:pt x="26096731" y="2919408"/>
                </a:cubicBezTo>
                <a:lnTo>
                  <a:pt x="26094151" y="2916784"/>
                </a:lnTo>
                <a:close/>
                <a:moveTo>
                  <a:pt x="1527237" y="8583403"/>
                </a:moveTo>
                <a:cubicBezTo>
                  <a:pt x="1506819" y="8589504"/>
                  <a:pt x="1472294" y="8565912"/>
                  <a:pt x="1463587" y="8528081"/>
                </a:cubicBezTo>
                <a:cubicBezTo>
                  <a:pt x="1491173" y="8532353"/>
                  <a:pt x="1517599" y="8531585"/>
                  <a:pt x="1540133" y="8537021"/>
                </a:cubicBezTo>
                <a:cubicBezTo>
                  <a:pt x="1546663" y="8565394"/>
                  <a:pt x="1539490" y="8579744"/>
                  <a:pt x="1527237" y="8583403"/>
                </a:cubicBezTo>
                <a:close/>
                <a:moveTo>
                  <a:pt x="21325611" y="4028758"/>
                </a:moveTo>
                <a:cubicBezTo>
                  <a:pt x="21325612" y="4008873"/>
                  <a:pt x="21330162" y="3996717"/>
                  <a:pt x="21339264" y="3996717"/>
                </a:cubicBezTo>
                <a:cubicBezTo>
                  <a:pt x="21339264" y="4015499"/>
                  <a:pt x="21334713" y="4028757"/>
                  <a:pt x="21325611" y="4028758"/>
                </a:cubicBezTo>
                <a:close/>
                <a:moveTo>
                  <a:pt x="19347918" y="4488026"/>
                </a:moveTo>
                <a:cubicBezTo>
                  <a:pt x="19347918" y="4468463"/>
                  <a:pt x="19347918" y="4448900"/>
                  <a:pt x="19347918" y="4422816"/>
                </a:cubicBezTo>
                <a:cubicBezTo>
                  <a:pt x="19357679" y="4435858"/>
                  <a:pt x="19362560" y="4448900"/>
                  <a:pt x="19372321" y="4455421"/>
                </a:cubicBezTo>
                <a:cubicBezTo>
                  <a:pt x="19362560" y="4461942"/>
                  <a:pt x="19352798" y="4474984"/>
                  <a:pt x="19347918" y="4488026"/>
                </a:cubicBezTo>
                <a:close/>
                <a:moveTo>
                  <a:pt x="730648" y="8773654"/>
                </a:moveTo>
                <a:cubicBezTo>
                  <a:pt x="723389" y="8742112"/>
                  <a:pt x="739666" y="8743902"/>
                  <a:pt x="753901" y="8740625"/>
                </a:cubicBezTo>
                <a:cubicBezTo>
                  <a:pt x="761160" y="8772165"/>
                  <a:pt x="740696" y="8771342"/>
                  <a:pt x="730648" y="8773654"/>
                </a:cubicBezTo>
                <a:close/>
                <a:moveTo>
                  <a:pt x="1043132" y="8702753"/>
                </a:moveTo>
                <a:cubicBezTo>
                  <a:pt x="1036789" y="8701446"/>
                  <a:pt x="1029565" y="8693422"/>
                  <a:pt x="1026540" y="8680277"/>
                </a:cubicBezTo>
                <a:cubicBezTo>
                  <a:pt x="1036750" y="8677927"/>
                  <a:pt x="1043062" y="8682010"/>
                  <a:pt x="1054479" y="8684920"/>
                </a:cubicBezTo>
                <a:cubicBezTo>
                  <a:pt x="1054954" y="8698647"/>
                  <a:pt x="1049479" y="8704059"/>
                  <a:pt x="1043132" y="8702753"/>
                </a:cubicBezTo>
                <a:close/>
                <a:moveTo>
                  <a:pt x="3081098" y="8234275"/>
                </a:moveTo>
                <a:cubicBezTo>
                  <a:pt x="3067365" y="8221043"/>
                  <a:pt x="3044679" y="8215341"/>
                  <a:pt x="3032143" y="8207301"/>
                </a:cubicBezTo>
                <a:cubicBezTo>
                  <a:pt x="3050053" y="8192253"/>
                  <a:pt x="3069157" y="8182394"/>
                  <a:pt x="3081098" y="8234275"/>
                </a:cubicBezTo>
                <a:close/>
                <a:moveTo>
                  <a:pt x="1747387" y="8541224"/>
                </a:moveTo>
                <a:cubicBezTo>
                  <a:pt x="1727693" y="8545756"/>
                  <a:pt x="1707144" y="8550486"/>
                  <a:pt x="1691730" y="8554033"/>
                </a:cubicBezTo>
                <a:cubicBezTo>
                  <a:pt x="1693284" y="8537282"/>
                  <a:pt x="1693647" y="8515350"/>
                  <a:pt x="1695203" y="8498603"/>
                </a:cubicBezTo>
                <a:cubicBezTo>
                  <a:pt x="1713341" y="8510817"/>
                  <a:pt x="1729248" y="8529005"/>
                  <a:pt x="1747387" y="8541224"/>
                </a:cubicBezTo>
                <a:close/>
                <a:moveTo>
                  <a:pt x="5575213" y="7660266"/>
                </a:moveTo>
                <a:cubicBezTo>
                  <a:pt x="5565694" y="7662457"/>
                  <a:pt x="5558586" y="7653345"/>
                  <a:pt x="5555062" y="7638030"/>
                </a:cubicBezTo>
                <a:cubicBezTo>
                  <a:pt x="5564580" y="7635840"/>
                  <a:pt x="5570514" y="7639849"/>
                  <a:pt x="5575213" y="7660266"/>
                </a:cubicBezTo>
                <a:close/>
                <a:moveTo>
                  <a:pt x="5847344" y="7597636"/>
                </a:moveTo>
                <a:cubicBezTo>
                  <a:pt x="5843819" y="7582322"/>
                  <a:pt x="5841470" y="7572115"/>
                  <a:pt x="5851904" y="7569714"/>
                </a:cubicBezTo>
                <a:cubicBezTo>
                  <a:pt x="5855428" y="7585028"/>
                  <a:pt x="5857777" y="7595235"/>
                  <a:pt x="5847344" y="7597636"/>
                </a:cubicBezTo>
                <a:close/>
                <a:moveTo>
                  <a:pt x="7972162" y="7108618"/>
                </a:moveTo>
                <a:cubicBezTo>
                  <a:pt x="7967463" y="7088201"/>
                  <a:pt x="7971048" y="7082001"/>
                  <a:pt x="7980567" y="7079811"/>
                </a:cubicBezTo>
                <a:cubicBezTo>
                  <a:pt x="7984091" y="7095125"/>
                  <a:pt x="7981682" y="7106427"/>
                  <a:pt x="7972162" y="7108618"/>
                </a:cubicBezTo>
                <a:close/>
                <a:moveTo>
                  <a:pt x="4856479" y="7825680"/>
                </a:moveTo>
                <a:cubicBezTo>
                  <a:pt x="4852954" y="7810365"/>
                  <a:pt x="4850606" y="7800159"/>
                  <a:pt x="4861041" y="7797757"/>
                </a:cubicBezTo>
                <a:cubicBezTo>
                  <a:pt x="4864565" y="7813071"/>
                  <a:pt x="4866914" y="7823278"/>
                  <a:pt x="4856479" y="7825680"/>
                </a:cubicBezTo>
                <a:close/>
                <a:moveTo>
                  <a:pt x="5093834" y="7775022"/>
                </a:moveTo>
                <a:cubicBezTo>
                  <a:pt x="5052391" y="7784560"/>
                  <a:pt x="5011811" y="7793900"/>
                  <a:pt x="4969242" y="7798551"/>
                </a:cubicBezTo>
                <a:cubicBezTo>
                  <a:pt x="5002392" y="7780629"/>
                  <a:pt x="5037530" y="7767391"/>
                  <a:pt x="5076725" y="7748082"/>
                </a:cubicBezTo>
                <a:cubicBezTo>
                  <a:pt x="5084154" y="7756661"/>
                  <a:pt x="5086404" y="7766440"/>
                  <a:pt x="5093834" y="7775022"/>
                </a:cubicBezTo>
                <a:close/>
                <a:moveTo>
                  <a:pt x="6420638" y="7470679"/>
                </a:moveTo>
                <a:cubicBezTo>
                  <a:pt x="6417577" y="7474149"/>
                  <a:pt x="6413004" y="7471049"/>
                  <a:pt x="6403858" y="7464852"/>
                </a:cubicBezTo>
                <a:cubicBezTo>
                  <a:pt x="6412423" y="7457345"/>
                  <a:pt x="6419779" y="7444580"/>
                  <a:pt x="6428343" y="7437074"/>
                </a:cubicBezTo>
                <a:cubicBezTo>
                  <a:pt x="6425247" y="7457162"/>
                  <a:pt x="6423699" y="7467204"/>
                  <a:pt x="6420638" y="7470679"/>
                </a:cubicBezTo>
                <a:close/>
                <a:moveTo>
                  <a:pt x="21527343" y="3995577"/>
                </a:moveTo>
                <a:cubicBezTo>
                  <a:pt x="21527344" y="3975122"/>
                  <a:pt x="21531894" y="3968302"/>
                  <a:pt x="21540995" y="3968302"/>
                </a:cubicBezTo>
                <a:cubicBezTo>
                  <a:pt x="21540995" y="3987625"/>
                  <a:pt x="21536444" y="3995577"/>
                  <a:pt x="21527343" y="3995577"/>
                </a:cubicBezTo>
                <a:close/>
                <a:moveTo>
                  <a:pt x="19147709" y="4543382"/>
                </a:moveTo>
                <a:cubicBezTo>
                  <a:pt x="19147709" y="4524129"/>
                  <a:pt x="19142818" y="4517711"/>
                  <a:pt x="19133038" y="4517711"/>
                </a:cubicBezTo>
                <a:cubicBezTo>
                  <a:pt x="19133038" y="4536964"/>
                  <a:pt x="19137928" y="4543382"/>
                  <a:pt x="19147709" y="4543382"/>
                </a:cubicBezTo>
                <a:close/>
                <a:moveTo>
                  <a:pt x="4828464" y="7844026"/>
                </a:moveTo>
                <a:cubicBezTo>
                  <a:pt x="4813410" y="7826016"/>
                  <a:pt x="4798354" y="7808004"/>
                  <a:pt x="4783986" y="7816678"/>
                </a:cubicBezTo>
                <a:cubicBezTo>
                  <a:pt x="4769619" y="7825354"/>
                  <a:pt x="4750557" y="7813636"/>
                  <a:pt x="4755050" y="7785758"/>
                </a:cubicBezTo>
                <a:cubicBezTo>
                  <a:pt x="4756022" y="7742579"/>
                  <a:pt x="4803334" y="7758537"/>
                  <a:pt x="4823191" y="7753967"/>
                </a:cubicBezTo>
                <a:cubicBezTo>
                  <a:pt x="4825054" y="7785753"/>
                  <a:pt x="4827778" y="7817346"/>
                  <a:pt x="4828464" y="7844026"/>
                </a:cubicBezTo>
                <a:close/>
                <a:moveTo>
                  <a:pt x="7873084" y="7143321"/>
                </a:moveTo>
                <a:cubicBezTo>
                  <a:pt x="7900805" y="7125870"/>
                  <a:pt x="7928525" y="7108420"/>
                  <a:pt x="7954200" y="7085905"/>
                </a:cubicBezTo>
                <a:cubicBezTo>
                  <a:pt x="7951596" y="7097577"/>
                  <a:pt x="7948992" y="7109246"/>
                  <a:pt x="7947225" y="7120723"/>
                </a:cubicBezTo>
                <a:cubicBezTo>
                  <a:pt x="7923318" y="7131760"/>
                  <a:pt x="7898201" y="7137540"/>
                  <a:pt x="7873084" y="7143321"/>
                </a:cubicBezTo>
                <a:close/>
                <a:moveTo>
                  <a:pt x="20076695" y="4334821"/>
                </a:moveTo>
                <a:cubicBezTo>
                  <a:pt x="20067789" y="4336411"/>
                  <a:pt x="20057182" y="4331641"/>
                  <a:pt x="20050376" y="4331641"/>
                </a:cubicBezTo>
                <a:cubicBezTo>
                  <a:pt x="20050376" y="4306197"/>
                  <a:pt x="20057382" y="4298246"/>
                  <a:pt x="20066187" y="4296657"/>
                </a:cubicBezTo>
                <a:cubicBezTo>
                  <a:pt x="20074994" y="4295066"/>
                  <a:pt x="20085601" y="4299837"/>
                  <a:pt x="20092806" y="4299837"/>
                </a:cubicBezTo>
                <a:cubicBezTo>
                  <a:pt x="20092805" y="4325280"/>
                  <a:pt x="20085601" y="4333231"/>
                  <a:pt x="20076695" y="4334821"/>
                </a:cubicBezTo>
                <a:close/>
                <a:moveTo>
                  <a:pt x="19031158" y="4575472"/>
                </a:moveTo>
                <a:cubicBezTo>
                  <a:pt x="19060499" y="4556218"/>
                  <a:pt x="19089841" y="4543382"/>
                  <a:pt x="19118367" y="4530546"/>
                </a:cubicBezTo>
                <a:cubicBezTo>
                  <a:pt x="19108790" y="4530546"/>
                  <a:pt x="19100385" y="4530146"/>
                  <a:pt x="19092707" y="4530346"/>
                </a:cubicBezTo>
                <a:cubicBezTo>
                  <a:pt x="19069669" y="4530948"/>
                  <a:pt x="19053165" y="4536964"/>
                  <a:pt x="19031158" y="4575472"/>
                </a:cubicBezTo>
                <a:close/>
                <a:moveTo>
                  <a:pt x="1070865" y="8710369"/>
                </a:moveTo>
                <a:cubicBezTo>
                  <a:pt x="1069851" y="8711924"/>
                  <a:pt x="1066999" y="8711479"/>
                  <a:pt x="1061300" y="8710586"/>
                </a:cubicBezTo>
                <a:cubicBezTo>
                  <a:pt x="1065362" y="8704363"/>
                  <a:pt x="1065362" y="8704363"/>
                  <a:pt x="1069423" y="8698137"/>
                </a:cubicBezTo>
                <a:cubicBezTo>
                  <a:pt x="1071061" y="8705255"/>
                  <a:pt x="1071880" y="8708813"/>
                  <a:pt x="1070865" y="8710369"/>
                </a:cubicBezTo>
                <a:close/>
                <a:moveTo>
                  <a:pt x="26250722" y="2915939"/>
                </a:moveTo>
                <a:cubicBezTo>
                  <a:pt x="26241375" y="2915939"/>
                  <a:pt x="26232030" y="2915939"/>
                  <a:pt x="26232031" y="2883861"/>
                </a:cubicBezTo>
                <a:cubicBezTo>
                  <a:pt x="26241375" y="2890276"/>
                  <a:pt x="26250722" y="2896693"/>
                  <a:pt x="26260069" y="2903108"/>
                </a:cubicBezTo>
                <a:cubicBezTo>
                  <a:pt x="26255393" y="2909524"/>
                  <a:pt x="26255394" y="2915939"/>
                  <a:pt x="26250722" y="2915939"/>
                </a:cubicBezTo>
                <a:close/>
                <a:moveTo>
                  <a:pt x="4920801" y="7826746"/>
                </a:moveTo>
                <a:cubicBezTo>
                  <a:pt x="4905010" y="7825835"/>
                  <a:pt x="4884091" y="7825195"/>
                  <a:pt x="4876937" y="7794113"/>
                </a:cubicBezTo>
                <a:cubicBezTo>
                  <a:pt x="4891733" y="7790708"/>
                  <a:pt x="4906529" y="7787303"/>
                  <a:pt x="4921325" y="7783897"/>
                </a:cubicBezTo>
                <a:cubicBezTo>
                  <a:pt x="4924902" y="7799439"/>
                  <a:pt x="4923547" y="7816115"/>
                  <a:pt x="4920801" y="7826746"/>
                </a:cubicBezTo>
                <a:close/>
                <a:moveTo>
                  <a:pt x="24265608" y="3378021"/>
                </a:moveTo>
                <a:cubicBezTo>
                  <a:pt x="24265608" y="3339362"/>
                  <a:pt x="24246005" y="3345802"/>
                  <a:pt x="24236200" y="3345803"/>
                </a:cubicBezTo>
                <a:lnTo>
                  <a:pt x="24224149" y="3337883"/>
                </a:lnTo>
                <a:lnTo>
                  <a:pt x="24227976" y="3350169"/>
                </a:lnTo>
                <a:lnTo>
                  <a:pt x="24224633" y="3360360"/>
                </a:lnTo>
                <a:lnTo>
                  <a:pt x="24236201" y="3370519"/>
                </a:lnTo>
                <a:cubicBezTo>
                  <a:pt x="24246004" y="3370519"/>
                  <a:pt x="24255805" y="3378021"/>
                  <a:pt x="24265608" y="3378021"/>
                </a:cubicBezTo>
                <a:close/>
                <a:moveTo>
                  <a:pt x="6492148" y="7469067"/>
                </a:moveTo>
                <a:cubicBezTo>
                  <a:pt x="6483947" y="7433434"/>
                  <a:pt x="6486743" y="7422075"/>
                  <a:pt x="6511266" y="7411073"/>
                </a:cubicBezTo>
                <a:cubicBezTo>
                  <a:pt x="6540928" y="7398885"/>
                  <a:pt x="6571761" y="7391789"/>
                  <a:pt x="6601423" y="7379604"/>
                </a:cubicBezTo>
                <a:cubicBezTo>
                  <a:pt x="6661062" y="7360519"/>
                  <a:pt x="6720386" y="7336147"/>
                  <a:pt x="6780880" y="7316862"/>
                </a:cubicBezTo>
                <a:cubicBezTo>
                  <a:pt x="6844487" y="7291507"/>
                  <a:pt x="6910121" y="7271042"/>
                  <a:pt x="6968588" y="7246867"/>
                </a:cubicBezTo>
                <a:cubicBezTo>
                  <a:pt x="6999421" y="7239771"/>
                  <a:pt x="7029083" y="7227587"/>
                  <a:pt x="7058744" y="7215398"/>
                </a:cubicBezTo>
                <a:cubicBezTo>
                  <a:pt x="7071592" y="7212441"/>
                  <a:pt x="7084731" y="7210754"/>
                  <a:pt x="7097325" y="7207187"/>
                </a:cubicBezTo>
                <a:lnTo>
                  <a:pt x="7112065" y="7201446"/>
                </a:lnTo>
                <a:lnTo>
                  <a:pt x="7107263" y="7217550"/>
                </a:lnTo>
                <a:cubicBezTo>
                  <a:pt x="7098238" y="7233442"/>
                  <a:pt x="7081596" y="7238278"/>
                  <a:pt x="7070912" y="7244756"/>
                </a:cubicBezTo>
                <a:cubicBezTo>
                  <a:pt x="7045218" y="7250669"/>
                  <a:pt x="7020694" y="7261670"/>
                  <a:pt x="6996172" y="7272676"/>
                </a:cubicBezTo>
                <a:cubicBezTo>
                  <a:pt x="6942844" y="7295669"/>
                  <a:pt x="6882348" y="7314950"/>
                  <a:pt x="6828164" y="7338140"/>
                </a:cubicBezTo>
                <a:cubicBezTo>
                  <a:pt x="6715512" y="7385506"/>
                  <a:pt x="6606827" y="7426595"/>
                  <a:pt x="6492148" y="7469067"/>
                </a:cubicBezTo>
                <a:close/>
                <a:moveTo>
                  <a:pt x="885983" y="8759310"/>
                </a:moveTo>
                <a:cubicBezTo>
                  <a:pt x="882237" y="8743036"/>
                  <a:pt x="885748" y="8736515"/>
                  <a:pt x="895268" y="8734324"/>
                </a:cubicBezTo>
                <a:cubicBezTo>
                  <a:pt x="898806" y="8749694"/>
                  <a:pt x="895503" y="8757119"/>
                  <a:pt x="885983" y="8759310"/>
                </a:cubicBezTo>
                <a:close/>
                <a:moveTo>
                  <a:pt x="6465977" y="7478020"/>
                </a:moveTo>
                <a:cubicBezTo>
                  <a:pt x="6460231" y="7480820"/>
                  <a:pt x="6452359" y="7480132"/>
                  <a:pt x="6447335" y="7481288"/>
                </a:cubicBezTo>
                <a:cubicBezTo>
                  <a:pt x="6440183" y="7450208"/>
                  <a:pt x="6462660" y="7455943"/>
                  <a:pt x="6471870" y="7453824"/>
                </a:cubicBezTo>
                <a:cubicBezTo>
                  <a:pt x="6475347" y="7468933"/>
                  <a:pt x="6471725" y="7475221"/>
                  <a:pt x="6465977" y="7478020"/>
                </a:cubicBezTo>
                <a:close/>
                <a:moveTo>
                  <a:pt x="23720403" y="3507879"/>
                </a:moveTo>
                <a:cubicBezTo>
                  <a:pt x="23711057" y="3501465"/>
                  <a:pt x="23701709" y="3495049"/>
                  <a:pt x="23692364" y="3488635"/>
                </a:cubicBezTo>
                <a:cubicBezTo>
                  <a:pt x="23697036" y="3482218"/>
                  <a:pt x="23697037" y="3475803"/>
                  <a:pt x="23701710" y="3475803"/>
                </a:cubicBezTo>
                <a:cubicBezTo>
                  <a:pt x="23711057" y="3475803"/>
                  <a:pt x="23720404" y="3482218"/>
                  <a:pt x="23720403" y="3507879"/>
                </a:cubicBezTo>
                <a:close/>
                <a:moveTo>
                  <a:pt x="25626074" y="3072143"/>
                </a:moveTo>
                <a:cubicBezTo>
                  <a:pt x="25621523" y="3072143"/>
                  <a:pt x="25612421" y="3065327"/>
                  <a:pt x="25612421" y="3044869"/>
                </a:cubicBezTo>
                <a:cubicBezTo>
                  <a:pt x="25621523" y="3044869"/>
                  <a:pt x="25626074" y="3051686"/>
                  <a:pt x="25626074" y="3072143"/>
                </a:cubicBezTo>
                <a:close/>
                <a:moveTo>
                  <a:pt x="18137523" y="4795775"/>
                </a:moveTo>
                <a:cubicBezTo>
                  <a:pt x="18137523" y="4782137"/>
                  <a:pt x="18137523" y="4775319"/>
                  <a:pt x="18138770" y="4772762"/>
                </a:cubicBezTo>
                <a:cubicBezTo>
                  <a:pt x="18140017" y="4770204"/>
                  <a:pt x="18142512" y="4771910"/>
                  <a:pt x="18147501" y="4775319"/>
                </a:cubicBezTo>
                <a:cubicBezTo>
                  <a:pt x="18142512" y="4782137"/>
                  <a:pt x="18142512" y="4788956"/>
                  <a:pt x="18137523" y="4795775"/>
                </a:cubicBezTo>
                <a:close/>
                <a:moveTo>
                  <a:pt x="23119199" y="3649981"/>
                </a:moveTo>
                <a:cubicBezTo>
                  <a:pt x="23114524" y="3637583"/>
                  <a:pt x="23109852" y="3625185"/>
                  <a:pt x="23105178" y="3612790"/>
                </a:cubicBezTo>
                <a:cubicBezTo>
                  <a:pt x="23114524" y="3606577"/>
                  <a:pt x="23123872" y="3600385"/>
                  <a:pt x="23133218" y="3594189"/>
                </a:cubicBezTo>
                <a:cubicBezTo>
                  <a:pt x="23123872" y="3612790"/>
                  <a:pt x="23119199" y="3631385"/>
                  <a:pt x="23119199" y="3649981"/>
                </a:cubicBezTo>
                <a:close/>
                <a:moveTo>
                  <a:pt x="26175655" y="2946603"/>
                </a:moveTo>
                <a:cubicBezTo>
                  <a:pt x="26170398" y="2949891"/>
                  <a:pt x="26163388" y="2948575"/>
                  <a:pt x="26156380" y="2948575"/>
                </a:cubicBezTo>
                <a:cubicBezTo>
                  <a:pt x="26156379" y="2917010"/>
                  <a:pt x="26175071" y="2917010"/>
                  <a:pt x="26184419" y="2917010"/>
                </a:cubicBezTo>
                <a:cubicBezTo>
                  <a:pt x="26184418" y="2935424"/>
                  <a:pt x="26180913" y="2943315"/>
                  <a:pt x="26175655" y="2946603"/>
                </a:cubicBezTo>
                <a:close/>
                <a:moveTo>
                  <a:pt x="7130590" y="7331623"/>
                </a:moveTo>
                <a:cubicBezTo>
                  <a:pt x="7110781" y="7334951"/>
                  <a:pt x="7087620" y="7332454"/>
                  <a:pt x="7079973" y="7334214"/>
                </a:cubicBezTo>
                <a:cubicBezTo>
                  <a:pt x="7067069" y="7278143"/>
                  <a:pt x="7145793" y="7297597"/>
                  <a:pt x="7161085" y="7294078"/>
                </a:cubicBezTo>
                <a:cubicBezTo>
                  <a:pt x="7166853" y="7319140"/>
                  <a:pt x="7150398" y="7328294"/>
                  <a:pt x="7130590" y="7331623"/>
                </a:cubicBezTo>
                <a:close/>
                <a:moveTo>
                  <a:pt x="23749242" y="3507879"/>
                </a:moveTo>
                <a:cubicBezTo>
                  <a:pt x="23740142" y="3507878"/>
                  <a:pt x="23735591" y="3495048"/>
                  <a:pt x="23735591" y="3475803"/>
                </a:cubicBezTo>
                <a:cubicBezTo>
                  <a:pt x="23744691" y="3475803"/>
                  <a:pt x="23749242" y="3482219"/>
                  <a:pt x="23749242" y="3507879"/>
                </a:cubicBezTo>
                <a:close/>
                <a:moveTo>
                  <a:pt x="19935102" y="4388560"/>
                </a:moveTo>
                <a:cubicBezTo>
                  <a:pt x="19935101" y="4369778"/>
                  <a:pt x="19939652" y="4356519"/>
                  <a:pt x="19948752" y="4356519"/>
                </a:cubicBezTo>
                <a:cubicBezTo>
                  <a:pt x="19948753" y="4383036"/>
                  <a:pt x="19944203" y="4388560"/>
                  <a:pt x="19935102" y="4388560"/>
                </a:cubicBezTo>
                <a:close/>
                <a:moveTo>
                  <a:pt x="19545962" y="4486528"/>
                </a:moveTo>
                <a:cubicBezTo>
                  <a:pt x="19545962" y="4460698"/>
                  <a:pt x="19538605" y="4452627"/>
                  <a:pt x="19529410" y="4451012"/>
                </a:cubicBezTo>
                <a:cubicBezTo>
                  <a:pt x="19520214" y="4449398"/>
                  <a:pt x="19509180" y="4454241"/>
                  <a:pt x="19501824" y="4454241"/>
                </a:cubicBezTo>
                <a:cubicBezTo>
                  <a:pt x="19501824" y="4505900"/>
                  <a:pt x="19531249" y="4486528"/>
                  <a:pt x="19545962" y="4486528"/>
                </a:cubicBezTo>
                <a:close/>
                <a:moveTo>
                  <a:pt x="21719559" y="3986394"/>
                </a:moveTo>
                <a:cubicBezTo>
                  <a:pt x="21705413" y="3990100"/>
                  <a:pt x="21690652" y="3988248"/>
                  <a:pt x="21678352" y="3988248"/>
                </a:cubicBezTo>
                <a:cubicBezTo>
                  <a:pt x="21634070" y="3988248"/>
                  <a:pt x="21595527" y="3988248"/>
                  <a:pt x="21556165" y="3995655"/>
                </a:cubicBezTo>
                <a:cubicBezTo>
                  <a:pt x="21556165" y="3976603"/>
                  <a:pt x="21556164" y="3957548"/>
                  <a:pt x="21556164" y="3938496"/>
                </a:cubicBezTo>
                <a:cubicBezTo>
                  <a:pt x="21566005" y="3932145"/>
                  <a:pt x="21570924" y="3932145"/>
                  <a:pt x="21580766" y="3932144"/>
                </a:cubicBezTo>
                <a:cubicBezTo>
                  <a:pt x="21595527" y="3932144"/>
                  <a:pt x="21610288" y="3932145"/>
                  <a:pt x="21624228" y="3932144"/>
                </a:cubicBezTo>
                <a:cubicBezTo>
                  <a:pt x="21658670" y="3925792"/>
                  <a:pt x="21693113" y="3925792"/>
                  <a:pt x="21732475" y="3919442"/>
                </a:cubicBezTo>
                <a:cubicBezTo>
                  <a:pt x="21732474" y="3913092"/>
                  <a:pt x="21732474" y="3906741"/>
                  <a:pt x="21737395" y="3906740"/>
                </a:cubicBezTo>
                <a:cubicBezTo>
                  <a:pt x="21742316" y="3919442"/>
                  <a:pt x="21752155" y="3932144"/>
                  <a:pt x="21757075" y="3951197"/>
                </a:cubicBezTo>
                <a:cubicBezTo>
                  <a:pt x="21747235" y="3973426"/>
                  <a:pt x="21733705" y="3982689"/>
                  <a:pt x="21719559" y="3986394"/>
                </a:cubicBezTo>
                <a:close/>
                <a:moveTo>
                  <a:pt x="21809638" y="3969663"/>
                </a:moveTo>
                <a:cubicBezTo>
                  <a:pt x="21800795" y="3972287"/>
                  <a:pt x="21790184" y="3969248"/>
                  <a:pt x="21783110" y="3969248"/>
                </a:cubicBezTo>
                <a:cubicBezTo>
                  <a:pt x="21783111" y="3942730"/>
                  <a:pt x="21790185" y="3934442"/>
                  <a:pt x="21799026" y="3932786"/>
                </a:cubicBezTo>
                <a:cubicBezTo>
                  <a:pt x="21807868" y="3931129"/>
                  <a:pt x="21818480" y="3936099"/>
                  <a:pt x="21825554" y="3936100"/>
                </a:cubicBezTo>
                <a:cubicBezTo>
                  <a:pt x="21825555" y="3958751"/>
                  <a:pt x="21818481" y="3967038"/>
                  <a:pt x="21809638" y="3969663"/>
                </a:cubicBezTo>
                <a:close/>
                <a:moveTo>
                  <a:pt x="7533910" y="7255518"/>
                </a:moveTo>
                <a:cubicBezTo>
                  <a:pt x="7526651" y="7223977"/>
                  <a:pt x="7542725" y="7226735"/>
                  <a:pt x="7557387" y="7223360"/>
                </a:cubicBezTo>
                <a:cubicBezTo>
                  <a:pt x="7564445" y="7254025"/>
                  <a:pt x="7548572" y="7252143"/>
                  <a:pt x="7533910" y="7255518"/>
                </a:cubicBezTo>
                <a:close/>
                <a:moveTo>
                  <a:pt x="8886718" y="6945252"/>
                </a:moveTo>
                <a:cubicBezTo>
                  <a:pt x="8883180" y="6929878"/>
                  <a:pt x="8875891" y="6921661"/>
                  <a:pt x="8865640" y="6924020"/>
                </a:cubicBezTo>
                <a:cubicBezTo>
                  <a:pt x="8868982" y="6938542"/>
                  <a:pt x="8876466" y="6947612"/>
                  <a:pt x="8886718" y="6945252"/>
                </a:cubicBezTo>
                <a:close/>
                <a:moveTo>
                  <a:pt x="9003754" y="6918317"/>
                </a:moveTo>
                <a:cubicBezTo>
                  <a:pt x="9006522" y="6906888"/>
                  <a:pt x="9008305" y="6891187"/>
                  <a:pt x="9009893" y="6874634"/>
                </a:cubicBezTo>
                <a:cubicBezTo>
                  <a:pt x="9016197" y="6878576"/>
                  <a:pt x="9026449" y="6876217"/>
                  <a:pt x="9036700" y="6873858"/>
                </a:cubicBezTo>
                <a:cubicBezTo>
                  <a:pt x="9067455" y="6866780"/>
                  <a:pt x="9098941" y="6843343"/>
                  <a:pt x="9103703" y="6793677"/>
                </a:cubicBezTo>
                <a:cubicBezTo>
                  <a:pt x="9060784" y="6814342"/>
                  <a:pt x="8899611" y="6813662"/>
                  <a:pt x="8927723" y="6935815"/>
                </a:cubicBezTo>
                <a:cubicBezTo>
                  <a:pt x="8952498" y="6930113"/>
                  <a:pt x="8978126" y="6924215"/>
                  <a:pt x="9003754" y="6918317"/>
                </a:cubicBezTo>
                <a:close/>
                <a:moveTo>
                  <a:pt x="24913564" y="3256866"/>
                </a:moveTo>
                <a:cubicBezTo>
                  <a:pt x="24918416" y="3217221"/>
                  <a:pt x="24918416" y="3217221"/>
                  <a:pt x="24952379" y="3210615"/>
                </a:cubicBezTo>
                <a:cubicBezTo>
                  <a:pt x="24937824" y="3223828"/>
                  <a:pt x="24923268" y="3237041"/>
                  <a:pt x="24913564" y="3256866"/>
                </a:cubicBezTo>
                <a:close/>
                <a:moveTo>
                  <a:pt x="5223934" y="7788716"/>
                </a:moveTo>
                <a:cubicBezTo>
                  <a:pt x="5193350" y="7795755"/>
                  <a:pt x="5168712" y="7801426"/>
                  <a:pt x="5138128" y="7808464"/>
                </a:cubicBezTo>
                <a:cubicBezTo>
                  <a:pt x="5128911" y="7768415"/>
                  <a:pt x="5159495" y="7761376"/>
                  <a:pt x="5161780" y="7728547"/>
                </a:cubicBezTo>
                <a:cubicBezTo>
                  <a:pt x="5182955" y="7750592"/>
                  <a:pt x="5206678" y="7760386"/>
                  <a:pt x="5223934" y="7788716"/>
                </a:cubicBezTo>
                <a:close/>
                <a:moveTo>
                  <a:pt x="8508287" y="7032837"/>
                </a:moveTo>
                <a:cubicBezTo>
                  <a:pt x="8494945" y="7035908"/>
                  <a:pt x="8489357" y="7011629"/>
                  <a:pt x="8484733" y="6991535"/>
                </a:cubicBezTo>
                <a:cubicBezTo>
                  <a:pt x="8502784" y="6987381"/>
                  <a:pt x="8503856" y="7013581"/>
                  <a:pt x="8508287" y="7032837"/>
                </a:cubicBezTo>
                <a:close/>
                <a:moveTo>
                  <a:pt x="6381361" y="7522342"/>
                </a:moveTo>
                <a:cubicBezTo>
                  <a:pt x="6377720" y="7506521"/>
                  <a:pt x="6380254" y="7495755"/>
                  <a:pt x="6389772" y="7493564"/>
                </a:cubicBezTo>
                <a:cubicBezTo>
                  <a:pt x="6394426" y="7513783"/>
                  <a:pt x="6390880" y="7520151"/>
                  <a:pt x="6381361" y="7522342"/>
                </a:cubicBezTo>
                <a:close/>
                <a:moveTo>
                  <a:pt x="7009749" y="7377721"/>
                </a:moveTo>
                <a:cubicBezTo>
                  <a:pt x="7000231" y="7379911"/>
                  <a:pt x="6994258" y="7375733"/>
                  <a:pt x="6989605" y="7355515"/>
                </a:cubicBezTo>
                <a:cubicBezTo>
                  <a:pt x="6999124" y="7353324"/>
                  <a:pt x="7006108" y="7361899"/>
                  <a:pt x="7009749" y="7377721"/>
                </a:cubicBezTo>
                <a:close/>
                <a:moveTo>
                  <a:pt x="827210" y="8800607"/>
                </a:moveTo>
                <a:cubicBezTo>
                  <a:pt x="816221" y="8797583"/>
                  <a:pt x="806448" y="8799832"/>
                  <a:pt x="795457" y="8796808"/>
                </a:cubicBezTo>
                <a:cubicBezTo>
                  <a:pt x="801795" y="8779614"/>
                  <a:pt x="821343" y="8775116"/>
                  <a:pt x="827210" y="8800607"/>
                </a:cubicBezTo>
                <a:close/>
                <a:moveTo>
                  <a:pt x="22388945" y="3839364"/>
                </a:moveTo>
                <a:cubicBezTo>
                  <a:pt x="22374323" y="3807233"/>
                  <a:pt x="22354828" y="3789025"/>
                  <a:pt x="22345079" y="3750467"/>
                </a:cubicBezTo>
                <a:cubicBezTo>
                  <a:pt x="22374323" y="3750467"/>
                  <a:pt x="22397881" y="3750467"/>
                  <a:pt x="22427124" y="3750467"/>
                </a:cubicBezTo>
                <a:cubicBezTo>
                  <a:pt x="22427124" y="3800805"/>
                  <a:pt x="22397881" y="3800805"/>
                  <a:pt x="22388945" y="3839364"/>
                </a:cubicBezTo>
                <a:close/>
                <a:moveTo>
                  <a:pt x="25037444" y="3230447"/>
                </a:moveTo>
                <a:cubicBezTo>
                  <a:pt x="25028639" y="3232892"/>
                  <a:pt x="25018031" y="3229631"/>
                  <a:pt x="25010827" y="3229631"/>
                </a:cubicBezTo>
                <a:cubicBezTo>
                  <a:pt x="25010827" y="3203548"/>
                  <a:pt x="25018032" y="3195398"/>
                  <a:pt x="25026940" y="3193765"/>
                </a:cubicBezTo>
                <a:cubicBezTo>
                  <a:pt x="25035844" y="3192136"/>
                  <a:pt x="25046451" y="3197027"/>
                  <a:pt x="25053255" y="3197027"/>
                </a:cubicBezTo>
                <a:cubicBezTo>
                  <a:pt x="25053255" y="3219852"/>
                  <a:pt x="25046250" y="3228003"/>
                  <a:pt x="25037444" y="3230447"/>
                </a:cubicBezTo>
                <a:close/>
                <a:moveTo>
                  <a:pt x="5290373" y="7781124"/>
                </a:moveTo>
                <a:cubicBezTo>
                  <a:pt x="5276530" y="7784194"/>
                  <a:pt x="5259266" y="7781438"/>
                  <a:pt x="5251369" y="7783255"/>
                </a:cubicBezTo>
                <a:cubicBezTo>
                  <a:pt x="5240975" y="7738090"/>
                  <a:pt x="5293060" y="7747638"/>
                  <a:pt x="5308853" y="7744004"/>
                </a:cubicBezTo>
                <a:cubicBezTo>
                  <a:pt x="5314639" y="7769143"/>
                  <a:pt x="5304216" y="7778048"/>
                  <a:pt x="5290373" y="7781124"/>
                </a:cubicBezTo>
                <a:close/>
                <a:moveTo>
                  <a:pt x="20424264" y="4298628"/>
                </a:moveTo>
                <a:cubicBezTo>
                  <a:pt x="20415161" y="4298628"/>
                  <a:pt x="20410612" y="4285796"/>
                  <a:pt x="20410611" y="4266549"/>
                </a:cubicBezTo>
                <a:cubicBezTo>
                  <a:pt x="20419713" y="4266549"/>
                  <a:pt x="20424264" y="4279381"/>
                  <a:pt x="20424264" y="4298628"/>
                </a:cubicBezTo>
                <a:close/>
                <a:moveTo>
                  <a:pt x="26288887" y="2949133"/>
                </a:moveTo>
                <a:cubicBezTo>
                  <a:pt x="26279538" y="2942988"/>
                  <a:pt x="26270194" y="2936845"/>
                  <a:pt x="26260848" y="2936845"/>
                </a:cubicBezTo>
                <a:cubicBezTo>
                  <a:pt x="26265521" y="2924558"/>
                  <a:pt x="26272532" y="2919951"/>
                  <a:pt x="26278372" y="2922255"/>
                </a:cubicBezTo>
                <a:cubicBezTo>
                  <a:pt x="26284215" y="2924558"/>
                  <a:pt x="26288887" y="2933774"/>
                  <a:pt x="26288887" y="2949133"/>
                </a:cubicBezTo>
                <a:close/>
                <a:moveTo>
                  <a:pt x="24294196" y="3409156"/>
                </a:moveTo>
                <a:cubicBezTo>
                  <a:pt x="24294196" y="3389830"/>
                  <a:pt x="24289296" y="3378021"/>
                  <a:pt x="24280313" y="3378021"/>
                </a:cubicBezTo>
                <a:cubicBezTo>
                  <a:pt x="24280312" y="3402714"/>
                  <a:pt x="24284395" y="3409157"/>
                  <a:pt x="24294196" y="3409156"/>
                </a:cubicBezTo>
                <a:close/>
                <a:moveTo>
                  <a:pt x="8244335" y="7103669"/>
                </a:moveTo>
                <a:cubicBezTo>
                  <a:pt x="8243005" y="7103332"/>
                  <a:pt x="8240971" y="7099933"/>
                  <a:pt x="8235087" y="7096143"/>
                </a:cubicBezTo>
                <a:cubicBezTo>
                  <a:pt x="8239284" y="7092604"/>
                  <a:pt x="8239629" y="7088665"/>
                  <a:pt x="8240538" y="7087169"/>
                </a:cubicBezTo>
                <a:lnTo>
                  <a:pt x="8241464" y="7087147"/>
                </a:lnTo>
                <a:lnTo>
                  <a:pt x="8236514" y="7084805"/>
                </a:lnTo>
                <a:cubicBezTo>
                  <a:pt x="8222833" y="7025361"/>
                  <a:pt x="8282083" y="7027595"/>
                  <a:pt x="8311820" y="7015466"/>
                </a:cubicBezTo>
                <a:cubicBezTo>
                  <a:pt x="8326110" y="7006881"/>
                  <a:pt x="8334095" y="6994465"/>
                  <a:pt x="8349543" y="6990910"/>
                </a:cubicBezTo>
                <a:cubicBezTo>
                  <a:pt x="8370138" y="6986170"/>
                  <a:pt x="8377075" y="7016310"/>
                  <a:pt x="8386849" y="7035219"/>
                </a:cubicBezTo>
                <a:cubicBezTo>
                  <a:pt x="8357110" y="7047352"/>
                  <a:pt x="8327181" y="7058650"/>
                  <a:pt x="8298600" y="7075806"/>
                </a:cubicBezTo>
                <a:cubicBezTo>
                  <a:pt x="8288880" y="7080687"/>
                  <a:pt x="8279952" y="7088031"/>
                  <a:pt x="8270158" y="7091606"/>
                </a:cubicBezTo>
                <a:cubicBezTo>
                  <a:pt x="8265260" y="7093394"/>
                  <a:pt x="8260147" y="7094241"/>
                  <a:pt x="8254609" y="7093368"/>
                </a:cubicBezTo>
                <a:lnTo>
                  <a:pt x="8244576" y="7088621"/>
                </a:lnTo>
                <a:lnTo>
                  <a:pt x="8249363" y="7092857"/>
                </a:lnTo>
                <a:cubicBezTo>
                  <a:pt x="8246293" y="7101291"/>
                  <a:pt x="8245665" y="7104004"/>
                  <a:pt x="8244335" y="7103669"/>
                </a:cubicBezTo>
                <a:close/>
                <a:moveTo>
                  <a:pt x="18915094" y="4650883"/>
                </a:moveTo>
                <a:lnTo>
                  <a:pt x="18915771" y="4647100"/>
                </a:lnTo>
                <a:cubicBezTo>
                  <a:pt x="18916395" y="4643613"/>
                  <a:pt x="18916706" y="4641869"/>
                  <a:pt x="18916239" y="4644485"/>
                </a:cubicBezTo>
                <a:close/>
                <a:moveTo>
                  <a:pt x="19492015" y="4518814"/>
                </a:moveTo>
                <a:cubicBezTo>
                  <a:pt x="19492016" y="4492985"/>
                  <a:pt x="19487111" y="4486528"/>
                  <a:pt x="19477303" y="4486528"/>
                </a:cubicBezTo>
                <a:cubicBezTo>
                  <a:pt x="19477303" y="4505900"/>
                  <a:pt x="19482207" y="4518814"/>
                  <a:pt x="19492015" y="4518814"/>
                </a:cubicBezTo>
                <a:close/>
                <a:moveTo>
                  <a:pt x="6880479" y="7421475"/>
                </a:moveTo>
                <a:cubicBezTo>
                  <a:pt x="6868244" y="7426952"/>
                  <a:pt x="6851648" y="7425219"/>
                  <a:pt x="6840179" y="7422297"/>
                </a:cubicBezTo>
                <a:cubicBezTo>
                  <a:pt x="6835052" y="7423477"/>
                  <a:pt x="6813804" y="7401526"/>
                  <a:pt x="6827971" y="7392712"/>
                </a:cubicBezTo>
                <a:cubicBezTo>
                  <a:pt x="6848479" y="7387992"/>
                  <a:pt x="6874115" y="7382092"/>
                  <a:pt x="6894623" y="7377372"/>
                </a:cubicBezTo>
                <a:cubicBezTo>
                  <a:pt x="6900592" y="7403306"/>
                  <a:pt x="6892716" y="7416000"/>
                  <a:pt x="6880479" y="7421475"/>
                </a:cubicBezTo>
                <a:close/>
                <a:moveTo>
                  <a:pt x="21252808" y="4114033"/>
                </a:moveTo>
                <a:cubicBezTo>
                  <a:pt x="21243707" y="4114033"/>
                  <a:pt x="21239157" y="4107618"/>
                  <a:pt x="21239156" y="4081958"/>
                </a:cubicBezTo>
                <a:cubicBezTo>
                  <a:pt x="21248258" y="4081958"/>
                  <a:pt x="21252807" y="4094787"/>
                  <a:pt x="21252808" y="4114033"/>
                </a:cubicBezTo>
                <a:close/>
                <a:moveTo>
                  <a:pt x="20219255" y="4354611"/>
                </a:moveTo>
                <a:cubicBezTo>
                  <a:pt x="20205446" y="4356993"/>
                  <a:pt x="20192246" y="4355405"/>
                  <a:pt x="20180062" y="4345879"/>
                </a:cubicBezTo>
                <a:cubicBezTo>
                  <a:pt x="20193768" y="4335162"/>
                  <a:pt x="20211846" y="4314397"/>
                  <a:pt x="20228509" y="4309582"/>
                </a:cubicBezTo>
                <a:cubicBezTo>
                  <a:pt x="20234064" y="4307977"/>
                  <a:pt x="20239460" y="4308144"/>
                  <a:pt x="20244486" y="4311047"/>
                </a:cubicBezTo>
                <a:cubicBezTo>
                  <a:pt x="20251189" y="4314917"/>
                  <a:pt x="20257230" y="4323650"/>
                  <a:pt x="20262104" y="4339528"/>
                </a:cubicBezTo>
                <a:cubicBezTo>
                  <a:pt x="20247482" y="4345879"/>
                  <a:pt x="20233064" y="4352230"/>
                  <a:pt x="20219255" y="4354611"/>
                </a:cubicBezTo>
                <a:close/>
                <a:moveTo>
                  <a:pt x="20319774" y="4331771"/>
                </a:moveTo>
                <a:cubicBezTo>
                  <a:pt x="20310428" y="4331771"/>
                  <a:pt x="20291734" y="4331771"/>
                  <a:pt x="20291733" y="4299694"/>
                </a:cubicBezTo>
                <a:cubicBezTo>
                  <a:pt x="20305754" y="4299694"/>
                  <a:pt x="20319773" y="4299694"/>
                  <a:pt x="20319774" y="4331771"/>
                </a:cubicBezTo>
                <a:close/>
                <a:moveTo>
                  <a:pt x="6953494" y="7410504"/>
                </a:moveTo>
                <a:cubicBezTo>
                  <a:pt x="6944950" y="7396600"/>
                  <a:pt x="6936407" y="7382698"/>
                  <a:pt x="6933131" y="7368465"/>
                </a:cubicBezTo>
                <a:cubicBezTo>
                  <a:pt x="6948356" y="7364961"/>
                  <a:pt x="6958506" y="7362626"/>
                  <a:pt x="6973730" y="7359122"/>
                </a:cubicBezTo>
                <a:cubicBezTo>
                  <a:pt x="6980474" y="7388424"/>
                  <a:pt x="6962488" y="7403144"/>
                  <a:pt x="6953494" y="7410504"/>
                </a:cubicBezTo>
                <a:close/>
                <a:moveTo>
                  <a:pt x="22470262" y="3839412"/>
                </a:moveTo>
                <a:cubicBezTo>
                  <a:pt x="22465308" y="3827131"/>
                  <a:pt x="22465309" y="3814840"/>
                  <a:pt x="22460356" y="3802554"/>
                </a:cubicBezTo>
                <a:cubicBezTo>
                  <a:pt x="22499983" y="3802554"/>
                  <a:pt x="22538784" y="3802554"/>
                  <a:pt x="22578410" y="3808697"/>
                </a:cubicBezTo>
                <a:cubicBezTo>
                  <a:pt x="22544562" y="3820982"/>
                  <a:pt x="22509888" y="3827130"/>
                  <a:pt x="22470262" y="3839412"/>
                </a:cubicBezTo>
                <a:close/>
                <a:moveTo>
                  <a:pt x="18913719" y="4658581"/>
                </a:moveTo>
                <a:lnTo>
                  <a:pt x="18915094" y="4650883"/>
                </a:lnTo>
                <a:lnTo>
                  <a:pt x="18914894" y="4652004"/>
                </a:lnTo>
                <a:close/>
                <a:moveTo>
                  <a:pt x="608581" y="8874173"/>
                </a:moveTo>
                <a:cubicBezTo>
                  <a:pt x="601258" y="8873092"/>
                  <a:pt x="593031" y="8865300"/>
                  <a:pt x="590006" y="8852154"/>
                </a:cubicBezTo>
                <a:cubicBezTo>
                  <a:pt x="600992" y="8855159"/>
                  <a:pt x="611977" y="8858173"/>
                  <a:pt x="621751" y="8855924"/>
                </a:cubicBezTo>
                <a:cubicBezTo>
                  <a:pt x="622333" y="8869624"/>
                  <a:pt x="615909" y="8875255"/>
                  <a:pt x="608581" y="8874173"/>
                </a:cubicBezTo>
                <a:close/>
                <a:moveTo>
                  <a:pt x="26764690" y="2856210"/>
                </a:moveTo>
                <a:cubicBezTo>
                  <a:pt x="26758849" y="2859281"/>
                  <a:pt x="26751839" y="2857745"/>
                  <a:pt x="26747167" y="2857745"/>
                </a:cubicBezTo>
                <a:cubicBezTo>
                  <a:pt x="26747166" y="2827031"/>
                  <a:pt x="26761185" y="2827031"/>
                  <a:pt x="26775206" y="2827031"/>
                </a:cubicBezTo>
                <a:cubicBezTo>
                  <a:pt x="26775206" y="2845459"/>
                  <a:pt x="26770532" y="2853138"/>
                  <a:pt x="26764690" y="2856210"/>
                </a:cubicBezTo>
                <a:close/>
                <a:moveTo>
                  <a:pt x="18239852" y="4819520"/>
                </a:moveTo>
                <a:cubicBezTo>
                  <a:pt x="18239852" y="4782148"/>
                  <a:pt x="18239852" y="4743709"/>
                  <a:pt x="18239852" y="4705268"/>
                </a:cubicBezTo>
                <a:cubicBezTo>
                  <a:pt x="18254456" y="4711675"/>
                  <a:pt x="18264192" y="4718081"/>
                  <a:pt x="18273928" y="4730894"/>
                </a:cubicBezTo>
                <a:cubicBezTo>
                  <a:pt x="18273928" y="4718081"/>
                  <a:pt x="18283664" y="4654014"/>
                  <a:pt x="18273928" y="4654015"/>
                </a:cubicBezTo>
                <a:cubicBezTo>
                  <a:pt x="18269060" y="4654015"/>
                  <a:pt x="18264192" y="4666828"/>
                  <a:pt x="18254456" y="4666828"/>
                </a:cubicBezTo>
                <a:cubicBezTo>
                  <a:pt x="18239852" y="4660421"/>
                  <a:pt x="18234983" y="4647608"/>
                  <a:pt x="18220379" y="4641202"/>
                </a:cubicBezTo>
                <a:cubicBezTo>
                  <a:pt x="18239852" y="4625184"/>
                  <a:pt x="18254456" y="4615574"/>
                  <a:pt x="18269060" y="4613973"/>
                </a:cubicBezTo>
                <a:cubicBezTo>
                  <a:pt x="18283664" y="4612371"/>
                  <a:pt x="18298268" y="4618778"/>
                  <a:pt x="18317741" y="4634795"/>
                </a:cubicBezTo>
                <a:cubicBezTo>
                  <a:pt x="18346138" y="4654014"/>
                  <a:pt x="18375346" y="4641202"/>
                  <a:pt x="18399686" y="4641202"/>
                </a:cubicBezTo>
                <a:cubicBezTo>
                  <a:pt x="18365610" y="4743709"/>
                  <a:pt x="18298268" y="4743709"/>
                  <a:pt x="18244720" y="4762928"/>
                </a:cubicBezTo>
                <a:cubicBezTo>
                  <a:pt x="18244720" y="4782148"/>
                  <a:pt x="18244720" y="4806707"/>
                  <a:pt x="18239852" y="4819520"/>
                </a:cubicBezTo>
                <a:close/>
                <a:moveTo>
                  <a:pt x="3236286" y="8273933"/>
                </a:moveTo>
                <a:cubicBezTo>
                  <a:pt x="3219706" y="8272408"/>
                  <a:pt x="3190904" y="8284378"/>
                  <a:pt x="3174791" y="8261383"/>
                </a:cubicBezTo>
                <a:cubicBezTo>
                  <a:pt x="3166155" y="8247350"/>
                  <a:pt x="3159346" y="8217765"/>
                  <a:pt x="3143931" y="8221313"/>
                </a:cubicBezTo>
                <a:cubicBezTo>
                  <a:pt x="3146266" y="8231457"/>
                  <a:pt x="3153773" y="8287583"/>
                  <a:pt x="3137663" y="8264588"/>
                </a:cubicBezTo>
                <a:cubicBezTo>
                  <a:pt x="3126551" y="8251569"/>
                  <a:pt x="3116093" y="8235508"/>
                  <a:pt x="3104970" y="8219489"/>
                </a:cubicBezTo>
                <a:lnTo>
                  <a:pt x="3074943" y="8182792"/>
                </a:lnTo>
                <a:lnTo>
                  <a:pt x="3074210" y="8196190"/>
                </a:lnTo>
                <a:cubicBezTo>
                  <a:pt x="3073085" y="8191302"/>
                  <a:pt x="3067201" y="8187510"/>
                  <a:pt x="3066076" y="8182622"/>
                </a:cubicBezTo>
                <a:lnTo>
                  <a:pt x="3070200" y="8176992"/>
                </a:lnTo>
                <a:lnTo>
                  <a:pt x="3068277" y="8174641"/>
                </a:lnTo>
                <a:cubicBezTo>
                  <a:pt x="3124787" y="8161636"/>
                  <a:pt x="3188302" y="8179058"/>
                  <a:pt x="3247463" y="8181469"/>
                </a:cubicBezTo>
                <a:cubicBezTo>
                  <a:pt x="3246994" y="8202935"/>
                  <a:pt x="3230414" y="8201409"/>
                  <a:pt x="3220139" y="8203774"/>
                </a:cubicBezTo>
                <a:cubicBezTo>
                  <a:pt x="3225976" y="8229135"/>
                  <a:pt x="3230449" y="8248573"/>
                  <a:pt x="3236286" y="8273933"/>
                </a:cubicBezTo>
                <a:close/>
                <a:moveTo>
                  <a:pt x="1451950" y="8684596"/>
                </a:moveTo>
                <a:cubicBezTo>
                  <a:pt x="1448426" y="8669283"/>
                  <a:pt x="1450835" y="8657976"/>
                  <a:pt x="1460351" y="8655786"/>
                </a:cubicBezTo>
                <a:cubicBezTo>
                  <a:pt x="1463876" y="8671101"/>
                  <a:pt x="1461469" y="8682405"/>
                  <a:pt x="1451950" y="8684596"/>
                </a:cubicBezTo>
                <a:close/>
                <a:moveTo>
                  <a:pt x="3127711" y="8298926"/>
                </a:moveTo>
                <a:cubicBezTo>
                  <a:pt x="3117276" y="8301328"/>
                  <a:pt x="3114927" y="8291119"/>
                  <a:pt x="3111401" y="8275803"/>
                </a:cubicBezTo>
                <a:cubicBezTo>
                  <a:pt x="3121837" y="8273401"/>
                  <a:pt x="3124187" y="8283614"/>
                  <a:pt x="3127711" y="8298926"/>
                </a:cubicBezTo>
                <a:close/>
                <a:moveTo>
                  <a:pt x="6775534" y="7459395"/>
                </a:moveTo>
                <a:cubicBezTo>
                  <a:pt x="6774359" y="7454289"/>
                  <a:pt x="6772010" y="7444082"/>
                  <a:pt x="6769660" y="7433870"/>
                </a:cubicBezTo>
                <a:cubicBezTo>
                  <a:pt x="6789754" y="7429245"/>
                  <a:pt x="6809010" y="7424813"/>
                  <a:pt x="6829103" y="7420189"/>
                </a:cubicBezTo>
                <a:cubicBezTo>
                  <a:pt x="6811361" y="7435026"/>
                  <a:pt x="6794453" y="7449665"/>
                  <a:pt x="6775534" y="7459395"/>
                </a:cubicBezTo>
                <a:close/>
                <a:moveTo>
                  <a:pt x="7732437" y="7239168"/>
                </a:moveTo>
                <a:cubicBezTo>
                  <a:pt x="7706152" y="7245217"/>
                  <a:pt x="7706272" y="7197631"/>
                  <a:pt x="7700388" y="7172065"/>
                </a:cubicBezTo>
                <a:cubicBezTo>
                  <a:pt x="7726673" y="7166015"/>
                  <a:pt x="7726553" y="7213600"/>
                  <a:pt x="7732437" y="7239168"/>
                </a:cubicBezTo>
                <a:close/>
                <a:moveTo>
                  <a:pt x="1692282" y="8629285"/>
                </a:moveTo>
                <a:cubicBezTo>
                  <a:pt x="1646066" y="8618098"/>
                  <a:pt x="1599856" y="8606918"/>
                  <a:pt x="1554709" y="8596398"/>
                </a:cubicBezTo>
                <a:cubicBezTo>
                  <a:pt x="1564616" y="8572300"/>
                  <a:pt x="1587722" y="8577890"/>
                  <a:pt x="1604456" y="8579495"/>
                </a:cubicBezTo>
                <a:cubicBezTo>
                  <a:pt x="1632542" y="8583030"/>
                  <a:pt x="1653263" y="8578262"/>
                  <a:pt x="1680557" y="8578343"/>
                </a:cubicBezTo>
                <a:cubicBezTo>
                  <a:pt x="1683935" y="8593021"/>
                  <a:pt x="1688705" y="8613746"/>
                  <a:pt x="1692282" y="8629285"/>
                </a:cubicBezTo>
                <a:close/>
                <a:moveTo>
                  <a:pt x="5391907" y="7777832"/>
                </a:moveTo>
                <a:cubicBezTo>
                  <a:pt x="5370656" y="7755883"/>
                  <a:pt x="5350142" y="7760604"/>
                  <a:pt x="5330483" y="7765129"/>
                </a:cubicBezTo>
                <a:cubicBezTo>
                  <a:pt x="5316602" y="7704815"/>
                  <a:pt x="5399516" y="7717039"/>
                  <a:pt x="5421397" y="7718264"/>
                </a:cubicBezTo>
                <a:cubicBezTo>
                  <a:pt x="5459447" y="7719348"/>
                  <a:pt x="5490217" y="7712266"/>
                  <a:pt x="5526434" y="7709298"/>
                </a:cubicBezTo>
                <a:cubicBezTo>
                  <a:pt x="5557204" y="7702216"/>
                  <a:pt x="5585823" y="7685790"/>
                  <a:pt x="5619482" y="7714721"/>
                </a:cubicBezTo>
                <a:cubicBezTo>
                  <a:pt x="5543729" y="7737523"/>
                  <a:pt x="5468832" y="7760128"/>
                  <a:pt x="5391907" y="7777832"/>
                </a:cubicBezTo>
                <a:close/>
                <a:moveTo>
                  <a:pt x="8188366" y="7134240"/>
                </a:moveTo>
                <a:cubicBezTo>
                  <a:pt x="8187198" y="7129165"/>
                  <a:pt x="8184862" y="7119017"/>
                  <a:pt x="8182526" y="7108865"/>
                </a:cubicBezTo>
                <a:cubicBezTo>
                  <a:pt x="8197709" y="7105370"/>
                  <a:pt x="8219510" y="7084322"/>
                  <a:pt x="8240532" y="7106205"/>
                </a:cubicBezTo>
                <a:cubicBezTo>
                  <a:pt x="8227686" y="7119847"/>
                  <a:pt x="8207442" y="7124506"/>
                  <a:pt x="8188366" y="7134240"/>
                </a:cubicBezTo>
                <a:close/>
                <a:moveTo>
                  <a:pt x="25286348" y="3200050"/>
                </a:moveTo>
                <a:cubicBezTo>
                  <a:pt x="25271588" y="3148690"/>
                  <a:pt x="25237156" y="3135577"/>
                  <a:pt x="25212560" y="3115907"/>
                </a:cubicBezTo>
                <a:cubicBezTo>
                  <a:pt x="25251913" y="3115906"/>
                  <a:pt x="25291266" y="3122464"/>
                  <a:pt x="25330619" y="3148690"/>
                </a:cubicBezTo>
                <a:cubicBezTo>
                  <a:pt x="25315862" y="3160710"/>
                  <a:pt x="25301105" y="3180380"/>
                  <a:pt x="25286348" y="3200050"/>
                </a:cubicBezTo>
                <a:close/>
                <a:moveTo>
                  <a:pt x="7659818" y="7257348"/>
                </a:moveTo>
                <a:cubicBezTo>
                  <a:pt x="7658052" y="7257502"/>
                  <a:pt x="7655677" y="7256706"/>
                  <a:pt x="7652710" y="7254701"/>
                </a:cubicBezTo>
                <a:cubicBezTo>
                  <a:pt x="7655089" y="7254154"/>
                  <a:pt x="7655985" y="7252604"/>
                  <a:pt x="7656588" y="7249778"/>
                </a:cubicBezTo>
                <a:lnTo>
                  <a:pt x="7658070" y="7240969"/>
                </a:lnTo>
                <a:lnTo>
                  <a:pt x="7657932" y="7240753"/>
                </a:lnTo>
                <a:cubicBezTo>
                  <a:pt x="7650716" y="7224709"/>
                  <a:pt x="7648727" y="7203818"/>
                  <a:pt x="7659434" y="7201354"/>
                </a:cubicBezTo>
                <a:cubicBezTo>
                  <a:pt x="7662874" y="7216299"/>
                  <a:pt x="7667730" y="7237401"/>
                  <a:pt x="7666613" y="7254318"/>
                </a:cubicBezTo>
                <a:lnTo>
                  <a:pt x="7660883" y="7245364"/>
                </a:lnTo>
                <a:lnTo>
                  <a:pt x="7663263" y="7254288"/>
                </a:lnTo>
                <a:cubicBezTo>
                  <a:pt x="7662739" y="7256089"/>
                  <a:pt x="7661584" y="7257193"/>
                  <a:pt x="7659818" y="7257348"/>
                </a:cubicBezTo>
                <a:close/>
                <a:moveTo>
                  <a:pt x="18912030" y="4668022"/>
                </a:moveTo>
                <a:cubicBezTo>
                  <a:pt x="18912030" y="4668022"/>
                  <a:pt x="18912654" y="4664535"/>
                  <a:pt x="18913433" y="4660176"/>
                </a:cubicBezTo>
                <a:lnTo>
                  <a:pt x="18913719" y="4658581"/>
                </a:lnTo>
                <a:close/>
                <a:moveTo>
                  <a:pt x="19462590" y="4544644"/>
                </a:moveTo>
                <a:cubicBezTo>
                  <a:pt x="19462590" y="4512357"/>
                  <a:pt x="19442973" y="4518814"/>
                  <a:pt x="19433165" y="4518814"/>
                </a:cubicBezTo>
                <a:cubicBezTo>
                  <a:pt x="19433165" y="4551101"/>
                  <a:pt x="19447877" y="4544644"/>
                  <a:pt x="19462590" y="4544644"/>
                </a:cubicBezTo>
                <a:close/>
                <a:moveTo>
                  <a:pt x="19217293" y="4603416"/>
                </a:moveTo>
                <a:cubicBezTo>
                  <a:pt x="19225137" y="4601945"/>
                  <a:pt x="19232473" y="4597399"/>
                  <a:pt x="19239808" y="4581889"/>
                </a:cubicBezTo>
                <a:cubicBezTo>
                  <a:pt x="19249588" y="4556218"/>
                  <a:pt x="19263444" y="4543382"/>
                  <a:pt x="19278115" y="4543382"/>
                </a:cubicBezTo>
                <a:cubicBezTo>
                  <a:pt x="19273224" y="4524129"/>
                  <a:pt x="19269149" y="4504875"/>
                  <a:pt x="19263444" y="4492040"/>
                </a:cubicBezTo>
                <a:cubicBezTo>
                  <a:pt x="19254478" y="4492040"/>
                  <a:pt x="19249588" y="4498458"/>
                  <a:pt x="19244698" y="4504875"/>
                </a:cubicBezTo>
                <a:cubicBezTo>
                  <a:pt x="19225137" y="4517711"/>
                  <a:pt x="19206391" y="4530546"/>
                  <a:pt x="19191721" y="4543382"/>
                </a:cubicBezTo>
                <a:cubicBezTo>
                  <a:pt x="19191721" y="4569054"/>
                  <a:pt x="19191721" y="4588307"/>
                  <a:pt x="19191721" y="4606492"/>
                </a:cubicBezTo>
                <a:cubicBezTo>
                  <a:pt x="19201094" y="4603283"/>
                  <a:pt x="19209448" y="4604887"/>
                  <a:pt x="19217293" y="4603416"/>
                </a:cubicBezTo>
                <a:close/>
                <a:moveTo>
                  <a:pt x="21988449" y="3967238"/>
                </a:moveTo>
                <a:cubicBezTo>
                  <a:pt x="21988448" y="3948103"/>
                  <a:pt x="21993476" y="3928972"/>
                  <a:pt x="21998502" y="3916211"/>
                </a:cubicBezTo>
                <a:cubicBezTo>
                  <a:pt x="22008554" y="3916211"/>
                  <a:pt x="22018607" y="3928971"/>
                  <a:pt x="22023635" y="3935346"/>
                </a:cubicBezTo>
                <a:cubicBezTo>
                  <a:pt x="22013582" y="3948103"/>
                  <a:pt x="21998501" y="3954481"/>
                  <a:pt x="21988449" y="3967238"/>
                </a:cubicBezTo>
                <a:close/>
                <a:moveTo>
                  <a:pt x="20164868" y="4388580"/>
                </a:moveTo>
                <a:cubicBezTo>
                  <a:pt x="20150720" y="4388580"/>
                  <a:pt x="20136573" y="4388580"/>
                  <a:pt x="20122425" y="4388580"/>
                </a:cubicBezTo>
                <a:cubicBezTo>
                  <a:pt x="20122425" y="4363620"/>
                  <a:pt x="20136573" y="4337576"/>
                  <a:pt x="20150719" y="4337576"/>
                </a:cubicBezTo>
                <a:cubicBezTo>
                  <a:pt x="20160152" y="4344087"/>
                  <a:pt x="20160151" y="4376643"/>
                  <a:pt x="20164868" y="4388580"/>
                </a:cubicBezTo>
                <a:close/>
                <a:moveTo>
                  <a:pt x="18940749" y="4674097"/>
                </a:moveTo>
                <a:cubicBezTo>
                  <a:pt x="18933644" y="4675701"/>
                  <a:pt x="18926439" y="4670889"/>
                  <a:pt x="18919235" y="4654849"/>
                </a:cubicBezTo>
                <a:cubicBezTo>
                  <a:pt x="18933645" y="4654849"/>
                  <a:pt x="18948055" y="4654849"/>
                  <a:pt x="18961664" y="4654849"/>
                </a:cubicBezTo>
                <a:cubicBezTo>
                  <a:pt x="18954859" y="4664473"/>
                  <a:pt x="18947854" y="4672493"/>
                  <a:pt x="18940749" y="4674097"/>
                </a:cubicBezTo>
                <a:close/>
                <a:moveTo>
                  <a:pt x="26304076" y="2982201"/>
                </a:moveTo>
                <a:cubicBezTo>
                  <a:pt x="26304076" y="2955681"/>
                  <a:pt x="26308624" y="2950158"/>
                  <a:pt x="26317726" y="2950157"/>
                </a:cubicBezTo>
                <a:cubicBezTo>
                  <a:pt x="26317726" y="2975572"/>
                  <a:pt x="26308624" y="2982201"/>
                  <a:pt x="26304076" y="2982201"/>
                </a:cubicBezTo>
                <a:close/>
                <a:moveTo>
                  <a:pt x="19834583" y="4472679"/>
                </a:moveTo>
                <a:lnTo>
                  <a:pt x="19836391" y="4467799"/>
                </a:lnTo>
                <a:cubicBezTo>
                  <a:pt x="19837031" y="4466071"/>
                  <a:pt x="19836604" y="4467223"/>
                  <a:pt x="19835752" y="4469527"/>
                </a:cubicBezTo>
                <a:close/>
                <a:moveTo>
                  <a:pt x="20965376" y="4213314"/>
                </a:moveTo>
                <a:cubicBezTo>
                  <a:pt x="20965377" y="4187024"/>
                  <a:pt x="20970181" y="4181402"/>
                  <a:pt x="20978986" y="4181402"/>
                </a:cubicBezTo>
                <a:cubicBezTo>
                  <a:pt x="20978987" y="4200741"/>
                  <a:pt x="20974983" y="4213315"/>
                  <a:pt x="20965376" y="4213314"/>
                </a:cubicBezTo>
                <a:close/>
                <a:moveTo>
                  <a:pt x="645851" y="8889824"/>
                </a:moveTo>
                <a:cubicBezTo>
                  <a:pt x="640670" y="8889673"/>
                  <a:pt x="634902" y="8886970"/>
                  <a:pt x="629429" y="8885544"/>
                </a:cubicBezTo>
                <a:cubicBezTo>
                  <a:pt x="634315" y="8884419"/>
                  <a:pt x="633140" y="8879314"/>
                  <a:pt x="631966" y="8874211"/>
                </a:cubicBezTo>
                <a:cubicBezTo>
                  <a:pt x="642915" y="8877065"/>
                  <a:pt x="648976" y="8881045"/>
                  <a:pt x="658753" y="8878795"/>
                </a:cubicBezTo>
                <a:cubicBezTo>
                  <a:pt x="655625" y="8887575"/>
                  <a:pt x="651031" y="8889976"/>
                  <a:pt x="645851" y="8889824"/>
                </a:cubicBezTo>
                <a:close/>
                <a:moveTo>
                  <a:pt x="18918407" y="4686905"/>
                </a:moveTo>
                <a:cubicBezTo>
                  <a:pt x="18908429" y="4686905"/>
                  <a:pt x="18908429" y="4686905"/>
                  <a:pt x="18913418" y="4673789"/>
                </a:cubicBezTo>
                <a:cubicBezTo>
                  <a:pt x="18913418" y="4673789"/>
                  <a:pt x="18913418" y="4680347"/>
                  <a:pt x="18918407" y="4686905"/>
                </a:cubicBezTo>
                <a:close/>
                <a:moveTo>
                  <a:pt x="23933720" y="3536226"/>
                </a:moveTo>
                <a:cubicBezTo>
                  <a:pt x="23933721" y="3515770"/>
                  <a:pt x="23938272" y="3508951"/>
                  <a:pt x="23947372" y="3508951"/>
                </a:cubicBezTo>
                <a:cubicBezTo>
                  <a:pt x="23947372" y="3529407"/>
                  <a:pt x="23942821" y="3536226"/>
                  <a:pt x="23933720" y="3536226"/>
                </a:cubicBezTo>
                <a:close/>
                <a:moveTo>
                  <a:pt x="1186437" y="8771905"/>
                </a:moveTo>
                <a:cubicBezTo>
                  <a:pt x="1179178" y="8740364"/>
                  <a:pt x="1199936" y="8741123"/>
                  <a:pt x="1209713" y="8738872"/>
                </a:cubicBezTo>
                <a:cubicBezTo>
                  <a:pt x="1216972" y="8770413"/>
                  <a:pt x="1196211" y="8769655"/>
                  <a:pt x="1186437" y="8771905"/>
                </a:cubicBezTo>
                <a:close/>
                <a:moveTo>
                  <a:pt x="20058981" y="4428815"/>
                </a:moveTo>
                <a:cubicBezTo>
                  <a:pt x="20050175" y="4430472"/>
                  <a:pt x="20039567" y="4425500"/>
                  <a:pt x="20032362" y="4425500"/>
                </a:cubicBezTo>
                <a:cubicBezTo>
                  <a:pt x="20032363" y="4391522"/>
                  <a:pt x="20048124" y="4389864"/>
                  <a:pt x="20062082" y="4391159"/>
                </a:cubicBezTo>
                <a:cubicBezTo>
                  <a:pt x="20066736" y="4391591"/>
                  <a:pt x="20071188" y="4392351"/>
                  <a:pt x="20074792" y="4392351"/>
                </a:cubicBezTo>
                <a:cubicBezTo>
                  <a:pt x="20074792" y="4418870"/>
                  <a:pt x="20067787" y="4427157"/>
                  <a:pt x="20058981" y="4428815"/>
                </a:cubicBezTo>
                <a:close/>
                <a:moveTo>
                  <a:pt x="1574806" y="8684088"/>
                </a:moveTo>
                <a:cubicBezTo>
                  <a:pt x="1570108" y="8663675"/>
                  <a:pt x="1578351" y="8656403"/>
                  <a:pt x="1586984" y="8654416"/>
                </a:cubicBezTo>
                <a:cubicBezTo>
                  <a:pt x="1591683" y="8674831"/>
                  <a:pt x="1584224" y="8681920"/>
                  <a:pt x="1574806" y="8684088"/>
                </a:cubicBezTo>
                <a:close/>
                <a:moveTo>
                  <a:pt x="3314690" y="8283661"/>
                </a:moveTo>
                <a:cubicBezTo>
                  <a:pt x="3308757" y="8257884"/>
                  <a:pt x="3307893" y="8230938"/>
                  <a:pt x="3298276" y="8212343"/>
                </a:cubicBezTo>
                <a:cubicBezTo>
                  <a:pt x="3282211" y="8188897"/>
                  <a:pt x="3292051" y="8278014"/>
                  <a:pt x="3293237" y="8283169"/>
                </a:cubicBezTo>
                <a:cubicBezTo>
                  <a:pt x="3275663" y="8276359"/>
                  <a:pt x="3263157" y="8268379"/>
                  <a:pt x="3250651" y="8260400"/>
                </a:cubicBezTo>
                <a:cubicBezTo>
                  <a:pt x="3253345" y="8248918"/>
                  <a:pt x="3262292" y="8241432"/>
                  <a:pt x="3258733" y="8225967"/>
                </a:cubicBezTo>
                <a:cubicBezTo>
                  <a:pt x="3260238" y="8209336"/>
                  <a:pt x="3255173" y="8210501"/>
                  <a:pt x="3256876" y="8194728"/>
                </a:cubicBezTo>
                <a:cubicBezTo>
                  <a:pt x="3305839" y="8198841"/>
                  <a:pt x="3348942" y="8200683"/>
                  <a:pt x="3390807" y="8200998"/>
                </a:cubicBezTo>
                <a:cubicBezTo>
                  <a:pt x="3382729" y="8235431"/>
                  <a:pt x="3349931" y="8204978"/>
                  <a:pt x="3332037" y="8219953"/>
                </a:cubicBezTo>
                <a:cubicBezTo>
                  <a:pt x="3314143" y="8234925"/>
                  <a:pt x="3334956" y="8278997"/>
                  <a:pt x="3314690" y="8283661"/>
                </a:cubicBezTo>
                <a:close/>
                <a:moveTo>
                  <a:pt x="19830632" y="4483349"/>
                </a:moveTo>
                <a:lnTo>
                  <a:pt x="19834583" y="4472679"/>
                </a:lnTo>
                <a:lnTo>
                  <a:pt x="19832552" y="4478165"/>
                </a:lnTo>
                <a:cubicBezTo>
                  <a:pt x="19831484" y="4481045"/>
                  <a:pt x="19830632" y="4483349"/>
                  <a:pt x="19830632" y="4483349"/>
                </a:cubicBezTo>
                <a:close/>
                <a:moveTo>
                  <a:pt x="23291637" y="3687829"/>
                </a:moveTo>
                <a:cubicBezTo>
                  <a:pt x="23270889" y="3687829"/>
                  <a:pt x="23281261" y="3668583"/>
                  <a:pt x="23291637" y="3655752"/>
                </a:cubicBezTo>
                <a:cubicBezTo>
                  <a:pt x="23291636" y="3668583"/>
                  <a:pt x="23291637" y="3681412"/>
                  <a:pt x="23291637" y="3687829"/>
                </a:cubicBezTo>
                <a:close/>
                <a:moveTo>
                  <a:pt x="8812557" y="7021687"/>
                </a:moveTo>
                <a:cubicBezTo>
                  <a:pt x="8844491" y="7019735"/>
                  <a:pt x="8867760" y="7003585"/>
                  <a:pt x="8894975" y="6981130"/>
                </a:cubicBezTo>
                <a:cubicBezTo>
                  <a:pt x="8865808" y="6971654"/>
                  <a:pt x="8835460" y="6957049"/>
                  <a:pt x="8809832" y="6962947"/>
                </a:cubicBezTo>
                <a:cubicBezTo>
                  <a:pt x="8814551" y="6983451"/>
                  <a:pt x="8812964" y="7000005"/>
                  <a:pt x="8812557" y="7021687"/>
                </a:cubicBezTo>
                <a:close/>
                <a:moveTo>
                  <a:pt x="23690237" y="3597849"/>
                </a:moveTo>
                <a:cubicBezTo>
                  <a:pt x="23528948" y="3547359"/>
                  <a:pt x="23362748" y="3489347"/>
                  <a:pt x="23196548" y="3431336"/>
                </a:cubicBezTo>
                <a:cubicBezTo>
                  <a:pt x="23206372" y="3386215"/>
                  <a:pt x="23211286" y="3335721"/>
                  <a:pt x="23216196" y="3290600"/>
                </a:cubicBezTo>
                <a:cubicBezTo>
                  <a:pt x="23206373" y="3284155"/>
                  <a:pt x="23196548" y="3284155"/>
                  <a:pt x="23191635" y="3277709"/>
                </a:cubicBezTo>
                <a:cubicBezTo>
                  <a:pt x="23194093" y="3258372"/>
                  <a:pt x="23202688" y="3253538"/>
                  <a:pt x="23212514" y="3254346"/>
                </a:cubicBezTo>
                <a:cubicBezTo>
                  <a:pt x="23222339" y="3255149"/>
                  <a:pt x="23233391" y="3261596"/>
                  <a:pt x="23240759" y="3264818"/>
                </a:cubicBezTo>
                <a:cubicBezTo>
                  <a:pt x="23270233" y="3277709"/>
                  <a:pt x="23304620" y="3284155"/>
                  <a:pt x="23333275" y="3290600"/>
                </a:cubicBezTo>
                <a:cubicBezTo>
                  <a:pt x="23338187" y="3342167"/>
                  <a:pt x="23343099" y="3411998"/>
                  <a:pt x="23372572" y="3424889"/>
                </a:cubicBezTo>
                <a:cubicBezTo>
                  <a:pt x="23416783" y="3444225"/>
                  <a:pt x="23460994" y="3450671"/>
                  <a:pt x="23509300" y="3470010"/>
                </a:cubicBezTo>
                <a:cubicBezTo>
                  <a:pt x="23548597" y="3482899"/>
                  <a:pt x="23592808" y="3508684"/>
                  <a:pt x="23637019" y="3515130"/>
                </a:cubicBezTo>
                <a:cubicBezTo>
                  <a:pt x="23650937" y="3515130"/>
                  <a:pt x="23665674" y="3515130"/>
                  <a:pt x="23680412" y="3528021"/>
                </a:cubicBezTo>
                <a:cubicBezTo>
                  <a:pt x="23695148" y="3540913"/>
                  <a:pt x="23690236" y="3572068"/>
                  <a:pt x="23690237" y="3597849"/>
                </a:cubicBezTo>
                <a:close/>
                <a:moveTo>
                  <a:pt x="920202" y="8842679"/>
                </a:moveTo>
                <a:cubicBezTo>
                  <a:pt x="910081" y="8845009"/>
                  <a:pt x="863325" y="8850234"/>
                  <a:pt x="876307" y="8814034"/>
                </a:cubicBezTo>
                <a:cubicBezTo>
                  <a:pt x="890060" y="8827475"/>
                  <a:pt x="907662" y="8834495"/>
                  <a:pt x="920202" y="8842679"/>
                </a:cubicBezTo>
                <a:close/>
                <a:moveTo>
                  <a:pt x="22661300" y="3839352"/>
                </a:moveTo>
                <a:cubicBezTo>
                  <a:pt x="22647153" y="3839352"/>
                  <a:pt x="22633007" y="3839352"/>
                  <a:pt x="22618860" y="3839352"/>
                </a:cubicBezTo>
                <a:cubicBezTo>
                  <a:pt x="22618859" y="3819818"/>
                  <a:pt x="22623575" y="3800284"/>
                  <a:pt x="22628290" y="3788349"/>
                </a:cubicBezTo>
                <a:cubicBezTo>
                  <a:pt x="22642439" y="3793774"/>
                  <a:pt x="22661301" y="3800284"/>
                  <a:pt x="22661300" y="3839352"/>
                </a:cubicBezTo>
                <a:close/>
                <a:moveTo>
                  <a:pt x="20924970" y="4241844"/>
                </a:moveTo>
                <a:cubicBezTo>
                  <a:pt x="20910950" y="4241844"/>
                  <a:pt x="20896932" y="4241844"/>
                  <a:pt x="20896931" y="4211129"/>
                </a:cubicBezTo>
                <a:cubicBezTo>
                  <a:pt x="20906277" y="4211129"/>
                  <a:pt x="20924971" y="4204986"/>
                  <a:pt x="20924970" y="4241844"/>
                </a:cubicBezTo>
                <a:close/>
                <a:moveTo>
                  <a:pt x="22676497" y="3839368"/>
                </a:moveTo>
                <a:cubicBezTo>
                  <a:pt x="22676498" y="3820120"/>
                  <a:pt x="22676497" y="3807291"/>
                  <a:pt x="22686475" y="3807291"/>
                </a:cubicBezTo>
                <a:cubicBezTo>
                  <a:pt x="22686474" y="3826540"/>
                  <a:pt x="22686474" y="3839368"/>
                  <a:pt x="22676497" y="3839368"/>
                </a:cubicBezTo>
                <a:close/>
                <a:moveTo>
                  <a:pt x="681196" y="8905495"/>
                </a:moveTo>
                <a:cubicBezTo>
                  <a:pt x="676012" y="8905344"/>
                  <a:pt x="670244" y="8902641"/>
                  <a:pt x="664770" y="8901214"/>
                </a:cubicBezTo>
                <a:cubicBezTo>
                  <a:pt x="669657" y="8900089"/>
                  <a:pt x="668482" y="8894986"/>
                  <a:pt x="672195" y="8888757"/>
                </a:cubicBezTo>
                <a:cubicBezTo>
                  <a:pt x="678256" y="8892736"/>
                  <a:pt x="689208" y="8895590"/>
                  <a:pt x="694095" y="8894465"/>
                </a:cubicBezTo>
                <a:cubicBezTo>
                  <a:pt x="690970" y="8903246"/>
                  <a:pt x="686376" y="8905647"/>
                  <a:pt x="681196" y="8905495"/>
                </a:cubicBezTo>
                <a:close/>
                <a:moveTo>
                  <a:pt x="23733298" y="3600783"/>
                </a:moveTo>
                <a:cubicBezTo>
                  <a:pt x="23724456" y="3602262"/>
                  <a:pt x="23713845" y="3597418"/>
                  <a:pt x="23706772" y="3597418"/>
                </a:cubicBezTo>
                <a:cubicBezTo>
                  <a:pt x="23706772" y="3572129"/>
                  <a:pt x="23713846" y="3564325"/>
                  <a:pt x="23722688" y="3562845"/>
                </a:cubicBezTo>
                <a:cubicBezTo>
                  <a:pt x="23731530" y="3561365"/>
                  <a:pt x="23742140" y="3566208"/>
                  <a:pt x="23749215" y="3566208"/>
                </a:cubicBezTo>
                <a:cubicBezTo>
                  <a:pt x="23749214" y="3591501"/>
                  <a:pt x="23742141" y="3599304"/>
                  <a:pt x="23733298" y="3600783"/>
                </a:cubicBezTo>
                <a:close/>
                <a:moveTo>
                  <a:pt x="19438682" y="4589442"/>
                </a:moveTo>
                <a:cubicBezTo>
                  <a:pt x="19430713" y="4592536"/>
                  <a:pt x="19423357" y="4592536"/>
                  <a:pt x="19418453" y="4583388"/>
                </a:cubicBezTo>
                <a:cubicBezTo>
                  <a:pt x="19394749" y="4557558"/>
                  <a:pt x="19418452" y="4486528"/>
                  <a:pt x="19424175" y="4454241"/>
                </a:cubicBezTo>
                <a:cubicBezTo>
                  <a:pt x="19445630" y="4478456"/>
                  <a:pt x="19464787" y="4466348"/>
                  <a:pt x="19475094" y="4431539"/>
                </a:cubicBezTo>
                <a:lnTo>
                  <a:pt x="19481570" y="4393418"/>
                </a:lnTo>
                <a:lnTo>
                  <a:pt x="19481204" y="4392351"/>
                </a:lnTo>
                <a:lnTo>
                  <a:pt x="19481989" y="4390953"/>
                </a:lnTo>
                <a:lnTo>
                  <a:pt x="19482207" y="4389668"/>
                </a:lnTo>
                <a:lnTo>
                  <a:pt x="19482477" y="4390083"/>
                </a:lnTo>
                <a:lnTo>
                  <a:pt x="19486323" y="4383235"/>
                </a:lnTo>
                <a:cubicBezTo>
                  <a:pt x="19488030" y="4383235"/>
                  <a:pt x="19490305" y="4386274"/>
                  <a:pt x="19494856" y="4392351"/>
                </a:cubicBezTo>
                <a:lnTo>
                  <a:pt x="19489744" y="4401288"/>
                </a:lnTo>
                <a:lnTo>
                  <a:pt x="19491172" y="4403490"/>
                </a:lnTo>
                <a:cubicBezTo>
                  <a:pt x="19501517" y="4412268"/>
                  <a:pt x="19515310" y="4407425"/>
                  <a:pt x="19526345" y="4402582"/>
                </a:cubicBezTo>
                <a:cubicBezTo>
                  <a:pt x="19545962" y="4396125"/>
                  <a:pt x="19570483" y="4396125"/>
                  <a:pt x="19589283" y="4389668"/>
                </a:cubicBezTo>
                <a:cubicBezTo>
                  <a:pt x="19584378" y="4377828"/>
                  <a:pt x="19584378" y="4345542"/>
                  <a:pt x="19574569" y="4345542"/>
                </a:cubicBezTo>
                <a:cubicBezTo>
                  <a:pt x="19560675" y="4339085"/>
                  <a:pt x="19541057" y="4358456"/>
                  <a:pt x="19526345" y="4371371"/>
                </a:cubicBezTo>
                <a:cubicBezTo>
                  <a:pt x="19496920" y="4402582"/>
                  <a:pt x="19482207" y="4364914"/>
                  <a:pt x="19462590" y="4326170"/>
                </a:cubicBezTo>
                <a:cubicBezTo>
                  <a:pt x="19755208" y="4179911"/>
                  <a:pt x="20048642" y="4005561"/>
                  <a:pt x="20351070" y="4005561"/>
                </a:cubicBezTo>
                <a:cubicBezTo>
                  <a:pt x="20223560" y="4057221"/>
                  <a:pt x="20101772" y="4128251"/>
                  <a:pt x="19979984" y="4191641"/>
                </a:cubicBezTo>
                <a:cubicBezTo>
                  <a:pt x="19916229" y="4216395"/>
                  <a:pt x="19858196" y="4242224"/>
                  <a:pt x="19799345" y="4261596"/>
                </a:cubicBezTo>
                <a:cubicBezTo>
                  <a:pt x="19765017" y="4268053"/>
                  <a:pt x="19736408" y="4274511"/>
                  <a:pt x="19706983" y="4280968"/>
                </a:cubicBezTo>
                <a:cubicBezTo>
                  <a:pt x="19692270" y="4280968"/>
                  <a:pt x="19677558" y="4280968"/>
                  <a:pt x="19662845" y="4280968"/>
                </a:cubicBezTo>
                <a:cubicBezTo>
                  <a:pt x="19653037" y="4300341"/>
                  <a:pt x="19643229" y="4326170"/>
                  <a:pt x="19633419" y="4345542"/>
                </a:cubicBezTo>
                <a:cubicBezTo>
                  <a:pt x="19730687" y="4319713"/>
                  <a:pt x="19828771" y="4287425"/>
                  <a:pt x="19926038" y="4261596"/>
                </a:cubicBezTo>
                <a:cubicBezTo>
                  <a:pt x="19970175" y="4248682"/>
                  <a:pt x="20014314" y="4216395"/>
                  <a:pt x="20057634" y="4191641"/>
                </a:cubicBezTo>
                <a:cubicBezTo>
                  <a:pt x="20101771" y="4173453"/>
                  <a:pt x="20145910" y="4154082"/>
                  <a:pt x="20190048" y="4134710"/>
                </a:cubicBezTo>
                <a:cubicBezTo>
                  <a:pt x="20282409" y="4095966"/>
                  <a:pt x="20379677" y="4063679"/>
                  <a:pt x="20472857" y="4044307"/>
                </a:cubicBezTo>
                <a:cubicBezTo>
                  <a:pt x="20521080" y="4031393"/>
                  <a:pt x="20570123" y="4018476"/>
                  <a:pt x="20614261" y="4012020"/>
                </a:cubicBezTo>
                <a:cubicBezTo>
                  <a:pt x="20653495" y="4005561"/>
                  <a:pt x="20691912" y="4012020"/>
                  <a:pt x="20726241" y="3967895"/>
                </a:cubicBezTo>
                <a:cubicBezTo>
                  <a:pt x="20892166" y="3948521"/>
                  <a:pt x="21058092" y="3922692"/>
                  <a:pt x="21224018" y="3916236"/>
                </a:cubicBezTo>
                <a:cubicBezTo>
                  <a:pt x="21233827" y="3916236"/>
                  <a:pt x="21277964" y="3916236"/>
                  <a:pt x="21258347" y="3948521"/>
                </a:cubicBezTo>
                <a:cubicBezTo>
                  <a:pt x="21233826" y="3986187"/>
                  <a:pt x="21199497" y="3993724"/>
                  <a:pt x="21165166" y="4005561"/>
                </a:cubicBezTo>
                <a:cubicBezTo>
                  <a:pt x="21072805" y="4037849"/>
                  <a:pt x="20979625" y="4050764"/>
                  <a:pt x="20887263" y="4057221"/>
                </a:cubicBezTo>
                <a:cubicBezTo>
                  <a:pt x="20838221" y="4057221"/>
                  <a:pt x="20785090" y="4050763"/>
                  <a:pt x="20736049" y="4057220"/>
                </a:cubicBezTo>
                <a:cubicBezTo>
                  <a:pt x="20721336" y="4057221"/>
                  <a:pt x="20721337" y="4083051"/>
                  <a:pt x="20711528" y="4102423"/>
                </a:cubicBezTo>
                <a:cubicBezTo>
                  <a:pt x="20701719" y="4121794"/>
                  <a:pt x="20677199" y="4108879"/>
                  <a:pt x="20667391" y="4108879"/>
                </a:cubicBezTo>
                <a:cubicBezTo>
                  <a:pt x="20570123" y="4115338"/>
                  <a:pt x="20472857" y="4128251"/>
                  <a:pt x="20379677" y="4160539"/>
                </a:cubicBezTo>
                <a:cubicBezTo>
                  <a:pt x="20185144" y="4209938"/>
                  <a:pt x="19999601" y="4293883"/>
                  <a:pt x="19809153" y="4389668"/>
                </a:cubicBezTo>
                <a:cubicBezTo>
                  <a:pt x="19716791" y="4434869"/>
                  <a:pt x="19623611" y="4486528"/>
                  <a:pt x="19531249" y="4531729"/>
                </a:cubicBezTo>
                <a:cubicBezTo>
                  <a:pt x="19511632" y="4544644"/>
                  <a:pt x="19487111" y="4557558"/>
                  <a:pt x="19462590" y="4576931"/>
                </a:cubicBezTo>
                <a:cubicBezTo>
                  <a:pt x="19455234" y="4580159"/>
                  <a:pt x="19446651" y="4586348"/>
                  <a:pt x="19438682" y="4589442"/>
                </a:cubicBezTo>
                <a:close/>
                <a:moveTo>
                  <a:pt x="17887093" y="4948048"/>
                </a:moveTo>
                <a:cubicBezTo>
                  <a:pt x="17882192" y="4928723"/>
                  <a:pt x="17877290" y="4915839"/>
                  <a:pt x="17872390" y="4902954"/>
                </a:cubicBezTo>
                <a:cubicBezTo>
                  <a:pt x="17867489" y="4915839"/>
                  <a:pt x="17863405" y="4928723"/>
                  <a:pt x="17857687" y="4948048"/>
                </a:cubicBezTo>
                <a:cubicBezTo>
                  <a:pt x="17867489" y="4948048"/>
                  <a:pt x="17877290" y="4948048"/>
                  <a:pt x="17887093" y="4948048"/>
                </a:cubicBezTo>
                <a:close/>
                <a:moveTo>
                  <a:pt x="19951408" y="4473832"/>
                </a:moveTo>
                <a:cubicBezTo>
                  <a:pt x="19949132" y="4464210"/>
                  <a:pt x="19946857" y="4459399"/>
                  <a:pt x="19946289" y="4455388"/>
                </a:cubicBezTo>
                <a:lnTo>
                  <a:pt x="19951158" y="4442422"/>
                </a:lnTo>
                <a:lnTo>
                  <a:pt x="19949512" y="4440500"/>
                </a:lnTo>
                <a:cubicBezTo>
                  <a:pt x="19954227" y="4437311"/>
                  <a:pt x="19964839" y="4429337"/>
                  <a:pt x="19974271" y="4427743"/>
                </a:cubicBezTo>
                <a:cubicBezTo>
                  <a:pt x="19983701" y="4426148"/>
                  <a:pt x="19991955" y="4430932"/>
                  <a:pt x="19991955" y="4453257"/>
                </a:cubicBezTo>
                <a:cubicBezTo>
                  <a:pt x="19981344" y="4453257"/>
                  <a:pt x="19968081" y="4456844"/>
                  <a:pt x="19958133" y="4450567"/>
                </a:cubicBezTo>
                <a:lnTo>
                  <a:pt x="19953019" y="4444596"/>
                </a:lnTo>
                <a:lnTo>
                  <a:pt x="19953684" y="4445765"/>
                </a:lnTo>
                <a:cubicBezTo>
                  <a:pt x="19954820" y="4448171"/>
                  <a:pt x="19955957" y="4451379"/>
                  <a:pt x="19955958" y="4454587"/>
                </a:cubicBezTo>
                <a:cubicBezTo>
                  <a:pt x="19951407" y="4461002"/>
                  <a:pt x="19951407" y="4467417"/>
                  <a:pt x="19951408" y="4473832"/>
                </a:cubicBezTo>
                <a:close/>
                <a:moveTo>
                  <a:pt x="19948712" y="4475293"/>
                </a:moveTo>
                <a:cubicBezTo>
                  <a:pt x="19929499" y="4475293"/>
                  <a:pt x="19910285" y="4481672"/>
                  <a:pt x="19891874" y="4488050"/>
                </a:cubicBezTo>
                <a:cubicBezTo>
                  <a:pt x="19891875" y="4462537"/>
                  <a:pt x="19903682" y="4449779"/>
                  <a:pt x="19916690" y="4448185"/>
                </a:cubicBezTo>
                <a:cubicBezTo>
                  <a:pt x="19929699" y="4446590"/>
                  <a:pt x="19943908" y="4456158"/>
                  <a:pt x="19948712" y="4475293"/>
                </a:cubicBezTo>
                <a:close/>
                <a:moveTo>
                  <a:pt x="5735222" y="7750388"/>
                </a:moveTo>
                <a:cubicBezTo>
                  <a:pt x="5700918" y="7741906"/>
                  <a:pt x="5671734" y="7732246"/>
                  <a:pt x="5637091" y="7718381"/>
                </a:cubicBezTo>
                <a:cubicBezTo>
                  <a:pt x="5638632" y="7701652"/>
                  <a:pt x="5636245" y="7691280"/>
                  <a:pt x="5637787" y="7674549"/>
                </a:cubicBezTo>
                <a:cubicBezTo>
                  <a:pt x="5648028" y="7672192"/>
                  <a:pt x="5653149" y="7671014"/>
                  <a:pt x="5662537" y="7668853"/>
                </a:cubicBezTo>
                <a:cubicBezTo>
                  <a:pt x="5677899" y="7665318"/>
                  <a:pt x="5693261" y="7661782"/>
                  <a:pt x="5714938" y="7662250"/>
                </a:cubicBezTo>
                <a:cubicBezTo>
                  <a:pt x="5750782" y="7654000"/>
                  <a:pt x="5787821" y="7650936"/>
                  <a:pt x="5824006" y="7648067"/>
                </a:cubicBezTo>
                <a:cubicBezTo>
                  <a:pt x="5902012" y="7635572"/>
                  <a:pt x="5974896" y="7624262"/>
                  <a:pt x="6052047" y="7611963"/>
                </a:cubicBezTo>
                <a:cubicBezTo>
                  <a:pt x="5983596" y="7638634"/>
                  <a:pt x="5919413" y="7664325"/>
                  <a:pt x="5854036" y="7684831"/>
                </a:cubicBezTo>
                <a:cubicBezTo>
                  <a:pt x="5815116" y="7699247"/>
                  <a:pt x="5780464" y="7712681"/>
                  <a:pt x="5743426" y="7715746"/>
                </a:cubicBezTo>
                <a:cubicBezTo>
                  <a:pt x="5738304" y="7716925"/>
                  <a:pt x="5713893" y="7728002"/>
                  <a:pt x="5706387" y="7718812"/>
                </a:cubicBezTo>
                <a:cubicBezTo>
                  <a:pt x="5715086" y="7733186"/>
                  <a:pt x="5724135" y="7725644"/>
                  <a:pt x="5729256" y="7724466"/>
                </a:cubicBezTo>
                <a:cubicBezTo>
                  <a:pt x="5730449" y="7729650"/>
                  <a:pt x="5732836" y="7740020"/>
                  <a:pt x="5735222" y="7750388"/>
                </a:cubicBezTo>
                <a:close/>
                <a:moveTo>
                  <a:pt x="4251317" y="8091909"/>
                </a:moveTo>
                <a:cubicBezTo>
                  <a:pt x="4248967" y="8081700"/>
                  <a:pt x="4246618" y="8071493"/>
                  <a:pt x="4245443" y="8066388"/>
                </a:cubicBezTo>
                <a:cubicBezTo>
                  <a:pt x="4267142" y="8061394"/>
                  <a:pt x="4259817" y="8079203"/>
                  <a:pt x="4251317" y="8091909"/>
                </a:cubicBezTo>
                <a:close/>
                <a:moveTo>
                  <a:pt x="5633894" y="7773714"/>
                </a:moveTo>
                <a:cubicBezTo>
                  <a:pt x="5629196" y="7753297"/>
                  <a:pt x="5632780" y="7747098"/>
                  <a:pt x="5642299" y="7744907"/>
                </a:cubicBezTo>
                <a:cubicBezTo>
                  <a:pt x="5645823" y="7760219"/>
                  <a:pt x="5643414" y="7771523"/>
                  <a:pt x="5633894" y="7773714"/>
                </a:cubicBezTo>
                <a:close/>
                <a:moveTo>
                  <a:pt x="6081438" y="7670714"/>
                </a:moveTo>
                <a:cubicBezTo>
                  <a:pt x="6071920" y="7672904"/>
                  <a:pt x="6064811" y="7663791"/>
                  <a:pt x="6061287" y="7648479"/>
                </a:cubicBezTo>
                <a:cubicBezTo>
                  <a:pt x="6070806" y="7646288"/>
                  <a:pt x="6076739" y="7650297"/>
                  <a:pt x="6081438" y="7670714"/>
                </a:cubicBezTo>
                <a:close/>
                <a:moveTo>
                  <a:pt x="999815" y="8840229"/>
                </a:moveTo>
                <a:cubicBezTo>
                  <a:pt x="995116" y="8819812"/>
                  <a:pt x="998701" y="8813613"/>
                  <a:pt x="1008221" y="8811422"/>
                </a:cubicBezTo>
                <a:cubicBezTo>
                  <a:pt x="1011744" y="8826734"/>
                  <a:pt x="1009334" y="8838038"/>
                  <a:pt x="999815" y="8840229"/>
                </a:cubicBezTo>
                <a:close/>
                <a:moveTo>
                  <a:pt x="19118367" y="4670669"/>
                </a:moveTo>
                <a:cubicBezTo>
                  <a:pt x="19118367" y="4651416"/>
                  <a:pt x="19114292" y="4638580"/>
                  <a:pt x="19104511" y="4638580"/>
                </a:cubicBezTo>
                <a:cubicBezTo>
                  <a:pt x="19104511" y="4657834"/>
                  <a:pt x="19108587" y="4670670"/>
                  <a:pt x="19118367" y="4670669"/>
                </a:cubicBezTo>
                <a:close/>
                <a:moveTo>
                  <a:pt x="1610705" y="8702031"/>
                </a:moveTo>
                <a:cubicBezTo>
                  <a:pt x="1603446" y="8670489"/>
                  <a:pt x="1624206" y="8671246"/>
                  <a:pt x="1633980" y="8668997"/>
                </a:cubicBezTo>
                <a:cubicBezTo>
                  <a:pt x="1641239" y="8700539"/>
                  <a:pt x="1625369" y="8698656"/>
                  <a:pt x="1610705" y="8702031"/>
                </a:cubicBezTo>
                <a:close/>
                <a:moveTo>
                  <a:pt x="26183197" y="3048502"/>
                </a:moveTo>
                <a:cubicBezTo>
                  <a:pt x="26168786" y="3041896"/>
                  <a:pt x="26159179" y="3035287"/>
                  <a:pt x="26145572" y="3028679"/>
                </a:cubicBezTo>
                <a:cubicBezTo>
                  <a:pt x="26152376" y="3015466"/>
                  <a:pt x="26159380" y="3013813"/>
                  <a:pt x="26166485" y="3016291"/>
                </a:cubicBezTo>
                <a:cubicBezTo>
                  <a:pt x="26173590" y="3018770"/>
                  <a:pt x="26180795" y="3025377"/>
                  <a:pt x="26188001" y="3028679"/>
                </a:cubicBezTo>
                <a:cubicBezTo>
                  <a:pt x="26188001" y="3035287"/>
                  <a:pt x="26183197" y="3041895"/>
                  <a:pt x="26183197" y="3048502"/>
                </a:cubicBezTo>
                <a:close/>
                <a:moveTo>
                  <a:pt x="20363781" y="4388560"/>
                </a:moveTo>
                <a:cubicBezTo>
                  <a:pt x="20363781" y="4369778"/>
                  <a:pt x="20368332" y="4356518"/>
                  <a:pt x="20377433" y="4356519"/>
                </a:cubicBezTo>
                <a:cubicBezTo>
                  <a:pt x="20377433" y="4383036"/>
                  <a:pt x="20372882" y="4388560"/>
                  <a:pt x="20363781" y="4388560"/>
                </a:cubicBezTo>
                <a:close/>
                <a:moveTo>
                  <a:pt x="26017825" y="3088782"/>
                </a:moveTo>
                <a:lnTo>
                  <a:pt x="26015777" y="3084737"/>
                </a:lnTo>
                <a:lnTo>
                  <a:pt x="26013531" y="3075112"/>
                </a:lnTo>
                <a:cubicBezTo>
                  <a:pt x="26013530" y="3070301"/>
                  <a:pt x="26014778" y="3065488"/>
                  <a:pt x="26017273" y="3059072"/>
                </a:cubicBezTo>
                <a:cubicBezTo>
                  <a:pt x="26019767" y="3065488"/>
                  <a:pt x="26021014" y="3070300"/>
                  <a:pt x="26021014" y="3075112"/>
                </a:cubicBezTo>
                <a:close/>
                <a:moveTo>
                  <a:pt x="8787700" y="7054392"/>
                </a:moveTo>
                <a:cubicBezTo>
                  <a:pt x="8788963" y="7032515"/>
                  <a:pt x="8789694" y="7016154"/>
                  <a:pt x="8784976" y="6995655"/>
                </a:cubicBezTo>
                <a:cubicBezTo>
                  <a:pt x="8770454" y="6998997"/>
                  <a:pt x="8755077" y="7002536"/>
                  <a:pt x="8744825" y="7004895"/>
                </a:cubicBezTo>
                <a:cubicBezTo>
                  <a:pt x="8744418" y="7026574"/>
                  <a:pt x="8742830" y="7043132"/>
                  <a:pt x="8742423" y="7064813"/>
                </a:cubicBezTo>
                <a:cubicBezTo>
                  <a:pt x="8757800" y="7061274"/>
                  <a:pt x="8773177" y="7057735"/>
                  <a:pt x="8787700" y="7054392"/>
                </a:cubicBezTo>
                <a:close/>
                <a:moveTo>
                  <a:pt x="19162379" y="4670670"/>
                </a:moveTo>
                <a:cubicBezTo>
                  <a:pt x="19162379" y="4632163"/>
                  <a:pt x="19142818" y="4638580"/>
                  <a:pt x="19133038" y="4638580"/>
                </a:cubicBezTo>
                <a:cubicBezTo>
                  <a:pt x="19133038" y="4670670"/>
                  <a:pt x="19147709" y="4670670"/>
                  <a:pt x="19162379" y="4670670"/>
                </a:cubicBezTo>
                <a:close/>
                <a:moveTo>
                  <a:pt x="22362604" y="3935259"/>
                </a:moveTo>
                <a:cubicBezTo>
                  <a:pt x="22356762" y="3938563"/>
                  <a:pt x="22349752" y="3936911"/>
                  <a:pt x="22345079" y="3936911"/>
                </a:cubicBezTo>
                <a:cubicBezTo>
                  <a:pt x="22345078" y="3897265"/>
                  <a:pt x="22359099" y="3903873"/>
                  <a:pt x="22373118" y="3903873"/>
                </a:cubicBezTo>
                <a:cubicBezTo>
                  <a:pt x="22373119" y="3923696"/>
                  <a:pt x="22368445" y="3931955"/>
                  <a:pt x="22362604" y="3935259"/>
                </a:cubicBezTo>
                <a:close/>
                <a:moveTo>
                  <a:pt x="3284266" y="8327835"/>
                </a:moveTo>
                <a:cubicBezTo>
                  <a:pt x="3283732" y="8329211"/>
                  <a:pt x="3281843" y="8328393"/>
                  <a:pt x="3278068" y="8326756"/>
                </a:cubicBezTo>
                <a:cubicBezTo>
                  <a:pt x="3283430" y="8320509"/>
                  <a:pt x="3282335" y="8315751"/>
                  <a:pt x="3282335" y="8315751"/>
                </a:cubicBezTo>
                <a:cubicBezTo>
                  <a:pt x="3283978" y="8322890"/>
                  <a:pt x="3284799" y="8326459"/>
                  <a:pt x="3284266" y="8327835"/>
                </a:cubicBezTo>
                <a:close/>
                <a:moveTo>
                  <a:pt x="26804804" y="2915939"/>
                </a:moveTo>
                <a:cubicBezTo>
                  <a:pt x="26804804" y="2896692"/>
                  <a:pt x="26804804" y="2883861"/>
                  <a:pt x="26814782" y="2883860"/>
                </a:cubicBezTo>
                <a:cubicBezTo>
                  <a:pt x="26814782" y="2903108"/>
                  <a:pt x="26814782" y="2915939"/>
                  <a:pt x="26804804" y="2915939"/>
                </a:cubicBezTo>
                <a:close/>
                <a:moveTo>
                  <a:pt x="24003477" y="3567756"/>
                </a:moveTo>
                <a:cubicBezTo>
                  <a:pt x="23994635" y="3569346"/>
                  <a:pt x="23984024" y="3564575"/>
                  <a:pt x="23976950" y="3564575"/>
                </a:cubicBezTo>
                <a:cubicBezTo>
                  <a:pt x="23976950" y="3539133"/>
                  <a:pt x="23984025" y="3531181"/>
                  <a:pt x="23992865" y="3529591"/>
                </a:cubicBezTo>
                <a:cubicBezTo>
                  <a:pt x="24001708" y="3528001"/>
                  <a:pt x="24012319" y="3532772"/>
                  <a:pt x="24019392" y="3532772"/>
                </a:cubicBezTo>
                <a:cubicBezTo>
                  <a:pt x="24019393" y="3558214"/>
                  <a:pt x="24012319" y="3566165"/>
                  <a:pt x="24003477" y="3567756"/>
                </a:cubicBezTo>
                <a:close/>
                <a:moveTo>
                  <a:pt x="958295" y="8876997"/>
                </a:moveTo>
                <a:cubicBezTo>
                  <a:pt x="950994" y="8875909"/>
                  <a:pt x="942808" y="8868107"/>
                  <a:pt x="939783" y="8854964"/>
                </a:cubicBezTo>
                <a:cubicBezTo>
                  <a:pt x="948990" y="8852845"/>
                  <a:pt x="960248" y="8855791"/>
                  <a:pt x="971505" y="8858735"/>
                </a:cubicBezTo>
                <a:cubicBezTo>
                  <a:pt x="972018" y="8872455"/>
                  <a:pt x="965600" y="8878084"/>
                  <a:pt x="958295" y="8876997"/>
                </a:cubicBezTo>
                <a:close/>
                <a:moveTo>
                  <a:pt x="7953290" y="7267680"/>
                </a:moveTo>
                <a:cubicBezTo>
                  <a:pt x="7941436" y="7216176"/>
                  <a:pt x="8002929" y="7207446"/>
                  <a:pt x="8017033" y="7198777"/>
                </a:cubicBezTo>
                <a:cubicBezTo>
                  <a:pt x="8071909" y="7180724"/>
                  <a:pt x="8120504" y="7158694"/>
                  <a:pt x="8170619" y="7147160"/>
                </a:cubicBezTo>
                <a:cubicBezTo>
                  <a:pt x="8100948" y="7190310"/>
                  <a:pt x="8024145" y="7229681"/>
                  <a:pt x="7953290" y="7267680"/>
                </a:cubicBezTo>
                <a:close/>
                <a:moveTo>
                  <a:pt x="733831" y="8929213"/>
                </a:moveTo>
                <a:cubicBezTo>
                  <a:pt x="722931" y="8926575"/>
                  <a:pt x="712033" y="8923937"/>
                  <a:pt x="701131" y="8921299"/>
                </a:cubicBezTo>
                <a:cubicBezTo>
                  <a:pt x="707534" y="8904389"/>
                  <a:pt x="727082" y="8899890"/>
                  <a:pt x="733831" y="8929213"/>
                </a:cubicBezTo>
                <a:close/>
                <a:moveTo>
                  <a:pt x="1585295" y="8733252"/>
                </a:moveTo>
                <a:cubicBezTo>
                  <a:pt x="1579063" y="8729539"/>
                  <a:pt x="1567729" y="8727002"/>
                  <a:pt x="1556398" y="8724463"/>
                </a:cubicBezTo>
                <a:cubicBezTo>
                  <a:pt x="1563230" y="8707453"/>
                  <a:pt x="1578546" y="8703928"/>
                  <a:pt x="1585295" y="8733252"/>
                </a:cubicBezTo>
                <a:close/>
                <a:moveTo>
                  <a:pt x="25915866" y="3134923"/>
                </a:moveTo>
                <a:cubicBezTo>
                  <a:pt x="25915866" y="3115602"/>
                  <a:pt x="25910962" y="3102721"/>
                  <a:pt x="25901154" y="3102721"/>
                </a:cubicBezTo>
                <a:cubicBezTo>
                  <a:pt x="25901155" y="3122042"/>
                  <a:pt x="25906058" y="3134923"/>
                  <a:pt x="25915866" y="3134923"/>
                </a:cubicBezTo>
                <a:close/>
                <a:moveTo>
                  <a:pt x="26193351" y="3072143"/>
                </a:moveTo>
                <a:cubicBezTo>
                  <a:pt x="26193351" y="3065326"/>
                  <a:pt x="26193351" y="3065326"/>
                  <a:pt x="26188800" y="3058504"/>
                </a:cubicBezTo>
                <a:cubicBezTo>
                  <a:pt x="26191077" y="3051687"/>
                  <a:pt x="26193350" y="3049982"/>
                  <a:pt x="26195628" y="3050834"/>
                </a:cubicBezTo>
                <a:cubicBezTo>
                  <a:pt x="26197902" y="3051686"/>
                  <a:pt x="26200176" y="3055096"/>
                  <a:pt x="26202452" y="3058504"/>
                </a:cubicBezTo>
                <a:cubicBezTo>
                  <a:pt x="26202452" y="3065326"/>
                  <a:pt x="26197901" y="3065326"/>
                  <a:pt x="26193351" y="3072143"/>
                </a:cubicBezTo>
                <a:close/>
                <a:moveTo>
                  <a:pt x="18071922" y="4947445"/>
                </a:moveTo>
                <a:cubicBezTo>
                  <a:pt x="18067372" y="4947445"/>
                  <a:pt x="18062821" y="4947445"/>
                  <a:pt x="18058270" y="4947445"/>
                </a:cubicBezTo>
                <a:cubicBezTo>
                  <a:pt x="18062821" y="4938472"/>
                  <a:pt x="18065096" y="4933986"/>
                  <a:pt x="18066803" y="4933986"/>
                </a:cubicBezTo>
                <a:cubicBezTo>
                  <a:pt x="18068510" y="4933986"/>
                  <a:pt x="18069647" y="4938472"/>
                  <a:pt x="18071922" y="4947445"/>
                </a:cubicBezTo>
                <a:close/>
                <a:moveTo>
                  <a:pt x="25141899" y="3323160"/>
                </a:moveTo>
                <a:cubicBezTo>
                  <a:pt x="25111971" y="3323160"/>
                  <a:pt x="25092020" y="3276844"/>
                  <a:pt x="25072071" y="3243761"/>
                </a:cubicBezTo>
                <a:cubicBezTo>
                  <a:pt x="25092020" y="3243761"/>
                  <a:pt x="25111972" y="3243761"/>
                  <a:pt x="25131925" y="3250376"/>
                </a:cubicBezTo>
                <a:cubicBezTo>
                  <a:pt x="25146888" y="3263611"/>
                  <a:pt x="25141899" y="3296694"/>
                  <a:pt x="25141899" y="3323160"/>
                </a:cubicBezTo>
                <a:close/>
                <a:moveTo>
                  <a:pt x="26376120" y="3043795"/>
                </a:moveTo>
                <a:cubicBezTo>
                  <a:pt x="26376120" y="3024550"/>
                  <a:pt x="26376121" y="3011719"/>
                  <a:pt x="26386099" y="3011719"/>
                </a:cubicBezTo>
                <a:cubicBezTo>
                  <a:pt x="26386099" y="3030964"/>
                  <a:pt x="26386098" y="3043795"/>
                  <a:pt x="26376120" y="3043795"/>
                </a:cubicBezTo>
                <a:close/>
                <a:moveTo>
                  <a:pt x="20669582" y="4358056"/>
                </a:moveTo>
                <a:cubicBezTo>
                  <a:pt x="20663779" y="4360359"/>
                  <a:pt x="20656774" y="4358824"/>
                  <a:pt x="20651970" y="4358824"/>
                </a:cubicBezTo>
                <a:cubicBezTo>
                  <a:pt x="20651971" y="4328108"/>
                  <a:pt x="20665579" y="4334251"/>
                  <a:pt x="20679989" y="4334251"/>
                </a:cubicBezTo>
                <a:cubicBezTo>
                  <a:pt x="20679989" y="4349609"/>
                  <a:pt x="20675386" y="4355752"/>
                  <a:pt x="20669582" y="4358056"/>
                </a:cubicBezTo>
                <a:close/>
                <a:moveTo>
                  <a:pt x="994540" y="8888019"/>
                </a:moveTo>
                <a:cubicBezTo>
                  <a:pt x="989496" y="8888465"/>
                  <a:pt x="983985" y="8886881"/>
                  <a:pt x="978473" y="8885287"/>
                </a:cubicBezTo>
                <a:cubicBezTo>
                  <a:pt x="977225" y="8879861"/>
                  <a:pt x="980863" y="8873312"/>
                  <a:pt x="980863" y="8873312"/>
                </a:cubicBezTo>
                <a:cubicBezTo>
                  <a:pt x="990637" y="8871063"/>
                  <a:pt x="996776" y="8875361"/>
                  <a:pt x="1007798" y="8878538"/>
                </a:cubicBezTo>
                <a:cubicBezTo>
                  <a:pt x="1004160" y="8885090"/>
                  <a:pt x="999586" y="8887571"/>
                  <a:pt x="994540" y="8888019"/>
                </a:cubicBezTo>
                <a:close/>
                <a:moveTo>
                  <a:pt x="20411475" y="4419395"/>
                </a:moveTo>
                <a:cubicBezTo>
                  <a:pt x="20406441" y="4421762"/>
                  <a:pt x="20400150" y="4420184"/>
                  <a:pt x="20392599" y="4420184"/>
                </a:cubicBezTo>
                <a:cubicBezTo>
                  <a:pt x="20397634" y="4394928"/>
                  <a:pt x="20402666" y="4364411"/>
                  <a:pt x="20407699" y="4332841"/>
                </a:cubicBezTo>
                <a:cubicBezTo>
                  <a:pt x="20412733" y="4332841"/>
                  <a:pt x="20424059" y="4328105"/>
                  <a:pt x="20434126" y="4328894"/>
                </a:cubicBezTo>
                <a:cubicBezTo>
                  <a:pt x="20444193" y="4329684"/>
                  <a:pt x="20453001" y="4335998"/>
                  <a:pt x="20453000" y="4358097"/>
                </a:cubicBezTo>
                <a:cubicBezTo>
                  <a:pt x="20432867" y="4358097"/>
                  <a:pt x="20422801" y="4351783"/>
                  <a:pt x="20422801" y="4394928"/>
                </a:cubicBezTo>
                <a:cubicBezTo>
                  <a:pt x="20420284" y="4410713"/>
                  <a:pt x="20416508" y="4417027"/>
                  <a:pt x="20411475" y="4419395"/>
                </a:cubicBezTo>
                <a:close/>
                <a:moveTo>
                  <a:pt x="8614321" y="7137470"/>
                </a:moveTo>
                <a:cubicBezTo>
                  <a:pt x="8610781" y="7122089"/>
                  <a:pt x="8604475" y="7118145"/>
                  <a:pt x="8594225" y="7120504"/>
                </a:cubicBezTo>
                <a:cubicBezTo>
                  <a:pt x="8597765" y="7135887"/>
                  <a:pt x="8604069" y="7139830"/>
                  <a:pt x="8614321" y="7137470"/>
                </a:cubicBezTo>
                <a:close/>
                <a:moveTo>
                  <a:pt x="8721107" y="7112894"/>
                </a:moveTo>
                <a:cubicBezTo>
                  <a:pt x="8714029" y="7082140"/>
                  <a:pt x="8695883" y="7097108"/>
                  <a:pt x="8685633" y="7099467"/>
                </a:cubicBezTo>
                <a:cubicBezTo>
                  <a:pt x="8691532" y="7125097"/>
                  <a:pt x="8705730" y="7116433"/>
                  <a:pt x="8721107" y="7112894"/>
                </a:cubicBezTo>
                <a:close/>
                <a:moveTo>
                  <a:pt x="26292865" y="3070081"/>
                </a:moveTo>
                <a:cubicBezTo>
                  <a:pt x="26287062" y="3072384"/>
                  <a:pt x="26280059" y="3070849"/>
                  <a:pt x="26275255" y="3070849"/>
                </a:cubicBezTo>
                <a:cubicBezTo>
                  <a:pt x="26275256" y="3040133"/>
                  <a:pt x="26289665" y="3046276"/>
                  <a:pt x="26303273" y="3046275"/>
                </a:cubicBezTo>
                <a:cubicBezTo>
                  <a:pt x="26303273" y="3061633"/>
                  <a:pt x="26298670" y="3067777"/>
                  <a:pt x="26292865" y="3070081"/>
                </a:cubicBezTo>
                <a:close/>
                <a:moveTo>
                  <a:pt x="4428272" y="8102758"/>
                </a:moveTo>
                <a:cubicBezTo>
                  <a:pt x="4434641" y="8085708"/>
                  <a:pt x="4436124" y="8069789"/>
                  <a:pt x="4432719" y="8054994"/>
                </a:cubicBezTo>
                <a:cubicBezTo>
                  <a:pt x="4439877" y="8063733"/>
                  <a:pt x="4447034" y="8072472"/>
                  <a:pt x="4454192" y="8081209"/>
                </a:cubicBezTo>
                <a:cubicBezTo>
                  <a:pt x="4445554" y="8088402"/>
                  <a:pt x="4436913" y="8095578"/>
                  <a:pt x="4428272" y="8102758"/>
                </a:cubicBezTo>
                <a:close/>
                <a:moveTo>
                  <a:pt x="25774041" y="3191540"/>
                </a:moveTo>
                <a:cubicBezTo>
                  <a:pt x="25768200" y="3195380"/>
                  <a:pt x="25761190" y="3195380"/>
                  <a:pt x="25756517" y="3195380"/>
                </a:cubicBezTo>
                <a:cubicBezTo>
                  <a:pt x="25756517" y="3158520"/>
                  <a:pt x="25770535" y="3164664"/>
                  <a:pt x="25784556" y="3164664"/>
                </a:cubicBezTo>
                <a:cubicBezTo>
                  <a:pt x="25784556" y="3180022"/>
                  <a:pt x="25779883" y="3187701"/>
                  <a:pt x="25774041" y="3191540"/>
                </a:cubicBezTo>
                <a:close/>
                <a:moveTo>
                  <a:pt x="25205355" y="3323128"/>
                </a:moveTo>
                <a:cubicBezTo>
                  <a:pt x="25205355" y="3309492"/>
                  <a:pt x="25205356" y="3302674"/>
                  <a:pt x="25206128" y="3300115"/>
                </a:cubicBezTo>
                <a:cubicBezTo>
                  <a:pt x="25206899" y="3297560"/>
                  <a:pt x="25208442" y="3299264"/>
                  <a:pt x="25211531" y="3302674"/>
                </a:cubicBezTo>
                <a:cubicBezTo>
                  <a:pt x="25205355" y="3309492"/>
                  <a:pt x="25205356" y="3316310"/>
                  <a:pt x="25205355" y="3323128"/>
                </a:cubicBezTo>
                <a:close/>
                <a:moveTo>
                  <a:pt x="26112891" y="3116679"/>
                </a:moveTo>
                <a:lnTo>
                  <a:pt x="26113757" y="3112254"/>
                </a:lnTo>
                <a:cubicBezTo>
                  <a:pt x="26114223" y="3109863"/>
                  <a:pt x="26113912" y="3111458"/>
                  <a:pt x="26113289" y="3114647"/>
                </a:cubicBezTo>
                <a:close/>
                <a:moveTo>
                  <a:pt x="26111400" y="3124301"/>
                </a:moveTo>
                <a:lnTo>
                  <a:pt x="26112411" y="3119128"/>
                </a:lnTo>
                <a:lnTo>
                  <a:pt x="26112891" y="3116679"/>
                </a:lnTo>
                <a:close/>
                <a:moveTo>
                  <a:pt x="1043144" y="8894041"/>
                </a:moveTo>
                <a:lnTo>
                  <a:pt x="1043220" y="8891020"/>
                </a:lnTo>
                <a:lnTo>
                  <a:pt x="1043327" y="8886831"/>
                </a:lnTo>
                <a:close/>
                <a:moveTo>
                  <a:pt x="20034803" y="4523634"/>
                </a:moveTo>
                <a:cubicBezTo>
                  <a:pt x="20033215" y="4523538"/>
                  <a:pt x="20031163" y="4521618"/>
                  <a:pt x="20028762" y="4517011"/>
                </a:cubicBezTo>
                <a:lnTo>
                  <a:pt x="20033042" y="4500592"/>
                </a:lnTo>
                <a:lnTo>
                  <a:pt x="20032363" y="4499840"/>
                </a:lnTo>
                <a:lnTo>
                  <a:pt x="20033347" y="4499418"/>
                </a:lnTo>
                <a:lnTo>
                  <a:pt x="20033565" y="4498582"/>
                </a:lnTo>
                <a:lnTo>
                  <a:pt x="20033713" y="4499261"/>
                </a:lnTo>
                <a:lnTo>
                  <a:pt x="20169003" y="4441190"/>
                </a:lnTo>
                <a:cubicBezTo>
                  <a:pt x="20193550" y="4434674"/>
                  <a:pt x="20212368" y="4428157"/>
                  <a:pt x="20236913" y="4421640"/>
                </a:cubicBezTo>
                <a:cubicBezTo>
                  <a:pt x="20246732" y="4415124"/>
                  <a:pt x="20261460" y="4408607"/>
                  <a:pt x="20271279" y="4408607"/>
                </a:cubicBezTo>
                <a:cubicBezTo>
                  <a:pt x="20276188" y="4415124"/>
                  <a:pt x="20286006" y="4428157"/>
                  <a:pt x="20290915" y="4441190"/>
                </a:cubicBezTo>
                <a:cubicBezTo>
                  <a:pt x="20241823" y="4454223"/>
                  <a:pt x="20193550" y="4467257"/>
                  <a:pt x="20144457" y="4486807"/>
                </a:cubicBezTo>
                <a:cubicBezTo>
                  <a:pt x="20119911" y="4493323"/>
                  <a:pt x="20100274" y="4493323"/>
                  <a:pt x="20080637" y="4506356"/>
                </a:cubicBezTo>
                <a:cubicBezTo>
                  <a:pt x="20069591" y="4511244"/>
                  <a:pt x="20056245" y="4519797"/>
                  <a:pt x="20044047" y="4512772"/>
                </a:cubicBezTo>
                <a:lnTo>
                  <a:pt x="20034306" y="4501990"/>
                </a:lnTo>
                <a:lnTo>
                  <a:pt x="20038069" y="4519315"/>
                </a:lnTo>
                <a:cubicBezTo>
                  <a:pt x="20037518" y="4522002"/>
                  <a:pt x="20036392" y="4523730"/>
                  <a:pt x="20034803" y="4523634"/>
                </a:cubicBezTo>
                <a:close/>
                <a:moveTo>
                  <a:pt x="1043073" y="8896813"/>
                </a:moveTo>
                <a:cubicBezTo>
                  <a:pt x="1043021" y="8898828"/>
                  <a:pt x="1043056" y="8897484"/>
                  <a:pt x="1043125" y="8894798"/>
                </a:cubicBezTo>
                <a:lnTo>
                  <a:pt x="1043144" y="8894041"/>
                </a:lnTo>
                <a:close/>
                <a:moveTo>
                  <a:pt x="18946854" y="4776832"/>
                </a:moveTo>
                <a:cubicBezTo>
                  <a:pt x="18942050" y="4776832"/>
                  <a:pt x="18942050" y="4770013"/>
                  <a:pt x="18942050" y="4770013"/>
                </a:cubicBezTo>
                <a:cubicBezTo>
                  <a:pt x="18939649" y="4759786"/>
                  <a:pt x="18941851" y="4758080"/>
                  <a:pt x="18944653" y="4758934"/>
                </a:cubicBezTo>
                <a:cubicBezTo>
                  <a:pt x="18947456" y="4759786"/>
                  <a:pt x="18950857" y="4763195"/>
                  <a:pt x="18950857" y="4763195"/>
                </a:cubicBezTo>
                <a:cubicBezTo>
                  <a:pt x="18950857" y="4763195"/>
                  <a:pt x="18946854" y="4770013"/>
                  <a:pt x="18946854" y="4776832"/>
                </a:cubicBezTo>
                <a:close/>
                <a:moveTo>
                  <a:pt x="1033370" y="8903476"/>
                </a:moveTo>
                <a:cubicBezTo>
                  <a:pt x="1028910" y="8908911"/>
                  <a:pt x="1015939" y="8902198"/>
                  <a:pt x="1010513" y="8903446"/>
                </a:cubicBezTo>
                <a:cubicBezTo>
                  <a:pt x="1016742" y="8880858"/>
                  <a:pt x="1034334" y="8907662"/>
                  <a:pt x="1033370" y="8903476"/>
                </a:cubicBezTo>
                <a:close/>
                <a:moveTo>
                  <a:pt x="26231250" y="3105330"/>
                </a:moveTo>
                <a:cubicBezTo>
                  <a:pt x="26221902" y="3105330"/>
                  <a:pt x="26212558" y="3098721"/>
                  <a:pt x="26203210" y="3092115"/>
                </a:cubicBezTo>
                <a:cubicBezTo>
                  <a:pt x="26207883" y="3075595"/>
                  <a:pt x="26214894" y="3070641"/>
                  <a:pt x="26220736" y="3073944"/>
                </a:cubicBezTo>
                <a:cubicBezTo>
                  <a:pt x="26226577" y="3077248"/>
                  <a:pt x="26231250" y="3088812"/>
                  <a:pt x="26231250" y="3105330"/>
                </a:cubicBezTo>
                <a:close/>
                <a:moveTo>
                  <a:pt x="26109547" y="3133782"/>
                </a:moveTo>
                <a:lnTo>
                  <a:pt x="26111400" y="3124301"/>
                </a:lnTo>
                <a:lnTo>
                  <a:pt x="26110951" y="3126605"/>
                </a:lnTo>
                <a:cubicBezTo>
                  <a:pt x="26110170" y="3130593"/>
                  <a:pt x="26109547" y="3133782"/>
                  <a:pt x="26109547" y="3133782"/>
                </a:cubicBezTo>
                <a:close/>
                <a:moveTo>
                  <a:pt x="22758020" y="3907444"/>
                </a:moveTo>
                <a:cubicBezTo>
                  <a:pt x="22741805" y="3920063"/>
                  <a:pt x="22715956" y="3902038"/>
                  <a:pt x="22701714" y="3902038"/>
                </a:cubicBezTo>
                <a:cubicBezTo>
                  <a:pt x="22706667" y="3863583"/>
                  <a:pt x="22710795" y="3825125"/>
                  <a:pt x="22715749" y="3793088"/>
                </a:cubicBezTo>
                <a:cubicBezTo>
                  <a:pt x="22725655" y="3818722"/>
                  <a:pt x="22735562" y="3844359"/>
                  <a:pt x="22750421" y="3837951"/>
                </a:cubicBezTo>
                <a:cubicBezTo>
                  <a:pt x="22765281" y="3831543"/>
                  <a:pt x="22780142" y="3850767"/>
                  <a:pt x="22770236" y="3882808"/>
                </a:cubicBezTo>
                <a:cubicBezTo>
                  <a:pt x="22767759" y="3895627"/>
                  <a:pt x="22763425" y="3903238"/>
                  <a:pt x="22758020" y="3907444"/>
                </a:cubicBezTo>
                <a:close/>
                <a:moveTo>
                  <a:pt x="22499981" y="3967233"/>
                </a:moveTo>
                <a:cubicBezTo>
                  <a:pt x="22499980" y="3947984"/>
                  <a:pt x="22504531" y="3935155"/>
                  <a:pt x="22513633" y="3935155"/>
                </a:cubicBezTo>
                <a:cubicBezTo>
                  <a:pt x="22513632" y="3954401"/>
                  <a:pt x="22509083" y="3967233"/>
                  <a:pt x="22499981" y="3967233"/>
                </a:cubicBezTo>
                <a:close/>
                <a:moveTo>
                  <a:pt x="805385" y="8960352"/>
                </a:moveTo>
                <a:cubicBezTo>
                  <a:pt x="801743" y="8944527"/>
                  <a:pt x="799517" y="8934857"/>
                  <a:pt x="809949" y="8932456"/>
                </a:cubicBezTo>
                <a:cubicBezTo>
                  <a:pt x="813591" y="8948279"/>
                  <a:pt x="815817" y="8957951"/>
                  <a:pt x="805385" y="8960352"/>
                </a:cubicBezTo>
                <a:close/>
                <a:moveTo>
                  <a:pt x="7901173" y="7327288"/>
                </a:moveTo>
                <a:cubicBezTo>
                  <a:pt x="7897704" y="7312216"/>
                  <a:pt x="7889165" y="7299195"/>
                  <a:pt x="7885696" y="7284123"/>
                </a:cubicBezTo>
                <a:cubicBezTo>
                  <a:pt x="7906752" y="7279277"/>
                  <a:pt x="7927808" y="7274431"/>
                  <a:pt x="7948865" y="7269585"/>
                </a:cubicBezTo>
                <a:cubicBezTo>
                  <a:pt x="7952334" y="7284657"/>
                  <a:pt x="7936542" y="7288292"/>
                  <a:pt x="7927169" y="7295739"/>
                </a:cubicBezTo>
                <a:cubicBezTo>
                  <a:pt x="7917797" y="7303184"/>
                  <a:pt x="7909581" y="7315653"/>
                  <a:pt x="7901173" y="7327288"/>
                </a:cubicBezTo>
                <a:close/>
                <a:moveTo>
                  <a:pt x="26122495" y="3133775"/>
                </a:moveTo>
                <a:cubicBezTo>
                  <a:pt x="26117822" y="3117735"/>
                  <a:pt x="26121327" y="3112923"/>
                  <a:pt x="26126584" y="3112121"/>
                </a:cubicBezTo>
                <a:cubicBezTo>
                  <a:pt x="26131843" y="3111318"/>
                  <a:pt x="26138851" y="3114526"/>
                  <a:pt x="26141188" y="3114527"/>
                </a:cubicBezTo>
                <a:cubicBezTo>
                  <a:pt x="26136516" y="3127359"/>
                  <a:pt x="26131842" y="3133775"/>
                  <a:pt x="26122495" y="3133775"/>
                </a:cubicBezTo>
                <a:close/>
                <a:moveTo>
                  <a:pt x="7141261" y="7504521"/>
                </a:moveTo>
                <a:cubicBezTo>
                  <a:pt x="7130780" y="7508182"/>
                  <a:pt x="7117233" y="7507209"/>
                  <a:pt x="7109643" y="7508956"/>
                </a:cubicBezTo>
                <a:cubicBezTo>
                  <a:pt x="7108649" y="7504639"/>
                  <a:pt x="7102396" y="7500623"/>
                  <a:pt x="7102396" y="7500623"/>
                </a:cubicBezTo>
                <a:cubicBezTo>
                  <a:pt x="7121247" y="7489921"/>
                  <a:pt x="7140497" y="7480945"/>
                  <a:pt x="7154486" y="7472271"/>
                </a:cubicBezTo>
                <a:cubicBezTo>
                  <a:pt x="7159156" y="7492559"/>
                  <a:pt x="7151741" y="7500859"/>
                  <a:pt x="7141261" y="7504521"/>
                </a:cubicBezTo>
                <a:close/>
                <a:moveTo>
                  <a:pt x="3817512" y="8269580"/>
                </a:moveTo>
                <a:cubicBezTo>
                  <a:pt x="3808535" y="8272885"/>
                  <a:pt x="3796552" y="8271586"/>
                  <a:pt x="3789153" y="8273289"/>
                </a:cubicBezTo>
                <a:cubicBezTo>
                  <a:pt x="3779891" y="8233043"/>
                  <a:pt x="3813032" y="8241648"/>
                  <a:pt x="3827828" y="8238243"/>
                </a:cubicBezTo>
                <a:cubicBezTo>
                  <a:pt x="3832459" y="8258362"/>
                  <a:pt x="3826488" y="8266274"/>
                  <a:pt x="3817512" y="8269580"/>
                </a:cubicBezTo>
                <a:close/>
                <a:moveTo>
                  <a:pt x="7837275" y="7344448"/>
                </a:moveTo>
                <a:cubicBezTo>
                  <a:pt x="7828231" y="7347769"/>
                  <a:pt x="7816251" y="7346468"/>
                  <a:pt x="7809134" y="7348106"/>
                </a:cubicBezTo>
                <a:cubicBezTo>
                  <a:pt x="7799872" y="7307861"/>
                  <a:pt x="7832724" y="7316531"/>
                  <a:pt x="7847795" y="7313063"/>
                </a:cubicBezTo>
                <a:cubicBezTo>
                  <a:pt x="7852425" y="7333184"/>
                  <a:pt x="7846318" y="7341127"/>
                  <a:pt x="7837275" y="7344448"/>
                </a:cubicBezTo>
                <a:close/>
                <a:moveTo>
                  <a:pt x="8652885" y="7157489"/>
                </a:moveTo>
                <a:cubicBezTo>
                  <a:pt x="8662552" y="7156501"/>
                  <a:pt x="8672986" y="7150052"/>
                  <a:pt x="8680675" y="7148282"/>
                </a:cubicBezTo>
                <a:cubicBezTo>
                  <a:pt x="8671434" y="7108129"/>
                  <a:pt x="8644220" y="7130589"/>
                  <a:pt x="8629698" y="7133931"/>
                </a:cubicBezTo>
                <a:cubicBezTo>
                  <a:pt x="8634318" y="7154006"/>
                  <a:pt x="8643218" y="7158478"/>
                  <a:pt x="8652885" y="7157489"/>
                </a:cubicBezTo>
                <a:close/>
                <a:moveTo>
                  <a:pt x="18854395" y="4810052"/>
                </a:moveTo>
                <a:cubicBezTo>
                  <a:pt x="18854395" y="4772679"/>
                  <a:pt x="18859422" y="4734237"/>
                  <a:pt x="18859422" y="4702203"/>
                </a:cubicBezTo>
                <a:cubicBezTo>
                  <a:pt x="18869475" y="4702203"/>
                  <a:pt x="18879528" y="4702203"/>
                  <a:pt x="18889581" y="4702203"/>
                </a:cubicBezTo>
                <a:cubicBezTo>
                  <a:pt x="18889581" y="4715017"/>
                  <a:pt x="18889581" y="4727830"/>
                  <a:pt x="18889581" y="4747052"/>
                </a:cubicBezTo>
                <a:cubicBezTo>
                  <a:pt x="18874501" y="4759865"/>
                  <a:pt x="18864448" y="4785492"/>
                  <a:pt x="18854395" y="4810052"/>
                </a:cubicBezTo>
                <a:close/>
                <a:moveTo>
                  <a:pt x="7246960" y="7481822"/>
                </a:moveTo>
                <a:cubicBezTo>
                  <a:pt x="7221715" y="7485854"/>
                  <a:pt x="7195749" y="7482113"/>
                  <a:pt x="7171836" y="7457542"/>
                </a:cubicBezTo>
                <a:cubicBezTo>
                  <a:pt x="7228350" y="7444536"/>
                  <a:pt x="7287625" y="7420026"/>
                  <a:pt x="7337339" y="7381402"/>
                </a:cubicBezTo>
                <a:cubicBezTo>
                  <a:pt x="7365788" y="7363982"/>
                  <a:pt x="7412795" y="7309672"/>
                  <a:pt x="7446416" y="7361735"/>
                </a:cubicBezTo>
                <a:cubicBezTo>
                  <a:pt x="7410872" y="7418844"/>
                  <a:pt x="7356736" y="7442175"/>
                  <a:pt x="7303258" y="7464450"/>
                </a:cubicBezTo>
                <a:cubicBezTo>
                  <a:pt x="7293280" y="7468105"/>
                  <a:pt x="7282734" y="7472232"/>
                  <a:pt x="7271864" y="7475682"/>
                </a:cubicBezTo>
                <a:cubicBezTo>
                  <a:pt x="7263711" y="7478269"/>
                  <a:pt x="7255375" y="7480477"/>
                  <a:pt x="7246960" y="7481822"/>
                </a:cubicBezTo>
                <a:close/>
                <a:moveTo>
                  <a:pt x="21239157" y="4265513"/>
                </a:moveTo>
                <a:cubicBezTo>
                  <a:pt x="21239157" y="4246915"/>
                  <a:pt x="21239156" y="4228318"/>
                  <a:pt x="21239157" y="4209720"/>
                </a:cubicBezTo>
                <a:cubicBezTo>
                  <a:pt x="21248917" y="4215919"/>
                  <a:pt x="21253796" y="4228318"/>
                  <a:pt x="21263557" y="4234517"/>
                </a:cubicBezTo>
                <a:cubicBezTo>
                  <a:pt x="21253797" y="4240716"/>
                  <a:pt x="21248916" y="4253114"/>
                  <a:pt x="21239157" y="4265513"/>
                </a:cubicBezTo>
                <a:close/>
                <a:moveTo>
                  <a:pt x="19848646" y="4587496"/>
                </a:moveTo>
                <a:cubicBezTo>
                  <a:pt x="19873294" y="4536740"/>
                  <a:pt x="19911909" y="4543085"/>
                  <a:pt x="19946415" y="4536740"/>
                </a:cubicBezTo>
                <a:cubicBezTo>
                  <a:pt x="19964901" y="4531981"/>
                  <a:pt x="19991706" y="4502241"/>
                  <a:pt x="20014351" y="4509082"/>
                </a:cubicBezTo>
                <a:cubicBezTo>
                  <a:pt x="20021899" y="4511362"/>
                  <a:pt x="20028986" y="4517706"/>
                  <a:pt x="20035148" y="4530395"/>
                </a:cubicBezTo>
                <a:cubicBezTo>
                  <a:pt x="19975993" y="4549429"/>
                  <a:pt x="19911909" y="4568462"/>
                  <a:pt x="19848646" y="4587496"/>
                </a:cubicBezTo>
                <a:close/>
                <a:moveTo>
                  <a:pt x="17643677" y="5095141"/>
                </a:moveTo>
                <a:cubicBezTo>
                  <a:pt x="17643677" y="5075815"/>
                  <a:pt x="17638777" y="5069373"/>
                  <a:pt x="17628974" y="5069373"/>
                </a:cubicBezTo>
                <a:cubicBezTo>
                  <a:pt x="17628974" y="5088699"/>
                  <a:pt x="17633876" y="5095141"/>
                  <a:pt x="17643677" y="5095141"/>
                </a:cubicBezTo>
                <a:close/>
                <a:moveTo>
                  <a:pt x="7102678" y="7521135"/>
                </a:moveTo>
                <a:lnTo>
                  <a:pt x="7096851" y="7516396"/>
                </a:lnTo>
                <a:lnTo>
                  <a:pt x="7093430" y="7513613"/>
                </a:lnTo>
                <a:cubicBezTo>
                  <a:pt x="7100886" y="7502462"/>
                  <a:pt x="7094815" y="7497856"/>
                  <a:pt x="7107708" y="7510327"/>
                </a:cubicBezTo>
                <a:cubicBezTo>
                  <a:pt x="7106171" y="7514541"/>
                  <a:pt x="7105246" y="7517327"/>
                  <a:pt x="7104540" y="7519017"/>
                </a:cubicBezTo>
                <a:lnTo>
                  <a:pt x="7103479" y="7520224"/>
                </a:lnTo>
                <a:close/>
                <a:moveTo>
                  <a:pt x="26318486" y="3105363"/>
                </a:moveTo>
                <a:cubicBezTo>
                  <a:pt x="26318486" y="3086115"/>
                  <a:pt x="26323033" y="3073283"/>
                  <a:pt x="26332136" y="3073284"/>
                </a:cubicBezTo>
                <a:cubicBezTo>
                  <a:pt x="26332136" y="3098946"/>
                  <a:pt x="26327585" y="3105363"/>
                  <a:pt x="26318486" y="3105363"/>
                </a:cubicBezTo>
                <a:close/>
                <a:moveTo>
                  <a:pt x="18899763" y="4814723"/>
                </a:moveTo>
                <a:cubicBezTo>
                  <a:pt x="18892754" y="4785128"/>
                  <a:pt x="18898887" y="4773923"/>
                  <a:pt x="18908306" y="4773025"/>
                </a:cubicBezTo>
                <a:cubicBezTo>
                  <a:pt x="18911446" y="4772725"/>
                  <a:pt x="18914951" y="4773571"/>
                  <a:pt x="18918456" y="4775262"/>
                </a:cubicBezTo>
                <a:cubicBezTo>
                  <a:pt x="18909110" y="4788791"/>
                  <a:pt x="18904436" y="4801194"/>
                  <a:pt x="18899763" y="4814723"/>
                </a:cubicBezTo>
                <a:close/>
                <a:moveTo>
                  <a:pt x="21282383" y="4270146"/>
                </a:moveTo>
                <a:cubicBezTo>
                  <a:pt x="21282384" y="4249690"/>
                  <a:pt x="21286934" y="4242871"/>
                  <a:pt x="21296034" y="4242871"/>
                </a:cubicBezTo>
                <a:cubicBezTo>
                  <a:pt x="21296035" y="4263328"/>
                  <a:pt x="21290727" y="4270146"/>
                  <a:pt x="21282383" y="4270146"/>
                </a:cubicBezTo>
                <a:close/>
                <a:moveTo>
                  <a:pt x="8595166" y="7194946"/>
                </a:moveTo>
                <a:cubicBezTo>
                  <a:pt x="8610543" y="7191407"/>
                  <a:pt x="8625920" y="7187868"/>
                  <a:pt x="8620022" y="7162241"/>
                </a:cubicBezTo>
                <a:cubicBezTo>
                  <a:pt x="8609770" y="7164601"/>
                  <a:pt x="8588285" y="7165049"/>
                  <a:pt x="8595166" y="7194946"/>
                </a:cubicBezTo>
                <a:close/>
                <a:moveTo>
                  <a:pt x="4624131" y="8109253"/>
                </a:moveTo>
                <a:cubicBezTo>
                  <a:pt x="4620607" y="8093941"/>
                  <a:pt x="4623018" y="8082638"/>
                  <a:pt x="4632536" y="8080447"/>
                </a:cubicBezTo>
                <a:cubicBezTo>
                  <a:pt x="4636060" y="8095758"/>
                  <a:pt x="4633649" y="8107062"/>
                  <a:pt x="4624131" y="8109253"/>
                </a:cubicBezTo>
                <a:close/>
                <a:moveTo>
                  <a:pt x="6982679" y="7566443"/>
                </a:moveTo>
                <a:cubicBezTo>
                  <a:pt x="7017593" y="7553033"/>
                  <a:pt x="7045318" y="7535904"/>
                  <a:pt x="7073901" y="7518577"/>
                </a:cubicBezTo>
                <a:cubicBezTo>
                  <a:pt x="7077425" y="7533888"/>
                  <a:pt x="7077425" y="7533888"/>
                  <a:pt x="6982679" y="7566443"/>
                </a:cubicBezTo>
                <a:close/>
                <a:moveTo>
                  <a:pt x="2145089" y="8679795"/>
                </a:moveTo>
                <a:cubicBezTo>
                  <a:pt x="2141564" y="8664482"/>
                  <a:pt x="2143975" y="8653179"/>
                  <a:pt x="2153491" y="8650989"/>
                </a:cubicBezTo>
                <a:cubicBezTo>
                  <a:pt x="2157015" y="8666300"/>
                  <a:pt x="2154609" y="8677604"/>
                  <a:pt x="2145089" y="8679795"/>
                </a:cubicBezTo>
                <a:close/>
                <a:moveTo>
                  <a:pt x="26246438" y="3133775"/>
                </a:moveTo>
                <a:cubicBezTo>
                  <a:pt x="26246438" y="3114527"/>
                  <a:pt x="26250989" y="3101694"/>
                  <a:pt x="26260088" y="3101693"/>
                </a:cubicBezTo>
                <a:cubicBezTo>
                  <a:pt x="26260088" y="3120944"/>
                  <a:pt x="26255537" y="3133775"/>
                  <a:pt x="26246438" y="3133775"/>
                </a:cubicBezTo>
                <a:close/>
                <a:moveTo>
                  <a:pt x="3541036" y="8361069"/>
                </a:moveTo>
                <a:cubicBezTo>
                  <a:pt x="3532077" y="8364462"/>
                  <a:pt x="3520107" y="8363221"/>
                  <a:pt x="3512708" y="8364923"/>
                </a:cubicBezTo>
                <a:cubicBezTo>
                  <a:pt x="3503391" y="8324438"/>
                  <a:pt x="3536476" y="8332809"/>
                  <a:pt x="3551274" y="8329404"/>
                </a:cubicBezTo>
                <a:cubicBezTo>
                  <a:pt x="3555933" y="8349646"/>
                  <a:pt x="3549991" y="8357675"/>
                  <a:pt x="3541036" y="8361069"/>
                </a:cubicBezTo>
                <a:close/>
                <a:moveTo>
                  <a:pt x="22546810" y="3990945"/>
                </a:moveTo>
                <a:cubicBezTo>
                  <a:pt x="22546810" y="3972347"/>
                  <a:pt x="22546810" y="3953748"/>
                  <a:pt x="22546811" y="3935152"/>
                </a:cubicBezTo>
                <a:cubicBezTo>
                  <a:pt x="22555617" y="3935153"/>
                  <a:pt x="22565222" y="3941351"/>
                  <a:pt x="22574829" y="3947551"/>
                </a:cubicBezTo>
                <a:cubicBezTo>
                  <a:pt x="22565222" y="3959946"/>
                  <a:pt x="22555617" y="3972347"/>
                  <a:pt x="22546810" y="3990945"/>
                </a:cubicBezTo>
                <a:close/>
                <a:moveTo>
                  <a:pt x="19786837" y="4630752"/>
                </a:moveTo>
                <a:cubicBezTo>
                  <a:pt x="19784562" y="4633159"/>
                  <a:pt x="19781149" y="4629950"/>
                  <a:pt x="19776598" y="4620327"/>
                </a:cubicBezTo>
                <a:cubicBezTo>
                  <a:pt x="19781149" y="4620327"/>
                  <a:pt x="19785700" y="4613911"/>
                  <a:pt x="19790251" y="4607495"/>
                </a:cubicBezTo>
                <a:cubicBezTo>
                  <a:pt x="19790250" y="4620327"/>
                  <a:pt x="19789113" y="4628347"/>
                  <a:pt x="19786837" y="4630752"/>
                </a:cubicBezTo>
                <a:close/>
                <a:moveTo>
                  <a:pt x="26183197" y="3166863"/>
                </a:moveTo>
                <a:cubicBezTo>
                  <a:pt x="26168786" y="3160104"/>
                  <a:pt x="26159180" y="3154460"/>
                  <a:pt x="26145572" y="3147695"/>
                </a:cubicBezTo>
                <a:cubicBezTo>
                  <a:pt x="26148973" y="3140930"/>
                  <a:pt x="26152425" y="3137547"/>
                  <a:pt x="26155914" y="3136280"/>
                </a:cubicBezTo>
                <a:cubicBezTo>
                  <a:pt x="26166384" y="3132475"/>
                  <a:pt x="26177193" y="3147695"/>
                  <a:pt x="26188001" y="3147695"/>
                </a:cubicBezTo>
                <a:cubicBezTo>
                  <a:pt x="26188001" y="3154460"/>
                  <a:pt x="26183197" y="3160104"/>
                  <a:pt x="26183197" y="3166863"/>
                </a:cubicBezTo>
                <a:close/>
                <a:moveTo>
                  <a:pt x="887298" y="8989106"/>
                </a:moveTo>
                <a:cubicBezTo>
                  <a:pt x="883552" y="8972831"/>
                  <a:pt x="891820" y="8965216"/>
                  <a:pt x="896580" y="8964121"/>
                </a:cubicBezTo>
                <a:cubicBezTo>
                  <a:pt x="900326" y="8980396"/>
                  <a:pt x="896814" y="8986916"/>
                  <a:pt x="887298" y="8989106"/>
                </a:cubicBezTo>
                <a:close/>
                <a:moveTo>
                  <a:pt x="3592393" y="8366540"/>
                </a:moveTo>
                <a:cubicBezTo>
                  <a:pt x="3588647" y="8350265"/>
                  <a:pt x="3592158" y="8343745"/>
                  <a:pt x="3601677" y="8341554"/>
                </a:cubicBezTo>
                <a:cubicBezTo>
                  <a:pt x="3605422" y="8357830"/>
                  <a:pt x="3601911" y="8364350"/>
                  <a:pt x="3592393" y="8366540"/>
                </a:cubicBezTo>
                <a:close/>
                <a:moveTo>
                  <a:pt x="4742808" y="8101778"/>
                </a:moveTo>
                <a:cubicBezTo>
                  <a:pt x="4726534" y="8105523"/>
                  <a:pt x="4720858" y="8080863"/>
                  <a:pt x="4716318" y="8061135"/>
                </a:cubicBezTo>
                <a:cubicBezTo>
                  <a:pt x="4738017" y="8056141"/>
                  <a:pt x="4739403" y="8086982"/>
                  <a:pt x="4742808" y="8101778"/>
                </a:cubicBezTo>
                <a:close/>
                <a:moveTo>
                  <a:pt x="19773550" y="4647681"/>
                </a:moveTo>
                <a:lnTo>
                  <a:pt x="19773375" y="4644956"/>
                </a:lnTo>
                <a:lnTo>
                  <a:pt x="19771612" y="4643180"/>
                </a:lnTo>
                <a:close/>
                <a:moveTo>
                  <a:pt x="26366949" y="3134955"/>
                </a:moveTo>
                <a:cubicBezTo>
                  <a:pt x="26360037" y="3138258"/>
                  <a:pt x="26351240" y="3136606"/>
                  <a:pt x="26343701" y="3136606"/>
                </a:cubicBezTo>
                <a:cubicBezTo>
                  <a:pt x="26343699" y="3096962"/>
                  <a:pt x="26363809" y="3103570"/>
                  <a:pt x="26378887" y="3103570"/>
                </a:cubicBezTo>
                <a:cubicBezTo>
                  <a:pt x="26378888" y="3123392"/>
                  <a:pt x="26373861" y="3131651"/>
                  <a:pt x="26366949" y="3134955"/>
                </a:cubicBezTo>
                <a:close/>
                <a:moveTo>
                  <a:pt x="26275256" y="3166886"/>
                </a:moveTo>
                <a:cubicBezTo>
                  <a:pt x="26275256" y="3141475"/>
                  <a:pt x="26279807" y="3134846"/>
                  <a:pt x="26288908" y="3134846"/>
                </a:cubicBezTo>
                <a:cubicBezTo>
                  <a:pt x="26288908" y="3160261"/>
                  <a:pt x="26284357" y="3166886"/>
                  <a:pt x="26275256" y="3166886"/>
                </a:cubicBezTo>
                <a:close/>
                <a:moveTo>
                  <a:pt x="22904871" y="3943561"/>
                </a:moveTo>
                <a:cubicBezTo>
                  <a:pt x="22885060" y="3943561"/>
                  <a:pt x="22865246" y="3937200"/>
                  <a:pt x="22846258" y="3937200"/>
                </a:cubicBezTo>
                <a:cubicBezTo>
                  <a:pt x="22841305" y="3918117"/>
                  <a:pt x="22836352" y="3905397"/>
                  <a:pt x="22831397" y="3892676"/>
                </a:cubicBezTo>
                <a:cubicBezTo>
                  <a:pt x="22846258" y="3892676"/>
                  <a:pt x="22863388" y="3887906"/>
                  <a:pt x="22880519" y="3887113"/>
                </a:cubicBezTo>
                <a:cubicBezTo>
                  <a:pt x="22897648" y="3886320"/>
                  <a:pt x="22914778" y="3889496"/>
                  <a:pt x="22929638" y="3905397"/>
                </a:cubicBezTo>
                <a:cubicBezTo>
                  <a:pt x="22949450" y="3918117"/>
                  <a:pt x="22909825" y="3943561"/>
                  <a:pt x="22904871" y="3943561"/>
                </a:cubicBezTo>
                <a:close/>
                <a:moveTo>
                  <a:pt x="18996290" y="4844085"/>
                </a:moveTo>
                <a:cubicBezTo>
                  <a:pt x="18965803" y="4853712"/>
                  <a:pt x="18934169" y="4852509"/>
                  <a:pt x="18904827" y="4862136"/>
                </a:cubicBezTo>
                <a:cubicBezTo>
                  <a:pt x="18929278" y="4836465"/>
                  <a:pt x="18958620" y="4810793"/>
                  <a:pt x="18987146" y="4779774"/>
                </a:cubicBezTo>
                <a:cubicBezTo>
                  <a:pt x="19006707" y="4754102"/>
                  <a:pt x="18996926" y="4702759"/>
                  <a:pt x="18996926" y="4670670"/>
                </a:cubicBezTo>
                <a:cubicBezTo>
                  <a:pt x="19001816" y="4677087"/>
                  <a:pt x="19006707" y="4689923"/>
                  <a:pt x="19011597" y="4702759"/>
                </a:cubicBezTo>
                <a:cubicBezTo>
                  <a:pt x="19011597" y="4664252"/>
                  <a:pt x="19021378" y="4619327"/>
                  <a:pt x="19006707" y="4593655"/>
                </a:cubicBezTo>
                <a:cubicBezTo>
                  <a:pt x="18992036" y="4562636"/>
                  <a:pt x="18967585" y="4569054"/>
                  <a:pt x="18948839" y="4556218"/>
                </a:cubicBezTo>
                <a:cubicBezTo>
                  <a:pt x="19006707" y="4453532"/>
                  <a:pt x="19089841" y="4466368"/>
                  <a:pt x="19162379" y="4453532"/>
                </a:cubicBezTo>
                <a:cubicBezTo>
                  <a:pt x="19162379" y="4472786"/>
                  <a:pt x="19162379" y="4498458"/>
                  <a:pt x="19162379" y="4517711"/>
                </a:cubicBezTo>
                <a:cubicBezTo>
                  <a:pt x="19201501" y="4485622"/>
                  <a:pt x="19234918" y="4421443"/>
                  <a:pt x="19278115" y="4408607"/>
                </a:cubicBezTo>
                <a:cubicBezTo>
                  <a:pt x="19269149" y="4415025"/>
                  <a:pt x="19263444" y="4427861"/>
                  <a:pt x="19263444" y="4440697"/>
                </a:cubicBezTo>
                <a:cubicBezTo>
                  <a:pt x="19278115" y="4445510"/>
                  <a:pt x="19292785" y="4443104"/>
                  <a:pt x="19305393" y="4455136"/>
                </a:cubicBezTo>
                <a:lnTo>
                  <a:pt x="19315628" y="4470389"/>
                </a:lnTo>
                <a:lnTo>
                  <a:pt x="19311892" y="4454587"/>
                </a:lnTo>
                <a:cubicBezTo>
                  <a:pt x="19316442" y="4441756"/>
                  <a:pt x="19320993" y="4441756"/>
                  <a:pt x="19325544" y="4454587"/>
                </a:cubicBezTo>
                <a:lnTo>
                  <a:pt x="19317061" y="4472525"/>
                </a:lnTo>
                <a:lnTo>
                  <a:pt x="19317237" y="4472786"/>
                </a:lnTo>
                <a:lnTo>
                  <a:pt x="19316937" y="4472786"/>
                </a:lnTo>
                <a:lnTo>
                  <a:pt x="19316442" y="4473832"/>
                </a:lnTo>
                <a:lnTo>
                  <a:pt x="19316195" y="4472786"/>
                </a:lnTo>
                <a:lnTo>
                  <a:pt x="19305011" y="4472786"/>
                </a:lnTo>
                <a:cubicBezTo>
                  <a:pt x="19300121" y="4474390"/>
                  <a:pt x="19295230" y="4479203"/>
                  <a:pt x="19292785" y="4492040"/>
                </a:cubicBezTo>
                <a:cubicBezTo>
                  <a:pt x="19283005" y="4517711"/>
                  <a:pt x="19287896" y="4549801"/>
                  <a:pt x="19287895" y="4575472"/>
                </a:cubicBezTo>
                <a:cubicBezTo>
                  <a:pt x="19317237" y="4569054"/>
                  <a:pt x="19346578" y="4569054"/>
                  <a:pt x="19375919" y="4588307"/>
                </a:cubicBezTo>
                <a:cubicBezTo>
                  <a:pt x="19297676" y="4651416"/>
                  <a:pt x="19220247" y="4722013"/>
                  <a:pt x="19137928" y="4754102"/>
                </a:cubicBezTo>
                <a:cubicBezTo>
                  <a:pt x="19118367" y="4766937"/>
                  <a:pt x="19094731" y="4766937"/>
                  <a:pt x="19080060" y="4779774"/>
                </a:cubicBezTo>
                <a:cubicBezTo>
                  <a:pt x="19060499" y="4792609"/>
                  <a:pt x="19045828" y="4817210"/>
                  <a:pt x="19026267" y="4830046"/>
                </a:cubicBezTo>
                <a:cubicBezTo>
                  <a:pt x="19016487" y="4836464"/>
                  <a:pt x="19006452" y="4840876"/>
                  <a:pt x="18996290" y="4844085"/>
                </a:cubicBezTo>
                <a:close/>
                <a:moveTo>
                  <a:pt x="22692360" y="3993951"/>
                </a:moveTo>
                <a:cubicBezTo>
                  <a:pt x="22687479" y="3996450"/>
                  <a:pt x="22681378" y="3995135"/>
                  <a:pt x="22676497" y="3995135"/>
                </a:cubicBezTo>
                <a:cubicBezTo>
                  <a:pt x="22676497" y="3963567"/>
                  <a:pt x="22691140" y="3969880"/>
                  <a:pt x="22700901" y="3969880"/>
                </a:cubicBezTo>
                <a:cubicBezTo>
                  <a:pt x="22700901" y="3985138"/>
                  <a:pt x="22697241" y="3991451"/>
                  <a:pt x="22692360" y="3993951"/>
                </a:cubicBezTo>
                <a:close/>
                <a:moveTo>
                  <a:pt x="21620632" y="4241828"/>
                </a:moveTo>
                <a:cubicBezTo>
                  <a:pt x="21591739" y="4241828"/>
                  <a:pt x="21557066" y="4241828"/>
                  <a:pt x="21527345" y="4241828"/>
                </a:cubicBezTo>
                <a:cubicBezTo>
                  <a:pt x="21527346" y="4204265"/>
                  <a:pt x="21532299" y="4181402"/>
                  <a:pt x="21552112" y="4181403"/>
                </a:cubicBezTo>
                <a:cubicBezTo>
                  <a:pt x="21581832" y="4181402"/>
                  <a:pt x="21616503" y="4181403"/>
                  <a:pt x="21645398" y="4181403"/>
                </a:cubicBezTo>
                <a:cubicBezTo>
                  <a:pt x="21645399" y="4210525"/>
                  <a:pt x="21640445" y="4241828"/>
                  <a:pt x="21620632" y="4241828"/>
                </a:cubicBezTo>
                <a:close/>
                <a:moveTo>
                  <a:pt x="19751382" y="4672691"/>
                </a:moveTo>
                <a:cubicBezTo>
                  <a:pt x="19751382" y="4652868"/>
                  <a:pt x="19756263" y="4641306"/>
                  <a:pt x="19761753" y="4638002"/>
                </a:cubicBezTo>
                <a:lnTo>
                  <a:pt x="19769800" y="4639224"/>
                </a:lnTo>
                <a:lnTo>
                  <a:pt x="19773942" y="4621701"/>
                </a:lnTo>
                <a:cubicBezTo>
                  <a:pt x="19778494" y="4628116"/>
                  <a:pt x="19779632" y="4632927"/>
                  <a:pt x="19779062" y="4637739"/>
                </a:cubicBezTo>
                <a:lnTo>
                  <a:pt x="19774894" y="4650799"/>
                </a:lnTo>
                <a:lnTo>
                  <a:pt x="19775786" y="4652868"/>
                </a:lnTo>
                <a:cubicBezTo>
                  <a:pt x="19766024" y="4659476"/>
                  <a:pt x="19761142" y="4666083"/>
                  <a:pt x="19751382" y="4672691"/>
                </a:cubicBezTo>
                <a:close/>
                <a:moveTo>
                  <a:pt x="7932530" y="7395444"/>
                </a:moveTo>
                <a:cubicBezTo>
                  <a:pt x="7927878" y="7375232"/>
                  <a:pt x="7915798" y="7346091"/>
                  <a:pt x="7921355" y="7323530"/>
                </a:cubicBezTo>
                <a:cubicBezTo>
                  <a:pt x="7931110" y="7342567"/>
                  <a:pt x="7952947" y="7390745"/>
                  <a:pt x="7932530" y="7395444"/>
                </a:cubicBezTo>
                <a:close/>
                <a:moveTo>
                  <a:pt x="6773710" y="7662142"/>
                </a:moveTo>
                <a:cubicBezTo>
                  <a:pt x="6764190" y="7664333"/>
                  <a:pt x="6757082" y="7655219"/>
                  <a:pt x="6753559" y="7639909"/>
                </a:cubicBezTo>
                <a:cubicBezTo>
                  <a:pt x="6763077" y="7637719"/>
                  <a:pt x="6770186" y="7646831"/>
                  <a:pt x="6773710" y="7662142"/>
                </a:cubicBezTo>
                <a:close/>
                <a:moveTo>
                  <a:pt x="2407917" y="8666912"/>
                </a:moveTo>
                <a:cubicBezTo>
                  <a:pt x="2404393" y="8651600"/>
                  <a:pt x="2406804" y="8640296"/>
                  <a:pt x="2416320" y="8638106"/>
                </a:cubicBezTo>
                <a:cubicBezTo>
                  <a:pt x="2421019" y="8658522"/>
                  <a:pt x="2417437" y="8664721"/>
                  <a:pt x="2407917" y="8666912"/>
                </a:cubicBezTo>
                <a:close/>
                <a:moveTo>
                  <a:pt x="3819955" y="8341937"/>
                </a:moveTo>
                <a:cubicBezTo>
                  <a:pt x="3810437" y="8344128"/>
                  <a:pt x="3804503" y="8340119"/>
                  <a:pt x="3799804" y="8319703"/>
                </a:cubicBezTo>
                <a:cubicBezTo>
                  <a:pt x="3809323" y="8317513"/>
                  <a:pt x="3816431" y="8326626"/>
                  <a:pt x="3819955" y="8341937"/>
                </a:cubicBezTo>
                <a:close/>
                <a:moveTo>
                  <a:pt x="3855390" y="8333782"/>
                </a:moveTo>
                <a:cubicBezTo>
                  <a:pt x="3845615" y="8336032"/>
                  <a:pt x="3834664" y="8333178"/>
                  <a:pt x="3829966" y="8312762"/>
                </a:cubicBezTo>
                <a:cubicBezTo>
                  <a:pt x="3840916" y="8315615"/>
                  <a:pt x="3851866" y="8318470"/>
                  <a:pt x="3862814" y="8321324"/>
                </a:cubicBezTo>
                <a:cubicBezTo>
                  <a:pt x="3859103" y="8327553"/>
                  <a:pt x="3860277" y="8332657"/>
                  <a:pt x="3855390" y="8333782"/>
                </a:cubicBezTo>
                <a:close/>
                <a:moveTo>
                  <a:pt x="19376734" y="4762694"/>
                </a:moveTo>
                <a:cubicBezTo>
                  <a:pt x="19376734" y="4743447"/>
                  <a:pt x="19381285" y="4730615"/>
                  <a:pt x="19390386" y="4730614"/>
                </a:cubicBezTo>
                <a:cubicBezTo>
                  <a:pt x="19390386" y="4749862"/>
                  <a:pt x="19385836" y="4762694"/>
                  <a:pt x="19376734" y="4762694"/>
                </a:cubicBezTo>
                <a:close/>
                <a:moveTo>
                  <a:pt x="26458977" y="3133775"/>
                </a:moveTo>
                <a:cubicBezTo>
                  <a:pt x="26458976" y="3114527"/>
                  <a:pt x="26464285" y="3101693"/>
                  <a:pt x="26472627" y="3101693"/>
                </a:cubicBezTo>
                <a:cubicBezTo>
                  <a:pt x="26472627" y="3120943"/>
                  <a:pt x="26468076" y="3133775"/>
                  <a:pt x="26458977" y="3133775"/>
                </a:cubicBezTo>
                <a:close/>
                <a:moveTo>
                  <a:pt x="8358538" y="7303558"/>
                </a:moveTo>
                <a:lnTo>
                  <a:pt x="8353336" y="7300861"/>
                </a:lnTo>
                <a:cubicBezTo>
                  <a:pt x="8351905" y="7300119"/>
                  <a:pt x="8352859" y="7300613"/>
                  <a:pt x="8354767" y="7301602"/>
                </a:cubicBezTo>
                <a:close/>
                <a:moveTo>
                  <a:pt x="24218309" y="3654755"/>
                </a:moveTo>
                <a:cubicBezTo>
                  <a:pt x="24218309" y="3645782"/>
                  <a:pt x="24218309" y="3641296"/>
                  <a:pt x="24219082" y="3639800"/>
                </a:cubicBezTo>
                <a:cubicBezTo>
                  <a:pt x="24219853" y="3638304"/>
                  <a:pt x="24221398" y="3639799"/>
                  <a:pt x="24224484" y="3642791"/>
                </a:cubicBezTo>
                <a:cubicBezTo>
                  <a:pt x="24218308" y="3648774"/>
                  <a:pt x="24218309" y="3654755"/>
                  <a:pt x="24218309" y="3654755"/>
                </a:cubicBezTo>
                <a:close/>
                <a:moveTo>
                  <a:pt x="4960353" y="8091382"/>
                </a:moveTo>
                <a:cubicBezTo>
                  <a:pt x="4949840" y="8093801"/>
                  <a:pt x="4934069" y="8097431"/>
                  <a:pt x="4922344" y="8094592"/>
                </a:cubicBezTo>
                <a:cubicBezTo>
                  <a:pt x="4931649" y="8086916"/>
                  <a:pt x="4933275" y="8069936"/>
                  <a:pt x="4936113" y="8058211"/>
                </a:cubicBezTo>
                <a:cubicBezTo>
                  <a:pt x="4943790" y="8067516"/>
                  <a:pt x="4952677" y="8082076"/>
                  <a:pt x="4960353" y="8091382"/>
                </a:cubicBezTo>
                <a:close/>
                <a:moveTo>
                  <a:pt x="17430701" y="5222026"/>
                </a:moveTo>
                <a:cubicBezTo>
                  <a:pt x="17421600" y="5222026"/>
                  <a:pt x="17417050" y="5209195"/>
                  <a:pt x="17417050" y="5189949"/>
                </a:cubicBezTo>
                <a:cubicBezTo>
                  <a:pt x="17426151" y="5189949"/>
                  <a:pt x="17430701" y="5197434"/>
                  <a:pt x="17430701" y="5222026"/>
                </a:cubicBezTo>
                <a:close/>
                <a:moveTo>
                  <a:pt x="17711475" y="5159561"/>
                </a:moveTo>
                <a:cubicBezTo>
                  <a:pt x="17711475" y="5127351"/>
                  <a:pt x="17696772" y="5127351"/>
                  <a:pt x="17686970" y="5127351"/>
                </a:cubicBezTo>
                <a:cubicBezTo>
                  <a:pt x="17686970" y="5166003"/>
                  <a:pt x="17701672" y="5159561"/>
                  <a:pt x="17711475" y="5159561"/>
                </a:cubicBezTo>
                <a:close/>
                <a:moveTo>
                  <a:pt x="25192329" y="3441655"/>
                </a:moveTo>
                <a:cubicBezTo>
                  <a:pt x="25189836" y="3432683"/>
                  <a:pt x="25188590" y="3428197"/>
                  <a:pt x="25189213" y="3426701"/>
                </a:cubicBezTo>
                <a:cubicBezTo>
                  <a:pt x="25189836" y="3425205"/>
                  <a:pt x="25192332" y="3426701"/>
                  <a:pt x="25197317" y="3429691"/>
                </a:cubicBezTo>
                <a:cubicBezTo>
                  <a:pt x="25197317" y="3429691"/>
                  <a:pt x="25192328" y="3435674"/>
                  <a:pt x="25192329" y="3441655"/>
                </a:cubicBezTo>
                <a:close/>
                <a:moveTo>
                  <a:pt x="19483910" y="4755431"/>
                </a:moveTo>
                <a:lnTo>
                  <a:pt x="19486963" y="4747188"/>
                </a:lnTo>
                <a:cubicBezTo>
                  <a:pt x="19487603" y="4745461"/>
                  <a:pt x="19487176" y="4746613"/>
                  <a:pt x="19486323" y="4748917"/>
                </a:cubicBezTo>
                <a:close/>
                <a:moveTo>
                  <a:pt x="8362226" y="7316072"/>
                </a:moveTo>
                <a:cubicBezTo>
                  <a:pt x="8361667" y="7315487"/>
                  <a:pt x="8361074" y="7313837"/>
                  <a:pt x="8360310" y="7310978"/>
                </a:cubicBezTo>
                <a:lnTo>
                  <a:pt x="8358538" y="7303558"/>
                </a:lnTo>
                <a:lnTo>
                  <a:pt x="8357360" y="7298627"/>
                </a:lnTo>
                <a:cubicBezTo>
                  <a:pt x="8357984" y="7301338"/>
                  <a:pt x="8360224" y="7303678"/>
                  <a:pt x="8362307" y="7305343"/>
                </a:cubicBezTo>
                <a:lnTo>
                  <a:pt x="8363515" y="7306140"/>
                </a:lnTo>
                <a:lnTo>
                  <a:pt x="8366316" y="7307990"/>
                </a:lnTo>
                <a:cubicBezTo>
                  <a:pt x="8364336" y="7314159"/>
                  <a:pt x="8363346" y="7317242"/>
                  <a:pt x="8362226" y="7316072"/>
                </a:cubicBezTo>
                <a:close/>
                <a:moveTo>
                  <a:pt x="19314716" y="4795840"/>
                </a:moveTo>
                <a:cubicBezTo>
                  <a:pt x="19305370" y="4795840"/>
                  <a:pt x="19296023" y="4795840"/>
                  <a:pt x="19286677" y="4795840"/>
                </a:cubicBezTo>
                <a:cubicBezTo>
                  <a:pt x="19286678" y="4783010"/>
                  <a:pt x="19286677" y="4776594"/>
                  <a:pt x="19286678" y="4763763"/>
                </a:cubicBezTo>
                <a:cubicBezTo>
                  <a:pt x="19296023" y="4763763"/>
                  <a:pt x="19305370" y="4763763"/>
                  <a:pt x="19314716" y="4763763"/>
                </a:cubicBezTo>
                <a:cubicBezTo>
                  <a:pt x="19314716" y="4776594"/>
                  <a:pt x="19314717" y="4783010"/>
                  <a:pt x="19314716" y="4795840"/>
                </a:cubicBezTo>
                <a:close/>
                <a:moveTo>
                  <a:pt x="19708151" y="4705877"/>
                </a:moveTo>
                <a:cubicBezTo>
                  <a:pt x="19713195" y="4686742"/>
                  <a:pt x="19713196" y="4667606"/>
                  <a:pt x="19718240" y="4654849"/>
                </a:cubicBezTo>
                <a:cubicBezTo>
                  <a:pt x="19723281" y="4661228"/>
                  <a:pt x="19728326" y="4667606"/>
                  <a:pt x="19732529" y="4673985"/>
                </a:cubicBezTo>
                <a:cubicBezTo>
                  <a:pt x="19723282" y="4686742"/>
                  <a:pt x="19713196" y="4693120"/>
                  <a:pt x="19708151" y="4705877"/>
                </a:cubicBezTo>
                <a:close/>
                <a:moveTo>
                  <a:pt x="20410612" y="4544799"/>
                </a:moveTo>
                <a:cubicBezTo>
                  <a:pt x="20410612" y="4524342"/>
                  <a:pt x="20415161" y="4517524"/>
                  <a:pt x="20424264" y="4517524"/>
                </a:cubicBezTo>
                <a:cubicBezTo>
                  <a:pt x="20424264" y="4537980"/>
                  <a:pt x="20419714" y="4544799"/>
                  <a:pt x="20410612" y="4544799"/>
                </a:cubicBezTo>
                <a:close/>
                <a:moveTo>
                  <a:pt x="19504372" y="4753519"/>
                </a:moveTo>
                <a:cubicBezTo>
                  <a:pt x="19497648" y="4749489"/>
                  <a:pt x="19492758" y="4734981"/>
                  <a:pt x="19497648" y="4718860"/>
                </a:cubicBezTo>
                <a:cubicBezTo>
                  <a:pt x="19468309" y="4718860"/>
                  <a:pt x="19438969" y="4718860"/>
                  <a:pt x="19405555" y="4718860"/>
                </a:cubicBezTo>
                <a:cubicBezTo>
                  <a:pt x="19419410" y="4699516"/>
                  <a:pt x="19438969" y="4699516"/>
                  <a:pt x="19448749" y="4673723"/>
                </a:cubicBezTo>
                <a:cubicBezTo>
                  <a:pt x="19458529" y="4660827"/>
                  <a:pt x="19458529" y="4647931"/>
                  <a:pt x="19458530" y="4628586"/>
                </a:cubicBezTo>
                <a:cubicBezTo>
                  <a:pt x="19463418" y="4596345"/>
                  <a:pt x="19482979" y="4609241"/>
                  <a:pt x="19497648" y="4609241"/>
                </a:cubicBezTo>
                <a:cubicBezTo>
                  <a:pt x="19526988" y="4602793"/>
                  <a:pt x="19556328" y="4584524"/>
                  <a:pt x="19584852" y="4578076"/>
                </a:cubicBezTo>
                <a:cubicBezTo>
                  <a:pt x="19594632" y="4571628"/>
                  <a:pt x="19609302" y="4565178"/>
                  <a:pt x="19623971" y="4565178"/>
                </a:cubicBezTo>
                <a:cubicBezTo>
                  <a:pt x="19638640" y="4565178"/>
                  <a:pt x="19628860" y="4558730"/>
                  <a:pt x="19643531" y="4545834"/>
                </a:cubicBezTo>
                <a:cubicBezTo>
                  <a:pt x="19677760" y="4532938"/>
                  <a:pt x="19716879" y="4520042"/>
                  <a:pt x="19750294" y="4507145"/>
                </a:cubicBezTo>
                <a:cubicBezTo>
                  <a:pt x="19772298" y="4502309"/>
                  <a:pt x="19794304" y="4486591"/>
                  <a:pt x="19814245" y="4489917"/>
                </a:cubicBezTo>
                <a:cubicBezTo>
                  <a:pt x="19820891" y="4491026"/>
                  <a:pt x="19827311" y="4494250"/>
                  <a:pt x="19833422" y="4500698"/>
                </a:cubicBezTo>
                <a:cubicBezTo>
                  <a:pt x="19750293" y="4545834"/>
                  <a:pt x="19672870" y="4609241"/>
                  <a:pt x="19584852" y="4635034"/>
                </a:cubicBezTo>
                <a:cubicBezTo>
                  <a:pt x="19556327" y="4647931"/>
                  <a:pt x="19526988" y="4641482"/>
                  <a:pt x="19522098" y="4725309"/>
                </a:cubicBezTo>
                <a:cubicBezTo>
                  <a:pt x="19519653" y="4751102"/>
                  <a:pt x="19511095" y="4757550"/>
                  <a:pt x="19504372" y="4753519"/>
                </a:cubicBezTo>
                <a:close/>
                <a:moveTo>
                  <a:pt x="17755583" y="5159561"/>
                </a:moveTo>
                <a:cubicBezTo>
                  <a:pt x="17780088" y="5146677"/>
                  <a:pt x="17804593" y="5127351"/>
                  <a:pt x="17829097" y="5114466"/>
                </a:cubicBezTo>
                <a:cubicBezTo>
                  <a:pt x="17809494" y="5095141"/>
                  <a:pt x="17789890" y="5082257"/>
                  <a:pt x="17770286" y="5069373"/>
                </a:cubicBezTo>
                <a:cubicBezTo>
                  <a:pt x="17765385" y="5101583"/>
                  <a:pt x="17760484" y="5133793"/>
                  <a:pt x="17755583" y="5159561"/>
                </a:cubicBezTo>
                <a:close/>
                <a:moveTo>
                  <a:pt x="19481204" y="4762738"/>
                </a:moveTo>
                <a:lnTo>
                  <a:pt x="19483910" y="4755431"/>
                </a:lnTo>
                <a:lnTo>
                  <a:pt x="19483124" y="4757554"/>
                </a:lnTo>
                <a:cubicBezTo>
                  <a:pt x="19482057" y="4760435"/>
                  <a:pt x="19481204" y="4762738"/>
                  <a:pt x="19481204" y="4762738"/>
                </a:cubicBezTo>
                <a:close/>
                <a:moveTo>
                  <a:pt x="3674942" y="8400829"/>
                </a:moveTo>
                <a:cubicBezTo>
                  <a:pt x="3662691" y="8402975"/>
                  <a:pt x="3648477" y="8399512"/>
                  <a:pt x="3639653" y="8396152"/>
                </a:cubicBezTo>
                <a:cubicBezTo>
                  <a:pt x="3614554" y="8380371"/>
                  <a:pt x="3622392" y="8367789"/>
                  <a:pt x="3641602" y="8357980"/>
                </a:cubicBezTo>
                <a:cubicBezTo>
                  <a:pt x="3646699" y="8356807"/>
                  <a:pt x="3692567" y="8346250"/>
                  <a:pt x="3667468" y="8330467"/>
                </a:cubicBezTo>
                <a:cubicBezTo>
                  <a:pt x="3630019" y="8307650"/>
                  <a:pt x="3594342" y="8315861"/>
                  <a:pt x="3562058" y="8311614"/>
                </a:cubicBezTo>
                <a:cubicBezTo>
                  <a:pt x="3528141" y="8304153"/>
                  <a:pt x="3488932" y="8297006"/>
                  <a:pt x="3450899" y="8294981"/>
                </a:cubicBezTo>
                <a:cubicBezTo>
                  <a:pt x="3421880" y="8285492"/>
                  <a:pt x="3408153" y="8272483"/>
                  <a:pt x="3396374" y="8221303"/>
                </a:cubicBezTo>
                <a:cubicBezTo>
                  <a:pt x="3426162" y="8187499"/>
                  <a:pt x="3472824" y="8203709"/>
                  <a:pt x="3510856" y="8205732"/>
                </a:cubicBezTo>
                <a:cubicBezTo>
                  <a:pt x="3564509" y="8209554"/>
                  <a:pt x="3610379" y="8198998"/>
                  <a:pt x="3653892" y="8178203"/>
                </a:cubicBezTo>
                <a:cubicBezTo>
                  <a:pt x="3657426" y="8193557"/>
                  <a:pt x="3660959" y="8208911"/>
                  <a:pt x="3665671" y="8229385"/>
                </a:cubicBezTo>
                <a:cubicBezTo>
                  <a:pt x="3683703" y="8214456"/>
                  <a:pt x="3702062" y="8204841"/>
                  <a:pt x="3720092" y="8189909"/>
                </a:cubicBezTo>
                <a:cubicBezTo>
                  <a:pt x="3729516" y="8230858"/>
                  <a:pt x="3741681" y="8260396"/>
                  <a:pt x="3715483" y="8282592"/>
                </a:cubicBezTo>
                <a:cubicBezTo>
                  <a:pt x="3687063" y="8299013"/>
                  <a:pt x="3699228" y="8328547"/>
                  <a:pt x="3698457" y="8371840"/>
                </a:cubicBezTo>
                <a:cubicBezTo>
                  <a:pt x="3697483" y="8390926"/>
                  <a:pt x="3687195" y="8398684"/>
                  <a:pt x="3674942" y="8400829"/>
                </a:cubicBezTo>
                <a:close/>
                <a:moveTo>
                  <a:pt x="6539212" y="7742703"/>
                </a:moveTo>
                <a:cubicBezTo>
                  <a:pt x="6533588" y="7718266"/>
                  <a:pt x="6553138" y="7713766"/>
                  <a:pt x="6562913" y="7711517"/>
                </a:cubicBezTo>
                <a:cubicBezTo>
                  <a:pt x="6569662" y="7740842"/>
                  <a:pt x="6553875" y="7739328"/>
                  <a:pt x="6539212" y="7742703"/>
                </a:cubicBezTo>
                <a:close/>
                <a:moveTo>
                  <a:pt x="2161563" y="8751378"/>
                </a:moveTo>
                <a:cubicBezTo>
                  <a:pt x="2158039" y="8736064"/>
                  <a:pt x="2160449" y="8724760"/>
                  <a:pt x="2169965" y="8722570"/>
                </a:cubicBezTo>
                <a:cubicBezTo>
                  <a:pt x="2174664" y="8742989"/>
                  <a:pt x="2171083" y="8749187"/>
                  <a:pt x="2161563" y="8751378"/>
                </a:cubicBezTo>
                <a:close/>
                <a:moveTo>
                  <a:pt x="1803646" y="8833752"/>
                </a:moveTo>
                <a:cubicBezTo>
                  <a:pt x="1800121" y="8818438"/>
                  <a:pt x="1802531" y="8807133"/>
                  <a:pt x="1812049" y="8804943"/>
                </a:cubicBezTo>
                <a:cubicBezTo>
                  <a:pt x="1816748" y="8825362"/>
                  <a:pt x="1813166" y="8831561"/>
                  <a:pt x="1803646" y="8833752"/>
                </a:cubicBezTo>
                <a:close/>
                <a:moveTo>
                  <a:pt x="6631637" y="7722611"/>
                </a:moveTo>
                <a:cubicBezTo>
                  <a:pt x="6628055" y="7707046"/>
                  <a:pt x="6614272" y="7671978"/>
                  <a:pt x="6635972" y="7666983"/>
                </a:cubicBezTo>
                <a:cubicBezTo>
                  <a:pt x="6640749" y="7687736"/>
                  <a:pt x="6647913" y="7718865"/>
                  <a:pt x="6631637" y="7722611"/>
                </a:cubicBezTo>
                <a:close/>
                <a:moveTo>
                  <a:pt x="7876133" y="7436195"/>
                </a:moveTo>
                <a:cubicBezTo>
                  <a:pt x="7866358" y="7438445"/>
                  <a:pt x="7856583" y="7440695"/>
                  <a:pt x="7846808" y="7442944"/>
                </a:cubicBezTo>
                <a:cubicBezTo>
                  <a:pt x="7843225" y="7427380"/>
                  <a:pt x="7839643" y="7411815"/>
                  <a:pt x="7834867" y="7391063"/>
                </a:cubicBezTo>
                <a:cubicBezTo>
                  <a:pt x="7844643" y="7388813"/>
                  <a:pt x="7854418" y="7386563"/>
                  <a:pt x="7864193" y="7384314"/>
                </a:cubicBezTo>
                <a:cubicBezTo>
                  <a:pt x="7868969" y="7405066"/>
                  <a:pt x="7872551" y="7420631"/>
                  <a:pt x="7876133" y="7436195"/>
                </a:cubicBezTo>
                <a:close/>
                <a:moveTo>
                  <a:pt x="19443458" y="4775350"/>
                </a:moveTo>
                <a:lnTo>
                  <a:pt x="19443734" y="4774319"/>
                </a:lnTo>
                <a:cubicBezTo>
                  <a:pt x="19444214" y="4772525"/>
                  <a:pt x="19444094" y="4772974"/>
                  <a:pt x="19443645" y="4774655"/>
                </a:cubicBezTo>
                <a:close/>
                <a:moveTo>
                  <a:pt x="1006991" y="9024182"/>
                </a:moveTo>
                <a:cubicBezTo>
                  <a:pt x="985260" y="9033175"/>
                  <a:pt x="942594" y="9005085"/>
                  <a:pt x="925779" y="9000974"/>
                </a:cubicBezTo>
                <a:cubicBezTo>
                  <a:pt x="958246" y="9004141"/>
                  <a:pt x="988711" y="9002453"/>
                  <a:pt x="1020016" y="9000568"/>
                </a:cubicBezTo>
                <a:cubicBezTo>
                  <a:pt x="1019156" y="9014067"/>
                  <a:pt x="1014236" y="9021185"/>
                  <a:pt x="1006991" y="9024182"/>
                </a:cubicBezTo>
                <a:close/>
                <a:moveTo>
                  <a:pt x="19441576" y="4782385"/>
                </a:moveTo>
                <a:lnTo>
                  <a:pt x="19443458" y="4775350"/>
                </a:lnTo>
                <a:lnTo>
                  <a:pt x="19441895" y="4781195"/>
                </a:lnTo>
                <a:close/>
                <a:moveTo>
                  <a:pt x="17668182" y="5190697"/>
                </a:moveTo>
                <a:cubicBezTo>
                  <a:pt x="17668182" y="5172445"/>
                  <a:pt x="17663282" y="5159560"/>
                  <a:pt x="17653479" y="5159561"/>
                </a:cubicBezTo>
                <a:cubicBezTo>
                  <a:pt x="17653479" y="5185328"/>
                  <a:pt x="17663282" y="5190697"/>
                  <a:pt x="17668182" y="5190697"/>
                </a:cubicBezTo>
                <a:close/>
                <a:moveTo>
                  <a:pt x="25558386" y="3380025"/>
                </a:moveTo>
                <a:cubicBezTo>
                  <a:pt x="25558386" y="3360772"/>
                  <a:pt x="25558386" y="3347943"/>
                  <a:pt x="25572039" y="3347943"/>
                </a:cubicBezTo>
                <a:cubicBezTo>
                  <a:pt x="25572038" y="3366120"/>
                  <a:pt x="25567488" y="3380025"/>
                  <a:pt x="25558386" y="3380025"/>
                </a:cubicBezTo>
                <a:close/>
                <a:moveTo>
                  <a:pt x="2308670" y="8730889"/>
                </a:moveTo>
                <a:cubicBezTo>
                  <a:pt x="2308293" y="8732229"/>
                  <a:pt x="2305409" y="8731639"/>
                  <a:pt x="2299647" y="8730461"/>
                </a:cubicBezTo>
                <a:cubicBezTo>
                  <a:pt x="2299647" y="8730461"/>
                  <a:pt x="2303769" y="8724499"/>
                  <a:pt x="2302673" y="8719741"/>
                </a:cubicBezTo>
                <a:cubicBezTo>
                  <a:pt x="2306923" y="8726279"/>
                  <a:pt x="2309048" y="8729548"/>
                  <a:pt x="2308670" y="8730889"/>
                </a:cubicBezTo>
                <a:close/>
                <a:moveTo>
                  <a:pt x="26487794" y="3166885"/>
                </a:moveTo>
                <a:cubicBezTo>
                  <a:pt x="26487793" y="3141475"/>
                  <a:pt x="26492345" y="3134846"/>
                  <a:pt x="26501448" y="3134846"/>
                </a:cubicBezTo>
                <a:cubicBezTo>
                  <a:pt x="26501448" y="3160260"/>
                  <a:pt x="26496897" y="3166885"/>
                  <a:pt x="26487794" y="3166885"/>
                </a:cubicBezTo>
                <a:close/>
                <a:moveTo>
                  <a:pt x="21945216" y="4213314"/>
                </a:moveTo>
                <a:cubicBezTo>
                  <a:pt x="21945217" y="4193882"/>
                  <a:pt x="21945216" y="4181402"/>
                  <a:pt x="21955193" y="4181402"/>
                </a:cubicBezTo>
                <a:cubicBezTo>
                  <a:pt x="21955192" y="4200741"/>
                  <a:pt x="21955192" y="4213314"/>
                  <a:pt x="21945216" y="4213314"/>
                </a:cubicBezTo>
                <a:close/>
                <a:moveTo>
                  <a:pt x="19439495" y="4790163"/>
                </a:moveTo>
                <a:lnTo>
                  <a:pt x="19441576" y="4782385"/>
                </a:lnTo>
                <a:lnTo>
                  <a:pt x="19441574" y="4782391"/>
                </a:lnTo>
                <a:close/>
                <a:moveTo>
                  <a:pt x="19574867" y="4762659"/>
                </a:moveTo>
                <a:cubicBezTo>
                  <a:pt x="19624057" y="4683260"/>
                  <a:pt x="19628977" y="4683260"/>
                  <a:pt x="19692924" y="4683260"/>
                </a:cubicBezTo>
                <a:cubicBezTo>
                  <a:pt x="19678168" y="4716344"/>
                  <a:pt x="19678168" y="4716344"/>
                  <a:pt x="19574867" y="4762659"/>
                </a:cubicBezTo>
                <a:close/>
                <a:moveTo>
                  <a:pt x="19437975" y="4795845"/>
                </a:moveTo>
                <a:cubicBezTo>
                  <a:pt x="19437975" y="4795845"/>
                  <a:pt x="19438455" y="4794051"/>
                  <a:pt x="19439144" y="4791473"/>
                </a:cubicBezTo>
                <a:lnTo>
                  <a:pt x="19439495" y="4790163"/>
                </a:lnTo>
                <a:close/>
                <a:moveTo>
                  <a:pt x="19163764" y="4860839"/>
                </a:moveTo>
                <a:cubicBezTo>
                  <a:pt x="19161170" y="4861692"/>
                  <a:pt x="19158577" y="4859987"/>
                  <a:pt x="19153389" y="4853168"/>
                </a:cubicBezTo>
                <a:cubicBezTo>
                  <a:pt x="19158576" y="4846349"/>
                  <a:pt x="19161170" y="4844645"/>
                  <a:pt x="19163764" y="4845497"/>
                </a:cubicBezTo>
                <a:cubicBezTo>
                  <a:pt x="19166357" y="4846349"/>
                  <a:pt x="19168951" y="4849759"/>
                  <a:pt x="19174138" y="4853168"/>
                </a:cubicBezTo>
                <a:cubicBezTo>
                  <a:pt x="19168951" y="4856577"/>
                  <a:pt x="19166358" y="4859987"/>
                  <a:pt x="19163764" y="4860839"/>
                </a:cubicBezTo>
                <a:close/>
                <a:moveTo>
                  <a:pt x="1832059" y="8853416"/>
                </a:moveTo>
                <a:cubicBezTo>
                  <a:pt x="1824800" y="8821875"/>
                  <a:pt x="1847039" y="8822292"/>
                  <a:pt x="1862810" y="8818663"/>
                </a:cubicBezTo>
                <a:cubicBezTo>
                  <a:pt x="1870069" y="8850204"/>
                  <a:pt x="1847830" y="8849787"/>
                  <a:pt x="1832059" y="8853416"/>
                </a:cubicBezTo>
                <a:close/>
                <a:moveTo>
                  <a:pt x="5124833" y="8095599"/>
                </a:moveTo>
                <a:cubicBezTo>
                  <a:pt x="5117574" y="8064058"/>
                  <a:pt x="5133446" y="8065940"/>
                  <a:pt x="5148108" y="8062565"/>
                </a:cubicBezTo>
                <a:cubicBezTo>
                  <a:pt x="5155367" y="8094106"/>
                  <a:pt x="5134607" y="8093349"/>
                  <a:pt x="5124833" y="8095599"/>
                </a:cubicBezTo>
                <a:close/>
                <a:moveTo>
                  <a:pt x="19468235" y="4794543"/>
                </a:moveTo>
                <a:cubicBezTo>
                  <a:pt x="19460572" y="4794543"/>
                  <a:pt x="19453498" y="4788492"/>
                  <a:pt x="19448782" y="4776391"/>
                </a:cubicBezTo>
                <a:cubicBezTo>
                  <a:pt x="19455856" y="4773234"/>
                  <a:pt x="19462930" y="4770077"/>
                  <a:pt x="19470003" y="4769288"/>
                </a:cubicBezTo>
                <a:cubicBezTo>
                  <a:pt x="19477077" y="4768499"/>
                  <a:pt x="19484151" y="4770077"/>
                  <a:pt x="19491225" y="4776391"/>
                </a:cubicBezTo>
                <a:cubicBezTo>
                  <a:pt x="19484151" y="4788492"/>
                  <a:pt x="19475898" y="4794543"/>
                  <a:pt x="19468235" y="4794543"/>
                </a:cubicBezTo>
                <a:close/>
                <a:moveTo>
                  <a:pt x="8602200" y="7295865"/>
                </a:moveTo>
                <a:cubicBezTo>
                  <a:pt x="8595123" y="7265114"/>
                  <a:pt x="8580925" y="7273778"/>
                  <a:pt x="8565548" y="7277317"/>
                </a:cubicBezTo>
                <a:cubicBezTo>
                  <a:pt x="8572625" y="7308069"/>
                  <a:pt x="8591948" y="7298225"/>
                  <a:pt x="8602200" y="7295865"/>
                </a:cubicBezTo>
                <a:close/>
                <a:moveTo>
                  <a:pt x="26401339" y="3200073"/>
                </a:moveTo>
                <a:cubicBezTo>
                  <a:pt x="26401339" y="3175480"/>
                  <a:pt x="26405890" y="3167995"/>
                  <a:pt x="26414992" y="3167995"/>
                </a:cubicBezTo>
                <a:cubicBezTo>
                  <a:pt x="26414992" y="3187243"/>
                  <a:pt x="26410440" y="3200073"/>
                  <a:pt x="26401339" y="3200073"/>
                </a:cubicBezTo>
                <a:close/>
                <a:moveTo>
                  <a:pt x="4007862" y="8354230"/>
                </a:moveTo>
                <a:cubicBezTo>
                  <a:pt x="3958661" y="8349285"/>
                  <a:pt x="3916563" y="8348126"/>
                  <a:pt x="3872433" y="8342012"/>
                </a:cubicBezTo>
                <a:cubicBezTo>
                  <a:pt x="3881720" y="8312757"/>
                  <a:pt x="3913006" y="8332674"/>
                  <a:pt x="3928561" y="8334517"/>
                </a:cubicBezTo>
                <a:cubicBezTo>
                  <a:pt x="3956290" y="8338983"/>
                  <a:pt x="3982834" y="8338297"/>
                  <a:pt x="4009380" y="8337612"/>
                </a:cubicBezTo>
                <a:cubicBezTo>
                  <a:pt x="4010565" y="8342761"/>
                  <a:pt x="4006677" y="8349080"/>
                  <a:pt x="4007862" y="8354230"/>
                </a:cubicBezTo>
                <a:close/>
                <a:moveTo>
                  <a:pt x="5090453" y="8105076"/>
                </a:moveTo>
                <a:cubicBezTo>
                  <a:pt x="5069166" y="8104512"/>
                  <a:pt x="5048715" y="8103755"/>
                  <a:pt x="5027428" y="8103194"/>
                </a:cubicBezTo>
                <a:cubicBezTo>
                  <a:pt x="5040110" y="8089348"/>
                  <a:pt x="5034139" y="8063406"/>
                  <a:pt x="5054233" y="8058782"/>
                </a:cubicBezTo>
                <a:cubicBezTo>
                  <a:pt x="5063442" y="8056662"/>
                  <a:pt x="5069303" y="8055314"/>
                  <a:pt x="5078512" y="8053194"/>
                </a:cubicBezTo>
                <a:cubicBezTo>
                  <a:pt x="5082094" y="8068759"/>
                  <a:pt x="5086871" y="8089513"/>
                  <a:pt x="5090453" y="8105076"/>
                </a:cubicBezTo>
                <a:close/>
                <a:moveTo>
                  <a:pt x="25072071" y="3507878"/>
                </a:moveTo>
                <a:cubicBezTo>
                  <a:pt x="25072070" y="3482219"/>
                  <a:pt x="25076619" y="3475803"/>
                  <a:pt x="25085721" y="3475803"/>
                </a:cubicBezTo>
                <a:cubicBezTo>
                  <a:pt x="25085721" y="3495048"/>
                  <a:pt x="25081170" y="3507879"/>
                  <a:pt x="25072071" y="3507878"/>
                </a:cubicBezTo>
                <a:close/>
                <a:moveTo>
                  <a:pt x="26718346" y="3133773"/>
                </a:moveTo>
                <a:cubicBezTo>
                  <a:pt x="26718345" y="3114526"/>
                  <a:pt x="26722894" y="3101693"/>
                  <a:pt x="26731995" y="3101694"/>
                </a:cubicBezTo>
                <a:cubicBezTo>
                  <a:pt x="26731996" y="3120943"/>
                  <a:pt x="26727444" y="3133773"/>
                  <a:pt x="26718346" y="3133773"/>
                </a:cubicBezTo>
                <a:close/>
                <a:moveTo>
                  <a:pt x="8240794" y="7386366"/>
                </a:moveTo>
                <a:lnTo>
                  <a:pt x="8235861" y="7381653"/>
                </a:lnTo>
                <a:lnTo>
                  <a:pt x="8237216" y="7375778"/>
                </a:lnTo>
                <a:lnTo>
                  <a:pt x="8203745" y="7371208"/>
                </a:lnTo>
                <a:cubicBezTo>
                  <a:pt x="8192465" y="7368914"/>
                  <a:pt x="8183338" y="7366630"/>
                  <a:pt x="8179412" y="7366184"/>
                </a:cubicBezTo>
                <a:cubicBezTo>
                  <a:pt x="8187374" y="7400779"/>
                  <a:pt x="8210852" y="7386269"/>
                  <a:pt x="8230570" y="7384008"/>
                </a:cubicBezTo>
                <a:close/>
                <a:moveTo>
                  <a:pt x="19046705" y="4900063"/>
                </a:moveTo>
                <a:cubicBezTo>
                  <a:pt x="19046705" y="4893921"/>
                  <a:pt x="19046705" y="4887777"/>
                  <a:pt x="19041717" y="4881634"/>
                </a:cubicBezTo>
                <a:cubicBezTo>
                  <a:pt x="19041717" y="4875492"/>
                  <a:pt x="19046705" y="4869348"/>
                  <a:pt x="19046705" y="4863204"/>
                </a:cubicBezTo>
                <a:cubicBezTo>
                  <a:pt x="19051692" y="4875492"/>
                  <a:pt x="19051693" y="4887777"/>
                  <a:pt x="19046705" y="4900063"/>
                </a:cubicBezTo>
                <a:close/>
                <a:moveTo>
                  <a:pt x="22834169" y="4028757"/>
                </a:moveTo>
                <a:cubicBezTo>
                  <a:pt x="22824193" y="4002240"/>
                  <a:pt x="22824193" y="4002240"/>
                  <a:pt x="22834170" y="3996717"/>
                </a:cubicBezTo>
                <a:cubicBezTo>
                  <a:pt x="22834169" y="4002240"/>
                  <a:pt x="22834170" y="4015499"/>
                  <a:pt x="22834169" y="4028757"/>
                </a:cubicBezTo>
                <a:close/>
                <a:moveTo>
                  <a:pt x="24068670" y="3749535"/>
                </a:moveTo>
                <a:cubicBezTo>
                  <a:pt x="24041716" y="3753455"/>
                  <a:pt x="24013391" y="3732949"/>
                  <a:pt x="23987806" y="3723301"/>
                </a:cubicBezTo>
                <a:cubicBezTo>
                  <a:pt x="23939884" y="3704000"/>
                  <a:pt x="23896025" y="3704000"/>
                  <a:pt x="23852168" y="3716868"/>
                </a:cubicBezTo>
                <a:cubicBezTo>
                  <a:pt x="23852168" y="3697570"/>
                  <a:pt x="23852168" y="3678271"/>
                  <a:pt x="23852168" y="3652538"/>
                </a:cubicBezTo>
                <a:cubicBezTo>
                  <a:pt x="23832674" y="3665404"/>
                  <a:pt x="23813994" y="3671837"/>
                  <a:pt x="23794500" y="3684708"/>
                </a:cubicBezTo>
                <a:cubicBezTo>
                  <a:pt x="23794500" y="3633239"/>
                  <a:pt x="23789627" y="3594640"/>
                  <a:pt x="23818056" y="3575342"/>
                </a:cubicBezTo>
                <a:cubicBezTo>
                  <a:pt x="23847294" y="3563549"/>
                  <a:pt x="23842421" y="3524952"/>
                  <a:pt x="23852168" y="3473487"/>
                </a:cubicBezTo>
                <a:cubicBezTo>
                  <a:pt x="23857041" y="3450972"/>
                  <a:pt x="23868004" y="3444538"/>
                  <a:pt x="23879579" y="3445344"/>
                </a:cubicBezTo>
                <a:cubicBezTo>
                  <a:pt x="23891153" y="3446148"/>
                  <a:pt x="23903335" y="3454186"/>
                  <a:pt x="23910645" y="3460621"/>
                </a:cubicBezTo>
                <a:cubicBezTo>
                  <a:pt x="23930140" y="3486354"/>
                  <a:pt x="23920392" y="3499218"/>
                  <a:pt x="23900899" y="3505651"/>
                </a:cubicBezTo>
                <a:cubicBezTo>
                  <a:pt x="23896026" y="3505651"/>
                  <a:pt x="23852167" y="3505651"/>
                  <a:pt x="23871660" y="3531386"/>
                </a:cubicBezTo>
                <a:cubicBezTo>
                  <a:pt x="23900899" y="3568910"/>
                  <a:pt x="23935010" y="3568910"/>
                  <a:pt x="23963440" y="3582848"/>
                </a:cubicBezTo>
                <a:cubicBezTo>
                  <a:pt x="23992679" y="3601072"/>
                  <a:pt x="24026790" y="3620374"/>
                  <a:pt x="24060903" y="3633240"/>
                </a:cubicBezTo>
                <a:cubicBezTo>
                  <a:pt x="24085270" y="3652538"/>
                  <a:pt x="24095016" y="3671837"/>
                  <a:pt x="24095017" y="3736165"/>
                </a:cubicBezTo>
                <a:cubicBezTo>
                  <a:pt x="24086488" y="3744207"/>
                  <a:pt x="24077655" y="3748228"/>
                  <a:pt x="24068670" y="3749535"/>
                </a:cubicBezTo>
                <a:close/>
                <a:moveTo>
                  <a:pt x="19545267" y="4791149"/>
                </a:moveTo>
                <a:cubicBezTo>
                  <a:pt x="19535921" y="4785007"/>
                  <a:pt x="19526573" y="4778863"/>
                  <a:pt x="19517227" y="4772720"/>
                </a:cubicBezTo>
                <a:cubicBezTo>
                  <a:pt x="19519564" y="4768113"/>
                  <a:pt x="19522484" y="4765041"/>
                  <a:pt x="19525552" y="4763505"/>
                </a:cubicBezTo>
                <a:cubicBezTo>
                  <a:pt x="19534751" y="4758899"/>
                  <a:pt x="19545266" y="4768113"/>
                  <a:pt x="19545267" y="4791149"/>
                </a:cubicBezTo>
                <a:close/>
                <a:moveTo>
                  <a:pt x="19423164" y="4822984"/>
                </a:moveTo>
                <a:cubicBezTo>
                  <a:pt x="19413758" y="4824816"/>
                  <a:pt x="19405552" y="4820024"/>
                  <a:pt x="19405552" y="4796911"/>
                </a:cubicBezTo>
                <a:cubicBezTo>
                  <a:pt x="19419162" y="4796911"/>
                  <a:pt x="19433571" y="4796911"/>
                  <a:pt x="19447981" y="4809313"/>
                </a:cubicBezTo>
                <a:cubicBezTo>
                  <a:pt x="19443178" y="4812696"/>
                  <a:pt x="19432571" y="4821152"/>
                  <a:pt x="19423164" y="4822984"/>
                </a:cubicBezTo>
                <a:close/>
                <a:moveTo>
                  <a:pt x="7484934" y="7574471"/>
                </a:moveTo>
                <a:cubicBezTo>
                  <a:pt x="7486531" y="7557979"/>
                  <a:pt x="7488130" y="7541489"/>
                  <a:pt x="7489727" y="7524996"/>
                </a:cubicBezTo>
                <a:cubicBezTo>
                  <a:pt x="7474361" y="7528533"/>
                  <a:pt x="7458996" y="7532069"/>
                  <a:pt x="7443630" y="7535606"/>
                </a:cubicBezTo>
                <a:cubicBezTo>
                  <a:pt x="7450678" y="7566231"/>
                  <a:pt x="7472341" y="7566620"/>
                  <a:pt x="7484934" y="7574471"/>
                </a:cubicBezTo>
                <a:close/>
                <a:moveTo>
                  <a:pt x="23063536" y="3990946"/>
                </a:moveTo>
                <a:cubicBezTo>
                  <a:pt x="23063535" y="3966148"/>
                  <a:pt x="23058347" y="3935153"/>
                  <a:pt x="23079096" y="3935153"/>
                </a:cubicBezTo>
                <a:cubicBezTo>
                  <a:pt x="23079095" y="3953749"/>
                  <a:pt x="23079095" y="3990945"/>
                  <a:pt x="23063536" y="3990946"/>
                </a:cubicBezTo>
                <a:close/>
                <a:moveTo>
                  <a:pt x="5261425" y="8089529"/>
                </a:moveTo>
                <a:cubicBezTo>
                  <a:pt x="5235701" y="8090821"/>
                  <a:pt x="5205022" y="8097881"/>
                  <a:pt x="5181184" y="8064490"/>
                </a:cubicBezTo>
                <a:cubicBezTo>
                  <a:pt x="5201637" y="8059783"/>
                  <a:pt x="5225989" y="8048624"/>
                  <a:pt x="5249488" y="8037662"/>
                </a:cubicBezTo>
                <a:cubicBezTo>
                  <a:pt x="5253130" y="8053487"/>
                  <a:pt x="5257986" y="8074584"/>
                  <a:pt x="5261425" y="8089529"/>
                </a:cubicBezTo>
                <a:close/>
                <a:moveTo>
                  <a:pt x="6279566" y="7855208"/>
                </a:moveTo>
                <a:cubicBezTo>
                  <a:pt x="6274913" y="7834989"/>
                  <a:pt x="6267629" y="7803341"/>
                  <a:pt x="6283905" y="7799595"/>
                </a:cubicBezTo>
                <a:cubicBezTo>
                  <a:pt x="6288761" y="7820695"/>
                  <a:pt x="6301267" y="7850214"/>
                  <a:pt x="6279566" y="7855208"/>
                </a:cubicBezTo>
                <a:close/>
                <a:moveTo>
                  <a:pt x="4078418" y="8361793"/>
                </a:moveTo>
                <a:cubicBezTo>
                  <a:pt x="4056350" y="8362244"/>
                  <a:pt x="4034080" y="8361817"/>
                  <a:pt x="4011809" y="8361389"/>
                </a:cubicBezTo>
                <a:cubicBezTo>
                  <a:pt x="4022746" y="8336656"/>
                  <a:pt x="4066481" y="8309927"/>
                  <a:pt x="4078418" y="8361793"/>
                </a:cubicBezTo>
                <a:close/>
                <a:moveTo>
                  <a:pt x="6463273" y="7812930"/>
                </a:moveTo>
                <a:cubicBezTo>
                  <a:pt x="6437915" y="7818766"/>
                  <a:pt x="6406501" y="7821490"/>
                  <a:pt x="6382127" y="7831606"/>
                </a:cubicBezTo>
                <a:cubicBezTo>
                  <a:pt x="6377901" y="7832578"/>
                  <a:pt x="6332256" y="7843083"/>
                  <a:pt x="6337868" y="7821057"/>
                </a:cubicBezTo>
                <a:cubicBezTo>
                  <a:pt x="6344807" y="7781594"/>
                  <a:pt x="6397042" y="7780391"/>
                  <a:pt x="6421218" y="7769419"/>
                </a:cubicBezTo>
                <a:cubicBezTo>
                  <a:pt x="6433726" y="7777358"/>
                  <a:pt x="6456377" y="7782965"/>
                  <a:pt x="6463273" y="7812930"/>
                </a:cubicBezTo>
                <a:close/>
                <a:moveTo>
                  <a:pt x="1900779" y="8862970"/>
                </a:moveTo>
                <a:cubicBezTo>
                  <a:pt x="1891262" y="8865160"/>
                  <a:pt x="1884278" y="8856588"/>
                  <a:pt x="1880636" y="8840766"/>
                </a:cubicBezTo>
                <a:cubicBezTo>
                  <a:pt x="1890156" y="8838575"/>
                  <a:pt x="1896126" y="8842754"/>
                  <a:pt x="1900779" y="8862970"/>
                </a:cubicBezTo>
                <a:close/>
                <a:moveTo>
                  <a:pt x="4446301" y="8277129"/>
                </a:moveTo>
                <a:cubicBezTo>
                  <a:pt x="4436094" y="8279478"/>
                  <a:pt x="4424874" y="8277434"/>
                  <a:pt x="4420019" y="8256338"/>
                </a:cubicBezTo>
                <a:cubicBezTo>
                  <a:pt x="4426337" y="8260436"/>
                  <a:pt x="4437759" y="8263362"/>
                  <a:pt x="4447968" y="8261012"/>
                </a:cubicBezTo>
                <a:cubicBezTo>
                  <a:pt x="4449181" y="8266285"/>
                  <a:pt x="4445289" y="8272735"/>
                  <a:pt x="4446301" y="8277129"/>
                </a:cubicBezTo>
                <a:close/>
                <a:moveTo>
                  <a:pt x="6181500" y="7877780"/>
                </a:moveTo>
                <a:cubicBezTo>
                  <a:pt x="6176847" y="7857563"/>
                  <a:pt x="6180394" y="7851195"/>
                  <a:pt x="6189912" y="7849004"/>
                </a:cubicBezTo>
                <a:cubicBezTo>
                  <a:pt x="6193553" y="7864825"/>
                  <a:pt x="6191019" y="7875589"/>
                  <a:pt x="6181500" y="7877780"/>
                </a:cubicBezTo>
                <a:close/>
                <a:moveTo>
                  <a:pt x="25313427" y="3474735"/>
                </a:moveTo>
                <a:cubicBezTo>
                  <a:pt x="25313427" y="3449072"/>
                  <a:pt x="25317974" y="3442657"/>
                  <a:pt x="25327077" y="3442656"/>
                </a:cubicBezTo>
                <a:cubicBezTo>
                  <a:pt x="25327077" y="3461904"/>
                  <a:pt x="25322526" y="3474735"/>
                  <a:pt x="25313427" y="3474735"/>
                </a:cubicBezTo>
                <a:close/>
                <a:moveTo>
                  <a:pt x="5308818" y="8079941"/>
                </a:moveTo>
                <a:cubicBezTo>
                  <a:pt x="5294589" y="8084753"/>
                  <a:pt x="5277831" y="8088098"/>
                  <a:pt x="5271563" y="8060860"/>
                </a:cubicBezTo>
                <a:cubicBezTo>
                  <a:pt x="5286359" y="8057455"/>
                  <a:pt x="5312370" y="8035080"/>
                  <a:pt x="5321723" y="8075719"/>
                </a:cubicBezTo>
                <a:cubicBezTo>
                  <a:pt x="5318024" y="8076570"/>
                  <a:pt x="5313562" y="8078338"/>
                  <a:pt x="5308818" y="8079941"/>
                </a:cubicBezTo>
                <a:close/>
                <a:moveTo>
                  <a:pt x="17195238" y="5345306"/>
                </a:moveTo>
                <a:cubicBezTo>
                  <a:pt x="17195238" y="5325979"/>
                  <a:pt x="17190337" y="5313095"/>
                  <a:pt x="17180536" y="5313095"/>
                </a:cubicBezTo>
                <a:cubicBezTo>
                  <a:pt x="17180536" y="5338863"/>
                  <a:pt x="17185436" y="5345306"/>
                  <a:pt x="17195238" y="5345306"/>
                </a:cubicBezTo>
                <a:close/>
                <a:moveTo>
                  <a:pt x="3268160" y="8550848"/>
                </a:moveTo>
                <a:cubicBezTo>
                  <a:pt x="3263639" y="8531202"/>
                  <a:pt x="3258190" y="8527059"/>
                  <a:pt x="3247939" y="8529418"/>
                </a:cubicBezTo>
                <a:cubicBezTo>
                  <a:pt x="3251477" y="8544795"/>
                  <a:pt x="3258765" y="8553010"/>
                  <a:pt x="3268160" y="8550848"/>
                </a:cubicBezTo>
                <a:close/>
                <a:moveTo>
                  <a:pt x="6121624" y="7894313"/>
                </a:moveTo>
                <a:cubicBezTo>
                  <a:pt x="6107712" y="7898729"/>
                  <a:pt x="6090089" y="7898817"/>
                  <a:pt x="6079777" y="7901190"/>
                </a:cubicBezTo>
                <a:cubicBezTo>
                  <a:pt x="6038429" y="7906300"/>
                  <a:pt x="5992992" y="7921164"/>
                  <a:pt x="5951747" y="7930656"/>
                </a:cubicBezTo>
                <a:cubicBezTo>
                  <a:pt x="5941536" y="7886285"/>
                  <a:pt x="5991404" y="7890677"/>
                  <a:pt x="6006872" y="7887117"/>
                </a:cubicBezTo>
                <a:cubicBezTo>
                  <a:pt x="6054724" y="7886683"/>
                  <a:pt x="6094813" y="7872167"/>
                  <a:pt x="6141213" y="7861488"/>
                </a:cubicBezTo>
                <a:cubicBezTo>
                  <a:pt x="6145741" y="7881162"/>
                  <a:pt x="6135538" y="7889900"/>
                  <a:pt x="6121624" y="7894313"/>
                </a:cubicBezTo>
                <a:close/>
                <a:moveTo>
                  <a:pt x="25600855" y="3413133"/>
                </a:moveTo>
                <a:cubicBezTo>
                  <a:pt x="25591754" y="3413133"/>
                  <a:pt x="25587206" y="3406505"/>
                  <a:pt x="25587205" y="3381095"/>
                </a:cubicBezTo>
                <a:cubicBezTo>
                  <a:pt x="25596305" y="3381095"/>
                  <a:pt x="25600856" y="3393246"/>
                  <a:pt x="25600855" y="3413133"/>
                </a:cubicBezTo>
                <a:close/>
                <a:moveTo>
                  <a:pt x="7639534" y="7548575"/>
                </a:moveTo>
                <a:cubicBezTo>
                  <a:pt x="7614085" y="7554432"/>
                  <a:pt x="7584758" y="7566729"/>
                  <a:pt x="7553251" y="7546264"/>
                </a:cubicBezTo>
                <a:cubicBezTo>
                  <a:pt x="7554584" y="7540414"/>
                  <a:pt x="7554645" y="7534858"/>
                  <a:pt x="7554555" y="7528642"/>
                </a:cubicBezTo>
                <a:lnTo>
                  <a:pt x="7554831" y="7513545"/>
                </a:lnTo>
                <a:lnTo>
                  <a:pt x="7553086" y="7510974"/>
                </a:lnTo>
                <a:cubicBezTo>
                  <a:pt x="7551961" y="7506088"/>
                  <a:pt x="7557179" y="7504887"/>
                  <a:pt x="7554929" y="7495111"/>
                </a:cubicBezTo>
                <a:cubicBezTo>
                  <a:pt x="7555491" y="7497556"/>
                  <a:pt x="7558484" y="7504587"/>
                  <a:pt x="7560541" y="7510545"/>
                </a:cubicBezTo>
                <a:lnTo>
                  <a:pt x="7560854" y="7511727"/>
                </a:lnTo>
                <a:lnTo>
                  <a:pt x="7570538" y="7519360"/>
                </a:lnTo>
                <a:cubicBezTo>
                  <a:pt x="7606168" y="7538228"/>
                  <a:pt x="7636812" y="7493081"/>
                  <a:pt x="7666927" y="7481299"/>
                </a:cubicBezTo>
                <a:cubicBezTo>
                  <a:pt x="7670562" y="7497094"/>
                  <a:pt x="7681710" y="7522242"/>
                  <a:pt x="7672740" y="7529850"/>
                </a:cubicBezTo>
                <a:cubicBezTo>
                  <a:pt x="7664984" y="7542718"/>
                  <a:pt x="7649714" y="7546232"/>
                  <a:pt x="7639534" y="7548575"/>
                </a:cubicBezTo>
                <a:close/>
                <a:moveTo>
                  <a:pt x="5756702" y="7982967"/>
                </a:moveTo>
                <a:cubicBezTo>
                  <a:pt x="5740456" y="7986595"/>
                  <a:pt x="5720337" y="7984411"/>
                  <a:pt x="5710709" y="7986627"/>
                </a:cubicBezTo>
                <a:cubicBezTo>
                  <a:pt x="5697793" y="7930508"/>
                  <a:pt x="5764391" y="7947909"/>
                  <a:pt x="5779461" y="7944440"/>
                </a:cubicBezTo>
                <a:cubicBezTo>
                  <a:pt x="5785323" y="7969910"/>
                  <a:pt x="5772948" y="7979345"/>
                  <a:pt x="5756702" y="7982967"/>
                </a:cubicBezTo>
                <a:close/>
                <a:moveTo>
                  <a:pt x="7334493" y="7620394"/>
                </a:moveTo>
                <a:cubicBezTo>
                  <a:pt x="7351009" y="7616487"/>
                  <a:pt x="7368535" y="7605739"/>
                  <a:pt x="7378352" y="7603479"/>
                </a:cubicBezTo>
                <a:cubicBezTo>
                  <a:pt x="7365626" y="7548183"/>
                  <a:pt x="7317187" y="7591579"/>
                  <a:pt x="7296700" y="7596294"/>
                </a:cubicBezTo>
                <a:cubicBezTo>
                  <a:pt x="7302475" y="7621388"/>
                  <a:pt x="7317979" y="7624312"/>
                  <a:pt x="7334493" y="7620394"/>
                </a:cubicBezTo>
                <a:close/>
                <a:moveTo>
                  <a:pt x="22126646" y="4216200"/>
                </a:moveTo>
                <a:cubicBezTo>
                  <a:pt x="22117804" y="4217554"/>
                  <a:pt x="22107193" y="4212637"/>
                  <a:pt x="22100119" y="4212637"/>
                </a:cubicBezTo>
                <a:cubicBezTo>
                  <a:pt x="22100119" y="4187503"/>
                  <a:pt x="22107192" y="4179946"/>
                  <a:pt x="22116035" y="4178580"/>
                </a:cubicBezTo>
                <a:cubicBezTo>
                  <a:pt x="22124877" y="4177214"/>
                  <a:pt x="22135489" y="4182132"/>
                  <a:pt x="22142562" y="4182132"/>
                </a:cubicBezTo>
                <a:cubicBezTo>
                  <a:pt x="22142562" y="4207219"/>
                  <a:pt x="22135488" y="4214846"/>
                  <a:pt x="22126646" y="4216200"/>
                </a:cubicBezTo>
                <a:close/>
                <a:moveTo>
                  <a:pt x="7560208" y="7569467"/>
                </a:moveTo>
                <a:cubicBezTo>
                  <a:pt x="7558423" y="7569878"/>
                  <a:pt x="7556596" y="7567387"/>
                  <a:pt x="7552944" y="7562406"/>
                </a:cubicBezTo>
                <a:cubicBezTo>
                  <a:pt x="7554375" y="7546847"/>
                  <a:pt x="7554375" y="7546847"/>
                  <a:pt x="7567222" y="7559120"/>
                </a:cubicBezTo>
                <a:cubicBezTo>
                  <a:pt x="7563736" y="7565744"/>
                  <a:pt x="7561992" y="7569056"/>
                  <a:pt x="7560208" y="7569467"/>
                </a:cubicBezTo>
                <a:close/>
                <a:moveTo>
                  <a:pt x="19102955" y="4914217"/>
                </a:moveTo>
                <a:cubicBezTo>
                  <a:pt x="19102955" y="4894796"/>
                  <a:pt x="19102955" y="4868902"/>
                  <a:pt x="19102955" y="4849480"/>
                </a:cubicBezTo>
                <a:cubicBezTo>
                  <a:pt x="19112162" y="4849481"/>
                  <a:pt x="19122768" y="4844625"/>
                  <a:pt x="19132874" y="4843816"/>
                </a:cubicBezTo>
                <a:cubicBezTo>
                  <a:pt x="19142981" y="4843008"/>
                  <a:pt x="19152587" y="4846244"/>
                  <a:pt x="19159792" y="4862428"/>
                </a:cubicBezTo>
                <a:cubicBezTo>
                  <a:pt x="19140579" y="4881849"/>
                  <a:pt x="19121367" y="4894796"/>
                  <a:pt x="19102955" y="4914217"/>
                </a:cubicBezTo>
                <a:close/>
                <a:moveTo>
                  <a:pt x="17239347" y="5345306"/>
                </a:moveTo>
                <a:cubicBezTo>
                  <a:pt x="17239347" y="5325979"/>
                  <a:pt x="17233629" y="5313095"/>
                  <a:pt x="17224644" y="5313095"/>
                </a:cubicBezTo>
                <a:cubicBezTo>
                  <a:pt x="17224644" y="5338863"/>
                  <a:pt x="17228729" y="5345306"/>
                  <a:pt x="17239347" y="5345306"/>
                </a:cubicBezTo>
                <a:close/>
                <a:moveTo>
                  <a:pt x="4460584" y="8287324"/>
                </a:moveTo>
                <a:cubicBezTo>
                  <a:pt x="4459575" y="8288910"/>
                  <a:pt x="4456740" y="8288517"/>
                  <a:pt x="4451066" y="8287738"/>
                </a:cubicBezTo>
                <a:cubicBezTo>
                  <a:pt x="4455186" y="8281764"/>
                  <a:pt x="4459124" y="8275015"/>
                  <a:pt x="4459124" y="8275015"/>
                </a:cubicBezTo>
                <a:cubicBezTo>
                  <a:pt x="4460766" y="8282149"/>
                  <a:pt x="4461592" y="8285736"/>
                  <a:pt x="4460584" y="8287324"/>
                </a:cubicBezTo>
                <a:close/>
                <a:moveTo>
                  <a:pt x="22874628" y="4057206"/>
                </a:moveTo>
                <a:cubicBezTo>
                  <a:pt x="22874629" y="4037959"/>
                  <a:pt x="22879179" y="4025124"/>
                  <a:pt x="22888280" y="4025124"/>
                </a:cubicBezTo>
                <a:cubicBezTo>
                  <a:pt x="22888280" y="4044374"/>
                  <a:pt x="22883730" y="4057205"/>
                  <a:pt x="22874628" y="4057206"/>
                </a:cubicBezTo>
                <a:close/>
                <a:moveTo>
                  <a:pt x="19075086" y="4933170"/>
                </a:moveTo>
                <a:cubicBezTo>
                  <a:pt x="19075085" y="4920338"/>
                  <a:pt x="19070535" y="4913922"/>
                  <a:pt x="19070535" y="4913922"/>
                </a:cubicBezTo>
                <a:cubicBezTo>
                  <a:pt x="19072810" y="4907506"/>
                  <a:pt x="19075085" y="4905903"/>
                  <a:pt x="19077361" y="4906704"/>
                </a:cubicBezTo>
                <a:cubicBezTo>
                  <a:pt x="19079636" y="4907506"/>
                  <a:pt x="19081912" y="4910714"/>
                  <a:pt x="19084187" y="4913922"/>
                </a:cubicBezTo>
                <a:cubicBezTo>
                  <a:pt x="19079636" y="4913922"/>
                  <a:pt x="19075085" y="4920338"/>
                  <a:pt x="19075086" y="4933170"/>
                </a:cubicBezTo>
                <a:close/>
                <a:moveTo>
                  <a:pt x="17561147" y="5283520"/>
                </a:moveTo>
                <a:cubicBezTo>
                  <a:pt x="17561147" y="5276701"/>
                  <a:pt x="17561147" y="5263064"/>
                  <a:pt x="17561147" y="5256245"/>
                </a:cubicBezTo>
                <a:cubicBezTo>
                  <a:pt x="17571124" y="5263064"/>
                  <a:pt x="17571125" y="5276701"/>
                  <a:pt x="17561147" y="5283520"/>
                </a:cubicBezTo>
                <a:close/>
                <a:moveTo>
                  <a:pt x="5357919" y="8095096"/>
                </a:moveTo>
                <a:cubicBezTo>
                  <a:pt x="5348400" y="8097286"/>
                  <a:pt x="5341292" y="8088175"/>
                  <a:pt x="5337767" y="8072856"/>
                </a:cubicBezTo>
                <a:cubicBezTo>
                  <a:pt x="5347286" y="8070665"/>
                  <a:pt x="5354591" y="8080635"/>
                  <a:pt x="5357919" y="8095096"/>
                </a:cubicBezTo>
                <a:close/>
                <a:moveTo>
                  <a:pt x="5629183" y="8032665"/>
                </a:moveTo>
                <a:cubicBezTo>
                  <a:pt x="5619664" y="8034856"/>
                  <a:pt x="5612556" y="8025745"/>
                  <a:pt x="5609030" y="8010426"/>
                </a:cubicBezTo>
                <a:cubicBezTo>
                  <a:pt x="5618550" y="8008235"/>
                  <a:pt x="5625855" y="8018205"/>
                  <a:pt x="5629183" y="8032665"/>
                </a:cubicBezTo>
                <a:close/>
                <a:moveTo>
                  <a:pt x="7098524" y="7694503"/>
                </a:moveTo>
                <a:cubicBezTo>
                  <a:pt x="7088748" y="7696752"/>
                  <a:pt x="7078973" y="7699002"/>
                  <a:pt x="7069198" y="7701252"/>
                </a:cubicBezTo>
                <a:cubicBezTo>
                  <a:pt x="7066849" y="7691046"/>
                  <a:pt x="7064693" y="7681677"/>
                  <a:pt x="7063324" y="7675727"/>
                </a:cubicBezTo>
                <a:cubicBezTo>
                  <a:pt x="7073098" y="7673477"/>
                  <a:pt x="7082874" y="7671227"/>
                  <a:pt x="7092649" y="7668977"/>
                </a:cubicBezTo>
                <a:cubicBezTo>
                  <a:pt x="7094018" y="7674928"/>
                  <a:pt x="7096175" y="7684296"/>
                  <a:pt x="7098524" y="7694503"/>
                </a:cubicBezTo>
                <a:close/>
                <a:moveTo>
                  <a:pt x="1922711" y="8885695"/>
                </a:moveTo>
                <a:cubicBezTo>
                  <a:pt x="1919383" y="8871234"/>
                  <a:pt x="1921597" y="8859075"/>
                  <a:pt x="1931117" y="8856884"/>
                </a:cubicBezTo>
                <a:cubicBezTo>
                  <a:pt x="1934642" y="8872203"/>
                  <a:pt x="1936991" y="8882408"/>
                  <a:pt x="1922711" y="8885695"/>
                </a:cubicBezTo>
                <a:close/>
                <a:moveTo>
                  <a:pt x="3975231" y="8413316"/>
                </a:moveTo>
                <a:cubicBezTo>
                  <a:pt x="3965711" y="8415507"/>
                  <a:pt x="3958603" y="8406396"/>
                  <a:pt x="3955077" y="8391078"/>
                </a:cubicBezTo>
                <a:cubicBezTo>
                  <a:pt x="3964597" y="8388887"/>
                  <a:pt x="3970726" y="8393740"/>
                  <a:pt x="3975231" y="8413316"/>
                </a:cubicBezTo>
                <a:close/>
                <a:moveTo>
                  <a:pt x="5421968" y="8080357"/>
                </a:moveTo>
                <a:cubicBezTo>
                  <a:pt x="5416416" y="8081635"/>
                  <a:pt x="5411656" y="8082730"/>
                  <a:pt x="5407690" y="8083643"/>
                </a:cubicBezTo>
                <a:cubicBezTo>
                  <a:pt x="5403035" y="8063417"/>
                  <a:pt x="5399395" y="8047597"/>
                  <a:pt x="5395753" y="8031775"/>
                </a:cubicBezTo>
                <a:cubicBezTo>
                  <a:pt x="5399719" y="8030862"/>
                  <a:pt x="5404479" y="8029767"/>
                  <a:pt x="5410031" y="8028489"/>
                </a:cubicBezTo>
                <a:cubicBezTo>
                  <a:pt x="5413672" y="8044311"/>
                  <a:pt x="5417313" y="8060131"/>
                  <a:pt x="5421968" y="8080357"/>
                </a:cubicBezTo>
                <a:close/>
                <a:moveTo>
                  <a:pt x="5508619" y="8060415"/>
                </a:moveTo>
                <a:cubicBezTo>
                  <a:pt x="5498411" y="8062765"/>
                  <a:pt x="5488201" y="8065115"/>
                  <a:pt x="5483096" y="8066289"/>
                </a:cubicBezTo>
                <a:cubicBezTo>
                  <a:pt x="5473756" y="8025707"/>
                  <a:pt x="5500471" y="8025013"/>
                  <a:pt x="5508619" y="8060415"/>
                </a:cubicBezTo>
                <a:close/>
                <a:moveTo>
                  <a:pt x="7031150" y="7716988"/>
                </a:moveTo>
                <a:cubicBezTo>
                  <a:pt x="7018138" y="7720657"/>
                  <a:pt x="7001167" y="7719178"/>
                  <a:pt x="6990639" y="7721601"/>
                </a:cubicBezTo>
                <a:cubicBezTo>
                  <a:pt x="6979067" y="7671321"/>
                  <a:pt x="7032133" y="7685128"/>
                  <a:pt x="7047926" y="7681493"/>
                </a:cubicBezTo>
                <a:cubicBezTo>
                  <a:pt x="7053222" y="7704505"/>
                  <a:pt x="7044164" y="7713320"/>
                  <a:pt x="7031150" y="7716988"/>
                </a:cubicBezTo>
                <a:close/>
                <a:moveTo>
                  <a:pt x="4158126" y="8378539"/>
                </a:moveTo>
                <a:cubicBezTo>
                  <a:pt x="4142335" y="8382173"/>
                  <a:pt x="4123160" y="8379767"/>
                  <a:pt x="4115581" y="8381512"/>
                </a:cubicBezTo>
                <a:cubicBezTo>
                  <a:pt x="4102664" y="8325390"/>
                  <a:pt x="4165199" y="8342815"/>
                  <a:pt x="4180358" y="8339326"/>
                </a:cubicBezTo>
                <a:cubicBezTo>
                  <a:pt x="4186320" y="8365231"/>
                  <a:pt x="4173915" y="8374905"/>
                  <a:pt x="4158126" y="8378539"/>
                </a:cubicBezTo>
                <a:close/>
                <a:moveTo>
                  <a:pt x="3334249" y="8569264"/>
                </a:moveTo>
                <a:lnTo>
                  <a:pt x="3327996" y="8560411"/>
                </a:lnTo>
                <a:lnTo>
                  <a:pt x="3329627" y="8551497"/>
                </a:lnTo>
                <a:lnTo>
                  <a:pt x="3315670" y="8546199"/>
                </a:lnTo>
                <a:cubicBezTo>
                  <a:pt x="3305415" y="8548559"/>
                  <a:pt x="3293791" y="8544949"/>
                  <a:pt x="3283540" y="8547308"/>
                </a:cubicBezTo>
                <a:cubicBezTo>
                  <a:pt x="3290619" y="8578066"/>
                  <a:pt x="3309940" y="8568223"/>
                  <a:pt x="3320195" y="8565863"/>
                </a:cubicBezTo>
                <a:close/>
                <a:moveTo>
                  <a:pt x="17557923" y="5299104"/>
                </a:moveTo>
                <a:cubicBezTo>
                  <a:pt x="17560361" y="5298600"/>
                  <a:pt x="17562811" y="5296990"/>
                  <a:pt x="17565262" y="5293769"/>
                </a:cubicBezTo>
                <a:cubicBezTo>
                  <a:pt x="17594668" y="5280886"/>
                  <a:pt x="17619173" y="5255117"/>
                  <a:pt x="17638777" y="5210023"/>
                </a:cubicBezTo>
                <a:cubicBezTo>
                  <a:pt x="17633876" y="5210023"/>
                  <a:pt x="17627749" y="5208681"/>
                  <a:pt x="17621624" y="5208815"/>
                </a:cubicBezTo>
                <a:cubicBezTo>
                  <a:pt x="17615497" y="5208950"/>
                  <a:pt x="17609371" y="5210560"/>
                  <a:pt x="17604469" y="5216465"/>
                </a:cubicBezTo>
                <a:cubicBezTo>
                  <a:pt x="17594669" y="5222907"/>
                  <a:pt x="17589767" y="5242233"/>
                  <a:pt x="17579965" y="5248676"/>
                </a:cubicBezTo>
                <a:lnTo>
                  <a:pt x="17577665" y="5247379"/>
                </a:lnTo>
                <a:lnTo>
                  <a:pt x="17582002" y="5256549"/>
                </a:lnTo>
                <a:cubicBezTo>
                  <a:pt x="17577451" y="5256549"/>
                  <a:pt x="17572900" y="5262964"/>
                  <a:pt x="17572900" y="5269379"/>
                </a:cubicBezTo>
                <a:cubicBezTo>
                  <a:pt x="17570625" y="5262964"/>
                  <a:pt x="17569487" y="5258153"/>
                  <a:pt x="17569487" y="5253341"/>
                </a:cubicBezTo>
                <a:lnTo>
                  <a:pt x="17571495" y="5243904"/>
                </a:lnTo>
                <a:lnTo>
                  <a:pt x="17562811" y="5239012"/>
                </a:lnTo>
                <a:cubicBezTo>
                  <a:pt x="17557911" y="5234181"/>
                  <a:pt x="17553010" y="5229349"/>
                  <a:pt x="17545658" y="5229349"/>
                </a:cubicBezTo>
                <a:cubicBezTo>
                  <a:pt x="17536673" y="5222907"/>
                  <a:pt x="17526871" y="5222907"/>
                  <a:pt x="17512169" y="5222907"/>
                </a:cubicBezTo>
                <a:cubicBezTo>
                  <a:pt x="17512169" y="5242233"/>
                  <a:pt x="17512169" y="5261559"/>
                  <a:pt x="17512169" y="5280886"/>
                </a:cubicBezTo>
                <a:cubicBezTo>
                  <a:pt x="17521970" y="5280886"/>
                  <a:pt x="17526871" y="5287327"/>
                  <a:pt x="17536673" y="5287327"/>
                </a:cubicBezTo>
                <a:cubicBezTo>
                  <a:pt x="17543412" y="5292158"/>
                  <a:pt x="17550610" y="5300613"/>
                  <a:pt x="17557923" y="5299104"/>
                </a:cubicBezTo>
                <a:close/>
                <a:moveTo>
                  <a:pt x="25635672" y="3442762"/>
                </a:moveTo>
                <a:cubicBezTo>
                  <a:pt x="25628760" y="3446066"/>
                  <a:pt x="25619963" y="3444414"/>
                  <a:pt x="25612423" y="3444414"/>
                </a:cubicBezTo>
                <a:cubicBezTo>
                  <a:pt x="25612424" y="3404770"/>
                  <a:pt x="25632531" y="3411377"/>
                  <a:pt x="25647611" y="3411377"/>
                </a:cubicBezTo>
                <a:cubicBezTo>
                  <a:pt x="25647611" y="3431199"/>
                  <a:pt x="25642584" y="3439458"/>
                  <a:pt x="25635672" y="3442762"/>
                </a:cubicBezTo>
                <a:close/>
                <a:moveTo>
                  <a:pt x="17928589" y="5222026"/>
                </a:moveTo>
                <a:cubicBezTo>
                  <a:pt x="17928589" y="5197434"/>
                  <a:pt x="17933776" y="5189949"/>
                  <a:pt x="17949338" y="5189949"/>
                </a:cubicBezTo>
                <a:cubicBezTo>
                  <a:pt x="17949338" y="5209195"/>
                  <a:pt x="17944151" y="5222026"/>
                  <a:pt x="17928589" y="5222026"/>
                </a:cubicBezTo>
                <a:close/>
                <a:moveTo>
                  <a:pt x="26476501" y="3254768"/>
                </a:moveTo>
                <a:cubicBezTo>
                  <a:pt x="26470659" y="3257071"/>
                  <a:pt x="26463649" y="3255536"/>
                  <a:pt x="26458976" y="3255536"/>
                </a:cubicBezTo>
                <a:cubicBezTo>
                  <a:pt x="26458977" y="3224819"/>
                  <a:pt x="26477668" y="3230962"/>
                  <a:pt x="26487016" y="3230962"/>
                </a:cubicBezTo>
                <a:cubicBezTo>
                  <a:pt x="26487016" y="3246320"/>
                  <a:pt x="26482342" y="3252464"/>
                  <a:pt x="26476501" y="3254768"/>
                </a:cubicBezTo>
                <a:close/>
                <a:moveTo>
                  <a:pt x="4314112" y="8356364"/>
                </a:moveTo>
                <a:cubicBezTo>
                  <a:pt x="4334663" y="8351634"/>
                  <a:pt x="4341396" y="8333885"/>
                  <a:pt x="4334314" y="8303111"/>
                </a:cubicBezTo>
                <a:cubicBezTo>
                  <a:pt x="4316322" y="8318959"/>
                  <a:pt x="4294590" y="8318549"/>
                  <a:pt x="4272663" y="8317300"/>
                </a:cubicBezTo>
                <a:cubicBezTo>
                  <a:pt x="4280925" y="8353202"/>
                  <a:pt x="4293560" y="8361094"/>
                  <a:pt x="4314112" y="8356364"/>
                </a:cubicBezTo>
                <a:close/>
                <a:moveTo>
                  <a:pt x="5675567" y="8044615"/>
                </a:moveTo>
                <a:cubicBezTo>
                  <a:pt x="5665359" y="8046964"/>
                  <a:pt x="5651172" y="8055376"/>
                  <a:pt x="5645548" y="8030940"/>
                </a:cubicBezTo>
                <a:cubicBezTo>
                  <a:pt x="5655757" y="8028590"/>
                  <a:pt x="5669944" y="8020179"/>
                  <a:pt x="5675567" y="8044615"/>
                </a:cubicBezTo>
                <a:close/>
                <a:moveTo>
                  <a:pt x="19189163" y="4935066"/>
                </a:moveTo>
                <a:lnTo>
                  <a:pt x="19190963" y="4931868"/>
                </a:lnTo>
                <a:cubicBezTo>
                  <a:pt x="19191693" y="4930573"/>
                  <a:pt x="19191511" y="4930897"/>
                  <a:pt x="19190826" y="4932112"/>
                </a:cubicBezTo>
                <a:close/>
                <a:moveTo>
                  <a:pt x="3381296" y="8573389"/>
                </a:moveTo>
                <a:cubicBezTo>
                  <a:pt x="3375398" y="8547763"/>
                  <a:pt x="3361201" y="8556426"/>
                  <a:pt x="3345822" y="8559965"/>
                </a:cubicBezTo>
                <a:lnTo>
                  <a:pt x="3334618" y="8553733"/>
                </a:lnTo>
                <a:lnTo>
                  <a:pt x="3338692" y="8560610"/>
                </a:lnTo>
                <a:cubicBezTo>
                  <a:pt x="3339299" y="8563247"/>
                  <a:pt x="3338410" y="8564841"/>
                  <a:pt x="3337524" y="8566431"/>
                </a:cubicBezTo>
                <a:lnTo>
                  <a:pt x="3336833" y="8569890"/>
                </a:lnTo>
                <a:lnTo>
                  <a:pt x="3337341" y="8570013"/>
                </a:lnTo>
                <a:cubicBezTo>
                  <a:pt x="3343351" y="8572678"/>
                  <a:pt x="3349361" y="8575342"/>
                  <a:pt x="3354489" y="8574162"/>
                </a:cubicBezTo>
                <a:cubicBezTo>
                  <a:pt x="3365920" y="8576928"/>
                  <a:pt x="3376171" y="8574569"/>
                  <a:pt x="3381296" y="8573389"/>
                </a:cubicBezTo>
                <a:close/>
                <a:moveTo>
                  <a:pt x="17799692" y="5255117"/>
                </a:moveTo>
                <a:cubicBezTo>
                  <a:pt x="17799692" y="5216465"/>
                  <a:pt x="17784989" y="5222907"/>
                  <a:pt x="17770286" y="5222907"/>
                </a:cubicBezTo>
                <a:cubicBezTo>
                  <a:pt x="17770286" y="5255117"/>
                  <a:pt x="17784989" y="5255117"/>
                  <a:pt x="17799692" y="5255117"/>
                </a:cubicBezTo>
                <a:close/>
                <a:moveTo>
                  <a:pt x="3627078" y="8517247"/>
                </a:moveTo>
                <a:cubicBezTo>
                  <a:pt x="3623332" y="8500972"/>
                  <a:pt x="3626843" y="8494452"/>
                  <a:pt x="3636361" y="8492261"/>
                </a:cubicBezTo>
                <a:cubicBezTo>
                  <a:pt x="3640107" y="8508537"/>
                  <a:pt x="3636596" y="8515057"/>
                  <a:pt x="3627078" y="8517247"/>
                </a:cubicBezTo>
                <a:close/>
                <a:moveTo>
                  <a:pt x="4207280" y="8383716"/>
                </a:moveTo>
                <a:cubicBezTo>
                  <a:pt x="4203534" y="8367441"/>
                  <a:pt x="4211803" y="8359826"/>
                  <a:pt x="4216563" y="8358731"/>
                </a:cubicBezTo>
                <a:cubicBezTo>
                  <a:pt x="4220308" y="8375005"/>
                  <a:pt x="4216797" y="8381526"/>
                  <a:pt x="4207280" y="8383716"/>
                </a:cubicBezTo>
                <a:close/>
                <a:moveTo>
                  <a:pt x="24365178" y="3749398"/>
                </a:moveTo>
                <a:cubicBezTo>
                  <a:pt x="24355200" y="3749398"/>
                  <a:pt x="24355200" y="3736562"/>
                  <a:pt x="24355201" y="3717316"/>
                </a:cubicBezTo>
                <a:cubicBezTo>
                  <a:pt x="24365178" y="3717316"/>
                  <a:pt x="24365178" y="3730146"/>
                  <a:pt x="24365178" y="3749398"/>
                </a:cubicBezTo>
                <a:close/>
                <a:moveTo>
                  <a:pt x="19184176" y="4943926"/>
                </a:moveTo>
                <a:lnTo>
                  <a:pt x="19187680" y="4937700"/>
                </a:lnTo>
                <a:lnTo>
                  <a:pt x="19189163" y="4935066"/>
                </a:lnTo>
                <a:close/>
                <a:moveTo>
                  <a:pt x="23317618" y="3993852"/>
                </a:moveTo>
                <a:cubicBezTo>
                  <a:pt x="23311715" y="3992333"/>
                  <a:pt x="23306912" y="3984322"/>
                  <a:pt x="23306912" y="3968302"/>
                </a:cubicBezTo>
                <a:cubicBezTo>
                  <a:pt x="23316518" y="3968302"/>
                  <a:pt x="23326124" y="3974931"/>
                  <a:pt x="23334929" y="3980456"/>
                </a:cubicBezTo>
                <a:cubicBezTo>
                  <a:pt x="23330526" y="3990400"/>
                  <a:pt x="23323522" y="3995371"/>
                  <a:pt x="23317618" y="3993852"/>
                </a:cubicBezTo>
                <a:close/>
                <a:moveTo>
                  <a:pt x="19205183" y="4940945"/>
                </a:moveTo>
                <a:cubicBezTo>
                  <a:pt x="19185517" y="4947371"/>
                  <a:pt x="19209281" y="4889532"/>
                  <a:pt x="19214196" y="4876679"/>
                </a:cubicBezTo>
                <a:cubicBezTo>
                  <a:pt x="19204364" y="4870252"/>
                  <a:pt x="19146184" y="4857398"/>
                  <a:pt x="19170767" y="4812413"/>
                </a:cubicBezTo>
                <a:cubicBezTo>
                  <a:pt x="19185517" y="4787777"/>
                  <a:pt x="19209281" y="4787777"/>
                  <a:pt x="19224030" y="4781350"/>
                </a:cubicBezTo>
                <a:cubicBezTo>
                  <a:pt x="19238780" y="4774924"/>
                  <a:pt x="19253530" y="4774924"/>
                  <a:pt x="19262543" y="4768497"/>
                </a:cubicBezTo>
                <a:cubicBezTo>
                  <a:pt x="19268279" y="4787777"/>
                  <a:pt x="19272376" y="4799559"/>
                  <a:pt x="19277293" y="4818839"/>
                </a:cubicBezTo>
                <a:cubicBezTo>
                  <a:pt x="19262543" y="4818839"/>
                  <a:pt x="19248613" y="4818839"/>
                  <a:pt x="19233863" y="4818839"/>
                </a:cubicBezTo>
                <a:cubicBezTo>
                  <a:pt x="19233863" y="4876679"/>
                  <a:pt x="19268279" y="4857398"/>
                  <a:pt x="19282210" y="4857398"/>
                </a:cubicBezTo>
                <a:cubicBezTo>
                  <a:pt x="19296960" y="4850972"/>
                  <a:pt x="19311709" y="4838119"/>
                  <a:pt x="19326459" y="4850972"/>
                </a:cubicBezTo>
                <a:cubicBezTo>
                  <a:pt x="19336292" y="4857398"/>
                  <a:pt x="19331376" y="4883105"/>
                  <a:pt x="19321543" y="4889532"/>
                </a:cubicBezTo>
                <a:cubicBezTo>
                  <a:pt x="19282210" y="4908811"/>
                  <a:pt x="19243696" y="4934517"/>
                  <a:pt x="19205183" y="4940945"/>
                </a:cubicBezTo>
                <a:close/>
                <a:moveTo>
                  <a:pt x="19182210" y="4947418"/>
                </a:moveTo>
                <a:lnTo>
                  <a:pt x="19184176" y="4943926"/>
                </a:lnTo>
                <a:lnTo>
                  <a:pt x="19183989" y="4944260"/>
                </a:lnTo>
                <a:cubicBezTo>
                  <a:pt x="19182939" y="4946122"/>
                  <a:pt x="19182210" y="4947418"/>
                  <a:pt x="19182210" y="4947418"/>
                </a:cubicBezTo>
                <a:close/>
                <a:moveTo>
                  <a:pt x="17834167" y="5257759"/>
                </a:moveTo>
                <a:lnTo>
                  <a:pt x="17827069" y="5257759"/>
                </a:lnTo>
                <a:lnTo>
                  <a:pt x="17826958" y="5256426"/>
                </a:lnTo>
                <a:lnTo>
                  <a:pt x="17829616" y="5237303"/>
                </a:lnTo>
                <a:cubicBezTo>
                  <a:pt x="17829616" y="5244121"/>
                  <a:pt x="17834167" y="5250940"/>
                  <a:pt x="17834167" y="5257759"/>
                </a:cubicBezTo>
                <a:close/>
                <a:moveTo>
                  <a:pt x="22961085" y="4080921"/>
                </a:moveTo>
                <a:cubicBezTo>
                  <a:pt x="22961085" y="4056126"/>
                  <a:pt x="22961085" y="4025127"/>
                  <a:pt x="22976646" y="4025127"/>
                </a:cubicBezTo>
                <a:cubicBezTo>
                  <a:pt x="22976647" y="4049926"/>
                  <a:pt x="22981835" y="4080921"/>
                  <a:pt x="22961085" y="4080921"/>
                </a:cubicBezTo>
                <a:close/>
                <a:moveTo>
                  <a:pt x="4073106" y="8430858"/>
                </a:moveTo>
                <a:cubicBezTo>
                  <a:pt x="4072269" y="8433192"/>
                  <a:pt x="4069348" y="8432437"/>
                  <a:pt x="4063507" y="8430925"/>
                </a:cubicBezTo>
                <a:cubicBezTo>
                  <a:pt x="4067477" y="8424299"/>
                  <a:pt x="4066228" y="8418875"/>
                  <a:pt x="4070196" y="8412249"/>
                </a:cubicBezTo>
                <a:cubicBezTo>
                  <a:pt x="4072693" y="8423099"/>
                  <a:pt x="4073942" y="8428523"/>
                  <a:pt x="4073106" y="8430858"/>
                </a:cubicBezTo>
                <a:close/>
                <a:moveTo>
                  <a:pt x="2314159" y="8835673"/>
                </a:moveTo>
                <a:cubicBezTo>
                  <a:pt x="2313819" y="8837893"/>
                  <a:pt x="2311895" y="8836908"/>
                  <a:pt x="2308040" y="8834938"/>
                </a:cubicBezTo>
                <a:cubicBezTo>
                  <a:pt x="2313249" y="8828028"/>
                  <a:pt x="2312000" y="8822603"/>
                  <a:pt x="2310752" y="8817178"/>
                </a:cubicBezTo>
                <a:cubicBezTo>
                  <a:pt x="2313249" y="8828028"/>
                  <a:pt x="2314497" y="8833452"/>
                  <a:pt x="2314159" y="8835673"/>
                </a:cubicBezTo>
                <a:close/>
                <a:moveTo>
                  <a:pt x="17285151" y="5392499"/>
                </a:moveTo>
                <a:cubicBezTo>
                  <a:pt x="17280162" y="5379669"/>
                  <a:pt x="17280162" y="5373254"/>
                  <a:pt x="17285151" y="5360423"/>
                </a:cubicBezTo>
                <a:cubicBezTo>
                  <a:pt x="17290140" y="5366838"/>
                  <a:pt x="17290140" y="5373254"/>
                  <a:pt x="17290140" y="5379669"/>
                </a:cubicBezTo>
                <a:cubicBezTo>
                  <a:pt x="17290140" y="5379669"/>
                  <a:pt x="17285151" y="5386084"/>
                  <a:pt x="17285151" y="5392499"/>
                </a:cubicBezTo>
                <a:close/>
                <a:moveTo>
                  <a:pt x="23890493" y="3872520"/>
                </a:moveTo>
                <a:cubicBezTo>
                  <a:pt x="23890493" y="3853274"/>
                  <a:pt x="23895044" y="3840443"/>
                  <a:pt x="23904146" y="3840443"/>
                </a:cubicBezTo>
                <a:cubicBezTo>
                  <a:pt x="23904146" y="3866105"/>
                  <a:pt x="23899595" y="3872520"/>
                  <a:pt x="23890493" y="3872520"/>
                </a:cubicBezTo>
                <a:close/>
                <a:moveTo>
                  <a:pt x="17902545" y="5255169"/>
                </a:moveTo>
                <a:cubicBezTo>
                  <a:pt x="17887663" y="5255169"/>
                  <a:pt x="17872780" y="5255169"/>
                  <a:pt x="17857898" y="5255169"/>
                </a:cubicBezTo>
                <a:cubicBezTo>
                  <a:pt x="17857898" y="5235797"/>
                  <a:pt x="17852937" y="5185214"/>
                  <a:pt x="17867820" y="5190596"/>
                </a:cubicBezTo>
                <a:cubicBezTo>
                  <a:pt x="17882702" y="5198130"/>
                  <a:pt x="17902545" y="5222883"/>
                  <a:pt x="17902545" y="5255169"/>
                </a:cubicBezTo>
                <a:close/>
                <a:moveTo>
                  <a:pt x="4140106" y="8422977"/>
                </a:moveTo>
                <a:cubicBezTo>
                  <a:pt x="4130588" y="8425167"/>
                  <a:pt x="4123479" y="8416054"/>
                  <a:pt x="4119955" y="8400741"/>
                </a:cubicBezTo>
                <a:cubicBezTo>
                  <a:pt x="4129472" y="8398550"/>
                  <a:pt x="4136582" y="8407664"/>
                  <a:pt x="4140106" y="8422977"/>
                </a:cubicBezTo>
                <a:close/>
                <a:moveTo>
                  <a:pt x="6479749" y="7884518"/>
                </a:moveTo>
                <a:cubicBezTo>
                  <a:pt x="6470231" y="7886709"/>
                  <a:pt x="6463121" y="7877595"/>
                  <a:pt x="6459597" y="7862281"/>
                </a:cubicBezTo>
                <a:cubicBezTo>
                  <a:pt x="6469116" y="7860091"/>
                  <a:pt x="6476224" y="7869205"/>
                  <a:pt x="6479749" y="7884518"/>
                </a:cubicBezTo>
                <a:close/>
                <a:moveTo>
                  <a:pt x="5727026" y="8057757"/>
                </a:moveTo>
                <a:cubicBezTo>
                  <a:pt x="5722485" y="8038028"/>
                  <a:pt x="5716810" y="8013367"/>
                  <a:pt x="5730939" y="8010115"/>
                </a:cubicBezTo>
                <a:cubicBezTo>
                  <a:pt x="5735480" y="8029844"/>
                  <a:pt x="5745080" y="8053602"/>
                  <a:pt x="5727026" y="8057757"/>
                </a:cubicBezTo>
                <a:close/>
                <a:moveTo>
                  <a:pt x="22311196" y="4241802"/>
                </a:moveTo>
                <a:cubicBezTo>
                  <a:pt x="22306524" y="4235386"/>
                  <a:pt x="22301851" y="4228970"/>
                  <a:pt x="22301850" y="4222555"/>
                </a:cubicBezTo>
                <a:cubicBezTo>
                  <a:pt x="22311196" y="4216139"/>
                  <a:pt x="22320544" y="4209723"/>
                  <a:pt x="22329890" y="4209722"/>
                </a:cubicBezTo>
                <a:cubicBezTo>
                  <a:pt x="22329890" y="4235386"/>
                  <a:pt x="22320543" y="4241802"/>
                  <a:pt x="22311196" y="4241802"/>
                </a:cubicBezTo>
                <a:close/>
                <a:moveTo>
                  <a:pt x="6390773" y="7907785"/>
                </a:moveTo>
                <a:cubicBezTo>
                  <a:pt x="6385149" y="7883347"/>
                  <a:pt x="6399383" y="7880071"/>
                  <a:pt x="6414452" y="7876603"/>
                </a:cubicBezTo>
                <a:cubicBezTo>
                  <a:pt x="6421201" y="7905928"/>
                  <a:pt x="6399983" y="7905665"/>
                  <a:pt x="6390773" y="7907785"/>
                </a:cubicBezTo>
                <a:close/>
                <a:moveTo>
                  <a:pt x="25655652" y="3474735"/>
                </a:moveTo>
                <a:cubicBezTo>
                  <a:pt x="25655652" y="3449071"/>
                  <a:pt x="25660200" y="3442656"/>
                  <a:pt x="25669301" y="3442656"/>
                </a:cubicBezTo>
                <a:cubicBezTo>
                  <a:pt x="25669302" y="3461904"/>
                  <a:pt x="25664750" y="3474735"/>
                  <a:pt x="25655652" y="3474735"/>
                </a:cubicBezTo>
                <a:close/>
                <a:moveTo>
                  <a:pt x="24216135" y="3806210"/>
                </a:moveTo>
                <a:cubicBezTo>
                  <a:pt x="24172533" y="3787850"/>
                  <a:pt x="24133779" y="3773810"/>
                  <a:pt x="24095829" y="3761932"/>
                </a:cubicBezTo>
                <a:cubicBezTo>
                  <a:pt x="24110360" y="3723050"/>
                  <a:pt x="24133779" y="3768411"/>
                  <a:pt x="24153155" y="3755452"/>
                </a:cubicBezTo>
                <a:cubicBezTo>
                  <a:pt x="24172534" y="3742495"/>
                  <a:pt x="24162845" y="3684171"/>
                  <a:pt x="24182222" y="3684171"/>
                </a:cubicBezTo>
                <a:cubicBezTo>
                  <a:pt x="24182223" y="3716570"/>
                  <a:pt x="24177377" y="3748972"/>
                  <a:pt x="24182223" y="3773809"/>
                </a:cubicBezTo>
                <a:cubicBezTo>
                  <a:pt x="24191911" y="3806210"/>
                  <a:pt x="24201601" y="3697131"/>
                  <a:pt x="24201600" y="3690651"/>
                </a:cubicBezTo>
                <a:cubicBezTo>
                  <a:pt x="24216135" y="3703609"/>
                  <a:pt x="24225825" y="3716570"/>
                  <a:pt x="24235514" y="3729529"/>
                </a:cubicBezTo>
                <a:cubicBezTo>
                  <a:pt x="24230668" y="3742496"/>
                  <a:pt x="24220978" y="3748972"/>
                  <a:pt x="24220979" y="3768410"/>
                </a:cubicBezTo>
                <a:cubicBezTo>
                  <a:pt x="24216136" y="3787850"/>
                  <a:pt x="24220979" y="3787850"/>
                  <a:pt x="24216135" y="3806210"/>
                </a:cubicBezTo>
                <a:close/>
                <a:moveTo>
                  <a:pt x="22299764" y="4250392"/>
                </a:moveTo>
                <a:cubicBezTo>
                  <a:pt x="22298058" y="4251194"/>
                  <a:pt x="22296920" y="4249590"/>
                  <a:pt x="22294645" y="4243175"/>
                </a:cubicBezTo>
                <a:cubicBezTo>
                  <a:pt x="22294645" y="4236760"/>
                  <a:pt x="22294645" y="4230344"/>
                  <a:pt x="22299195" y="4223929"/>
                </a:cubicBezTo>
                <a:cubicBezTo>
                  <a:pt x="22299196" y="4230343"/>
                  <a:pt x="22303747" y="4236759"/>
                  <a:pt x="22308296" y="4243175"/>
                </a:cubicBezTo>
                <a:cubicBezTo>
                  <a:pt x="22303746" y="4246383"/>
                  <a:pt x="22301471" y="4249590"/>
                  <a:pt x="22299764" y="4250392"/>
                </a:cubicBezTo>
                <a:close/>
                <a:moveTo>
                  <a:pt x="25313426" y="3564706"/>
                </a:moveTo>
                <a:cubicBezTo>
                  <a:pt x="25313426" y="3545461"/>
                  <a:pt x="25317975" y="3532629"/>
                  <a:pt x="25327077" y="3532629"/>
                </a:cubicBezTo>
                <a:cubicBezTo>
                  <a:pt x="25327076" y="3551876"/>
                  <a:pt x="25322526" y="3564706"/>
                  <a:pt x="25313426" y="3564706"/>
                </a:cubicBezTo>
                <a:close/>
                <a:moveTo>
                  <a:pt x="23196517" y="4052491"/>
                </a:moveTo>
                <a:cubicBezTo>
                  <a:pt x="23191636" y="4033550"/>
                  <a:pt x="23191635" y="4014607"/>
                  <a:pt x="23191636" y="3996718"/>
                </a:cubicBezTo>
                <a:cubicBezTo>
                  <a:pt x="23196517" y="4001979"/>
                  <a:pt x="23206277" y="4001979"/>
                  <a:pt x="23216038" y="4008292"/>
                </a:cubicBezTo>
                <a:cubicBezTo>
                  <a:pt x="23211157" y="4020921"/>
                  <a:pt x="23206277" y="4033551"/>
                  <a:pt x="23196517" y="4052491"/>
                </a:cubicBezTo>
                <a:close/>
                <a:moveTo>
                  <a:pt x="17322520" y="5406720"/>
                </a:moveTo>
                <a:cubicBezTo>
                  <a:pt x="17307986" y="5387700"/>
                  <a:pt x="17293453" y="5381359"/>
                  <a:pt x="17283764" y="5356000"/>
                </a:cubicBezTo>
                <a:cubicBezTo>
                  <a:pt x="17303142" y="5356000"/>
                  <a:pt x="17322520" y="5356000"/>
                  <a:pt x="17341899" y="5349660"/>
                </a:cubicBezTo>
                <a:cubicBezTo>
                  <a:pt x="17356432" y="5343319"/>
                  <a:pt x="17356432" y="5311619"/>
                  <a:pt x="17361276" y="5279920"/>
                </a:cubicBezTo>
                <a:cubicBezTo>
                  <a:pt x="17366121" y="5292600"/>
                  <a:pt x="17423448" y="5311619"/>
                  <a:pt x="17408914" y="5343319"/>
                </a:cubicBezTo>
                <a:cubicBezTo>
                  <a:pt x="17384691" y="5392983"/>
                  <a:pt x="17346743" y="5349660"/>
                  <a:pt x="17322520" y="5406720"/>
                </a:cubicBezTo>
                <a:close/>
                <a:moveTo>
                  <a:pt x="19158199" y="4985274"/>
                </a:moveTo>
                <a:cubicBezTo>
                  <a:pt x="19146874" y="4988369"/>
                  <a:pt x="19136807" y="4981912"/>
                  <a:pt x="19131774" y="4950164"/>
                </a:cubicBezTo>
                <a:cubicBezTo>
                  <a:pt x="19141842" y="4950164"/>
                  <a:pt x="19151908" y="4948550"/>
                  <a:pt x="19161975" y="4949357"/>
                </a:cubicBezTo>
                <a:cubicBezTo>
                  <a:pt x="19172041" y="4950164"/>
                  <a:pt x="19182108" y="4953393"/>
                  <a:pt x="19192176" y="4963078"/>
                </a:cubicBezTo>
                <a:cubicBezTo>
                  <a:pt x="19182108" y="4969535"/>
                  <a:pt x="19169524" y="4982180"/>
                  <a:pt x="19158199" y="4985274"/>
                </a:cubicBezTo>
                <a:close/>
                <a:moveTo>
                  <a:pt x="4672568" y="8327298"/>
                </a:moveTo>
                <a:cubicBezTo>
                  <a:pt x="4669005" y="8311818"/>
                  <a:pt x="4661519" y="8302675"/>
                  <a:pt x="4651297" y="8305027"/>
                </a:cubicBezTo>
                <a:cubicBezTo>
                  <a:pt x="4654860" y="8320506"/>
                  <a:pt x="4662345" y="8329651"/>
                  <a:pt x="4672568" y="8327298"/>
                </a:cubicBezTo>
                <a:close/>
                <a:moveTo>
                  <a:pt x="6154275" y="7987196"/>
                </a:moveTo>
                <a:cubicBezTo>
                  <a:pt x="6144757" y="7989387"/>
                  <a:pt x="6137648" y="7980274"/>
                  <a:pt x="6134124" y="7964961"/>
                </a:cubicBezTo>
                <a:cubicBezTo>
                  <a:pt x="6143643" y="7962771"/>
                  <a:pt x="6150751" y="7971883"/>
                  <a:pt x="6154275" y="7987196"/>
                </a:cubicBezTo>
                <a:close/>
                <a:moveTo>
                  <a:pt x="6271862" y="7960134"/>
                </a:moveTo>
                <a:cubicBezTo>
                  <a:pt x="6268338" y="7944821"/>
                  <a:pt x="6270747" y="7933518"/>
                  <a:pt x="6280266" y="7931327"/>
                </a:cubicBezTo>
                <a:cubicBezTo>
                  <a:pt x="6283790" y="7946640"/>
                  <a:pt x="6281380" y="7957943"/>
                  <a:pt x="6271862" y="7960134"/>
                </a:cubicBezTo>
                <a:close/>
                <a:moveTo>
                  <a:pt x="3638350" y="8566226"/>
                </a:moveTo>
                <a:cubicBezTo>
                  <a:pt x="3634826" y="8550913"/>
                  <a:pt x="3637236" y="8539610"/>
                  <a:pt x="3646754" y="8537420"/>
                </a:cubicBezTo>
                <a:cubicBezTo>
                  <a:pt x="3650278" y="8552732"/>
                  <a:pt x="3647868" y="8564036"/>
                  <a:pt x="3638350" y="8566226"/>
                </a:cubicBezTo>
                <a:close/>
                <a:moveTo>
                  <a:pt x="6109064" y="7997602"/>
                </a:moveTo>
                <a:cubicBezTo>
                  <a:pt x="6099545" y="7999793"/>
                  <a:pt x="6092437" y="7990679"/>
                  <a:pt x="6088913" y="7975367"/>
                </a:cubicBezTo>
                <a:cubicBezTo>
                  <a:pt x="6098432" y="7973176"/>
                  <a:pt x="6105540" y="7982289"/>
                  <a:pt x="6109064" y="7997602"/>
                </a:cubicBezTo>
                <a:close/>
                <a:moveTo>
                  <a:pt x="18771539" y="5084696"/>
                </a:moveTo>
                <a:cubicBezTo>
                  <a:pt x="18786301" y="5058914"/>
                  <a:pt x="18801065" y="5039577"/>
                  <a:pt x="18815006" y="5039577"/>
                </a:cubicBezTo>
                <a:cubicBezTo>
                  <a:pt x="18869136" y="5007351"/>
                  <a:pt x="18918344" y="4976197"/>
                  <a:pt x="18971653" y="4937525"/>
                </a:cubicBezTo>
                <a:cubicBezTo>
                  <a:pt x="18982724" y="4927857"/>
                  <a:pt x="19015941" y="4885558"/>
                  <a:pt x="19033932" y="4889486"/>
                </a:cubicBezTo>
                <a:cubicBezTo>
                  <a:pt x="19039929" y="4890795"/>
                  <a:pt x="19044235" y="4897241"/>
                  <a:pt x="19045465" y="4911742"/>
                </a:cubicBezTo>
                <a:cubicBezTo>
                  <a:pt x="19055307" y="4982642"/>
                  <a:pt x="18951970" y="4995534"/>
                  <a:pt x="18933106" y="5007351"/>
                </a:cubicBezTo>
                <a:cubicBezTo>
                  <a:pt x="18878978" y="5033132"/>
                  <a:pt x="18824848" y="5058914"/>
                  <a:pt x="18771539" y="5084696"/>
                </a:cubicBezTo>
                <a:close/>
                <a:moveTo>
                  <a:pt x="4407568" y="8392228"/>
                </a:moveTo>
                <a:cubicBezTo>
                  <a:pt x="4397146" y="8393954"/>
                  <a:pt x="4384406" y="8391485"/>
                  <a:pt x="4376110" y="8390695"/>
                </a:cubicBezTo>
                <a:cubicBezTo>
                  <a:pt x="4342925" y="8387533"/>
                  <a:pt x="4305781" y="8390680"/>
                  <a:pt x="4274632" y="8392450"/>
                </a:cubicBezTo>
                <a:cubicBezTo>
                  <a:pt x="4260051" y="8352606"/>
                  <a:pt x="4242128" y="8298230"/>
                  <a:pt x="4208942" y="8295067"/>
                </a:cubicBezTo>
                <a:cubicBezTo>
                  <a:pt x="4159163" y="8290325"/>
                  <a:pt x="4111745" y="8295838"/>
                  <a:pt x="4057683" y="8292078"/>
                </a:cubicBezTo>
                <a:cubicBezTo>
                  <a:pt x="4014224" y="8291282"/>
                  <a:pt x="3963263" y="8281409"/>
                  <a:pt x="3915844" y="8286923"/>
                </a:cubicBezTo>
                <a:cubicBezTo>
                  <a:pt x="3901289" y="8290272"/>
                  <a:pt x="3885876" y="8293820"/>
                  <a:pt x="3868102" y="8287111"/>
                </a:cubicBezTo>
                <a:cubicBezTo>
                  <a:pt x="3850330" y="8280401"/>
                  <a:pt x="3849763" y="8254431"/>
                  <a:pt x="3845042" y="8233919"/>
                </a:cubicBezTo>
                <a:cubicBezTo>
                  <a:pt x="4022971" y="8235267"/>
                  <a:pt x="4207414" y="8241419"/>
                  <a:pt x="4391857" y="8247569"/>
                </a:cubicBezTo>
                <a:cubicBezTo>
                  <a:pt x="4389844" y="8285832"/>
                  <a:pt x="4393952" y="8327189"/>
                  <a:pt x="4397077" y="8364270"/>
                </a:cubicBezTo>
                <a:cubicBezTo>
                  <a:pt x="4408532" y="8367033"/>
                  <a:pt x="4418807" y="8364668"/>
                  <a:pt x="4425125" y="8368615"/>
                </a:cubicBezTo>
                <a:cubicBezTo>
                  <a:pt x="4426097" y="8384590"/>
                  <a:pt x="4417992" y="8390505"/>
                  <a:pt x="4407568" y="8392228"/>
                </a:cubicBezTo>
                <a:close/>
                <a:moveTo>
                  <a:pt x="2464682" y="8848242"/>
                </a:moveTo>
                <a:cubicBezTo>
                  <a:pt x="2443818" y="8853044"/>
                  <a:pt x="2422950" y="8857847"/>
                  <a:pt x="2400873" y="8857386"/>
                </a:cubicBezTo>
                <a:cubicBezTo>
                  <a:pt x="2382799" y="8850458"/>
                  <a:pt x="2381959" y="8822936"/>
                  <a:pt x="2377113" y="8801879"/>
                </a:cubicBezTo>
                <a:cubicBezTo>
                  <a:pt x="2408412" y="8794675"/>
                  <a:pt x="2437760" y="8826723"/>
                  <a:pt x="2464682" y="8848242"/>
                </a:cubicBezTo>
                <a:close/>
                <a:moveTo>
                  <a:pt x="7034033" y="7806345"/>
                </a:moveTo>
                <a:cubicBezTo>
                  <a:pt x="7030508" y="7791030"/>
                  <a:pt x="7019090" y="7788285"/>
                  <a:pt x="7008846" y="7790642"/>
                </a:cubicBezTo>
                <a:cubicBezTo>
                  <a:pt x="7012370" y="7805955"/>
                  <a:pt x="7023789" y="7808702"/>
                  <a:pt x="7034033" y="7806345"/>
                </a:cubicBezTo>
                <a:close/>
                <a:moveTo>
                  <a:pt x="987199" y="9199001"/>
                </a:moveTo>
                <a:cubicBezTo>
                  <a:pt x="981575" y="9174562"/>
                  <a:pt x="1002251" y="9174951"/>
                  <a:pt x="1012024" y="9172701"/>
                </a:cubicBezTo>
                <a:cubicBezTo>
                  <a:pt x="1017648" y="9197139"/>
                  <a:pt x="996977" y="9196751"/>
                  <a:pt x="987199" y="9199001"/>
                </a:cubicBezTo>
                <a:close/>
                <a:moveTo>
                  <a:pt x="6967101" y="7823092"/>
                </a:moveTo>
                <a:cubicBezTo>
                  <a:pt x="6973157" y="7823042"/>
                  <a:pt x="6980253" y="7818722"/>
                  <a:pt x="6987936" y="7816954"/>
                </a:cubicBezTo>
                <a:cubicBezTo>
                  <a:pt x="6982062" y="7791431"/>
                  <a:pt x="6962748" y="7801251"/>
                  <a:pt x="6952505" y="7803609"/>
                </a:cubicBezTo>
                <a:cubicBezTo>
                  <a:pt x="6956029" y="7818922"/>
                  <a:pt x="6961046" y="7823143"/>
                  <a:pt x="6967101" y="7823092"/>
                </a:cubicBezTo>
                <a:close/>
                <a:moveTo>
                  <a:pt x="23754867" y="3963435"/>
                </a:moveTo>
                <a:cubicBezTo>
                  <a:pt x="23749610" y="3967274"/>
                  <a:pt x="23742600" y="3967274"/>
                  <a:pt x="23735591" y="3967274"/>
                </a:cubicBezTo>
                <a:cubicBezTo>
                  <a:pt x="23735590" y="3930418"/>
                  <a:pt x="23749609" y="3936559"/>
                  <a:pt x="23763630" y="3936559"/>
                </a:cubicBezTo>
                <a:cubicBezTo>
                  <a:pt x="23763630" y="3951917"/>
                  <a:pt x="23760124" y="3959596"/>
                  <a:pt x="23754867" y="3963435"/>
                </a:cubicBezTo>
                <a:close/>
                <a:moveTo>
                  <a:pt x="22427935" y="4270146"/>
                </a:moveTo>
                <a:cubicBezTo>
                  <a:pt x="22427935" y="4249690"/>
                  <a:pt x="22437036" y="4242871"/>
                  <a:pt x="22441587" y="4242871"/>
                </a:cubicBezTo>
                <a:cubicBezTo>
                  <a:pt x="22441587" y="4263328"/>
                  <a:pt x="22437036" y="4270146"/>
                  <a:pt x="22427935" y="4270146"/>
                </a:cubicBezTo>
                <a:close/>
                <a:moveTo>
                  <a:pt x="23878927" y="3938816"/>
                </a:moveTo>
                <a:cubicBezTo>
                  <a:pt x="23869825" y="3938816"/>
                  <a:pt x="23865274" y="3925982"/>
                  <a:pt x="23865275" y="3906738"/>
                </a:cubicBezTo>
                <a:cubicBezTo>
                  <a:pt x="23874375" y="3906738"/>
                  <a:pt x="23878926" y="3913153"/>
                  <a:pt x="23878927" y="3938816"/>
                </a:cubicBezTo>
                <a:close/>
                <a:moveTo>
                  <a:pt x="18580617" y="5160540"/>
                </a:moveTo>
                <a:cubicBezTo>
                  <a:pt x="18580617" y="5151567"/>
                  <a:pt x="18580616" y="5147081"/>
                  <a:pt x="18581389" y="5145586"/>
                </a:cubicBezTo>
                <a:cubicBezTo>
                  <a:pt x="18582161" y="5144090"/>
                  <a:pt x="18583704" y="5145586"/>
                  <a:pt x="18586793" y="5148577"/>
                </a:cubicBezTo>
                <a:cubicBezTo>
                  <a:pt x="18586793" y="5148577"/>
                  <a:pt x="18580616" y="5154559"/>
                  <a:pt x="18580617" y="5160540"/>
                </a:cubicBezTo>
                <a:close/>
                <a:moveTo>
                  <a:pt x="23890493" y="3938816"/>
                </a:moveTo>
                <a:cubicBezTo>
                  <a:pt x="23890492" y="3913153"/>
                  <a:pt x="23895043" y="3906737"/>
                  <a:pt x="23904145" y="3906738"/>
                </a:cubicBezTo>
                <a:cubicBezTo>
                  <a:pt x="23904146" y="3925982"/>
                  <a:pt x="23899595" y="3938816"/>
                  <a:pt x="23890493" y="3938816"/>
                </a:cubicBezTo>
                <a:close/>
                <a:moveTo>
                  <a:pt x="19261458" y="5004281"/>
                </a:moveTo>
                <a:cubicBezTo>
                  <a:pt x="19261458" y="4986526"/>
                  <a:pt x="19266766" y="4981593"/>
                  <a:pt x="19275109" y="4981593"/>
                </a:cubicBezTo>
                <a:cubicBezTo>
                  <a:pt x="19275109" y="4999349"/>
                  <a:pt x="19266766" y="5004281"/>
                  <a:pt x="19261458" y="5004281"/>
                </a:cubicBezTo>
                <a:close/>
                <a:moveTo>
                  <a:pt x="18316745" y="5222907"/>
                </a:moveTo>
                <a:cubicBezTo>
                  <a:pt x="18316745" y="5198213"/>
                  <a:pt x="18311844" y="5190697"/>
                  <a:pt x="18302042" y="5190697"/>
                </a:cubicBezTo>
                <a:cubicBezTo>
                  <a:pt x="18302042" y="5210023"/>
                  <a:pt x="18306943" y="5222907"/>
                  <a:pt x="18316745" y="5222907"/>
                </a:cubicBezTo>
                <a:close/>
                <a:moveTo>
                  <a:pt x="16980413" y="5531050"/>
                </a:moveTo>
                <a:cubicBezTo>
                  <a:pt x="17044125" y="5479513"/>
                  <a:pt x="17102120" y="5427978"/>
                  <a:pt x="17165833" y="5377515"/>
                </a:cubicBezTo>
                <a:cubicBezTo>
                  <a:pt x="17156031" y="5358190"/>
                  <a:pt x="17151130" y="5325979"/>
                  <a:pt x="17136426" y="5325979"/>
                </a:cubicBezTo>
                <a:cubicBezTo>
                  <a:pt x="17121724" y="5325979"/>
                  <a:pt x="17102120" y="5364631"/>
                  <a:pt x="17087417" y="5377515"/>
                </a:cubicBezTo>
                <a:cubicBezTo>
                  <a:pt x="17049026" y="5415093"/>
                  <a:pt x="17004918" y="5421536"/>
                  <a:pt x="16965709" y="5440862"/>
                </a:cubicBezTo>
                <a:cubicBezTo>
                  <a:pt x="16970611" y="5466629"/>
                  <a:pt x="16975512" y="5498840"/>
                  <a:pt x="16980413" y="5531050"/>
                </a:cubicBezTo>
                <a:close/>
                <a:moveTo>
                  <a:pt x="19004908" y="5065797"/>
                </a:moveTo>
                <a:cubicBezTo>
                  <a:pt x="18990759" y="5065797"/>
                  <a:pt x="18976612" y="5065797"/>
                  <a:pt x="18962464" y="5065797"/>
                </a:cubicBezTo>
                <a:cubicBezTo>
                  <a:pt x="18962465" y="5041001"/>
                  <a:pt x="18976613" y="5010004"/>
                  <a:pt x="18990759" y="5010004"/>
                </a:cubicBezTo>
                <a:cubicBezTo>
                  <a:pt x="19000191" y="5016204"/>
                  <a:pt x="19000191" y="5047199"/>
                  <a:pt x="19004908" y="5065797"/>
                </a:cubicBezTo>
                <a:close/>
                <a:moveTo>
                  <a:pt x="2595929" y="8845805"/>
                </a:moveTo>
                <a:cubicBezTo>
                  <a:pt x="2608734" y="8831788"/>
                  <a:pt x="2621538" y="8817772"/>
                  <a:pt x="2628057" y="8799663"/>
                </a:cubicBezTo>
                <a:cubicBezTo>
                  <a:pt x="2630242" y="8832373"/>
                  <a:pt x="2630242" y="8832373"/>
                  <a:pt x="2595929" y="8845805"/>
                </a:cubicBezTo>
                <a:close/>
                <a:moveTo>
                  <a:pt x="4541217" y="8404808"/>
                </a:moveTo>
                <a:cubicBezTo>
                  <a:pt x="4537412" y="8405202"/>
                  <a:pt x="4533292" y="8404220"/>
                  <a:pt x="4528749" y="8401405"/>
                </a:cubicBezTo>
                <a:cubicBezTo>
                  <a:pt x="4542421" y="8393113"/>
                  <a:pt x="4554967" y="8379933"/>
                  <a:pt x="4569764" y="8376528"/>
                </a:cubicBezTo>
                <a:cubicBezTo>
                  <a:pt x="4561197" y="8390078"/>
                  <a:pt x="4552630" y="8403629"/>
                  <a:pt x="4541217" y="8404808"/>
                </a:cubicBezTo>
                <a:close/>
                <a:moveTo>
                  <a:pt x="6778790" y="7891073"/>
                </a:moveTo>
                <a:cubicBezTo>
                  <a:pt x="6768355" y="7893474"/>
                  <a:pt x="6766005" y="7883266"/>
                  <a:pt x="6762482" y="7867954"/>
                </a:cubicBezTo>
                <a:cubicBezTo>
                  <a:pt x="6772917" y="7865552"/>
                  <a:pt x="6775266" y="7875760"/>
                  <a:pt x="6778790" y="7891073"/>
                </a:cubicBezTo>
                <a:close/>
                <a:moveTo>
                  <a:pt x="4288444" y="8464216"/>
                </a:moveTo>
                <a:cubicBezTo>
                  <a:pt x="4278667" y="8466466"/>
                  <a:pt x="4268894" y="8468715"/>
                  <a:pt x="4259118" y="8470965"/>
                </a:cubicBezTo>
                <a:cubicBezTo>
                  <a:pt x="4257944" y="8465862"/>
                  <a:pt x="4255594" y="8455652"/>
                  <a:pt x="4253245" y="8445444"/>
                </a:cubicBezTo>
                <a:cubicBezTo>
                  <a:pt x="4263020" y="8443194"/>
                  <a:pt x="4272794" y="8440945"/>
                  <a:pt x="4282570" y="8438695"/>
                </a:cubicBezTo>
                <a:cubicBezTo>
                  <a:pt x="4284919" y="8448903"/>
                  <a:pt x="4287269" y="8459113"/>
                  <a:pt x="4288444" y="8464216"/>
                </a:cubicBezTo>
                <a:close/>
                <a:moveTo>
                  <a:pt x="6646926" y="7921421"/>
                </a:moveTo>
                <a:cubicBezTo>
                  <a:pt x="6637407" y="7923612"/>
                  <a:pt x="6630299" y="7914499"/>
                  <a:pt x="6626775" y="7899186"/>
                </a:cubicBezTo>
                <a:cubicBezTo>
                  <a:pt x="6636294" y="7896996"/>
                  <a:pt x="6643402" y="7906109"/>
                  <a:pt x="6646926" y="7921421"/>
                </a:cubicBezTo>
                <a:close/>
                <a:moveTo>
                  <a:pt x="6677860" y="7914302"/>
                </a:moveTo>
                <a:cubicBezTo>
                  <a:pt x="6674336" y="7898989"/>
                  <a:pt x="6676746" y="7887686"/>
                  <a:pt x="6686264" y="7885495"/>
                </a:cubicBezTo>
                <a:cubicBezTo>
                  <a:pt x="6689788" y="7900807"/>
                  <a:pt x="6687379" y="7912111"/>
                  <a:pt x="6677860" y="7914302"/>
                </a:cubicBezTo>
                <a:close/>
                <a:moveTo>
                  <a:pt x="18919235" y="5098839"/>
                </a:moveTo>
                <a:cubicBezTo>
                  <a:pt x="18919235" y="5078382"/>
                  <a:pt x="18923785" y="5071564"/>
                  <a:pt x="18932887" y="5071564"/>
                </a:cubicBezTo>
                <a:cubicBezTo>
                  <a:pt x="18932887" y="5092020"/>
                  <a:pt x="18928336" y="5098838"/>
                  <a:pt x="18919235" y="5098839"/>
                </a:cubicBezTo>
                <a:close/>
                <a:moveTo>
                  <a:pt x="4214431" y="8483646"/>
                </a:moveTo>
                <a:cubicBezTo>
                  <a:pt x="4207173" y="8452108"/>
                  <a:pt x="4227932" y="8452862"/>
                  <a:pt x="4237706" y="8450612"/>
                </a:cubicBezTo>
                <a:cubicBezTo>
                  <a:pt x="4244965" y="8482154"/>
                  <a:pt x="4229093" y="8480272"/>
                  <a:pt x="4214431" y="8483646"/>
                </a:cubicBezTo>
                <a:close/>
                <a:moveTo>
                  <a:pt x="3331947" y="8687290"/>
                </a:moveTo>
                <a:cubicBezTo>
                  <a:pt x="3328408" y="8671914"/>
                  <a:pt x="3324869" y="8656539"/>
                  <a:pt x="3321330" y="8641160"/>
                </a:cubicBezTo>
                <a:cubicBezTo>
                  <a:pt x="3316205" y="8642339"/>
                  <a:pt x="3305954" y="8644699"/>
                  <a:pt x="3301681" y="8645682"/>
                </a:cubicBezTo>
                <a:cubicBezTo>
                  <a:pt x="3286305" y="8649221"/>
                  <a:pt x="3276054" y="8651580"/>
                  <a:pt x="3260674" y="8655120"/>
                </a:cubicBezTo>
                <a:cubicBezTo>
                  <a:pt x="3209824" y="8645234"/>
                  <a:pt x="3165278" y="8639295"/>
                  <a:pt x="3119143" y="8649912"/>
                </a:cubicBezTo>
                <a:cubicBezTo>
                  <a:pt x="3147906" y="8681073"/>
                  <a:pt x="3178661" y="8673995"/>
                  <a:pt x="3211776" y="8677166"/>
                </a:cubicBezTo>
                <a:cubicBezTo>
                  <a:pt x="3248837" y="8674037"/>
                  <a:pt x="3292203" y="8674849"/>
                  <a:pt x="3331947" y="8687290"/>
                </a:cubicBezTo>
                <a:close/>
                <a:moveTo>
                  <a:pt x="6726023" y="7909396"/>
                </a:moveTo>
                <a:cubicBezTo>
                  <a:pt x="6716477" y="7910225"/>
                  <a:pt x="6707586" y="7905443"/>
                  <a:pt x="6702810" y="7884691"/>
                </a:cubicBezTo>
                <a:cubicBezTo>
                  <a:pt x="6717607" y="7881285"/>
                  <a:pt x="6744811" y="7864097"/>
                  <a:pt x="6753170" y="7900416"/>
                </a:cubicBezTo>
                <a:cubicBezTo>
                  <a:pt x="6745771" y="7902118"/>
                  <a:pt x="6735570" y="7908564"/>
                  <a:pt x="6726023" y="7909396"/>
                </a:cubicBezTo>
                <a:close/>
                <a:moveTo>
                  <a:pt x="2521037" y="8877157"/>
                </a:moveTo>
                <a:cubicBezTo>
                  <a:pt x="2512022" y="8880596"/>
                  <a:pt x="2500033" y="8879258"/>
                  <a:pt x="2492917" y="8880896"/>
                </a:cubicBezTo>
                <a:cubicBezTo>
                  <a:pt x="2484559" y="8844577"/>
                  <a:pt x="2516250" y="8848211"/>
                  <a:pt x="2531321" y="8844743"/>
                </a:cubicBezTo>
                <a:cubicBezTo>
                  <a:pt x="2536097" y="8865495"/>
                  <a:pt x="2530053" y="8873713"/>
                  <a:pt x="2521037" y="8877157"/>
                </a:cubicBezTo>
                <a:close/>
                <a:moveTo>
                  <a:pt x="7916264" y="7637675"/>
                </a:moveTo>
                <a:cubicBezTo>
                  <a:pt x="7929078" y="7634725"/>
                  <a:pt x="7942979" y="7624780"/>
                  <a:pt x="7953231" y="7622420"/>
                </a:cubicBezTo>
                <a:cubicBezTo>
                  <a:pt x="7942615" y="7576291"/>
                  <a:pt x="7901202" y="7607410"/>
                  <a:pt x="7885825" y="7610949"/>
                </a:cubicBezTo>
                <a:cubicBezTo>
                  <a:pt x="7891723" y="7636576"/>
                  <a:pt x="7903450" y="7640624"/>
                  <a:pt x="7916264" y="7637675"/>
                </a:cubicBezTo>
                <a:close/>
                <a:moveTo>
                  <a:pt x="18272636" y="5255117"/>
                </a:moveTo>
                <a:cubicBezTo>
                  <a:pt x="18272636" y="5216465"/>
                  <a:pt x="18257933" y="5222907"/>
                  <a:pt x="18243230" y="5222907"/>
                </a:cubicBezTo>
                <a:cubicBezTo>
                  <a:pt x="18243230" y="5255117"/>
                  <a:pt x="18262834" y="5255117"/>
                  <a:pt x="18272636" y="5255117"/>
                </a:cubicBezTo>
                <a:close/>
                <a:moveTo>
                  <a:pt x="4535787" y="8416688"/>
                </a:moveTo>
                <a:cubicBezTo>
                  <a:pt x="4533407" y="8417236"/>
                  <a:pt x="4530480" y="8415405"/>
                  <a:pt x="4527005" y="8411193"/>
                </a:cubicBezTo>
                <a:cubicBezTo>
                  <a:pt x="4530669" y="8405339"/>
                  <a:pt x="4535429" y="8404243"/>
                  <a:pt x="4541283" y="8407907"/>
                </a:cubicBezTo>
                <a:cubicBezTo>
                  <a:pt x="4539999" y="8413214"/>
                  <a:pt x="4538167" y="8416141"/>
                  <a:pt x="4535787" y="8416688"/>
                </a:cubicBezTo>
                <a:close/>
                <a:moveTo>
                  <a:pt x="23471756" y="4059793"/>
                </a:moveTo>
                <a:cubicBezTo>
                  <a:pt x="23461380" y="4066613"/>
                  <a:pt x="23451006" y="4059793"/>
                  <a:pt x="23461380" y="4039337"/>
                </a:cubicBezTo>
                <a:cubicBezTo>
                  <a:pt x="23466568" y="4046157"/>
                  <a:pt x="23466567" y="4052977"/>
                  <a:pt x="23471756" y="4059793"/>
                </a:cubicBezTo>
                <a:close/>
                <a:moveTo>
                  <a:pt x="24408582" y="3860480"/>
                </a:moveTo>
                <a:cubicBezTo>
                  <a:pt x="24394935" y="3864759"/>
                  <a:pt x="24384018" y="3856200"/>
                  <a:pt x="24384017" y="3807293"/>
                </a:cubicBezTo>
                <a:cubicBezTo>
                  <a:pt x="24393722" y="3826860"/>
                  <a:pt x="24413129" y="3839899"/>
                  <a:pt x="24422835" y="3852940"/>
                </a:cubicBezTo>
                <a:cubicBezTo>
                  <a:pt x="24417982" y="3856201"/>
                  <a:pt x="24413130" y="3859054"/>
                  <a:pt x="24408582" y="3860480"/>
                </a:cubicBezTo>
                <a:close/>
                <a:moveTo>
                  <a:pt x="23805437" y="3999917"/>
                </a:moveTo>
                <a:cubicBezTo>
                  <a:pt x="23796631" y="4000859"/>
                  <a:pt x="23786024" y="3996285"/>
                  <a:pt x="23778820" y="3996285"/>
                </a:cubicBezTo>
                <a:cubicBezTo>
                  <a:pt x="23778819" y="3970455"/>
                  <a:pt x="23785824" y="3963998"/>
                  <a:pt x="23794629" y="3963998"/>
                </a:cubicBezTo>
                <a:cubicBezTo>
                  <a:pt x="23803435" y="3963998"/>
                  <a:pt x="23814043" y="3970454"/>
                  <a:pt x="23821248" y="3970454"/>
                </a:cubicBezTo>
                <a:cubicBezTo>
                  <a:pt x="23821247" y="3992517"/>
                  <a:pt x="23814243" y="3998975"/>
                  <a:pt x="23805437" y="3999917"/>
                </a:cubicBezTo>
                <a:close/>
                <a:moveTo>
                  <a:pt x="6908342" y="7889019"/>
                </a:moveTo>
                <a:cubicBezTo>
                  <a:pt x="6904818" y="7873705"/>
                  <a:pt x="6901293" y="7858393"/>
                  <a:pt x="6896595" y="7837975"/>
                </a:cubicBezTo>
                <a:cubicBezTo>
                  <a:pt x="6891472" y="7839154"/>
                  <a:pt x="6881228" y="7841512"/>
                  <a:pt x="6876106" y="7842691"/>
                </a:cubicBezTo>
                <a:cubicBezTo>
                  <a:pt x="6860741" y="7846227"/>
                  <a:pt x="6841428" y="7856046"/>
                  <a:pt x="6824887" y="7854479"/>
                </a:cubicBezTo>
                <a:cubicBezTo>
                  <a:pt x="6819766" y="7855657"/>
                  <a:pt x="6798103" y="7855268"/>
                  <a:pt x="6790631" y="7846237"/>
                </a:cubicBezTo>
                <a:cubicBezTo>
                  <a:pt x="6783160" y="7837207"/>
                  <a:pt x="6847395" y="7811675"/>
                  <a:pt x="6852517" y="7810496"/>
                </a:cubicBezTo>
                <a:cubicBezTo>
                  <a:pt x="6883249" y="7803423"/>
                  <a:pt x="6911952" y="7791442"/>
                  <a:pt x="6942683" y="7784370"/>
                </a:cubicBezTo>
                <a:cubicBezTo>
                  <a:pt x="7012041" y="7757658"/>
                  <a:pt x="7080545" y="7731142"/>
                  <a:pt x="7149902" y="7704431"/>
                </a:cubicBezTo>
                <a:cubicBezTo>
                  <a:pt x="7174337" y="7693433"/>
                  <a:pt x="7198772" y="7682434"/>
                  <a:pt x="7223528" y="7676737"/>
                </a:cubicBezTo>
                <a:cubicBezTo>
                  <a:pt x="7238894" y="7673200"/>
                  <a:pt x="7260557" y="7673590"/>
                  <a:pt x="7272398" y="7654741"/>
                </a:cubicBezTo>
                <a:cubicBezTo>
                  <a:pt x="7289559" y="7635572"/>
                  <a:pt x="7265545" y="7624963"/>
                  <a:pt x="7255301" y="7627320"/>
                </a:cubicBezTo>
                <a:cubicBezTo>
                  <a:pt x="7239935" y="7630857"/>
                  <a:pt x="7230670" y="7637468"/>
                  <a:pt x="7216672" y="7646950"/>
                </a:cubicBezTo>
                <a:cubicBezTo>
                  <a:pt x="7202162" y="7650290"/>
                  <a:pt x="7178708" y="7665555"/>
                  <a:pt x="7159817" y="7653774"/>
                </a:cubicBezTo>
                <a:cubicBezTo>
                  <a:pt x="7134826" y="7638923"/>
                  <a:pt x="7168330" y="7620463"/>
                  <a:pt x="7172278" y="7614181"/>
                </a:cubicBezTo>
                <a:cubicBezTo>
                  <a:pt x="7239607" y="7582561"/>
                  <a:pt x="7305017" y="7562132"/>
                  <a:pt x="7367224" y="7531690"/>
                </a:cubicBezTo>
                <a:cubicBezTo>
                  <a:pt x="7504764" y="7473163"/>
                  <a:pt x="7641451" y="7414831"/>
                  <a:pt x="7778137" y="7356500"/>
                </a:cubicBezTo>
                <a:cubicBezTo>
                  <a:pt x="7787535" y="7397334"/>
                  <a:pt x="7750929" y="7378884"/>
                  <a:pt x="7744210" y="7396557"/>
                </a:cubicBezTo>
                <a:cubicBezTo>
                  <a:pt x="7732368" y="7415406"/>
                  <a:pt x="7803652" y="7420500"/>
                  <a:pt x="7809949" y="7424426"/>
                </a:cubicBezTo>
                <a:cubicBezTo>
                  <a:pt x="7808351" y="7440916"/>
                  <a:pt x="7806754" y="7457409"/>
                  <a:pt x="7806331" y="7479004"/>
                </a:cubicBezTo>
                <a:cubicBezTo>
                  <a:pt x="7796087" y="7481362"/>
                  <a:pt x="7787018" y="7488823"/>
                  <a:pt x="7776774" y="7491181"/>
                </a:cubicBezTo>
                <a:cubicBezTo>
                  <a:pt x="7752338" y="7502180"/>
                  <a:pt x="7726729" y="7508074"/>
                  <a:pt x="7706241" y="7512789"/>
                </a:cubicBezTo>
                <a:cubicBezTo>
                  <a:pt x="7688629" y="7479220"/>
                  <a:pt x="7704738" y="7459388"/>
                  <a:pt x="7715405" y="7435434"/>
                </a:cubicBezTo>
                <a:cubicBezTo>
                  <a:pt x="7676779" y="7455074"/>
                  <a:pt x="7632710" y="7470589"/>
                  <a:pt x="7595259" y="7495334"/>
                </a:cubicBezTo>
                <a:cubicBezTo>
                  <a:pt x="7586190" y="7502796"/>
                  <a:pt x="7573174" y="7516543"/>
                  <a:pt x="7557056" y="7493376"/>
                </a:cubicBezTo>
                <a:cubicBezTo>
                  <a:pt x="7544040" y="7507122"/>
                  <a:pt x="7525580" y="7516745"/>
                  <a:pt x="7510215" y="7520281"/>
                </a:cubicBezTo>
                <a:cubicBezTo>
                  <a:pt x="7522385" y="7549728"/>
                  <a:pt x="7544369" y="7555419"/>
                  <a:pt x="7559314" y="7573489"/>
                </a:cubicBezTo>
                <a:cubicBezTo>
                  <a:pt x="7523270" y="7623876"/>
                  <a:pt x="7461808" y="7638021"/>
                  <a:pt x="7412938" y="7660018"/>
                </a:cubicBezTo>
                <a:cubicBezTo>
                  <a:pt x="7354677" y="7684177"/>
                  <a:pt x="7301860" y="7712456"/>
                  <a:pt x="7242747" y="7736811"/>
                </a:cubicBezTo>
                <a:cubicBezTo>
                  <a:pt x="7131671" y="7789248"/>
                  <a:pt x="7020594" y="7841687"/>
                  <a:pt x="6908342" y="7889019"/>
                </a:cubicBezTo>
                <a:close/>
                <a:moveTo>
                  <a:pt x="5075189" y="8310918"/>
                </a:moveTo>
                <a:cubicBezTo>
                  <a:pt x="5071665" y="8295604"/>
                  <a:pt x="5074074" y="8284301"/>
                  <a:pt x="5083593" y="8282110"/>
                </a:cubicBezTo>
                <a:cubicBezTo>
                  <a:pt x="5088097" y="8301678"/>
                  <a:pt x="5084709" y="8308727"/>
                  <a:pt x="5075189" y="8310918"/>
                </a:cubicBezTo>
                <a:close/>
                <a:moveTo>
                  <a:pt x="6800723" y="7913794"/>
                </a:moveTo>
                <a:cubicBezTo>
                  <a:pt x="6797198" y="7898479"/>
                  <a:pt x="6799607" y="7887175"/>
                  <a:pt x="6809127" y="7884985"/>
                </a:cubicBezTo>
                <a:cubicBezTo>
                  <a:pt x="6813630" y="7904552"/>
                  <a:pt x="6810241" y="7911603"/>
                  <a:pt x="6800723" y="7913794"/>
                </a:cubicBezTo>
                <a:close/>
                <a:moveTo>
                  <a:pt x="1074056" y="9231763"/>
                </a:moveTo>
                <a:cubicBezTo>
                  <a:pt x="1070531" y="9216448"/>
                  <a:pt x="1072942" y="9205145"/>
                  <a:pt x="1082461" y="9202954"/>
                </a:cubicBezTo>
                <a:cubicBezTo>
                  <a:pt x="1086964" y="9222521"/>
                  <a:pt x="1083575" y="9229572"/>
                  <a:pt x="1074056" y="9231763"/>
                </a:cubicBezTo>
                <a:close/>
                <a:moveTo>
                  <a:pt x="4310377" y="8486937"/>
                </a:moveTo>
                <a:cubicBezTo>
                  <a:pt x="4306853" y="8471623"/>
                  <a:pt x="4309263" y="8460319"/>
                  <a:pt x="4318782" y="8458128"/>
                </a:cubicBezTo>
                <a:cubicBezTo>
                  <a:pt x="4323285" y="8477695"/>
                  <a:pt x="4319896" y="8484746"/>
                  <a:pt x="4310377" y="8486937"/>
                </a:cubicBezTo>
                <a:close/>
                <a:moveTo>
                  <a:pt x="1734009" y="9082668"/>
                </a:moveTo>
                <a:cubicBezTo>
                  <a:pt x="1728385" y="9058230"/>
                  <a:pt x="1747936" y="9053730"/>
                  <a:pt x="1757710" y="9051481"/>
                </a:cubicBezTo>
                <a:cubicBezTo>
                  <a:pt x="1764459" y="9080806"/>
                  <a:pt x="1748673" y="9079293"/>
                  <a:pt x="1734009" y="9082668"/>
                </a:cubicBezTo>
                <a:close/>
                <a:moveTo>
                  <a:pt x="7839404" y="7677961"/>
                </a:moveTo>
                <a:cubicBezTo>
                  <a:pt x="7849334" y="7677135"/>
                  <a:pt x="7860032" y="7670852"/>
                  <a:pt x="7867720" y="7669083"/>
                </a:cubicBezTo>
                <a:cubicBezTo>
                  <a:pt x="7859463" y="7633205"/>
                  <a:pt x="7831069" y="7650535"/>
                  <a:pt x="7815692" y="7654074"/>
                </a:cubicBezTo>
                <a:cubicBezTo>
                  <a:pt x="7820311" y="7674148"/>
                  <a:pt x="7829475" y="7678785"/>
                  <a:pt x="7839404" y="7677961"/>
                </a:cubicBezTo>
                <a:close/>
                <a:moveTo>
                  <a:pt x="23335729" y="4114032"/>
                </a:moveTo>
                <a:cubicBezTo>
                  <a:pt x="23335729" y="4094787"/>
                  <a:pt x="23340278" y="4081958"/>
                  <a:pt x="23349381" y="4081958"/>
                </a:cubicBezTo>
                <a:cubicBezTo>
                  <a:pt x="23349381" y="4107618"/>
                  <a:pt x="23344829" y="4114032"/>
                  <a:pt x="23335729" y="4114032"/>
                </a:cubicBezTo>
                <a:close/>
                <a:moveTo>
                  <a:pt x="6527387" y="7984843"/>
                </a:moveTo>
                <a:cubicBezTo>
                  <a:pt x="6513593" y="7988130"/>
                  <a:pt x="6496379" y="7985585"/>
                  <a:pt x="6488482" y="7987403"/>
                </a:cubicBezTo>
                <a:cubicBezTo>
                  <a:pt x="6477892" y="7941386"/>
                  <a:pt x="6524712" y="7952147"/>
                  <a:pt x="6545770" y="7947301"/>
                </a:cubicBezTo>
                <a:cubicBezTo>
                  <a:pt x="6551555" y="7972438"/>
                  <a:pt x="6541182" y="7981556"/>
                  <a:pt x="6527387" y="7984843"/>
                </a:cubicBezTo>
                <a:close/>
                <a:moveTo>
                  <a:pt x="5156140" y="8301892"/>
                </a:moveTo>
                <a:cubicBezTo>
                  <a:pt x="5143208" y="8302899"/>
                  <a:pt x="5128580" y="8299556"/>
                  <a:pt x="5120685" y="8301373"/>
                </a:cubicBezTo>
                <a:cubicBezTo>
                  <a:pt x="5119269" y="8295220"/>
                  <a:pt x="5117043" y="8285549"/>
                  <a:pt x="5114615" y="8275000"/>
                </a:cubicBezTo>
                <a:cubicBezTo>
                  <a:pt x="5136886" y="8275429"/>
                  <a:pt x="5159155" y="8275857"/>
                  <a:pt x="5181425" y="8276285"/>
                </a:cubicBezTo>
                <a:cubicBezTo>
                  <a:pt x="5180310" y="8295519"/>
                  <a:pt x="5169072" y="8300882"/>
                  <a:pt x="5156140" y="8301892"/>
                </a:cubicBezTo>
                <a:close/>
                <a:moveTo>
                  <a:pt x="24383196" y="3881997"/>
                </a:moveTo>
                <a:cubicBezTo>
                  <a:pt x="24329164" y="3881998"/>
                  <a:pt x="24275129" y="3843753"/>
                  <a:pt x="24221912" y="3824622"/>
                </a:cubicBezTo>
                <a:cubicBezTo>
                  <a:pt x="24226825" y="3799129"/>
                  <a:pt x="24241559" y="3805503"/>
                  <a:pt x="24251386" y="3805504"/>
                </a:cubicBezTo>
                <a:cubicBezTo>
                  <a:pt x="24251386" y="3773629"/>
                  <a:pt x="24251386" y="3749196"/>
                  <a:pt x="24251385" y="3717322"/>
                </a:cubicBezTo>
                <a:cubicBezTo>
                  <a:pt x="24266122" y="3723697"/>
                  <a:pt x="24294777" y="3717322"/>
                  <a:pt x="24304604" y="3749196"/>
                </a:cubicBezTo>
                <a:cubicBezTo>
                  <a:pt x="24309513" y="3768319"/>
                  <a:pt x="24309512" y="3805504"/>
                  <a:pt x="24324252" y="3805504"/>
                </a:cubicBezTo>
                <a:cubicBezTo>
                  <a:pt x="24324252" y="3792754"/>
                  <a:pt x="24329165" y="3723696"/>
                  <a:pt x="24338988" y="3755570"/>
                </a:cubicBezTo>
                <a:cubicBezTo>
                  <a:pt x="24346356" y="3774163"/>
                  <a:pt x="24352498" y="3796207"/>
                  <a:pt x="24359250" y="3818385"/>
                </a:cubicBezTo>
                <a:lnTo>
                  <a:pt x="24378846" y="3870438"/>
                </a:lnTo>
                <a:lnTo>
                  <a:pt x="24382312" y="3854646"/>
                </a:lnTo>
                <a:cubicBezTo>
                  <a:pt x="24382313" y="3860790"/>
                  <a:pt x="24386863" y="3866932"/>
                  <a:pt x="24386864" y="3873077"/>
                </a:cubicBezTo>
                <a:lnTo>
                  <a:pt x="24381942" y="3878663"/>
                </a:lnTo>
                <a:close/>
                <a:moveTo>
                  <a:pt x="16707592" y="5652374"/>
                </a:moveTo>
                <a:cubicBezTo>
                  <a:pt x="16717394" y="5652374"/>
                  <a:pt x="16722295" y="5645932"/>
                  <a:pt x="16722295" y="5620164"/>
                </a:cubicBezTo>
                <a:cubicBezTo>
                  <a:pt x="16717394" y="5620164"/>
                  <a:pt x="16707592" y="5626606"/>
                  <a:pt x="16707592" y="5652374"/>
                </a:cubicBezTo>
                <a:close/>
                <a:moveTo>
                  <a:pt x="18709272" y="5193579"/>
                </a:moveTo>
                <a:cubicBezTo>
                  <a:pt x="18703096" y="5188055"/>
                  <a:pt x="18703095" y="5174797"/>
                  <a:pt x="18709271" y="5161538"/>
                </a:cubicBezTo>
                <a:cubicBezTo>
                  <a:pt x="18709271" y="5174797"/>
                  <a:pt x="18709271" y="5181426"/>
                  <a:pt x="18709272" y="5193579"/>
                </a:cubicBezTo>
                <a:close/>
                <a:moveTo>
                  <a:pt x="16781515" y="5641906"/>
                </a:moveTo>
                <a:cubicBezTo>
                  <a:pt x="16790091" y="5637880"/>
                  <a:pt x="16799893" y="5626606"/>
                  <a:pt x="16804795" y="5620164"/>
                </a:cubicBezTo>
                <a:cubicBezTo>
                  <a:pt x="16848902" y="5589028"/>
                  <a:pt x="16893012" y="5556817"/>
                  <a:pt x="16936303" y="5531050"/>
                </a:cubicBezTo>
                <a:cubicBezTo>
                  <a:pt x="16936303" y="5511724"/>
                  <a:pt x="16931403" y="5492398"/>
                  <a:pt x="16927319" y="5473071"/>
                </a:cubicBezTo>
                <a:cubicBezTo>
                  <a:pt x="16916700" y="5479513"/>
                  <a:pt x="16907715" y="5492398"/>
                  <a:pt x="16893012" y="5498840"/>
                </a:cubicBezTo>
                <a:cubicBezTo>
                  <a:pt x="16878309" y="5518166"/>
                  <a:pt x="16863606" y="5531050"/>
                  <a:pt x="16848902" y="5550375"/>
                </a:cubicBezTo>
                <a:cubicBezTo>
                  <a:pt x="16819497" y="5582586"/>
                  <a:pt x="16794992" y="5620164"/>
                  <a:pt x="16765586" y="5620164"/>
                </a:cubicBezTo>
                <a:cubicBezTo>
                  <a:pt x="16765586" y="5642711"/>
                  <a:pt x="16772938" y="5645932"/>
                  <a:pt x="16781515" y="5641906"/>
                </a:cubicBezTo>
                <a:close/>
                <a:moveTo>
                  <a:pt x="2726223" y="8877727"/>
                </a:moveTo>
                <a:cubicBezTo>
                  <a:pt x="2718964" y="8846185"/>
                  <a:pt x="2739926" y="8847819"/>
                  <a:pt x="2749700" y="8845569"/>
                </a:cubicBezTo>
                <a:cubicBezTo>
                  <a:pt x="2756757" y="8876234"/>
                  <a:pt x="2740887" y="8874352"/>
                  <a:pt x="2726223" y="8877727"/>
                </a:cubicBezTo>
                <a:close/>
                <a:moveTo>
                  <a:pt x="1350820" y="9194636"/>
                </a:moveTo>
                <a:cubicBezTo>
                  <a:pt x="1340566" y="9200183"/>
                  <a:pt x="1326475" y="9190675"/>
                  <a:pt x="1315173" y="9193277"/>
                </a:cubicBezTo>
                <a:cubicBezTo>
                  <a:pt x="1313934" y="9187894"/>
                  <a:pt x="1317924" y="9182248"/>
                  <a:pt x="1316687" y="9176871"/>
                </a:cubicBezTo>
                <a:cubicBezTo>
                  <a:pt x="1332995" y="9178779"/>
                  <a:pt x="1344076" y="9180957"/>
                  <a:pt x="1359546" y="9183064"/>
                </a:cubicBezTo>
                <a:cubicBezTo>
                  <a:pt x="1357227" y="9189265"/>
                  <a:pt x="1354237" y="9192788"/>
                  <a:pt x="1350820" y="9194636"/>
                </a:cubicBezTo>
                <a:close/>
                <a:moveTo>
                  <a:pt x="7755531" y="7720988"/>
                </a:moveTo>
                <a:cubicBezTo>
                  <a:pt x="7748453" y="7690236"/>
                  <a:pt x="7730181" y="7700737"/>
                  <a:pt x="7719929" y="7703097"/>
                </a:cubicBezTo>
                <a:cubicBezTo>
                  <a:pt x="7726810" y="7732994"/>
                  <a:pt x="7740153" y="7724527"/>
                  <a:pt x="7755531" y="7720988"/>
                </a:cubicBezTo>
                <a:close/>
                <a:moveTo>
                  <a:pt x="7995584" y="7665741"/>
                </a:moveTo>
                <a:cubicBezTo>
                  <a:pt x="8049608" y="7642514"/>
                  <a:pt x="8106920" y="7614032"/>
                  <a:pt x="8166069" y="7589627"/>
                </a:cubicBezTo>
                <a:cubicBezTo>
                  <a:pt x="8175141" y="7582144"/>
                  <a:pt x="8190518" y="7578605"/>
                  <a:pt x="8199590" y="7571118"/>
                </a:cubicBezTo>
                <a:cubicBezTo>
                  <a:pt x="8213788" y="7562454"/>
                  <a:pt x="8214520" y="7546095"/>
                  <a:pt x="8222412" y="7533485"/>
                </a:cubicBezTo>
                <a:cubicBezTo>
                  <a:pt x="8240555" y="7518513"/>
                  <a:pt x="8266183" y="7512615"/>
                  <a:pt x="8290633" y="7501593"/>
                </a:cubicBezTo>
                <a:cubicBezTo>
                  <a:pt x="8343478" y="7473241"/>
                  <a:pt x="8393109" y="7434837"/>
                  <a:pt x="8443594" y="7396233"/>
                </a:cubicBezTo>
                <a:cubicBezTo>
                  <a:pt x="8471989" y="7378905"/>
                  <a:pt x="8493092" y="7353341"/>
                  <a:pt x="8517345" y="7341475"/>
                </a:cubicBezTo>
                <a:cubicBezTo>
                  <a:pt x="8531868" y="7338132"/>
                  <a:pt x="8547245" y="7334593"/>
                  <a:pt x="8541545" y="7309825"/>
                </a:cubicBezTo>
                <a:cubicBezTo>
                  <a:pt x="8493092" y="7353341"/>
                  <a:pt x="8433751" y="7376918"/>
                  <a:pt x="8374601" y="7401319"/>
                </a:cubicBezTo>
                <a:cubicBezTo>
                  <a:pt x="8368701" y="7375684"/>
                  <a:pt x="8392167" y="7360393"/>
                  <a:pt x="8400059" y="7347784"/>
                </a:cubicBezTo>
                <a:cubicBezTo>
                  <a:pt x="8415845" y="7322567"/>
                  <a:pt x="8423737" y="7309954"/>
                  <a:pt x="8443059" y="7300111"/>
                </a:cubicBezTo>
                <a:cubicBezTo>
                  <a:pt x="8462384" y="7290266"/>
                  <a:pt x="8485651" y="7274115"/>
                  <a:pt x="8504122" y="7264470"/>
                </a:cubicBezTo>
                <a:cubicBezTo>
                  <a:pt x="8514373" y="7262111"/>
                  <a:pt x="8533696" y="7252267"/>
                  <a:pt x="8534104" y="7230586"/>
                </a:cubicBezTo>
                <a:cubicBezTo>
                  <a:pt x="8549481" y="7227048"/>
                  <a:pt x="8569129" y="7222526"/>
                  <a:pt x="8584507" y="7218986"/>
                </a:cubicBezTo>
                <a:cubicBezTo>
                  <a:pt x="8576250" y="7183107"/>
                  <a:pt x="8507295" y="7231360"/>
                  <a:pt x="8493951" y="7239827"/>
                </a:cubicBezTo>
                <a:cubicBezTo>
                  <a:pt x="8470683" y="7255975"/>
                  <a:pt x="8447414" y="7272124"/>
                  <a:pt x="8417839" y="7284328"/>
                </a:cubicBezTo>
                <a:cubicBezTo>
                  <a:pt x="8402462" y="7287867"/>
                  <a:pt x="8389443" y="7301658"/>
                  <a:pt x="8371707" y="7294945"/>
                </a:cubicBezTo>
                <a:cubicBezTo>
                  <a:pt x="8359097" y="7287054"/>
                  <a:pt x="8345307" y="7274037"/>
                  <a:pt x="8330784" y="7277380"/>
                </a:cubicBezTo>
                <a:cubicBezTo>
                  <a:pt x="8335502" y="7297880"/>
                  <a:pt x="8339041" y="7313258"/>
                  <a:pt x="8342579" y="7328632"/>
                </a:cubicBezTo>
                <a:cubicBezTo>
                  <a:pt x="8310646" y="7330585"/>
                  <a:pt x="8277533" y="7327413"/>
                  <a:pt x="8249545" y="7323060"/>
                </a:cubicBezTo>
                <a:cubicBezTo>
                  <a:pt x="8255442" y="7348686"/>
                  <a:pt x="8270819" y="7345147"/>
                  <a:pt x="8281071" y="7342788"/>
                </a:cubicBezTo>
                <a:cubicBezTo>
                  <a:pt x="8285936" y="7363926"/>
                  <a:pt x="8275064" y="7372750"/>
                  <a:pt x="8258746" y="7375432"/>
                </a:cubicBezTo>
                <a:lnTo>
                  <a:pt x="8245020" y="7376098"/>
                </a:lnTo>
                <a:lnTo>
                  <a:pt x="8246570" y="7379189"/>
                </a:lnTo>
                <a:lnTo>
                  <a:pt x="8245804" y="7387522"/>
                </a:lnTo>
                <a:lnTo>
                  <a:pt x="8248322" y="7388101"/>
                </a:lnTo>
                <a:lnTo>
                  <a:pt x="8245572" y="7390034"/>
                </a:lnTo>
                <a:lnTo>
                  <a:pt x="8245498" y="7390858"/>
                </a:lnTo>
                <a:lnTo>
                  <a:pt x="8245032" y="7390414"/>
                </a:lnTo>
                <a:lnTo>
                  <a:pt x="8154342" y="7454146"/>
                </a:lnTo>
                <a:cubicBezTo>
                  <a:pt x="8123562" y="7475284"/>
                  <a:pt x="8093193" y="7495763"/>
                  <a:pt x="8062825" y="7516240"/>
                </a:cubicBezTo>
                <a:cubicBezTo>
                  <a:pt x="8045537" y="7531019"/>
                  <a:pt x="8018728" y="7531790"/>
                  <a:pt x="8008069" y="7555830"/>
                </a:cubicBezTo>
                <a:cubicBezTo>
                  <a:pt x="7987161" y="7582237"/>
                  <a:pt x="7997776" y="7628359"/>
                  <a:pt x="7995584" y="7665741"/>
                </a:cubicBezTo>
                <a:close/>
                <a:moveTo>
                  <a:pt x="4407116" y="8491741"/>
                </a:moveTo>
                <a:cubicBezTo>
                  <a:pt x="4400097" y="8492570"/>
                  <a:pt x="4392901" y="8491137"/>
                  <a:pt x="4386484" y="8487120"/>
                </a:cubicBezTo>
                <a:cubicBezTo>
                  <a:pt x="4379068" y="8478758"/>
                  <a:pt x="4363831" y="8460292"/>
                  <a:pt x="4378281" y="8451474"/>
                </a:cubicBezTo>
                <a:cubicBezTo>
                  <a:pt x="4396745" y="8436238"/>
                  <a:pt x="4418813" y="8436653"/>
                  <a:pt x="4439678" y="8431851"/>
                </a:cubicBezTo>
                <a:cubicBezTo>
                  <a:pt x="4447632" y="8466411"/>
                  <a:pt x="4428172" y="8489256"/>
                  <a:pt x="4407116" y="8491741"/>
                </a:cubicBezTo>
                <a:close/>
                <a:moveTo>
                  <a:pt x="989705" y="9278946"/>
                </a:moveTo>
                <a:cubicBezTo>
                  <a:pt x="985052" y="9258726"/>
                  <a:pt x="988598" y="9252360"/>
                  <a:pt x="998118" y="9250169"/>
                </a:cubicBezTo>
                <a:cubicBezTo>
                  <a:pt x="1002771" y="9270386"/>
                  <a:pt x="999226" y="9276755"/>
                  <a:pt x="989705" y="9278946"/>
                </a:cubicBezTo>
                <a:close/>
                <a:moveTo>
                  <a:pt x="1211990" y="9227788"/>
                </a:moveTo>
                <a:cubicBezTo>
                  <a:pt x="1207337" y="9207568"/>
                  <a:pt x="1210883" y="9201202"/>
                  <a:pt x="1220403" y="9199011"/>
                </a:cubicBezTo>
                <a:cubicBezTo>
                  <a:pt x="1225055" y="9219228"/>
                  <a:pt x="1221510" y="9225597"/>
                  <a:pt x="1211990" y="9227788"/>
                </a:cubicBezTo>
                <a:close/>
                <a:moveTo>
                  <a:pt x="5261306" y="8295855"/>
                </a:moveTo>
                <a:cubicBezTo>
                  <a:pt x="5234827" y="8296395"/>
                  <a:pt x="5213401" y="8295773"/>
                  <a:pt x="5188135" y="8301587"/>
                </a:cubicBezTo>
                <a:cubicBezTo>
                  <a:pt x="5192374" y="8273767"/>
                  <a:pt x="5249369" y="8243988"/>
                  <a:pt x="5261306" y="8295855"/>
                </a:cubicBezTo>
                <a:close/>
                <a:moveTo>
                  <a:pt x="5830207" y="8164925"/>
                </a:moveTo>
                <a:cubicBezTo>
                  <a:pt x="5820688" y="8167116"/>
                  <a:pt x="5814716" y="8162937"/>
                  <a:pt x="5810063" y="8142719"/>
                </a:cubicBezTo>
                <a:cubicBezTo>
                  <a:pt x="5819581" y="8140528"/>
                  <a:pt x="5825554" y="8144704"/>
                  <a:pt x="5830207" y="8164925"/>
                </a:cubicBezTo>
                <a:close/>
                <a:moveTo>
                  <a:pt x="6343384" y="8046819"/>
                </a:moveTo>
                <a:cubicBezTo>
                  <a:pt x="6338730" y="8026599"/>
                  <a:pt x="6342276" y="8020232"/>
                  <a:pt x="6351795" y="8018042"/>
                </a:cubicBezTo>
                <a:cubicBezTo>
                  <a:pt x="6356448" y="8038259"/>
                  <a:pt x="6352902" y="8044629"/>
                  <a:pt x="6343384" y="8046819"/>
                </a:cubicBezTo>
                <a:close/>
                <a:moveTo>
                  <a:pt x="17802503" y="5411442"/>
                </a:moveTo>
                <a:cubicBezTo>
                  <a:pt x="17802503" y="5385780"/>
                  <a:pt x="17807053" y="5379365"/>
                  <a:pt x="17816155" y="5379365"/>
                </a:cubicBezTo>
                <a:cubicBezTo>
                  <a:pt x="17816155" y="5397543"/>
                  <a:pt x="17811604" y="5411442"/>
                  <a:pt x="17802503" y="5411442"/>
                </a:cubicBezTo>
                <a:close/>
                <a:moveTo>
                  <a:pt x="1399568" y="9193452"/>
                </a:moveTo>
                <a:lnTo>
                  <a:pt x="1399616" y="9191510"/>
                </a:lnTo>
                <a:cubicBezTo>
                  <a:pt x="1399703" y="9188150"/>
                  <a:pt x="1399771" y="9185463"/>
                  <a:pt x="1399771" y="9185463"/>
                </a:cubicBezTo>
                <a:close/>
                <a:moveTo>
                  <a:pt x="18562220" y="5243939"/>
                </a:moveTo>
                <a:cubicBezTo>
                  <a:pt x="18552410" y="5243939"/>
                  <a:pt x="18537693" y="5250428"/>
                  <a:pt x="18532788" y="5237450"/>
                </a:cubicBezTo>
                <a:cubicBezTo>
                  <a:pt x="18522977" y="5217981"/>
                  <a:pt x="18537693" y="5186617"/>
                  <a:pt x="18542598" y="5180128"/>
                </a:cubicBezTo>
                <a:cubicBezTo>
                  <a:pt x="18557315" y="5173639"/>
                  <a:pt x="18572030" y="5180128"/>
                  <a:pt x="18586747" y="5173639"/>
                </a:cubicBezTo>
                <a:cubicBezTo>
                  <a:pt x="18606367" y="5167150"/>
                  <a:pt x="18625989" y="5147682"/>
                  <a:pt x="18639887" y="5134704"/>
                </a:cubicBezTo>
                <a:cubicBezTo>
                  <a:pt x="18665641" y="5115237"/>
                  <a:pt x="18694153" y="5092119"/>
                  <a:pt x="18723355" y="5089990"/>
                </a:cubicBezTo>
                <a:cubicBezTo>
                  <a:pt x="18733088" y="5089280"/>
                  <a:pt x="18742899" y="5090902"/>
                  <a:pt x="18752709" y="5095770"/>
                </a:cubicBezTo>
                <a:cubicBezTo>
                  <a:pt x="18733089" y="5115237"/>
                  <a:pt x="18708562" y="5121726"/>
                  <a:pt x="18693845" y="5160661"/>
                </a:cubicBezTo>
                <a:cubicBezTo>
                  <a:pt x="18649698" y="5186617"/>
                  <a:pt x="18606367" y="5224470"/>
                  <a:pt x="18562220" y="5243939"/>
                </a:cubicBezTo>
                <a:close/>
                <a:moveTo>
                  <a:pt x="17734973" y="5437367"/>
                </a:moveTo>
                <a:lnTo>
                  <a:pt x="17733861" y="5435262"/>
                </a:lnTo>
                <a:cubicBezTo>
                  <a:pt x="17732193" y="5432100"/>
                  <a:pt x="17729905" y="5427764"/>
                  <a:pt x="17726855" y="5421982"/>
                </a:cubicBezTo>
                <a:cubicBezTo>
                  <a:pt x="17726855" y="5421982"/>
                  <a:pt x="17728380" y="5424873"/>
                  <a:pt x="17730287" y="5428486"/>
                </a:cubicBezTo>
                <a:close/>
                <a:moveTo>
                  <a:pt x="17468059" y="5498840"/>
                </a:moveTo>
                <a:cubicBezTo>
                  <a:pt x="17517069" y="5460187"/>
                  <a:pt x="17570163" y="5434420"/>
                  <a:pt x="17614272" y="5383957"/>
                </a:cubicBezTo>
                <a:cubicBezTo>
                  <a:pt x="17658380" y="5338863"/>
                  <a:pt x="17701672" y="5313095"/>
                  <a:pt x="17745781" y="5280886"/>
                </a:cubicBezTo>
                <a:cubicBezTo>
                  <a:pt x="17739655" y="5276054"/>
                  <a:pt x="17733528" y="5274444"/>
                  <a:pt x="17727416" y="5275047"/>
                </a:cubicBezTo>
                <a:cubicBezTo>
                  <a:pt x="17709075" y="5276859"/>
                  <a:pt x="17690850" y="5298600"/>
                  <a:pt x="17673084" y="5313095"/>
                </a:cubicBezTo>
                <a:cubicBezTo>
                  <a:pt x="17653479" y="5332421"/>
                  <a:pt x="17628974" y="5345306"/>
                  <a:pt x="17609371" y="5364631"/>
                </a:cubicBezTo>
                <a:cubicBezTo>
                  <a:pt x="17594668" y="5377515"/>
                  <a:pt x="17584866" y="5390399"/>
                  <a:pt x="17579965" y="5409725"/>
                </a:cubicBezTo>
                <a:cubicBezTo>
                  <a:pt x="17565262" y="5395767"/>
                  <a:pt x="17551376" y="5395767"/>
                  <a:pt x="17536673" y="5403283"/>
                </a:cubicBezTo>
                <a:cubicBezTo>
                  <a:pt x="17517069" y="5409725"/>
                  <a:pt x="17492564" y="5427978"/>
                  <a:pt x="17468059" y="5440862"/>
                </a:cubicBezTo>
                <a:cubicBezTo>
                  <a:pt x="17468059" y="5460187"/>
                  <a:pt x="17468059" y="5479513"/>
                  <a:pt x="17468059" y="5498840"/>
                </a:cubicBezTo>
                <a:close/>
                <a:moveTo>
                  <a:pt x="1399406" y="9199875"/>
                </a:moveTo>
                <a:lnTo>
                  <a:pt x="1399568" y="9193452"/>
                </a:lnTo>
                <a:lnTo>
                  <a:pt x="1399459" y="9197810"/>
                </a:lnTo>
                <a:close/>
                <a:moveTo>
                  <a:pt x="2341161" y="8983781"/>
                </a:moveTo>
                <a:cubicBezTo>
                  <a:pt x="2300004" y="8993253"/>
                  <a:pt x="2257645" y="8997509"/>
                  <a:pt x="2211686" y="8986114"/>
                </a:cubicBezTo>
                <a:cubicBezTo>
                  <a:pt x="2224919" y="8972999"/>
                  <a:pt x="2236751" y="8953797"/>
                  <a:pt x="2248583" y="8934596"/>
                </a:cubicBezTo>
                <a:cubicBezTo>
                  <a:pt x="2273423" y="8971905"/>
                  <a:pt x="2311836" y="8974051"/>
                  <a:pt x="2341161" y="8983781"/>
                </a:cubicBezTo>
                <a:close/>
                <a:moveTo>
                  <a:pt x="3708780" y="8669031"/>
                </a:moveTo>
                <a:cubicBezTo>
                  <a:pt x="3666180" y="8673546"/>
                  <a:pt x="3624442" y="8677861"/>
                  <a:pt x="3581845" y="8682376"/>
                </a:cubicBezTo>
                <a:cubicBezTo>
                  <a:pt x="3590597" y="8601901"/>
                  <a:pt x="3667892" y="8657283"/>
                  <a:pt x="3708780" y="8669031"/>
                </a:cubicBezTo>
                <a:close/>
                <a:moveTo>
                  <a:pt x="24019400" y="3995135"/>
                </a:moveTo>
                <a:cubicBezTo>
                  <a:pt x="24010053" y="3995135"/>
                  <a:pt x="23991359" y="4000395"/>
                  <a:pt x="23991360" y="3969879"/>
                </a:cubicBezTo>
                <a:cubicBezTo>
                  <a:pt x="24000705" y="3969879"/>
                  <a:pt x="24019400" y="3963568"/>
                  <a:pt x="24019400" y="3995135"/>
                </a:cubicBezTo>
                <a:close/>
                <a:moveTo>
                  <a:pt x="23504220" y="4114069"/>
                </a:moveTo>
                <a:cubicBezTo>
                  <a:pt x="23485392" y="4114069"/>
                  <a:pt x="23465744" y="4114069"/>
                  <a:pt x="23451007" y="4114069"/>
                </a:cubicBezTo>
                <a:cubicBezTo>
                  <a:pt x="23451006" y="4095471"/>
                  <a:pt x="23451007" y="4076874"/>
                  <a:pt x="23455917" y="4058277"/>
                </a:cubicBezTo>
                <a:cubicBezTo>
                  <a:pt x="23455918" y="4064477"/>
                  <a:pt x="23460830" y="4064477"/>
                  <a:pt x="23460831" y="4070674"/>
                </a:cubicBezTo>
                <a:cubicBezTo>
                  <a:pt x="23475567" y="4076874"/>
                  <a:pt x="23504221" y="4070674"/>
                  <a:pt x="23504220" y="4114069"/>
                </a:cubicBezTo>
                <a:close/>
                <a:moveTo>
                  <a:pt x="23216850" y="4180332"/>
                </a:moveTo>
                <a:cubicBezTo>
                  <a:pt x="23216850" y="4154670"/>
                  <a:pt x="23225951" y="4148255"/>
                  <a:pt x="23230503" y="4148255"/>
                </a:cubicBezTo>
                <a:cubicBezTo>
                  <a:pt x="23230502" y="4173916"/>
                  <a:pt x="23225952" y="4180332"/>
                  <a:pt x="23216850" y="4180332"/>
                </a:cubicBezTo>
                <a:close/>
                <a:moveTo>
                  <a:pt x="17737150" y="5441495"/>
                </a:moveTo>
                <a:cubicBezTo>
                  <a:pt x="17738294" y="5443663"/>
                  <a:pt x="17737532" y="5442218"/>
                  <a:pt x="17736007" y="5439327"/>
                </a:cubicBezTo>
                <a:lnTo>
                  <a:pt x="17734973" y="5437367"/>
                </a:lnTo>
                <a:close/>
                <a:moveTo>
                  <a:pt x="17097219" y="5589028"/>
                </a:moveTo>
                <a:cubicBezTo>
                  <a:pt x="17107021" y="5589028"/>
                  <a:pt x="17111922" y="5582586"/>
                  <a:pt x="17111922" y="5556817"/>
                </a:cubicBezTo>
                <a:cubicBezTo>
                  <a:pt x="17102120" y="5556817"/>
                  <a:pt x="17097219" y="5569702"/>
                  <a:pt x="17097219" y="5589028"/>
                </a:cubicBezTo>
                <a:close/>
                <a:moveTo>
                  <a:pt x="1399309" y="9203604"/>
                </a:moveTo>
                <a:cubicBezTo>
                  <a:pt x="1399261" y="9205618"/>
                  <a:pt x="1399294" y="9204275"/>
                  <a:pt x="1399361" y="9201588"/>
                </a:cubicBezTo>
                <a:lnTo>
                  <a:pt x="1399406" y="9199875"/>
                </a:lnTo>
                <a:close/>
                <a:moveTo>
                  <a:pt x="1385920" y="9206797"/>
                </a:moveTo>
                <a:cubicBezTo>
                  <a:pt x="1380566" y="9208701"/>
                  <a:pt x="1372649" y="9207836"/>
                  <a:pt x="1370204" y="9208398"/>
                </a:cubicBezTo>
                <a:cubicBezTo>
                  <a:pt x="1372742" y="9197064"/>
                  <a:pt x="1376454" y="9190835"/>
                  <a:pt x="1386231" y="9188585"/>
                </a:cubicBezTo>
                <a:cubicBezTo>
                  <a:pt x="1394055" y="9200222"/>
                  <a:pt x="1391270" y="9204893"/>
                  <a:pt x="1385920" y="9206797"/>
                </a:cubicBezTo>
                <a:close/>
                <a:moveTo>
                  <a:pt x="18530165" y="5262355"/>
                </a:moveTo>
                <a:cubicBezTo>
                  <a:pt x="18529073" y="5262259"/>
                  <a:pt x="18527826" y="5260339"/>
                  <a:pt x="18526579" y="5255732"/>
                </a:cubicBezTo>
                <a:cubicBezTo>
                  <a:pt x="18526579" y="5249589"/>
                  <a:pt x="18526579" y="5243446"/>
                  <a:pt x="18531568" y="5237303"/>
                </a:cubicBezTo>
                <a:cubicBezTo>
                  <a:pt x="18535310" y="5246518"/>
                  <a:pt x="18533439" y="5262643"/>
                  <a:pt x="18530165" y="5262355"/>
                </a:cubicBezTo>
                <a:close/>
                <a:moveTo>
                  <a:pt x="7460720" y="7815819"/>
                </a:moveTo>
                <a:cubicBezTo>
                  <a:pt x="7456002" y="7795319"/>
                  <a:pt x="7449121" y="7765422"/>
                  <a:pt x="7433744" y="7768961"/>
                </a:cubicBezTo>
                <a:cubicBezTo>
                  <a:pt x="7438266" y="7788608"/>
                  <a:pt x="7445343" y="7819358"/>
                  <a:pt x="7460720" y="7815819"/>
                </a:cubicBezTo>
                <a:close/>
                <a:moveTo>
                  <a:pt x="1123612" y="9274330"/>
                </a:moveTo>
                <a:cubicBezTo>
                  <a:pt x="1116353" y="9242788"/>
                  <a:pt x="1138592" y="9243205"/>
                  <a:pt x="1154363" y="9239576"/>
                </a:cubicBezTo>
                <a:cubicBezTo>
                  <a:pt x="1161622" y="9271118"/>
                  <a:pt x="1139383" y="9270700"/>
                  <a:pt x="1123612" y="9274330"/>
                </a:cubicBezTo>
                <a:close/>
                <a:moveTo>
                  <a:pt x="1623406" y="9160016"/>
                </a:moveTo>
                <a:cubicBezTo>
                  <a:pt x="1619869" y="9144643"/>
                  <a:pt x="1612381" y="9135575"/>
                  <a:pt x="1602124" y="9137936"/>
                </a:cubicBezTo>
                <a:cubicBezTo>
                  <a:pt x="1605662" y="9153308"/>
                  <a:pt x="1613150" y="9162376"/>
                  <a:pt x="1623406" y="9160016"/>
                </a:cubicBezTo>
                <a:close/>
                <a:moveTo>
                  <a:pt x="18490555" y="5278895"/>
                </a:moveTo>
                <a:cubicBezTo>
                  <a:pt x="18500762" y="5274289"/>
                  <a:pt x="18511419" y="5255860"/>
                  <a:pt x="18522189" y="5257299"/>
                </a:cubicBezTo>
                <a:cubicBezTo>
                  <a:pt x="18525778" y="5257779"/>
                  <a:pt x="18529381" y="5260467"/>
                  <a:pt x="18532984" y="5266610"/>
                </a:cubicBezTo>
                <a:cubicBezTo>
                  <a:pt x="18518573" y="5272753"/>
                  <a:pt x="18504164" y="5272753"/>
                  <a:pt x="18490555" y="5278895"/>
                </a:cubicBezTo>
                <a:close/>
                <a:moveTo>
                  <a:pt x="6695276" y="7993605"/>
                </a:moveTo>
                <a:cubicBezTo>
                  <a:pt x="6685758" y="7995796"/>
                  <a:pt x="6678648" y="7986682"/>
                  <a:pt x="6675124" y="7971368"/>
                </a:cubicBezTo>
                <a:cubicBezTo>
                  <a:pt x="6684643" y="7969177"/>
                  <a:pt x="6690576" y="7973186"/>
                  <a:pt x="6695276" y="7993605"/>
                </a:cubicBezTo>
                <a:close/>
                <a:moveTo>
                  <a:pt x="2656470" y="8923120"/>
                </a:moveTo>
                <a:cubicBezTo>
                  <a:pt x="2646038" y="8925521"/>
                  <a:pt x="2643688" y="8915311"/>
                  <a:pt x="2640164" y="8899997"/>
                </a:cubicBezTo>
                <a:cubicBezTo>
                  <a:pt x="2650596" y="8897596"/>
                  <a:pt x="2652945" y="8907805"/>
                  <a:pt x="2656470" y="8923120"/>
                </a:cubicBezTo>
                <a:close/>
                <a:moveTo>
                  <a:pt x="5986977" y="8156618"/>
                </a:moveTo>
                <a:cubicBezTo>
                  <a:pt x="5976544" y="8159019"/>
                  <a:pt x="5974194" y="8148809"/>
                  <a:pt x="5970670" y="8133495"/>
                </a:cubicBezTo>
                <a:cubicBezTo>
                  <a:pt x="5981103" y="8131094"/>
                  <a:pt x="5983453" y="8141303"/>
                  <a:pt x="5986977" y="8156618"/>
                </a:cubicBezTo>
                <a:close/>
                <a:moveTo>
                  <a:pt x="6500156" y="8038512"/>
                </a:moveTo>
                <a:cubicBezTo>
                  <a:pt x="6495456" y="8018093"/>
                  <a:pt x="6499041" y="8011893"/>
                  <a:pt x="6508559" y="8009702"/>
                </a:cubicBezTo>
                <a:cubicBezTo>
                  <a:pt x="6512084" y="8025016"/>
                  <a:pt x="6509675" y="8036321"/>
                  <a:pt x="6500156" y="8038512"/>
                </a:cubicBezTo>
                <a:close/>
                <a:moveTo>
                  <a:pt x="6563411" y="8023954"/>
                </a:moveTo>
                <a:cubicBezTo>
                  <a:pt x="6547640" y="8027583"/>
                  <a:pt x="6537126" y="8030003"/>
                  <a:pt x="6526612" y="8032423"/>
                </a:cubicBezTo>
                <a:cubicBezTo>
                  <a:pt x="6524262" y="8022213"/>
                  <a:pt x="6521913" y="8012003"/>
                  <a:pt x="6520738" y="8006899"/>
                </a:cubicBezTo>
                <a:cubicBezTo>
                  <a:pt x="6531252" y="8004479"/>
                  <a:pt x="6541766" y="8002060"/>
                  <a:pt x="6557537" y="7998430"/>
                </a:cubicBezTo>
                <a:cubicBezTo>
                  <a:pt x="6558712" y="8003534"/>
                  <a:pt x="6561061" y="8013744"/>
                  <a:pt x="6563411" y="8023954"/>
                </a:cubicBezTo>
                <a:close/>
                <a:moveTo>
                  <a:pt x="754656" y="9360815"/>
                </a:moveTo>
                <a:cubicBezTo>
                  <a:pt x="751132" y="9345500"/>
                  <a:pt x="753542" y="9334197"/>
                  <a:pt x="763058" y="9332007"/>
                </a:cubicBezTo>
                <a:cubicBezTo>
                  <a:pt x="766582" y="9347320"/>
                  <a:pt x="764175" y="9358624"/>
                  <a:pt x="754656" y="9360815"/>
                </a:cubicBezTo>
                <a:close/>
                <a:moveTo>
                  <a:pt x="1025918" y="9298385"/>
                </a:moveTo>
                <a:cubicBezTo>
                  <a:pt x="1022393" y="9283071"/>
                  <a:pt x="1024803" y="9271766"/>
                  <a:pt x="1034319" y="9269575"/>
                </a:cubicBezTo>
                <a:cubicBezTo>
                  <a:pt x="1037844" y="9284890"/>
                  <a:pt x="1034643" y="9296377"/>
                  <a:pt x="1025918" y="9298385"/>
                </a:cubicBezTo>
                <a:close/>
                <a:moveTo>
                  <a:pt x="1248203" y="9247227"/>
                </a:moveTo>
                <a:cubicBezTo>
                  <a:pt x="1244678" y="9231912"/>
                  <a:pt x="1247088" y="9220608"/>
                  <a:pt x="1256604" y="9218417"/>
                </a:cubicBezTo>
                <a:cubicBezTo>
                  <a:pt x="1260129" y="9233732"/>
                  <a:pt x="1257719" y="9245037"/>
                  <a:pt x="1248203" y="9247227"/>
                </a:cubicBezTo>
                <a:close/>
                <a:moveTo>
                  <a:pt x="17024521" y="5620164"/>
                </a:moveTo>
                <a:cubicBezTo>
                  <a:pt x="17034323" y="5620164"/>
                  <a:pt x="17039224" y="5614795"/>
                  <a:pt x="17039224" y="5589028"/>
                </a:cubicBezTo>
                <a:cubicBezTo>
                  <a:pt x="17029423" y="5589028"/>
                  <a:pt x="17024521" y="5600838"/>
                  <a:pt x="17024521" y="5620164"/>
                </a:cubicBezTo>
                <a:close/>
                <a:moveTo>
                  <a:pt x="2889761" y="8885296"/>
                </a:moveTo>
                <a:cubicBezTo>
                  <a:pt x="2857218" y="8881800"/>
                  <a:pt x="2826716" y="8883330"/>
                  <a:pt x="2794172" y="8879831"/>
                </a:cubicBezTo>
                <a:cubicBezTo>
                  <a:pt x="2816889" y="8863617"/>
                  <a:pt x="2837566" y="8842380"/>
                  <a:pt x="2859283" y="8821819"/>
                </a:cubicBezTo>
                <a:cubicBezTo>
                  <a:pt x="2857661" y="8837756"/>
                  <a:pt x="2860062" y="8848188"/>
                  <a:pt x="2856239" y="8854561"/>
                </a:cubicBezTo>
                <a:cubicBezTo>
                  <a:pt x="2863663" y="8863838"/>
                  <a:pt x="2876113" y="8871962"/>
                  <a:pt x="2889761" y="8885296"/>
                </a:cubicBezTo>
                <a:close/>
                <a:moveTo>
                  <a:pt x="5530803" y="8277472"/>
                </a:moveTo>
                <a:cubicBezTo>
                  <a:pt x="5453847" y="8289689"/>
                  <a:pt x="5376041" y="8302105"/>
                  <a:pt x="5298235" y="8314521"/>
                </a:cubicBezTo>
                <a:cubicBezTo>
                  <a:pt x="5286429" y="8263223"/>
                  <a:pt x="5347208" y="8270290"/>
                  <a:pt x="5367637" y="8265588"/>
                </a:cubicBezTo>
                <a:cubicBezTo>
                  <a:pt x="5394373" y="8264928"/>
                  <a:pt x="5417508" y="8248618"/>
                  <a:pt x="5445443" y="8253175"/>
                </a:cubicBezTo>
                <a:cubicBezTo>
                  <a:pt x="5471328" y="8252710"/>
                  <a:pt x="5501667" y="8267702"/>
                  <a:pt x="5530803" y="8277472"/>
                </a:cubicBezTo>
                <a:close/>
                <a:moveTo>
                  <a:pt x="1294439" y="9259834"/>
                </a:moveTo>
                <a:cubicBezTo>
                  <a:pt x="1287727" y="9258611"/>
                  <a:pt x="1280722" y="9250534"/>
                  <a:pt x="1277698" y="9237393"/>
                </a:cubicBezTo>
                <a:cubicBezTo>
                  <a:pt x="1287472" y="9235143"/>
                  <a:pt x="1298456" y="9238152"/>
                  <a:pt x="1309443" y="9241158"/>
                </a:cubicBezTo>
                <a:cubicBezTo>
                  <a:pt x="1307580" y="9255426"/>
                  <a:pt x="1301155" y="9261055"/>
                  <a:pt x="1294439" y="9259834"/>
                </a:cubicBezTo>
                <a:close/>
                <a:moveTo>
                  <a:pt x="1178053" y="9287173"/>
                </a:moveTo>
                <a:cubicBezTo>
                  <a:pt x="1173354" y="9266756"/>
                  <a:pt x="1176938" y="9260555"/>
                  <a:pt x="1186455" y="9258365"/>
                </a:cubicBezTo>
                <a:cubicBezTo>
                  <a:pt x="1189979" y="9273678"/>
                  <a:pt x="1187572" y="9284982"/>
                  <a:pt x="1178053" y="9287173"/>
                </a:cubicBezTo>
                <a:close/>
                <a:moveTo>
                  <a:pt x="6460170" y="8071518"/>
                </a:moveTo>
                <a:cubicBezTo>
                  <a:pt x="6453421" y="8042193"/>
                  <a:pt x="6469208" y="8043705"/>
                  <a:pt x="6483870" y="8040331"/>
                </a:cubicBezTo>
                <a:cubicBezTo>
                  <a:pt x="6489494" y="8064769"/>
                  <a:pt x="6469944" y="8069269"/>
                  <a:pt x="6460170" y="8071518"/>
                </a:cubicBezTo>
                <a:close/>
                <a:moveTo>
                  <a:pt x="5042453" y="8398824"/>
                </a:moveTo>
                <a:cubicBezTo>
                  <a:pt x="5022010" y="8403529"/>
                  <a:pt x="4994077" y="8399092"/>
                  <a:pt x="4972444" y="8398638"/>
                </a:cubicBezTo>
                <a:cubicBezTo>
                  <a:pt x="4902099" y="8393095"/>
                  <a:pt x="4823052" y="8400420"/>
                  <a:pt x="4753894" y="8400037"/>
                </a:cubicBezTo>
                <a:cubicBezTo>
                  <a:pt x="4775621" y="8330746"/>
                  <a:pt x="4897452" y="8443065"/>
                  <a:pt x="4891969" y="8325702"/>
                </a:cubicBezTo>
                <a:cubicBezTo>
                  <a:pt x="4860114" y="8327601"/>
                  <a:pt x="4647735" y="8289547"/>
                  <a:pt x="4667922" y="8377265"/>
                </a:cubicBezTo>
                <a:cubicBezTo>
                  <a:pt x="4683256" y="8373736"/>
                  <a:pt x="4706437" y="8357534"/>
                  <a:pt x="4714750" y="8393653"/>
                </a:cubicBezTo>
                <a:cubicBezTo>
                  <a:pt x="4694305" y="8398358"/>
                  <a:pt x="4667361" y="8398220"/>
                  <a:pt x="4640817" y="8399803"/>
                </a:cubicBezTo>
                <a:cubicBezTo>
                  <a:pt x="4668283" y="8355449"/>
                  <a:pt x="4583790" y="8358594"/>
                  <a:pt x="4575477" y="8322477"/>
                </a:cubicBezTo>
                <a:cubicBezTo>
                  <a:pt x="4580589" y="8321301"/>
                  <a:pt x="4606481" y="8320775"/>
                  <a:pt x="4602919" y="8305295"/>
                </a:cubicBezTo>
                <a:cubicBezTo>
                  <a:pt x="4598169" y="8284655"/>
                  <a:pt x="4578575" y="8289164"/>
                  <a:pt x="4573463" y="8290341"/>
                </a:cubicBezTo>
                <a:cubicBezTo>
                  <a:pt x="4547907" y="8296223"/>
                  <a:pt x="4525912" y="8317584"/>
                  <a:pt x="4498807" y="8340122"/>
                </a:cubicBezTo>
                <a:cubicBezTo>
                  <a:pt x="4500356" y="8323465"/>
                  <a:pt x="4500718" y="8301649"/>
                  <a:pt x="4502266" y="8284996"/>
                </a:cubicBezTo>
                <a:cubicBezTo>
                  <a:pt x="4512489" y="8282643"/>
                  <a:pt x="4522712" y="8280290"/>
                  <a:pt x="4538046" y="8276762"/>
                </a:cubicBezTo>
                <a:cubicBezTo>
                  <a:pt x="4559680" y="8277216"/>
                  <a:pt x="4585237" y="8271334"/>
                  <a:pt x="4609942" y="8265649"/>
                </a:cubicBezTo>
                <a:cubicBezTo>
                  <a:pt x="4655943" y="8255062"/>
                  <a:pt x="4699208" y="8255968"/>
                  <a:pt x="4747586" y="8255700"/>
                </a:cubicBezTo>
                <a:cubicBezTo>
                  <a:pt x="4843488" y="8255362"/>
                  <a:pt x="4935468" y="8261359"/>
                  <a:pt x="5028660" y="8245345"/>
                </a:cubicBezTo>
                <a:cubicBezTo>
                  <a:pt x="5031861" y="8282639"/>
                  <a:pt x="5029952" y="8321111"/>
                  <a:pt x="5012870" y="8340436"/>
                </a:cubicBezTo>
                <a:cubicBezTo>
                  <a:pt x="4993251" y="8372117"/>
                  <a:pt x="4957832" y="8358535"/>
                  <a:pt x="4931940" y="8359061"/>
                </a:cubicBezTo>
                <a:cubicBezTo>
                  <a:pt x="4954761" y="8364676"/>
                  <a:pt x="4972470" y="8371466"/>
                  <a:pt x="4995626" y="8382436"/>
                </a:cubicBezTo>
                <a:cubicBezTo>
                  <a:pt x="5003473" y="8369765"/>
                  <a:pt x="5007398" y="8363427"/>
                  <a:pt x="5005023" y="8353108"/>
                </a:cubicBezTo>
                <a:cubicBezTo>
                  <a:pt x="5016433" y="8355915"/>
                  <a:pt x="5023919" y="8365059"/>
                  <a:pt x="5030218" y="8369042"/>
                </a:cubicBezTo>
                <a:cubicBezTo>
                  <a:pt x="5036879" y="8351209"/>
                  <a:pt x="5033317" y="8335730"/>
                  <a:pt x="5040174" y="8318758"/>
                </a:cubicBezTo>
                <a:cubicBezTo>
                  <a:pt x="5053400" y="8352840"/>
                  <a:pt x="5073122" y="8391766"/>
                  <a:pt x="5042453" y="8398824"/>
                </a:cubicBezTo>
                <a:close/>
                <a:moveTo>
                  <a:pt x="5758683" y="8235182"/>
                </a:moveTo>
                <a:cubicBezTo>
                  <a:pt x="5757523" y="8238306"/>
                  <a:pt x="5753954" y="8239127"/>
                  <a:pt x="5748570" y="8237510"/>
                </a:cubicBezTo>
                <a:lnTo>
                  <a:pt x="5753646" y="8221274"/>
                </a:lnTo>
                <a:lnTo>
                  <a:pt x="5752410" y="8219373"/>
                </a:lnTo>
                <a:cubicBezTo>
                  <a:pt x="5757627" y="8218172"/>
                  <a:pt x="5757627" y="8218172"/>
                  <a:pt x="5762843" y="8216971"/>
                </a:cubicBezTo>
                <a:cubicBezTo>
                  <a:pt x="5763939" y="8221730"/>
                  <a:pt x="5765034" y="8226490"/>
                  <a:pt x="5760913" y="8232449"/>
                </a:cubicBezTo>
                <a:lnTo>
                  <a:pt x="5755857" y="8224673"/>
                </a:lnTo>
                <a:close/>
                <a:moveTo>
                  <a:pt x="24437274" y="3938816"/>
                </a:moveTo>
                <a:cubicBezTo>
                  <a:pt x="24427147" y="3938816"/>
                  <a:pt x="24418581" y="3938816"/>
                  <a:pt x="24409236" y="3938816"/>
                </a:cubicBezTo>
                <a:cubicBezTo>
                  <a:pt x="24409236" y="3925982"/>
                  <a:pt x="24409236" y="3913153"/>
                  <a:pt x="24409235" y="3906737"/>
                </a:cubicBezTo>
                <a:cubicBezTo>
                  <a:pt x="24418580" y="3906737"/>
                  <a:pt x="24427148" y="3906736"/>
                  <a:pt x="24437275" y="3906737"/>
                </a:cubicBezTo>
                <a:cubicBezTo>
                  <a:pt x="24437275" y="3913153"/>
                  <a:pt x="24437274" y="3925982"/>
                  <a:pt x="24437274" y="3938816"/>
                </a:cubicBezTo>
                <a:close/>
                <a:moveTo>
                  <a:pt x="22728033" y="4334821"/>
                </a:moveTo>
                <a:cubicBezTo>
                  <a:pt x="22719127" y="4336411"/>
                  <a:pt x="22708520" y="4331641"/>
                  <a:pt x="22701714" y="4331641"/>
                </a:cubicBezTo>
                <a:cubicBezTo>
                  <a:pt x="22701714" y="4306197"/>
                  <a:pt x="22708719" y="4298246"/>
                  <a:pt x="22717525" y="4296657"/>
                </a:cubicBezTo>
                <a:cubicBezTo>
                  <a:pt x="22726330" y="4295066"/>
                  <a:pt x="22736938" y="4299837"/>
                  <a:pt x="22744143" y="4299837"/>
                </a:cubicBezTo>
                <a:cubicBezTo>
                  <a:pt x="22744144" y="4325280"/>
                  <a:pt x="22736939" y="4333231"/>
                  <a:pt x="22728033" y="4334821"/>
                </a:cubicBezTo>
                <a:close/>
                <a:moveTo>
                  <a:pt x="24482622" y="3934089"/>
                </a:moveTo>
                <a:cubicBezTo>
                  <a:pt x="24472571" y="3915035"/>
                  <a:pt x="24462516" y="3902335"/>
                  <a:pt x="24452464" y="3883280"/>
                </a:cubicBezTo>
                <a:cubicBezTo>
                  <a:pt x="24462517" y="3870581"/>
                  <a:pt x="24477595" y="3857878"/>
                  <a:pt x="24487650" y="3845177"/>
                </a:cubicBezTo>
                <a:cubicBezTo>
                  <a:pt x="24482621" y="3870581"/>
                  <a:pt x="24482622" y="3902335"/>
                  <a:pt x="24482622" y="3934089"/>
                </a:cubicBezTo>
                <a:close/>
                <a:moveTo>
                  <a:pt x="1509957" y="9222693"/>
                </a:moveTo>
                <a:cubicBezTo>
                  <a:pt x="1506173" y="9218188"/>
                  <a:pt x="1503987" y="9214660"/>
                  <a:pt x="1503106" y="9210831"/>
                </a:cubicBezTo>
                <a:lnTo>
                  <a:pt x="1503939" y="9199189"/>
                </a:lnTo>
                <a:lnTo>
                  <a:pt x="1506824" y="9201916"/>
                </a:lnTo>
                <a:lnTo>
                  <a:pt x="1510933" y="9209030"/>
                </a:lnTo>
                <a:cubicBezTo>
                  <a:pt x="1511813" y="9212859"/>
                  <a:pt x="1511391" y="9216987"/>
                  <a:pt x="1509957" y="9222693"/>
                </a:cubicBezTo>
                <a:close/>
                <a:moveTo>
                  <a:pt x="4592083" y="8513776"/>
                </a:moveTo>
                <a:cubicBezTo>
                  <a:pt x="4550312" y="8518717"/>
                  <a:pt x="4507927" y="8509803"/>
                  <a:pt x="4468761" y="8468133"/>
                </a:cubicBezTo>
                <a:cubicBezTo>
                  <a:pt x="4481944" y="8455318"/>
                  <a:pt x="4503257" y="8407731"/>
                  <a:pt x="4528351" y="8423298"/>
                </a:cubicBezTo>
                <a:cubicBezTo>
                  <a:pt x="4542063" y="8436147"/>
                  <a:pt x="4541427" y="8456744"/>
                  <a:pt x="4564188" y="8462179"/>
                </a:cubicBezTo>
                <a:cubicBezTo>
                  <a:pt x="4586947" y="8467609"/>
                  <a:pt x="4612484" y="8461732"/>
                  <a:pt x="4634078" y="8462097"/>
                </a:cubicBezTo>
                <a:cubicBezTo>
                  <a:pt x="4661095" y="8466550"/>
                  <a:pt x="4687795" y="8465738"/>
                  <a:pt x="4711722" y="8476238"/>
                </a:cubicBezTo>
                <a:cubicBezTo>
                  <a:pt x="4675010" y="8490019"/>
                  <a:pt x="4633854" y="8508831"/>
                  <a:pt x="4592083" y="8513776"/>
                </a:cubicBezTo>
                <a:close/>
                <a:moveTo>
                  <a:pt x="24081418" y="4028758"/>
                </a:moveTo>
                <a:cubicBezTo>
                  <a:pt x="24081418" y="4008873"/>
                  <a:pt x="24085968" y="3996717"/>
                  <a:pt x="24095068" y="3996717"/>
                </a:cubicBezTo>
                <a:cubicBezTo>
                  <a:pt x="24095068" y="4015499"/>
                  <a:pt x="24090516" y="4028758"/>
                  <a:pt x="24081418" y="4028758"/>
                </a:cubicBezTo>
                <a:close/>
                <a:moveTo>
                  <a:pt x="5766437" y="8245865"/>
                </a:moveTo>
                <a:cubicBezTo>
                  <a:pt x="5796365" y="8213245"/>
                  <a:pt x="5835034" y="8214638"/>
                  <a:pt x="5870329" y="8201370"/>
                </a:cubicBezTo>
                <a:cubicBezTo>
                  <a:pt x="5844736" y="8232992"/>
                  <a:pt x="5801989" y="8237683"/>
                  <a:pt x="5766437" y="8245865"/>
                </a:cubicBezTo>
                <a:close/>
                <a:moveTo>
                  <a:pt x="23594611" y="4144282"/>
                </a:moveTo>
                <a:cubicBezTo>
                  <a:pt x="23588770" y="4147354"/>
                  <a:pt x="23581760" y="4145818"/>
                  <a:pt x="23577087" y="4145818"/>
                </a:cubicBezTo>
                <a:cubicBezTo>
                  <a:pt x="23577087" y="4115103"/>
                  <a:pt x="23591106" y="4115103"/>
                  <a:pt x="23605125" y="4115104"/>
                </a:cubicBezTo>
                <a:cubicBezTo>
                  <a:pt x="23605126" y="4133532"/>
                  <a:pt x="23600452" y="4141211"/>
                  <a:pt x="23594611" y="4144282"/>
                </a:cubicBezTo>
                <a:close/>
                <a:moveTo>
                  <a:pt x="23320540" y="4208684"/>
                </a:moveTo>
                <a:cubicBezTo>
                  <a:pt x="23311194" y="4208684"/>
                  <a:pt x="23301849" y="4208683"/>
                  <a:pt x="23292502" y="4208684"/>
                </a:cubicBezTo>
                <a:cubicBezTo>
                  <a:pt x="23297173" y="4191013"/>
                  <a:pt x="23301849" y="4179671"/>
                  <a:pt x="23306520" y="4167199"/>
                </a:cubicBezTo>
                <a:cubicBezTo>
                  <a:pt x="23311194" y="4179671"/>
                  <a:pt x="23315868" y="4191013"/>
                  <a:pt x="23320540" y="4208684"/>
                </a:cubicBezTo>
                <a:close/>
                <a:moveTo>
                  <a:pt x="1324931" y="9272176"/>
                </a:moveTo>
                <a:cubicBezTo>
                  <a:pt x="1322396" y="9272046"/>
                  <a:pt x="1319394" y="9269880"/>
                  <a:pt x="1316389" y="9267717"/>
                </a:cubicBezTo>
                <a:cubicBezTo>
                  <a:pt x="1315139" y="9262290"/>
                  <a:pt x="1319899" y="9261194"/>
                  <a:pt x="1323410" y="9254675"/>
                </a:cubicBezTo>
                <a:cubicBezTo>
                  <a:pt x="1324659" y="9260099"/>
                  <a:pt x="1324659" y="9260099"/>
                  <a:pt x="1330668" y="9264431"/>
                </a:cubicBezTo>
                <a:cubicBezTo>
                  <a:pt x="1329535" y="9270403"/>
                  <a:pt x="1327468" y="9272307"/>
                  <a:pt x="1324931" y="9272176"/>
                </a:cubicBezTo>
                <a:close/>
                <a:moveTo>
                  <a:pt x="4784322" y="8479603"/>
                </a:moveTo>
                <a:cubicBezTo>
                  <a:pt x="4778286" y="8479647"/>
                  <a:pt x="4771714" y="8474442"/>
                  <a:pt x="4768777" y="8461682"/>
                </a:cubicBezTo>
                <a:cubicBezTo>
                  <a:pt x="4773881" y="8460507"/>
                  <a:pt x="4785263" y="8463260"/>
                  <a:pt x="4796646" y="8466018"/>
                </a:cubicBezTo>
                <a:cubicBezTo>
                  <a:pt x="4795856" y="8474261"/>
                  <a:pt x="4790358" y="8479556"/>
                  <a:pt x="4784322" y="8479603"/>
                </a:cubicBezTo>
                <a:close/>
                <a:moveTo>
                  <a:pt x="1213185" y="9301714"/>
                </a:moveTo>
                <a:cubicBezTo>
                  <a:pt x="1207561" y="9277276"/>
                  <a:pt x="1227940" y="9277731"/>
                  <a:pt x="1237988" y="9275419"/>
                </a:cubicBezTo>
                <a:cubicBezTo>
                  <a:pt x="1243612" y="9299857"/>
                  <a:pt x="1227416" y="9298438"/>
                  <a:pt x="1213185" y="9301714"/>
                </a:cubicBezTo>
                <a:close/>
                <a:moveTo>
                  <a:pt x="1935973" y="9136545"/>
                </a:moveTo>
                <a:cubicBezTo>
                  <a:pt x="1926453" y="9138737"/>
                  <a:pt x="1920445" y="9134407"/>
                  <a:pt x="1916699" y="9118131"/>
                </a:cubicBezTo>
                <a:cubicBezTo>
                  <a:pt x="1921459" y="9117036"/>
                  <a:pt x="1932227" y="9120268"/>
                  <a:pt x="1935973" y="9136545"/>
                </a:cubicBezTo>
                <a:close/>
                <a:moveTo>
                  <a:pt x="4736051" y="8492119"/>
                </a:moveTo>
                <a:cubicBezTo>
                  <a:pt x="4732305" y="8475842"/>
                  <a:pt x="4740575" y="8468228"/>
                  <a:pt x="4745334" y="8467133"/>
                </a:cubicBezTo>
                <a:cubicBezTo>
                  <a:pt x="4749080" y="8483409"/>
                  <a:pt x="4745569" y="8489929"/>
                  <a:pt x="4736051" y="8492119"/>
                </a:cubicBezTo>
                <a:close/>
                <a:moveTo>
                  <a:pt x="5096942" y="8409062"/>
                </a:moveTo>
                <a:cubicBezTo>
                  <a:pt x="5085992" y="8406207"/>
                  <a:pt x="5076217" y="8408457"/>
                  <a:pt x="5065267" y="8405602"/>
                </a:cubicBezTo>
                <a:cubicBezTo>
                  <a:pt x="5071518" y="8388038"/>
                  <a:pt x="5091068" y="8383539"/>
                  <a:pt x="5096942" y="8409062"/>
                </a:cubicBezTo>
                <a:close/>
                <a:moveTo>
                  <a:pt x="26501405" y="3484213"/>
                </a:moveTo>
                <a:cubicBezTo>
                  <a:pt x="26472585" y="3471513"/>
                  <a:pt x="26444566" y="3465160"/>
                  <a:pt x="26415746" y="3458810"/>
                </a:cubicBezTo>
                <a:cubicBezTo>
                  <a:pt x="26419349" y="3442933"/>
                  <a:pt x="26425304" y="3435788"/>
                  <a:pt x="26432510" y="3434200"/>
                </a:cubicBezTo>
                <a:cubicBezTo>
                  <a:pt x="26454122" y="3429435"/>
                  <a:pt x="26486995" y="3474687"/>
                  <a:pt x="26501405" y="3484213"/>
                </a:cubicBezTo>
                <a:close/>
                <a:moveTo>
                  <a:pt x="3913422" y="8682928"/>
                </a:moveTo>
                <a:cubicBezTo>
                  <a:pt x="3909911" y="8667675"/>
                  <a:pt x="3903594" y="8663768"/>
                  <a:pt x="3893303" y="8666136"/>
                </a:cubicBezTo>
                <a:cubicBezTo>
                  <a:pt x="3896815" y="8681395"/>
                  <a:pt x="3903130" y="8685296"/>
                  <a:pt x="3913422" y="8682928"/>
                </a:cubicBezTo>
                <a:close/>
                <a:moveTo>
                  <a:pt x="23623919" y="4147183"/>
                </a:moveTo>
                <a:cubicBezTo>
                  <a:pt x="23623919" y="4127937"/>
                  <a:pt x="23623919" y="4115107"/>
                  <a:pt x="23633894" y="4115107"/>
                </a:cubicBezTo>
                <a:cubicBezTo>
                  <a:pt x="23633893" y="4134352"/>
                  <a:pt x="23633894" y="4147183"/>
                  <a:pt x="23623919" y="4147183"/>
                </a:cubicBezTo>
                <a:close/>
                <a:moveTo>
                  <a:pt x="5613366" y="8292927"/>
                </a:moveTo>
                <a:cubicBezTo>
                  <a:pt x="5623125" y="8291355"/>
                  <a:pt x="5633773" y="8284857"/>
                  <a:pt x="5641461" y="8283088"/>
                </a:cubicBezTo>
                <a:cubicBezTo>
                  <a:pt x="5633204" y="8247210"/>
                  <a:pt x="5605988" y="8269663"/>
                  <a:pt x="5590610" y="8273202"/>
                </a:cubicBezTo>
                <a:cubicBezTo>
                  <a:pt x="5594739" y="8291142"/>
                  <a:pt x="5603607" y="8294495"/>
                  <a:pt x="5613366" y="8292927"/>
                </a:cubicBezTo>
                <a:close/>
                <a:moveTo>
                  <a:pt x="16980413" y="5684584"/>
                </a:moveTo>
                <a:cubicBezTo>
                  <a:pt x="16980413" y="5658816"/>
                  <a:pt x="16975512" y="5652374"/>
                  <a:pt x="16965709" y="5652374"/>
                </a:cubicBezTo>
                <a:cubicBezTo>
                  <a:pt x="16965709" y="5671700"/>
                  <a:pt x="16970610" y="5684584"/>
                  <a:pt x="16980413" y="5684584"/>
                </a:cubicBezTo>
                <a:close/>
                <a:moveTo>
                  <a:pt x="7668798" y="7832695"/>
                </a:moveTo>
                <a:cubicBezTo>
                  <a:pt x="7775991" y="7786438"/>
                  <a:pt x="7878912" y="7741163"/>
                  <a:pt x="7986104" y="7694904"/>
                </a:cubicBezTo>
                <a:cubicBezTo>
                  <a:pt x="7966416" y="7656263"/>
                  <a:pt x="7940789" y="7662161"/>
                  <a:pt x="7921465" y="7672006"/>
                </a:cubicBezTo>
                <a:cubicBezTo>
                  <a:pt x="7888799" y="7690317"/>
                  <a:pt x="7859224" y="7702519"/>
                  <a:pt x="7823344" y="7710777"/>
                </a:cubicBezTo>
                <a:cubicBezTo>
                  <a:pt x="7793770" y="7722981"/>
                  <a:pt x="7762608" y="7751739"/>
                  <a:pt x="7725223" y="7749550"/>
                </a:cubicBezTo>
                <a:lnTo>
                  <a:pt x="7703860" y="7754467"/>
                </a:lnTo>
                <a:lnTo>
                  <a:pt x="7707980" y="7757046"/>
                </a:lnTo>
                <a:cubicBezTo>
                  <a:pt x="7705893" y="7760385"/>
                  <a:pt x="7703570" y="7762703"/>
                  <a:pt x="7701372" y="7764012"/>
                </a:cubicBezTo>
                <a:lnTo>
                  <a:pt x="7699023" y="7764374"/>
                </a:lnTo>
                <a:lnTo>
                  <a:pt x="7703133" y="7770824"/>
                </a:lnTo>
                <a:cubicBezTo>
                  <a:pt x="7692473" y="7794859"/>
                  <a:pt x="7680636" y="7813780"/>
                  <a:pt x="7668798" y="7832695"/>
                </a:cubicBezTo>
                <a:close/>
                <a:moveTo>
                  <a:pt x="4809089" y="8491573"/>
                </a:moveTo>
                <a:cubicBezTo>
                  <a:pt x="4808253" y="8493909"/>
                  <a:pt x="4805334" y="8493152"/>
                  <a:pt x="4799493" y="8491640"/>
                </a:cubicBezTo>
                <a:cubicBezTo>
                  <a:pt x="4803461" y="8485014"/>
                  <a:pt x="4803461" y="8485014"/>
                  <a:pt x="4806179" y="8472964"/>
                </a:cubicBezTo>
                <a:cubicBezTo>
                  <a:pt x="4808676" y="8483814"/>
                  <a:pt x="4809925" y="8489239"/>
                  <a:pt x="4809089" y="8491573"/>
                </a:cubicBezTo>
                <a:close/>
                <a:moveTo>
                  <a:pt x="18653979" y="5307255"/>
                </a:moveTo>
                <a:cubicBezTo>
                  <a:pt x="18650289" y="5263572"/>
                  <a:pt x="18660434" y="5219888"/>
                  <a:pt x="18676112" y="5200776"/>
                </a:cubicBezTo>
                <a:lnTo>
                  <a:pt x="18693216" y="5190830"/>
                </a:lnTo>
                <a:lnTo>
                  <a:pt x="18692287" y="5188895"/>
                </a:lnTo>
                <a:cubicBezTo>
                  <a:pt x="18696837" y="5183634"/>
                  <a:pt x="18696837" y="5183634"/>
                  <a:pt x="18696837" y="5177321"/>
                </a:cubicBezTo>
                <a:cubicBezTo>
                  <a:pt x="18701388" y="5174163"/>
                  <a:pt x="18702526" y="5181793"/>
                  <a:pt x="18702526" y="5190211"/>
                </a:cubicBezTo>
                <a:lnTo>
                  <a:pt x="18701969" y="5201938"/>
                </a:lnTo>
                <a:lnTo>
                  <a:pt x="18702964" y="5203224"/>
                </a:lnTo>
                <a:cubicBezTo>
                  <a:pt x="18726298" y="5222365"/>
                  <a:pt x="18754811" y="5176473"/>
                  <a:pt x="18772026" y="5159485"/>
                </a:cubicBezTo>
                <a:cubicBezTo>
                  <a:pt x="18815474" y="5127127"/>
                  <a:pt x="18859742" y="5127127"/>
                  <a:pt x="18904009" y="5114184"/>
                </a:cubicBezTo>
                <a:cubicBezTo>
                  <a:pt x="18820393" y="5172429"/>
                  <a:pt x="18737596" y="5242539"/>
                  <a:pt x="18653979" y="5307255"/>
                </a:cubicBezTo>
                <a:close/>
                <a:moveTo>
                  <a:pt x="25863047" y="3651111"/>
                </a:moveTo>
                <a:cubicBezTo>
                  <a:pt x="25854812" y="3657157"/>
                  <a:pt x="25846574" y="3650247"/>
                  <a:pt x="25846574" y="3622604"/>
                </a:cubicBezTo>
                <a:cubicBezTo>
                  <a:pt x="25851458" y="3628748"/>
                  <a:pt x="25861220" y="3634890"/>
                  <a:pt x="25870978" y="3641033"/>
                </a:cubicBezTo>
                <a:cubicBezTo>
                  <a:pt x="25868538" y="3645640"/>
                  <a:pt x="25865793" y="3649095"/>
                  <a:pt x="25863047" y="3651111"/>
                </a:cubicBezTo>
                <a:close/>
                <a:moveTo>
                  <a:pt x="18360868" y="5378308"/>
                </a:moveTo>
                <a:cubicBezTo>
                  <a:pt x="18365787" y="5333895"/>
                  <a:pt x="18375625" y="5302172"/>
                  <a:pt x="18385465" y="5270448"/>
                </a:cubicBezTo>
                <a:cubicBezTo>
                  <a:pt x="18400221" y="5314861"/>
                  <a:pt x="18419898" y="5302172"/>
                  <a:pt x="18439575" y="5283138"/>
                </a:cubicBezTo>
                <a:cubicBezTo>
                  <a:pt x="18449413" y="5283138"/>
                  <a:pt x="18464170" y="5270448"/>
                  <a:pt x="18474009" y="5289483"/>
                </a:cubicBezTo>
                <a:cubicBezTo>
                  <a:pt x="18478928" y="5308516"/>
                  <a:pt x="18469090" y="5321206"/>
                  <a:pt x="18459251" y="5327551"/>
                </a:cubicBezTo>
                <a:cubicBezTo>
                  <a:pt x="18424817" y="5340240"/>
                  <a:pt x="18390383" y="5352929"/>
                  <a:pt x="18360868" y="5378308"/>
                </a:cubicBezTo>
                <a:close/>
                <a:moveTo>
                  <a:pt x="1361736" y="9292645"/>
                </a:moveTo>
                <a:cubicBezTo>
                  <a:pt x="1353851" y="9292383"/>
                  <a:pt x="1345105" y="9288861"/>
                  <a:pt x="1336965" y="9287967"/>
                </a:cubicBezTo>
                <a:cubicBezTo>
                  <a:pt x="1335755" y="9282710"/>
                  <a:pt x="1339569" y="9276296"/>
                  <a:pt x="1338359" y="9271040"/>
                </a:cubicBezTo>
                <a:cubicBezTo>
                  <a:pt x="1354640" y="9272828"/>
                  <a:pt x="1365897" y="9275773"/>
                  <a:pt x="1381338" y="9277755"/>
                </a:cubicBezTo>
                <a:cubicBezTo>
                  <a:pt x="1376643" y="9289905"/>
                  <a:pt x="1369619" y="9292906"/>
                  <a:pt x="1361736" y="9292645"/>
                </a:cubicBezTo>
                <a:close/>
                <a:moveTo>
                  <a:pt x="1999049" y="9148230"/>
                </a:moveTo>
                <a:cubicBezTo>
                  <a:pt x="1991790" y="9116689"/>
                  <a:pt x="2013095" y="9117322"/>
                  <a:pt x="2022303" y="9115203"/>
                </a:cubicBezTo>
                <a:cubicBezTo>
                  <a:pt x="2029562" y="9146744"/>
                  <a:pt x="2014120" y="9144762"/>
                  <a:pt x="1999049" y="9148230"/>
                </a:cubicBezTo>
                <a:close/>
                <a:moveTo>
                  <a:pt x="7655780" y="7846485"/>
                </a:moveTo>
                <a:cubicBezTo>
                  <a:pt x="7652241" y="7831105"/>
                  <a:pt x="7644756" y="7822037"/>
                  <a:pt x="7634505" y="7824397"/>
                </a:cubicBezTo>
                <a:cubicBezTo>
                  <a:pt x="7639223" y="7844899"/>
                  <a:pt x="7645528" y="7848845"/>
                  <a:pt x="7655780" y="7846485"/>
                </a:cubicBezTo>
                <a:close/>
                <a:moveTo>
                  <a:pt x="8543382" y="7642207"/>
                </a:moveTo>
                <a:cubicBezTo>
                  <a:pt x="8539842" y="7626828"/>
                  <a:pt x="8532357" y="7617760"/>
                  <a:pt x="8522106" y="7620119"/>
                </a:cubicBezTo>
                <a:cubicBezTo>
                  <a:pt x="8526824" y="7640621"/>
                  <a:pt x="8533130" y="7644567"/>
                  <a:pt x="8543382" y="7642207"/>
                </a:cubicBezTo>
                <a:close/>
                <a:moveTo>
                  <a:pt x="8558759" y="7638668"/>
                </a:moveTo>
                <a:cubicBezTo>
                  <a:pt x="8569009" y="7636309"/>
                  <a:pt x="8566649" y="7626059"/>
                  <a:pt x="8563111" y="7610682"/>
                </a:cubicBezTo>
                <a:cubicBezTo>
                  <a:pt x="8552861" y="7613041"/>
                  <a:pt x="8555219" y="7623289"/>
                  <a:pt x="8558759" y="7638668"/>
                </a:cubicBezTo>
                <a:close/>
                <a:moveTo>
                  <a:pt x="1132889" y="9349143"/>
                </a:moveTo>
                <a:cubicBezTo>
                  <a:pt x="1129365" y="9333831"/>
                  <a:pt x="1127016" y="9323623"/>
                  <a:pt x="1137451" y="9321222"/>
                </a:cubicBezTo>
                <a:cubicBezTo>
                  <a:pt x="1140975" y="9336533"/>
                  <a:pt x="1143324" y="9346742"/>
                  <a:pt x="1132889" y="9349143"/>
                </a:cubicBezTo>
                <a:close/>
                <a:moveTo>
                  <a:pt x="2255542" y="9090769"/>
                </a:moveTo>
                <a:cubicBezTo>
                  <a:pt x="2252018" y="9075457"/>
                  <a:pt x="2254428" y="9064153"/>
                  <a:pt x="2263944" y="9061963"/>
                </a:cubicBezTo>
                <a:cubicBezTo>
                  <a:pt x="2267468" y="9077276"/>
                  <a:pt x="2265062" y="9088578"/>
                  <a:pt x="2255542" y="9090769"/>
                </a:cubicBezTo>
                <a:close/>
                <a:moveTo>
                  <a:pt x="4579321" y="8555961"/>
                </a:moveTo>
                <a:cubicBezTo>
                  <a:pt x="4569803" y="8558152"/>
                  <a:pt x="4563868" y="8554143"/>
                  <a:pt x="4559170" y="8533727"/>
                </a:cubicBezTo>
                <a:cubicBezTo>
                  <a:pt x="4568689" y="8531536"/>
                  <a:pt x="4575797" y="8540649"/>
                  <a:pt x="4579321" y="8555961"/>
                </a:cubicBezTo>
                <a:close/>
                <a:moveTo>
                  <a:pt x="5888977" y="8254550"/>
                </a:moveTo>
                <a:cubicBezTo>
                  <a:pt x="5887776" y="8249333"/>
                  <a:pt x="5882559" y="8250533"/>
                  <a:pt x="5881358" y="8245317"/>
                </a:cubicBezTo>
                <a:cubicBezTo>
                  <a:pt x="5891793" y="8242916"/>
                  <a:pt x="5891793" y="8242916"/>
                  <a:pt x="5888977" y="8254550"/>
                </a:cubicBezTo>
                <a:close/>
                <a:moveTo>
                  <a:pt x="18549328" y="5340840"/>
                </a:moveTo>
                <a:cubicBezTo>
                  <a:pt x="18543941" y="5339846"/>
                  <a:pt x="18538708" y="5335473"/>
                  <a:pt x="18533784" y="5325932"/>
                </a:cubicBezTo>
                <a:cubicBezTo>
                  <a:pt x="18548558" y="5316391"/>
                  <a:pt x="18563333" y="5303272"/>
                  <a:pt x="18580184" y="5302676"/>
                </a:cubicBezTo>
                <a:cubicBezTo>
                  <a:pt x="18585801" y="5302477"/>
                  <a:pt x="18591650" y="5303670"/>
                  <a:pt x="18597805" y="5306850"/>
                </a:cubicBezTo>
                <a:cubicBezTo>
                  <a:pt x="18583031" y="5316391"/>
                  <a:pt x="18565487" y="5343822"/>
                  <a:pt x="18549328" y="5340840"/>
                </a:cubicBezTo>
                <a:close/>
                <a:moveTo>
                  <a:pt x="24149039" y="4057075"/>
                </a:moveTo>
                <a:cubicBezTo>
                  <a:pt x="24134180" y="4057075"/>
                  <a:pt x="24110238" y="4076156"/>
                  <a:pt x="24110238" y="4025267"/>
                </a:cubicBezTo>
                <a:cubicBezTo>
                  <a:pt x="24114781" y="4025267"/>
                  <a:pt x="24124479" y="4020500"/>
                  <a:pt x="24133045" y="4022090"/>
                </a:cubicBezTo>
                <a:cubicBezTo>
                  <a:pt x="24141609" y="4023680"/>
                  <a:pt x="24149039" y="4031632"/>
                  <a:pt x="24149039" y="4057075"/>
                </a:cubicBezTo>
                <a:close/>
                <a:moveTo>
                  <a:pt x="18530866" y="5352326"/>
                </a:moveTo>
                <a:cubicBezTo>
                  <a:pt x="18526891" y="5352614"/>
                  <a:pt x="18527826" y="5336489"/>
                  <a:pt x="18531568" y="5327274"/>
                </a:cubicBezTo>
                <a:cubicBezTo>
                  <a:pt x="18536557" y="5333417"/>
                  <a:pt x="18536557" y="5339561"/>
                  <a:pt x="18536557" y="5345703"/>
                </a:cubicBezTo>
                <a:cubicBezTo>
                  <a:pt x="18534062" y="5350311"/>
                  <a:pt x="18532191" y="5352230"/>
                  <a:pt x="18530866" y="5352326"/>
                </a:cubicBezTo>
                <a:close/>
                <a:moveTo>
                  <a:pt x="5977823" y="8242035"/>
                </a:moveTo>
                <a:cubicBezTo>
                  <a:pt x="5965806" y="8233375"/>
                  <a:pt x="5972828" y="8220335"/>
                  <a:pt x="5980084" y="8230090"/>
                </a:cubicBezTo>
                <a:cubicBezTo>
                  <a:pt x="5981332" y="8235514"/>
                  <a:pt x="5977823" y="8242035"/>
                  <a:pt x="5977823" y="8242035"/>
                </a:cubicBezTo>
                <a:close/>
                <a:moveTo>
                  <a:pt x="17958353" y="5487206"/>
                </a:moveTo>
                <a:cubicBezTo>
                  <a:pt x="17958353" y="5480791"/>
                  <a:pt x="17953803" y="5474376"/>
                  <a:pt x="17953803" y="5467961"/>
                </a:cubicBezTo>
                <a:cubicBezTo>
                  <a:pt x="17956078" y="5461545"/>
                  <a:pt x="17958354" y="5459941"/>
                  <a:pt x="17960629" y="5460744"/>
                </a:cubicBezTo>
                <a:cubicBezTo>
                  <a:pt x="17962904" y="5461545"/>
                  <a:pt x="17965180" y="5464753"/>
                  <a:pt x="17967455" y="5467961"/>
                </a:cubicBezTo>
                <a:cubicBezTo>
                  <a:pt x="17962904" y="5474376"/>
                  <a:pt x="17962904" y="5474376"/>
                  <a:pt x="17958353" y="5487206"/>
                </a:cubicBezTo>
                <a:close/>
                <a:moveTo>
                  <a:pt x="25806460" y="3684276"/>
                </a:moveTo>
                <a:cubicBezTo>
                  <a:pt x="25800619" y="3687580"/>
                  <a:pt x="25793609" y="3685928"/>
                  <a:pt x="25788937" y="3685928"/>
                </a:cubicBezTo>
                <a:cubicBezTo>
                  <a:pt x="25788936" y="3646284"/>
                  <a:pt x="25802955" y="3652891"/>
                  <a:pt x="25816976" y="3652891"/>
                </a:cubicBezTo>
                <a:cubicBezTo>
                  <a:pt x="25816976" y="3672713"/>
                  <a:pt x="25812302" y="3680972"/>
                  <a:pt x="25806460" y="3684276"/>
                </a:cubicBezTo>
                <a:close/>
                <a:moveTo>
                  <a:pt x="18509668" y="5368957"/>
                </a:moveTo>
                <a:cubicBezTo>
                  <a:pt x="18501962" y="5371435"/>
                  <a:pt x="18494958" y="5369783"/>
                  <a:pt x="18490555" y="5356568"/>
                </a:cubicBezTo>
                <a:cubicBezTo>
                  <a:pt x="18497359" y="5353264"/>
                  <a:pt x="18505565" y="5348309"/>
                  <a:pt x="18513271" y="5346657"/>
                </a:cubicBezTo>
                <a:cubicBezTo>
                  <a:pt x="18520976" y="5345005"/>
                  <a:pt x="18528181" y="5346657"/>
                  <a:pt x="18532984" y="5356568"/>
                </a:cubicBezTo>
                <a:cubicBezTo>
                  <a:pt x="18525779" y="5359872"/>
                  <a:pt x="18517373" y="5366479"/>
                  <a:pt x="18509668" y="5368957"/>
                </a:cubicBezTo>
                <a:close/>
                <a:moveTo>
                  <a:pt x="23418581" y="4241802"/>
                </a:moveTo>
                <a:cubicBezTo>
                  <a:pt x="23418582" y="4216139"/>
                  <a:pt x="23423132" y="4209723"/>
                  <a:pt x="23432233" y="4209723"/>
                </a:cubicBezTo>
                <a:cubicBezTo>
                  <a:pt x="23432234" y="4228970"/>
                  <a:pt x="23427682" y="4241802"/>
                  <a:pt x="23418581" y="4241802"/>
                </a:cubicBezTo>
                <a:close/>
                <a:moveTo>
                  <a:pt x="8487770" y="7681990"/>
                </a:moveTo>
                <a:cubicBezTo>
                  <a:pt x="8480693" y="7651238"/>
                  <a:pt x="8448759" y="7653190"/>
                  <a:pt x="8457016" y="7689068"/>
                </a:cubicBezTo>
                <a:cubicBezTo>
                  <a:pt x="8467267" y="7686708"/>
                  <a:pt x="8477518" y="7684349"/>
                  <a:pt x="8487770" y="7681990"/>
                </a:cubicBezTo>
                <a:close/>
                <a:moveTo>
                  <a:pt x="2785062" y="8995493"/>
                </a:moveTo>
                <a:cubicBezTo>
                  <a:pt x="2779438" y="8971056"/>
                  <a:pt x="2798989" y="8966556"/>
                  <a:pt x="2808762" y="8964307"/>
                </a:cubicBezTo>
                <a:cubicBezTo>
                  <a:pt x="2815511" y="8993632"/>
                  <a:pt x="2799726" y="8992119"/>
                  <a:pt x="2785062" y="8995493"/>
                </a:cubicBezTo>
                <a:close/>
                <a:moveTo>
                  <a:pt x="4705694" y="8553468"/>
                </a:moveTo>
                <a:cubicBezTo>
                  <a:pt x="4691031" y="8556843"/>
                  <a:pt x="4677494" y="8565102"/>
                  <a:pt x="4670745" y="8535778"/>
                </a:cubicBezTo>
                <a:cubicBezTo>
                  <a:pt x="4680521" y="8533528"/>
                  <a:pt x="4700070" y="8529029"/>
                  <a:pt x="4705694" y="8553468"/>
                </a:cubicBezTo>
                <a:close/>
                <a:moveTo>
                  <a:pt x="2498172" y="9062698"/>
                </a:moveTo>
                <a:cubicBezTo>
                  <a:pt x="2487740" y="9065099"/>
                  <a:pt x="2485390" y="9054890"/>
                  <a:pt x="2481866" y="9039576"/>
                </a:cubicBezTo>
                <a:cubicBezTo>
                  <a:pt x="2492298" y="9037175"/>
                  <a:pt x="2494648" y="9047384"/>
                  <a:pt x="2498172" y="9062698"/>
                </a:cubicBezTo>
                <a:close/>
                <a:moveTo>
                  <a:pt x="26520216" y="3536226"/>
                </a:moveTo>
                <a:cubicBezTo>
                  <a:pt x="26520217" y="3515769"/>
                  <a:pt x="26524767" y="3508951"/>
                  <a:pt x="26533867" y="3508951"/>
                </a:cubicBezTo>
                <a:cubicBezTo>
                  <a:pt x="26533868" y="3529407"/>
                  <a:pt x="26524767" y="3536226"/>
                  <a:pt x="26520216" y="3536226"/>
                </a:cubicBezTo>
                <a:close/>
                <a:moveTo>
                  <a:pt x="23335729" y="4270146"/>
                </a:moveTo>
                <a:cubicBezTo>
                  <a:pt x="23335728" y="4249691"/>
                  <a:pt x="23340279" y="4242871"/>
                  <a:pt x="23349381" y="4242871"/>
                </a:cubicBezTo>
                <a:cubicBezTo>
                  <a:pt x="23349380" y="4263328"/>
                  <a:pt x="23344830" y="4270146"/>
                  <a:pt x="23335729" y="4270146"/>
                </a:cubicBezTo>
                <a:close/>
                <a:moveTo>
                  <a:pt x="18489170" y="5392499"/>
                </a:moveTo>
                <a:cubicBezTo>
                  <a:pt x="18483350" y="5379669"/>
                  <a:pt x="18483350" y="5373253"/>
                  <a:pt x="18489170" y="5360423"/>
                </a:cubicBezTo>
                <a:cubicBezTo>
                  <a:pt x="18493327" y="5366838"/>
                  <a:pt x="18493327" y="5373254"/>
                  <a:pt x="18493327" y="5379669"/>
                </a:cubicBezTo>
                <a:cubicBezTo>
                  <a:pt x="18493327" y="5379669"/>
                  <a:pt x="18489170" y="5386084"/>
                  <a:pt x="18489170" y="5392499"/>
                </a:cubicBezTo>
                <a:close/>
                <a:moveTo>
                  <a:pt x="26372482" y="3579614"/>
                </a:moveTo>
                <a:lnTo>
                  <a:pt x="26372658" y="3578715"/>
                </a:lnTo>
                <a:cubicBezTo>
                  <a:pt x="26373282" y="3575528"/>
                  <a:pt x="26373594" y="3573934"/>
                  <a:pt x="26373127" y="3576324"/>
                </a:cubicBezTo>
                <a:close/>
                <a:moveTo>
                  <a:pt x="6640143" y="8124849"/>
                </a:moveTo>
                <a:lnTo>
                  <a:pt x="6641074" y="8121913"/>
                </a:lnTo>
                <a:lnTo>
                  <a:pt x="6641407" y="8120863"/>
                </a:lnTo>
                <a:close/>
                <a:moveTo>
                  <a:pt x="26370810" y="3588169"/>
                </a:moveTo>
                <a:lnTo>
                  <a:pt x="26372482" y="3579614"/>
                </a:lnTo>
                <a:lnTo>
                  <a:pt x="26371782" y="3583199"/>
                </a:lnTo>
                <a:close/>
                <a:moveTo>
                  <a:pt x="2358148" y="9114706"/>
                </a:moveTo>
                <a:cubicBezTo>
                  <a:pt x="2345752" y="9120925"/>
                  <a:pt x="2327395" y="9107934"/>
                  <a:pt x="2314084" y="9103496"/>
                </a:cubicBezTo>
                <a:cubicBezTo>
                  <a:pt x="2328456" y="9094735"/>
                  <a:pt x="2350400" y="9095138"/>
                  <a:pt x="2368150" y="9101054"/>
                </a:cubicBezTo>
                <a:cubicBezTo>
                  <a:pt x="2365748" y="9108424"/>
                  <a:pt x="2362281" y="9112632"/>
                  <a:pt x="2358148" y="9114706"/>
                </a:cubicBezTo>
                <a:close/>
                <a:moveTo>
                  <a:pt x="25828564" y="3716244"/>
                </a:moveTo>
                <a:cubicBezTo>
                  <a:pt x="25828564" y="3690584"/>
                  <a:pt x="25836819" y="3684171"/>
                  <a:pt x="25845824" y="3684171"/>
                </a:cubicBezTo>
                <a:cubicBezTo>
                  <a:pt x="25845824" y="3709828"/>
                  <a:pt x="25836819" y="3716243"/>
                  <a:pt x="25828564" y="3716244"/>
                </a:cubicBezTo>
                <a:close/>
                <a:moveTo>
                  <a:pt x="26396458" y="3586278"/>
                </a:moveTo>
                <a:cubicBezTo>
                  <a:pt x="26389163" y="3586819"/>
                  <a:pt x="26383328" y="3567090"/>
                  <a:pt x="26383329" y="3571037"/>
                </a:cubicBezTo>
                <a:cubicBezTo>
                  <a:pt x="26388516" y="3565775"/>
                  <a:pt x="26398892" y="3577351"/>
                  <a:pt x="26404078" y="3577351"/>
                </a:cubicBezTo>
                <a:cubicBezTo>
                  <a:pt x="26401483" y="3583664"/>
                  <a:pt x="26398890" y="3586097"/>
                  <a:pt x="26396458" y="3586278"/>
                </a:cubicBezTo>
                <a:close/>
                <a:moveTo>
                  <a:pt x="4753393" y="8567472"/>
                </a:moveTo>
                <a:cubicBezTo>
                  <a:pt x="4748739" y="8547251"/>
                  <a:pt x="4757044" y="8539788"/>
                  <a:pt x="4761804" y="8538692"/>
                </a:cubicBezTo>
                <a:cubicBezTo>
                  <a:pt x="4766660" y="8559792"/>
                  <a:pt x="4762911" y="8565281"/>
                  <a:pt x="4753393" y="8567472"/>
                </a:cubicBezTo>
                <a:close/>
                <a:moveTo>
                  <a:pt x="1215669" y="9381665"/>
                </a:moveTo>
                <a:cubicBezTo>
                  <a:pt x="1211016" y="9361445"/>
                  <a:pt x="1219321" y="9353980"/>
                  <a:pt x="1224078" y="9352885"/>
                </a:cubicBezTo>
                <a:cubicBezTo>
                  <a:pt x="1228934" y="9373985"/>
                  <a:pt x="1225188" y="9379474"/>
                  <a:pt x="1215669" y="9381665"/>
                </a:cubicBezTo>
                <a:close/>
                <a:moveTo>
                  <a:pt x="6637274" y="8133906"/>
                </a:moveTo>
                <a:lnTo>
                  <a:pt x="6640143" y="8124849"/>
                </a:lnTo>
                <a:lnTo>
                  <a:pt x="6639135" y="8128032"/>
                </a:lnTo>
                <a:cubicBezTo>
                  <a:pt x="6638101" y="8131295"/>
                  <a:pt x="6637274" y="8133906"/>
                  <a:pt x="6637274" y="8133906"/>
                </a:cubicBezTo>
                <a:close/>
                <a:moveTo>
                  <a:pt x="4821137" y="8553275"/>
                </a:moveTo>
                <a:cubicBezTo>
                  <a:pt x="4811169" y="8554979"/>
                  <a:pt x="4800781" y="8549106"/>
                  <a:pt x="4796549" y="8530715"/>
                </a:cubicBezTo>
                <a:cubicBezTo>
                  <a:pt x="4812858" y="8532629"/>
                  <a:pt x="4828124" y="8533839"/>
                  <a:pt x="4843195" y="8530370"/>
                </a:cubicBezTo>
                <a:cubicBezTo>
                  <a:pt x="4840648" y="8542290"/>
                  <a:pt x="4831104" y="8551572"/>
                  <a:pt x="4821137" y="8553275"/>
                </a:cubicBezTo>
                <a:close/>
                <a:moveTo>
                  <a:pt x="8373845" y="7737104"/>
                </a:moveTo>
                <a:cubicBezTo>
                  <a:pt x="8383726" y="7736067"/>
                  <a:pt x="8394375" y="7729566"/>
                  <a:pt x="8402063" y="7727797"/>
                </a:cubicBezTo>
                <a:cubicBezTo>
                  <a:pt x="8392823" y="7687650"/>
                  <a:pt x="8365608" y="7710105"/>
                  <a:pt x="8350231" y="7713644"/>
                </a:cubicBezTo>
                <a:cubicBezTo>
                  <a:pt x="8354851" y="7733718"/>
                  <a:pt x="8363964" y="7738142"/>
                  <a:pt x="8373845" y="7737104"/>
                </a:cubicBezTo>
                <a:close/>
                <a:moveTo>
                  <a:pt x="16794992" y="5805909"/>
                </a:moveTo>
                <a:cubicBezTo>
                  <a:pt x="16804795" y="5805909"/>
                  <a:pt x="16809695" y="5794098"/>
                  <a:pt x="16809695" y="5774772"/>
                </a:cubicBezTo>
                <a:cubicBezTo>
                  <a:pt x="16799893" y="5774772"/>
                  <a:pt x="16794992" y="5787657"/>
                  <a:pt x="16794992" y="5805909"/>
                </a:cubicBezTo>
                <a:close/>
                <a:moveTo>
                  <a:pt x="4863006" y="8554147"/>
                </a:moveTo>
                <a:cubicBezTo>
                  <a:pt x="4857330" y="8547392"/>
                  <a:pt x="4856864" y="8536414"/>
                  <a:pt x="4860674" y="8537301"/>
                </a:cubicBezTo>
                <a:lnTo>
                  <a:pt x="4862114" y="8538807"/>
                </a:lnTo>
                <a:lnTo>
                  <a:pt x="4855674" y="8528901"/>
                </a:lnTo>
                <a:cubicBezTo>
                  <a:pt x="4860891" y="8527701"/>
                  <a:pt x="4863500" y="8527100"/>
                  <a:pt x="4864562" y="8528735"/>
                </a:cubicBezTo>
                <a:lnTo>
                  <a:pt x="4864205" y="8540992"/>
                </a:lnTo>
                <a:lnTo>
                  <a:pt x="4865874" y="8542739"/>
                </a:lnTo>
                <a:cubicBezTo>
                  <a:pt x="4867049" y="8547842"/>
                  <a:pt x="4868224" y="8552946"/>
                  <a:pt x="4863006" y="8554147"/>
                </a:cubicBezTo>
                <a:close/>
                <a:moveTo>
                  <a:pt x="17105591" y="5744576"/>
                </a:moveTo>
                <a:cubicBezTo>
                  <a:pt x="17157818" y="5724041"/>
                  <a:pt x="17210962" y="5678142"/>
                  <a:pt x="17258134" y="5639490"/>
                </a:cubicBezTo>
                <a:cubicBezTo>
                  <a:pt x="17321847" y="5589028"/>
                  <a:pt x="17384743" y="5556817"/>
                  <a:pt x="17448455" y="5505282"/>
                </a:cubicBezTo>
                <a:cubicBezTo>
                  <a:pt x="17444780" y="5494008"/>
                  <a:pt x="17440491" y="5489176"/>
                  <a:pt x="17435910" y="5488572"/>
                </a:cubicBezTo>
                <a:cubicBezTo>
                  <a:pt x="17422164" y="5486761"/>
                  <a:pt x="17405777" y="5522997"/>
                  <a:pt x="17395361" y="5537491"/>
                </a:cubicBezTo>
                <a:cubicBezTo>
                  <a:pt x="17370857" y="5563259"/>
                  <a:pt x="17346352" y="5563259"/>
                  <a:pt x="17326748" y="5582586"/>
                </a:cubicBezTo>
                <a:cubicBezTo>
                  <a:pt x="17302243" y="5595470"/>
                  <a:pt x="17277738" y="5595470"/>
                  <a:pt x="17253233" y="5626606"/>
                </a:cubicBezTo>
                <a:cubicBezTo>
                  <a:pt x="17233629" y="5652374"/>
                  <a:pt x="17205041" y="5652374"/>
                  <a:pt x="17180536" y="5671700"/>
                </a:cubicBezTo>
                <a:cubicBezTo>
                  <a:pt x="17175635" y="5684584"/>
                  <a:pt x="17165833" y="5684584"/>
                  <a:pt x="17156031" y="5684584"/>
                </a:cubicBezTo>
                <a:cubicBezTo>
                  <a:pt x="17146229" y="5697468"/>
                  <a:pt x="17136426" y="5716794"/>
                  <a:pt x="17126625" y="5723236"/>
                </a:cubicBezTo>
                <a:cubicBezTo>
                  <a:pt x="17102120" y="5729678"/>
                  <a:pt x="17077615" y="5742562"/>
                  <a:pt x="17053927" y="5755446"/>
                </a:cubicBezTo>
                <a:cubicBezTo>
                  <a:pt x="17070876" y="5755446"/>
                  <a:pt x="17088183" y="5751420"/>
                  <a:pt x="17105591" y="5744576"/>
                </a:cubicBezTo>
                <a:close/>
                <a:moveTo>
                  <a:pt x="24192569" y="4114069"/>
                </a:moveTo>
                <a:cubicBezTo>
                  <a:pt x="24183138" y="4101671"/>
                  <a:pt x="24164274" y="4089272"/>
                  <a:pt x="24164273" y="4058276"/>
                </a:cubicBezTo>
                <a:cubicBezTo>
                  <a:pt x="24178423" y="4058276"/>
                  <a:pt x="24192569" y="4058276"/>
                  <a:pt x="24206717" y="4058276"/>
                </a:cubicBezTo>
                <a:cubicBezTo>
                  <a:pt x="24202002" y="4076873"/>
                  <a:pt x="24197287" y="4095471"/>
                  <a:pt x="24192569" y="4114069"/>
                </a:cubicBezTo>
                <a:close/>
                <a:moveTo>
                  <a:pt x="1261937" y="9394392"/>
                </a:moveTo>
                <a:cubicBezTo>
                  <a:pt x="1255404" y="9393966"/>
                  <a:pt x="1248831" y="9387759"/>
                  <a:pt x="1246018" y="9375539"/>
                </a:cubicBezTo>
                <a:cubicBezTo>
                  <a:pt x="1256920" y="9378178"/>
                  <a:pt x="1267819" y="9380816"/>
                  <a:pt x="1277593" y="9378567"/>
                </a:cubicBezTo>
                <a:cubicBezTo>
                  <a:pt x="1274955" y="9389467"/>
                  <a:pt x="1268467" y="9394819"/>
                  <a:pt x="1261937" y="9394392"/>
                </a:cubicBezTo>
                <a:close/>
                <a:moveTo>
                  <a:pt x="3199196" y="8948969"/>
                </a:moveTo>
                <a:cubicBezTo>
                  <a:pt x="3188390" y="8925890"/>
                  <a:pt x="3173334" y="8908198"/>
                  <a:pt x="3152466" y="8913000"/>
                </a:cubicBezTo>
                <a:lnTo>
                  <a:pt x="3149708" y="8908594"/>
                </a:lnTo>
                <a:lnTo>
                  <a:pt x="3150700" y="8920456"/>
                </a:lnTo>
                <a:lnTo>
                  <a:pt x="3147335" y="8919362"/>
                </a:lnTo>
                <a:lnTo>
                  <a:pt x="3124263" y="8941673"/>
                </a:lnTo>
                <a:cubicBezTo>
                  <a:pt x="3116029" y="8946949"/>
                  <a:pt x="3107343" y="8950155"/>
                  <a:pt x="3098306" y="8951724"/>
                </a:cubicBezTo>
                <a:cubicBezTo>
                  <a:pt x="3044085" y="8961132"/>
                  <a:pt x="2977304" y="8911559"/>
                  <a:pt x="2920872" y="8895911"/>
                </a:cubicBezTo>
                <a:cubicBezTo>
                  <a:pt x="2952941" y="8893984"/>
                  <a:pt x="3001972" y="8899063"/>
                  <a:pt x="3015778" y="8841339"/>
                </a:cubicBezTo>
                <a:cubicBezTo>
                  <a:pt x="3036175" y="8847553"/>
                  <a:pt x="3058750" y="8857358"/>
                  <a:pt x="3081403" y="8870441"/>
                </a:cubicBezTo>
                <a:lnTo>
                  <a:pt x="3138973" y="8912925"/>
                </a:lnTo>
                <a:lnTo>
                  <a:pt x="3144833" y="8894961"/>
                </a:lnTo>
                <a:lnTo>
                  <a:pt x="3146458" y="8899259"/>
                </a:lnTo>
                <a:lnTo>
                  <a:pt x="3179422" y="8900845"/>
                </a:lnTo>
                <a:cubicBezTo>
                  <a:pt x="3191375" y="8900079"/>
                  <a:pt x="3203183" y="8898683"/>
                  <a:pt x="3214196" y="8898793"/>
                </a:cubicBezTo>
                <a:cubicBezTo>
                  <a:pt x="3212447" y="8915064"/>
                  <a:pt x="3205291" y="8931697"/>
                  <a:pt x="3199196" y="8948969"/>
                </a:cubicBezTo>
                <a:close/>
                <a:moveTo>
                  <a:pt x="2407721" y="9135086"/>
                </a:moveTo>
                <a:cubicBezTo>
                  <a:pt x="2396436" y="9132019"/>
                  <a:pt x="2385150" y="9128948"/>
                  <a:pt x="2374703" y="9125685"/>
                </a:cubicBezTo>
                <a:cubicBezTo>
                  <a:pt x="2382672" y="9118184"/>
                  <a:pt x="2399258" y="9098311"/>
                  <a:pt x="2407721" y="9135086"/>
                </a:cubicBezTo>
                <a:close/>
                <a:moveTo>
                  <a:pt x="3323230" y="8924386"/>
                </a:moveTo>
                <a:cubicBezTo>
                  <a:pt x="3301776" y="8923771"/>
                  <a:pt x="3280318" y="8923154"/>
                  <a:pt x="3263925" y="8921374"/>
                </a:cubicBezTo>
                <a:cubicBezTo>
                  <a:pt x="3269392" y="8898825"/>
                  <a:pt x="3311293" y="8872520"/>
                  <a:pt x="3323230" y="8924386"/>
                </a:cubicBezTo>
                <a:close/>
                <a:moveTo>
                  <a:pt x="1361158" y="9375951"/>
                </a:moveTo>
                <a:cubicBezTo>
                  <a:pt x="1354415" y="9346651"/>
                  <a:pt x="1370043" y="9347462"/>
                  <a:pt x="1384704" y="9344088"/>
                </a:cubicBezTo>
                <a:cubicBezTo>
                  <a:pt x="1390483" y="9369202"/>
                  <a:pt x="1370935" y="9373701"/>
                  <a:pt x="1361158" y="9375951"/>
                </a:cubicBezTo>
                <a:close/>
                <a:moveTo>
                  <a:pt x="2170366" y="9189715"/>
                </a:moveTo>
                <a:cubicBezTo>
                  <a:pt x="2159437" y="9186943"/>
                  <a:pt x="2148504" y="9184172"/>
                  <a:pt x="2137573" y="9181395"/>
                </a:cubicBezTo>
                <a:cubicBezTo>
                  <a:pt x="2144072" y="9164914"/>
                  <a:pt x="2163622" y="9160415"/>
                  <a:pt x="2170366" y="9189715"/>
                </a:cubicBezTo>
                <a:close/>
                <a:moveTo>
                  <a:pt x="2905854" y="9020446"/>
                </a:moveTo>
                <a:cubicBezTo>
                  <a:pt x="2899110" y="8991145"/>
                  <a:pt x="2914734" y="8991956"/>
                  <a:pt x="2929398" y="8988582"/>
                </a:cubicBezTo>
                <a:cubicBezTo>
                  <a:pt x="2935178" y="9013697"/>
                  <a:pt x="2915627" y="9018196"/>
                  <a:pt x="2905854" y="9020446"/>
                </a:cubicBezTo>
                <a:close/>
                <a:moveTo>
                  <a:pt x="5451897" y="8434484"/>
                </a:moveTo>
                <a:cubicBezTo>
                  <a:pt x="5437235" y="8437859"/>
                  <a:pt x="5422573" y="8441233"/>
                  <a:pt x="5416793" y="8416118"/>
                </a:cubicBezTo>
                <a:cubicBezTo>
                  <a:pt x="5431454" y="8412744"/>
                  <a:pt x="5445154" y="8405183"/>
                  <a:pt x="5451897" y="8434484"/>
                </a:cubicBezTo>
                <a:close/>
                <a:moveTo>
                  <a:pt x="24241188" y="4111135"/>
                </a:moveTo>
                <a:cubicBezTo>
                  <a:pt x="24235930" y="4114207"/>
                  <a:pt x="24228921" y="4112672"/>
                  <a:pt x="24221912" y="4112671"/>
                </a:cubicBezTo>
                <a:cubicBezTo>
                  <a:pt x="24221912" y="4081958"/>
                  <a:pt x="24240602" y="4081958"/>
                  <a:pt x="24249951" y="4081958"/>
                </a:cubicBezTo>
                <a:cubicBezTo>
                  <a:pt x="24249950" y="4100386"/>
                  <a:pt x="24246445" y="4108064"/>
                  <a:pt x="24241188" y="4111135"/>
                </a:cubicBezTo>
                <a:close/>
                <a:moveTo>
                  <a:pt x="16780290" y="5831676"/>
                </a:moveTo>
                <a:cubicBezTo>
                  <a:pt x="16780290" y="5813424"/>
                  <a:pt x="16775388" y="5805909"/>
                  <a:pt x="16765586" y="5805909"/>
                </a:cubicBezTo>
                <a:cubicBezTo>
                  <a:pt x="16765587" y="5825234"/>
                  <a:pt x="16770487" y="5831676"/>
                  <a:pt x="16780290" y="5831676"/>
                </a:cubicBezTo>
                <a:close/>
                <a:moveTo>
                  <a:pt x="26424706" y="3621466"/>
                </a:moveTo>
                <a:cubicBezTo>
                  <a:pt x="26415360" y="3621466"/>
                  <a:pt x="26410684" y="3614648"/>
                  <a:pt x="26401339" y="3607829"/>
                </a:cubicBezTo>
                <a:cubicBezTo>
                  <a:pt x="26406011" y="3601007"/>
                  <a:pt x="26410684" y="3599303"/>
                  <a:pt x="26415360" y="3600154"/>
                </a:cubicBezTo>
                <a:cubicBezTo>
                  <a:pt x="26420032" y="3601007"/>
                  <a:pt x="26424705" y="3604412"/>
                  <a:pt x="26429377" y="3607829"/>
                </a:cubicBezTo>
                <a:cubicBezTo>
                  <a:pt x="26429378" y="3614648"/>
                  <a:pt x="26424706" y="3621466"/>
                  <a:pt x="26424706" y="3621466"/>
                </a:cubicBezTo>
                <a:close/>
                <a:moveTo>
                  <a:pt x="26344972" y="3640471"/>
                </a:moveTo>
                <a:cubicBezTo>
                  <a:pt x="26344972" y="3614715"/>
                  <a:pt x="26340067" y="3595390"/>
                  <a:pt x="26335164" y="3576071"/>
                </a:cubicBezTo>
                <a:cubicBezTo>
                  <a:pt x="26335164" y="3569630"/>
                  <a:pt x="26340068" y="3564264"/>
                  <a:pt x="26340068" y="3557825"/>
                </a:cubicBezTo>
                <a:cubicBezTo>
                  <a:pt x="26344972" y="3538503"/>
                  <a:pt x="26335164" y="3551384"/>
                  <a:pt x="26330261" y="3551384"/>
                </a:cubicBezTo>
                <a:cubicBezTo>
                  <a:pt x="26315546" y="3576071"/>
                  <a:pt x="26291846" y="3551384"/>
                  <a:pt x="26277131" y="3532065"/>
                </a:cubicBezTo>
                <a:cubicBezTo>
                  <a:pt x="26223187" y="3467665"/>
                  <a:pt x="26164339" y="3422583"/>
                  <a:pt x="26106308" y="3364606"/>
                </a:cubicBezTo>
                <a:cubicBezTo>
                  <a:pt x="26047458" y="3307733"/>
                  <a:pt x="25989428" y="3249771"/>
                  <a:pt x="25925676" y="3191810"/>
                </a:cubicBezTo>
                <a:cubicBezTo>
                  <a:pt x="25896251" y="3166049"/>
                  <a:pt x="25871729" y="3141362"/>
                  <a:pt x="25843124" y="3115602"/>
                </a:cubicBezTo>
                <a:cubicBezTo>
                  <a:pt x="25828410" y="3102721"/>
                  <a:pt x="25813698" y="3089842"/>
                  <a:pt x="25798988" y="3083401"/>
                </a:cubicBezTo>
                <a:cubicBezTo>
                  <a:pt x="25779370" y="3064083"/>
                  <a:pt x="25794083" y="3057639"/>
                  <a:pt x="25789180" y="3025441"/>
                </a:cubicBezTo>
                <a:cubicBezTo>
                  <a:pt x="25779370" y="2980360"/>
                  <a:pt x="25740136" y="2968553"/>
                  <a:pt x="25720522" y="2954598"/>
                </a:cubicBezTo>
                <a:cubicBezTo>
                  <a:pt x="25696003" y="2942792"/>
                  <a:pt x="25672299" y="2917034"/>
                  <a:pt x="25642874" y="2897712"/>
                </a:cubicBezTo>
                <a:cubicBezTo>
                  <a:pt x="25584026" y="2846193"/>
                  <a:pt x="25520274" y="2794660"/>
                  <a:pt x="25457337" y="2749587"/>
                </a:cubicBezTo>
                <a:cubicBezTo>
                  <a:pt x="25403394" y="2705579"/>
                  <a:pt x="25345360" y="2660495"/>
                  <a:pt x="25291416" y="2602538"/>
                </a:cubicBezTo>
                <a:cubicBezTo>
                  <a:pt x="25281608" y="2589657"/>
                  <a:pt x="25252186" y="2563896"/>
                  <a:pt x="25257090" y="2532770"/>
                </a:cubicBezTo>
                <a:cubicBezTo>
                  <a:pt x="25261993" y="2507010"/>
                  <a:pt x="25286512" y="2526330"/>
                  <a:pt x="25286512" y="2494128"/>
                </a:cubicBezTo>
                <a:cubicBezTo>
                  <a:pt x="25276705" y="2494128"/>
                  <a:pt x="25266898" y="2487689"/>
                  <a:pt x="25257089" y="2474809"/>
                </a:cubicBezTo>
                <a:cubicBezTo>
                  <a:pt x="25266898" y="2468367"/>
                  <a:pt x="25276705" y="2461927"/>
                  <a:pt x="25286512" y="2461928"/>
                </a:cubicBezTo>
                <a:cubicBezTo>
                  <a:pt x="25281608" y="2436168"/>
                  <a:pt x="25261994" y="2384646"/>
                  <a:pt x="25281609" y="2365325"/>
                </a:cubicBezTo>
                <a:cubicBezTo>
                  <a:pt x="25285287" y="2362375"/>
                  <a:pt x="25288045" y="2362509"/>
                  <a:pt x="25290190" y="2364773"/>
                </a:cubicBezTo>
                <a:cubicBezTo>
                  <a:pt x="25296626" y="2371565"/>
                  <a:pt x="25297547" y="2397526"/>
                  <a:pt x="25301227" y="2416848"/>
                </a:cubicBezTo>
                <a:cubicBezTo>
                  <a:pt x="25315937" y="2461928"/>
                  <a:pt x="25355171" y="2423288"/>
                  <a:pt x="25355171" y="2494128"/>
                </a:cubicBezTo>
                <a:cubicBezTo>
                  <a:pt x="25345360" y="2494128"/>
                  <a:pt x="25330649" y="2487689"/>
                  <a:pt x="25330649" y="2519889"/>
                </a:cubicBezTo>
                <a:cubicBezTo>
                  <a:pt x="25335553" y="2519890"/>
                  <a:pt x="25355171" y="2507009"/>
                  <a:pt x="25355171" y="2539210"/>
                </a:cubicBezTo>
                <a:cubicBezTo>
                  <a:pt x="25350266" y="2563897"/>
                  <a:pt x="25355170" y="2558529"/>
                  <a:pt x="25364161" y="2544578"/>
                </a:cubicBezTo>
                <a:cubicBezTo>
                  <a:pt x="25388681" y="2513448"/>
                  <a:pt x="25418105" y="2507009"/>
                  <a:pt x="25452433" y="2519889"/>
                </a:cubicBezTo>
                <a:lnTo>
                  <a:pt x="25465710" y="2527543"/>
                </a:lnTo>
                <a:lnTo>
                  <a:pt x="25461125" y="2517849"/>
                </a:lnTo>
                <a:cubicBezTo>
                  <a:pt x="25465674" y="2511432"/>
                  <a:pt x="25470225" y="2505016"/>
                  <a:pt x="25470225" y="2505016"/>
                </a:cubicBezTo>
                <a:cubicBezTo>
                  <a:pt x="25472501" y="2511432"/>
                  <a:pt x="25473638" y="2516244"/>
                  <a:pt x="25473638" y="2521056"/>
                </a:cubicBezTo>
                <a:lnTo>
                  <a:pt x="25471540" y="2530907"/>
                </a:lnTo>
                <a:lnTo>
                  <a:pt x="25477566" y="2534379"/>
                </a:lnTo>
                <a:cubicBezTo>
                  <a:pt x="25486762" y="2540819"/>
                  <a:pt x="25496570" y="2548870"/>
                  <a:pt x="25506377" y="2558529"/>
                </a:cubicBezTo>
                <a:cubicBezTo>
                  <a:pt x="25516186" y="2570336"/>
                  <a:pt x="25530899" y="2583217"/>
                  <a:pt x="25539889" y="2570336"/>
                </a:cubicBezTo>
                <a:cubicBezTo>
                  <a:pt x="25569315" y="2539210"/>
                  <a:pt x="25603640" y="2602538"/>
                  <a:pt x="25628163" y="2621859"/>
                </a:cubicBezTo>
                <a:cubicBezTo>
                  <a:pt x="25603641" y="2647617"/>
                  <a:pt x="25574219" y="2673379"/>
                  <a:pt x="25549697" y="2705579"/>
                </a:cubicBezTo>
                <a:cubicBezTo>
                  <a:pt x="25608545" y="2768906"/>
                  <a:pt x="25667396" y="2839753"/>
                  <a:pt x="25725426" y="2904152"/>
                </a:cubicBezTo>
                <a:cubicBezTo>
                  <a:pt x="25754851" y="2936352"/>
                  <a:pt x="25784274" y="2968553"/>
                  <a:pt x="25818602" y="3006119"/>
                </a:cubicBezTo>
                <a:cubicBezTo>
                  <a:pt x="25837403" y="3025440"/>
                  <a:pt x="25861922" y="3057639"/>
                  <a:pt x="25886443" y="3057639"/>
                </a:cubicBezTo>
                <a:cubicBezTo>
                  <a:pt x="25876635" y="3025440"/>
                  <a:pt x="25871729" y="2986800"/>
                  <a:pt x="25861922" y="2949234"/>
                </a:cubicBezTo>
                <a:cubicBezTo>
                  <a:pt x="25876636" y="2936352"/>
                  <a:pt x="25896251" y="2929911"/>
                  <a:pt x="25915866" y="2917034"/>
                </a:cubicBezTo>
                <a:cubicBezTo>
                  <a:pt x="25915865" y="2949234"/>
                  <a:pt x="25915866" y="2980360"/>
                  <a:pt x="25915865" y="3012559"/>
                </a:cubicBezTo>
                <a:cubicBezTo>
                  <a:pt x="25930580" y="3012559"/>
                  <a:pt x="25940387" y="2973923"/>
                  <a:pt x="25955098" y="2973923"/>
                </a:cubicBezTo>
                <a:cubicBezTo>
                  <a:pt x="25979621" y="2973923"/>
                  <a:pt x="25998418" y="3012559"/>
                  <a:pt x="26018036" y="3025440"/>
                </a:cubicBezTo>
                <a:cubicBezTo>
                  <a:pt x="26009658" y="3043151"/>
                  <a:pt x="26008227" y="3060392"/>
                  <a:pt x="26010794" y="3074899"/>
                </a:cubicBezTo>
                <a:lnTo>
                  <a:pt x="26015777" y="3084737"/>
                </a:lnTo>
                <a:lnTo>
                  <a:pt x="26017273" y="3091150"/>
                </a:lnTo>
                <a:lnTo>
                  <a:pt x="26017825" y="3088782"/>
                </a:lnTo>
                <a:lnTo>
                  <a:pt x="26027537" y="3107956"/>
                </a:lnTo>
                <a:cubicBezTo>
                  <a:pt x="26042760" y="3121508"/>
                  <a:pt x="26062172" y="3115068"/>
                  <a:pt x="26062171" y="3070522"/>
                </a:cubicBezTo>
                <a:cubicBezTo>
                  <a:pt x="26047458" y="3070522"/>
                  <a:pt x="26027843" y="3083401"/>
                  <a:pt x="26018036" y="3057639"/>
                </a:cubicBezTo>
                <a:cubicBezTo>
                  <a:pt x="26042554" y="2999680"/>
                  <a:pt x="26091595" y="3076961"/>
                  <a:pt x="26121020" y="3089841"/>
                </a:cubicBezTo>
                <a:cubicBezTo>
                  <a:pt x="26106308" y="3102721"/>
                  <a:pt x="26086691" y="3102721"/>
                  <a:pt x="26086691" y="3134923"/>
                </a:cubicBezTo>
                <a:cubicBezTo>
                  <a:pt x="26116116" y="3134923"/>
                  <a:pt x="26125924" y="3191810"/>
                  <a:pt x="26145539" y="3224010"/>
                </a:cubicBezTo>
                <a:cubicBezTo>
                  <a:pt x="26164338" y="3262652"/>
                  <a:pt x="26188861" y="3288412"/>
                  <a:pt x="26218283" y="3307732"/>
                </a:cubicBezTo>
                <a:cubicBezTo>
                  <a:pt x="26282038" y="3359250"/>
                  <a:pt x="26354778" y="3378578"/>
                  <a:pt x="26418534" y="3429022"/>
                </a:cubicBezTo>
                <a:cubicBezTo>
                  <a:pt x="26408724" y="3441902"/>
                  <a:pt x="26413630" y="3480544"/>
                  <a:pt x="26403819" y="3499863"/>
                </a:cubicBezTo>
                <a:cubicBezTo>
                  <a:pt x="26394012" y="3519183"/>
                  <a:pt x="26379301" y="3519183"/>
                  <a:pt x="26369494" y="3525623"/>
                </a:cubicBezTo>
                <a:cubicBezTo>
                  <a:pt x="26369494" y="3538503"/>
                  <a:pt x="26374397" y="3544942"/>
                  <a:pt x="26379300" y="3551384"/>
                </a:cubicBezTo>
                <a:cubicBezTo>
                  <a:pt x="26374396" y="3551384"/>
                  <a:pt x="26369494" y="3557825"/>
                  <a:pt x="26369494" y="3564264"/>
                </a:cubicBezTo>
                <a:lnTo>
                  <a:pt x="26370628" y="3589102"/>
                </a:lnTo>
                <a:lnTo>
                  <a:pt x="26370719" y="3591098"/>
                </a:lnTo>
                <a:cubicBezTo>
                  <a:pt x="26371944" y="3598878"/>
                  <a:pt x="26374397" y="3605047"/>
                  <a:pt x="26379301" y="3608277"/>
                </a:cubicBezTo>
                <a:cubicBezTo>
                  <a:pt x="26364589" y="3621154"/>
                  <a:pt x="26354779" y="3627593"/>
                  <a:pt x="26344972" y="3640471"/>
                </a:cubicBezTo>
                <a:close/>
                <a:moveTo>
                  <a:pt x="24667774" y="4028758"/>
                </a:moveTo>
                <a:cubicBezTo>
                  <a:pt x="24657797" y="4028758"/>
                  <a:pt x="24657797" y="4015499"/>
                  <a:pt x="24657797" y="3996716"/>
                </a:cubicBezTo>
                <a:cubicBezTo>
                  <a:pt x="24667775" y="3996716"/>
                  <a:pt x="24667775" y="4008873"/>
                  <a:pt x="24667774" y="4028758"/>
                </a:cubicBezTo>
                <a:close/>
                <a:moveTo>
                  <a:pt x="25353130" y="3874159"/>
                </a:moveTo>
                <a:lnTo>
                  <a:pt x="25351508" y="3869814"/>
                </a:lnTo>
                <a:lnTo>
                  <a:pt x="25352322" y="3871992"/>
                </a:lnTo>
                <a:cubicBezTo>
                  <a:pt x="25353401" y="3874882"/>
                  <a:pt x="25353940" y="3876327"/>
                  <a:pt x="25353130" y="3874159"/>
                </a:cubicBezTo>
                <a:close/>
                <a:moveTo>
                  <a:pt x="4337155" y="8712983"/>
                </a:moveTo>
                <a:cubicBezTo>
                  <a:pt x="4327043" y="8714294"/>
                  <a:pt x="4308852" y="8686958"/>
                  <a:pt x="4305295" y="8671505"/>
                </a:cubicBezTo>
                <a:cubicBezTo>
                  <a:pt x="4310319" y="8670349"/>
                  <a:pt x="4353226" y="8676745"/>
                  <a:pt x="4343733" y="8700622"/>
                </a:cubicBezTo>
                <a:cubicBezTo>
                  <a:pt x="4343000" y="8708926"/>
                  <a:pt x="4340526" y="8712546"/>
                  <a:pt x="4337155" y="8712983"/>
                </a:cubicBezTo>
                <a:close/>
                <a:moveTo>
                  <a:pt x="23519448" y="4298628"/>
                </a:moveTo>
                <a:cubicBezTo>
                  <a:pt x="23519448" y="4279381"/>
                  <a:pt x="23523999" y="4266549"/>
                  <a:pt x="23533101" y="4266549"/>
                </a:cubicBezTo>
                <a:cubicBezTo>
                  <a:pt x="23533101" y="4285796"/>
                  <a:pt x="23528550" y="4298628"/>
                  <a:pt x="23519448" y="4298628"/>
                </a:cubicBezTo>
                <a:close/>
                <a:moveTo>
                  <a:pt x="3100864" y="8998941"/>
                </a:moveTo>
                <a:cubicBezTo>
                  <a:pt x="3093723" y="8998654"/>
                  <a:pt x="3085925" y="8992729"/>
                  <a:pt x="3083113" y="8980512"/>
                </a:cubicBezTo>
                <a:cubicBezTo>
                  <a:pt x="3092890" y="8978262"/>
                  <a:pt x="3103789" y="8980899"/>
                  <a:pt x="3114688" y="8983537"/>
                </a:cubicBezTo>
                <a:cubicBezTo>
                  <a:pt x="3114495" y="8993874"/>
                  <a:pt x="3108007" y="8999227"/>
                  <a:pt x="3100864" y="8998941"/>
                </a:cubicBezTo>
                <a:close/>
                <a:moveTo>
                  <a:pt x="5064661" y="8549493"/>
                </a:moveTo>
                <a:cubicBezTo>
                  <a:pt x="5059712" y="8550206"/>
                  <a:pt x="5054940" y="8550622"/>
                  <a:pt x="5051241" y="8551474"/>
                </a:cubicBezTo>
                <a:cubicBezTo>
                  <a:pt x="5041688" y="8509967"/>
                  <a:pt x="5074862" y="8518722"/>
                  <a:pt x="5089658" y="8515316"/>
                </a:cubicBezTo>
                <a:cubicBezTo>
                  <a:pt x="5095927" y="8542554"/>
                  <a:pt x="5079506" y="8547357"/>
                  <a:pt x="5064661" y="8549493"/>
                </a:cubicBezTo>
                <a:close/>
                <a:moveTo>
                  <a:pt x="6119253" y="8307144"/>
                </a:moveTo>
                <a:cubicBezTo>
                  <a:pt x="6128324" y="8299660"/>
                  <a:pt x="6128324" y="8299660"/>
                  <a:pt x="6113355" y="8281518"/>
                </a:cubicBezTo>
                <a:cubicBezTo>
                  <a:pt x="6115715" y="8291772"/>
                  <a:pt x="6116894" y="8296895"/>
                  <a:pt x="6119253" y="8307144"/>
                </a:cubicBezTo>
                <a:close/>
                <a:moveTo>
                  <a:pt x="6164529" y="8296724"/>
                </a:moveTo>
                <a:lnTo>
                  <a:pt x="6159817" y="8295152"/>
                </a:lnTo>
                <a:lnTo>
                  <a:pt x="6162942" y="8293109"/>
                </a:lnTo>
                <a:close/>
                <a:moveTo>
                  <a:pt x="2007688" y="9254925"/>
                </a:moveTo>
                <a:cubicBezTo>
                  <a:pt x="2004164" y="9239612"/>
                  <a:pt x="2006575" y="9228308"/>
                  <a:pt x="2016094" y="9226118"/>
                </a:cubicBezTo>
                <a:cubicBezTo>
                  <a:pt x="2019618" y="9241430"/>
                  <a:pt x="2021968" y="9251639"/>
                  <a:pt x="2007688" y="9254925"/>
                </a:cubicBezTo>
                <a:close/>
                <a:moveTo>
                  <a:pt x="4456593" y="8691320"/>
                </a:moveTo>
                <a:cubicBezTo>
                  <a:pt x="4451894" y="8670902"/>
                  <a:pt x="4455479" y="8664703"/>
                  <a:pt x="4464997" y="8662512"/>
                </a:cubicBezTo>
                <a:cubicBezTo>
                  <a:pt x="4468521" y="8677825"/>
                  <a:pt x="4466111" y="8689129"/>
                  <a:pt x="4456593" y="8691320"/>
                </a:cubicBezTo>
                <a:close/>
                <a:moveTo>
                  <a:pt x="5280889" y="8501612"/>
                </a:moveTo>
                <a:cubicBezTo>
                  <a:pt x="5264614" y="8505357"/>
                  <a:pt x="5256838" y="8496395"/>
                  <a:pt x="5253314" y="8481083"/>
                </a:cubicBezTo>
                <a:cubicBezTo>
                  <a:pt x="5269590" y="8477337"/>
                  <a:pt x="5276190" y="8481193"/>
                  <a:pt x="5280889" y="8501612"/>
                </a:cubicBezTo>
                <a:close/>
                <a:moveTo>
                  <a:pt x="707960" y="9554053"/>
                </a:moveTo>
                <a:cubicBezTo>
                  <a:pt x="704436" y="9538739"/>
                  <a:pt x="702087" y="9528531"/>
                  <a:pt x="712522" y="9526129"/>
                </a:cubicBezTo>
                <a:cubicBezTo>
                  <a:pt x="716046" y="9541442"/>
                  <a:pt x="718396" y="9551651"/>
                  <a:pt x="707960" y="9554053"/>
                </a:cubicBezTo>
                <a:close/>
                <a:moveTo>
                  <a:pt x="1317434" y="9413785"/>
                </a:moveTo>
                <a:cubicBezTo>
                  <a:pt x="1306485" y="9410931"/>
                  <a:pt x="1295536" y="9408074"/>
                  <a:pt x="1284584" y="9405221"/>
                </a:cubicBezTo>
                <a:cubicBezTo>
                  <a:pt x="1288299" y="9398991"/>
                  <a:pt x="1287125" y="9393887"/>
                  <a:pt x="1292012" y="9392762"/>
                </a:cubicBezTo>
                <a:cubicBezTo>
                  <a:pt x="1301785" y="9390513"/>
                  <a:pt x="1311560" y="9388263"/>
                  <a:pt x="1317434" y="9413785"/>
                </a:cubicBezTo>
                <a:close/>
                <a:moveTo>
                  <a:pt x="4856063" y="8599385"/>
                </a:moveTo>
                <a:cubicBezTo>
                  <a:pt x="4852481" y="8583821"/>
                  <a:pt x="4850093" y="8573443"/>
                  <a:pt x="4846511" y="8557879"/>
                </a:cubicBezTo>
                <a:cubicBezTo>
                  <a:pt x="4851935" y="8556630"/>
                  <a:pt x="4850741" y="8551442"/>
                  <a:pt x="4854973" y="8545006"/>
                </a:cubicBezTo>
                <a:cubicBezTo>
                  <a:pt x="4863980" y="8559322"/>
                  <a:pt x="4877762" y="8594391"/>
                  <a:pt x="4856063" y="8599385"/>
                </a:cubicBezTo>
                <a:close/>
                <a:moveTo>
                  <a:pt x="2221646" y="9205687"/>
                </a:moveTo>
                <a:cubicBezTo>
                  <a:pt x="2206986" y="9209061"/>
                  <a:pt x="2192322" y="9212436"/>
                  <a:pt x="2186698" y="9187998"/>
                </a:cubicBezTo>
                <a:cubicBezTo>
                  <a:pt x="2196474" y="9185748"/>
                  <a:pt x="2214897" y="9176362"/>
                  <a:pt x="2221646" y="9205687"/>
                </a:cubicBezTo>
                <a:close/>
                <a:moveTo>
                  <a:pt x="26592266" y="3597821"/>
                </a:moveTo>
                <a:cubicBezTo>
                  <a:pt x="26592266" y="3577933"/>
                  <a:pt x="26592266" y="3565778"/>
                  <a:pt x="26602240" y="3565778"/>
                </a:cubicBezTo>
                <a:cubicBezTo>
                  <a:pt x="26602240" y="3585667"/>
                  <a:pt x="26602239" y="3597821"/>
                  <a:pt x="26592266" y="3597821"/>
                </a:cubicBezTo>
                <a:close/>
                <a:moveTo>
                  <a:pt x="25943841" y="3749397"/>
                </a:moveTo>
                <a:cubicBezTo>
                  <a:pt x="25943841" y="3730147"/>
                  <a:pt x="25948389" y="3717316"/>
                  <a:pt x="25957492" y="3717315"/>
                </a:cubicBezTo>
                <a:cubicBezTo>
                  <a:pt x="25957492" y="3736562"/>
                  <a:pt x="25952940" y="3749397"/>
                  <a:pt x="25943841" y="3749397"/>
                </a:cubicBezTo>
                <a:close/>
                <a:moveTo>
                  <a:pt x="4162640" y="8764184"/>
                </a:moveTo>
                <a:cubicBezTo>
                  <a:pt x="4118359" y="8769115"/>
                  <a:pt x="4070532" y="8760353"/>
                  <a:pt x="4026060" y="8752514"/>
                </a:cubicBezTo>
                <a:cubicBezTo>
                  <a:pt x="3947857" y="8738378"/>
                  <a:pt x="3867819" y="8720202"/>
                  <a:pt x="3790786" y="8711152"/>
                </a:cubicBezTo>
                <a:cubicBezTo>
                  <a:pt x="3792421" y="8694715"/>
                  <a:pt x="3791711" y="8668095"/>
                  <a:pt x="3802004" y="8665726"/>
                </a:cubicBezTo>
                <a:cubicBezTo>
                  <a:pt x="3816270" y="8657088"/>
                  <a:pt x="3830848" y="8653733"/>
                  <a:pt x="3846285" y="8650180"/>
                </a:cubicBezTo>
                <a:cubicBezTo>
                  <a:pt x="3877159" y="8643075"/>
                  <a:pt x="3909202" y="8641055"/>
                  <a:pt x="3943588" y="8649207"/>
                </a:cubicBezTo>
                <a:cubicBezTo>
                  <a:pt x="3961367" y="8655832"/>
                  <a:pt x="3975169" y="8668717"/>
                  <a:pt x="3988970" y="8681607"/>
                </a:cubicBezTo>
                <a:cubicBezTo>
                  <a:pt x="4008697" y="8677067"/>
                  <a:pt x="4024133" y="8673515"/>
                  <a:pt x="4039570" y="8669962"/>
                </a:cubicBezTo>
                <a:cubicBezTo>
                  <a:pt x="4075588" y="8661672"/>
                  <a:pt x="4107632" y="8659654"/>
                  <a:pt x="4147163" y="8666623"/>
                </a:cubicBezTo>
                <a:cubicBezTo>
                  <a:pt x="4149504" y="8676795"/>
                  <a:pt x="4145530" y="8683065"/>
                  <a:pt x="4140384" y="8684250"/>
                </a:cubicBezTo>
                <a:cubicBezTo>
                  <a:pt x="4164478" y="8694771"/>
                  <a:pt x="4175545" y="8676158"/>
                  <a:pt x="4198273" y="8680745"/>
                </a:cubicBezTo>
                <a:cubicBezTo>
                  <a:pt x="4216247" y="8688212"/>
                  <a:pt x="4236171" y="8704158"/>
                  <a:pt x="4256289" y="8720949"/>
                </a:cubicBezTo>
                <a:cubicBezTo>
                  <a:pt x="4240913" y="8736537"/>
                  <a:pt x="4223777" y="8747176"/>
                  <a:pt x="4205488" y="8754147"/>
                </a:cubicBezTo>
                <a:cubicBezTo>
                  <a:pt x="4191769" y="8759374"/>
                  <a:pt x="4177401" y="8762539"/>
                  <a:pt x="4162640" y="8764184"/>
                </a:cubicBezTo>
                <a:close/>
                <a:moveTo>
                  <a:pt x="17039224" y="5805909"/>
                </a:moveTo>
                <a:cubicBezTo>
                  <a:pt x="17039224" y="5794098"/>
                  <a:pt x="17039224" y="5787657"/>
                  <a:pt x="17039224" y="5774772"/>
                </a:cubicBezTo>
                <a:cubicBezTo>
                  <a:pt x="17029423" y="5774772"/>
                  <a:pt x="17019620" y="5774772"/>
                  <a:pt x="17009818" y="5774772"/>
                </a:cubicBezTo>
                <a:cubicBezTo>
                  <a:pt x="17009818" y="5787657"/>
                  <a:pt x="17009818" y="5794098"/>
                  <a:pt x="17009818" y="5805909"/>
                </a:cubicBezTo>
                <a:cubicBezTo>
                  <a:pt x="17019620" y="5805909"/>
                  <a:pt x="17029423" y="5805909"/>
                  <a:pt x="17039224" y="5805909"/>
                </a:cubicBezTo>
                <a:close/>
                <a:moveTo>
                  <a:pt x="1454212" y="9393980"/>
                </a:moveTo>
                <a:cubicBezTo>
                  <a:pt x="1442373" y="9394645"/>
                  <a:pt x="1426355" y="9388719"/>
                  <a:pt x="1415634" y="9388440"/>
                </a:cubicBezTo>
                <a:cubicBezTo>
                  <a:pt x="1425219" y="9377993"/>
                  <a:pt x="1437798" y="9354502"/>
                  <a:pt x="1452427" y="9352937"/>
                </a:cubicBezTo>
                <a:lnTo>
                  <a:pt x="1455606" y="9354403"/>
                </a:lnTo>
                <a:lnTo>
                  <a:pt x="1460696" y="9344952"/>
                </a:lnTo>
                <a:cubicBezTo>
                  <a:pt x="1463074" y="9344405"/>
                  <a:pt x="1466080" y="9346570"/>
                  <a:pt x="1469708" y="9351448"/>
                </a:cubicBezTo>
                <a:cubicBezTo>
                  <a:pt x="1469142" y="9354434"/>
                  <a:pt x="1468343" y="9356402"/>
                  <a:pt x="1467369" y="9357609"/>
                </a:cubicBezTo>
                <a:lnTo>
                  <a:pt x="1464977" y="9358724"/>
                </a:lnTo>
                <a:lnTo>
                  <a:pt x="1467700" y="9359978"/>
                </a:lnTo>
                <a:cubicBezTo>
                  <a:pt x="1473703" y="9386061"/>
                  <a:pt x="1466049" y="9393316"/>
                  <a:pt x="1454212" y="9393980"/>
                </a:cubicBezTo>
                <a:close/>
                <a:moveTo>
                  <a:pt x="17326748" y="5742562"/>
                </a:moveTo>
                <a:cubicBezTo>
                  <a:pt x="17341451" y="5736120"/>
                  <a:pt x="17356153" y="5736120"/>
                  <a:pt x="17370857" y="5729678"/>
                </a:cubicBezTo>
                <a:cubicBezTo>
                  <a:pt x="17356153" y="5710352"/>
                  <a:pt x="17341451" y="5697468"/>
                  <a:pt x="17326748" y="5684584"/>
                </a:cubicBezTo>
                <a:cubicBezTo>
                  <a:pt x="17326748" y="5703910"/>
                  <a:pt x="17326748" y="5723236"/>
                  <a:pt x="17326748" y="5742562"/>
                </a:cubicBezTo>
                <a:close/>
                <a:moveTo>
                  <a:pt x="4941564" y="8595574"/>
                </a:moveTo>
                <a:cubicBezTo>
                  <a:pt x="4924587" y="8594057"/>
                  <a:pt x="4912873" y="8591329"/>
                  <a:pt x="4901160" y="8588602"/>
                </a:cubicBezTo>
                <a:cubicBezTo>
                  <a:pt x="4901682" y="8566789"/>
                  <a:pt x="4898126" y="8551339"/>
                  <a:pt x="4899834" y="8534675"/>
                </a:cubicBezTo>
                <a:cubicBezTo>
                  <a:pt x="4919182" y="8546493"/>
                  <a:pt x="4934976" y="8542858"/>
                  <a:pt x="4954846" y="8532859"/>
                </a:cubicBezTo>
                <a:cubicBezTo>
                  <a:pt x="4949058" y="8555885"/>
                  <a:pt x="4948536" y="8577699"/>
                  <a:pt x="4941564" y="8595574"/>
                </a:cubicBezTo>
                <a:close/>
                <a:moveTo>
                  <a:pt x="2252827" y="9216776"/>
                </a:moveTo>
                <a:cubicBezTo>
                  <a:pt x="2245568" y="9185237"/>
                  <a:pt x="2267539" y="9191251"/>
                  <a:pt x="2277312" y="9189001"/>
                </a:cubicBezTo>
                <a:cubicBezTo>
                  <a:pt x="2283362" y="9215286"/>
                  <a:pt x="2267491" y="9213402"/>
                  <a:pt x="2252827" y="9216776"/>
                </a:cubicBezTo>
                <a:close/>
                <a:moveTo>
                  <a:pt x="5850100" y="8389269"/>
                </a:moveTo>
                <a:cubicBezTo>
                  <a:pt x="5840053" y="8391581"/>
                  <a:pt x="5821922" y="8400901"/>
                  <a:pt x="5816297" y="8376463"/>
                </a:cubicBezTo>
                <a:cubicBezTo>
                  <a:pt x="5831368" y="8372994"/>
                  <a:pt x="5844476" y="8364832"/>
                  <a:pt x="5850100" y="8389269"/>
                </a:cubicBezTo>
                <a:close/>
                <a:moveTo>
                  <a:pt x="6246508" y="8298038"/>
                </a:moveTo>
                <a:cubicBezTo>
                  <a:pt x="6240884" y="8273600"/>
                  <a:pt x="6256670" y="8275113"/>
                  <a:pt x="6271333" y="8271738"/>
                </a:cubicBezTo>
                <a:cubicBezTo>
                  <a:pt x="6276957" y="8296176"/>
                  <a:pt x="6256282" y="8295788"/>
                  <a:pt x="6246508" y="8298038"/>
                </a:cubicBezTo>
                <a:close/>
                <a:moveTo>
                  <a:pt x="4276347" y="8752638"/>
                </a:moveTo>
                <a:cubicBezTo>
                  <a:pt x="4272764" y="8737073"/>
                  <a:pt x="4265600" y="8705946"/>
                  <a:pt x="4275464" y="8703676"/>
                </a:cubicBezTo>
                <a:cubicBezTo>
                  <a:pt x="4289066" y="8695081"/>
                  <a:pt x="4307445" y="8707240"/>
                  <a:pt x="4317152" y="8726857"/>
                </a:cubicBezTo>
                <a:cubicBezTo>
                  <a:pt x="4304744" y="8740640"/>
                  <a:pt x="4289949" y="8744045"/>
                  <a:pt x="4276347" y="8752638"/>
                </a:cubicBezTo>
                <a:close/>
                <a:moveTo>
                  <a:pt x="3167869" y="9007752"/>
                </a:moveTo>
                <a:cubicBezTo>
                  <a:pt x="3151861" y="9005901"/>
                  <a:pt x="3135854" y="9004050"/>
                  <a:pt x="3121059" y="9007455"/>
                </a:cubicBezTo>
                <a:cubicBezTo>
                  <a:pt x="3126082" y="8984157"/>
                  <a:pt x="3159400" y="8970954"/>
                  <a:pt x="3167869" y="9007752"/>
                </a:cubicBezTo>
                <a:close/>
                <a:moveTo>
                  <a:pt x="4561860" y="8686930"/>
                </a:moveTo>
                <a:cubicBezTo>
                  <a:pt x="4557100" y="8688026"/>
                  <a:pt x="4546334" y="8684792"/>
                  <a:pt x="4542588" y="8668517"/>
                </a:cubicBezTo>
                <a:cubicBezTo>
                  <a:pt x="4552105" y="8666326"/>
                  <a:pt x="4558114" y="8670655"/>
                  <a:pt x="4561860" y="8686930"/>
                </a:cubicBezTo>
                <a:close/>
                <a:moveTo>
                  <a:pt x="7637761" y="7979253"/>
                </a:moveTo>
                <a:cubicBezTo>
                  <a:pt x="7634222" y="7963878"/>
                  <a:pt x="7628772" y="7959735"/>
                  <a:pt x="7618520" y="7962094"/>
                </a:cubicBezTo>
                <a:cubicBezTo>
                  <a:pt x="7622059" y="7977470"/>
                  <a:pt x="7633490" y="7980236"/>
                  <a:pt x="7637761" y="7979253"/>
                </a:cubicBezTo>
                <a:close/>
                <a:moveTo>
                  <a:pt x="22848923" y="4479510"/>
                </a:moveTo>
                <a:cubicBezTo>
                  <a:pt x="22843081" y="4483349"/>
                  <a:pt x="22836071" y="4483349"/>
                  <a:pt x="22831398" y="4483349"/>
                </a:cubicBezTo>
                <a:cubicBezTo>
                  <a:pt x="22831397" y="4446490"/>
                  <a:pt x="22845420" y="4452634"/>
                  <a:pt x="22859439" y="4452634"/>
                </a:cubicBezTo>
                <a:cubicBezTo>
                  <a:pt x="22859439" y="4467991"/>
                  <a:pt x="22854765" y="4475670"/>
                  <a:pt x="22848923" y="4479510"/>
                </a:cubicBezTo>
                <a:close/>
                <a:moveTo>
                  <a:pt x="17614272" y="5684584"/>
                </a:moveTo>
                <a:cubicBezTo>
                  <a:pt x="17614272" y="5665258"/>
                  <a:pt x="17609371" y="5652374"/>
                  <a:pt x="17599569" y="5652374"/>
                </a:cubicBezTo>
                <a:cubicBezTo>
                  <a:pt x="17599569" y="5671700"/>
                  <a:pt x="17604469" y="5684584"/>
                  <a:pt x="17614272" y="5684584"/>
                </a:cubicBezTo>
                <a:close/>
                <a:moveTo>
                  <a:pt x="1753885" y="9335829"/>
                </a:moveTo>
                <a:cubicBezTo>
                  <a:pt x="1735802" y="9339491"/>
                  <a:pt x="1708857" y="9316718"/>
                  <a:pt x="1691768" y="9312658"/>
                </a:cubicBezTo>
                <a:cubicBezTo>
                  <a:pt x="1717335" y="9306774"/>
                  <a:pt x="1743214" y="9306147"/>
                  <a:pt x="1768323" y="9321683"/>
                </a:cubicBezTo>
                <a:cubicBezTo>
                  <a:pt x="1764958" y="9330450"/>
                  <a:pt x="1759915" y="9334606"/>
                  <a:pt x="1753885" y="9335829"/>
                </a:cubicBezTo>
                <a:close/>
                <a:moveTo>
                  <a:pt x="16980413" y="5831676"/>
                </a:moveTo>
                <a:cubicBezTo>
                  <a:pt x="16980413" y="5800540"/>
                  <a:pt x="16965709" y="5805909"/>
                  <a:pt x="16955908" y="5805909"/>
                </a:cubicBezTo>
                <a:cubicBezTo>
                  <a:pt x="16955908" y="5844560"/>
                  <a:pt x="16970611" y="5831676"/>
                  <a:pt x="16980413" y="5831676"/>
                </a:cubicBezTo>
                <a:close/>
                <a:moveTo>
                  <a:pt x="4993677" y="8592328"/>
                </a:moveTo>
                <a:cubicBezTo>
                  <a:pt x="4984267" y="8595880"/>
                  <a:pt x="4974897" y="8596650"/>
                  <a:pt x="4967295" y="8587315"/>
                </a:cubicBezTo>
                <a:cubicBezTo>
                  <a:pt x="4952089" y="8568643"/>
                  <a:pt x="4957603" y="8545203"/>
                  <a:pt x="4974356" y="8546890"/>
                </a:cubicBezTo>
                <a:cubicBezTo>
                  <a:pt x="4995078" y="8542121"/>
                  <a:pt x="5010619" y="8538545"/>
                  <a:pt x="5029266" y="8528710"/>
                </a:cubicBezTo>
                <a:cubicBezTo>
                  <a:pt x="5035324" y="8555030"/>
                  <a:pt x="5040170" y="8576085"/>
                  <a:pt x="5020311" y="8580656"/>
                </a:cubicBezTo>
                <a:cubicBezTo>
                  <a:pt x="5012540" y="8582444"/>
                  <a:pt x="5003088" y="8588777"/>
                  <a:pt x="4993677" y="8592328"/>
                </a:cubicBezTo>
                <a:close/>
                <a:moveTo>
                  <a:pt x="22975494" y="4454860"/>
                </a:moveTo>
                <a:cubicBezTo>
                  <a:pt x="22982861" y="4420171"/>
                  <a:pt x="22998058" y="4415215"/>
                  <a:pt x="23013485" y="4417693"/>
                </a:cubicBezTo>
                <a:cubicBezTo>
                  <a:pt x="23018628" y="4418518"/>
                  <a:pt x="23023796" y="4420171"/>
                  <a:pt x="23028707" y="4421822"/>
                </a:cubicBezTo>
                <a:cubicBezTo>
                  <a:pt x="23009058" y="4428430"/>
                  <a:pt x="22995143" y="4441645"/>
                  <a:pt x="22975494" y="4454860"/>
                </a:cubicBezTo>
                <a:close/>
                <a:moveTo>
                  <a:pt x="5192882" y="8547890"/>
                </a:moveTo>
                <a:cubicBezTo>
                  <a:pt x="5186599" y="8552193"/>
                  <a:pt x="5179044" y="8553932"/>
                  <a:pt x="5170650" y="8553007"/>
                </a:cubicBezTo>
                <a:cubicBezTo>
                  <a:pt x="5184942" y="8544007"/>
                  <a:pt x="5198371" y="8535203"/>
                  <a:pt x="5207484" y="8527394"/>
                </a:cubicBezTo>
                <a:cubicBezTo>
                  <a:pt x="5204176" y="8536724"/>
                  <a:pt x="5199164" y="8543590"/>
                  <a:pt x="5192882" y="8547890"/>
                </a:cubicBezTo>
                <a:close/>
                <a:moveTo>
                  <a:pt x="26458174" y="3654653"/>
                </a:moveTo>
                <a:cubicBezTo>
                  <a:pt x="26449369" y="3654653"/>
                  <a:pt x="26439762" y="3648045"/>
                  <a:pt x="26430156" y="3641438"/>
                </a:cubicBezTo>
                <a:cubicBezTo>
                  <a:pt x="26432557" y="3624920"/>
                  <a:pt x="26439563" y="3619964"/>
                  <a:pt x="26445968" y="3623268"/>
                </a:cubicBezTo>
                <a:cubicBezTo>
                  <a:pt x="26452371" y="3626572"/>
                  <a:pt x="26458174" y="3638134"/>
                  <a:pt x="26458174" y="3654653"/>
                </a:cubicBezTo>
                <a:close/>
                <a:moveTo>
                  <a:pt x="6685340" y="8205752"/>
                </a:moveTo>
                <a:cubicBezTo>
                  <a:pt x="6671522" y="8208932"/>
                  <a:pt x="6654543" y="8207416"/>
                  <a:pt x="6646649" y="8209233"/>
                </a:cubicBezTo>
                <a:cubicBezTo>
                  <a:pt x="6635980" y="8162879"/>
                  <a:pt x="6689284" y="8177727"/>
                  <a:pt x="6705076" y="8174093"/>
                </a:cubicBezTo>
                <a:cubicBezTo>
                  <a:pt x="6709817" y="8194695"/>
                  <a:pt x="6699157" y="8202572"/>
                  <a:pt x="6685340" y="8205752"/>
                </a:cubicBezTo>
                <a:close/>
                <a:moveTo>
                  <a:pt x="26206324" y="3717422"/>
                </a:moveTo>
                <a:cubicBezTo>
                  <a:pt x="26200483" y="3720726"/>
                  <a:pt x="26193474" y="3719074"/>
                  <a:pt x="26188799" y="3719074"/>
                </a:cubicBezTo>
                <a:cubicBezTo>
                  <a:pt x="26188800" y="3679430"/>
                  <a:pt x="26207494" y="3686038"/>
                  <a:pt x="26216839" y="3686038"/>
                </a:cubicBezTo>
                <a:cubicBezTo>
                  <a:pt x="26216838" y="3705860"/>
                  <a:pt x="26212166" y="3714119"/>
                  <a:pt x="26206324" y="3717422"/>
                </a:cubicBezTo>
                <a:close/>
                <a:moveTo>
                  <a:pt x="17267936" y="5774772"/>
                </a:moveTo>
                <a:cubicBezTo>
                  <a:pt x="17277738" y="5761888"/>
                  <a:pt x="17292441" y="5749004"/>
                  <a:pt x="17302243" y="5742562"/>
                </a:cubicBezTo>
                <a:cubicBezTo>
                  <a:pt x="17292441" y="5736120"/>
                  <a:pt x="17277738" y="5723236"/>
                  <a:pt x="17267936" y="5716794"/>
                </a:cubicBezTo>
                <a:cubicBezTo>
                  <a:pt x="17267936" y="5736120"/>
                  <a:pt x="17267936" y="5755446"/>
                  <a:pt x="17267936" y="5774772"/>
                </a:cubicBezTo>
                <a:close/>
                <a:moveTo>
                  <a:pt x="22744941" y="4516455"/>
                </a:moveTo>
                <a:cubicBezTo>
                  <a:pt x="22744942" y="4490792"/>
                  <a:pt x="22749492" y="4484376"/>
                  <a:pt x="22758593" y="4484376"/>
                </a:cubicBezTo>
                <a:cubicBezTo>
                  <a:pt x="22758592" y="4503623"/>
                  <a:pt x="22754042" y="4516455"/>
                  <a:pt x="22744941" y="4516455"/>
                </a:cubicBezTo>
                <a:close/>
                <a:moveTo>
                  <a:pt x="4356439" y="8750073"/>
                </a:moveTo>
                <a:cubicBezTo>
                  <a:pt x="4355190" y="8744648"/>
                  <a:pt x="4348918" y="8740380"/>
                  <a:pt x="4347670" y="8734956"/>
                </a:cubicBezTo>
                <a:cubicBezTo>
                  <a:pt x="4351445" y="8728375"/>
                  <a:pt x="4361903" y="8731680"/>
                  <a:pt x="4356439" y="8750073"/>
                </a:cubicBezTo>
                <a:close/>
                <a:moveTo>
                  <a:pt x="2757265" y="9118117"/>
                </a:moveTo>
                <a:cubicBezTo>
                  <a:pt x="2732119" y="9123904"/>
                  <a:pt x="2695121" y="9105972"/>
                  <a:pt x="2666794" y="9101914"/>
                </a:cubicBezTo>
                <a:cubicBezTo>
                  <a:pt x="2654270" y="9047493"/>
                  <a:pt x="2727784" y="9061428"/>
                  <a:pt x="2750907" y="9066688"/>
                </a:cubicBezTo>
                <a:cubicBezTo>
                  <a:pt x="2774029" y="9071945"/>
                  <a:pt x="2783277" y="9112130"/>
                  <a:pt x="2757265" y="9118117"/>
                </a:cubicBezTo>
                <a:close/>
                <a:moveTo>
                  <a:pt x="1774449" y="9344311"/>
                </a:moveTo>
                <a:cubicBezTo>
                  <a:pt x="1778568" y="9338353"/>
                  <a:pt x="1777473" y="9333593"/>
                  <a:pt x="1781595" y="9327633"/>
                </a:cubicBezTo>
                <a:cubicBezTo>
                  <a:pt x="1784881" y="9341910"/>
                  <a:pt x="1784881" y="9341910"/>
                  <a:pt x="1774449" y="9344311"/>
                </a:cubicBezTo>
                <a:close/>
                <a:moveTo>
                  <a:pt x="25834306" y="3807285"/>
                </a:moveTo>
                <a:cubicBezTo>
                  <a:pt x="25822117" y="3814305"/>
                  <a:pt x="25808187" y="3805760"/>
                  <a:pt x="25797042" y="3800875"/>
                </a:cubicBezTo>
                <a:cubicBezTo>
                  <a:pt x="25772276" y="3788939"/>
                  <a:pt x="25752465" y="3788939"/>
                  <a:pt x="25727696" y="3781343"/>
                </a:cubicBezTo>
                <a:cubicBezTo>
                  <a:pt x="25727697" y="3762894"/>
                  <a:pt x="25727696" y="3736846"/>
                  <a:pt x="25727696" y="3717315"/>
                </a:cubicBezTo>
                <a:cubicBezTo>
                  <a:pt x="25767325" y="3743365"/>
                  <a:pt x="25806949" y="3769405"/>
                  <a:pt x="25845747" y="3794365"/>
                </a:cubicBezTo>
                <a:cubicBezTo>
                  <a:pt x="25842239" y="3800876"/>
                  <a:pt x="25838370" y="3804945"/>
                  <a:pt x="25834306" y="3807285"/>
                </a:cubicBezTo>
                <a:close/>
                <a:moveTo>
                  <a:pt x="23577086" y="4331771"/>
                </a:moveTo>
                <a:cubicBezTo>
                  <a:pt x="23577086" y="4312525"/>
                  <a:pt x="23581638" y="4299694"/>
                  <a:pt x="23590739" y="4299694"/>
                </a:cubicBezTo>
                <a:cubicBezTo>
                  <a:pt x="23590738" y="4318940"/>
                  <a:pt x="23586188" y="4331771"/>
                  <a:pt x="23577086" y="4331771"/>
                </a:cubicBezTo>
                <a:close/>
                <a:moveTo>
                  <a:pt x="25572796" y="3872520"/>
                </a:moveTo>
                <a:cubicBezTo>
                  <a:pt x="25572796" y="3853273"/>
                  <a:pt x="25577344" y="3840442"/>
                  <a:pt x="25586446" y="3840442"/>
                </a:cubicBezTo>
                <a:cubicBezTo>
                  <a:pt x="25586446" y="3866104"/>
                  <a:pt x="25581895" y="3872520"/>
                  <a:pt x="25572796" y="3872520"/>
                </a:cubicBezTo>
                <a:close/>
                <a:moveTo>
                  <a:pt x="26386929" y="3687828"/>
                </a:moveTo>
                <a:cubicBezTo>
                  <a:pt x="26386929" y="3668582"/>
                  <a:pt x="26391480" y="3655751"/>
                  <a:pt x="26400582" y="3655751"/>
                </a:cubicBezTo>
                <a:cubicBezTo>
                  <a:pt x="26400582" y="3681413"/>
                  <a:pt x="26396031" y="3687827"/>
                  <a:pt x="26386929" y="3687828"/>
                </a:cubicBezTo>
                <a:close/>
                <a:moveTo>
                  <a:pt x="16936303" y="5863887"/>
                </a:moveTo>
                <a:cubicBezTo>
                  <a:pt x="16936303" y="5831676"/>
                  <a:pt x="16921601" y="5831676"/>
                  <a:pt x="16912616" y="5831676"/>
                </a:cubicBezTo>
                <a:cubicBezTo>
                  <a:pt x="16912617" y="5870329"/>
                  <a:pt x="16927318" y="5863887"/>
                  <a:pt x="16936303" y="5863887"/>
                </a:cubicBezTo>
                <a:close/>
                <a:moveTo>
                  <a:pt x="7480490" y="8042428"/>
                </a:moveTo>
                <a:cubicBezTo>
                  <a:pt x="7476952" y="8027054"/>
                  <a:pt x="7470322" y="8017789"/>
                  <a:pt x="7460070" y="8020148"/>
                </a:cubicBezTo>
                <a:cubicBezTo>
                  <a:pt x="7463608" y="8035522"/>
                  <a:pt x="7470239" y="8044787"/>
                  <a:pt x="7480490" y="8042428"/>
                </a:cubicBezTo>
                <a:close/>
                <a:moveTo>
                  <a:pt x="3445199" y="8971690"/>
                </a:moveTo>
                <a:cubicBezTo>
                  <a:pt x="3418349" y="8972550"/>
                  <a:pt x="3398959" y="8982332"/>
                  <a:pt x="3376939" y="8976760"/>
                </a:cubicBezTo>
                <a:cubicBezTo>
                  <a:pt x="3326051" y="8967191"/>
                  <a:pt x="3388980" y="8915463"/>
                  <a:pt x="3398094" y="8908047"/>
                </a:cubicBezTo>
                <a:cubicBezTo>
                  <a:pt x="3413018" y="8925893"/>
                  <a:pt x="3429108" y="8948792"/>
                  <a:pt x="3445199" y="8971690"/>
                </a:cubicBezTo>
                <a:close/>
                <a:moveTo>
                  <a:pt x="1377614" y="9447540"/>
                </a:moveTo>
                <a:cubicBezTo>
                  <a:pt x="1374091" y="9432229"/>
                  <a:pt x="1376500" y="9420923"/>
                  <a:pt x="1386017" y="9418733"/>
                </a:cubicBezTo>
                <a:cubicBezTo>
                  <a:pt x="1389541" y="9434047"/>
                  <a:pt x="1387131" y="9445350"/>
                  <a:pt x="1377614" y="9447540"/>
                </a:cubicBezTo>
                <a:close/>
                <a:moveTo>
                  <a:pt x="759758" y="9589741"/>
                </a:moveTo>
                <a:cubicBezTo>
                  <a:pt x="753010" y="9560417"/>
                  <a:pt x="773685" y="9560805"/>
                  <a:pt x="783459" y="9558555"/>
                </a:cubicBezTo>
                <a:cubicBezTo>
                  <a:pt x="789083" y="9582993"/>
                  <a:pt x="774422" y="9586367"/>
                  <a:pt x="759758" y="9589741"/>
                </a:cubicBezTo>
                <a:close/>
                <a:moveTo>
                  <a:pt x="8604249" y="7786496"/>
                </a:moveTo>
                <a:cubicBezTo>
                  <a:pt x="8612283" y="7783296"/>
                  <a:pt x="8617216" y="7775420"/>
                  <a:pt x="8612498" y="7754922"/>
                </a:cubicBezTo>
                <a:cubicBezTo>
                  <a:pt x="8597121" y="7758461"/>
                  <a:pt x="8567956" y="7748983"/>
                  <a:pt x="8577391" y="7789981"/>
                </a:cubicBezTo>
                <a:cubicBezTo>
                  <a:pt x="8585079" y="7788212"/>
                  <a:pt x="8596214" y="7789694"/>
                  <a:pt x="8604249" y="7786496"/>
                </a:cubicBezTo>
                <a:close/>
                <a:moveTo>
                  <a:pt x="3226325" y="9025666"/>
                </a:moveTo>
                <a:cubicBezTo>
                  <a:pt x="3218818" y="9027394"/>
                  <a:pt x="3210601" y="9026516"/>
                  <a:pt x="3205104" y="9027781"/>
                </a:cubicBezTo>
                <a:cubicBezTo>
                  <a:pt x="3202684" y="9017269"/>
                  <a:pt x="3201474" y="9012012"/>
                  <a:pt x="3199054" y="9001498"/>
                </a:cubicBezTo>
                <a:cubicBezTo>
                  <a:pt x="3211259" y="9004225"/>
                  <a:pt x="3226847" y="9006173"/>
                  <a:pt x="3243281" y="9007926"/>
                </a:cubicBezTo>
                <a:cubicBezTo>
                  <a:pt x="3240625" y="9019605"/>
                  <a:pt x="3233832" y="9023939"/>
                  <a:pt x="3226325" y="9025666"/>
                </a:cubicBezTo>
                <a:close/>
                <a:moveTo>
                  <a:pt x="7543471" y="8034674"/>
                </a:moveTo>
                <a:cubicBezTo>
                  <a:pt x="7560130" y="8030840"/>
                  <a:pt x="7577878" y="8020015"/>
                  <a:pt x="7588129" y="8017655"/>
                </a:cubicBezTo>
                <a:cubicBezTo>
                  <a:pt x="7575155" y="7961282"/>
                  <a:pt x="7525850" y="8005009"/>
                  <a:pt x="7505347" y="8009728"/>
                </a:cubicBezTo>
                <a:cubicBezTo>
                  <a:pt x="7511244" y="8035350"/>
                  <a:pt x="7526813" y="8038508"/>
                  <a:pt x="7543471" y="8034674"/>
                </a:cubicBezTo>
                <a:close/>
                <a:moveTo>
                  <a:pt x="4431939" y="8752633"/>
                </a:moveTo>
                <a:cubicBezTo>
                  <a:pt x="4405840" y="8757352"/>
                  <a:pt x="4375493" y="8753011"/>
                  <a:pt x="4349600" y="8726014"/>
                </a:cubicBezTo>
                <a:cubicBezTo>
                  <a:pt x="4359019" y="8699129"/>
                  <a:pt x="4386878" y="8723615"/>
                  <a:pt x="4385948" y="8715331"/>
                </a:cubicBezTo>
                <a:lnTo>
                  <a:pt x="4383032" y="8708463"/>
                </a:lnTo>
                <a:lnTo>
                  <a:pt x="4379559" y="8711610"/>
                </a:lnTo>
                <a:cubicBezTo>
                  <a:pt x="4376527" y="8716339"/>
                  <a:pt x="4375399" y="8702489"/>
                  <a:pt x="4375027" y="8695269"/>
                </a:cubicBezTo>
                <a:lnTo>
                  <a:pt x="4375023" y="8695227"/>
                </a:lnTo>
                <a:lnTo>
                  <a:pt x="4373672" y="8693012"/>
                </a:lnTo>
                <a:lnTo>
                  <a:pt x="4374953" y="8693475"/>
                </a:lnTo>
                <a:lnTo>
                  <a:pt x="4374860" y="8691191"/>
                </a:lnTo>
                <a:lnTo>
                  <a:pt x="4376655" y="8694089"/>
                </a:lnTo>
                <a:lnTo>
                  <a:pt x="4416603" y="8708534"/>
                </a:lnTo>
                <a:cubicBezTo>
                  <a:pt x="4430753" y="8716950"/>
                  <a:pt x="4444366" y="8728922"/>
                  <a:pt x="4456300" y="8745395"/>
                </a:cubicBezTo>
                <a:cubicBezTo>
                  <a:pt x="4448868" y="8748479"/>
                  <a:pt x="4440639" y="8751056"/>
                  <a:pt x="4431939" y="8752633"/>
                </a:cubicBezTo>
                <a:close/>
                <a:moveTo>
                  <a:pt x="17239347" y="5805909"/>
                </a:moveTo>
                <a:cubicBezTo>
                  <a:pt x="17239347" y="5787657"/>
                  <a:pt x="17233630" y="5774772"/>
                  <a:pt x="17224644" y="5774772"/>
                </a:cubicBezTo>
                <a:cubicBezTo>
                  <a:pt x="17224644" y="5794098"/>
                  <a:pt x="17228729" y="5805908"/>
                  <a:pt x="17239347" y="5805909"/>
                </a:cubicBezTo>
                <a:close/>
                <a:moveTo>
                  <a:pt x="23793226" y="4298628"/>
                </a:moveTo>
                <a:cubicBezTo>
                  <a:pt x="23793226" y="4279381"/>
                  <a:pt x="23798030" y="4266549"/>
                  <a:pt x="23806836" y="4266549"/>
                </a:cubicBezTo>
                <a:cubicBezTo>
                  <a:pt x="23806836" y="4285796"/>
                  <a:pt x="23802033" y="4298628"/>
                  <a:pt x="23793226" y="4298628"/>
                </a:cubicBezTo>
                <a:close/>
                <a:moveTo>
                  <a:pt x="23933721" y="4270146"/>
                </a:moveTo>
                <a:cubicBezTo>
                  <a:pt x="23933721" y="4249690"/>
                  <a:pt x="23938272" y="4242871"/>
                  <a:pt x="23947373" y="4242871"/>
                </a:cubicBezTo>
                <a:cubicBezTo>
                  <a:pt x="23947373" y="4263328"/>
                  <a:pt x="23942821" y="4270146"/>
                  <a:pt x="23933721" y="4270146"/>
                </a:cubicBezTo>
                <a:close/>
                <a:moveTo>
                  <a:pt x="3258918" y="9030118"/>
                </a:moveTo>
                <a:cubicBezTo>
                  <a:pt x="3257928" y="9031786"/>
                  <a:pt x="3254692" y="9029651"/>
                  <a:pt x="3248228" y="9025434"/>
                </a:cubicBezTo>
                <a:cubicBezTo>
                  <a:pt x="3252197" y="9018810"/>
                  <a:pt x="3257411" y="9017610"/>
                  <a:pt x="3256162" y="9012185"/>
                </a:cubicBezTo>
                <a:cubicBezTo>
                  <a:pt x="3258659" y="9023034"/>
                  <a:pt x="3259906" y="9028452"/>
                  <a:pt x="3258918" y="9030118"/>
                </a:cubicBezTo>
                <a:close/>
                <a:moveTo>
                  <a:pt x="16883210" y="5896096"/>
                </a:moveTo>
                <a:cubicBezTo>
                  <a:pt x="16893012" y="5896096"/>
                  <a:pt x="16897912" y="5889654"/>
                  <a:pt x="16897912" y="5863887"/>
                </a:cubicBezTo>
                <a:cubicBezTo>
                  <a:pt x="16888111" y="5863887"/>
                  <a:pt x="16883210" y="5876771"/>
                  <a:pt x="16883210" y="5896096"/>
                </a:cubicBezTo>
                <a:close/>
                <a:moveTo>
                  <a:pt x="25697733" y="3872502"/>
                </a:moveTo>
                <a:cubicBezTo>
                  <a:pt x="25683815" y="3852940"/>
                  <a:pt x="25673171" y="3826860"/>
                  <a:pt x="25659254" y="3807292"/>
                </a:cubicBezTo>
                <a:cubicBezTo>
                  <a:pt x="25678085" y="3807292"/>
                  <a:pt x="25697733" y="3807292"/>
                  <a:pt x="25712472" y="3807292"/>
                </a:cubicBezTo>
                <a:cubicBezTo>
                  <a:pt x="25707559" y="3826860"/>
                  <a:pt x="25702646" y="3852940"/>
                  <a:pt x="25697733" y="3872502"/>
                </a:cubicBezTo>
                <a:close/>
                <a:moveTo>
                  <a:pt x="5316011" y="8564718"/>
                </a:moveTo>
                <a:cubicBezTo>
                  <a:pt x="5292809" y="8570743"/>
                  <a:pt x="5268487" y="8569481"/>
                  <a:pt x="5244130" y="8544861"/>
                </a:cubicBezTo>
                <a:cubicBezTo>
                  <a:pt x="5263216" y="8534976"/>
                  <a:pt x="5284974" y="8513491"/>
                  <a:pt x="5312733" y="8518088"/>
                </a:cubicBezTo>
                <a:cubicBezTo>
                  <a:pt x="5335420" y="8523851"/>
                  <a:pt x="5358464" y="8535027"/>
                  <a:pt x="5381153" y="8540798"/>
                </a:cubicBezTo>
                <a:cubicBezTo>
                  <a:pt x="5361290" y="8545369"/>
                  <a:pt x="5339211" y="8558690"/>
                  <a:pt x="5316011" y="8564718"/>
                </a:cubicBezTo>
                <a:close/>
                <a:moveTo>
                  <a:pt x="8552539" y="7822707"/>
                </a:moveTo>
                <a:cubicBezTo>
                  <a:pt x="8562790" y="7820348"/>
                  <a:pt x="8565554" y="7808905"/>
                  <a:pt x="8562013" y="7793520"/>
                </a:cubicBezTo>
                <a:cubicBezTo>
                  <a:pt x="8551762" y="7795879"/>
                  <a:pt x="8548992" y="7807297"/>
                  <a:pt x="8552539" y="7822707"/>
                </a:cubicBezTo>
                <a:close/>
                <a:moveTo>
                  <a:pt x="26680422" y="3651110"/>
                </a:moveTo>
                <a:cubicBezTo>
                  <a:pt x="26671221" y="3657156"/>
                  <a:pt x="26660708" y="3650246"/>
                  <a:pt x="26660708" y="3622604"/>
                </a:cubicBezTo>
                <a:cubicBezTo>
                  <a:pt x="26670053" y="3628747"/>
                  <a:pt x="26679399" y="3634890"/>
                  <a:pt x="26688747" y="3641034"/>
                </a:cubicBezTo>
                <a:cubicBezTo>
                  <a:pt x="26686409" y="3645640"/>
                  <a:pt x="26683489" y="3649095"/>
                  <a:pt x="26680422" y="3651110"/>
                </a:cubicBezTo>
                <a:close/>
                <a:moveTo>
                  <a:pt x="3497336" y="8987472"/>
                </a:moveTo>
                <a:cubicBezTo>
                  <a:pt x="3493838" y="8972274"/>
                  <a:pt x="3489181" y="8952041"/>
                  <a:pt x="3485688" y="8936860"/>
                </a:cubicBezTo>
                <a:cubicBezTo>
                  <a:pt x="3495964" y="8934495"/>
                  <a:pt x="3510210" y="8925888"/>
                  <a:pt x="3527099" y="8932659"/>
                </a:cubicBezTo>
                <a:cubicBezTo>
                  <a:pt x="3544839" y="8939232"/>
                  <a:pt x="3497336" y="8987472"/>
                  <a:pt x="3497336" y="8987472"/>
                </a:cubicBezTo>
                <a:close/>
                <a:moveTo>
                  <a:pt x="1428895" y="9463517"/>
                </a:moveTo>
                <a:cubicBezTo>
                  <a:pt x="1425368" y="9448189"/>
                  <a:pt x="1427780" y="9436894"/>
                  <a:pt x="1437300" y="9434703"/>
                </a:cubicBezTo>
                <a:cubicBezTo>
                  <a:pt x="1440827" y="9450030"/>
                  <a:pt x="1438415" y="9461326"/>
                  <a:pt x="1428895" y="9463517"/>
                </a:cubicBezTo>
                <a:close/>
                <a:moveTo>
                  <a:pt x="1767179" y="9385662"/>
                </a:moveTo>
                <a:cubicBezTo>
                  <a:pt x="1756744" y="9388064"/>
                  <a:pt x="1754396" y="9377863"/>
                  <a:pt x="1750869" y="9362536"/>
                </a:cubicBezTo>
                <a:cubicBezTo>
                  <a:pt x="1761304" y="9360135"/>
                  <a:pt x="1763651" y="9370334"/>
                  <a:pt x="1767179" y="9385662"/>
                </a:cubicBezTo>
                <a:close/>
                <a:moveTo>
                  <a:pt x="3286349" y="9036032"/>
                </a:moveTo>
                <a:cubicBezTo>
                  <a:pt x="3279598" y="9006699"/>
                  <a:pt x="3296035" y="9008062"/>
                  <a:pt x="3306244" y="9005712"/>
                </a:cubicBezTo>
                <a:cubicBezTo>
                  <a:pt x="3311871" y="9030158"/>
                  <a:pt x="3296555" y="9033683"/>
                  <a:pt x="3286349" y="9036032"/>
                </a:cubicBezTo>
                <a:close/>
                <a:moveTo>
                  <a:pt x="25748920" y="3870114"/>
                </a:moveTo>
                <a:cubicBezTo>
                  <a:pt x="25741845" y="3872520"/>
                  <a:pt x="25734771" y="3872520"/>
                  <a:pt x="25727697" y="3872520"/>
                </a:cubicBezTo>
                <a:cubicBezTo>
                  <a:pt x="25727696" y="3866104"/>
                  <a:pt x="25727697" y="3853273"/>
                  <a:pt x="25727696" y="3840442"/>
                </a:cubicBezTo>
                <a:cubicBezTo>
                  <a:pt x="25741846" y="3846857"/>
                  <a:pt x="25755994" y="3853273"/>
                  <a:pt x="25770139" y="3853273"/>
                </a:cubicBezTo>
                <a:cubicBezTo>
                  <a:pt x="25763067" y="3862896"/>
                  <a:pt x="25755993" y="3867708"/>
                  <a:pt x="25748920" y="3870114"/>
                </a:cubicBezTo>
                <a:close/>
                <a:moveTo>
                  <a:pt x="4846994" y="8684784"/>
                </a:moveTo>
                <a:cubicBezTo>
                  <a:pt x="4790632" y="8697755"/>
                  <a:pt x="4725514" y="8696123"/>
                  <a:pt x="4664881" y="8710078"/>
                </a:cubicBezTo>
                <a:cubicBezTo>
                  <a:pt x="4644386" y="8714795"/>
                  <a:pt x="4589234" y="8733022"/>
                  <a:pt x="4577118" y="8680377"/>
                </a:cubicBezTo>
                <a:cubicBezTo>
                  <a:pt x="4607861" y="8673302"/>
                  <a:pt x="4638604" y="8666227"/>
                  <a:pt x="4669347" y="8659151"/>
                </a:cubicBezTo>
                <a:cubicBezTo>
                  <a:pt x="4729701" y="8667431"/>
                  <a:pt x="4785783" y="8676686"/>
                  <a:pt x="4846994" y="8684784"/>
                </a:cubicBezTo>
                <a:close/>
                <a:moveTo>
                  <a:pt x="24711832" y="4114033"/>
                </a:moveTo>
                <a:cubicBezTo>
                  <a:pt x="24711833" y="4094787"/>
                  <a:pt x="24716384" y="4081958"/>
                  <a:pt x="24725483" y="4081958"/>
                </a:cubicBezTo>
                <a:cubicBezTo>
                  <a:pt x="24725482" y="4107617"/>
                  <a:pt x="24720931" y="4114032"/>
                  <a:pt x="24711832" y="4114033"/>
                </a:cubicBezTo>
                <a:close/>
                <a:moveTo>
                  <a:pt x="23911285" y="4298606"/>
                </a:moveTo>
                <a:cubicBezTo>
                  <a:pt x="23886607" y="4279017"/>
                  <a:pt x="23861930" y="4259429"/>
                  <a:pt x="23837250" y="4239840"/>
                </a:cubicBezTo>
                <a:cubicBezTo>
                  <a:pt x="23822444" y="4226781"/>
                  <a:pt x="23807636" y="4220251"/>
                  <a:pt x="23807636" y="4183347"/>
                </a:cubicBezTo>
                <a:cubicBezTo>
                  <a:pt x="23813806" y="4168655"/>
                  <a:pt x="23820283" y="4160900"/>
                  <a:pt x="23826918" y="4158010"/>
                </a:cubicBezTo>
                <a:cubicBezTo>
                  <a:pt x="23846814" y="4149339"/>
                  <a:pt x="23868100" y="4184435"/>
                  <a:pt x="23886607" y="4207192"/>
                </a:cubicBezTo>
                <a:cubicBezTo>
                  <a:pt x="23906348" y="4226781"/>
                  <a:pt x="23911284" y="4252899"/>
                  <a:pt x="23911285" y="4298606"/>
                </a:cubicBezTo>
                <a:close/>
                <a:moveTo>
                  <a:pt x="3556384" y="8988669"/>
                </a:moveTo>
                <a:cubicBezTo>
                  <a:pt x="3552095" y="8989318"/>
                  <a:pt x="3547737" y="8987271"/>
                  <a:pt x="3543899" y="8981377"/>
                </a:cubicBezTo>
                <a:cubicBezTo>
                  <a:pt x="3519003" y="8943713"/>
                  <a:pt x="3566756" y="8943570"/>
                  <a:pt x="3577029" y="8941206"/>
                </a:cubicBezTo>
                <a:cubicBezTo>
                  <a:pt x="3581477" y="8960533"/>
                  <a:pt x="3569249" y="8986725"/>
                  <a:pt x="3556384" y="8988669"/>
                </a:cubicBezTo>
                <a:close/>
                <a:moveTo>
                  <a:pt x="1850634" y="9386290"/>
                </a:moveTo>
                <a:cubicBezTo>
                  <a:pt x="1841117" y="9388480"/>
                  <a:pt x="1835109" y="9384150"/>
                  <a:pt x="1831364" y="9367878"/>
                </a:cubicBezTo>
                <a:cubicBezTo>
                  <a:pt x="1840881" y="9365688"/>
                  <a:pt x="1846888" y="9370015"/>
                  <a:pt x="1850634" y="9386290"/>
                </a:cubicBezTo>
                <a:close/>
                <a:moveTo>
                  <a:pt x="1881564" y="9379172"/>
                </a:moveTo>
                <a:cubicBezTo>
                  <a:pt x="1877025" y="9359448"/>
                  <a:pt x="1871347" y="9334778"/>
                  <a:pt x="1885627" y="9331492"/>
                </a:cubicBezTo>
                <a:cubicBezTo>
                  <a:pt x="1890169" y="9351227"/>
                  <a:pt x="1895844" y="9375885"/>
                  <a:pt x="1881564" y="9379172"/>
                </a:cubicBezTo>
                <a:close/>
                <a:moveTo>
                  <a:pt x="3335881" y="9044467"/>
                </a:moveTo>
                <a:cubicBezTo>
                  <a:pt x="3332476" y="9029670"/>
                  <a:pt x="3329069" y="9014868"/>
                  <a:pt x="3325664" y="9000073"/>
                </a:cubicBezTo>
                <a:cubicBezTo>
                  <a:pt x="3335712" y="8997761"/>
                  <a:pt x="3345759" y="8995448"/>
                  <a:pt x="3355803" y="8993137"/>
                </a:cubicBezTo>
                <a:cubicBezTo>
                  <a:pt x="3363095" y="9001838"/>
                  <a:pt x="3370392" y="9010559"/>
                  <a:pt x="3376849" y="9019458"/>
                </a:cubicBezTo>
                <a:cubicBezTo>
                  <a:pt x="3364885" y="9032599"/>
                  <a:pt x="3350952" y="9040998"/>
                  <a:pt x="3335881" y="9044467"/>
                </a:cubicBezTo>
                <a:close/>
                <a:moveTo>
                  <a:pt x="4551963" y="8764591"/>
                </a:moveTo>
                <a:cubicBezTo>
                  <a:pt x="4526114" y="8765346"/>
                  <a:pt x="4503391" y="8760189"/>
                  <a:pt x="4476691" y="8761145"/>
                </a:cubicBezTo>
                <a:cubicBezTo>
                  <a:pt x="4501121" y="8750327"/>
                  <a:pt x="4519300" y="8735742"/>
                  <a:pt x="4541746" y="8720197"/>
                </a:cubicBezTo>
                <a:cubicBezTo>
                  <a:pt x="4545151" y="8734992"/>
                  <a:pt x="4548557" y="8749794"/>
                  <a:pt x="4551963" y="8764591"/>
                </a:cubicBezTo>
                <a:close/>
                <a:moveTo>
                  <a:pt x="1480714" y="9473637"/>
                </a:moveTo>
                <a:cubicBezTo>
                  <a:pt x="1473790" y="9476616"/>
                  <a:pt x="1463987" y="9476105"/>
                  <a:pt x="1456102" y="9477920"/>
                </a:cubicBezTo>
                <a:cubicBezTo>
                  <a:pt x="1450054" y="9451641"/>
                  <a:pt x="1472289" y="9452055"/>
                  <a:pt x="1488059" y="9448425"/>
                </a:cubicBezTo>
                <a:cubicBezTo>
                  <a:pt x="1491688" y="9464194"/>
                  <a:pt x="1487642" y="9470660"/>
                  <a:pt x="1480714" y="9473637"/>
                </a:cubicBezTo>
                <a:close/>
                <a:moveTo>
                  <a:pt x="22989525" y="4525045"/>
                </a:moveTo>
                <a:cubicBezTo>
                  <a:pt x="22987250" y="4525847"/>
                  <a:pt x="22984974" y="4524243"/>
                  <a:pt x="22982700" y="4517828"/>
                </a:cubicBezTo>
                <a:cubicBezTo>
                  <a:pt x="22982699" y="4511413"/>
                  <a:pt x="22987248" y="4504997"/>
                  <a:pt x="22987249" y="4498582"/>
                </a:cubicBezTo>
                <a:cubicBezTo>
                  <a:pt x="22991800" y="4504997"/>
                  <a:pt x="22991801" y="4511413"/>
                  <a:pt x="22996351" y="4517828"/>
                </a:cubicBezTo>
                <a:cubicBezTo>
                  <a:pt x="22994076" y="4521035"/>
                  <a:pt x="22991800" y="4524243"/>
                  <a:pt x="22989525" y="4525045"/>
                </a:cubicBezTo>
                <a:close/>
                <a:moveTo>
                  <a:pt x="24783069" y="4114037"/>
                </a:moveTo>
                <a:cubicBezTo>
                  <a:pt x="24763572" y="4114038"/>
                  <a:pt x="24720521" y="4088510"/>
                  <a:pt x="24710772" y="4043832"/>
                </a:cubicBezTo>
                <a:cubicBezTo>
                  <a:pt x="24701023" y="3980006"/>
                  <a:pt x="24735141" y="3974687"/>
                  <a:pt x="24753825" y="3968305"/>
                </a:cubicBezTo>
                <a:cubicBezTo>
                  <a:pt x="24768446" y="4011919"/>
                  <a:pt x="24778195" y="4062976"/>
                  <a:pt x="24783069" y="4114037"/>
                </a:cubicBezTo>
                <a:close/>
                <a:moveTo>
                  <a:pt x="24819322" y="4109362"/>
                </a:moveTo>
                <a:lnTo>
                  <a:pt x="24824567" y="4101256"/>
                </a:lnTo>
                <a:lnTo>
                  <a:pt x="24824084" y="4102005"/>
                </a:lnTo>
                <a:close/>
                <a:moveTo>
                  <a:pt x="26507260" y="3720948"/>
                </a:moveTo>
                <a:cubicBezTo>
                  <a:pt x="26497581" y="3701126"/>
                  <a:pt x="26483064" y="3687910"/>
                  <a:pt x="26473387" y="3674696"/>
                </a:cubicBezTo>
                <a:cubicBezTo>
                  <a:pt x="26483064" y="3674697"/>
                  <a:pt x="26526613" y="3681304"/>
                  <a:pt x="26507260" y="3720948"/>
                </a:cubicBezTo>
                <a:close/>
                <a:moveTo>
                  <a:pt x="25328339" y="3993261"/>
                </a:moveTo>
                <a:cubicBezTo>
                  <a:pt x="25328339" y="3973932"/>
                  <a:pt x="25318537" y="3967490"/>
                  <a:pt x="25313636" y="3967490"/>
                </a:cubicBezTo>
                <a:cubicBezTo>
                  <a:pt x="25313637" y="3985740"/>
                  <a:pt x="25318537" y="3993261"/>
                  <a:pt x="25328339" y="3993261"/>
                </a:cubicBezTo>
                <a:close/>
                <a:moveTo>
                  <a:pt x="17068630" y="5896096"/>
                </a:moveTo>
                <a:cubicBezTo>
                  <a:pt x="17083333" y="5889654"/>
                  <a:pt x="17092318" y="5883213"/>
                  <a:pt x="17107021" y="5870329"/>
                </a:cubicBezTo>
                <a:cubicBezTo>
                  <a:pt x="17103345" y="5862276"/>
                  <a:pt x="17099669" y="5858652"/>
                  <a:pt x="17096083" y="5858048"/>
                </a:cubicBezTo>
                <a:cubicBezTo>
                  <a:pt x="17085325" y="5856237"/>
                  <a:pt x="17075369" y="5881602"/>
                  <a:pt x="17068630" y="5896096"/>
                </a:cubicBezTo>
                <a:close/>
                <a:moveTo>
                  <a:pt x="24816301" y="4114033"/>
                </a:moveTo>
                <a:cubicBezTo>
                  <a:pt x="24816301" y="4114033"/>
                  <a:pt x="24817599" y="4112029"/>
                  <a:pt x="24819219" y="4109523"/>
                </a:cubicBezTo>
                <a:lnTo>
                  <a:pt x="24819322" y="4109362"/>
                </a:lnTo>
                <a:close/>
                <a:moveTo>
                  <a:pt x="18547412" y="5556877"/>
                </a:moveTo>
                <a:cubicBezTo>
                  <a:pt x="18538066" y="5556877"/>
                  <a:pt x="18524047" y="5563020"/>
                  <a:pt x="18519373" y="5544591"/>
                </a:cubicBezTo>
                <a:cubicBezTo>
                  <a:pt x="18524046" y="5541519"/>
                  <a:pt x="18531056" y="5536912"/>
                  <a:pt x="18536898" y="5536912"/>
                </a:cubicBezTo>
                <a:cubicBezTo>
                  <a:pt x="18542739" y="5536913"/>
                  <a:pt x="18547412" y="5541519"/>
                  <a:pt x="18547412" y="5556877"/>
                </a:cubicBezTo>
                <a:close/>
                <a:moveTo>
                  <a:pt x="26010067" y="3839440"/>
                </a:moveTo>
                <a:cubicBezTo>
                  <a:pt x="26007571" y="3830469"/>
                  <a:pt x="26006324" y="3825978"/>
                  <a:pt x="26006948" y="3824480"/>
                </a:cubicBezTo>
                <a:cubicBezTo>
                  <a:pt x="26007571" y="3822986"/>
                  <a:pt x="26010068" y="3824480"/>
                  <a:pt x="26015055" y="3827480"/>
                </a:cubicBezTo>
                <a:cubicBezTo>
                  <a:pt x="26010067" y="3833459"/>
                  <a:pt x="26010067" y="3833459"/>
                  <a:pt x="26010067" y="3839440"/>
                </a:cubicBezTo>
                <a:close/>
                <a:moveTo>
                  <a:pt x="23675298" y="4379124"/>
                </a:moveTo>
                <a:lnTo>
                  <a:pt x="23674196" y="4374465"/>
                </a:lnTo>
                <a:lnTo>
                  <a:pt x="23667147" y="4374465"/>
                </a:lnTo>
                <a:lnTo>
                  <a:pt x="23670956" y="4360756"/>
                </a:lnTo>
                <a:lnTo>
                  <a:pt x="23670749" y="4359879"/>
                </a:lnTo>
                <a:lnTo>
                  <a:pt x="23671388" y="4359204"/>
                </a:lnTo>
                <a:lnTo>
                  <a:pt x="23672133" y="4356519"/>
                </a:lnTo>
                <a:lnTo>
                  <a:pt x="23672541" y="4357983"/>
                </a:lnTo>
                <a:lnTo>
                  <a:pt x="23677573" y="4352662"/>
                </a:lnTo>
                <a:cubicBezTo>
                  <a:pt x="23679849" y="4353463"/>
                  <a:pt x="23682124" y="4356671"/>
                  <a:pt x="23684400" y="4359879"/>
                </a:cubicBezTo>
                <a:cubicBezTo>
                  <a:pt x="23679849" y="4366294"/>
                  <a:pt x="23679850" y="4372709"/>
                  <a:pt x="23675298" y="4379124"/>
                </a:cubicBezTo>
                <a:close/>
                <a:moveTo>
                  <a:pt x="24318884" y="4235386"/>
                </a:moveTo>
                <a:cubicBezTo>
                  <a:pt x="24313042" y="4233782"/>
                  <a:pt x="24308370" y="4225762"/>
                  <a:pt x="24308370" y="4209723"/>
                </a:cubicBezTo>
                <a:cubicBezTo>
                  <a:pt x="24317716" y="4209723"/>
                  <a:pt x="24327060" y="4216139"/>
                  <a:pt x="24336409" y="4222555"/>
                </a:cubicBezTo>
                <a:cubicBezTo>
                  <a:pt x="24331735" y="4232179"/>
                  <a:pt x="24324725" y="4236990"/>
                  <a:pt x="24318884" y="4235386"/>
                </a:cubicBezTo>
                <a:close/>
                <a:moveTo>
                  <a:pt x="26708222" y="3687828"/>
                </a:moveTo>
                <a:cubicBezTo>
                  <a:pt x="26703550" y="3681412"/>
                  <a:pt x="26694201" y="3674997"/>
                  <a:pt x="26689528" y="3674998"/>
                </a:cubicBezTo>
                <a:cubicBezTo>
                  <a:pt x="26694201" y="3665374"/>
                  <a:pt x="26698873" y="3663771"/>
                  <a:pt x="26703547" y="3665374"/>
                </a:cubicBezTo>
                <a:cubicBezTo>
                  <a:pt x="26708222" y="3666978"/>
                  <a:pt x="26712895" y="3671789"/>
                  <a:pt x="26717567" y="3674997"/>
                </a:cubicBezTo>
                <a:cubicBezTo>
                  <a:pt x="26712895" y="3674997"/>
                  <a:pt x="26712895" y="3681412"/>
                  <a:pt x="26708222" y="3687828"/>
                </a:cubicBezTo>
                <a:close/>
                <a:moveTo>
                  <a:pt x="3401837" y="9055354"/>
                </a:moveTo>
                <a:cubicBezTo>
                  <a:pt x="3394612" y="9023959"/>
                  <a:pt x="3410514" y="9025965"/>
                  <a:pt x="3425175" y="9022591"/>
                </a:cubicBezTo>
                <a:cubicBezTo>
                  <a:pt x="3432401" y="9053988"/>
                  <a:pt x="3411614" y="9053104"/>
                  <a:pt x="3401837" y="9055354"/>
                </a:cubicBezTo>
                <a:close/>
                <a:moveTo>
                  <a:pt x="18414837" y="5601713"/>
                </a:moveTo>
                <a:lnTo>
                  <a:pt x="18415044" y="5600656"/>
                </a:lnTo>
                <a:cubicBezTo>
                  <a:pt x="18415668" y="5597468"/>
                  <a:pt x="18415979" y="5595875"/>
                  <a:pt x="18415512" y="5598265"/>
                </a:cubicBezTo>
                <a:close/>
                <a:moveTo>
                  <a:pt x="2968920" y="9156689"/>
                </a:moveTo>
                <a:cubicBezTo>
                  <a:pt x="2965481" y="9141746"/>
                  <a:pt x="2967814" y="9130102"/>
                  <a:pt x="2977333" y="9127911"/>
                </a:cubicBezTo>
                <a:cubicBezTo>
                  <a:pt x="2981986" y="9148129"/>
                  <a:pt x="2978440" y="9154498"/>
                  <a:pt x="2968920" y="9156689"/>
                </a:cubicBezTo>
                <a:close/>
                <a:moveTo>
                  <a:pt x="4992090" y="8691065"/>
                </a:moveTo>
                <a:cubicBezTo>
                  <a:pt x="4988651" y="8676121"/>
                  <a:pt x="4990983" y="8664478"/>
                  <a:pt x="5000503" y="8662287"/>
                </a:cubicBezTo>
                <a:cubicBezTo>
                  <a:pt x="5005156" y="8682504"/>
                  <a:pt x="5001610" y="8688874"/>
                  <a:pt x="4992090" y="8691065"/>
                </a:cubicBezTo>
                <a:close/>
                <a:moveTo>
                  <a:pt x="7050847" y="8218784"/>
                </a:moveTo>
                <a:cubicBezTo>
                  <a:pt x="7060728" y="8217747"/>
                  <a:pt x="7071376" y="8211249"/>
                  <a:pt x="7079065" y="8209480"/>
                </a:cubicBezTo>
                <a:cubicBezTo>
                  <a:pt x="7071006" y="8174461"/>
                  <a:pt x="7042610" y="8191787"/>
                  <a:pt x="7027233" y="8195326"/>
                </a:cubicBezTo>
                <a:cubicBezTo>
                  <a:pt x="7031853" y="8215398"/>
                  <a:pt x="7040966" y="8219823"/>
                  <a:pt x="7050847" y="8218784"/>
                </a:cubicBezTo>
                <a:close/>
                <a:moveTo>
                  <a:pt x="1944372" y="9394941"/>
                </a:moveTo>
                <a:cubicBezTo>
                  <a:pt x="1936398" y="9398015"/>
                  <a:pt x="1925363" y="9396499"/>
                  <a:pt x="1917747" y="9398252"/>
                </a:cubicBezTo>
                <a:cubicBezTo>
                  <a:pt x="1908486" y="9358009"/>
                  <a:pt x="1937410" y="9367582"/>
                  <a:pt x="1952633" y="9364079"/>
                </a:cubicBezTo>
                <a:cubicBezTo>
                  <a:pt x="1957263" y="9384199"/>
                  <a:pt x="1952349" y="9391867"/>
                  <a:pt x="1944372" y="9394941"/>
                </a:cubicBezTo>
                <a:close/>
                <a:moveTo>
                  <a:pt x="18413373" y="5609198"/>
                </a:moveTo>
                <a:lnTo>
                  <a:pt x="18414167" y="5605138"/>
                </a:lnTo>
                <a:lnTo>
                  <a:pt x="18414837" y="5601713"/>
                </a:lnTo>
                <a:close/>
                <a:moveTo>
                  <a:pt x="25698080" y="3934125"/>
                </a:moveTo>
                <a:cubicBezTo>
                  <a:pt x="25688473" y="3934125"/>
                  <a:pt x="25670062" y="3934124"/>
                  <a:pt x="25670062" y="3903408"/>
                </a:cubicBezTo>
                <a:cubicBezTo>
                  <a:pt x="25684469" y="3903408"/>
                  <a:pt x="25698080" y="3897265"/>
                  <a:pt x="25698080" y="3934125"/>
                </a:cubicBezTo>
                <a:close/>
                <a:moveTo>
                  <a:pt x="16738210" y="5997558"/>
                </a:moveTo>
                <a:cubicBezTo>
                  <a:pt x="16749199" y="5993935"/>
                  <a:pt x="16760072" y="5954075"/>
                  <a:pt x="16770487" y="5954075"/>
                </a:cubicBezTo>
                <a:cubicBezTo>
                  <a:pt x="16794992" y="5947633"/>
                  <a:pt x="16824398" y="5934749"/>
                  <a:pt x="16853804" y="5928306"/>
                </a:cubicBezTo>
                <a:cubicBezTo>
                  <a:pt x="16853804" y="5908980"/>
                  <a:pt x="16853804" y="5889654"/>
                  <a:pt x="16853804" y="5863887"/>
                </a:cubicBezTo>
                <a:cubicBezTo>
                  <a:pt x="16824398" y="5883213"/>
                  <a:pt x="16799893" y="5896096"/>
                  <a:pt x="16775388" y="5921864"/>
                </a:cubicBezTo>
                <a:cubicBezTo>
                  <a:pt x="16760685" y="5941191"/>
                  <a:pt x="16751701" y="5954075"/>
                  <a:pt x="16736997" y="5954075"/>
                </a:cubicBezTo>
                <a:cubicBezTo>
                  <a:pt x="16727195" y="5954075"/>
                  <a:pt x="16717394" y="5966958"/>
                  <a:pt x="16727195" y="5986284"/>
                </a:cubicBezTo>
                <a:cubicBezTo>
                  <a:pt x="16730871" y="5995947"/>
                  <a:pt x="16734547" y="5998766"/>
                  <a:pt x="16738210" y="5997558"/>
                </a:cubicBezTo>
                <a:close/>
                <a:moveTo>
                  <a:pt x="17037386" y="5931527"/>
                </a:moveTo>
                <a:cubicBezTo>
                  <a:pt x="17046576" y="5929917"/>
                  <a:pt x="17053927" y="5921865"/>
                  <a:pt x="17053927" y="5896096"/>
                </a:cubicBezTo>
                <a:cubicBezTo>
                  <a:pt x="17046576" y="5896096"/>
                  <a:pt x="17035548" y="5891264"/>
                  <a:pt x="17026359" y="5892875"/>
                </a:cubicBezTo>
                <a:cubicBezTo>
                  <a:pt x="17017170" y="5894485"/>
                  <a:pt x="17009818" y="5902538"/>
                  <a:pt x="17009818" y="5928306"/>
                </a:cubicBezTo>
                <a:cubicBezTo>
                  <a:pt x="17017170" y="5928306"/>
                  <a:pt x="17028197" y="5933138"/>
                  <a:pt x="17037386" y="5931527"/>
                </a:cubicBezTo>
                <a:close/>
                <a:moveTo>
                  <a:pt x="18411302" y="5619782"/>
                </a:moveTo>
                <a:cubicBezTo>
                  <a:pt x="18411302" y="5619782"/>
                  <a:pt x="18411926" y="5616595"/>
                  <a:pt x="18412705" y="5612609"/>
                </a:cubicBezTo>
                <a:lnTo>
                  <a:pt x="18413373" y="5609198"/>
                </a:lnTo>
                <a:close/>
                <a:moveTo>
                  <a:pt x="23216851" y="4516455"/>
                </a:moveTo>
                <a:cubicBezTo>
                  <a:pt x="23216851" y="4490792"/>
                  <a:pt x="23221402" y="4484375"/>
                  <a:pt x="23230502" y="4484376"/>
                </a:cubicBezTo>
                <a:cubicBezTo>
                  <a:pt x="23230503" y="4503623"/>
                  <a:pt x="23225951" y="4516455"/>
                  <a:pt x="23216851" y="4516455"/>
                </a:cubicBezTo>
                <a:close/>
                <a:moveTo>
                  <a:pt x="26307679" y="3806238"/>
                </a:moveTo>
                <a:cubicBezTo>
                  <a:pt x="26307678" y="3797292"/>
                  <a:pt x="26307679" y="3792819"/>
                  <a:pt x="26308925" y="3791241"/>
                </a:cubicBezTo>
                <a:cubicBezTo>
                  <a:pt x="26310171" y="3789664"/>
                  <a:pt x="26312666" y="3790979"/>
                  <a:pt x="26317656" y="3793609"/>
                </a:cubicBezTo>
                <a:cubicBezTo>
                  <a:pt x="26312667" y="3799923"/>
                  <a:pt x="26312667" y="3799923"/>
                  <a:pt x="26307679" y="3806238"/>
                </a:cubicBezTo>
                <a:close/>
                <a:moveTo>
                  <a:pt x="24017887" y="4334821"/>
                </a:moveTo>
                <a:cubicBezTo>
                  <a:pt x="24009045" y="4336411"/>
                  <a:pt x="23998434" y="4331641"/>
                  <a:pt x="23991360" y="4331641"/>
                </a:cubicBezTo>
                <a:cubicBezTo>
                  <a:pt x="23991360" y="4306197"/>
                  <a:pt x="23998435" y="4298246"/>
                  <a:pt x="24007274" y="4296657"/>
                </a:cubicBezTo>
                <a:cubicBezTo>
                  <a:pt x="24016118" y="4295066"/>
                  <a:pt x="24026729" y="4299837"/>
                  <a:pt x="24033803" y="4299837"/>
                </a:cubicBezTo>
                <a:cubicBezTo>
                  <a:pt x="24033804" y="4325280"/>
                  <a:pt x="24026730" y="4333231"/>
                  <a:pt x="24017887" y="4334821"/>
                </a:cubicBezTo>
                <a:close/>
                <a:moveTo>
                  <a:pt x="25914215" y="3900945"/>
                </a:moveTo>
                <a:cubicBezTo>
                  <a:pt x="25890058" y="3888267"/>
                  <a:pt x="25865901" y="3881924"/>
                  <a:pt x="25846575" y="3869245"/>
                </a:cubicBezTo>
                <a:cubicBezTo>
                  <a:pt x="25846575" y="3833583"/>
                  <a:pt x="25856088" y="3818424"/>
                  <a:pt x="25867977" y="3817423"/>
                </a:cubicBezTo>
                <a:cubicBezTo>
                  <a:pt x="25887793" y="3815750"/>
                  <a:pt x="25914215" y="3853395"/>
                  <a:pt x="25914215" y="3900945"/>
                </a:cubicBezTo>
                <a:close/>
                <a:moveTo>
                  <a:pt x="1556058" y="9509460"/>
                </a:moveTo>
                <a:cubicBezTo>
                  <a:pt x="1547459" y="9508769"/>
                  <a:pt x="1537074" y="9503142"/>
                  <a:pt x="1528511" y="9499770"/>
                </a:cubicBezTo>
                <a:cubicBezTo>
                  <a:pt x="1533442" y="9498635"/>
                  <a:pt x="1532274" y="9493560"/>
                  <a:pt x="1536038" y="9487351"/>
                </a:cubicBezTo>
                <a:cubicBezTo>
                  <a:pt x="1547072" y="9490155"/>
                  <a:pt x="1563034" y="9491824"/>
                  <a:pt x="1572900" y="9489554"/>
                </a:cubicBezTo>
                <a:cubicBezTo>
                  <a:pt x="1571469" y="9505914"/>
                  <a:pt x="1564658" y="9510153"/>
                  <a:pt x="1556058" y="9509460"/>
                </a:cubicBezTo>
                <a:close/>
                <a:moveTo>
                  <a:pt x="917913" y="9656489"/>
                </a:moveTo>
                <a:cubicBezTo>
                  <a:pt x="914388" y="9641175"/>
                  <a:pt x="916799" y="9629871"/>
                  <a:pt x="926315" y="9627681"/>
                </a:cubicBezTo>
                <a:cubicBezTo>
                  <a:pt x="929839" y="9642995"/>
                  <a:pt x="927432" y="9654298"/>
                  <a:pt x="917913" y="9656489"/>
                </a:cubicBezTo>
                <a:close/>
                <a:moveTo>
                  <a:pt x="1219317" y="9587122"/>
                </a:moveTo>
                <a:cubicBezTo>
                  <a:pt x="1215793" y="9571808"/>
                  <a:pt x="1218203" y="9560504"/>
                  <a:pt x="1227719" y="9558314"/>
                </a:cubicBezTo>
                <a:cubicBezTo>
                  <a:pt x="1232418" y="9578732"/>
                  <a:pt x="1228837" y="9584931"/>
                  <a:pt x="1219317" y="9587122"/>
                </a:cubicBezTo>
                <a:close/>
                <a:moveTo>
                  <a:pt x="3035347" y="9169170"/>
                </a:moveTo>
                <a:cubicBezTo>
                  <a:pt x="3031822" y="9153857"/>
                  <a:pt x="3029473" y="9143648"/>
                  <a:pt x="3039905" y="9141247"/>
                </a:cubicBezTo>
                <a:cubicBezTo>
                  <a:pt x="3043430" y="9156560"/>
                  <a:pt x="3045779" y="9166769"/>
                  <a:pt x="3035347" y="9169170"/>
                </a:cubicBezTo>
                <a:close/>
                <a:moveTo>
                  <a:pt x="4701825" y="8785638"/>
                </a:moveTo>
                <a:cubicBezTo>
                  <a:pt x="4679305" y="8779714"/>
                  <a:pt x="4636520" y="8800667"/>
                  <a:pt x="4624583" y="8748801"/>
                </a:cubicBezTo>
                <a:cubicBezTo>
                  <a:pt x="4654725" y="8741864"/>
                  <a:pt x="4684865" y="8734927"/>
                  <a:pt x="4714169" y="8728183"/>
                </a:cubicBezTo>
                <a:cubicBezTo>
                  <a:pt x="4714636" y="8749366"/>
                  <a:pt x="4707393" y="8767696"/>
                  <a:pt x="4701825" y="8785638"/>
                </a:cubicBezTo>
                <a:close/>
                <a:moveTo>
                  <a:pt x="3498918" y="9064302"/>
                </a:moveTo>
                <a:cubicBezTo>
                  <a:pt x="3487815" y="9068344"/>
                  <a:pt x="3475813" y="9065157"/>
                  <a:pt x="3468029" y="9066948"/>
                </a:cubicBezTo>
                <a:cubicBezTo>
                  <a:pt x="3460129" y="9032621"/>
                  <a:pt x="3484915" y="9021628"/>
                  <a:pt x="3503356" y="9006805"/>
                </a:cubicBezTo>
                <a:cubicBezTo>
                  <a:pt x="3506824" y="9021875"/>
                  <a:pt x="3517601" y="9044960"/>
                  <a:pt x="3509535" y="9057395"/>
                </a:cubicBezTo>
                <a:cubicBezTo>
                  <a:pt x="3506221" y="9060802"/>
                  <a:pt x="3502621" y="9062953"/>
                  <a:pt x="3498918" y="9064302"/>
                </a:cubicBezTo>
                <a:close/>
                <a:moveTo>
                  <a:pt x="26741712" y="3716242"/>
                </a:moveTo>
                <a:cubicBezTo>
                  <a:pt x="26732367" y="3709827"/>
                  <a:pt x="26727694" y="3703411"/>
                  <a:pt x="26718346" y="3703411"/>
                </a:cubicBezTo>
                <a:cubicBezTo>
                  <a:pt x="26723022" y="3693790"/>
                  <a:pt x="26727694" y="3692186"/>
                  <a:pt x="26732367" y="3693790"/>
                </a:cubicBezTo>
                <a:cubicBezTo>
                  <a:pt x="26737040" y="3695394"/>
                  <a:pt x="26741712" y="3700205"/>
                  <a:pt x="26746384" y="3703411"/>
                </a:cubicBezTo>
                <a:cubicBezTo>
                  <a:pt x="26741713" y="3703411"/>
                  <a:pt x="26741712" y="3709827"/>
                  <a:pt x="26741712" y="3716242"/>
                </a:cubicBezTo>
                <a:close/>
                <a:moveTo>
                  <a:pt x="18455835" y="5629748"/>
                </a:moveTo>
                <a:cubicBezTo>
                  <a:pt x="18443084" y="5632937"/>
                  <a:pt x="18431230" y="5626900"/>
                  <a:pt x="18422111" y="5602749"/>
                </a:cubicBezTo>
                <a:cubicBezTo>
                  <a:pt x="18436701" y="5593894"/>
                  <a:pt x="18475454" y="5544587"/>
                  <a:pt x="18500073" y="5550373"/>
                </a:cubicBezTo>
                <a:cubicBezTo>
                  <a:pt x="18504177" y="5551337"/>
                  <a:pt x="18507889" y="5553832"/>
                  <a:pt x="18511028" y="5558300"/>
                </a:cubicBezTo>
                <a:lnTo>
                  <a:pt x="18514253" y="5566758"/>
                </a:lnTo>
                <a:lnTo>
                  <a:pt x="18512168" y="5557936"/>
                </a:lnTo>
                <a:cubicBezTo>
                  <a:pt x="18516718" y="5545104"/>
                  <a:pt x="18516718" y="5551520"/>
                  <a:pt x="18525820" y="5557936"/>
                </a:cubicBezTo>
                <a:lnTo>
                  <a:pt x="18517554" y="5575415"/>
                </a:lnTo>
                <a:lnTo>
                  <a:pt x="18518563" y="5578062"/>
                </a:lnTo>
                <a:cubicBezTo>
                  <a:pt x="18500833" y="5593491"/>
                  <a:pt x="18477088" y="5624434"/>
                  <a:pt x="18455835" y="5629748"/>
                </a:cubicBezTo>
                <a:close/>
                <a:moveTo>
                  <a:pt x="18403680" y="5644358"/>
                </a:moveTo>
                <a:cubicBezTo>
                  <a:pt x="18397397" y="5646062"/>
                  <a:pt x="18391114" y="5646062"/>
                  <a:pt x="18386087" y="5639244"/>
                </a:cubicBezTo>
                <a:cubicBezTo>
                  <a:pt x="18391114" y="5632425"/>
                  <a:pt x="18397397" y="5629016"/>
                  <a:pt x="18403681" y="5629016"/>
                </a:cubicBezTo>
                <a:cubicBezTo>
                  <a:pt x="18409964" y="5629016"/>
                  <a:pt x="18416247" y="5632425"/>
                  <a:pt x="18421273" y="5639244"/>
                </a:cubicBezTo>
                <a:cubicBezTo>
                  <a:pt x="18416247" y="5639244"/>
                  <a:pt x="18409964" y="5642653"/>
                  <a:pt x="18403680" y="5644358"/>
                </a:cubicBezTo>
                <a:close/>
                <a:moveTo>
                  <a:pt x="1588709" y="9515475"/>
                </a:moveTo>
                <a:cubicBezTo>
                  <a:pt x="1588331" y="9516815"/>
                  <a:pt x="1585446" y="9516226"/>
                  <a:pt x="1579681" y="9515046"/>
                </a:cubicBezTo>
                <a:cubicBezTo>
                  <a:pt x="1584898" y="9513846"/>
                  <a:pt x="1583803" y="9509087"/>
                  <a:pt x="1582708" y="9504327"/>
                </a:cubicBezTo>
                <a:cubicBezTo>
                  <a:pt x="1586962" y="9510866"/>
                  <a:pt x="1589087" y="9514134"/>
                  <a:pt x="1588709" y="9515475"/>
                </a:cubicBezTo>
                <a:close/>
                <a:moveTo>
                  <a:pt x="24401191" y="4270220"/>
                </a:moveTo>
                <a:cubicBezTo>
                  <a:pt x="24381056" y="4263842"/>
                  <a:pt x="24360922" y="4263842"/>
                  <a:pt x="24340789" y="4257463"/>
                </a:cubicBezTo>
                <a:cubicBezTo>
                  <a:pt x="24340789" y="4251085"/>
                  <a:pt x="24345822" y="4244707"/>
                  <a:pt x="24345822" y="4244707"/>
                </a:cubicBezTo>
                <a:cubicBezTo>
                  <a:pt x="24353373" y="4244707"/>
                  <a:pt x="24367214" y="4238327"/>
                  <a:pt x="24379168" y="4238327"/>
                </a:cubicBezTo>
                <a:cubicBezTo>
                  <a:pt x="24391122" y="4238327"/>
                  <a:pt x="24401192" y="4244707"/>
                  <a:pt x="24401191" y="4270220"/>
                </a:cubicBezTo>
                <a:close/>
                <a:moveTo>
                  <a:pt x="6906010" y="8297878"/>
                </a:moveTo>
                <a:cubicBezTo>
                  <a:pt x="6944656" y="8278191"/>
                  <a:pt x="6983302" y="8258503"/>
                  <a:pt x="7021094" y="8239010"/>
                </a:cubicBezTo>
                <a:cubicBezTo>
                  <a:pt x="7008485" y="8231123"/>
                  <a:pt x="6994891" y="8218959"/>
                  <a:pt x="6981955" y="8205747"/>
                </a:cubicBezTo>
                <a:cubicBezTo>
                  <a:pt x="6972687" y="8212377"/>
                  <a:pt x="6963812" y="8220714"/>
                  <a:pt x="6948434" y="8224254"/>
                </a:cubicBezTo>
                <a:cubicBezTo>
                  <a:pt x="6929111" y="8234098"/>
                  <a:pt x="6904466" y="8244269"/>
                  <a:pt x="6880017" y="8255290"/>
                </a:cubicBezTo>
                <a:cubicBezTo>
                  <a:pt x="6888681" y="8269484"/>
                  <a:pt x="6897345" y="8283681"/>
                  <a:pt x="6906010" y="8297878"/>
                </a:cubicBezTo>
                <a:close/>
                <a:moveTo>
                  <a:pt x="26568752" y="3774079"/>
                </a:moveTo>
                <a:cubicBezTo>
                  <a:pt x="26559551" y="3780501"/>
                  <a:pt x="26549037" y="3774494"/>
                  <a:pt x="26549037" y="3750464"/>
                </a:cubicBezTo>
                <a:cubicBezTo>
                  <a:pt x="26558382" y="3757092"/>
                  <a:pt x="26567728" y="3757092"/>
                  <a:pt x="26577077" y="3763722"/>
                </a:cubicBezTo>
                <a:cubicBezTo>
                  <a:pt x="26574739" y="3768417"/>
                  <a:pt x="26571819" y="3771939"/>
                  <a:pt x="26568752" y="3774079"/>
                </a:cubicBezTo>
                <a:close/>
                <a:moveTo>
                  <a:pt x="4840567" y="8777510"/>
                </a:moveTo>
                <a:cubicBezTo>
                  <a:pt x="4827970" y="8769483"/>
                  <a:pt x="4821670" y="8765470"/>
                  <a:pt x="4809073" y="8757443"/>
                </a:cubicBezTo>
                <a:cubicBezTo>
                  <a:pt x="4818088" y="8749906"/>
                  <a:pt x="4820805" y="8738353"/>
                  <a:pt x="4828626" y="8725628"/>
                </a:cubicBezTo>
                <a:cubicBezTo>
                  <a:pt x="4832209" y="8741193"/>
                  <a:pt x="4836985" y="8761946"/>
                  <a:pt x="4840567" y="8777510"/>
                </a:cubicBezTo>
                <a:close/>
                <a:moveTo>
                  <a:pt x="4865282" y="8771821"/>
                </a:moveTo>
                <a:cubicBezTo>
                  <a:pt x="4849005" y="8775567"/>
                  <a:pt x="4841841" y="8744439"/>
                  <a:pt x="4837065" y="8723686"/>
                </a:cubicBezTo>
                <a:cubicBezTo>
                  <a:pt x="4858766" y="8718692"/>
                  <a:pt x="4860505" y="8751068"/>
                  <a:pt x="4865282" y="8771821"/>
                </a:cubicBezTo>
                <a:close/>
                <a:moveTo>
                  <a:pt x="1898906" y="9454521"/>
                </a:moveTo>
                <a:cubicBezTo>
                  <a:pt x="1894207" y="9434104"/>
                  <a:pt x="1897792" y="9427905"/>
                  <a:pt x="1907312" y="9425714"/>
                </a:cubicBezTo>
                <a:cubicBezTo>
                  <a:pt x="1912011" y="9446131"/>
                  <a:pt x="1908426" y="9452330"/>
                  <a:pt x="1898906" y="9454521"/>
                </a:cubicBezTo>
                <a:close/>
                <a:moveTo>
                  <a:pt x="953299" y="9672149"/>
                </a:moveTo>
                <a:cubicBezTo>
                  <a:pt x="948600" y="9651731"/>
                  <a:pt x="951612" y="9645664"/>
                  <a:pt x="961660" y="9643351"/>
                </a:cubicBezTo>
                <a:cubicBezTo>
                  <a:pt x="966359" y="9663769"/>
                  <a:pt x="957486" y="9671186"/>
                  <a:pt x="953299" y="9672149"/>
                </a:cubicBezTo>
                <a:close/>
                <a:moveTo>
                  <a:pt x="23339331" y="4521122"/>
                </a:moveTo>
                <a:cubicBezTo>
                  <a:pt x="23339331" y="4507484"/>
                  <a:pt x="23339332" y="4500666"/>
                  <a:pt x="23340579" y="4498109"/>
                </a:cubicBezTo>
                <a:cubicBezTo>
                  <a:pt x="23341826" y="4495552"/>
                  <a:pt x="23344321" y="4497257"/>
                  <a:pt x="23349310" y="4500666"/>
                </a:cubicBezTo>
                <a:cubicBezTo>
                  <a:pt x="23344320" y="4507484"/>
                  <a:pt x="23344320" y="4507484"/>
                  <a:pt x="23339331" y="4521122"/>
                </a:cubicBezTo>
                <a:close/>
                <a:moveTo>
                  <a:pt x="4898419" y="8766596"/>
                </a:moveTo>
                <a:cubicBezTo>
                  <a:pt x="4891160" y="8735054"/>
                  <a:pt x="4911918" y="8735811"/>
                  <a:pt x="4921694" y="8733562"/>
                </a:cubicBezTo>
                <a:cubicBezTo>
                  <a:pt x="4928953" y="8765103"/>
                  <a:pt x="4908194" y="8764346"/>
                  <a:pt x="4898419" y="8766596"/>
                </a:cubicBezTo>
                <a:close/>
                <a:moveTo>
                  <a:pt x="16595686" y="6081841"/>
                </a:moveTo>
                <a:cubicBezTo>
                  <a:pt x="16609572" y="6062515"/>
                  <a:pt x="16629176" y="6049631"/>
                  <a:pt x="16648780" y="6043189"/>
                </a:cubicBezTo>
                <a:cubicBezTo>
                  <a:pt x="16663483" y="6043189"/>
                  <a:pt x="16678185" y="6043189"/>
                  <a:pt x="16687988" y="6018495"/>
                </a:cubicBezTo>
                <a:cubicBezTo>
                  <a:pt x="16692889" y="6018495"/>
                  <a:pt x="16702691" y="6018495"/>
                  <a:pt x="16707592" y="6018495"/>
                </a:cubicBezTo>
                <a:cubicBezTo>
                  <a:pt x="16707592" y="6005611"/>
                  <a:pt x="16704835" y="5999571"/>
                  <a:pt x="16700547" y="5997759"/>
                </a:cubicBezTo>
                <a:cubicBezTo>
                  <a:pt x="16687682" y="5992324"/>
                  <a:pt x="16661033" y="6024937"/>
                  <a:pt x="16653681" y="6024937"/>
                </a:cubicBezTo>
                <a:lnTo>
                  <a:pt x="16647049" y="6026432"/>
                </a:lnTo>
                <a:lnTo>
                  <a:pt x="16629269" y="6038314"/>
                </a:lnTo>
                <a:lnTo>
                  <a:pt x="16601524" y="6054177"/>
                </a:lnTo>
                <a:close/>
                <a:moveTo>
                  <a:pt x="26342885" y="3839339"/>
                </a:moveTo>
                <a:cubicBezTo>
                  <a:pt x="26333124" y="3839339"/>
                  <a:pt x="26328244" y="3832731"/>
                  <a:pt x="26318485" y="3826121"/>
                </a:cubicBezTo>
                <a:cubicBezTo>
                  <a:pt x="26320923" y="3809604"/>
                  <a:pt x="26327026" y="3804648"/>
                  <a:pt x="26332516" y="3807951"/>
                </a:cubicBezTo>
                <a:cubicBezTo>
                  <a:pt x="26338003" y="3811255"/>
                  <a:pt x="26342886" y="3822816"/>
                  <a:pt x="26342885" y="3839339"/>
                </a:cubicBezTo>
                <a:close/>
                <a:moveTo>
                  <a:pt x="26059114" y="3905668"/>
                </a:moveTo>
                <a:cubicBezTo>
                  <a:pt x="26059113" y="3880004"/>
                  <a:pt x="26063665" y="3873590"/>
                  <a:pt x="26072766" y="3873590"/>
                </a:cubicBezTo>
                <a:cubicBezTo>
                  <a:pt x="26072767" y="3899252"/>
                  <a:pt x="26068216" y="3905668"/>
                  <a:pt x="26059114" y="3905668"/>
                </a:cubicBezTo>
                <a:close/>
                <a:moveTo>
                  <a:pt x="18387035" y="5671892"/>
                </a:moveTo>
                <a:cubicBezTo>
                  <a:pt x="18387034" y="5659060"/>
                  <a:pt x="18387034" y="5652644"/>
                  <a:pt x="18382484" y="5652644"/>
                </a:cubicBezTo>
                <a:cubicBezTo>
                  <a:pt x="18384760" y="5646228"/>
                  <a:pt x="18387035" y="5644625"/>
                  <a:pt x="18389310" y="5645426"/>
                </a:cubicBezTo>
                <a:cubicBezTo>
                  <a:pt x="18391585" y="5646228"/>
                  <a:pt x="18393861" y="5649436"/>
                  <a:pt x="18396136" y="5652644"/>
                </a:cubicBezTo>
                <a:cubicBezTo>
                  <a:pt x="18391585" y="5652644"/>
                  <a:pt x="18391585" y="5659060"/>
                  <a:pt x="18387035" y="5671892"/>
                </a:cubicBezTo>
                <a:close/>
                <a:moveTo>
                  <a:pt x="26473384" y="3810886"/>
                </a:moveTo>
                <a:cubicBezTo>
                  <a:pt x="26473383" y="3791567"/>
                  <a:pt x="26477935" y="3783612"/>
                  <a:pt x="26487037" y="3783613"/>
                </a:cubicBezTo>
                <a:cubicBezTo>
                  <a:pt x="26487037" y="3804068"/>
                  <a:pt x="26482485" y="3810886"/>
                  <a:pt x="26473384" y="3810886"/>
                </a:cubicBezTo>
                <a:close/>
                <a:moveTo>
                  <a:pt x="5102706" y="8739800"/>
                </a:moveTo>
                <a:cubicBezTo>
                  <a:pt x="5082293" y="8750792"/>
                  <a:pt x="5025111" y="8713620"/>
                  <a:pt x="5017777" y="8681754"/>
                </a:cubicBezTo>
                <a:cubicBezTo>
                  <a:pt x="5037317" y="8677257"/>
                  <a:pt x="5069605" y="8654305"/>
                  <a:pt x="5088290" y="8665525"/>
                </a:cubicBezTo>
                <a:cubicBezTo>
                  <a:pt x="5107174" y="8677613"/>
                  <a:pt x="5104163" y="8711176"/>
                  <a:pt x="5108952" y="8731988"/>
                </a:cubicBezTo>
                <a:cubicBezTo>
                  <a:pt x="5107790" y="8735679"/>
                  <a:pt x="5105624" y="8738232"/>
                  <a:pt x="5102706" y="8739800"/>
                </a:cubicBezTo>
                <a:close/>
                <a:moveTo>
                  <a:pt x="26775206" y="3754098"/>
                </a:moveTo>
                <a:cubicBezTo>
                  <a:pt x="26765856" y="3747492"/>
                  <a:pt x="26756511" y="3740877"/>
                  <a:pt x="26747166" y="3740877"/>
                </a:cubicBezTo>
                <a:cubicBezTo>
                  <a:pt x="26749500" y="3724363"/>
                  <a:pt x="26756512" y="3719407"/>
                  <a:pt x="26762939" y="3722712"/>
                </a:cubicBezTo>
                <a:cubicBezTo>
                  <a:pt x="26769362" y="3726014"/>
                  <a:pt x="26775206" y="3737575"/>
                  <a:pt x="26775206" y="3754098"/>
                </a:cubicBezTo>
                <a:close/>
                <a:moveTo>
                  <a:pt x="4994420" y="8769870"/>
                </a:moveTo>
                <a:cubicBezTo>
                  <a:pt x="4995942" y="8753130"/>
                  <a:pt x="4997463" y="8736391"/>
                  <a:pt x="4997791" y="8714464"/>
                </a:cubicBezTo>
                <a:cubicBezTo>
                  <a:pt x="5005285" y="8723666"/>
                  <a:pt x="5007673" y="8734041"/>
                  <a:pt x="5015165" y="8743243"/>
                </a:cubicBezTo>
                <a:cubicBezTo>
                  <a:pt x="5012449" y="8754795"/>
                  <a:pt x="5003433" y="8762332"/>
                  <a:pt x="4994420" y="8769870"/>
                </a:cubicBezTo>
                <a:close/>
                <a:moveTo>
                  <a:pt x="4022337" y="8993591"/>
                </a:moveTo>
                <a:cubicBezTo>
                  <a:pt x="4017638" y="8973175"/>
                  <a:pt x="4021223" y="8966975"/>
                  <a:pt x="4030741" y="8964785"/>
                </a:cubicBezTo>
                <a:cubicBezTo>
                  <a:pt x="4034265" y="8980097"/>
                  <a:pt x="4031854" y="8991401"/>
                  <a:pt x="4022337" y="8993591"/>
                </a:cubicBezTo>
                <a:close/>
                <a:moveTo>
                  <a:pt x="5773454" y="8590579"/>
                </a:moveTo>
                <a:cubicBezTo>
                  <a:pt x="5763935" y="8592770"/>
                  <a:pt x="5756826" y="8583656"/>
                  <a:pt x="5753302" y="8568344"/>
                </a:cubicBezTo>
                <a:cubicBezTo>
                  <a:pt x="5762821" y="8566154"/>
                  <a:pt x="5768755" y="8570162"/>
                  <a:pt x="5773454" y="8590579"/>
                </a:cubicBezTo>
                <a:close/>
                <a:moveTo>
                  <a:pt x="985699" y="9692462"/>
                </a:moveTo>
                <a:cubicBezTo>
                  <a:pt x="981000" y="9672045"/>
                  <a:pt x="984585" y="9665846"/>
                  <a:pt x="994101" y="9663655"/>
                </a:cubicBezTo>
                <a:cubicBezTo>
                  <a:pt x="997625" y="9678968"/>
                  <a:pt x="995218" y="9690271"/>
                  <a:pt x="985699" y="9692462"/>
                </a:cubicBezTo>
                <a:close/>
                <a:moveTo>
                  <a:pt x="1287143" y="9623085"/>
                </a:moveTo>
                <a:cubicBezTo>
                  <a:pt x="1283619" y="9607772"/>
                  <a:pt x="1285457" y="9596601"/>
                  <a:pt x="1295505" y="9594289"/>
                </a:cubicBezTo>
                <a:cubicBezTo>
                  <a:pt x="1299029" y="9609601"/>
                  <a:pt x="1301378" y="9619809"/>
                  <a:pt x="1287143" y="9623085"/>
                </a:cubicBezTo>
                <a:close/>
                <a:moveTo>
                  <a:pt x="2684067" y="9301589"/>
                </a:moveTo>
                <a:cubicBezTo>
                  <a:pt x="2674547" y="9303780"/>
                  <a:pt x="2667438" y="9294667"/>
                  <a:pt x="2663914" y="9279354"/>
                </a:cubicBezTo>
                <a:cubicBezTo>
                  <a:pt x="2673433" y="9277163"/>
                  <a:pt x="2679368" y="9281172"/>
                  <a:pt x="2684067" y="9301589"/>
                </a:cubicBezTo>
                <a:close/>
                <a:moveTo>
                  <a:pt x="2720618" y="9293392"/>
                </a:moveTo>
                <a:cubicBezTo>
                  <a:pt x="2711840" y="9299272"/>
                  <a:pt x="2699155" y="9294472"/>
                  <a:pt x="2694937" y="9276143"/>
                </a:cubicBezTo>
                <a:cubicBezTo>
                  <a:pt x="2705838" y="9278781"/>
                  <a:pt x="2716738" y="9281419"/>
                  <a:pt x="2727636" y="9284057"/>
                </a:cubicBezTo>
                <a:cubicBezTo>
                  <a:pt x="2726039" y="9288285"/>
                  <a:pt x="2723545" y="9291432"/>
                  <a:pt x="2720618" y="9293392"/>
                </a:cubicBezTo>
                <a:close/>
                <a:moveTo>
                  <a:pt x="6193780" y="8494176"/>
                </a:moveTo>
                <a:cubicBezTo>
                  <a:pt x="6189062" y="8473674"/>
                  <a:pt x="6183611" y="8469532"/>
                  <a:pt x="6173360" y="8471892"/>
                </a:cubicBezTo>
                <a:cubicBezTo>
                  <a:pt x="6176899" y="8487268"/>
                  <a:pt x="6184383" y="8496339"/>
                  <a:pt x="6193780" y="8494176"/>
                </a:cubicBezTo>
                <a:close/>
                <a:moveTo>
                  <a:pt x="6780674" y="8359105"/>
                </a:moveTo>
                <a:cubicBezTo>
                  <a:pt x="6777135" y="8343728"/>
                  <a:pt x="6775182" y="8311797"/>
                  <a:pt x="6758626" y="8310211"/>
                </a:cubicBezTo>
                <a:cubicBezTo>
                  <a:pt x="6742069" y="8308625"/>
                  <a:pt x="6722746" y="8318469"/>
                  <a:pt x="6702243" y="8323187"/>
                </a:cubicBezTo>
                <a:cubicBezTo>
                  <a:pt x="6667217" y="8331248"/>
                  <a:pt x="6631337" y="8339506"/>
                  <a:pt x="6594278" y="8342639"/>
                </a:cubicBezTo>
                <a:cubicBezTo>
                  <a:pt x="6541841" y="8349308"/>
                  <a:pt x="6471344" y="8343950"/>
                  <a:pt x="6446853" y="8425139"/>
                </a:cubicBezTo>
                <a:cubicBezTo>
                  <a:pt x="6558763" y="8399384"/>
                  <a:pt x="6667582" y="8379735"/>
                  <a:pt x="6780674" y="8359105"/>
                </a:cubicBezTo>
                <a:close/>
                <a:moveTo>
                  <a:pt x="7423095" y="8211254"/>
                </a:moveTo>
                <a:cubicBezTo>
                  <a:pt x="7419556" y="8195877"/>
                  <a:pt x="7417197" y="8185628"/>
                  <a:pt x="7401820" y="8189167"/>
                </a:cubicBezTo>
                <a:cubicBezTo>
                  <a:pt x="7405359" y="8204543"/>
                  <a:pt x="7412843" y="8213614"/>
                  <a:pt x="7423095" y="8211254"/>
                </a:cubicBezTo>
                <a:close/>
                <a:moveTo>
                  <a:pt x="2141312" y="9427482"/>
                </a:moveTo>
                <a:cubicBezTo>
                  <a:pt x="2136594" y="9406985"/>
                  <a:pt x="2130286" y="9403042"/>
                  <a:pt x="2120029" y="9405402"/>
                </a:cubicBezTo>
                <a:cubicBezTo>
                  <a:pt x="2123567" y="9420775"/>
                  <a:pt x="2131055" y="9429842"/>
                  <a:pt x="2141312" y="9427482"/>
                </a:cubicBezTo>
                <a:close/>
                <a:moveTo>
                  <a:pt x="1948393" y="9472987"/>
                </a:moveTo>
                <a:cubicBezTo>
                  <a:pt x="1943779" y="9473622"/>
                  <a:pt x="1939188" y="9473997"/>
                  <a:pt x="1935381" y="9474873"/>
                </a:cubicBezTo>
                <a:cubicBezTo>
                  <a:pt x="1925829" y="9433367"/>
                  <a:pt x="1954788" y="9443092"/>
                  <a:pt x="1970011" y="9439588"/>
                </a:cubicBezTo>
                <a:cubicBezTo>
                  <a:pt x="1976280" y="9466826"/>
                  <a:pt x="1962231" y="9471084"/>
                  <a:pt x="1948393" y="9472987"/>
                </a:cubicBezTo>
                <a:close/>
                <a:moveTo>
                  <a:pt x="3655480" y="9080108"/>
                </a:moveTo>
                <a:cubicBezTo>
                  <a:pt x="3650531" y="9080821"/>
                  <a:pt x="3645759" y="9081235"/>
                  <a:pt x="3642058" y="9082087"/>
                </a:cubicBezTo>
                <a:cubicBezTo>
                  <a:pt x="3632506" y="9040582"/>
                  <a:pt x="3665679" y="9049336"/>
                  <a:pt x="3680478" y="9045930"/>
                </a:cubicBezTo>
                <a:cubicBezTo>
                  <a:pt x="3686746" y="9073169"/>
                  <a:pt x="3670325" y="9077972"/>
                  <a:pt x="3655480" y="9080108"/>
                </a:cubicBezTo>
                <a:close/>
                <a:moveTo>
                  <a:pt x="26000676" y="3938815"/>
                </a:moveTo>
                <a:cubicBezTo>
                  <a:pt x="25991070" y="3938815"/>
                  <a:pt x="25987066" y="3925982"/>
                  <a:pt x="25987066" y="3906736"/>
                </a:cubicBezTo>
                <a:cubicBezTo>
                  <a:pt x="25995873" y="3906737"/>
                  <a:pt x="26000677" y="3919568"/>
                  <a:pt x="26000676" y="3938815"/>
                </a:cubicBezTo>
                <a:close/>
                <a:moveTo>
                  <a:pt x="24132982" y="4369459"/>
                </a:moveTo>
                <a:cubicBezTo>
                  <a:pt x="24115795" y="4379448"/>
                  <a:pt x="24096086" y="4361622"/>
                  <a:pt x="24081420" y="4361622"/>
                </a:cubicBezTo>
                <a:cubicBezTo>
                  <a:pt x="24081421" y="4341952"/>
                  <a:pt x="24086310" y="4328838"/>
                  <a:pt x="24091198" y="4309168"/>
                </a:cubicBezTo>
                <a:cubicBezTo>
                  <a:pt x="24110752" y="4322282"/>
                  <a:pt x="24129494" y="4335395"/>
                  <a:pt x="24149049" y="4348508"/>
                </a:cubicBezTo>
                <a:cubicBezTo>
                  <a:pt x="24144160" y="4359709"/>
                  <a:pt x="24138711" y="4366130"/>
                  <a:pt x="24132982" y="4369459"/>
                </a:cubicBezTo>
                <a:close/>
                <a:moveTo>
                  <a:pt x="5090606" y="8754182"/>
                </a:moveTo>
                <a:lnTo>
                  <a:pt x="5085019" y="8751283"/>
                </a:lnTo>
                <a:cubicBezTo>
                  <a:pt x="5083589" y="8750542"/>
                  <a:pt x="5084542" y="8751036"/>
                  <a:pt x="5086450" y="8752025"/>
                </a:cubicBezTo>
                <a:close/>
                <a:moveTo>
                  <a:pt x="7352596" y="8234226"/>
                </a:moveTo>
                <a:cubicBezTo>
                  <a:pt x="7368400" y="8230588"/>
                  <a:pt x="7384652" y="8220102"/>
                  <a:pt x="7392341" y="8218332"/>
                </a:cubicBezTo>
                <a:cubicBezTo>
                  <a:pt x="7379366" y="8161954"/>
                  <a:pt x="7330914" y="8205486"/>
                  <a:pt x="7315537" y="8209025"/>
                </a:cubicBezTo>
                <a:cubicBezTo>
                  <a:pt x="7321434" y="8234651"/>
                  <a:pt x="7336791" y="8237863"/>
                  <a:pt x="7352596" y="8234226"/>
                </a:cubicBezTo>
                <a:close/>
                <a:moveTo>
                  <a:pt x="5092565" y="8760647"/>
                </a:moveTo>
                <a:lnTo>
                  <a:pt x="5090606" y="8754182"/>
                </a:lnTo>
                <a:lnTo>
                  <a:pt x="5089018" y="8748935"/>
                </a:lnTo>
                <a:cubicBezTo>
                  <a:pt x="5095478" y="8747449"/>
                  <a:pt x="5096573" y="8752208"/>
                  <a:pt x="5097668" y="8756967"/>
                </a:cubicBezTo>
                <a:cubicBezTo>
                  <a:pt x="5094987" y="8760090"/>
                  <a:pt x="5093646" y="8761651"/>
                  <a:pt x="5092565" y="8760647"/>
                </a:cubicBezTo>
                <a:close/>
                <a:moveTo>
                  <a:pt x="19286677" y="5496679"/>
                </a:moveTo>
                <a:cubicBezTo>
                  <a:pt x="19286677" y="5477433"/>
                  <a:pt x="19291228" y="5464602"/>
                  <a:pt x="19300329" y="5464602"/>
                </a:cubicBezTo>
                <a:cubicBezTo>
                  <a:pt x="19300329" y="5483848"/>
                  <a:pt x="19295778" y="5496679"/>
                  <a:pt x="19286677" y="5496679"/>
                </a:cubicBezTo>
                <a:close/>
                <a:moveTo>
                  <a:pt x="2581438" y="9349009"/>
                </a:moveTo>
                <a:cubicBezTo>
                  <a:pt x="2547716" y="9296923"/>
                  <a:pt x="2505644" y="9279403"/>
                  <a:pt x="2463770" y="9262743"/>
                </a:cubicBezTo>
                <a:cubicBezTo>
                  <a:pt x="2407080" y="9248589"/>
                  <a:pt x="2355875" y="9238605"/>
                  <a:pt x="2298323" y="9224650"/>
                </a:cubicBezTo>
                <a:cubicBezTo>
                  <a:pt x="2358658" y="9227083"/>
                  <a:pt x="2416945" y="9224550"/>
                  <a:pt x="2472523" y="9206318"/>
                </a:cubicBezTo>
                <a:cubicBezTo>
                  <a:pt x="2468551" y="9212673"/>
                  <a:pt x="2469744" y="9217856"/>
                  <a:pt x="2465771" y="9224200"/>
                </a:cubicBezTo>
                <a:cubicBezTo>
                  <a:pt x="2483631" y="9230972"/>
                  <a:pt x="2494354" y="9206735"/>
                  <a:pt x="2508243" y="9219866"/>
                </a:cubicBezTo>
                <a:cubicBezTo>
                  <a:pt x="2522134" y="9232990"/>
                  <a:pt x="2527882" y="9257964"/>
                  <a:pt x="2536609" y="9272276"/>
                </a:cubicBezTo>
                <a:cubicBezTo>
                  <a:pt x="2534231" y="9261943"/>
                  <a:pt x="2533446" y="9234920"/>
                  <a:pt x="2543767" y="9232545"/>
                </a:cubicBezTo>
                <a:cubicBezTo>
                  <a:pt x="2554088" y="9230170"/>
                  <a:pt x="2570959" y="9232634"/>
                  <a:pt x="2575518" y="9252441"/>
                </a:cubicBezTo>
                <a:cubicBezTo>
                  <a:pt x="2580274" y="9273107"/>
                  <a:pt x="2594489" y="9291598"/>
                  <a:pt x="2594947" y="9313255"/>
                </a:cubicBezTo>
                <a:cubicBezTo>
                  <a:pt x="2592165" y="9324776"/>
                  <a:pt x="2584220" y="9337486"/>
                  <a:pt x="2581438" y="9349009"/>
                </a:cubicBezTo>
                <a:close/>
                <a:moveTo>
                  <a:pt x="16502567" y="6146260"/>
                </a:moveTo>
                <a:cubicBezTo>
                  <a:pt x="16512370" y="6139819"/>
                  <a:pt x="16522172" y="6133377"/>
                  <a:pt x="16531973" y="6120493"/>
                </a:cubicBezTo>
                <a:cubicBezTo>
                  <a:pt x="16541775" y="6107609"/>
                  <a:pt x="16556478" y="6114051"/>
                  <a:pt x="16566280" y="6114051"/>
                </a:cubicBezTo>
                <a:cubicBezTo>
                  <a:pt x="16566280" y="6104992"/>
                  <a:pt x="16563955" y="6096952"/>
                  <a:pt x="16560611" y="6090791"/>
                </a:cubicBezTo>
                <a:lnTo>
                  <a:pt x="16552292" y="6082324"/>
                </a:lnTo>
                <a:lnTo>
                  <a:pt x="16543404" y="6087406"/>
                </a:lnTo>
                <a:lnTo>
                  <a:pt x="16538403" y="6089704"/>
                </a:lnTo>
                <a:lnTo>
                  <a:pt x="16536874" y="6094725"/>
                </a:lnTo>
                <a:cubicBezTo>
                  <a:pt x="16536874" y="6133377"/>
                  <a:pt x="16507468" y="6114050"/>
                  <a:pt x="16497667" y="6114051"/>
                </a:cubicBezTo>
                <a:cubicBezTo>
                  <a:pt x="16473162" y="6107609"/>
                  <a:pt x="16482964" y="6152703"/>
                  <a:pt x="16502567" y="6146260"/>
                </a:cubicBezTo>
                <a:close/>
                <a:moveTo>
                  <a:pt x="26097982" y="3938815"/>
                </a:moveTo>
                <a:cubicBezTo>
                  <a:pt x="26088883" y="3938815"/>
                  <a:pt x="26084331" y="3925982"/>
                  <a:pt x="26084332" y="3906736"/>
                </a:cubicBezTo>
                <a:cubicBezTo>
                  <a:pt x="26093430" y="3906737"/>
                  <a:pt x="26097981" y="3913152"/>
                  <a:pt x="26097982" y="3938815"/>
                </a:cubicBezTo>
                <a:close/>
                <a:moveTo>
                  <a:pt x="2761230" y="9309998"/>
                </a:moveTo>
                <a:cubicBezTo>
                  <a:pt x="2751272" y="9310602"/>
                  <a:pt x="2739400" y="9305482"/>
                  <a:pt x="2733112" y="9304008"/>
                </a:cubicBezTo>
                <a:cubicBezTo>
                  <a:pt x="2738615" y="9281969"/>
                  <a:pt x="2762115" y="9292140"/>
                  <a:pt x="2777485" y="9293796"/>
                </a:cubicBezTo>
                <a:cubicBezTo>
                  <a:pt x="2776393" y="9300539"/>
                  <a:pt x="2773771" y="9304714"/>
                  <a:pt x="2770278" y="9307140"/>
                </a:cubicBezTo>
                <a:cubicBezTo>
                  <a:pt x="2767661" y="9308960"/>
                  <a:pt x="2764552" y="9309797"/>
                  <a:pt x="2761230" y="9309998"/>
                </a:cubicBezTo>
                <a:close/>
                <a:moveTo>
                  <a:pt x="25479458" y="4082378"/>
                </a:moveTo>
                <a:cubicBezTo>
                  <a:pt x="25454954" y="4063047"/>
                  <a:pt x="25430447" y="4043725"/>
                  <a:pt x="25401040" y="4024396"/>
                </a:cubicBezTo>
                <a:cubicBezTo>
                  <a:pt x="25386334" y="4011514"/>
                  <a:pt x="25366733" y="4005069"/>
                  <a:pt x="25352845" y="3979301"/>
                </a:cubicBezTo>
                <a:cubicBezTo>
                  <a:pt x="25349169" y="3987353"/>
                  <a:pt x="25348814" y="3995004"/>
                  <a:pt x="25350498" y="4002050"/>
                </a:cubicBezTo>
                <a:lnTo>
                  <a:pt x="25353452" y="4007756"/>
                </a:lnTo>
                <a:lnTo>
                  <a:pt x="25354292" y="3993471"/>
                </a:lnTo>
                <a:cubicBezTo>
                  <a:pt x="25355530" y="3989461"/>
                  <a:pt x="25358004" y="3989461"/>
                  <a:pt x="25362959" y="3996411"/>
                </a:cubicBezTo>
                <a:cubicBezTo>
                  <a:pt x="25360706" y="3999085"/>
                  <a:pt x="25359582" y="4000421"/>
                  <a:pt x="25358344" y="4002692"/>
                </a:cubicBezTo>
                <a:lnTo>
                  <a:pt x="25354873" y="4010498"/>
                </a:lnTo>
                <a:lnTo>
                  <a:pt x="25360402" y="4021176"/>
                </a:lnTo>
                <a:cubicBezTo>
                  <a:pt x="25369386" y="4032451"/>
                  <a:pt x="25381435" y="4040504"/>
                  <a:pt x="25386335" y="4043725"/>
                </a:cubicBezTo>
                <a:cubicBezTo>
                  <a:pt x="25415743" y="4063047"/>
                  <a:pt x="25445150" y="4101706"/>
                  <a:pt x="25479458" y="4082378"/>
                </a:cubicBezTo>
                <a:close/>
                <a:moveTo>
                  <a:pt x="3029358" y="9249338"/>
                </a:moveTo>
                <a:cubicBezTo>
                  <a:pt x="3020868" y="9248525"/>
                  <a:pt x="3012178" y="9240838"/>
                  <a:pt x="3009153" y="9227694"/>
                </a:cubicBezTo>
                <a:cubicBezTo>
                  <a:pt x="3019668" y="9225274"/>
                  <a:pt x="3036648" y="9226902"/>
                  <a:pt x="3048373" y="9229740"/>
                </a:cubicBezTo>
                <a:cubicBezTo>
                  <a:pt x="3046139" y="9244093"/>
                  <a:pt x="3037847" y="9250152"/>
                  <a:pt x="3029358" y="9249338"/>
                </a:cubicBezTo>
                <a:close/>
                <a:moveTo>
                  <a:pt x="7159039" y="8299009"/>
                </a:moveTo>
                <a:cubicBezTo>
                  <a:pt x="7155500" y="8283634"/>
                  <a:pt x="7153141" y="8273383"/>
                  <a:pt x="7142890" y="8275742"/>
                </a:cubicBezTo>
                <a:cubicBezTo>
                  <a:pt x="7146428" y="8291117"/>
                  <a:pt x="7148788" y="8301369"/>
                  <a:pt x="7159039" y="8299009"/>
                </a:cubicBezTo>
                <a:close/>
                <a:moveTo>
                  <a:pt x="7219693" y="8285050"/>
                </a:moveTo>
                <a:cubicBezTo>
                  <a:pt x="7212616" y="8254298"/>
                  <a:pt x="7198417" y="8262963"/>
                  <a:pt x="7183895" y="8266305"/>
                </a:cubicBezTo>
                <a:cubicBezTo>
                  <a:pt x="7189793" y="8291931"/>
                  <a:pt x="7209442" y="8287409"/>
                  <a:pt x="7219693" y="8285050"/>
                </a:cubicBezTo>
                <a:close/>
                <a:moveTo>
                  <a:pt x="7566532" y="8205226"/>
                </a:moveTo>
                <a:cubicBezTo>
                  <a:pt x="7702528" y="8119960"/>
                  <a:pt x="7843242" y="8055195"/>
                  <a:pt x="7988098" y="7984979"/>
                </a:cubicBezTo>
                <a:cubicBezTo>
                  <a:pt x="8017476" y="7971923"/>
                  <a:pt x="8053355" y="7963666"/>
                  <a:pt x="8087074" y="7946013"/>
                </a:cubicBezTo>
                <a:cubicBezTo>
                  <a:pt x="8115470" y="7928687"/>
                  <a:pt x="8131983" y="7887094"/>
                  <a:pt x="8161558" y="7874891"/>
                </a:cubicBezTo>
                <a:cubicBezTo>
                  <a:pt x="8222295" y="7833931"/>
                  <a:pt x="8279818" y="7782916"/>
                  <a:pt x="8351578" y="7766401"/>
                </a:cubicBezTo>
                <a:cubicBezTo>
                  <a:pt x="8349218" y="7756148"/>
                  <a:pt x="8346860" y="7745901"/>
                  <a:pt x="8345680" y="7740773"/>
                </a:cubicBezTo>
                <a:cubicBezTo>
                  <a:pt x="8195487" y="7834705"/>
                  <a:pt x="8033090" y="7899061"/>
                  <a:pt x="7878185" y="7972518"/>
                </a:cubicBezTo>
                <a:cubicBezTo>
                  <a:pt x="7838358" y="7987073"/>
                  <a:pt x="7791903" y="7992375"/>
                  <a:pt x="7760737" y="8021118"/>
                </a:cubicBezTo>
                <a:cubicBezTo>
                  <a:pt x="7747522" y="8034052"/>
                  <a:pt x="7741988" y="8056911"/>
                  <a:pt x="7727791" y="8065578"/>
                </a:cubicBezTo>
                <a:cubicBezTo>
                  <a:pt x="7707289" y="8070296"/>
                  <a:pt x="7687966" y="8080139"/>
                  <a:pt x="7668641" y="8089980"/>
                </a:cubicBezTo>
                <a:cubicBezTo>
                  <a:pt x="7589844" y="8118910"/>
                  <a:pt x="7510193" y="8148036"/>
                  <a:pt x="7432574" y="8182089"/>
                </a:cubicBezTo>
                <a:cubicBezTo>
                  <a:pt x="7470770" y="8254250"/>
                  <a:pt x="7522395" y="8177608"/>
                  <a:pt x="7554736" y="8153974"/>
                </a:cubicBezTo>
                <a:cubicBezTo>
                  <a:pt x="7558275" y="8169350"/>
                  <a:pt x="7561814" y="8184726"/>
                  <a:pt x="7566532" y="8205226"/>
                </a:cubicBezTo>
                <a:close/>
                <a:moveTo>
                  <a:pt x="4940151" y="8810131"/>
                </a:moveTo>
                <a:cubicBezTo>
                  <a:pt x="4936627" y="8794818"/>
                  <a:pt x="4939037" y="8783514"/>
                  <a:pt x="4948555" y="8781323"/>
                </a:cubicBezTo>
                <a:cubicBezTo>
                  <a:pt x="4952079" y="8796636"/>
                  <a:pt x="4949669" y="8807941"/>
                  <a:pt x="4940151" y="8810131"/>
                </a:cubicBezTo>
                <a:close/>
                <a:moveTo>
                  <a:pt x="2655111" y="9336024"/>
                </a:moveTo>
                <a:cubicBezTo>
                  <a:pt x="2640447" y="9339399"/>
                  <a:pt x="2629498" y="9336543"/>
                  <a:pt x="2624799" y="9316126"/>
                </a:cubicBezTo>
                <a:cubicBezTo>
                  <a:pt x="2634573" y="9313877"/>
                  <a:pt x="2645521" y="9316732"/>
                  <a:pt x="2656474" y="9319586"/>
                </a:cubicBezTo>
                <a:cubicBezTo>
                  <a:pt x="2657648" y="9324689"/>
                  <a:pt x="2653936" y="9330919"/>
                  <a:pt x="2655111" y="9336024"/>
                </a:cubicBezTo>
                <a:close/>
                <a:moveTo>
                  <a:pt x="5146575" y="8762626"/>
                </a:moveTo>
                <a:cubicBezTo>
                  <a:pt x="5141688" y="8763751"/>
                  <a:pt x="5136801" y="8764876"/>
                  <a:pt x="5131913" y="8766001"/>
                </a:cubicBezTo>
                <a:cubicBezTo>
                  <a:pt x="5125901" y="8762239"/>
                  <a:pt x="5119890" y="8758475"/>
                  <a:pt x="5113876" y="8754713"/>
                </a:cubicBezTo>
                <a:cubicBezTo>
                  <a:pt x="5125164" y="8736676"/>
                  <a:pt x="5139439" y="8753976"/>
                  <a:pt x="5146575" y="8762626"/>
                </a:cubicBezTo>
                <a:close/>
                <a:moveTo>
                  <a:pt x="1684441" y="9560428"/>
                </a:moveTo>
                <a:cubicBezTo>
                  <a:pt x="1667773" y="9568161"/>
                  <a:pt x="1638256" y="9543776"/>
                  <a:pt x="1627633" y="9533749"/>
                </a:cubicBezTo>
                <a:cubicBezTo>
                  <a:pt x="1649902" y="9534166"/>
                  <a:pt x="1672169" y="9534585"/>
                  <a:pt x="1695650" y="9540267"/>
                </a:cubicBezTo>
                <a:cubicBezTo>
                  <a:pt x="1694124" y="9551703"/>
                  <a:pt x="1689994" y="9557851"/>
                  <a:pt x="1684441" y="9560428"/>
                </a:cubicBezTo>
                <a:close/>
                <a:moveTo>
                  <a:pt x="23368832" y="4573314"/>
                </a:moveTo>
                <a:cubicBezTo>
                  <a:pt x="23364158" y="4560915"/>
                  <a:pt x="23354811" y="4542318"/>
                  <a:pt x="23350140" y="4529920"/>
                </a:cubicBezTo>
                <a:cubicBezTo>
                  <a:pt x="23350140" y="4523721"/>
                  <a:pt x="23354811" y="4523721"/>
                  <a:pt x="23354811" y="4517522"/>
                </a:cubicBezTo>
                <a:cubicBezTo>
                  <a:pt x="23364159" y="4517521"/>
                  <a:pt x="23368831" y="4517521"/>
                  <a:pt x="23378179" y="4517521"/>
                </a:cubicBezTo>
                <a:cubicBezTo>
                  <a:pt x="23373505" y="4536119"/>
                  <a:pt x="23373505" y="4554716"/>
                  <a:pt x="23368832" y="4573314"/>
                </a:cubicBezTo>
                <a:close/>
                <a:moveTo>
                  <a:pt x="24550662" y="4302527"/>
                </a:moveTo>
                <a:cubicBezTo>
                  <a:pt x="24546445" y="4303343"/>
                  <a:pt x="24542152" y="4303343"/>
                  <a:pt x="24538472" y="4303343"/>
                </a:cubicBezTo>
                <a:cubicBezTo>
                  <a:pt x="24455060" y="4244578"/>
                  <a:pt x="24377371" y="4186901"/>
                  <a:pt x="24293957" y="4129320"/>
                </a:cubicBezTo>
                <a:cubicBezTo>
                  <a:pt x="24367559" y="4129320"/>
                  <a:pt x="24430526" y="4186900"/>
                  <a:pt x="24504124" y="4205401"/>
                </a:cubicBezTo>
                <a:cubicBezTo>
                  <a:pt x="24523751" y="4211931"/>
                  <a:pt x="24553191" y="4211931"/>
                  <a:pt x="24567912" y="4251107"/>
                </a:cubicBezTo>
                <a:cubicBezTo>
                  <a:pt x="24575272" y="4290284"/>
                  <a:pt x="24563312" y="4300078"/>
                  <a:pt x="24550662" y="4302527"/>
                </a:cubicBezTo>
                <a:close/>
                <a:moveTo>
                  <a:pt x="5913449" y="8593656"/>
                </a:moveTo>
                <a:cubicBezTo>
                  <a:pt x="5897333" y="8597365"/>
                  <a:pt x="5882252" y="8594088"/>
                  <a:pt x="5876353" y="8568454"/>
                </a:cubicBezTo>
                <a:cubicBezTo>
                  <a:pt x="5895610" y="8564022"/>
                  <a:pt x="5943787" y="8520543"/>
                  <a:pt x="5956766" y="8576939"/>
                </a:cubicBezTo>
                <a:cubicBezTo>
                  <a:pt x="5946719" y="8579251"/>
                  <a:pt x="5929566" y="8589947"/>
                  <a:pt x="5913449" y="8593656"/>
                </a:cubicBezTo>
                <a:close/>
                <a:moveTo>
                  <a:pt x="24185049" y="4388613"/>
                </a:moveTo>
                <a:cubicBezTo>
                  <a:pt x="24169970" y="4388613"/>
                  <a:pt x="24159921" y="4383351"/>
                  <a:pt x="24149866" y="4377037"/>
                </a:cubicBezTo>
                <a:cubicBezTo>
                  <a:pt x="24154891" y="4364410"/>
                  <a:pt x="24163690" y="4359675"/>
                  <a:pt x="24171230" y="4361911"/>
                </a:cubicBezTo>
                <a:cubicBezTo>
                  <a:pt x="24178769" y="4364147"/>
                  <a:pt x="24185049" y="4373355"/>
                  <a:pt x="24185049" y="4388613"/>
                </a:cubicBezTo>
                <a:close/>
                <a:moveTo>
                  <a:pt x="26033411" y="3963434"/>
                </a:moveTo>
                <a:cubicBezTo>
                  <a:pt x="26027571" y="3967274"/>
                  <a:pt x="26020560" y="3967274"/>
                  <a:pt x="26015885" y="3967274"/>
                </a:cubicBezTo>
                <a:cubicBezTo>
                  <a:pt x="26015886" y="3930417"/>
                  <a:pt x="26029908" y="3936558"/>
                  <a:pt x="26043925" y="3936558"/>
                </a:cubicBezTo>
                <a:cubicBezTo>
                  <a:pt x="26043926" y="3951916"/>
                  <a:pt x="26039253" y="3959595"/>
                  <a:pt x="26033411" y="3963434"/>
                </a:cubicBezTo>
                <a:close/>
                <a:moveTo>
                  <a:pt x="2364958" y="9414700"/>
                </a:moveTo>
                <a:cubicBezTo>
                  <a:pt x="2354527" y="9417100"/>
                  <a:pt x="2353872" y="9390382"/>
                  <a:pt x="2353872" y="9390382"/>
                </a:cubicBezTo>
                <a:cubicBezTo>
                  <a:pt x="2355046" y="9395485"/>
                  <a:pt x="2361435" y="9399390"/>
                  <a:pt x="2362610" y="9404494"/>
                </a:cubicBezTo>
                <a:cubicBezTo>
                  <a:pt x="2362610" y="9404494"/>
                  <a:pt x="2363784" y="9409597"/>
                  <a:pt x="2364958" y="9414700"/>
                </a:cubicBezTo>
                <a:close/>
                <a:moveTo>
                  <a:pt x="18246543" y="5761859"/>
                </a:moveTo>
                <a:cubicBezTo>
                  <a:pt x="18246543" y="5755444"/>
                  <a:pt x="18241993" y="5749029"/>
                  <a:pt x="18241993" y="5742614"/>
                </a:cubicBezTo>
                <a:lnTo>
                  <a:pt x="18248462" y="5733493"/>
                </a:lnTo>
                <a:lnTo>
                  <a:pt x="18245594" y="5729672"/>
                </a:lnTo>
                <a:cubicBezTo>
                  <a:pt x="18275339" y="5716457"/>
                  <a:pt x="18305083" y="5703242"/>
                  <a:pt x="18334828" y="5696634"/>
                </a:cubicBezTo>
                <a:cubicBezTo>
                  <a:pt x="18319955" y="5703242"/>
                  <a:pt x="18306323" y="5709849"/>
                  <a:pt x="18293309" y="5717282"/>
                </a:cubicBezTo>
                <a:lnTo>
                  <a:pt x="18255518" y="5742881"/>
                </a:lnTo>
                <a:close/>
                <a:moveTo>
                  <a:pt x="24503779" y="4323081"/>
                </a:moveTo>
                <a:cubicBezTo>
                  <a:pt x="24493285" y="4328020"/>
                  <a:pt x="24479294" y="4316397"/>
                  <a:pt x="24468102" y="4311748"/>
                </a:cubicBezTo>
                <a:cubicBezTo>
                  <a:pt x="24448201" y="4299349"/>
                  <a:pt x="24428303" y="4293150"/>
                  <a:pt x="24409235" y="4280752"/>
                </a:cubicBezTo>
                <a:cubicBezTo>
                  <a:pt x="24443228" y="4293150"/>
                  <a:pt x="24478049" y="4299349"/>
                  <a:pt x="24512874" y="4311748"/>
                </a:cubicBezTo>
                <a:cubicBezTo>
                  <a:pt x="24510386" y="4317947"/>
                  <a:pt x="24507277" y="4321434"/>
                  <a:pt x="24503779" y="4323081"/>
                </a:cubicBezTo>
                <a:close/>
                <a:moveTo>
                  <a:pt x="1733747" y="9567909"/>
                </a:moveTo>
                <a:cubicBezTo>
                  <a:pt x="1722724" y="9564735"/>
                  <a:pt x="1711699" y="9561558"/>
                  <a:pt x="1701924" y="9563808"/>
                </a:cubicBezTo>
                <a:cubicBezTo>
                  <a:pt x="1700676" y="9558382"/>
                  <a:pt x="1704314" y="9551832"/>
                  <a:pt x="1704314" y="9551832"/>
                </a:cubicBezTo>
                <a:cubicBezTo>
                  <a:pt x="1714088" y="9549583"/>
                  <a:pt x="1728753" y="9546208"/>
                  <a:pt x="1733747" y="9567909"/>
                </a:cubicBezTo>
                <a:close/>
                <a:moveTo>
                  <a:pt x="2709544" y="9343333"/>
                </a:moveTo>
                <a:cubicBezTo>
                  <a:pt x="2693536" y="9341484"/>
                  <a:pt x="2678742" y="9344888"/>
                  <a:pt x="2662734" y="9343034"/>
                </a:cubicBezTo>
                <a:cubicBezTo>
                  <a:pt x="2670177" y="9330251"/>
                  <a:pt x="2701074" y="9306533"/>
                  <a:pt x="2709544" y="9343333"/>
                </a:cubicBezTo>
                <a:close/>
                <a:moveTo>
                  <a:pt x="3082528" y="9257492"/>
                </a:moveTo>
                <a:cubicBezTo>
                  <a:pt x="3071145" y="9254739"/>
                  <a:pt x="3064866" y="9250807"/>
                  <a:pt x="3054657" y="9253157"/>
                </a:cubicBezTo>
                <a:cubicBezTo>
                  <a:pt x="3056239" y="9236669"/>
                  <a:pt x="3076654" y="9231971"/>
                  <a:pt x="3082528" y="9257492"/>
                </a:cubicBezTo>
                <a:close/>
                <a:moveTo>
                  <a:pt x="25802568" y="4028763"/>
                </a:moveTo>
                <a:cubicBezTo>
                  <a:pt x="25793220" y="4022155"/>
                  <a:pt x="25783875" y="4022155"/>
                  <a:pt x="25774530" y="4015548"/>
                </a:cubicBezTo>
                <a:cubicBezTo>
                  <a:pt x="25776865" y="3999030"/>
                  <a:pt x="25783874" y="3994349"/>
                  <a:pt x="25790301" y="3997790"/>
                </a:cubicBezTo>
                <a:cubicBezTo>
                  <a:pt x="25796725" y="4001231"/>
                  <a:pt x="25802569" y="4012794"/>
                  <a:pt x="25802568" y="4028763"/>
                </a:cubicBezTo>
                <a:close/>
                <a:moveTo>
                  <a:pt x="8526393" y="8004810"/>
                </a:moveTo>
                <a:cubicBezTo>
                  <a:pt x="8550231" y="8006154"/>
                  <a:pt x="8590390" y="7969590"/>
                  <a:pt x="8601924" y="7966935"/>
                </a:cubicBezTo>
                <a:cubicBezTo>
                  <a:pt x="8631499" y="7954730"/>
                  <a:pt x="8659040" y="7937601"/>
                  <a:pt x="8679950" y="7911202"/>
                </a:cubicBezTo>
                <a:cubicBezTo>
                  <a:pt x="8644069" y="7919459"/>
                  <a:pt x="8616529" y="7936590"/>
                  <a:pt x="8580649" y="7944848"/>
                </a:cubicBezTo>
                <a:cubicBezTo>
                  <a:pt x="8571578" y="7952333"/>
                  <a:pt x="8566044" y="7975193"/>
                  <a:pt x="8550667" y="7978732"/>
                </a:cubicBezTo>
                <a:cubicBezTo>
                  <a:pt x="8540416" y="7981091"/>
                  <a:pt x="8525039" y="7984630"/>
                  <a:pt x="8509662" y="7988169"/>
                </a:cubicBezTo>
                <a:cubicBezTo>
                  <a:pt x="8512315" y="7999696"/>
                  <a:pt x="8518448" y="8004363"/>
                  <a:pt x="8526393" y="8004810"/>
                </a:cubicBezTo>
                <a:close/>
                <a:moveTo>
                  <a:pt x="26622183" y="3840549"/>
                </a:moveTo>
                <a:cubicBezTo>
                  <a:pt x="26616880" y="3843853"/>
                  <a:pt x="26609875" y="3842201"/>
                  <a:pt x="26603069" y="3842201"/>
                </a:cubicBezTo>
                <a:cubicBezTo>
                  <a:pt x="26603070" y="3802558"/>
                  <a:pt x="26621481" y="3809163"/>
                  <a:pt x="26631088" y="3809163"/>
                </a:cubicBezTo>
                <a:cubicBezTo>
                  <a:pt x="26631088" y="3828986"/>
                  <a:pt x="26627486" y="3837245"/>
                  <a:pt x="26622183" y="3840549"/>
                </a:cubicBezTo>
                <a:close/>
                <a:moveTo>
                  <a:pt x="5290919" y="8752029"/>
                </a:moveTo>
                <a:cubicBezTo>
                  <a:pt x="5276256" y="8755403"/>
                  <a:pt x="5262718" y="8763665"/>
                  <a:pt x="5257094" y="8739228"/>
                </a:cubicBezTo>
                <a:cubicBezTo>
                  <a:pt x="5266870" y="8736978"/>
                  <a:pt x="5285295" y="8727592"/>
                  <a:pt x="5290919" y="8752029"/>
                </a:cubicBezTo>
                <a:close/>
                <a:moveTo>
                  <a:pt x="23864491" y="4488016"/>
                </a:moveTo>
                <a:cubicBezTo>
                  <a:pt x="23831479" y="4488016"/>
                  <a:pt x="23831480" y="4448676"/>
                  <a:pt x="23822048" y="4389665"/>
                </a:cubicBezTo>
                <a:cubicBezTo>
                  <a:pt x="23840911" y="4402779"/>
                  <a:pt x="23855060" y="4442119"/>
                  <a:pt x="23864491" y="4488016"/>
                </a:cubicBezTo>
                <a:close/>
                <a:moveTo>
                  <a:pt x="26401338" y="3905667"/>
                </a:moveTo>
                <a:cubicBezTo>
                  <a:pt x="26401339" y="3880004"/>
                  <a:pt x="26405890" y="3873590"/>
                  <a:pt x="26414992" y="3873590"/>
                </a:cubicBezTo>
                <a:cubicBezTo>
                  <a:pt x="26414992" y="3899252"/>
                  <a:pt x="26410441" y="3905667"/>
                  <a:pt x="26401338" y="3905667"/>
                </a:cubicBezTo>
                <a:close/>
                <a:moveTo>
                  <a:pt x="2788811" y="9340956"/>
                </a:moveTo>
                <a:cubicBezTo>
                  <a:pt x="2783042" y="9336573"/>
                  <a:pt x="2775466" y="9332605"/>
                  <a:pt x="2774217" y="9327179"/>
                </a:cubicBezTo>
                <a:cubicBezTo>
                  <a:pt x="2779296" y="9320298"/>
                  <a:pt x="2795918" y="9322185"/>
                  <a:pt x="2788811" y="9340956"/>
                </a:cubicBezTo>
                <a:close/>
                <a:moveTo>
                  <a:pt x="8698822" y="7993206"/>
                </a:moveTo>
                <a:cubicBezTo>
                  <a:pt x="8695284" y="7977831"/>
                  <a:pt x="8692925" y="7967579"/>
                  <a:pt x="8682674" y="7969938"/>
                </a:cubicBezTo>
                <a:cubicBezTo>
                  <a:pt x="8686213" y="7985316"/>
                  <a:pt x="8688571" y="7995565"/>
                  <a:pt x="8698822" y="7993206"/>
                </a:cubicBezTo>
                <a:close/>
                <a:moveTo>
                  <a:pt x="26216861" y="3967233"/>
                </a:moveTo>
                <a:cubicBezTo>
                  <a:pt x="26207758" y="3967233"/>
                  <a:pt x="26203210" y="3954401"/>
                  <a:pt x="26203210" y="3935155"/>
                </a:cubicBezTo>
                <a:cubicBezTo>
                  <a:pt x="26212310" y="3935155"/>
                  <a:pt x="26216861" y="3947984"/>
                  <a:pt x="26216861" y="3967233"/>
                </a:cubicBezTo>
                <a:close/>
                <a:moveTo>
                  <a:pt x="25827736" y="4057205"/>
                </a:moveTo>
                <a:cubicBezTo>
                  <a:pt x="25817758" y="4057205"/>
                  <a:pt x="25817758" y="4044374"/>
                  <a:pt x="25817758" y="4025124"/>
                </a:cubicBezTo>
                <a:cubicBezTo>
                  <a:pt x="25827736" y="4025124"/>
                  <a:pt x="25827736" y="4037958"/>
                  <a:pt x="25827736" y="4057205"/>
                </a:cubicBezTo>
                <a:close/>
                <a:moveTo>
                  <a:pt x="2091341" y="9520078"/>
                </a:moveTo>
                <a:lnTo>
                  <a:pt x="2094159" y="9513617"/>
                </a:lnTo>
                <a:cubicBezTo>
                  <a:pt x="2094159" y="9513617"/>
                  <a:pt x="2093633" y="9514823"/>
                  <a:pt x="2092877" y="9516555"/>
                </a:cubicBezTo>
                <a:close/>
                <a:moveTo>
                  <a:pt x="16366158" y="6235376"/>
                </a:moveTo>
                <a:cubicBezTo>
                  <a:pt x="16395563" y="6210681"/>
                  <a:pt x="16429870" y="6178471"/>
                  <a:pt x="16463360" y="6159145"/>
                </a:cubicBezTo>
                <a:cubicBezTo>
                  <a:pt x="16395563" y="6191355"/>
                  <a:pt x="16395563" y="6191355"/>
                  <a:pt x="16366158" y="6235376"/>
                </a:cubicBezTo>
                <a:close/>
                <a:moveTo>
                  <a:pt x="24234029" y="4428814"/>
                </a:moveTo>
                <a:cubicBezTo>
                  <a:pt x="24225187" y="4430472"/>
                  <a:pt x="24214576" y="4425500"/>
                  <a:pt x="24207501" y="4425500"/>
                </a:cubicBezTo>
                <a:cubicBezTo>
                  <a:pt x="24207501" y="4391522"/>
                  <a:pt x="24223420" y="4389864"/>
                  <a:pt x="24237346" y="4391159"/>
                </a:cubicBezTo>
                <a:cubicBezTo>
                  <a:pt x="24241988" y="4391591"/>
                  <a:pt x="24246409" y="4392351"/>
                  <a:pt x="24249945" y="4392351"/>
                </a:cubicBezTo>
                <a:cubicBezTo>
                  <a:pt x="24249945" y="4418870"/>
                  <a:pt x="24242871" y="4427157"/>
                  <a:pt x="24234029" y="4428814"/>
                </a:cubicBezTo>
                <a:close/>
                <a:moveTo>
                  <a:pt x="2131732" y="9515985"/>
                </a:moveTo>
                <a:cubicBezTo>
                  <a:pt x="2130829" y="9512062"/>
                  <a:pt x="2126643" y="9513025"/>
                  <a:pt x="2125559" y="9508315"/>
                </a:cubicBezTo>
                <a:lnTo>
                  <a:pt x="2127514" y="9505058"/>
                </a:lnTo>
                <a:lnTo>
                  <a:pt x="2130738" y="9499687"/>
                </a:lnTo>
                <a:cubicBezTo>
                  <a:pt x="2133144" y="9499133"/>
                  <a:pt x="2136198" y="9500909"/>
                  <a:pt x="2139793" y="9505040"/>
                </a:cubicBezTo>
                <a:cubicBezTo>
                  <a:pt x="2135853" y="9510906"/>
                  <a:pt x="2136756" y="9514829"/>
                  <a:pt x="2131732" y="9515985"/>
                </a:cubicBezTo>
                <a:close/>
                <a:moveTo>
                  <a:pt x="2088776" y="9525956"/>
                </a:moveTo>
                <a:lnTo>
                  <a:pt x="2091341" y="9520078"/>
                </a:lnTo>
                <a:lnTo>
                  <a:pt x="2090215" y="9522659"/>
                </a:lnTo>
                <a:close/>
                <a:moveTo>
                  <a:pt x="24538140" y="4360185"/>
                </a:moveTo>
                <a:cubicBezTo>
                  <a:pt x="24528792" y="4360185"/>
                  <a:pt x="24519446" y="4353770"/>
                  <a:pt x="24510101" y="4347354"/>
                </a:cubicBezTo>
                <a:cubicBezTo>
                  <a:pt x="24514774" y="4337731"/>
                  <a:pt x="24521785" y="4332920"/>
                  <a:pt x="24527624" y="4334523"/>
                </a:cubicBezTo>
                <a:cubicBezTo>
                  <a:pt x="24533465" y="4336128"/>
                  <a:pt x="24538141" y="4344146"/>
                  <a:pt x="24538140" y="4360185"/>
                </a:cubicBezTo>
                <a:close/>
                <a:moveTo>
                  <a:pt x="2087847" y="9528087"/>
                </a:moveTo>
                <a:cubicBezTo>
                  <a:pt x="2087321" y="9529292"/>
                  <a:pt x="2087453" y="9528990"/>
                  <a:pt x="2087946" y="9527860"/>
                </a:cubicBezTo>
                <a:lnTo>
                  <a:pt x="2088776" y="9525956"/>
                </a:lnTo>
                <a:close/>
                <a:moveTo>
                  <a:pt x="18162740" y="5832891"/>
                </a:moveTo>
                <a:cubicBezTo>
                  <a:pt x="18162740" y="5814683"/>
                  <a:pt x="18162740" y="5795402"/>
                  <a:pt x="18162740" y="5776122"/>
                </a:cubicBezTo>
                <a:cubicBezTo>
                  <a:pt x="18166802" y="5769696"/>
                  <a:pt x="18177362" y="5769696"/>
                  <a:pt x="18181423" y="5763269"/>
                </a:cubicBezTo>
                <a:cubicBezTo>
                  <a:pt x="18200918" y="5756842"/>
                  <a:pt x="18220413" y="5750416"/>
                  <a:pt x="18239909" y="5743989"/>
                </a:cubicBezTo>
                <a:cubicBezTo>
                  <a:pt x="18239909" y="5750416"/>
                  <a:pt x="18244782" y="5756842"/>
                  <a:pt x="18244782" y="5763269"/>
                </a:cubicBezTo>
                <a:cubicBezTo>
                  <a:pt x="18215540" y="5782549"/>
                  <a:pt x="18186296" y="5807185"/>
                  <a:pt x="18162740" y="5832891"/>
                </a:cubicBezTo>
                <a:close/>
                <a:moveTo>
                  <a:pt x="7206110" y="8362832"/>
                </a:moveTo>
                <a:cubicBezTo>
                  <a:pt x="7199033" y="8332080"/>
                  <a:pt x="7185032" y="8341598"/>
                  <a:pt x="7169655" y="8345137"/>
                </a:cubicBezTo>
                <a:cubicBezTo>
                  <a:pt x="7176535" y="8375034"/>
                  <a:pt x="7195859" y="8365191"/>
                  <a:pt x="7206110" y="8362832"/>
                </a:cubicBezTo>
                <a:close/>
                <a:moveTo>
                  <a:pt x="8674623" y="8024860"/>
                </a:moveTo>
                <a:cubicBezTo>
                  <a:pt x="8671085" y="8009484"/>
                  <a:pt x="8666563" y="7989839"/>
                  <a:pt x="8663024" y="7974461"/>
                </a:cubicBezTo>
                <a:cubicBezTo>
                  <a:pt x="8650007" y="7988251"/>
                  <a:pt x="8607822" y="7992562"/>
                  <a:pt x="8618241" y="8037836"/>
                </a:cubicBezTo>
                <a:cubicBezTo>
                  <a:pt x="8638744" y="8033117"/>
                  <a:pt x="8659246" y="8028399"/>
                  <a:pt x="8674623" y="8024860"/>
                </a:cubicBezTo>
                <a:close/>
                <a:moveTo>
                  <a:pt x="9320463" y="7876223"/>
                </a:moveTo>
                <a:cubicBezTo>
                  <a:pt x="9313385" y="7845471"/>
                  <a:pt x="9300239" y="7854792"/>
                  <a:pt x="9284862" y="7858331"/>
                </a:cubicBezTo>
                <a:cubicBezTo>
                  <a:pt x="9291742" y="7888228"/>
                  <a:pt x="9311065" y="7878385"/>
                  <a:pt x="9320463" y="7876223"/>
                </a:cubicBezTo>
                <a:close/>
                <a:moveTo>
                  <a:pt x="2914617" y="9351677"/>
                </a:moveTo>
                <a:cubicBezTo>
                  <a:pt x="2910976" y="9335854"/>
                  <a:pt x="2913510" y="9325090"/>
                  <a:pt x="2923029" y="9322899"/>
                </a:cubicBezTo>
                <a:cubicBezTo>
                  <a:pt x="2926468" y="9337842"/>
                  <a:pt x="2924136" y="9349486"/>
                  <a:pt x="2914617" y="9351677"/>
                </a:cubicBezTo>
                <a:close/>
                <a:moveTo>
                  <a:pt x="16322049" y="6267585"/>
                </a:moveTo>
                <a:cubicBezTo>
                  <a:pt x="16322049" y="6248259"/>
                  <a:pt x="16317147" y="6235376"/>
                  <a:pt x="16307345" y="6235376"/>
                </a:cubicBezTo>
                <a:cubicBezTo>
                  <a:pt x="16307345" y="6254701"/>
                  <a:pt x="16312246" y="6267585"/>
                  <a:pt x="16322049" y="6267585"/>
                </a:cubicBezTo>
                <a:close/>
                <a:moveTo>
                  <a:pt x="24273943" y="4440696"/>
                </a:moveTo>
                <a:cubicBezTo>
                  <a:pt x="24269143" y="4427938"/>
                  <a:pt x="24269144" y="4408803"/>
                  <a:pt x="24265139" y="4389668"/>
                </a:cubicBezTo>
                <a:cubicBezTo>
                  <a:pt x="24273943" y="4396047"/>
                  <a:pt x="24283551" y="4402425"/>
                  <a:pt x="24293158" y="4408803"/>
                </a:cubicBezTo>
                <a:cubicBezTo>
                  <a:pt x="24288354" y="4421560"/>
                  <a:pt x="24279550" y="4427938"/>
                  <a:pt x="24273943" y="4440696"/>
                </a:cubicBezTo>
                <a:close/>
                <a:moveTo>
                  <a:pt x="23948131" y="4516455"/>
                </a:moveTo>
                <a:cubicBezTo>
                  <a:pt x="23948131" y="4490792"/>
                  <a:pt x="23952935" y="4484376"/>
                  <a:pt x="23961739" y="4484376"/>
                </a:cubicBezTo>
                <a:cubicBezTo>
                  <a:pt x="23961740" y="4503623"/>
                  <a:pt x="23956936" y="4516455"/>
                  <a:pt x="23948131" y="4516455"/>
                </a:cubicBezTo>
                <a:close/>
                <a:moveTo>
                  <a:pt x="26073523" y="4028757"/>
                </a:moveTo>
                <a:cubicBezTo>
                  <a:pt x="26073523" y="4008873"/>
                  <a:pt x="26073523" y="3996716"/>
                  <a:pt x="26083499" y="3996716"/>
                </a:cubicBezTo>
                <a:cubicBezTo>
                  <a:pt x="26083499" y="4015499"/>
                  <a:pt x="26083499" y="4028757"/>
                  <a:pt x="26073523" y="4028757"/>
                </a:cubicBezTo>
                <a:close/>
                <a:moveTo>
                  <a:pt x="5423224" y="8783183"/>
                </a:moveTo>
                <a:cubicBezTo>
                  <a:pt x="5403919" y="8786162"/>
                  <a:pt x="5381880" y="8783119"/>
                  <a:pt x="5371641" y="8785476"/>
                </a:cubicBezTo>
                <a:cubicBezTo>
                  <a:pt x="5371436" y="8737738"/>
                  <a:pt x="5367889" y="8722325"/>
                  <a:pt x="5335197" y="8697392"/>
                </a:cubicBezTo>
                <a:cubicBezTo>
                  <a:pt x="5335988" y="8724257"/>
                  <a:pt x="5345447" y="8765357"/>
                  <a:pt x="5319849" y="8771249"/>
                </a:cubicBezTo>
                <a:cubicBezTo>
                  <a:pt x="5313937" y="8745561"/>
                  <a:pt x="5308025" y="8719872"/>
                  <a:pt x="5303295" y="8699324"/>
                </a:cubicBezTo>
                <a:cubicBezTo>
                  <a:pt x="5291875" y="8696543"/>
                  <a:pt x="5280453" y="8693762"/>
                  <a:pt x="5270214" y="8696118"/>
                </a:cubicBezTo>
                <a:cubicBezTo>
                  <a:pt x="5242250" y="8691734"/>
                  <a:pt x="5219408" y="8686173"/>
                  <a:pt x="5192298" y="8681593"/>
                </a:cubicBezTo>
                <a:cubicBezTo>
                  <a:pt x="5266667" y="8680706"/>
                  <a:pt x="5334404" y="8670526"/>
                  <a:pt x="5407590" y="8664501"/>
                </a:cubicBezTo>
                <a:cubicBezTo>
                  <a:pt x="5422558" y="8682695"/>
                  <a:pt x="5456434" y="8712766"/>
                  <a:pt x="5458408" y="8744770"/>
                </a:cubicBezTo>
                <a:cubicBezTo>
                  <a:pt x="5459103" y="8771207"/>
                  <a:pt x="5442530" y="8780205"/>
                  <a:pt x="5423224" y="8783183"/>
                </a:cubicBezTo>
                <a:close/>
                <a:moveTo>
                  <a:pt x="24676172" y="4355461"/>
                </a:moveTo>
                <a:cubicBezTo>
                  <a:pt x="24656268" y="4355461"/>
                  <a:pt x="24646314" y="4330056"/>
                  <a:pt x="24626411" y="4330056"/>
                </a:cubicBezTo>
                <a:cubicBezTo>
                  <a:pt x="24616460" y="4330056"/>
                  <a:pt x="24606507" y="4330056"/>
                  <a:pt x="24596557" y="4330056"/>
                </a:cubicBezTo>
                <a:cubicBezTo>
                  <a:pt x="24596557" y="4311004"/>
                  <a:pt x="24596556" y="4285599"/>
                  <a:pt x="24596556" y="4266546"/>
                </a:cubicBezTo>
                <a:cubicBezTo>
                  <a:pt x="24611484" y="4272897"/>
                  <a:pt x="24711003" y="4285599"/>
                  <a:pt x="24676172" y="4355461"/>
                </a:cubicBezTo>
                <a:close/>
                <a:moveTo>
                  <a:pt x="17185436" y="6081841"/>
                </a:moveTo>
                <a:cubicBezTo>
                  <a:pt x="17195238" y="6081841"/>
                  <a:pt x="17205041" y="6062515"/>
                  <a:pt x="17214842" y="6049631"/>
                </a:cubicBezTo>
                <a:cubicBezTo>
                  <a:pt x="17214842" y="6043189"/>
                  <a:pt x="17214842" y="6036747"/>
                  <a:pt x="17214842" y="6030305"/>
                </a:cubicBezTo>
                <a:cubicBezTo>
                  <a:pt x="17185436" y="6030305"/>
                  <a:pt x="17156031" y="6049631"/>
                  <a:pt x="17131526" y="6081841"/>
                </a:cubicBezTo>
                <a:cubicBezTo>
                  <a:pt x="17151130" y="6081841"/>
                  <a:pt x="17170733" y="6081841"/>
                  <a:pt x="17185436" y="6081841"/>
                </a:cubicBezTo>
                <a:close/>
                <a:moveTo>
                  <a:pt x="1867016" y="9612614"/>
                </a:moveTo>
                <a:cubicBezTo>
                  <a:pt x="1846263" y="9617390"/>
                  <a:pt x="1828449" y="9611197"/>
                  <a:pt x="1810636" y="9605004"/>
                </a:cubicBezTo>
                <a:cubicBezTo>
                  <a:pt x="1829140" y="9590454"/>
                  <a:pt x="1848077" y="9601533"/>
                  <a:pt x="1867016" y="9612614"/>
                </a:cubicBezTo>
                <a:close/>
                <a:moveTo>
                  <a:pt x="9268666" y="7911079"/>
                </a:moveTo>
                <a:cubicBezTo>
                  <a:pt x="9274778" y="7908324"/>
                  <a:pt x="9278724" y="7902018"/>
                  <a:pt x="9275186" y="7886643"/>
                </a:cubicBezTo>
                <a:cubicBezTo>
                  <a:pt x="9264934" y="7889002"/>
                  <a:pt x="9243252" y="7888595"/>
                  <a:pt x="9249150" y="7914222"/>
                </a:cubicBezTo>
                <a:cubicBezTo>
                  <a:pt x="9254275" y="7913042"/>
                  <a:pt x="9262553" y="7913835"/>
                  <a:pt x="9268666" y="7911079"/>
                </a:cubicBezTo>
                <a:close/>
                <a:moveTo>
                  <a:pt x="19013309" y="5670566"/>
                </a:moveTo>
                <a:lnTo>
                  <a:pt x="19015054" y="5665854"/>
                </a:lnTo>
                <a:cubicBezTo>
                  <a:pt x="19015534" y="5664559"/>
                  <a:pt x="19015414" y="5664882"/>
                  <a:pt x="19014964" y="5666097"/>
                </a:cubicBezTo>
                <a:close/>
                <a:moveTo>
                  <a:pt x="19011246" y="5676134"/>
                </a:moveTo>
                <a:lnTo>
                  <a:pt x="19012894" y="5671686"/>
                </a:lnTo>
                <a:lnTo>
                  <a:pt x="19013309" y="5670566"/>
                </a:lnTo>
                <a:close/>
                <a:moveTo>
                  <a:pt x="2420071" y="9497302"/>
                </a:moveTo>
                <a:lnTo>
                  <a:pt x="2420463" y="9492679"/>
                </a:lnTo>
                <a:lnTo>
                  <a:pt x="2420998" y="9486397"/>
                </a:lnTo>
                <a:close/>
                <a:moveTo>
                  <a:pt x="19009294" y="5681404"/>
                </a:moveTo>
                <a:lnTo>
                  <a:pt x="19011246" y="5676134"/>
                </a:lnTo>
                <a:lnTo>
                  <a:pt x="19010464" y="5678246"/>
                </a:lnTo>
                <a:cubicBezTo>
                  <a:pt x="19009774" y="5680108"/>
                  <a:pt x="19009294" y="5681404"/>
                  <a:pt x="19009294" y="5681404"/>
                </a:cubicBezTo>
                <a:close/>
                <a:moveTo>
                  <a:pt x="2463646" y="9491081"/>
                </a:moveTo>
                <a:cubicBezTo>
                  <a:pt x="2456841" y="9492648"/>
                  <a:pt x="2449676" y="9492631"/>
                  <a:pt x="2442419" y="9491636"/>
                </a:cubicBezTo>
                <a:lnTo>
                  <a:pt x="2420998" y="9486397"/>
                </a:lnTo>
                <a:lnTo>
                  <a:pt x="2420672" y="9486317"/>
                </a:lnTo>
                <a:cubicBezTo>
                  <a:pt x="2414484" y="9482412"/>
                  <a:pt x="2414484" y="9482412"/>
                  <a:pt x="2408296" y="9478508"/>
                </a:cubicBezTo>
                <a:cubicBezTo>
                  <a:pt x="2428755" y="9452484"/>
                  <a:pt x="2465411" y="9454706"/>
                  <a:pt x="2497883" y="9457890"/>
                </a:cubicBezTo>
                <a:cubicBezTo>
                  <a:pt x="2489399" y="9478493"/>
                  <a:pt x="2477250" y="9487950"/>
                  <a:pt x="2463646" y="9491081"/>
                </a:cubicBezTo>
                <a:close/>
                <a:moveTo>
                  <a:pt x="24607013" y="4395804"/>
                </a:moveTo>
                <a:cubicBezTo>
                  <a:pt x="24599129" y="4397323"/>
                  <a:pt x="24589425" y="4392351"/>
                  <a:pt x="24582146" y="4392351"/>
                </a:cubicBezTo>
                <a:cubicBezTo>
                  <a:pt x="24582147" y="4358373"/>
                  <a:pt x="24595794" y="4357338"/>
                  <a:pt x="24608756" y="4358944"/>
                </a:cubicBezTo>
                <a:cubicBezTo>
                  <a:pt x="24613080" y="4359478"/>
                  <a:pt x="24617324" y="4360308"/>
                  <a:pt x="24620962" y="4360308"/>
                </a:cubicBezTo>
                <a:cubicBezTo>
                  <a:pt x="24620963" y="4386274"/>
                  <a:pt x="24614898" y="4394285"/>
                  <a:pt x="24607013" y="4395804"/>
                </a:cubicBezTo>
                <a:close/>
                <a:moveTo>
                  <a:pt x="2419514" y="9503820"/>
                </a:moveTo>
                <a:lnTo>
                  <a:pt x="2419867" y="9499665"/>
                </a:lnTo>
                <a:lnTo>
                  <a:pt x="2420071" y="9497302"/>
                </a:lnTo>
                <a:close/>
                <a:moveTo>
                  <a:pt x="19419963" y="5591387"/>
                </a:moveTo>
                <a:cubicBezTo>
                  <a:pt x="19419963" y="5572141"/>
                  <a:pt x="19425271" y="5559310"/>
                  <a:pt x="19433614" y="5559310"/>
                </a:cubicBezTo>
                <a:cubicBezTo>
                  <a:pt x="19433614" y="5584972"/>
                  <a:pt x="19429064" y="5591387"/>
                  <a:pt x="19419963" y="5591387"/>
                </a:cubicBezTo>
                <a:close/>
                <a:moveTo>
                  <a:pt x="2419320" y="9506088"/>
                </a:moveTo>
                <a:lnTo>
                  <a:pt x="2419514" y="9503820"/>
                </a:lnTo>
                <a:lnTo>
                  <a:pt x="2419513" y="9503853"/>
                </a:lnTo>
                <a:cubicBezTo>
                  <a:pt x="2419257" y="9506832"/>
                  <a:pt x="2419132" y="9508323"/>
                  <a:pt x="2419320" y="9506088"/>
                </a:cubicBezTo>
                <a:close/>
                <a:moveTo>
                  <a:pt x="16444070" y="6279830"/>
                </a:moveTo>
                <a:lnTo>
                  <a:pt x="16444040" y="6279740"/>
                </a:lnTo>
                <a:cubicBezTo>
                  <a:pt x="16441095" y="6276997"/>
                  <a:pt x="16436877" y="6275940"/>
                  <a:pt x="16431785" y="6276242"/>
                </a:cubicBezTo>
                <a:lnTo>
                  <a:pt x="16429908" y="6276887"/>
                </a:lnTo>
                <a:close/>
                <a:moveTo>
                  <a:pt x="19044505" y="5686062"/>
                </a:moveTo>
                <a:cubicBezTo>
                  <a:pt x="19034744" y="5686062"/>
                  <a:pt x="19024984" y="5686062"/>
                  <a:pt x="19020104" y="5672846"/>
                </a:cubicBezTo>
                <a:cubicBezTo>
                  <a:pt x="19020104" y="5659632"/>
                  <a:pt x="19024984" y="5646417"/>
                  <a:pt x="19029864" y="5639809"/>
                </a:cubicBezTo>
                <a:cubicBezTo>
                  <a:pt x="19034745" y="5653024"/>
                  <a:pt x="19039626" y="5666239"/>
                  <a:pt x="19044505" y="5686062"/>
                </a:cubicBezTo>
                <a:close/>
                <a:moveTo>
                  <a:pt x="8506695" y="8112078"/>
                </a:moveTo>
                <a:cubicBezTo>
                  <a:pt x="8516091" y="8109915"/>
                  <a:pt x="8516091" y="8109915"/>
                  <a:pt x="8500797" y="8086452"/>
                </a:cubicBezTo>
                <a:cubicBezTo>
                  <a:pt x="8504336" y="8101830"/>
                  <a:pt x="8505515" y="8106953"/>
                  <a:pt x="8506695" y="8112078"/>
                </a:cubicBezTo>
                <a:close/>
                <a:moveTo>
                  <a:pt x="23306909" y="4705871"/>
                </a:moveTo>
                <a:cubicBezTo>
                  <a:pt x="23306909" y="4680208"/>
                  <a:pt x="23311460" y="4673792"/>
                  <a:pt x="23320562" y="4673792"/>
                </a:cubicBezTo>
                <a:cubicBezTo>
                  <a:pt x="23320561" y="4693039"/>
                  <a:pt x="23316010" y="4705871"/>
                  <a:pt x="23306909" y="4705871"/>
                </a:cubicBezTo>
                <a:close/>
                <a:moveTo>
                  <a:pt x="1873957" y="9638788"/>
                </a:moveTo>
                <a:cubicBezTo>
                  <a:pt x="1872782" y="9633684"/>
                  <a:pt x="1871607" y="9628579"/>
                  <a:pt x="1868083" y="9613268"/>
                </a:cubicBezTo>
                <a:cubicBezTo>
                  <a:pt x="1884389" y="9636387"/>
                  <a:pt x="1884389" y="9636387"/>
                  <a:pt x="1873957" y="9638788"/>
                </a:cubicBezTo>
                <a:close/>
                <a:moveTo>
                  <a:pt x="3598623" y="9241863"/>
                </a:moveTo>
                <a:cubicBezTo>
                  <a:pt x="3589411" y="9243983"/>
                  <a:pt x="3583213" y="9240036"/>
                  <a:pt x="3578514" y="9219619"/>
                </a:cubicBezTo>
                <a:cubicBezTo>
                  <a:pt x="3588562" y="9217307"/>
                  <a:pt x="3595099" y="9226551"/>
                  <a:pt x="3598623" y="9241863"/>
                </a:cubicBezTo>
                <a:close/>
                <a:moveTo>
                  <a:pt x="1512307" y="9722021"/>
                </a:moveTo>
                <a:cubicBezTo>
                  <a:pt x="1508783" y="9706708"/>
                  <a:pt x="1511861" y="9695251"/>
                  <a:pt x="1528133" y="9691506"/>
                </a:cubicBezTo>
                <a:cubicBezTo>
                  <a:pt x="1532832" y="9711922"/>
                  <a:pt x="1528583" y="9718275"/>
                  <a:pt x="1512307" y="9722021"/>
                </a:cubicBezTo>
                <a:close/>
                <a:moveTo>
                  <a:pt x="3040374" y="9373939"/>
                </a:moveTo>
                <a:cubicBezTo>
                  <a:pt x="3032358" y="9375784"/>
                  <a:pt x="3024357" y="9374857"/>
                  <a:pt x="3017006" y="9365479"/>
                </a:cubicBezTo>
                <a:cubicBezTo>
                  <a:pt x="3031800" y="9362074"/>
                  <a:pt x="3045389" y="9353410"/>
                  <a:pt x="3057763" y="9339492"/>
                </a:cubicBezTo>
                <a:cubicBezTo>
                  <a:pt x="3060183" y="9350005"/>
                  <a:pt x="3062603" y="9360520"/>
                  <a:pt x="3063812" y="9365777"/>
                </a:cubicBezTo>
                <a:cubicBezTo>
                  <a:pt x="3056414" y="9367479"/>
                  <a:pt x="3048389" y="9372094"/>
                  <a:pt x="3040374" y="9373939"/>
                </a:cubicBezTo>
                <a:close/>
                <a:moveTo>
                  <a:pt x="6515729" y="8576424"/>
                </a:moveTo>
                <a:cubicBezTo>
                  <a:pt x="6509136" y="8580351"/>
                  <a:pt x="6503661" y="8575185"/>
                  <a:pt x="6508991" y="8561106"/>
                </a:cubicBezTo>
                <a:cubicBezTo>
                  <a:pt x="6515664" y="8565282"/>
                  <a:pt x="6516913" y="8570707"/>
                  <a:pt x="6522338" y="8569458"/>
                </a:cubicBezTo>
                <a:cubicBezTo>
                  <a:pt x="6520250" y="8572795"/>
                  <a:pt x="6517927" y="8575114"/>
                  <a:pt x="6515729" y="8576424"/>
                </a:cubicBezTo>
                <a:close/>
                <a:moveTo>
                  <a:pt x="24721852" y="4388614"/>
                </a:moveTo>
                <a:cubicBezTo>
                  <a:pt x="24707704" y="4388614"/>
                  <a:pt x="24693559" y="4383351"/>
                  <a:pt x="24679409" y="4377038"/>
                </a:cubicBezTo>
                <a:cubicBezTo>
                  <a:pt x="24681766" y="4365988"/>
                  <a:pt x="24685010" y="4360069"/>
                  <a:pt x="24688694" y="4357685"/>
                </a:cubicBezTo>
                <a:cubicBezTo>
                  <a:pt x="24691457" y="4355897"/>
                  <a:pt x="24694471" y="4356097"/>
                  <a:pt x="24697544" y="4357613"/>
                </a:cubicBezTo>
                <a:cubicBezTo>
                  <a:pt x="24706765" y="4362160"/>
                  <a:pt x="24716548" y="4378551"/>
                  <a:pt x="24721852" y="4388614"/>
                </a:cubicBezTo>
                <a:close/>
                <a:moveTo>
                  <a:pt x="3021410" y="9386676"/>
                </a:moveTo>
                <a:lnTo>
                  <a:pt x="3022375" y="9375349"/>
                </a:lnTo>
                <a:cubicBezTo>
                  <a:pt x="3022375" y="9375349"/>
                  <a:pt x="3022123" y="9378329"/>
                  <a:pt x="3021805" y="9382053"/>
                </a:cubicBezTo>
                <a:close/>
                <a:moveTo>
                  <a:pt x="24368319" y="4473825"/>
                </a:moveTo>
                <a:cubicBezTo>
                  <a:pt x="24358404" y="4473825"/>
                  <a:pt x="24353445" y="4467352"/>
                  <a:pt x="24343532" y="4467352"/>
                </a:cubicBezTo>
                <a:cubicBezTo>
                  <a:pt x="24328659" y="4454404"/>
                  <a:pt x="24308833" y="4447931"/>
                  <a:pt x="24293960" y="4441457"/>
                </a:cubicBezTo>
                <a:cubicBezTo>
                  <a:pt x="24306355" y="4415563"/>
                  <a:pt x="24321223" y="4410707"/>
                  <a:pt x="24336717" y="4412326"/>
                </a:cubicBezTo>
                <a:cubicBezTo>
                  <a:pt x="24352208" y="4413944"/>
                  <a:pt x="24368319" y="4422036"/>
                  <a:pt x="24383190" y="4422036"/>
                </a:cubicBezTo>
                <a:cubicBezTo>
                  <a:pt x="24378233" y="4441457"/>
                  <a:pt x="24373277" y="4460878"/>
                  <a:pt x="24368319" y="4473825"/>
                </a:cubicBezTo>
                <a:close/>
                <a:moveTo>
                  <a:pt x="3021889" y="9390464"/>
                </a:moveTo>
                <a:lnTo>
                  <a:pt x="3021085" y="9390490"/>
                </a:lnTo>
                <a:lnTo>
                  <a:pt x="3012350" y="9390780"/>
                </a:lnTo>
                <a:cubicBezTo>
                  <a:pt x="3010633" y="9389296"/>
                  <a:pt x="3009811" y="9385726"/>
                  <a:pt x="3008168" y="9378588"/>
                </a:cubicBezTo>
                <a:lnTo>
                  <a:pt x="3021141" y="9389817"/>
                </a:lnTo>
                <a:lnTo>
                  <a:pt x="3021209" y="9389038"/>
                </a:lnTo>
                <a:lnTo>
                  <a:pt x="3021410" y="9386676"/>
                </a:lnTo>
                <a:lnTo>
                  <a:pt x="3021144" y="9389816"/>
                </a:lnTo>
                <a:close/>
                <a:moveTo>
                  <a:pt x="3020663" y="9395462"/>
                </a:moveTo>
                <a:cubicBezTo>
                  <a:pt x="3020471" y="9397697"/>
                  <a:pt x="3020600" y="9396207"/>
                  <a:pt x="3020852" y="9393227"/>
                </a:cubicBezTo>
                <a:lnTo>
                  <a:pt x="3021085" y="9390490"/>
                </a:lnTo>
                <a:close/>
                <a:moveTo>
                  <a:pt x="8440833" y="8154219"/>
                </a:moveTo>
                <a:cubicBezTo>
                  <a:pt x="8437294" y="8138845"/>
                  <a:pt x="8429810" y="8129773"/>
                  <a:pt x="8419558" y="8132132"/>
                </a:cubicBezTo>
                <a:cubicBezTo>
                  <a:pt x="8424276" y="8152634"/>
                  <a:pt x="8430581" y="8156579"/>
                  <a:pt x="8440833" y="8154219"/>
                </a:cubicBezTo>
                <a:close/>
                <a:moveTo>
                  <a:pt x="8827824" y="8065155"/>
                </a:moveTo>
                <a:cubicBezTo>
                  <a:pt x="8895190" y="8033462"/>
                  <a:pt x="8943724" y="7962927"/>
                  <a:pt x="9010107" y="7926962"/>
                </a:cubicBezTo>
                <a:cubicBezTo>
                  <a:pt x="9025484" y="7923423"/>
                  <a:pt x="9071616" y="7912807"/>
                  <a:pt x="9051928" y="7874161"/>
                </a:cubicBezTo>
                <a:cubicBezTo>
                  <a:pt x="9032240" y="7835519"/>
                  <a:pt x="9004616" y="7879653"/>
                  <a:pt x="9011695" y="7910408"/>
                </a:cubicBezTo>
                <a:cubicBezTo>
                  <a:pt x="9000839" y="7933593"/>
                  <a:pt x="8982778" y="7921559"/>
                  <a:pt x="8968777" y="7931077"/>
                </a:cubicBezTo>
                <a:cubicBezTo>
                  <a:pt x="8943148" y="7936975"/>
                  <a:pt x="8924807" y="7951091"/>
                  <a:pt x="8905485" y="7960935"/>
                </a:cubicBezTo>
                <a:cubicBezTo>
                  <a:pt x="8886162" y="7970778"/>
                  <a:pt x="8868017" y="7985746"/>
                  <a:pt x="8848694" y="7995591"/>
                </a:cubicBezTo>
                <a:cubicBezTo>
                  <a:pt x="8834497" y="8004255"/>
                  <a:pt x="8826279" y="8011544"/>
                  <a:pt x="8816028" y="8013903"/>
                </a:cubicBezTo>
                <a:cubicBezTo>
                  <a:pt x="8820747" y="8034404"/>
                  <a:pt x="8824285" y="8049780"/>
                  <a:pt x="8827824" y="8065155"/>
                </a:cubicBezTo>
                <a:close/>
                <a:moveTo>
                  <a:pt x="9143908" y="7992410"/>
                </a:moveTo>
                <a:cubicBezTo>
                  <a:pt x="9140370" y="7977035"/>
                  <a:pt x="9132885" y="7967963"/>
                  <a:pt x="9122634" y="7970322"/>
                </a:cubicBezTo>
                <a:cubicBezTo>
                  <a:pt x="9127352" y="7990824"/>
                  <a:pt x="9133657" y="7994769"/>
                  <a:pt x="9143908" y="7992410"/>
                </a:cubicBezTo>
                <a:close/>
                <a:moveTo>
                  <a:pt x="2935059" y="9422348"/>
                </a:moveTo>
                <a:cubicBezTo>
                  <a:pt x="2923557" y="9419541"/>
                  <a:pt x="2906896" y="9417920"/>
                  <a:pt x="2894200" y="9409932"/>
                </a:cubicBezTo>
                <a:cubicBezTo>
                  <a:pt x="2872385" y="9409498"/>
                  <a:pt x="2854536" y="9402697"/>
                  <a:pt x="2831528" y="9397081"/>
                </a:cubicBezTo>
                <a:cubicBezTo>
                  <a:pt x="2808522" y="9391466"/>
                  <a:pt x="2785514" y="9385852"/>
                  <a:pt x="2767661" y="9379051"/>
                </a:cubicBezTo>
                <a:cubicBezTo>
                  <a:pt x="2750671" y="9372052"/>
                  <a:pt x="2739366" y="9370108"/>
                  <a:pt x="2727862" y="9367301"/>
                </a:cubicBezTo>
                <a:cubicBezTo>
                  <a:pt x="2725478" y="9356940"/>
                  <a:pt x="2724285" y="9351759"/>
                  <a:pt x="2721901" y="9341399"/>
                </a:cubicBezTo>
                <a:cubicBezTo>
                  <a:pt x="2737369" y="9337839"/>
                  <a:pt x="2757130" y="9333291"/>
                  <a:pt x="2772598" y="9329731"/>
                </a:cubicBezTo>
                <a:cubicBezTo>
                  <a:pt x="2787480" y="9347216"/>
                  <a:pt x="2804336" y="9349701"/>
                  <a:pt x="2820996" y="9351321"/>
                </a:cubicBezTo>
                <a:cubicBezTo>
                  <a:pt x="2860462" y="9357693"/>
                  <a:pt x="2894973" y="9366115"/>
                  <a:pt x="2933448" y="9368170"/>
                </a:cubicBezTo>
                <a:cubicBezTo>
                  <a:pt x="2938217" y="9388891"/>
                  <a:pt x="2936637" y="9405620"/>
                  <a:pt x="2935059" y="9422348"/>
                </a:cubicBezTo>
                <a:close/>
                <a:moveTo>
                  <a:pt x="3488690" y="9294932"/>
                </a:moveTo>
                <a:cubicBezTo>
                  <a:pt x="3485166" y="9279619"/>
                  <a:pt x="3487576" y="9268314"/>
                  <a:pt x="3497092" y="9266124"/>
                </a:cubicBezTo>
                <a:cubicBezTo>
                  <a:pt x="3500617" y="9281438"/>
                  <a:pt x="3498210" y="9292741"/>
                  <a:pt x="3488690" y="9294932"/>
                </a:cubicBezTo>
                <a:close/>
                <a:moveTo>
                  <a:pt x="4144242" y="9144060"/>
                </a:moveTo>
                <a:cubicBezTo>
                  <a:pt x="4140718" y="9128746"/>
                  <a:pt x="4143128" y="9117442"/>
                  <a:pt x="4152648" y="9115251"/>
                </a:cubicBezTo>
                <a:cubicBezTo>
                  <a:pt x="4157347" y="9135668"/>
                  <a:pt x="4153762" y="9141868"/>
                  <a:pt x="4144242" y="9144060"/>
                </a:cubicBezTo>
                <a:close/>
                <a:moveTo>
                  <a:pt x="6129792" y="8687093"/>
                </a:moveTo>
                <a:cubicBezTo>
                  <a:pt x="6121323" y="8650295"/>
                  <a:pt x="6154190" y="8653802"/>
                  <a:pt x="6164340" y="8651466"/>
                </a:cubicBezTo>
                <a:cubicBezTo>
                  <a:pt x="6157819" y="8669572"/>
                  <a:pt x="6143806" y="8678333"/>
                  <a:pt x="6129792" y="8687093"/>
                </a:cubicBezTo>
                <a:close/>
                <a:moveTo>
                  <a:pt x="17039224" y="6178471"/>
                </a:moveTo>
                <a:cubicBezTo>
                  <a:pt x="17063729" y="6152703"/>
                  <a:pt x="17087417" y="6146260"/>
                  <a:pt x="17111922" y="6146260"/>
                </a:cubicBezTo>
                <a:cubicBezTo>
                  <a:pt x="17111922" y="6133377"/>
                  <a:pt x="17111922" y="6120493"/>
                  <a:pt x="17111922" y="6114051"/>
                </a:cubicBezTo>
                <a:cubicBezTo>
                  <a:pt x="17092319" y="6114051"/>
                  <a:pt x="17039224" y="6114051"/>
                  <a:pt x="17039224" y="6178471"/>
                </a:cubicBezTo>
                <a:close/>
                <a:moveTo>
                  <a:pt x="8000795" y="8263670"/>
                </a:moveTo>
                <a:cubicBezTo>
                  <a:pt x="8019332" y="8260669"/>
                  <a:pt x="8037418" y="8240319"/>
                  <a:pt x="8055755" y="8232052"/>
                </a:cubicBezTo>
                <a:cubicBezTo>
                  <a:pt x="8079023" y="8215902"/>
                  <a:pt x="8102293" y="8199753"/>
                  <a:pt x="8125563" y="8183603"/>
                </a:cubicBezTo>
                <a:cubicBezTo>
                  <a:pt x="8153958" y="8166276"/>
                  <a:pt x="8176047" y="8145000"/>
                  <a:pt x="8204768" y="8132995"/>
                </a:cubicBezTo>
                <a:cubicBezTo>
                  <a:pt x="8224092" y="8123150"/>
                  <a:pt x="8250899" y="8122378"/>
                  <a:pt x="8260575" y="8094067"/>
                </a:cubicBezTo>
                <a:cubicBezTo>
                  <a:pt x="8317533" y="8107042"/>
                  <a:pt x="8363822" y="8054115"/>
                  <a:pt x="8410360" y="8021815"/>
                </a:cubicBezTo>
                <a:cubicBezTo>
                  <a:pt x="8364229" y="8032432"/>
                  <a:pt x="8324078" y="8041673"/>
                  <a:pt x="8285431" y="8061362"/>
                </a:cubicBezTo>
                <a:cubicBezTo>
                  <a:pt x="8251911" y="8079871"/>
                  <a:pt x="8215624" y="8109810"/>
                  <a:pt x="8181581" y="8122141"/>
                </a:cubicBezTo>
                <a:cubicBezTo>
                  <a:pt x="8107054" y="8150086"/>
                  <a:pt x="8036067" y="8193408"/>
                  <a:pt x="7982082" y="8259799"/>
                </a:cubicBezTo>
                <a:cubicBezTo>
                  <a:pt x="7988388" y="8263744"/>
                  <a:pt x="7994616" y="8264671"/>
                  <a:pt x="8000795" y="8263670"/>
                </a:cubicBezTo>
                <a:close/>
                <a:moveTo>
                  <a:pt x="26415746" y="4028756"/>
                </a:moveTo>
                <a:cubicBezTo>
                  <a:pt x="26415746" y="4008873"/>
                  <a:pt x="26420297" y="3996716"/>
                  <a:pt x="26429399" y="3996716"/>
                </a:cubicBezTo>
                <a:cubicBezTo>
                  <a:pt x="26429398" y="4015499"/>
                  <a:pt x="26424848" y="4028757"/>
                  <a:pt x="26415746" y="4028756"/>
                </a:cubicBezTo>
                <a:close/>
                <a:moveTo>
                  <a:pt x="26278861" y="4061876"/>
                </a:moveTo>
                <a:cubicBezTo>
                  <a:pt x="26278860" y="4048239"/>
                  <a:pt x="26278861" y="4041422"/>
                  <a:pt x="26280107" y="4038862"/>
                </a:cubicBezTo>
                <a:cubicBezTo>
                  <a:pt x="26281354" y="4036307"/>
                  <a:pt x="26283850" y="4038012"/>
                  <a:pt x="26288839" y="4041423"/>
                </a:cubicBezTo>
                <a:cubicBezTo>
                  <a:pt x="26283849" y="4048239"/>
                  <a:pt x="26283850" y="4055059"/>
                  <a:pt x="26278861" y="4061876"/>
                </a:cubicBezTo>
                <a:close/>
                <a:moveTo>
                  <a:pt x="24755060" y="4421747"/>
                </a:moveTo>
                <a:cubicBezTo>
                  <a:pt x="24755059" y="4402500"/>
                  <a:pt x="24759611" y="4389668"/>
                  <a:pt x="24768713" y="4389668"/>
                </a:cubicBezTo>
                <a:cubicBezTo>
                  <a:pt x="24768714" y="4415331"/>
                  <a:pt x="24764163" y="4421747"/>
                  <a:pt x="24755060" y="4421747"/>
                </a:cubicBezTo>
                <a:close/>
                <a:moveTo>
                  <a:pt x="17844932" y="6016209"/>
                </a:moveTo>
                <a:cubicBezTo>
                  <a:pt x="17836126" y="6016209"/>
                  <a:pt x="17826520" y="6022351"/>
                  <a:pt x="17816914" y="6003922"/>
                </a:cubicBezTo>
                <a:cubicBezTo>
                  <a:pt x="17821717" y="6000851"/>
                  <a:pt x="17828722" y="5996244"/>
                  <a:pt x="17834526" y="5996244"/>
                </a:cubicBezTo>
                <a:cubicBezTo>
                  <a:pt x="17840330" y="5996244"/>
                  <a:pt x="17844932" y="6000851"/>
                  <a:pt x="17844932" y="6016209"/>
                </a:cubicBezTo>
                <a:close/>
                <a:moveTo>
                  <a:pt x="6075240" y="8725640"/>
                </a:moveTo>
                <a:cubicBezTo>
                  <a:pt x="6071699" y="8710258"/>
                  <a:pt x="6068161" y="8694884"/>
                  <a:pt x="6063443" y="8674382"/>
                </a:cubicBezTo>
                <a:cubicBezTo>
                  <a:pt x="6068569" y="8673202"/>
                  <a:pt x="6086305" y="8679915"/>
                  <a:pt x="6093017" y="8662179"/>
                </a:cubicBezTo>
                <a:cubicBezTo>
                  <a:pt x="6093425" y="8640499"/>
                  <a:pt x="6068652" y="8646200"/>
                  <a:pt x="6061491" y="8642451"/>
                </a:cubicBezTo>
                <a:cubicBezTo>
                  <a:pt x="6036717" y="8648152"/>
                  <a:pt x="6004783" y="8650105"/>
                  <a:pt x="5985053" y="8681632"/>
                </a:cubicBezTo>
                <a:cubicBezTo>
                  <a:pt x="5996484" y="8684396"/>
                  <a:pt x="6007914" y="8687161"/>
                  <a:pt x="6015400" y="8696233"/>
                </a:cubicBezTo>
                <a:cubicBezTo>
                  <a:pt x="6017759" y="8706484"/>
                  <a:pt x="6020118" y="8716733"/>
                  <a:pt x="6021297" y="8721858"/>
                </a:cubicBezTo>
                <a:cubicBezTo>
                  <a:pt x="6028784" y="8730938"/>
                  <a:pt x="6036674" y="8718319"/>
                  <a:pt x="6041800" y="8717139"/>
                </a:cubicBezTo>
                <a:cubicBezTo>
                  <a:pt x="6052051" y="8714780"/>
                  <a:pt x="6064663" y="8722681"/>
                  <a:pt x="6075240" y="8725640"/>
                </a:cubicBezTo>
                <a:close/>
                <a:moveTo>
                  <a:pt x="1989707" y="9671629"/>
                </a:moveTo>
                <a:cubicBezTo>
                  <a:pt x="1967209" y="9677824"/>
                  <a:pt x="1932114" y="9650310"/>
                  <a:pt x="1911497" y="9646920"/>
                </a:cubicBezTo>
                <a:cubicBezTo>
                  <a:pt x="1941639" y="9639983"/>
                  <a:pt x="1972127" y="9638389"/>
                  <a:pt x="2007008" y="9652056"/>
                </a:cubicBezTo>
                <a:cubicBezTo>
                  <a:pt x="2003309" y="9663754"/>
                  <a:pt x="1997210" y="9669564"/>
                  <a:pt x="1989707" y="9671629"/>
                </a:cubicBezTo>
                <a:close/>
                <a:moveTo>
                  <a:pt x="17815206" y="6036476"/>
                </a:moveTo>
                <a:cubicBezTo>
                  <a:pt x="17810655" y="6029847"/>
                  <a:pt x="17810655" y="6024323"/>
                  <a:pt x="17806105" y="6017694"/>
                </a:cubicBezTo>
                <a:cubicBezTo>
                  <a:pt x="17808380" y="6011065"/>
                  <a:pt x="17810656" y="6007751"/>
                  <a:pt x="17812931" y="6007751"/>
                </a:cubicBezTo>
                <a:cubicBezTo>
                  <a:pt x="17815206" y="6007751"/>
                  <a:pt x="17817482" y="6011065"/>
                  <a:pt x="17819757" y="6017694"/>
                </a:cubicBezTo>
                <a:cubicBezTo>
                  <a:pt x="17819757" y="6024323"/>
                  <a:pt x="17815206" y="6029847"/>
                  <a:pt x="17815206" y="6036476"/>
                </a:cubicBezTo>
                <a:close/>
                <a:moveTo>
                  <a:pt x="16315922" y="6384346"/>
                </a:moveTo>
                <a:cubicBezTo>
                  <a:pt x="16328175" y="6378710"/>
                  <a:pt x="16341652" y="6364215"/>
                  <a:pt x="16346554" y="6357773"/>
                </a:cubicBezTo>
                <a:lnTo>
                  <a:pt x="16392746" y="6316460"/>
                </a:lnTo>
                <a:lnTo>
                  <a:pt x="16367391" y="6313886"/>
                </a:lnTo>
                <a:lnTo>
                  <a:pt x="16331850" y="6357773"/>
                </a:lnTo>
                <a:cubicBezTo>
                  <a:pt x="16317148" y="6357773"/>
                  <a:pt x="16307345" y="6357773"/>
                  <a:pt x="16292643" y="6357773"/>
                </a:cubicBezTo>
                <a:cubicBezTo>
                  <a:pt x="16292643" y="6386762"/>
                  <a:pt x="16303670" y="6389983"/>
                  <a:pt x="16315922" y="6384346"/>
                </a:cubicBezTo>
                <a:close/>
                <a:moveTo>
                  <a:pt x="8281976" y="8233957"/>
                </a:moveTo>
                <a:cubicBezTo>
                  <a:pt x="8343484" y="8219801"/>
                  <a:pt x="8343484" y="8219801"/>
                  <a:pt x="8404953" y="8162477"/>
                </a:cubicBezTo>
                <a:cubicBezTo>
                  <a:pt x="8306830" y="8201242"/>
                  <a:pt x="8306830" y="8201242"/>
                  <a:pt x="8281976" y="8233957"/>
                </a:cubicBezTo>
                <a:close/>
                <a:moveTo>
                  <a:pt x="16980413" y="6235376"/>
                </a:moveTo>
                <a:cubicBezTo>
                  <a:pt x="16980413" y="6216049"/>
                  <a:pt x="16975512" y="6204239"/>
                  <a:pt x="16965709" y="6204239"/>
                </a:cubicBezTo>
                <a:cubicBezTo>
                  <a:pt x="16965709" y="6223564"/>
                  <a:pt x="16970610" y="6235376"/>
                  <a:pt x="16980413" y="6235376"/>
                </a:cubicBezTo>
                <a:close/>
                <a:moveTo>
                  <a:pt x="25557585" y="4265522"/>
                </a:moveTo>
                <a:cubicBezTo>
                  <a:pt x="25547979" y="4259379"/>
                  <a:pt x="25538371" y="4259379"/>
                  <a:pt x="25529568" y="4253235"/>
                </a:cubicBezTo>
                <a:cubicBezTo>
                  <a:pt x="25531569" y="4244021"/>
                  <a:pt x="25538573" y="4237878"/>
                  <a:pt x="25545075" y="4238647"/>
                </a:cubicBezTo>
                <a:cubicBezTo>
                  <a:pt x="25551582" y="4239413"/>
                  <a:pt x="25557586" y="4247092"/>
                  <a:pt x="25557585" y="4265522"/>
                </a:cubicBezTo>
                <a:close/>
                <a:moveTo>
                  <a:pt x="24451625" y="4521156"/>
                </a:moveTo>
                <a:cubicBezTo>
                  <a:pt x="24437333" y="4521156"/>
                  <a:pt x="24422202" y="4521156"/>
                  <a:pt x="24407071" y="4521156"/>
                </a:cubicBezTo>
                <a:cubicBezTo>
                  <a:pt x="24407070" y="4494690"/>
                  <a:pt x="24402031" y="4468224"/>
                  <a:pt x="24402030" y="4441759"/>
                </a:cubicBezTo>
                <a:cubicBezTo>
                  <a:pt x="24422201" y="4461609"/>
                  <a:pt x="24451625" y="4468224"/>
                  <a:pt x="24451625" y="4521156"/>
                </a:cubicBezTo>
                <a:close/>
                <a:moveTo>
                  <a:pt x="3626845" y="9314709"/>
                </a:moveTo>
                <a:cubicBezTo>
                  <a:pt x="3615961" y="9317214"/>
                  <a:pt x="3600555" y="9315386"/>
                  <a:pt x="3595856" y="9294970"/>
                </a:cubicBezTo>
                <a:cubicBezTo>
                  <a:pt x="3607078" y="9297762"/>
                  <a:pt x="3618300" y="9300553"/>
                  <a:pt x="3628683" y="9303538"/>
                </a:cubicBezTo>
                <a:cubicBezTo>
                  <a:pt x="3629858" y="9308642"/>
                  <a:pt x="3625670" y="9309606"/>
                  <a:pt x="3626845" y="9314709"/>
                </a:cubicBezTo>
                <a:close/>
                <a:moveTo>
                  <a:pt x="26451775" y="4061876"/>
                </a:moveTo>
                <a:cubicBezTo>
                  <a:pt x="26451775" y="4048239"/>
                  <a:pt x="26451774" y="4041422"/>
                  <a:pt x="26453011" y="4038862"/>
                </a:cubicBezTo>
                <a:cubicBezTo>
                  <a:pt x="26454250" y="4036307"/>
                  <a:pt x="26456727" y="4038011"/>
                  <a:pt x="26461683" y="4041422"/>
                </a:cubicBezTo>
                <a:cubicBezTo>
                  <a:pt x="26457177" y="4048239"/>
                  <a:pt x="26457177" y="4055058"/>
                  <a:pt x="26451775" y="4061876"/>
                </a:cubicBezTo>
                <a:close/>
                <a:moveTo>
                  <a:pt x="2397509" y="9600079"/>
                </a:moveTo>
                <a:cubicBezTo>
                  <a:pt x="2389534" y="9596224"/>
                  <a:pt x="2383817" y="9575791"/>
                  <a:pt x="2376431" y="9561304"/>
                </a:cubicBezTo>
                <a:cubicBezTo>
                  <a:pt x="2352791" y="9528978"/>
                  <a:pt x="2318835" y="9569164"/>
                  <a:pt x="2305864" y="9512803"/>
                </a:cubicBezTo>
                <a:cubicBezTo>
                  <a:pt x="2316124" y="9510441"/>
                  <a:pt x="2332689" y="9512023"/>
                  <a:pt x="2326793" y="9486404"/>
                </a:cubicBezTo>
                <a:cubicBezTo>
                  <a:pt x="2321664" y="9487584"/>
                  <a:pt x="2303505" y="9502554"/>
                  <a:pt x="2297609" y="9476935"/>
                </a:cubicBezTo>
                <a:cubicBezTo>
                  <a:pt x="2298218" y="9456114"/>
                  <a:pt x="2294071" y="9461564"/>
                  <a:pt x="2287224" y="9474827"/>
                </a:cubicBezTo>
                <a:cubicBezTo>
                  <a:pt x="2267278" y="9505498"/>
                  <a:pt x="2237686" y="9517702"/>
                  <a:pt x="2199424" y="9515717"/>
                </a:cubicBezTo>
                <a:lnTo>
                  <a:pt x="2184137" y="9512823"/>
                </a:lnTo>
                <a:lnTo>
                  <a:pt x="2190707" y="9519433"/>
                </a:lnTo>
                <a:cubicBezTo>
                  <a:pt x="2187125" y="9525633"/>
                  <a:pt x="2183541" y="9531833"/>
                  <a:pt x="2183541" y="9531833"/>
                </a:cubicBezTo>
                <a:cubicBezTo>
                  <a:pt x="2179984" y="9527276"/>
                  <a:pt x="2177914" y="9523722"/>
                  <a:pt x="2177033" y="9519893"/>
                </a:cubicBezTo>
                <a:lnTo>
                  <a:pt x="2177423" y="9511551"/>
                </a:lnTo>
                <a:lnTo>
                  <a:pt x="2170485" y="9510239"/>
                </a:lnTo>
                <a:cubicBezTo>
                  <a:pt x="2159688" y="9507328"/>
                  <a:pt x="2147957" y="9503284"/>
                  <a:pt x="2135930" y="9497960"/>
                </a:cubicBezTo>
                <a:cubicBezTo>
                  <a:pt x="2123512" y="9490926"/>
                  <a:pt x="2105764" y="9484220"/>
                  <a:pt x="2098721" y="9496632"/>
                </a:cubicBezTo>
                <a:cubicBezTo>
                  <a:pt x="2073646" y="9528479"/>
                  <a:pt x="2026149" y="9486357"/>
                  <a:pt x="1996966" y="9476887"/>
                </a:cubicBezTo>
                <a:cubicBezTo>
                  <a:pt x="2017895" y="9450491"/>
                  <a:pt x="2043949" y="9422912"/>
                  <a:pt x="2063700" y="9391391"/>
                </a:cubicBezTo>
                <a:cubicBezTo>
                  <a:pt x="1990557" y="9355172"/>
                  <a:pt x="1916036" y="9312971"/>
                  <a:pt x="1843552" y="9275702"/>
                </a:cubicBezTo>
                <a:cubicBezTo>
                  <a:pt x="1806882" y="9257165"/>
                  <a:pt x="1770214" y="9238628"/>
                  <a:pt x="1727432" y="9217003"/>
                </a:cubicBezTo>
                <a:cubicBezTo>
                  <a:pt x="1704232" y="9206156"/>
                  <a:pt x="1672694" y="9186440"/>
                  <a:pt x="1647047" y="9192342"/>
                </a:cubicBezTo>
                <a:cubicBezTo>
                  <a:pt x="1663200" y="9215599"/>
                  <a:pt x="1675407" y="9245161"/>
                  <a:pt x="1692543" y="9272688"/>
                </a:cubicBezTo>
                <a:cubicBezTo>
                  <a:pt x="1679512" y="9286479"/>
                  <a:pt x="1660178" y="9296325"/>
                  <a:pt x="1642021" y="9311291"/>
                </a:cubicBezTo>
                <a:cubicBezTo>
                  <a:pt x="1636125" y="9285672"/>
                  <a:pt x="1630426" y="9260908"/>
                  <a:pt x="1624530" y="9235290"/>
                </a:cubicBezTo>
                <a:cubicBezTo>
                  <a:pt x="1609141" y="9238832"/>
                  <a:pt x="1605959" y="9271932"/>
                  <a:pt x="1590573" y="9275473"/>
                </a:cubicBezTo>
                <a:cubicBezTo>
                  <a:pt x="1564927" y="9281376"/>
                  <a:pt x="1538193" y="9255160"/>
                  <a:pt x="1515317" y="9249634"/>
                </a:cubicBezTo>
                <a:cubicBezTo>
                  <a:pt x="1520836" y="9233527"/>
                  <a:pt x="1519175" y="9219465"/>
                  <a:pt x="1513833" y="9208541"/>
                </a:cubicBezTo>
                <a:lnTo>
                  <a:pt x="1506824" y="9201916"/>
                </a:lnTo>
                <a:lnTo>
                  <a:pt x="1504083" y="9197171"/>
                </a:lnTo>
                <a:lnTo>
                  <a:pt x="1503939" y="9199189"/>
                </a:lnTo>
                <a:lnTo>
                  <a:pt x="1490270" y="9186270"/>
                </a:lnTo>
                <a:cubicBezTo>
                  <a:pt x="1471868" y="9179152"/>
                  <a:pt x="1452745" y="9188949"/>
                  <a:pt x="1460902" y="9224390"/>
                </a:cubicBezTo>
                <a:cubicBezTo>
                  <a:pt x="1476290" y="9220848"/>
                  <a:pt x="1494447" y="9205880"/>
                  <a:pt x="1509421" y="9224016"/>
                </a:cubicBezTo>
                <a:cubicBezTo>
                  <a:pt x="1494391" y="9276031"/>
                  <a:pt x="1428951" y="9226349"/>
                  <a:pt x="1395818" y="9223184"/>
                </a:cubicBezTo>
                <a:cubicBezTo>
                  <a:pt x="1408845" y="9209396"/>
                  <a:pt x="1429362" y="9204674"/>
                  <a:pt x="1423466" y="9179054"/>
                </a:cubicBezTo>
                <a:cubicBezTo>
                  <a:pt x="1392691" y="9186136"/>
                  <a:pt x="1372018" y="9143236"/>
                  <a:pt x="1345607" y="9122339"/>
                </a:cubicBezTo>
                <a:cubicBezTo>
                  <a:pt x="1318870" y="9096120"/>
                  <a:pt x="1288506" y="9081528"/>
                  <a:pt x="1254197" y="9073238"/>
                </a:cubicBezTo>
                <a:cubicBezTo>
                  <a:pt x="1178086" y="9047596"/>
                  <a:pt x="1098470" y="9049726"/>
                  <a:pt x="1022556" y="9024938"/>
                </a:cubicBezTo>
                <a:cubicBezTo>
                  <a:pt x="1030457" y="9012329"/>
                  <a:pt x="1018250" y="8982767"/>
                  <a:pt x="1024973" y="8965034"/>
                </a:cubicBezTo>
                <a:cubicBezTo>
                  <a:pt x="1031692" y="8947302"/>
                  <a:pt x="1047078" y="8943762"/>
                  <a:pt x="1056156" y="8936277"/>
                </a:cubicBezTo>
                <a:cubicBezTo>
                  <a:pt x="1053797" y="8926030"/>
                  <a:pt x="1047490" y="8922087"/>
                  <a:pt x="1041182" y="8918142"/>
                </a:cubicBezTo>
                <a:cubicBezTo>
                  <a:pt x="1046311" y="8916962"/>
                  <a:pt x="1050259" y="8910657"/>
                  <a:pt x="1049080" y="8905534"/>
                </a:cubicBezTo>
                <a:lnTo>
                  <a:pt x="1043346" y="8886046"/>
                </a:lnTo>
                <a:lnTo>
                  <a:pt x="1042886" y="8884479"/>
                </a:lnTo>
                <a:cubicBezTo>
                  <a:pt x="1040180" y="8878584"/>
                  <a:pt x="1036485" y="8874267"/>
                  <a:pt x="1030764" y="8872878"/>
                </a:cubicBezTo>
                <a:cubicBezTo>
                  <a:pt x="1043792" y="8859091"/>
                  <a:pt x="1052874" y="8851607"/>
                  <a:pt x="1060773" y="8839000"/>
                </a:cubicBezTo>
                <a:cubicBezTo>
                  <a:pt x="1065489" y="8859492"/>
                  <a:pt x="1074156" y="8873686"/>
                  <a:pt x="1082822" y="8887877"/>
                </a:cubicBezTo>
                <a:cubicBezTo>
                  <a:pt x="1084001" y="8893002"/>
                  <a:pt x="1079856" y="8898451"/>
                  <a:pt x="1081035" y="8903574"/>
                </a:cubicBezTo>
                <a:cubicBezTo>
                  <a:pt x="1079444" y="8920128"/>
                  <a:pt x="1087342" y="8907519"/>
                  <a:pt x="1092471" y="8906338"/>
                </a:cubicBezTo>
                <a:cubicBezTo>
                  <a:pt x="1103339" y="8883155"/>
                  <a:pt x="1132648" y="8897092"/>
                  <a:pt x="1151574" y="8908921"/>
                </a:cubicBezTo>
                <a:cubicBezTo>
                  <a:pt x="1219784" y="8947174"/>
                  <a:pt x="1289585" y="8968877"/>
                  <a:pt x="1360892" y="9001036"/>
                </a:cubicBezTo>
                <a:cubicBezTo>
                  <a:pt x="1432855" y="9032121"/>
                  <a:pt x="1504160" y="9064268"/>
                  <a:pt x="1581447" y="9095037"/>
                </a:cubicBezTo>
                <a:cubicBezTo>
                  <a:pt x="1616939" y="9108450"/>
                  <a:pt x="1647105" y="9122189"/>
                  <a:pt x="1681739" y="9135799"/>
                </a:cubicBezTo>
                <a:cubicBezTo>
                  <a:pt x="1699487" y="9142506"/>
                  <a:pt x="1717231" y="9149212"/>
                  <a:pt x="1733796" y="9150795"/>
                </a:cubicBezTo>
                <a:cubicBezTo>
                  <a:pt x="1757851" y="9161443"/>
                  <a:pt x="1743642" y="9170112"/>
                  <a:pt x="1754666" y="9194549"/>
                </a:cubicBezTo>
                <a:cubicBezTo>
                  <a:pt x="1773181" y="9228054"/>
                  <a:pt x="1816374" y="9228005"/>
                  <a:pt x="1839444" y="9234386"/>
                </a:cubicBezTo>
                <a:cubicBezTo>
                  <a:pt x="1867249" y="9237877"/>
                  <a:pt x="1896756" y="9252665"/>
                  <a:pt x="1931070" y="9260956"/>
                </a:cubicBezTo>
                <a:cubicBezTo>
                  <a:pt x="2002049" y="9287780"/>
                  <a:pt x="2078160" y="9313435"/>
                  <a:pt x="2152236" y="9334147"/>
                </a:cubicBezTo>
                <a:cubicBezTo>
                  <a:pt x="2216712" y="9356176"/>
                  <a:pt x="2285661" y="9378077"/>
                  <a:pt x="2352691" y="9411205"/>
                </a:cubicBezTo>
                <a:cubicBezTo>
                  <a:pt x="2365307" y="9419093"/>
                  <a:pt x="2400795" y="9432506"/>
                  <a:pt x="2401366" y="9458450"/>
                </a:cubicBezTo>
                <a:cubicBezTo>
                  <a:pt x="2400954" y="9480126"/>
                  <a:pt x="2371774" y="9470656"/>
                  <a:pt x="2377670" y="9496276"/>
                </a:cubicBezTo>
                <a:cubicBezTo>
                  <a:pt x="2387927" y="9493916"/>
                  <a:pt x="2399363" y="9496678"/>
                  <a:pt x="2411980" y="9504565"/>
                </a:cubicBezTo>
                <a:cubicBezTo>
                  <a:pt x="2402901" y="9512051"/>
                  <a:pt x="2393823" y="9519535"/>
                  <a:pt x="2383567" y="9521895"/>
                </a:cubicBezTo>
                <a:cubicBezTo>
                  <a:pt x="2393411" y="9541210"/>
                  <a:pt x="2423360" y="9577481"/>
                  <a:pt x="2406383" y="9597573"/>
                </a:cubicBezTo>
                <a:cubicBezTo>
                  <a:pt x="2403077" y="9600806"/>
                  <a:pt x="2400168" y="9601363"/>
                  <a:pt x="2397509" y="9600079"/>
                </a:cubicBezTo>
                <a:close/>
                <a:moveTo>
                  <a:pt x="5860731" y="8804021"/>
                </a:moveTo>
                <a:cubicBezTo>
                  <a:pt x="5852576" y="8805255"/>
                  <a:pt x="5844615" y="8804514"/>
                  <a:pt x="5837996" y="8798317"/>
                </a:cubicBezTo>
                <a:cubicBezTo>
                  <a:pt x="5851668" y="8790025"/>
                  <a:pt x="5865339" y="8781732"/>
                  <a:pt x="5879011" y="8773439"/>
                </a:cubicBezTo>
                <a:cubicBezTo>
                  <a:pt x="5880136" y="8778326"/>
                  <a:pt x="5882385" y="8788101"/>
                  <a:pt x="5884635" y="8797877"/>
                </a:cubicBezTo>
                <a:cubicBezTo>
                  <a:pt x="5877237" y="8799579"/>
                  <a:pt x="5868886" y="8802788"/>
                  <a:pt x="5860731" y="8804021"/>
                </a:cubicBezTo>
                <a:close/>
                <a:moveTo>
                  <a:pt x="18771537" y="5832826"/>
                </a:moveTo>
                <a:cubicBezTo>
                  <a:pt x="18771537" y="5813507"/>
                  <a:pt x="18780638" y="5805551"/>
                  <a:pt x="18785189" y="5805551"/>
                </a:cubicBezTo>
                <a:cubicBezTo>
                  <a:pt x="18785189" y="5826007"/>
                  <a:pt x="18780638" y="5832826"/>
                  <a:pt x="18771537" y="5832826"/>
                </a:cubicBezTo>
                <a:close/>
                <a:moveTo>
                  <a:pt x="25626026" y="4255998"/>
                </a:moveTo>
                <a:cubicBezTo>
                  <a:pt x="25611508" y="4243084"/>
                  <a:pt x="25592152" y="4230170"/>
                  <a:pt x="25572796" y="4223713"/>
                </a:cubicBezTo>
                <a:cubicBezTo>
                  <a:pt x="25576426" y="4214297"/>
                  <a:pt x="25580961" y="4209588"/>
                  <a:pt x="25585877" y="4208327"/>
                </a:cubicBezTo>
                <a:cubicBezTo>
                  <a:pt x="25600622" y="4204543"/>
                  <a:pt x="25618769" y="4231784"/>
                  <a:pt x="25626026" y="4255998"/>
                </a:cubicBezTo>
                <a:close/>
                <a:moveTo>
                  <a:pt x="4612642" y="9095717"/>
                </a:moveTo>
                <a:cubicBezTo>
                  <a:pt x="4596854" y="9099237"/>
                  <a:pt x="4581515" y="9095948"/>
                  <a:pt x="4575654" y="9070478"/>
                </a:cubicBezTo>
                <a:cubicBezTo>
                  <a:pt x="4590993" y="9066948"/>
                  <a:pt x="4639230" y="9023118"/>
                  <a:pt x="4652345" y="9080102"/>
                </a:cubicBezTo>
                <a:cubicBezTo>
                  <a:pt x="4644675" y="9081867"/>
                  <a:pt x="4628433" y="9092197"/>
                  <a:pt x="4612642" y="9095717"/>
                </a:cubicBezTo>
                <a:close/>
                <a:moveTo>
                  <a:pt x="2514803" y="9580128"/>
                </a:moveTo>
                <a:cubicBezTo>
                  <a:pt x="2487604" y="9588028"/>
                  <a:pt x="2447625" y="9559375"/>
                  <a:pt x="2422444" y="9557091"/>
                </a:cubicBezTo>
                <a:cubicBezTo>
                  <a:pt x="2458866" y="9548709"/>
                  <a:pt x="2495597" y="9545643"/>
                  <a:pt x="2536722" y="9557712"/>
                </a:cubicBezTo>
                <a:cubicBezTo>
                  <a:pt x="2531518" y="9570799"/>
                  <a:pt x="2523869" y="9577495"/>
                  <a:pt x="2514803" y="9580128"/>
                </a:cubicBezTo>
                <a:close/>
                <a:moveTo>
                  <a:pt x="16249350" y="6421119"/>
                </a:moveTo>
                <a:cubicBezTo>
                  <a:pt x="16249350" y="6396425"/>
                  <a:pt x="16244449" y="6389984"/>
                  <a:pt x="16234648" y="6389984"/>
                </a:cubicBezTo>
                <a:cubicBezTo>
                  <a:pt x="16234648" y="6409309"/>
                  <a:pt x="16239548" y="6421119"/>
                  <a:pt x="16249350" y="6421119"/>
                </a:cubicBezTo>
                <a:close/>
                <a:moveTo>
                  <a:pt x="2431649" y="9607007"/>
                </a:moveTo>
                <a:cubicBezTo>
                  <a:pt x="2430597" y="9608397"/>
                  <a:pt x="2427669" y="9607610"/>
                  <a:pt x="2421813" y="9606034"/>
                </a:cubicBezTo>
                <a:cubicBezTo>
                  <a:pt x="2426118" y="9600868"/>
                  <a:pt x="2426118" y="9600868"/>
                  <a:pt x="2430237" y="9594907"/>
                </a:cubicBezTo>
                <a:cubicBezTo>
                  <a:pt x="2431880" y="9602046"/>
                  <a:pt x="2432701" y="9605616"/>
                  <a:pt x="2431649" y="9607007"/>
                </a:cubicBezTo>
                <a:close/>
                <a:moveTo>
                  <a:pt x="3644797" y="9327806"/>
                </a:moveTo>
                <a:cubicBezTo>
                  <a:pt x="3643741" y="9329197"/>
                  <a:pt x="3640815" y="9328409"/>
                  <a:pt x="3634959" y="9326834"/>
                </a:cubicBezTo>
                <a:cubicBezTo>
                  <a:pt x="3639264" y="9321667"/>
                  <a:pt x="3639264" y="9321667"/>
                  <a:pt x="3643386" y="9315706"/>
                </a:cubicBezTo>
                <a:cubicBezTo>
                  <a:pt x="3645029" y="9322845"/>
                  <a:pt x="3645850" y="9326415"/>
                  <a:pt x="3644797" y="9327806"/>
                </a:cubicBezTo>
                <a:close/>
                <a:moveTo>
                  <a:pt x="7839375" y="8362803"/>
                </a:moveTo>
                <a:cubicBezTo>
                  <a:pt x="7863628" y="8350926"/>
                  <a:pt x="7907317" y="8357059"/>
                  <a:pt x="7905970" y="8304305"/>
                </a:cubicBezTo>
                <a:cubicBezTo>
                  <a:pt x="7848854" y="8333638"/>
                  <a:pt x="7848854" y="8333638"/>
                  <a:pt x="7839375" y="8362803"/>
                </a:cubicBezTo>
                <a:close/>
                <a:moveTo>
                  <a:pt x="17754914" y="6083866"/>
                </a:moveTo>
                <a:cubicBezTo>
                  <a:pt x="17745813" y="6083866"/>
                  <a:pt x="17741263" y="6077451"/>
                  <a:pt x="17741263" y="6051789"/>
                </a:cubicBezTo>
                <a:cubicBezTo>
                  <a:pt x="17750364" y="6051789"/>
                  <a:pt x="17754915" y="6064620"/>
                  <a:pt x="17754914" y="6083866"/>
                </a:cubicBezTo>
                <a:close/>
                <a:moveTo>
                  <a:pt x="18717504" y="5866039"/>
                </a:moveTo>
                <a:cubicBezTo>
                  <a:pt x="18717504" y="5846793"/>
                  <a:pt x="18722054" y="5833962"/>
                  <a:pt x="18731156" y="5833962"/>
                </a:cubicBezTo>
                <a:cubicBezTo>
                  <a:pt x="18731156" y="5853208"/>
                  <a:pt x="18726605" y="5866039"/>
                  <a:pt x="18717504" y="5866039"/>
                </a:cubicBezTo>
                <a:close/>
                <a:moveTo>
                  <a:pt x="24466870" y="4544799"/>
                </a:moveTo>
                <a:cubicBezTo>
                  <a:pt x="24466870" y="4524343"/>
                  <a:pt x="24471422" y="4517524"/>
                  <a:pt x="24480523" y="4517524"/>
                </a:cubicBezTo>
                <a:cubicBezTo>
                  <a:pt x="24480523" y="4537980"/>
                  <a:pt x="24475973" y="4544799"/>
                  <a:pt x="24466870" y="4544799"/>
                </a:cubicBezTo>
                <a:close/>
                <a:moveTo>
                  <a:pt x="6072315" y="8779377"/>
                </a:moveTo>
                <a:cubicBezTo>
                  <a:pt x="6067795" y="8759733"/>
                  <a:pt x="6061489" y="8755786"/>
                  <a:pt x="6051238" y="8758145"/>
                </a:cubicBezTo>
                <a:cubicBezTo>
                  <a:pt x="6054776" y="8773521"/>
                  <a:pt x="6062063" y="8781737"/>
                  <a:pt x="6072315" y="8779377"/>
                </a:cubicBezTo>
                <a:close/>
                <a:moveTo>
                  <a:pt x="4748528" y="9084328"/>
                </a:moveTo>
                <a:cubicBezTo>
                  <a:pt x="4739010" y="9086519"/>
                  <a:pt x="4732025" y="9077945"/>
                  <a:pt x="4728383" y="9062120"/>
                </a:cubicBezTo>
                <a:cubicBezTo>
                  <a:pt x="4737901" y="9059930"/>
                  <a:pt x="4743875" y="9064110"/>
                  <a:pt x="4748528" y="9084328"/>
                </a:cubicBezTo>
                <a:close/>
                <a:moveTo>
                  <a:pt x="24324286" y="4579711"/>
                </a:moveTo>
                <a:cubicBezTo>
                  <a:pt x="24315443" y="4579576"/>
                  <a:pt x="24308369" y="4571437"/>
                  <a:pt x="24308369" y="4545935"/>
                </a:cubicBezTo>
                <a:cubicBezTo>
                  <a:pt x="24322516" y="4552446"/>
                  <a:pt x="24336665" y="4558957"/>
                  <a:pt x="24350810" y="4565468"/>
                </a:cubicBezTo>
                <a:cubicBezTo>
                  <a:pt x="24343738" y="4571979"/>
                  <a:pt x="24333127" y="4579847"/>
                  <a:pt x="24324286" y="4579711"/>
                </a:cubicBezTo>
                <a:close/>
                <a:moveTo>
                  <a:pt x="16894237" y="6290938"/>
                </a:moveTo>
                <a:cubicBezTo>
                  <a:pt x="16900363" y="6290132"/>
                  <a:pt x="16907715" y="6283690"/>
                  <a:pt x="16912616" y="6280469"/>
                </a:cubicBezTo>
                <a:cubicBezTo>
                  <a:pt x="16922009" y="6261143"/>
                  <a:pt x="16915883" y="6257921"/>
                  <a:pt x="16906796" y="6259532"/>
                </a:cubicBezTo>
                <a:cubicBezTo>
                  <a:pt x="16897709" y="6261143"/>
                  <a:pt x="16885661" y="6267585"/>
                  <a:pt x="16883210" y="6267585"/>
                </a:cubicBezTo>
                <a:cubicBezTo>
                  <a:pt x="16883210" y="6286912"/>
                  <a:pt x="16888111" y="6291743"/>
                  <a:pt x="16894237" y="6290938"/>
                </a:cubicBezTo>
                <a:close/>
                <a:moveTo>
                  <a:pt x="16205627" y="6453330"/>
                </a:moveTo>
                <a:cubicBezTo>
                  <a:pt x="16205627" y="6427561"/>
                  <a:pt x="16200725" y="6421119"/>
                  <a:pt x="16190924" y="6421119"/>
                </a:cubicBezTo>
                <a:cubicBezTo>
                  <a:pt x="16190924" y="6440445"/>
                  <a:pt x="16195826" y="6453330"/>
                  <a:pt x="16205627" y="6453330"/>
                </a:cubicBezTo>
                <a:close/>
                <a:moveTo>
                  <a:pt x="17711686" y="6112278"/>
                </a:moveTo>
                <a:cubicBezTo>
                  <a:pt x="17702584" y="6112278"/>
                  <a:pt x="17698034" y="6105863"/>
                  <a:pt x="17698034" y="6080201"/>
                </a:cubicBezTo>
                <a:cubicBezTo>
                  <a:pt x="17707894" y="6080201"/>
                  <a:pt x="17711686" y="6086616"/>
                  <a:pt x="17711686" y="6112278"/>
                </a:cubicBezTo>
                <a:close/>
                <a:moveTo>
                  <a:pt x="2619252" y="9586148"/>
                </a:moveTo>
                <a:cubicBezTo>
                  <a:pt x="2608441" y="9588636"/>
                  <a:pt x="2593940" y="9589286"/>
                  <a:pt x="2588802" y="9590468"/>
                </a:cubicBezTo>
                <a:cubicBezTo>
                  <a:pt x="2595551" y="9572791"/>
                  <a:pt x="2612140" y="9574348"/>
                  <a:pt x="2627551" y="9570801"/>
                </a:cubicBezTo>
                <a:cubicBezTo>
                  <a:pt x="2637178" y="9579335"/>
                  <a:pt x="2630059" y="9583660"/>
                  <a:pt x="2619252" y="9586148"/>
                </a:cubicBezTo>
                <a:close/>
                <a:moveTo>
                  <a:pt x="5741982" y="8867536"/>
                </a:moveTo>
                <a:cubicBezTo>
                  <a:pt x="5538406" y="8893699"/>
                  <a:pt x="5324788" y="8899686"/>
                  <a:pt x="5119834" y="8919868"/>
                </a:cubicBezTo>
                <a:cubicBezTo>
                  <a:pt x="5019759" y="8926709"/>
                  <a:pt x="4925134" y="8937693"/>
                  <a:pt x="4826644" y="8927977"/>
                </a:cubicBezTo>
                <a:cubicBezTo>
                  <a:pt x="4728155" y="8918263"/>
                  <a:pt x="4629779" y="8936406"/>
                  <a:pt x="4532470" y="8931815"/>
                </a:cubicBezTo>
                <a:cubicBezTo>
                  <a:pt x="4424054" y="8929782"/>
                  <a:pt x="4320439" y="8921246"/>
                  <a:pt x="4210519" y="8908764"/>
                </a:cubicBezTo>
                <a:cubicBezTo>
                  <a:pt x="4160847" y="8904005"/>
                  <a:pt x="3949013" y="8894291"/>
                  <a:pt x="3930098" y="8882463"/>
                </a:cubicBezTo>
                <a:cubicBezTo>
                  <a:pt x="3885956" y="8854827"/>
                  <a:pt x="3841857" y="8870372"/>
                  <a:pt x="3803617" y="8868379"/>
                </a:cubicBezTo>
                <a:cubicBezTo>
                  <a:pt x="3753945" y="8863621"/>
                  <a:pt x="3704274" y="8858861"/>
                  <a:pt x="3654275" y="8848780"/>
                </a:cubicBezTo>
                <a:cubicBezTo>
                  <a:pt x="3603424" y="8838895"/>
                  <a:pt x="3553950" y="8834990"/>
                  <a:pt x="3503097" y="8825106"/>
                </a:cubicBezTo>
                <a:cubicBezTo>
                  <a:pt x="3464531" y="8817790"/>
                  <a:pt x="3347451" y="8801559"/>
                  <a:pt x="3300991" y="8806849"/>
                </a:cubicBezTo>
                <a:cubicBezTo>
                  <a:pt x="3285615" y="8810388"/>
                  <a:pt x="3271416" y="8819059"/>
                  <a:pt x="3252501" y="8807219"/>
                </a:cubicBezTo>
                <a:cubicBezTo>
                  <a:pt x="3239890" y="8799324"/>
                  <a:pt x="3072405" y="8794697"/>
                  <a:pt x="3025501" y="8778507"/>
                </a:cubicBezTo>
                <a:cubicBezTo>
                  <a:pt x="3002833" y="8773829"/>
                  <a:pt x="2983590" y="8756668"/>
                  <a:pt x="2960729" y="8751136"/>
                </a:cubicBezTo>
                <a:cubicBezTo>
                  <a:pt x="2944171" y="8749551"/>
                  <a:pt x="2712452" y="8700337"/>
                  <a:pt x="2698255" y="8709000"/>
                </a:cubicBezTo>
                <a:cubicBezTo>
                  <a:pt x="2682876" y="8712540"/>
                  <a:pt x="2662371" y="8717259"/>
                  <a:pt x="2642470" y="8701133"/>
                </a:cubicBezTo>
                <a:cubicBezTo>
                  <a:pt x="2603135" y="8667022"/>
                  <a:pt x="2561357" y="8649656"/>
                  <a:pt x="2521936" y="8642534"/>
                </a:cubicBezTo>
                <a:cubicBezTo>
                  <a:pt x="2477391" y="8636596"/>
                  <a:pt x="2225446" y="8565949"/>
                  <a:pt x="2191151" y="8557650"/>
                </a:cubicBezTo>
                <a:cubicBezTo>
                  <a:pt x="2109952" y="8533162"/>
                  <a:pt x="2024480" y="8509656"/>
                  <a:pt x="1943477" y="8486022"/>
                </a:cubicBezTo>
                <a:cubicBezTo>
                  <a:pt x="1856828" y="8457390"/>
                  <a:pt x="1770499" y="8434077"/>
                  <a:pt x="1684048" y="8406305"/>
                </a:cubicBezTo>
                <a:cubicBezTo>
                  <a:pt x="1643448" y="8394057"/>
                  <a:pt x="1602849" y="8381814"/>
                  <a:pt x="1563429" y="8374695"/>
                </a:cubicBezTo>
                <a:cubicBezTo>
                  <a:pt x="1534260" y="8365216"/>
                  <a:pt x="1384513" y="8367299"/>
                  <a:pt x="1325850" y="8343019"/>
                </a:cubicBezTo>
                <a:cubicBezTo>
                  <a:pt x="1295698" y="8329270"/>
                  <a:pt x="1266743" y="8320723"/>
                  <a:pt x="1236398" y="8306118"/>
                </a:cubicBezTo>
                <a:cubicBezTo>
                  <a:pt x="1218659" y="8299407"/>
                  <a:pt x="1162724" y="8220530"/>
                  <a:pt x="1181642" y="8232366"/>
                </a:cubicBezTo>
                <a:cubicBezTo>
                  <a:pt x="1200557" y="8244205"/>
                  <a:pt x="1516565" y="8288333"/>
                  <a:pt x="1688769" y="8313464"/>
                </a:cubicBezTo>
                <a:cubicBezTo>
                  <a:pt x="1762484" y="8328883"/>
                  <a:pt x="1837785" y="8327744"/>
                  <a:pt x="1910040" y="8364186"/>
                </a:cubicBezTo>
                <a:cubicBezTo>
                  <a:pt x="1944131" y="8383326"/>
                  <a:pt x="1979684" y="8398082"/>
                  <a:pt x="2014998" y="8408843"/>
                </a:cubicBezTo>
                <a:lnTo>
                  <a:pt x="2057797" y="8417407"/>
                </a:lnTo>
                <a:lnTo>
                  <a:pt x="2118489" y="8429551"/>
                </a:lnTo>
                <a:cubicBezTo>
                  <a:pt x="2110232" y="8393676"/>
                  <a:pt x="2080658" y="8405877"/>
                  <a:pt x="2062919" y="8399163"/>
                </a:cubicBezTo>
                <a:cubicBezTo>
                  <a:pt x="2028624" y="8390864"/>
                  <a:pt x="1996771" y="8365813"/>
                  <a:pt x="1962478" y="8357515"/>
                </a:cubicBezTo>
                <a:cubicBezTo>
                  <a:pt x="1944100" y="8353874"/>
                  <a:pt x="1925712" y="8348490"/>
                  <a:pt x="1907307" y="8341808"/>
                </a:cubicBezTo>
                <a:lnTo>
                  <a:pt x="1894439" y="8336331"/>
                </a:lnTo>
                <a:lnTo>
                  <a:pt x="1901136" y="8347405"/>
                </a:lnTo>
                <a:cubicBezTo>
                  <a:pt x="1898925" y="8359559"/>
                  <a:pt x="1897750" y="8354453"/>
                  <a:pt x="1886860" y="8350690"/>
                </a:cubicBezTo>
                <a:cubicBezTo>
                  <a:pt x="1888748" y="8348014"/>
                  <a:pt x="1890886" y="8346404"/>
                  <a:pt x="1892253" y="8344186"/>
                </a:cubicBezTo>
                <a:lnTo>
                  <a:pt x="1892922" y="8335686"/>
                </a:lnTo>
                <a:lnTo>
                  <a:pt x="1852023" y="8318283"/>
                </a:lnTo>
                <a:cubicBezTo>
                  <a:pt x="1815115" y="8300579"/>
                  <a:pt x="1778084" y="8279417"/>
                  <a:pt x="1740843" y="8258304"/>
                </a:cubicBezTo>
                <a:cubicBezTo>
                  <a:pt x="1755039" y="8249639"/>
                  <a:pt x="1776724" y="8250047"/>
                  <a:pt x="1773807" y="8213919"/>
                </a:cubicBezTo>
                <a:cubicBezTo>
                  <a:pt x="1770465" y="8199397"/>
                  <a:pt x="1774410" y="8193092"/>
                  <a:pt x="1784661" y="8190732"/>
                </a:cubicBezTo>
                <a:cubicBezTo>
                  <a:pt x="1805166" y="8186013"/>
                  <a:pt x="1826226" y="8207171"/>
                  <a:pt x="1846858" y="8206920"/>
                </a:cubicBezTo>
                <a:cubicBezTo>
                  <a:pt x="1844123" y="8195036"/>
                  <a:pt x="1838129" y="8191469"/>
                  <a:pt x="1830996" y="8189288"/>
                </a:cubicBezTo>
                <a:lnTo>
                  <a:pt x="1820169" y="8186312"/>
                </a:lnTo>
                <a:lnTo>
                  <a:pt x="1812014" y="8193324"/>
                </a:lnTo>
                <a:cubicBezTo>
                  <a:pt x="1810118" y="8193244"/>
                  <a:pt x="1808629" y="8191314"/>
                  <a:pt x="1806103" y="8189416"/>
                </a:cubicBezTo>
                <a:cubicBezTo>
                  <a:pt x="1807545" y="8186604"/>
                  <a:pt x="1807995" y="8184021"/>
                  <a:pt x="1809643" y="8183022"/>
                </a:cubicBezTo>
                <a:lnTo>
                  <a:pt x="1818725" y="8185651"/>
                </a:lnTo>
                <a:lnTo>
                  <a:pt x="1808257" y="8179904"/>
                </a:lnTo>
                <a:cubicBezTo>
                  <a:pt x="1817737" y="8150737"/>
                  <a:pt x="1849263" y="8170467"/>
                  <a:pt x="1867001" y="8177179"/>
                </a:cubicBezTo>
                <a:cubicBezTo>
                  <a:pt x="1895974" y="8185802"/>
                  <a:pt x="1923746" y="8189225"/>
                  <a:pt x="1952915" y="8198702"/>
                </a:cubicBezTo>
                <a:cubicBezTo>
                  <a:pt x="2015523" y="8216676"/>
                  <a:pt x="2078987" y="8234453"/>
                  <a:pt x="2142448" y="8252229"/>
                </a:cubicBezTo>
                <a:cubicBezTo>
                  <a:pt x="2268323" y="8287126"/>
                  <a:pt x="2394392" y="8322876"/>
                  <a:pt x="2525265" y="8352126"/>
                </a:cubicBezTo>
                <a:cubicBezTo>
                  <a:pt x="2649958" y="8381895"/>
                  <a:pt x="2782335" y="8421592"/>
                  <a:pt x="2907307" y="8425212"/>
                </a:cubicBezTo>
                <a:cubicBezTo>
                  <a:pt x="2934440" y="8429761"/>
                  <a:pt x="2964017" y="8417558"/>
                  <a:pt x="2994366" y="8432164"/>
                </a:cubicBezTo>
                <a:cubicBezTo>
                  <a:pt x="3017033" y="8436840"/>
                  <a:pt x="3030417" y="8471540"/>
                  <a:pt x="3048152" y="8478252"/>
                </a:cubicBezTo>
                <a:cubicBezTo>
                  <a:pt x="3068250" y="8495216"/>
                  <a:pt x="3070244" y="8456979"/>
                  <a:pt x="3084439" y="8448312"/>
                </a:cubicBezTo>
                <a:cubicBezTo>
                  <a:pt x="3097784" y="8439845"/>
                  <a:pt x="3363798" y="8497358"/>
                  <a:pt x="3404397" y="8509601"/>
                </a:cubicBezTo>
                <a:cubicBezTo>
                  <a:pt x="3427064" y="8514277"/>
                  <a:pt x="3448339" y="8536372"/>
                  <a:pt x="3471529" y="8547226"/>
                </a:cubicBezTo>
                <a:cubicBezTo>
                  <a:pt x="3482962" y="8549991"/>
                  <a:pt x="3502284" y="8540147"/>
                  <a:pt x="3509361" y="8570901"/>
                </a:cubicBezTo>
                <a:cubicBezTo>
                  <a:pt x="3491422" y="8575029"/>
                  <a:pt x="3473104" y="8576546"/>
                  <a:pt x="3454984" y="8575992"/>
                </a:cubicBezTo>
                <a:lnTo>
                  <a:pt x="3446997" y="8574893"/>
                </a:lnTo>
                <a:lnTo>
                  <a:pt x="3451966" y="8584683"/>
                </a:lnTo>
                <a:cubicBezTo>
                  <a:pt x="3450806" y="8587805"/>
                  <a:pt x="3447238" y="8588626"/>
                  <a:pt x="3444007" y="8583658"/>
                </a:cubicBezTo>
                <a:cubicBezTo>
                  <a:pt x="3445366" y="8580490"/>
                  <a:pt x="3446042" y="8578905"/>
                  <a:pt x="3446226" y="8577434"/>
                </a:cubicBezTo>
                <a:lnTo>
                  <a:pt x="3445860" y="8574737"/>
                </a:lnTo>
                <a:lnTo>
                  <a:pt x="3401801" y="8568670"/>
                </a:lnTo>
                <a:cubicBezTo>
                  <a:pt x="3407699" y="8594298"/>
                  <a:pt x="3417950" y="8591938"/>
                  <a:pt x="3433329" y="8588399"/>
                </a:cubicBezTo>
                <a:cubicBezTo>
                  <a:pt x="3449030" y="8590182"/>
                  <a:pt x="3467948" y="8602019"/>
                  <a:pt x="3484504" y="8603606"/>
                </a:cubicBezTo>
                <a:cubicBezTo>
                  <a:pt x="3506188" y="8604012"/>
                  <a:pt x="3521565" y="8600473"/>
                  <a:pt x="3539304" y="8607187"/>
                </a:cubicBezTo>
                <a:cubicBezTo>
                  <a:pt x="3558218" y="8619024"/>
                  <a:pt x="3557812" y="8640707"/>
                  <a:pt x="3562530" y="8661209"/>
                </a:cubicBezTo>
                <a:cubicBezTo>
                  <a:pt x="3492354" y="8661168"/>
                  <a:pt x="3420675" y="8650679"/>
                  <a:pt x="3353632" y="8687698"/>
                </a:cubicBezTo>
                <a:cubicBezTo>
                  <a:pt x="3391872" y="8689690"/>
                  <a:pt x="3428736" y="8685704"/>
                  <a:pt x="3462047" y="8689730"/>
                </a:cubicBezTo>
                <a:cubicBezTo>
                  <a:pt x="3483532" y="8689284"/>
                  <a:pt x="3503182" y="8684761"/>
                  <a:pt x="3526045" y="8690293"/>
                </a:cubicBezTo>
                <a:cubicBezTo>
                  <a:pt x="3543782" y="8697007"/>
                  <a:pt x="3537069" y="8714741"/>
                  <a:pt x="3552039" y="8732885"/>
                </a:cubicBezTo>
                <a:cubicBezTo>
                  <a:pt x="3559523" y="8741957"/>
                  <a:pt x="3572137" y="8749849"/>
                  <a:pt x="3583567" y="8752614"/>
                </a:cubicBezTo>
                <a:cubicBezTo>
                  <a:pt x="3611557" y="8756968"/>
                  <a:pt x="3637184" y="8751070"/>
                  <a:pt x="3663993" y="8750297"/>
                </a:cubicBezTo>
                <a:cubicBezTo>
                  <a:pt x="3757766" y="8739509"/>
                  <a:pt x="3859794" y="8764601"/>
                  <a:pt x="3957761" y="8768141"/>
                </a:cubicBezTo>
                <a:cubicBezTo>
                  <a:pt x="4062556" y="8781801"/>
                  <a:pt x="4384509" y="8804857"/>
                  <a:pt x="4438127" y="8803311"/>
                </a:cubicBezTo>
                <a:cubicBezTo>
                  <a:pt x="4459809" y="8803717"/>
                  <a:pt x="4474008" y="8795053"/>
                  <a:pt x="4496673" y="8799728"/>
                </a:cubicBezTo>
                <a:cubicBezTo>
                  <a:pt x="4518357" y="8800137"/>
                  <a:pt x="4516770" y="8816695"/>
                  <a:pt x="4522668" y="8842320"/>
                </a:cubicBezTo>
                <a:cubicBezTo>
                  <a:pt x="4534872" y="8871895"/>
                  <a:pt x="4572665" y="8852404"/>
                  <a:pt x="4588043" y="8848865"/>
                </a:cubicBezTo>
                <a:cubicBezTo>
                  <a:pt x="4614852" y="8848091"/>
                  <a:pt x="4636535" y="8848498"/>
                  <a:pt x="4663344" y="8847724"/>
                </a:cubicBezTo>
                <a:cubicBezTo>
                  <a:pt x="4716962" y="8846179"/>
                  <a:pt x="4764600" y="8846011"/>
                  <a:pt x="4818218" y="8844463"/>
                </a:cubicBezTo>
                <a:cubicBezTo>
                  <a:pt x="4924600" y="8841568"/>
                  <a:pt x="5024350" y="8829406"/>
                  <a:pt x="5132896" y="8835907"/>
                </a:cubicBezTo>
                <a:cubicBezTo>
                  <a:pt x="5154578" y="8836313"/>
                  <a:pt x="5175854" y="8858402"/>
                  <a:pt x="5197536" y="8858807"/>
                </a:cubicBezTo>
                <a:cubicBezTo>
                  <a:pt x="5219221" y="8859217"/>
                  <a:pt x="5246354" y="8863766"/>
                  <a:pt x="5268038" y="8864172"/>
                </a:cubicBezTo>
                <a:cubicBezTo>
                  <a:pt x="5321656" y="8862626"/>
                  <a:pt x="5370148" y="8862260"/>
                  <a:pt x="5422911" y="8860908"/>
                </a:cubicBezTo>
                <a:cubicBezTo>
                  <a:pt x="5530149" y="8857821"/>
                  <a:pt x="5632583" y="8861231"/>
                  <a:pt x="5741982" y="8867536"/>
                </a:cubicBezTo>
                <a:close/>
                <a:moveTo>
                  <a:pt x="18674275" y="5894451"/>
                </a:moveTo>
                <a:cubicBezTo>
                  <a:pt x="18674275" y="5875205"/>
                  <a:pt x="18678825" y="5862374"/>
                  <a:pt x="18687926" y="5862374"/>
                </a:cubicBezTo>
                <a:cubicBezTo>
                  <a:pt x="18687927" y="5881620"/>
                  <a:pt x="18683376" y="5894451"/>
                  <a:pt x="18674275" y="5894451"/>
                </a:cubicBezTo>
                <a:close/>
                <a:moveTo>
                  <a:pt x="7793819" y="8399371"/>
                </a:moveTo>
                <a:cubicBezTo>
                  <a:pt x="7808017" y="8390707"/>
                  <a:pt x="7827339" y="8380863"/>
                  <a:pt x="7820459" y="8350967"/>
                </a:cubicBezTo>
                <a:cubicBezTo>
                  <a:pt x="7805082" y="8354506"/>
                  <a:pt x="7789705" y="8358044"/>
                  <a:pt x="7774328" y="8361583"/>
                </a:cubicBezTo>
                <a:cubicBezTo>
                  <a:pt x="7782992" y="8375779"/>
                  <a:pt x="7790280" y="8383995"/>
                  <a:pt x="7793819" y="8399371"/>
                </a:cubicBezTo>
                <a:close/>
                <a:moveTo>
                  <a:pt x="1995814" y="9737691"/>
                </a:moveTo>
                <a:cubicBezTo>
                  <a:pt x="1992069" y="9721415"/>
                  <a:pt x="1996372" y="9714712"/>
                  <a:pt x="2005097" y="9712704"/>
                </a:cubicBezTo>
                <a:cubicBezTo>
                  <a:pt x="2008843" y="9728980"/>
                  <a:pt x="2006126" y="9735318"/>
                  <a:pt x="1995814" y="9737691"/>
                </a:cubicBezTo>
                <a:close/>
                <a:moveTo>
                  <a:pt x="5789550" y="8867365"/>
                </a:moveTo>
                <a:cubicBezTo>
                  <a:pt x="5779503" y="8869678"/>
                  <a:pt x="5761372" y="8878997"/>
                  <a:pt x="5755748" y="8854560"/>
                </a:cubicBezTo>
                <a:cubicBezTo>
                  <a:pt x="5764957" y="8852440"/>
                  <a:pt x="5783926" y="8842929"/>
                  <a:pt x="5789550" y="8867365"/>
                </a:cubicBezTo>
                <a:close/>
                <a:moveTo>
                  <a:pt x="16181122" y="6479098"/>
                </a:moveTo>
                <a:cubicBezTo>
                  <a:pt x="16181122" y="6457087"/>
                  <a:pt x="16173769" y="6450645"/>
                  <a:pt x="16164580" y="6449706"/>
                </a:cubicBezTo>
                <a:cubicBezTo>
                  <a:pt x="16155391" y="6448767"/>
                  <a:pt x="16144362" y="6453330"/>
                  <a:pt x="16137011" y="6453330"/>
                </a:cubicBezTo>
                <a:cubicBezTo>
                  <a:pt x="16137011" y="6498423"/>
                  <a:pt x="16166417" y="6479098"/>
                  <a:pt x="16181122" y="6479098"/>
                </a:cubicBezTo>
                <a:close/>
                <a:moveTo>
                  <a:pt x="16817047" y="6334421"/>
                </a:moveTo>
                <a:cubicBezTo>
                  <a:pt x="16824398" y="6332005"/>
                  <a:pt x="16831750" y="6328784"/>
                  <a:pt x="16839101" y="6325563"/>
                </a:cubicBezTo>
                <a:cubicBezTo>
                  <a:pt x="16839101" y="6319121"/>
                  <a:pt x="16839101" y="6306238"/>
                  <a:pt x="16839101" y="6293353"/>
                </a:cubicBezTo>
                <a:cubicBezTo>
                  <a:pt x="16824398" y="6306238"/>
                  <a:pt x="16809695" y="6325563"/>
                  <a:pt x="16794992" y="6338447"/>
                </a:cubicBezTo>
                <a:cubicBezTo>
                  <a:pt x="16802344" y="6338447"/>
                  <a:pt x="16809695" y="6336837"/>
                  <a:pt x="16817047" y="6334421"/>
                </a:cubicBezTo>
                <a:close/>
                <a:moveTo>
                  <a:pt x="15922991" y="6543518"/>
                </a:moveTo>
                <a:cubicBezTo>
                  <a:pt x="15922991" y="6504865"/>
                  <a:pt x="15903386" y="6511307"/>
                  <a:pt x="15893583" y="6511307"/>
                </a:cubicBezTo>
                <a:cubicBezTo>
                  <a:pt x="15893583" y="6549960"/>
                  <a:pt x="15908286" y="6543518"/>
                  <a:pt x="15922991" y="6543518"/>
                </a:cubicBezTo>
                <a:close/>
                <a:moveTo>
                  <a:pt x="26851635" y="4028757"/>
                </a:moveTo>
                <a:cubicBezTo>
                  <a:pt x="26851635" y="4008873"/>
                  <a:pt x="26851635" y="3996716"/>
                  <a:pt x="26861609" y="3996716"/>
                </a:cubicBezTo>
                <a:cubicBezTo>
                  <a:pt x="26861609" y="4015499"/>
                  <a:pt x="26861609" y="4028756"/>
                  <a:pt x="26851635" y="4028757"/>
                </a:cubicBezTo>
                <a:close/>
                <a:moveTo>
                  <a:pt x="24891023" y="4481179"/>
                </a:moveTo>
                <a:cubicBezTo>
                  <a:pt x="24869547" y="4480889"/>
                  <a:pt x="24848986" y="4458804"/>
                  <a:pt x="24830711" y="4454154"/>
                </a:cubicBezTo>
                <a:cubicBezTo>
                  <a:pt x="24838020" y="4451054"/>
                  <a:pt x="24844975" y="4449505"/>
                  <a:pt x="24851754" y="4449214"/>
                </a:cubicBezTo>
                <a:cubicBezTo>
                  <a:pt x="24872087" y="4448343"/>
                  <a:pt x="24890820" y="4458805"/>
                  <a:pt x="24912754" y="4472752"/>
                </a:cubicBezTo>
                <a:cubicBezTo>
                  <a:pt x="24905443" y="4478951"/>
                  <a:pt x="24898182" y="4481276"/>
                  <a:pt x="24891023" y="4481179"/>
                </a:cubicBezTo>
                <a:close/>
                <a:moveTo>
                  <a:pt x="8838202" y="8180601"/>
                </a:moveTo>
                <a:cubicBezTo>
                  <a:pt x="8954466" y="8126857"/>
                  <a:pt x="9045705" y="8058187"/>
                  <a:pt x="9042167" y="8042814"/>
                </a:cubicBezTo>
                <a:cubicBezTo>
                  <a:pt x="8973214" y="8091064"/>
                  <a:pt x="8907154" y="8132348"/>
                  <a:pt x="8838202" y="8180601"/>
                </a:cubicBezTo>
                <a:close/>
                <a:moveTo>
                  <a:pt x="4988918" y="9069072"/>
                </a:moveTo>
                <a:cubicBezTo>
                  <a:pt x="4988735" y="9071256"/>
                  <a:pt x="4985814" y="9070500"/>
                  <a:pt x="4979973" y="9068989"/>
                </a:cubicBezTo>
                <a:cubicBezTo>
                  <a:pt x="4983941" y="9062364"/>
                  <a:pt x="4983941" y="9062364"/>
                  <a:pt x="4981444" y="9051513"/>
                </a:cubicBezTo>
                <a:cubicBezTo>
                  <a:pt x="4986550" y="9061764"/>
                  <a:pt x="4989103" y="9066888"/>
                  <a:pt x="4988918" y="9069072"/>
                </a:cubicBezTo>
                <a:close/>
                <a:moveTo>
                  <a:pt x="16123123" y="6511307"/>
                </a:moveTo>
                <a:cubicBezTo>
                  <a:pt x="16123123" y="6479098"/>
                  <a:pt x="16108419" y="6479098"/>
                  <a:pt x="16093717" y="6479098"/>
                </a:cubicBezTo>
                <a:cubicBezTo>
                  <a:pt x="16093717" y="6517749"/>
                  <a:pt x="16108419" y="6511307"/>
                  <a:pt x="16123123" y="6511307"/>
                </a:cubicBezTo>
                <a:close/>
                <a:moveTo>
                  <a:pt x="5030197" y="9067111"/>
                </a:moveTo>
                <a:cubicBezTo>
                  <a:pt x="5020679" y="9069302"/>
                  <a:pt x="5014745" y="9065293"/>
                  <a:pt x="5010045" y="9044873"/>
                </a:cubicBezTo>
                <a:cubicBezTo>
                  <a:pt x="5019565" y="9042682"/>
                  <a:pt x="5026673" y="9051799"/>
                  <a:pt x="5030197" y="9067111"/>
                </a:cubicBezTo>
                <a:close/>
                <a:moveTo>
                  <a:pt x="5101780" y="9050637"/>
                </a:moveTo>
                <a:cubicBezTo>
                  <a:pt x="5091345" y="9053038"/>
                  <a:pt x="5088995" y="9042829"/>
                  <a:pt x="5085471" y="9027514"/>
                </a:cubicBezTo>
                <a:cubicBezTo>
                  <a:pt x="5095906" y="9025113"/>
                  <a:pt x="5098256" y="9035324"/>
                  <a:pt x="5101780" y="9050637"/>
                </a:cubicBezTo>
                <a:close/>
                <a:moveTo>
                  <a:pt x="7744513" y="8443101"/>
                </a:moveTo>
                <a:cubicBezTo>
                  <a:pt x="7737435" y="8412347"/>
                  <a:pt x="7724093" y="8420815"/>
                  <a:pt x="7708716" y="8424354"/>
                </a:cubicBezTo>
                <a:cubicBezTo>
                  <a:pt x="7715794" y="8455108"/>
                  <a:pt x="7734262" y="8445460"/>
                  <a:pt x="7744513" y="8443101"/>
                </a:cubicBezTo>
                <a:close/>
                <a:moveTo>
                  <a:pt x="7775268" y="8436023"/>
                </a:moveTo>
                <a:cubicBezTo>
                  <a:pt x="7770549" y="8415517"/>
                  <a:pt x="7764652" y="8389893"/>
                  <a:pt x="7749275" y="8393432"/>
                </a:cubicBezTo>
                <a:cubicBezTo>
                  <a:pt x="7753993" y="8413933"/>
                  <a:pt x="7759891" y="8439562"/>
                  <a:pt x="7775268" y="8436023"/>
                </a:cubicBezTo>
                <a:close/>
                <a:moveTo>
                  <a:pt x="2032658" y="9759770"/>
                </a:moveTo>
                <a:cubicBezTo>
                  <a:pt x="2027034" y="9735333"/>
                  <a:pt x="2041695" y="9731958"/>
                  <a:pt x="2056359" y="9728583"/>
                </a:cubicBezTo>
                <a:cubicBezTo>
                  <a:pt x="2063108" y="9757909"/>
                  <a:pt x="2042432" y="9757521"/>
                  <a:pt x="2032658" y="9759770"/>
                </a:cubicBezTo>
                <a:close/>
                <a:moveTo>
                  <a:pt x="24531555" y="4582991"/>
                </a:moveTo>
                <a:cubicBezTo>
                  <a:pt x="24518341" y="4583125"/>
                  <a:pt x="24503241" y="4575359"/>
                  <a:pt x="24495690" y="4575359"/>
                </a:cubicBezTo>
                <a:cubicBezTo>
                  <a:pt x="24495690" y="4546441"/>
                  <a:pt x="24507016" y="4538407"/>
                  <a:pt x="24520228" y="4537604"/>
                </a:cubicBezTo>
                <a:cubicBezTo>
                  <a:pt x="24533440" y="4536801"/>
                  <a:pt x="24548541" y="4543228"/>
                  <a:pt x="24556092" y="4543228"/>
                </a:cubicBezTo>
                <a:cubicBezTo>
                  <a:pt x="24556093" y="4574824"/>
                  <a:pt x="24544768" y="4582857"/>
                  <a:pt x="24531555" y="4582991"/>
                </a:cubicBezTo>
                <a:close/>
                <a:moveTo>
                  <a:pt x="17629592" y="6178560"/>
                </a:moveTo>
                <a:cubicBezTo>
                  <a:pt x="17629592" y="6152476"/>
                  <a:pt x="17629592" y="6132913"/>
                  <a:pt x="17629592" y="6113350"/>
                </a:cubicBezTo>
                <a:cubicBezTo>
                  <a:pt x="17634780" y="6119871"/>
                  <a:pt x="17645154" y="6132913"/>
                  <a:pt x="17650341" y="6139434"/>
                </a:cubicBezTo>
                <a:cubicBezTo>
                  <a:pt x="17639967" y="6145955"/>
                  <a:pt x="17634780" y="6158996"/>
                  <a:pt x="17629592" y="6178560"/>
                </a:cubicBezTo>
                <a:close/>
                <a:moveTo>
                  <a:pt x="26222488" y="4204861"/>
                </a:moveTo>
                <a:cubicBezTo>
                  <a:pt x="26217231" y="4208638"/>
                  <a:pt x="26210221" y="4208638"/>
                  <a:pt x="26203210" y="4208638"/>
                </a:cubicBezTo>
                <a:cubicBezTo>
                  <a:pt x="26203210" y="4171929"/>
                  <a:pt x="26221904" y="4178423"/>
                  <a:pt x="26231250" y="4178424"/>
                </a:cubicBezTo>
                <a:cubicBezTo>
                  <a:pt x="26231249" y="4193531"/>
                  <a:pt x="26227745" y="4201084"/>
                  <a:pt x="26222488" y="4204861"/>
                </a:cubicBezTo>
                <a:close/>
                <a:moveTo>
                  <a:pt x="18602228" y="5960747"/>
                </a:moveTo>
                <a:cubicBezTo>
                  <a:pt x="18602227" y="5935085"/>
                  <a:pt x="18606778" y="5928670"/>
                  <a:pt x="18615879" y="5928670"/>
                </a:cubicBezTo>
                <a:cubicBezTo>
                  <a:pt x="18615879" y="5947916"/>
                  <a:pt x="18611329" y="5960747"/>
                  <a:pt x="18602228" y="5960747"/>
                </a:cubicBezTo>
                <a:close/>
                <a:moveTo>
                  <a:pt x="6953944" y="8652139"/>
                </a:moveTo>
                <a:cubicBezTo>
                  <a:pt x="6942200" y="8649378"/>
                  <a:pt x="6931652" y="8651806"/>
                  <a:pt x="6926062" y="8647630"/>
                </a:cubicBezTo>
                <a:cubicBezTo>
                  <a:pt x="6933344" y="8635028"/>
                  <a:pt x="6940311" y="8617035"/>
                  <a:pt x="6942004" y="8600257"/>
                </a:cubicBezTo>
                <a:cubicBezTo>
                  <a:pt x="6945586" y="8615821"/>
                  <a:pt x="6950362" y="8636574"/>
                  <a:pt x="6953944" y="8652139"/>
                </a:cubicBezTo>
                <a:close/>
                <a:moveTo>
                  <a:pt x="5183203" y="9059669"/>
                </a:moveTo>
                <a:cubicBezTo>
                  <a:pt x="5173685" y="9061860"/>
                  <a:pt x="5167750" y="9057850"/>
                  <a:pt x="5163052" y="9037434"/>
                </a:cubicBezTo>
                <a:cubicBezTo>
                  <a:pt x="5172570" y="9035244"/>
                  <a:pt x="5179679" y="9044356"/>
                  <a:pt x="5183203" y="9059669"/>
                </a:cubicBezTo>
                <a:close/>
                <a:moveTo>
                  <a:pt x="5228413" y="9049264"/>
                </a:moveTo>
                <a:cubicBezTo>
                  <a:pt x="5218895" y="9051455"/>
                  <a:pt x="5212961" y="9047445"/>
                  <a:pt x="5208262" y="9027029"/>
                </a:cubicBezTo>
                <a:cubicBezTo>
                  <a:pt x="5217781" y="9024839"/>
                  <a:pt x="5224889" y="9033951"/>
                  <a:pt x="5228413" y="9049264"/>
                </a:cubicBezTo>
                <a:close/>
                <a:moveTo>
                  <a:pt x="6867294" y="8672083"/>
                </a:moveTo>
                <a:cubicBezTo>
                  <a:pt x="6857776" y="8674273"/>
                  <a:pt x="6850667" y="8665160"/>
                  <a:pt x="6847143" y="8649848"/>
                </a:cubicBezTo>
                <a:cubicBezTo>
                  <a:pt x="6856662" y="8647657"/>
                  <a:pt x="6863770" y="8656769"/>
                  <a:pt x="6867294" y="8672083"/>
                </a:cubicBezTo>
                <a:close/>
                <a:moveTo>
                  <a:pt x="6908737" y="8662545"/>
                </a:moveTo>
                <a:cubicBezTo>
                  <a:pt x="6898301" y="8664946"/>
                  <a:pt x="6895952" y="8654738"/>
                  <a:pt x="6892428" y="8639426"/>
                </a:cubicBezTo>
                <a:cubicBezTo>
                  <a:pt x="6902863" y="8637024"/>
                  <a:pt x="6905212" y="8647231"/>
                  <a:pt x="6908737" y="8662545"/>
                </a:cubicBezTo>
                <a:close/>
                <a:moveTo>
                  <a:pt x="3445343" y="9462175"/>
                </a:moveTo>
                <a:cubicBezTo>
                  <a:pt x="3436389" y="9465568"/>
                  <a:pt x="3424415" y="9464328"/>
                  <a:pt x="3417020" y="9466030"/>
                </a:cubicBezTo>
                <a:cubicBezTo>
                  <a:pt x="3407702" y="9425544"/>
                  <a:pt x="3440787" y="9433915"/>
                  <a:pt x="3455586" y="9430509"/>
                </a:cubicBezTo>
                <a:cubicBezTo>
                  <a:pt x="3460244" y="9450752"/>
                  <a:pt x="3454301" y="9458781"/>
                  <a:pt x="3445343" y="9462175"/>
                </a:cubicBezTo>
                <a:close/>
                <a:moveTo>
                  <a:pt x="8802839" y="8229214"/>
                </a:moveTo>
                <a:cubicBezTo>
                  <a:pt x="8812745" y="8228283"/>
                  <a:pt x="8823393" y="8221786"/>
                  <a:pt x="8831082" y="8220017"/>
                </a:cubicBezTo>
                <a:cubicBezTo>
                  <a:pt x="8821646" y="8179016"/>
                  <a:pt x="8794429" y="8201467"/>
                  <a:pt x="8779052" y="8205006"/>
                </a:cubicBezTo>
                <a:cubicBezTo>
                  <a:pt x="8783769" y="8225504"/>
                  <a:pt x="8792933" y="8230145"/>
                  <a:pt x="8802839" y="8229214"/>
                </a:cubicBezTo>
                <a:close/>
                <a:moveTo>
                  <a:pt x="24937967" y="4516455"/>
                </a:moveTo>
                <a:cubicBezTo>
                  <a:pt x="24928207" y="4510039"/>
                  <a:pt x="24918446" y="4503623"/>
                  <a:pt x="24913567" y="4497208"/>
                </a:cubicBezTo>
                <a:cubicBezTo>
                  <a:pt x="24913567" y="4490791"/>
                  <a:pt x="24913567" y="4490791"/>
                  <a:pt x="24918446" y="4484376"/>
                </a:cubicBezTo>
                <a:cubicBezTo>
                  <a:pt x="24928208" y="4484375"/>
                  <a:pt x="24937967" y="4490791"/>
                  <a:pt x="24937967" y="4516455"/>
                </a:cubicBezTo>
                <a:close/>
                <a:moveTo>
                  <a:pt x="2102741" y="9773139"/>
                </a:moveTo>
                <a:cubicBezTo>
                  <a:pt x="2092787" y="9773427"/>
                  <a:pt x="2081570" y="9765320"/>
                  <a:pt x="2077483" y="9747560"/>
                </a:cubicBezTo>
                <a:cubicBezTo>
                  <a:pt x="2093874" y="9749131"/>
                  <a:pt x="2110269" y="9750701"/>
                  <a:pt x="2120418" y="9748365"/>
                </a:cubicBezTo>
                <a:cubicBezTo>
                  <a:pt x="2121384" y="9764173"/>
                  <a:pt x="2112695" y="9772852"/>
                  <a:pt x="2102741" y="9773139"/>
                </a:cubicBezTo>
                <a:close/>
                <a:moveTo>
                  <a:pt x="18548194" y="5989203"/>
                </a:moveTo>
                <a:cubicBezTo>
                  <a:pt x="18548194" y="5952344"/>
                  <a:pt x="18562836" y="5958488"/>
                  <a:pt x="18572598" y="5958488"/>
                </a:cubicBezTo>
                <a:cubicBezTo>
                  <a:pt x="18572598" y="5989203"/>
                  <a:pt x="18557955" y="5989203"/>
                  <a:pt x="18548194" y="5989203"/>
                </a:cubicBezTo>
                <a:close/>
                <a:moveTo>
                  <a:pt x="25240600" y="4454893"/>
                </a:moveTo>
                <a:cubicBezTo>
                  <a:pt x="25231252" y="4448477"/>
                  <a:pt x="25221907" y="4442062"/>
                  <a:pt x="25212561" y="4442062"/>
                </a:cubicBezTo>
                <a:cubicBezTo>
                  <a:pt x="25217234" y="4432439"/>
                  <a:pt x="25224243" y="4427628"/>
                  <a:pt x="25230084" y="4429232"/>
                </a:cubicBezTo>
                <a:cubicBezTo>
                  <a:pt x="25235928" y="4430836"/>
                  <a:pt x="25240600" y="4438854"/>
                  <a:pt x="25240600" y="4454893"/>
                </a:cubicBezTo>
                <a:close/>
                <a:moveTo>
                  <a:pt x="24434101" y="4642819"/>
                </a:moveTo>
                <a:cubicBezTo>
                  <a:pt x="24430800" y="4642819"/>
                  <a:pt x="24427248" y="4642406"/>
                  <a:pt x="24423646" y="4642406"/>
                </a:cubicBezTo>
                <a:cubicBezTo>
                  <a:pt x="24423646" y="4602761"/>
                  <a:pt x="24442057" y="4609369"/>
                  <a:pt x="24451660" y="4609369"/>
                </a:cubicBezTo>
                <a:cubicBezTo>
                  <a:pt x="24451661" y="4639102"/>
                  <a:pt x="24444006" y="4642819"/>
                  <a:pt x="24434101" y="4642819"/>
                </a:cubicBezTo>
                <a:close/>
                <a:moveTo>
                  <a:pt x="17528725" y="6235364"/>
                </a:moveTo>
                <a:cubicBezTo>
                  <a:pt x="17528724" y="6215477"/>
                  <a:pt x="17532728" y="6203323"/>
                  <a:pt x="17542335" y="6203323"/>
                </a:cubicBezTo>
                <a:cubicBezTo>
                  <a:pt x="17542334" y="6223211"/>
                  <a:pt x="17538331" y="6235363"/>
                  <a:pt x="17528725" y="6235364"/>
                </a:cubicBezTo>
                <a:close/>
                <a:moveTo>
                  <a:pt x="24621771" y="4606388"/>
                </a:moveTo>
                <a:cubicBezTo>
                  <a:pt x="24621771" y="4587606"/>
                  <a:pt x="24626323" y="4574347"/>
                  <a:pt x="24635425" y="4574347"/>
                </a:cubicBezTo>
                <a:cubicBezTo>
                  <a:pt x="24635424" y="4599759"/>
                  <a:pt x="24630873" y="4606388"/>
                  <a:pt x="24621771" y="4606388"/>
                </a:cubicBezTo>
                <a:close/>
                <a:moveTo>
                  <a:pt x="2153723" y="9777691"/>
                </a:moveTo>
                <a:cubicBezTo>
                  <a:pt x="2145244" y="9777712"/>
                  <a:pt x="2135329" y="9774849"/>
                  <a:pt x="2127230" y="9774138"/>
                </a:cubicBezTo>
                <a:cubicBezTo>
                  <a:pt x="2132254" y="9772982"/>
                  <a:pt x="2131129" y="9768095"/>
                  <a:pt x="2135028" y="9762052"/>
                </a:cubicBezTo>
                <a:cubicBezTo>
                  <a:pt x="2146200" y="9764626"/>
                  <a:pt x="2162396" y="9766045"/>
                  <a:pt x="2171604" y="9763926"/>
                </a:cubicBezTo>
                <a:cubicBezTo>
                  <a:pt x="2169249" y="9774762"/>
                  <a:pt x="2162205" y="9777670"/>
                  <a:pt x="2153723" y="9777691"/>
                </a:cubicBezTo>
                <a:close/>
                <a:moveTo>
                  <a:pt x="7903776" y="8455020"/>
                </a:moveTo>
                <a:cubicBezTo>
                  <a:pt x="7918706" y="8429996"/>
                  <a:pt x="7934490" y="8404775"/>
                  <a:pt x="7950276" y="8379559"/>
                </a:cubicBezTo>
                <a:cubicBezTo>
                  <a:pt x="7920532" y="8344125"/>
                  <a:pt x="7899424" y="8369670"/>
                  <a:pt x="7877009" y="8385622"/>
                </a:cubicBezTo>
                <a:cubicBezTo>
                  <a:pt x="7888033" y="8410070"/>
                  <a:pt x="7897877" y="8429388"/>
                  <a:pt x="7903776" y="8455020"/>
                </a:cubicBezTo>
                <a:close/>
                <a:moveTo>
                  <a:pt x="25712487" y="4360152"/>
                </a:moveTo>
                <a:cubicBezTo>
                  <a:pt x="25693273" y="4333686"/>
                  <a:pt x="25674063" y="4307220"/>
                  <a:pt x="25655652" y="4280755"/>
                </a:cubicBezTo>
                <a:cubicBezTo>
                  <a:pt x="25670059" y="4280754"/>
                  <a:pt x="25684469" y="4280755"/>
                  <a:pt x="25698076" y="4280755"/>
                </a:cubicBezTo>
                <a:cubicBezTo>
                  <a:pt x="25702880" y="4307220"/>
                  <a:pt x="25712486" y="4333686"/>
                  <a:pt x="25712487" y="4360152"/>
                </a:cubicBezTo>
                <a:close/>
                <a:moveTo>
                  <a:pt x="3498435" y="9475182"/>
                </a:moveTo>
                <a:cubicBezTo>
                  <a:pt x="3493736" y="9454764"/>
                  <a:pt x="3497321" y="9448563"/>
                  <a:pt x="3506840" y="9446372"/>
                </a:cubicBezTo>
                <a:cubicBezTo>
                  <a:pt x="3511540" y="9466792"/>
                  <a:pt x="3507955" y="9472991"/>
                  <a:pt x="3498435" y="9475182"/>
                </a:cubicBezTo>
                <a:close/>
                <a:moveTo>
                  <a:pt x="5269182" y="9067652"/>
                </a:moveTo>
                <a:cubicBezTo>
                  <a:pt x="5264483" y="9047233"/>
                  <a:pt x="5268066" y="9041033"/>
                  <a:pt x="5277586" y="9038842"/>
                </a:cubicBezTo>
                <a:cubicBezTo>
                  <a:pt x="5282285" y="9059262"/>
                  <a:pt x="5278701" y="9065461"/>
                  <a:pt x="5269182" y="9067652"/>
                </a:cubicBezTo>
                <a:close/>
                <a:moveTo>
                  <a:pt x="5309832" y="9058296"/>
                </a:moveTo>
                <a:cubicBezTo>
                  <a:pt x="5301107" y="9060304"/>
                  <a:pt x="5294380" y="9056479"/>
                  <a:pt x="5289680" y="9036059"/>
                </a:cubicBezTo>
                <a:cubicBezTo>
                  <a:pt x="5299200" y="9033868"/>
                  <a:pt x="5305133" y="9037877"/>
                  <a:pt x="5309832" y="9058296"/>
                </a:cubicBezTo>
                <a:close/>
                <a:moveTo>
                  <a:pt x="3455030" y="9497065"/>
                </a:moveTo>
                <a:cubicBezTo>
                  <a:pt x="3332771" y="9525203"/>
                  <a:pt x="3201165" y="9469716"/>
                  <a:pt x="3080426" y="9434066"/>
                </a:cubicBezTo>
                <a:cubicBezTo>
                  <a:pt x="3082043" y="9417612"/>
                  <a:pt x="3100661" y="9381160"/>
                  <a:pt x="3119882" y="9398181"/>
                </a:cubicBezTo>
                <a:cubicBezTo>
                  <a:pt x="3141130" y="9420095"/>
                  <a:pt x="3165608" y="9409101"/>
                  <a:pt x="3190085" y="9398108"/>
                </a:cubicBezTo>
                <a:cubicBezTo>
                  <a:pt x="3209434" y="9388294"/>
                  <a:pt x="3210164" y="9414929"/>
                  <a:pt x="3234197" y="9425482"/>
                </a:cubicBezTo>
                <a:cubicBezTo>
                  <a:pt x="3247777" y="9437546"/>
                  <a:pt x="3264978" y="9418398"/>
                  <a:pt x="3279000" y="9408916"/>
                </a:cubicBezTo>
                <a:cubicBezTo>
                  <a:pt x="3277383" y="9425371"/>
                  <a:pt x="3268298" y="9432823"/>
                  <a:pt x="3271813" y="9448096"/>
                </a:cubicBezTo>
                <a:cubicBezTo>
                  <a:pt x="3275769" y="9441824"/>
                  <a:pt x="3284858" y="9434371"/>
                  <a:pt x="3287644" y="9423009"/>
                </a:cubicBezTo>
                <a:cubicBezTo>
                  <a:pt x="3303320" y="9467649"/>
                  <a:pt x="3330459" y="9472126"/>
                  <a:pt x="3359622" y="9481496"/>
                </a:cubicBezTo>
                <a:cubicBezTo>
                  <a:pt x="3392744" y="9484596"/>
                  <a:pt x="3421909" y="9493967"/>
                  <a:pt x="3455030" y="9497065"/>
                </a:cubicBezTo>
                <a:close/>
                <a:moveTo>
                  <a:pt x="24995632" y="4544872"/>
                </a:moveTo>
                <a:cubicBezTo>
                  <a:pt x="24981484" y="4544872"/>
                  <a:pt x="24967338" y="4544872"/>
                  <a:pt x="24953189" y="4544872"/>
                </a:cubicBezTo>
                <a:cubicBezTo>
                  <a:pt x="24953189" y="4519359"/>
                  <a:pt x="24972052" y="4493844"/>
                  <a:pt x="24981483" y="4493844"/>
                </a:cubicBezTo>
                <a:cubicBezTo>
                  <a:pt x="24990917" y="4500223"/>
                  <a:pt x="24990917" y="4532115"/>
                  <a:pt x="24995632" y="4544872"/>
                </a:cubicBezTo>
                <a:close/>
                <a:moveTo>
                  <a:pt x="7399665" y="8598018"/>
                </a:moveTo>
                <a:cubicBezTo>
                  <a:pt x="7412684" y="8584234"/>
                  <a:pt x="7431152" y="8574583"/>
                  <a:pt x="7424075" y="8543833"/>
                </a:cubicBezTo>
                <a:cubicBezTo>
                  <a:pt x="7409552" y="8547176"/>
                  <a:pt x="7394175" y="8550715"/>
                  <a:pt x="7378798" y="8554254"/>
                </a:cubicBezTo>
                <a:cubicBezTo>
                  <a:pt x="7387462" y="8568447"/>
                  <a:pt x="7396127" y="8582644"/>
                  <a:pt x="7399665" y="8598018"/>
                </a:cubicBezTo>
                <a:close/>
                <a:moveTo>
                  <a:pt x="5017826" y="9150677"/>
                </a:moveTo>
                <a:lnTo>
                  <a:pt x="5012402" y="9148871"/>
                </a:lnTo>
                <a:lnTo>
                  <a:pt x="5017099" y="9149015"/>
                </a:lnTo>
                <a:close/>
                <a:moveTo>
                  <a:pt x="7253054" y="8637160"/>
                </a:moveTo>
                <a:cubicBezTo>
                  <a:pt x="7248335" y="8616657"/>
                  <a:pt x="7242031" y="8612712"/>
                  <a:pt x="7231779" y="8615072"/>
                </a:cubicBezTo>
                <a:cubicBezTo>
                  <a:pt x="7235318" y="8630448"/>
                  <a:pt x="7242803" y="8639519"/>
                  <a:pt x="7253054" y="8637160"/>
                </a:cubicBezTo>
                <a:close/>
                <a:moveTo>
                  <a:pt x="7747684" y="8523323"/>
                </a:moveTo>
                <a:cubicBezTo>
                  <a:pt x="7742966" y="8502820"/>
                  <a:pt x="7736661" y="8498875"/>
                  <a:pt x="7726409" y="8501234"/>
                </a:cubicBezTo>
                <a:cubicBezTo>
                  <a:pt x="7729948" y="8516611"/>
                  <a:pt x="7737432" y="8525682"/>
                  <a:pt x="7747684" y="8523323"/>
                </a:cubicBezTo>
                <a:close/>
                <a:moveTo>
                  <a:pt x="24481280" y="4672720"/>
                </a:moveTo>
                <a:cubicBezTo>
                  <a:pt x="24481280" y="4653474"/>
                  <a:pt x="24485832" y="4640643"/>
                  <a:pt x="24494934" y="4640643"/>
                </a:cubicBezTo>
                <a:cubicBezTo>
                  <a:pt x="24494934" y="4659890"/>
                  <a:pt x="24490382" y="4672720"/>
                  <a:pt x="24481280" y="4672720"/>
                </a:cubicBezTo>
                <a:close/>
                <a:moveTo>
                  <a:pt x="2330448" y="9771450"/>
                </a:moveTo>
                <a:cubicBezTo>
                  <a:pt x="2317277" y="9771785"/>
                  <a:pt x="2302925" y="9767002"/>
                  <a:pt x="2291512" y="9764238"/>
                </a:cubicBezTo>
                <a:cubicBezTo>
                  <a:pt x="2263563" y="9759887"/>
                  <a:pt x="2234439" y="9750417"/>
                  <a:pt x="2201371" y="9747245"/>
                </a:cubicBezTo>
                <a:cubicBezTo>
                  <a:pt x="2137678" y="9724165"/>
                  <a:pt x="2078248" y="9700104"/>
                  <a:pt x="2013896" y="9678076"/>
                </a:cubicBezTo>
                <a:cubicBezTo>
                  <a:pt x="2023359" y="9648939"/>
                  <a:pt x="2049724" y="9669830"/>
                  <a:pt x="2066256" y="9671415"/>
                </a:cubicBezTo>
                <a:cubicBezTo>
                  <a:pt x="2095186" y="9680032"/>
                  <a:pt x="2124310" y="9689503"/>
                  <a:pt x="2156523" y="9692873"/>
                </a:cubicBezTo>
                <a:cubicBezTo>
                  <a:pt x="2185650" y="9702341"/>
                  <a:pt x="2213595" y="9706693"/>
                  <a:pt x="2242723" y="9716163"/>
                </a:cubicBezTo>
                <a:cubicBezTo>
                  <a:pt x="2265553" y="9721691"/>
                  <a:pt x="2292320" y="9720920"/>
                  <a:pt x="2314747" y="9748107"/>
                </a:cubicBezTo>
                <a:cubicBezTo>
                  <a:pt x="2331280" y="9749694"/>
                  <a:pt x="2347812" y="9751280"/>
                  <a:pt x="2362314" y="9747943"/>
                </a:cubicBezTo>
                <a:cubicBezTo>
                  <a:pt x="2355610" y="9765659"/>
                  <a:pt x="2343619" y="9771115"/>
                  <a:pt x="2330448" y="9771450"/>
                </a:cubicBezTo>
                <a:close/>
                <a:moveTo>
                  <a:pt x="8224444" y="8415278"/>
                </a:moveTo>
                <a:cubicBezTo>
                  <a:pt x="8214009" y="8417680"/>
                  <a:pt x="8211659" y="8407472"/>
                  <a:pt x="8208135" y="8392159"/>
                </a:cubicBezTo>
                <a:cubicBezTo>
                  <a:pt x="8218570" y="8389758"/>
                  <a:pt x="8220920" y="8399966"/>
                  <a:pt x="8224444" y="8415278"/>
                </a:cubicBezTo>
                <a:close/>
                <a:moveTo>
                  <a:pt x="2211444" y="9799146"/>
                </a:moveTo>
                <a:cubicBezTo>
                  <a:pt x="2200546" y="9796509"/>
                  <a:pt x="2190461" y="9793683"/>
                  <a:pt x="2178745" y="9791233"/>
                </a:cubicBezTo>
                <a:cubicBezTo>
                  <a:pt x="2185962" y="9774133"/>
                  <a:pt x="2204695" y="9769821"/>
                  <a:pt x="2211444" y="9799146"/>
                </a:cubicBezTo>
                <a:close/>
                <a:moveTo>
                  <a:pt x="5436462" y="9056922"/>
                </a:moveTo>
                <a:cubicBezTo>
                  <a:pt x="5426253" y="9059271"/>
                  <a:pt x="5410939" y="9062796"/>
                  <a:pt x="5405315" y="9038358"/>
                </a:cubicBezTo>
                <a:cubicBezTo>
                  <a:pt x="5415524" y="9036009"/>
                  <a:pt x="5429713" y="9027597"/>
                  <a:pt x="5436462" y="9056922"/>
                </a:cubicBezTo>
                <a:close/>
                <a:moveTo>
                  <a:pt x="5481675" y="9046516"/>
                </a:moveTo>
                <a:cubicBezTo>
                  <a:pt x="5472949" y="9048524"/>
                  <a:pt x="5465048" y="9039593"/>
                  <a:pt x="5461524" y="9024282"/>
                </a:cubicBezTo>
                <a:cubicBezTo>
                  <a:pt x="5471042" y="9022091"/>
                  <a:pt x="5478151" y="9031203"/>
                  <a:pt x="5481675" y="9046516"/>
                </a:cubicBezTo>
                <a:close/>
                <a:moveTo>
                  <a:pt x="8663385" y="8318144"/>
                </a:moveTo>
                <a:cubicBezTo>
                  <a:pt x="8703841" y="8310350"/>
                  <a:pt x="8743291" y="8286092"/>
                  <a:pt x="8738900" y="8214247"/>
                </a:cubicBezTo>
                <a:cubicBezTo>
                  <a:pt x="8699522" y="8250295"/>
                  <a:pt x="8664413" y="8285357"/>
                  <a:pt x="8624179" y="8321601"/>
                </a:cubicBezTo>
                <a:cubicBezTo>
                  <a:pt x="8636302" y="8321508"/>
                  <a:pt x="8649900" y="8320742"/>
                  <a:pt x="8663385" y="8318144"/>
                </a:cubicBezTo>
                <a:close/>
                <a:moveTo>
                  <a:pt x="4179646" y="9351419"/>
                </a:moveTo>
                <a:cubicBezTo>
                  <a:pt x="4177268" y="9351967"/>
                  <a:pt x="4174302" y="9349964"/>
                  <a:pt x="4170747" y="9345407"/>
                </a:cubicBezTo>
                <a:lnTo>
                  <a:pt x="4173363" y="9333138"/>
                </a:lnTo>
                <a:lnTo>
                  <a:pt x="4171747" y="9332413"/>
                </a:lnTo>
                <a:cubicBezTo>
                  <a:pt x="4164936" y="9302820"/>
                  <a:pt x="4198803" y="9315800"/>
                  <a:pt x="4204479" y="9340460"/>
                </a:cubicBezTo>
                <a:cubicBezTo>
                  <a:pt x="4199592" y="9341584"/>
                  <a:pt x="4194419" y="9341476"/>
                  <a:pt x="4188965" y="9340135"/>
                </a:cubicBezTo>
                <a:lnTo>
                  <a:pt x="4174793" y="9333780"/>
                </a:lnTo>
                <a:lnTo>
                  <a:pt x="4185024" y="9342121"/>
                </a:lnTo>
                <a:cubicBezTo>
                  <a:pt x="4183819" y="9347773"/>
                  <a:pt x="4182026" y="9350872"/>
                  <a:pt x="4179646" y="9351419"/>
                </a:cubicBezTo>
                <a:close/>
                <a:moveTo>
                  <a:pt x="4084479" y="9376520"/>
                </a:moveTo>
                <a:cubicBezTo>
                  <a:pt x="4079983" y="9376787"/>
                  <a:pt x="4075515" y="9376450"/>
                  <a:pt x="4071371" y="9376039"/>
                </a:cubicBezTo>
                <a:cubicBezTo>
                  <a:pt x="4038201" y="9372753"/>
                  <a:pt x="4011357" y="9373473"/>
                  <a:pt x="3984175" y="9368810"/>
                </a:cubicBezTo>
                <a:cubicBezTo>
                  <a:pt x="3952198" y="9370711"/>
                  <a:pt x="3924162" y="9366245"/>
                  <a:pt x="3892187" y="9368145"/>
                </a:cubicBezTo>
                <a:cubicBezTo>
                  <a:pt x="3880734" y="9365321"/>
                  <a:pt x="3869280" y="9362498"/>
                  <a:pt x="3863314" y="9336575"/>
                </a:cubicBezTo>
                <a:cubicBezTo>
                  <a:pt x="3945398" y="9317684"/>
                  <a:pt x="4029848" y="9336463"/>
                  <a:pt x="4117900" y="9343494"/>
                </a:cubicBezTo>
                <a:cubicBezTo>
                  <a:pt x="4111725" y="9369481"/>
                  <a:pt x="4097968" y="9375717"/>
                  <a:pt x="4084479" y="9376520"/>
                </a:cubicBezTo>
                <a:close/>
                <a:moveTo>
                  <a:pt x="23978219" y="4798636"/>
                </a:moveTo>
                <a:cubicBezTo>
                  <a:pt x="23965680" y="4800264"/>
                  <a:pt x="23951284" y="4793753"/>
                  <a:pt x="23936425" y="4793753"/>
                </a:cubicBezTo>
                <a:cubicBezTo>
                  <a:pt x="23931470" y="4781125"/>
                  <a:pt x="23931470" y="4768498"/>
                  <a:pt x="23926519" y="4755870"/>
                </a:cubicBezTo>
                <a:cubicBezTo>
                  <a:pt x="23951283" y="4743242"/>
                  <a:pt x="23971098" y="4736929"/>
                  <a:pt x="23995038" y="4730615"/>
                </a:cubicBezTo>
                <a:cubicBezTo>
                  <a:pt x="23995039" y="4749556"/>
                  <a:pt x="24004947" y="4781125"/>
                  <a:pt x="23990086" y="4793753"/>
                </a:cubicBezTo>
                <a:cubicBezTo>
                  <a:pt x="23986371" y="4796647"/>
                  <a:pt x="23982398" y="4798093"/>
                  <a:pt x="23978219" y="4798636"/>
                </a:cubicBezTo>
                <a:close/>
                <a:moveTo>
                  <a:pt x="26285963" y="4268533"/>
                </a:moveTo>
                <a:cubicBezTo>
                  <a:pt x="26280058" y="4266929"/>
                  <a:pt x="26275256" y="4258910"/>
                  <a:pt x="26275256" y="4242871"/>
                </a:cubicBezTo>
                <a:cubicBezTo>
                  <a:pt x="26284862" y="4249286"/>
                  <a:pt x="26294468" y="4249287"/>
                  <a:pt x="26303272" y="4255703"/>
                </a:cubicBezTo>
                <a:cubicBezTo>
                  <a:pt x="26298871" y="4265325"/>
                  <a:pt x="26291867" y="4270137"/>
                  <a:pt x="26285963" y="4268533"/>
                </a:cubicBezTo>
                <a:close/>
                <a:moveTo>
                  <a:pt x="18400498" y="6083866"/>
                </a:moveTo>
                <a:cubicBezTo>
                  <a:pt x="18400498" y="6064620"/>
                  <a:pt x="18405685" y="6051789"/>
                  <a:pt x="18421246" y="6051789"/>
                </a:cubicBezTo>
                <a:cubicBezTo>
                  <a:pt x="18421246" y="6077451"/>
                  <a:pt x="18416059" y="6083866"/>
                  <a:pt x="18400498" y="6083866"/>
                </a:cubicBezTo>
                <a:close/>
                <a:moveTo>
                  <a:pt x="2371798" y="9775606"/>
                </a:moveTo>
                <a:cubicBezTo>
                  <a:pt x="2371264" y="9776982"/>
                  <a:pt x="2369378" y="9776162"/>
                  <a:pt x="2365600" y="9774527"/>
                </a:cubicBezTo>
                <a:cubicBezTo>
                  <a:pt x="2364504" y="9769767"/>
                  <a:pt x="2363409" y="9765008"/>
                  <a:pt x="2369866" y="9763522"/>
                </a:cubicBezTo>
                <a:cubicBezTo>
                  <a:pt x="2371509" y="9770661"/>
                  <a:pt x="2372331" y="9774231"/>
                  <a:pt x="2371798" y="9775606"/>
                </a:cubicBezTo>
                <a:close/>
                <a:moveTo>
                  <a:pt x="5626275" y="9037040"/>
                </a:moveTo>
                <a:cubicBezTo>
                  <a:pt x="5615490" y="9034895"/>
                  <a:pt x="5604500" y="9031869"/>
                  <a:pt x="5593510" y="9028843"/>
                </a:cubicBezTo>
                <a:cubicBezTo>
                  <a:pt x="5600858" y="9016045"/>
                  <a:pt x="5606992" y="8997971"/>
                  <a:pt x="5614339" y="8985173"/>
                </a:cubicBezTo>
                <a:cubicBezTo>
                  <a:pt x="5617980" y="9000997"/>
                  <a:pt x="5621622" y="9016821"/>
                  <a:pt x="5626275" y="9037040"/>
                </a:cubicBezTo>
                <a:close/>
                <a:moveTo>
                  <a:pt x="4334010" y="9334450"/>
                </a:moveTo>
                <a:cubicBezTo>
                  <a:pt x="4323963" y="9336763"/>
                  <a:pt x="4317552" y="9328057"/>
                  <a:pt x="4313910" y="9312235"/>
                </a:cubicBezTo>
                <a:cubicBezTo>
                  <a:pt x="4323120" y="9310115"/>
                  <a:pt x="4329357" y="9314234"/>
                  <a:pt x="4334010" y="9334450"/>
                </a:cubicBezTo>
                <a:close/>
                <a:moveTo>
                  <a:pt x="6281827" y="8886168"/>
                </a:moveTo>
                <a:cubicBezTo>
                  <a:pt x="6272617" y="8888288"/>
                  <a:pt x="6265368" y="8879775"/>
                  <a:pt x="6261727" y="8863952"/>
                </a:cubicBezTo>
                <a:cubicBezTo>
                  <a:pt x="6271774" y="8861640"/>
                  <a:pt x="6277174" y="8865951"/>
                  <a:pt x="6281827" y="8886168"/>
                </a:cubicBezTo>
                <a:close/>
                <a:moveTo>
                  <a:pt x="8173134" y="8450892"/>
                </a:moveTo>
                <a:cubicBezTo>
                  <a:pt x="8163615" y="8453083"/>
                  <a:pt x="8156631" y="8444509"/>
                  <a:pt x="8152990" y="8428686"/>
                </a:cubicBezTo>
                <a:cubicBezTo>
                  <a:pt x="8162508" y="8426495"/>
                  <a:pt x="8168481" y="8430675"/>
                  <a:pt x="8173134" y="8450892"/>
                </a:cubicBezTo>
                <a:close/>
                <a:moveTo>
                  <a:pt x="7233127" y="8667831"/>
                </a:moveTo>
                <a:cubicBezTo>
                  <a:pt x="7226246" y="8637929"/>
                  <a:pt x="7206923" y="8647777"/>
                  <a:pt x="7191546" y="8651316"/>
                </a:cubicBezTo>
                <a:cubicBezTo>
                  <a:pt x="7198624" y="8682070"/>
                  <a:pt x="7217750" y="8671370"/>
                  <a:pt x="7233127" y="8667831"/>
                </a:cubicBezTo>
                <a:close/>
                <a:moveTo>
                  <a:pt x="7620118" y="8578767"/>
                </a:moveTo>
                <a:cubicBezTo>
                  <a:pt x="7614416" y="8553994"/>
                  <a:pt x="7608518" y="8528367"/>
                  <a:pt x="7602621" y="8502742"/>
                </a:cubicBezTo>
                <a:cubicBezTo>
                  <a:pt x="7617998" y="8499203"/>
                  <a:pt x="7633375" y="8495664"/>
                  <a:pt x="7648752" y="8492125"/>
                </a:cubicBezTo>
                <a:cubicBezTo>
                  <a:pt x="7640495" y="8456248"/>
                  <a:pt x="7610920" y="8468449"/>
                  <a:pt x="7596723" y="8477114"/>
                </a:cubicBezTo>
                <a:cubicBezTo>
                  <a:pt x="7572274" y="8488138"/>
                  <a:pt x="7537656" y="8474521"/>
                  <a:pt x="7510440" y="8496972"/>
                </a:cubicBezTo>
                <a:cubicBezTo>
                  <a:pt x="7502547" y="8509581"/>
                  <a:pt x="7511212" y="8523779"/>
                  <a:pt x="7522644" y="8526544"/>
                </a:cubicBezTo>
                <a:cubicBezTo>
                  <a:pt x="7534074" y="8529310"/>
                  <a:pt x="7544325" y="8526951"/>
                  <a:pt x="7554577" y="8524591"/>
                </a:cubicBezTo>
                <a:cubicBezTo>
                  <a:pt x="7579352" y="8518889"/>
                  <a:pt x="7595948" y="8563641"/>
                  <a:pt x="7620118" y="8578767"/>
                </a:cubicBezTo>
                <a:close/>
                <a:moveTo>
                  <a:pt x="5538115" y="9064421"/>
                </a:moveTo>
                <a:cubicBezTo>
                  <a:pt x="5524419" y="9068133"/>
                  <a:pt x="5507449" y="9066655"/>
                  <a:pt x="5499553" y="9068472"/>
                </a:cubicBezTo>
                <a:cubicBezTo>
                  <a:pt x="5487982" y="9018194"/>
                  <a:pt x="5541244" y="9032855"/>
                  <a:pt x="5557037" y="9029220"/>
                </a:cubicBezTo>
                <a:cubicBezTo>
                  <a:pt x="5562234" y="9051803"/>
                  <a:pt x="5551811" y="9060708"/>
                  <a:pt x="5538115" y="9064421"/>
                </a:cubicBezTo>
                <a:close/>
                <a:moveTo>
                  <a:pt x="26141569" y="4322950"/>
                </a:moveTo>
                <a:cubicBezTo>
                  <a:pt x="26136966" y="4322148"/>
                  <a:pt x="26132364" y="4315732"/>
                  <a:pt x="26127560" y="4299694"/>
                </a:cubicBezTo>
                <a:cubicBezTo>
                  <a:pt x="26137167" y="4306109"/>
                  <a:pt x="26145971" y="4312525"/>
                  <a:pt x="26155578" y="4312525"/>
                </a:cubicBezTo>
                <a:cubicBezTo>
                  <a:pt x="26150774" y="4318940"/>
                  <a:pt x="26146171" y="4323752"/>
                  <a:pt x="26141569" y="4322950"/>
                </a:cubicBezTo>
                <a:close/>
                <a:moveTo>
                  <a:pt x="26111788" y="4333033"/>
                </a:moveTo>
                <a:cubicBezTo>
                  <a:pt x="26111347" y="4334204"/>
                  <a:pt x="26110274" y="4333801"/>
                  <a:pt x="26108437" y="4331385"/>
                </a:cubicBezTo>
                <a:cubicBezTo>
                  <a:pt x="26093735" y="4312058"/>
                  <a:pt x="25816004" y="4172571"/>
                  <a:pt x="25664885" y="4095265"/>
                </a:cubicBezTo>
                <a:cubicBezTo>
                  <a:pt x="25601168" y="4056609"/>
                  <a:pt x="25532554" y="4037282"/>
                  <a:pt x="25474556" y="3973932"/>
                </a:cubicBezTo>
                <a:cubicBezTo>
                  <a:pt x="25447600" y="3941721"/>
                  <a:pt x="25418400" y="3914340"/>
                  <a:pt x="25388582" y="3891793"/>
                </a:cubicBezTo>
                <a:lnTo>
                  <a:pt x="25351508" y="3869814"/>
                </a:lnTo>
                <a:lnTo>
                  <a:pt x="25298934" y="3838644"/>
                </a:lnTo>
                <a:cubicBezTo>
                  <a:pt x="25298934" y="3883735"/>
                  <a:pt x="25328339" y="3877296"/>
                  <a:pt x="25343044" y="3890183"/>
                </a:cubicBezTo>
                <a:cubicBezTo>
                  <a:pt x="25372451" y="3909510"/>
                  <a:pt x="25396139" y="3948164"/>
                  <a:pt x="25425546" y="3967490"/>
                </a:cubicBezTo>
                <a:cubicBezTo>
                  <a:pt x="25441473" y="3976885"/>
                  <a:pt x="25457046" y="3988362"/>
                  <a:pt x="25472361" y="4001395"/>
                </a:cubicBezTo>
                <a:lnTo>
                  <a:pt x="25482901" y="4011469"/>
                </a:lnTo>
                <a:lnTo>
                  <a:pt x="25479134" y="3996411"/>
                </a:lnTo>
                <a:cubicBezTo>
                  <a:pt x="25483683" y="3982509"/>
                  <a:pt x="25483683" y="3988927"/>
                  <a:pt x="25492785" y="3996410"/>
                </a:cubicBezTo>
                <a:cubicBezTo>
                  <a:pt x="25490512" y="3999085"/>
                  <a:pt x="25488235" y="4000420"/>
                  <a:pt x="25486529" y="4002693"/>
                </a:cubicBezTo>
                <a:lnTo>
                  <a:pt x="25484146" y="4012655"/>
                </a:lnTo>
                <a:lnTo>
                  <a:pt x="25517648" y="4044664"/>
                </a:lnTo>
                <a:cubicBezTo>
                  <a:pt x="25547461" y="4075937"/>
                  <a:pt x="25576665" y="4111369"/>
                  <a:pt x="25606070" y="4146802"/>
                </a:cubicBezTo>
                <a:cubicBezTo>
                  <a:pt x="25591368" y="4153244"/>
                  <a:pt x="25571761" y="4146802"/>
                  <a:pt x="25566862" y="4190727"/>
                </a:cubicBezTo>
                <a:cubicBezTo>
                  <a:pt x="25566861" y="4208980"/>
                  <a:pt x="25561961" y="4215422"/>
                  <a:pt x="25552159" y="4215422"/>
                </a:cubicBezTo>
                <a:cubicBezTo>
                  <a:pt x="25532554" y="4215422"/>
                  <a:pt x="25517852" y="4184382"/>
                  <a:pt x="25499064" y="4179013"/>
                </a:cubicBezTo>
                <a:cubicBezTo>
                  <a:pt x="25499064" y="4193950"/>
                  <a:pt x="25503760" y="4199855"/>
                  <a:pt x="25509783" y="4204417"/>
                </a:cubicBezTo>
                <a:lnTo>
                  <a:pt x="25518992" y="4210943"/>
                </a:lnTo>
                <a:lnTo>
                  <a:pt x="25527863" y="4204814"/>
                </a:lnTo>
                <a:cubicBezTo>
                  <a:pt x="25529567" y="4205431"/>
                  <a:pt x="25530516" y="4208145"/>
                  <a:pt x="25532413" y="4211103"/>
                </a:cubicBezTo>
                <a:cubicBezTo>
                  <a:pt x="25530517" y="4214064"/>
                  <a:pt x="25529568" y="4217023"/>
                  <a:pt x="25527863" y="4217763"/>
                </a:cubicBezTo>
                <a:lnTo>
                  <a:pt x="25520164" y="4212131"/>
                </a:lnTo>
                <a:lnTo>
                  <a:pt x="25528471" y="4221866"/>
                </a:lnTo>
                <a:cubicBezTo>
                  <a:pt x="25513766" y="4254077"/>
                  <a:pt x="25489262" y="4221865"/>
                  <a:pt x="25474556" y="4208980"/>
                </a:cubicBezTo>
                <a:cubicBezTo>
                  <a:pt x="25450050" y="4190727"/>
                  <a:pt x="25425546" y="4179013"/>
                  <a:pt x="25401040" y="4159686"/>
                </a:cubicBezTo>
                <a:cubicBezTo>
                  <a:pt x="25347943" y="4121033"/>
                  <a:pt x="25294030" y="4082378"/>
                  <a:pt x="25240119" y="4043725"/>
                </a:cubicBezTo>
                <a:cubicBezTo>
                  <a:pt x="25133109" y="3967490"/>
                  <a:pt x="25026104" y="3890183"/>
                  <a:pt x="24913375" y="3819315"/>
                </a:cubicBezTo>
                <a:cubicBezTo>
                  <a:pt x="24806369" y="3749526"/>
                  <a:pt x="24694458" y="3665775"/>
                  <a:pt x="24581733" y="3627121"/>
                </a:cubicBezTo>
                <a:cubicBezTo>
                  <a:pt x="24558045" y="3614237"/>
                  <a:pt x="24528637" y="3620678"/>
                  <a:pt x="24504131" y="3594906"/>
                </a:cubicBezTo>
                <a:cubicBezTo>
                  <a:pt x="24484525" y="3583098"/>
                  <a:pt x="24479624" y="3538001"/>
                  <a:pt x="24464921" y="3525117"/>
                </a:cubicBezTo>
                <a:cubicBezTo>
                  <a:pt x="24450216" y="3499347"/>
                  <a:pt x="24440415" y="3544440"/>
                  <a:pt x="24425714" y="3550886"/>
                </a:cubicBezTo>
                <a:cubicBezTo>
                  <a:pt x="24411825" y="3557327"/>
                  <a:pt x="24182290" y="3415597"/>
                  <a:pt x="24147981" y="3389830"/>
                </a:cubicBezTo>
                <a:cubicBezTo>
                  <a:pt x="24128375" y="3378021"/>
                  <a:pt x="24113673" y="3345802"/>
                  <a:pt x="24094886" y="3326476"/>
                </a:cubicBezTo>
                <a:cubicBezTo>
                  <a:pt x="24085081" y="3320034"/>
                  <a:pt x="24065478" y="3326476"/>
                  <a:pt x="24065479" y="3287823"/>
                </a:cubicBezTo>
                <a:cubicBezTo>
                  <a:pt x="24082631" y="3287823"/>
                  <a:pt x="24099583" y="3291045"/>
                  <a:pt x="24115921" y="3296684"/>
                </a:cubicBezTo>
                <a:lnTo>
                  <a:pt x="24122943" y="3300189"/>
                </a:lnTo>
                <a:lnTo>
                  <a:pt x="24120478" y="3287139"/>
                </a:lnTo>
                <a:cubicBezTo>
                  <a:pt x="24122182" y="3283730"/>
                  <a:pt x="24125593" y="3283730"/>
                  <a:pt x="24127492" y="3290548"/>
                </a:cubicBezTo>
                <a:cubicBezTo>
                  <a:pt x="24125593" y="3293957"/>
                  <a:pt x="24124648" y="3295663"/>
                  <a:pt x="24124174" y="3297368"/>
                </a:cubicBezTo>
                <a:lnTo>
                  <a:pt x="24123944" y="3300688"/>
                </a:lnTo>
                <a:lnTo>
                  <a:pt x="24162683" y="3320034"/>
                </a:lnTo>
                <a:cubicBezTo>
                  <a:pt x="24162683" y="3287823"/>
                  <a:pt x="24152882" y="3287823"/>
                  <a:pt x="24138178" y="3287823"/>
                </a:cubicBezTo>
                <a:cubicBezTo>
                  <a:pt x="24124292" y="3281381"/>
                  <a:pt x="24109587" y="3262055"/>
                  <a:pt x="24094886" y="3255612"/>
                </a:cubicBezTo>
                <a:cubicBezTo>
                  <a:pt x="24075280" y="3249170"/>
                  <a:pt x="24060578" y="3249170"/>
                  <a:pt x="24045873" y="3236283"/>
                </a:cubicBezTo>
                <a:cubicBezTo>
                  <a:pt x="24031170" y="3216958"/>
                  <a:pt x="24036071" y="3191187"/>
                  <a:pt x="24036071" y="3165419"/>
                </a:cubicBezTo>
                <a:cubicBezTo>
                  <a:pt x="24099787" y="3184745"/>
                  <a:pt x="24162684" y="3216958"/>
                  <a:pt x="24231299" y="3191188"/>
                </a:cubicBezTo>
                <a:cubicBezTo>
                  <a:pt x="24196991" y="3178304"/>
                  <a:pt x="24162684" y="3172935"/>
                  <a:pt x="24133276" y="3158979"/>
                </a:cubicBezTo>
                <a:cubicBezTo>
                  <a:pt x="24113674" y="3153609"/>
                  <a:pt x="24094885" y="3153609"/>
                  <a:pt x="24075279" y="3140725"/>
                </a:cubicBezTo>
                <a:cubicBezTo>
                  <a:pt x="24060577" y="3127838"/>
                  <a:pt x="24070380" y="3108513"/>
                  <a:pt x="24060578" y="3082744"/>
                </a:cubicBezTo>
                <a:cubicBezTo>
                  <a:pt x="24055676" y="3069859"/>
                  <a:pt x="24045872" y="3056973"/>
                  <a:pt x="24036072" y="3050531"/>
                </a:cubicBezTo>
                <a:cubicBezTo>
                  <a:pt x="24011565" y="3037645"/>
                  <a:pt x="23987061" y="3037646"/>
                  <a:pt x="23962555" y="3031203"/>
                </a:cubicBezTo>
                <a:cubicBezTo>
                  <a:pt x="23875149" y="3018319"/>
                  <a:pt x="23787746" y="2960339"/>
                  <a:pt x="23699525" y="2929200"/>
                </a:cubicBezTo>
                <a:cubicBezTo>
                  <a:pt x="23607220" y="2884106"/>
                  <a:pt x="23319686" y="2768139"/>
                  <a:pt x="23270674" y="2755255"/>
                </a:cubicBezTo>
                <a:cubicBezTo>
                  <a:pt x="23251071" y="2748813"/>
                  <a:pt x="23236367" y="2755255"/>
                  <a:pt x="23216762" y="2743447"/>
                </a:cubicBezTo>
                <a:cubicBezTo>
                  <a:pt x="23197158" y="2737002"/>
                  <a:pt x="23202059" y="2717673"/>
                  <a:pt x="23202058" y="2685466"/>
                </a:cubicBezTo>
                <a:cubicBezTo>
                  <a:pt x="23197158" y="2646810"/>
                  <a:pt x="23158765" y="2659693"/>
                  <a:pt x="23144063" y="2659693"/>
                </a:cubicBezTo>
                <a:cubicBezTo>
                  <a:pt x="23119558" y="2653253"/>
                  <a:pt x="23099951" y="2646810"/>
                  <a:pt x="23075447" y="2640369"/>
                </a:cubicBezTo>
                <a:cubicBezTo>
                  <a:pt x="23026435" y="2627484"/>
                  <a:pt x="22983142" y="2614598"/>
                  <a:pt x="22934131" y="2601715"/>
                </a:cubicBezTo>
                <a:cubicBezTo>
                  <a:pt x="22836923" y="2575945"/>
                  <a:pt x="22743803" y="2563060"/>
                  <a:pt x="22646596" y="2525480"/>
                </a:cubicBezTo>
                <a:cubicBezTo>
                  <a:pt x="22626992" y="2519039"/>
                  <a:pt x="22612287" y="2486827"/>
                  <a:pt x="22592684" y="2480388"/>
                </a:cubicBezTo>
                <a:cubicBezTo>
                  <a:pt x="22573080" y="2473942"/>
                  <a:pt x="22549390" y="2461058"/>
                  <a:pt x="22529786" y="2454616"/>
                </a:cubicBezTo>
                <a:cubicBezTo>
                  <a:pt x="22480774" y="2441731"/>
                  <a:pt x="22436664" y="2428847"/>
                  <a:pt x="22388469" y="2415965"/>
                </a:cubicBezTo>
                <a:cubicBezTo>
                  <a:pt x="22290447" y="2390190"/>
                  <a:pt x="22198141" y="2357979"/>
                  <a:pt x="22100119" y="2320400"/>
                </a:cubicBezTo>
                <a:cubicBezTo>
                  <a:pt x="22290447" y="2345095"/>
                  <a:pt x="22485675" y="2396634"/>
                  <a:pt x="22676003" y="2428847"/>
                </a:cubicBezTo>
                <a:cubicBezTo>
                  <a:pt x="22768307" y="2448174"/>
                  <a:pt x="22856527" y="2461058"/>
                  <a:pt x="22943932" y="2499712"/>
                </a:cubicBezTo>
                <a:cubicBezTo>
                  <a:pt x="23031335" y="2538365"/>
                  <a:pt x="23124458" y="2543734"/>
                  <a:pt x="23211862" y="2575945"/>
                </a:cubicBezTo>
                <a:cubicBezTo>
                  <a:pt x="23309884" y="2608157"/>
                  <a:pt x="23402190" y="2646810"/>
                  <a:pt x="23499395" y="2691907"/>
                </a:cubicBezTo>
                <a:cubicBezTo>
                  <a:pt x="23543505" y="2711233"/>
                  <a:pt x="23733833" y="2781023"/>
                  <a:pt x="23748537" y="2800337"/>
                </a:cubicBezTo>
                <a:cubicBezTo>
                  <a:pt x="23782844" y="2845453"/>
                  <a:pt x="23826138" y="2839012"/>
                  <a:pt x="23860445" y="2851896"/>
                </a:cubicBezTo>
                <a:cubicBezTo>
                  <a:pt x="23904556" y="2871221"/>
                  <a:pt x="23948665" y="2890548"/>
                  <a:pt x="23991962" y="2916318"/>
                </a:cubicBezTo>
                <a:cubicBezTo>
                  <a:pt x="24036072" y="2942086"/>
                  <a:pt x="24080180" y="2960339"/>
                  <a:pt x="24124292" y="2986108"/>
                </a:cubicBezTo>
                <a:cubicBezTo>
                  <a:pt x="24157782" y="3005435"/>
                  <a:pt x="24260707" y="3056973"/>
                  <a:pt x="24304001" y="3063422"/>
                </a:cubicBezTo>
                <a:cubicBezTo>
                  <a:pt x="24318703" y="3063422"/>
                  <a:pt x="24333409" y="3056973"/>
                  <a:pt x="24348111" y="3076301"/>
                </a:cubicBezTo>
                <a:cubicBezTo>
                  <a:pt x="24357912" y="3089190"/>
                  <a:pt x="24509031" y="3140725"/>
                  <a:pt x="24548240" y="3172935"/>
                </a:cubicBezTo>
                <a:cubicBezTo>
                  <a:pt x="24567846" y="3184745"/>
                  <a:pt x="24581733" y="3210516"/>
                  <a:pt x="24601335" y="3223401"/>
                </a:cubicBezTo>
                <a:cubicBezTo>
                  <a:pt x="24616041" y="3229842"/>
                  <a:pt x="24816170" y="3352243"/>
                  <a:pt x="24830871" y="3345802"/>
                </a:cubicBezTo>
                <a:cubicBezTo>
                  <a:pt x="24845577" y="3345802"/>
                  <a:pt x="24865182" y="3345803"/>
                  <a:pt x="24879885" y="3370519"/>
                </a:cubicBezTo>
                <a:cubicBezTo>
                  <a:pt x="24908474" y="3422042"/>
                  <a:pt x="24942783" y="3454248"/>
                  <a:pt x="24977091" y="3473579"/>
                </a:cubicBezTo>
                <a:cubicBezTo>
                  <a:pt x="25016299" y="3492904"/>
                  <a:pt x="25230316" y="3646448"/>
                  <a:pt x="25259723" y="3665775"/>
                </a:cubicBezTo>
                <a:cubicBezTo>
                  <a:pt x="25328339" y="3717312"/>
                  <a:pt x="25401039" y="3768852"/>
                  <a:pt x="25469656" y="3819315"/>
                </a:cubicBezTo>
                <a:cubicBezTo>
                  <a:pt x="25542355" y="3877296"/>
                  <a:pt x="25615875" y="3928840"/>
                  <a:pt x="25688573" y="3985740"/>
                </a:cubicBezTo>
                <a:cubicBezTo>
                  <a:pt x="25722881" y="4011513"/>
                  <a:pt x="25757189" y="4037282"/>
                  <a:pt x="25791497" y="4056609"/>
                </a:cubicBezTo>
                <a:cubicBezTo>
                  <a:pt x="25816003" y="4075936"/>
                  <a:pt x="25952417" y="4114588"/>
                  <a:pt x="26000613" y="4159687"/>
                </a:cubicBezTo>
                <a:cubicBezTo>
                  <a:pt x="26025118" y="4184382"/>
                  <a:pt x="26049626" y="4202538"/>
                  <a:pt x="26074129" y="4228308"/>
                </a:cubicBezTo>
                <a:cubicBezTo>
                  <a:pt x="26086995" y="4239581"/>
                  <a:pt x="26114871" y="4324841"/>
                  <a:pt x="26111788" y="4333033"/>
                </a:cubicBezTo>
                <a:close/>
                <a:moveTo>
                  <a:pt x="5098908" y="9174267"/>
                </a:moveTo>
                <a:cubicBezTo>
                  <a:pt x="5086439" y="9161180"/>
                  <a:pt x="5072251" y="9153826"/>
                  <a:pt x="5057254" y="9150241"/>
                </a:cubicBezTo>
                <a:lnTo>
                  <a:pt x="5017099" y="9149015"/>
                </a:lnTo>
                <a:lnTo>
                  <a:pt x="5009261" y="9131074"/>
                </a:lnTo>
                <a:cubicBezTo>
                  <a:pt x="5005810" y="9127822"/>
                  <a:pt x="5001667" y="9127427"/>
                  <a:pt x="4996535" y="9128608"/>
                </a:cubicBezTo>
                <a:cubicBezTo>
                  <a:pt x="4998304" y="9136292"/>
                  <a:pt x="5001060" y="9142400"/>
                  <a:pt x="5004657" y="9146291"/>
                </a:cubicBezTo>
                <a:lnTo>
                  <a:pt x="5012402" y="9148871"/>
                </a:lnTo>
                <a:lnTo>
                  <a:pt x="5010755" y="9148822"/>
                </a:lnTo>
                <a:cubicBezTo>
                  <a:pt x="4979359" y="9152788"/>
                  <a:pt x="4948381" y="9163963"/>
                  <a:pt x="4925126" y="9166617"/>
                </a:cubicBezTo>
                <a:cubicBezTo>
                  <a:pt x="4856054" y="9171726"/>
                  <a:pt x="4786658" y="9171515"/>
                  <a:pt x="4710094" y="9167564"/>
                </a:cubicBezTo>
                <a:cubicBezTo>
                  <a:pt x="4639682" y="9164890"/>
                  <a:pt x="4567101" y="9158672"/>
                  <a:pt x="4493461" y="9150785"/>
                </a:cubicBezTo>
                <a:lnTo>
                  <a:pt x="4341581" y="9132548"/>
                </a:lnTo>
                <a:lnTo>
                  <a:pt x="4346554" y="9137650"/>
                </a:lnTo>
                <a:cubicBezTo>
                  <a:pt x="4348470" y="9143257"/>
                  <a:pt x="4347266" y="9148908"/>
                  <a:pt x="4340126" y="9150551"/>
                </a:cubicBezTo>
                <a:cubicBezTo>
                  <a:pt x="4338952" y="9145447"/>
                  <a:pt x="4338070" y="9141618"/>
                  <a:pt x="4337190" y="9137791"/>
                </a:cubicBezTo>
                <a:lnTo>
                  <a:pt x="4335824" y="9131857"/>
                </a:lnTo>
                <a:lnTo>
                  <a:pt x="4270472" y="9124009"/>
                </a:lnTo>
                <a:cubicBezTo>
                  <a:pt x="4197863" y="9113751"/>
                  <a:pt x="4125254" y="9103493"/>
                  <a:pt x="4053500" y="9093039"/>
                </a:cubicBezTo>
                <a:cubicBezTo>
                  <a:pt x="4019172" y="9084759"/>
                  <a:pt x="3986217" y="9082455"/>
                  <a:pt x="3950295" y="9090722"/>
                </a:cubicBezTo>
                <a:cubicBezTo>
                  <a:pt x="3933720" y="9089143"/>
                  <a:pt x="3930183" y="9073775"/>
                  <a:pt x="3915204" y="9055647"/>
                </a:cubicBezTo>
                <a:cubicBezTo>
                  <a:pt x="3897544" y="9021957"/>
                  <a:pt x="3871884" y="9027862"/>
                  <a:pt x="3850177" y="9027465"/>
                </a:cubicBezTo>
                <a:cubicBezTo>
                  <a:pt x="3817026" y="9024305"/>
                  <a:pt x="3787831" y="9014845"/>
                  <a:pt x="3757039" y="9021931"/>
                </a:cubicBezTo>
                <a:cubicBezTo>
                  <a:pt x="3732236" y="9027640"/>
                  <a:pt x="3716401" y="9009710"/>
                  <a:pt x="3697143" y="8992567"/>
                </a:cubicBezTo>
                <a:cubicBezTo>
                  <a:pt x="3669739" y="8967412"/>
                  <a:pt x="3645062" y="8977584"/>
                  <a:pt x="3616064" y="8968978"/>
                </a:cubicBezTo>
                <a:cubicBezTo>
                  <a:pt x="3738374" y="8940829"/>
                  <a:pt x="3873896" y="8989643"/>
                  <a:pt x="4006817" y="9007596"/>
                </a:cubicBezTo>
                <a:cubicBezTo>
                  <a:pt x="4002447" y="9035569"/>
                  <a:pt x="3959450" y="9013103"/>
                  <a:pt x="3968881" y="9054082"/>
                </a:cubicBezTo>
                <a:cubicBezTo>
                  <a:pt x="3993363" y="9043055"/>
                  <a:pt x="4014306" y="9016659"/>
                  <a:pt x="4043503" y="9026120"/>
                </a:cubicBezTo>
                <a:cubicBezTo>
                  <a:pt x="4040729" y="9037547"/>
                  <a:pt x="4037953" y="9048973"/>
                  <a:pt x="4034000" y="9055276"/>
                </a:cubicBezTo>
                <a:cubicBezTo>
                  <a:pt x="4264140" y="9076925"/>
                  <a:pt x="4501028" y="9123986"/>
                  <a:pt x="4734993" y="9134865"/>
                </a:cubicBezTo>
                <a:cubicBezTo>
                  <a:pt x="4788669" y="9133298"/>
                  <a:pt x="4845444" y="9125625"/>
                  <a:pt x="4897526" y="9140607"/>
                </a:cubicBezTo>
                <a:cubicBezTo>
                  <a:pt x="4914099" y="9142185"/>
                  <a:pt x="4938166" y="9152829"/>
                  <a:pt x="4951204" y="9139041"/>
                </a:cubicBezTo>
                <a:cubicBezTo>
                  <a:pt x="4959108" y="9126435"/>
                  <a:pt x="4952035" y="9095700"/>
                  <a:pt x="4967432" y="9092156"/>
                </a:cubicBezTo>
                <a:cubicBezTo>
                  <a:pt x="5012762" y="9081723"/>
                  <a:pt x="5077468" y="9104586"/>
                  <a:pt x="5127190" y="9109326"/>
                </a:cubicBezTo>
                <a:cubicBezTo>
                  <a:pt x="5181191" y="9113079"/>
                  <a:pt x="5241179" y="9115454"/>
                  <a:pt x="5297018" y="9123279"/>
                </a:cubicBezTo>
                <a:cubicBezTo>
                  <a:pt x="5230303" y="9138634"/>
                  <a:pt x="5164767" y="9159110"/>
                  <a:pt x="5098908" y="9174267"/>
                </a:cubicBezTo>
                <a:close/>
                <a:moveTo>
                  <a:pt x="25055458" y="4581474"/>
                </a:moveTo>
                <a:cubicBezTo>
                  <a:pt x="25046652" y="4583223"/>
                  <a:pt x="25036045" y="4578649"/>
                  <a:pt x="25028840" y="4578649"/>
                </a:cubicBezTo>
                <a:cubicBezTo>
                  <a:pt x="25028840" y="4552821"/>
                  <a:pt x="25035844" y="4544749"/>
                  <a:pt x="25044651" y="4543136"/>
                </a:cubicBezTo>
                <a:cubicBezTo>
                  <a:pt x="25053456" y="4541521"/>
                  <a:pt x="25064063" y="4546363"/>
                  <a:pt x="25071267" y="4546364"/>
                </a:cubicBezTo>
                <a:cubicBezTo>
                  <a:pt x="25071268" y="4571654"/>
                  <a:pt x="25064263" y="4579725"/>
                  <a:pt x="25055458" y="4581474"/>
                </a:cubicBezTo>
                <a:close/>
                <a:moveTo>
                  <a:pt x="25774530" y="4421747"/>
                </a:moveTo>
                <a:cubicBezTo>
                  <a:pt x="25774529" y="4402500"/>
                  <a:pt x="25779078" y="4389668"/>
                  <a:pt x="25788179" y="4389668"/>
                </a:cubicBezTo>
                <a:cubicBezTo>
                  <a:pt x="25788179" y="4408915"/>
                  <a:pt x="25783628" y="4421747"/>
                  <a:pt x="25774530" y="4421747"/>
                </a:cubicBezTo>
                <a:close/>
                <a:moveTo>
                  <a:pt x="24556443" y="4702314"/>
                </a:moveTo>
                <a:cubicBezTo>
                  <a:pt x="24550601" y="4705617"/>
                  <a:pt x="24543591" y="4703965"/>
                  <a:pt x="24538919" y="4703965"/>
                </a:cubicBezTo>
                <a:cubicBezTo>
                  <a:pt x="24538919" y="4664321"/>
                  <a:pt x="24552940" y="4670928"/>
                  <a:pt x="24566957" y="4670928"/>
                </a:cubicBezTo>
                <a:cubicBezTo>
                  <a:pt x="24566957" y="4690751"/>
                  <a:pt x="24562284" y="4699010"/>
                  <a:pt x="24556443" y="4702314"/>
                </a:cubicBezTo>
                <a:close/>
                <a:moveTo>
                  <a:pt x="2462605" y="9787251"/>
                </a:moveTo>
                <a:cubicBezTo>
                  <a:pt x="2452828" y="9789501"/>
                  <a:pt x="2434519" y="9799381"/>
                  <a:pt x="2428326" y="9772471"/>
                </a:cubicBezTo>
                <a:cubicBezTo>
                  <a:pt x="2438099" y="9770222"/>
                  <a:pt x="2455379" y="9755855"/>
                  <a:pt x="2462605" y="9787251"/>
                </a:cubicBezTo>
                <a:close/>
                <a:moveTo>
                  <a:pt x="5315449" y="9130680"/>
                </a:moveTo>
                <a:cubicBezTo>
                  <a:pt x="5308223" y="9099285"/>
                  <a:pt x="5330044" y="9104652"/>
                  <a:pt x="5339819" y="9102402"/>
                </a:cubicBezTo>
                <a:cubicBezTo>
                  <a:pt x="5346013" y="9129313"/>
                  <a:pt x="5325223" y="9128431"/>
                  <a:pt x="5315449" y="9130680"/>
                </a:cubicBezTo>
                <a:close/>
                <a:moveTo>
                  <a:pt x="4248791" y="9377865"/>
                </a:moveTo>
                <a:cubicBezTo>
                  <a:pt x="4239274" y="9380055"/>
                  <a:pt x="4233265" y="9375726"/>
                  <a:pt x="4229519" y="9359452"/>
                </a:cubicBezTo>
                <a:cubicBezTo>
                  <a:pt x="4239037" y="9357261"/>
                  <a:pt x="4245254" y="9362495"/>
                  <a:pt x="4248791" y="9377865"/>
                </a:cubicBezTo>
                <a:close/>
                <a:moveTo>
                  <a:pt x="2316040" y="9822681"/>
                </a:moveTo>
                <a:cubicBezTo>
                  <a:pt x="2306521" y="9824872"/>
                  <a:pt x="2300513" y="9820541"/>
                  <a:pt x="2296767" y="9804266"/>
                </a:cubicBezTo>
                <a:cubicBezTo>
                  <a:pt x="2301527" y="9803171"/>
                  <a:pt x="2312503" y="9807309"/>
                  <a:pt x="2316040" y="9822681"/>
                </a:cubicBezTo>
                <a:close/>
                <a:moveTo>
                  <a:pt x="26334097" y="4298447"/>
                </a:moveTo>
                <a:cubicBezTo>
                  <a:pt x="26324090" y="4303713"/>
                  <a:pt x="26311354" y="4291323"/>
                  <a:pt x="26304076" y="4286368"/>
                </a:cubicBezTo>
                <a:cubicBezTo>
                  <a:pt x="26304076" y="4279760"/>
                  <a:pt x="26304076" y="4273153"/>
                  <a:pt x="26308928" y="4266546"/>
                </a:cubicBezTo>
                <a:cubicBezTo>
                  <a:pt x="26323483" y="4273153"/>
                  <a:pt x="26333187" y="4279761"/>
                  <a:pt x="26342891" y="4286368"/>
                </a:cubicBezTo>
                <a:cubicBezTo>
                  <a:pt x="26340465" y="4292976"/>
                  <a:pt x="26337433" y="4296692"/>
                  <a:pt x="26334097" y="4298447"/>
                </a:cubicBezTo>
                <a:close/>
                <a:moveTo>
                  <a:pt x="4359703" y="9356202"/>
                </a:moveTo>
                <a:lnTo>
                  <a:pt x="4357736" y="9354129"/>
                </a:lnTo>
                <a:cubicBezTo>
                  <a:pt x="4356323" y="9352637"/>
                  <a:pt x="4355439" y="9351706"/>
                  <a:pt x="4355682" y="9351962"/>
                </a:cubicBezTo>
                <a:close/>
                <a:moveTo>
                  <a:pt x="17387431" y="6358530"/>
                </a:moveTo>
                <a:cubicBezTo>
                  <a:pt x="17383429" y="6339477"/>
                  <a:pt x="17378626" y="6320425"/>
                  <a:pt x="17373823" y="6295021"/>
                </a:cubicBezTo>
                <a:cubicBezTo>
                  <a:pt x="17381028" y="6290257"/>
                  <a:pt x="17390934" y="6278350"/>
                  <a:pt x="17401178" y="6275373"/>
                </a:cubicBezTo>
                <a:cubicBezTo>
                  <a:pt x="17404593" y="6274381"/>
                  <a:pt x="17408045" y="6274381"/>
                  <a:pt x="17411447" y="6275968"/>
                </a:cubicBezTo>
                <a:cubicBezTo>
                  <a:pt x="17425856" y="6282320"/>
                  <a:pt x="17425856" y="6314073"/>
                  <a:pt x="17430660" y="6326775"/>
                </a:cubicBezTo>
                <a:cubicBezTo>
                  <a:pt x="17411447" y="6326774"/>
                  <a:pt x="17397838" y="6333126"/>
                  <a:pt x="17387431" y="6358530"/>
                </a:cubicBezTo>
                <a:close/>
                <a:moveTo>
                  <a:pt x="4360729" y="9357276"/>
                </a:moveTo>
                <a:lnTo>
                  <a:pt x="4360388" y="9356924"/>
                </a:lnTo>
                <a:lnTo>
                  <a:pt x="4359703" y="9356202"/>
                </a:lnTo>
                <a:close/>
                <a:moveTo>
                  <a:pt x="26592265" y="4241802"/>
                </a:moveTo>
                <a:cubicBezTo>
                  <a:pt x="26592266" y="4222555"/>
                  <a:pt x="26592265" y="4209723"/>
                  <a:pt x="26602240" y="4209723"/>
                </a:cubicBezTo>
                <a:cubicBezTo>
                  <a:pt x="26602240" y="4228970"/>
                  <a:pt x="26602240" y="4241802"/>
                  <a:pt x="26592265" y="4241802"/>
                </a:cubicBezTo>
                <a:close/>
                <a:moveTo>
                  <a:pt x="24098942" y="4817298"/>
                </a:moveTo>
                <a:cubicBezTo>
                  <a:pt x="24093100" y="4819534"/>
                  <a:pt x="24086090" y="4817955"/>
                  <a:pt x="24081417" y="4817955"/>
                </a:cubicBezTo>
                <a:cubicBezTo>
                  <a:pt x="24081417" y="4787440"/>
                  <a:pt x="24095436" y="4793754"/>
                  <a:pt x="24109457" y="4793754"/>
                </a:cubicBezTo>
                <a:cubicBezTo>
                  <a:pt x="24109456" y="4809012"/>
                  <a:pt x="24104783" y="4815062"/>
                  <a:pt x="24098942" y="4817298"/>
                </a:cubicBezTo>
                <a:close/>
                <a:moveTo>
                  <a:pt x="7312290" y="8687389"/>
                </a:moveTo>
                <a:cubicBezTo>
                  <a:pt x="7331612" y="8677540"/>
                  <a:pt x="7396660" y="8678765"/>
                  <a:pt x="7377576" y="8619296"/>
                </a:cubicBezTo>
                <a:cubicBezTo>
                  <a:pt x="7363014" y="8579474"/>
                  <a:pt x="7342511" y="8584193"/>
                  <a:pt x="7322008" y="8588911"/>
                </a:cubicBezTo>
                <a:cubicBezTo>
                  <a:pt x="7306631" y="8592450"/>
                  <a:pt x="7268392" y="8590456"/>
                  <a:pt x="7264893" y="8618248"/>
                </a:cubicBezTo>
                <a:cubicBezTo>
                  <a:pt x="7258755" y="8661933"/>
                  <a:pt x="7310535" y="8656314"/>
                  <a:pt x="7321769" y="8658224"/>
                </a:cubicBezTo>
                <a:cubicBezTo>
                  <a:pt x="7319002" y="8669654"/>
                  <a:pt x="7315056" y="8675957"/>
                  <a:pt x="7312290" y="8687389"/>
                </a:cubicBezTo>
                <a:close/>
                <a:moveTo>
                  <a:pt x="4369050" y="9366056"/>
                </a:moveTo>
                <a:cubicBezTo>
                  <a:pt x="4369050" y="9366056"/>
                  <a:pt x="4367165" y="9364067"/>
                  <a:pt x="4364807" y="9361583"/>
                </a:cubicBezTo>
                <a:lnTo>
                  <a:pt x="4362364" y="9359006"/>
                </a:lnTo>
                <a:close/>
                <a:moveTo>
                  <a:pt x="2885990" y="9709936"/>
                </a:moveTo>
                <a:cubicBezTo>
                  <a:pt x="2882466" y="9694624"/>
                  <a:pt x="2890812" y="9687329"/>
                  <a:pt x="2895571" y="9686234"/>
                </a:cubicBezTo>
                <a:cubicBezTo>
                  <a:pt x="2899095" y="9701546"/>
                  <a:pt x="2896685" y="9712849"/>
                  <a:pt x="2885990" y="9709936"/>
                </a:cubicBezTo>
                <a:close/>
                <a:moveTo>
                  <a:pt x="3583443" y="9550828"/>
                </a:moveTo>
                <a:cubicBezTo>
                  <a:pt x="3573084" y="9553212"/>
                  <a:pt x="3566731" y="9549319"/>
                  <a:pt x="3555201" y="9546616"/>
                </a:cubicBezTo>
                <a:cubicBezTo>
                  <a:pt x="3538490" y="9545107"/>
                  <a:pt x="3521778" y="9543598"/>
                  <a:pt x="3505930" y="9541889"/>
                </a:cubicBezTo>
                <a:cubicBezTo>
                  <a:pt x="3493536" y="9539386"/>
                  <a:pt x="3458830" y="9526844"/>
                  <a:pt x="3473699" y="9496644"/>
                </a:cubicBezTo>
                <a:cubicBezTo>
                  <a:pt x="3492885" y="9465450"/>
                  <a:pt x="3555220" y="9499304"/>
                  <a:pt x="3584441" y="9507754"/>
                </a:cubicBezTo>
                <a:cubicBezTo>
                  <a:pt x="3582770" y="9524204"/>
                  <a:pt x="3579932" y="9535570"/>
                  <a:pt x="3583443" y="9550828"/>
                </a:cubicBezTo>
                <a:close/>
                <a:moveTo>
                  <a:pt x="5843528" y="9030680"/>
                </a:moveTo>
                <a:cubicBezTo>
                  <a:pt x="5834859" y="9016310"/>
                  <a:pt x="5822812" y="8987263"/>
                  <a:pt x="5808530" y="8995096"/>
                </a:cubicBezTo>
                <a:cubicBezTo>
                  <a:pt x="5789010" y="8999588"/>
                  <a:pt x="5775127" y="9009147"/>
                  <a:pt x="5754758" y="9013835"/>
                </a:cubicBezTo>
                <a:cubicBezTo>
                  <a:pt x="5714023" y="9023210"/>
                  <a:pt x="5675994" y="9021052"/>
                  <a:pt x="5638816" y="9018700"/>
                </a:cubicBezTo>
                <a:cubicBezTo>
                  <a:pt x="5698846" y="8933970"/>
                  <a:pt x="5801575" y="8964877"/>
                  <a:pt x="5886624" y="8961668"/>
                </a:cubicBezTo>
                <a:cubicBezTo>
                  <a:pt x="5876117" y="8985904"/>
                  <a:pt x="5860319" y="9010451"/>
                  <a:pt x="5843528" y="9030680"/>
                </a:cubicBezTo>
                <a:close/>
                <a:moveTo>
                  <a:pt x="17312582" y="6391670"/>
                </a:moveTo>
                <a:cubicBezTo>
                  <a:pt x="17312582" y="6366007"/>
                  <a:pt x="17317133" y="6359591"/>
                  <a:pt x="17326234" y="6359591"/>
                </a:cubicBezTo>
                <a:cubicBezTo>
                  <a:pt x="17326234" y="6385254"/>
                  <a:pt x="17321684" y="6391670"/>
                  <a:pt x="17312582" y="6391670"/>
                </a:cubicBezTo>
                <a:close/>
                <a:moveTo>
                  <a:pt x="16278756" y="6632632"/>
                </a:moveTo>
                <a:cubicBezTo>
                  <a:pt x="16361256" y="6588611"/>
                  <a:pt x="16444572" y="6537076"/>
                  <a:pt x="16522172" y="6491982"/>
                </a:cubicBezTo>
                <a:cubicBezTo>
                  <a:pt x="16415166" y="6491982"/>
                  <a:pt x="16371058" y="6517749"/>
                  <a:pt x="16278756" y="6632632"/>
                </a:cubicBezTo>
                <a:close/>
                <a:moveTo>
                  <a:pt x="5900409" y="9021554"/>
                </a:moveTo>
                <a:cubicBezTo>
                  <a:pt x="5889976" y="9023956"/>
                  <a:pt x="5887627" y="9013748"/>
                  <a:pt x="5884102" y="8998435"/>
                </a:cubicBezTo>
                <a:cubicBezTo>
                  <a:pt x="5894536" y="8996034"/>
                  <a:pt x="5896885" y="9006242"/>
                  <a:pt x="5900409" y="9021554"/>
                </a:cubicBezTo>
                <a:close/>
                <a:moveTo>
                  <a:pt x="5945620" y="9011149"/>
                </a:moveTo>
                <a:cubicBezTo>
                  <a:pt x="5935187" y="9013551"/>
                  <a:pt x="5932838" y="9003342"/>
                  <a:pt x="5929314" y="8988030"/>
                </a:cubicBezTo>
                <a:cubicBezTo>
                  <a:pt x="5939747" y="8985629"/>
                  <a:pt x="5942096" y="8995836"/>
                  <a:pt x="5945620" y="9011149"/>
                </a:cubicBezTo>
                <a:close/>
                <a:moveTo>
                  <a:pt x="7299271" y="8701179"/>
                </a:moveTo>
                <a:cubicBezTo>
                  <a:pt x="7295731" y="8685798"/>
                  <a:pt x="7288248" y="8676731"/>
                  <a:pt x="7278851" y="8678894"/>
                </a:cubicBezTo>
                <a:cubicBezTo>
                  <a:pt x="7282389" y="8694271"/>
                  <a:pt x="7289021" y="8703538"/>
                  <a:pt x="7299271" y="8701179"/>
                </a:cubicBezTo>
                <a:close/>
                <a:moveTo>
                  <a:pt x="26184418" y="4360118"/>
                </a:moveTo>
                <a:cubicBezTo>
                  <a:pt x="26175071" y="4360117"/>
                  <a:pt x="26165726" y="4353299"/>
                  <a:pt x="26156380" y="4346480"/>
                </a:cubicBezTo>
                <a:cubicBezTo>
                  <a:pt x="26161053" y="4346480"/>
                  <a:pt x="26161053" y="4339661"/>
                  <a:pt x="26165726" y="4332842"/>
                </a:cubicBezTo>
                <a:cubicBezTo>
                  <a:pt x="26175071" y="4332843"/>
                  <a:pt x="26184419" y="4332843"/>
                  <a:pt x="26184418" y="4360118"/>
                </a:cubicBezTo>
                <a:close/>
                <a:moveTo>
                  <a:pt x="5387714" y="9146404"/>
                </a:moveTo>
                <a:cubicBezTo>
                  <a:pt x="5374405" y="9148789"/>
                  <a:pt x="5362396" y="9144773"/>
                  <a:pt x="5357062" y="9121596"/>
                </a:cubicBezTo>
                <a:cubicBezTo>
                  <a:pt x="5372854" y="9117962"/>
                  <a:pt x="5415489" y="9086455"/>
                  <a:pt x="5426157" y="9132810"/>
                </a:cubicBezTo>
                <a:cubicBezTo>
                  <a:pt x="5415628" y="9135233"/>
                  <a:pt x="5401022" y="9144018"/>
                  <a:pt x="5387714" y="9146404"/>
                </a:cubicBezTo>
                <a:close/>
                <a:moveTo>
                  <a:pt x="18142667" y="6216167"/>
                </a:moveTo>
                <a:lnTo>
                  <a:pt x="18143282" y="6213867"/>
                </a:lnTo>
                <a:cubicBezTo>
                  <a:pt x="18143763" y="6212074"/>
                  <a:pt x="18143643" y="6212523"/>
                  <a:pt x="18143193" y="6214203"/>
                </a:cubicBezTo>
                <a:close/>
                <a:moveTo>
                  <a:pt x="25456701" y="4535389"/>
                </a:moveTo>
                <a:cubicBezTo>
                  <a:pt x="25402789" y="4535389"/>
                  <a:pt x="25359493" y="4483585"/>
                  <a:pt x="25310480" y="4451210"/>
                </a:cubicBezTo>
                <a:cubicBezTo>
                  <a:pt x="25285974" y="4438258"/>
                  <a:pt x="25261468" y="4418832"/>
                  <a:pt x="25236957" y="4412357"/>
                </a:cubicBezTo>
                <a:cubicBezTo>
                  <a:pt x="25222255" y="4412357"/>
                  <a:pt x="25212452" y="4431783"/>
                  <a:pt x="25203467" y="4425307"/>
                </a:cubicBezTo>
                <a:cubicBezTo>
                  <a:pt x="25198564" y="4425307"/>
                  <a:pt x="25193664" y="4412357"/>
                  <a:pt x="25183862" y="4412357"/>
                </a:cubicBezTo>
                <a:cubicBezTo>
                  <a:pt x="25188763" y="4399406"/>
                  <a:pt x="25193664" y="4387534"/>
                  <a:pt x="25198564" y="4381058"/>
                </a:cubicBezTo>
                <a:cubicBezTo>
                  <a:pt x="25120144" y="4309830"/>
                  <a:pt x="25032736" y="4169635"/>
                  <a:pt x="24939612" y="4245076"/>
                </a:cubicBezTo>
                <a:cubicBezTo>
                  <a:pt x="24939612" y="4219174"/>
                  <a:pt x="24939611" y="4200828"/>
                  <a:pt x="24939612" y="4182586"/>
                </a:cubicBezTo>
                <a:cubicBezTo>
                  <a:pt x="24934711" y="4176111"/>
                  <a:pt x="24924907" y="4169635"/>
                  <a:pt x="24920006" y="4169635"/>
                </a:cubicBezTo>
                <a:cubicBezTo>
                  <a:pt x="24906119" y="4156685"/>
                  <a:pt x="24891416" y="4150209"/>
                  <a:pt x="24876711" y="4143734"/>
                </a:cubicBezTo>
                <a:cubicBezTo>
                  <a:pt x="24864457" y="4137259"/>
                  <a:pt x="24850980" y="4127546"/>
                  <a:pt x="24837500" y="4115405"/>
                </a:cubicBezTo>
                <a:lnTo>
                  <a:pt x="24824567" y="4101256"/>
                </a:lnTo>
                <a:lnTo>
                  <a:pt x="24798291" y="4072502"/>
                </a:lnTo>
                <a:cubicBezTo>
                  <a:pt x="24924906" y="4072503"/>
                  <a:pt x="25051525" y="4163160"/>
                  <a:pt x="25174058" y="4251551"/>
                </a:cubicBezTo>
                <a:cubicBezTo>
                  <a:pt x="25232058" y="4290404"/>
                  <a:pt x="25290875" y="4322780"/>
                  <a:pt x="25344788" y="4368108"/>
                </a:cubicBezTo>
                <a:cubicBezTo>
                  <a:pt x="25368478" y="4387535"/>
                  <a:pt x="25368478" y="4438258"/>
                  <a:pt x="25388083" y="4457684"/>
                </a:cubicBezTo>
                <a:cubicBezTo>
                  <a:pt x="25407688" y="4490062"/>
                  <a:pt x="25437096" y="4503012"/>
                  <a:pt x="25456701" y="4535389"/>
                </a:cubicBezTo>
                <a:close/>
                <a:moveTo>
                  <a:pt x="3747208" y="9539594"/>
                </a:moveTo>
                <a:cubicBezTo>
                  <a:pt x="3739227" y="9541517"/>
                  <a:pt x="3731151" y="9543029"/>
                  <a:pt x="3723473" y="9544797"/>
                </a:cubicBezTo>
                <a:cubicBezTo>
                  <a:pt x="3714815" y="9548175"/>
                  <a:pt x="3705588" y="9550299"/>
                  <a:pt x="3695982" y="9551383"/>
                </a:cubicBezTo>
                <a:cubicBezTo>
                  <a:pt x="3667165" y="9554638"/>
                  <a:pt x="3634932" y="9548545"/>
                  <a:pt x="3604417" y="9538939"/>
                </a:cubicBezTo>
                <a:cubicBezTo>
                  <a:pt x="3642953" y="9518983"/>
                  <a:pt x="3681848" y="9504489"/>
                  <a:pt x="3720387" y="9484533"/>
                </a:cubicBezTo>
                <a:cubicBezTo>
                  <a:pt x="3713781" y="9502682"/>
                  <a:pt x="3690878" y="9496867"/>
                  <a:pt x="3698147" y="9528453"/>
                </a:cubicBezTo>
                <a:cubicBezTo>
                  <a:pt x="3712296" y="9519653"/>
                  <a:pt x="3727656" y="9516118"/>
                  <a:pt x="3733048" y="9492705"/>
                </a:cubicBezTo>
                <a:cubicBezTo>
                  <a:pt x="3754739" y="9493256"/>
                  <a:pt x="3776433" y="9493806"/>
                  <a:pt x="3803243" y="9493179"/>
                </a:cubicBezTo>
                <a:cubicBezTo>
                  <a:pt x="3794244" y="9524352"/>
                  <a:pt x="3771153" y="9533823"/>
                  <a:pt x="3747208" y="9539594"/>
                </a:cubicBezTo>
                <a:close/>
                <a:moveTo>
                  <a:pt x="18139533" y="6227875"/>
                </a:moveTo>
                <a:lnTo>
                  <a:pt x="18141122" y="6221936"/>
                </a:lnTo>
                <a:lnTo>
                  <a:pt x="18142667" y="6216167"/>
                </a:lnTo>
                <a:lnTo>
                  <a:pt x="18141443" y="6220740"/>
                </a:lnTo>
                <a:close/>
                <a:moveTo>
                  <a:pt x="5548564" y="9130301"/>
                </a:moveTo>
                <a:cubicBezTo>
                  <a:pt x="5539045" y="9132492"/>
                  <a:pt x="5531936" y="9123379"/>
                  <a:pt x="5528412" y="9108065"/>
                </a:cubicBezTo>
                <a:cubicBezTo>
                  <a:pt x="5537931" y="9105874"/>
                  <a:pt x="5545039" y="9114988"/>
                  <a:pt x="5548564" y="9130301"/>
                </a:cubicBezTo>
                <a:close/>
                <a:moveTo>
                  <a:pt x="5578704" y="9123365"/>
                </a:moveTo>
                <a:cubicBezTo>
                  <a:pt x="5569185" y="9125555"/>
                  <a:pt x="5562077" y="9116442"/>
                  <a:pt x="5558552" y="9101128"/>
                </a:cubicBezTo>
                <a:cubicBezTo>
                  <a:pt x="5568070" y="9098937"/>
                  <a:pt x="5575179" y="9108051"/>
                  <a:pt x="5578704" y="9123365"/>
                </a:cubicBezTo>
                <a:close/>
                <a:moveTo>
                  <a:pt x="6151370" y="8991568"/>
                </a:moveTo>
                <a:cubicBezTo>
                  <a:pt x="6141851" y="8993759"/>
                  <a:pt x="6134743" y="8984644"/>
                  <a:pt x="6131218" y="8969331"/>
                </a:cubicBezTo>
                <a:cubicBezTo>
                  <a:pt x="6141530" y="8966958"/>
                  <a:pt x="6147846" y="8976254"/>
                  <a:pt x="6151370" y="8991568"/>
                </a:cubicBezTo>
                <a:close/>
                <a:moveTo>
                  <a:pt x="2413968" y="9851716"/>
                </a:moveTo>
                <a:cubicBezTo>
                  <a:pt x="2404448" y="9853907"/>
                  <a:pt x="2397339" y="9844793"/>
                  <a:pt x="2393815" y="9829480"/>
                </a:cubicBezTo>
                <a:cubicBezTo>
                  <a:pt x="2403335" y="9827289"/>
                  <a:pt x="2410444" y="9836402"/>
                  <a:pt x="2413968" y="9851716"/>
                </a:cubicBezTo>
                <a:close/>
                <a:moveTo>
                  <a:pt x="4636818" y="9340136"/>
                </a:moveTo>
                <a:cubicBezTo>
                  <a:pt x="4627300" y="9342327"/>
                  <a:pt x="4620191" y="9333213"/>
                  <a:pt x="4616667" y="9317900"/>
                </a:cubicBezTo>
                <a:cubicBezTo>
                  <a:pt x="4626186" y="9315709"/>
                  <a:pt x="4633294" y="9324822"/>
                  <a:pt x="4636818" y="9340136"/>
                </a:cubicBezTo>
                <a:close/>
                <a:moveTo>
                  <a:pt x="5996899" y="9027122"/>
                </a:moveTo>
                <a:cubicBezTo>
                  <a:pt x="5986853" y="9029434"/>
                  <a:pt x="5967596" y="9033866"/>
                  <a:pt x="5961972" y="9009427"/>
                </a:cubicBezTo>
                <a:cubicBezTo>
                  <a:pt x="5977043" y="9005959"/>
                  <a:pt x="5990150" y="8997797"/>
                  <a:pt x="5996899" y="9027122"/>
                </a:cubicBezTo>
                <a:close/>
                <a:moveTo>
                  <a:pt x="7172756" y="8757280"/>
                </a:moveTo>
                <a:cubicBezTo>
                  <a:pt x="7169218" y="8741904"/>
                  <a:pt x="7161731" y="8732833"/>
                  <a:pt x="7151481" y="8735192"/>
                </a:cubicBezTo>
                <a:cubicBezTo>
                  <a:pt x="7155020" y="8750567"/>
                  <a:pt x="7162504" y="8759639"/>
                  <a:pt x="7172756" y="8757280"/>
                </a:cubicBezTo>
                <a:close/>
                <a:moveTo>
                  <a:pt x="8371316" y="8481436"/>
                </a:moveTo>
                <a:cubicBezTo>
                  <a:pt x="8395764" y="8470413"/>
                  <a:pt x="8422573" y="8469640"/>
                  <a:pt x="8443808" y="8448562"/>
                </a:cubicBezTo>
                <a:cubicBezTo>
                  <a:pt x="8460772" y="8428468"/>
                  <a:pt x="8478915" y="8413493"/>
                  <a:pt x="8503364" y="8402473"/>
                </a:cubicBezTo>
                <a:cubicBezTo>
                  <a:pt x="8474198" y="8392997"/>
                  <a:pt x="8452107" y="8414269"/>
                  <a:pt x="8435144" y="8434366"/>
                </a:cubicBezTo>
                <a:cubicBezTo>
                  <a:pt x="8412728" y="8450318"/>
                  <a:pt x="8391046" y="8449911"/>
                  <a:pt x="8365418" y="8455809"/>
                </a:cubicBezTo>
                <a:cubicBezTo>
                  <a:pt x="8367777" y="8466060"/>
                  <a:pt x="8368956" y="8471185"/>
                  <a:pt x="8371316" y="8481436"/>
                </a:cubicBezTo>
                <a:close/>
                <a:moveTo>
                  <a:pt x="18137523" y="6235384"/>
                </a:moveTo>
                <a:lnTo>
                  <a:pt x="18139533" y="6227875"/>
                </a:lnTo>
                <a:lnTo>
                  <a:pt x="18138693" y="6231014"/>
                </a:lnTo>
                <a:cubicBezTo>
                  <a:pt x="18138003" y="6233591"/>
                  <a:pt x="18137523" y="6235384"/>
                  <a:pt x="18137523" y="6235384"/>
                </a:cubicBezTo>
                <a:close/>
                <a:moveTo>
                  <a:pt x="5595112" y="9121988"/>
                </a:moveTo>
                <a:cubicBezTo>
                  <a:pt x="5587853" y="9090445"/>
                  <a:pt x="5603725" y="9092328"/>
                  <a:pt x="5618388" y="9088954"/>
                </a:cubicBezTo>
                <a:cubicBezTo>
                  <a:pt x="5625647" y="9120496"/>
                  <a:pt x="5604886" y="9119739"/>
                  <a:pt x="5595112" y="9121988"/>
                </a:cubicBezTo>
                <a:close/>
                <a:moveTo>
                  <a:pt x="4369025" y="9413668"/>
                </a:moveTo>
                <a:lnTo>
                  <a:pt x="4360882" y="9357440"/>
                </a:lnTo>
                <a:lnTo>
                  <a:pt x="4359703" y="9349299"/>
                </a:lnTo>
                <a:lnTo>
                  <a:pt x="4362364" y="9359006"/>
                </a:lnTo>
                <a:lnTo>
                  <a:pt x="4368276" y="9380583"/>
                </a:lnTo>
                <a:cubicBezTo>
                  <a:pt x="4369395" y="9391412"/>
                  <a:pt x="4369209" y="9402539"/>
                  <a:pt x="4369025" y="9413668"/>
                </a:cubicBezTo>
                <a:close/>
                <a:moveTo>
                  <a:pt x="17240537" y="6453194"/>
                </a:moveTo>
                <a:cubicBezTo>
                  <a:pt x="17240537" y="6426675"/>
                  <a:pt x="17240537" y="6407891"/>
                  <a:pt x="17240537" y="6388002"/>
                </a:cubicBezTo>
                <a:cubicBezTo>
                  <a:pt x="17249783" y="6394631"/>
                  <a:pt x="17254826" y="6407891"/>
                  <a:pt x="17264911" y="6414520"/>
                </a:cubicBezTo>
                <a:cubicBezTo>
                  <a:pt x="17254826" y="6420045"/>
                  <a:pt x="17249783" y="6439935"/>
                  <a:pt x="17240537" y="6453194"/>
                </a:cubicBezTo>
                <a:close/>
                <a:moveTo>
                  <a:pt x="16190924" y="6697052"/>
                </a:moveTo>
                <a:cubicBezTo>
                  <a:pt x="16190924" y="6658400"/>
                  <a:pt x="16176221" y="6664842"/>
                  <a:pt x="16166417" y="6664842"/>
                </a:cubicBezTo>
                <a:cubicBezTo>
                  <a:pt x="16166417" y="6697052"/>
                  <a:pt x="16181122" y="6697052"/>
                  <a:pt x="16190924" y="6697052"/>
                </a:cubicBezTo>
                <a:close/>
                <a:moveTo>
                  <a:pt x="6983552" y="8822412"/>
                </a:moveTo>
                <a:cubicBezTo>
                  <a:pt x="6980013" y="8807035"/>
                  <a:pt x="6968582" y="8804270"/>
                  <a:pt x="6964310" y="8805253"/>
                </a:cubicBezTo>
                <a:cubicBezTo>
                  <a:pt x="6967849" y="8820629"/>
                  <a:pt x="6973300" y="8824771"/>
                  <a:pt x="6983552" y="8822412"/>
                </a:cubicBezTo>
                <a:close/>
                <a:moveTo>
                  <a:pt x="8360657" y="8505477"/>
                </a:moveTo>
                <a:cubicBezTo>
                  <a:pt x="8357118" y="8490101"/>
                  <a:pt x="8350813" y="8486155"/>
                  <a:pt x="8340562" y="8488514"/>
                </a:cubicBezTo>
                <a:cubicBezTo>
                  <a:pt x="8344100" y="8503890"/>
                  <a:pt x="8350405" y="8507836"/>
                  <a:pt x="8360657" y="8505477"/>
                </a:cubicBezTo>
                <a:close/>
                <a:moveTo>
                  <a:pt x="5749675" y="9107820"/>
                </a:moveTo>
                <a:cubicBezTo>
                  <a:pt x="5739467" y="9110170"/>
                  <a:pt x="5729257" y="9112519"/>
                  <a:pt x="5724152" y="9113694"/>
                </a:cubicBezTo>
                <a:cubicBezTo>
                  <a:pt x="5720747" y="9098898"/>
                  <a:pt x="5717342" y="9084102"/>
                  <a:pt x="5713936" y="9069305"/>
                </a:cubicBezTo>
                <a:cubicBezTo>
                  <a:pt x="5719041" y="9068130"/>
                  <a:pt x="5729251" y="9065780"/>
                  <a:pt x="5739459" y="9063431"/>
                </a:cubicBezTo>
                <a:cubicBezTo>
                  <a:pt x="5742864" y="9078228"/>
                  <a:pt x="5746270" y="9093024"/>
                  <a:pt x="5749675" y="9107820"/>
                </a:cubicBezTo>
                <a:close/>
                <a:moveTo>
                  <a:pt x="1429098" y="10102184"/>
                </a:moveTo>
                <a:cubicBezTo>
                  <a:pt x="1425353" y="10085910"/>
                  <a:pt x="1428864" y="10079389"/>
                  <a:pt x="1438380" y="10077199"/>
                </a:cubicBezTo>
                <a:cubicBezTo>
                  <a:pt x="1442126" y="10093474"/>
                  <a:pt x="1438615" y="10099994"/>
                  <a:pt x="1429098" y="10102184"/>
                </a:cubicBezTo>
                <a:close/>
                <a:moveTo>
                  <a:pt x="8306293" y="8521361"/>
                </a:moveTo>
                <a:cubicBezTo>
                  <a:pt x="8315411" y="8519938"/>
                  <a:pt x="8324777" y="8513734"/>
                  <a:pt x="8329903" y="8512554"/>
                </a:cubicBezTo>
                <a:cubicBezTo>
                  <a:pt x="8321646" y="8476677"/>
                  <a:pt x="8294431" y="8499131"/>
                  <a:pt x="8284179" y="8501491"/>
                </a:cubicBezTo>
                <a:cubicBezTo>
                  <a:pt x="8288307" y="8519429"/>
                  <a:pt x="8297175" y="8522785"/>
                  <a:pt x="8306293" y="8521361"/>
                </a:cubicBezTo>
                <a:close/>
                <a:moveTo>
                  <a:pt x="25063176" y="4665695"/>
                </a:moveTo>
                <a:cubicBezTo>
                  <a:pt x="25054058" y="4672894"/>
                  <a:pt x="25043250" y="4663680"/>
                  <a:pt x="25043249" y="4640644"/>
                </a:cubicBezTo>
                <a:cubicBezTo>
                  <a:pt x="25052054" y="4640643"/>
                  <a:pt x="25062464" y="4646787"/>
                  <a:pt x="25071268" y="4652930"/>
                </a:cubicBezTo>
                <a:cubicBezTo>
                  <a:pt x="25069066" y="4659072"/>
                  <a:pt x="25066215" y="4663296"/>
                  <a:pt x="25063176" y="4665695"/>
                </a:cubicBezTo>
                <a:close/>
                <a:moveTo>
                  <a:pt x="17182087" y="6480277"/>
                </a:moveTo>
                <a:cubicBezTo>
                  <a:pt x="17172325" y="6480277"/>
                  <a:pt x="17157683" y="6486419"/>
                  <a:pt x="17157683" y="6455704"/>
                </a:cubicBezTo>
                <a:cubicBezTo>
                  <a:pt x="17167444" y="6455704"/>
                  <a:pt x="17182087" y="6449561"/>
                  <a:pt x="17182087" y="6480277"/>
                </a:cubicBezTo>
                <a:close/>
                <a:moveTo>
                  <a:pt x="18119512" y="6268564"/>
                </a:moveTo>
                <a:cubicBezTo>
                  <a:pt x="18123017" y="6259094"/>
                  <a:pt x="18131779" y="6243113"/>
                  <a:pt x="18139884" y="6243260"/>
                </a:cubicBezTo>
                <a:cubicBezTo>
                  <a:pt x="18142587" y="6243309"/>
                  <a:pt x="18145214" y="6245151"/>
                  <a:pt x="18147551" y="6249623"/>
                </a:cubicBezTo>
                <a:cubicBezTo>
                  <a:pt x="18138205" y="6255937"/>
                  <a:pt x="18128858" y="6262250"/>
                  <a:pt x="18119512" y="6268564"/>
                </a:cubicBezTo>
                <a:close/>
                <a:moveTo>
                  <a:pt x="16123123" y="6729262"/>
                </a:moveTo>
                <a:cubicBezTo>
                  <a:pt x="16123123" y="6690610"/>
                  <a:pt x="16108419" y="6697052"/>
                  <a:pt x="16093717" y="6697052"/>
                </a:cubicBezTo>
                <a:cubicBezTo>
                  <a:pt x="16093717" y="6729262"/>
                  <a:pt x="16108419" y="6729262"/>
                  <a:pt x="16123123" y="6729262"/>
                </a:cubicBezTo>
                <a:close/>
                <a:moveTo>
                  <a:pt x="4445355" y="9422497"/>
                </a:moveTo>
                <a:cubicBezTo>
                  <a:pt x="4430131" y="9426001"/>
                  <a:pt x="4416479" y="9413113"/>
                  <a:pt x="4411807" y="9392815"/>
                </a:cubicBezTo>
                <a:cubicBezTo>
                  <a:pt x="4427030" y="9389312"/>
                  <a:pt x="4442254" y="9385808"/>
                  <a:pt x="4452403" y="9383472"/>
                </a:cubicBezTo>
                <a:cubicBezTo>
                  <a:pt x="4455906" y="9398696"/>
                  <a:pt x="4456672" y="9425236"/>
                  <a:pt x="4445355" y="9422497"/>
                </a:cubicBezTo>
                <a:close/>
                <a:moveTo>
                  <a:pt x="24682664" y="4765743"/>
                </a:moveTo>
                <a:cubicBezTo>
                  <a:pt x="24674780" y="4767333"/>
                  <a:pt x="24665075" y="4762562"/>
                  <a:pt x="24657796" y="4762562"/>
                </a:cubicBezTo>
                <a:cubicBezTo>
                  <a:pt x="24657797" y="4737118"/>
                  <a:pt x="24663861" y="4729167"/>
                  <a:pt x="24671749" y="4727576"/>
                </a:cubicBezTo>
                <a:cubicBezTo>
                  <a:pt x="24679631" y="4725987"/>
                  <a:pt x="24689336" y="4730757"/>
                  <a:pt x="24696614" y="4730758"/>
                </a:cubicBezTo>
                <a:cubicBezTo>
                  <a:pt x="24696614" y="4756201"/>
                  <a:pt x="24690549" y="4764152"/>
                  <a:pt x="24682664" y="4765743"/>
                </a:cubicBezTo>
                <a:close/>
                <a:moveTo>
                  <a:pt x="24195165" y="4885798"/>
                </a:moveTo>
                <a:cubicBezTo>
                  <a:pt x="24180064" y="4879277"/>
                  <a:pt x="24149867" y="4872756"/>
                  <a:pt x="24149867" y="4820588"/>
                </a:cubicBezTo>
                <a:cubicBezTo>
                  <a:pt x="24169999" y="4820588"/>
                  <a:pt x="24190133" y="4820588"/>
                  <a:pt x="24210265" y="4820588"/>
                </a:cubicBezTo>
                <a:cubicBezTo>
                  <a:pt x="24205230" y="4840151"/>
                  <a:pt x="24200198" y="4866235"/>
                  <a:pt x="24195165" y="4885798"/>
                </a:cubicBezTo>
                <a:close/>
                <a:moveTo>
                  <a:pt x="24876730" y="4731996"/>
                </a:moveTo>
                <a:cubicBezTo>
                  <a:pt x="24798594" y="4757948"/>
                  <a:pt x="24721277" y="4706045"/>
                  <a:pt x="24657796" y="4621704"/>
                </a:cubicBezTo>
                <a:cubicBezTo>
                  <a:pt x="24696862" y="4634680"/>
                  <a:pt x="24739997" y="4660631"/>
                  <a:pt x="24783948" y="4641166"/>
                </a:cubicBezTo>
                <a:cubicBezTo>
                  <a:pt x="24808363" y="4693069"/>
                  <a:pt x="24847429" y="4706045"/>
                  <a:pt x="24876730" y="4731996"/>
                </a:cubicBezTo>
                <a:close/>
                <a:moveTo>
                  <a:pt x="4346686" y="9458481"/>
                </a:moveTo>
                <a:cubicBezTo>
                  <a:pt x="4337169" y="9460672"/>
                  <a:pt x="4330059" y="9451559"/>
                  <a:pt x="4326535" y="9436247"/>
                </a:cubicBezTo>
                <a:cubicBezTo>
                  <a:pt x="4336055" y="9434056"/>
                  <a:pt x="4343162" y="9443169"/>
                  <a:pt x="4346686" y="9458481"/>
                </a:cubicBezTo>
                <a:close/>
                <a:moveTo>
                  <a:pt x="5831098" y="9116850"/>
                </a:moveTo>
                <a:cubicBezTo>
                  <a:pt x="5820785" y="9119223"/>
                  <a:pt x="5814470" y="9109928"/>
                  <a:pt x="5810947" y="9094616"/>
                </a:cubicBezTo>
                <a:cubicBezTo>
                  <a:pt x="5819671" y="9092608"/>
                  <a:pt x="5827574" y="9101538"/>
                  <a:pt x="5831098" y="9116850"/>
                </a:cubicBezTo>
                <a:close/>
                <a:moveTo>
                  <a:pt x="7508765" y="8730742"/>
                </a:moveTo>
                <a:cubicBezTo>
                  <a:pt x="7500115" y="8716537"/>
                  <a:pt x="7492645" y="8707459"/>
                  <a:pt x="7485174" y="8698381"/>
                </a:cubicBezTo>
                <a:cubicBezTo>
                  <a:pt x="7502077" y="8678295"/>
                  <a:pt x="7561436" y="8632243"/>
                  <a:pt x="7578347" y="8682337"/>
                </a:cubicBezTo>
                <a:cubicBezTo>
                  <a:pt x="7588177" y="8701668"/>
                  <a:pt x="7517807" y="8723262"/>
                  <a:pt x="7508765" y="8730742"/>
                </a:cubicBezTo>
                <a:close/>
                <a:moveTo>
                  <a:pt x="2530731" y="9876416"/>
                </a:moveTo>
                <a:cubicBezTo>
                  <a:pt x="2521214" y="9878607"/>
                  <a:pt x="2515280" y="9874598"/>
                  <a:pt x="2510581" y="9854182"/>
                </a:cubicBezTo>
                <a:cubicBezTo>
                  <a:pt x="2520098" y="9851991"/>
                  <a:pt x="2527207" y="9861105"/>
                  <a:pt x="2530731" y="9876416"/>
                </a:cubicBezTo>
                <a:close/>
                <a:moveTo>
                  <a:pt x="6839044" y="8885352"/>
                </a:moveTo>
                <a:cubicBezTo>
                  <a:pt x="6848950" y="8884422"/>
                  <a:pt x="6859598" y="8877923"/>
                  <a:pt x="6867287" y="8876154"/>
                </a:cubicBezTo>
                <a:cubicBezTo>
                  <a:pt x="6859030" y="8840276"/>
                  <a:pt x="6830634" y="8857605"/>
                  <a:pt x="6815257" y="8861144"/>
                </a:cubicBezTo>
                <a:cubicBezTo>
                  <a:pt x="6819976" y="8881646"/>
                  <a:pt x="6829138" y="8886283"/>
                  <a:pt x="6839044" y="8885352"/>
                </a:cubicBezTo>
                <a:close/>
                <a:moveTo>
                  <a:pt x="18215961" y="6268515"/>
                </a:moveTo>
                <a:cubicBezTo>
                  <a:pt x="18196406" y="6255256"/>
                  <a:pt x="18171962" y="6241997"/>
                  <a:pt x="18153221" y="6235367"/>
                </a:cubicBezTo>
                <a:cubicBezTo>
                  <a:pt x="18148333" y="6229842"/>
                  <a:pt x="18148333" y="6229842"/>
                  <a:pt x="18148332" y="6223213"/>
                </a:cubicBezTo>
                <a:cubicBezTo>
                  <a:pt x="18167072" y="6209953"/>
                  <a:pt x="18191516" y="6209953"/>
                  <a:pt x="18215961" y="6203323"/>
                </a:cubicBezTo>
                <a:cubicBezTo>
                  <a:pt x="18215961" y="6223213"/>
                  <a:pt x="18215961" y="6248626"/>
                  <a:pt x="18215961" y="6268515"/>
                </a:cubicBezTo>
                <a:close/>
                <a:moveTo>
                  <a:pt x="8226844" y="8567980"/>
                </a:moveTo>
                <a:cubicBezTo>
                  <a:pt x="8239165" y="8565819"/>
                  <a:pt x="8252081" y="8557449"/>
                  <a:pt x="8259769" y="8555680"/>
                </a:cubicBezTo>
                <a:cubicBezTo>
                  <a:pt x="8249153" y="8509551"/>
                  <a:pt x="8212865" y="8539490"/>
                  <a:pt x="8197488" y="8543029"/>
                </a:cubicBezTo>
                <a:cubicBezTo>
                  <a:pt x="8202797" y="8566094"/>
                  <a:pt x="8214523" y="8570141"/>
                  <a:pt x="8226844" y="8567980"/>
                </a:cubicBezTo>
                <a:close/>
                <a:moveTo>
                  <a:pt x="5881627" y="9109074"/>
                </a:moveTo>
                <a:cubicBezTo>
                  <a:pt x="5867809" y="9112254"/>
                  <a:pt x="5850562" y="9109573"/>
                  <a:pt x="5842666" y="9111390"/>
                </a:cubicBezTo>
                <a:cubicBezTo>
                  <a:pt x="5832200" y="9065915"/>
                  <a:pt x="5884230" y="9075222"/>
                  <a:pt x="5900023" y="9071588"/>
                </a:cubicBezTo>
                <a:cubicBezTo>
                  <a:pt x="5905837" y="9096852"/>
                  <a:pt x="5895446" y="9105894"/>
                  <a:pt x="5881627" y="9109074"/>
                </a:cubicBezTo>
                <a:close/>
                <a:moveTo>
                  <a:pt x="16522172" y="6664842"/>
                </a:moveTo>
                <a:cubicBezTo>
                  <a:pt x="16522172" y="6626190"/>
                  <a:pt x="16502567" y="6632632"/>
                  <a:pt x="16492766" y="6632632"/>
                </a:cubicBezTo>
                <a:cubicBezTo>
                  <a:pt x="16492766" y="6671285"/>
                  <a:pt x="16512369" y="6664842"/>
                  <a:pt x="16522172" y="6664842"/>
                </a:cubicBezTo>
                <a:close/>
                <a:moveTo>
                  <a:pt x="26415745" y="4388560"/>
                </a:moveTo>
                <a:cubicBezTo>
                  <a:pt x="26415746" y="4369778"/>
                  <a:pt x="26420296" y="4356519"/>
                  <a:pt x="26429398" y="4356519"/>
                </a:cubicBezTo>
                <a:cubicBezTo>
                  <a:pt x="26429399" y="4376407"/>
                  <a:pt x="26424848" y="4388560"/>
                  <a:pt x="26415745" y="4388560"/>
                </a:cubicBezTo>
                <a:close/>
                <a:moveTo>
                  <a:pt x="25860985" y="4516455"/>
                </a:moveTo>
                <a:cubicBezTo>
                  <a:pt x="25860985" y="4497208"/>
                  <a:pt x="25860985" y="4484376"/>
                  <a:pt x="25870962" y="4484376"/>
                </a:cubicBezTo>
                <a:cubicBezTo>
                  <a:pt x="25870963" y="4503623"/>
                  <a:pt x="25870963" y="4516455"/>
                  <a:pt x="25860985" y="4516455"/>
                </a:cubicBezTo>
                <a:close/>
                <a:moveTo>
                  <a:pt x="17100044" y="6543245"/>
                </a:moveTo>
                <a:cubicBezTo>
                  <a:pt x="17110097" y="6506387"/>
                  <a:pt x="17110097" y="6506387"/>
                  <a:pt x="17135230" y="6506387"/>
                </a:cubicBezTo>
                <a:cubicBezTo>
                  <a:pt x="17125177" y="6518674"/>
                  <a:pt x="17110097" y="6530959"/>
                  <a:pt x="17100044" y="6543245"/>
                </a:cubicBezTo>
                <a:close/>
                <a:moveTo>
                  <a:pt x="25520185" y="4606444"/>
                </a:moveTo>
                <a:cubicBezTo>
                  <a:pt x="25511105" y="4606444"/>
                  <a:pt x="25496245" y="4606444"/>
                  <a:pt x="25486341" y="4606444"/>
                </a:cubicBezTo>
                <a:cubicBezTo>
                  <a:pt x="25486341" y="4569612"/>
                  <a:pt x="25506153" y="4563298"/>
                  <a:pt x="25516061" y="4550669"/>
                </a:cubicBezTo>
                <a:cubicBezTo>
                  <a:pt x="25520185" y="4569612"/>
                  <a:pt x="25525142" y="4588554"/>
                  <a:pt x="25520185" y="4606444"/>
                </a:cubicBezTo>
                <a:close/>
                <a:moveTo>
                  <a:pt x="25096470" y="4705871"/>
                </a:moveTo>
                <a:cubicBezTo>
                  <a:pt x="25091590" y="4693039"/>
                  <a:pt x="25081828" y="4693039"/>
                  <a:pt x="25072070" y="4686624"/>
                </a:cubicBezTo>
                <a:cubicBezTo>
                  <a:pt x="25072071" y="4680208"/>
                  <a:pt x="25076950" y="4673792"/>
                  <a:pt x="25076950" y="4673792"/>
                </a:cubicBezTo>
                <a:cubicBezTo>
                  <a:pt x="25086709" y="4673792"/>
                  <a:pt x="25096471" y="4673792"/>
                  <a:pt x="25096470" y="4705871"/>
                </a:cubicBezTo>
                <a:close/>
                <a:moveTo>
                  <a:pt x="6284638" y="9036272"/>
                </a:moveTo>
                <a:cubicBezTo>
                  <a:pt x="6218027" y="9051602"/>
                  <a:pt x="6156541" y="9065753"/>
                  <a:pt x="6090785" y="9080886"/>
                </a:cubicBezTo>
                <a:cubicBezTo>
                  <a:pt x="6084840" y="9055052"/>
                  <a:pt x="6128576" y="9034104"/>
                  <a:pt x="6100946" y="9007820"/>
                </a:cubicBezTo>
                <a:cubicBezTo>
                  <a:pt x="6077250" y="8975190"/>
                  <a:pt x="6038270" y="9016804"/>
                  <a:pt x="6012651" y="9022700"/>
                </a:cubicBezTo>
                <a:cubicBezTo>
                  <a:pt x="6009083" y="9007199"/>
                  <a:pt x="6004326" y="8986531"/>
                  <a:pt x="6000759" y="8971031"/>
                </a:cubicBezTo>
                <a:cubicBezTo>
                  <a:pt x="6022444" y="8971481"/>
                  <a:pt x="6044129" y="8971931"/>
                  <a:pt x="6065813" y="8972380"/>
                </a:cubicBezTo>
                <a:cubicBezTo>
                  <a:pt x="6044496" y="8950084"/>
                  <a:pt x="6000759" y="8971031"/>
                  <a:pt x="5990255" y="8925390"/>
                </a:cubicBezTo>
                <a:cubicBezTo>
                  <a:pt x="6026122" y="8917135"/>
                  <a:pt x="6061989" y="8908881"/>
                  <a:pt x="6092732" y="8901805"/>
                </a:cubicBezTo>
                <a:cubicBezTo>
                  <a:pt x="6111184" y="8892118"/>
                  <a:pt x="6125367" y="8883414"/>
                  <a:pt x="6141928" y="8885043"/>
                </a:cubicBezTo>
                <a:cubicBezTo>
                  <a:pt x="6169925" y="8889479"/>
                  <a:pt x="6152997" y="8909699"/>
                  <a:pt x="6138616" y="8917541"/>
                </a:cubicBezTo>
                <a:cubicBezTo>
                  <a:pt x="6124632" y="8927107"/>
                  <a:pt x="6110115" y="8930448"/>
                  <a:pt x="6105614" y="8957780"/>
                </a:cubicBezTo>
                <a:cubicBezTo>
                  <a:pt x="6105247" y="8979627"/>
                  <a:pt x="6115949" y="9026129"/>
                  <a:pt x="6134889" y="9038092"/>
                </a:cubicBezTo>
                <a:cubicBezTo>
                  <a:pt x="6149039" y="9056598"/>
                  <a:pt x="6181338" y="9032843"/>
                  <a:pt x="6196710" y="9029305"/>
                </a:cubicBezTo>
                <a:cubicBezTo>
                  <a:pt x="6216017" y="9019421"/>
                  <a:pt x="6273935" y="8989770"/>
                  <a:pt x="6284638" y="9036272"/>
                </a:cubicBezTo>
                <a:close/>
                <a:moveTo>
                  <a:pt x="6058585" y="9088299"/>
                </a:moveTo>
                <a:cubicBezTo>
                  <a:pt x="6048810" y="9090549"/>
                  <a:pt x="6039035" y="9092799"/>
                  <a:pt x="6029260" y="9095048"/>
                </a:cubicBezTo>
                <a:cubicBezTo>
                  <a:pt x="6025678" y="9079484"/>
                  <a:pt x="6022096" y="9063919"/>
                  <a:pt x="6017320" y="9043166"/>
                </a:cubicBezTo>
                <a:cubicBezTo>
                  <a:pt x="6027094" y="9040917"/>
                  <a:pt x="6036870" y="9038667"/>
                  <a:pt x="6046644" y="9036417"/>
                </a:cubicBezTo>
                <a:cubicBezTo>
                  <a:pt x="6051420" y="9057170"/>
                  <a:pt x="6055002" y="9072735"/>
                  <a:pt x="6058585" y="9088299"/>
                </a:cubicBezTo>
                <a:close/>
                <a:moveTo>
                  <a:pt x="24711833" y="4795840"/>
                </a:moveTo>
                <a:cubicBezTo>
                  <a:pt x="24711833" y="4776594"/>
                  <a:pt x="24716384" y="4763763"/>
                  <a:pt x="24725483" y="4763763"/>
                </a:cubicBezTo>
                <a:cubicBezTo>
                  <a:pt x="24725482" y="4783010"/>
                  <a:pt x="24720931" y="4795840"/>
                  <a:pt x="24711833" y="4795840"/>
                </a:cubicBezTo>
                <a:close/>
                <a:moveTo>
                  <a:pt x="3992541" y="9564748"/>
                </a:moveTo>
                <a:cubicBezTo>
                  <a:pt x="3986643" y="9539122"/>
                  <a:pt x="3971265" y="9542661"/>
                  <a:pt x="3955887" y="9546201"/>
                </a:cubicBezTo>
                <a:cubicBezTo>
                  <a:pt x="3962964" y="9576952"/>
                  <a:pt x="3982288" y="9567108"/>
                  <a:pt x="3992541" y="9564748"/>
                </a:cubicBezTo>
                <a:close/>
                <a:moveTo>
                  <a:pt x="8193907" y="8597821"/>
                </a:moveTo>
                <a:cubicBezTo>
                  <a:pt x="8190369" y="8582446"/>
                  <a:pt x="8186830" y="8567070"/>
                  <a:pt x="8182111" y="8546568"/>
                </a:cubicBezTo>
                <a:cubicBezTo>
                  <a:pt x="8169094" y="8560358"/>
                  <a:pt x="8139519" y="8572561"/>
                  <a:pt x="8147776" y="8608438"/>
                </a:cubicBezTo>
                <a:cubicBezTo>
                  <a:pt x="8163153" y="8604899"/>
                  <a:pt x="8178530" y="8601360"/>
                  <a:pt x="8193907" y="8597821"/>
                </a:cubicBezTo>
                <a:close/>
                <a:moveTo>
                  <a:pt x="2734629" y="9855505"/>
                </a:moveTo>
                <a:cubicBezTo>
                  <a:pt x="2725122" y="9856327"/>
                  <a:pt x="2716304" y="9851527"/>
                  <a:pt x="2711528" y="9830774"/>
                </a:cubicBezTo>
                <a:cubicBezTo>
                  <a:pt x="2725760" y="9827499"/>
                  <a:pt x="2753514" y="9810185"/>
                  <a:pt x="2761872" y="9846503"/>
                </a:cubicBezTo>
                <a:cubicBezTo>
                  <a:pt x="2754336" y="9848237"/>
                  <a:pt x="2744139" y="9854682"/>
                  <a:pt x="2734629" y="9855505"/>
                </a:cubicBezTo>
                <a:close/>
                <a:moveTo>
                  <a:pt x="16463360" y="6697052"/>
                </a:moveTo>
                <a:cubicBezTo>
                  <a:pt x="16463360" y="6671285"/>
                  <a:pt x="16458459" y="6664842"/>
                  <a:pt x="16448657" y="6664842"/>
                </a:cubicBezTo>
                <a:cubicBezTo>
                  <a:pt x="16448657" y="6684168"/>
                  <a:pt x="16453557" y="6697052"/>
                  <a:pt x="16463360" y="6697052"/>
                </a:cubicBezTo>
                <a:close/>
                <a:moveTo>
                  <a:pt x="7907146" y="8672075"/>
                </a:moveTo>
                <a:cubicBezTo>
                  <a:pt x="7904433" y="8672699"/>
                  <a:pt x="7901133" y="8670772"/>
                  <a:pt x="7894534" y="8666915"/>
                </a:cubicBezTo>
                <a:cubicBezTo>
                  <a:pt x="7899958" y="8665667"/>
                  <a:pt x="7898783" y="8660562"/>
                  <a:pt x="7901859" y="8649105"/>
                </a:cubicBezTo>
                <a:cubicBezTo>
                  <a:pt x="7903034" y="8654209"/>
                  <a:pt x="7909634" y="8658065"/>
                  <a:pt x="7916234" y="8661921"/>
                </a:cubicBezTo>
                <a:cubicBezTo>
                  <a:pt x="7911983" y="8668274"/>
                  <a:pt x="7909859" y="8671451"/>
                  <a:pt x="7907146" y="8672075"/>
                </a:cubicBezTo>
                <a:close/>
                <a:moveTo>
                  <a:pt x="25543739" y="4623182"/>
                </a:moveTo>
                <a:cubicBezTo>
                  <a:pt x="25540024" y="4625845"/>
                  <a:pt x="25535371" y="4625385"/>
                  <a:pt x="25529567" y="4620650"/>
                </a:cubicBezTo>
                <a:cubicBezTo>
                  <a:pt x="25538372" y="4601708"/>
                  <a:pt x="25538372" y="4545935"/>
                  <a:pt x="25557586" y="4545935"/>
                </a:cubicBezTo>
                <a:cubicBezTo>
                  <a:pt x="25557586" y="4579083"/>
                  <a:pt x="25554884" y="4615191"/>
                  <a:pt x="25543739" y="4623182"/>
                </a:cubicBezTo>
                <a:close/>
                <a:moveTo>
                  <a:pt x="16910985" y="6612658"/>
                </a:moveTo>
                <a:lnTo>
                  <a:pt x="16911167" y="6611975"/>
                </a:lnTo>
                <a:cubicBezTo>
                  <a:pt x="16911616" y="6610295"/>
                  <a:pt x="16911736" y="6609846"/>
                  <a:pt x="16911257" y="6611639"/>
                </a:cubicBezTo>
                <a:close/>
                <a:moveTo>
                  <a:pt x="7379106" y="8808410"/>
                </a:moveTo>
                <a:cubicBezTo>
                  <a:pt x="7377627" y="8807428"/>
                  <a:pt x="7375619" y="8804143"/>
                  <a:pt x="7370378" y="8803146"/>
                </a:cubicBezTo>
                <a:cubicBezTo>
                  <a:pt x="7375136" y="8802050"/>
                  <a:pt x="7379896" y="8800955"/>
                  <a:pt x="7384655" y="8799860"/>
                </a:cubicBezTo>
                <a:cubicBezTo>
                  <a:pt x="7381534" y="8808072"/>
                  <a:pt x="7380585" y="8809392"/>
                  <a:pt x="7379106" y="8808410"/>
                </a:cubicBezTo>
                <a:close/>
                <a:moveTo>
                  <a:pt x="16424969" y="6729262"/>
                </a:moveTo>
                <a:cubicBezTo>
                  <a:pt x="16424969" y="6690610"/>
                  <a:pt x="16405365" y="6697052"/>
                  <a:pt x="16395563" y="6697052"/>
                </a:cubicBezTo>
                <a:cubicBezTo>
                  <a:pt x="16395563" y="6729262"/>
                  <a:pt x="16410266" y="6729262"/>
                  <a:pt x="16424969" y="6729262"/>
                </a:cubicBezTo>
                <a:close/>
                <a:moveTo>
                  <a:pt x="25210358" y="4707832"/>
                </a:moveTo>
                <a:cubicBezTo>
                  <a:pt x="25201553" y="4710278"/>
                  <a:pt x="25190946" y="4707017"/>
                  <a:pt x="25183741" y="4707017"/>
                </a:cubicBezTo>
                <a:cubicBezTo>
                  <a:pt x="25183741" y="4680933"/>
                  <a:pt x="25190745" y="4672782"/>
                  <a:pt x="25199552" y="4671152"/>
                </a:cubicBezTo>
                <a:cubicBezTo>
                  <a:pt x="25208359" y="4669522"/>
                  <a:pt x="25218967" y="4674412"/>
                  <a:pt x="25226169" y="4674412"/>
                </a:cubicBezTo>
                <a:cubicBezTo>
                  <a:pt x="25226169" y="4697236"/>
                  <a:pt x="25219164" y="4705387"/>
                  <a:pt x="25210358" y="4707832"/>
                </a:cubicBezTo>
                <a:close/>
                <a:moveTo>
                  <a:pt x="6622249" y="8986345"/>
                </a:moveTo>
                <a:cubicBezTo>
                  <a:pt x="6609348" y="8978388"/>
                  <a:pt x="6592382" y="8976830"/>
                  <a:pt x="6579480" y="8968873"/>
                </a:cubicBezTo>
                <a:cubicBezTo>
                  <a:pt x="6588800" y="8961265"/>
                  <a:pt x="6602183" y="8947259"/>
                  <a:pt x="6610308" y="8934463"/>
                </a:cubicBezTo>
                <a:cubicBezTo>
                  <a:pt x="6613890" y="8950028"/>
                  <a:pt x="6618667" y="8970780"/>
                  <a:pt x="6622249" y="8986345"/>
                </a:cubicBezTo>
                <a:close/>
                <a:moveTo>
                  <a:pt x="7334766" y="8822362"/>
                </a:moveTo>
                <a:cubicBezTo>
                  <a:pt x="7324565" y="8802858"/>
                  <a:pt x="7320983" y="8787293"/>
                  <a:pt x="7311977" y="8772977"/>
                </a:cubicBezTo>
                <a:cubicBezTo>
                  <a:pt x="7328251" y="8769231"/>
                  <a:pt x="7340841" y="8799112"/>
                  <a:pt x="7334766" y="8822362"/>
                </a:cubicBezTo>
                <a:close/>
                <a:moveTo>
                  <a:pt x="2813266" y="9862967"/>
                </a:moveTo>
                <a:cubicBezTo>
                  <a:pt x="2803746" y="9865158"/>
                  <a:pt x="2797616" y="9860299"/>
                  <a:pt x="2793112" y="9840731"/>
                </a:cubicBezTo>
                <a:cubicBezTo>
                  <a:pt x="2802632" y="9838540"/>
                  <a:pt x="2808567" y="9842549"/>
                  <a:pt x="2813266" y="9862967"/>
                </a:cubicBezTo>
                <a:close/>
                <a:moveTo>
                  <a:pt x="7365361" y="8815323"/>
                </a:moveTo>
                <a:cubicBezTo>
                  <a:pt x="7365361" y="8815323"/>
                  <a:pt x="7378592" y="8773529"/>
                  <a:pt x="7365361" y="8815323"/>
                </a:cubicBezTo>
                <a:close/>
                <a:moveTo>
                  <a:pt x="16909155" y="6619518"/>
                </a:moveTo>
                <a:lnTo>
                  <a:pt x="16910985" y="6612658"/>
                </a:lnTo>
                <a:lnTo>
                  <a:pt x="16909423" y="6618512"/>
                </a:lnTo>
                <a:close/>
                <a:moveTo>
                  <a:pt x="16909026" y="6620002"/>
                </a:moveTo>
                <a:lnTo>
                  <a:pt x="16909104" y="6619708"/>
                </a:lnTo>
                <a:lnTo>
                  <a:pt x="16909155" y="6619518"/>
                </a:lnTo>
                <a:close/>
                <a:moveTo>
                  <a:pt x="4061531" y="9578216"/>
                </a:moveTo>
                <a:cubicBezTo>
                  <a:pt x="4071461" y="9577392"/>
                  <a:pt x="4082157" y="9571108"/>
                  <a:pt x="4089847" y="9569338"/>
                </a:cubicBezTo>
                <a:cubicBezTo>
                  <a:pt x="4080410" y="9528336"/>
                  <a:pt x="4053193" y="9550790"/>
                  <a:pt x="4037817" y="9554328"/>
                </a:cubicBezTo>
                <a:cubicBezTo>
                  <a:pt x="4042437" y="9574403"/>
                  <a:pt x="4051600" y="9579040"/>
                  <a:pt x="4061531" y="9578216"/>
                </a:cubicBezTo>
                <a:close/>
                <a:moveTo>
                  <a:pt x="6468910" y="9024876"/>
                </a:moveTo>
                <a:cubicBezTo>
                  <a:pt x="6456386" y="9026957"/>
                  <a:pt x="6445048" y="9022701"/>
                  <a:pt x="6439746" y="8999660"/>
                </a:cubicBezTo>
                <a:cubicBezTo>
                  <a:pt x="6454816" y="8996192"/>
                  <a:pt x="6494387" y="8965114"/>
                  <a:pt x="6505192" y="9012063"/>
                </a:cubicBezTo>
                <a:cubicBezTo>
                  <a:pt x="6495144" y="9014376"/>
                  <a:pt x="6481435" y="9022794"/>
                  <a:pt x="6468910" y="9024876"/>
                </a:cubicBezTo>
                <a:close/>
                <a:moveTo>
                  <a:pt x="17973202" y="6377506"/>
                </a:moveTo>
                <a:cubicBezTo>
                  <a:pt x="17973202" y="6371364"/>
                  <a:pt x="17968214" y="6365220"/>
                  <a:pt x="17968214" y="6359077"/>
                </a:cubicBezTo>
                <a:lnTo>
                  <a:pt x="17972938" y="6341626"/>
                </a:lnTo>
                <a:lnTo>
                  <a:pt x="17971815" y="6339390"/>
                </a:lnTo>
                <a:cubicBezTo>
                  <a:pt x="17995831" y="6320256"/>
                  <a:pt x="18019847" y="6307499"/>
                  <a:pt x="18043062" y="6307499"/>
                </a:cubicBezTo>
                <a:cubicBezTo>
                  <a:pt x="18019847" y="6326634"/>
                  <a:pt x="17999834" y="6345768"/>
                  <a:pt x="17981421" y="6358525"/>
                </a:cubicBezTo>
                <a:lnTo>
                  <a:pt x="17973202" y="6342154"/>
                </a:lnTo>
                <a:close/>
                <a:moveTo>
                  <a:pt x="3329406" y="9753345"/>
                </a:moveTo>
                <a:lnTo>
                  <a:pt x="3329462" y="9751085"/>
                </a:lnTo>
                <a:cubicBezTo>
                  <a:pt x="3329549" y="9747727"/>
                  <a:pt x="3329618" y="9745041"/>
                  <a:pt x="3329618" y="9745041"/>
                </a:cubicBezTo>
                <a:close/>
                <a:moveTo>
                  <a:pt x="16905515" y="6633156"/>
                </a:moveTo>
                <a:lnTo>
                  <a:pt x="16909026" y="6620002"/>
                </a:lnTo>
                <a:lnTo>
                  <a:pt x="16906682" y="6628786"/>
                </a:lnTo>
                <a:cubicBezTo>
                  <a:pt x="16905994" y="6631362"/>
                  <a:pt x="16905515" y="6633156"/>
                  <a:pt x="16905515" y="6633156"/>
                </a:cubicBezTo>
                <a:close/>
                <a:moveTo>
                  <a:pt x="16380860" y="6755030"/>
                </a:moveTo>
                <a:cubicBezTo>
                  <a:pt x="16380860" y="6735704"/>
                  <a:pt x="16375959" y="6729262"/>
                  <a:pt x="16366157" y="6729262"/>
                </a:cubicBezTo>
                <a:cubicBezTo>
                  <a:pt x="16366157" y="6748588"/>
                  <a:pt x="16371058" y="6755030"/>
                  <a:pt x="16380860" y="6755030"/>
                </a:cubicBezTo>
                <a:close/>
                <a:moveTo>
                  <a:pt x="7963322" y="8693227"/>
                </a:moveTo>
                <a:lnTo>
                  <a:pt x="7963541" y="8684571"/>
                </a:lnTo>
                <a:cubicBezTo>
                  <a:pt x="7963627" y="8681213"/>
                  <a:pt x="7963695" y="8678527"/>
                  <a:pt x="7963695" y="8678527"/>
                </a:cubicBezTo>
                <a:cubicBezTo>
                  <a:pt x="7963559" y="8683900"/>
                  <a:pt x="7963456" y="8687929"/>
                  <a:pt x="7963382" y="8690866"/>
                </a:cubicBezTo>
                <a:close/>
                <a:moveTo>
                  <a:pt x="7375462" y="8828868"/>
                </a:moveTo>
                <a:cubicBezTo>
                  <a:pt x="7365687" y="8831118"/>
                  <a:pt x="7355911" y="8833367"/>
                  <a:pt x="7346137" y="8835617"/>
                </a:cubicBezTo>
                <a:cubicBezTo>
                  <a:pt x="7349868" y="8829468"/>
                  <a:pt x="7348712" y="8824445"/>
                  <a:pt x="7347748" y="8820258"/>
                </a:cubicBezTo>
                <a:cubicBezTo>
                  <a:pt x="7357524" y="8818008"/>
                  <a:pt x="7368262" y="8819945"/>
                  <a:pt x="7375462" y="8828868"/>
                </a:cubicBezTo>
                <a:close/>
                <a:moveTo>
                  <a:pt x="16916796" y="6633116"/>
                </a:moveTo>
                <a:cubicBezTo>
                  <a:pt x="16916796" y="6626351"/>
                  <a:pt x="16912722" y="6620713"/>
                  <a:pt x="16912722" y="6620713"/>
                </a:cubicBezTo>
                <a:cubicBezTo>
                  <a:pt x="16936353" y="6607183"/>
                  <a:pt x="16955908" y="6593654"/>
                  <a:pt x="16980353" y="6586889"/>
                </a:cubicBezTo>
                <a:cubicBezTo>
                  <a:pt x="16965686" y="6620713"/>
                  <a:pt x="16941241" y="6626351"/>
                  <a:pt x="16916796" y="6633116"/>
                </a:cubicBezTo>
                <a:close/>
                <a:moveTo>
                  <a:pt x="24913564" y="4795840"/>
                </a:moveTo>
                <a:cubicBezTo>
                  <a:pt x="24913564" y="4776594"/>
                  <a:pt x="24913564" y="4763763"/>
                  <a:pt x="24923539" y="4763763"/>
                </a:cubicBezTo>
                <a:cubicBezTo>
                  <a:pt x="24923539" y="4783010"/>
                  <a:pt x="24923538" y="4795840"/>
                  <a:pt x="24913564" y="4795840"/>
                </a:cubicBezTo>
                <a:close/>
                <a:moveTo>
                  <a:pt x="17811371" y="6431729"/>
                </a:moveTo>
                <a:lnTo>
                  <a:pt x="17811865" y="6429714"/>
                </a:lnTo>
                <a:cubicBezTo>
                  <a:pt x="17812345" y="6427753"/>
                  <a:pt x="17812225" y="6428244"/>
                  <a:pt x="17811775" y="6430082"/>
                </a:cubicBezTo>
                <a:close/>
                <a:moveTo>
                  <a:pt x="8051410" y="8678289"/>
                </a:moveTo>
                <a:cubicBezTo>
                  <a:pt x="8065607" y="8669623"/>
                  <a:pt x="8123903" y="8645414"/>
                  <a:pt x="8098960" y="8603483"/>
                </a:cubicBezTo>
                <a:cubicBezTo>
                  <a:pt x="8098146" y="8646845"/>
                  <a:pt x="8056368" y="8629476"/>
                  <a:pt x="8040991" y="8633015"/>
                </a:cubicBezTo>
                <a:cubicBezTo>
                  <a:pt x="8044529" y="8648391"/>
                  <a:pt x="8047872" y="8662913"/>
                  <a:pt x="8051410" y="8678289"/>
                </a:cubicBezTo>
                <a:close/>
                <a:moveTo>
                  <a:pt x="17929973" y="6405917"/>
                </a:moveTo>
                <a:cubicBezTo>
                  <a:pt x="17929973" y="6393631"/>
                  <a:pt x="17929973" y="6393631"/>
                  <a:pt x="17924985" y="6387488"/>
                </a:cubicBezTo>
                <a:cubicBezTo>
                  <a:pt x="17924985" y="6384417"/>
                  <a:pt x="17926232" y="6381346"/>
                  <a:pt x="17927479" y="6379042"/>
                </a:cubicBezTo>
                <a:lnTo>
                  <a:pt x="17929253" y="6376310"/>
                </a:lnTo>
                <a:lnTo>
                  <a:pt x="17928587" y="6375634"/>
                </a:lnTo>
                <a:cubicBezTo>
                  <a:pt x="17935661" y="6372444"/>
                  <a:pt x="17943913" y="6366066"/>
                  <a:pt x="17951577" y="6363674"/>
                </a:cubicBezTo>
                <a:cubicBezTo>
                  <a:pt x="17959240" y="6361282"/>
                  <a:pt x="17966314" y="6362877"/>
                  <a:pt x="17971030" y="6375634"/>
                </a:cubicBezTo>
                <a:cubicBezTo>
                  <a:pt x="17960419" y="6375634"/>
                  <a:pt x="17949808" y="6389986"/>
                  <a:pt x="17939197" y="6386397"/>
                </a:cubicBezTo>
                <a:lnTo>
                  <a:pt x="17932014" y="6379110"/>
                </a:lnTo>
                <a:lnTo>
                  <a:pt x="17931844" y="6385952"/>
                </a:lnTo>
                <a:cubicBezTo>
                  <a:pt x="17931220" y="6393631"/>
                  <a:pt x="17929973" y="6402846"/>
                  <a:pt x="17929973" y="6405917"/>
                </a:cubicBezTo>
                <a:close/>
                <a:moveTo>
                  <a:pt x="3361716" y="9762998"/>
                </a:moveTo>
                <a:cubicBezTo>
                  <a:pt x="3354638" y="9732247"/>
                  <a:pt x="3334136" y="9736965"/>
                  <a:pt x="3322899" y="9735054"/>
                </a:cubicBezTo>
                <a:cubicBezTo>
                  <a:pt x="3319200" y="9742427"/>
                  <a:pt x="3319061" y="9747686"/>
                  <a:pt x="3321114" y="9751472"/>
                </a:cubicBezTo>
                <a:lnTo>
                  <a:pt x="3329313" y="9756941"/>
                </a:lnTo>
                <a:lnTo>
                  <a:pt x="3332473" y="9759047"/>
                </a:lnTo>
                <a:cubicBezTo>
                  <a:pt x="3342597" y="9762002"/>
                  <a:pt x="3356001" y="9761615"/>
                  <a:pt x="3361716" y="9762998"/>
                </a:cubicBezTo>
                <a:close/>
                <a:moveTo>
                  <a:pt x="6372919" y="9071497"/>
                </a:moveTo>
                <a:cubicBezTo>
                  <a:pt x="6369277" y="9055674"/>
                  <a:pt x="6371812" y="9044909"/>
                  <a:pt x="6381330" y="9042719"/>
                </a:cubicBezTo>
                <a:cubicBezTo>
                  <a:pt x="6384769" y="9057663"/>
                  <a:pt x="6382438" y="9069306"/>
                  <a:pt x="6372919" y="9071497"/>
                </a:cubicBezTo>
                <a:close/>
                <a:moveTo>
                  <a:pt x="7303505" y="8857326"/>
                </a:moveTo>
                <a:cubicBezTo>
                  <a:pt x="7298649" y="8836229"/>
                  <a:pt x="7302397" y="8830739"/>
                  <a:pt x="7311916" y="8828548"/>
                </a:cubicBezTo>
                <a:cubicBezTo>
                  <a:pt x="7315355" y="8843492"/>
                  <a:pt x="7312230" y="8855318"/>
                  <a:pt x="7303505" y="8857326"/>
                </a:cubicBezTo>
                <a:close/>
                <a:moveTo>
                  <a:pt x="17059866" y="6612636"/>
                </a:moveTo>
                <a:cubicBezTo>
                  <a:pt x="17039914" y="6618982"/>
                  <a:pt x="17024951" y="6599947"/>
                  <a:pt x="17009987" y="6599947"/>
                </a:cubicBezTo>
                <a:cubicBezTo>
                  <a:pt x="17024951" y="6561879"/>
                  <a:pt x="17044902" y="6530156"/>
                  <a:pt x="17069841" y="6511122"/>
                </a:cubicBezTo>
                <a:cubicBezTo>
                  <a:pt x="17069841" y="6542845"/>
                  <a:pt x="17084805" y="6606292"/>
                  <a:pt x="17059866" y="6612636"/>
                </a:cubicBezTo>
                <a:close/>
                <a:moveTo>
                  <a:pt x="4135047" y="9589855"/>
                </a:moveTo>
                <a:cubicBezTo>
                  <a:pt x="4147985" y="9587439"/>
                  <a:pt x="4162181" y="9578775"/>
                  <a:pt x="4172432" y="9576415"/>
                </a:cubicBezTo>
                <a:cubicBezTo>
                  <a:pt x="4160833" y="9526017"/>
                  <a:pt x="4120599" y="9562261"/>
                  <a:pt x="4105223" y="9565799"/>
                </a:cubicBezTo>
                <a:cubicBezTo>
                  <a:pt x="4110433" y="9588436"/>
                  <a:pt x="4122111" y="9592270"/>
                  <a:pt x="4135047" y="9589855"/>
                </a:cubicBezTo>
                <a:close/>
                <a:moveTo>
                  <a:pt x="27023443" y="4324197"/>
                </a:moveTo>
                <a:cubicBezTo>
                  <a:pt x="27008905" y="4322692"/>
                  <a:pt x="26995061" y="4291376"/>
                  <a:pt x="26983984" y="4281741"/>
                </a:cubicBezTo>
                <a:cubicBezTo>
                  <a:pt x="26959368" y="4243199"/>
                  <a:pt x="26935573" y="4217504"/>
                  <a:pt x="26910960" y="4186457"/>
                </a:cubicBezTo>
                <a:cubicBezTo>
                  <a:pt x="26856806" y="4116963"/>
                  <a:pt x="26797729" y="4046304"/>
                  <a:pt x="26744397" y="3976714"/>
                </a:cubicBezTo>
                <a:cubicBezTo>
                  <a:pt x="26734553" y="3963867"/>
                  <a:pt x="26660708" y="3873936"/>
                  <a:pt x="26705015" y="3861088"/>
                </a:cubicBezTo>
                <a:cubicBezTo>
                  <a:pt x="26729628" y="3854664"/>
                  <a:pt x="26749321" y="3880358"/>
                  <a:pt x="26769013" y="3912477"/>
                </a:cubicBezTo>
                <a:cubicBezTo>
                  <a:pt x="26775987" y="3928537"/>
                  <a:pt x="26785627" y="3942991"/>
                  <a:pt x="26794757" y="3958913"/>
                </a:cubicBezTo>
                <a:lnTo>
                  <a:pt x="26815861" y="4010378"/>
                </a:lnTo>
                <a:lnTo>
                  <a:pt x="26816859" y="3993471"/>
                </a:lnTo>
                <a:cubicBezTo>
                  <a:pt x="26818105" y="3989461"/>
                  <a:pt x="26820598" y="3989461"/>
                  <a:pt x="26825587" y="3996410"/>
                </a:cubicBezTo>
                <a:cubicBezTo>
                  <a:pt x="26823094" y="3999085"/>
                  <a:pt x="26821846" y="4000421"/>
                  <a:pt x="26820597" y="4002693"/>
                </a:cubicBezTo>
                <a:lnTo>
                  <a:pt x="26816609" y="4012206"/>
                </a:lnTo>
                <a:lnTo>
                  <a:pt x="26817421" y="4014184"/>
                </a:lnTo>
                <a:cubicBezTo>
                  <a:pt x="26891266" y="4116963"/>
                  <a:pt x="26964289" y="4217505"/>
                  <a:pt x="27038134" y="4313859"/>
                </a:cubicBezTo>
                <a:cubicBezTo>
                  <a:pt x="27033211" y="4321889"/>
                  <a:pt x="27028289" y="4324699"/>
                  <a:pt x="27023443" y="4324197"/>
                </a:cubicBezTo>
                <a:close/>
                <a:moveTo>
                  <a:pt x="17903372" y="6424757"/>
                </a:moveTo>
                <a:cubicBezTo>
                  <a:pt x="17903372" y="6405026"/>
                  <a:pt x="17908253" y="6393470"/>
                  <a:pt x="17913743" y="6391074"/>
                </a:cubicBezTo>
                <a:cubicBezTo>
                  <a:pt x="17919233" y="6388678"/>
                  <a:pt x="17925334" y="6395443"/>
                  <a:pt x="17927773" y="6412354"/>
                </a:cubicBezTo>
                <a:cubicBezTo>
                  <a:pt x="17918012" y="6412354"/>
                  <a:pt x="17913133" y="6419119"/>
                  <a:pt x="17903372" y="6424757"/>
                </a:cubicBezTo>
                <a:close/>
                <a:moveTo>
                  <a:pt x="17807652" y="6446926"/>
                </a:moveTo>
                <a:lnTo>
                  <a:pt x="17809704" y="6438537"/>
                </a:lnTo>
                <a:lnTo>
                  <a:pt x="17811371" y="6431729"/>
                </a:lnTo>
                <a:lnTo>
                  <a:pt x="17810025" y="6437230"/>
                </a:lnTo>
                <a:close/>
                <a:moveTo>
                  <a:pt x="16896170" y="6658589"/>
                </a:moveTo>
                <a:cubicBezTo>
                  <a:pt x="16890912" y="6661074"/>
                  <a:pt x="16886239" y="6661074"/>
                  <a:pt x="16883902" y="6651131"/>
                </a:cubicBezTo>
                <a:cubicBezTo>
                  <a:pt x="16888575" y="6647816"/>
                  <a:pt x="16893249" y="6644778"/>
                  <a:pt x="16897922" y="6644088"/>
                </a:cubicBezTo>
                <a:cubicBezTo>
                  <a:pt x="16902595" y="6643397"/>
                  <a:pt x="16907268" y="6645054"/>
                  <a:pt x="16911941" y="6651131"/>
                </a:cubicBezTo>
                <a:cubicBezTo>
                  <a:pt x="16907268" y="6651131"/>
                  <a:pt x="16901427" y="6656103"/>
                  <a:pt x="16896170" y="6658589"/>
                </a:cubicBezTo>
                <a:close/>
                <a:moveTo>
                  <a:pt x="17806105" y="6453244"/>
                </a:moveTo>
                <a:lnTo>
                  <a:pt x="17807652" y="6446926"/>
                </a:lnTo>
                <a:lnTo>
                  <a:pt x="17807275" y="6448464"/>
                </a:lnTo>
                <a:cubicBezTo>
                  <a:pt x="17806585" y="6451282"/>
                  <a:pt x="17806105" y="6453244"/>
                  <a:pt x="17806105" y="6453244"/>
                </a:cubicBezTo>
                <a:close/>
                <a:moveTo>
                  <a:pt x="17821717" y="6453227"/>
                </a:moveTo>
                <a:cubicBezTo>
                  <a:pt x="17821717" y="6446812"/>
                  <a:pt x="17821717" y="6440396"/>
                  <a:pt x="17816914" y="6435050"/>
                </a:cubicBezTo>
                <a:cubicBezTo>
                  <a:pt x="17826520" y="6427565"/>
                  <a:pt x="17836126" y="6421150"/>
                  <a:pt x="17844932" y="6421150"/>
                </a:cubicBezTo>
                <a:cubicBezTo>
                  <a:pt x="17844932" y="6446812"/>
                  <a:pt x="17831324" y="6453227"/>
                  <a:pt x="17821717" y="6453227"/>
                </a:cubicBezTo>
                <a:close/>
                <a:moveTo>
                  <a:pt x="16638944" y="6727924"/>
                </a:moveTo>
                <a:cubicBezTo>
                  <a:pt x="16638944" y="6691065"/>
                  <a:pt x="16653586" y="6697209"/>
                  <a:pt x="16663348" y="6697209"/>
                </a:cubicBezTo>
                <a:cubicBezTo>
                  <a:pt x="16663348" y="6727924"/>
                  <a:pt x="16648705" y="6727924"/>
                  <a:pt x="16638944" y="6727924"/>
                </a:cubicBezTo>
                <a:close/>
                <a:moveTo>
                  <a:pt x="15834767" y="6915007"/>
                </a:moveTo>
                <a:cubicBezTo>
                  <a:pt x="15834767" y="6876354"/>
                  <a:pt x="15820876" y="6882796"/>
                  <a:pt x="15806179" y="6882796"/>
                </a:cubicBezTo>
                <a:cubicBezTo>
                  <a:pt x="15806179" y="6921449"/>
                  <a:pt x="15824966" y="6915007"/>
                  <a:pt x="15834767" y="6915007"/>
                </a:cubicBezTo>
                <a:close/>
                <a:moveTo>
                  <a:pt x="24967598" y="4819602"/>
                </a:moveTo>
                <a:cubicBezTo>
                  <a:pt x="24967598" y="4801844"/>
                  <a:pt x="24972150" y="4796911"/>
                  <a:pt x="24981252" y="4796911"/>
                </a:cubicBezTo>
                <a:cubicBezTo>
                  <a:pt x="24981253" y="4813682"/>
                  <a:pt x="24976700" y="4819602"/>
                  <a:pt x="24967598" y="4819602"/>
                </a:cubicBezTo>
                <a:close/>
                <a:moveTo>
                  <a:pt x="7715416" y="8790295"/>
                </a:moveTo>
                <a:cubicBezTo>
                  <a:pt x="7708321" y="8759470"/>
                  <a:pt x="7693594" y="8742122"/>
                  <a:pt x="7717702" y="8730262"/>
                </a:cubicBezTo>
                <a:cubicBezTo>
                  <a:pt x="7732992" y="8726743"/>
                  <a:pt x="7722180" y="8703085"/>
                  <a:pt x="7717451" y="8682535"/>
                </a:cubicBezTo>
                <a:cubicBezTo>
                  <a:pt x="7742569" y="8698392"/>
                  <a:pt x="7771603" y="8707939"/>
                  <a:pt x="7786413" y="8682892"/>
                </a:cubicBezTo>
                <a:cubicBezTo>
                  <a:pt x="7799339" y="8669098"/>
                  <a:pt x="7816181" y="8648993"/>
                  <a:pt x="7836570" y="8644301"/>
                </a:cubicBezTo>
                <a:cubicBezTo>
                  <a:pt x="7833838" y="8655749"/>
                  <a:pt x="7831105" y="8667196"/>
                  <a:pt x="7827191" y="8673507"/>
                </a:cubicBezTo>
                <a:cubicBezTo>
                  <a:pt x="7838568" y="8676299"/>
                  <a:pt x="7849945" y="8679091"/>
                  <a:pt x="7860139" y="8676744"/>
                </a:cubicBezTo>
                <a:cubicBezTo>
                  <a:pt x="7871766" y="8727263"/>
                  <a:pt x="7842365" y="8739439"/>
                  <a:pt x="7816878" y="8745305"/>
                </a:cubicBezTo>
                <a:cubicBezTo>
                  <a:pt x="7784412" y="8763596"/>
                  <a:pt x="7749913" y="8776946"/>
                  <a:pt x="7715416" y="8790295"/>
                </a:cubicBezTo>
                <a:close/>
                <a:moveTo>
                  <a:pt x="4214173" y="9598517"/>
                </a:moveTo>
                <a:cubicBezTo>
                  <a:pt x="4227563" y="9596109"/>
                  <a:pt x="4241547" y="9587493"/>
                  <a:pt x="4249237" y="9585723"/>
                </a:cubicBezTo>
                <a:cubicBezTo>
                  <a:pt x="4237638" y="9535325"/>
                  <a:pt x="4203186" y="9569338"/>
                  <a:pt x="4182683" y="9574056"/>
                </a:cubicBezTo>
                <a:cubicBezTo>
                  <a:pt x="4187990" y="9597117"/>
                  <a:pt x="4200785" y="9600923"/>
                  <a:pt x="4214173" y="9598517"/>
                </a:cubicBezTo>
                <a:close/>
                <a:moveTo>
                  <a:pt x="16885798" y="6685263"/>
                </a:moveTo>
                <a:cubicBezTo>
                  <a:pt x="16881247" y="6678847"/>
                  <a:pt x="16881247" y="6672431"/>
                  <a:pt x="16876697" y="6666015"/>
                </a:cubicBezTo>
                <a:cubicBezTo>
                  <a:pt x="16878972" y="6659599"/>
                  <a:pt x="16881248" y="6657995"/>
                  <a:pt x="16883523" y="6658797"/>
                </a:cubicBezTo>
                <a:cubicBezTo>
                  <a:pt x="16885798" y="6659599"/>
                  <a:pt x="16888074" y="6662807"/>
                  <a:pt x="16890349" y="6666015"/>
                </a:cubicBezTo>
                <a:cubicBezTo>
                  <a:pt x="16890349" y="6666015"/>
                  <a:pt x="16885798" y="6672431"/>
                  <a:pt x="16885798" y="6685263"/>
                </a:cubicBezTo>
                <a:close/>
                <a:moveTo>
                  <a:pt x="24711833" y="4885816"/>
                </a:moveTo>
                <a:cubicBezTo>
                  <a:pt x="24711832" y="4866569"/>
                  <a:pt x="24716383" y="4853737"/>
                  <a:pt x="24725483" y="4853737"/>
                </a:cubicBezTo>
                <a:cubicBezTo>
                  <a:pt x="24725483" y="4879400"/>
                  <a:pt x="24720932" y="4885816"/>
                  <a:pt x="24711833" y="4885816"/>
                </a:cubicBezTo>
                <a:close/>
                <a:moveTo>
                  <a:pt x="16854325" y="6699469"/>
                </a:moveTo>
                <a:cubicBezTo>
                  <a:pt x="16845223" y="6699469"/>
                  <a:pt x="16840673" y="6686638"/>
                  <a:pt x="16840673" y="6667392"/>
                </a:cubicBezTo>
                <a:cubicBezTo>
                  <a:pt x="16849774" y="6667392"/>
                  <a:pt x="16854325" y="6673807"/>
                  <a:pt x="16854325" y="6699469"/>
                </a:cubicBezTo>
                <a:close/>
                <a:moveTo>
                  <a:pt x="2095862" y="10103451"/>
                </a:moveTo>
                <a:cubicBezTo>
                  <a:pt x="2092116" y="10087175"/>
                  <a:pt x="2095627" y="10080655"/>
                  <a:pt x="2105144" y="10078465"/>
                </a:cubicBezTo>
                <a:cubicBezTo>
                  <a:pt x="2108890" y="10094740"/>
                  <a:pt x="2105382" y="10101260"/>
                  <a:pt x="2095862" y="10103451"/>
                </a:cubicBezTo>
                <a:close/>
                <a:moveTo>
                  <a:pt x="7663283" y="8823823"/>
                </a:moveTo>
                <a:cubicBezTo>
                  <a:pt x="7640033" y="8825308"/>
                  <a:pt x="7606526" y="8807174"/>
                  <a:pt x="7588934" y="8804444"/>
                </a:cubicBezTo>
                <a:cubicBezTo>
                  <a:pt x="7625022" y="8796138"/>
                  <a:pt x="7656283" y="8794367"/>
                  <a:pt x="7688400" y="8792398"/>
                </a:cubicBezTo>
                <a:cubicBezTo>
                  <a:pt x="7687490" y="8814980"/>
                  <a:pt x="7677233" y="8822933"/>
                  <a:pt x="7663283" y="8823823"/>
                </a:cubicBezTo>
                <a:close/>
                <a:moveTo>
                  <a:pt x="4295499" y="9602061"/>
                </a:moveTo>
                <a:cubicBezTo>
                  <a:pt x="4308954" y="9598965"/>
                  <a:pt x="4323152" y="9590300"/>
                  <a:pt x="4330840" y="9588531"/>
                </a:cubicBezTo>
                <a:cubicBezTo>
                  <a:pt x="4320224" y="9542402"/>
                  <a:pt x="4279990" y="9578646"/>
                  <a:pt x="4264614" y="9582185"/>
                </a:cubicBezTo>
                <a:cubicBezTo>
                  <a:pt x="4269332" y="9602686"/>
                  <a:pt x="4282045" y="9605157"/>
                  <a:pt x="4295499" y="9602061"/>
                </a:cubicBezTo>
                <a:close/>
                <a:moveTo>
                  <a:pt x="25226967" y="4795840"/>
                </a:moveTo>
                <a:cubicBezTo>
                  <a:pt x="25226968" y="4776594"/>
                  <a:pt x="25231519" y="4763763"/>
                  <a:pt x="25240618" y="4763763"/>
                </a:cubicBezTo>
                <a:cubicBezTo>
                  <a:pt x="25240619" y="4783010"/>
                  <a:pt x="25236068" y="4795840"/>
                  <a:pt x="25226967" y="4795840"/>
                </a:cubicBezTo>
                <a:close/>
                <a:moveTo>
                  <a:pt x="6978527" y="9003742"/>
                </a:moveTo>
                <a:cubicBezTo>
                  <a:pt x="6970757" y="9009390"/>
                  <a:pt x="6960456" y="9004041"/>
                  <a:pt x="6956238" y="8985713"/>
                </a:cubicBezTo>
                <a:cubicBezTo>
                  <a:pt x="6967572" y="8988251"/>
                  <a:pt x="6978906" y="8990789"/>
                  <a:pt x="6985135" y="8994502"/>
                </a:cubicBezTo>
                <a:cubicBezTo>
                  <a:pt x="6983426" y="8998754"/>
                  <a:pt x="6981117" y="9001859"/>
                  <a:pt x="6978527" y="9003742"/>
                </a:cubicBezTo>
                <a:close/>
                <a:moveTo>
                  <a:pt x="15664857" y="7005194"/>
                </a:moveTo>
                <a:cubicBezTo>
                  <a:pt x="15664857" y="6966543"/>
                  <a:pt x="15645253" y="6972985"/>
                  <a:pt x="15635450" y="6972985"/>
                </a:cubicBezTo>
                <a:cubicBezTo>
                  <a:pt x="15635449" y="7011636"/>
                  <a:pt x="15650154" y="7005194"/>
                  <a:pt x="15664857" y="7005194"/>
                </a:cubicBezTo>
                <a:close/>
                <a:moveTo>
                  <a:pt x="4382870" y="9603540"/>
                </a:moveTo>
                <a:cubicBezTo>
                  <a:pt x="4376972" y="9577914"/>
                  <a:pt x="4356469" y="9582632"/>
                  <a:pt x="4346216" y="9584992"/>
                </a:cubicBezTo>
                <a:cubicBezTo>
                  <a:pt x="4353293" y="9615744"/>
                  <a:pt x="4367492" y="9607079"/>
                  <a:pt x="4382870" y="9603540"/>
                </a:cubicBezTo>
                <a:close/>
                <a:moveTo>
                  <a:pt x="4412770" y="9596658"/>
                </a:moveTo>
                <a:cubicBezTo>
                  <a:pt x="4409231" y="9581283"/>
                  <a:pt x="4401745" y="9572212"/>
                  <a:pt x="4391494" y="9574571"/>
                </a:cubicBezTo>
                <a:cubicBezTo>
                  <a:pt x="4395033" y="9589948"/>
                  <a:pt x="4402517" y="9599018"/>
                  <a:pt x="4412770" y="9596658"/>
                </a:cubicBezTo>
                <a:close/>
                <a:moveTo>
                  <a:pt x="2146941" y="10118284"/>
                </a:moveTo>
                <a:cubicBezTo>
                  <a:pt x="2141317" y="10093847"/>
                  <a:pt x="2156633" y="10090322"/>
                  <a:pt x="2166839" y="10087973"/>
                </a:cubicBezTo>
                <a:cubicBezTo>
                  <a:pt x="2173588" y="10117298"/>
                  <a:pt x="2157150" y="10115935"/>
                  <a:pt x="2146941" y="10118284"/>
                </a:cubicBezTo>
                <a:close/>
                <a:moveTo>
                  <a:pt x="2892323" y="9947919"/>
                </a:moveTo>
                <a:cubicBezTo>
                  <a:pt x="2881891" y="9950320"/>
                  <a:pt x="2879541" y="9940111"/>
                  <a:pt x="2876017" y="9924798"/>
                </a:cubicBezTo>
                <a:cubicBezTo>
                  <a:pt x="2886449" y="9922397"/>
                  <a:pt x="2888799" y="9932605"/>
                  <a:pt x="2892323" y="9947919"/>
                </a:cubicBezTo>
                <a:close/>
                <a:moveTo>
                  <a:pt x="3088234" y="9902831"/>
                </a:moveTo>
                <a:cubicBezTo>
                  <a:pt x="3078186" y="9905143"/>
                  <a:pt x="3071652" y="9895897"/>
                  <a:pt x="3068128" y="9880583"/>
                </a:cubicBezTo>
                <a:cubicBezTo>
                  <a:pt x="3077336" y="9878464"/>
                  <a:pt x="3084709" y="9887517"/>
                  <a:pt x="3088234" y="9902831"/>
                </a:cubicBezTo>
                <a:close/>
                <a:moveTo>
                  <a:pt x="7319980" y="8928912"/>
                </a:moveTo>
                <a:cubicBezTo>
                  <a:pt x="7316455" y="8913598"/>
                  <a:pt x="7318865" y="8902294"/>
                  <a:pt x="7328384" y="8900103"/>
                </a:cubicBezTo>
                <a:cubicBezTo>
                  <a:pt x="7331908" y="8915417"/>
                  <a:pt x="7328705" y="8926904"/>
                  <a:pt x="7319980" y="8928912"/>
                </a:cubicBezTo>
                <a:close/>
                <a:moveTo>
                  <a:pt x="15678745" y="7005194"/>
                </a:moveTo>
                <a:cubicBezTo>
                  <a:pt x="15688546" y="6992311"/>
                  <a:pt x="15703247" y="6992311"/>
                  <a:pt x="15713052" y="6972985"/>
                </a:cubicBezTo>
                <a:cubicBezTo>
                  <a:pt x="15722856" y="6972985"/>
                  <a:pt x="15732658" y="6966543"/>
                  <a:pt x="15732658" y="6940774"/>
                </a:cubicBezTo>
                <a:cubicBezTo>
                  <a:pt x="15717953" y="6947216"/>
                  <a:pt x="15708154" y="6966543"/>
                  <a:pt x="15693447" y="6972985"/>
                </a:cubicBezTo>
                <a:cubicBezTo>
                  <a:pt x="15683643" y="6979427"/>
                  <a:pt x="15678745" y="6985869"/>
                  <a:pt x="15678745" y="7005194"/>
                </a:cubicBezTo>
                <a:close/>
                <a:moveTo>
                  <a:pt x="7004195" y="9002740"/>
                </a:moveTo>
                <a:cubicBezTo>
                  <a:pt x="6999484" y="9004896"/>
                  <a:pt x="6997140" y="8996866"/>
                  <a:pt x="7002802" y="8986995"/>
                </a:cubicBezTo>
                <a:cubicBezTo>
                  <a:pt x="7003427" y="8989708"/>
                  <a:pt x="7003739" y="8991064"/>
                  <a:pt x="7004574" y="8992299"/>
                </a:cubicBezTo>
                <a:lnTo>
                  <a:pt x="7006224" y="8993838"/>
                </a:lnTo>
                <a:lnTo>
                  <a:pt x="7005017" y="8990411"/>
                </a:lnTo>
                <a:cubicBezTo>
                  <a:pt x="7015380" y="8988026"/>
                  <a:pt x="7015380" y="8988026"/>
                  <a:pt x="7012130" y="8999762"/>
                </a:cubicBezTo>
                <a:lnTo>
                  <a:pt x="7009087" y="8997322"/>
                </a:lnTo>
                <a:close/>
                <a:moveTo>
                  <a:pt x="27065378" y="4386757"/>
                </a:moveTo>
                <a:cubicBezTo>
                  <a:pt x="27055371" y="4385129"/>
                  <a:pt x="27042633" y="4354942"/>
                  <a:pt x="27035356" y="4345470"/>
                </a:cubicBezTo>
                <a:cubicBezTo>
                  <a:pt x="27035355" y="4339157"/>
                  <a:pt x="27040208" y="4339157"/>
                  <a:pt x="27040208" y="4332843"/>
                </a:cubicBezTo>
                <a:cubicBezTo>
                  <a:pt x="27054763" y="4345470"/>
                  <a:pt x="27064468" y="4364412"/>
                  <a:pt x="27074173" y="4377039"/>
                </a:cubicBezTo>
                <a:cubicBezTo>
                  <a:pt x="27071746" y="4384668"/>
                  <a:pt x="27068714" y="4387299"/>
                  <a:pt x="27065378" y="4386757"/>
                </a:cubicBezTo>
                <a:close/>
                <a:moveTo>
                  <a:pt x="16796400" y="6751596"/>
                </a:moveTo>
                <a:cubicBezTo>
                  <a:pt x="16791520" y="6739197"/>
                  <a:pt x="16786640" y="6726800"/>
                  <a:pt x="16786640" y="6714401"/>
                </a:cubicBezTo>
                <a:cubicBezTo>
                  <a:pt x="16791520" y="6708202"/>
                  <a:pt x="16801280" y="6702002"/>
                  <a:pt x="16811041" y="6695803"/>
                </a:cubicBezTo>
                <a:cubicBezTo>
                  <a:pt x="16806161" y="6714401"/>
                  <a:pt x="16801280" y="6732998"/>
                  <a:pt x="16796400" y="6751596"/>
                </a:cubicBezTo>
                <a:close/>
                <a:moveTo>
                  <a:pt x="2206520" y="10129002"/>
                </a:moveTo>
                <a:cubicBezTo>
                  <a:pt x="2199193" y="10127921"/>
                  <a:pt x="2190968" y="10120127"/>
                  <a:pt x="2187943" y="10106984"/>
                </a:cubicBezTo>
                <a:cubicBezTo>
                  <a:pt x="2198928" y="10109992"/>
                  <a:pt x="2208701" y="10107742"/>
                  <a:pt x="2219688" y="10110749"/>
                </a:cubicBezTo>
                <a:cubicBezTo>
                  <a:pt x="2220268" y="10124454"/>
                  <a:pt x="2213847" y="10130083"/>
                  <a:pt x="2206520" y="10129002"/>
                </a:cubicBezTo>
                <a:close/>
                <a:moveTo>
                  <a:pt x="4475051" y="9609309"/>
                </a:moveTo>
                <a:cubicBezTo>
                  <a:pt x="4469153" y="9583682"/>
                  <a:pt x="4453775" y="9587221"/>
                  <a:pt x="4443522" y="9589581"/>
                </a:cubicBezTo>
                <a:cubicBezTo>
                  <a:pt x="4450600" y="9620333"/>
                  <a:pt x="4464798" y="9611669"/>
                  <a:pt x="4475051" y="9609309"/>
                </a:cubicBezTo>
                <a:close/>
                <a:moveTo>
                  <a:pt x="1776456" y="10232502"/>
                </a:moveTo>
                <a:cubicBezTo>
                  <a:pt x="1772932" y="10217190"/>
                  <a:pt x="1775342" y="10205886"/>
                  <a:pt x="1784861" y="10203696"/>
                </a:cubicBezTo>
                <a:cubicBezTo>
                  <a:pt x="1788385" y="10219008"/>
                  <a:pt x="1785975" y="10230311"/>
                  <a:pt x="1776456" y="10232502"/>
                </a:cubicBezTo>
                <a:close/>
                <a:moveTo>
                  <a:pt x="6351954" y="9182700"/>
                </a:moveTo>
                <a:cubicBezTo>
                  <a:pt x="6350023" y="9182473"/>
                  <a:pt x="6348444" y="9180148"/>
                  <a:pt x="6345874" y="9178053"/>
                </a:cubicBezTo>
                <a:cubicBezTo>
                  <a:pt x="6345874" y="9178053"/>
                  <a:pt x="6348664" y="9172037"/>
                  <a:pt x="6346315" y="9161828"/>
                </a:cubicBezTo>
                <a:cubicBezTo>
                  <a:pt x="6352249" y="9165836"/>
                  <a:pt x="6353424" y="9170941"/>
                  <a:pt x="6360151" y="9174767"/>
                </a:cubicBezTo>
                <a:cubicBezTo>
                  <a:pt x="6356170" y="9181058"/>
                  <a:pt x="6353885" y="9182927"/>
                  <a:pt x="6351954" y="9182700"/>
                </a:cubicBezTo>
                <a:close/>
                <a:moveTo>
                  <a:pt x="25349638" y="4815434"/>
                </a:moveTo>
                <a:cubicBezTo>
                  <a:pt x="25343018" y="4817875"/>
                  <a:pt x="25335685" y="4819503"/>
                  <a:pt x="25328351" y="4819503"/>
                </a:cubicBezTo>
                <a:cubicBezTo>
                  <a:pt x="25318574" y="4806480"/>
                  <a:pt x="25308797" y="4788031"/>
                  <a:pt x="25299016" y="4775009"/>
                </a:cubicBezTo>
                <a:cubicBezTo>
                  <a:pt x="25323462" y="4775009"/>
                  <a:pt x="25352797" y="4768497"/>
                  <a:pt x="25366647" y="4806480"/>
                </a:cubicBezTo>
                <a:cubicBezTo>
                  <a:pt x="25362166" y="4809736"/>
                  <a:pt x="25356258" y="4812992"/>
                  <a:pt x="25349638" y="4815434"/>
                </a:cubicBezTo>
                <a:close/>
                <a:moveTo>
                  <a:pt x="4586554" y="9605235"/>
                </a:moveTo>
                <a:cubicBezTo>
                  <a:pt x="4583015" y="9589859"/>
                  <a:pt x="4576710" y="9585913"/>
                  <a:pt x="4566460" y="9588272"/>
                </a:cubicBezTo>
                <a:cubicBezTo>
                  <a:pt x="4569998" y="9603648"/>
                  <a:pt x="4576303" y="9607594"/>
                  <a:pt x="4586554" y="9605235"/>
                </a:cubicBezTo>
                <a:close/>
                <a:moveTo>
                  <a:pt x="3192829" y="9926365"/>
                </a:moveTo>
                <a:cubicBezTo>
                  <a:pt x="3181977" y="9928862"/>
                  <a:pt x="3169880" y="9925935"/>
                  <a:pt x="3166135" y="9909659"/>
                </a:cubicBezTo>
                <a:cubicBezTo>
                  <a:pt x="3176983" y="9907163"/>
                  <a:pt x="3189084" y="9910090"/>
                  <a:pt x="3192829" y="9926365"/>
                </a:cubicBezTo>
                <a:close/>
                <a:moveTo>
                  <a:pt x="2253770" y="10143451"/>
                </a:moveTo>
                <a:cubicBezTo>
                  <a:pt x="2245292" y="10143472"/>
                  <a:pt x="2235376" y="10140608"/>
                  <a:pt x="2227277" y="10139899"/>
                </a:cubicBezTo>
                <a:cubicBezTo>
                  <a:pt x="2232301" y="10138742"/>
                  <a:pt x="2231176" y="10133855"/>
                  <a:pt x="2235075" y="10127811"/>
                </a:cubicBezTo>
                <a:cubicBezTo>
                  <a:pt x="2246247" y="10130386"/>
                  <a:pt x="2261318" y="10126918"/>
                  <a:pt x="2271651" y="10129686"/>
                </a:cubicBezTo>
                <a:cubicBezTo>
                  <a:pt x="2269296" y="10140521"/>
                  <a:pt x="2262252" y="10143428"/>
                  <a:pt x="2253770" y="10143451"/>
                </a:cubicBezTo>
                <a:close/>
                <a:moveTo>
                  <a:pt x="16700182" y="6822554"/>
                </a:moveTo>
                <a:cubicBezTo>
                  <a:pt x="16700182" y="6802704"/>
                  <a:pt x="16700182" y="6782855"/>
                  <a:pt x="16700182" y="6756389"/>
                </a:cubicBezTo>
                <a:cubicBezTo>
                  <a:pt x="16719737" y="6749774"/>
                  <a:pt x="16744181" y="6749774"/>
                  <a:pt x="16767811" y="6743157"/>
                </a:cubicBezTo>
                <a:cubicBezTo>
                  <a:pt x="16744181" y="6769622"/>
                  <a:pt x="16719737" y="6796088"/>
                  <a:pt x="16700182" y="6822554"/>
                </a:cubicBezTo>
                <a:close/>
                <a:moveTo>
                  <a:pt x="6514544" y="9171223"/>
                </a:moveTo>
                <a:cubicBezTo>
                  <a:pt x="6481845" y="9179431"/>
                  <a:pt x="6444496" y="9173253"/>
                  <a:pt x="6402275" y="9164333"/>
                </a:cubicBezTo>
                <a:cubicBezTo>
                  <a:pt x="6472290" y="9142765"/>
                  <a:pt x="6535179" y="9117381"/>
                  <a:pt x="6598914" y="9091803"/>
                </a:cubicBezTo>
                <a:cubicBezTo>
                  <a:pt x="6575293" y="9140423"/>
                  <a:pt x="6547243" y="9163016"/>
                  <a:pt x="6514544" y="9171223"/>
                </a:cubicBezTo>
                <a:close/>
                <a:moveTo>
                  <a:pt x="16638944" y="6850966"/>
                </a:moveTo>
                <a:cubicBezTo>
                  <a:pt x="16638944" y="6825552"/>
                  <a:pt x="16638944" y="6805663"/>
                  <a:pt x="16638944" y="6785774"/>
                </a:cubicBezTo>
                <a:cubicBezTo>
                  <a:pt x="16644131" y="6799033"/>
                  <a:pt x="16654506" y="6805663"/>
                  <a:pt x="16659693" y="6818922"/>
                </a:cubicBezTo>
                <a:cubicBezTo>
                  <a:pt x="16654506" y="6825552"/>
                  <a:pt x="16644131" y="6831077"/>
                  <a:pt x="16638944" y="6850966"/>
                </a:cubicBezTo>
                <a:close/>
                <a:moveTo>
                  <a:pt x="17600772" y="6633167"/>
                </a:moveTo>
                <a:cubicBezTo>
                  <a:pt x="17625474" y="6524468"/>
                  <a:pt x="17723458" y="6518010"/>
                  <a:pt x="17772862" y="6492181"/>
                </a:cubicBezTo>
                <a:cubicBezTo>
                  <a:pt x="17758040" y="6524468"/>
                  <a:pt x="17758040" y="6524468"/>
                  <a:pt x="17600772" y="6633167"/>
                </a:cubicBezTo>
                <a:close/>
                <a:moveTo>
                  <a:pt x="2301985" y="10156183"/>
                </a:moveTo>
                <a:cubicBezTo>
                  <a:pt x="2294177" y="10156107"/>
                  <a:pt x="2285625" y="10152785"/>
                  <a:pt x="2277552" y="10151558"/>
                </a:cubicBezTo>
                <a:cubicBezTo>
                  <a:pt x="2290227" y="10138944"/>
                  <a:pt x="2306180" y="10140562"/>
                  <a:pt x="2321938" y="10141343"/>
                </a:cubicBezTo>
                <a:cubicBezTo>
                  <a:pt x="2316854" y="10153091"/>
                  <a:pt x="2309793" y="10156259"/>
                  <a:pt x="2301985" y="10156183"/>
                </a:cubicBezTo>
                <a:close/>
                <a:moveTo>
                  <a:pt x="6043951" y="9295074"/>
                </a:moveTo>
                <a:cubicBezTo>
                  <a:pt x="6034611" y="9281898"/>
                  <a:pt x="6025930" y="9267668"/>
                  <a:pt x="6018105" y="9253240"/>
                </a:cubicBezTo>
                <a:cubicBezTo>
                  <a:pt x="6109666" y="9232168"/>
                  <a:pt x="6201228" y="9211095"/>
                  <a:pt x="6288513" y="9191007"/>
                </a:cubicBezTo>
                <a:cubicBezTo>
                  <a:pt x="6291053" y="9249024"/>
                  <a:pt x="6236359" y="9246285"/>
                  <a:pt x="6209308" y="9246199"/>
                </a:cubicBezTo>
                <a:cubicBezTo>
                  <a:pt x="6152701" y="9254720"/>
                  <a:pt x="6098588" y="9277993"/>
                  <a:pt x="6043951" y="9295074"/>
                </a:cubicBezTo>
                <a:close/>
                <a:moveTo>
                  <a:pt x="6838055" y="9113879"/>
                </a:moveTo>
                <a:cubicBezTo>
                  <a:pt x="6827846" y="9116229"/>
                  <a:pt x="6813689" y="9124777"/>
                  <a:pt x="6806945" y="9095474"/>
                </a:cubicBezTo>
                <a:cubicBezTo>
                  <a:pt x="6817154" y="9093124"/>
                  <a:pt x="6832468" y="9089600"/>
                  <a:pt x="6838055" y="9113879"/>
                </a:cubicBezTo>
                <a:close/>
                <a:moveTo>
                  <a:pt x="3059498" y="9984819"/>
                </a:moveTo>
                <a:cubicBezTo>
                  <a:pt x="3044704" y="9988224"/>
                  <a:pt x="3028943" y="9987444"/>
                  <a:pt x="3012799" y="9984988"/>
                </a:cubicBezTo>
                <a:cubicBezTo>
                  <a:pt x="3023163" y="9962327"/>
                  <a:pt x="3039116" y="9963945"/>
                  <a:pt x="3053910" y="9960540"/>
                </a:cubicBezTo>
                <a:cubicBezTo>
                  <a:pt x="3056222" y="9970587"/>
                  <a:pt x="3058535" y="9980633"/>
                  <a:pt x="3059498" y="9984819"/>
                </a:cubicBezTo>
                <a:close/>
                <a:moveTo>
                  <a:pt x="7073931" y="9060914"/>
                </a:moveTo>
                <a:cubicBezTo>
                  <a:pt x="7007471" y="9071754"/>
                  <a:pt x="6933695" y="9078039"/>
                  <a:pt x="6861088" y="9089403"/>
                </a:cubicBezTo>
                <a:cubicBezTo>
                  <a:pt x="6899572" y="9069852"/>
                  <a:pt x="6939225" y="9055379"/>
                  <a:pt x="6980476" y="9024498"/>
                </a:cubicBezTo>
                <a:cubicBezTo>
                  <a:pt x="7006418" y="8997140"/>
                  <a:pt x="7048299" y="9019582"/>
                  <a:pt x="7081681" y="9001206"/>
                </a:cubicBezTo>
                <a:cubicBezTo>
                  <a:pt x="7102093" y="8996508"/>
                  <a:pt x="7107623" y="8973848"/>
                  <a:pt x="7124529" y="8953916"/>
                </a:cubicBezTo>
                <a:cubicBezTo>
                  <a:pt x="7137500" y="8940237"/>
                  <a:pt x="7151639" y="8931636"/>
                  <a:pt x="7164929" y="8923230"/>
                </a:cubicBezTo>
                <a:cubicBezTo>
                  <a:pt x="7194377" y="8911106"/>
                  <a:pt x="7206919" y="8918914"/>
                  <a:pt x="7226474" y="8957188"/>
                </a:cubicBezTo>
                <a:cubicBezTo>
                  <a:pt x="7207972" y="8993528"/>
                  <a:pt x="7179374" y="9005456"/>
                  <a:pt x="7151095" y="9022659"/>
                </a:cubicBezTo>
                <a:cubicBezTo>
                  <a:pt x="7135787" y="9026182"/>
                  <a:pt x="7121647" y="9034783"/>
                  <a:pt x="7102211" y="9043712"/>
                </a:cubicBezTo>
                <a:cubicBezTo>
                  <a:pt x="7092005" y="9046061"/>
                  <a:pt x="7089239" y="9057391"/>
                  <a:pt x="7073931" y="9060914"/>
                </a:cubicBezTo>
                <a:close/>
                <a:moveTo>
                  <a:pt x="6354427" y="9226507"/>
                </a:moveTo>
                <a:cubicBezTo>
                  <a:pt x="6343417" y="9224633"/>
                  <a:pt x="6336082" y="9215741"/>
                  <a:pt x="6328746" y="9206851"/>
                </a:cubicBezTo>
                <a:cubicBezTo>
                  <a:pt x="6332614" y="9200671"/>
                  <a:pt x="6341504" y="9193335"/>
                  <a:pt x="6344214" y="9182133"/>
                </a:cubicBezTo>
                <a:cubicBezTo>
                  <a:pt x="6355736" y="9190060"/>
                  <a:pt x="6355337" y="9211310"/>
                  <a:pt x="6354427" y="9226507"/>
                </a:cubicBezTo>
                <a:close/>
                <a:moveTo>
                  <a:pt x="25396280" y="4852665"/>
                </a:moveTo>
                <a:cubicBezTo>
                  <a:pt x="25396280" y="4833419"/>
                  <a:pt x="25400831" y="4820588"/>
                  <a:pt x="25409933" y="4820588"/>
                </a:cubicBezTo>
                <a:cubicBezTo>
                  <a:pt x="25409933" y="4846250"/>
                  <a:pt x="25405382" y="4852665"/>
                  <a:pt x="25396280" y="4852665"/>
                </a:cubicBezTo>
                <a:close/>
                <a:moveTo>
                  <a:pt x="16564603" y="6886111"/>
                </a:moveTo>
                <a:cubicBezTo>
                  <a:pt x="16555760" y="6888557"/>
                  <a:pt x="16545149" y="6885296"/>
                  <a:pt x="16538075" y="6885296"/>
                </a:cubicBezTo>
                <a:cubicBezTo>
                  <a:pt x="16538075" y="6859212"/>
                  <a:pt x="16545149" y="6851061"/>
                  <a:pt x="16553992" y="6849431"/>
                </a:cubicBezTo>
                <a:cubicBezTo>
                  <a:pt x="16562834" y="6847801"/>
                  <a:pt x="16573445" y="6852691"/>
                  <a:pt x="16580519" y="6852691"/>
                </a:cubicBezTo>
                <a:cubicBezTo>
                  <a:pt x="16580519" y="6875515"/>
                  <a:pt x="16573445" y="6883666"/>
                  <a:pt x="16564603" y="6886111"/>
                </a:cubicBezTo>
                <a:close/>
                <a:moveTo>
                  <a:pt x="1933406" y="10267787"/>
                </a:moveTo>
                <a:cubicBezTo>
                  <a:pt x="1918068" y="10271317"/>
                  <a:pt x="1906674" y="10268592"/>
                  <a:pt x="1888995" y="10261968"/>
                </a:cubicBezTo>
                <a:cubicBezTo>
                  <a:pt x="1861094" y="10257695"/>
                  <a:pt x="1834991" y="10237859"/>
                  <a:pt x="1807529" y="10212097"/>
                </a:cubicBezTo>
                <a:cubicBezTo>
                  <a:pt x="1815417" y="10199588"/>
                  <a:pt x="1818192" y="10188256"/>
                  <a:pt x="1819799" y="10171845"/>
                </a:cubicBezTo>
                <a:cubicBezTo>
                  <a:pt x="1867716" y="10192899"/>
                  <a:pt x="1914464" y="10208874"/>
                  <a:pt x="1960165" y="10224200"/>
                </a:cubicBezTo>
                <a:cubicBezTo>
                  <a:pt x="1952277" y="10236709"/>
                  <a:pt x="1939276" y="10250396"/>
                  <a:pt x="1933406" y="10267787"/>
                </a:cubicBezTo>
                <a:close/>
                <a:moveTo>
                  <a:pt x="6489401" y="9219245"/>
                </a:moveTo>
                <a:cubicBezTo>
                  <a:pt x="6479882" y="9221436"/>
                  <a:pt x="6473948" y="9217427"/>
                  <a:pt x="6469250" y="9197011"/>
                </a:cubicBezTo>
                <a:cubicBezTo>
                  <a:pt x="6478768" y="9194821"/>
                  <a:pt x="6485877" y="9203933"/>
                  <a:pt x="6489401" y="9219245"/>
                </a:cubicBezTo>
                <a:close/>
                <a:moveTo>
                  <a:pt x="6591123" y="9195834"/>
                </a:moveTo>
                <a:cubicBezTo>
                  <a:pt x="6581603" y="9198025"/>
                  <a:pt x="6575670" y="9194016"/>
                  <a:pt x="6570971" y="9173600"/>
                </a:cubicBezTo>
                <a:cubicBezTo>
                  <a:pt x="6580491" y="9171409"/>
                  <a:pt x="6587599" y="9180522"/>
                  <a:pt x="6591123" y="9195834"/>
                </a:cubicBezTo>
                <a:close/>
                <a:moveTo>
                  <a:pt x="2369146" y="10167505"/>
                </a:moveTo>
                <a:cubicBezTo>
                  <a:pt x="2359280" y="10169776"/>
                  <a:pt x="2343307" y="10168077"/>
                  <a:pt x="2332269" y="10165243"/>
                </a:cubicBezTo>
                <a:cubicBezTo>
                  <a:pt x="2343544" y="10146525"/>
                  <a:pt x="2360687" y="10153328"/>
                  <a:pt x="2376659" y="10155027"/>
                </a:cubicBezTo>
                <a:cubicBezTo>
                  <a:pt x="2372903" y="10161266"/>
                  <a:pt x="2374077" y="10166371"/>
                  <a:pt x="2369146" y="10167505"/>
                </a:cubicBezTo>
                <a:close/>
                <a:moveTo>
                  <a:pt x="3104715" y="10000836"/>
                </a:moveTo>
                <a:cubicBezTo>
                  <a:pt x="3101536" y="10001568"/>
                  <a:pt x="3098476" y="10001918"/>
                  <a:pt x="3096174" y="10002448"/>
                </a:cubicBezTo>
                <a:cubicBezTo>
                  <a:pt x="3088948" y="9971051"/>
                  <a:pt x="3104215" y="9972260"/>
                  <a:pt x="3119284" y="9968792"/>
                </a:cubicBezTo>
                <a:cubicBezTo>
                  <a:pt x="3124858" y="9993012"/>
                  <a:pt x="3114254" y="9998641"/>
                  <a:pt x="3104715" y="10000836"/>
                </a:cubicBezTo>
                <a:close/>
                <a:moveTo>
                  <a:pt x="27122213" y="4473819"/>
                </a:moveTo>
                <a:cubicBezTo>
                  <a:pt x="27107803" y="4454285"/>
                  <a:pt x="27089391" y="4428241"/>
                  <a:pt x="27074981" y="4408707"/>
                </a:cubicBezTo>
                <a:cubicBezTo>
                  <a:pt x="27079584" y="4399212"/>
                  <a:pt x="27084538" y="4394464"/>
                  <a:pt x="27089603" y="4392887"/>
                </a:cubicBezTo>
                <a:cubicBezTo>
                  <a:pt x="27104802" y="4388156"/>
                  <a:pt x="27121012" y="4411963"/>
                  <a:pt x="27131820" y="4421730"/>
                </a:cubicBezTo>
                <a:cubicBezTo>
                  <a:pt x="27127016" y="4441263"/>
                  <a:pt x="27122213" y="4460797"/>
                  <a:pt x="27122213" y="4473819"/>
                </a:cubicBezTo>
                <a:close/>
                <a:moveTo>
                  <a:pt x="16509255" y="6917296"/>
                </a:moveTo>
                <a:cubicBezTo>
                  <a:pt x="16509255" y="6891634"/>
                  <a:pt x="16513805" y="6885219"/>
                  <a:pt x="16522907" y="6885219"/>
                </a:cubicBezTo>
                <a:cubicBezTo>
                  <a:pt x="16522907" y="6904466"/>
                  <a:pt x="16518356" y="6917296"/>
                  <a:pt x="16509255" y="6917296"/>
                </a:cubicBezTo>
                <a:close/>
                <a:moveTo>
                  <a:pt x="5786008" y="9396998"/>
                </a:moveTo>
                <a:cubicBezTo>
                  <a:pt x="5772640" y="9384045"/>
                  <a:pt x="5755508" y="9377301"/>
                  <a:pt x="5742140" y="9364348"/>
                </a:cubicBezTo>
                <a:cubicBezTo>
                  <a:pt x="5756937" y="9360942"/>
                  <a:pt x="5771733" y="9357537"/>
                  <a:pt x="5786529" y="9354131"/>
                </a:cubicBezTo>
                <a:cubicBezTo>
                  <a:pt x="5785101" y="9370490"/>
                  <a:pt x="5787437" y="9380639"/>
                  <a:pt x="5786008" y="9396998"/>
                </a:cubicBezTo>
                <a:close/>
                <a:moveTo>
                  <a:pt x="1942544" y="10281556"/>
                </a:moveTo>
                <a:cubicBezTo>
                  <a:pt x="1945795" y="10275797"/>
                  <a:pt x="1944700" y="10271038"/>
                  <a:pt x="1949690" y="10264878"/>
                </a:cubicBezTo>
                <a:cubicBezTo>
                  <a:pt x="1952976" y="10279155"/>
                  <a:pt x="1952976" y="10279155"/>
                  <a:pt x="1942544" y="10281556"/>
                </a:cubicBezTo>
                <a:close/>
                <a:moveTo>
                  <a:pt x="15791473" y="7094309"/>
                </a:moveTo>
                <a:cubicBezTo>
                  <a:pt x="15791473" y="7074983"/>
                  <a:pt x="15786572" y="7062099"/>
                  <a:pt x="15776769" y="7062099"/>
                </a:cubicBezTo>
                <a:cubicBezTo>
                  <a:pt x="15776769" y="7087867"/>
                  <a:pt x="15781672" y="7094309"/>
                  <a:pt x="15791473" y="7094309"/>
                </a:cubicBezTo>
                <a:close/>
                <a:moveTo>
                  <a:pt x="16466030" y="6940908"/>
                </a:moveTo>
                <a:cubicBezTo>
                  <a:pt x="16466030" y="6920452"/>
                  <a:pt x="16476405" y="6913633"/>
                  <a:pt x="16486779" y="6913633"/>
                </a:cubicBezTo>
                <a:cubicBezTo>
                  <a:pt x="16486779" y="6934089"/>
                  <a:pt x="16476405" y="6940908"/>
                  <a:pt x="16466030" y="6940908"/>
                </a:cubicBezTo>
                <a:close/>
                <a:moveTo>
                  <a:pt x="5841949" y="9389558"/>
                </a:moveTo>
                <a:cubicBezTo>
                  <a:pt x="5837875" y="9391251"/>
                  <a:pt x="5832322" y="9383459"/>
                  <a:pt x="5836819" y="9370331"/>
                </a:cubicBezTo>
                <a:cubicBezTo>
                  <a:pt x="5837993" y="9375435"/>
                  <a:pt x="5843927" y="9379445"/>
                  <a:pt x="5845101" y="9384549"/>
                </a:cubicBezTo>
                <a:cubicBezTo>
                  <a:pt x="5844499" y="9387375"/>
                  <a:pt x="5843306" y="9388994"/>
                  <a:pt x="5841949" y="9389558"/>
                </a:cubicBezTo>
                <a:close/>
                <a:moveTo>
                  <a:pt x="15693447" y="7126519"/>
                </a:moveTo>
                <a:cubicBezTo>
                  <a:pt x="15693447" y="7100751"/>
                  <a:pt x="15683643" y="7094309"/>
                  <a:pt x="15678745" y="7094309"/>
                </a:cubicBezTo>
                <a:cubicBezTo>
                  <a:pt x="15678746" y="7120077"/>
                  <a:pt x="15683643" y="7126519"/>
                  <a:pt x="15693447" y="7126519"/>
                </a:cubicBezTo>
                <a:close/>
                <a:moveTo>
                  <a:pt x="2422753" y="10182938"/>
                </a:moveTo>
                <a:cubicBezTo>
                  <a:pt x="2406361" y="10181367"/>
                  <a:pt x="2395045" y="10178628"/>
                  <a:pt x="2379821" y="10182132"/>
                </a:cubicBezTo>
                <a:cubicBezTo>
                  <a:pt x="2387634" y="10169647"/>
                  <a:pt x="2413410" y="10142340"/>
                  <a:pt x="2422753" y="10182938"/>
                </a:cubicBezTo>
                <a:close/>
                <a:moveTo>
                  <a:pt x="17470329" y="6732602"/>
                </a:moveTo>
                <a:cubicBezTo>
                  <a:pt x="17465778" y="6732602"/>
                  <a:pt x="17461227" y="6732602"/>
                  <a:pt x="17456677" y="6732602"/>
                </a:cubicBezTo>
                <a:cubicBezTo>
                  <a:pt x="17456677" y="6706518"/>
                  <a:pt x="17456677" y="6686955"/>
                  <a:pt x="17456677" y="6667392"/>
                </a:cubicBezTo>
                <a:cubicBezTo>
                  <a:pt x="17461227" y="6667392"/>
                  <a:pt x="17465778" y="6667392"/>
                  <a:pt x="17470329" y="6667392"/>
                </a:cubicBezTo>
                <a:cubicBezTo>
                  <a:pt x="17470329" y="6686955"/>
                  <a:pt x="17470329" y="6706518"/>
                  <a:pt x="17470329" y="6732602"/>
                </a:cubicBezTo>
                <a:close/>
                <a:moveTo>
                  <a:pt x="25788120" y="4819520"/>
                </a:moveTo>
                <a:cubicBezTo>
                  <a:pt x="25704729" y="4819520"/>
                  <a:pt x="25631966" y="4724488"/>
                  <a:pt x="25558386" y="4654015"/>
                </a:cubicBezTo>
                <a:cubicBezTo>
                  <a:pt x="25560839" y="4641202"/>
                  <a:pt x="25566050" y="4636396"/>
                  <a:pt x="25572719" y="4636597"/>
                </a:cubicBezTo>
                <a:cubicBezTo>
                  <a:pt x="25592724" y="4637197"/>
                  <a:pt x="25625833" y="4682844"/>
                  <a:pt x="25636873" y="4692455"/>
                </a:cubicBezTo>
                <a:cubicBezTo>
                  <a:pt x="25685925" y="4750115"/>
                  <a:pt x="25734160" y="4782148"/>
                  <a:pt x="25788120" y="4819520"/>
                </a:cubicBezTo>
                <a:close/>
                <a:moveTo>
                  <a:pt x="17499147" y="6727880"/>
                </a:moveTo>
                <a:cubicBezTo>
                  <a:pt x="17490046" y="6727880"/>
                  <a:pt x="17485495" y="6715049"/>
                  <a:pt x="17485495" y="6695803"/>
                </a:cubicBezTo>
                <a:cubicBezTo>
                  <a:pt x="17494597" y="6695803"/>
                  <a:pt x="17499147" y="6702218"/>
                  <a:pt x="17499147" y="6727880"/>
                </a:cubicBezTo>
                <a:close/>
                <a:moveTo>
                  <a:pt x="25386739" y="4915407"/>
                </a:moveTo>
                <a:cubicBezTo>
                  <a:pt x="25381481" y="4918711"/>
                  <a:pt x="25374471" y="4917059"/>
                  <a:pt x="25367462" y="4917059"/>
                </a:cubicBezTo>
                <a:cubicBezTo>
                  <a:pt x="25367462" y="4877414"/>
                  <a:pt x="25386152" y="4884022"/>
                  <a:pt x="25395501" y="4884022"/>
                </a:cubicBezTo>
                <a:cubicBezTo>
                  <a:pt x="25395501" y="4903844"/>
                  <a:pt x="25391996" y="4912103"/>
                  <a:pt x="25386739" y="4915407"/>
                </a:cubicBezTo>
                <a:close/>
                <a:moveTo>
                  <a:pt x="2452265" y="10203915"/>
                </a:moveTo>
                <a:cubicBezTo>
                  <a:pt x="2447566" y="10183498"/>
                  <a:pt x="2451415" y="10177238"/>
                  <a:pt x="2460626" y="10175118"/>
                </a:cubicBezTo>
                <a:cubicBezTo>
                  <a:pt x="2464150" y="10190430"/>
                  <a:pt x="2461476" y="10201795"/>
                  <a:pt x="2452265" y="10203915"/>
                </a:cubicBezTo>
                <a:close/>
                <a:moveTo>
                  <a:pt x="3464897" y="9970862"/>
                </a:moveTo>
                <a:cubicBezTo>
                  <a:pt x="3454461" y="9973264"/>
                  <a:pt x="3452112" y="9963055"/>
                  <a:pt x="3448588" y="9947743"/>
                </a:cubicBezTo>
                <a:cubicBezTo>
                  <a:pt x="3459023" y="9945342"/>
                  <a:pt x="3461372" y="9955549"/>
                  <a:pt x="3464897" y="9970862"/>
                </a:cubicBezTo>
                <a:close/>
                <a:moveTo>
                  <a:pt x="25444377" y="4915407"/>
                </a:moveTo>
                <a:cubicBezTo>
                  <a:pt x="25439119" y="4918711"/>
                  <a:pt x="25432110" y="4917059"/>
                  <a:pt x="25425100" y="4917059"/>
                </a:cubicBezTo>
                <a:cubicBezTo>
                  <a:pt x="25425099" y="4877414"/>
                  <a:pt x="25443794" y="4884022"/>
                  <a:pt x="25453139" y="4884022"/>
                </a:cubicBezTo>
                <a:cubicBezTo>
                  <a:pt x="25453139" y="4903844"/>
                  <a:pt x="25449634" y="4912103"/>
                  <a:pt x="25444377" y="4915407"/>
                </a:cubicBezTo>
                <a:close/>
                <a:moveTo>
                  <a:pt x="17416270" y="6784741"/>
                </a:moveTo>
                <a:cubicBezTo>
                  <a:pt x="17406924" y="6784741"/>
                  <a:pt x="17398356" y="6784741"/>
                  <a:pt x="17388231" y="6784741"/>
                </a:cubicBezTo>
                <a:cubicBezTo>
                  <a:pt x="17388231" y="6766144"/>
                  <a:pt x="17388231" y="6747547"/>
                  <a:pt x="17388231" y="6728949"/>
                </a:cubicBezTo>
                <a:cubicBezTo>
                  <a:pt x="17398356" y="6728949"/>
                  <a:pt x="17406924" y="6728949"/>
                  <a:pt x="17416270" y="6728949"/>
                </a:cubicBezTo>
                <a:cubicBezTo>
                  <a:pt x="17416270" y="6747547"/>
                  <a:pt x="17416270" y="6766144"/>
                  <a:pt x="17416270" y="6784741"/>
                </a:cubicBezTo>
                <a:close/>
                <a:moveTo>
                  <a:pt x="5891292" y="9438976"/>
                </a:moveTo>
                <a:cubicBezTo>
                  <a:pt x="5886574" y="9418475"/>
                  <a:pt x="5880268" y="9414529"/>
                  <a:pt x="5870017" y="9416888"/>
                </a:cubicBezTo>
                <a:cubicBezTo>
                  <a:pt x="5873556" y="9432264"/>
                  <a:pt x="5881040" y="9441335"/>
                  <a:pt x="5891292" y="9438976"/>
                </a:cubicBezTo>
                <a:close/>
                <a:moveTo>
                  <a:pt x="6699751" y="9254146"/>
                </a:moveTo>
                <a:cubicBezTo>
                  <a:pt x="6610244" y="9263760"/>
                  <a:pt x="6522792" y="9278394"/>
                  <a:pt x="6438409" y="9286828"/>
                </a:cubicBezTo>
                <a:cubicBezTo>
                  <a:pt x="6426403" y="9234661"/>
                  <a:pt x="6534030" y="9237356"/>
                  <a:pt x="6554526" y="9232639"/>
                </a:cubicBezTo>
                <a:cubicBezTo>
                  <a:pt x="6580144" y="9226743"/>
                  <a:pt x="6610888" y="9219668"/>
                  <a:pt x="6636508" y="9213771"/>
                </a:cubicBezTo>
                <a:cubicBezTo>
                  <a:pt x="6657003" y="9209054"/>
                  <a:pt x="6672374" y="9205517"/>
                  <a:pt x="6687745" y="9201979"/>
                </a:cubicBezTo>
                <a:cubicBezTo>
                  <a:pt x="6691347" y="9217630"/>
                  <a:pt x="6694949" y="9233279"/>
                  <a:pt x="6699751" y="9254146"/>
                </a:cubicBezTo>
                <a:close/>
                <a:moveTo>
                  <a:pt x="27189868" y="4538615"/>
                </a:moveTo>
                <a:cubicBezTo>
                  <a:pt x="27185195" y="4540165"/>
                  <a:pt x="27180522" y="4540165"/>
                  <a:pt x="27175850" y="4540165"/>
                </a:cubicBezTo>
                <a:cubicBezTo>
                  <a:pt x="27175849" y="4521568"/>
                  <a:pt x="27180523" y="4502971"/>
                  <a:pt x="27180522" y="4484373"/>
                </a:cubicBezTo>
                <a:cubicBezTo>
                  <a:pt x="27189868" y="4496771"/>
                  <a:pt x="27194540" y="4515369"/>
                  <a:pt x="27203888" y="4527767"/>
                </a:cubicBezTo>
                <a:cubicBezTo>
                  <a:pt x="27199215" y="4533966"/>
                  <a:pt x="27194541" y="4537066"/>
                  <a:pt x="27189868" y="4538615"/>
                </a:cubicBezTo>
                <a:close/>
                <a:moveTo>
                  <a:pt x="3337338" y="10028929"/>
                </a:moveTo>
                <a:cubicBezTo>
                  <a:pt x="3322622" y="10029617"/>
                  <a:pt x="3305438" y="10025474"/>
                  <a:pt x="3294574" y="10025275"/>
                </a:cubicBezTo>
                <a:cubicBezTo>
                  <a:pt x="3260209" y="10016988"/>
                  <a:pt x="3221145" y="10031377"/>
                  <a:pt x="3186018" y="9996273"/>
                </a:cubicBezTo>
                <a:cubicBezTo>
                  <a:pt x="3246068" y="9998649"/>
                  <a:pt x="3305266" y="10001220"/>
                  <a:pt x="3365319" y="10003595"/>
                </a:cubicBezTo>
                <a:cubicBezTo>
                  <a:pt x="3364310" y="10022722"/>
                  <a:pt x="3352055" y="10028242"/>
                  <a:pt x="3337338" y="10028929"/>
                </a:cubicBezTo>
                <a:close/>
                <a:moveTo>
                  <a:pt x="3874893" y="9907161"/>
                </a:moveTo>
                <a:cubicBezTo>
                  <a:pt x="3860927" y="9909697"/>
                  <a:pt x="3847601" y="9905986"/>
                  <a:pt x="3842266" y="9882808"/>
                </a:cubicBezTo>
                <a:cubicBezTo>
                  <a:pt x="3858059" y="9879173"/>
                  <a:pt x="3900693" y="9847668"/>
                  <a:pt x="3911361" y="9894023"/>
                </a:cubicBezTo>
                <a:cubicBezTo>
                  <a:pt x="3903466" y="9895839"/>
                  <a:pt x="3888860" y="9904625"/>
                  <a:pt x="3874893" y="9907161"/>
                </a:cubicBezTo>
                <a:close/>
                <a:moveTo>
                  <a:pt x="9386635" y="8651969"/>
                </a:moveTo>
                <a:cubicBezTo>
                  <a:pt x="9397055" y="8646748"/>
                  <a:pt x="9408401" y="8632563"/>
                  <a:pt x="9413504" y="8628353"/>
                </a:cubicBezTo>
                <a:cubicBezTo>
                  <a:pt x="9427702" y="8619688"/>
                  <a:pt x="9463175" y="8633112"/>
                  <a:pt x="9453738" y="8592110"/>
                </a:cubicBezTo>
                <a:cubicBezTo>
                  <a:pt x="9434414" y="8601954"/>
                  <a:pt x="9413912" y="8606673"/>
                  <a:pt x="9394588" y="8616516"/>
                </a:cubicBezTo>
                <a:cubicBezTo>
                  <a:pt x="9394181" y="8638197"/>
                  <a:pt x="9377624" y="8636611"/>
                  <a:pt x="9367373" y="8638970"/>
                </a:cubicBezTo>
                <a:cubicBezTo>
                  <a:pt x="9369437" y="8647940"/>
                  <a:pt x="9372785" y="8652229"/>
                  <a:pt x="9376788" y="8653500"/>
                </a:cubicBezTo>
                <a:cubicBezTo>
                  <a:pt x="9379790" y="8654453"/>
                  <a:pt x="9383161" y="8653709"/>
                  <a:pt x="9386635" y="8651969"/>
                </a:cubicBezTo>
                <a:close/>
                <a:moveTo>
                  <a:pt x="3403721" y="10032547"/>
                </a:moveTo>
                <a:cubicBezTo>
                  <a:pt x="3392695" y="10029373"/>
                  <a:pt x="3382921" y="10031622"/>
                  <a:pt x="3371899" y="10028446"/>
                </a:cubicBezTo>
                <a:cubicBezTo>
                  <a:pt x="3375537" y="10021897"/>
                  <a:pt x="3375537" y="10021897"/>
                  <a:pt x="3374289" y="10016472"/>
                </a:cubicBezTo>
                <a:cubicBezTo>
                  <a:pt x="3384062" y="10014223"/>
                  <a:pt x="3398727" y="10010848"/>
                  <a:pt x="3403721" y="10032547"/>
                </a:cubicBezTo>
                <a:close/>
                <a:moveTo>
                  <a:pt x="6794509" y="9252172"/>
                </a:moveTo>
                <a:cubicBezTo>
                  <a:pt x="6784990" y="9254362"/>
                  <a:pt x="6778982" y="9250033"/>
                  <a:pt x="6775237" y="9233758"/>
                </a:cubicBezTo>
                <a:cubicBezTo>
                  <a:pt x="6779996" y="9232663"/>
                  <a:pt x="6790763" y="9235897"/>
                  <a:pt x="6794509" y="9252172"/>
                </a:cubicBezTo>
                <a:close/>
                <a:moveTo>
                  <a:pt x="24726242" y="5127318"/>
                </a:moveTo>
                <a:cubicBezTo>
                  <a:pt x="24726243" y="5108072"/>
                  <a:pt x="24731046" y="5095241"/>
                  <a:pt x="24739850" y="5095241"/>
                </a:cubicBezTo>
                <a:cubicBezTo>
                  <a:pt x="24739850" y="5120902"/>
                  <a:pt x="24735850" y="5127318"/>
                  <a:pt x="24726242" y="5127318"/>
                </a:cubicBezTo>
                <a:close/>
                <a:moveTo>
                  <a:pt x="16265815" y="7078225"/>
                </a:moveTo>
                <a:cubicBezTo>
                  <a:pt x="16264107" y="7078225"/>
                  <a:pt x="16262970" y="7073414"/>
                  <a:pt x="16260695" y="7063790"/>
                </a:cubicBezTo>
                <a:cubicBezTo>
                  <a:pt x="16262970" y="7057374"/>
                  <a:pt x="16264108" y="7054166"/>
                  <a:pt x="16265814" y="7054166"/>
                </a:cubicBezTo>
                <a:lnTo>
                  <a:pt x="16267855" y="7056468"/>
                </a:lnTo>
                <a:lnTo>
                  <a:pt x="16264297" y="7051806"/>
                </a:lnTo>
                <a:cubicBezTo>
                  <a:pt x="16314701" y="7007328"/>
                  <a:pt x="16365728" y="6942150"/>
                  <a:pt x="16420092" y="6939591"/>
                </a:cubicBezTo>
                <a:cubicBezTo>
                  <a:pt x="16427858" y="6939227"/>
                  <a:pt x="16435693" y="6940139"/>
                  <a:pt x="16443603" y="6942573"/>
                </a:cubicBezTo>
                <a:cubicBezTo>
                  <a:pt x="16419263" y="7000975"/>
                  <a:pt x="16380319" y="7007464"/>
                  <a:pt x="16346242" y="7026931"/>
                </a:cubicBezTo>
                <a:cubicBezTo>
                  <a:pt x="16327987" y="7035854"/>
                  <a:pt x="16304711" y="7070936"/>
                  <a:pt x="16283947" y="7068756"/>
                </a:cubicBezTo>
                <a:lnTo>
                  <a:pt x="16274011" y="7064357"/>
                </a:lnTo>
                <a:close/>
                <a:moveTo>
                  <a:pt x="16263537" y="7082971"/>
                </a:moveTo>
                <a:cubicBezTo>
                  <a:pt x="16258987" y="7082971"/>
                  <a:pt x="16254436" y="7082971"/>
                  <a:pt x="16249886" y="7082971"/>
                </a:cubicBezTo>
                <a:cubicBezTo>
                  <a:pt x="16254437" y="7069333"/>
                  <a:pt x="16255575" y="7065924"/>
                  <a:pt x="16256712" y="7067629"/>
                </a:cubicBezTo>
                <a:cubicBezTo>
                  <a:pt x="16257849" y="7069333"/>
                  <a:pt x="16258987" y="7076152"/>
                  <a:pt x="16263537" y="7082971"/>
                </a:cubicBezTo>
                <a:close/>
                <a:moveTo>
                  <a:pt x="6857839" y="9263300"/>
                </a:moveTo>
                <a:cubicBezTo>
                  <a:pt x="6851878" y="9237399"/>
                  <a:pt x="6836597" y="9240915"/>
                  <a:pt x="6821318" y="9244432"/>
                </a:cubicBezTo>
                <a:cubicBezTo>
                  <a:pt x="6828272" y="9274650"/>
                  <a:pt x="6847652" y="9265644"/>
                  <a:pt x="6857839" y="9263300"/>
                </a:cubicBezTo>
                <a:close/>
                <a:moveTo>
                  <a:pt x="5483309" y="9581443"/>
                </a:moveTo>
                <a:cubicBezTo>
                  <a:pt x="5487256" y="9575138"/>
                  <a:pt x="5487256" y="9575138"/>
                  <a:pt x="5477411" y="9555815"/>
                </a:cubicBezTo>
                <a:cubicBezTo>
                  <a:pt x="5479771" y="9566067"/>
                  <a:pt x="5482130" y="9576318"/>
                  <a:pt x="5483309" y="9581443"/>
                </a:cubicBezTo>
                <a:close/>
                <a:moveTo>
                  <a:pt x="9322461" y="8697879"/>
                </a:moveTo>
                <a:cubicBezTo>
                  <a:pt x="9318922" y="8682502"/>
                  <a:pt x="9311437" y="8673430"/>
                  <a:pt x="9301185" y="8675790"/>
                </a:cubicBezTo>
                <a:cubicBezTo>
                  <a:pt x="9305904" y="8696292"/>
                  <a:pt x="9312209" y="8700238"/>
                  <a:pt x="9322461" y="8697879"/>
                </a:cubicBezTo>
                <a:close/>
                <a:moveTo>
                  <a:pt x="2196638" y="10338125"/>
                </a:moveTo>
                <a:cubicBezTo>
                  <a:pt x="2175584" y="10342970"/>
                  <a:pt x="2154525" y="10347817"/>
                  <a:pt x="2133471" y="10352662"/>
                </a:cubicBezTo>
                <a:cubicBezTo>
                  <a:pt x="2136205" y="10336453"/>
                  <a:pt x="2138065" y="10320445"/>
                  <a:pt x="2139048" y="10304639"/>
                </a:cubicBezTo>
                <a:cubicBezTo>
                  <a:pt x="2155972" y="10305937"/>
                  <a:pt x="2188693" y="10303600"/>
                  <a:pt x="2196638" y="10338125"/>
                </a:cubicBezTo>
                <a:close/>
                <a:moveTo>
                  <a:pt x="25500751" y="4980506"/>
                </a:moveTo>
                <a:cubicBezTo>
                  <a:pt x="25500751" y="4954422"/>
                  <a:pt x="25500751" y="4934859"/>
                  <a:pt x="25500750" y="4915296"/>
                </a:cubicBezTo>
                <a:cubicBezTo>
                  <a:pt x="25505253" y="4921817"/>
                  <a:pt x="25514258" y="4934859"/>
                  <a:pt x="25518009" y="4941380"/>
                </a:cubicBezTo>
                <a:cubicBezTo>
                  <a:pt x="25514258" y="4947901"/>
                  <a:pt x="25505253" y="4967464"/>
                  <a:pt x="25500751" y="4980506"/>
                </a:cubicBezTo>
                <a:close/>
                <a:moveTo>
                  <a:pt x="25257373" y="5037364"/>
                </a:moveTo>
                <a:cubicBezTo>
                  <a:pt x="25257373" y="5012108"/>
                  <a:pt x="25252186" y="4981590"/>
                  <a:pt x="25272935" y="4981590"/>
                </a:cubicBezTo>
                <a:cubicBezTo>
                  <a:pt x="25272935" y="5000533"/>
                  <a:pt x="25272935" y="5037364"/>
                  <a:pt x="25257373" y="5037364"/>
                </a:cubicBezTo>
                <a:close/>
                <a:moveTo>
                  <a:pt x="12983083" y="7864128"/>
                </a:moveTo>
                <a:cubicBezTo>
                  <a:pt x="12983082" y="7838360"/>
                  <a:pt x="12975732" y="7830308"/>
                  <a:pt x="12966544" y="7828697"/>
                </a:cubicBezTo>
                <a:cubicBezTo>
                  <a:pt x="12957355" y="7827087"/>
                  <a:pt x="12946325" y="7831918"/>
                  <a:pt x="12938976" y="7831918"/>
                </a:cubicBezTo>
                <a:cubicBezTo>
                  <a:pt x="12938976" y="7882381"/>
                  <a:pt x="12968381" y="7864128"/>
                  <a:pt x="12983083" y="7864128"/>
                </a:cubicBezTo>
                <a:close/>
                <a:moveTo>
                  <a:pt x="4027734" y="9932841"/>
                </a:moveTo>
                <a:cubicBezTo>
                  <a:pt x="4019247" y="9939527"/>
                  <a:pt x="4009523" y="9937933"/>
                  <a:pt x="3996094" y="9914426"/>
                </a:cubicBezTo>
                <a:cubicBezTo>
                  <a:pt x="3977660" y="9880801"/>
                  <a:pt x="3946844" y="9909533"/>
                  <a:pt x="3932453" y="9912845"/>
                </a:cubicBezTo>
                <a:cubicBezTo>
                  <a:pt x="3935852" y="9885014"/>
                  <a:pt x="3936202" y="9863294"/>
                  <a:pt x="3958880" y="9868895"/>
                </a:cubicBezTo>
                <a:cubicBezTo>
                  <a:pt x="3989000" y="9883602"/>
                  <a:pt x="4023014" y="9892003"/>
                  <a:pt x="4051952" y="9901571"/>
                </a:cubicBezTo>
                <a:cubicBezTo>
                  <a:pt x="4043471" y="9911187"/>
                  <a:pt x="4036220" y="9926155"/>
                  <a:pt x="4027734" y="9932841"/>
                </a:cubicBezTo>
                <a:close/>
                <a:moveTo>
                  <a:pt x="7390619" y="9170520"/>
                </a:moveTo>
                <a:cubicBezTo>
                  <a:pt x="7381100" y="9172711"/>
                  <a:pt x="7375127" y="9168531"/>
                  <a:pt x="7370474" y="9148314"/>
                </a:cubicBezTo>
                <a:cubicBezTo>
                  <a:pt x="7379199" y="9146306"/>
                  <a:pt x="7387180" y="9155576"/>
                  <a:pt x="7390619" y="9170520"/>
                </a:cubicBezTo>
                <a:close/>
                <a:moveTo>
                  <a:pt x="5792255" y="9539235"/>
                </a:moveTo>
                <a:cubicBezTo>
                  <a:pt x="5802136" y="9538198"/>
                  <a:pt x="5812784" y="9531701"/>
                  <a:pt x="5820473" y="9529931"/>
                </a:cubicBezTo>
                <a:cubicBezTo>
                  <a:pt x="5811233" y="9489782"/>
                  <a:pt x="5784017" y="9512236"/>
                  <a:pt x="5768640" y="9515775"/>
                </a:cubicBezTo>
                <a:cubicBezTo>
                  <a:pt x="5773260" y="9535849"/>
                  <a:pt x="5782374" y="9540273"/>
                  <a:pt x="5792255" y="9539235"/>
                </a:cubicBezTo>
                <a:close/>
                <a:moveTo>
                  <a:pt x="4104395" y="9929287"/>
                </a:moveTo>
                <a:cubicBezTo>
                  <a:pt x="4095455" y="9932584"/>
                  <a:pt x="4083476" y="9931284"/>
                  <a:pt x="4075941" y="9933018"/>
                </a:cubicBezTo>
                <a:cubicBezTo>
                  <a:pt x="4066679" y="9892776"/>
                  <a:pt x="4100366" y="9901251"/>
                  <a:pt x="4114599" y="9897975"/>
                </a:cubicBezTo>
                <a:cubicBezTo>
                  <a:pt x="4119230" y="9918096"/>
                  <a:pt x="4113333" y="9925990"/>
                  <a:pt x="4104395" y="9929287"/>
                </a:cubicBezTo>
                <a:close/>
                <a:moveTo>
                  <a:pt x="7397231" y="9171768"/>
                </a:moveTo>
                <a:cubicBezTo>
                  <a:pt x="7426637" y="9165675"/>
                  <a:pt x="7455307" y="9156378"/>
                  <a:pt x="7480550" y="9137078"/>
                </a:cubicBezTo>
                <a:cubicBezTo>
                  <a:pt x="7473065" y="9128006"/>
                  <a:pt x="7466956" y="9124915"/>
                  <a:pt x="7459471" y="9115844"/>
                </a:cubicBezTo>
                <a:cubicBezTo>
                  <a:pt x="7464597" y="9114664"/>
                  <a:pt x="7522567" y="9085131"/>
                  <a:pt x="7503651" y="9073295"/>
                </a:cubicBezTo>
                <a:cubicBezTo>
                  <a:pt x="7485914" y="9066582"/>
                  <a:pt x="7480788" y="9067762"/>
                  <a:pt x="7468586" y="9038190"/>
                </a:cubicBezTo>
                <a:cubicBezTo>
                  <a:pt x="7451257" y="9009798"/>
                  <a:pt x="7424041" y="9032252"/>
                  <a:pt x="7413790" y="9034611"/>
                </a:cubicBezTo>
                <a:cubicBezTo>
                  <a:pt x="7389341" y="9045635"/>
                  <a:pt x="7364567" y="9051336"/>
                  <a:pt x="7340526" y="9040679"/>
                </a:cubicBezTo>
                <a:cubicBezTo>
                  <a:pt x="7322382" y="9055648"/>
                  <a:pt x="7276251" y="9066265"/>
                  <a:pt x="7288047" y="9117518"/>
                </a:cubicBezTo>
                <a:cubicBezTo>
                  <a:pt x="7318801" y="9110440"/>
                  <a:pt x="7349555" y="9103363"/>
                  <a:pt x="7375183" y="9097464"/>
                </a:cubicBezTo>
                <a:cubicBezTo>
                  <a:pt x="7388158" y="9153843"/>
                  <a:pt x="7323111" y="9152623"/>
                  <a:pt x="7309489" y="9187240"/>
                </a:cubicBezTo>
                <a:cubicBezTo>
                  <a:pt x="7337680" y="9180752"/>
                  <a:pt x="7367825" y="9177861"/>
                  <a:pt x="7397231" y="9171768"/>
                </a:cubicBezTo>
                <a:close/>
                <a:moveTo>
                  <a:pt x="5916049" y="9513331"/>
                </a:moveTo>
                <a:cubicBezTo>
                  <a:pt x="5943438" y="9504329"/>
                  <a:pt x="5969646" y="9490202"/>
                  <a:pt x="5996658" y="9478589"/>
                </a:cubicBezTo>
                <a:cubicBezTo>
                  <a:pt x="5967689" y="9469965"/>
                  <a:pt x="5931036" y="9451415"/>
                  <a:pt x="5901462" y="9463620"/>
                </a:cubicBezTo>
                <a:cubicBezTo>
                  <a:pt x="5877867" y="9474447"/>
                  <a:pt x="5849472" y="9491775"/>
                  <a:pt x="5828365" y="9517321"/>
                </a:cubicBezTo>
                <a:cubicBezTo>
                  <a:pt x="5860095" y="9526208"/>
                  <a:pt x="5888662" y="9522332"/>
                  <a:pt x="5916049" y="9513331"/>
                </a:cubicBezTo>
                <a:close/>
                <a:moveTo>
                  <a:pt x="6043444" y="9485473"/>
                </a:moveTo>
                <a:cubicBezTo>
                  <a:pt x="6060719" y="9481385"/>
                  <a:pt x="6078466" y="9470555"/>
                  <a:pt x="6086155" y="9468785"/>
                </a:cubicBezTo>
                <a:cubicBezTo>
                  <a:pt x="6074556" y="9418385"/>
                  <a:pt x="6024071" y="9456989"/>
                  <a:pt x="6003568" y="9461708"/>
                </a:cubicBezTo>
                <a:cubicBezTo>
                  <a:pt x="6009368" y="9486907"/>
                  <a:pt x="6026170" y="9489561"/>
                  <a:pt x="6043444" y="9485473"/>
                </a:cubicBezTo>
                <a:close/>
                <a:moveTo>
                  <a:pt x="6236615" y="9448324"/>
                </a:moveTo>
                <a:cubicBezTo>
                  <a:pt x="6245224" y="9445668"/>
                  <a:pt x="6252801" y="9438527"/>
                  <a:pt x="6258720" y="9429070"/>
                </a:cubicBezTo>
                <a:cubicBezTo>
                  <a:pt x="6243343" y="9432609"/>
                  <a:pt x="6223695" y="9437131"/>
                  <a:pt x="6208318" y="9440670"/>
                </a:cubicBezTo>
                <a:cubicBezTo>
                  <a:pt x="6218366" y="9449151"/>
                  <a:pt x="6228006" y="9450980"/>
                  <a:pt x="6236615" y="9448324"/>
                </a:cubicBezTo>
                <a:close/>
                <a:moveTo>
                  <a:pt x="17140010" y="6945510"/>
                </a:moveTo>
                <a:cubicBezTo>
                  <a:pt x="17125868" y="6948732"/>
                  <a:pt x="17112340" y="6948732"/>
                  <a:pt x="17100042" y="6942288"/>
                </a:cubicBezTo>
                <a:cubicBezTo>
                  <a:pt x="17129557" y="6877847"/>
                  <a:pt x="17173830" y="6871403"/>
                  <a:pt x="17218102" y="6852071"/>
                </a:cubicBezTo>
                <a:cubicBezTo>
                  <a:pt x="17218102" y="6903623"/>
                  <a:pt x="17208264" y="6922956"/>
                  <a:pt x="17183668" y="6929400"/>
                </a:cubicBezTo>
                <a:cubicBezTo>
                  <a:pt x="17168910" y="6935844"/>
                  <a:pt x="17154153" y="6942288"/>
                  <a:pt x="17140010" y="6945510"/>
                </a:cubicBezTo>
                <a:close/>
                <a:moveTo>
                  <a:pt x="24755059" y="5193579"/>
                </a:moveTo>
                <a:cubicBezTo>
                  <a:pt x="24755059" y="5168165"/>
                  <a:pt x="24755059" y="5128387"/>
                  <a:pt x="24768714" y="5128387"/>
                </a:cubicBezTo>
                <a:cubicBezTo>
                  <a:pt x="24768713" y="5154905"/>
                  <a:pt x="24768714" y="5193579"/>
                  <a:pt x="24755059" y="5193579"/>
                </a:cubicBezTo>
                <a:close/>
                <a:moveTo>
                  <a:pt x="5749159" y="9567929"/>
                </a:moveTo>
                <a:cubicBezTo>
                  <a:pt x="5749892" y="9551571"/>
                  <a:pt x="5751480" y="9535016"/>
                  <a:pt x="5754117" y="9519118"/>
                </a:cubicBezTo>
                <a:cubicBezTo>
                  <a:pt x="5713112" y="9528555"/>
                  <a:pt x="5673089" y="9542263"/>
                  <a:pt x="5631100" y="9547430"/>
                </a:cubicBezTo>
                <a:cubicBezTo>
                  <a:pt x="5620849" y="9549789"/>
                  <a:pt x="5561178" y="9568019"/>
                  <a:pt x="5584364" y="9578873"/>
                </a:cubicBezTo>
                <a:cubicBezTo>
                  <a:pt x="5638754" y="9604133"/>
                  <a:pt x="5696723" y="9574601"/>
                  <a:pt x="5749159" y="9567929"/>
                </a:cubicBezTo>
                <a:close/>
                <a:moveTo>
                  <a:pt x="6752419" y="9341200"/>
                </a:moveTo>
                <a:cubicBezTo>
                  <a:pt x="6752743" y="9319306"/>
                  <a:pt x="6740695" y="9290260"/>
                  <a:pt x="6752398" y="9271203"/>
                </a:cubicBezTo>
                <a:cubicBezTo>
                  <a:pt x="6760200" y="9258498"/>
                  <a:pt x="6780249" y="9275702"/>
                  <a:pt x="6796721" y="9277366"/>
                </a:cubicBezTo>
                <a:cubicBezTo>
                  <a:pt x="6818086" y="9276994"/>
                  <a:pt x="6812324" y="9251956"/>
                  <a:pt x="6816549" y="9223710"/>
                </a:cubicBezTo>
                <a:cubicBezTo>
                  <a:pt x="6816115" y="9210173"/>
                  <a:pt x="6819339" y="9206704"/>
                  <a:pt x="6823498" y="9204383"/>
                </a:cubicBezTo>
                <a:lnTo>
                  <a:pt x="6828455" y="9201577"/>
                </a:lnTo>
                <a:lnTo>
                  <a:pt x="6822675" y="9198560"/>
                </a:lnTo>
                <a:cubicBezTo>
                  <a:pt x="6825307" y="9193669"/>
                  <a:pt x="6827940" y="9188779"/>
                  <a:pt x="6832154" y="9190755"/>
                </a:cubicBezTo>
                <a:lnTo>
                  <a:pt x="6835021" y="9193455"/>
                </a:lnTo>
                <a:lnTo>
                  <a:pt x="6836054" y="9191948"/>
                </a:lnTo>
                <a:cubicBezTo>
                  <a:pt x="6834862" y="9186767"/>
                  <a:pt x="6828576" y="9182759"/>
                  <a:pt x="6828576" y="9182759"/>
                </a:cubicBezTo>
                <a:cubicBezTo>
                  <a:pt x="6855558" y="9160185"/>
                  <a:pt x="6882884" y="9142987"/>
                  <a:pt x="6913444" y="9135953"/>
                </a:cubicBezTo>
                <a:cubicBezTo>
                  <a:pt x="6917344" y="9129601"/>
                  <a:pt x="6970659" y="9128240"/>
                  <a:pt x="6961342" y="9157658"/>
                </a:cubicBezTo>
                <a:cubicBezTo>
                  <a:pt x="6943029" y="9194601"/>
                  <a:pt x="6895998" y="9199970"/>
                  <a:pt x="6871725" y="9211011"/>
                </a:cubicBezTo>
                <a:cubicBezTo>
                  <a:pt x="6915398" y="9260962"/>
                  <a:pt x="6966654" y="9227347"/>
                  <a:pt x="7003824" y="9202429"/>
                </a:cubicBezTo>
                <a:cubicBezTo>
                  <a:pt x="7008592" y="9223150"/>
                  <a:pt x="7020640" y="9252196"/>
                  <a:pt x="7000266" y="9256885"/>
                </a:cubicBezTo>
                <a:cubicBezTo>
                  <a:pt x="6975993" y="9267926"/>
                  <a:pt x="6945435" y="9274959"/>
                  <a:pt x="6916068" y="9287173"/>
                </a:cubicBezTo>
                <a:cubicBezTo>
                  <a:pt x="6862084" y="9305052"/>
                  <a:pt x="6807252" y="9323126"/>
                  <a:pt x="6752419" y="9341200"/>
                </a:cubicBezTo>
                <a:close/>
                <a:moveTo>
                  <a:pt x="2742906" y="10263974"/>
                </a:moveTo>
                <a:cubicBezTo>
                  <a:pt x="2738146" y="10265070"/>
                  <a:pt x="2727452" y="10262157"/>
                  <a:pt x="2722753" y="10241740"/>
                </a:cubicBezTo>
                <a:cubicBezTo>
                  <a:pt x="2732272" y="10239549"/>
                  <a:pt x="2738207" y="10243558"/>
                  <a:pt x="2742906" y="10263974"/>
                </a:cubicBezTo>
                <a:close/>
                <a:moveTo>
                  <a:pt x="6198839" y="9469835"/>
                </a:moveTo>
                <a:cubicBezTo>
                  <a:pt x="6194120" y="9449334"/>
                  <a:pt x="6190582" y="9433958"/>
                  <a:pt x="6187239" y="9419437"/>
                </a:cubicBezTo>
                <a:cubicBezTo>
                  <a:pt x="6176987" y="9421796"/>
                  <a:pt x="6161610" y="9425335"/>
                  <a:pt x="6151359" y="9427694"/>
                </a:cubicBezTo>
                <a:cubicBezTo>
                  <a:pt x="6135982" y="9431233"/>
                  <a:pt x="6115478" y="9435952"/>
                  <a:pt x="6094976" y="9440671"/>
                </a:cubicBezTo>
                <a:cubicBezTo>
                  <a:pt x="6108935" y="9501320"/>
                  <a:pt x="6175976" y="9464303"/>
                  <a:pt x="6198839" y="9469835"/>
                </a:cubicBezTo>
                <a:close/>
                <a:moveTo>
                  <a:pt x="13065558" y="7895264"/>
                </a:moveTo>
                <a:cubicBezTo>
                  <a:pt x="13065558" y="7863591"/>
                  <a:pt x="13055756" y="7855807"/>
                  <a:pt x="13043603" y="7855941"/>
                </a:cubicBezTo>
                <a:cubicBezTo>
                  <a:pt x="13031480" y="7856075"/>
                  <a:pt x="13016980" y="7864128"/>
                  <a:pt x="13007588" y="7864128"/>
                </a:cubicBezTo>
                <a:cubicBezTo>
                  <a:pt x="13007587" y="7921033"/>
                  <a:pt x="13050854" y="7895264"/>
                  <a:pt x="13065558" y="7895264"/>
                </a:cubicBezTo>
                <a:close/>
                <a:moveTo>
                  <a:pt x="25905918" y="4942940"/>
                </a:moveTo>
                <a:cubicBezTo>
                  <a:pt x="25896718" y="4947547"/>
                  <a:pt x="25886203" y="4938333"/>
                  <a:pt x="25886203" y="4915296"/>
                </a:cubicBezTo>
                <a:cubicBezTo>
                  <a:pt x="25895548" y="4915296"/>
                  <a:pt x="25904896" y="4921440"/>
                  <a:pt x="25914242" y="4933725"/>
                </a:cubicBezTo>
                <a:cubicBezTo>
                  <a:pt x="25911906" y="4938333"/>
                  <a:pt x="25908985" y="4941404"/>
                  <a:pt x="25905918" y="4942940"/>
                </a:cubicBezTo>
                <a:close/>
                <a:moveTo>
                  <a:pt x="17504775" y="6880592"/>
                </a:moveTo>
                <a:cubicBezTo>
                  <a:pt x="17499517" y="6883896"/>
                  <a:pt x="17492508" y="6882244"/>
                  <a:pt x="17485498" y="6882244"/>
                </a:cubicBezTo>
                <a:cubicBezTo>
                  <a:pt x="17485498" y="6842599"/>
                  <a:pt x="17504191" y="6849207"/>
                  <a:pt x="17513537" y="6849207"/>
                </a:cubicBezTo>
                <a:cubicBezTo>
                  <a:pt x="17513537" y="6869030"/>
                  <a:pt x="17510032" y="6877289"/>
                  <a:pt x="17504775" y="6880592"/>
                </a:cubicBezTo>
                <a:close/>
                <a:moveTo>
                  <a:pt x="2330774" y="10386594"/>
                </a:moveTo>
                <a:cubicBezTo>
                  <a:pt x="2293692" y="10384487"/>
                  <a:pt x="2254167" y="10398905"/>
                  <a:pt x="2218270" y="10359280"/>
                </a:cubicBezTo>
                <a:cubicBezTo>
                  <a:pt x="2247625" y="10347204"/>
                  <a:pt x="2299234" y="10319364"/>
                  <a:pt x="2330774" y="10386594"/>
                </a:cubicBezTo>
                <a:close/>
                <a:moveTo>
                  <a:pt x="2794182" y="10279943"/>
                </a:moveTo>
                <a:cubicBezTo>
                  <a:pt x="2784666" y="10282133"/>
                  <a:pt x="2777556" y="10273020"/>
                  <a:pt x="2774032" y="10257706"/>
                </a:cubicBezTo>
                <a:cubicBezTo>
                  <a:pt x="2783552" y="10255515"/>
                  <a:pt x="2789483" y="10259525"/>
                  <a:pt x="2794182" y="10279943"/>
                </a:cubicBezTo>
                <a:close/>
                <a:moveTo>
                  <a:pt x="4116594" y="9975595"/>
                </a:moveTo>
                <a:cubicBezTo>
                  <a:pt x="4107075" y="9977786"/>
                  <a:pt x="4099966" y="9968673"/>
                  <a:pt x="4096441" y="9953359"/>
                </a:cubicBezTo>
                <a:cubicBezTo>
                  <a:pt x="4105167" y="9951350"/>
                  <a:pt x="4111895" y="9955177"/>
                  <a:pt x="4116594" y="9975595"/>
                </a:cubicBezTo>
                <a:close/>
                <a:moveTo>
                  <a:pt x="17054524" y="7010319"/>
                </a:moveTo>
                <a:cubicBezTo>
                  <a:pt x="17045682" y="7011909"/>
                  <a:pt x="17035071" y="7007138"/>
                  <a:pt x="17027997" y="7007138"/>
                </a:cubicBezTo>
                <a:cubicBezTo>
                  <a:pt x="17027997" y="6981695"/>
                  <a:pt x="17035071" y="6973743"/>
                  <a:pt x="17043913" y="6972152"/>
                </a:cubicBezTo>
                <a:cubicBezTo>
                  <a:pt x="17052756" y="6970563"/>
                  <a:pt x="17063366" y="6975334"/>
                  <a:pt x="17070440" y="6975334"/>
                </a:cubicBezTo>
                <a:cubicBezTo>
                  <a:pt x="17070440" y="7000777"/>
                  <a:pt x="17063367" y="7008728"/>
                  <a:pt x="17054524" y="7010319"/>
                </a:cubicBezTo>
                <a:close/>
                <a:moveTo>
                  <a:pt x="25140513" y="5160469"/>
                </a:moveTo>
                <a:cubicBezTo>
                  <a:pt x="25140513" y="5141222"/>
                  <a:pt x="25145063" y="5128390"/>
                  <a:pt x="25154163" y="5128390"/>
                </a:cubicBezTo>
                <a:cubicBezTo>
                  <a:pt x="25154162" y="5154053"/>
                  <a:pt x="25149612" y="5160469"/>
                  <a:pt x="25140513" y="5160469"/>
                </a:cubicBezTo>
                <a:close/>
                <a:moveTo>
                  <a:pt x="13139077" y="7927475"/>
                </a:moveTo>
                <a:cubicBezTo>
                  <a:pt x="13139077" y="7888822"/>
                  <a:pt x="13124374" y="7895264"/>
                  <a:pt x="13109668" y="7895264"/>
                </a:cubicBezTo>
                <a:cubicBezTo>
                  <a:pt x="13109668" y="7927475"/>
                  <a:pt x="13124374" y="7927475"/>
                  <a:pt x="13139077" y="7927475"/>
                </a:cubicBezTo>
                <a:close/>
                <a:moveTo>
                  <a:pt x="9565731" y="8754324"/>
                </a:moveTo>
                <a:cubicBezTo>
                  <a:pt x="9599253" y="8735815"/>
                  <a:pt x="9614265" y="8683789"/>
                  <a:pt x="9640301" y="8656210"/>
                </a:cubicBezTo>
                <a:cubicBezTo>
                  <a:pt x="9666662" y="8633953"/>
                  <a:pt x="9703722" y="8630820"/>
                  <a:pt x="9732313" y="8614346"/>
                </a:cubicBezTo>
                <a:cubicBezTo>
                  <a:pt x="9751439" y="8603648"/>
                  <a:pt x="9755990" y="8576516"/>
                  <a:pt x="9774134" y="8561546"/>
                </a:cubicBezTo>
                <a:cubicBezTo>
                  <a:pt x="9788331" y="8552879"/>
                  <a:pt x="9807654" y="8543038"/>
                  <a:pt x="9821852" y="8534374"/>
                </a:cubicBezTo>
                <a:cubicBezTo>
                  <a:pt x="9835195" y="8525905"/>
                  <a:pt x="9886451" y="8514109"/>
                  <a:pt x="9884501" y="8482177"/>
                </a:cubicBezTo>
                <a:cubicBezTo>
                  <a:pt x="9884908" y="8460497"/>
                  <a:pt x="9843902" y="8469934"/>
                  <a:pt x="9838777" y="8471113"/>
                </a:cubicBezTo>
                <a:cubicBezTo>
                  <a:pt x="9819453" y="8480958"/>
                  <a:pt x="9818721" y="8497316"/>
                  <a:pt x="9808794" y="8504998"/>
                </a:cubicBezTo>
                <a:cubicBezTo>
                  <a:pt x="9796631" y="8518591"/>
                  <a:pt x="9781254" y="8522130"/>
                  <a:pt x="9767056" y="8530794"/>
                </a:cubicBezTo>
                <a:cubicBezTo>
                  <a:pt x="9690942" y="8575292"/>
                  <a:pt x="9624152" y="8632943"/>
                  <a:pt x="9551576" y="8692819"/>
                </a:cubicBezTo>
                <a:cubicBezTo>
                  <a:pt x="9556295" y="8713321"/>
                  <a:pt x="9561013" y="8733822"/>
                  <a:pt x="9565731" y="8754324"/>
                </a:cubicBezTo>
                <a:close/>
                <a:moveTo>
                  <a:pt x="16966756" y="7064059"/>
                </a:moveTo>
                <a:cubicBezTo>
                  <a:pt x="16966756" y="7044170"/>
                  <a:pt x="16971306" y="7032016"/>
                  <a:pt x="16980407" y="7032016"/>
                </a:cubicBezTo>
                <a:cubicBezTo>
                  <a:pt x="16980408" y="7057429"/>
                  <a:pt x="16975857" y="7064059"/>
                  <a:pt x="16966756" y="7064059"/>
                </a:cubicBezTo>
                <a:close/>
                <a:moveTo>
                  <a:pt x="4311605" y="9978321"/>
                </a:moveTo>
                <a:cubicBezTo>
                  <a:pt x="4302187" y="9980489"/>
                  <a:pt x="4292307" y="9977050"/>
                  <a:pt x="4288561" y="9960775"/>
                </a:cubicBezTo>
                <a:cubicBezTo>
                  <a:pt x="4297193" y="9958788"/>
                  <a:pt x="4307860" y="9962046"/>
                  <a:pt x="4311605" y="9978321"/>
                </a:cubicBezTo>
                <a:close/>
                <a:moveTo>
                  <a:pt x="9436856" y="8800174"/>
                </a:moveTo>
                <a:cubicBezTo>
                  <a:pt x="9461305" y="8789150"/>
                  <a:pt x="9486934" y="8783252"/>
                  <a:pt x="9510204" y="8767103"/>
                </a:cubicBezTo>
                <a:cubicBezTo>
                  <a:pt x="9487749" y="8739891"/>
                  <a:pt x="9466066" y="8739484"/>
                  <a:pt x="9446743" y="8749328"/>
                </a:cubicBezTo>
                <a:cubicBezTo>
                  <a:pt x="9431366" y="8752867"/>
                  <a:pt x="9430958" y="8774548"/>
                  <a:pt x="9436856" y="8800174"/>
                </a:cubicBezTo>
                <a:close/>
                <a:moveTo>
                  <a:pt x="16937940" y="7092509"/>
                </a:moveTo>
                <a:cubicBezTo>
                  <a:pt x="16937940" y="7073262"/>
                  <a:pt x="16943127" y="7060429"/>
                  <a:pt x="16958689" y="7060429"/>
                </a:cubicBezTo>
                <a:cubicBezTo>
                  <a:pt x="16958689" y="7086093"/>
                  <a:pt x="16953501" y="7092509"/>
                  <a:pt x="16937940" y="7092509"/>
                </a:cubicBezTo>
                <a:close/>
                <a:moveTo>
                  <a:pt x="25635672" y="5096782"/>
                </a:moveTo>
                <a:cubicBezTo>
                  <a:pt x="25628760" y="5098434"/>
                  <a:pt x="25619963" y="5095130"/>
                  <a:pt x="25612424" y="5095130"/>
                </a:cubicBezTo>
                <a:cubicBezTo>
                  <a:pt x="25612424" y="5062092"/>
                  <a:pt x="25632532" y="5068700"/>
                  <a:pt x="25647610" y="5068700"/>
                </a:cubicBezTo>
                <a:cubicBezTo>
                  <a:pt x="25647611" y="5088523"/>
                  <a:pt x="25642583" y="5095130"/>
                  <a:pt x="25635672" y="5096782"/>
                </a:cubicBezTo>
                <a:close/>
                <a:moveTo>
                  <a:pt x="4404332" y="9984748"/>
                </a:moveTo>
                <a:cubicBezTo>
                  <a:pt x="4394815" y="9986939"/>
                  <a:pt x="4387705" y="9977827"/>
                  <a:pt x="4384181" y="9962515"/>
                </a:cubicBezTo>
                <a:cubicBezTo>
                  <a:pt x="4393699" y="9960324"/>
                  <a:pt x="4400808" y="9969437"/>
                  <a:pt x="4404332" y="9984748"/>
                </a:cubicBezTo>
                <a:close/>
                <a:moveTo>
                  <a:pt x="4597266" y="9940345"/>
                </a:moveTo>
                <a:cubicBezTo>
                  <a:pt x="4593742" y="9925033"/>
                  <a:pt x="4596152" y="9913729"/>
                  <a:pt x="4605671" y="9911539"/>
                </a:cubicBezTo>
                <a:cubicBezTo>
                  <a:pt x="4609195" y="9926852"/>
                  <a:pt x="4606786" y="9938154"/>
                  <a:pt x="4597266" y="9940345"/>
                </a:cubicBezTo>
                <a:close/>
                <a:moveTo>
                  <a:pt x="3594304" y="10171175"/>
                </a:moveTo>
                <a:cubicBezTo>
                  <a:pt x="3572114" y="10171089"/>
                  <a:pt x="3549925" y="10171002"/>
                  <a:pt x="3523191" y="10151188"/>
                </a:cubicBezTo>
                <a:cubicBezTo>
                  <a:pt x="3544249" y="10146342"/>
                  <a:pt x="3584088" y="10126786"/>
                  <a:pt x="3594304" y="10171175"/>
                </a:cubicBezTo>
                <a:close/>
                <a:moveTo>
                  <a:pt x="16838202" y="7123527"/>
                </a:moveTo>
                <a:cubicBezTo>
                  <a:pt x="16834016" y="7123624"/>
                  <a:pt x="16829985" y="7121299"/>
                  <a:pt x="16826265" y="7115100"/>
                </a:cubicBezTo>
                <a:cubicBezTo>
                  <a:pt x="16837427" y="7101151"/>
                  <a:pt x="16851379" y="7090691"/>
                  <a:pt x="16863936" y="7091562"/>
                </a:cubicBezTo>
                <a:cubicBezTo>
                  <a:pt x="16868121" y="7091853"/>
                  <a:pt x="16872152" y="7093402"/>
                  <a:pt x="16875872" y="7096502"/>
                </a:cubicBezTo>
                <a:cubicBezTo>
                  <a:pt x="16864711" y="7101152"/>
                  <a:pt x="16850759" y="7123236"/>
                  <a:pt x="16838202" y="7123527"/>
                </a:cubicBezTo>
                <a:close/>
                <a:moveTo>
                  <a:pt x="13241187" y="7953243"/>
                </a:moveTo>
                <a:cubicBezTo>
                  <a:pt x="13241187" y="7930696"/>
                  <a:pt x="13233837" y="7924254"/>
                  <a:pt x="13224645" y="7923448"/>
                </a:cubicBezTo>
                <a:cubicBezTo>
                  <a:pt x="13215455" y="7922643"/>
                  <a:pt x="13204428" y="7927475"/>
                  <a:pt x="13197075" y="7927475"/>
                </a:cubicBezTo>
                <a:cubicBezTo>
                  <a:pt x="13197075" y="7972568"/>
                  <a:pt x="13226484" y="7953243"/>
                  <a:pt x="13241187" y="7953243"/>
                </a:cubicBezTo>
                <a:close/>
                <a:moveTo>
                  <a:pt x="2974879" y="10320524"/>
                </a:moveTo>
                <a:cubicBezTo>
                  <a:pt x="2951902" y="10329655"/>
                  <a:pt x="2917534" y="10309299"/>
                  <a:pt x="2896357" y="10306239"/>
                </a:cubicBezTo>
                <a:cubicBezTo>
                  <a:pt x="2894045" y="10296192"/>
                  <a:pt x="2892888" y="10291168"/>
                  <a:pt x="2891732" y="10286145"/>
                </a:cubicBezTo>
                <a:cubicBezTo>
                  <a:pt x="2925153" y="10289033"/>
                  <a:pt x="2959729" y="10296943"/>
                  <a:pt x="2993150" y="10299830"/>
                </a:cubicBezTo>
                <a:cubicBezTo>
                  <a:pt x="2988932" y="10311160"/>
                  <a:pt x="2982538" y="10317480"/>
                  <a:pt x="2974879" y="10320524"/>
                </a:cubicBezTo>
                <a:close/>
                <a:moveTo>
                  <a:pt x="3673878" y="10172177"/>
                </a:moveTo>
                <a:cubicBezTo>
                  <a:pt x="3653446" y="10171495"/>
                  <a:pt x="3615417" y="10190118"/>
                  <a:pt x="3605023" y="10144953"/>
                </a:cubicBezTo>
                <a:cubicBezTo>
                  <a:pt x="3619230" y="10114764"/>
                  <a:pt x="3654103" y="10155192"/>
                  <a:pt x="3673878" y="10172177"/>
                </a:cubicBezTo>
                <a:close/>
                <a:moveTo>
                  <a:pt x="26021191" y="5031183"/>
                </a:moveTo>
                <a:cubicBezTo>
                  <a:pt x="26011991" y="5036366"/>
                  <a:pt x="26001476" y="5032910"/>
                  <a:pt x="26001475" y="5005267"/>
                </a:cubicBezTo>
                <a:cubicBezTo>
                  <a:pt x="26010825" y="5011410"/>
                  <a:pt x="26020170" y="5017553"/>
                  <a:pt x="26029515" y="5023695"/>
                </a:cubicBezTo>
                <a:cubicBezTo>
                  <a:pt x="26027179" y="5026767"/>
                  <a:pt x="26024258" y="5029455"/>
                  <a:pt x="26021191" y="5031183"/>
                </a:cubicBezTo>
                <a:close/>
                <a:moveTo>
                  <a:pt x="3747309" y="10163730"/>
                </a:moveTo>
                <a:cubicBezTo>
                  <a:pt x="3736874" y="10166132"/>
                  <a:pt x="3734525" y="10155923"/>
                  <a:pt x="3731000" y="10140609"/>
                </a:cubicBezTo>
                <a:cubicBezTo>
                  <a:pt x="3741435" y="10138208"/>
                  <a:pt x="3743785" y="10148416"/>
                  <a:pt x="3747309" y="10163730"/>
                </a:cubicBezTo>
                <a:close/>
                <a:moveTo>
                  <a:pt x="3404464" y="10242635"/>
                </a:moveTo>
                <a:cubicBezTo>
                  <a:pt x="3394947" y="10244825"/>
                  <a:pt x="3387838" y="10235711"/>
                  <a:pt x="3384313" y="10220398"/>
                </a:cubicBezTo>
                <a:cubicBezTo>
                  <a:pt x="3393833" y="10218207"/>
                  <a:pt x="3400940" y="10227321"/>
                  <a:pt x="3404464" y="10242635"/>
                </a:cubicBezTo>
                <a:close/>
                <a:moveTo>
                  <a:pt x="3027712" y="10329346"/>
                </a:moveTo>
                <a:cubicBezTo>
                  <a:pt x="3015849" y="10326071"/>
                  <a:pt x="3004365" y="10324425"/>
                  <a:pt x="2998844" y="10320550"/>
                </a:cubicBezTo>
                <a:cubicBezTo>
                  <a:pt x="3006018" y="10303459"/>
                  <a:pt x="3022087" y="10304908"/>
                  <a:pt x="3027712" y="10329346"/>
                </a:cubicBezTo>
                <a:close/>
                <a:moveTo>
                  <a:pt x="26415746" y="4947373"/>
                </a:moveTo>
                <a:cubicBezTo>
                  <a:pt x="26415745" y="4928127"/>
                  <a:pt x="26420297" y="4915296"/>
                  <a:pt x="26429399" y="4915296"/>
                </a:cubicBezTo>
                <a:cubicBezTo>
                  <a:pt x="26429399" y="4934543"/>
                  <a:pt x="26424848" y="4947373"/>
                  <a:pt x="26415746" y="4947373"/>
                </a:cubicBezTo>
                <a:close/>
                <a:moveTo>
                  <a:pt x="14860239" y="7620406"/>
                </a:moveTo>
                <a:cubicBezTo>
                  <a:pt x="14860239" y="7581754"/>
                  <a:pt x="14845537" y="7588196"/>
                  <a:pt x="14830833" y="7588196"/>
                </a:cubicBezTo>
                <a:cubicBezTo>
                  <a:pt x="14830833" y="7620406"/>
                  <a:pt x="14845537" y="7620406"/>
                  <a:pt x="14860239" y="7620406"/>
                </a:cubicBezTo>
                <a:close/>
                <a:moveTo>
                  <a:pt x="5946339" y="9678159"/>
                </a:moveTo>
                <a:cubicBezTo>
                  <a:pt x="5940441" y="9652531"/>
                  <a:pt x="5921314" y="9663229"/>
                  <a:pt x="5911062" y="9665589"/>
                </a:cubicBezTo>
                <a:cubicBezTo>
                  <a:pt x="5916764" y="9690361"/>
                  <a:pt x="5936087" y="9680518"/>
                  <a:pt x="5946339" y="9678159"/>
                </a:cubicBezTo>
                <a:close/>
                <a:moveTo>
                  <a:pt x="16770416" y="7187754"/>
                </a:moveTo>
                <a:cubicBezTo>
                  <a:pt x="16764374" y="7187059"/>
                  <a:pt x="16758820" y="7182296"/>
                  <a:pt x="16754217" y="7171182"/>
                </a:cubicBezTo>
                <a:cubicBezTo>
                  <a:pt x="16772629" y="7152128"/>
                  <a:pt x="16796646" y="7139426"/>
                  <a:pt x="16815858" y="7126724"/>
                </a:cubicBezTo>
                <a:lnTo>
                  <a:pt x="16819892" y="7134724"/>
                </a:lnTo>
                <a:lnTo>
                  <a:pt x="16815458" y="7125349"/>
                </a:lnTo>
                <a:cubicBezTo>
                  <a:pt x="16817733" y="7118934"/>
                  <a:pt x="16820009" y="7115726"/>
                  <a:pt x="16822284" y="7115726"/>
                </a:cubicBezTo>
                <a:cubicBezTo>
                  <a:pt x="16824559" y="7115726"/>
                  <a:pt x="16826835" y="7118934"/>
                  <a:pt x="16829110" y="7125349"/>
                </a:cubicBezTo>
                <a:cubicBezTo>
                  <a:pt x="16829110" y="7128556"/>
                  <a:pt x="16827973" y="7130159"/>
                  <a:pt x="16826835" y="7132565"/>
                </a:cubicBezTo>
                <a:lnTo>
                  <a:pt x="16824644" y="7144149"/>
                </a:lnTo>
                <a:lnTo>
                  <a:pt x="16825465" y="7145777"/>
                </a:lnTo>
                <a:cubicBezTo>
                  <a:pt x="16811055" y="7155304"/>
                  <a:pt x="16788540" y="7189838"/>
                  <a:pt x="16770416" y="7187754"/>
                </a:cubicBezTo>
                <a:close/>
                <a:moveTo>
                  <a:pt x="14920077" y="7619902"/>
                </a:moveTo>
                <a:cubicBezTo>
                  <a:pt x="14922833" y="7619198"/>
                  <a:pt x="14925590" y="7617184"/>
                  <a:pt x="14928041" y="7613963"/>
                </a:cubicBezTo>
                <a:cubicBezTo>
                  <a:pt x="14947644" y="7594638"/>
                  <a:pt x="14957450" y="7581754"/>
                  <a:pt x="14977054" y="7581754"/>
                </a:cubicBezTo>
                <a:cubicBezTo>
                  <a:pt x="14991757" y="7575312"/>
                  <a:pt x="15006460" y="7575312"/>
                  <a:pt x="15021165" y="7568870"/>
                </a:cubicBezTo>
                <a:cubicBezTo>
                  <a:pt x="15021165" y="7562428"/>
                  <a:pt x="15030150" y="7555986"/>
                  <a:pt x="15035867" y="7555986"/>
                </a:cubicBezTo>
                <a:cubicBezTo>
                  <a:pt x="15059558" y="7555986"/>
                  <a:pt x="15079160" y="7555986"/>
                  <a:pt x="15103667" y="7555986"/>
                </a:cubicBezTo>
                <a:cubicBezTo>
                  <a:pt x="15103667" y="7549544"/>
                  <a:pt x="15103667" y="7536659"/>
                  <a:pt x="15103667" y="7523776"/>
                </a:cubicBezTo>
                <a:cubicBezTo>
                  <a:pt x="15088964" y="7526997"/>
                  <a:pt x="15072013" y="7522166"/>
                  <a:pt x="15055677" y="7522166"/>
                </a:cubicBezTo>
                <a:cubicBezTo>
                  <a:pt x="15039339" y="7522166"/>
                  <a:pt x="15023614" y="7526997"/>
                  <a:pt x="15011361" y="7549544"/>
                </a:cubicBezTo>
                <a:cubicBezTo>
                  <a:pt x="14996657" y="7575312"/>
                  <a:pt x="14972152" y="7568870"/>
                  <a:pt x="14957450" y="7575312"/>
                </a:cubicBezTo>
                <a:cubicBezTo>
                  <a:pt x="14937842" y="7581754"/>
                  <a:pt x="14918239" y="7588196"/>
                  <a:pt x="14903536" y="7588196"/>
                </a:cubicBezTo>
                <a:cubicBezTo>
                  <a:pt x="14903536" y="7612353"/>
                  <a:pt x="14911806" y="7622016"/>
                  <a:pt x="14920077" y="7619902"/>
                </a:cubicBezTo>
                <a:close/>
                <a:moveTo>
                  <a:pt x="13338395" y="7985452"/>
                </a:moveTo>
                <a:cubicBezTo>
                  <a:pt x="13338395" y="7956463"/>
                  <a:pt x="13328798" y="7948411"/>
                  <a:pt x="13316749" y="7947606"/>
                </a:cubicBezTo>
                <a:cubicBezTo>
                  <a:pt x="13304699" y="7946801"/>
                  <a:pt x="13290199" y="7953243"/>
                  <a:pt x="13280399" y="7953243"/>
                </a:cubicBezTo>
                <a:cubicBezTo>
                  <a:pt x="13280399" y="8011221"/>
                  <a:pt x="13323691" y="7985452"/>
                  <a:pt x="13338395" y="7985452"/>
                </a:cubicBezTo>
                <a:close/>
                <a:moveTo>
                  <a:pt x="16754118" y="7200543"/>
                </a:moveTo>
                <a:cubicBezTo>
                  <a:pt x="16751816" y="7201345"/>
                  <a:pt x="16749414" y="7199741"/>
                  <a:pt x="16747012" y="7193324"/>
                </a:cubicBezTo>
                <a:cubicBezTo>
                  <a:pt x="16747012" y="7186909"/>
                  <a:pt x="16751816" y="7180493"/>
                  <a:pt x="16751816" y="7174077"/>
                </a:cubicBezTo>
                <a:cubicBezTo>
                  <a:pt x="16756619" y="7180493"/>
                  <a:pt x="16756619" y="7186909"/>
                  <a:pt x="16760622" y="7193324"/>
                </a:cubicBezTo>
                <a:cubicBezTo>
                  <a:pt x="16758621" y="7196533"/>
                  <a:pt x="16756419" y="7199741"/>
                  <a:pt x="16754118" y="7200543"/>
                </a:cubicBezTo>
                <a:close/>
                <a:moveTo>
                  <a:pt x="14816129" y="7651542"/>
                </a:moveTo>
                <a:cubicBezTo>
                  <a:pt x="14816129" y="7626311"/>
                  <a:pt x="14808778" y="7618527"/>
                  <a:pt x="14799587" y="7617051"/>
                </a:cubicBezTo>
                <a:cubicBezTo>
                  <a:pt x="14790398" y="7615574"/>
                  <a:pt x="14779370" y="7620406"/>
                  <a:pt x="14772019" y="7620406"/>
                </a:cubicBezTo>
                <a:cubicBezTo>
                  <a:pt x="14772018" y="7664426"/>
                  <a:pt x="14801425" y="7651542"/>
                  <a:pt x="14816129" y="7651542"/>
                </a:cubicBezTo>
                <a:close/>
                <a:moveTo>
                  <a:pt x="26444566" y="4980524"/>
                </a:moveTo>
                <a:cubicBezTo>
                  <a:pt x="26444567" y="4954861"/>
                  <a:pt x="26449370" y="4948445"/>
                  <a:pt x="26458173" y="4948445"/>
                </a:cubicBezTo>
                <a:cubicBezTo>
                  <a:pt x="26458174" y="4967692"/>
                  <a:pt x="26454174" y="4980524"/>
                  <a:pt x="26444566" y="4980524"/>
                </a:cubicBezTo>
                <a:close/>
                <a:moveTo>
                  <a:pt x="25255785" y="5255177"/>
                </a:moveTo>
                <a:cubicBezTo>
                  <a:pt x="25255786" y="5235930"/>
                  <a:pt x="25260336" y="5223098"/>
                  <a:pt x="25269439" y="5223098"/>
                </a:cubicBezTo>
                <a:cubicBezTo>
                  <a:pt x="25269439" y="5242345"/>
                  <a:pt x="25264888" y="5255177"/>
                  <a:pt x="25255785" y="5255177"/>
                </a:cubicBezTo>
                <a:close/>
                <a:moveTo>
                  <a:pt x="25684469" y="5160469"/>
                </a:moveTo>
                <a:cubicBezTo>
                  <a:pt x="25684469" y="5141222"/>
                  <a:pt x="25688473" y="5128390"/>
                  <a:pt x="25698079" y="5128390"/>
                </a:cubicBezTo>
                <a:cubicBezTo>
                  <a:pt x="25698080" y="5147637"/>
                  <a:pt x="25693276" y="5160469"/>
                  <a:pt x="25684469" y="5160469"/>
                </a:cubicBezTo>
                <a:close/>
                <a:moveTo>
                  <a:pt x="3701202" y="10221948"/>
                </a:moveTo>
                <a:cubicBezTo>
                  <a:pt x="3691428" y="10224197"/>
                  <a:pt x="3681654" y="10226446"/>
                  <a:pt x="3671877" y="10228696"/>
                </a:cubicBezTo>
                <a:cubicBezTo>
                  <a:pt x="3670703" y="10223592"/>
                  <a:pt x="3668353" y="10213383"/>
                  <a:pt x="3666004" y="10203174"/>
                </a:cubicBezTo>
                <a:cubicBezTo>
                  <a:pt x="3675780" y="10200924"/>
                  <a:pt x="3685554" y="10198675"/>
                  <a:pt x="3695328" y="10196425"/>
                </a:cubicBezTo>
                <a:cubicBezTo>
                  <a:pt x="3697677" y="10206634"/>
                  <a:pt x="3700027" y="10216843"/>
                  <a:pt x="3701202" y="10221948"/>
                </a:cubicBezTo>
                <a:close/>
                <a:moveTo>
                  <a:pt x="4481086" y="10042460"/>
                </a:moveTo>
                <a:cubicBezTo>
                  <a:pt x="4471569" y="10044651"/>
                  <a:pt x="4464459" y="10035538"/>
                  <a:pt x="4460935" y="10020224"/>
                </a:cubicBezTo>
                <a:cubicBezTo>
                  <a:pt x="4470455" y="10018033"/>
                  <a:pt x="4477562" y="10027147"/>
                  <a:pt x="4481086" y="10042460"/>
                </a:cubicBezTo>
                <a:close/>
                <a:moveTo>
                  <a:pt x="4613741" y="10011930"/>
                </a:moveTo>
                <a:cubicBezTo>
                  <a:pt x="4610217" y="9996617"/>
                  <a:pt x="4612627" y="9985312"/>
                  <a:pt x="4622145" y="9983121"/>
                </a:cubicBezTo>
                <a:cubicBezTo>
                  <a:pt x="4626844" y="10003540"/>
                  <a:pt x="4623261" y="10009739"/>
                  <a:pt x="4613741" y="10011930"/>
                </a:cubicBezTo>
                <a:close/>
                <a:moveTo>
                  <a:pt x="4658160" y="10001708"/>
                </a:moveTo>
                <a:cubicBezTo>
                  <a:pt x="4648113" y="10004020"/>
                  <a:pt x="4641577" y="9994775"/>
                  <a:pt x="4638052" y="9979460"/>
                </a:cubicBezTo>
                <a:cubicBezTo>
                  <a:pt x="4647262" y="9977341"/>
                  <a:pt x="4654636" y="9986394"/>
                  <a:pt x="4658160" y="10001708"/>
                </a:cubicBezTo>
                <a:close/>
                <a:moveTo>
                  <a:pt x="4797259" y="9985564"/>
                </a:moveTo>
                <a:cubicBezTo>
                  <a:pt x="4760829" y="9993948"/>
                  <a:pt x="4718011" y="9998379"/>
                  <a:pt x="4671637" y="9987358"/>
                </a:cubicBezTo>
                <a:cubicBezTo>
                  <a:pt x="4691269" y="9977417"/>
                  <a:pt x="4703325" y="9958372"/>
                  <a:pt x="4716565" y="9944478"/>
                </a:cubicBezTo>
                <a:cubicBezTo>
                  <a:pt x="4729809" y="9930584"/>
                  <a:pt x="4742587" y="9938489"/>
                  <a:pt x="4759384" y="9940046"/>
                </a:cubicBezTo>
                <a:cubicBezTo>
                  <a:pt x="4756551" y="9951546"/>
                  <a:pt x="4753717" y="9963044"/>
                  <a:pt x="4749699" y="9969393"/>
                </a:cubicBezTo>
                <a:cubicBezTo>
                  <a:pt x="4762478" y="9977298"/>
                  <a:pt x="4780461" y="9984006"/>
                  <a:pt x="4797259" y="9985564"/>
                </a:cubicBezTo>
                <a:close/>
                <a:moveTo>
                  <a:pt x="26747167" y="4947373"/>
                </a:moveTo>
                <a:cubicBezTo>
                  <a:pt x="26747167" y="4921711"/>
                  <a:pt x="26751714" y="4915296"/>
                  <a:pt x="26760816" y="4915296"/>
                </a:cubicBezTo>
                <a:cubicBezTo>
                  <a:pt x="26760817" y="4934542"/>
                  <a:pt x="26756266" y="4947373"/>
                  <a:pt x="26747167" y="4947373"/>
                </a:cubicBezTo>
                <a:close/>
                <a:moveTo>
                  <a:pt x="13411916" y="8017663"/>
                </a:moveTo>
                <a:cubicBezTo>
                  <a:pt x="13411916" y="7998337"/>
                  <a:pt x="13407014" y="7985452"/>
                  <a:pt x="13397211" y="7985452"/>
                </a:cubicBezTo>
                <a:cubicBezTo>
                  <a:pt x="13397211" y="8004779"/>
                  <a:pt x="13402112" y="8017663"/>
                  <a:pt x="13411916" y="8017663"/>
                </a:cubicBezTo>
                <a:close/>
                <a:moveTo>
                  <a:pt x="25313426" y="5283520"/>
                </a:moveTo>
                <a:cubicBezTo>
                  <a:pt x="25313427" y="5263064"/>
                  <a:pt x="25317975" y="5256245"/>
                  <a:pt x="25327076" y="5256245"/>
                </a:cubicBezTo>
                <a:cubicBezTo>
                  <a:pt x="25327076" y="5276701"/>
                  <a:pt x="25317975" y="5283520"/>
                  <a:pt x="25313426" y="5283520"/>
                </a:cubicBezTo>
                <a:close/>
                <a:moveTo>
                  <a:pt x="3186381" y="10394404"/>
                </a:moveTo>
                <a:cubicBezTo>
                  <a:pt x="3179122" y="10362861"/>
                  <a:pt x="3199587" y="10363687"/>
                  <a:pt x="3209635" y="10361374"/>
                </a:cubicBezTo>
                <a:cubicBezTo>
                  <a:pt x="3216894" y="10392916"/>
                  <a:pt x="3195592" y="10392284"/>
                  <a:pt x="3186381" y="10394404"/>
                </a:cubicBezTo>
                <a:close/>
                <a:moveTo>
                  <a:pt x="3970327" y="10215549"/>
                </a:moveTo>
                <a:cubicBezTo>
                  <a:pt x="3965628" y="10195130"/>
                  <a:pt x="3969212" y="10188930"/>
                  <a:pt x="3978733" y="10186739"/>
                </a:cubicBezTo>
                <a:cubicBezTo>
                  <a:pt x="3983432" y="10207157"/>
                  <a:pt x="3979847" y="10213358"/>
                  <a:pt x="3970327" y="10215549"/>
                </a:cubicBezTo>
                <a:close/>
                <a:moveTo>
                  <a:pt x="4881282" y="10005896"/>
                </a:moveTo>
                <a:cubicBezTo>
                  <a:pt x="4876522" y="10006991"/>
                  <a:pt x="4865827" y="10004078"/>
                  <a:pt x="4861128" y="9983660"/>
                </a:cubicBezTo>
                <a:cubicBezTo>
                  <a:pt x="4870648" y="9981469"/>
                  <a:pt x="4876583" y="9985478"/>
                  <a:pt x="4881282" y="10005896"/>
                </a:cubicBezTo>
                <a:close/>
                <a:moveTo>
                  <a:pt x="26084332" y="5127318"/>
                </a:moveTo>
                <a:cubicBezTo>
                  <a:pt x="26084332" y="5108072"/>
                  <a:pt x="26088883" y="5095241"/>
                  <a:pt x="26097982" y="5095241"/>
                </a:cubicBezTo>
                <a:cubicBezTo>
                  <a:pt x="26097982" y="5120902"/>
                  <a:pt x="26093430" y="5127318"/>
                  <a:pt x="26084332" y="5127318"/>
                </a:cubicBezTo>
                <a:close/>
                <a:moveTo>
                  <a:pt x="13538531" y="8017663"/>
                </a:moveTo>
                <a:cubicBezTo>
                  <a:pt x="13538531" y="7985452"/>
                  <a:pt x="13515456" y="7977400"/>
                  <a:pt x="13489927" y="7977400"/>
                </a:cubicBezTo>
                <a:cubicBezTo>
                  <a:pt x="13464401" y="7977400"/>
                  <a:pt x="13436421" y="7985452"/>
                  <a:pt x="13426618" y="7985452"/>
                </a:cubicBezTo>
                <a:cubicBezTo>
                  <a:pt x="13426619" y="8049872"/>
                  <a:pt x="13523828" y="8017663"/>
                  <a:pt x="13538531" y="8017663"/>
                </a:cubicBezTo>
                <a:close/>
                <a:moveTo>
                  <a:pt x="25558386" y="5255177"/>
                </a:moveTo>
                <a:cubicBezTo>
                  <a:pt x="25558385" y="5235930"/>
                  <a:pt x="25558386" y="5223098"/>
                  <a:pt x="25572039" y="5223098"/>
                </a:cubicBezTo>
                <a:cubicBezTo>
                  <a:pt x="25572038" y="5242345"/>
                  <a:pt x="25567488" y="5255177"/>
                  <a:pt x="25558386" y="5255177"/>
                </a:cubicBezTo>
                <a:close/>
                <a:moveTo>
                  <a:pt x="16538075" y="7338753"/>
                </a:moveTo>
                <a:cubicBezTo>
                  <a:pt x="16562842" y="7249396"/>
                  <a:pt x="16616503" y="7237695"/>
                  <a:pt x="16656130" y="7193017"/>
                </a:cubicBezTo>
                <a:cubicBezTo>
                  <a:pt x="16656130" y="7243014"/>
                  <a:pt x="16641270" y="7262161"/>
                  <a:pt x="16621456" y="7281310"/>
                </a:cubicBezTo>
                <a:cubicBezTo>
                  <a:pt x="16592563" y="7300457"/>
                  <a:pt x="16567795" y="7319605"/>
                  <a:pt x="16538075" y="7338753"/>
                </a:cubicBezTo>
                <a:close/>
                <a:moveTo>
                  <a:pt x="25756517" y="5222026"/>
                </a:moveTo>
                <a:cubicBezTo>
                  <a:pt x="25756517" y="5197434"/>
                  <a:pt x="25761068" y="5189949"/>
                  <a:pt x="25770168" y="5189949"/>
                </a:cubicBezTo>
                <a:cubicBezTo>
                  <a:pt x="25770168" y="5209195"/>
                  <a:pt x="25765616" y="5222026"/>
                  <a:pt x="25756517" y="5222026"/>
                </a:cubicBezTo>
                <a:close/>
                <a:moveTo>
                  <a:pt x="5009108" y="10007805"/>
                </a:moveTo>
                <a:cubicBezTo>
                  <a:pt x="4992992" y="10011514"/>
                  <a:pt x="4972890" y="10009392"/>
                  <a:pt x="4962842" y="10011704"/>
                </a:cubicBezTo>
                <a:cubicBezTo>
                  <a:pt x="4949863" y="9955307"/>
                  <a:pt x="5011362" y="9973545"/>
                  <a:pt x="5031455" y="9968921"/>
                </a:cubicBezTo>
                <a:cubicBezTo>
                  <a:pt x="5037354" y="9994556"/>
                  <a:pt x="5025224" y="10004096"/>
                  <a:pt x="5009108" y="10007805"/>
                </a:cubicBezTo>
                <a:close/>
                <a:moveTo>
                  <a:pt x="16472983" y="7369763"/>
                </a:moveTo>
                <a:cubicBezTo>
                  <a:pt x="16465443" y="7372067"/>
                  <a:pt x="16456646" y="7367460"/>
                  <a:pt x="16451620" y="7358245"/>
                </a:cubicBezTo>
                <a:cubicBezTo>
                  <a:pt x="16461673" y="7352103"/>
                  <a:pt x="16471726" y="7345959"/>
                  <a:pt x="16486806" y="7339816"/>
                </a:cubicBezTo>
                <a:cubicBezTo>
                  <a:pt x="16486806" y="7358245"/>
                  <a:pt x="16480523" y="7367460"/>
                  <a:pt x="16472983" y="7369763"/>
                </a:cubicBezTo>
                <a:close/>
                <a:moveTo>
                  <a:pt x="26790391" y="5004281"/>
                </a:moveTo>
                <a:cubicBezTo>
                  <a:pt x="26790391" y="4986526"/>
                  <a:pt x="26794942" y="4981593"/>
                  <a:pt x="26804043" y="4981593"/>
                </a:cubicBezTo>
                <a:cubicBezTo>
                  <a:pt x="26804044" y="4999349"/>
                  <a:pt x="26799493" y="5004281"/>
                  <a:pt x="26790391" y="5004281"/>
                </a:cubicBezTo>
                <a:close/>
                <a:moveTo>
                  <a:pt x="16454521" y="7385223"/>
                </a:moveTo>
                <a:cubicBezTo>
                  <a:pt x="16452219" y="7386025"/>
                  <a:pt x="16450017" y="7384421"/>
                  <a:pt x="16448016" y="7378006"/>
                </a:cubicBezTo>
                <a:cubicBezTo>
                  <a:pt x="16448016" y="7365175"/>
                  <a:pt x="16452019" y="7358760"/>
                  <a:pt x="16452019" y="7358760"/>
                </a:cubicBezTo>
                <a:cubicBezTo>
                  <a:pt x="16456822" y="7365175"/>
                  <a:pt x="16461626" y="7371591"/>
                  <a:pt x="16461626" y="7378006"/>
                </a:cubicBezTo>
                <a:cubicBezTo>
                  <a:pt x="16459224" y="7381213"/>
                  <a:pt x="16456822" y="7384421"/>
                  <a:pt x="16454521" y="7385223"/>
                </a:cubicBezTo>
                <a:close/>
                <a:moveTo>
                  <a:pt x="25043249" y="5411409"/>
                </a:moveTo>
                <a:cubicBezTo>
                  <a:pt x="25043249" y="5391586"/>
                  <a:pt x="25048053" y="5380024"/>
                  <a:pt x="25053957" y="5376720"/>
                </a:cubicBezTo>
                <a:lnTo>
                  <a:pt x="25062108" y="5377815"/>
                </a:lnTo>
                <a:lnTo>
                  <a:pt x="25070066" y="5360423"/>
                </a:lnTo>
                <a:cubicBezTo>
                  <a:pt x="25072468" y="5366838"/>
                  <a:pt x="25072468" y="5371649"/>
                  <a:pt x="25071867" y="5376461"/>
                </a:cubicBezTo>
                <a:lnTo>
                  <a:pt x="25070343" y="5390030"/>
                </a:lnTo>
                <a:lnTo>
                  <a:pt x="25071268" y="5391586"/>
                </a:lnTo>
                <a:lnTo>
                  <a:pt x="25070073" y="5392430"/>
                </a:lnTo>
                <a:lnTo>
                  <a:pt x="25070067" y="5392499"/>
                </a:lnTo>
                <a:lnTo>
                  <a:pt x="25070043" y="5392453"/>
                </a:lnTo>
                <a:close/>
                <a:moveTo>
                  <a:pt x="3981600" y="10264529"/>
                </a:moveTo>
                <a:cubicBezTo>
                  <a:pt x="3976901" y="10244113"/>
                  <a:pt x="3980486" y="10237913"/>
                  <a:pt x="3990006" y="10235722"/>
                </a:cubicBezTo>
                <a:cubicBezTo>
                  <a:pt x="3993530" y="10251034"/>
                  <a:pt x="3991120" y="10262338"/>
                  <a:pt x="3981600" y="10264529"/>
                </a:cubicBezTo>
                <a:close/>
                <a:moveTo>
                  <a:pt x="5160049" y="9993314"/>
                </a:moveTo>
                <a:cubicBezTo>
                  <a:pt x="5145606" y="9996638"/>
                  <a:pt x="5125217" y="10001330"/>
                  <a:pt x="5109925" y="10004850"/>
                </a:cubicBezTo>
                <a:cubicBezTo>
                  <a:pt x="5094632" y="10008369"/>
                  <a:pt x="5084438" y="10010715"/>
                  <a:pt x="5074243" y="10013062"/>
                </a:cubicBezTo>
                <a:cubicBezTo>
                  <a:pt x="5071893" y="10002853"/>
                  <a:pt x="5069544" y="9992645"/>
                  <a:pt x="5068369" y="9987541"/>
                </a:cubicBezTo>
                <a:cubicBezTo>
                  <a:pt x="5083662" y="9984022"/>
                  <a:pt x="5104052" y="9979329"/>
                  <a:pt x="5124441" y="9974637"/>
                </a:cubicBezTo>
                <a:cubicBezTo>
                  <a:pt x="5134635" y="9972291"/>
                  <a:pt x="5144831" y="9969944"/>
                  <a:pt x="5154175" y="9967794"/>
                </a:cubicBezTo>
                <a:cubicBezTo>
                  <a:pt x="5155350" y="9972898"/>
                  <a:pt x="5157699" y="9983105"/>
                  <a:pt x="5160049" y="9993314"/>
                </a:cubicBezTo>
                <a:close/>
                <a:moveTo>
                  <a:pt x="9156328" y="9074314"/>
                </a:moveTo>
                <a:cubicBezTo>
                  <a:pt x="9151609" y="9053812"/>
                  <a:pt x="9145303" y="9049866"/>
                  <a:pt x="9135053" y="9052225"/>
                </a:cubicBezTo>
                <a:cubicBezTo>
                  <a:pt x="9138591" y="9067602"/>
                  <a:pt x="9146076" y="9076673"/>
                  <a:pt x="9156328" y="9074314"/>
                </a:cubicBezTo>
                <a:close/>
                <a:moveTo>
                  <a:pt x="25396280" y="5345145"/>
                </a:moveTo>
                <a:cubicBezTo>
                  <a:pt x="25396280" y="5325899"/>
                  <a:pt x="25400831" y="5313068"/>
                  <a:pt x="25409932" y="5313068"/>
                </a:cubicBezTo>
                <a:cubicBezTo>
                  <a:pt x="25409933" y="5338730"/>
                  <a:pt x="25405382" y="5345145"/>
                  <a:pt x="25396280" y="5345145"/>
                </a:cubicBezTo>
                <a:close/>
                <a:moveTo>
                  <a:pt x="16305589" y="7446893"/>
                </a:moveTo>
                <a:lnTo>
                  <a:pt x="16306077" y="7445068"/>
                </a:lnTo>
                <a:cubicBezTo>
                  <a:pt x="16306558" y="7443275"/>
                  <a:pt x="16306438" y="7443724"/>
                  <a:pt x="16305988" y="7445404"/>
                </a:cubicBezTo>
                <a:close/>
                <a:moveTo>
                  <a:pt x="9114717" y="9104578"/>
                </a:moveTo>
                <a:cubicBezTo>
                  <a:pt x="9111375" y="9090055"/>
                  <a:pt x="9105070" y="9086110"/>
                  <a:pt x="9094819" y="9088470"/>
                </a:cubicBezTo>
                <a:cubicBezTo>
                  <a:pt x="9098357" y="9103846"/>
                  <a:pt x="9104466" y="9106937"/>
                  <a:pt x="9114717" y="9104578"/>
                </a:cubicBezTo>
                <a:close/>
                <a:moveTo>
                  <a:pt x="4762146" y="10106538"/>
                </a:moveTo>
                <a:cubicBezTo>
                  <a:pt x="4758802" y="10092008"/>
                  <a:pt x="4752495" y="10088061"/>
                  <a:pt x="4742240" y="10090421"/>
                </a:cubicBezTo>
                <a:cubicBezTo>
                  <a:pt x="4745780" y="10105805"/>
                  <a:pt x="4751891" y="10108898"/>
                  <a:pt x="4762146" y="10106538"/>
                </a:cubicBezTo>
                <a:close/>
                <a:moveTo>
                  <a:pt x="3382792" y="10426595"/>
                </a:moveTo>
                <a:cubicBezTo>
                  <a:pt x="3371988" y="10426899"/>
                  <a:pt x="3363719" y="10421726"/>
                  <a:pt x="3360476" y="10407635"/>
                </a:cubicBezTo>
                <a:cubicBezTo>
                  <a:pt x="3375106" y="10404268"/>
                  <a:pt x="3390593" y="10400704"/>
                  <a:pt x="3384605" y="10374689"/>
                </a:cubicBezTo>
                <a:cubicBezTo>
                  <a:pt x="3372991" y="10377362"/>
                  <a:pt x="3354491" y="10387783"/>
                  <a:pt x="3342434" y="10377461"/>
                </a:cubicBezTo>
                <a:lnTo>
                  <a:pt x="3334218" y="10361508"/>
                </a:lnTo>
                <a:lnTo>
                  <a:pt x="3319298" y="10362166"/>
                </a:lnTo>
                <a:cubicBezTo>
                  <a:pt x="3313489" y="10360287"/>
                  <a:pt x="3308255" y="10355058"/>
                  <a:pt x="3305442" y="10342839"/>
                </a:cubicBezTo>
                <a:cubicBezTo>
                  <a:pt x="3313098" y="10341077"/>
                  <a:pt x="3322993" y="10335906"/>
                  <a:pt x="3330309" y="10345801"/>
                </a:cubicBezTo>
                <a:lnTo>
                  <a:pt x="3335583" y="10358910"/>
                </a:lnTo>
                <a:lnTo>
                  <a:pt x="3368358" y="10355573"/>
                </a:lnTo>
                <a:cubicBezTo>
                  <a:pt x="3404696" y="10355685"/>
                  <a:pt x="3443588" y="10365224"/>
                  <a:pt x="3481129" y="10368910"/>
                </a:cubicBezTo>
                <a:cubicBezTo>
                  <a:pt x="3470413" y="10375485"/>
                  <a:pt x="3415198" y="10425685"/>
                  <a:pt x="3382792" y="10426595"/>
                </a:cubicBezTo>
                <a:close/>
                <a:moveTo>
                  <a:pt x="5227146" y="10006072"/>
                </a:moveTo>
                <a:cubicBezTo>
                  <a:pt x="5209368" y="10009378"/>
                  <a:pt x="5188335" y="10007488"/>
                  <a:pt x="5180510" y="10009289"/>
                </a:cubicBezTo>
                <a:cubicBezTo>
                  <a:pt x="5170116" y="9964125"/>
                  <a:pt x="5238599" y="9975283"/>
                  <a:pt x="5254248" y="9971681"/>
                </a:cubicBezTo>
                <a:cubicBezTo>
                  <a:pt x="5259445" y="9994263"/>
                  <a:pt x="5244924" y="10002765"/>
                  <a:pt x="5227146" y="10006072"/>
                </a:cubicBezTo>
                <a:close/>
                <a:moveTo>
                  <a:pt x="16302091" y="7459965"/>
                </a:moveTo>
                <a:lnTo>
                  <a:pt x="16303917" y="7453137"/>
                </a:lnTo>
                <a:lnTo>
                  <a:pt x="16305589" y="7446893"/>
                </a:lnTo>
                <a:lnTo>
                  <a:pt x="16304238" y="7451941"/>
                </a:lnTo>
                <a:close/>
                <a:moveTo>
                  <a:pt x="16300318" y="7466585"/>
                </a:moveTo>
                <a:lnTo>
                  <a:pt x="16302091" y="7459965"/>
                </a:lnTo>
                <a:lnTo>
                  <a:pt x="16301488" y="7462215"/>
                </a:lnTo>
                <a:cubicBezTo>
                  <a:pt x="16300798" y="7464792"/>
                  <a:pt x="16300318" y="7466585"/>
                  <a:pt x="16300318" y="7466585"/>
                </a:cubicBezTo>
                <a:close/>
                <a:moveTo>
                  <a:pt x="16334776" y="7459032"/>
                </a:moveTo>
                <a:cubicBezTo>
                  <a:pt x="16324481" y="7464575"/>
                  <a:pt x="16314792" y="7464575"/>
                  <a:pt x="16307525" y="7448351"/>
                </a:cubicBezTo>
                <a:cubicBezTo>
                  <a:pt x="16336593" y="7429695"/>
                  <a:pt x="16382011" y="7359326"/>
                  <a:pt x="16416870" y="7360898"/>
                </a:cubicBezTo>
                <a:cubicBezTo>
                  <a:pt x="16428490" y="7361422"/>
                  <a:pt x="16438935" y="7369939"/>
                  <a:pt x="16447211" y="7391029"/>
                </a:cubicBezTo>
                <a:cubicBezTo>
                  <a:pt x="16418951" y="7404008"/>
                  <a:pt x="16394728" y="7416986"/>
                  <a:pt x="16365660" y="7436454"/>
                </a:cubicBezTo>
                <a:cubicBezTo>
                  <a:pt x="16355971" y="7442403"/>
                  <a:pt x="16345071" y="7453489"/>
                  <a:pt x="16334776" y="7459032"/>
                </a:cubicBezTo>
                <a:close/>
                <a:moveTo>
                  <a:pt x="3610689" y="10397497"/>
                </a:moveTo>
                <a:cubicBezTo>
                  <a:pt x="3600253" y="10399898"/>
                  <a:pt x="3597904" y="10389690"/>
                  <a:pt x="3594380" y="10374378"/>
                </a:cubicBezTo>
                <a:cubicBezTo>
                  <a:pt x="3604815" y="10371977"/>
                  <a:pt x="3607165" y="10382185"/>
                  <a:pt x="3610689" y="10397497"/>
                </a:cubicBezTo>
                <a:close/>
                <a:moveTo>
                  <a:pt x="4322758" y="10233617"/>
                </a:moveTo>
                <a:cubicBezTo>
                  <a:pt x="4313240" y="10235807"/>
                  <a:pt x="4306131" y="10226695"/>
                  <a:pt x="4302607" y="10211383"/>
                </a:cubicBezTo>
                <a:cubicBezTo>
                  <a:pt x="4312124" y="10209193"/>
                  <a:pt x="4319234" y="10218305"/>
                  <a:pt x="4322758" y="10233617"/>
                </a:cubicBezTo>
                <a:close/>
                <a:moveTo>
                  <a:pt x="5384347" y="9991642"/>
                </a:moveTo>
                <a:cubicBezTo>
                  <a:pt x="5374805" y="9992486"/>
                  <a:pt x="5365929" y="9987767"/>
                  <a:pt x="5361199" y="9967218"/>
                </a:cubicBezTo>
                <a:cubicBezTo>
                  <a:pt x="5375994" y="9963813"/>
                  <a:pt x="5402237" y="9942446"/>
                  <a:pt x="5411498" y="9982689"/>
                </a:cubicBezTo>
                <a:cubicBezTo>
                  <a:pt x="5404100" y="9984391"/>
                  <a:pt x="5393890" y="9990798"/>
                  <a:pt x="5384347" y="9991642"/>
                </a:cubicBezTo>
                <a:close/>
                <a:moveTo>
                  <a:pt x="5067523" y="10064834"/>
                </a:moveTo>
                <a:cubicBezTo>
                  <a:pt x="5064317" y="10065571"/>
                  <a:pt x="5061183" y="10065939"/>
                  <a:pt x="5058740" y="10066501"/>
                </a:cubicBezTo>
                <a:cubicBezTo>
                  <a:pt x="5051515" y="10035105"/>
                  <a:pt x="5067210" y="10036215"/>
                  <a:pt x="5081871" y="10032841"/>
                </a:cubicBezTo>
                <a:cubicBezTo>
                  <a:pt x="5087445" y="10057061"/>
                  <a:pt x="5077146" y="10062619"/>
                  <a:pt x="5067523" y="10064834"/>
                </a:cubicBezTo>
                <a:close/>
                <a:moveTo>
                  <a:pt x="3458781" y="10435080"/>
                </a:moveTo>
                <a:cubicBezTo>
                  <a:pt x="3455573" y="10435818"/>
                  <a:pt x="3452440" y="10436185"/>
                  <a:pt x="3449998" y="10436747"/>
                </a:cubicBezTo>
                <a:cubicBezTo>
                  <a:pt x="3442772" y="10405351"/>
                  <a:pt x="3458465" y="10406461"/>
                  <a:pt x="3473130" y="10403086"/>
                </a:cubicBezTo>
                <a:cubicBezTo>
                  <a:pt x="3478704" y="10427306"/>
                  <a:pt x="3468402" y="10432866"/>
                  <a:pt x="3458781" y="10435080"/>
                </a:cubicBezTo>
                <a:close/>
                <a:moveTo>
                  <a:pt x="25457519" y="5378296"/>
                </a:moveTo>
                <a:cubicBezTo>
                  <a:pt x="25457520" y="5352633"/>
                  <a:pt x="25462070" y="5346217"/>
                  <a:pt x="25471172" y="5346217"/>
                </a:cubicBezTo>
                <a:cubicBezTo>
                  <a:pt x="25471173" y="5371880"/>
                  <a:pt x="25466622" y="5378296"/>
                  <a:pt x="25457519" y="5378296"/>
                </a:cubicBezTo>
                <a:close/>
                <a:moveTo>
                  <a:pt x="3832379" y="10374246"/>
                </a:moveTo>
                <a:cubicBezTo>
                  <a:pt x="3828854" y="10358932"/>
                  <a:pt x="3826505" y="10348723"/>
                  <a:pt x="3836940" y="10346321"/>
                </a:cubicBezTo>
                <a:cubicBezTo>
                  <a:pt x="3840464" y="10361636"/>
                  <a:pt x="3842814" y="10371844"/>
                  <a:pt x="3832379" y="10374246"/>
                </a:cubicBezTo>
                <a:close/>
                <a:moveTo>
                  <a:pt x="4430551" y="10236579"/>
                </a:moveTo>
                <a:cubicBezTo>
                  <a:pt x="4421034" y="10238769"/>
                  <a:pt x="4413924" y="10229656"/>
                  <a:pt x="4410399" y="10214342"/>
                </a:cubicBezTo>
                <a:cubicBezTo>
                  <a:pt x="4419918" y="10212152"/>
                  <a:pt x="4427027" y="10221266"/>
                  <a:pt x="4430551" y="10236579"/>
                </a:cubicBezTo>
                <a:close/>
                <a:moveTo>
                  <a:pt x="16181441" y="7534158"/>
                </a:moveTo>
                <a:cubicBezTo>
                  <a:pt x="16179166" y="7534158"/>
                  <a:pt x="16176890" y="7530749"/>
                  <a:pt x="16174615" y="7523930"/>
                </a:cubicBezTo>
                <a:cubicBezTo>
                  <a:pt x="16176889" y="7517111"/>
                  <a:pt x="16179165" y="7513702"/>
                  <a:pt x="16181441" y="7513702"/>
                </a:cubicBezTo>
                <a:cubicBezTo>
                  <a:pt x="16183717" y="7513702"/>
                  <a:pt x="16185990" y="7517111"/>
                  <a:pt x="16188267" y="7523930"/>
                </a:cubicBezTo>
                <a:cubicBezTo>
                  <a:pt x="16185992" y="7530749"/>
                  <a:pt x="16183717" y="7534158"/>
                  <a:pt x="16181441" y="7534158"/>
                </a:cubicBezTo>
                <a:close/>
                <a:moveTo>
                  <a:pt x="4476373" y="10228822"/>
                </a:moveTo>
                <a:cubicBezTo>
                  <a:pt x="4461708" y="10232197"/>
                  <a:pt x="4448172" y="10240460"/>
                  <a:pt x="4441422" y="10211134"/>
                </a:cubicBezTo>
                <a:cubicBezTo>
                  <a:pt x="4456084" y="10207760"/>
                  <a:pt x="4470749" y="10204385"/>
                  <a:pt x="4476373" y="10228822"/>
                </a:cubicBezTo>
                <a:close/>
                <a:moveTo>
                  <a:pt x="3516485" y="10449737"/>
                </a:moveTo>
                <a:cubicBezTo>
                  <a:pt x="3510861" y="10425299"/>
                  <a:pt x="3525092" y="10422024"/>
                  <a:pt x="3540160" y="10418556"/>
                </a:cubicBezTo>
                <a:cubicBezTo>
                  <a:pt x="3546909" y="10447883"/>
                  <a:pt x="3526529" y="10447426"/>
                  <a:pt x="3516485" y="10449737"/>
                </a:cubicBezTo>
                <a:close/>
                <a:moveTo>
                  <a:pt x="8554625" y="9290609"/>
                </a:moveTo>
                <a:cubicBezTo>
                  <a:pt x="8550637" y="9290854"/>
                  <a:pt x="8546503" y="9290462"/>
                  <a:pt x="8541382" y="9291640"/>
                </a:cubicBezTo>
                <a:lnTo>
                  <a:pt x="8556669" y="9289804"/>
                </a:lnTo>
                <a:close/>
                <a:moveTo>
                  <a:pt x="13972699" y="8044254"/>
                </a:moveTo>
                <a:cubicBezTo>
                  <a:pt x="13963599" y="8044254"/>
                  <a:pt x="13959047" y="8037435"/>
                  <a:pt x="13959047" y="8016979"/>
                </a:cubicBezTo>
                <a:cubicBezTo>
                  <a:pt x="13963599" y="8016979"/>
                  <a:pt x="13972699" y="8023797"/>
                  <a:pt x="13972699" y="8044254"/>
                </a:cubicBezTo>
                <a:close/>
                <a:moveTo>
                  <a:pt x="16226240" y="7542475"/>
                </a:moveTo>
                <a:cubicBezTo>
                  <a:pt x="16209954" y="7547283"/>
                  <a:pt x="16194550" y="7540873"/>
                  <a:pt x="16181819" y="7511573"/>
                </a:cubicBezTo>
                <a:cubicBezTo>
                  <a:pt x="16210916" y="7496923"/>
                  <a:pt x="16245089" y="7460908"/>
                  <a:pt x="16276571" y="7462586"/>
                </a:cubicBezTo>
                <a:cubicBezTo>
                  <a:pt x="16287066" y="7463146"/>
                  <a:pt x="16297219" y="7467893"/>
                  <a:pt x="16306715" y="7479017"/>
                </a:cubicBezTo>
                <a:cubicBezTo>
                  <a:pt x="16282974" y="7495295"/>
                  <a:pt x="16253383" y="7534463"/>
                  <a:pt x="16226240" y="7542475"/>
                </a:cubicBezTo>
                <a:close/>
                <a:moveTo>
                  <a:pt x="4526418" y="10235595"/>
                </a:moveTo>
                <a:cubicBezTo>
                  <a:pt x="4522924" y="10220413"/>
                  <a:pt x="4519429" y="10205229"/>
                  <a:pt x="4515935" y="10190047"/>
                </a:cubicBezTo>
                <a:cubicBezTo>
                  <a:pt x="4541380" y="10189520"/>
                  <a:pt x="4566497" y="10183739"/>
                  <a:pt x="4592779" y="10183020"/>
                </a:cubicBezTo>
                <a:cubicBezTo>
                  <a:pt x="4588190" y="10232037"/>
                  <a:pt x="4544510" y="10226103"/>
                  <a:pt x="4526418" y="10235595"/>
                </a:cubicBezTo>
                <a:close/>
                <a:moveTo>
                  <a:pt x="25494928" y="5411374"/>
                </a:moveTo>
                <a:cubicBezTo>
                  <a:pt x="25492436" y="5397736"/>
                  <a:pt x="25491189" y="5390918"/>
                  <a:pt x="25491813" y="5388361"/>
                </a:cubicBezTo>
                <a:cubicBezTo>
                  <a:pt x="25492436" y="5385803"/>
                  <a:pt x="25494929" y="5387509"/>
                  <a:pt x="25499918" y="5390918"/>
                </a:cubicBezTo>
                <a:cubicBezTo>
                  <a:pt x="25499917" y="5396600"/>
                  <a:pt x="25494928" y="5404555"/>
                  <a:pt x="25494928" y="5411374"/>
                </a:cubicBezTo>
                <a:close/>
                <a:moveTo>
                  <a:pt x="5244683" y="10075407"/>
                </a:moveTo>
                <a:cubicBezTo>
                  <a:pt x="5230556" y="10084201"/>
                  <a:pt x="5212793" y="10077203"/>
                  <a:pt x="5197453" y="10080734"/>
                </a:cubicBezTo>
                <a:cubicBezTo>
                  <a:pt x="5192607" y="10059676"/>
                  <a:pt x="5183500" y="10039599"/>
                  <a:pt x="5201889" y="10029824"/>
                </a:cubicBezTo>
                <a:cubicBezTo>
                  <a:pt x="5216017" y="10021029"/>
                  <a:pt x="5232567" y="10022763"/>
                  <a:pt x="5247906" y="10019233"/>
                </a:cubicBezTo>
                <a:cubicBezTo>
                  <a:pt x="5253964" y="10045555"/>
                  <a:pt x="5263925" y="10065436"/>
                  <a:pt x="5244683" y="10075407"/>
                </a:cubicBezTo>
                <a:close/>
                <a:moveTo>
                  <a:pt x="16652570" y="7466569"/>
                </a:moveTo>
                <a:cubicBezTo>
                  <a:pt x="16643224" y="7466569"/>
                  <a:pt x="16633877" y="7466569"/>
                  <a:pt x="16624531" y="7466569"/>
                </a:cubicBezTo>
                <a:cubicBezTo>
                  <a:pt x="16629204" y="7441155"/>
                  <a:pt x="16633877" y="7421266"/>
                  <a:pt x="16643224" y="7401377"/>
                </a:cubicBezTo>
                <a:cubicBezTo>
                  <a:pt x="16647897" y="7421266"/>
                  <a:pt x="16647897" y="7446680"/>
                  <a:pt x="16652570" y="7466569"/>
                </a:cubicBezTo>
                <a:close/>
                <a:moveTo>
                  <a:pt x="16115584" y="7595826"/>
                </a:moveTo>
                <a:cubicBezTo>
                  <a:pt x="16107664" y="7596930"/>
                  <a:pt x="16099954" y="7594573"/>
                  <a:pt x="16092750" y="7587097"/>
                </a:cubicBezTo>
                <a:lnTo>
                  <a:pt x="16083780" y="7573307"/>
                </a:lnTo>
                <a:lnTo>
                  <a:pt x="16086077" y="7583154"/>
                </a:lnTo>
                <a:cubicBezTo>
                  <a:pt x="16086077" y="7587965"/>
                  <a:pt x="16084831" y="7592777"/>
                  <a:pt x="16082336" y="7599192"/>
                </a:cubicBezTo>
                <a:cubicBezTo>
                  <a:pt x="16082336" y="7592777"/>
                  <a:pt x="16077347" y="7586362"/>
                  <a:pt x="16077347" y="7586362"/>
                </a:cubicBezTo>
                <a:lnTo>
                  <a:pt x="16081600" y="7569955"/>
                </a:lnTo>
                <a:lnTo>
                  <a:pt x="16080950" y="7568956"/>
                </a:lnTo>
                <a:lnTo>
                  <a:pt x="16082157" y="7567805"/>
                </a:lnTo>
                <a:lnTo>
                  <a:pt x="16082336" y="7567115"/>
                </a:lnTo>
                <a:lnTo>
                  <a:pt x="16082436" y="7567540"/>
                </a:lnTo>
                <a:lnTo>
                  <a:pt x="16104839" y="7546172"/>
                </a:lnTo>
                <a:cubicBezTo>
                  <a:pt x="16121631" y="7532303"/>
                  <a:pt x="16139873" y="7522396"/>
                  <a:pt x="16157905" y="7524378"/>
                </a:cubicBezTo>
                <a:cubicBezTo>
                  <a:pt x="16166923" y="7525369"/>
                  <a:pt x="16175887" y="7529331"/>
                  <a:pt x="16184593" y="7537256"/>
                </a:cubicBezTo>
                <a:cubicBezTo>
                  <a:pt x="16165006" y="7558059"/>
                  <a:pt x="16139346" y="7592514"/>
                  <a:pt x="16115584" y="7595826"/>
                </a:cubicBezTo>
                <a:close/>
                <a:moveTo>
                  <a:pt x="8746472" y="9294286"/>
                </a:moveTo>
                <a:cubicBezTo>
                  <a:pt x="8741116" y="9296168"/>
                  <a:pt x="8734723" y="9296341"/>
                  <a:pt x="8729835" y="9297466"/>
                </a:cubicBezTo>
                <a:cubicBezTo>
                  <a:pt x="8725295" y="9277737"/>
                  <a:pt x="8750080" y="9251259"/>
                  <a:pt x="8756891" y="9280852"/>
                </a:cubicBezTo>
                <a:cubicBezTo>
                  <a:pt x="8756149" y="9288813"/>
                  <a:pt x="8751830" y="9292404"/>
                  <a:pt x="8746472" y="9294286"/>
                </a:cubicBezTo>
                <a:close/>
                <a:moveTo>
                  <a:pt x="3761336" y="10448757"/>
                </a:moveTo>
                <a:cubicBezTo>
                  <a:pt x="3705514" y="10466920"/>
                  <a:pt x="3648766" y="10453404"/>
                  <a:pt x="3585973" y="10441278"/>
                </a:cubicBezTo>
                <a:cubicBezTo>
                  <a:pt x="3604371" y="10426413"/>
                  <a:pt x="3627950" y="10410356"/>
                  <a:pt x="3640004" y="10391636"/>
                </a:cubicBezTo>
                <a:cubicBezTo>
                  <a:pt x="3643489" y="10406779"/>
                  <a:pt x="3646975" y="10421924"/>
                  <a:pt x="3650460" y="10437068"/>
                </a:cubicBezTo>
                <a:cubicBezTo>
                  <a:pt x="3676364" y="10431106"/>
                  <a:pt x="3692734" y="10411393"/>
                  <a:pt x="3714617" y="10411672"/>
                </a:cubicBezTo>
                <a:cubicBezTo>
                  <a:pt x="3735339" y="10406903"/>
                  <a:pt x="3746330" y="10430950"/>
                  <a:pt x="3761336" y="10448757"/>
                </a:cubicBezTo>
                <a:close/>
                <a:moveTo>
                  <a:pt x="16542942" y="7520530"/>
                </a:moveTo>
                <a:cubicBezTo>
                  <a:pt x="16537685" y="7523601"/>
                  <a:pt x="16530675" y="7522066"/>
                  <a:pt x="16523665" y="7522066"/>
                </a:cubicBezTo>
                <a:cubicBezTo>
                  <a:pt x="16523665" y="7491350"/>
                  <a:pt x="16542358" y="7491350"/>
                  <a:pt x="16551704" y="7491350"/>
                </a:cubicBezTo>
                <a:cubicBezTo>
                  <a:pt x="16551704" y="7509779"/>
                  <a:pt x="16548200" y="7517458"/>
                  <a:pt x="16542942" y="7520530"/>
                </a:cubicBezTo>
                <a:close/>
                <a:moveTo>
                  <a:pt x="15990887" y="7651287"/>
                </a:moveTo>
                <a:cubicBezTo>
                  <a:pt x="15990887" y="7626728"/>
                  <a:pt x="15990887" y="7607507"/>
                  <a:pt x="15990888" y="7588287"/>
                </a:cubicBezTo>
                <a:cubicBezTo>
                  <a:pt x="16003281" y="7588287"/>
                  <a:pt x="16021874" y="7577074"/>
                  <a:pt x="16039225" y="7573070"/>
                </a:cubicBezTo>
                <a:cubicBezTo>
                  <a:pt x="16056576" y="7569066"/>
                  <a:pt x="16072690" y="7572270"/>
                  <a:pt x="16080125" y="7601100"/>
                </a:cubicBezTo>
                <a:cubicBezTo>
                  <a:pt x="16050380" y="7620321"/>
                  <a:pt x="16020634" y="7633135"/>
                  <a:pt x="15990887" y="7651287"/>
                </a:cubicBezTo>
                <a:close/>
                <a:moveTo>
                  <a:pt x="4081572" y="10392273"/>
                </a:moveTo>
                <a:cubicBezTo>
                  <a:pt x="4071141" y="10394674"/>
                  <a:pt x="4068792" y="10384466"/>
                  <a:pt x="4065267" y="10369153"/>
                </a:cubicBezTo>
                <a:cubicBezTo>
                  <a:pt x="4075699" y="10366753"/>
                  <a:pt x="4078048" y="10376961"/>
                  <a:pt x="4081572" y="10392273"/>
                </a:cubicBezTo>
                <a:close/>
                <a:moveTo>
                  <a:pt x="4567589" y="10280419"/>
                </a:moveTo>
                <a:cubicBezTo>
                  <a:pt x="4558071" y="10282609"/>
                  <a:pt x="4552136" y="10278601"/>
                  <a:pt x="4547438" y="10258184"/>
                </a:cubicBezTo>
                <a:cubicBezTo>
                  <a:pt x="4556955" y="10255994"/>
                  <a:pt x="4564065" y="10265107"/>
                  <a:pt x="4567589" y="10280419"/>
                </a:cubicBezTo>
                <a:close/>
                <a:moveTo>
                  <a:pt x="4778571" y="10231862"/>
                </a:moveTo>
                <a:cubicBezTo>
                  <a:pt x="4769052" y="10234053"/>
                  <a:pt x="4763118" y="10230044"/>
                  <a:pt x="4758419" y="10209627"/>
                </a:cubicBezTo>
                <a:cubicBezTo>
                  <a:pt x="4767938" y="10207437"/>
                  <a:pt x="4775047" y="10216549"/>
                  <a:pt x="4778571" y="10231862"/>
                </a:cubicBezTo>
                <a:close/>
                <a:moveTo>
                  <a:pt x="25557585" y="5454054"/>
                </a:moveTo>
                <a:cubicBezTo>
                  <a:pt x="25538371" y="5441139"/>
                  <a:pt x="25519161" y="5428224"/>
                  <a:pt x="25500750" y="5421767"/>
                </a:cubicBezTo>
                <a:cubicBezTo>
                  <a:pt x="25505354" y="5412350"/>
                  <a:pt x="25510306" y="5407641"/>
                  <a:pt x="25515371" y="5406380"/>
                </a:cubicBezTo>
                <a:cubicBezTo>
                  <a:pt x="25530567" y="5402597"/>
                  <a:pt x="25546778" y="5429839"/>
                  <a:pt x="25557585" y="5454054"/>
                </a:cubicBezTo>
                <a:close/>
                <a:moveTo>
                  <a:pt x="25271564" y="5525553"/>
                </a:moveTo>
                <a:cubicBezTo>
                  <a:pt x="25255284" y="5528842"/>
                  <a:pt x="25238296" y="5502531"/>
                  <a:pt x="25226970" y="5497747"/>
                </a:cubicBezTo>
                <a:cubicBezTo>
                  <a:pt x="25232002" y="5497747"/>
                  <a:pt x="25237037" y="5497747"/>
                  <a:pt x="25242072" y="5497747"/>
                </a:cubicBezTo>
                <a:cubicBezTo>
                  <a:pt x="25257172" y="5504126"/>
                  <a:pt x="25272271" y="5504126"/>
                  <a:pt x="25287372" y="5510504"/>
                </a:cubicBezTo>
                <a:cubicBezTo>
                  <a:pt x="25282339" y="5520071"/>
                  <a:pt x="25276990" y="5524457"/>
                  <a:pt x="25271564" y="5525553"/>
                </a:cubicBezTo>
                <a:close/>
                <a:moveTo>
                  <a:pt x="16484040" y="7556575"/>
                </a:moveTo>
                <a:cubicBezTo>
                  <a:pt x="16484040" y="7537328"/>
                  <a:pt x="16484040" y="7524496"/>
                  <a:pt x="16494015" y="7524496"/>
                </a:cubicBezTo>
                <a:cubicBezTo>
                  <a:pt x="16494015" y="7543743"/>
                  <a:pt x="16494015" y="7556575"/>
                  <a:pt x="16484040" y="7556575"/>
                </a:cubicBezTo>
                <a:close/>
                <a:moveTo>
                  <a:pt x="15855257" y="7704313"/>
                </a:moveTo>
                <a:cubicBezTo>
                  <a:pt x="15850000" y="7708153"/>
                  <a:pt x="15842990" y="7708153"/>
                  <a:pt x="15835980" y="7708153"/>
                </a:cubicBezTo>
                <a:cubicBezTo>
                  <a:pt x="15835980" y="7671295"/>
                  <a:pt x="15849999" y="7677438"/>
                  <a:pt x="15864020" y="7677438"/>
                </a:cubicBezTo>
                <a:cubicBezTo>
                  <a:pt x="15864020" y="7692795"/>
                  <a:pt x="15860515" y="7700474"/>
                  <a:pt x="15855257" y="7704313"/>
                </a:cubicBezTo>
                <a:close/>
                <a:moveTo>
                  <a:pt x="3854768" y="10471485"/>
                </a:moveTo>
                <a:cubicBezTo>
                  <a:pt x="3847336" y="10439192"/>
                  <a:pt x="3864399" y="10440932"/>
                  <a:pt x="3874068" y="10438707"/>
                </a:cubicBezTo>
                <a:cubicBezTo>
                  <a:pt x="3881294" y="10470102"/>
                  <a:pt x="3865318" y="10469057"/>
                  <a:pt x="3854768" y="10471485"/>
                </a:cubicBezTo>
                <a:close/>
                <a:moveTo>
                  <a:pt x="8380641" y="9437889"/>
                </a:moveTo>
                <a:cubicBezTo>
                  <a:pt x="8326103" y="9451203"/>
                  <a:pt x="8268412" y="9447964"/>
                  <a:pt x="8225571" y="9364323"/>
                </a:cubicBezTo>
                <a:cubicBezTo>
                  <a:pt x="8256298" y="9357251"/>
                  <a:pt x="8281904" y="9351358"/>
                  <a:pt x="8311778" y="9344482"/>
                </a:cubicBezTo>
                <a:cubicBezTo>
                  <a:pt x="8326721" y="9362544"/>
                  <a:pt x="8341662" y="9380604"/>
                  <a:pt x="8330997" y="9404558"/>
                </a:cubicBezTo>
                <a:cubicBezTo>
                  <a:pt x="8347536" y="9406126"/>
                  <a:pt x="8364075" y="9407695"/>
                  <a:pt x="8379438" y="9404159"/>
                </a:cubicBezTo>
                <a:cubicBezTo>
                  <a:pt x="8368442" y="9379816"/>
                  <a:pt x="8357448" y="9355472"/>
                  <a:pt x="8351574" y="9329948"/>
                </a:cubicBezTo>
                <a:cubicBezTo>
                  <a:pt x="8492807" y="9244593"/>
                  <a:pt x="8632669" y="9153281"/>
                  <a:pt x="8777230" y="9082388"/>
                </a:cubicBezTo>
                <a:cubicBezTo>
                  <a:pt x="8785453" y="9118118"/>
                  <a:pt x="8801147" y="9162879"/>
                  <a:pt x="8777890" y="9178982"/>
                </a:cubicBezTo>
                <a:cubicBezTo>
                  <a:pt x="8756465" y="9199141"/>
                  <a:pt x="8726912" y="9211318"/>
                  <a:pt x="8703655" y="9227420"/>
                </a:cubicBezTo>
                <a:cubicBezTo>
                  <a:pt x="8680399" y="9243521"/>
                  <a:pt x="8652021" y="9260802"/>
                  <a:pt x="8627590" y="9271800"/>
                </a:cubicBezTo>
                <a:cubicBezTo>
                  <a:pt x="8612226" y="9275336"/>
                  <a:pt x="8621293" y="9267874"/>
                  <a:pt x="8607527" y="9254918"/>
                </a:cubicBezTo>
                <a:cubicBezTo>
                  <a:pt x="8600910" y="9245691"/>
                  <a:pt x="8591841" y="9253153"/>
                  <a:pt x="8581600" y="9255510"/>
                </a:cubicBezTo>
                <a:cubicBezTo>
                  <a:pt x="8587474" y="9281032"/>
                  <a:pt x="8602837" y="9277496"/>
                  <a:pt x="8612226" y="9275336"/>
                </a:cubicBezTo>
                <a:cubicBezTo>
                  <a:pt x="8600437" y="9280737"/>
                  <a:pt x="8589421" y="9284617"/>
                  <a:pt x="8578006" y="9287244"/>
                </a:cubicBezTo>
                <a:lnTo>
                  <a:pt x="8556669" y="9289804"/>
                </a:lnTo>
                <a:lnTo>
                  <a:pt x="8566988" y="9285747"/>
                </a:lnTo>
                <a:cubicBezTo>
                  <a:pt x="8570935" y="9279463"/>
                  <a:pt x="8572532" y="9262972"/>
                  <a:pt x="8561114" y="9260225"/>
                </a:cubicBezTo>
                <a:cubicBezTo>
                  <a:pt x="8539454" y="9259835"/>
                  <a:pt x="8546503" y="9290462"/>
                  <a:pt x="8531140" y="9293997"/>
                </a:cubicBezTo>
                <a:cubicBezTo>
                  <a:pt x="8511829" y="9303818"/>
                  <a:pt x="8479174" y="9279083"/>
                  <a:pt x="8465738" y="9314425"/>
                </a:cubicBezTo>
                <a:cubicBezTo>
                  <a:pt x="8462222" y="9342108"/>
                  <a:pt x="8474714" y="9376857"/>
                  <a:pt x="8471520" y="9409841"/>
                </a:cubicBezTo>
                <a:cubicBezTo>
                  <a:pt x="8444953" y="9415955"/>
                  <a:pt x="8413364" y="9429902"/>
                  <a:pt x="8380641" y="9437889"/>
                </a:cubicBezTo>
                <a:close/>
                <a:moveTo>
                  <a:pt x="15794130" y="7738747"/>
                </a:moveTo>
                <a:cubicBezTo>
                  <a:pt x="15781546" y="7741225"/>
                  <a:pt x="15766446" y="7741225"/>
                  <a:pt x="15763931" y="7741225"/>
                </a:cubicBezTo>
                <a:cubicBezTo>
                  <a:pt x="15763931" y="7718099"/>
                  <a:pt x="15771480" y="7708187"/>
                  <a:pt x="15780918" y="7706535"/>
                </a:cubicBezTo>
                <a:cubicBezTo>
                  <a:pt x="15790355" y="7704884"/>
                  <a:pt x="15801682" y="7711491"/>
                  <a:pt x="15809232" y="7721402"/>
                </a:cubicBezTo>
                <a:cubicBezTo>
                  <a:pt x="15816781" y="7731313"/>
                  <a:pt x="15806714" y="7736269"/>
                  <a:pt x="15794130" y="7738747"/>
                </a:cubicBezTo>
                <a:close/>
                <a:moveTo>
                  <a:pt x="8202371" y="9487529"/>
                </a:moveTo>
                <a:cubicBezTo>
                  <a:pt x="8206624" y="9482142"/>
                  <a:pt x="8205275" y="9476281"/>
                  <a:pt x="8209528" y="9470894"/>
                </a:cubicBezTo>
                <a:cubicBezTo>
                  <a:pt x="8212804" y="9485128"/>
                  <a:pt x="8212804" y="9485128"/>
                  <a:pt x="8202371" y="9487529"/>
                </a:cubicBezTo>
                <a:close/>
                <a:moveTo>
                  <a:pt x="16451618" y="7589721"/>
                </a:moveTo>
                <a:cubicBezTo>
                  <a:pt x="16451618" y="7564059"/>
                  <a:pt x="16460719" y="7557644"/>
                  <a:pt x="16465269" y="7557644"/>
                </a:cubicBezTo>
                <a:cubicBezTo>
                  <a:pt x="16465269" y="7583306"/>
                  <a:pt x="16460719" y="7589721"/>
                  <a:pt x="16451618" y="7589721"/>
                </a:cubicBezTo>
                <a:close/>
                <a:moveTo>
                  <a:pt x="16262182" y="7642990"/>
                </a:moveTo>
                <a:lnTo>
                  <a:pt x="16263325" y="7636594"/>
                </a:lnTo>
                <a:cubicBezTo>
                  <a:pt x="16264553" y="7629731"/>
                  <a:pt x="16265605" y="7623848"/>
                  <a:pt x="16264904" y="7627771"/>
                </a:cubicBezTo>
                <a:cubicBezTo>
                  <a:pt x="16264670" y="7629078"/>
                  <a:pt x="16264241" y="7631474"/>
                  <a:pt x="16263560" y="7635287"/>
                </a:cubicBezTo>
                <a:close/>
                <a:moveTo>
                  <a:pt x="4937643" y="10250791"/>
                </a:moveTo>
                <a:cubicBezTo>
                  <a:pt x="4928124" y="10252982"/>
                  <a:pt x="4920936" y="10243529"/>
                  <a:pt x="4917497" y="10228586"/>
                </a:cubicBezTo>
                <a:cubicBezTo>
                  <a:pt x="4927017" y="10226395"/>
                  <a:pt x="4932788" y="10229694"/>
                  <a:pt x="4937643" y="10250791"/>
                </a:cubicBezTo>
                <a:close/>
                <a:moveTo>
                  <a:pt x="8253901" y="9487568"/>
                </a:moveTo>
                <a:cubicBezTo>
                  <a:pt x="8251589" y="9477522"/>
                  <a:pt x="8249277" y="9467475"/>
                  <a:pt x="8248313" y="9463288"/>
                </a:cubicBezTo>
                <a:cubicBezTo>
                  <a:pt x="8259411" y="9460734"/>
                  <a:pt x="8272633" y="9454717"/>
                  <a:pt x="8284581" y="9459033"/>
                </a:cubicBezTo>
                <a:lnTo>
                  <a:pt x="8293946" y="9465830"/>
                </a:lnTo>
                <a:lnTo>
                  <a:pt x="8286936" y="9452558"/>
                </a:lnTo>
                <a:cubicBezTo>
                  <a:pt x="8285924" y="9448163"/>
                  <a:pt x="8286369" y="9444126"/>
                  <a:pt x="8288371" y="9440889"/>
                </a:cubicBezTo>
                <a:cubicBezTo>
                  <a:pt x="8291587" y="9442926"/>
                  <a:pt x="8293751" y="9446362"/>
                  <a:pt x="8294762" y="9450757"/>
                </a:cubicBezTo>
                <a:lnTo>
                  <a:pt x="8294250" y="9466050"/>
                </a:lnTo>
                <a:lnTo>
                  <a:pt x="8295979" y="9467306"/>
                </a:lnTo>
                <a:cubicBezTo>
                  <a:pt x="8281183" y="9470711"/>
                  <a:pt x="8267542" y="9479139"/>
                  <a:pt x="8253901" y="9487568"/>
                </a:cubicBezTo>
                <a:close/>
                <a:moveTo>
                  <a:pt x="16323451" y="7631044"/>
                </a:moveTo>
                <a:cubicBezTo>
                  <a:pt x="16321745" y="7631896"/>
                  <a:pt x="16320607" y="7630191"/>
                  <a:pt x="16318332" y="7623373"/>
                </a:cubicBezTo>
                <a:cubicBezTo>
                  <a:pt x="16320608" y="7616554"/>
                  <a:pt x="16321745" y="7614850"/>
                  <a:pt x="16323452" y="7615702"/>
                </a:cubicBezTo>
                <a:cubicBezTo>
                  <a:pt x="16325158" y="7616554"/>
                  <a:pt x="16327433" y="7619964"/>
                  <a:pt x="16331984" y="7623373"/>
                </a:cubicBezTo>
                <a:cubicBezTo>
                  <a:pt x="16327433" y="7626782"/>
                  <a:pt x="16325158" y="7630192"/>
                  <a:pt x="16323451" y="7631044"/>
                </a:cubicBezTo>
                <a:close/>
                <a:moveTo>
                  <a:pt x="5104557" y="10215836"/>
                </a:moveTo>
                <a:cubicBezTo>
                  <a:pt x="5088792" y="10219578"/>
                  <a:pt x="5073456" y="10216516"/>
                  <a:pt x="5067594" y="10191046"/>
                </a:cubicBezTo>
                <a:cubicBezTo>
                  <a:pt x="5087806" y="10186394"/>
                  <a:pt x="5131181" y="10143683"/>
                  <a:pt x="5144097" y="10199804"/>
                </a:cubicBezTo>
                <a:cubicBezTo>
                  <a:pt x="5136519" y="10201548"/>
                  <a:pt x="5120323" y="10212094"/>
                  <a:pt x="5104557" y="10215836"/>
                </a:cubicBezTo>
                <a:close/>
                <a:moveTo>
                  <a:pt x="26449235" y="5306158"/>
                </a:moveTo>
                <a:cubicBezTo>
                  <a:pt x="26427906" y="5309544"/>
                  <a:pt x="26403739" y="5253974"/>
                  <a:pt x="26386929" y="5237303"/>
                </a:cubicBezTo>
                <a:cubicBezTo>
                  <a:pt x="26415749" y="5237303"/>
                  <a:pt x="26439762" y="5269057"/>
                  <a:pt x="26458174" y="5300811"/>
                </a:cubicBezTo>
                <a:cubicBezTo>
                  <a:pt x="26455272" y="5303987"/>
                  <a:pt x="26452283" y="5305674"/>
                  <a:pt x="26449235" y="5306158"/>
                </a:cubicBezTo>
                <a:close/>
                <a:moveTo>
                  <a:pt x="16260695" y="7651300"/>
                </a:moveTo>
                <a:cubicBezTo>
                  <a:pt x="16260695" y="7651300"/>
                  <a:pt x="16261046" y="7649339"/>
                  <a:pt x="16261550" y="7646521"/>
                </a:cubicBezTo>
                <a:lnTo>
                  <a:pt x="16262182" y="7642990"/>
                </a:lnTo>
                <a:close/>
                <a:moveTo>
                  <a:pt x="16273903" y="7651247"/>
                </a:moveTo>
                <a:cubicBezTo>
                  <a:pt x="16269100" y="7645722"/>
                  <a:pt x="16269100" y="7639093"/>
                  <a:pt x="16264297" y="7632463"/>
                </a:cubicBezTo>
                <a:cubicBezTo>
                  <a:pt x="16273903" y="7625834"/>
                  <a:pt x="16283509" y="7619204"/>
                  <a:pt x="16292315" y="7619204"/>
                </a:cubicBezTo>
                <a:cubicBezTo>
                  <a:pt x="16292315" y="7645722"/>
                  <a:pt x="16283509" y="7651247"/>
                  <a:pt x="16273903" y="7651247"/>
                </a:cubicBezTo>
                <a:close/>
                <a:moveTo>
                  <a:pt x="4061237" y="10476294"/>
                </a:moveTo>
                <a:cubicBezTo>
                  <a:pt x="3966459" y="10487036"/>
                  <a:pt x="3966459" y="10487036"/>
                  <a:pt x="3914227" y="10471379"/>
                </a:cubicBezTo>
                <a:cubicBezTo>
                  <a:pt x="3964039" y="10476522"/>
                  <a:pt x="4012639" y="10476408"/>
                  <a:pt x="4061237" y="10476294"/>
                </a:cubicBezTo>
                <a:close/>
                <a:moveTo>
                  <a:pt x="8167022" y="9535960"/>
                </a:moveTo>
                <a:cubicBezTo>
                  <a:pt x="8158115" y="9537342"/>
                  <a:pt x="8149167" y="9538067"/>
                  <a:pt x="8141990" y="9539719"/>
                </a:cubicBezTo>
                <a:cubicBezTo>
                  <a:pt x="8134987" y="9509290"/>
                  <a:pt x="8166876" y="9512630"/>
                  <a:pt x="8160068" y="9483046"/>
                </a:cubicBezTo>
                <a:cubicBezTo>
                  <a:pt x="8140645" y="9487516"/>
                  <a:pt x="8089978" y="9499177"/>
                  <a:pt x="8116108" y="9450442"/>
                </a:cubicBezTo>
                <a:cubicBezTo>
                  <a:pt x="8137493" y="9408138"/>
                  <a:pt x="8186595" y="9412858"/>
                  <a:pt x="8213494" y="9390647"/>
                </a:cubicBezTo>
                <a:cubicBezTo>
                  <a:pt x="8218163" y="9410933"/>
                  <a:pt x="8229066" y="9435125"/>
                  <a:pt x="8221267" y="9447601"/>
                </a:cubicBezTo>
                <a:cubicBezTo>
                  <a:pt x="8213467" y="9460076"/>
                  <a:pt x="8197100" y="9458503"/>
                  <a:pt x="8196508" y="9479110"/>
                </a:cubicBezTo>
                <a:cubicBezTo>
                  <a:pt x="8194942" y="9495491"/>
                  <a:pt x="8205846" y="9519683"/>
                  <a:pt x="8191812" y="9528252"/>
                </a:cubicBezTo>
                <a:cubicBezTo>
                  <a:pt x="8184796" y="9532538"/>
                  <a:pt x="8175929" y="9534578"/>
                  <a:pt x="8167022" y="9535960"/>
                </a:cubicBezTo>
                <a:close/>
                <a:moveTo>
                  <a:pt x="26934490" y="5226730"/>
                </a:moveTo>
                <a:cubicBezTo>
                  <a:pt x="26934489" y="5201317"/>
                  <a:pt x="26934490" y="5161538"/>
                  <a:pt x="26947246" y="5161538"/>
                </a:cubicBezTo>
                <a:cubicBezTo>
                  <a:pt x="26947246" y="5188057"/>
                  <a:pt x="26951749" y="5226730"/>
                  <a:pt x="26934490" y="5226730"/>
                </a:cubicBezTo>
                <a:close/>
                <a:moveTo>
                  <a:pt x="26480004" y="5334921"/>
                </a:moveTo>
                <a:cubicBezTo>
                  <a:pt x="26472995" y="5339130"/>
                  <a:pt x="26465985" y="5330711"/>
                  <a:pt x="26458977" y="5325899"/>
                </a:cubicBezTo>
                <a:cubicBezTo>
                  <a:pt x="26464428" y="5325899"/>
                  <a:pt x="26464428" y="5319483"/>
                  <a:pt x="26464427" y="5313068"/>
                </a:cubicBezTo>
                <a:cubicBezTo>
                  <a:pt x="26472995" y="5319483"/>
                  <a:pt x="26477668" y="5325899"/>
                  <a:pt x="26487016" y="5325899"/>
                </a:cubicBezTo>
                <a:cubicBezTo>
                  <a:pt x="26484678" y="5330711"/>
                  <a:pt x="26482341" y="5333517"/>
                  <a:pt x="26480004" y="5334921"/>
                </a:cubicBezTo>
                <a:close/>
                <a:moveTo>
                  <a:pt x="8487799" y="9480036"/>
                </a:moveTo>
                <a:cubicBezTo>
                  <a:pt x="8481901" y="9454410"/>
                  <a:pt x="8468557" y="9462877"/>
                  <a:pt x="8458305" y="9465237"/>
                </a:cubicBezTo>
                <a:cubicBezTo>
                  <a:pt x="8464203" y="9490863"/>
                  <a:pt x="8478402" y="9482199"/>
                  <a:pt x="8487799" y="9480036"/>
                </a:cubicBezTo>
                <a:close/>
                <a:moveTo>
                  <a:pt x="4106850" y="10488790"/>
                </a:moveTo>
                <a:cubicBezTo>
                  <a:pt x="4092538" y="10491401"/>
                  <a:pt x="4079064" y="10491771"/>
                  <a:pt x="4077273" y="10483988"/>
                </a:cubicBezTo>
                <a:cubicBezTo>
                  <a:pt x="4068538" y="10469609"/>
                  <a:pt x="4130722" y="10433446"/>
                  <a:pt x="4141468" y="10480140"/>
                </a:cubicBezTo>
                <a:cubicBezTo>
                  <a:pt x="4136317" y="10481325"/>
                  <a:pt x="4121163" y="10486179"/>
                  <a:pt x="4106850" y="10488790"/>
                </a:cubicBezTo>
                <a:close/>
                <a:moveTo>
                  <a:pt x="5024191" y="10278476"/>
                </a:moveTo>
                <a:cubicBezTo>
                  <a:pt x="5020446" y="10262201"/>
                  <a:pt x="5023957" y="10255680"/>
                  <a:pt x="5033475" y="10253490"/>
                </a:cubicBezTo>
                <a:cubicBezTo>
                  <a:pt x="5037221" y="10269765"/>
                  <a:pt x="5033710" y="10276285"/>
                  <a:pt x="5024191" y="10278476"/>
                </a:cubicBezTo>
                <a:close/>
                <a:moveTo>
                  <a:pt x="3446711" y="10644001"/>
                </a:moveTo>
                <a:cubicBezTo>
                  <a:pt x="3426586" y="10649978"/>
                  <a:pt x="3405095" y="10649540"/>
                  <a:pt x="3384621" y="10640790"/>
                </a:cubicBezTo>
                <a:cubicBezTo>
                  <a:pt x="3366871" y="10634105"/>
                  <a:pt x="3346772" y="10617191"/>
                  <a:pt x="3323890" y="10611688"/>
                </a:cubicBezTo>
                <a:cubicBezTo>
                  <a:pt x="3295877" y="10607366"/>
                  <a:pt x="3274370" y="10607827"/>
                  <a:pt x="3246357" y="10603505"/>
                </a:cubicBezTo>
                <a:cubicBezTo>
                  <a:pt x="3146605" y="10588769"/>
                  <a:pt x="3051984" y="10572852"/>
                  <a:pt x="2950200" y="10553196"/>
                </a:cubicBezTo>
                <a:cubicBezTo>
                  <a:pt x="2849466" y="10534198"/>
                  <a:pt x="2747683" y="10514544"/>
                  <a:pt x="2645576" y="10489580"/>
                </a:cubicBezTo>
                <a:cubicBezTo>
                  <a:pt x="2594686" y="10479753"/>
                  <a:pt x="2543793" y="10469927"/>
                  <a:pt x="2492776" y="10455641"/>
                </a:cubicBezTo>
                <a:cubicBezTo>
                  <a:pt x="2464764" y="10451319"/>
                  <a:pt x="2436750" y="10446995"/>
                  <a:pt x="2412692" y="10436377"/>
                </a:cubicBezTo>
                <a:cubicBezTo>
                  <a:pt x="2401252" y="10433626"/>
                  <a:pt x="2384683" y="10432054"/>
                  <a:pt x="2373242" y="10429303"/>
                </a:cubicBezTo>
                <a:cubicBezTo>
                  <a:pt x="2370888" y="10419074"/>
                  <a:pt x="2367357" y="10403732"/>
                  <a:pt x="2365003" y="10393504"/>
                </a:cubicBezTo>
                <a:cubicBezTo>
                  <a:pt x="2377292" y="10352983"/>
                  <a:pt x="2434067" y="10388379"/>
                  <a:pt x="2456949" y="10393884"/>
                </a:cubicBezTo>
                <a:cubicBezTo>
                  <a:pt x="2503885" y="10410006"/>
                  <a:pt x="2547614" y="10416096"/>
                  <a:pt x="2593180" y="10426251"/>
                </a:cubicBezTo>
                <a:cubicBezTo>
                  <a:pt x="2694109" y="10446101"/>
                  <a:pt x="2795893" y="10465755"/>
                  <a:pt x="2896822" y="10485606"/>
                </a:cubicBezTo>
                <a:cubicBezTo>
                  <a:pt x="3095385" y="10530552"/>
                  <a:pt x="3298099" y="10570058"/>
                  <a:pt x="3500616" y="10608709"/>
                </a:cubicBezTo>
                <a:cubicBezTo>
                  <a:pt x="3485598" y="10625628"/>
                  <a:pt x="3466836" y="10638023"/>
                  <a:pt x="3446711" y="10644001"/>
                </a:cubicBezTo>
                <a:close/>
                <a:moveTo>
                  <a:pt x="7569349" y="9698006"/>
                </a:moveTo>
                <a:cubicBezTo>
                  <a:pt x="7554943" y="9700628"/>
                  <a:pt x="7540471" y="9697030"/>
                  <a:pt x="7535625" y="9675973"/>
                </a:cubicBezTo>
                <a:cubicBezTo>
                  <a:pt x="7570696" y="9662358"/>
                  <a:pt x="7610951" y="9647551"/>
                  <a:pt x="7644811" y="9628672"/>
                </a:cubicBezTo>
                <a:cubicBezTo>
                  <a:pt x="7677661" y="9676543"/>
                  <a:pt x="7618220" y="9679136"/>
                  <a:pt x="7602671" y="9682715"/>
                </a:cubicBezTo>
                <a:cubicBezTo>
                  <a:pt x="7598093" y="9686540"/>
                  <a:pt x="7583755" y="9695383"/>
                  <a:pt x="7569349" y="9698006"/>
                </a:cubicBezTo>
                <a:close/>
                <a:moveTo>
                  <a:pt x="16228273" y="7708145"/>
                </a:moveTo>
                <a:cubicBezTo>
                  <a:pt x="16228273" y="7689547"/>
                  <a:pt x="16228273" y="7670950"/>
                  <a:pt x="16228273" y="7652352"/>
                </a:cubicBezTo>
                <a:cubicBezTo>
                  <a:pt x="16242830" y="7652352"/>
                  <a:pt x="16257386" y="7652352"/>
                  <a:pt x="16267091" y="7664751"/>
                </a:cubicBezTo>
                <a:cubicBezTo>
                  <a:pt x="16252534" y="7677149"/>
                  <a:pt x="16237977" y="7689547"/>
                  <a:pt x="16228273" y="7708145"/>
                </a:cubicBezTo>
                <a:close/>
                <a:moveTo>
                  <a:pt x="7806798" y="9647730"/>
                </a:moveTo>
                <a:lnTo>
                  <a:pt x="7807115" y="9644903"/>
                </a:lnTo>
                <a:cubicBezTo>
                  <a:pt x="7807501" y="9641474"/>
                  <a:pt x="7807810" y="9638731"/>
                  <a:pt x="7807810" y="9638731"/>
                </a:cubicBezTo>
                <a:close/>
                <a:moveTo>
                  <a:pt x="3590178" y="10624380"/>
                </a:moveTo>
                <a:cubicBezTo>
                  <a:pt x="3584819" y="10620239"/>
                  <a:pt x="3583644" y="10615135"/>
                  <a:pt x="3577446" y="10611187"/>
                </a:cubicBezTo>
                <a:cubicBezTo>
                  <a:pt x="3581295" y="10604927"/>
                  <a:pt x="3581295" y="10604927"/>
                  <a:pt x="3584305" y="10598860"/>
                </a:cubicBezTo>
                <a:lnTo>
                  <a:pt x="3584843" y="10599815"/>
                </a:lnTo>
                <a:lnTo>
                  <a:pt x="3592486" y="10593429"/>
                </a:lnTo>
                <a:cubicBezTo>
                  <a:pt x="3603948" y="10584462"/>
                  <a:pt x="3620012" y="10575896"/>
                  <a:pt x="3625971" y="10601790"/>
                </a:cubicBezTo>
                <a:cubicBezTo>
                  <a:pt x="3620896" y="10602958"/>
                  <a:pt x="3613853" y="10607176"/>
                  <a:pt x="3606241" y="10608928"/>
                </a:cubicBezTo>
                <a:cubicBezTo>
                  <a:pt x="3602434" y="10609804"/>
                  <a:pt x="3598487" y="10610063"/>
                  <a:pt x="3594570" y="10609017"/>
                </a:cubicBezTo>
                <a:lnTo>
                  <a:pt x="3587239" y="10604062"/>
                </a:lnTo>
                <a:lnTo>
                  <a:pt x="3591009" y="10610753"/>
                </a:lnTo>
                <a:cubicBezTo>
                  <a:pt x="3591890" y="10614581"/>
                  <a:pt x="3591515" y="10618698"/>
                  <a:pt x="3590178" y="10624380"/>
                </a:cubicBezTo>
                <a:close/>
                <a:moveTo>
                  <a:pt x="6538861" y="9947270"/>
                </a:moveTo>
                <a:cubicBezTo>
                  <a:pt x="6557646" y="9932559"/>
                  <a:pt x="6576433" y="9917849"/>
                  <a:pt x="6594084" y="9898207"/>
                </a:cubicBezTo>
                <a:cubicBezTo>
                  <a:pt x="6604300" y="9942596"/>
                  <a:pt x="6553518" y="9938703"/>
                  <a:pt x="6538861" y="9947270"/>
                </a:cubicBezTo>
                <a:close/>
                <a:moveTo>
                  <a:pt x="16124180" y="7741254"/>
                </a:moveTo>
                <a:cubicBezTo>
                  <a:pt x="16124180" y="7722008"/>
                  <a:pt x="16128986" y="7709177"/>
                  <a:pt x="16137792" y="7709177"/>
                </a:cubicBezTo>
                <a:cubicBezTo>
                  <a:pt x="16137792" y="7728423"/>
                  <a:pt x="16133789" y="7741254"/>
                  <a:pt x="16124180" y="7741254"/>
                </a:cubicBezTo>
                <a:close/>
                <a:moveTo>
                  <a:pt x="3560965" y="10643005"/>
                </a:moveTo>
                <a:cubicBezTo>
                  <a:pt x="3555091" y="10617482"/>
                  <a:pt x="3575182" y="10612859"/>
                  <a:pt x="3587914" y="10626053"/>
                </a:cubicBezTo>
                <a:cubicBezTo>
                  <a:pt x="3579881" y="10633277"/>
                  <a:pt x="3571009" y="10640694"/>
                  <a:pt x="3560965" y="10643005"/>
                </a:cubicBezTo>
                <a:close/>
                <a:moveTo>
                  <a:pt x="8314766" y="9548938"/>
                </a:moveTo>
                <a:cubicBezTo>
                  <a:pt x="8305248" y="9551128"/>
                  <a:pt x="8299313" y="9547119"/>
                  <a:pt x="8294614" y="9526701"/>
                </a:cubicBezTo>
                <a:cubicBezTo>
                  <a:pt x="8304133" y="9524510"/>
                  <a:pt x="8311242" y="9533624"/>
                  <a:pt x="8314766" y="9548938"/>
                </a:cubicBezTo>
                <a:close/>
                <a:moveTo>
                  <a:pt x="4200341" y="10502058"/>
                </a:moveTo>
                <a:cubicBezTo>
                  <a:pt x="4185722" y="10504773"/>
                  <a:pt x="4170574" y="10499172"/>
                  <a:pt x="4165466" y="10476977"/>
                </a:cubicBezTo>
                <a:cubicBezTo>
                  <a:pt x="4188795" y="10481995"/>
                  <a:pt x="4209851" y="10477149"/>
                  <a:pt x="4232044" y="10477235"/>
                </a:cubicBezTo>
                <a:cubicBezTo>
                  <a:pt x="4229049" y="10488310"/>
                  <a:pt x="4214959" y="10499344"/>
                  <a:pt x="4200341" y="10502058"/>
                </a:cubicBezTo>
                <a:close/>
                <a:moveTo>
                  <a:pt x="26508824" y="5368071"/>
                </a:moveTo>
                <a:cubicBezTo>
                  <a:pt x="26501814" y="5372281"/>
                  <a:pt x="26494803" y="5363860"/>
                  <a:pt x="26487794" y="5359049"/>
                </a:cubicBezTo>
                <a:cubicBezTo>
                  <a:pt x="26487794" y="5359049"/>
                  <a:pt x="26492467" y="5352633"/>
                  <a:pt x="26492466" y="5346217"/>
                </a:cubicBezTo>
                <a:cubicBezTo>
                  <a:pt x="26501815" y="5352632"/>
                  <a:pt x="26506487" y="5359049"/>
                  <a:pt x="26515834" y="5359049"/>
                </a:cubicBezTo>
                <a:cubicBezTo>
                  <a:pt x="26513497" y="5363861"/>
                  <a:pt x="26511160" y="5366668"/>
                  <a:pt x="26508824" y="5368071"/>
                </a:cubicBezTo>
                <a:close/>
                <a:moveTo>
                  <a:pt x="16023311" y="7798079"/>
                </a:moveTo>
                <a:cubicBezTo>
                  <a:pt x="16023311" y="7778834"/>
                  <a:pt x="16027863" y="7766003"/>
                  <a:pt x="16036964" y="7766003"/>
                </a:cubicBezTo>
                <a:cubicBezTo>
                  <a:pt x="16036964" y="7791664"/>
                  <a:pt x="16032413" y="7798079"/>
                  <a:pt x="16023311" y="7798079"/>
                </a:cubicBezTo>
                <a:close/>
                <a:moveTo>
                  <a:pt x="7793364" y="9692736"/>
                </a:moveTo>
                <a:cubicBezTo>
                  <a:pt x="7794940" y="9676144"/>
                  <a:pt x="7791393" y="9660731"/>
                  <a:pt x="7791787" y="9639002"/>
                </a:cubicBezTo>
                <a:cubicBezTo>
                  <a:pt x="7796417" y="9647404"/>
                  <a:pt x="7800186" y="9650593"/>
                  <a:pt x="7803516" y="9650841"/>
                </a:cubicBezTo>
                <a:lnTo>
                  <a:pt x="7806675" y="9648824"/>
                </a:lnTo>
                <a:lnTo>
                  <a:pt x="7812616" y="9645028"/>
                </a:lnTo>
                <a:cubicBezTo>
                  <a:pt x="7818371" y="9638293"/>
                  <a:pt x="7824068" y="9628868"/>
                  <a:pt x="7833100" y="9634903"/>
                </a:cubicBezTo>
                <a:cubicBezTo>
                  <a:pt x="7852016" y="9646779"/>
                  <a:pt x="7858715" y="9629008"/>
                  <a:pt x="7839799" y="9617133"/>
                </a:cubicBezTo>
                <a:cubicBezTo>
                  <a:pt x="7908367" y="9563485"/>
                  <a:pt x="7986984" y="9530064"/>
                  <a:pt x="8070268" y="9520815"/>
                </a:cubicBezTo>
                <a:cubicBezTo>
                  <a:pt x="8067511" y="9602593"/>
                  <a:pt x="8011157" y="9615563"/>
                  <a:pt x="7968270" y="9636253"/>
                </a:cubicBezTo>
                <a:cubicBezTo>
                  <a:pt x="7909158" y="9660677"/>
                  <a:pt x="7852805" y="9673646"/>
                  <a:pt x="7793364" y="9692736"/>
                </a:cubicBezTo>
                <a:close/>
                <a:moveTo>
                  <a:pt x="5245653" y="10279083"/>
                </a:moveTo>
                <a:cubicBezTo>
                  <a:pt x="5236134" y="10281273"/>
                  <a:pt x="5229025" y="10272160"/>
                  <a:pt x="5225501" y="10256846"/>
                </a:cubicBezTo>
                <a:cubicBezTo>
                  <a:pt x="5235813" y="10254473"/>
                  <a:pt x="5242129" y="10263769"/>
                  <a:pt x="5245653" y="10279083"/>
                </a:cubicBezTo>
                <a:close/>
                <a:moveTo>
                  <a:pt x="4315072" y="10493255"/>
                </a:moveTo>
                <a:cubicBezTo>
                  <a:pt x="4289956" y="10499035"/>
                  <a:pt x="4263704" y="10499883"/>
                  <a:pt x="4237153" y="10495608"/>
                </a:cubicBezTo>
                <a:cubicBezTo>
                  <a:pt x="4246846" y="10472603"/>
                  <a:pt x="4304856" y="10448865"/>
                  <a:pt x="4315072" y="10493255"/>
                </a:cubicBezTo>
                <a:close/>
                <a:moveTo>
                  <a:pt x="5648782" y="10186307"/>
                </a:moveTo>
                <a:cubicBezTo>
                  <a:pt x="5642552" y="10182594"/>
                  <a:pt x="5632343" y="10184944"/>
                  <a:pt x="5619884" y="10177518"/>
                </a:cubicBezTo>
                <a:cubicBezTo>
                  <a:pt x="5626719" y="10160506"/>
                  <a:pt x="5643157" y="10161869"/>
                  <a:pt x="5648782" y="10186307"/>
                </a:cubicBezTo>
                <a:close/>
                <a:moveTo>
                  <a:pt x="7078315" y="9879699"/>
                </a:moveTo>
                <a:cubicBezTo>
                  <a:pt x="7071913" y="9879830"/>
                  <a:pt x="7065556" y="9874575"/>
                  <a:pt x="7062619" y="9861814"/>
                </a:cubicBezTo>
                <a:cubicBezTo>
                  <a:pt x="7073568" y="9864669"/>
                  <a:pt x="7084519" y="9867523"/>
                  <a:pt x="7094294" y="9865273"/>
                </a:cubicBezTo>
                <a:cubicBezTo>
                  <a:pt x="7091169" y="9874054"/>
                  <a:pt x="7084719" y="9879570"/>
                  <a:pt x="7078315" y="9879699"/>
                </a:cubicBezTo>
                <a:close/>
                <a:moveTo>
                  <a:pt x="6702191" y="9971635"/>
                </a:moveTo>
                <a:cubicBezTo>
                  <a:pt x="6694002" y="9936055"/>
                  <a:pt x="6679910" y="9917891"/>
                  <a:pt x="6660999" y="9906187"/>
                </a:cubicBezTo>
                <a:cubicBezTo>
                  <a:pt x="6648391" y="9898385"/>
                  <a:pt x="6631363" y="9918360"/>
                  <a:pt x="6624344" y="9887863"/>
                </a:cubicBezTo>
                <a:cubicBezTo>
                  <a:pt x="6655150" y="9880773"/>
                  <a:pt x="6884224" y="9779884"/>
                  <a:pt x="6899431" y="9845961"/>
                </a:cubicBezTo>
                <a:cubicBezTo>
                  <a:pt x="6889163" y="9848324"/>
                  <a:pt x="6878893" y="9850688"/>
                  <a:pt x="6868625" y="9853051"/>
                </a:cubicBezTo>
                <a:cubicBezTo>
                  <a:pt x="6873305" y="9873382"/>
                  <a:pt x="6876814" y="9888630"/>
                  <a:pt x="6880323" y="9903879"/>
                </a:cubicBezTo>
                <a:cubicBezTo>
                  <a:pt x="6863750" y="9902341"/>
                  <a:pt x="6849203" y="9905689"/>
                  <a:pt x="6832629" y="9904151"/>
                </a:cubicBezTo>
                <a:cubicBezTo>
                  <a:pt x="6836594" y="9897887"/>
                  <a:pt x="6839390" y="9886539"/>
                  <a:pt x="6842184" y="9875192"/>
                </a:cubicBezTo>
                <a:cubicBezTo>
                  <a:pt x="6806243" y="9883464"/>
                  <a:pt x="6770304" y="9891735"/>
                  <a:pt x="6734362" y="9900007"/>
                </a:cubicBezTo>
                <a:cubicBezTo>
                  <a:pt x="6741838" y="9908990"/>
                  <a:pt x="6748141" y="9912892"/>
                  <a:pt x="6755615" y="9921876"/>
                </a:cubicBezTo>
                <a:cubicBezTo>
                  <a:pt x="6743721" y="9940670"/>
                  <a:pt x="6727863" y="9965727"/>
                  <a:pt x="6702191" y="9971635"/>
                </a:cubicBezTo>
                <a:close/>
                <a:moveTo>
                  <a:pt x="5445207" y="10263324"/>
                </a:moveTo>
                <a:cubicBezTo>
                  <a:pt x="5437948" y="10231782"/>
                  <a:pt x="5458708" y="10232540"/>
                  <a:pt x="5468483" y="10230290"/>
                </a:cubicBezTo>
                <a:cubicBezTo>
                  <a:pt x="5475742" y="10261832"/>
                  <a:pt x="5459869" y="10259949"/>
                  <a:pt x="5445207" y="10263324"/>
                </a:cubicBezTo>
                <a:close/>
                <a:moveTo>
                  <a:pt x="8233293" y="9623945"/>
                </a:moveTo>
                <a:cubicBezTo>
                  <a:pt x="8245638" y="9621891"/>
                  <a:pt x="8258603" y="9613736"/>
                  <a:pt x="8266292" y="9611966"/>
                </a:cubicBezTo>
                <a:cubicBezTo>
                  <a:pt x="8255676" y="9565838"/>
                  <a:pt x="8219388" y="9595777"/>
                  <a:pt x="8204011" y="9599316"/>
                </a:cubicBezTo>
                <a:cubicBezTo>
                  <a:pt x="8209221" y="9621953"/>
                  <a:pt x="8220948" y="9625999"/>
                  <a:pt x="8233293" y="9623945"/>
                </a:cubicBezTo>
                <a:close/>
                <a:moveTo>
                  <a:pt x="8095233" y="9662186"/>
                </a:moveTo>
                <a:lnTo>
                  <a:pt x="8095722" y="9657838"/>
                </a:lnTo>
                <a:cubicBezTo>
                  <a:pt x="8096107" y="9654411"/>
                  <a:pt x="8096416" y="9651669"/>
                  <a:pt x="8096416" y="9651669"/>
                </a:cubicBezTo>
                <a:close/>
                <a:moveTo>
                  <a:pt x="27006535" y="5311999"/>
                </a:moveTo>
                <a:cubicBezTo>
                  <a:pt x="27006536" y="5292752"/>
                  <a:pt x="27011084" y="5279920"/>
                  <a:pt x="27020186" y="5279920"/>
                </a:cubicBezTo>
                <a:cubicBezTo>
                  <a:pt x="27020185" y="5305583"/>
                  <a:pt x="27015635" y="5311999"/>
                  <a:pt x="27006535" y="5311999"/>
                </a:cubicBezTo>
                <a:close/>
                <a:moveTo>
                  <a:pt x="6745286" y="9975083"/>
                </a:moveTo>
                <a:cubicBezTo>
                  <a:pt x="6744256" y="9976573"/>
                  <a:pt x="6741373" y="9975984"/>
                  <a:pt x="6735610" y="9974805"/>
                </a:cubicBezTo>
                <a:cubicBezTo>
                  <a:pt x="6740826" y="9973604"/>
                  <a:pt x="6744948" y="9967644"/>
                  <a:pt x="6743853" y="9962885"/>
                </a:cubicBezTo>
                <a:cubicBezTo>
                  <a:pt x="6745496" y="9970024"/>
                  <a:pt x="6746317" y="9973594"/>
                  <a:pt x="6745286" y="9975083"/>
                </a:cubicBezTo>
                <a:close/>
                <a:moveTo>
                  <a:pt x="8094903" y="9665113"/>
                </a:moveTo>
                <a:lnTo>
                  <a:pt x="8095233" y="9662186"/>
                </a:lnTo>
                <a:lnTo>
                  <a:pt x="8094999" y="9664264"/>
                </a:lnTo>
                <a:close/>
                <a:moveTo>
                  <a:pt x="15933249" y="7864384"/>
                </a:moveTo>
                <a:cubicBezTo>
                  <a:pt x="15947659" y="7832629"/>
                  <a:pt x="15966870" y="7800875"/>
                  <a:pt x="15980481" y="7775471"/>
                </a:cubicBezTo>
                <a:cubicBezTo>
                  <a:pt x="15985282" y="7794524"/>
                  <a:pt x="15990086" y="7813576"/>
                  <a:pt x="15990086" y="7832629"/>
                </a:cubicBezTo>
                <a:cubicBezTo>
                  <a:pt x="15971675" y="7845331"/>
                  <a:pt x="15952462" y="7851681"/>
                  <a:pt x="15933249" y="7864384"/>
                </a:cubicBezTo>
                <a:close/>
                <a:moveTo>
                  <a:pt x="6346262" y="10073388"/>
                </a:moveTo>
                <a:cubicBezTo>
                  <a:pt x="6340613" y="10048843"/>
                  <a:pt x="6330809" y="10029711"/>
                  <a:pt x="6319838" y="10005501"/>
                </a:cubicBezTo>
                <a:cubicBezTo>
                  <a:pt x="6304453" y="10009042"/>
                  <a:pt x="6294196" y="10011402"/>
                  <a:pt x="6283939" y="10013763"/>
                </a:cubicBezTo>
                <a:cubicBezTo>
                  <a:pt x="6268554" y="10017304"/>
                  <a:pt x="6258297" y="10019664"/>
                  <a:pt x="6242913" y="10023205"/>
                </a:cubicBezTo>
                <a:cubicBezTo>
                  <a:pt x="6239407" y="10007971"/>
                  <a:pt x="6235901" y="9992737"/>
                  <a:pt x="6232394" y="9977503"/>
                </a:cubicBezTo>
                <a:cubicBezTo>
                  <a:pt x="6274590" y="9973139"/>
                  <a:pt x="6317954" y="9973853"/>
                  <a:pt x="6359295" y="9969685"/>
                </a:cubicBezTo>
                <a:cubicBezTo>
                  <a:pt x="6415707" y="9956702"/>
                  <a:pt x="6463485" y="9929665"/>
                  <a:pt x="6517873" y="9911802"/>
                </a:cubicBezTo>
                <a:cubicBezTo>
                  <a:pt x="6534234" y="9982894"/>
                  <a:pt x="6477962" y="9969109"/>
                  <a:pt x="6448361" y="9981269"/>
                </a:cubicBezTo>
                <a:cubicBezTo>
                  <a:pt x="6409671" y="10000868"/>
                  <a:pt x="6372151" y="10025544"/>
                  <a:pt x="6346262" y="10073388"/>
                </a:cubicBezTo>
                <a:close/>
                <a:moveTo>
                  <a:pt x="25698879" y="5619762"/>
                </a:moveTo>
                <a:cubicBezTo>
                  <a:pt x="25698879" y="5599875"/>
                  <a:pt x="25703430" y="5587721"/>
                  <a:pt x="25712533" y="5587721"/>
                </a:cubicBezTo>
                <a:cubicBezTo>
                  <a:pt x="25712532" y="5614238"/>
                  <a:pt x="25707982" y="5619762"/>
                  <a:pt x="25698879" y="5619762"/>
                </a:cubicBezTo>
                <a:close/>
                <a:moveTo>
                  <a:pt x="7579457" y="9797508"/>
                </a:moveTo>
                <a:cubicBezTo>
                  <a:pt x="7567480" y="9745466"/>
                  <a:pt x="7614636" y="9762012"/>
                  <a:pt x="7635219" y="9757275"/>
                </a:cubicBezTo>
                <a:cubicBezTo>
                  <a:pt x="7626836" y="9720846"/>
                  <a:pt x="7618097" y="9706418"/>
                  <a:pt x="7637483" y="9696477"/>
                </a:cubicBezTo>
                <a:cubicBezTo>
                  <a:pt x="7658067" y="9691740"/>
                  <a:pt x="7669053" y="9672772"/>
                  <a:pt x="7683294" y="9664015"/>
                </a:cubicBezTo>
                <a:cubicBezTo>
                  <a:pt x="7697533" y="9655258"/>
                  <a:pt x="7741451" y="9634191"/>
                  <a:pt x="7754982" y="9669435"/>
                </a:cubicBezTo>
                <a:cubicBezTo>
                  <a:pt x="7785989" y="9733536"/>
                  <a:pt x="7739676" y="9744195"/>
                  <a:pt x="7713946" y="9750116"/>
                </a:cubicBezTo>
                <a:cubicBezTo>
                  <a:pt x="7667293" y="9755373"/>
                  <a:pt x="7624373" y="9780777"/>
                  <a:pt x="7579457" y="9797508"/>
                </a:cubicBezTo>
                <a:close/>
                <a:moveTo>
                  <a:pt x="5694827" y="10231249"/>
                </a:moveTo>
                <a:cubicBezTo>
                  <a:pt x="5673127" y="10236243"/>
                  <a:pt x="5671387" y="10203865"/>
                  <a:pt x="5666611" y="10183112"/>
                </a:cubicBezTo>
                <a:cubicBezTo>
                  <a:pt x="5682887" y="10179366"/>
                  <a:pt x="5690051" y="10210496"/>
                  <a:pt x="5694827" y="10231249"/>
                </a:cubicBezTo>
                <a:close/>
                <a:moveTo>
                  <a:pt x="6260754" y="10101003"/>
                </a:moveTo>
                <a:cubicBezTo>
                  <a:pt x="6256055" y="10080586"/>
                  <a:pt x="6259639" y="10074386"/>
                  <a:pt x="6269158" y="10072195"/>
                </a:cubicBezTo>
                <a:cubicBezTo>
                  <a:pt x="6272682" y="10087508"/>
                  <a:pt x="6270272" y="10098813"/>
                  <a:pt x="6260754" y="10101003"/>
                </a:cubicBezTo>
                <a:close/>
                <a:moveTo>
                  <a:pt x="6425731" y="10063034"/>
                </a:moveTo>
                <a:cubicBezTo>
                  <a:pt x="6415298" y="10065435"/>
                  <a:pt x="6412948" y="10055227"/>
                  <a:pt x="6409424" y="10039913"/>
                </a:cubicBezTo>
                <a:cubicBezTo>
                  <a:pt x="6419857" y="10037512"/>
                  <a:pt x="6422207" y="10047721"/>
                  <a:pt x="6425731" y="10063034"/>
                </a:cubicBezTo>
                <a:close/>
                <a:moveTo>
                  <a:pt x="5604408" y="10252059"/>
                </a:moveTo>
                <a:cubicBezTo>
                  <a:pt x="5594889" y="10254250"/>
                  <a:pt x="5587781" y="10245136"/>
                  <a:pt x="5584256" y="10229822"/>
                </a:cubicBezTo>
                <a:cubicBezTo>
                  <a:pt x="5593775" y="10227632"/>
                  <a:pt x="5599709" y="10231641"/>
                  <a:pt x="5604408" y="10252059"/>
                </a:cubicBezTo>
                <a:close/>
                <a:moveTo>
                  <a:pt x="27035353" y="5345145"/>
                </a:moveTo>
                <a:cubicBezTo>
                  <a:pt x="27035353" y="5325899"/>
                  <a:pt x="27039904" y="5313068"/>
                  <a:pt x="27049003" y="5313068"/>
                </a:cubicBezTo>
                <a:cubicBezTo>
                  <a:pt x="27049003" y="5338730"/>
                  <a:pt x="27044452" y="5345145"/>
                  <a:pt x="27035353" y="5345145"/>
                </a:cubicBezTo>
                <a:close/>
                <a:moveTo>
                  <a:pt x="5832760" y="10227273"/>
                </a:moveTo>
                <a:cubicBezTo>
                  <a:pt x="5812023" y="10232046"/>
                  <a:pt x="5796468" y="10235625"/>
                  <a:pt x="5775728" y="10240399"/>
                </a:cubicBezTo>
                <a:cubicBezTo>
                  <a:pt x="5765359" y="10242785"/>
                  <a:pt x="5754990" y="10245171"/>
                  <a:pt x="5739436" y="10248751"/>
                </a:cubicBezTo>
                <a:cubicBezTo>
                  <a:pt x="5737008" y="10238202"/>
                  <a:pt x="5734581" y="10227654"/>
                  <a:pt x="5733569" y="10223259"/>
                </a:cubicBezTo>
                <a:cubicBezTo>
                  <a:pt x="5754308" y="10218486"/>
                  <a:pt x="5775047" y="10213713"/>
                  <a:pt x="5790601" y="10210133"/>
                </a:cubicBezTo>
                <a:cubicBezTo>
                  <a:pt x="5806156" y="10206554"/>
                  <a:pt x="5816525" y="10204167"/>
                  <a:pt x="5826894" y="10201781"/>
                </a:cubicBezTo>
                <a:cubicBezTo>
                  <a:pt x="5827905" y="10206176"/>
                  <a:pt x="5830333" y="10216724"/>
                  <a:pt x="5832760" y="10227273"/>
                </a:cubicBezTo>
                <a:close/>
                <a:moveTo>
                  <a:pt x="6929115" y="9974952"/>
                </a:moveTo>
                <a:cubicBezTo>
                  <a:pt x="6919340" y="9977202"/>
                  <a:pt x="6909565" y="9979452"/>
                  <a:pt x="6899791" y="9981701"/>
                </a:cubicBezTo>
                <a:cubicBezTo>
                  <a:pt x="6903977" y="9955172"/>
                  <a:pt x="6907972" y="9927805"/>
                  <a:pt x="6911966" y="9900439"/>
                </a:cubicBezTo>
                <a:cubicBezTo>
                  <a:pt x="6917747" y="9925556"/>
                  <a:pt x="6923527" y="9950672"/>
                  <a:pt x="6929115" y="9974952"/>
                </a:cubicBezTo>
                <a:close/>
                <a:moveTo>
                  <a:pt x="5982206" y="10192881"/>
                </a:moveTo>
                <a:cubicBezTo>
                  <a:pt x="5957090" y="10198661"/>
                  <a:pt x="5931973" y="10204442"/>
                  <a:pt x="5912716" y="10208874"/>
                </a:cubicBezTo>
                <a:cubicBezTo>
                  <a:pt x="5905655" y="10178195"/>
                  <a:pt x="5924913" y="10173763"/>
                  <a:pt x="5933979" y="10167191"/>
                </a:cubicBezTo>
                <a:cubicBezTo>
                  <a:pt x="5942848" y="10159766"/>
                  <a:pt x="5950858" y="10125620"/>
                  <a:pt x="5965612" y="10143759"/>
                </a:cubicBezTo>
                <a:cubicBezTo>
                  <a:pt x="5978012" y="10151673"/>
                  <a:pt x="5978676" y="10177541"/>
                  <a:pt x="5982206" y="10192881"/>
                </a:cubicBezTo>
                <a:close/>
                <a:moveTo>
                  <a:pt x="4580881" y="10516820"/>
                </a:moveTo>
                <a:cubicBezTo>
                  <a:pt x="4507246" y="10533308"/>
                  <a:pt x="4429065" y="10534425"/>
                  <a:pt x="4348670" y="10497453"/>
                </a:cubicBezTo>
                <a:cubicBezTo>
                  <a:pt x="4385259" y="10446257"/>
                  <a:pt x="4450336" y="10452667"/>
                  <a:pt x="4503716" y="10451076"/>
                </a:cubicBezTo>
                <a:cubicBezTo>
                  <a:pt x="4551992" y="10450659"/>
                  <a:pt x="4609628" y="10448088"/>
                  <a:pt x="4652916" y="10496051"/>
                </a:cubicBezTo>
                <a:cubicBezTo>
                  <a:pt x="4629468" y="10504121"/>
                  <a:pt x="4605427" y="10511325"/>
                  <a:pt x="4580881" y="10516820"/>
                </a:cubicBezTo>
                <a:close/>
                <a:moveTo>
                  <a:pt x="15519905" y="8001637"/>
                </a:moveTo>
                <a:cubicBezTo>
                  <a:pt x="15519905" y="8001637"/>
                  <a:pt x="15515350" y="7994818"/>
                  <a:pt x="15515350" y="7987999"/>
                </a:cubicBezTo>
                <a:cubicBezTo>
                  <a:pt x="15516488" y="7984590"/>
                  <a:pt x="15517911" y="7982885"/>
                  <a:pt x="15519263" y="7982459"/>
                </a:cubicBezTo>
                <a:cubicBezTo>
                  <a:pt x="15523316" y="7981180"/>
                  <a:pt x="15526732" y="7991409"/>
                  <a:pt x="15519905" y="8001637"/>
                </a:cubicBezTo>
                <a:close/>
                <a:moveTo>
                  <a:pt x="6526419" y="10077686"/>
                </a:moveTo>
                <a:cubicBezTo>
                  <a:pt x="6495533" y="10084223"/>
                  <a:pt x="6465700" y="10077621"/>
                  <a:pt x="6454425" y="10028629"/>
                </a:cubicBezTo>
                <a:cubicBezTo>
                  <a:pt x="6480238" y="10022688"/>
                  <a:pt x="6503658" y="10006341"/>
                  <a:pt x="6531867" y="10010806"/>
                </a:cubicBezTo>
                <a:cubicBezTo>
                  <a:pt x="6554913" y="10016458"/>
                  <a:pt x="6580492" y="10037051"/>
                  <a:pt x="6604735" y="10047906"/>
                </a:cubicBezTo>
                <a:cubicBezTo>
                  <a:pt x="6589247" y="10051471"/>
                  <a:pt x="6557306" y="10071147"/>
                  <a:pt x="6526419" y="10077686"/>
                </a:cubicBezTo>
                <a:close/>
                <a:moveTo>
                  <a:pt x="6100169" y="10180156"/>
                </a:moveTo>
                <a:cubicBezTo>
                  <a:pt x="6093760" y="10181631"/>
                  <a:pt x="6086760" y="10180542"/>
                  <a:pt x="6082426" y="10173441"/>
                </a:cubicBezTo>
                <a:cubicBezTo>
                  <a:pt x="6080066" y="10163185"/>
                  <a:pt x="6106886" y="10162412"/>
                  <a:pt x="6110834" y="10156104"/>
                </a:cubicBezTo>
                <a:cubicBezTo>
                  <a:pt x="6121693" y="10132907"/>
                  <a:pt x="6074165" y="10137546"/>
                  <a:pt x="6074165" y="10137546"/>
                </a:cubicBezTo>
                <a:cubicBezTo>
                  <a:pt x="6070414" y="10144709"/>
                  <a:pt x="6036357" y="10157046"/>
                  <a:pt x="6031833" y="10137390"/>
                </a:cubicBezTo>
                <a:cubicBezTo>
                  <a:pt x="6029473" y="10127134"/>
                  <a:pt x="6049130" y="10122610"/>
                  <a:pt x="6054258" y="10121430"/>
                </a:cubicBezTo>
                <a:cubicBezTo>
                  <a:pt x="6064513" y="10119070"/>
                  <a:pt x="6079897" y="10115529"/>
                  <a:pt x="6090153" y="10113169"/>
                </a:cubicBezTo>
                <a:cubicBezTo>
                  <a:pt x="6090561" y="10091477"/>
                  <a:pt x="6092148" y="10074914"/>
                  <a:pt x="6087428" y="10054403"/>
                </a:cubicBezTo>
                <a:cubicBezTo>
                  <a:pt x="6070864" y="10052815"/>
                  <a:pt x="6047992" y="10047280"/>
                  <a:pt x="6027154" y="10046677"/>
                </a:cubicBezTo>
                <a:cubicBezTo>
                  <a:pt x="6030695" y="10062060"/>
                  <a:pt x="6045997" y="10085535"/>
                  <a:pt x="6033828" y="10099135"/>
                </a:cubicBezTo>
                <a:cubicBezTo>
                  <a:pt x="6029880" y="10105443"/>
                  <a:pt x="6020804" y="10112931"/>
                  <a:pt x="6008189" y="10105035"/>
                </a:cubicBezTo>
                <a:cubicBezTo>
                  <a:pt x="6000701" y="10095960"/>
                  <a:pt x="6006235" y="10073089"/>
                  <a:pt x="5997568" y="10058885"/>
                </a:cubicBezTo>
                <a:cubicBezTo>
                  <a:pt x="5990079" y="10049810"/>
                  <a:pt x="5975875" y="10058478"/>
                  <a:pt x="5965620" y="10060839"/>
                </a:cubicBezTo>
                <a:cubicBezTo>
                  <a:pt x="5936032" y="10073047"/>
                  <a:pt x="5948241" y="10102634"/>
                  <a:pt x="5934810" y="10138121"/>
                </a:cubicBezTo>
                <a:cubicBezTo>
                  <a:pt x="5928096" y="10155865"/>
                  <a:pt x="5900502" y="10129819"/>
                  <a:pt x="5888741" y="10121727"/>
                </a:cubicBezTo>
                <a:cubicBezTo>
                  <a:pt x="5891834" y="10115616"/>
                  <a:pt x="5894601" y="10104180"/>
                  <a:pt x="5897369" y="10092744"/>
                </a:cubicBezTo>
                <a:cubicBezTo>
                  <a:pt x="5881660" y="10090960"/>
                  <a:pt x="5865097" y="10089373"/>
                  <a:pt x="5848533" y="10087786"/>
                </a:cubicBezTo>
                <a:cubicBezTo>
                  <a:pt x="5855614" y="10118552"/>
                  <a:pt x="5860334" y="10139064"/>
                  <a:pt x="5841003" y="10148912"/>
                </a:cubicBezTo>
                <a:cubicBezTo>
                  <a:pt x="5821671" y="10158761"/>
                  <a:pt x="5806287" y="10162301"/>
                  <a:pt x="5790903" y="10165842"/>
                </a:cubicBezTo>
                <a:cubicBezTo>
                  <a:pt x="5785775" y="10167022"/>
                  <a:pt x="5731404" y="10184935"/>
                  <a:pt x="5729043" y="10174679"/>
                </a:cubicBezTo>
                <a:cubicBezTo>
                  <a:pt x="5727863" y="10169551"/>
                  <a:pt x="5747519" y="10165027"/>
                  <a:pt x="5751467" y="10158719"/>
                </a:cubicBezTo>
                <a:cubicBezTo>
                  <a:pt x="5760544" y="10151231"/>
                  <a:pt x="5753463" y="10120464"/>
                  <a:pt x="5755051" y="10103901"/>
                </a:cubicBezTo>
                <a:cubicBezTo>
                  <a:pt x="5703771" y="10115702"/>
                  <a:pt x="5650986" y="10117052"/>
                  <a:pt x="5603655" y="10122546"/>
                </a:cubicBezTo>
                <a:cubicBezTo>
                  <a:pt x="5607196" y="10137929"/>
                  <a:pt x="5613096" y="10163568"/>
                  <a:pt x="5604021" y="10171056"/>
                </a:cubicBezTo>
                <a:cubicBezTo>
                  <a:pt x="5584689" y="10180905"/>
                  <a:pt x="5566945" y="10174190"/>
                  <a:pt x="5550382" y="10172602"/>
                </a:cubicBezTo>
                <a:cubicBezTo>
                  <a:pt x="5554003" y="10160970"/>
                  <a:pt x="5550463" y="10145586"/>
                  <a:pt x="5552376" y="10134347"/>
                </a:cubicBezTo>
                <a:cubicBezTo>
                  <a:pt x="5531540" y="10133743"/>
                  <a:pt x="5505127" y="10112825"/>
                  <a:pt x="5485795" y="10122673"/>
                </a:cubicBezTo>
                <a:cubicBezTo>
                  <a:pt x="5475142" y="10129175"/>
                  <a:pt x="5470694" y="10149434"/>
                  <a:pt x="5460156" y="10149835"/>
                </a:cubicBezTo>
                <a:lnTo>
                  <a:pt x="5455266" y="10147033"/>
                </a:lnTo>
                <a:lnTo>
                  <a:pt x="5463019" y="10154833"/>
                </a:lnTo>
                <a:cubicBezTo>
                  <a:pt x="5460608" y="10166137"/>
                  <a:pt x="5455850" y="10167232"/>
                  <a:pt x="5448741" y="10158119"/>
                </a:cubicBezTo>
                <a:lnTo>
                  <a:pt x="5449811" y="10143906"/>
                </a:lnTo>
                <a:lnTo>
                  <a:pt x="5447132" y="10142371"/>
                </a:lnTo>
                <a:cubicBezTo>
                  <a:pt x="5444365" y="10153806"/>
                  <a:pt x="5445546" y="10158934"/>
                  <a:pt x="5453033" y="10168010"/>
                </a:cubicBezTo>
                <a:cubicBezTo>
                  <a:pt x="5445137" y="10180625"/>
                  <a:pt x="5425807" y="10190474"/>
                  <a:pt x="5412010" y="10177451"/>
                </a:cubicBezTo>
                <a:cubicBezTo>
                  <a:pt x="5398214" y="10164428"/>
                  <a:pt x="5389546" y="10150224"/>
                  <a:pt x="5380143" y="10152388"/>
                </a:cubicBezTo>
                <a:cubicBezTo>
                  <a:pt x="5337941" y="10156702"/>
                  <a:pt x="5296917" y="10166143"/>
                  <a:pt x="5254714" y="10170456"/>
                </a:cubicBezTo>
                <a:cubicBezTo>
                  <a:pt x="5258255" y="10185840"/>
                  <a:pt x="5261795" y="10201223"/>
                  <a:pt x="5265336" y="10216607"/>
                </a:cubicBezTo>
                <a:cubicBezTo>
                  <a:pt x="5249952" y="10220147"/>
                  <a:pt x="5234569" y="10223687"/>
                  <a:pt x="5222806" y="10215596"/>
                </a:cubicBezTo>
                <a:cubicBezTo>
                  <a:pt x="5203882" y="10203753"/>
                  <a:pt x="5207384" y="10175950"/>
                  <a:pt x="5201680" y="10151165"/>
                </a:cubicBezTo>
                <a:cubicBezTo>
                  <a:pt x="5185930" y="10106196"/>
                  <a:pt x="5104331" y="10146573"/>
                  <a:pt x="5083819" y="10151294"/>
                </a:cubicBezTo>
                <a:cubicBezTo>
                  <a:pt x="5058179" y="10157195"/>
                  <a:pt x="5026232" y="10159148"/>
                  <a:pt x="5000266" y="10159724"/>
                </a:cubicBezTo>
                <a:cubicBezTo>
                  <a:pt x="4979755" y="10164445"/>
                  <a:pt x="4965959" y="10151422"/>
                  <a:pt x="4948215" y="10144707"/>
                </a:cubicBezTo>
                <a:cubicBezTo>
                  <a:pt x="4907599" y="10132457"/>
                  <a:pt x="4884684" y="10197124"/>
                  <a:pt x="4851233" y="10188624"/>
                </a:cubicBezTo>
                <a:cubicBezTo>
                  <a:pt x="4834668" y="10187038"/>
                  <a:pt x="4826407" y="10151142"/>
                  <a:pt x="4811023" y="10154683"/>
                </a:cubicBezTo>
                <a:cubicBezTo>
                  <a:pt x="4785383" y="10160584"/>
                  <a:pt x="4772361" y="10174380"/>
                  <a:pt x="4754209" y="10189357"/>
                </a:cubicBezTo>
                <a:cubicBezTo>
                  <a:pt x="4734878" y="10199205"/>
                  <a:pt x="4711598" y="10215362"/>
                  <a:pt x="4692675" y="10203519"/>
                </a:cubicBezTo>
                <a:cubicBezTo>
                  <a:pt x="4669478" y="10192659"/>
                  <a:pt x="4653321" y="10169379"/>
                  <a:pt x="4634396" y="10157536"/>
                </a:cubicBezTo>
                <a:cubicBezTo>
                  <a:pt x="4536024" y="10105484"/>
                  <a:pt x="4449298" y="10147042"/>
                  <a:pt x="4358583" y="10151721"/>
                </a:cubicBezTo>
                <a:cubicBezTo>
                  <a:pt x="4362123" y="10167105"/>
                  <a:pt x="4374134" y="10195837"/>
                  <a:pt x="4358752" y="10199377"/>
                </a:cubicBezTo>
                <a:cubicBezTo>
                  <a:pt x="4355408" y="10184847"/>
                  <a:pt x="4351868" y="10169465"/>
                  <a:pt x="4348328" y="10154081"/>
                </a:cubicBezTo>
                <a:cubicBezTo>
                  <a:pt x="4333798" y="10157425"/>
                  <a:pt x="4323543" y="10159785"/>
                  <a:pt x="4313286" y="10162146"/>
                </a:cubicBezTo>
                <a:cubicBezTo>
                  <a:pt x="4301850" y="10159379"/>
                  <a:pt x="4288054" y="10146355"/>
                  <a:pt x="4281746" y="10142408"/>
                </a:cubicBezTo>
                <a:cubicBezTo>
                  <a:pt x="4265182" y="10140820"/>
                  <a:pt x="4253339" y="10159744"/>
                  <a:pt x="4245443" y="10172360"/>
                </a:cubicBezTo>
                <a:cubicBezTo>
                  <a:pt x="4242675" y="10183796"/>
                  <a:pt x="4251344" y="10197999"/>
                  <a:pt x="4249559" y="10213708"/>
                </a:cubicBezTo>
                <a:cubicBezTo>
                  <a:pt x="4239908" y="10195232"/>
                  <a:pt x="4230059" y="10175901"/>
                  <a:pt x="4220212" y="10156570"/>
                </a:cubicBezTo>
                <a:cubicBezTo>
                  <a:pt x="4208776" y="10153801"/>
                  <a:pt x="4197340" y="10151035"/>
                  <a:pt x="4181956" y="10154575"/>
                </a:cubicBezTo>
                <a:cubicBezTo>
                  <a:pt x="4170520" y="10151808"/>
                  <a:pt x="4154812" y="10150024"/>
                  <a:pt x="4138247" y="10148437"/>
                </a:cubicBezTo>
                <a:cubicBezTo>
                  <a:pt x="4141787" y="10163820"/>
                  <a:pt x="4141380" y="10185511"/>
                  <a:pt x="4144920" y="10200895"/>
                </a:cubicBezTo>
                <a:cubicBezTo>
                  <a:pt x="4135072" y="10181564"/>
                  <a:pt x="4119322" y="10136594"/>
                  <a:pt x="4102757" y="10135006"/>
                </a:cubicBezTo>
                <a:cubicBezTo>
                  <a:pt x="4075940" y="10135779"/>
                  <a:pt x="4058561" y="10177575"/>
                  <a:pt x="4036461" y="10198859"/>
                </a:cubicBezTo>
                <a:cubicBezTo>
                  <a:pt x="4032921" y="10183476"/>
                  <a:pt x="4040044" y="10144041"/>
                  <a:pt x="4029789" y="10146401"/>
                </a:cubicBezTo>
                <a:cubicBezTo>
                  <a:pt x="4006916" y="10140866"/>
                  <a:pt x="3987258" y="10145390"/>
                  <a:pt x="3964387" y="10139854"/>
                </a:cubicBezTo>
                <a:cubicBezTo>
                  <a:pt x="3935206" y="10130372"/>
                  <a:pt x="3908387" y="10131146"/>
                  <a:pt x="3882747" y="10137047"/>
                </a:cubicBezTo>
                <a:cubicBezTo>
                  <a:pt x="3861252" y="10137494"/>
                  <a:pt x="3837775" y="10152795"/>
                  <a:pt x="3815956" y="10147919"/>
                </a:cubicBezTo>
                <a:cubicBezTo>
                  <a:pt x="3794068" y="10146657"/>
                  <a:pt x="3778515" y="10102541"/>
                  <a:pt x="3756824" y="10102134"/>
                </a:cubicBezTo>
                <a:cubicBezTo>
                  <a:pt x="3723695" y="10098960"/>
                  <a:pt x="3695695" y="10094605"/>
                  <a:pt x="3663747" y="10096558"/>
                </a:cubicBezTo>
                <a:cubicBezTo>
                  <a:pt x="3609782" y="10092779"/>
                  <a:pt x="3554965" y="10089198"/>
                  <a:pt x="3495424" y="10065105"/>
                </a:cubicBezTo>
                <a:cubicBezTo>
                  <a:pt x="3498193" y="10053668"/>
                  <a:pt x="3500958" y="10042234"/>
                  <a:pt x="3502743" y="10026524"/>
                </a:cubicBezTo>
                <a:cubicBezTo>
                  <a:pt x="3519306" y="10028112"/>
                  <a:pt x="3529563" y="10025751"/>
                  <a:pt x="3541000" y="10028519"/>
                </a:cubicBezTo>
                <a:cubicBezTo>
                  <a:pt x="3567623" y="10026891"/>
                  <a:pt x="3590495" y="10032425"/>
                  <a:pt x="3617315" y="10031652"/>
                </a:cubicBezTo>
                <a:cubicBezTo>
                  <a:pt x="3664971" y="10031484"/>
                  <a:pt x="3714662" y="10036246"/>
                  <a:pt x="3764353" y="10041008"/>
                </a:cubicBezTo>
                <a:cubicBezTo>
                  <a:pt x="3861701" y="10045601"/>
                  <a:pt x="3959904" y="10049997"/>
                  <a:pt x="4057254" y="10054589"/>
                </a:cubicBezTo>
                <a:cubicBezTo>
                  <a:pt x="4159730" y="10058002"/>
                  <a:pt x="4262864" y="10060362"/>
                  <a:pt x="4359032" y="10059828"/>
                </a:cubicBezTo>
                <a:cubicBezTo>
                  <a:pt x="4408723" y="10064589"/>
                  <a:pt x="4462363" y="10063044"/>
                  <a:pt x="4508839" y="10057746"/>
                </a:cubicBezTo>
                <a:cubicBezTo>
                  <a:pt x="4525403" y="10059334"/>
                  <a:pt x="4540379" y="10077484"/>
                  <a:pt x="4562072" y="10077892"/>
                </a:cubicBezTo>
                <a:cubicBezTo>
                  <a:pt x="4578635" y="10079479"/>
                  <a:pt x="4595199" y="10081067"/>
                  <a:pt x="4611764" y="10082654"/>
                </a:cubicBezTo>
                <a:cubicBezTo>
                  <a:pt x="4614124" y="10092909"/>
                  <a:pt x="4610175" y="10099218"/>
                  <a:pt x="4602280" y="10111834"/>
                </a:cubicBezTo>
                <a:cubicBezTo>
                  <a:pt x="4663815" y="10097671"/>
                  <a:pt x="4720547" y="10090014"/>
                  <a:pt x="4778135" y="10082160"/>
                </a:cubicBezTo>
                <a:cubicBezTo>
                  <a:pt x="4780298" y="10091560"/>
                  <a:pt x="4783839" y="10106945"/>
                  <a:pt x="4781071" y="10118380"/>
                </a:cubicBezTo>
                <a:cubicBezTo>
                  <a:pt x="4822095" y="10108939"/>
                  <a:pt x="4857135" y="10100875"/>
                  <a:pt x="4898157" y="10091433"/>
                </a:cubicBezTo>
                <a:cubicBezTo>
                  <a:pt x="4890670" y="10082358"/>
                  <a:pt x="4884361" y="10078410"/>
                  <a:pt x="4876873" y="10069334"/>
                </a:cubicBezTo>
                <a:cubicBezTo>
                  <a:pt x="4901530" y="10059160"/>
                  <a:pt x="4925989" y="10048132"/>
                  <a:pt x="4951628" y="10042231"/>
                </a:cubicBezTo>
                <a:cubicBezTo>
                  <a:pt x="4955169" y="10057615"/>
                  <a:pt x="4958512" y="10072144"/>
                  <a:pt x="4962053" y="10087526"/>
                </a:cubicBezTo>
                <a:cubicBezTo>
                  <a:pt x="4950617" y="10084759"/>
                  <a:pt x="4939181" y="10081992"/>
                  <a:pt x="4926566" y="10074097"/>
                </a:cubicBezTo>
                <a:cubicBezTo>
                  <a:pt x="4924977" y="10090660"/>
                  <a:pt x="4923391" y="10107224"/>
                  <a:pt x="4921802" y="10123787"/>
                </a:cubicBezTo>
                <a:cubicBezTo>
                  <a:pt x="4952570" y="10116705"/>
                  <a:pt x="4983337" y="10109624"/>
                  <a:pt x="5013250" y="10102740"/>
                </a:cubicBezTo>
                <a:cubicBezTo>
                  <a:pt x="5007350" y="10077101"/>
                  <a:pt x="4987692" y="10081625"/>
                  <a:pt x="4977436" y="10083985"/>
                </a:cubicBezTo>
                <a:cubicBezTo>
                  <a:pt x="4982972" y="10061115"/>
                  <a:pt x="4984559" y="10044551"/>
                  <a:pt x="5001449" y="10051463"/>
                </a:cubicBezTo>
                <a:cubicBezTo>
                  <a:pt x="5018012" y="10053051"/>
                  <a:pt x="5036936" y="10064893"/>
                  <a:pt x="5038890" y="10096839"/>
                </a:cubicBezTo>
                <a:cubicBezTo>
                  <a:pt x="5234034" y="10127521"/>
                  <a:pt x="5417784" y="10085232"/>
                  <a:pt x="5606254" y="10063454"/>
                </a:cubicBezTo>
                <a:cubicBezTo>
                  <a:pt x="5621638" y="10059913"/>
                  <a:pt x="5636682" y="10068093"/>
                  <a:pt x="5651896" y="10070413"/>
                </a:cubicBezTo>
                <a:lnTo>
                  <a:pt x="5655917" y="10070338"/>
                </a:lnTo>
                <a:lnTo>
                  <a:pt x="5644571" y="10060457"/>
                </a:lnTo>
                <a:cubicBezTo>
                  <a:pt x="5646070" y="10054557"/>
                  <a:pt x="5651495" y="10053309"/>
                  <a:pt x="5655619" y="10055715"/>
                </a:cubicBezTo>
                <a:lnTo>
                  <a:pt x="5658369" y="10070293"/>
                </a:lnTo>
                <a:lnTo>
                  <a:pt x="5667185" y="10070129"/>
                </a:lnTo>
                <a:cubicBezTo>
                  <a:pt x="5691970" y="10064425"/>
                  <a:pt x="5718790" y="10063651"/>
                  <a:pt x="5739301" y="10058931"/>
                </a:cubicBezTo>
                <a:cubicBezTo>
                  <a:pt x="5786632" y="10053437"/>
                  <a:pt x="5832784" y="10042816"/>
                  <a:pt x="5874132" y="10038699"/>
                </a:cubicBezTo>
                <a:cubicBezTo>
                  <a:pt x="5967614" y="10022584"/>
                  <a:pt x="6066550" y="10010613"/>
                  <a:pt x="6160033" y="9994498"/>
                </a:cubicBezTo>
                <a:cubicBezTo>
                  <a:pt x="6160805" y="10021317"/>
                  <a:pt x="6151322" y="10050496"/>
                  <a:pt x="6138299" y="10064292"/>
                </a:cubicBezTo>
                <a:cubicBezTo>
                  <a:pt x="6129224" y="10071780"/>
                  <a:pt x="6115019" y="10080449"/>
                  <a:pt x="6120920" y="10106088"/>
                </a:cubicBezTo>
                <a:cubicBezTo>
                  <a:pt x="6136305" y="10102547"/>
                  <a:pt x="6151688" y="10099007"/>
                  <a:pt x="6167071" y="10095466"/>
                </a:cubicBezTo>
                <a:cubicBezTo>
                  <a:pt x="6177496" y="10140762"/>
                  <a:pt x="6134885" y="10166767"/>
                  <a:pt x="6114374" y="10171487"/>
                </a:cubicBezTo>
                <a:cubicBezTo>
                  <a:pt x="6112399" y="10174641"/>
                  <a:pt x="6106580" y="10178681"/>
                  <a:pt x="6100169" y="10180156"/>
                </a:cubicBezTo>
                <a:close/>
                <a:moveTo>
                  <a:pt x="7894764" y="9772126"/>
                </a:moveTo>
                <a:cubicBezTo>
                  <a:pt x="7891226" y="9756750"/>
                  <a:pt x="7884920" y="9752805"/>
                  <a:pt x="7874669" y="9755164"/>
                </a:cubicBezTo>
                <a:cubicBezTo>
                  <a:pt x="7878208" y="9770540"/>
                  <a:pt x="7884513" y="9774485"/>
                  <a:pt x="7894764" y="9772126"/>
                </a:cubicBezTo>
                <a:close/>
                <a:moveTo>
                  <a:pt x="7987026" y="9750892"/>
                </a:moveTo>
                <a:cubicBezTo>
                  <a:pt x="7983488" y="9735517"/>
                  <a:pt x="7972057" y="9732751"/>
                  <a:pt x="7961806" y="9735110"/>
                </a:cubicBezTo>
                <a:cubicBezTo>
                  <a:pt x="7965345" y="9750486"/>
                  <a:pt x="7976775" y="9753251"/>
                  <a:pt x="7987026" y="9750892"/>
                </a:cubicBezTo>
                <a:close/>
                <a:moveTo>
                  <a:pt x="6225946" y="10156618"/>
                </a:moveTo>
                <a:cubicBezTo>
                  <a:pt x="6222201" y="10140343"/>
                  <a:pt x="6229678" y="10132910"/>
                  <a:pt x="6235230" y="10131632"/>
                </a:cubicBezTo>
                <a:cubicBezTo>
                  <a:pt x="6238976" y="10147906"/>
                  <a:pt x="6234672" y="10154609"/>
                  <a:pt x="6225946" y="10156618"/>
                </a:cubicBezTo>
                <a:close/>
                <a:moveTo>
                  <a:pt x="15569104" y="8010629"/>
                </a:moveTo>
                <a:cubicBezTo>
                  <a:pt x="15551042" y="8013149"/>
                  <a:pt x="15533624" y="8004902"/>
                  <a:pt x="15518957" y="7975578"/>
                </a:cubicBezTo>
                <a:cubicBezTo>
                  <a:pt x="15551958" y="7965803"/>
                  <a:pt x="15587710" y="7948697"/>
                  <a:pt x="15621744" y="7949003"/>
                </a:cubicBezTo>
                <a:cubicBezTo>
                  <a:pt x="15633090" y="7949105"/>
                  <a:pt x="15644243" y="7951141"/>
                  <a:pt x="15655039" y="7956028"/>
                </a:cubicBezTo>
                <a:cubicBezTo>
                  <a:pt x="15631104" y="7972319"/>
                  <a:pt x="15599209" y="8006429"/>
                  <a:pt x="15569104" y="8010629"/>
                </a:cubicBezTo>
                <a:close/>
                <a:moveTo>
                  <a:pt x="6327557" y="10142161"/>
                </a:moveTo>
                <a:cubicBezTo>
                  <a:pt x="6298967" y="10147399"/>
                  <a:pt x="6266339" y="10146856"/>
                  <a:pt x="6256049" y="10149224"/>
                </a:cubicBezTo>
                <a:cubicBezTo>
                  <a:pt x="6243340" y="10094003"/>
                  <a:pt x="6354251" y="10105154"/>
                  <a:pt x="6374830" y="10100418"/>
                </a:cubicBezTo>
                <a:cubicBezTo>
                  <a:pt x="6380696" y="10125905"/>
                  <a:pt x="6356145" y="10136923"/>
                  <a:pt x="6327557" y="10142161"/>
                </a:cubicBezTo>
                <a:close/>
                <a:moveTo>
                  <a:pt x="5550785" y="10325988"/>
                </a:moveTo>
                <a:cubicBezTo>
                  <a:pt x="5529838" y="10332174"/>
                  <a:pt x="5507357" y="10326422"/>
                  <a:pt x="5501387" y="10300481"/>
                </a:cubicBezTo>
                <a:cubicBezTo>
                  <a:pt x="5531527" y="10293545"/>
                  <a:pt x="5561668" y="10286608"/>
                  <a:pt x="5590971" y="10279864"/>
                </a:cubicBezTo>
                <a:cubicBezTo>
                  <a:pt x="5591142" y="10301676"/>
                  <a:pt x="5571732" y="10319802"/>
                  <a:pt x="5550785" y="10325988"/>
                </a:cubicBezTo>
                <a:close/>
                <a:moveTo>
                  <a:pt x="6753989" y="10054900"/>
                </a:moveTo>
                <a:cubicBezTo>
                  <a:pt x="6723661" y="10060289"/>
                  <a:pt x="6698701" y="10055855"/>
                  <a:pt x="6692472" y="10028789"/>
                </a:cubicBezTo>
                <a:cubicBezTo>
                  <a:pt x="6734960" y="10008153"/>
                  <a:pt x="6779482" y="9992478"/>
                  <a:pt x="6823015" y="9972507"/>
                </a:cubicBezTo>
                <a:cubicBezTo>
                  <a:pt x="6843329" y="9967831"/>
                  <a:pt x="6878034" y="9959844"/>
                  <a:pt x="6888515" y="10005385"/>
                </a:cubicBezTo>
                <a:cubicBezTo>
                  <a:pt x="6869999" y="10009646"/>
                  <a:pt x="6804537" y="10045917"/>
                  <a:pt x="6753989" y="10054900"/>
                </a:cubicBezTo>
                <a:close/>
                <a:moveTo>
                  <a:pt x="7778500" y="9825867"/>
                </a:moveTo>
                <a:cubicBezTo>
                  <a:pt x="7774961" y="9810492"/>
                  <a:pt x="7767476" y="9801421"/>
                  <a:pt x="7757225" y="9803780"/>
                </a:cubicBezTo>
                <a:cubicBezTo>
                  <a:pt x="7760764" y="9819156"/>
                  <a:pt x="7768248" y="9828227"/>
                  <a:pt x="7778500" y="9825867"/>
                </a:cubicBezTo>
                <a:close/>
                <a:moveTo>
                  <a:pt x="4776952" y="10517868"/>
                </a:moveTo>
                <a:cubicBezTo>
                  <a:pt x="4750318" y="10513230"/>
                  <a:pt x="4724024" y="10513898"/>
                  <a:pt x="4696555" y="10509452"/>
                </a:cubicBezTo>
                <a:cubicBezTo>
                  <a:pt x="4708095" y="10490645"/>
                  <a:pt x="4724658" y="10470681"/>
                  <a:pt x="4731371" y="10453882"/>
                </a:cubicBezTo>
                <a:cubicBezTo>
                  <a:pt x="4742397" y="10455831"/>
                  <a:pt x="4753961" y="10463937"/>
                  <a:pt x="4766362" y="10471851"/>
                </a:cubicBezTo>
                <a:cubicBezTo>
                  <a:pt x="4769892" y="10487190"/>
                  <a:pt x="4773422" y="10502529"/>
                  <a:pt x="4776952" y="10517868"/>
                </a:cubicBezTo>
                <a:close/>
                <a:moveTo>
                  <a:pt x="5651023" y="10316705"/>
                </a:moveTo>
                <a:cubicBezTo>
                  <a:pt x="5641504" y="10318896"/>
                  <a:pt x="5634395" y="10309782"/>
                  <a:pt x="5630871" y="10294471"/>
                </a:cubicBezTo>
                <a:cubicBezTo>
                  <a:pt x="5640390" y="10292280"/>
                  <a:pt x="5647499" y="10301393"/>
                  <a:pt x="5651023" y="10316705"/>
                </a:cubicBezTo>
                <a:close/>
                <a:moveTo>
                  <a:pt x="15416991" y="8072719"/>
                </a:moveTo>
                <a:cubicBezTo>
                  <a:pt x="15412133" y="8053256"/>
                  <a:pt x="15407278" y="8040280"/>
                  <a:pt x="15407278" y="8020817"/>
                </a:cubicBezTo>
                <a:cubicBezTo>
                  <a:pt x="15432772" y="8011085"/>
                  <a:pt x="15466459" y="7968509"/>
                  <a:pt x="15493658" y="7975200"/>
                </a:cubicBezTo>
                <a:cubicBezTo>
                  <a:pt x="15502722" y="7977430"/>
                  <a:pt x="15511068" y="7985134"/>
                  <a:pt x="15518148" y="8001354"/>
                </a:cubicBezTo>
                <a:cubicBezTo>
                  <a:pt x="15494680" y="8020817"/>
                  <a:pt x="15470404" y="8033792"/>
                  <a:pt x="15446125" y="8053256"/>
                </a:cubicBezTo>
                <a:cubicBezTo>
                  <a:pt x="15436413" y="8059743"/>
                  <a:pt x="15426702" y="8065150"/>
                  <a:pt x="15416991" y="8072719"/>
                </a:cubicBezTo>
                <a:close/>
                <a:moveTo>
                  <a:pt x="14754402" y="8229513"/>
                </a:moveTo>
                <a:cubicBezTo>
                  <a:pt x="14706317" y="8235920"/>
                  <a:pt x="14662308" y="8242327"/>
                  <a:pt x="14618296" y="8248734"/>
                </a:cubicBezTo>
                <a:cubicBezTo>
                  <a:pt x="14598738" y="8255141"/>
                  <a:pt x="14579178" y="8266886"/>
                  <a:pt x="14560432" y="8261547"/>
                </a:cubicBezTo>
                <a:cubicBezTo>
                  <a:pt x="14540872" y="8248734"/>
                  <a:pt x="14521311" y="8229513"/>
                  <a:pt x="14506640" y="8216699"/>
                </a:cubicBezTo>
                <a:cubicBezTo>
                  <a:pt x="14558089" y="8216699"/>
                  <a:pt x="14609855" y="8194175"/>
                  <a:pt x="14661541" y="8194488"/>
                </a:cubicBezTo>
                <a:cubicBezTo>
                  <a:pt x="14692552" y="8194675"/>
                  <a:pt x="14723535" y="8203085"/>
                  <a:pt x="14754402" y="8229513"/>
                </a:cubicBezTo>
                <a:close/>
                <a:moveTo>
                  <a:pt x="26246438" y="5591387"/>
                </a:moveTo>
                <a:cubicBezTo>
                  <a:pt x="26246438" y="5572141"/>
                  <a:pt x="26250989" y="5559310"/>
                  <a:pt x="26260088" y="5559310"/>
                </a:cubicBezTo>
                <a:cubicBezTo>
                  <a:pt x="26260088" y="5578556"/>
                  <a:pt x="26255537" y="5591387"/>
                  <a:pt x="26246438" y="5591387"/>
                </a:cubicBezTo>
                <a:close/>
                <a:moveTo>
                  <a:pt x="14506640" y="8295260"/>
                </a:moveTo>
                <a:cubicBezTo>
                  <a:pt x="14506640" y="8276476"/>
                  <a:pt x="14506640" y="8263217"/>
                  <a:pt x="14516619" y="8263217"/>
                </a:cubicBezTo>
                <a:cubicBezTo>
                  <a:pt x="14516619" y="8282001"/>
                  <a:pt x="14516619" y="8295260"/>
                  <a:pt x="14506640" y="8295260"/>
                </a:cubicBezTo>
                <a:close/>
                <a:moveTo>
                  <a:pt x="5950960" y="10275446"/>
                </a:moveTo>
                <a:cubicBezTo>
                  <a:pt x="5940527" y="10277847"/>
                  <a:pt x="5938177" y="10267639"/>
                  <a:pt x="5934653" y="10252324"/>
                </a:cubicBezTo>
                <a:cubicBezTo>
                  <a:pt x="5945086" y="10249923"/>
                  <a:pt x="5947436" y="10260133"/>
                  <a:pt x="5950960" y="10275446"/>
                </a:cubicBezTo>
                <a:close/>
                <a:moveTo>
                  <a:pt x="7725828" y="9867672"/>
                </a:moveTo>
                <a:cubicBezTo>
                  <a:pt x="7735520" y="9866790"/>
                  <a:pt x="7745953" y="9860341"/>
                  <a:pt x="7753642" y="9858572"/>
                </a:cubicBezTo>
                <a:cubicBezTo>
                  <a:pt x="7744206" y="9817570"/>
                  <a:pt x="7717845" y="9839827"/>
                  <a:pt x="7702468" y="9843366"/>
                </a:cubicBezTo>
                <a:cubicBezTo>
                  <a:pt x="7707187" y="9863867"/>
                  <a:pt x="7716137" y="9868553"/>
                  <a:pt x="7725828" y="9867672"/>
                </a:cubicBezTo>
                <a:close/>
                <a:moveTo>
                  <a:pt x="6170944" y="10229332"/>
                </a:moveTo>
                <a:cubicBezTo>
                  <a:pt x="6160642" y="10229699"/>
                  <a:pt x="6149674" y="10221535"/>
                  <a:pt x="6145587" y="10203774"/>
                </a:cubicBezTo>
                <a:cubicBezTo>
                  <a:pt x="6161552" y="10205443"/>
                  <a:pt x="6176347" y="10202038"/>
                  <a:pt x="6192312" y="10203708"/>
                </a:cubicBezTo>
                <a:cubicBezTo>
                  <a:pt x="6190884" y="10220067"/>
                  <a:pt x="6181246" y="10228964"/>
                  <a:pt x="6170944" y="10229332"/>
                </a:cubicBezTo>
                <a:close/>
                <a:moveTo>
                  <a:pt x="14897979" y="8225020"/>
                </a:moveTo>
                <a:cubicBezTo>
                  <a:pt x="14883826" y="8227914"/>
                  <a:pt x="14867305" y="8230396"/>
                  <a:pt x="14845278" y="8233704"/>
                </a:cubicBezTo>
                <a:cubicBezTo>
                  <a:pt x="14903745" y="8187388"/>
                  <a:pt x="14903745" y="8187388"/>
                  <a:pt x="15046198" y="8154307"/>
                </a:cubicBezTo>
                <a:cubicBezTo>
                  <a:pt x="14961590" y="8203930"/>
                  <a:pt x="14940438" y="8216335"/>
                  <a:pt x="14897979" y="8225020"/>
                </a:cubicBezTo>
                <a:close/>
                <a:moveTo>
                  <a:pt x="6594187" y="10136916"/>
                </a:moveTo>
                <a:cubicBezTo>
                  <a:pt x="6588974" y="10138564"/>
                  <a:pt x="6583521" y="10139498"/>
                  <a:pt x="6578285" y="10140191"/>
                </a:cubicBezTo>
                <a:cubicBezTo>
                  <a:pt x="6571301" y="10141117"/>
                  <a:pt x="6564699" y="10141612"/>
                  <a:pt x="6559552" y="10142796"/>
                </a:cubicBezTo>
                <a:cubicBezTo>
                  <a:pt x="6512045" y="10148267"/>
                  <a:pt x="6466927" y="10164113"/>
                  <a:pt x="6420614" y="10174772"/>
                </a:cubicBezTo>
                <a:cubicBezTo>
                  <a:pt x="6485122" y="10149000"/>
                  <a:pt x="6554776" y="10122043"/>
                  <a:pt x="6622379" y="10090096"/>
                </a:cubicBezTo>
                <a:cubicBezTo>
                  <a:pt x="6623307" y="10120611"/>
                  <a:pt x="6609825" y="10131973"/>
                  <a:pt x="6594187" y="10136916"/>
                </a:cubicBezTo>
                <a:close/>
                <a:moveTo>
                  <a:pt x="25792540" y="5719175"/>
                </a:moveTo>
                <a:cubicBezTo>
                  <a:pt x="25792540" y="5705538"/>
                  <a:pt x="25792540" y="5698719"/>
                  <a:pt x="25793786" y="5696163"/>
                </a:cubicBezTo>
                <a:cubicBezTo>
                  <a:pt x="25795032" y="5693605"/>
                  <a:pt x="25797528" y="5695310"/>
                  <a:pt x="25802515" y="5698719"/>
                </a:cubicBezTo>
                <a:cubicBezTo>
                  <a:pt x="25797529" y="5705538"/>
                  <a:pt x="25797529" y="5705538"/>
                  <a:pt x="25792540" y="5719175"/>
                </a:cubicBezTo>
                <a:close/>
                <a:moveTo>
                  <a:pt x="26617480" y="5529829"/>
                </a:moveTo>
                <a:cubicBezTo>
                  <a:pt x="26617480" y="5510582"/>
                  <a:pt x="26622028" y="5497750"/>
                  <a:pt x="26631131" y="5497750"/>
                </a:cubicBezTo>
                <a:cubicBezTo>
                  <a:pt x="26631131" y="5516997"/>
                  <a:pt x="26626580" y="5529829"/>
                  <a:pt x="26617480" y="5529829"/>
                </a:cubicBezTo>
                <a:close/>
                <a:moveTo>
                  <a:pt x="25574382" y="5771367"/>
                </a:moveTo>
                <a:cubicBezTo>
                  <a:pt x="25574383" y="5746571"/>
                  <a:pt x="25569196" y="5715575"/>
                  <a:pt x="25589942" y="5715575"/>
                </a:cubicBezTo>
                <a:cubicBezTo>
                  <a:pt x="25589941" y="5740372"/>
                  <a:pt x="25589942" y="5771367"/>
                  <a:pt x="25574382" y="5771367"/>
                </a:cubicBezTo>
                <a:close/>
                <a:moveTo>
                  <a:pt x="6205500" y="10230229"/>
                </a:moveTo>
                <a:cubicBezTo>
                  <a:pt x="6204967" y="10231605"/>
                  <a:pt x="6203078" y="10230786"/>
                  <a:pt x="6199300" y="10229150"/>
                </a:cubicBezTo>
                <a:cubicBezTo>
                  <a:pt x="6198205" y="10224391"/>
                  <a:pt x="6198205" y="10224391"/>
                  <a:pt x="6203569" y="10218145"/>
                </a:cubicBezTo>
                <a:cubicBezTo>
                  <a:pt x="6205212" y="10225284"/>
                  <a:pt x="6206033" y="10228853"/>
                  <a:pt x="6205500" y="10230229"/>
                </a:cubicBezTo>
                <a:close/>
                <a:moveTo>
                  <a:pt x="8314500" y="9751080"/>
                </a:moveTo>
                <a:cubicBezTo>
                  <a:pt x="8310962" y="9735704"/>
                  <a:pt x="8304656" y="9731758"/>
                  <a:pt x="8294405" y="9734118"/>
                </a:cubicBezTo>
                <a:cubicBezTo>
                  <a:pt x="8297944" y="9749494"/>
                  <a:pt x="8304248" y="9753440"/>
                  <a:pt x="8314500" y="9751080"/>
                </a:cubicBezTo>
                <a:close/>
                <a:moveTo>
                  <a:pt x="6396099" y="10192833"/>
                </a:moveTo>
                <a:cubicBezTo>
                  <a:pt x="6386580" y="10195023"/>
                  <a:pt x="6380573" y="10190694"/>
                  <a:pt x="6376827" y="10174419"/>
                </a:cubicBezTo>
                <a:cubicBezTo>
                  <a:pt x="6386346" y="10172228"/>
                  <a:pt x="6392353" y="10176558"/>
                  <a:pt x="6396099" y="10192833"/>
                </a:cubicBezTo>
                <a:close/>
                <a:moveTo>
                  <a:pt x="5057290" y="10500956"/>
                </a:moveTo>
                <a:cubicBezTo>
                  <a:pt x="4967154" y="10505767"/>
                  <a:pt x="4882964" y="10509209"/>
                  <a:pt x="4792828" y="10514020"/>
                </a:cubicBezTo>
                <a:cubicBezTo>
                  <a:pt x="4780058" y="10458535"/>
                  <a:pt x="4867419" y="10464986"/>
                  <a:pt x="4883871" y="10466510"/>
                </a:cubicBezTo>
                <a:cubicBezTo>
                  <a:pt x="4926123" y="10467409"/>
                  <a:pt x="4962963" y="10464241"/>
                  <a:pt x="4999806" y="10461073"/>
                </a:cubicBezTo>
                <a:cubicBezTo>
                  <a:pt x="5010001" y="10458727"/>
                  <a:pt x="5025292" y="10455208"/>
                  <a:pt x="5040585" y="10451688"/>
                </a:cubicBezTo>
                <a:cubicBezTo>
                  <a:pt x="5051941" y="10454386"/>
                  <a:pt x="5054968" y="10490868"/>
                  <a:pt x="5057290" y="10500956"/>
                </a:cubicBezTo>
                <a:close/>
                <a:moveTo>
                  <a:pt x="6087558" y="10264380"/>
                </a:moveTo>
                <a:cubicBezTo>
                  <a:pt x="6059339" y="10267552"/>
                  <a:pt x="6026472" y="10261966"/>
                  <a:pt x="6008522" y="10263092"/>
                </a:cubicBezTo>
                <a:cubicBezTo>
                  <a:pt x="6049513" y="10253658"/>
                  <a:pt x="6090504" y="10244224"/>
                  <a:pt x="6135764" y="10233807"/>
                </a:cubicBezTo>
                <a:cubicBezTo>
                  <a:pt x="6131696" y="10245430"/>
                  <a:pt x="6123702" y="10252947"/>
                  <a:pt x="6113503" y="10257716"/>
                </a:cubicBezTo>
                <a:cubicBezTo>
                  <a:pt x="6105855" y="10261292"/>
                  <a:pt x="6096965" y="10263323"/>
                  <a:pt x="6087558" y="10264380"/>
                </a:cubicBezTo>
                <a:close/>
                <a:moveTo>
                  <a:pt x="25866061" y="5719227"/>
                </a:moveTo>
                <a:cubicBezTo>
                  <a:pt x="25861150" y="5719227"/>
                  <a:pt x="25849074" y="5717598"/>
                  <a:pt x="25838838" y="5711891"/>
                </a:cubicBezTo>
                <a:lnTo>
                  <a:pt x="25829377" y="5703108"/>
                </a:lnTo>
                <a:lnTo>
                  <a:pt x="25835020" y="5717090"/>
                </a:lnTo>
                <a:cubicBezTo>
                  <a:pt x="25833144" y="5720499"/>
                  <a:pt x="25828826" y="5720500"/>
                  <a:pt x="25826106" y="5717090"/>
                </a:cubicBezTo>
                <a:lnTo>
                  <a:pt x="25826638" y="5700565"/>
                </a:lnTo>
                <a:lnTo>
                  <a:pt x="25825997" y="5699970"/>
                </a:lnTo>
                <a:cubicBezTo>
                  <a:pt x="25822925" y="5694774"/>
                  <a:pt x="25821442" y="5688253"/>
                  <a:pt x="25822671" y="5680101"/>
                </a:cubicBezTo>
                <a:cubicBezTo>
                  <a:pt x="25825127" y="5673580"/>
                  <a:pt x="25829067" y="5671135"/>
                  <a:pt x="25833669" y="5671237"/>
                </a:cubicBezTo>
                <a:cubicBezTo>
                  <a:pt x="25847487" y="5671543"/>
                  <a:pt x="25867291" y="5694774"/>
                  <a:pt x="25870972" y="5699664"/>
                </a:cubicBezTo>
                <a:cubicBezTo>
                  <a:pt x="25870971" y="5706185"/>
                  <a:pt x="25866062" y="5712706"/>
                  <a:pt x="25866061" y="5719227"/>
                </a:cubicBezTo>
                <a:close/>
                <a:moveTo>
                  <a:pt x="6303937" y="10222838"/>
                </a:moveTo>
                <a:cubicBezTo>
                  <a:pt x="6287420" y="10225289"/>
                  <a:pt x="6267022" y="10221887"/>
                  <a:pt x="6257393" y="10224103"/>
                </a:cubicBezTo>
                <a:cubicBezTo>
                  <a:pt x="6245594" y="10172833"/>
                  <a:pt x="6312118" y="10189914"/>
                  <a:pt x="6327188" y="10186446"/>
                </a:cubicBezTo>
                <a:cubicBezTo>
                  <a:pt x="6333087" y="10212081"/>
                  <a:pt x="6320454" y="10220387"/>
                  <a:pt x="6303937" y="10222838"/>
                </a:cubicBezTo>
                <a:close/>
                <a:moveTo>
                  <a:pt x="25823720" y="5744603"/>
                </a:moveTo>
                <a:cubicBezTo>
                  <a:pt x="25818243" y="5745533"/>
                  <a:pt x="25806851" y="5730666"/>
                  <a:pt x="25803348" y="5730666"/>
                </a:cubicBezTo>
                <a:cubicBezTo>
                  <a:pt x="25803348" y="5724058"/>
                  <a:pt x="25808020" y="5717451"/>
                  <a:pt x="25808020" y="5717451"/>
                </a:cubicBezTo>
                <a:cubicBezTo>
                  <a:pt x="25810357" y="5717451"/>
                  <a:pt x="25816198" y="5715799"/>
                  <a:pt x="25820871" y="5717451"/>
                </a:cubicBezTo>
                <a:cubicBezTo>
                  <a:pt x="25825544" y="5719102"/>
                  <a:pt x="25829050" y="5724058"/>
                  <a:pt x="25826713" y="5737273"/>
                </a:cubicBezTo>
                <a:cubicBezTo>
                  <a:pt x="25826713" y="5742229"/>
                  <a:pt x="25825545" y="5744294"/>
                  <a:pt x="25823720" y="5744603"/>
                </a:cubicBezTo>
                <a:close/>
                <a:moveTo>
                  <a:pt x="26646298" y="5558173"/>
                </a:moveTo>
                <a:cubicBezTo>
                  <a:pt x="26646298" y="5537717"/>
                  <a:pt x="26650848" y="5530898"/>
                  <a:pt x="26659948" y="5530898"/>
                </a:cubicBezTo>
                <a:cubicBezTo>
                  <a:pt x="26659948" y="5551354"/>
                  <a:pt x="26655396" y="5558173"/>
                  <a:pt x="26646298" y="5558173"/>
                </a:cubicBezTo>
                <a:close/>
                <a:moveTo>
                  <a:pt x="25899832" y="5742965"/>
                </a:moveTo>
                <a:cubicBezTo>
                  <a:pt x="25890484" y="5736822"/>
                  <a:pt x="25881139" y="5736822"/>
                  <a:pt x="25871793" y="5730679"/>
                </a:cubicBezTo>
                <a:cubicBezTo>
                  <a:pt x="25876466" y="5721464"/>
                  <a:pt x="25883475" y="5715321"/>
                  <a:pt x="25889316" y="5716089"/>
                </a:cubicBezTo>
                <a:cubicBezTo>
                  <a:pt x="25895160" y="5716857"/>
                  <a:pt x="25899831" y="5724535"/>
                  <a:pt x="25899832" y="5742965"/>
                </a:cubicBezTo>
                <a:close/>
                <a:moveTo>
                  <a:pt x="6378023" y="10248568"/>
                </a:moveTo>
                <a:cubicBezTo>
                  <a:pt x="6374583" y="10233623"/>
                  <a:pt x="6376915" y="10221978"/>
                  <a:pt x="6386433" y="10219788"/>
                </a:cubicBezTo>
                <a:cubicBezTo>
                  <a:pt x="6391289" y="10240886"/>
                  <a:pt x="6387542" y="10246377"/>
                  <a:pt x="6378023" y="10248568"/>
                </a:cubicBezTo>
                <a:close/>
                <a:moveTo>
                  <a:pt x="6693200" y="10187985"/>
                </a:moveTo>
                <a:cubicBezTo>
                  <a:pt x="6675421" y="10191281"/>
                  <a:pt x="6654070" y="10188013"/>
                  <a:pt x="6646245" y="10189814"/>
                </a:cubicBezTo>
                <a:cubicBezTo>
                  <a:pt x="6634521" y="10138873"/>
                  <a:pt x="6697866" y="10151569"/>
                  <a:pt x="6718732" y="10146766"/>
                </a:cubicBezTo>
                <a:cubicBezTo>
                  <a:pt x="6725190" y="10174826"/>
                  <a:pt x="6710981" y="10184688"/>
                  <a:pt x="6693200" y="10187985"/>
                </a:cubicBezTo>
                <a:close/>
                <a:moveTo>
                  <a:pt x="26675117" y="5591387"/>
                </a:moveTo>
                <a:cubicBezTo>
                  <a:pt x="26675118" y="5572141"/>
                  <a:pt x="26679669" y="5559310"/>
                  <a:pt x="26688768" y="5559310"/>
                </a:cubicBezTo>
                <a:cubicBezTo>
                  <a:pt x="26688769" y="5578556"/>
                  <a:pt x="26684217" y="5591387"/>
                  <a:pt x="26675117" y="5591387"/>
                </a:cubicBezTo>
                <a:close/>
                <a:moveTo>
                  <a:pt x="6831080" y="10171774"/>
                </a:moveTo>
                <a:cubicBezTo>
                  <a:pt x="6823919" y="10174513"/>
                  <a:pt x="6815104" y="10175522"/>
                  <a:pt x="6804326" y="10175285"/>
                </a:cubicBezTo>
                <a:cubicBezTo>
                  <a:pt x="6782769" y="10174809"/>
                  <a:pt x="6757310" y="10180669"/>
                  <a:pt x="6739317" y="10168501"/>
                </a:cubicBezTo>
                <a:cubicBezTo>
                  <a:pt x="6728144" y="10166542"/>
                  <a:pt x="6731198" y="10133221"/>
                  <a:pt x="6727633" y="10117732"/>
                </a:cubicBezTo>
                <a:cubicBezTo>
                  <a:pt x="6719655" y="10059769"/>
                  <a:pt x="6790944" y="10070544"/>
                  <a:pt x="6815215" y="10059522"/>
                </a:cubicBezTo>
                <a:cubicBezTo>
                  <a:pt x="6861042" y="10048975"/>
                  <a:pt x="6904834" y="10033461"/>
                  <a:pt x="6954564" y="10016579"/>
                </a:cubicBezTo>
                <a:cubicBezTo>
                  <a:pt x="6966447" y="10068208"/>
                  <a:pt x="6878356" y="10077608"/>
                  <a:pt x="6859176" y="10087458"/>
                </a:cubicBezTo>
                <a:cubicBezTo>
                  <a:pt x="6859155" y="10139788"/>
                  <a:pt x="6852563" y="10163560"/>
                  <a:pt x="6831080" y="10171774"/>
                </a:cubicBezTo>
                <a:close/>
                <a:moveTo>
                  <a:pt x="5142523" y="10560683"/>
                </a:moveTo>
                <a:cubicBezTo>
                  <a:pt x="5139004" y="10545391"/>
                  <a:pt x="5129162" y="10526188"/>
                  <a:pt x="5125838" y="10511745"/>
                </a:cubicBezTo>
                <a:cubicBezTo>
                  <a:pt x="5110392" y="10515300"/>
                  <a:pt x="5095803" y="10518658"/>
                  <a:pt x="5080355" y="10522213"/>
                </a:cubicBezTo>
                <a:cubicBezTo>
                  <a:pt x="5083158" y="10510833"/>
                  <a:pt x="5082442" y="10484162"/>
                  <a:pt x="5092740" y="10481792"/>
                </a:cubicBezTo>
                <a:cubicBezTo>
                  <a:pt x="5107328" y="10478435"/>
                  <a:pt x="5117627" y="10476065"/>
                  <a:pt x="5134248" y="10477606"/>
                </a:cubicBezTo>
                <a:cubicBezTo>
                  <a:pt x="5167487" y="10480690"/>
                  <a:pt x="5203074" y="10493970"/>
                  <a:pt x="5237292" y="10501302"/>
                </a:cubicBezTo>
                <a:cubicBezTo>
                  <a:pt x="5216697" y="10506042"/>
                  <a:pt x="5196099" y="10510782"/>
                  <a:pt x="5175504" y="10515522"/>
                </a:cubicBezTo>
                <a:cubicBezTo>
                  <a:pt x="5161425" y="10525024"/>
                  <a:pt x="5154452" y="10541836"/>
                  <a:pt x="5142523" y="10560683"/>
                </a:cubicBezTo>
                <a:close/>
                <a:moveTo>
                  <a:pt x="6537170" y="10242330"/>
                </a:moveTo>
                <a:cubicBezTo>
                  <a:pt x="6527548" y="10244545"/>
                  <a:pt x="6515854" y="10244049"/>
                  <a:pt x="6510280" y="10219828"/>
                </a:cubicBezTo>
                <a:cubicBezTo>
                  <a:pt x="6524942" y="10216454"/>
                  <a:pt x="6538572" y="10208595"/>
                  <a:pt x="6545798" y="10239990"/>
                </a:cubicBezTo>
                <a:cubicBezTo>
                  <a:pt x="6543355" y="10240553"/>
                  <a:pt x="6540377" y="10241592"/>
                  <a:pt x="6537170" y="10242330"/>
                </a:cubicBezTo>
                <a:close/>
                <a:moveTo>
                  <a:pt x="25869527" y="5803629"/>
                </a:moveTo>
                <a:cubicBezTo>
                  <a:pt x="25864646" y="5802989"/>
                  <a:pt x="25860984" y="5795566"/>
                  <a:pt x="25860985" y="5777137"/>
                </a:cubicBezTo>
                <a:cubicBezTo>
                  <a:pt x="25870747" y="5783281"/>
                  <a:pt x="25875630" y="5789424"/>
                  <a:pt x="25885388" y="5789424"/>
                </a:cubicBezTo>
                <a:cubicBezTo>
                  <a:pt x="25880509" y="5798126"/>
                  <a:pt x="25874408" y="5804269"/>
                  <a:pt x="25869527" y="5803629"/>
                </a:cubicBezTo>
                <a:close/>
                <a:moveTo>
                  <a:pt x="26304076" y="5719245"/>
                </a:moveTo>
                <a:cubicBezTo>
                  <a:pt x="26304076" y="5693582"/>
                  <a:pt x="26308624" y="5687166"/>
                  <a:pt x="26317725" y="5687166"/>
                </a:cubicBezTo>
                <a:cubicBezTo>
                  <a:pt x="26317725" y="5706413"/>
                  <a:pt x="26313174" y="5719246"/>
                  <a:pt x="26304076" y="5719245"/>
                </a:cubicBezTo>
                <a:close/>
                <a:moveTo>
                  <a:pt x="25943841" y="5809178"/>
                </a:moveTo>
                <a:cubicBezTo>
                  <a:pt x="25943840" y="5790396"/>
                  <a:pt x="25948389" y="5777137"/>
                  <a:pt x="25957491" y="5777137"/>
                </a:cubicBezTo>
                <a:cubicBezTo>
                  <a:pt x="25957492" y="5797025"/>
                  <a:pt x="25952939" y="5809178"/>
                  <a:pt x="25943841" y="5809178"/>
                </a:cubicBezTo>
                <a:close/>
                <a:moveTo>
                  <a:pt x="25907233" y="5827868"/>
                </a:moveTo>
                <a:cubicBezTo>
                  <a:pt x="25900223" y="5831677"/>
                  <a:pt x="25893212" y="5823458"/>
                  <a:pt x="25886202" y="5819448"/>
                </a:cubicBezTo>
                <a:cubicBezTo>
                  <a:pt x="25890876" y="5819448"/>
                  <a:pt x="25890876" y="5813033"/>
                  <a:pt x="25895549" y="5805548"/>
                </a:cubicBezTo>
                <a:cubicBezTo>
                  <a:pt x="25900224" y="5813033"/>
                  <a:pt x="25909570" y="5819448"/>
                  <a:pt x="25914243" y="5819448"/>
                </a:cubicBezTo>
                <a:cubicBezTo>
                  <a:pt x="25911906" y="5823992"/>
                  <a:pt x="25909570" y="5826598"/>
                  <a:pt x="25907233" y="5827868"/>
                </a:cubicBezTo>
                <a:close/>
                <a:moveTo>
                  <a:pt x="5314154" y="10576721"/>
                </a:moveTo>
                <a:cubicBezTo>
                  <a:pt x="5304634" y="10578911"/>
                  <a:pt x="5297526" y="10569799"/>
                  <a:pt x="5294001" y="10554486"/>
                </a:cubicBezTo>
                <a:cubicBezTo>
                  <a:pt x="5304314" y="10552113"/>
                  <a:pt x="5310630" y="10561409"/>
                  <a:pt x="5314154" y="10576721"/>
                </a:cubicBezTo>
                <a:close/>
                <a:moveTo>
                  <a:pt x="7434859" y="10090158"/>
                </a:moveTo>
                <a:cubicBezTo>
                  <a:pt x="7472923" y="10079121"/>
                  <a:pt x="7504205" y="10056744"/>
                  <a:pt x="7501551" y="10045212"/>
                </a:cubicBezTo>
                <a:cubicBezTo>
                  <a:pt x="7468030" y="10063720"/>
                  <a:pt x="7429058" y="10078087"/>
                  <a:pt x="7395538" y="10096594"/>
                </a:cubicBezTo>
                <a:cubicBezTo>
                  <a:pt x="7408728" y="10096257"/>
                  <a:pt x="7422170" y="10093838"/>
                  <a:pt x="7434859" y="10090158"/>
                </a:cubicBezTo>
                <a:close/>
                <a:moveTo>
                  <a:pt x="7606342" y="10058872"/>
                </a:moveTo>
                <a:cubicBezTo>
                  <a:pt x="7620539" y="10050208"/>
                  <a:pt x="7619767" y="10023402"/>
                  <a:pt x="7627659" y="10010792"/>
                </a:cubicBezTo>
                <a:cubicBezTo>
                  <a:pt x="7649750" y="9989518"/>
                  <a:pt x="7685222" y="10002941"/>
                  <a:pt x="7710850" y="9997043"/>
                </a:cubicBezTo>
                <a:cubicBezTo>
                  <a:pt x="7708491" y="9986793"/>
                  <a:pt x="7706132" y="9976542"/>
                  <a:pt x="7704952" y="9971416"/>
                </a:cubicBezTo>
                <a:cubicBezTo>
                  <a:pt x="7649750" y="9989518"/>
                  <a:pt x="7585882" y="9993423"/>
                  <a:pt x="7551221" y="10049971"/>
                </a:cubicBezTo>
                <a:cubicBezTo>
                  <a:pt x="7567778" y="10051557"/>
                  <a:pt x="7587873" y="10068519"/>
                  <a:pt x="7606342" y="10058872"/>
                </a:cubicBezTo>
                <a:close/>
                <a:moveTo>
                  <a:pt x="7675335" y="10053787"/>
                </a:moveTo>
                <a:cubicBezTo>
                  <a:pt x="7669437" y="10028160"/>
                  <a:pt x="7650114" y="10038005"/>
                  <a:pt x="7639863" y="10040364"/>
                </a:cubicBezTo>
                <a:cubicBezTo>
                  <a:pt x="7645760" y="10065990"/>
                  <a:pt x="7665084" y="10056147"/>
                  <a:pt x="7675335" y="10053787"/>
                </a:cubicBezTo>
                <a:close/>
                <a:moveTo>
                  <a:pt x="7518065" y="10116966"/>
                </a:moveTo>
                <a:cubicBezTo>
                  <a:pt x="7514526" y="10101590"/>
                  <a:pt x="7507042" y="10092519"/>
                  <a:pt x="7496790" y="10094879"/>
                </a:cubicBezTo>
                <a:cubicBezTo>
                  <a:pt x="7500329" y="10110254"/>
                  <a:pt x="7507813" y="10119325"/>
                  <a:pt x="7518065" y="10116966"/>
                </a:cubicBezTo>
                <a:close/>
                <a:moveTo>
                  <a:pt x="25943841" y="5894451"/>
                </a:moveTo>
                <a:cubicBezTo>
                  <a:pt x="25943841" y="5875205"/>
                  <a:pt x="25948389" y="5862374"/>
                  <a:pt x="25957492" y="5862374"/>
                </a:cubicBezTo>
                <a:cubicBezTo>
                  <a:pt x="25957491" y="5881620"/>
                  <a:pt x="25952939" y="5894451"/>
                  <a:pt x="25943841" y="5894451"/>
                </a:cubicBezTo>
                <a:close/>
                <a:moveTo>
                  <a:pt x="5812045" y="10540419"/>
                </a:moveTo>
                <a:cubicBezTo>
                  <a:pt x="5802515" y="10541147"/>
                  <a:pt x="5793711" y="10536411"/>
                  <a:pt x="5789080" y="10516289"/>
                </a:cubicBezTo>
                <a:cubicBezTo>
                  <a:pt x="5803313" y="10513014"/>
                  <a:pt x="5829907" y="10490664"/>
                  <a:pt x="5839366" y="10531764"/>
                </a:cubicBezTo>
                <a:cubicBezTo>
                  <a:pt x="5831831" y="10533498"/>
                  <a:pt x="5821574" y="10539690"/>
                  <a:pt x="5812045" y="10540419"/>
                </a:cubicBezTo>
                <a:close/>
                <a:moveTo>
                  <a:pt x="26030297" y="5894451"/>
                </a:moveTo>
                <a:cubicBezTo>
                  <a:pt x="26030297" y="5875205"/>
                  <a:pt x="26034844" y="5862374"/>
                  <a:pt x="26043947" y="5862374"/>
                </a:cubicBezTo>
                <a:cubicBezTo>
                  <a:pt x="26043947" y="5881620"/>
                  <a:pt x="26039395" y="5894451"/>
                  <a:pt x="26030297" y="5894451"/>
                </a:cubicBezTo>
                <a:close/>
                <a:moveTo>
                  <a:pt x="6114846" y="10487655"/>
                </a:moveTo>
                <a:cubicBezTo>
                  <a:pt x="6099292" y="10491235"/>
                  <a:pt x="6078554" y="10496008"/>
                  <a:pt x="6057814" y="10500781"/>
                </a:cubicBezTo>
                <a:cubicBezTo>
                  <a:pt x="6047445" y="10503167"/>
                  <a:pt x="6037076" y="10505554"/>
                  <a:pt x="6021522" y="10509133"/>
                </a:cubicBezTo>
                <a:cubicBezTo>
                  <a:pt x="6020438" y="10504425"/>
                  <a:pt x="6019535" y="10500500"/>
                  <a:pt x="6017367" y="10491082"/>
                </a:cubicBezTo>
                <a:cubicBezTo>
                  <a:pt x="6038106" y="10486309"/>
                  <a:pt x="6058845" y="10481536"/>
                  <a:pt x="6074399" y="10477957"/>
                </a:cubicBezTo>
                <a:cubicBezTo>
                  <a:pt x="6089954" y="10474377"/>
                  <a:pt x="6100323" y="10471991"/>
                  <a:pt x="6110692" y="10469604"/>
                </a:cubicBezTo>
                <a:cubicBezTo>
                  <a:pt x="6112859" y="10479022"/>
                  <a:pt x="6113762" y="10482946"/>
                  <a:pt x="6114846" y="10487655"/>
                </a:cubicBezTo>
                <a:close/>
                <a:moveTo>
                  <a:pt x="6830679" y="10322909"/>
                </a:moveTo>
                <a:cubicBezTo>
                  <a:pt x="6821160" y="10325100"/>
                  <a:pt x="6815317" y="10321486"/>
                  <a:pt x="6812247" y="10308144"/>
                </a:cubicBezTo>
                <a:cubicBezTo>
                  <a:pt x="6821765" y="10305954"/>
                  <a:pt x="6827428" y="10308783"/>
                  <a:pt x="6830679" y="10322909"/>
                </a:cubicBezTo>
                <a:close/>
                <a:moveTo>
                  <a:pt x="25972659" y="5927601"/>
                </a:moveTo>
                <a:cubicBezTo>
                  <a:pt x="25972659" y="5901938"/>
                  <a:pt x="25977209" y="5895522"/>
                  <a:pt x="25986312" y="5895522"/>
                </a:cubicBezTo>
                <a:cubicBezTo>
                  <a:pt x="25986312" y="5921185"/>
                  <a:pt x="25981761" y="5927601"/>
                  <a:pt x="25972659" y="5927601"/>
                </a:cubicBezTo>
                <a:close/>
                <a:moveTo>
                  <a:pt x="26775984" y="5742853"/>
                </a:moveTo>
                <a:cubicBezTo>
                  <a:pt x="26775984" y="5722396"/>
                  <a:pt x="26779988" y="5715578"/>
                  <a:pt x="26789595" y="5715578"/>
                </a:cubicBezTo>
                <a:cubicBezTo>
                  <a:pt x="26789595" y="5736034"/>
                  <a:pt x="26779988" y="5742853"/>
                  <a:pt x="26775984" y="5742853"/>
                </a:cubicBezTo>
                <a:close/>
                <a:moveTo>
                  <a:pt x="6635817" y="10404111"/>
                </a:moveTo>
                <a:cubicBezTo>
                  <a:pt x="6637953" y="10403619"/>
                  <a:pt x="6639066" y="10402351"/>
                  <a:pt x="6638243" y="10399504"/>
                </a:cubicBezTo>
                <a:lnTo>
                  <a:pt x="6637883" y="10398954"/>
                </a:lnTo>
                <a:lnTo>
                  <a:pt x="6634063" y="10404114"/>
                </a:lnTo>
                <a:close/>
                <a:moveTo>
                  <a:pt x="26001475" y="5960747"/>
                </a:moveTo>
                <a:cubicBezTo>
                  <a:pt x="26001475" y="5935085"/>
                  <a:pt x="26006027" y="5928670"/>
                  <a:pt x="26015129" y="5928670"/>
                </a:cubicBezTo>
                <a:cubicBezTo>
                  <a:pt x="26015129" y="5947916"/>
                  <a:pt x="26010577" y="5960747"/>
                  <a:pt x="26001475" y="5960747"/>
                </a:cubicBezTo>
                <a:close/>
                <a:moveTo>
                  <a:pt x="26084331" y="5960747"/>
                </a:moveTo>
                <a:cubicBezTo>
                  <a:pt x="26084331" y="5935085"/>
                  <a:pt x="26088883" y="5928670"/>
                  <a:pt x="26097982" y="5928670"/>
                </a:cubicBezTo>
                <a:cubicBezTo>
                  <a:pt x="26097981" y="5947916"/>
                  <a:pt x="26093431" y="5960747"/>
                  <a:pt x="26084331" y="5960747"/>
                </a:cubicBezTo>
                <a:close/>
                <a:moveTo>
                  <a:pt x="6549921" y="10624008"/>
                </a:moveTo>
                <a:cubicBezTo>
                  <a:pt x="6538491" y="10621241"/>
                  <a:pt x="6531006" y="10612171"/>
                  <a:pt x="6523521" y="10603100"/>
                </a:cubicBezTo>
                <a:cubicBezTo>
                  <a:pt x="6508144" y="10606639"/>
                  <a:pt x="6498746" y="10608802"/>
                  <a:pt x="6483369" y="10612341"/>
                </a:cubicBezTo>
                <a:cubicBezTo>
                  <a:pt x="6462867" y="10617059"/>
                  <a:pt x="6438418" y="10628083"/>
                  <a:pt x="6411610" y="10628856"/>
                </a:cubicBezTo>
                <a:cubicBezTo>
                  <a:pt x="6315076" y="10651073"/>
                  <a:pt x="6209023" y="10659290"/>
                  <a:pt x="6104232" y="10645630"/>
                </a:cubicBezTo>
                <a:cubicBezTo>
                  <a:pt x="6108950" y="10666131"/>
                  <a:pt x="6112489" y="10681507"/>
                  <a:pt x="6116027" y="10696883"/>
                </a:cubicBezTo>
                <a:cubicBezTo>
                  <a:pt x="6100650" y="10700422"/>
                  <a:pt x="6085273" y="10703961"/>
                  <a:pt x="6068717" y="10702374"/>
                </a:cubicBezTo>
                <a:cubicBezTo>
                  <a:pt x="5965877" y="10720646"/>
                  <a:pt x="5863039" y="10738917"/>
                  <a:pt x="5756986" y="10747134"/>
                </a:cubicBezTo>
                <a:cubicBezTo>
                  <a:pt x="5703370" y="10748681"/>
                  <a:pt x="5650607" y="10750030"/>
                  <a:pt x="5601134" y="10746125"/>
                </a:cubicBezTo>
                <a:cubicBezTo>
                  <a:pt x="5551464" y="10741367"/>
                  <a:pt x="5504561" y="10725178"/>
                  <a:pt x="5455745" y="10720222"/>
                </a:cubicBezTo>
                <a:cubicBezTo>
                  <a:pt x="5347334" y="10718189"/>
                  <a:pt x="5249620" y="10735280"/>
                  <a:pt x="5143241" y="10738176"/>
                </a:cubicBezTo>
                <a:cubicBezTo>
                  <a:pt x="5041135" y="10740089"/>
                  <a:pt x="4933773" y="10738714"/>
                  <a:pt x="4826542" y="10741805"/>
                </a:cubicBezTo>
                <a:cubicBezTo>
                  <a:pt x="4718985" y="10739575"/>
                  <a:pt x="4611425" y="10737346"/>
                  <a:pt x="4504194" y="10740438"/>
                </a:cubicBezTo>
                <a:cubicBezTo>
                  <a:pt x="4402943" y="10742154"/>
                  <a:pt x="4297742" y="10750175"/>
                  <a:pt x="4191116" y="10732441"/>
                </a:cubicBezTo>
                <a:cubicBezTo>
                  <a:pt x="4081196" y="10719961"/>
                  <a:pt x="3973194" y="10696247"/>
                  <a:pt x="3867223" y="10677461"/>
                </a:cubicBezTo>
                <a:cubicBezTo>
                  <a:pt x="3811248" y="10668757"/>
                  <a:pt x="3761450" y="10659530"/>
                  <a:pt x="3705475" y="10650825"/>
                </a:cubicBezTo>
                <a:cubicBezTo>
                  <a:pt x="3682610" y="10645294"/>
                  <a:pt x="3639247" y="10644481"/>
                  <a:pt x="3628631" y="10598354"/>
                </a:cubicBezTo>
                <a:cubicBezTo>
                  <a:pt x="3688553" y="10600753"/>
                  <a:pt x="3742494" y="10604528"/>
                  <a:pt x="3797290" y="10608108"/>
                </a:cubicBezTo>
                <a:cubicBezTo>
                  <a:pt x="4228625" y="10637460"/>
                  <a:pt x="4660693" y="10650453"/>
                  <a:pt x="5086734" y="10633352"/>
                </a:cubicBezTo>
                <a:cubicBezTo>
                  <a:pt x="5511920" y="10616449"/>
                  <a:pt x="5932275" y="10551186"/>
                  <a:pt x="6351971" y="10486976"/>
                </a:cubicBezTo>
                <a:cubicBezTo>
                  <a:pt x="6348432" y="10471600"/>
                  <a:pt x="6335050" y="10436903"/>
                  <a:pt x="6350427" y="10433364"/>
                </a:cubicBezTo>
                <a:cubicBezTo>
                  <a:pt x="6365804" y="10429825"/>
                  <a:pt x="6370115" y="10472007"/>
                  <a:pt x="6377600" y="10481077"/>
                </a:cubicBezTo>
                <a:cubicBezTo>
                  <a:pt x="6418241" y="10423153"/>
                  <a:pt x="6494228" y="10475822"/>
                  <a:pt x="6545893" y="10442345"/>
                </a:cubicBezTo>
                <a:cubicBezTo>
                  <a:pt x="6569163" y="10426197"/>
                  <a:pt x="6590073" y="10399797"/>
                  <a:pt x="6618061" y="10404149"/>
                </a:cubicBezTo>
                <a:lnTo>
                  <a:pt x="6632323" y="10404118"/>
                </a:lnTo>
                <a:lnTo>
                  <a:pt x="6626664" y="10398108"/>
                </a:lnTo>
                <a:cubicBezTo>
                  <a:pt x="6628023" y="10394940"/>
                  <a:pt x="6628390" y="10391999"/>
                  <a:pt x="6630018" y="10390910"/>
                </a:cubicBezTo>
                <a:lnTo>
                  <a:pt x="6632607" y="10390881"/>
                </a:lnTo>
                <a:lnTo>
                  <a:pt x="6629045" y="10385432"/>
                </a:lnTo>
                <a:cubicBezTo>
                  <a:pt x="6707109" y="10372861"/>
                  <a:pt x="6785175" y="10360292"/>
                  <a:pt x="6856080" y="10343973"/>
                </a:cubicBezTo>
                <a:cubicBezTo>
                  <a:pt x="6853721" y="10333723"/>
                  <a:pt x="6843877" y="10314401"/>
                  <a:pt x="6846644" y="10302972"/>
                </a:cubicBezTo>
                <a:cubicBezTo>
                  <a:pt x="6849607" y="10292395"/>
                  <a:pt x="6880361" y="10285318"/>
                  <a:pt x="6885486" y="10284138"/>
                </a:cubicBezTo>
                <a:cubicBezTo>
                  <a:pt x="6907170" y="10284545"/>
                  <a:pt x="6912871" y="10309316"/>
                  <a:pt x="6926661" y="10322333"/>
                </a:cubicBezTo>
                <a:cubicBezTo>
                  <a:pt x="6940451" y="10335350"/>
                  <a:pt x="6964045" y="10324522"/>
                  <a:pt x="6956968" y="10293771"/>
                </a:cubicBezTo>
                <a:cubicBezTo>
                  <a:pt x="6947571" y="10295933"/>
                  <a:pt x="6937320" y="10298293"/>
                  <a:pt x="6927069" y="10300652"/>
                </a:cubicBezTo>
                <a:cubicBezTo>
                  <a:pt x="6921367" y="10275880"/>
                  <a:pt x="6946142" y="10270178"/>
                  <a:pt x="6958426" y="10272748"/>
                </a:cubicBezTo>
                <a:cubicBezTo>
                  <a:pt x="6973932" y="10273677"/>
                  <a:pt x="6974704" y="10300483"/>
                  <a:pt x="6978243" y="10315858"/>
                </a:cubicBezTo>
                <a:cubicBezTo>
                  <a:pt x="7009405" y="10287100"/>
                  <a:pt x="7048052" y="10267411"/>
                  <a:pt x="7083931" y="10259154"/>
                </a:cubicBezTo>
                <a:cubicBezTo>
                  <a:pt x="7094183" y="10256795"/>
                  <a:pt x="7111919" y="10263506"/>
                  <a:pt x="7111472" y="10242022"/>
                </a:cubicBezTo>
                <a:cubicBezTo>
                  <a:pt x="7112076" y="10221196"/>
                  <a:pt x="7115697" y="10209569"/>
                  <a:pt x="7129041" y="10201101"/>
                </a:cubicBezTo>
                <a:cubicBezTo>
                  <a:pt x="7157436" y="10183773"/>
                  <a:pt x="7194494" y="10180641"/>
                  <a:pt x="7224070" y="10168437"/>
                </a:cubicBezTo>
                <a:cubicBezTo>
                  <a:pt x="7263895" y="10153875"/>
                  <a:pt x="7301688" y="10134384"/>
                  <a:pt x="7341514" y="10119821"/>
                </a:cubicBezTo>
                <a:cubicBezTo>
                  <a:pt x="7239854" y="10143218"/>
                  <a:pt x="7143645" y="10170757"/>
                  <a:pt x="7043165" y="10199279"/>
                </a:cubicBezTo>
                <a:cubicBezTo>
                  <a:pt x="7017537" y="10205177"/>
                  <a:pt x="6986783" y="10212255"/>
                  <a:pt x="6959974" y="10213028"/>
                </a:cubicBezTo>
                <a:cubicBezTo>
                  <a:pt x="6939471" y="10217746"/>
                  <a:pt x="6928488" y="10236464"/>
                  <a:pt x="6910344" y="10251434"/>
                </a:cubicBezTo>
                <a:cubicBezTo>
                  <a:pt x="6879182" y="10280192"/>
                  <a:pt x="6829512" y="10275434"/>
                  <a:pt x="6793632" y="10283691"/>
                </a:cubicBezTo>
                <a:cubicBezTo>
                  <a:pt x="6690792" y="10301963"/>
                  <a:pt x="6587953" y="10320234"/>
                  <a:pt x="6486619" y="10348952"/>
                </a:cubicBezTo>
                <a:cubicBezTo>
                  <a:pt x="6400336" y="10368810"/>
                  <a:pt x="6314379" y="10393989"/>
                  <a:pt x="6227325" y="10387041"/>
                </a:cubicBezTo>
                <a:cubicBezTo>
                  <a:pt x="6210768" y="10385454"/>
                  <a:pt x="6194211" y="10383868"/>
                  <a:pt x="6188678" y="10406728"/>
                </a:cubicBezTo>
                <a:cubicBezTo>
                  <a:pt x="6187091" y="10423284"/>
                  <a:pt x="6191809" y="10443785"/>
                  <a:pt x="6175253" y="10442198"/>
                </a:cubicBezTo>
                <a:cubicBezTo>
                  <a:pt x="6149624" y="10448097"/>
                  <a:pt x="6111467" y="10419101"/>
                  <a:pt x="6079533" y="10421055"/>
                </a:cubicBezTo>
                <a:cubicBezTo>
                  <a:pt x="6031043" y="10421421"/>
                  <a:pt x="5984912" y="10432037"/>
                  <a:pt x="5933329" y="10438512"/>
                </a:cubicBezTo>
                <a:cubicBezTo>
                  <a:pt x="5886017" y="10444004"/>
                  <a:pt x="5833582" y="10450675"/>
                  <a:pt x="5782000" y="10457150"/>
                </a:cubicBezTo>
                <a:cubicBezTo>
                  <a:pt x="5675946" y="10465367"/>
                  <a:pt x="5570748" y="10473388"/>
                  <a:pt x="5461602" y="10487714"/>
                </a:cubicBezTo>
                <a:cubicBezTo>
                  <a:pt x="5424544" y="10490846"/>
                  <a:pt x="5382359" y="10495158"/>
                  <a:pt x="5341352" y="10504596"/>
                </a:cubicBezTo>
                <a:cubicBezTo>
                  <a:pt x="5325976" y="10508135"/>
                  <a:pt x="5284970" y="10517572"/>
                  <a:pt x="5275730" y="10477424"/>
                </a:cubicBezTo>
                <a:cubicBezTo>
                  <a:pt x="5370760" y="10444760"/>
                  <a:pt x="5473768" y="10474121"/>
                  <a:pt x="5565258" y="10426081"/>
                </a:cubicBezTo>
                <a:cubicBezTo>
                  <a:pt x="5579652" y="10418271"/>
                  <a:pt x="5590311" y="10394231"/>
                  <a:pt x="5607767" y="10427091"/>
                </a:cubicBezTo>
                <a:cubicBezTo>
                  <a:pt x="5618792" y="10451537"/>
                  <a:pt x="5639294" y="10446819"/>
                  <a:pt x="5653492" y="10438155"/>
                </a:cubicBezTo>
                <a:cubicBezTo>
                  <a:pt x="5698444" y="10422413"/>
                  <a:pt x="5744575" y="10411796"/>
                  <a:pt x="5789852" y="10401376"/>
                </a:cubicBezTo>
                <a:cubicBezTo>
                  <a:pt x="5994026" y="10354386"/>
                  <a:pt x="6202918" y="10327897"/>
                  <a:pt x="6409450" y="10291157"/>
                </a:cubicBezTo>
                <a:cubicBezTo>
                  <a:pt x="6516237" y="10266581"/>
                  <a:pt x="6619075" y="10248310"/>
                  <a:pt x="6720410" y="10219591"/>
                </a:cubicBezTo>
                <a:cubicBezTo>
                  <a:pt x="6760562" y="10210351"/>
                  <a:pt x="6809052" y="10209984"/>
                  <a:pt x="6847698" y="10190297"/>
                </a:cubicBezTo>
                <a:cubicBezTo>
                  <a:pt x="6856770" y="10182812"/>
                  <a:pt x="6863484" y="10165077"/>
                  <a:pt x="6878861" y="10161538"/>
                </a:cubicBezTo>
                <a:cubicBezTo>
                  <a:pt x="6887932" y="10154053"/>
                  <a:pt x="6904489" y="10155640"/>
                  <a:pt x="6915919" y="10158406"/>
                </a:cubicBezTo>
                <a:cubicBezTo>
                  <a:pt x="7006921" y="10159049"/>
                  <a:pt x="7089747" y="10096813"/>
                  <a:pt x="7172688" y="10062434"/>
                </a:cubicBezTo>
                <a:cubicBezTo>
                  <a:pt x="7270809" y="10023662"/>
                  <a:pt x="7372143" y="9994943"/>
                  <a:pt x="7470264" y="9956171"/>
                </a:cubicBezTo>
                <a:cubicBezTo>
                  <a:pt x="7520341" y="9939249"/>
                  <a:pt x="7568386" y="9917399"/>
                  <a:pt x="7623588" y="9899297"/>
                </a:cubicBezTo>
                <a:cubicBezTo>
                  <a:pt x="7638965" y="9895758"/>
                  <a:pt x="7665774" y="9894985"/>
                  <a:pt x="7677612" y="9876070"/>
                </a:cubicBezTo>
                <a:cubicBezTo>
                  <a:pt x="7680378" y="9864640"/>
                  <a:pt x="7671714" y="9850444"/>
                  <a:pt x="7673301" y="9833889"/>
                </a:cubicBezTo>
                <a:cubicBezTo>
                  <a:pt x="7665648" y="9777185"/>
                  <a:pt x="7762758" y="9780920"/>
                  <a:pt x="7783261" y="9776201"/>
                </a:cubicBezTo>
                <a:cubicBezTo>
                  <a:pt x="7787979" y="9796702"/>
                  <a:pt x="7787571" y="9818384"/>
                  <a:pt x="7809254" y="9818789"/>
                </a:cubicBezTo>
                <a:cubicBezTo>
                  <a:pt x="7825810" y="9820376"/>
                  <a:pt x="7840008" y="9811712"/>
                  <a:pt x="7855385" y="9808173"/>
                </a:cubicBezTo>
                <a:cubicBezTo>
                  <a:pt x="7848308" y="9777422"/>
                  <a:pt x="7819913" y="9794750"/>
                  <a:pt x="7814015" y="9769123"/>
                </a:cubicBezTo>
                <a:cubicBezTo>
                  <a:pt x="7842410" y="9751795"/>
                  <a:pt x="7871131" y="9739789"/>
                  <a:pt x="7899722" y="9723314"/>
                </a:cubicBezTo>
                <a:cubicBezTo>
                  <a:pt x="7903064" y="9737836"/>
                  <a:pt x="7906603" y="9753212"/>
                  <a:pt x="7910141" y="9768587"/>
                </a:cubicBezTo>
                <a:cubicBezTo>
                  <a:pt x="7931052" y="9742188"/>
                  <a:pt x="7950979" y="9711518"/>
                  <a:pt x="7971889" y="9685119"/>
                </a:cubicBezTo>
                <a:cubicBezTo>
                  <a:pt x="8003992" y="9730798"/>
                  <a:pt x="8040196" y="9727863"/>
                  <a:pt x="8073717" y="9709354"/>
                </a:cubicBezTo>
                <a:cubicBezTo>
                  <a:pt x="8083969" y="9706995"/>
                  <a:pt x="8090681" y="9689260"/>
                  <a:pt x="8073142" y="9683403"/>
                </a:cubicBezTo>
                <a:cubicBezTo>
                  <a:pt x="8055405" y="9676691"/>
                  <a:pt x="8037262" y="9691660"/>
                  <a:pt x="8021885" y="9695199"/>
                </a:cubicBezTo>
                <a:cubicBezTo>
                  <a:pt x="8017613" y="9696182"/>
                  <a:pt x="7994752" y="9690650"/>
                  <a:pt x="7996338" y="9674095"/>
                </a:cubicBezTo>
                <a:cubicBezTo>
                  <a:pt x="8003052" y="9656359"/>
                  <a:pt x="8040436" y="9658549"/>
                  <a:pt x="8051867" y="9661315"/>
                </a:cubicBezTo>
                <a:cubicBezTo>
                  <a:pt x="8062708" y="9661519"/>
                  <a:pt x="8073844" y="9663003"/>
                  <a:pt x="8084955" y="9664381"/>
                </a:cubicBezTo>
                <a:lnTo>
                  <a:pt x="8094903" y="9665113"/>
                </a:lnTo>
                <a:lnTo>
                  <a:pt x="8117897" y="9666806"/>
                </a:lnTo>
                <a:cubicBezTo>
                  <a:pt x="8139776" y="9668067"/>
                  <a:pt x="8158902" y="9657368"/>
                  <a:pt x="8185053" y="9657647"/>
                </a:cubicBezTo>
                <a:cubicBezTo>
                  <a:pt x="8175616" y="9616644"/>
                  <a:pt x="8123626" y="9644800"/>
                  <a:pt x="8137459" y="9587649"/>
                </a:cubicBezTo>
                <a:cubicBezTo>
                  <a:pt x="8148118" y="9563609"/>
                  <a:pt x="8176431" y="9573283"/>
                  <a:pt x="8191809" y="9569744"/>
                </a:cubicBezTo>
                <a:cubicBezTo>
                  <a:pt x="8216258" y="9558720"/>
                  <a:pt x="8234401" y="9543751"/>
                  <a:pt x="8256083" y="9544158"/>
                </a:cubicBezTo>
                <a:cubicBezTo>
                  <a:pt x="8276586" y="9539439"/>
                  <a:pt x="8286023" y="9580442"/>
                  <a:pt x="8306526" y="9575723"/>
                </a:cubicBezTo>
                <a:cubicBezTo>
                  <a:pt x="8320723" y="9567059"/>
                  <a:pt x="8327436" y="9549323"/>
                  <a:pt x="8339600" y="9535731"/>
                </a:cubicBezTo>
                <a:cubicBezTo>
                  <a:pt x="8351438" y="9516815"/>
                  <a:pt x="8385366" y="9476627"/>
                  <a:pt x="8404281" y="9488464"/>
                </a:cubicBezTo>
                <a:cubicBezTo>
                  <a:pt x="8411767" y="9497535"/>
                  <a:pt x="8415306" y="9512910"/>
                  <a:pt x="8422790" y="9521982"/>
                </a:cubicBezTo>
                <a:cubicBezTo>
                  <a:pt x="8433042" y="9519622"/>
                  <a:pt x="8442114" y="9512137"/>
                  <a:pt x="8451185" y="9504653"/>
                </a:cubicBezTo>
                <a:cubicBezTo>
                  <a:pt x="8443701" y="9495581"/>
                  <a:pt x="8440162" y="9480206"/>
                  <a:pt x="8432677" y="9471135"/>
                </a:cubicBezTo>
                <a:cubicBezTo>
                  <a:pt x="8487433" y="9431550"/>
                  <a:pt x="8540881" y="9382371"/>
                  <a:pt x="8607516" y="9367035"/>
                </a:cubicBezTo>
                <a:cubicBezTo>
                  <a:pt x="8585230" y="9387455"/>
                  <a:pt x="8564319" y="9413855"/>
                  <a:pt x="8542230" y="9435129"/>
                </a:cubicBezTo>
                <a:cubicBezTo>
                  <a:pt x="8576929" y="9421746"/>
                  <a:pt x="8613989" y="9418614"/>
                  <a:pt x="8645151" y="9389854"/>
                </a:cubicBezTo>
                <a:cubicBezTo>
                  <a:pt x="8670529" y="9363327"/>
                  <a:pt x="8697744" y="9340873"/>
                  <a:pt x="8731265" y="9322365"/>
                </a:cubicBezTo>
                <a:cubicBezTo>
                  <a:pt x="8764786" y="9303856"/>
                  <a:pt x="8795093" y="9275295"/>
                  <a:pt x="8827435" y="9251662"/>
                </a:cubicBezTo>
                <a:cubicBezTo>
                  <a:pt x="8850705" y="9235512"/>
                  <a:pt x="8879099" y="9218184"/>
                  <a:pt x="8897648" y="9181520"/>
                </a:cubicBezTo>
                <a:cubicBezTo>
                  <a:pt x="8906312" y="9195716"/>
                  <a:pt x="8909854" y="9211106"/>
                  <a:pt x="8918517" y="9225303"/>
                </a:cubicBezTo>
                <a:cubicBezTo>
                  <a:pt x="8937391" y="9193960"/>
                  <a:pt x="8951996" y="9163614"/>
                  <a:pt x="8981570" y="9151411"/>
                </a:cubicBezTo>
                <a:cubicBezTo>
                  <a:pt x="9000040" y="9141764"/>
                  <a:pt x="9017776" y="9148475"/>
                  <a:pt x="9031201" y="9113005"/>
                </a:cubicBezTo>
                <a:cubicBezTo>
                  <a:pt x="9051535" y="9060654"/>
                  <a:pt x="9093274" y="9034857"/>
                  <a:pt x="9131921" y="9015169"/>
                </a:cubicBezTo>
                <a:cubicBezTo>
                  <a:pt x="9155191" y="8999020"/>
                  <a:pt x="9178460" y="8982871"/>
                  <a:pt x="9200549" y="8961596"/>
                </a:cubicBezTo>
                <a:cubicBezTo>
                  <a:pt x="9221784" y="8940519"/>
                  <a:pt x="9248592" y="8939746"/>
                  <a:pt x="9273041" y="8928723"/>
                </a:cubicBezTo>
                <a:cubicBezTo>
                  <a:pt x="9321940" y="8906674"/>
                  <a:pt x="9365136" y="8859855"/>
                  <a:pt x="9409641" y="8822628"/>
                </a:cubicBezTo>
                <a:cubicBezTo>
                  <a:pt x="9351346" y="8846838"/>
                  <a:pt x="9294359" y="8880641"/>
                  <a:pt x="9231868" y="8890526"/>
                </a:cubicBezTo>
                <a:cubicBezTo>
                  <a:pt x="9217345" y="8893869"/>
                  <a:pt x="9189358" y="8889516"/>
                  <a:pt x="9184807" y="8916648"/>
                </a:cubicBezTo>
                <a:cubicBezTo>
                  <a:pt x="9176915" y="8929258"/>
                  <a:pt x="9182812" y="8954885"/>
                  <a:pt x="9173742" y="8962369"/>
                </a:cubicBezTo>
                <a:cubicBezTo>
                  <a:pt x="9144166" y="8974573"/>
                  <a:pt x="9112232" y="8976525"/>
                  <a:pt x="9087784" y="8987549"/>
                </a:cubicBezTo>
                <a:cubicBezTo>
                  <a:pt x="9062155" y="8993447"/>
                  <a:pt x="9034614" y="9010579"/>
                  <a:pt x="9011344" y="9026728"/>
                </a:cubicBezTo>
                <a:cubicBezTo>
                  <a:pt x="8988076" y="9042878"/>
                  <a:pt x="8964073" y="9075385"/>
                  <a:pt x="8928601" y="9061962"/>
                </a:cubicBezTo>
                <a:cubicBezTo>
                  <a:pt x="8917170" y="9059196"/>
                  <a:pt x="8893982" y="9048342"/>
                  <a:pt x="8901060" y="9079094"/>
                </a:cubicBezTo>
                <a:cubicBezTo>
                  <a:pt x="8908749" y="9077325"/>
                  <a:pt x="8914942" y="9075900"/>
                  <a:pt x="8920937" y="9076544"/>
                </a:cubicBezTo>
                <a:lnTo>
                  <a:pt x="8934238" y="9083566"/>
                </a:lnTo>
                <a:lnTo>
                  <a:pt x="8924703" y="9075064"/>
                </a:lnTo>
                <a:cubicBezTo>
                  <a:pt x="8926240" y="9069335"/>
                  <a:pt x="8931372" y="9066811"/>
                  <a:pt x="8935351" y="9068583"/>
                </a:cubicBezTo>
                <a:lnTo>
                  <a:pt x="8938699" y="9085920"/>
                </a:lnTo>
                <a:lnTo>
                  <a:pt x="8939625" y="9086409"/>
                </a:lnTo>
                <a:lnTo>
                  <a:pt x="8938822" y="9086554"/>
                </a:lnTo>
                <a:lnTo>
                  <a:pt x="8939078" y="9087881"/>
                </a:lnTo>
                <a:lnTo>
                  <a:pt x="8937797" y="9086739"/>
                </a:lnTo>
                <a:lnTo>
                  <a:pt x="8912527" y="9091297"/>
                </a:lnTo>
                <a:cubicBezTo>
                  <a:pt x="8904304" y="9093189"/>
                  <a:pt x="8896910" y="9096239"/>
                  <a:pt x="8890401" y="9103135"/>
                </a:cubicBezTo>
                <a:cubicBezTo>
                  <a:pt x="8877383" y="9116924"/>
                  <a:pt x="8887228" y="9136246"/>
                  <a:pt x="8891750" y="9155893"/>
                </a:cubicBezTo>
                <a:cubicBezTo>
                  <a:pt x="8856473" y="9143324"/>
                  <a:pt x="8802492" y="9096383"/>
                  <a:pt x="8834061" y="9045942"/>
                </a:cubicBezTo>
                <a:cubicBezTo>
                  <a:pt x="8865630" y="8995502"/>
                  <a:pt x="8909728" y="8979956"/>
                  <a:pt x="8954022" y="8965264"/>
                </a:cubicBezTo>
                <a:cubicBezTo>
                  <a:pt x="8957364" y="8979787"/>
                  <a:pt x="8964442" y="9010539"/>
                  <a:pt x="8979819" y="9007000"/>
                </a:cubicBezTo>
                <a:cubicBezTo>
                  <a:pt x="8975100" y="8986498"/>
                  <a:pt x="8965256" y="8967177"/>
                  <a:pt x="8965860" y="8946350"/>
                </a:cubicBezTo>
                <a:cubicBezTo>
                  <a:pt x="8963909" y="8914418"/>
                  <a:pt x="9003326" y="8921537"/>
                  <a:pt x="9014758" y="8924302"/>
                </a:cubicBezTo>
                <a:cubicBezTo>
                  <a:pt x="9040387" y="8918404"/>
                  <a:pt x="9061215" y="8919008"/>
                  <a:pt x="9085663" y="8907984"/>
                </a:cubicBezTo>
                <a:cubicBezTo>
                  <a:pt x="9104987" y="8898140"/>
                  <a:pt x="9093964" y="8873692"/>
                  <a:pt x="9104623" y="8849652"/>
                </a:cubicBezTo>
                <a:cubicBezTo>
                  <a:pt x="9115282" y="8825613"/>
                  <a:pt x="9135784" y="8820894"/>
                  <a:pt x="9149981" y="8812230"/>
                </a:cubicBezTo>
                <a:cubicBezTo>
                  <a:pt x="9169305" y="8802386"/>
                  <a:pt x="9186594" y="8787613"/>
                  <a:pt x="9203558" y="8767518"/>
                </a:cubicBezTo>
                <a:cubicBezTo>
                  <a:pt x="9219342" y="8742298"/>
                  <a:pt x="9239846" y="8737579"/>
                  <a:pt x="9266654" y="8736807"/>
                </a:cubicBezTo>
                <a:cubicBezTo>
                  <a:pt x="9282031" y="8733268"/>
                  <a:pt x="9299767" y="8739979"/>
                  <a:pt x="9291707" y="8704956"/>
                </a:cubicBezTo>
                <a:cubicBezTo>
                  <a:pt x="9206929" y="8735261"/>
                  <a:pt x="9126347" y="8779891"/>
                  <a:pt x="9046287" y="8830698"/>
                </a:cubicBezTo>
                <a:cubicBezTo>
                  <a:pt x="8960777" y="8877361"/>
                  <a:pt x="8875266" y="8924025"/>
                  <a:pt x="8794882" y="8969509"/>
                </a:cubicBezTo>
                <a:cubicBezTo>
                  <a:pt x="8770433" y="8980533"/>
                  <a:pt x="8760954" y="9009698"/>
                  <a:pt x="8741433" y="9018689"/>
                </a:cubicBezTo>
                <a:cubicBezTo>
                  <a:pt x="8724145" y="9033461"/>
                  <a:pt x="8703642" y="9038180"/>
                  <a:pt x="8679192" y="9049204"/>
                </a:cubicBezTo>
                <a:cubicBezTo>
                  <a:pt x="8640547" y="9068892"/>
                  <a:pt x="8597953" y="9094884"/>
                  <a:pt x="8555036" y="9115555"/>
                </a:cubicBezTo>
                <a:cubicBezTo>
                  <a:pt x="8472617" y="9156111"/>
                  <a:pt x="8385927" y="9197650"/>
                  <a:pt x="8304689" y="9243330"/>
                </a:cubicBezTo>
                <a:cubicBezTo>
                  <a:pt x="7952931" y="9415133"/>
                  <a:pt x="7598159" y="9577748"/>
                  <a:pt x="7233345" y="9720173"/>
                </a:cubicBezTo>
                <a:cubicBezTo>
                  <a:pt x="7226464" y="9690275"/>
                  <a:pt x="7259381" y="9692594"/>
                  <a:pt x="7252500" y="9662697"/>
                </a:cubicBezTo>
                <a:cubicBezTo>
                  <a:pt x="7237123" y="9666236"/>
                  <a:pt x="7221746" y="9669775"/>
                  <a:pt x="7206369" y="9673313"/>
                </a:cubicBezTo>
                <a:cubicBezTo>
                  <a:pt x="7211087" y="9693814"/>
                  <a:pt x="7214626" y="9709191"/>
                  <a:pt x="7217968" y="9723712"/>
                </a:cubicBezTo>
                <a:cubicBezTo>
                  <a:pt x="7197465" y="9728430"/>
                  <a:pt x="7177817" y="9732952"/>
                  <a:pt x="7152595" y="9717170"/>
                </a:cubicBezTo>
                <a:cubicBezTo>
                  <a:pt x="7158493" y="9742796"/>
                  <a:pt x="7164391" y="9768423"/>
                  <a:pt x="7170289" y="9794049"/>
                </a:cubicBezTo>
                <a:cubicBezTo>
                  <a:pt x="7162397" y="9806659"/>
                  <a:pt x="7154504" y="9819269"/>
                  <a:pt x="7151738" y="9830699"/>
                </a:cubicBezTo>
                <a:cubicBezTo>
                  <a:pt x="7170654" y="9842535"/>
                  <a:pt x="7189569" y="9854373"/>
                  <a:pt x="7208485" y="9866209"/>
                </a:cubicBezTo>
                <a:cubicBezTo>
                  <a:pt x="7194288" y="9874873"/>
                  <a:pt x="7162354" y="9876826"/>
                  <a:pt x="7171594" y="9916974"/>
                </a:cubicBezTo>
                <a:cubicBezTo>
                  <a:pt x="7186971" y="9913435"/>
                  <a:pt x="7258648" y="9923922"/>
                  <a:pt x="7253158" y="9876615"/>
                </a:cubicBezTo>
                <a:cubicBezTo>
                  <a:pt x="7250631" y="9818733"/>
                  <a:pt x="7281385" y="9811655"/>
                  <a:pt x="7309779" y="9794326"/>
                </a:cubicBezTo>
                <a:cubicBezTo>
                  <a:pt x="7379913" y="9751202"/>
                  <a:pt x="7452081" y="9713006"/>
                  <a:pt x="7524573" y="9680131"/>
                </a:cubicBezTo>
                <a:cubicBezTo>
                  <a:pt x="7532830" y="9716008"/>
                  <a:pt x="7553698" y="9759776"/>
                  <a:pt x="7545398" y="9794067"/>
                </a:cubicBezTo>
                <a:cubicBezTo>
                  <a:pt x="7540522" y="9815877"/>
                  <a:pt x="7516074" y="9826900"/>
                  <a:pt x="7501876" y="9835564"/>
                </a:cubicBezTo>
                <a:cubicBezTo>
                  <a:pt x="7482553" y="9845408"/>
                  <a:pt x="7463229" y="9855252"/>
                  <a:pt x="7443907" y="9865096"/>
                </a:cubicBezTo>
                <a:cubicBezTo>
                  <a:pt x="7369827" y="9914526"/>
                  <a:pt x="7281102" y="9951135"/>
                  <a:pt x="7196000" y="9976118"/>
                </a:cubicBezTo>
                <a:cubicBezTo>
                  <a:pt x="7154995" y="9985555"/>
                  <a:pt x="7112809" y="9989867"/>
                  <a:pt x="7066352" y="9995162"/>
                </a:cubicBezTo>
                <a:cubicBezTo>
                  <a:pt x="7055246" y="9997718"/>
                  <a:pt x="7026526" y="10009725"/>
                  <a:pt x="7016682" y="9990404"/>
                </a:cubicBezTo>
                <a:cubicBezTo>
                  <a:pt x="7002891" y="9977387"/>
                  <a:pt x="7027341" y="9966364"/>
                  <a:pt x="7032466" y="9965184"/>
                </a:cubicBezTo>
                <a:cubicBezTo>
                  <a:pt x="7067493" y="9957123"/>
                  <a:pt x="7099018" y="9976851"/>
                  <a:pt x="7104385" y="9906358"/>
                </a:cubicBezTo>
                <a:cubicBezTo>
                  <a:pt x="7104792" y="9884678"/>
                  <a:pt x="7113864" y="9877193"/>
                  <a:pt x="7129241" y="9873654"/>
                </a:cubicBezTo>
                <a:cubicBezTo>
                  <a:pt x="7128468" y="9846848"/>
                  <a:pt x="7127695" y="9820042"/>
                  <a:pt x="7120618" y="9789290"/>
                </a:cubicBezTo>
                <a:cubicBezTo>
                  <a:pt x="7100116" y="9794009"/>
                  <a:pt x="7073307" y="9794782"/>
                  <a:pt x="7052805" y="9799500"/>
                </a:cubicBezTo>
                <a:cubicBezTo>
                  <a:pt x="7031123" y="9799094"/>
                  <a:pt x="7008707" y="9815046"/>
                  <a:pt x="6989792" y="9803209"/>
                </a:cubicBezTo>
                <a:cubicBezTo>
                  <a:pt x="6964570" y="9787427"/>
                  <a:pt x="6998091" y="9768918"/>
                  <a:pt x="7002363" y="9767935"/>
                </a:cubicBezTo>
                <a:cubicBezTo>
                  <a:pt x="7022866" y="9763217"/>
                  <a:pt x="7044548" y="9763623"/>
                  <a:pt x="7065050" y="9758905"/>
                </a:cubicBezTo>
                <a:cubicBezTo>
                  <a:pt x="7075302" y="9756545"/>
                  <a:pt x="7108416" y="9759718"/>
                  <a:pt x="7113949" y="9736858"/>
                </a:cubicBezTo>
                <a:cubicBezTo>
                  <a:pt x="7113373" y="9710906"/>
                  <a:pt x="7083799" y="9723109"/>
                  <a:pt x="7078674" y="9724289"/>
                </a:cubicBezTo>
                <a:cubicBezTo>
                  <a:pt x="7032542" y="9734906"/>
                  <a:pt x="6993570" y="9749272"/>
                  <a:pt x="6947439" y="9759889"/>
                </a:cubicBezTo>
                <a:cubicBezTo>
                  <a:pt x="6759624" y="9807611"/>
                  <a:pt x="6570828" y="9851061"/>
                  <a:pt x="6383407" y="9900492"/>
                </a:cubicBezTo>
                <a:cubicBezTo>
                  <a:pt x="6189486" y="9945122"/>
                  <a:pt x="5994058" y="9979305"/>
                  <a:pt x="5801118" y="10028207"/>
                </a:cubicBezTo>
                <a:cubicBezTo>
                  <a:pt x="5760112" y="10037644"/>
                  <a:pt x="5721466" y="10057332"/>
                  <a:pt x="5677973" y="10052051"/>
                </a:cubicBezTo>
                <a:cubicBezTo>
                  <a:pt x="5656290" y="10051644"/>
                  <a:pt x="5637375" y="10039808"/>
                  <a:pt x="5616872" y="10044526"/>
                </a:cubicBezTo>
                <a:cubicBezTo>
                  <a:pt x="5601495" y="10048065"/>
                  <a:pt x="5582171" y="10057909"/>
                  <a:pt x="5566794" y="10061448"/>
                </a:cubicBezTo>
                <a:cubicBezTo>
                  <a:pt x="5546292" y="10066166"/>
                  <a:pt x="5527376" y="10054330"/>
                  <a:pt x="5504188" y="10043477"/>
                </a:cubicBezTo>
                <a:cubicBezTo>
                  <a:pt x="5480148" y="10032819"/>
                  <a:pt x="5460823" y="10042663"/>
                  <a:pt x="5435196" y="10048561"/>
                </a:cubicBezTo>
                <a:cubicBezTo>
                  <a:pt x="5405620" y="10060765"/>
                  <a:pt x="5366648" y="10075131"/>
                  <a:pt x="5331584" y="10040026"/>
                </a:cubicBezTo>
                <a:cubicBezTo>
                  <a:pt x="5585754" y="10003117"/>
                  <a:pt x="5832112" y="9951816"/>
                  <a:pt x="6076437" y="9895585"/>
                </a:cubicBezTo>
                <a:cubicBezTo>
                  <a:pt x="5954682" y="9902020"/>
                  <a:pt x="5827798" y="9909620"/>
                  <a:pt x="5705189" y="9916251"/>
                </a:cubicBezTo>
                <a:cubicBezTo>
                  <a:pt x="5646122" y="9913655"/>
                  <a:pt x="5582254" y="9917560"/>
                  <a:pt x="5523512" y="9920285"/>
                </a:cubicBezTo>
                <a:cubicBezTo>
                  <a:pt x="5467000" y="9928792"/>
                  <a:pt x="5411432" y="9898408"/>
                  <a:pt x="5358995" y="9905079"/>
                </a:cubicBezTo>
                <a:cubicBezTo>
                  <a:pt x="5238421" y="9916639"/>
                  <a:pt x="5114305" y="9912822"/>
                  <a:pt x="4987425" y="9920435"/>
                </a:cubicBezTo>
                <a:cubicBezTo>
                  <a:pt x="4927505" y="9918035"/>
                  <a:pt x="4864817" y="9927066"/>
                  <a:pt x="4804895" y="9924666"/>
                </a:cubicBezTo>
                <a:cubicBezTo>
                  <a:pt x="4777761" y="9920117"/>
                  <a:pt x="4749970" y="9916619"/>
                  <a:pt x="4719216" y="9923697"/>
                </a:cubicBezTo>
                <a:cubicBezTo>
                  <a:pt x="4708965" y="9926057"/>
                  <a:pt x="4707378" y="9942612"/>
                  <a:pt x="4697126" y="9944971"/>
                </a:cubicBezTo>
                <a:cubicBezTo>
                  <a:pt x="4686873" y="9947331"/>
                  <a:pt x="4676623" y="9949690"/>
                  <a:pt x="4666372" y="9952049"/>
                </a:cubicBezTo>
                <a:cubicBezTo>
                  <a:pt x="4659294" y="9921297"/>
                  <a:pt x="4692408" y="9924470"/>
                  <a:pt x="4685330" y="9893718"/>
                </a:cubicBezTo>
                <a:cubicBezTo>
                  <a:pt x="4528102" y="9886729"/>
                  <a:pt x="4370874" y="9879740"/>
                  <a:pt x="4212664" y="9868480"/>
                </a:cubicBezTo>
                <a:cubicBezTo>
                  <a:pt x="4136184" y="9864493"/>
                  <a:pt x="4059383" y="9855184"/>
                  <a:pt x="3981724" y="9846074"/>
                </a:cubicBezTo>
                <a:cubicBezTo>
                  <a:pt x="3947432" y="9837776"/>
                  <a:pt x="3910370" y="9840908"/>
                  <a:pt x="3875752" y="9827289"/>
                </a:cubicBezTo>
                <a:cubicBezTo>
                  <a:pt x="3854070" y="9826881"/>
                  <a:pt x="3857847" y="9772944"/>
                  <a:pt x="3837346" y="9777662"/>
                </a:cubicBezTo>
                <a:cubicBezTo>
                  <a:pt x="3844227" y="9807560"/>
                  <a:pt x="3854070" y="9826881"/>
                  <a:pt x="3834747" y="9836726"/>
                </a:cubicBezTo>
                <a:cubicBezTo>
                  <a:pt x="3819368" y="9840265"/>
                  <a:pt x="3825266" y="9865892"/>
                  <a:pt x="3829985" y="9886393"/>
                </a:cubicBezTo>
                <a:cubicBezTo>
                  <a:pt x="3732272" y="9903485"/>
                  <a:pt x="3637651" y="9914467"/>
                  <a:pt x="3537986" y="9899627"/>
                </a:cubicBezTo>
                <a:cubicBezTo>
                  <a:pt x="3488315" y="9894868"/>
                  <a:pt x="3445553" y="9873228"/>
                  <a:pt x="3398652" y="9857038"/>
                </a:cubicBezTo>
                <a:cubicBezTo>
                  <a:pt x="3352603" y="9840651"/>
                  <a:pt x="3312776" y="9855214"/>
                  <a:pt x="3270590" y="9859526"/>
                </a:cubicBezTo>
                <a:cubicBezTo>
                  <a:pt x="3081020" y="9876172"/>
                  <a:pt x="2878674" y="9837291"/>
                  <a:pt x="2682110" y="9796180"/>
                </a:cubicBezTo>
                <a:cubicBezTo>
                  <a:pt x="2279985" y="9706136"/>
                  <a:pt x="1882044" y="9540472"/>
                  <a:pt x="1481911" y="9412184"/>
                </a:cubicBezTo>
                <a:cubicBezTo>
                  <a:pt x="1484678" y="9400755"/>
                  <a:pt x="1483905" y="9373950"/>
                  <a:pt x="1494159" y="9371590"/>
                </a:cubicBezTo>
                <a:lnTo>
                  <a:pt x="1494736" y="9371550"/>
                </a:lnTo>
                <a:lnTo>
                  <a:pt x="1493306" y="9367807"/>
                </a:lnTo>
                <a:cubicBezTo>
                  <a:pt x="1493019" y="9363842"/>
                  <a:pt x="1493330" y="9359739"/>
                  <a:pt x="1492155" y="9354633"/>
                </a:cubicBezTo>
                <a:cubicBezTo>
                  <a:pt x="1495709" y="9359192"/>
                  <a:pt x="1498968" y="9362473"/>
                  <a:pt x="1500444" y="9366165"/>
                </a:cubicBezTo>
                <a:lnTo>
                  <a:pt x="1499574" y="9371213"/>
                </a:lnTo>
                <a:lnTo>
                  <a:pt x="1506776" y="9370710"/>
                </a:lnTo>
                <a:cubicBezTo>
                  <a:pt x="1511407" y="9370319"/>
                  <a:pt x="1515251" y="9369434"/>
                  <a:pt x="1514661" y="9366872"/>
                </a:cubicBezTo>
                <a:cubicBezTo>
                  <a:pt x="1504817" y="9347552"/>
                  <a:pt x="1470523" y="9339251"/>
                  <a:pt x="1457914" y="9331363"/>
                </a:cubicBezTo>
                <a:cubicBezTo>
                  <a:pt x="1434070" y="9321560"/>
                  <a:pt x="1411205" y="9316026"/>
                  <a:pt x="1391111" y="9299065"/>
                </a:cubicBezTo>
                <a:cubicBezTo>
                  <a:pt x="1399409" y="9264774"/>
                  <a:pt x="1447087" y="9307768"/>
                  <a:pt x="1471127" y="9318429"/>
                </a:cubicBezTo>
                <a:cubicBezTo>
                  <a:pt x="1501278" y="9332172"/>
                  <a:pt x="1557661" y="9319196"/>
                  <a:pt x="1585568" y="9350553"/>
                </a:cubicBezTo>
                <a:cubicBezTo>
                  <a:pt x="1599357" y="9363570"/>
                  <a:pt x="1600130" y="9390372"/>
                  <a:pt x="1609975" y="9409703"/>
                </a:cubicBezTo>
                <a:cubicBezTo>
                  <a:pt x="1614694" y="9430208"/>
                  <a:pt x="1632429" y="9436918"/>
                  <a:pt x="1650164" y="9443628"/>
                </a:cubicBezTo>
                <a:cubicBezTo>
                  <a:pt x="1691747" y="9460144"/>
                  <a:pt x="1735112" y="9460956"/>
                  <a:pt x="1773676" y="9468271"/>
                </a:cubicBezTo>
                <a:cubicBezTo>
                  <a:pt x="1819398" y="9479334"/>
                  <a:pt x="1863943" y="9485273"/>
                  <a:pt x="1908489" y="9491212"/>
                </a:cubicBezTo>
                <a:cubicBezTo>
                  <a:pt x="1947904" y="9498330"/>
                  <a:pt x="1986062" y="9527328"/>
                  <a:pt x="2025482" y="9534445"/>
                </a:cubicBezTo>
                <a:cubicBezTo>
                  <a:pt x="2053271" y="9537943"/>
                  <a:pt x="2082272" y="9499788"/>
                  <a:pt x="2093871" y="9550185"/>
                </a:cubicBezTo>
                <a:cubicBezTo>
                  <a:pt x="2106074" y="9579758"/>
                  <a:pt x="2174214" y="9574869"/>
                  <a:pt x="2191950" y="9581582"/>
                </a:cubicBezTo>
                <a:cubicBezTo>
                  <a:pt x="2376561" y="9613751"/>
                  <a:pt x="2567675" y="9650717"/>
                  <a:pt x="2758787" y="9687688"/>
                </a:cubicBezTo>
                <a:lnTo>
                  <a:pt x="2888746" y="9711100"/>
                </a:lnTo>
                <a:lnTo>
                  <a:pt x="2889389" y="9709428"/>
                </a:lnTo>
                <a:cubicBezTo>
                  <a:pt x="2891344" y="9708978"/>
                  <a:pt x="2894326" y="9709991"/>
                  <a:pt x="2897676" y="9712621"/>
                </a:cubicBezTo>
                <a:lnTo>
                  <a:pt x="2897429" y="9712678"/>
                </a:lnTo>
                <a:lnTo>
                  <a:pt x="3039972" y="9740804"/>
                </a:lnTo>
                <a:cubicBezTo>
                  <a:pt x="3084842" y="9752065"/>
                  <a:pt x="3125441" y="9764308"/>
                  <a:pt x="3168803" y="9765122"/>
                </a:cubicBezTo>
                <a:cubicBezTo>
                  <a:pt x="3210990" y="9760810"/>
                  <a:pt x="3243656" y="9742498"/>
                  <a:pt x="3283484" y="9727935"/>
                </a:cubicBezTo>
                <a:cubicBezTo>
                  <a:pt x="3158595" y="9697313"/>
                  <a:pt x="3036392" y="9682262"/>
                  <a:pt x="2912884" y="9657619"/>
                </a:cubicBezTo>
                <a:cubicBezTo>
                  <a:pt x="2856583" y="9643589"/>
                  <a:pt x="2799429" y="9629764"/>
                  <a:pt x="2742272" y="9615929"/>
                </a:cubicBezTo>
                <a:cubicBezTo>
                  <a:pt x="2735968" y="9611986"/>
                  <a:pt x="2707982" y="9607634"/>
                  <a:pt x="2705623" y="9597382"/>
                </a:cubicBezTo>
                <a:cubicBezTo>
                  <a:pt x="2711155" y="9574521"/>
                  <a:pt x="2732835" y="9574926"/>
                  <a:pt x="2726938" y="9549302"/>
                </a:cubicBezTo>
                <a:cubicBezTo>
                  <a:pt x="2710383" y="9547716"/>
                  <a:pt x="2694024" y="9546984"/>
                  <a:pt x="2676286" y="9540275"/>
                </a:cubicBezTo>
                <a:cubicBezTo>
                  <a:pt x="2679628" y="9554794"/>
                  <a:pt x="2689471" y="9574115"/>
                  <a:pt x="2681578" y="9586722"/>
                </a:cubicBezTo>
                <a:cubicBezTo>
                  <a:pt x="2674867" y="9604461"/>
                  <a:pt x="2659163" y="9602680"/>
                  <a:pt x="2643787" y="9606219"/>
                </a:cubicBezTo>
                <a:cubicBezTo>
                  <a:pt x="2650499" y="9588482"/>
                  <a:pt x="2646613" y="9577458"/>
                  <a:pt x="2638956" y="9570563"/>
                </a:cubicBezTo>
                <a:lnTo>
                  <a:pt x="2637973" y="9570174"/>
                </a:lnTo>
                <a:lnTo>
                  <a:pt x="2635864" y="9582451"/>
                </a:lnTo>
                <a:cubicBezTo>
                  <a:pt x="2632177" y="9577925"/>
                  <a:pt x="2631296" y="9574097"/>
                  <a:pt x="2631044" y="9570124"/>
                </a:cubicBezTo>
                <a:lnTo>
                  <a:pt x="2630822" y="9567341"/>
                </a:lnTo>
                <a:lnTo>
                  <a:pt x="2611490" y="9559683"/>
                </a:lnTo>
                <a:cubicBezTo>
                  <a:pt x="2596110" y="9563223"/>
                  <a:pt x="2593344" y="9574652"/>
                  <a:pt x="2583093" y="9577011"/>
                </a:cubicBezTo>
                <a:cubicBezTo>
                  <a:pt x="2568897" y="9585675"/>
                  <a:pt x="2556483" y="9578638"/>
                  <a:pt x="2544856" y="9575019"/>
                </a:cubicBezTo>
                <a:cubicBezTo>
                  <a:pt x="2550585" y="9553012"/>
                  <a:pt x="2568729" y="9538044"/>
                  <a:pt x="2575437" y="9520298"/>
                </a:cubicBezTo>
                <a:cubicBezTo>
                  <a:pt x="2551399" y="9509648"/>
                  <a:pt x="2527359" y="9498991"/>
                  <a:pt x="2507262" y="9482031"/>
                </a:cubicBezTo>
                <a:cubicBezTo>
                  <a:pt x="2519102" y="9463114"/>
                  <a:pt x="2548268" y="9472594"/>
                  <a:pt x="2572308" y="9483249"/>
                </a:cubicBezTo>
                <a:cubicBezTo>
                  <a:pt x="2601477" y="9492727"/>
                  <a:pt x="2624338" y="9498258"/>
                  <a:pt x="2651470" y="9502799"/>
                </a:cubicBezTo>
                <a:cubicBezTo>
                  <a:pt x="2714933" y="9520585"/>
                  <a:pt x="2771891" y="9533561"/>
                  <a:pt x="2828190" y="9547586"/>
                </a:cubicBezTo>
                <a:cubicBezTo>
                  <a:pt x="2880221" y="9562597"/>
                  <a:pt x="2924359" y="9590217"/>
                  <a:pt x="2977972" y="9588673"/>
                </a:cubicBezTo>
                <a:cubicBezTo>
                  <a:pt x="3030736" y="9587320"/>
                  <a:pt x="3086712" y="9596026"/>
                  <a:pt x="3136380" y="9600786"/>
                </a:cubicBezTo>
                <a:cubicBezTo>
                  <a:pt x="3377700" y="9625300"/>
                  <a:pt x="3613764" y="9646525"/>
                  <a:pt x="3853581" y="9660592"/>
                </a:cubicBezTo>
                <a:cubicBezTo>
                  <a:pt x="4065930" y="9676482"/>
                  <a:pt x="4285439" y="9696123"/>
                  <a:pt x="4497267" y="9705837"/>
                </a:cubicBezTo>
                <a:cubicBezTo>
                  <a:pt x="4600877" y="9714372"/>
                  <a:pt x="4709288" y="9716406"/>
                  <a:pt x="4811720" y="9719816"/>
                </a:cubicBezTo>
                <a:cubicBezTo>
                  <a:pt x="4865337" y="9718270"/>
                  <a:pt x="4913630" y="9717050"/>
                  <a:pt x="4964806" y="9732255"/>
                </a:cubicBezTo>
                <a:cubicBezTo>
                  <a:pt x="5005403" y="9744500"/>
                  <a:pt x="5063331" y="9785135"/>
                  <a:pt x="5092134" y="9746126"/>
                </a:cubicBezTo>
                <a:cubicBezTo>
                  <a:pt x="5124027" y="9701008"/>
                  <a:pt x="5166984" y="9723503"/>
                  <a:pt x="5217835" y="9733387"/>
                </a:cubicBezTo>
                <a:cubicBezTo>
                  <a:pt x="5268685" y="9743271"/>
                  <a:pt x="5311194" y="9744281"/>
                  <a:pt x="5359686" y="9743915"/>
                </a:cubicBezTo>
                <a:cubicBezTo>
                  <a:pt x="5455812" y="9743379"/>
                  <a:pt x="5553200" y="9720965"/>
                  <a:pt x="5648148" y="9715304"/>
                </a:cubicBezTo>
                <a:cubicBezTo>
                  <a:pt x="5676135" y="9719656"/>
                  <a:pt x="5893087" y="9728192"/>
                  <a:pt x="5880308" y="9672667"/>
                </a:cubicBezTo>
                <a:cubicBezTo>
                  <a:pt x="5839303" y="9682104"/>
                  <a:pt x="5797368" y="9707047"/>
                  <a:pt x="5753021" y="9701961"/>
                </a:cubicBezTo>
                <a:lnTo>
                  <a:pt x="5731699" y="9698334"/>
                </a:lnTo>
                <a:lnTo>
                  <a:pt x="5736952" y="9707541"/>
                </a:lnTo>
                <a:cubicBezTo>
                  <a:pt x="5734418" y="9718306"/>
                  <a:pt x="5729658" y="9719402"/>
                  <a:pt x="5722674" y="9710827"/>
                </a:cubicBezTo>
                <a:lnTo>
                  <a:pt x="5727010" y="9697535"/>
                </a:lnTo>
                <a:lnTo>
                  <a:pt x="5694040" y="9691925"/>
                </a:lnTo>
                <a:cubicBezTo>
                  <a:pt x="5674478" y="9689006"/>
                  <a:pt x="5655063" y="9686729"/>
                  <a:pt x="5635944" y="9685732"/>
                </a:cubicBezTo>
                <a:cubicBezTo>
                  <a:pt x="5544944" y="9685088"/>
                  <a:pt x="5451908" y="9679516"/>
                  <a:pt x="5366033" y="9677693"/>
                </a:cubicBezTo>
                <a:cubicBezTo>
                  <a:pt x="5187124" y="9670296"/>
                  <a:pt x="5007230" y="9658629"/>
                  <a:pt x="4828320" y="9651234"/>
                </a:cubicBezTo>
                <a:cubicBezTo>
                  <a:pt x="4649410" y="9643837"/>
                  <a:pt x="4469516" y="9632170"/>
                  <a:pt x="4294552" y="9618470"/>
                </a:cubicBezTo>
                <a:cubicBezTo>
                  <a:pt x="4202373" y="9612701"/>
                  <a:pt x="4109338" y="9607128"/>
                  <a:pt x="4017156" y="9601357"/>
                </a:cubicBezTo>
                <a:cubicBezTo>
                  <a:pt x="3978916" y="9599366"/>
                  <a:pt x="3934569" y="9594281"/>
                  <a:pt x="3897511" y="9597413"/>
                </a:cubicBezTo>
                <a:cubicBezTo>
                  <a:pt x="3866429" y="9599169"/>
                  <a:pt x="3865212" y="9550878"/>
                  <a:pt x="3858134" y="9520126"/>
                </a:cubicBezTo>
                <a:cubicBezTo>
                  <a:pt x="3843610" y="9523469"/>
                  <a:pt x="3834539" y="9530953"/>
                  <a:pt x="3823108" y="9528187"/>
                </a:cubicBezTo>
                <a:cubicBezTo>
                  <a:pt x="3812854" y="9530547"/>
                  <a:pt x="3803011" y="9511226"/>
                  <a:pt x="3812085" y="9503740"/>
                </a:cubicBezTo>
                <a:cubicBezTo>
                  <a:pt x="3841658" y="9491537"/>
                  <a:pt x="3881403" y="9503977"/>
                  <a:pt x="3914516" y="9507150"/>
                </a:cubicBezTo>
                <a:cubicBezTo>
                  <a:pt x="4013856" y="9516668"/>
                  <a:pt x="4111162" y="9521258"/>
                  <a:pt x="4208470" y="9525847"/>
                </a:cubicBezTo>
                <a:cubicBezTo>
                  <a:pt x="4403740" y="9533975"/>
                  <a:pt x="4598026" y="9537833"/>
                  <a:pt x="4785237" y="9510937"/>
                </a:cubicBezTo>
                <a:cubicBezTo>
                  <a:pt x="4781699" y="9495561"/>
                  <a:pt x="4776980" y="9475060"/>
                  <a:pt x="4784872" y="9462449"/>
                </a:cubicBezTo>
                <a:cubicBezTo>
                  <a:pt x="4799840" y="9480592"/>
                  <a:pt x="4812045" y="9510164"/>
                  <a:pt x="4834908" y="9515697"/>
                </a:cubicBezTo>
                <a:cubicBezTo>
                  <a:pt x="4853823" y="9527533"/>
                  <a:pt x="4868019" y="9518869"/>
                  <a:pt x="4882544" y="9515526"/>
                </a:cubicBezTo>
                <a:cubicBezTo>
                  <a:pt x="4928676" y="9504909"/>
                  <a:pt x="4975985" y="9499418"/>
                  <a:pt x="5023297" y="9493926"/>
                </a:cubicBezTo>
                <a:cubicBezTo>
                  <a:pt x="5111937" y="9484320"/>
                  <a:pt x="5206561" y="9473337"/>
                  <a:pt x="5296185" y="9468001"/>
                </a:cubicBezTo>
                <a:cubicBezTo>
                  <a:pt x="5486933" y="9456482"/>
                  <a:pt x="5673735" y="9451267"/>
                  <a:pt x="5860537" y="9446054"/>
                </a:cubicBezTo>
                <a:cubicBezTo>
                  <a:pt x="5845203" y="9379424"/>
                  <a:pt x="5890155" y="9363682"/>
                  <a:pt x="5916516" y="9341425"/>
                </a:cubicBezTo>
                <a:cubicBezTo>
                  <a:pt x="5863179" y="9316822"/>
                  <a:pt x="5814084" y="9338015"/>
                  <a:pt x="5760665" y="9340415"/>
                </a:cubicBezTo>
                <a:cubicBezTo>
                  <a:pt x="5745288" y="9343954"/>
                  <a:pt x="5722426" y="9338422"/>
                  <a:pt x="5708228" y="9347086"/>
                </a:cubicBezTo>
                <a:cubicBezTo>
                  <a:pt x="5694885" y="9355554"/>
                  <a:pt x="5699406" y="9375201"/>
                  <a:pt x="5699000" y="9396882"/>
                </a:cubicBezTo>
                <a:cubicBezTo>
                  <a:pt x="5695418" y="9451675"/>
                  <a:pt x="5591767" y="9399974"/>
                  <a:pt x="5568905" y="9394442"/>
                </a:cubicBezTo>
                <a:cubicBezTo>
                  <a:pt x="5546239" y="9389764"/>
                  <a:pt x="5511621" y="9376144"/>
                  <a:pt x="5491119" y="9380862"/>
                </a:cubicBezTo>
                <a:cubicBezTo>
                  <a:pt x="5480867" y="9383222"/>
                  <a:pt x="5481640" y="9410028"/>
                  <a:pt x="5479856" y="9425730"/>
                </a:cubicBezTo>
                <a:cubicBezTo>
                  <a:pt x="5354801" y="9347474"/>
                  <a:pt x="5226658" y="9376966"/>
                  <a:pt x="5108442" y="9398775"/>
                </a:cubicBezTo>
                <a:cubicBezTo>
                  <a:pt x="5072562" y="9407033"/>
                  <a:pt x="5036681" y="9415290"/>
                  <a:pt x="5002835" y="9428478"/>
                </a:cubicBezTo>
                <a:cubicBezTo>
                  <a:pt x="4987459" y="9432016"/>
                  <a:pt x="4973262" y="9440680"/>
                  <a:pt x="4957885" y="9444219"/>
                </a:cubicBezTo>
                <a:cubicBezTo>
                  <a:pt x="4949220" y="9430022"/>
                  <a:pt x="4937788" y="9427256"/>
                  <a:pt x="4921232" y="9425671"/>
                </a:cubicBezTo>
                <a:cubicBezTo>
                  <a:pt x="4888118" y="9422498"/>
                  <a:pt x="4860578" y="9439630"/>
                  <a:pt x="4828644" y="9441583"/>
                </a:cubicBezTo>
                <a:cubicBezTo>
                  <a:pt x="4806961" y="9441176"/>
                  <a:pt x="4778974" y="9436822"/>
                  <a:pt x="4769495" y="9465988"/>
                </a:cubicBezTo>
                <a:cubicBezTo>
                  <a:pt x="4759652" y="9446666"/>
                  <a:pt x="4756113" y="9431289"/>
                  <a:pt x="4747646" y="9417949"/>
                </a:cubicBezTo>
                <a:cubicBezTo>
                  <a:pt x="4741142" y="9413149"/>
                  <a:pt x="4730892" y="9415508"/>
                  <a:pt x="4725765" y="9416688"/>
                </a:cubicBezTo>
                <a:cubicBezTo>
                  <a:pt x="4704280" y="9417135"/>
                  <a:pt x="4683451" y="9416532"/>
                  <a:pt x="4661769" y="9416125"/>
                </a:cubicBezTo>
                <a:cubicBezTo>
                  <a:pt x="4629834" y="9418078"/>
                  <a:pt x="4591597" y="9416085"/>
                  <a:pt x="4554943" y="9397536"/>
                </a:cubicBezTo>
                <a:cubicBezTo>
                  <a:pt x="4644441" y="9387733"/>
                  <a:pt x="4733081" y="9378126"/>
                  <a:pt x="4822577" y="9368322"/>
                </a:cubicBezTo>
                <a:cubicBezTo>
                  <a:pt x="4852478" y="9361441"/>
                  <a:pt x="4905322" y="9333089"/>
                  <a:pt x="4931723" y="9353996"/>
                </a:cubicBezTo>
                <a:lnTo>
                  <a:pt x="4936106" y="9357924"/>
                </a:lnTo>
                <a:lnTo>
                  <a:pt x="4933960" y="9352049"/>
                </a:lnTo>
                <a:lnTo>
                  <a:pt x="4937252" y="9352121"/>
                </a:lnTo>
                <a:lnTo>
                  <a:pt x="4933067" y="9348170"/>
                </a:lnTo>
                <a:cubicBezTo>
                  <a:pt x="4937827" y="9347074"/>
                  <a:pt x="4942586" y="9345979"/>
                  <a:pt x="4947345" y="9344884"/>
                </a:cubicBezTo>
                <a:lnTo>
                  <a:pt x="4944544" y="9352281"/>
                </a:lnTo>
                <a:lnTo>
                  <a:pt x="4945293" y="9352297"/>
                </a:lnTo>
                <a:cubicBezTo>
                  <a:pt x="4946795" y="9353379"/>
                  <a:pt x="4948154" y="9355208"/>
                  <a:pt x="4949453" y="9358123"/>
                </a:cubicBezTo>
                <a:lnTo>
                  <a:pt x="4952698" y="9368716"/>
                </a:lnTo>
                <a:lnTo>
                  <a:pt x="4955568" y="9363799"/>
                </a:lnTo>
                <a:cubicBezTo>
                  <a:pt x="4957352" y="9348098"/>
                  <a:pt x="4972728" y="9344559"/>
                  <a:pt x="4984159" y="9347326"/>
                </a:cubicBezTo>
                <a:cubicBezTo>
                  <a:pt x="5004664" y="9342606"/>
                  <a:pt x="5032203" y="9325474"/>
                  <a:pt x="5056245" y="9336132"/>
                </a:cubicBezTo>
                <a:cubicBezTo>
                  <a:pt x="5068855" y="9344024"/>
                  <a:pt x="5073377" y="9363671"/>
                  <a:pt x="5087166" y="9376688"/>
                </a:cubicBezTo>
                <a:cubicBezTo>
                  <a:pt x="5095830" y="9390884"/>
                  <a:pt x="5112388" y="9392470"/>
                  <a:pt x="5122641" y="9390110"/>
                </a:cubicBezTo>
                <a:cubicBezTo>
                  <a:pt x="5127766" y="9388931"/>
                  <a:pt x="5171539" y="9368064"/>
                  <a:pt x="5161693" y="9348741"/>
                </a:cubicBezTo>
                <a:cubicBezTo>
                  <a:pt x="5146724" y="9330600"/>
                  <a:pt x="5120282" y="9379860"/>
                  <a:pt x="5109862" y="9334586"/>
                </a:cubicBezTo>
                <a:cubicBezTo>
                  <a:pt x="5393773" y="9333107"/>
                  <a:pt x="5674017" y="9311785"/>
                  <a:pt x="5952636" y="9263852"/>
                </a:cubicBezTo>
                <a:cubicBezTo>
                  <a:pt x="5954586" y="9295785"/>
                  <a:pt x="5948858" y="9317791"/>
                  <a:pt x="5935840" y="9331580"/>
                </a:cubicBezTo>
                <a:cubicBezTo>
                  <a:pt x="6057551" y="9395314"/>
                  <a:pt x="6174671" y="9341377"/>
                  <a:pt x="6286990" y="9293939"/>
                </a:cubicBezTo>
                <a:cubicBezTo>
                  <a:pt x="6294067" y="9324692"/>
                  <a:pt x="6255828" y="9322699"/>
                  <a:pt x="6262906" y="9353450"/>
                </a:cubicBezTo>
                <a:cubicBezTo>
                  <a:pt x="6293660" y="9346372"/>
                  <a:pt x="6322054" y="9329044"/>
                  <a:pt x="6350043" y="9333396"/>
                </a:cubicBezTo>
                <a:cubicBezTo>
                  <a:pt x="6361473" y="9336162"/>
                  <a:pt x="6369730" y="9372040"/>
                  <a:pt x="6377019" y="9380257"/>
                </a:cubicBezTo>
                <a:cubicBezTo>
                  <a:pt x="6393168" y="9403524"/>
                  <a:pt x="6428194" y="9395463"/>
                  <a:pt x="6444751" y="9397049"/>
                </a:cubicBezTo>
                <a:cubicBezTo>
                  <a:pt x="6456180" y="9399815"/>
                  <a:pt x="6468202" y="9405144"/>
                  <a:pt x="6480863" y="9410325"/>
                </a:cubicBezTo>
                <a:lnTo>
                  <a:pt x="6483595" y="9411172"/>
                </a:lnTo>
                <a:lnTo>
                  <a:pt x="6478590" y="9400669"/>
                </a:lnTo>
                <a:cubicBezTo>
                  <a:pt x="6478507" y="9397330"/>
                  <a:pt x="6481115" y="9396729"/>
                  <a:pt x="6488094" y="9403186"/>
                </a:cubicBezTo>
                <a:cubicBezTo>
                  <a:pt x="6488682" y="9405738"/>
                  <a:pt x="6487964" y="9408590"/>
                  <a:pt x="6487101" y="9410804"/>
                </a:cubicBezTo>
                <a:lnTo>
                  <a:pt x="6486477" y="9412066"/>
                </a:lnTo>
                <a:lnTo>
                  <a:pt x="6520821" y="9422717"/>
                </a:lnTo>
                <a:cubicBezTo>
                  <a:pt x="6513336" y="9413646"/>
                  <a:pt x="6510977" y="9403395"/>
                  <a:pt x="6504672" y="9399449"/>
                </a:cubicBezTo>
                <a:cubicBezTo>
                  <a:pt x="6497187" y="9390378"/>
                  <a:pt x="6489294" y="9402988"/>
                  <a:pt x="6482989" y="9399042"/>
                </a:cubicBezTo>
                <a:cubicBezTo>
                  <a:pt x="6475505" y="9389971"/>
                  <a:pt x="6475912" y="9368291"/>
                  <a:pt x="6472569" y="9353769"/>
                </a:cubicBezTo>
                <a:cubicBezTo>
                  <a:pt x="6551814" y="9346324"/>
                  <a:pt x="6630008" y="9338222"/>
                  <a:pt x="6713199" y="9324474"/>
                </a:cubicBezTo>
                <a:cubicBezTo>
                  <a:pt x="6676097" y="9397774"/>
                  <a:pt x="6602386" y="9382358"/>
                  <a:pt x="6545678" y="9390012"/>
                </a:cubicBezTo>
                <a:cubicBezTo>
                  <a:pt x="6550396" y="9410513"/>
                  <a:pt x="6561419" y="9434960"/>
                  <a:pt x="6542096" y="9444803"/>
                </a:cubicBezTo>
                <a:cubicBezTo>
                  <a:pt x="6527899" y="9453468"/>
                  <a:pt x="6516467" y="9450702"/>
                  <a:pt x="6499911" y="9449116"/>
                </a:cubicBezTo>
                <a:cubicBezTo>
                  <a:pt x="6484534" y="9452655"/>
                  <a:pt x="6446294" y="9450662"/>
                  <a:pt x="6454551" y="9486539"/>
                </a:cubicBezTo>
                <a:cubicBezTo>
                  <a:pt x="6576389" y="9453102"/>
                  <a:pt x="6696965" y="9441542"/>
                  <a:pt x="6819128" y="9413427"/>
                </a:cubicBezTo>
                <a:cubicBezTo>
                  <a:pt x="6929859" y="9382547"/>
                  <a:pt x="7046570" y="9350288"/>
                  <a:pt x="7136842" y="9253958"/>
                </a:cubicBezTo>
                <a:cubicBezTo>
                  <a:pt x="7099783" y="9257089"/>
                  <a:pt x="7067523" y="9253721"/>
                  <a:pt x="7034410" y="9250548"/>
                </a:cubicBezTo>
                <a:cubicBezTo>
                  <a:pt x="7031068" y="9236026"/>
                  <a:pt x="7032654" y="9219471"/>
                  <a:pt x="7027936" y="9198968"/>
                </a:cubicBezTo>
                <a:cubicBezTo>
                  <a:pt x="7048031" y="9215932"/>
                  <a:pt x="7058283" y="9213572"/>
                  <a:pt x="7061782" y="9185783"/>
                </a:cubicBezTo>
                <a:cubicBezTo>
                  <a:pt x="7034649" y="9181234"/>
                  <a:pt x="6997590" y="9184366"/>
                  <a:pt x="7005117" y="9123268"/>
                </a:cubicBezTo>
                <a:cubicBezTo>
                  <a:pt x="7008291" y="9090157"/>
                  <a:pt x="7046856" y="9097473"/>
                  <a:pt x="7062233" y="9093934"/>
                </a:cubicBezTo>
                <a:cubicBezTo>
                  <a:pt x="7087861" y="9088035"/>
                  <a:pt x="7099699" y="9069120"/>
                  <a:pt x="7116664" y="9049025"/>
                </a:cubicBezTo>
                <a:cubicBezTo>
                  <a:pt x="7138950" y="9028605"/>
                  <a:pt x="7175813" y="9024619"/>
                  <a:pt x="7205713" y="9017737"/>
                </a:cubicBezTo>
                <a:cubicBezTo>
                  <a:pt x="7231342" y="9011839"/>
                  <a:pt x="7256970" y="9005941"/>
                  <a:pt x="7286741" y="8994592"/>
                </a:cubicBezTo>
                <a:cubicBezTo>
                  <a:pt x="7341090" y="8976687"/>
                  <a:pt x="7400239" y="8952280"/>
                  <a:pt x="7459389" y="8927873"/>
                </a:cubicBezTo>
                <a:cubicBezTo>
                  <a:pt x="7516503" y="8898539"/>
                  <a:pt x="7569347" y="8870185"/>
                  <a:pt x="7630856" y="8856029"/>
                </a:cubicBezTo>
                <a:cubicBezTo>
                  <a:pt x="7661611" y="8848951"/>
                  <a:pt x="7673774" y="8835359"/>
                  <a:pt x="7695864" y="8814084"/>
                </a:cubicBezTo>
                <a:cubicBezTo>
                  <a:pt x="7712828" y="8793989"/>
                  <a:pt x="7739636" y="8793217"/>
                  <a:pt x="7765264" y="8787319"/>
                </a:cubicBezTo>
                <a:cubicBezTo>
                  <a:pt x="7815342" y="8770396"/>
                  <a:pt x="7868511" y="8747367"/>
                  <a:pt x="7912691" y="8704816"/>
                </a:cubicBezTo>
                <a:cubicBezTo>
                  <a:pt x="7929851" y="8685577"/>
                  <a:pt x="7940103" y="8683218"/>
                  <a:pt x="7963093" y="8693216"/>
                </a:cubicBezTo>
                <a:lnTo>
                  <a:pt x="7963322" y="8693227"/>
                </a:lnTo>
                <a:lnTo>
                  <a:pt x="7979386" y="8694020"/>
                </a:lnTo>
                <a:cubicBezTo>
                  <a:pt x="7994854" y="8691979"/>
                  <a:pt x="8007943" y="8682894"/>
                  <a:pt x="8019476" y="8680240"/>
                </a:cubicBezTo>
                <a:cubicBezTo>
                  <a:pt x="7980662" y="8652296"/>
                  <a:pt x="7941086" y="8687489"/>
                  <a:pt x="7905038" y="8648114"/>
                </a:cubicBezTo>
                <a:cubicBezTo>
                  <a:pt x="8074146" y="8566019"/>
                  <a:pt x="8239715" y="8468544"/>
                  <a:pt x="8402270" y="8361879"/>
                </a:cubicBezTo>
                <a:cubicBezTo>
                  <a:pt x="8482329" y="8311073"/>
                  <a:pt x="8562714" y="8265589"/>
                  <a:pt x="8641593" y="8209656"/>
                </a:cubicBezTo>
                <a:cubicBezTo>
                  <a:pt x="8679060" y="8184843"/>
                  <a:pt x="8713511" y="8150833"/>
                  <a:pt x="8748619" y="8115769"/>
                </a:cubicBezTo>
                <a:cubicBezTo>
                  <a:pt x="8765909" y="8101001"/>
                  <a:pt x="8787592" y="8101403"/>
                  <a:pt x="8801790" y="8092743"/>
                </a:cubicBezTo>
                <a:cubicBezTo>
                  <a:pt x="8815984" y="8084062"/>
                  <a:pt x="8804961" y="8059625"/>
                  <a:pt x="8806549" y="8043068"/>
                </a:cubicBezTo>
                <a:cubicBezTo>
                  <a:pt x="8658391" y="8141930"/>
                  <a:pt x="8504054" y="8241310"/>
                  <a:pt x="8352682" y="8330119"/>
                </a:cubicBezTo>
                <a:cubicBezTo>
                  <a:pt x="8349143" y="8314741"/>
                  <a:pt x="8344425" y="8294241"/>
                  <a:pt x="8340886" y="8278862"/>
                </a:cubicBezTo>
                <a:cubicBezTo>
                  <a:pt x="8223034" y="8349160"/>
                  <a:pt x="8110634" y="8423604"/>
                  <a:pt x="7989244" y="8478523"/>
                </a:cubicBezTo>
                <a:cubicBezTo>
                  <a:pt x="7936203" y="8506021"/>
                  <a:pt x="7882051" y="8524782"/>
                  <a:pt x="7818182" y="8528685"/>
                </a:cubicBezTo>
                <a:cubicBezTo>
                  <a:pt x="7806752" y="8525919"/>
                  <a:pt x="7781124" y="8531818"/>
                  <a:pt x="7782878" y="8562894"/>
                </a:cubicBezTo>
                <a:cubicBezTo>
                  <a:pt x="7782471" y="8584576"/>
                  <a:pt x="7780883" y="8601132"/>
                  <a:pt x="7766361" y="8604474"/>
                </a:cubicBezTo>
                <a:cubicBezTo>
                  <a:pt x="7739552" y="8605247"/>
                  <a:pt x="7711565" y="8600894"/>
                  <a:pt x="7685937" y="8606793"/>
                </a:cubicBezTo>
                <a:cubicBezTo>
                  <a:pt x="7665434" y="8611511"/>
                  <a:pt x="7676093" y="8587471"/>
                  <a:pt x="7660716" y="8591009"/>
                </a:cubicBezTo>
                <a:cubicBezTo>
                  <a:pt x="7645339" y="8594548"/>
                  <a:pt x="7628782" y="8592962"/>
                  <a:pt x="7614585" y="8601626"/>
                </a:cubicBezTo>
                <a:cubicBezTo>
                  <a:pt x="7605187" y="8603789"/>
                  <a:pt x="7611817" y="8613052"/>
                  <a:pt x="7614177" y="8623308"/>
                </a:cubicBezTo>
                <a:cubicBezTo>
                  <a:pt x="7612265" y="8634542"/>
                  <a:pt x="7602013" y="8636901"/>
                  <a:pt x="7596888" y="8638081"/>
                </a:cubicBezTo>
                <a:cubicBezTo>
                  <a:pt x="7581511" y="8641620"/>
                  <a:pt x="7566134" y="8645159"/>
                  <a:pt x="7550757" y="8648697"/>
                </a:cubicBezTo>
                <a:cubicBezTo>
                  <a:pt x="7525128" y="8654596"/>
                  <a:pt x="7471512" y="8656142"/>
                  <a:pt x="7483307" y="8707395"/>
                </a:cubicBezTo>
                <a:cubicBezTo>
                  <a:pt x="7493924" y="8753523"/>
                  <a:pt x="7545713" y="8837847"/>
                  <a:pt x="7568210" y="8794891"/>
                </a:cubicBezTo>
                <a:cubicBezTo>
                  <a:pt x="7571749" y="8810268"/>
                  <a:pt x="7580414" y="8824464"/>
                  <a:pt x="7583953" y="8839840"/>
                </a:cubicBezTo>
                <a:cubicBezTo>
                  <a:pt x="7508246" y="8862661"/>
                  <a:pt x="7428269" y="8886464"/>
                  <a:pt x="7347437" y="8910464"/>
                </a:cubicBezTo>
                <a:cubicBezTo>
                  <a:pt x="7386084" y="8890776"/>
                  <a:pt x="7434575" y="8890410"/>
                  <a:pt x="7463376" y="8851400"/>
                </a:cubicBezTo>
                <a:cubicBezTo>
                  <a:pt x="7500397" y="8805102"/>
                  <a:pt x="7402683" y="8822192"/>
                  <a:pt x="7392431" y="8824551"/>
                </a:cubicBezTo>
                <a:cubicBezTo>
                  <a:pt x="7402108" y="8796242"/>
                  <a:pt x="7431682" y="8784038"/>
                  <a:pt x="7442341" y="8759998"/>
                </a:cubicBezTo>
                <a:cubicBezTo>
                  <a:pt x="7458533" y="8713097"/>
                  <a:pt x="7406096" y="8719768"/>
                  <a:pt x="7390719" y="8723307"/>
                </a:cubicBezTo>
                <a:cubicBezTo>
                  <a:pt x="7313834" y="8741002"/>
                  <a:pt x="7221653" y="8735232"/>
                  <a:pt x="7162868" y="8808127"/>
                </a:cubicBezTo>
                <a:cubicBezTo>
                  <a:pt x="7129794" y="8848119"/>
                  <a:pt x="7063568" y="8841774"/>
                  <a:pt x="7022563" y="8851212"/>
                </a:cubicBezTo>
                <a:cubicBezTo>
                  <a:pt x="6972485" y="8868134"/>
                  <a:pt x="6923262" y="8884858"/>
                  <a:pt x="6866879" y="8897835"/>
                </a:cubicBezTo>
                <a:cubicBezTo>
                  <a:pt x="6841251" y="8903733"/>
                  <a:pt x="6816476" y="8909435"/>
                  <a:pt x="6785722" y="8916512"/>
                </a:cubicBezTo>
                <a:cubicBezTo>
                  <a:pt x="6770345" y="8920051"/>
                  <a:pt x="6752201" y="8935021"/>
                  <a:pt x="6735645" y="8933434"/>
                </a:cubicBezTo>
                <a:cubicBezTo>
                  <a:pt x="6724214" y="8930668"/>
                  <a:pt x="6710424" y="8917652"/>
                  <a:pt x="6724621" y="8908988"/>
                </a:cubicBezTo>
                <a:cubicBezTo>
                  <a:pt x="6733693" y="8901503"/>
                  <a:pt x="6750250" y="8903090"/>
                  <a:pt x="6765627" y="8899551"/>
                </a:cubicBezTo>
                <a:cubicBezTo>
                  <a:pt x="6738861" y="8830154"/>
                  <a:pt x="6719538" y="8839999"/>
                  <a:pt x="6684430" y="8875063"/>
                </a:cubicBezTo>
                <a:cubicBezTo>
                  <a:pt x="6672592" y="8893978"/>
                  <a:pt x="6665107" y="8884907"/>
                  <a:pt x="6650137" y="8866764"/>
                </a:cubicBezTo>
                <a:cubicBezTo>
                  <a:pt x="6629716" y="8844481"/>
                  <a:pt x="6616698" y="8858270"/>
                  <a:pt x="6602501" y="8866935"/>
                </a:cubicBezTo>
                <a:cubicBezTo>
                  <a:pt x="6579231" y="8883083"/>
                  <a:pt x="6553604" y="8888981"/>
                  <a:pt x="6534280" y="8898826"/>
                </a:cubicBezTo>
                <a:cubicBezTo>
                  <a:pt x="6513778" y="8903544"/>
                  <a:pt x="6497221" y="8901957"/>
                  <a:pt x="6480257" y="8922052"/>
                </a:cubicBezTo>
                <a:cubicBezTo>
                  <a:pt x="6452308" y="8960866"/>
                  <a:pt x="6407764" y="8954927"/>
                  <a:pt x="6366758" y="8964364"/>
                </a:cubicBezTo>
                <a:cubicBezTo>
                  <a:pt x="6375015" y="9000242"/>
                  <a:pt x="6396698" y="9000649"/>
                  <a:pt x="6414434" y="9007360"/>
                </a:cubicBezTo>
                <a:cubicBezTo>
                  <a:pt x="6388806" y="9013258"/>
                  <a:pt x="6356872" y="9015211"/>
                  <a:pt x="6330064" y="9015984"/>
                </a:cubicBezTo>
                <a:cubicBezTo>
                  <a:pt x="6339136" y="9008499"/>
                  <a:pt x="6347028" y="8995889"/>
                  <a:pt x="6354920" y="8983279"/>
                </a:cubicBezTo>
                <a:cubicBezTo>
                  <a:pt x="6342310" y="8975388"/>
                  <a:pt x="6329699" y="8967496"/>
                  <a:pt x="6315909" y="8954480"/>
                </a:cubicBezTo>
                <a:cubicBezTo>
                  <a:pt x="6308016" y="8967090"/>
                  <a:pt x="6306430" y="8983645"/>
                  <a:pt x="6290728" y="8981862"/>
                </a:cubicBezTo>
                <a:cubicBezTo>
                  <a:pt x="6278116" y="8973971"/>
                  <a:pt x="6265506" y="8966080"/>
                  <a:pt x="6255254" y="8968439"/>
                </a:cubicBezTo>
                <a:cubicBezTo>
                  <a:pt x="6245003" y="8970798"/>
                  <a:pt x="6229626" y="8974337"/>
                  <a:pt x="6218196" y="8971571"/>
                </a:cubicBezTo>
                <a:cubicBezTo>
                  <a:pt x="6201638" y="8969984"/>
                  <a:pt x="6230034" y="8952656"/>
                  <a:pt x="6228854" y="8947530"/>
                </a:cubicBezTo>
                <a:cubicBezTo>
                  <a:pt x="6252123" y="8931382"/>
                  <a:pt x="6278932" y="8930609"/>
                  <a:pt x="6304560" y="8924711"/>
                </a:cubicBezTo>
                <a:cubicBezTo>
                  <a:pt x="6364035" y="8905626"/>
                  <a:pt x="6430669" y="8890291"/>
                  <a:pt x="6490142" y="8871201"/>
                </a:cubicBezTo>
                <a:cubicBezTo>
                  <a:pt x="6519718" y="8859001"/>
                  <a:pt x="6550472" y="8851923"/>
                  <a:pt x="6581226" y="8844845"/>
                </a:cubicBezTo>
                <a:cubicBezTo>
                  <a:pt x="6605675" y="8833823"/>
                  <a:pt x="6631629" y="8833245"/>
                  <a:pt x="6646234" y="8802902"/>
                </a:cubicBezTo>
                <a:cubicBezTo>
                  <a:pt x="6629874" y="8802169"/>
                  <a:pt x="6584597" y="8812589"/>
                  <a:pt x="6572394" y="8783017"/>
                </a:cubicBezTo>
                <a:cubicBezTo>
                  <a:pt x="6568855" y="8767641"/>
                  <a:pt x="6593304" y="8756619"/>
                  <a:pt x="6597576" y="8755636"/>
                </a:cubicBezTo>
                <a:cubicBezTo>
                  <a:pt x="6618078" y="8750918"/>
                  <a:pt x="6637401" y="8741071"/>
                  <a:pt x="6659084" y="8741480"/>
                </a:cubicBezTo>
                <a:cubicBezTo>
                  <a:pt x="6680766" y="8741885"/>
                  <a:pt x="6685484" y="8762383"/>
                  <a:pt x="6692366" y="8792285"/>
                </a:cubicBezTo>
                <a:cubicBezTo>
                  <a:pt x="6771360" y="8764211"/>
                  <a:pt x="6856137" y="8733905"/>
                  <a:pt x="6940915" y="8703597"/>
                </a:cubicBezTo>
                <a:cubicBezTo>
                  <a:pt x="6985013" y="8688055"/>
                  <a:pt x="7023659" y="8668366"/>
                  <a:pt x="7069790" y="8657749"/>
                </a:cubicBezTo>
                <a:cubicBezTo>
                  <a:pt x="7085167" y="8654210"/>
                  <a:pt x="7144234" y="8656804"/>
                  <a:pt x="7139925" y="8614625"/>
                </a:cubicBezTo>
                <a:cubicBezTo>
                  <a:pt x="7135206" y="8594123"/>
                  <a:pt x="7119057" y="8570860"/>
                  <a:pt x="7132074" y="8557065"/>
                </a:cubicBezTo>
                <a:cubicBezTo>
                  <a:pt x="7139967" y="8544456"/>
                  <a:pt x="7156524" y="8546042"/>
                  <a:pt x="7165595" y="8538557"/>
                </a:cubicBezTo>
                <a:cubicBezTo>
                  <a:pt x="7205421" y="8523994"/>
                  <a:pt x="7244393" y="8509628"/>
                  <a:pt x="7289345" y="8493887"/>
                </a:cubicBezTo>
                <a:cubicBezTo>
                  <a:pt x="7368015" y="8460493"/>
                  <a:pt x="7444452" y="8421313"/>
                  <a:pt x="7528052" y="8385888"/>
                </a:cubicBezTo>
                <a:cubicBezTo>
                  <a:pt x="7685727" y="8301020"/>
                  <a:pt x="7850891" y="8225231"/>
                  <a:pt x="8008894" y="8145694"/>
                </a:cubicBezTo>
                <a:cubicBezTo>
                  <a:pt x="8082437" y="8113477"/>
                  <a:pt x="8154605" y="8075280"/>
                  <a:pt x="8228276" y="8047530"/>
                </a:cubicBezTo>
                <a:cubicBezTo>
                  <a:pt x="8243653" y="8043991"/>
                  <a:pt x="8252726" y="8036507"/>
                  <a:pt x="8266923" y="8027845"/>
                </a:cubicBezTo>
                <a:cubicBezTo>
                  <a:pt x="8274815" y="8015235"/>
                  <a:pt x="8270097" y="7994733"/>
                  <a:pt x="8271684" y="7978178"/>
                </a:cubicBezTo>
                <a:cubicBezTo>
                  <a:pt x="8278805" y="7938764"/>
                  <a:pt x="8343769" y="7966984"/>
                  <a:pt x="8360327" y="7968571"/>
                </a:cubicBezTo>
                <a:cubicBezTo>
                  <a:pt x="8356788" y="7953195"/>
                  <a:pt x="8352069" y="7932692"/>
                  <a:pt x="8348531" y="7917317"/>
                </a:cubicBezTo>
                <a:cubicBezTo>
                  <a:pt x="8412399" y="7913414"/>
                  <a:pt x="8463404" y="7880987"/>
                  <a:pt x="8508765" y="7843567"/>
                </a:cubicBezTo>
                <a:cubicBezTo>
                  <a:pt x="8465846" y="7864235"/>
                  <a:pt x="8427200" y="7883922"/>
                  <a:pt x="8382248" y="7899665"/>
                </a:cubicBezTo>
                <a:cubicBezTo>
                  <a:pt x="8342225" y="7913374"/>
                  <a:pt x="8302399" y="7927934"/>
                  <a:pt x="8266966" y="7957677"/>
                </a:cubicBezTo>
                <a:cubicBezTo>
                  <a:pt x="8193212" y="8012428"/>
                  <a:pt x="8101803" y="8033465"/>
                  <a:pt x="8018205" y="8068895"/>
                </a:cubicBezTo>
                <a:cubicBezTo>
                  <a:pt x="7846737" y="8140738"/>
                  <a:pt x="7678286" y="8221782"/>
                  <a:pt x="7511536" y="8314127"/>
                </a:cubicBezTo>
                <a:cubicBezTo>
                  <a:pt x="7507997" y="8298749"/>
                  <a:pt x="7501117" y="8268853"/>
                  <a:pt x="7485740" y="8272392"/>
                </a:cubicBezTo>
                <a:cubicBezTo>
                  <a:pt x="7489082" y="8286914"/>
                  <a:pt x="7492620" y="8302288"/>
                  <a:pt x="7496159" y="8317665"/>
                </a:cubicBezTo>
                <a:cubicBezTo>
                  <a:pt x="7487088" y="8325149"/>
                  <a:pt x="7476837" y="8327508"/>
                  <a:pt x="7462638" y="8336172"/>
                </a:cubicBezTo>
                <a:cubicBezTo>
                  <a:pt x="7447261" y="8339711"/>
                  <a:pt x="7427938" y="8349558"/>
                  <a:pt x="7407435" y="8354277"/>
                </a:cubicBezTo>
                <a:cubicBezTo>
                  <a:pt x="7416507" y="8346789"/>
                  <a:pt x="7419274" y="8335360"/>
                  <a:pt x="7416915" y="8325109"/>
                </a:cubicBezTo>
                <a:cubicBezTo>
                  <a:pt x="7410609" y="8321163"/>
                  <a:pt x="7400357" y="8323522"/>
                  <a:pt x="7388927" y="8320757"/>
                </a:cubicBezTo>
                <a:cubicBezTo>
                  <a:pt x="7405441" y="8392510"/>
                  <a:pt x="7337302" y="8397400"/>
                  <a:pt x="7308907" y="8414727"/>
                </a:cubicBezTo>
                <a:cubicBezTo>
                  <a:pt x="7249757" y="8439133"/>
                  <a:pt x="7196590" y="8462173"/>
                  <a:pt x="7138619" y="8491699"/>
                </a:cubicBezTo>
                <a:cubicBezTo>
                  <a:pt x="7119296" y="8501542"/>
                  <a:pt x="7094440" y="8534247"/>
                  <a:pt x="7070072" y="8518268"/>
                </a:cubicBezTo>
                <a:cubicBezTo>
                  <a:pt x="7046032" y="8507612"/>
                  <a:pt x="7033421" y="8499725"/>
                  <a:pt x="7014097" y="8509565"/>
                </a:cubicBezTo>
                <a:cubicBezTo>
                  <a:pt x="6954948" y="8533970"/>
                  <a:pt x="6895473" y="8553054"/>
                  <a:pt x="6835144" y="8572336"/>
                </a:cubicBezTo>
                <a:cubicBezTo>
                  <a:pt x="6589558" y="8650443"/>
                  <a:pt x="6348574" y="8721194"/>
                  <a:pt x="6102215" y="8772496"/>
                </a:cubicBezTo>
                <a:cubicBezTo>
                  <a:pt x="6122718" y="8767777"/>
                  <a:pt x="6142042" y="8757934"/>
                  <a:pt x="6161562" y="8748945"/>
                </a:cubicBezTo>
                <a:cubicBezTo>
                  <a:pt x="6154077" y="8739876"/>
                  <a:pt x="6146591" y="8730803"/>
                  <a:pt x="6140286" y="8726857"/>
                </a:cubicBezTo>
                <a:cubicBezTo>
                  <a:pt x="6157252" y="8706765"/>
                  <a:pt x="6180518" y="8690604"/>
                  <a:pt x="6200251" y="8659088"/>
                </a:cubicBezTo>
                <a:cubicBezTo>
                  <a:pt x="6208143" y="8646477"/>
                  <a:pt x="6227791" y="8641955"/>
                  <a:pt x="6220714" y="8611204"/>
                </a:cubicBezTo>
                <a:cubicBezTo>
                  <a:pt x="6213675" y="8623615"/>
                  <a:pt x="6200658" y="8637406"/>
                  <a:pt x="6190406" y="8639766"/>
                </a:cubicBezTo>
                <a:cubicBezTo>
                  <a:pt x="6175029" y="8643305"/>
                  <a:pt x="6161239" y="8630287"/>
                  <a:pt x="6149808" y="8627522"/>
                </a:cubicBezTo>
                <a:cubicBezTo>
                  <a:pt x="6133252" y="8625935"/>
                  <a:pt x="6101317" y="8627888"/>
                  <a:pt x="6103269" y="8659820"/>
                </a:cubicBezTo>
                <a:cubicBezTo>
                  <a:pt x="6102862" y="8681501"/>
                  <a:pt x="6117425" y="8721327"/>
                  <a:pt x="6104407" y="8735115"/>
                </a:cubicBezTo>
                <a:cubicBezTo>
                  <a:pt x="6100460" y="8741420"/>
                  <a:pt x="6091064" y="8743583"/>
                  <a:pt x="6087443" y="8755211"/>
                </a:cubicBezTo>
                <a:cubicBezTo>
                  <a:pt x="6083299" y="8760661"/>
                  <a:pt x="6088017" y="8781160"/>
                  <a:pt x="6086105" y="8792394"/>
                </a:cubicBezTo>
                <a:cubicBezTo>
                  <a:pt x="6081752" y="8820380"/>
                  <a:pt x="6047459" y="8812079"/>
                  <a:pt x="6032081" y="8815618"/>
                </a:cubicBezTo>
                <a:cubicBezTo>
                  <a:pt x="6001327" y="8822696"/>
                  <a:pt x="5966629" y="8836086"/>
                  <a:pt x="5937054" y="8848287"/>
                </a:cubicBezTo>
                <a:cubicBezTo>
                  <a:pt x="5918584" y="8857933"/>
                  <a:pt x="5881118" y="8882747"/>
                  <a:pt x="5857075" y="8872089"/>
                </a:cubicBezTo>
                <a:cubicBezTo>
                  <a:pt x="5850180" y="8865580"/>
                  <a:pt x="5844963" y="8854637"/>
                  <a:pt x="5840905" y="8842867"/>
                </a:cubicBezTo>
                <a:lnTo>
                  <a:pt x="5832647" y="8812234"/>
                </a:lnTo>
                <a:lnTo>
                  <a:pt x="5828918" y="8810723"/>
                </a:lnTo>
                <a:cubicBezTo>
                  <a:pt x="5832593" y="8804918"/>
                  <a:pt x="5836269" y="8799114"/>
                  <a:pt x="5843196" y="8807437"/>
                </a:cubicBezTo>
                <a:lnTo>
                  <a:pt x="5840186" y="8810777"/>
                </a:lnTo>
                <a:lnTo>
                  <a:pt x="5871197" y="8818455"/>
                </a:lnTo>
                <a:cubicBezTo>
                  <a:pt x="5909659" y="8820861"/>
                  <a:pt x="5945211" y="8804583"/>
                  <a:pt x="5980052" y="8800611"/>
                </a:cubicBezTo>
                <a:cubicBezTo>
                  <a:pt x="5968454" y="8750216"/>
                  <a:pt x="5933345" y="8785278"/>
                  <a:pt x="5913698" y="8789799"/>
                </a:cubicBezTo>
                <a:cubicBezTo>
                  <a:pt x="5907801" y="8764175"/>
                  <a:pt x="5926269" y="8754532"/>
                  <a:pt x="5934160" y="8741912"/>
                </a:cubicBezTo>
                <a:cubicBezTo>
                  <a:pt x="5945999" y="8722999"/>
                  <a:pt x="5961783" y="8697778"/>
                  <a:pt x="5966137" y="8669794"/>
                </a:cubicBezTo>
                <a:cubicBezTo>
                  <a:pt x="5949580" y="8668207"/>
                  <a:pt x="5931844" y="8661494"/>
                  <a:pt x="5915287" y="8659909"/>
                </a:cubicBezTo>
                <a:cubicBezTo>
                  <a:pt x="5918826" y="8675285"/>
                  <a:pt x="5931028" y="8704856"/>
                  <a:pt x="5911381" y="8709378"/>
                </a:cubicBezTo>
                <a:cubicBezTo>
                  <a:pt x="5901944" y="8668375"/>
                  <a:pt x="5889658" y="8665807"/>
                  <a:pt x="5868830" y="8665204"/>
                </a:cubicBezTo>
                <a:cubicBezTo>
                  <a:pt x="5853453" y="8668743"/>
                  <a:pt x="5821520" y="8670696"/>
                  <a:pt x="5828597" y="8701448"/>
                </a:cubicBezTo>
                <a:cubicBezTo>
                  <a:pt x="5843974" y="8697909"/>
                  <a:pt x="5854226" y="8695549"/>
                  <a:pt x="5864477" y="8693190"/>
                </a:cubicBezTo>
                <a:cubicBezTo>
                  <a:pt x="5869196" y="8713691"/>
                  <a:pt x="5872734" y="8729067"/>
                  <a:pt x="5876273" y="8744442"/>
                </a:cubicBezTo>
                <a:cubicBezTo>
                  <a:pt x="5843160" y="8741271"/>
                  <a:pt x="5810046" y="8738097"/>
                  <a:pt x="5775753" y="8729801"/>
                </a:cubicBezTo>
                <a:cubicBezTo>
                  <a:pt x="5783646" y="8717189"/>
                  <a:pt x="5786412" y="8705759"/>
                  <a:pt x="5788000" y="8689204"/>
                </a:cubicBezTo>
                <a:cubicBezTo>
                  <a:pt x="5777748" y="8691563"/>
                  <a:pt x="5759604" y="8706532"/>
                  <a:pt x="5748580" y="8682086"/>
                </a:cubicBezTo>
                <a:cubicBezTo>
                  <a:pt x="5748173" y="8703765"/>
                  <a:pt x="5764322" y="8727032"/>
                  <a:pt x="5757610" y="8744768"/>
                </a:cubicBezTo>
                <a:cubicBezTo>
                  <a:pt x="5751751" y="8762308"/>
                  <a:pt x="5723763" y="8757955"/>
                  <a:pt x="5708386" y="8761494"/>
                </a:cubicBezTo>
                <a:cubicBezTo>
                  <a:pt x="5708386" y="8761494"/>
                  <a:pt x="5680399" y="8757142"/>
                  <a:pt x="5683165" y="8745710"/>
                </a:cubicBezTo>
                <a:cubicBezTo>
                  <a:pt x="5688698" y="8722850"/>
                  <a:pt x="5711561" y="8728383"/>
                  <a:pt x="5726938" y="8724844"/>
                </a:cubicBezTo>
                <a:cubicBezTo>
                  <a:pt x="5723399" y="8709467"/>
                  <a:pt x="5714735" y="8695273"/>
                  <a:pt x="5711392" y="8680750"/>
                </a:cubicBezTo>
                <a:cubicBezTo>
                  <a:pt x="5672914" y="8748069"/>
                  <a:pt x="5596269" y="8696454"/>
                  <a:pt x="5544279" y="8724608"/>
                </a:cubicBezTo>
                <a:cubicBezTo>
                  <a:pt x="5586592" y="8724764"/>
                  <a:pt x="5624831" y="8726756"/>
                  <a:pt x="5663069" y="8728749"/>
                </a:cubicBezTo>
                <a:cubicBezTo>
                  <a:pt x="5613357" y="8794159"/>
                  <a:pt x="5538141" y="8768295"/>
                  <a:pt x="5469147" y="8773379"/>
                </a:cubicBezTo>
                <a:cubicBezTo>
                  <a:pt x="5486112" y="8753285"/>
                  <a:pt x="5518650" y="8730507"/>
                  <a:pt x="5497781" y="8686737"/>
                </a:cubicBezTo>
                <a:cubicBezTo>
                  <a:pt x="5480454" y="8658345"/>
                  <a:pt x="5455189" y="8712730"/>
                  <a:pt x="5444573" y="8666603"/>
                </a:cubicBezTo>
                <a:cubicBezTo>
                  <a:pt x="5598262" y="8658215"/>
                  <a:pt x="5751951" y="8649829"/>
                  <a:pt x="5903085" y="8630337"/>
                </a:cubicBezTo>
                <a:cubicBezTo>
                  <a:pt x="5976220" y="8619801"/>
                  <a:pt x="6050468" y="8618005"/>
                  <a:pt x="6122228" y="8601490"/>
                </a:cubicBezTo>
                <a:cubicBezTo>
                  <a:pt x="6147857" y="8595591"/>
                  <a:pt x="6180395" y="8572811"/>
                  <a:pt x="6209365" y="8581435"/>
                </a:cubicBezTo>
                <a:cubicBezTo>
                  <a:pt x="6237677" y="8591108"/>
                  <a:pt x="6234096" y="8645901"/>
                  <a:pt x="6239993" y="8671526"/>
                </a:cubicBezTo>
                <a:cubicBezTo>
                  <a:pt x="6306628" y="8656190"/>
                  <a:pt x="6372083" y="8635730"/>
                  <a:pt x="6436683" y="8615466"/>
                </a:cubicBezTo>
                <a:lnTo>
                  <a:pt x="6382385" y="8602696"/>
                </a:lnTo>
                <a:lnTo>
                  <a:pt x="6380070" y="8613560"/>
                </a:lnTo>
                <a:cubicBezTo>
                  <a:pt x="6378284" y="8613971"/>
                  <a:pt x="6375025" y="8610691"/>
                  <a:pt x="6368503" y="8604131"/>
                </a:cubicBezTo>
                <a:lnTo>
                  <a:pt x="6371131" y="8600568"/>
                </a:lnTo>
                <a:lnTo>
                  <a:pt x="6348215" y="8597122"/>
                </a:lnTo>
                <a:cubicBezTo>
                  <a:pt x="6338715" y="8596524"/>
                  <a:pt x="6329431" y="8596975"/>
                  <a:pt x="6320460" y="8599039"/>
                </a:cubicBezTo>
                <a:cubicBezTo>
                  <a:pt x="6305083" y="8602578"/>
                  <a:pt x="6270384" y="8615964"/>
                  <a:pt x="6262126" y="8580086"/>
                </a:cubicBezTo>
                <a:cubicBezTo>
                  <a:pt x="6328760" y="8564750"/>
                  <a:pt x="6390269" y="8550594"/>
                  <a:pt x="6456049" y="8535455"/>
                </a:cubicBezTo>
                <a:cubicBezTo>
                  <a:pt x="6459588" y="8550831"/>
                  <a:pt x="6458000" y="8567385"/>
                  <a:pt x="6461539" y="8582762"/>
                </a:cubicBezTo>
                <a:lnTo>
                  <a:pt x="6457609" y="8581485"/>
                </a:lnTo>
                <a:lnTo>
                  <a:pt x="6457683" y="8581556"/>
                </a:lnTo>
                <a:cubicBezTo>
                  <a:pt x="6455344" y="8593165"/>
                  <a:pt x="6454759" y="8596068"/>
                  <a:pt x="6453267" y="8595027"/>
                </a:cubicBezTo>
                <a:lnTo>
                  <a:pt x="6452361" y="8594091"/>
                </a:lnTo>
                <a:lnTo>
                  <a:pt x="6456485" y="8599274"/>
                </a:lnTo>
                <a:cubicBezTo>
                  <a:pt x="6463960" y="8615262"/>
                  <a:pt x="6465942" y="8637070"/>
                  <a:pt x="6489892" y="8635605"/>
                </a:cubicBezTo>
                <a:cubicBezTo>
                  <a:pt x="6510396" y="8630886"/>
                  <a:pt x="6528540" y="8615922"/>
                  <a:pt x="6550222" y="8616324"/>
                </a:cubicBezTo>
                <a:cubicBezTo>
                  <a:pt x="6561652" y="8619090"/>
                  <a:pt x="6577029" y="8615551"/>
                  <a:pt x="6590373" y="8607084"/>
                </a:cubicBezTo>
                <a:cubicBezTo>
                  <a:pt x="6609697" y="8597244"/>
                  <a:pt x="6588827" y="8553467"/>
                  <a:pt x="6582930" y="8527841"/>
                </a:cubicBezTo>
                <a:cubicBezTo>
                  <a:pt x="6575037" y="8540449"/>
                  <a:pt x="6561694" y="8548920"/>
                  <a:pt x="6552948" y="8561724"/>
                </a:cubicBezTo>
                <a:cubicBezTo>
                  <a:pt x="6549409" y="8546347"/>
                  <a:pt x="6541599" y="8531956"/>
                  <a:pt x="6532935" y="8517760"/>
                </a:cubicBezTo>
                <a:cubicBezTo>
                  <a:pt x="6558889" y="8517182"/>
                  <a:pt x="6585696" y="8516410"/>
                  <a:pt x="6611325" y="8510512"/>
                </a:cubicBezTo>
                <a:cubicBezTo>
                  <a:pt x="6609738" y="8527067"/>
                  <a:pt x="6603026" y="8544803"/>
                  <a:pt x="6611690" y="8559000"/>
                </a:cubicBezTo>
                <a:cubicBezTo>
                  <a:pt x="6625480" y="8572015"/>
                  <a:pt x="6634142" y="8586204"/>
                  <a:pt x="6650702" y="8587806"/>
                </a:cubicBezTo>
                <a:cubicBezTo>
                  <a:pt x="6672384" y="8588209"/>
                  <a:pt x="6689347" y="8568109"/>
                  <a:pt x="6713797" y="8557086"/>
                </a:cubicBezTo>
                <a:cubicBezTo>
                  <a:pt x="6761840" y="8535236"/>
                  <a:pt x="6817044" y="8517135"/>
                  <a:pt x="6864761" y="8489962"/>
                </a:cubicBezTo>
                <a:cubicBezTo>
                  <a:pt x="6915572" y="8456681"/>
                  <a:pt x="6974314" y="8453958"/>
                  <a:pt x="7029517" y="8435853"/>
                </a:cubicBezTo>
                <a:cubicBezTo>
                  <a:pt x="7073614" y="8420308"/>
                  <a:pt x="7126051" y="8413636"/>
                  <a:pt x="7162746" y="8362019"/>
                </a:cubicBezTo>
                <a:cubicBezTo>
                  <a:pt x="7150331" y="8354982"/>
                  <a:pt x="7133775" y="8353395"/>
                  <a:pt x="7121165" y="8345506"/>
                </a:cubicBezTo>
                <a:cubicBezTo>
                  <a:pt x="7130236" y="8338020"/>
                  <a:pt x="7133003" y="8326589"/>
                  <a:pt x="7130643" y="8316337"/>
                </a:cubicBezTo>
                <a:cubicBezTo>
                  <a:pt x="6827576" y="8375294"/>
                  <a:pt x="6521743" y="8445680"/>
                  <a:pt x="6215055" y="8516263"/>
                </a:cubicBezTo>
                <a:cubicBezTo>
                  <a:pt x="6265132" y="8499339"/>
                  <a:pt x="6315210" y="8482418"/>
                  <a:pt x="6364433" y="8465695"/>
                </a:cubicBezTo>
                <a:cubicBezTo>
                  <a:pt x="6383756" y="8455850"/>
                  <a:pt x="6405439" y="8456257"/>
                  <a:pt x="6423583" y="8441288"/>
                </a:cubicBezTo>
                <a:cubicBezTo>
                  <a:pt x="6437780" y="8432623"/>
                  <a:pt x="6425577" y="8403051"/>
                  <a:pt x="6422038" y="8387675"/>
                </a:cubicBezTo>
                <a:cubicBezTo>
                  <a:pt x="6373140" y="8409723"/>
                  <a:pt x="6319563" y="8454434"/>
                  <a:pt x="6262408" y="8440604"/>
                </a:cubicBezTo>
                <a:cubicBezTo>
                  <a:pt x="6228115" y="8432306"/>
                  <a:pt x="6197769" y="8417706"/>
                  <a:pt x="6206798" y="8480387"/>
                </a:cubicBezTo>
                <a:cubicBezTo>
                  <a:pt x="6219773" y="8536764"/>
                  <a:pt x="6164653" y="8527863"/>
                  <a:pt x="6144149" y="8532581"/>
                </a:cubicBezTo>
                <a:cubicBezTo>
                  <a:pt x="6117342" y="8533353"/>
                  <a:pt x="6087766" y="8545558"/>
                  <a:pt x="6063318" y="8556581"/>
                </a:cubicBezTo>
                <a:cubicBezTo>
                  <a:pt x="6048795" y="8559923"/>
                  <a:pt x="6010149" y="8579614"/>
                  <a:pt x="5995178" y="8561468"/>
                </a:cubicBezTo>
                <a:cubicBezTo>
                  <a:pt x="5975083" y="8544508"/>
                  <a:pt x="6029432" y="8526603"/>
                  <a:pt x="6035738" y="8530549"/>
                </a:cubicBezTo>
                <a:cubicBezTo>
                  <a:pt x="6051115" y="8527010"/>
                  <a:pt x="6066492" y="8523471"/>
                  <a:pt x="6086995" y="8518752"/>
                </a:cubicBezTo>
                <a:cubicBezTo>
                  <a:pt x="6103551" y="8520338"/>
                  <a:pt x="6157167" y="8518791"/>
                  <a:pt x="6159162" y="8480555"/>
                </a:cubicBezTo>
                <a:cubicBezTo>
                  <a:pt x="6162336" y="8447444"/>
                  <a:pt x="6137886" y="8458467"/>
                  <a:pt x="6127635" y="8460827"/>
                </a:cubicBezTo>
                <a:cubicBezTo>
                  <a:pt x="6102007" y="8466725"/>
                  <a:pt x="6072432" y="8478930"/>
                  <a:pt x="6041678" y="8486008"/>
                </a:cubicBezTo>
                <a:cubicBezTo>
                  <a:pt x="5982203" y="8505092"/>
                  <a:pt x="5921875" y="8524372"/>
                  <a:pt x="5857275" y="8544637"/>
                </a:cubicBezTo>
                <a:cubicBezTo>
                  <a:pt x="5853736" y="8529262"/>
                  <a:pt x="5849018" y="8508758"/>
                  <a:pt x="5845479" y="8493384"/>
                </a:cubicBezTo>
                <a:cubicBezTo>
                  <a:pt x="5835227" y="8495743"/>
                  <a:pt x="5824976" y="8498103"/>
                  <a:pt x="5809599" y="8501642"/>
                </a:cubicBezTo>
                <a:cubicBezTo>
                  <a:pt x="5789096" y="8506360"/>
                  <a:pt x="5762289" y="8507135"/>
                  <a:pt x="5736660" y="8513034"/>
                </a:cubicBezTo>
                <a:cubicBezTo>
                  <a:pt x="5690529" y="8523651"/>
                  <a:pt x="5644268" y="8529799"/>
                  <a:pt x="5593011" y="8541595"/>
                </a:cubicBezTo>
                <a:cubicBezTo>
                  <a:pt x="5550827" y="8545907"/>
                  <a:pt x="5503191" y="8546078"/>
                  <a:pt x="5458042" y="8560966"/>
                </a:cubicBezTo>
                <a:cubicBezTo>
                  <a:pt x="5433789" y="8572842"/>
                  <a:pt x="5421178" y="8564953"/>
                  <a:pt x="5410560" y="8518814"/>
                </a:cubicBezTo>
                <a:cubicBezTo>
                  <a:pt x="5495092" y="8512849"/>
                  <a:pt x="5579143" y="8498926"/>
                  <a:pt x="5663188" y="8484982"/>
                </a:cubicBezTo>
                <a:lnTo>
                  <a:pt x="5715095" y="8476785"/>
                </a:lnTo>
                <a:lnTo>
                  <a:pt x="5703244" y="8472410"/>
                </a:lnTo>
                <a:cubicBezTo>
                  <a:pt x="5699834" y="8468482"/>
                  <a:pt x="5697174" y="8462368"/>
                  <a:pt x="5695412" y="8454715"/>
                </a:cubicBezTo>
                <a:cubicBezTo>
                  <a:pt x="5700172" y="8453620"/>
                  <a:pt x="5704328" y="8455347"/>
                  <a:pt x="5707736" y="8459264"/>
                </a:cubicBezTo>
                <a:lnTo>
                  <a:pt x="5715463" y="8476726"/>
                </a:lnTo>
                <a:lnTo>
                  <a:pt x="5789317" y="8465059"/>
                </a:lnTo>
                <a:cubicBezTo>
                  <a:pt x="5831400" y="8459081"/>
                  <a:pt x="5873543" y="8454100"/>
                  <a:pt x="5915809" y="8451116"/>
                </a:cubicBezTo>
                <a:cubicBezTo>
                  <a:pt x="5984802" y="8446029"/>
                  <a:pt x="6067714" y="8458426"/>
                  <a:pt x="6117625" y="8393877"/>
                </a:cubicBezTo>
                <a:cubicBezTo>
                  <a:pt x="6129467" y="8374978"/>
                  <a:pt x="6144432" y="8393104"/>
                  <a:pt x="6156846" y="8400139"/>
                </a:cubicBezTo>
                <a:cubicBezTo>
                  <a:pt x="6168473" y="8403758"/>
                  <a:pt x="6188122" y="8399236"/>
                  <a:pt x="6199553" y="8402002"/>
                </a:cubicBezTo>
                <a:cubicBezTo>
                  <a:pt x="6222218" y="8406679"/>
                  <a:pt x="6251793" y="8394478"/>
                  <a:pt x="6242555" y="8354340"/>
                </a:cubicBezTo>
                <a:cubicBezTo>
                  <a:pt x="6251218" y="8368528"/>
                  <a:pt x="6265008" y="8381541"/>
                  <a:pt x="6273475" y="8394883"/>
                </a:cubicBezTo>
                <a:cubicBezTo>
                  <a:pt x="6293812" y="8342543"/>
                  <a:pt x="6333963" y="8333303"/>
                  <a:pt x="6374969" y="8323865"/>
                </a:cubicBezTo>
                <a:cubicBezTo>
                  <a:pt x="6426226" y="8312069"/>
                  <a:pt x="6479841" y="8310515"/>
                  <a:pt x="6530243" y="8298915"/>
                </a:cubicBezTo>
                <a:cubicBezTo>
                  <a:pt x="6526298" y="8305219"/>
                  <a:pt x="6527477" y="8310343"/>
                  <a:pt x="6522351" y="8311523"/>
                </a:cubicBezTo>
                <a:cubicBezTo>
                  <a:pt x="6537124" y="8328811"/>
                  <a:pt x="6560590" y="8313514"/>
                  <a:pt x="6569465" y="8305177"/>
                </a:cubicBezTo>
                <a:cubicBezTo>
                  <a:pt x="6594111" y="8295008"/>
                  <a:pt x="6614613" y="8290289"/>
                  <a:pt x="6640242" y="8284391"/>
                </a:cubicBezTo>
                <a:cubicBezTo>
                  <a:pt x="6670996" y="8277313"/>
                  <a:pt x="6718632" y="8277141"/>
                  <a:pt x="6726157" y="8216035"/>
                </a:cubicBezTo>
                <a:cubicBezTo>
                  <a:pt x="6777178" y="8273563"/>
                  <a:pt x="6837257" y="8233653"/>
                  <a:pt x="6886155" y="8211608"/>
                </a:cubicBezTo>
                <a:cubicBezTo>
                  <a:pt x="6916909" y="8204531"/>
                  <a:pt x="6999691" y="8212457"/>
                  <a:pt x="6980816" y="8130446"/>
                </a:cubicBezTo>
                <a:cubicBezTo>
                  <a:pt x="7010308" y="8145243"/>
                  <a:pt x="7043419" y="8148406"/>
                  <a:pt x="7071817" y="8131087"/>
                </a:cubicBezTo>
                <a:cubicBezTo>
                  <a:pt x="7096266" y="8120064"/>
                  <a:pt x="7109692" y="8084596"/>
                  <a:pt x="7132107" y="8068644"/>
                </a:cubicBezTo>
                <a:cubicBezTo>
                  <a:pt x="7160503" y="8051318"/>
                  <a:pt x="7192436" y="8049364"/>
                  <a:pt x="7223191" y="8042285"/>
                </a:cubicBezTo>
                <a:cubicBezTo>
                  <a:pt x="7253945" y="8035208"/>
                  <a:pt x="7283520" y="8023006"/>
                  <a:pt x="7318546" y="8014945"/>
                </a:cubicBezTo>
                <a:cubicBezTo>
                  <a:pt x="7314599" y="8021248"/>
                  <a:pt x="7315778" y="8026373"/>
                  <a:pt x="7311832" y="8032677"/>
                </a:cubicBezTo>
                <a:cubicBezTo>
                  <a:pt x="7353610" y="8050045"/>
                  <a:pt x="7382820" y="7989356"/>
                  <a:pt x="7424598" y="8006725"/>
                </a:cubicBezTo>
                <a:cubicBezTo>
                  <a:pt x="7416340" y="7970846"/>
                  <a:pt x="7411820" y="7951204"/>
                  <a:pt x="7437449" y="7945305"/>
                </a:cubicBezTo>
                <a:cubicBezTo>
                  <a:pt x="7457097" y="7940783"/>
                  <a:pt x="7478582" y="7940332"/>
                  <a:pt x="7496922" y="7926220"/>
                </a:cubicBezTo>
                <a:cubicBezTo>
                  <a:pt x="7539515" y="7900227"/>
                  <a:pt x="7590772" y="7888430"/>
                  <a:pt x="7622667" y="7843312"/>
                </a:cubicBezTo>
                <a:cubicBezTo>
                  <a:pt x="7530078" y="7859221"/>
                  <a:pt x="7432690" y="7881634"/>
                  <a:pt x="7333797" y="7893603"/>
                </a:cubicBezTo>
                <a:cubicBezTo>
                  <a:pt x="7337336" y="7908980"/>
                  <a:pt x="7354664" y="7937372"/>
                  <a:pt x="7340467" y="7946037"/>
                </a:cubicBezTo>
                <a:cubicBezTo>
                  <a:pt x="7327253" y="7958973"/>
                  <a:pt x="7304587" y="7954294"/>
                  <a:pt x="7289210" y="7957833"/>
                </a:cubicBezTo>
                <a:cubicBezTo>
                  <a:pt x="7283312" y="7932207"/>
                  <a:pt x="7320779" y="7907390"/>
                  <a:pt x="7289251" y="7887659"/>
                </a:cubicBezTo>
                <a:cubicBezTo>
                  <a:pt x="7269157" y="7870702"/>
                  <a:pt x="7243974" y="7898079"/>
                  <a:pt x="7229778" y="7906752"/>
                </a:cubicBezTo>
                <a:cubicBezTo>
                  <a:pt x="7169042" y="7947712"/>
                  <a:pt x="7107980" y="7983352"/>
                  <a:pt x="7050011" y="8012884"/>
                </a:cubicBezTo>
                <a:cubicBezTo>
                  <a:pt x="7015309" y="8026265"/>
                  <a:pt x="6985539" y="8037617"/>
                  <a:pt x="6953801" y="8040420"/>
                </a:cubicBezTo>
                <a:cubicBezTo>
                  <a:pt x="6922722" y="8042179"/>
                  <a:pt x="6893555" y="8032701"/>
                  <a:pt x="6864388" y="8023224"/>
                </a:cubicBezTo>
                <a:lnTo>
                  <a:pt x="6859771" y="8023202"/>
                </a:lnTo>
                <a:lnTo>
                  <a:pt x="6869933" y="8028530"/>
                </a:lnTo>
                <a:cubicBezTo>
                  <a:pt x="6863938" y="8046033"/>
                  <a:pt x="6863938" y="8046033"/>
                  <a:pt x="6855656" y="8031816"/>
                </a:cubicBezTo>
                <a:lnTo>
                  <a:pt x="6859138" y="8023199"/>
                </a:lnTo>
                <a:lnTo>
                  <a:pt x="6839244" y="8023108"/>
                </a:lnTo>
                <a:cubicBezTo>
                  <a:pt x="6814666" y="8028257"/>
                  <a:pt x="6791753" y="8046686"/>
                  <a:pt x="6770213" y="8055692"/>
                </a:cubicBezTo>
                <a:cubicBezTo>
                  <a:pt x="6744585" y="8061590"/>
                  <a:pt x="6724489" y="8044624"/>
                  <a:pt x="6718549" y="8089169"/>
                </a:cubicBezTo>
                <a:cubicBezTo>
                  <a:pt x="6713998" y="8116298"/>
                  <a:pt x="6701584" y="8109264"/>
                  <a:pt x="6683847" y="8102549"/>
                </a:cubicBezTo>
                <a:cubicBezTo>
                  <a:pt x="6672417" y="8099786"/>
                  <a:pt x="6675956" y="8115162"/>
                  <a:pt x="6674172" y="8130863"/>
                </a:cubicBezTo>
                <a:cubicBezTo>
                  <a:pt x="6669137" y="8144167"/>
                  <a:pt x="6655358" y="8132663"/>
                  <a:pt x="6646042" y="8124057"/>
                </a:cubicBezTo>
                <a:lnTo>
                  <a:pt x="6641649" y="8120098"/>
                </a:lnTo>
                <a:lnTo>
                  <a:pt x="6638700" y="8117440"/>
                </a:lnTo>
                <a:cubicBezTo>
                  <a:pt x="6622339" y="8116705"/>
                  <a:pt x="6612942" y="8118868"/>
                  <a:pt x="6598549" y="8126681"/>
                </a:cubicBezTo>
                <a:cubicBezTo>
                  <a:pt x="6529345" y="8154302"/>
                  <a:pt x="6471951" y="8209786"/>
                  <a:pt x="6399866" y="8220977"/>
                </a:cubicBezTo>
                <a:cubicBezTo>
                  <a:pt x="6325746" y="8227243"/>
                  <a:pt x="6256427" y="8227005"/>
                  <a:pt x="6191745" y="8274274"/>
                </a:cubicBezTo>
                <a:lnTo>
                  <a:pt x="6162942" y="8293109"/>
                </a:lnTo>
                <a:lnTo>
                  <a:pt x="6156729" y="8278957"/>
                </a:lnTo>
                <a:cubicBezTo>
                  <a:pt x="6153241" y="8275038"/>
                  <a:pt x="6148806" y="8273359"/>
                  <a:pt x="6143254" y="8274637"/>
                </a:cubicBezTo>
                <a:cubicBezTo>
                  <a:pt x="6145024" y="8282326"/>
                  <a:pt x="6147780" y="8288438"/>
                  <a:pt x="6151375" y="8292332"/>
                </a:cubicBezTo>
                <a:lnTo>
                  <a:pt x="6159817" y="8295152"/>
                </a:lnTo>
                <a:lnTo>
                  <a:pt x="6149171" y="8302114"/>
                </a:lnTo>
                <a:cubicBezTo>
                  <a:pt x="6104483" y="8325048"/>
                  <a:pt x="6054286" y="8335588"/>
                  <a:pt x="6006079" y="8354778"/>
                </a:cubicBezTo>
                <a:cubicBezTo>
                  <a:pt x="6002540" y="8339403"/>
                  <a:pt x="5999002" y="8324028"/>
                  <a:pt x="5995463" y="8308651"/>
                </a:cubicBezTo>
                <a:cubicBezTo>
                  <a:pt x="5862641" y="8360806"/>
                  <a:pt x="5724330" y="8365656"/>
                  <a:pt x="5582071" y="8376806"/>
                </a:cubicBezTo>
                <a:cubicBezTo>
                  <a:pt x="5592688" y="8422934"/>
                  <a:pt x="5628203" y="8366189"/>
                  <a:pt x="5639999" y="8417442"/>
                </a:cubicBezTo>
                <a:cubicBezTo>
                  <a:pt x="5614370" y="8423341"/>
                  <a:pt x="5588742" y="8429239"/>
                  <a:pt x="5563113" y="8435137"/>
                </a:cubicBezTo>
                <a:cubicBezTo>
                  <a:pt x="5542611" y="8439856"/>
                  <a:pt x="5534354" y="8403977"/>
                  <a:pt x="5520563" y="8390962"/>
                </a:cubicBezTo>
                <a:cubicBezTo>
                  <a:pt x="5514623" y="8435505"/>
                  <a:pt x="5474304" y="8397115"/>
                  <a:pt x="5451246" y="8390728"/>
                </a:cubicBezTo>
                <a:cubicBezTo>
                  <a:pt x="5408077" y="8390768"/>
                  <a:pt x="5372197" y="8399026"/>
                  <a:pt x="5331191" y="8408463"/>
                </a:cubicBezTo>
                <a:cubicBezTo>
                  <a:pt x="5270538" y="8422422"/>
                  <a:pt x="5198778" y="8438937"/>
                  <a:pt x="5129095" y="8390215"/>
                </a:cubicBezTo>
                <a:cubicBezTo>
                  <a:pt x="5284371" y="8365270"/>
                  <a:pt x="5434519" y="8341505"/>
                  <a:pt x="5583491" y="8312620"/>
                </a:cubicBezTo>
                <a:cubicBezTo>
                  <a:pt x="5576006" y="8303548"/>
                  <a:pt x="5562216" y="8290534"/>
                  <a:pt x="5554731" y="8281459"/>
                </a:cubicBezTo>
                <a:cubicBezTo>
                  <a:pt x="5598504" y="8260594"/>
                  <a:pt x="5647726" y="8243867"/>
                  <a:pt x="5691498" y="8222998"/>
                </a:cubicBezTo>
                <a:cubicBezTo>
                  <a:pt x="5695810" y="8265183"/>
                  <a:pt x="5674129" y="8264778"/>
                  <a:pt x="5651265" y="8259243"/>
                </a:cubicBezTo>
                <a:cubicBezTo>
                  <a:pt x="5657163" y="8284870"/>
                  <a:pt x="5656756" y="8306552"/>
                  <a:pt x="5678438" y="8306959"/>
                </a:cubicBezTo>
                <a:cubicBezTo>
                  <a:pt x="5700121" y="8307364"/>
                  <a:pt x="5714319" y="8298701"/>
                  <a:pt x="5729696" y="8295162"/>
                </a:cubicBezTo>
                <a:cubicBezTo>
                  <a:pt x="5770701" y="8285725"/>
                  <a:pt x="5814066" y="8286538"/>
                  <a:pt x="5853038" y="8272171"/>
                </a:cubicBezTo>
                <a:lnTo>
                  <a:pt x="5889522" y="8258831"/>
                </a:lnTo>
                <a:lnTo>
                  <a:pt x="5902819" y="8253969"/>
                </a:lnTo>
                <a:cubicBezTo>
                  <a:pt x="5920170" y="8247277"/>
                  <a:pt x="5937815" y="8241868"/>
                  <a:pt x="5954371" y="8243454"/>
                </a:cubicBezTo>
                <a:cubicBezTo>
                  <a:pt x="5970074" y="8245236"/>
                  <a:pt x="6004367" y="8253535"/>
                  <a:pt x="5975607" y="8222376"/>
                </a:cubicBezTo>
                <a:cubicBezTo>
                  <a:pt x="5988625" y="8208585"/>
                  <a:pt x="5998104" y="8179419"/>
                  <a:pt x="6018607" y="8174700"/>
                </a:cubicBezTo>
                <a:cubicBezTo>
                  <a:pt x="6028859" y="8172341"/>
                  <a:pt x="6036345" y="8181416"/>
                  <a:pt x="6048954" y="8189305"/>
                </a:cubicBezTo>
                <a:cubicBezTo>
                  <a:pt x="6055260" y="8193249"/>
                  <a:pt x="6064331" y="8185766"/>
                  <a:pt x="6069457" y="8184586"/>
                </a:cubicBezTo>
                <a:cubicBezTo>
                  <a:pt x="6089960" y="8179867"/>
                  <a:pt x="6127425" y="8155048"/>
                  <a:pt x="6145489" y="8167088"/>
                </a:cubicBezTo>
                <a:cubicBezTo>
                  <a:pt x="6158098" y="8174976"/>
                  <a:pt x="6158871" y="8201785"/>
                  <a:pt x="6162409" y="8217162"/>
                </a:cubicBezTo>
                <a:cubicBezTo>
                  <a:pt x="6174248" y="8198246"/>
                  <a:pt x="6186086" y="8179332"/>
                  <a:pt x="6196745" y="8155291"/>
                </a:cubicBezTo>
                <a:cubicBezTo>
                  <a:pt x="6201463" y="8175793"/>
                  <a:pt x="6205002" y="8191168"/>
                  <a:pt x="6208540" y="8206545"/>
                </a:cubicBezTo>
                <a:cubicBezTo>
                  <a:pt x="6294051" y="8159881"/>
                  <a:pt x="6385135" y="8133522"/>
                  <a:pt x="6473004" y="8097107"/>
                </a:cubicBezTo>
                <a:cubicBezTo>
                  <a:pt x="6562907" y="8065624"/>
                  <a:pt x="6651955" y="8034330"/>
                  <a:pt x="6740681" y="7997726"/>
                </a:cubicBezTo>
                <a:cubicBezTo>
                  <a:pt x="6904256" y="7938493"/>
                  <a:pt x="7074138" y="7883204"/>
                  <a:pt x="7235550" y="7814574"/>
                </a:cubicBezTo>
                <a:cubicBezTo>
                  <a:pt x="7274326" y="7799354"/>
                  <a:pt x="7622991" y="7633662"/>
                  <a:pt x="7631248" y="7669539"/>
                </a:cubicBezTo>
                <a:cubicBezTo>
                  <a:pt x="7631248" y="7669539"/>
                  <a:pt x="7618230" y="7683329"/>
                  <a:pt x="7619410" y="7688453"/>
                </a:cubicBezTo>
                <a:cubicBezTo>
                  <a:pt x="7617823" y="7705009"/>
                  <a:pt x="7643451" y="7699111"/>
                  <a:pt x="7648578" y="7697931"/>
                </a:cubicBezTo>
                <a:cubicBezTo>
                  <a:pt x="7679332" y="7690853"/>
                  <a:pt x="7647032" y="7644319"/>
                  <a:pt x="7675428" y="7626990"/>
                </a:cubicBezTo>
                <a:cubicBezTo>
                  <a:pt x="7695931" y="7622271"/>
                  <a:pt x="7743160" y="7643783"/>
                  <a:pt x="7745154" y="7605547"/>
                </a:cubicBezTo>
                <a:cubicBezTo>
                  <a:pt x="7745562" y="7583868"/>
                  <a:pt x="7742431" y="7546810"/>
                  <a:pt x="7757808" y="7543271"/>
                </a:cubicBezTo>
                <a:cubicBezTo>
                  <a:pt x="7763705" y="7568897"/>
                  <a:pt x="7768423" y="7589397"/>
                  <a:pt x="7774321" y="7615023"/>
                </a:cubicBezTo>
                <a:cubicBezTo>
                  <a:pt x="7836644" y="7557507"/>
                  <a:pt x="7892010" y="7497116"/>
                  <a:pt x="7966333" y="7468288"/>
                </a:cubicBezTo>
                <a:cubicBezTo>
                  <a:pt x="7980489" y="7529800"/>
                  <a:pt x="8047085" y="7471301"/>
                  <a:pt x="8036664" y="7426021"/>
                </a:cubicBezTo>
                <a:cubicBezTo>
                  <a:pt x="8048095" y="7428787"/>
                  <a:pt x="8059526" y="7431552"/>
                  <a:pt x="8072136" y="7439442"/>
                </a:cubicBezTo>
                <a:cubicBezTo>
                  <a:pt x="8073723" y="7422889"/>
                  <a:pt x="8075311" y="7406333"/>
                  <a:pt x="8071772" y="7390957"/>
                </a:cubicBezTo>
                <a:cubicBezTo>
                  <a:pt x="8092274" y="7386239"/>
                  <a:pt x="8106472" y="7377575"/>
                  <a:pt x="8120670" y="7368910"/>
                </a:cubicBezTo>
                <a:cubicBezTo>
                  <a:pt x="8153010" y="7345277"/>
                  <a:pt x="8184498" y="7321840"/>
                  <a:pt x="8223145" y="7302152"/>
                </a:cubicBezTo>
                <a:cubicBezTo>
                  <a:pt x="8295312" y="7263956"/>
                  <a:pt x="8363283" y="7211435"/>
                  <a:pt x="8426784" y="7159040"/>
                </a:cubicBezTo>
                <a:cubicBezTo>
                  <a:pt x="8571405" y="7044807"/>
                  <a:pt x="8711951" y="6932408"/>
                  <a:pt x="8853479" y="6824279"/>
                </a:cubicBezTo>
                <a:cubicBezTo>
                  <a:pt x="8999150" y="6710702"/>
                  <a:pt x="9139499" y="6597447"/>
                  <a:pt x="9285196" y="6483981"/>
                </a:cubicBezTo>
                <a:cubicBezTo>
                  <a:pt x="9357113" y="6425154"/>
                  <a:pt x="9425741" y="6371583"/>
                  <a:pt x="9498642" y="6317027"/>
                </a:cubicBezTo>
                <a:cubicBezTo>
                  <a:pt x="9524678" y="6289448"/>
                  <a:pt x="9559377" y="6276065"/>
                  <a:pt x="9585610" y="6249340"/>
                </a:cubicBezTo>
                <a:cubicBezTo>
                  <a:pt x="9598629" y="6235550"/>
                  <a:pt x="9610467" y="6216635"/>
                  <a:pt x="9624989" y="6213292"/>
                </a:cubicBezTo>
                <a:cubicBezTo>
                  <a:pt x="9636094" y="6210737"/>
                  <a:pt x="9645167" y="6203253"/>
                  <a:pt x="9640449" y="6182751"/>
                </a:cubicBezTo>
                <a:cubicBezTo>
                  <a:pt x="9563155" y="6222127"/>
                  <a:pt x="9495510" y="6279970"/>
                  <a:pt x="9406293" y="6263624"/>
                </a:cubicBezTo>
                <a:cubicBezTo>
                  <a:pt x="9415533" y="6303773"/>
                  <a:pt x="9440586" y="6271923"/>
                  <a:pt x="9460484" y="6288031"/>
                </a:cubicBezTo>
                <a:cubicBezTo>
                  <a:pt x="9444293" y="6334932"/>
                  <a:pt x="9398568" y="6323868"/>
                  <a:pt x="9374892" y="6361698"/>
                </a:cubicBezTo>
                <a:cubicBezTo>
                  <a:pt x="9357520" y="6403474"/>
                  <a:pt x="9313830" y="6397338"/>
                  <a:pt x="9277951" y="6405596"/>
                </a:cubicBezTo>
                <a:cubicBezTo>
                  <a:pt x="9283076" y="6404416"/>
                  <a:pt x="9287022" y="6398111"/>
                  <a:pt x="9285842" y="6392986"/>
                </a:cubicBezTo>
                <a:cubicBezTo>
                  <a:pt x="9265747" y="6376024"/>
                  <a:pt x="9251142" y="6406369"/>
                  <a:pt x="9236945" y="6415033"/>
                </a:cubicBezTo>
                <a:cubicBezTo>
                  <a:pt x="9212496" y="6426057"/>
                  <a:pt x="9188047" y="6437080"/>
                  <a:pt x="9163598" y="6448105"/>
                </a:cubicBezTo>
                <a:cubicBezTo>
                  <a:pt x="9173117" y="6462104"/>
                  <a:pt x="9180927" y="6476496"/>
                  <a:pt x="9189591" y="6490693"/>
                </a:cubicBezTo>
                <a:cubicBezTo>
                  <a:pt x="9197484" y="6478083"/>
                  <a:pt x="9206555" y="6470598"/>
                  <a:pt x="9214448" y="6457988"/>
                </a:cubicBezTo>
                <a:cubicBezTo>
                  <a:pt x="9220346" y="6483615"/>
                  <a:pt x="9225825" y="6507422"/>
                  <a:pt x="9205322" y="6512141"/>
                </a:cubicBezTo>
                <a:cubicBezTo>
                  <a:pt x="9186852" y="6521788"/>
                  <a:pt x="9163034" y="6512097"/>
                  <a:pt x="9145847" y="6531225"/>
                </a:cubicBezTo>
                <a:cubicBezTo>
                  <a:pt x="9131650" y="6539890"/>
                  <a:pt x="9120991" y="6563929"/>
                  <a:pt x="9104434" y="6562344"/>
                </a:cubicBezTo>
                <a:cubicBezTo>
                  <a:pt x="9093003" y="6559577"/>
                  <a:pt x="9081572" y="6556811"/>
                  <a:pt x="9082202" y="6536096"/>
                </a:cubicBezTo>
                <a:cubicBezTo>
                  <a:pt x="9083159" y="6540256"/>
                  <a:pt x="9037028" y="6550873"/>
                  <a:pt x="9027956" y="6558357"/>
                </a:cubicBezTo>
                <a:cubicBezTo>
                  <a:pt x="9014613" y="6566825"/>
                  <a:pt x="8962176" y="6573496"/>
                  <a:pt x="8965308" y="6610555"/>
                </a:cubicBezTo>
                <a:cubicBezTo>
                  <a:pt x="8968438" y="6647610"/>
                  <a:pt x="8988127" y="6686254"/>
                  <a:pt x="8952247" y="6694512"/>
                </a:cubicBezTo>
                <a:lnTo>
                  <a:pt x="8931998" y="6700988"/>
                </a:lnTo>
                <a:lnTo>
                  <a:pt x="8914648" y="6706537"/>
                </a:lnTo>
                <a:cubicBezTo>
                  <a:pt x="8904254" y="6713653"/>
                  <a:pt x="8894704" y="6723946"/>
                  <a:pt x="8882114" y="6737637"/>
                </a:cubicBezTo>
                <a:cubicBezTo>
                  <a:pt x="8875401" y="6755372"/>
                  <a:pt x="8821545" y="6826233"/>
                  <a:pt x="8802462" y="6766763"/>
                </a:cubicBezTo>
                <a:cubicBezTo>
                  <a:pt x="8786720" y="6721813"/>
                  <a:pt x="8761863" y="6754519"/>
                  <a:pt x="8743720" y="6769488"/>
                </a:cubicBezTo>
                <a:cubicBezTo>
                  <a:pt x="8675749" y="6822010"/>
                  <a:pt x="8607121" y="6875582"/>
                  <a:pt x="8534627" y="6908454"/>
                </a:cubicBezTo>
                <a:cubicBezTo>
                  <a:pt x="8553011" y="6824173"/>
                  <a:pt x="8615420" y="6841290"/>
                  <a:pt x="8653294" y="6794796"/>
                </a:cubicBezTo>
                <a:cubicBezTo>
                  <a:pt x="8670455" y="6775556"/>
                  <a:pt x="8661018" y="6734551"/>
                  <a:pt x="8691772" y="6727473"/>
                </a:cubicBezTo>
                <a:cubicBezTo>
                  <a:pt x="8711420" y="6722952"/>
                  <a:pt x="8741768" y="6737556"/>
                  <a:pt x="8751247" y="6708390"/>
                </a:cubicBezTo>
                <a:cubicBezTo>
                  <a:pt x="8764673" y="6672919"/>
                  <a:pt x="8771386" y="6655185"/>
                  <a:pt x="8794654" y="6639034"/>
                </a:cubicBezTo>
                <a:cubicBezTo>
                  <a:pt x="8819103" y="6628012"/>
                  <a:pt x="8849857" y="6620934"/>
                  <a:pt x="8872272" y="6604981"/>
                </a:cubicBezTo>
                <a:cubicBezTo>
                  <a:pt x="8890416" y="6590012"/>
                  <a:pt x="8900314" y="6562666"/>
                  <a:pt x="8920817" y="6557947"/>
                </a:cubicBezTo>
                <a:cubicBezTo>
                  <a:pt x="8922790" y="6554795"/>
                  <a:pt x="8932746" y="6551155"/>
                  <a:pt x="8942479" y="6549477"/>
                </a:cubicBezTo>
                <a:lnTo>
                  <a:pt x="8951480" y="6550940"/>
                </a:lnTo>
                <a:lnTo>
                  <a:pt x="8951030" y="6550843"/>
                </a:lnTo>
                <a:cubicBezTo>
                  <a:pt x="8948512" y="6548067"/>
                  <a:pt x="8947045" y="6541693"/>
                  <a:pt x="8948211" y="6535871"/>
                </a:cubicBezTo>
                <a:lnTo>
                  <a:pt x="8948880" y="6536512"/>
                </a:lnTo>
                <a:lnTo>
                  <a:pt x="8948033" y="6535493"/>
                </a:lnTo>
                <a:cubicBezTo>
                  <a:pt x="8967356" y="6525649"/>
                  <a:pt x="8980373" y="6511859"/>
                  <a:pt x="9000877" y="6507140"/>
                </a:cubicBezTo>
                <a:cubicBezTo>
                  <a:pt x="9011127" y="6504781"/>
                  <a:pt x="8994979" y="6481514"/>
                  <a:pt x="9005230" y="6479155"/>
                </a:cubicBezTo>
                <a:cubicBezTo>
                  <a:pt x="9037896" y="6460843"/>
                  <a:pt x="9063932" y="6433264"/>
                  <a:pt x="9097453" y="6414756"/>
                </a:cubicBezTo>
                <a:cubicBezTo>
                  <a:pt x="9156156" y="6368865"/>
                  <a:pt x="9223394" y="6332702"/>
                  <a:pt x="9286490" y="6301990"/>
                </a:cubicBezTo>
                <a:cubicBezTo>
                  <a:pt x="9280183" y="6298045"/>
                  <a:pt x="9272699" y="6288975"/>
                  <a:pt x="9265215" y="6279903"/>
                </a:cubicBezTo>
                <a:cubicBezTo>
                  <a:pt x="9284537" y="6270059"/>
                  <a:pt x="9303453" y="6281896"/>
                  <a:pt x="9315617" y="6268303"/>
                </a:cubicBezTo>
                <a:cubicBezTo>
                  <a:pt x="9327456" y="6249388"/>
                  <a:pt x="9339294" y="6230473"/>
                  <a:pt x="9352312" y="6216683"/>
                </a:cubicBezTo>
                <a:cubicBezTo>
                  <a:pt x="9378348" y="6189104"/>
                  <a:pt x="9410689" y="6165470"/>
                  <a:pt x="9437050" y="6143213"/>
                </a:cubicBezTo>
                <a:cubicBezTo>
                  <a:pt x="9494444" y="6087729"/>
                  <a:pt x="9556768" y="6030211"/>
                  <a:pt x="9614290" y="5979195"/>
                </a:cubicBezTo>
                <a:cubicBezTo>
                  <a:pt x="9740313" y="5870139"/>
                  <a:pt x="9861338" y="5766729"/>
                  <a:pt x="9981381" y="5659049"/>
                </a:cubicBezTo>
                <a:cubicBezTo>
                  <a:pt x="10038904" y="5608033"/>
                  <a:pt x="10101228" y="5550514"/>
                  <a:pt x="10159604" y="5499301"/>
                </a:cubicBezTo>
                <a:cubicBezTo>
                  <a:pt x="10184786" y="5471918"/>
                  <a:pt x="10217127" y="5448285"/>
                  <a:pt x="10244539" y="5426685"/>
                </a:cubicBezTo>
                <a:cubicBezTo>
                  <a:pt x="10258540" y="5417167"/>
                  <a:pt x="10314673" y="5383561"/>
                  <a:pt x="10313901" y="5356754"/>
                </a:cubicBezTo>
                <a:cubicBezTo>
                  <a:pt x="10314308" y="5335073"/>
                  <a:pt x="10267852" y="5340368"/>
                  <a:pt x="10262725" y="5341548"/>
                </a:cubicBezTo>
                <a:cubicBezTo>
                  <a:pt x="10251294" y="5338782"/>
                  <a:pt x="10247756" y="5323406"/>
                  <a:pt x="10244217" y="5308029"/>
                </a:cubicBezTo>
                <a:cubicBezTo>
                  <a:pt x="10240678" y="5292653"/>
                  <a:pt x="10233193" y="5283583"/>
                  <a:pt x="10224529" y="5269386"/>
                </a:cubicBezTo>
                <a:cubicBezTo>
                  <a:pt x="10199912" y="5232776"/>
                  <a:pt x="10235020" y="5197713"/>
                  <a:pt x="10254343" y="5187869"/>
                </a:cubicBezTo>
                <a:cubicBezTo>
                  <a:pt x="10258289" y="5181564"/>
                  <a:pt x="10311866" y="5136852"/>
                  <a:pt x="10298075" y="5123836"/>
                </a:cubicBezTo>
                <a:cubicBezTo>
                  <a:pt x="10290591" y="5114765"/>
                  <a:pt x="10270860" y="5146289"/>
                  <a:pt x="10266914" y="5152594"/>
                </a:cubicBezTo>
                <a:cubicBezTo>
                  <a:pt x="10254750" y="5166188"/>
                  <a:pt x="10234247" y="5170906"/>
                  <a:pt x="10221229" y="5184696"/>
                </a:cubicBezTo>
                <a:cubicBezTo>
                  <a:pt x="10208212" y="5198486"/>
                  <a:pt x="10195193" y="5212276"/>
                  <a:pt x="10182176" y="5226065"/>
                </a:cubicBezTo>
                <a:cubicBezTo>
                  <a:pt x="10173103" y="5233550"/>
                  <a:pt x="10168554" y="5260681"/>
                  <a:pt x="10158302" y="5263041"/>
                </a:cubicBezTo>
                <a:cubicBezTo>
                  <a:pt x="10153177" y="5264220"/>
                  <a:pt x="10145888" y="5256004"/>
                  <a:pt x="10141942" y="5262309"/>
                </a:cubicBezTo>
                <a:cubicBezTo>
                  <a:pt x="10131691" y="5264668"/>
                  <a:pt x="10130104" y="5281224"/>
                  <a:pt x="10122015" y="5292979"/>
                </a:cubicBezTo>
                <a:cubicBezTo>
                  <a:pt x="10109851" y="5306573"/>
                  <a:pt x="10093295" y="5304986"/>
                  <a:pt x="10072792" y="5309705"/>
                </a:cubicBezTo>
                <a:cubicBezTo>
                  <a:pt x="10043217" y="5321908"/>
                  <a:pt x="10017181" y="5349487"/>
                  <a:pt x="10013600" y="5404279"/>
                </a:cubicBezTo>
                <a:cubicBezTo>
                  <a:pt x="10034993" y="5394634"/>
                  <a:pt x="10060030" y="5346962"/>
                  <a:pt x="10086012" y="5359502"/>
                </a:cubicBezTo>
                <a:lnTo>
                  <a:pt x="10095109" y="5367104"/>
                </a:lnTo>
                <a:lnTo>
                  <a:pt x="10094348" y="5364923"/>
                </a:lnTo>
                <a:cubicBezTo>
                  <a:pt x="10093441" y="5363704"/>
                  <a:pt x="10091939" y="5362621"/>
                  <a:pt x="10088936" y="5360456"/>
                </a:cubicBezTo>
                <a:cubicBezTo>
                  <a:pt x="10092447" y="5353936"/>
                  <a:pt x="10096016" y="5353114"/>
                  <a:pt x="10097830" y="5355553"/>
                </a:cubicBezTo>
                <a:lnTo>
                  <a:pt x="10096417" y="5368197"/>
                </a:lnTo>
                <a:lnTo>
                  <a:pt x="10097198" y="5368850"/>
                </a:lnTo>
                <a:cubicBezTo>
                  <a:pt x="10064449" y="5414164"/>
                  <a:pt x="10037809" y="5462571"/>
                  <a:pt x="10006241" y="5513010"/>
                </a:cubicBezTo>
                <a:cubicBezTo>
                  <a:pt x="9999528" y="5530746"/>
                  <a:pt x="9976298" y="5590060"/>
                  <a:pt x="9952664" y="5557722"/>
                </a:cubicBezTo>
                <a:lnTo>
                  <a:pt x="9953713" y="5568797"/>
                </a:lnTo>
                <a:lnTo>
                  <a:pt x="9954643" y="5571165"/>
                </a:lnTo>
                <a:cubicBezTo>
                  <a:pt x="9955630" y="5573961"/>
                  <a:pt x="9956417" y="5576635"/>
                  <a:pt x="9956558" y="5578366"/>
                </a:cubicBezTo>
                <a:lnTo>
                  <a:pt x="9955587" y="5579130"/>
                </a:lnTo>
                <a:lnTo>
                  <a:pt x="9950669" y="5595958"/>
                </a:lnTo>
                <a:cubicBezTo>
                  <a:pt x="9947903" y="5607389"/>
                  <a:pt x="9940011" y="5619999"/>
                  <a:pt x="9930938" y="5627484"/>
                </a:cubicBezTo>
                <a:cubicBezTo>
                  <a:pt x="9915154" y="5652703"/>
                  <a:pt x="9892868" y="5673123"/>
                  <a:pt x="9870453" y="5689076"/>
                </a:cubicBezTo>
                <a:cubicBezTo>
                  <a:pt x="9866914" y="5673700"/>
                  <a:pt x="9863572" y="5659178"/>
                  <a:pt x="9860033" y="5643802"/>
                </a:cubicBezTo>
                <a:cubicBezTo>
                  <a:pt x="9874556" y="5640460"/>
                  <a:pt x="9895059" y="5635741"/>
                  <a:pt x="9889161" y="5610114"/>
                </a:cubicBezTo>
                <a:cubicBezTo>
                  <a:pt x="9873784" y="5613653"/>
                  <a:pt x="9858407" y="5617192"/>
                  <a:pt x="9843884" y="5620535"/>
                </a:cubicBezTo>
                <a:cubicBezTo>
                  <a:pt x="9843477" y="5642216"/>
                  <a:pt x="9842215" y="5664093"/>
                  <a:pt x="9842465" y="5684723"/>
                </a:cubicBezTo>
                <a:cubicBezTo>
                  <a:pt x="9835177" y="5676506"/>
                  <a:pt x="9821386" y="5663490"/>
                  <a:pt x="9808776" y="5655599"/>
                </a:cubicBezTo>
                <a:cubicBezTo>
                  <a:pt x="9801459" y="5694160"/>
                  <a:pt x="9780550" y="5720560"/>
                  <a:pt x="9758460" y="5741835"/>
                </a:cubicBezTo>
                <a:cubicBezTo>
                  <a:pt x="9753741" y="5721333"/>
                  <a:pt x="9751986" y="5690256"/>
                  <a:pt x="9737016" y="5672114"/>
                </a:cubicBezTo>
                <a:cubicBezTo>
                  <a:pt x="9734657" y="5661863"/>
                  <a:pt x="9726765" y="5674473"/>
                  <a:pt x="9729124" y="5684723"/>
                </a:cubicBezTo>
                <a:cubicBezTo>
                  <a:pt x="9727537" y="5701279"/>
                  <a:pt x="9737185" y="5719747"/>
                  <a:pt x="9740723" y="5735123"/>
                </a:cubicBezTo>
                <a:cubicBezTo>
                  <a:pt x="9757645" y="5785197"/>
                  <a:pt x="9746986" y="5809237"/>
                  <a:pt x="9718265" y="5821244"/>
                </a:cubicBezTo>
                <a:cubicBezTo>
                  <a:pt x="9689870" y="5838572"/>
                  <a:pt x="9658709" y="5867331"/>
                  <a:pt x="9620878" y="5843658"/>
                </a:cubicBezTo>
                <a:cubicBezTo>
                  <a:pt x="9633896" y="5829868"/>
                  <a:pt x="9653218" y="5820024"/>
                  <a:pt x="9659931" y="5802288"/>
                </a:cubicBezTo>
                <a:cubicBezTo>
                  <a:pt x="9618926" y="5811726"/>
                  <a:pt x="9590123" y="5850736"/>
                  <a:pt x="9546433" y="5844600"/>
                </a:cubicBezTo>
                <a:cubicBezTo>
                  <a:pt x="9549972" y="5859976"/>
                  <a:pt x="9549156" y="5903338"/>
                  <a:pt x="9562751" y="5915500"/>
                </a:cubicBezTo>
                <a:cubicBezTo>
                  <a:pt x="9573327" y="5918463"/>
                  <a:pt x="9581416" y="5906708"/>
                  <a:pt x="9588704" y="5914924"/>
                </a:cubicBezTo>
                <a:cubicBezTo>
                  <a:pt x="9602494" y="5927942"/>
                  <a:pt x="9586384" y="5947839"/>
                  <a:pt x="9581584" y="5954340"/>
                </a:cubicBezTo>
                <a:cubicBezTo>
                  <a:pt x="9560349" y="5975419"/>
                  <a:pt x="9521702" y="5995106"/>
                  <a:pt x="9492535" y="5985629"/>
                </a:cubicBezTo>
                <a:cubicBezTo>
                  <a:pt x="9498475" y="5941087"/>
                  <a:pt x="9477804" y="5898172"/>
                  <a:pt x="9454170" y="5865834"/>
                </a:cubicBezTo>
                <a:cubicBezTo>
                  <a:pt x="9496763" y="5839841"/>
                  <a:pt x="9539356" y="5813848"/>
                  <a:pt x="9578735" y="5777801"/>
                </a:cubicBezTo>
                <a:cubicBezTo>
                  <a:pt x="9596879" y="5762832"/>
                  <a:pt x="9609896" y="5749042"/>
                  <a:pt x="9626861" y="5728947"/>
                </a:cubicBezTo>
                <a:cubicBezTo>
                  <a:pt x="9634949" y="5717191"/>
                  <a:pt x="9646788" y="5698277"/>
                  <a:pt x="9662165" y="5694738"/>
                </a:cubicBezTo>
                <a:lnTo>
                  <a:pt x="9668281" y="5692805"/>
                </a:lnTo>
                <a:lnTo>
                  <a:pt x="9660793" y="5689082"/>
                </a:lnTo>
                <a:cubicBezTo>
                  <a:pt x="9662681" y="5685792"/>
                  <a:pt x="9664568" y="5682502"/>
                  <a:pt x="9666819" y="5681269"/>
                </a:cubicBezTo>
                <a:lnTo>
                  <a:pt x="9670198" y="5681226"/>
                </a:lnTo>
                <a:lnTo>
                  <a:pt x="9666407" y="5673879"/>
                </a:lnTo>
                <a:cubicBezTo>
                  <a:pt x="9665526" y="5670051"/>
                  <a:pt x="9665732" y="5665973"/>
                  <a:pt x="9666731" y="5660368"/>
                </a:cubicBezTo>
                <a:cubicBezTo>
                  <a:pt x="9667906" y="5665472"/>
                  <a:pt x="9675166" y="5669175"/>
                  <a:pt x="9676341" y="5674280"/>
                </a:cubicBezTo>
                <a:cubicBezTo>
                  <a:pt x="9676341" y="5674280"/>
                  <a:pt x="9675113" y="5675907"/>
                  <a:pt x="9674033" y="5678171"/>
                </a:cubicBezTo>
                <a:lnTo>
                  <a:pt x="9673001" y="5683748"/>
                </a:lnTo>
                <a:lnTo>
                  <a:pt x="9675027" y="5685807"/>
                </a:lnTo>
                <a:lnTo>
                  <a:pt x="9673191" y="5691254"/>
                </a:lnTo>
                <a:lnTo>
                  <a:pt x="9677887" y="5689771"/>
                </a:lnTo>
                <a:cubicBezTo>
                  <a:pt x="9683654" y="5688443"/>
                  <a:pt x="9689766" y="5685687"/>
                  <a:pt x="9695685" y="5676230"/>
                </a:cubicBezTo>
                <a:cubicBezTo>
                  <a:pt x="9697598" y="5664996"/>
                  <a:pt x="9698005" y="5643314"/>
                  <a:pt x="9687428" y="5640352"/>
                </a:cubicBezTo>
                <a:cubicBezTo>
                  <a:pt x="9669692" y="5633640"/>
                  <a:pt x="9653908" y="5658860"/>
                  <a:pt x="9644836" y="5666345"/>
                </a:cubicBezTo>
                <a:cubicBezTo>
                  <a:pt x="9632998" y="5685260"/>
                  <a:pt x="9617621" y="5688799"/>
                  <a:pt x="9602244" y="5692338"/>
                </a:cubicBezTo>
                <a:cubicBezTo>
                  <a:pt x="9581741" y="5697056"/>
                  <a:pt x="9561238" y="5701775"/>
                  <a:pt x="9550579" y="5725815"/>
                </a:cubicBezTo>
                <a:cubicBezTo>
                  <a:pt x="9539595" y="5744533"/>
                  <a:pt x="9532881" y="5762269"/>
                  <a:pt x="9512379" y="5766988"/>
                </a:cubicBezTo>
                <a:cubicBezTo>
                  <a:pt x="9481625" y="5774066"/>
                  <a:pt x="9470362" y="5818933"/>
                  <a:pt x="9435662" y="5832315"/>
                </a:cubicBezTo>
                <a:cubicBezTo>
                  <a:pt x="9426590" y="5839800"/>
                  <a:pt x="9406087" y="5844519"/>
                  <a:pt x="9406859" y="5871326"/>
                </a:cubicBezTo>
                <a:cubicBezTo>
                  <a:pt x="9411578" y="5891827"/>
                  <a:pt x="9420242" y="5906023"/>
                  <a:pt x="9424961" y="5926525"/>
                </a:cubicBezTo>
                <a:cubicBezTo>
                  <a:pt x="9424356" y="5947351"/>
                  <a:pt x="9407997" y="5946620"/>
                  <a:pt x="9400762" y="5958178"/>
                </a:cubicBezTo>
                <a:cubicBezTo>
                  <a:pt x="9392869" y="5970789"/>
                  <a:pt x="9401859" y="5990306"/>
                  <a:pt x="9401126" y="6006666"/>
                </a:cubicBezTo>
                <a:cubicBezTo>
                  <a:pt x="9384977" y="5983399"/>
                  <a:pt x="9350109" y="5949148"/>
                  <a:pt x="9363534" y="5913677"/>
                </a:cubicBezTo>
                <a:cubicBezTo>
                  <a:pt x="9341080" y="5886465"/>
                  <a:pt x="9310690" y="5942030"/>
                  <a:pt x="9297672" y="5955820"/>
                </a:cubicBezTo>
                <a:cubicBezTo>
                  <a:pt x="9263547" y="5995155"/>
                  <a:pt x="9225755" y="6014646"/>
                  <a:pt x="9183162" y="6040638"/>
                </a:cubicBezTo>
                <a:cubicBezTo>
                  <a:pt x="9146875" y="6070578"/>
                  <a:pt x="9116893" y="6104462"/>
                  <a:pt x="9090125" y="6148400"/>
                </a:cubicBezTo>
                <a:cubicBezTo>
                  <a:pt x="9066448" y="6186231"/>
                  <a:pt x="9025443" y="6195668"/>
                  <a:pt x="8995867" y="6207871"/>
                </a:cubicBezTo>
                <a:cubicBezTo>
                  <a:pt x="8970240" y="6213769"/>
                  <a:pt x="8893028" y="6226142"/>
                  <a:pt x="8899501" y="6277721"/>
                </a:cubicBezTo>
                <a:cubicBezTo>
                  <a:pt x="8900274" y="6304528"/>
                  <a:pt x="8916831" y="6306114"/>
                  <a:pt x="8926674" y="6325435"/>
                </a:cubicBezTo>
                <a:cubicBezTo>
                  <a:pt x="8940464" y="6338452"/>
                  <a:pt x="8942417" y="6370384"/>
                  <a:pt x="8947135" y="6390885"/>
                </a:cubicBezTo>
                <a:cubicBezTo>
                  <a:pt x="8952836" y="6415658"/>
                  <a:pt x="8963859" y="6440105"/>
                  <a:pt x="8944537" y="6449949"/>
                </a:cubicBezTo>
                <a:cubicBezTo>
                  <a:pt x="8929159" y="6453488"/>
                  <a:pt x="8912603" y="6451902"/>
                  <a:pt x="8893279" y="6461746"/>
                </a:cubicBezTo>
                <a:cubicBezTo>
                  <a:pt x="8859759" y="6480254"/>
                  <a:pt x="8836081" y="6518084"/>
                  <a:pt x="8806954" y="6551771"/>
                </a:cubicBezTo>
                <a:cubicBezTo>
                  <a:pt x="8798697" y="6515894"/>
                  <a:pt x="8771524" y="6468180"/>
                  <a:pt x="8792434" y="6441780"/>
                </a:cubicBezTo>
                <a:cubicBezTo>
                  <a:pt x="8805649" y="6428845"/>
                  <a:pt x="8826281" y="6428593"/>
                  <a:pt x="8840675" y="6420784"/>
                </a:cubicBezTo>
                <a:cubicBezTo>
                  <a:pt x="8849747" y="6413299"/>
                  <a:pt x="8846208" y="6397923"/>
                  <a:pt x="8847795" y="6381367"/>
                </a:cubicBezTo>
                <a:cubicBezTo>
                  <a:pt x="8848202" y="6359686"/>
                  <a:pt x="8855687" y="6368757"/>
                  <a:pt x="8865939" y="6366398"/>
                </a:cubicBezTo>
                <a:cubicBezTo>
                  <a:pt x="8890387" y="6355374"/>
                  <a:pt x="8863214" y="6307660"/>
                  <a:pt x="8858496" y="6287158"/>
                </a:cubicBezTo>
                <a:cubicBezTo>
                  <a:pt x="8720913" y="6388981"/>
                  <a:pt x="8578010" y="6491129"/>
                  <a:pt x="8440428" y="6592951"/>
                </a:cubicBezTo>
                <a:cubicBezTo>
                  <a:pt x="8371473" y="6641202"/>
                  <a:pt x="8303699" y="6694578"/>
                  <a:pt x="8231335" y="6731920"/>
                </a:cubicBezTo>
                <a:cubicBezTo>
                  <a:pt x="8197267" y="6744140"/>
                  <a:pt x="8172411" y="6776845"/>
                  <a:pt x="8138890" y="6795353"/>
                </a:cubicBezTo>
                <a:cubicBezTo>
                  <a:pt x="8105368" y="6813862"/>
                  <a:pt x="8076973" y="6831190"/>
                  <a:pt x="8044307" y="6849501"/>
                </a:cubicBezTo>
                <a:cubicBezTo>
                  <a:pt x="8116028" y="6789822"/>
                  <a:pt x="8181536" y="6722693"/>
                  <a:pt x="8253257" y="6663013"/>
                </a:cubicBezTo>
                <a:cubicBezTo>
                  <a:pt x="8320706" y="6604314"/>
                  <a:pt x="8397145" y="6565136"/>
                  <a:pt x="8466097" y="6516885"/>
                </a:cubicBezTo>
                <a:cubicBezTo>
                  <a:pt x="8502908" y="6493122"/>
                  <a:pt x="8538016" y="6458059"/>
                  <a:pt x="8574302" y="6428120"/>
                </a:cubicBezTo>
                <a:cubicBezTo>
                  <a:pt x="8606643" y="6404486"/>
                  <a:pt x="8641344" y="6391103"/>
                  <a:pt x="8675190" y="6377917"/>
                </a:cubicBezTo>
                <a:cubicBezTo>
                  <a:pt x="8756022" y="6353917"/>
                  <a:pt x="8821437" y="6290291"/>
                  <a:pt x="8886723" y="6222197"/>
                </a:cubicBezTo>
                <a:cubicBezTo>
                  <a:pt x="8921830" y="6187133"/>
                  <a:pt x="8950958" y="6153445"/>
                  <a:pt x="8986066" y="6118381"/>
                </a:cubicBezTo>
                <a:cubicBezTo>
                  <a:pt x="9017228" y="6089621"/>
                  <a:pt x="9048389" y="6060863"/>
                  <a:pt x="9077517" y="6027175"/>
                </a:cubicBezTo>
                <a:cubicBezTo>
                  <a:pt x="9106517" y="5989020"/>
                  <a:pt x="9149881" y="5989833"/>
                  <a:pt x="9184581" y="5976450"/>
                </a:cubicBezTo>
                <a:cubicBezTo>
                  <a:pt x="9222373" y="5956958"/>
                  <a:pt x="9253536" y="5928200"/>
                  <a:pt x="9285876" y="5904566"/>
                </a:cubicBezTo>
                <a:cubicBezTo>
                  <a:pt x="9358451" y="5844689"/>
                  <a:pt x="9421704" y="5771665"/>
                  <a:pt x="9489152" y="5712969"/>
                </a:cubicBezTo>
                <a:cubicBezTo>
                  <a:pt x="9529711" y="5682046"/>
                  <a:pt x="9565999" y="5652108"/>
                  <a:pt x="9601107" y="5617044"/>
                </a:cubicBezTo>
                <a:cubicBezTo>
                  <a:pt x="9633447" y="5593410"/>
                  <a:pt x="9662772" y="5560576"/>
                  <a:pt x="9698652" y="5552319"/>
                </a:cubicBezTo>
                <a:cubicBezTo>
                  <a:pt x="9687628" y="5527872"/>
                  <a:pt x="9656509" y="5486462"/>
                  <a:pt x="9664809" y="5452171"/>
                </a:cubicBezTo>
                <a:cubicBezTo>
                  <a:pt x="9671522" y="5434436"/>
                  <a:pt x="9693204" y="5434843"/>
                  <a:pt x="9707401" y="5426178"/>
                </a:cubicBezTo>
                <a:cubicBezTo>
                  <a:pt x="9725545" y="5411209"/>
                  <a:pt x="9748814" y="5395060"/>
                  <a:pt x="9765779" y="5374966"/>
                </a:cubicBezTo>
                <a:cubicBezTo>
                  <a:pt x="9777617" y="5356051"/>
                  <a:pt x="9788472" y="5332864"/>
                  <a:pt x="9805762" y="5318092"/>
                </a:cubicBezTo>
                <a:cubicBezTo>
                  <a:pt x="9851120" y="5280669"/>
                  <a:pt x="9897659" y="5248370"/>
                  <a:pt x="9939805" y="5200893"/>
                </a:cubicBezTo>
                <a:cubicBezTo>
                  <a:pt x="9978860" y="5159524"/>
                  <a:pt x="10015750" y="5108758"/>
                  <a:pt x="10053625" y="5062264"/>
                </a:cubicBezTo>
                <a:cubicBezTo>
                  <a:pt x="9977146" y="5058278"/>
                  <a:pt x="9921129" y="5119742"/>
                  <a:pt x="9863606" y="5170758"/>
                </a:cubicBezTo>
                <a:cubicBezTo>
                  <a:pt x="9850391" y="5183693"/>
                  <a:pt x="9814511" y="5191951"/>
                  <a:pt x="9817643" y="5229008"/>
                </a:cubicBezTo>
                <a:cubicBezTo>
                  <a:pt x="9820774" y="5266065"/>
                  <a:pt x="9826672" y="5291692"/>
                  <a:pt x="9798685" y="5287340"/>
                </a:cubicBezTo>
                <a:cubicBezTo>
                  <a:pt x="9802630" y="5281035"/>
                  <a:pt x="9805397" y="5269604"/>
                  <a:pt x="9808164" y="5258174"/>
                </a:cubicBezTo>
                <a:cubicBezTo>
                  <a:pt x="9793966" y="5266838"/>
                  <a:pt x="9778589" y="5270377"/>
                  <a:pt x="9768337" y="5272736"/>
                </a:cubicBezTo>
                <a:cubicBezTo>
                  <a:pt x="9789205" y="5316505"/>
                  <a:pt x="9767115" y="5337780"/>
                  <a:pt x="9742748" y="5321800"/>
                </a:cubicBezTo>
                <a:cubicBezTo>
                  <a:pt x="9742748" y="5321800"/>
                  <a:pt x="9746695" y="5315496"/>
                  <a:pt x="9745515" y="5310370"/>
                </a:cubicBezTo>
                <a:cubicBezTo>
                  <a:pt x="9744336" y="5305245"/>
                  <a:pt x="9738030" y="5301299"/>
                  <a:pt x="9736850" y="5296174"/>
                </a:cubicBezTo>
                <a:cubicBezTo>
                  <a:pt x="9733269" y="5350966"/>
                  <a:pt x="9685958" y="5356457"/>
                  <a:pt x="9661509" y="5367481"/>
                </a:cubicBezTo>
                <a:cubicBezTo>
                  <a:pt x="9620950" y="5398403"/>
                  <a:pt x="9580520" y="5433792"/>
                  <a:pt x="9539108" y="5464910"/>
                </a:cubicBezTo>
                <a:cubicBezTo>
                  <a:pt x="9462261" y="5525771"/>
                  <a:pt x="9388100" y="5602205"/>
                  <a:pt x="9311057" y="5662210"/>
                </a:cubicBezTo>
                <a:cubicBezTo>
                  <a:pt x="9228231" y="5724447"/>
                  <a:pt x="9147439" y="5791613"/>
                  <a:pt x="9068152" y="5869225"/>
                </a:cubicBezTo>
                <a:cubicBezTo>
                  <a:pt x="9032522" y="5898112"/>
                  <a:pt x="9007258" y="5952498"/>
                  <a:pt x="8968612" y="5972187"/>
                </a:cubicBezTo>
                <a:cubicBezTo>
                  <a:pt x="8954414" y="5980850"/>
                  <a:pt x="8937857" y="5979265"/>
                  <a:pt x="8922480" y="5982803"/>
                </a:cubicBezTo>
                <a:cubicBezTo>
                  <a:pt x="8913408" y="5990288"/>
                  <a:pt x="8927972" y="6030111"/>
                  <a:pt x="8930331" y="6040362"/>
                </a:cubicBezTo>
                <a:cubicBezTo>
                  <a:pt x="8989887" y="5994275"/>
                  <a:pt x="9046230" y="5938133"/>
                  <a:pt x="9106966" y="5897170"/>
                </a:cubicBezTo>
                <a:cubicBezTo>
                  <a:pt x="9134182" y="5874716"/>
                  <a:pt x="9157451" y="5858567"/>
                  <a:pt x="9184666" y="5836113"/>
                </a:cubicBezTo>
                <a:cubicBezTo>
                  <a:pt x="9207278" y="5821015"/>
                  <a:pt x="9195930" y="5791246"/>
                  <a:pt x="9206913" y="5772528"/>
                </a:cubicBezTo>
                <a:cubicBezTo>
                  <a:pt x="9218752" y="5753612"/>
                  <a:pt x="9240435" y="5754019"/>
                  <a:pt x="9260937" y="5749301"/>
                </a:cubicBezTo>
                <a:cubicBezTo>
                  <a:pt x="9296817" y="5741043"/>
                  <a:pt x="9322853" y="5713463"/>
                  <a:pt x="9354340" y="5690027"/>
                </a:cubicBezTo>
                <a:cubicBezTo>
                  <a:pt x="9408771" y="5645119"/>
                  <a:pt x="9462022" y="5595086"/>
                  <a:pt x="9525232" y="5592231"/>
                </a:cubicBezTo>
                <a:cubicBezTo>
                  <a:pt x="9524220" y="5634739"/>
                  <a:pt x="9486429" y="5654230"/>
                  <a:pt x="9468285" y="5669200"/>
                </a:cubicBezTo>
                <a:cubicBezTo>
                  <a:pt x="9435944" y="5692833"/>
                  <a:pt x="9405961" y="5726718"/>
                  <a:pt x="9379926" y="5754297"/>
                </a:cubicBezTo>
                <a:cubicBezTo>
                  <a:pt x="9305242" y="5824554"/>
                  <a:pt x="9222416" y="5886790"/>
                  <a:pt x="9145570" y="5947651"/>
                </a:cubicBezTo>
                <a:cubicBezTo>
                  <a:pt x="9062744" y="6009887"/>
                  <a:pt x="8985702" y="6069894"/>
                  <a:pt x="8903730" y="6131933"/>
                </a:cubicBezTo>
                <a:cubicBezTo>
                  <a:pt x="8829975" y="6186685"/>
                  <a:pt x="8757848" y="6268047"/>
                  <a:pt x="8674053" y="6302623"/>
                </a:cubicBezTo>
                <a:cubicBezTo>
                  <a:pt x="8658915" y="6236848"/>
                  <a:pt x="8696747" y="6260522"/>
                  <a:pt x="8715298" y="6223871"/>
                </a:cubicBezTo>
                <a:cubicBezTo>
                  <a:pt x="8735028" y="6192347"/>
                  <a:pt x="8764603" y="6180144"/>
                  <a:pt x="8787018" y="6164191"/>
                </a:cubicBezTo>
                <a:cubicBezTo>
                  <a:pt x="8815413" y="6146862"/>
                  <a:pt x="8838683" y="6130713"/>
                  <a:pt x="8860772" y="6109439"/>
                </a:cubicBezTo>
                <a:cubicBezTo>
                  <a:pt x="8874969" y="6100775"/>
                  <a:pt x="8917888" y="6080104"/>
                  <a:pt x="8914953" y="6043901"/>
                </a:cubicBezTo>
                <a:cubicBezTo>
                  <a:pt x="8910234" y="6023399"/>
                  <a:pt x="8908283" y="5991467"/>
                  <a:pt x="8886600" y="5991061"/>
                </a:cubicBezTo>
                <a:cubicBezTo>
                  <a:pt x="8866953" y="5995583"/>
                  <a:pt x="8863006" y="6001888"/>
                  <a:pt x="8864958" y="6033819"/>
                </a:cubicBezTo>
                <a:cubicBezTo>
                  <a:pt x="8870856" y="6059447"/>
                  <a:pt x="8850352" y="6064165"/>
                  <a:pt x="8835383" y="6046022"/>
                </a:cubicBezTo>
                <a:lnTo>
                  <a:pt x="8836208" y="6056668"/>
                </a:lnTo>
                <a:lnTo>
                  <a:pt x="8837142" y="6059116"/>
                </a:lnTo>
                <a:lnTo>
                  <a:pt x="8838685" y="6065057"/>
                </a:lnTo>
                <a:lnTo>
                  <a:pt x="8841281" y="6071650"/>
                </a:lnTo>
                <a:cubicBezTo>
                  <a:pt x="8821958" y="6081494"/>
                  <a:pt x="8787665" y="6073196"/>
                  <a:pt x="8779169" y="6106632"/>
                </a:cubicBezTo>
                <a:cubicBezTo>
                  <a:pt x="8774815" y="6134618"/>
                  <a:pt x="8772049" y="6146049"/>
                  <a:pt x="8748006" y="6135392"/>
                </a:cubicBezTo>
                <a:cubicBezTo>
                  <a:pt x="8700778" y="6113880"/>
                  <a:pt x="8741941" y="6062131"/>
                  <a:pt x="8758905" y="6042037"/>
                </a:cubicBezTo>
                <a:cubicBezTo>
                  <a:pt x="8734863" y="6031379"/>
                  <a:pt x="8717981" y="6024471"/>
                  <a:pt x="8693940" y="6013813"/>
                </a:cubicBezTo>
                <a:cubicBezTo>
                  <a:pt x="8717170" y="5954499"/>
                  <a:pt x="8762318" y="5939611"/>
                  <a:pt x="8803731" y="5908493"/>
                </a:cubicBezTo>
                <a:cubicBezTo>
                  <a:pt x="8847910" y="5865944"/>
                  <a:pt x="8893595" y="5833843"/>
                  <a:pt x="8945259" y="5800365"/>
                </a:cubicBezTo>
                <a:cubicBezTo>
                  <a:pt x="8972475" y="5777912"/>
                  <a:pt x="9000870" y="5760583"/>
                  <a:pt x="9023285" y="5744630"/>
                </a:cubicBezTo>
                <a:cubicBezTo>
                  <a:pt x="9046555" y="5728481"/>
                  <a:pt x="9064698" y="5713512"/>
                  <a:pt x="9088739" y="5724169"/>
                </a:cubicBezTo>
                <a:lnTo>
                  <a:pt x="9090501" y="5724576"/>
                </a:lnTo>
                <a:lnTo>
                  <a:pt x="9084489" y="5714545"/>
                </a:lnTo>
                <a:cubicBezTo>
                  <a:pt x="9084945" y="5711081"/>
                  <a:pt x="9088514" y="5710259"/>
                  <a:pt x="9095036" y="5716820"/>
                </a:cubicBezTo>
                <a:cubicBezTo>
                  <a:pt x="9095623" y="5719372"/>
                  <a:pt x="9095021" y="5722199"/>
                  <a:pt x="9094272" y="5724387"/>
                </a:cubicBezTo>
                <a:lnTo>
                  <a:pt x="9093848" y="5725350"/>
                </a:lnTo>
                <a:lnTo>
                  <a:pt x="9116529" y="5730591"/>
                </a:lnTo>
                <a:cubicBezTo>
                  <a:pt x="9125301" y="5730596"/>
                  <a:pt x="9132694" y="5727545"/>
                  <a:pt x="9136051" y="5718677"/>
                </a:cubicBezTo>
                <a:cubicBezTo>
                  <a:pt x="9145122" y="5711193"/>
                  <a:pt x="9162412" y="5696420"/>
                  <a:pt x="9157890" y="5676773"/>
                </a:cubicBezTo>
                <a:cubicBezTo>
                  <a:pt x="9140404" y="5690691"/>
                  <a:pt x="9117907" y="5733647"/>
                  <a:pt x="9089147" y="5702488"/>
                </a:cubicBezTo>
                <a:cubicBezTo>
                  <a:pt x="9145362" y="5641879"/>
                  <a:pt x="9201705" y="5585737"/>
                  <a:pt x="9264028" y="5528219"/>
                </a:cubicBezTo>
                <a:cubicBezTo>
                  <a:pt x="9290389" y="5505961"/>
                  <a:pt x="9313659" y="5489813"/>
                  <a:pt x="9339891" y="5463088"/>
                </a:cubicBezTo>
                <a:cubicBezTo>
                  <a:pt x="9348766" y="5454749"/>
                  <a:pt x="9361981" y="5441813"/>
                  <a:pt x="9373215" y="5443725"/>
                </a:cubicBezTo>
                <a:cubicBezTo>
                  <a:pt x="9378341" y="5442545"/>
                  <a:pt x="9393311" y="5460688"/>
                  <a:pt x="9402382" y="5453203"/>
                </a:cubicBezTo>
                <a:cubicBezTo>
                  <a:pt x="9402136" y="5452135"/>
                  <a:pt x="9400475" y="5449313"/>
                  <a:pt x="9398423" y="5445527"/>
                </a:cubicBezTo>
                <a:lnTo>
                  <a:pt x="9395058" y="5438339"/>
                </a:lnTo>
                <a:lnTo>
                  <a:pt x="9390311" y="5446643"/>
                </a:lnTo>
                <a:cubicBezTo>
                  <a:pt x="9387932" y="5447191"/>
                  <a:pt x="9384959" y="5445161"/>
                  <a:pt x="9381393" y="5440552"/>
                </a:cubicBezTo>
                <a:lnTo>
                  <a:pt x="9394663" y="5437498"/>
                </a:lnTo>
                <a:lnTo>
                  <a:pt x="9392120" y="5432066"/>
                </a:lnTo>
                <a:cubicBezTo>
                  <a:pt x="9388504" y="5422217"/>
                  <a:pt x="9387427" y="5411671"/>
                  <a:pt x="9397089" y="5406749"/>
                </a:cubicBezTo>
                <a:cubicBezTo>
                  <a:pt x="9407341" y="5404390"/>
                  <a:pt x="9422718" y="5400851"/>
                  <a:pt x="9439599" y="5407759"/>
                </a:cubicBezTo>
                <a:cubicBezTo>
                  <a:pt x="9451884" y="5410329"/>
                  <a:pt x="9463315" y="5413095"/>
                  <a:pt x="9472712" y="5410932"/>
                </a:cubicBezTo>
                <a:cubicBezTo>
                  <a:pt x="9481784" y="5403447"/>
                  <a:pt x="9478245" y="5388071"/>
                  <a:pt x="9487318" y="5380586"/>
                </a:cubicBezTo>
                <a:cubicBezTo>
                  <a:pt x="9495209" y="5367977"/>
                  <a:pt x="9515306" y="5384939"/>
                  <a:pt x="9496797" y="5351421"/>
                </a:cubicBezTo>
                <a:cubicBezTo>
                  <a:pt x="9600086" y="5241300"/>
                  <a:pt x="9695761" y="5117640"/>
                  <a:pt x="9823458" y="5066665"/>
                </a:cubicBezTo>
                <a:cubicBezTo>
                  <a:pt x="9892858" y="5039899"/>
                  <a:pt x="9944076" y="4984937"/>
                  <a:pt x="9996344" y="4930632"/>
                </a:cubicBezTo>
                <a:cubicBezTo>
                  <a:pt x="10052687" y="4874491"/>
                  <a:pt x="10109885" y="4818152"/>
                  <a:pt x="10166228" y="4762011"/>
                </a:cubicBezTo>
                <a:cubicBezTo>
                  <a:pt x="10144220" y="4756282"/>
                  <a:pt x="10115250" y="4747658"/>
                  <a:pt x="10096910" y="4761773"/>
                </a:cubicBezTo>
                <a:cubicBezTo>
                  <a:pt x="10081533" y="4765312"/>
                  <a:pt x="10069693" y="4784228"/>
                  <a:pt x="10053742" y="4761814"/>
                </a:cubicBezTo>
                <a:lnTo>
                  <a:pt x="10053494" y="4764821"/>
                </a:lnTo>
                <a:lnTo>
                  <a:pt x="10058855" y="4773938"/>
                </a:lnTo>
                <a:lnTo>
                  <a:pt x="10058179" y="4784380"/>
                </a:lnTo>
                <a:lnTo>
                  <a:pt x="10059443" y="4786587"/>
                </a:lnTo>
                <a:cubicBezTo>
                  <a:pt x="10027873" y="4837027"/>
                  <a:pt x="9984955" y="4857698"/>
                  <a:pt x="9944722" y="4893942"/>
                </a:cubicBezTo>
                <a:cubicBezTo>
                  <a:pt x="9903309" y="4925060"/>
                  <a:pt x="9869381" y="4965249"/>
                  <a:pt x="9827643" y="4991046"/>
                </a:cubicBezTo>
                <a:cubicBezTo>
                  <a:pt x="9742261" y="5042177"/>
                  <a:pt x="9685103" y="5141681"/>
                  <a:pt x="9607403" y="5202737"/>
                </a:cubicBezTo>
                <a:cubicBezTo>
                  <a:pt x="9584133" y="5218887"/>
                  <a:pt x="9562898" y="5239965"/>
                  <a:pt x="9538252" y="5250134"/>
                </a:cubicBezTo>
                <a:lnTo>
                  <a:pt x="9524604" y="5252551"/>
                </a:lnTo>
                <a:lnTo>
                  <a:pt x="9528971" y="5258022"/>
                </a:lnTo>
                <a:cubicBezTo>
                  <a:pt x="9523082" y="5275984"/>
                  <a:pt x="9525423" y="5264374"/>
                  <a:pt x="9514694" y="5261308"/>
                </a:cubicBezTo>
                <a:lnTo>
                  <a:pt x="9517241" y="5253854"/>
                </a:lnTo>
                <a:lnTo>
                  <a:pt x="9506488" y="5255758"/>
                </a:lnTo>
                <a:cubicBezTo>
                  <a:pt x="9495474" y="5257731"/>
                  <a:pt x="9483941" y="5260385"/>
                  <a:pt x="9471618" y="5265470"/>
                </a:cubicBezTo>
                <a:cubicBezTo>
                  <a:pt x="9429025" y="5291463"/>
                  <a:pt x="9385700" y="5333815"/>
                  <a:pt x="9345467" y="5370058"/>
                </a:cubicBezTo>
                <a:cubicBezTo>
                  <a:pt x="9306413" y="5411428"/>
                  <a:pt x="9268213" y="5452600"/>
                  <a:pt x="9223837" y="5494294"/>
                </a:cubicBezTo>
                <a:cubicBezTo>
                  <a:pt x="9206873" y="5514389"/>
                  <a:pt x="9189909" y="5534483"/>
                  <a:pt x="9171765" y="5549453"/>
                </a:cubicBezTo>
                <a:cubicBezTo>
                  <a:pt x="9153622" y="5564422"/>
                  <a:pt x="9134381" y="5547263"/>
                  <a:pt x="9119411" y="5529121"/>
                </a:cubicBezTo>
                <a:cubicBezTo>
                  <a:pt x="9126320" y="5512240"/>
                  <a:pt x="9130999" y="5489576"/>
                  <a:pt x="9145196" y="5480912"/>
                </a:cubicBezTo>
                <a:cubicBezTo>
                  <a:pt x="9163341" y="5465942"/>
                  <a:pt x="9176358" y="5452152"/>
                  <a:pt x="9194501" y="5437184"/>
                </a:cubicBezTo>
                <a:cubicBezTo>
                  <a:pt x="9230789" y="5407245"/>
                  <a:pt x="9272202" y="5376126"/>
                  <a:pt x="9307635" y="5346385"/>
                </a:cubicBezTo>
                <a:cubicBezTo>
                  <a:pt x="9384353" y="5281056"/>
                  <a:pt x="9456073" y="5221376"/>
                  <a:pt x="9528647" y="5161498"/>
                </a:cubicBezTo>
                <a:cubicBezTo>
                  <a:pt x="9605493" y="5100638"/>
                  <a:pt x="9676888" y="5035635"/>
                  <a:pt x="9753932" y="4975629"/>
                </a:cubicBezTo>
                <a:cubicBezTo>
                  <a:pt x="9789039" y="4940565"/>
                  <a:pt x="9830452" y="4909447"/>
                  <a:pt x="9864706" y="4874579"/>
                </a:cubicBezTo>
                <a:cubicBezTo>
                  <a:pt x="9895867" y="4845821"/>
                  <a:pt x="9929796" y="4805631"/>
                  <a:pt x="9962333" y="4782851"/>
                </a:cubicBezTo>
                <a:cubicBezTo>
                  <a:pt x="9980802" y="4773204"/>
                  <a:pt x="10008789" y="4777557"/>
                  <a:pt x="10014323" y="4754695"/>
                </a:cubicBezTo>
                <a:cubicBezTo>
                  <a:pt x="10024981" y="4730656"/>
                  <a:pt x="10030108" y="4729476"/>
                  <a:pt x="10045485" y="4725937"/>
                </a:cubicBezTo>
                <a:cubicBezTo>
                  <a:pt x="10082544" y="4722805"/>
                  <a:pt x="10103861" y="4674724"/>
                  <a:pt x="10129897" y="4647145"/>
                </a:cubicBezTo>
                <a:cubicBezTo>
                  <a:pt x="10195313" y="4583518"/>
                  <a:pt x="10265317" y="4535926"/>
                  <a:pt x="10331912" y="4477424"/>
                </a:cubicBezTo>
                <a:cubicBezTo>
                  <a:pt x="10399361" y="4418727"/>
                  <a:pt x="10465955" y="4360226"/>
                  <a:pt x="10541086" y="4311453"/>
                </a:cubicBezTo>
                <a:cubicBezTo>
                  <a:pt x="10559229" y="4296484"/>
                  <a:pt x="10577698" y="4286837"/>
                  <a:pt x="10590716" y="4273047"/>
                </a:cubicBezTo>
                <a:cubicBezTo>
                  <a:pt x="10603734" y="4259257"/>
                  <a:pt x="10609268" y="4236397"/>
                  <a:pt x="10623465" y="4227732"/>
                </a:cubicBezTo>
                <a:cubicBezTo>
                  <a:pt x="10637663" y="4219068"/>
                  <a:pt x="10649501" y="4200153"/>
                  <a:pt x="10663698" y="4191488"/>
                </a:cubicBezTo>
                <a:cubicBezTo>
                  <a:pt x="10683021" y="4181645"/>
                  <a:pt x="10697219" y="4172980"/>
                  <a:pt x="10715688" y="4163332"/>
                </a:cubicBezTo>
                <a:cubicBezTo>
                  <a:pt x="10670818" y="4152072"/>
                  <a:pt x="10636891" y="4192261"/>
                  <a:pt x="10606908" y="4226146"/>
                </a:cubicBezTo>
                <a:cubicBezTo>
                  <a:pt x="10572980" y="4266335"/>
                  <a:pt x="10530063" y="4287006"/>
                  <a:pt x="10493774" y="4316945"/>
                </a:cubicBezTo>
                <a:cubicBezTo>
                  <a:pt x="10457488" y="4346884"/>
                  <a:pt x="10416732" y="4376951"/>
                  <a:pt x="10381624" y="4412015"/>
                </a:cubicBezTo>
                <a:cubicBezTo>
                  <a:pt x="10363480" y="4426984"/>
                  <a:pt x="10345337" y="4441954"/>
                  <a:pt x="10327194" y="4456924"/>
                </a:cubicBezTo>
                <a:cubicBezTo>
                  <a:pt x="10309049" y="4471892"/>
                  <a:pt x="10298391" y="4495933"/>
                  <a:pt x="10280247" y="4510902"/>
                </a:cubicBezTo>
                <a:cubicBezTo>
                  <a:pt x="10245994" y="4545769"/>
                  <a:pt x="10207150" y="4564603"/>
                  <a:pt x="10170864" y="4594542"/>
                </a:cubicBezTo>
                <a:cubicBezTo>
                  <a:pt x="10131484" y="4630589"/>
                  <a:pt x="10096376" y="4665652"/>
                  <a:pt x="10054964" y="4696771"/>
                </a:cubicBezTo>
                <a:cubicBezTo>
                  <a:pt x="10016317" y="4716459"/>
                  <a:pt x="9984830" y="4739896"/>
                  <a:pt x="9950903" y="4780085"/>
                </a:cubicBezTo>
                <a:cubicBezTo>
                  <a:pt x="9926046" y="4812791"/>
                  <a:pt x="9882484" y="4811122"/>
                  <a:pt x="9848231" y="4845990"/>
                </a:cubicBezTo>
                <a:cubicBezTo>
                  <a:pt x="9835213" y="4859780"/>
                  <a:pt x="9824554" y="4883820"/>
                  <a:pt x="9806410" y="4898789"/>
                </a:cubicBezTo>
                <a:cubicBezTo>
                  <a:pt x="9788267" y="4913759"/>
                  <a:pt x="9770123" y="4928728"/>
                  <a:pt x="9751980" y="4943698"/>
                </a:cubicBezTo>
                <a:cubicBezTo>
                  <a:pt x="9710567" y="4974815"/>
                  <a:pt x="9671187" y="5010863"/>
                  <a:pt x="9629578" y="5041127"/>
                </a:cubicBezTo>
                <a:cubicBezTo>
                  <a:pt x="9548785" y="5108292"/>
                  <a:pt x="9460834" y="5171708"/>
                  <a:pt x="9378862" y="5233749"/>
                </a:cubicBezTo>
                <a:cubicBezTo>
                  <a:pt x="9297216" y="5301110"/>
                  <a:pt x="9211101" y="5368601"/>
                  <a:pt x="9129455" y="5435964"/>
                </a:cubicBezTo>
                <a:cubicBezTo>
                  <a:pt x="9094022" y="5465706"/>
                  <a:pt x="9056555" y="5490519"/>
                  <a:pt x="9016125" y="5525908"/>
                </a:cubicBezTo>
                <a:cubicBezTo>
                  <a:pt x="9008429" y="5539372"/>
                  <a:pt x="8975484" y="5583832"/>
                  <a:pt x="8958155" y="5555440"/>
                </a:cubicBezTo>
                <a:cubicBezTo>
                  <a:pt x="9093657" y="5417218"/>
                  <a:pt x="9243403" y="5301803"/>
                  <a:pt x="9386715" y="5177973"/>
                </a:cubicBezTo>
                <a:cubicBezTo>
                  <a:pt x="9536007" y="5052768"/>
                  <a:pt x="9687340" y="4920796"/>
                  <a:pt x="9836631" y="4795590"/>
                </a:cubicBezTo>
                <a:cubicBezTo>
                  <a:pt x="9984018" y="4669925"/>
                  <a:pt x="10137582" y="4543736"/>
                  <a:pt x="10284644" y="4412747"/>
                </a:cubicBezTo>
                <a:cubicBezTo>
                  <a:pt x="10362541" y="4352545"/>
                  <a:pt x="10438207" y="4286560"/>
                  <a:pt x="10510782" y="4226681"/>
                </a:cubicBezTo>
                <a:cubicBezTo>
                  <a:pt x="10545889" y="4191618"/>
                  <a:pt x="10581322" y="4161876"/>
                  <a:pt x="10622932" y="4131611"/>
                </a:cubicBezTo>
                <a:cubicBezTo>
                  <a:pt x="10645022" y="4110337"/>
                  <a:pt x="10683668" y="4090649"/>
                  <a:pt x="10695060" y="4050250"/>
                </a:cubicBezTo>
                <a:cubicBezTo>
                  <a:pt x="10687575" y="4041179"/>
                  <a:pt x="10682124" y="4037036"/>
                  <a:pt x="10674638" y="4027965"/>
                </a:cubicBezTo>
                <a:cubicBezTo>
                  <a:pt x="10681310" y="4023732"/>
                  <a:pt x="10687209" y="4021025"/>
                  <a:pt x="10693214" y="4018294"/>
                </a:cubicBezTo>
                <a:lnTo>
                  <a:pt x="10711250" y="4009078"/>
                </a:lnTo>
                <a:lnTo>
                  <a:pt x="10709998" y="4008232"/>
                </a:lnTo>
                <a:cubicBezTo>
                  <a:pt x="10708823" y="4003128"/>
                  <a:pt x="10712407" y="3996928"/>
                  <a:pt x="10711233" y="3991825"/>
                </a:cubicBezTo>
                <a:cubicBezTo>
                  <a:pt x="10712407" y="3996928"/>
                  <a:pt x="10718342" y="4000937"/>
                  <a:pt x="10724276" y="4004946"/>
                </a:cubicBezTo>
                <a:cubicBezTo>
                  <a:pt x="10723070" y="4010598"/>
                  <a:pt x="10721278" y="4013698"/>
                  <a:pt x="10718899" y="4014245"/>
                </a:cubicBezTo>
                <a:lnTo>
                  <a:pt x="10713367" y="4010509"/>
                </a:lnTo>
                <a:lnTo>
                  <a:pt x="10719173" y="4023113"/>
                </a:lnTo>
                <a:cubicBezTo>
                  <a:pt x="10719712" y="4028386"/>
                  <a:pt x="10718329" y="4034101"/>
                  <a:pt x="10714383" y="4040406"/>
                </a:cubicBezTo>
                <a:cubicBezTo>
                  <a:pt x="10801112" y="4042033"/>
                  <a:pt x="10868114" y="3961851"/>
                  <a:pt x="10903461" y="3857473"/>
                </a:cubicBezTo>
                <a:cubicBezTo>
                  <a:pt x="10927095" y="3889811"/>
                  <a:pt x="10949185" y="3868537"/>
                  <a:pt x="10961024" y="3849621"/>
                </a:cubicBezTo>
                <a:cubicBezTo>
                  <a:pt x="10982259" y="3828544"/>
                  <a:pt x="11010654" y="3811215"/>
                  <a:pt x="11032744" y="3789941"/>
                </a:cubicBezTo>
                <a:cubicBezTo>
                  <a:pt x="11082826" y="3751431"/>
                  <a:pt x="11136406" y="3706718"/>
                  <a:pt x="11185911" y="3663844"/>
                </a:cubicBezTo>
                <a:cubicBezTo>
                  <a:pt x="11213127" y="3641390"/>
                  <a:pt x="11240345" y="3618934"/>
                  <a:pt x="11268741" y="3601606"/>
                </a:cubicBezTo>
                <a:cubicBezTo>
                  <a:pt x="11295104" y="3579348"/>
                  <a:pt x="11327039" y="3577395"/>
                  <a:pt x="11349131" y="3556121"/>
                </a:cubicBezTo>
                <a:cubicBezTo>
                  <a:pt x="11366095" y="3536026"/>
                  <a:pt x="11380703" y="3505679"/>
                  <a:pt x="11403974" y="3489531"/>
                </a:cubicBezTo>
                <a:cubicBezTo>
                  <a:pt x="11426390" y="3473578"/>
                  <a:pt x="11450840" y="3462554"/>
                  <a:pt x="11470164" y="3452710"/>
                </a:cubicBezTo>
                <a:cubicBezTo>
                  <a:pt x="11527809" y="3423703"/>
                  <a:pt x="11584439" y="3389307"/>
                  <a:pt x="11639961" y="3353030"/>
                </a:cubicBezTo>
                <a:lnTo>
                  <a:pt x="11760530" y="3271023"/>
                </a:lnTo>
                <a:lnTo>
                  <a:pt x="11759484" y="3257163"/>
                </a:lnTo>
                <a:lnTo>
                  <a:pt x="11756012" y="3241129"/>
                </a:lnTo>
                <a:lnTo>
                  <a:pt x="11695793" y="3277554"/>
                </a:lnTo>
                <a:cubicBezTo>
                  <a:pt x="11647407" y="3306230"/>
                  <a:pt x="11599127" y="3334881"/>
                  <a:pt x="11552425" y="3364519"/>
                </a:cubicBezTo>
                <a:cubicBezTo>
                  <a:pt x="11458159" y="3423991"/>
                  <a:pt x="11359427" y="3483593"/>
                  <a:pt x="11265163" y="3543064"/>
                </a:cubicBezTo>
                <a:cubicBezTo>
                  <a:pt x="11219476" y="3575166"/>
                  <a:pt x="11171756" y="3602339"/>
                  <a:pt x="11125216" y="3634637"/>
                </a:cubicBezTo>
                <a:cubicBezTo>
                  <a:pt x="11083476" y="3660434"/>
                  <a:pt x="11043239" y="3696679"/>
                  <a:pt x="10995152" y="3696952"/>
                </a:cubicBezTo>
                <a:cubicBezTo>
                  <a:pt x="11007397" y="3656356"/>
                  <a:pt x="11031443" y="3645425"/>
                  <a:pt x="11059839" y="3628097"/>
                </a:cubicBezTo>
                <a:cubicBezTo>
                  <a:pt x="11083111" y="3611947"/>
                  <a:pt x="11109473" y="3589689"/>
                  <a:pt x="11136689" y="3567235"/>
                </a:cubicBezTo>
                <a:cubicBezTo>
                  <a:pt x="11192303" y="3527452"/>
                  <a:pt x="11241611" y="3483723"/>
                  <a:pt x="11297747" y="3450115"/>
                </a:cubicBezTo>
                <a:cubicBezTo>
                  <a:pt x="11388430" y="3388769"/>
                  <a:pt x="11479998" y="3331267"/>
                  <a:pt x="11572567" y="3275670"/>
                </a:cubicBezTo>
                <a:lnTo>
                  <a:pt x="11731479" y="3183426"/>
                </a:lnTo>
                <a:lnTo>
                  <a:pt x="11690869" y="3148723"/>
                </a:lnTo>
                <a:cubicBezTo>
                  <a:pt x="11646758" y="3116513"/>
                  <a:pt x="11603469" y="3071420"/>
                  <a:pt x="11564262" y="3026325"/>
                </a:cubicBezTo>
                <a:cubicBezTo>
                  <a:pt x="11578964" y="2987673"/>
                  <a:pt x="11612458" y="3019883"/>
                  <a:pt x="11632058" y="3032771"/>
                </a:cubicBezTo>
                <a:cubicBezTo>
                  <a:pt x="11661466" y="3045651"/>
                  <a:pt x="11690869" y="3052093"/>
                  <a:pt x="11720273" y="3052093"/>
                </a:cubicBezTo>
                <a:cubicBezTo>
                  <a:pt x="11763567" y="3058532"/>
                  <a:pt x="11822378" y="3058532"/>
                  <a:pt x="11856686" y="2981231"/>
                </a:cubicBezTo>
                <a:lnTo>
                  <a:pt x="11723900" y="2878355"/>
                </a:lnTo>
                <a:lnTo>
                  <a:pt x="11701314" y="2890636"/>
                </a:lnTo>
                <a:lnTo>
                  <a:pt x="11535728" y="2984054"/>
                </a:lnTo>
                <a:lnTo>
                  <a:pt x="11541298" y="2986005"/>
                </a:lnTo>
                <a:cubicBezTo>
                  <a:pt x="11548372" y="2988483"/>
                  <a:pt x="11555446" y="2991787"/>
                  <a:pt x="11562521" y="2998395"/>
                </a:cubicBezTo>
                <a:cubicBezTo>
                  <a:pt x="11551909" y="3013261"/>
                  <a:pt x="11533341" y="3020695"/>
                  <a:pt x="11524721" y="3003970"/>
                </a:cubicBezTo>
                <a:lnTo>
                  <a:pt x="11522450" y="2991546"/>
                </a:lnTo>
                <a:lnTo>
                  <a:pt x="11430010" y="3043698"/>
                </a:lnTo>
                <a:cubicBezTo>
                  <a:pt x="11412316" y="2966818"/>
                  <a:pt x="11489529" y="2954444"/>
                  <a:pt x="11517926" y="2937115"/>
                </a:cubicBezTo>
                <a:lnTo>
                  <a:pt x="11681772" y="2847325"/>
                </a:lnTo>
                <a:lnTo>
                  <a:pt x="11587485" y="2785113"/>
                </a:lnTo>
                <a:lnTo>
                  <a:pt x="11539193" y="2809977"/>
                </a:lnTo>
                <a:cubicBezTo>
                  <a:pt x="11522081" y="2818489"/>
                  <a:pt x="11504604" y="2826030"/>
                  <a:pt x="11486779" y="2830004"/>
                </a:cubicBezTo>
                <a:cubicBezTo>
                  <a:pt x="11474893" y="2832655"/>
                  <a:pt x="11462856" y="2833719"/>
                  <a:pt x="11450670" y="2832429"/>
                </a:cubicBezTo>
                <a:cubicBezTo>
                  <a:pt x="11477130" y="2809962"/>
                  <a:pt x="11510880" y="2764322"/>
                  <a:pt x="11549399" y="2765181"/>
                </a:cubicBezTo>
                <a:lnTo>
                  <a:pt x="11561649" y="2768066"/>
                </a:lnTo>
                <a:lnTo>
                  <a:pt x="11534857" y="2750389"/>
                </a:lnTo>
                <a:cubicBezTo>
                  <a:pt x="11564058" y="2734553"/>
                  <a:pt x="11593259" y="2719857"/>
                  <a:pt x="11622550" y="2706621"/>
                </a:cubicBezTo>
                <a:lnTo>
                  <a:pt x="11673211" y="2686518"/>
                </a:lnTo>
                <a:lnTo>
                  <a:pt x="11678267" y="2682290"/>
                </a:lnTo>
                <a:lnTo>
                  <a:pt x="11679368" y="2684075"/>
                </a:lnTo>
                <a:lnTo>
                  <a:pt x="11710780" y="2671610"/>
                </a:lnTo>
                <a:cubicBezTo>
                  <a:pt x="11769897" y="2651614"/>
                  <a:pt x="11829730" y="2638730"/>
                  <a:pt x="11890992" y="2635508"/>
                </a:cubicBezTo>
                <a:cubicBezTo>
                  <a:pt x="11919989" y="2635508"/>
                  <a:pt x="11950416" y="2637119"/>
                  <a:pt x="11981455" y="2640340"/>
                </a:cubicBezTo>
                <a:lnTo>
                  <a:pt x="12052729" y="2651313"/>
                </a:lnTo>
                <a:lnTo>
                  <a:pt x="12133627" y="2612171"/>
                </a:lnTo>
                <a:lnTo>
                  <a:pt x="12123068" y="2606942"/>
                </a:lnTo>
                <a:cubicBezTo>
                  <a:pt x="12094450" y="2589268"/>
                  <a:pt x="12063991" y="2558742"/>
                  <a:pt x="12056633" y="2552316"/>
                </a:cubicBezTo>
                <a:cubicBezTo>
                  <a:pt x="11973230" y="2476269"/>
                  <a:pt x="11875930" y="2527681"/>
                  <a:pt x="11797432" y="2431283"/>
                </a:cubicBezTo>
                <a:cubicBezTo>
                  <a:pt x="11813377" y="2424857"/>
                  <a:pt x="11829577" y="2423250"/>
                  <a:pt x="11845830" y="2424957"/>
                </a:cubicBezTo>
                <a:cubicBezTo>
                  <a:pt x="11894582" y="2430078"/>
                  <a:pt x="11943795" y="2465022"/>
                  <a:pt x="11987949" y="2489122"/>
                </a:cubicBezTo>
                <a:lnTo>
                  <a:pt x="12057064" y="2523704"/>
                </a:lnTo>
                <a:lnTo>
                  <a:pt x="12113730" y="2481502"/>
                </a:lnTo>
                <a:cubicBezTo>
                  <a:pt x="12162599" y="2446351"/>
                  <a:pt x="12179423" y="2440400"/>
                  <a:pt x="12246718" y="2416598"/>
                </a:cubicBezTo>
                <a:cubicBezTo>
                  <a:pt x="12207217" y="2454790"/>
                  <a:pt x="12197342" y="2464338"/>
                  <a:pt x="12134576" y="2492294"/>
                </a:cubicBezTo>
                <a:lnTo>
                  <a:pt x="12059079" y="2524712"/>
                </a:lnTo>
                <a:lnTo>
                  <a:pt x="12178465" y="2584448"/>
                </a:lnTo>
                <a:lnTo>
                  <a:pt x="12177237" y="2591070"/>
                </a:lnTo>
                <a:lnTo>
                  <a:pt x="12369931" y="2497836"/>
                </a:lnTo>
                <a:cubicBezTo>
                  <a:pt x="12485306" y="2445086"/>
                  <a:pt x="12601393" y="2395432"/>
                  <a:pt x="12719433" y="2349376"/>
                </a:cubicBezTo>
                <a:cubicBezTo>
                  <a:pt x="12692299" y="2344827"/>
                  <a:pt x="12657598" y="2358211"/>
                  <a:pt x="12636729" y="2314442"/>
                </a:cubicBezTo>
                <a:cubicBezTo>
                  <a:pt x="13016374" y="2029186"/>
                  <a:pt x="13493506" y="1999428"/>
                  <a:pt x="13947691" y="1991142"/>
                </a:cubicBezTo>
                <a:cubicBezTo>
                  <a:pt x="14156159" y="1986339"/>
                  <a:pt x="14364150" y="2030217"/>
                  <a:pt x="14576335" y="2088420"/>
                </a:cubicBezTo>
                <a:cubicBezTo>
                  <a:pt x="14685522" y="2117259"/>
                  <a:pt x="14793852" y="2146296"/>
                  <a:pt x="14903162" y="2179604"/>
                </a:cubicBezTo>
                <a:cubicBezTo>
                  <a:pt x="14927205" y="2190261"/>
                  <a:pt x="14965037" y="2213936"/>
                  <a:pt x="14990665" y="2208037"/>
                </a:cubicBezTo>
                <a:cubicBezTo>
                  <a:pt x="15006038" y="2204499"/>
                  <a:pt x="15079755" y="2219914"/>
                  <a:pt x="15106884" y="2224464"/>
                </a:cubicBezTo>
                <a:cubicBezTo>
                  <a:pt x="15128570" y="2224870"/>
                  <a:pt x="15151235" y="2229548"/>
                  <a:pt x="15179219" y="2233901"/>
                </a:cubicBezTo>
                <a:cubicBezTo>
                  <a:pt x="15230071" y="2243785"/>
                  <a:pt x="15283606" y="2269242"/>
                  <a:pt x="15333275" y="2274001"/>
                </a:cubicBezTo>
                <a:cubicBezTo>
                  <a:pt x="15384127" y="2283885"/>
                  <a:pt x="15433028" y="2261838"/>
                  <a:pt x="15475937" y="2241168"/>
                </a:cubicBezTo>
                <a:cubicBezTo>
                  <a:pt x="15506692" y="2234090"/>
                  <a:pt x="15594645" y="2170673"/>
                  <a:pt x="15626091" y="2217405"/>
                </a:cubicBezTo>
                <a:cubicBezTo>
                  <a:pt x="15656031" y="2253689"/>
                  <a:pt x="15607987" y="2275539"/>
                  <a:pt x="15592613" y="2279078"/>
                </a:cubicBezTo>
                <a:cubicBezTo>
                  <a:pt x="15552784" y="2293641"/>
                  <a:pt x="15512956" y="2308204"/>
                  <a:pt x="15474312" y="2327891"/>
                </a:cubicBezTo>
                <a:cubicBezTo>
                  <a:pt x="15454992" y="2337734"/>
                  <a:pt x="15452884" y="2348114"/>
                  <a:pt x="15448531" y="2376100"/>
                </a:cubicBezTo>
                <a:lnTo>
                  <a:pt x="15445245" y="2385238"/>
                </a:lnTo>
                <a:lnTo>
                  <a:pt x="15586750" y="2329076"/>
                </a:lnTo>
                <a:cubicBezTo>
                  <a:pt x="15873951" y="2210603"/>
                  <a:pt x="16159375" y="2078544"/>
                  <a:pt x="16444572" y="1924742"/>
                </a:cubicBezTo>
                <a:cubicBezTo>
                  <a:pt x="16634077" y="1821669"/>
                  <a:pt x="16824399" y="1763692"/>
                  <a:pt x="17019620" y="1687460"/>
                </a:cubicBezTo>
                <a:cubicBezTo>
                  <a:pt x="17111922" y="1648809"/>
                  <a:pt x="17209941" y="1610158"/>
                  <a:pt x="17302243" y="1565063"/>
                </a:cubicBezTo>
                <a:cubicBezTo>
                  <a:pt x="17389644" y="1521042"/>
                  <a:pt x="17648579" y="1366435"/>
                  <a:pt x="17686970" y="1347109"/>
                </a:cubicBezTo>
                <a:cubicBezTo>
                  <a:pt x="17731078" y="1328857"/>
                  <a:pt x="17780088" y="1303088"/>
                  <a:pt x="17824197" y="1283762"/>
                </a:cubicBezTo>
                <a:cubicBezTo>
                  <a:pt x="17921400" y="1232226"/>
                  <a:pt x="18013701" y="1187133"/>
                  <a:pt x="18111721" y="1135596"/>
                </a:cubicBezTo>
                <a:cubicBezTo>
                  <a:pt x="18302042" y="1040023"/>
                  <a:pt x="18496447" y="936952"/>
                  <a:pt x="18686768" y="847839"/>
                </a:cubicBezTo>
                <a:cubicBezTo>
                  <a:pt x="19067411" y="662097"/>
                  <a:pt x="19451320" y="489240"/>
                  <a:pt x="19836863" y="347518"/>
                </a:cubicBezTo>
                <a:cubicBezTo>
                  <a:pt x="20027185" y="277731"/>
                  <a:pt x="20221589" y="213312"/>
                  <a:pt x="20416811" y="174661"/>
                </a:cubicBezTo>
                <a:cubicBezTo>
                  <a:pt x="20612035" y="136009"/>
                  <a:pt x="20812158" y="110242"/>
                  <a:pt x="21006563" y="79106"/>
                </a:cubicBezTo>
                <a:cubicBezTo>
                  <a:pt x="21201785" y="53338"/>
                  <a:pt x="21401907" y="27571"/>
                  <a:pt x="21597129" y="14688"/>
                </a:cubicBezTo>
                <a:cubicBezTo>
                  <a:pt x="21620817" y="14687"/>
                  <a:pt x="21650223" y="14688"/>
                  <a:pt x="21674729" y="8245"/>
                </a:cubicBezTo>
                <a:cubicBezTo>
                  <a:pt x="21694332" y="8246"/>
                  <a:pt x="21713937" y="-4638"/>
                  <a:pt x="21733539" y="1804"/>
                </a:cubicBezTo>
                <a:cubicBezTo>
                  <a:pt x="21743342" y="8246"/>
                  <a:pt x="21748243" y="21129"/>
                  <a:pt x="21753144" y="34013"/>
                </a:cubicBezTo>
                <a:cubicBezTo>
                  <a:pt x="21767847" y="34013"/>
                  <a:pt x="21776833" y="34013"/>
                  <a:pt x="21791535" y="34013"/>
                </a:cubicBezTo>
                <a:cubicBezTo>
                  <a:pt x="21811139" y="34013"/>
                  <a:pt x="21835644" y="27571"/>
                  <a:pt x="21860148" y="34013"/>
                </a:cubicBezTo>
                <a:cubicBezTo>
                  <a:pt x="21952450" y="34013"/>
                  <a:pt x="22050471" y="53338"/>
                  <a:pt x="22142771" y="98432"/>
                </a:cubicBezTo>
                <a:cubicBezTo>
                  <a:pt x="22142772" y="72664"/>
                  <a:pt x="22142772" y="53338"/>
                  <a:pt x="22142771" y="34013"/>
                </a:cubicBezTo>
                <a:cubicBezTo>
                  <a:pt x="22157475" y="34013"/>
                  <a:pt x="22172177" y="34013"/>
                  <a:pt x="22186880" y="40455"/>
                </a:cubicBezTo>
                <a:cubicBezTo>
                  <a:pt x="22284084" y="46897"/>
                  <a:pt x="22381286" y="53338"/>
                  <a:pt x="22479305" y="72664"/>
                </a:cubicBezTo>
                <a:cubicBezTo>
                  <a:pt x="22528315" y="85548"/>
                  <a:pt x="22576508" y="98432"/>
                  <a:pt x="22620617" y="116684"/>
                </a:cubicBezTo>
                <a:cubicBezTo>
                  <a:pt x="22664726" y="136009"/>
                  <a:pt x="22703933" y="168219"/>
                  <a:pt x="22747225" y="187545"/>
                </a:cubicBezTo>
                <a:cubicBezTo>
                  <a:pt x="22845245" y="219754"/>
                  <a:pt x="22937546" y="226196"/>
                  <a:pt x="23034749" y="251964"/>
                </a:cubicBezTo>
                <a:cubicBezTo>
                  <a:pt x="23127867" y="277731"/>
                  <a:pt x="23225071" y="308867"/>
                  <a:pt x="23323089" y="334635"/>
                </a:cubicBezTo>
                <a:cubicBezTo>
                  <a:pt x="23420292" y="366845"/>
                  <a:pt x="23517496" y="399054"/>
                  <a:pt x="23615514" y="424822"/>
                </a:cubicBezTo>
                <a:cubicBezTo>
                  <a:pt x="23707816" y="450588"/>
                  <a:pt x="23805019" y="469915"/>
                  <a:pt x="23898138" y="520375"/>
                </a:cubicBezTo>
                <a:cubicBezTo>
                  <a:pt x="23995343" y="565469"/>
                  <a:pt x="24088459" y="623446"/>
                  <a:pt x="24180761" y="674982"/>
                </a:cubicBezTo>
                <a:cubicBezTo>
                  <a:pt x="24229771" y="700749"/>
                  <a:pt x="24273062" y="725443"/>
                  <a:pt x="24322071" y="751211"/>
                </a:cubicBezTo>
                <a:cubicBezTo>
                  <a:pt x="24341678" y="764095"/>
                  <a:pt x="24380884" y="776978"/>
                  <a:pt x="24380883" y="834955"/>
                </a:cubicBezTo>
                <a:cubicBezTo>
                  <a:pt x="24326973" y="815629"/>
                  <a:pt x="24278781" y="796304"/>
                  <a:pt x="24229770" y="776978"/>
                </a:cubicBezTo>
                <a:cubicBezTo>
                  <a:pt x="23844227" y="623446"/>
                  <a:pt x="23454598" y="489240"/>
                  <a:pt x="23064153" y="392612"/>
                </a:cubicBezTo>
                <a:cubicBezTo>
                  <a:pt x="22674527" y="295983"/>
                  <a:pt x="22279181" y="258406"/>
                  <a:pt x="21884654" y="219754"/>
                </a:cubicBezTo>
                <a:cubicBezTo>
                  <a:pt x="21884654" y="239080"/>
                  <a:pt x="21889555" y="284173"/>
                  <a:pt x="21874852" y="284173"/>
                </a:cubicBezTo>
                <a:cubicBezTo>
                  <a:pt x="21860149" y="284174"/>
                  <a:pt x="21865050" y="232637"/>
                  <a:pt x="21860148" y="219754"/>
                </a:cubicBezTo>
                <a:cubicBezTo>
                  <a:pt x="21811138" y="277731"/>
                  <a:pt x="21753145" y="193987"/>
                  <a:pt x="21699233" y="219754"/>
                </a:cubicBezTo>
                <a:cubicBezTo>
                  <a:pt x="21674729" y="232638"/>
                  <a:pt x="21650224" y="258406"/>
                  <a:pt x="21625718" y="245522"/>
                </a:cubicBezTo>
                <a:lnTo>
                  <a:pt x="21612760" y="241641"/>
                </a:lnTo>
                <a:lnTo>
                  <a:pt x="21616644" y="250369"/>
                </a:lnTo>
                <a:cubicBezTo>
                  <a:pt x="21614748" y="253778"/>
                  <a:pt x="21613800" y="257188"/>
                  <a:pt x="21612093" y="258040"/>
                </a:cubicBezTo>
                <a:lnTo>
                  <a:pt x="21609738" y="257364"/>
                </a:lnTo>
                <a:lnTo>
                  <a:pt x="21611832" y="264847"/>
                </a:lnTo>
                <a:cubicBezTo>
                  <a:pt x="21538318" y="258406"/>
                  <a:pt x="21464804" y="251964"/>
                  <a:pt x="21397007" y="251964"/>
                </a:cubicBezTo>
                <a:cubicBezTo>
                  <a:pt x="21397006" y="264847"/>
                  <a:pt x="21401908" y="290615"/>
                  <a:pt x="21397006" y="303499"/>
                </a:cubicBezTo>
                <a:cubicBezTo>
                  <a:pt x="21392106" y="315309"/>
                  <a:pt x="21362700" y="315309"/>
                  <a:pt x="21357799" y="315309"/>
                </a:cubicBezTo>
                <a:cubicBezTo>
                  <a:pt x="21338195" y="308867"/>
                  <a:pt x="21338194" y="277731"/>
                  <a:pt x="21328393" y="258406"/>
                </a:cubicBezTo>
                <a:cubicBezTo>
                  <a:pt x="21318592" y="239080"/>
                  <a:pt x="21294904" y="245522"/>
                  <a:pt x="21294903" y="284173"/>
                </a:cubicBezTo>
                <a:cubicBezTo>
                  <a:pt x="21303889" y="284173"/>
                  <a:pt x="21313689" y="284173"/>
                  <a:pt x="21323492" y="284173"/>
                </a:cubicBezTo>
                <a:cubicBezTo>
                  <a:pt x="21323491" y="315309"/>
                  <a:pt x="21299803" y="315309"/>
                  <a:pt x="21289186" y="308867"/>
                </a:cubicBezTo>
                <a:cubicBezTo>
                  <a:pt x="21275299" y="303499"/>
                  <a:pt x="21280201" y="271289"/>
                  <a:pt x="21280201" y="251964"/>
                </a:cubicBezTo>
                <a:cubicBezTo>
                  <a:pt x="21245893" y="277731"/>
                  <a:pt x="21206685" y="290616"/>
                  <a:pt x="21172379" y="290615"/>
                </a:cubicBezTo>
                <a:cubicBezTo>
                  <a:pt x="21162577" y="290615"/>
                  <a:pt x="21147873" y="277731"/>
                  <a:pt x="21143790" y="303499"/>
                </a:cubicBezTo>
                <a:cubicBezTo>
                  <a:pt x="21138889" y="328193"/>
                  <a:pt x="21133172" y="341076"/>
                  <a:pt x="21119284" y="347518"/>
                </a:cubicBezTo>
                <a:cubicBezTo>
                  <a:pt x="21089878" y="360402"/>
                  <a:pt x="21055573" y="353960"/>
                  <a:pt x="21026166" y="360402"/>
                </a:cubicBezTo>
                <a:cubicBezTo>
                  <a:pt x="20986958" y="366845"/>
                  <a:pt x="20948567" y="379728"/>
                  <a:pt x="20909359" y="386170"/>
                </a:cubicBezTo>
                <a:cubicBezTo>
                  <a:pt x="21006563" y="386169"/>
                  <a:pt x="21099681" y="379728"/>
                  <a:pt x="21196884" y="373286"/>
                </a:cubicBezTo>
                <a:cubicBezTo>
                  <a:pt x="21221388" y="373286"/>
                  <a:pt x="21250793" y="373286"/>
                  <a:pt x="21275299" y="379727"/>
                </a:cubicBezTo>
                <a:cubicBezTo>
                  <a:pt x="21294903" y="379728"/>
                  <a:pt x="21308789" y="360402"/>
                  <a:pt x="21328394" y="347518"/>
                </a:cubicBezTo>
                <a:cubicBezTo>
                  <a:pt x="21362700" y="321751"/>
                  <a:pt x="21406809" y="341076"/>
                  <a:pt x="21441116" y="341076"/>
                </a:cubicBezTo>
                <a:cubicBezTo>
                  <a:pt x="21538319" y="347518"/>
                  <a:pt x="21635520" y="353960"/>
                  <a:pt x="21733540" y="347518"/>
                </a:cubicBezTo>
                <a:cubicBezTo>
                  <a:pt x="21816040" y="347518"/>
                  <a:pt x="21899357" y="341076"/>
                  <a:pt x="21976956" y="373285"/>
                </a:cubicBezTo>
                <a:cubicBezTo>
                  <a:pt x="21991658" y="379727"/>
                  <a:pt x="22006360" y="386170"/>
                  <a:pt x="22016163" y="360403"/>
                </a:cubicBezTo>
                <a:cubicBezTo>
                  <a:pt x="22021064" y="341076"/>
                  <a:pt x="22021064" y="315309"/>
                  <a:pt x="22035767" y="321751"/>
                </a:cubicBezTo>
                <a:cubicBezTo>
                  <a:pt x="22060272" y="321751"/>
                  <a:pt x="22088861" y="366844"/>
                  <a:pt x="22118267" y="373285"/>
                </a:cubicBezTo>
                <a:cubicBezTo>
                  <a:pt x="22162375" y="386170"/>
                  <a:pt x="22206484" y="386170"/>
                  <a:pt x="22254676" y="392612"/>
                </a:cubicBezTo>
                <a:cubicBezTo>
                  <a:pt x="22298786" y="399054"/>
                  <a:pt x="22347796" y="405496"/>
                  <a:pt x="22395989" y="411937"/>
                </a:cubicBezTo>
                <a:cubicBezTo>
                  <a:pt x="22494008" y="431264"/>
                  <a:pt x="22591210" y="450589"/>
                  <a:pt x="22693315" y="463473"/>
                </a:cubicBezTo>
                <a:cubicBezTo>
                  <a:pt x="22727622" y="469915"/>
                  <a:pt x="22766829" y="476356"/>
                  <a:pt x="22806038" y="476356"/>
                </a:cubicBezTo>
                <a:cubicBezTo>
                  <a:pt x="22820740" y="476356"/>
                  <a:pt x="22859947" y="476356"/>
                  <a:pt x="22859948" y="526818"/>
                </a:cubicBezTo>
                <a:cubicBezTo>
                  <a:pt x="22766829" y="539702"/>
                  <a:pt x="22679428" y="476356"/>
                  <a:pt x="22586309" y="508565"/>
                </a:cubicBezTo>
                <a:cubicBezTo>
                  <a:pt x="22571608" y="513934"/>
                  <a:pt x="22556905" y="539702"/>
                  <a:pt x="22547919" y="495682"/>
                </a:cubicBezTo>
                <a:cubicBezTo>
                  <a:pt x="22543017" y="463473"/>
                  <a:pt x="22523414" y="463473"/>
                  <a:pt x="22508712" y="469915"/>
                </a:cubicBezTo>
                <a:cubicBezTo>
                  <a:pt x="22464602" y="476356"/>
                  <a:pt x="22420493" y="476356"/>
                  <a:pt x="22377202" y="476356"/>
                </a:cubicBezTo>
                <a:cubicBezTo>
                  <a:pt x="22181980" y="476356"/>
                  <a:pt x="21986757" y="450588"/>
                  <a:pt x="21791536" y="437706"/>
                </a:cubicBezTo>
                <a:cubicBezTo>
                  <a:pt x="21689431" y="437705"/>
                  <a:pt x="21592230" y="431263"/>
                  <a:pt x="21494210" y="437705"/>
                </a:cubicBezTo>
                <a:cubicBezTo>
                  <a:pt x="21455818" y="437706"/>
                  <a:pt x="21411709" y="424821"/>
                  <a:pt x="21372501" y="437705"/>
                </a:cubicBezTo>
                <a:cubicBezTo>
                  <a:pt x="21362700" y="444147"/>
                  <a:pt x="21352898" y="463473"/>
                  <a:pt x="21338194" y="463473"/>
                </a:cubicBezTo>
                <a:cubicBezTo>
                  <a:pt x="21328394" y="469915"/>
                  <a:pt x="21313690" y="463473"/>
                  <a:pt x="21303889" y="457031"/>
                </a:cubicBezTo>
                <a:cubicBezTo>
                  <a:pt x="21221389" y="431263"/>
                  <a:pt x="21133172" y="482798"/>
                  <a:pt x="21050670" y="501050"/>
                </a:cubicBezTo>
                <a:cubicBezTo>
                  <a:pt x="20953469" y="520376"/>
                  <a:pt x="20855449" y="526817"/>
                  <a:pt x="20758247" y="546144"/>
                </a:cubicBezTo>
                <a:cubicBezTo>
                  <a:pt x="20709236" y="552586"/>
                  <a:pt x="20661044" y="565469"/>
                  <a:pt x="20607132" y="571911"/>
                </a:cubicBezTo>
                <a:cubicBezTo>
                  <a:pt x="20592429" y="571911"/>
                  <a:pt x="20567925" y="565469"/>
                  <a:pt x="20553223" y="584795"/>
                </a:cubicBezTo>
                <a:cubicBezTo>
                  <a:pt x="20548321" y="597678"/>
                  <a:pt x="20553223" y="617005"/>
                  <a:pt x="20548322" y="636330"/>
                </a:cubicBezTo>
                <a:cubicBezTo>
                  <a:pt x="20543420" y="706117"/>
                  <a:pt x="20456020" y="674982"/>
                  <a:pt x="20436416" y="674982"/>
                </a:cubicBezTo>
                <a:cubicBezTo>
                  <a:pt x="20436416" y="649214"/>
                  <a:pt x="20441316" y="623446"/>
                  <a:pt x="20421712" y="617005"/>
                </a:cubicBezTo>
                <a:cubicBezTo>
                  <a:pt x="20407010" y="610563"/>
                  <a:pt x="20392307" y="617005"/>
                  <a:pt x="20377605" y="617005"/>
                </a:cubicBezTo>
                <a:cubicBezTo>
                  <a:pt x="20377604" y="655655"/>
                  <a:pt x="20407009" y="642772"/>
                  <a:pt x="20407009" y="674982"/>
                </a:cubicBezTo>
                <a:cubicBezTo>
                  <a:pt x="20377604" y="687865"/>
                  <a:pt x="20349014" y="694307"/>
                  <a:pt x="20319608" y="706117"/>
                </a:cubicBezTo>
                <a:cubicBezTo>
                  <a:pt x="20319608" y="687865"/>
                  <a:pt x="20319609" y="668540"/>
                  <a:pt x="20319609" y="649214"/>
                </a:cubicBezTo>
                <a:cubicBezTo>
                  <a:pt x="20295104" y="674982"/>
                  <a:pt x="20270600" y="706117"/>
                  <a:pt x="20246094" y="731884"/>
                </a:cubicBezTo>
                <a:cubicBezTo>
                  <a:pt x="20226490" y="668540"/>
                  <a:pt x="20193001" y="662098"/>
                  <a:pt x="20158693" y="674982"/>
                </a:cubicBezTo>
                <a:cubicBezTo>
                  <a:pt x="20148892" y="674981"/>
                  <a:pt x="20139090" y="694307"/>
                  <a:pt x="20153794" y="706117"/>
                </a:cubicBezTo>
                <a:cubicBezTo>
                  <a:pt x="20168497" y="719001"/>
                  <a:pt x="20188100" y="706117"/>
                  <a:pt x="20202802" y="706117"/>
                </a:cubicBezTo>
                <a:cubicBezTo>
                  <a:pt x="20206886" y="706117"/>
                  <a:pt x="20226490" y="719001"/>
                  <a:pt x="20221589" y="738326"/>
                </a:cubicBezTo>
                <a:cubicBezTo>
                  <a:pt x="20211788" y="757653"/>
                  <a:pt x="20178298" y="744769"/>
                  <a:pt x="20168496" y="738327"/>
                </a:cubicBezTo>
                <a:cubicBezTo>
                  <a:pt x="20158694" y="735105"/>
                  <a:pt x="20148891" y="730275"/>
                  <a:pt x="20139091" y="725577"/>
                </a:cubicBezTo>
                <a:lnTo>
                  <a:pt x="20130211" y="721970"/>
                </a:lnTo>
                <a:lnTo>
                  <a:pt x="20109684" y="713633"/>
                </a:lnTo>
                <a:cubicBezTo>
                  <a:pt x="20090081" y="706117"/>
                  <a:pt x="20070476" y="713633"/>
                  <a:pt x="20046789" y="706117"/>
                </a:cubicBezTo>
                <a:cubicBezTo>
                  <a:pt x="20046789" y="757653"/>
                  <a:pt x="20099882" y="738327"/>
                  <a:pt x="20075378" y="802745"/>
                </a:cubicBezTo>
                <a:cubicBezTo>
                  <a:pt x="20060674" y="828514"/>
                  <a:pt x="20036986" y="809187"/>
                  <a:pt x="20022283" y="809188"/>
                </a:cubicBezTo>
                <a:cubicBezTo>
                  <a:pt x="19997778" y="815630"/>
                  <a:pt x="19978175" y="828514"/>
                  <a:pt x="19958570" y="822071"/>
                </a:cubicBezTo>
                <a:cubicBezTo>
                  <a:pt x="19938966" y="822072"/>
                  <a:pt x="19938966" y="770536"/>
                  <a:pt x="19919364" y="770536"/>
                </a:cubicBezTo>
                <a:cubicBezTo>
                  <a:pt x="19904661" y="776978"/>
                  <a:pt x="19894859" y="796304"/>
                  <a:pt x="19880972" y="809188"/>
                </a:cubicBezTo>
                <a:cubicBezTo>
                  <a:pt x="19866269" y="828514"/>
                  <a:pt x="19827062" y="867164"/>
                  <a:pt x="19812359" y="847839"/>
                </a:cubicBezTo>
                <a:cubicBezTo>
                  <a:pt x="19807458" y="834955"/>
                  <a:pt x="19807457" y="815629"/>
                  <a:pt x="19802557" y="802745"/>
                </a:cubicBezTo>
                <a:cubicBezTo>
                  <a:pt x="19792754" y="802745"/>
                  <a:pt x="19782953" y="809187"/>
                  <a:pt x="19773151" y="815629"/>
                </a:cubicBezTo>
                <a:cubicBezTo>
                  <a:pt x="19778051" y="828514"/>
                  <a:pt x="19778052" y="847839"/>
                  <a:pt x="19782953" y="860723"/>
                </a:cubicBezTo>
                <a:cubicBezTo>
                  <a:pt x="19724957" y="892933"/>
                  <a:pt x="19666145" y="936953"/>
                  <a:pt x="19602434" y="936952"/>
                </a:cubicBezTo>
                <a:cubicBezTo>
                  <a:pt x="19626937" y="918700"/>
                  <a:pt x="19651442" y="892933"/>
                  <a:pt x="19675948" y="873606"/>
                </a:cubicBezTo>
                <a:cubicBezTo>
                  <a:pt x="19641642" y="880049"/>
                  <a:pt x="19607335" y="873606"/>
                  <a:pt x="19573027" y="899375"/>
                </a:cubicBezTo>
                <a:cubicBezTo>
                  <a:pt x="19544439" y="924068"/>
                  <a:pt x="19515033" y="943394"/>
                  <a:pt x="19480726" y="956277"/>
                </a:cubicBezTo>
                <a:cubicBezTo>
                  <a:pt x="19446419" y="969162"/>
                  <a:pt x="19412929" y="994929"/>
                  <a:pt x="19378622" y="1014254"/>
                </a:cubicBezTo>
                <a:cubicBezTo>
                  <a:pt x="19354117" y="1027139"/>
                  <a:pt x="19324711" y="1040023"/>
                  <a:pt x="19300207" y="1078691"/>
                </a:cubicBezTo>
                <a:cubicBezTo>
                  <a:pt x="19295306" y="1059366"/>
                  <a:pt x="19295306" y="1040023"/>
                  <a:pt x="19290406" y="1020696"/>
                </a:cubicBezTo>
                <a:cubicBezTo>
                  <a:pt x="19266717" y="1052924"/>
                  <a:pt x="19247113" y="1085134"/>
                  <a:pt x="19217707" y="1091576"/>
                </a:cubicBezTo>
                <a:cubicBezTo>
                  <a:pt x="19198920" y="1098018"/>
                  <a:pt x="19184217" y="1085134"/>
                  <a:pt x="19164613" y="1123786"/>
                </a:cubicBezTo>
                <a:cubicBezTo>
                  <a:pt x="19135208" y="1180690"/>
                  <a:pt x="19091916" y="1200016"/>
                  <a:pt x="19052708" y="1212900"/>
                </a:cubicBezTo>
                <a:cubicBezTo>
                  <a:pt x="19028203" y="1225784"/>
                  <a:pt x="19003698" y="1238669"/>
                  <a:pt x="18979194" y="1257995"/>
                </a:cubicBezTo>
                <a:cubicBezTo>
                  <a:pt x="18955505" y="1277320"/>
                  <a:pt x="18931001" y="1270879"/>
                  <a:pt x="18906495" y="1277320"/>
                </a:cubicBezTo>
                <a:cubicBezTo>
                  <a:pt x="18857485" y="1290205"/>
                  <a:pt x="18808477" y="1334225"/>
                  <a:pt x="18760283" y="1366435"/>
                </a:cubicBezTo>
                <a:cubicBezTo>
                  <a:pt x="18818277" y="1353551"/>
                  <a:pt x="18877090" y="1328857"/>
                  <a:pt x="18935901" y="1334225"/>
                </a:cubicBezTo>
                <a:cubicBezTo>
                  <a:pt x="18949787" y="1334225"/>
                  <a:pt x="18974292" y="1347109"/>
                  <a:pt x="18984094" y="1315972"/>
                </a:cubicBezTo>
                <a:cubicBezTo>
                  <a:pt x="18993896" y="1303088"/>
                  <a:pt x="18993897" y="1270879"/>
                  <a:pt x="19003698" y="1264437"/>
                </a:cubicBezTo>
                <a:cubicBezTo>
                  <a:pt x="19033104" y="1257995"/>
                  <a:pt x="19062510" y="1264437"/>
                  <a:pt x="19087015" y="1257995"/>
                </a:cubicBezTo>
                <a:cubicBezTo>
                  <a:pt x="19111519" y="1257995"/>
                  <a:pt x="19140109" y="1245110"/>
                  <a:pt x="19164613" y="1232226"/>
                </a:cubicBezTo>
                <a:cubicBezTo>
                  <a:pt x="19189118" y="1219342"/>
                  <a:pt x="19217707" y="1187133"/>
                  <a:pt x="19247113" y="1212900"/>
                </a:cubicBezTo>
                <a:cubicBezTo>
                  <a:pt x="19256915" y="1219342"/>
                  <a:pt x="19275702" y="1238668"/>
                  <a:pt x="19275702" y="1200016"/>
                </a:cubicBezTo>
                <a:cubicBezTo>
                  <a:pt x="19268351" y="1200016"/>
                  <a:pt x="19262429" y="1200016"/>
                  <a:pt x="19257119" y="1197600"/>
                </a:cubicBezTo>
                <a:lnTo>
                  <a:pt x="19246509" y="1185564"/>
                </a:lnTo>
                <a:lnTo>
                  <a:pt x="19253391" y="1198331"/>
                </a:lnTo>
                <a:cubicBezTo>
                  <a:pt x="19250797" y="1204747"/>
                  <a:pt x="19245611" y="1206351"/>
                  <a:pt x="19242368" y="1203143"/>
                </a:cubicBezTo>
                <a:lnTo>
                  <a:pt x="19242951" y="1181528"/>
                </a:lnTo>
                <a:lnTo>
                  <a:pt x="19242212" y="1180689"/>
                </a:lnTo>
                <a:lnTo>
                  <a:pt x="19242971" y="1180737"/>
                </a:lnTo>
                <a:lnTo>
                  <a:pt x="19243016" y="1179084"/>
                </a:lnTo>
                <a:lnTo>
                  <a:pt x="19243941" y="1180799"/>
                </a:lnTo>
                <a:lnTo>
                  <a:pt x="19267840" y="1182300"/>
                </a:lnTo>
                <a:cubicBezTo>
                  <a:pt x="19275702" y="1182300"/>
                  <a:pt x="19283053" y="1180690"/>
                  <a:pt x="19290405" y="1174248"/>
                </a:cubicBezTo>
                <a:cubicBezTo>
                  <a:pt x="19305108" y="1161364"/>
                  <a:pt x="19300207" y="1135596"/>
                  <a:pt x="19300206" y="1110901"/>
                </a:cubicBezTo>
                <a:cubicBezTo>
                  <a:pt x="19329613" y="1135596"/>
                  <a:pt x="19368821" y="1206458"/>
                  <a:pt x="19329613" y="1257995"/>
                </a:cubicBezTo>
                <a:cubicBezTo>
                  <a:pt x="19290405" y="1309530"/>
                  <a:pt x="19247113" y="1315972"/>
                  <a:pt x="19203821" y="1321342"/>
                </a:cubicBezTo>
                <a:cubicBezTo>
                  <a:pt x="19203821" y="1303089"/>
                  <a:pt x="19203821" y="1264437"/>
                  <a:pt x="19189118" y="1264436"/>
                </a:cubicBezTo>
                <a:cubicBezTo>
                  <a:pt x="19189118" y="1290205"/>
                  <a:pt x="19194020" y="1315972"/>
                  <a:pt x="19189119" y="1340667"/>
                </a:cubicBezTo>
                <a:cubicBezTo>
                  <a:pt x="19184217" y="1379318"/>
                  <a:pt x="19149911" y="1359993"/>
                  <a:pt x="19140108" y="1353551"/>
                </a:cubicBezTo>
                <a:cubicBezTo>
                  <a:pt x="19115604" y="1353551"/>
                  <a:pt x="19096816" y="1347109"/>
                  <a:pt x="19072312" y="1353551"/>
                </a:cubicBezTo>
                <a:cubicBezTo>
                  <a:pt x="19052708" y="1359993"/>
                  <a:pt x="19057608" y="1392203"/>
                  <a:pt x="19042906" y="1417971"/>
                </a:cubicBezTo>
                <a:cubicBezTo>
                  <a:pt x="19028203" y="1443738"/>
                  <a:pt x="19008599" y="1443738"/>
                  <a:pt x="18993897" y="1450180"/>
                </a:cubicBezTo>
                <a:cubicBezTo>
                  <a:pt x="18974292" y="1456622"/>
                  <a:pt x="18955506" y="1469507"/>
                  <a:pt x="18935901" y="1488833"/>
                </a:cubicBezTo>
                <a:cubicBezTo>
                  <a:pt x="18916297" y="1514601"/>
                  <a:pt x="18896693" y="1514601"/>
                  <a:pt x="18872188" y="1508158"/>
                </a:cubicBezTo>
                <a:cubicBezTo>
                  <a:pt x="18857486" y="1508158"/>
                  <a:pt x="18842782" y="1495275"/>
                  <a:pt x="18842782" y="1539294"/>
                </a:cubicBezTo>
                <a:cubicBezTo>
                  <a:pt x="18926099" y="1526411"/>
                  <a:pt x="19008599" y="1495275"/>
                  <a:pt x="19091916" y="1456622"/>
                </a:cubicBezTo>
                <a:cubicBezTo>
                  <a:pt x="19179316" y="1424413"/>
                  <a:pt x="19266717" y="1392203"/>
                  <a:pt x="19349216" y="1359993"/>
                </a:cubicBezTo>
                <a:cubicBezTo>
                  <a:pt x="19373721" y="1353551"/>
                  <a:pt x="19388424" y="1321341"/>
                  <a:pt x="19408029" y="1315973"/>
                </a:cubicBezTo>
                <a:cubicBezTo>
                  <a:pt x="19426815" y="1303088"/>
                  <a:pt x="19446420" y="1303088"/>
                  <a:pt x="19470924" y="1296646"/>
                </a:cubicBezTo>
                <a:cubicBezTo>
                  <a:pt x="19510132" y="1283762"/>
                  <a:pt x="19554241" y="1264437"/>
                  <a:pt x="19597533" y="1251552"/>
                </a:cubicBezTo>
                <a:cubicBezTo>
                  <a:pt x="19680848" y="1225784"/>
                  <a:pt x="19768250" y="1200016"/>
                  <a:pt x="19851565" y="1167807"/>
                </a:cubicBezTo>
                <a:cubicBezTo>
                  <a:pt x="20206886" y="1059366"/>
                  <a:pt x="20563025" y="962719"/>
                  <a:pt x="20924064" y="892933"/>
                </a:cubicBezTo>
                <a:cubicBezTo>
                  <a:pt x="20924064" y="930510"/>
                  <a:pt x="20894656" y="918700"/>
                  <a:pt x="20894657" y="956278"/>
                </a:cubicBezTo>
                <a:cubicBezTo>
                  <a:pt x="20909360" y="956277"/>
                  <a:pt x="20924064" y="956278"/>
                  <a:pt x="20938766" y="956278"/>
                </a:cubicBezTo>
                <a:cubicBezTo>
                  <a:pt x="20938766" y="930510"/>
                  <a:pt x="20938766" y="911184"/>
                  <a:pt x="20938766" y="892932"/>
                </a:cubicBezTo>
                <a:cubicBezTo>
                  <a:pt x="20958370" y="892933"/>
                  <a:pt x="20977157" y="892933"/>
                  <a:pt x="20996761" y="918700"/>
                </a:cubicBezTo>
                <a:cubicBezTo>
                  <a:pt x="20996761" y="886491"/>
                  <a:pt x="20996761" y="854281"/>
                  <a:pt x="20996761" y="822071"/>
                </a:cubicBezTo>
                <a:cubicBezTo>
                  <a:pt x="21006563" y="809187"/>
                  <a:pt x="21016364" y="796304"/>
                  <a:pt x="21021266" y="783420"/>
                </a:cubicBezTo>
                <a:cubicBezTo>
                  <a:pt x="21006563" y="764095"/>
                  <a:pt x="20991860" y="744769"/>
                  <a:pt x="20977157" y="725443"/>
                </a:cubicBezTo>
                <a:cubicBezTo>
                  <a:pt x="20991859" y="719001"/>
                  <a:pt x="21021265" y="725443"/>
                  <a:pt x="21021266" y="674982"/>
                </a:cubicBezTo>
                <a:cubicBezTo>
                  <a:pt x="21006563" y="674982"/>
                  <a:pt x="20943666" y="642772"/>
                  <a:pt x="20938766" y="700749"/>
                </a:cubicBezTo>
                <a:cubicBezTo>
                  <a:pt x="20928963" y="770536"/>
                  <a:pt x="20899558" y="770536"/>
                  <a:pt x="20870152" y="783420"/>
                </a:cubicBezTo>
                <a:cubicBezTo>
                  <a:pt x="20797454" y="815630"/>
                  <a:pt x="20723940" y="841397"/>
                  <a:pt x="20651243" y="860723"/>
                </a:cubicBezTo>
                <a:cubicBezTo>
                  <a:pt x="20651242" y="815630"/>
                  <a:pt x="20641440" y="757653"/>
                  <a:pt x="20656143" y="719001"/>
                </a:cubicBezTo>
                <a:cubicBezTo>
                  <a:pt x="20665128" y="694307"/>
                  <a:pt x="20689633" y="687865"/>
                  <a:pt x="20704335" y="681424"/>
                </a:cubicBezTo>
                <a:cubicBezTo>
                  <a:pt x="20723940" y="674982"/>
                  <a:pt x="20743544" y="668540"/>
                  <a:pt x="20763148" y="662097"/>
                </a:cubicBezTo>
                <a:cubicBezTo>
                  <a:pt x="20840746" y="623446"/>
                  <a:pt x="20928963" y="604121"/>
                  <a:pt x="21011463" y="597679"/>
                </a:cubicBezTo>
                <a:cubicBezTo>
                  <a:pt x="21050671" y="597679"/>
                  <a:pt x="21089878" y="604121"/>
                  <a:pt x="21133172" y="610563"/>
                </a:cubicBezTo>
                <a:cubicBezTo>
                  <a:pt x="21143790" y="610563"/>
                  <a:pt x="21172379" y="604121"/>
                  <a:pt x="21177280" y="629888"/>
                </a:cubicBezTo>
                <a:cubicBezTo>
                  <a:pt x="21187082" y="649214"/>
                  <a:pt x="21162577" y="655655"/>
                  <a:pt x="21157677" y="655655"/>
                </a:cubicBezTo>
                <a:cubicBezTo>
                  <a:pt x="21124186" y="655656"/>
                  <a:pt x="21099680" y="623446"/>
                  <a:pt x="21080077" y="706117"/>
                </a:cubicBezTo>
                <a:cubicBezTo>
                  <a:pt x="21075175" y="731884"/>
                  <a:pt x="21065374" y="738327"/>
                  <a:pt x="21050670" y="738326"/>
                </a:cubicBezTo>
                <a:cubicBezTo>
                  <a:pt x="21045771" y="770536"/>
                  <a:pt x="21040869" y="802745"/>
                  <a:pt x="21040870" y="841397"/>
                </a:cubicBezTo>
                <a:cubicBezTo>
                  <a:pt x="21060474" y="841397"/>
                  <a:pt x="21084979" y="847839"/>
                  <a:pt x="21104582" y="847839"/>
                </a:cubicBezTo>
                <a:cubicBezTo>
                  <a:pt x="21124185" y="854281"/>
                  <a:pt x="21147874" y="841397"/>
                  <a:pt x="21162576" y="860723"/>
                </a:cubicBezTo>
                <a:cubicBezTo>
                  <a:pt x="21182180" y="886491"/>
                  <a:pt x="21147874" y="899375"/>
                  <a:pt x="21143790" y="899375"/>
                </a:cubicBezTo>
                <a:cubicBezTo>
                  <a:pt x="21124186" y="899375"/>
                  <a:pt x="21104581" y="892933"/>
                  <a:pt x="21084978" y="892932"/>
                </a:cubicBezTo>
                <a:cubicBezTo>
                  <a:pt x="21075176" y="892933"/>
                  <a:pt x="21045770" y="880048"/>
                  <a:pt x="21035969" y="905816"/>
                </a:cubicBezTo>
                <a:cubicBezTo>
                  <a:pt x="21031067" y="936952"/>
                  <a:pt x="21060474" y="930510"/>
                  <a:pt x="21065374" y="930510"/>
                </a:cubicBezTo>
                <a:cubicBezTo>
                  <a:pt x="21109484" y="930510"/>
                  <a:pt x="21147873" y="924068"/>
                  <a:pt x="21191983" y="924068"/>
                </a:cubicBezTo>
                <a:cubicBezTo>
                  <a:pt x="21372502" y="918700"/>
                  <a:pt x="21553021" y="918700"/>
                  <a:pt x="21733540" y="911184"/>
                </a:cubicBezTo>
                <a:cubicBezTo>
                  <a:pt x="21918960" y="911184"/>
                  <a:pt x="22103563" y="924068"/>
                  <a:pt x="22288984" y="918700"/>
                </a:cubicBezTo>
                <a:cubicBezTo>
                  <a:pt x="22328192" y="918700"/>
                  <a:pt x="22367400" y="905816"/>
                  <a:pt x="22405790" y="924068"/>
                </a:cubicBezTo>
                <a:cubicBezTo>
                  <a:pt x="22425395" y="930510"/>
                  <a:pt x="22440098" y="949835"/>
                  <a:pt x="22459702" y="949836"/>
                </a:cubicBezTo>
                <a:cubicBezTo>
                  <a:pt x="22474405" y="949835"/>
                  <a:pt x="22494008" y="943394"/>
                  <a:pt x="22508712" y="943394"/>
                </a:cubicBezTo>
                <a:cubicBezTo>
                  <a:pt x="22528314" y="943394"/>
                  <a:pt x="22543017" y="962719"/>
                  <a:pt x="22561805" y="982045"/>
                </a:cubicBezTo>
                <a:cubicBezTo>
                  <a:pt x="22581409" y="1001371"/>
                  <a:pt x="22601013" y="994929"/>
                  <a:pt x="22625517" y="994929"/>
                </a:cubicBezTo>
                <a:cubicBezTo>
                  <a:pt x="22654924" y="988487"/>
                  <a:pt x="22693316" y="982045"/>
                  <a:pt x="22717818" y="1033580"/>
                </a:cubicBezTo>
                <a:cubicBezTo>
                  <a:pt x="22479304" y="1007813"/>
                  <a:pt x="22244876" y="1001371"/>
                  <a:pt x="22011263" y="1001371"/>
                </a:cubicBezTo>
                <a:cubicBezTo>
                  <a:pt x="22123167" y="1027139"/>
                  <a:pt x="22239974" y="1052924"/>
                  <a:pt x="22352697" y="1078691"/>
                </a:cubicBezTo>
                <a:cubicBezTo>
                  <a:pt x="22405791" y="1098017"/>
                  <a:pt x="22464602" y="1110902"/>
                  <a:pt x="22518512" y="1123786"/>
                </a:cubicBezTo>
                <a:cubicBezTo>
                  <a:pt x="22571607" y="1129156"/>
                  <a:pt x="22615716" y="1180689"/>
                  <a:pt x="22664725" y="1187133"/>
                </a:cubicBezTo>
                <a:cubicBezTo>
                  <a:pt x="22776630" y="1206458"/>
                  <a:pt x="22888538" y="1245110"/>
                  <a:pt x="23005343" y="1270879"/>
                </a:cubicBezTo>
                <a:cubicBezTo>
                  <a:pt x="23059254" y="1290205"/>
                  <a:pt x="23118065" y="1296646"/>
                  <a:pt x="23171976" y="1315972"/>
                </a:cubicBezTo>
                <a:cubicBezTo>
                  <a:pt x="23195664" y="1328856"/>
                  <a:pt x="23220168" y="1340667"/>
                  <a:pt x="23249574" y="1340667"/>
                </a:cubicBezTo>
                <a:cubicBezTo>
                  <a:pt x="23259376" y="1340667"/>
                  <a:pt x="23264277" y="1321342"/>
                  <a:pt x="23274079" y="1321342"/>
                </a:cubicBezTo>
                <a:cubicBezTo>
                  <a:pt x="23283883" y="1321341"/>
                  <a:pt x="23293683" y="1321342"/>
                  <a:pt x="23303486" y="1321341"/>
                </a:cubicBezTo>
                <a:cubicBezTo>
                  <a:pt x="23303485" y="1359993"/>
                  <a:pt x="23274080" y="1347108"/>
                  <a:pt x="23274080" y="1385761"/>
                </a:cubicBezTo>
                <a:cubicBezTo>
                  <a:pt x="23415391" y="1437297"/>
                  <a:pt x="23556702" y="1488833"/>
                  <a:pt x="23698014" y="1545737"/>
                </a:cubicBezTo>
                <a:cubicBezTo>
                  <a:pt x="23766629" y="1571506"/>
                  <a:pt x="23834423" y="1603716"/>
                  <a:pt x="23903038" y="1635925"/>
                </a:cubicBezTo>
                <a:cubicBezTo>
                  <a:pt x="23932443" y="1655251"/>
                  <a:pt x="23966754" y="1661693"/>
                  <a:pt x="23995342" y="1687461"/>
                </a:cubicBezTo>
                <a:cubicBezTo>
                  <a:pt x="24014946" y="1693903"/>
                  <a:pt x="24000244" y="1757249"/>
                  <a:pt x="24019846" y="1757249"/>
                </a:cubicBezTo>
                <a:cubicBezTo>
                  <a:pt x="24019845" y="1719671"/>
                  <a:pt x="24014946" y="1693903"/>
                  <a:pt x="24034549" y="1687460"/>
                </a:cubicBezTo>
                <a:cubicBezTo>
                  <a:pt x="24049253" y="1687460"/>
                  <a:pt x="24049254" y="1655251"/>
                  <a:pt x="24049253" y="1629483"/>
                </a:cubicBezTo>
                <a:cubicBezTo>
                  <a:pt x="24141555" y="1635925"/>
                  <a:pt x="24229770" y="1648809"/>
                  <a:pt x="24317171" y="1693904"/>
                </a:cubicBezTo>
                <a:cubicBezTo>
                  <a:pt x="24361280" y="1713230"/>
                  <a:pt x="24395588" y="1750807"/>
                  <a:pt x="24434794" y="1783018"/>
                </a:cubicBezTo>
                <a:cubicBezTo>
                  <a:pt x="24473185" y="1815228"/>
                  <a:pt x="24512394" y="1808786"/>
                  <a:pt x="24551602" y="1815228"/>
                </a:cubicBezTo>
                <a:cubicBezTo>
                  <a:pt x="24727222" y="1847438"/>
                  <a:pt x="24902837" y="1949436"/>
                  <a:pt x="25072739" y="2052508"/>
                </a:cubicBezTo>
                <a:cubicBezTo>
                  <a:pt x="25419075" y="2270461"/>
                  <a:pt x="25745807" y="2577531"/>
                  <a:pt x="26082341" y="2840587"/>
                </a:cubicBezTo>
                <a:cubicBezTo>
                  <a:pt x="26077440" y="2853469"/>
                  <a:pt x="26072538" y="2885678"/>
                  <a:pt x="26062734" y="2885678"/>
                </a:cubicBezTo>
                <a:lnTo>
                  <a:pt x="26062203" y="2885567"/>
                </a:lnTo>
                <a:lnTo>
                  <a:pt x="26062720" y="2890427"/>
                </a:lnTo>
                <a:cubicBezTo>
                  <a:pt x="26062151" y="2895240"/>
                  <a:pt x="26061010" y="2900051"/>
                  <a:pt x="26061010" y="2906469"/>
                </a:cubicBezTo>
                <a:cubicBezTo>
                  <a:pt x="26058737" y="2900051"/>
                  <a:pt x="26056463" y="2895240"/>
                  <a:pt x="26055895" y="2890427"/>
                </a:cubicBezTo>
                <a:lnTo>
                  <a:pt x="26057740" y="2884640"/>
                </a:lnTo>
                <a:lnTo>
                  <a:pt x="26051094" y="2883262"/>
                </a:lnTo>
                <a:cubicBezTo>
                  <a:pt x="26046808" y="2882456"/>
                  <a:pt x="26043132" y="2882457"/>
                  <a:pt x="26043132" y="2885678"/>
                </a:cubicBezTo>
                <a:cubicBezTo>
                  <a:pt x="26048034" y="2911443"/>
                  <a:pt x="26077440" y="2930773"/>
                  <a:pt x="26087241" y="2943653"/>
                </a:cubicBezTo>
                <a:cubicBezTo>
                  <a:pt x="26106844" y="2961905"/>
                  <a:pt x="26126450" y="2974792"/>
                  <a:pt x="26141151" y="3000557"/>
                </a:cubicBezTo>
                <a:cubicBezTo>
                  <a:pt x="26126450" y="3039210"/>
                  <a:pt x="26092142" y="2974792"/>
                  <a:pt x="26072539" y="2955462"/>
                </a:cubicBezTo>
                <a:cubicBezTo>
                  <a:pt x="26048032" y="2930773"/>
                  <a:pt x="25994122" y="2930774"/>
                  <a:pt x="25975334" y="2885678"/>
                </a:cubicBezTo>
                <a:cubicBezTo>
                  <a:pt x="25965533" y="2866351"/>
                  <a:pt x="25970433" y="2834146"/>
                  <a:pt x="25965533" y="2808368"/>
                </a:cubicBezTo>
                <a:cubicBezTo>
                  <a:pt x="25965533" y="2782594"/>
                  <a:pt x="25950831" y="2769713"/>
                  <a:pt x="25936127" y="2756831"/>
                </a:cubicBezTo>
                <a:cubicBezTo>
                  <a:pt x="25901821" y="2725694"/>
                  <a:pt x="25862612" y="2712811"/>
                  <a:pt x="25829122" y="2693485"/>
                </a:cubicBezTo>
                <a:cubicBezTo>
                  <a:pt x="25789916" y="2667719"/>
                  <a:pt x="25750708" y="2648392"/>
                  <a:pt x="25711499" y="2629066"/>
                </a:cubicBezTo>
                <a:cubicBezTo>
                  <a:pt x="25677193" y="2609741"/>
                  <a:pt x="25648605" y="2564645"/>
                  <a:pt x="25614297" y="2545320"/>
                </a:cubicBezTo>
                <a:cubicBezTo>
                  <a:pt x="25589793" y="2533510"/>
                  <a:pt x="25555485" y="2571087"/>
                  <a:pt x="25555484" y="2507744"/>
                </a:cubicBezTo>
                <a:cubicBezTo>
                  <a:pt x="25550585" y="2469091"/>
                  <a:pt x="25487686" y="2456208"/>
                  <a:pt x="25472985" y="2443323"/>
                </a:cubicBezTo>
                <a:cubicBezTo>
                  <a:pt x="25312071" y="2354208"/>
                  <a:pt x="25146253" y="2257579"/>
                  <a:pt x="24980437" y="2160948"/>
                </a:cubicBezTo>
                <a:lnTo>
                  <a:pt x="24867320" y="2097299"/>
                </a:lnTo>
                <a:lnTo>
                  <a:pt x="24866387" y="2099119"/>
                </a:lnTo>
                <a:cubicBezTo>
                  <a:pt x="24864517" y="2099119"/>
                  <a:pt x="24862021" y="2097090"/>
                  <a:pt x="24859529" y="2093030"/>
                </a:cubicBezTo>
                <a:lnTo>
                  <a:pt x="24859765" y="2093030"/>
                </a:lnTo>
                <a:lnTo>
                  <a:pt x="24736206" y="2020298"/>
                </a:lnTo>
                <a:cubicBezTo>
                  <a:pt x="24697815" y="1994530"/>
                  <a:pt x="24663507" y="1968762"/>
                  <a:pt x="24624300" y="1955878"/>
                </a:cubicBezTo>
                <a:cubicBezTo>
                  <a:pt x="24585093" y="1949436"/>
                  <a:pt x="24551602" y="1962320"/>
                  <a:pt x="24512394" y="1968762"/>
                </a:cubicBezTo>
                <a:cubicBezTo>
                  <a:pt x="24619400" y="2039624"/>
                  <a:pt x="24727222" y="2091161"/>
                  <a:pt x="24834226" y="2154507"/>
                </a:cubicBezTo>
                <a:cubicBezTo>
                  <a:pt x="24882418" y="2186720"/>
                  <a:pt x="24931428" y="2218924"/>
                  <a:pt x="24980438" y="2251140"/>
                </a:cubicBezTo>
                <a:cubicBezTo>
                  <a:pt x="24985337" y="2257579"/>
                  <a:pt x="25009842" y="2270461"/>
                  <a:pt x="25009842" y="2283347"/>
                </a:cubicBezTo>
                <a:cubicBezTo>
                  <a:pt x="25000040" y="2309116"/>
                  <a:pt x="24980438" y="2302677"/>
                  <a:pt x="24980438" y="2334883"/>
                </a:cubicBezTo>
                <a:cubicBezTo>
                  <a:pt x="24995140" y="2341325"/>
                  <a:pt x="25009842" y="2346692"/>
                  <a:pt x="25024547" y="2359574"/>
                </a:cubicBezTo>
                <a:cubicBezTo>
                  <a:pt x="25024547" y="2341325"/>
                  <a:pt x="25019646" y="2315557"/>
                  <a:pt x="25029448" y="2302677"/>
                </a:cubicBezTo>
                <a:cubicBezTo>
                  <a:pt x="25039248" y="2283347"/>
                  <a:pt x="25053137" y="2289786"/>
                  <a:pt x="25067839" y="2289786"/>
                </a:cubicBezTo>
                <a:cubicBezTo>
                  <a:pt x="25058037" y="2309115"/>
                  <a:pt x="25059261" y="2323341"/>
                  <a:pt x="25064774" y="2333676"/>
                </a:cubicBezTo>
                <a:lnTo>
                  <a:pt x="25065585" y="2334410"/>
                </a:lnTo>
                <a:lnTo>
                  <a:pt x="25070067" y="2320335"/>
                </a:lnTo>
                <a:cubicBezTo>
                  <a:pt x="25072469" y="2326750"/>
                  <a:pt x="25072469" y="2331560"/>
                  <a:pt x="25071866" y="2336373"/>
                </a:cubicBezTo>
                <a:lnTo>
                  <a:pt x="25071487" y="2339756"/>
                </a:lnTo>
                <a:lnTo>
                  <a:pt x="25087441" y="2354208"/>
                </a:lnTo>
                <a:cubicBezTo>
                  <a:pt x="25102147" y="2354208"/>
                  <a:pt x="25107046" y="2341324"/>
                  <a:pt x="25116849" y="2341324"/>
                </a:cubicBezTo>
                <a:cubicBezTo>
                  <a:pt x="25131551" y="2334883"/>
                  <a:pt x="25141351" y="2346693"/>
                  <a:pt x="25151154" y="2354207"/>
                </a:cubicBezTo>
                <a:cubicBezTo>
                  <a:pt x="25141352" y="2378902"/>
                  <a:pt x="25121749" y="2391784"/>
                  <a:pt x="25111948" y="2411124"/>
                </a:cubicBezTo>
                <a:cubicBezTo>
                  <a:pt x="25131551" y="2430441"/>
                  <a:pt x="25151154" y="2449765"/>
                  <a:pt x="25165859" y="2475531"/>
                </a:cubicBezTo>
                <a:cubicBezTo>
                  <a:pt x="25151154" y="2494858"/>
                  <a:pt x="25126650" y="2475531"/>
                  <a:pt x="25107046" y="2456208"/>
                </a:cubicBezTo>
                <a:cubicBezTo>
                  <a:pt x="25082541" y="2436882"/>
                  <a:pt x="25062938" y="2423999"/>
                  <a:pt x="25039249" y="2411124"/>
                </a:cubicBezTo>
                <a:cubicBezTo>
                  <a:pt x="24985338" y="2372460"/>
                  <a:pt x="24936327" y="2341325"/>
                  <a:pt x="24888136" y="2309116"/>
                </a:cubicBezTo>
                <a:cubicBezTo>
                  <a:pt x="24844027" y="2276903"/>
                  <a:pt x="24809719" y="2231810"/>
                  <a:pt x="24760712" y="2218924"/>
                </a:cubicBezTo>
                <a:cubicBezTo>
                  <a:pt x="24712517" y="2206043"/>
                  <a:pt x="24663506" y="2180274"/>
                  <a:pt x="24619401" y="2160948"/>
                </a:cubicBezTo>
                <a:cubicBezTo>
                  <a:pt x="24405390" y="2065392"/>
                  <a:pt x="24195466" y="1975204"/>
                  <a:pt x="23980638" y="1892531"/>
                </a:cubicBezTo>
                <a:cubicBezTo>
                  <a:pt x="23791133" y="1815228"/>
                  <a:pt x="23595909" y="1731481"/>
                  <a:pt x="23405589" y="1661693"/>
                </a:cubicBezTo>
                <a:cubicBezTo>
                  <a:pt x="23313287" y="1623041"/>
                  <a:pt x="23215269" y="1590831"/>
                  <a:pt x="23122966" y="1558621"/>
                </a:cubicBezTo>
                <a:cubicBezTo>
                  <a:pt x="23073956" y="1545736"/>
                  <a:pt x="23029848" y="1533926"/>
                  <a:pt x="22986556" y="1501717"/>
                </a:cubicBezTo>
                <a:cubicBezTo>
                  <a:pt x="22952250" y="1475949"/>
                  <a:pt x="22908140" y="1411530"/>
                  <a:pt x="22873834" y="1450180"/>
                </a:cubicBezTo>
                <a:cubicBezTo>
                  <a:pt x="22835442" y="1495275"/>
                  <a:pt x="22801136" y="1456622"/>
                  <a:pt x="22757028" y="1430855"/>
                </a:cubicBezTo>
                <a:cubicBezTo>
                  <a:pt x="22712917" y="1405087"/>
                  <a:pt x="22674527" y="1392204"/>
                  <a:pt x="22630418" y="1379318"/>
                </a:cubicBezTo>
                <a:cubicBezTo>
                  <a:pt x="22543017" y="1353551"/>
                  <a:pt x="22449900" y="1353551"/>
                  <a:pt x="22362499" y="1334225"/>
                </a:cubicBezTo>
                <a:cubicBezTo>
                  <a:pt x="22337993" y="1321342"/>
                  <a:pt x="22142771" y="1251552"/>
                  <a:pt x="22142771" y="1321341"/>
                </a:cubicBezTo>
                <a:cubicBezTo>
                  <a:pt x="22181980" y="1321342"/>
                  <a:pt x="22225272" y="1303088"/>
                  <a:pt x="22264478" y="1321342"/>
                </a:cubicBezTo>
                <a:lnTo>
                  <a:pt x="22283081" y="1331529"/>
                </a:lnTo>
                <a:lnTo>
                  <a:pt x="22280237" y="1319096"/>
                </a:lnTo>
                <a:cubicBezTo>
                  <a:pt x="22284788" y="1306942"/>
                  <a:pt x="22289339" y="1306942"/>
                  <a:pt x="22293889" y="1319096"/>
                </a:cubicBezTo>
                <a:lnTo>
                  <a:pt x="22287173" y="1333770"/>
                </a:lnTo>
                <a:lnTo>
                  <a:pt x="22315939" y="1349525"/>
                </a:lnTo>
                <a:cubicBezTo>
                  <a:pt x="22333093" y="1358382"/>
                  <a:pt x="22350247" y="1366435"/>
                  <a:pt x="22367399" y="1372877"/>
                </a:cubicBezTo>
                <a:cubicBezTo>
                  <a:pt x="22449899" y="1398645"/>
                  <a:pt x="22533216" y="1430855"/>
                  <a:pt x="22610814" y="1456622"/>
                </a:cubicBezTo>
                <a:cubicBezTo>
                  <a:pt x="22771729" y="1514601"/>
                  <a:pt x="22932646" y="1577947"/>
                  <a:pt x="23093561" y="1635925"/>
                </a:cubicBezTo>
                <a:cubicBezTo>
                  <a:pt x="23254476" y="1693903"/>
                  <a:pt x="23415392" y="1757249"/>
                  <a:pt x="23571406" y="1821669"/>
                </a:cubicBezTo>
                <a:cubicBezTo>
                  <a:pt x="23653905" y="1853879"/>
                  <a:pt x="23737222" y="1886089"/>
                  <a:pt x="23819722" y="1918302"/>
                </a:cubicBezTo>
                <a:cubicBezTo>
                  <a:pt x="23854030" y="1931184"/>
                  <a:pt x="23893237" y="1949436"/>
                  <a:pt x="23927543" y="1955878"/>
                </a:cubicBezTo>
                <a:cubicBezTo>
                  <a:pt x="23956134" y="1962320"/>
                  <a:pt x="23947148" y="2020298"/>
                  <a:pt x="23947147" y="2058950"/>
                </a:cubicBezTo>
                <a:cubicBezTo>
                  <a:pt x="23961035" y="2058951"/>
                  <a:pt x="23970835" y="2052508"/>
                  <a:pt x="23980638" y="2058951"/>
                </a:cubicBezTo>
                <a:cubicBezTo>
                  <a:pt x="23990442" y="2058951"/>
                  <a:pt x="23995342" y="2084718"/>
                  <a:pt x="23985538" y="2091161"/>
                </a:cubicBezTo>
                <a:cubicBezTo>
                  <a:pt x="23956134" y="2097602"/>
                  <a:pt x="23922643" y="2071835"/>
                  <a:pt x="23893236" y="2058951"/>
                </a:cubicBezTo>
                <a:cubicBezTo>
                  <a:pt x="23805019" y="2020298"/>
                  <a:pt x="23717619" y="1988087"/>
                  <a:pt x="23630217" y="1955878"/>
                </a:cubicBezTo>
                <a:cubicBezTo>
                  <a:pt x="23454599" y="1892531"/>
                  <a:pt x="23278982" y="1834553"/>
                  <a:pt x="23103362" y="1815228"/>
                </a:cubicBezTo>
                <a:cubicBezTo>
                  <a:pt x="23103362" y="1834554"/>
                  <a:pt x="23103363" y="1860322"/>
                  <a:pt x="23093561" y="1873206"/>
                </a:cubicBezTo>
                <a:cubicBezTo>
                  <a:pt x="23083760" y="1847438"/>
                  <a:pt x="23078857" y="1808786"/>
                  <a:pt x="23059253" y="1795901"/>
                </a:cubicBezTo>
                <a:cubicBezTo>
                  <a:pt x="23044551" y="1776575"/>
                  <a:pt x="23029848" y="1783018"/>
                  <a:pt x="23015962" y="1783018"/>
                </a:cubicBezTo>
                <a:cubicBezTo>
                  <a:pt x="22971853" y="1783018"/>
                  <a:pt x="22927744" y="1776576"/>
                  <a:pt x="22883635" y="1770133"/>
                </a:cubicBezTo>
                <a:cubicBezTo>
                  <a:pt x="22801136" y="1757250"/>
                  <a:pt x="22712918" y="1744365"/>
                  <a:pt x="22630417" y="1726113"/>
                </a:cubicBezTo>
                <a:cubicBezTo>
                  <a:pt x="22454801" y="1687460"/>
                  <a:pt x="22284084" y="1642368"/>
                  <a:pt x="22113367" y="1597273"/>
                </a:cubicBezTo>
                <a:cubicBezTo>
                  <a:pt x="22113367" y="1681019"/>
                  <a:pt x="22069257" y="1687460"/>
                  <a:pt x="22040668" y="1706787"/>
                </a:cubicBezTo>
                <a:cubicBezTo>
                  <a:pt x="22083959" y="1750807"/>
                  <a:pt x="22132970" y="1738997"/>
                  <a:pt x="22181979" y="1750807"/>
                </a:cubicBezTo>
                <a:cubicBezTo>
                  <a:pt x="22196682" y="1750807"/>
                  <a:pt x="22216286" y="1763692"/>
                  <a:pt x="22230988" y="1757250"/>
                </a:cubicBezTo>
                <a:cubicBezTo>
                  <a:pt x="22244876" y="1750807"/>
                  <a:pt x="22244876" y="1726113"/>
                  <a:pt x="22249777" y="1700344"/>
                </a:cubicBezTo>
                <a:cubicBezTo>
                  <a:pt x="22264479" y="1635925"/>
                  <a:pt x="22347796" y="1726113"/>
                  <a:pt x="22367399" y="1738997"/>
                </a:cubicBezTo>
                <a:cubicBezTo>
                  <a:pt x="22387004" y="1750807"/>
                  <a:pt x="22415592" y="1776576"/>
                  <a:pt x="22435197" y="1776575"/>
                </a:cubicBezTo>
                <a:cubicBezTo>
                  <a:pt x="22444998" y="1776576"/>
                  <a:pt x="22449900" y="1744365"/>
                  <a:pt x="22454800" y="1726113"/>
                </a:cubicBezTo>
                <a:cubicBezTo>
                  <a:pt x="22552003" y="1853879"/>
                  <a:pt x="22674528" y="1853879"/>
                  <a:pt x="22786433" y="1860322"/>
                </a:cubicBezTo>
                <a:cubicBezTo>
                  <a:pt x="22820740" y="1860322"/>
                  <a:pt x="22855048" y="1860322"/>
                  <a:pt x="22888537" y="1853879"/>
                </a:cubicBezTo>
                <a:cubicBezTo>
                  <a:pt x="22903239" y="1853879"/>
                  <a:pt x="22917942" y="1847437"/>
                  <a:pt x="22932645" y="1847438"/>
                </a:cubicBezTo>
                <a:cubicBezTo>
                  <a:pt x="22937546" y="1866764"/>
                  <a:pt x="22947348" y="1873206"/>
                  <a:pt x="22962050" y="1879647"/>
                </a:cubicBezTo>
                <a:cubicBezTo>
                  <a:pt x="22991458" y="1892531"/>
                  <a:pt x="23020045" y="1879647"/>
                  <a:pt x="23049451" y="1886089"/>
                </a:cubicBezTo>
                <a:cubicBezTo>
                  <a:pt x="23069056" y="1892531"/>
                  <a:pt x="23093560" y="1905416"/>
                  <a:pt x="23108264" y="1873206"/>
                </a:cubicBezTo>
                <a:cubicBezTo>
                  <a:pt x="23113163" y="1898974"/>
                  <a:pt x="23113164" y="1918302"/>
                  <a:pt x="23118064" y="1936552"/>
                </a:cubicBezTo>
                <a:cubicBezTo>
                  <a:pt x="23122966" y="1944068"/>
                  <a:pt x="23132769" y="1944068"/>
                  <a:pt x="23137670" y="1944068"/>
                </a:cubicBezTo>
                <a:cubicBezTo>
                  <a:pt x="23157273" y="1949436"/>
                  <a:pt x="23176061" y="1955878"/>
                  <a:pt x="23195664" y="1962320"/>
                </a:cubicBezTo>
                <a:cubicBezTo>
                  <a:pt x="23225072" y="1968762"/>
                  <a:pt x="23259376" y="1981646"/>
                  <a:pt x="23288783" y="2013856"/>
                </a:cubicBezTo>
                <a:cubicBezTo>
                  <a:pt x="23205466" y="2000972"/>
                  <a:pt x="23122967" y="1988088"/>
                  <a:pt x="23039651" y="1975204"/>
                </a:cubicBezTo>
                <a:cubicBezTo>
                  <a:pt x="23011061" y="1975204"/>
                  <a:pt x="22957150" y="1994530"/>
                  <a:pt x="22937545" y="1962320"/>
                </a:cubicBezTo>
                <a:lnTo>
                  <a:pt x="22934387" y="1956428"/>
                </a:lnTo>
                <a:lnTo>
                  <a:pt x="22935108" y="1964030"/>
                </a:lnTo>
                <a:lnTo>
                  <a:pt x="22932133" y="1963040"/>
                </a:lnTo>
                <a:lnTo>
                  <a:pt x="22935107" y="1968906"/>
                </a:lnTo>
                <a:cubicBezTo>
                  <a:pt x="22930556" y="1968906"/>
                  <a:pt x="22926006" y="1968906"/>
                  <a:pt x="22921456" y="1968906"/>
                </a:cubicBezTo>
                <a:lnTo>
                  <a:pt x="22925544" y="1960845"/>
                </a:lnTo>
                <a:lnTo>
                  <a:pt x="22924869" y="1960621"/>
                </a:lnTo>
                <a:cubicBezTo>
                  <a:pt x="22923731" y="1958916"/>
                  <a:pt x="22922879" y="1956359"/>
                  <a:pt x="22922309" y="1952523"/>
                </a:cubicBezTo>
                <a:lnTo>
                  <a:pt x="22921576" y="1938988"/>
                </a:lnTo>
                <a:lnTo>
                  <a:pt x="22917942" y="1944068"/>
                </a:lnTo>
                <a:cubicBezTo>
                  <a:pt x="22913041" y="1962320"/>
                  <a:pt x="22898339" y="1962320"/>
                  <a:pt x="22888538" y="1955878"/>
                </a:cubicBezTo>
                <a:cubicBezTo>
                  <a:pt x="22868932" y="1955878"/>
                  <a:pt x="22840343" y="1968762"/>
                  <a:pt x="22820740" y="1949436"/>
                </a:cubicBezTo>
                <a:cubicBezTo>
                  <a:pt x="22810937" y="1936552"/>
                  <a:pt x="22810938" y="1911858"/>
                  <a:pt x="22801137" y="1892531"/>
                </a:cubicBezTo>
                <a:cubicBezTo>
                  <a:pt x="22796236" y="1873206"/>
                  <a:pt x="22781533" y="1866764"/>
                  <a:pt x="22771729" y="1866764"/>
                </a:cubicBezTo>
                <a:cubicBezTo>
                  <a:pt x="22766829" y="1866764"/>
                  <a:pt x="22722719" y="1879647"/>
                  <a:pt x="22727621" y="1905417"/>
                </a:cubicBezTo>
                <a:cubicBezTo>
                  <a:pt x="22737423" y="1931184"/>
                  <a:pt x="22771729" y="1879647"/>
                  <a:pt x="22771730" y="1936552"/>
                </a:cubicBezTo>
                <a:cubicBezTo>
                  <a:pt x="22513612" y="1860322"/>
                  <a:pt x="22254677" y="1808786"/>
                  <a:pt x="21991659" y="1789460"/>
                </a:cubicBezTo>
                <a:cubicBezTo>
                  <a:pt x="21996560" y="1750807"/>
                  <a:pt x="22006361" y="1726113"/>
                  <a:pt x="22021063" y="1713230"/>
                </a:cubicBezTo>
                <a:cubicBezTo>
                  <a:pt x="21923862" y="1603716"/>
                  <a:pt x="21806237" y="1635925"/>
                  <a:pt x="21694332" y="1661693"/>
                </a:cubicBezTo>
                <a:cubicBezTo>
                  <a:pt x="21694332" y="1623041"/>
                  <a:pt x="21728640" y="1635925"/>
                  <a:pt x="21728640" y="1597273"/>
                </a:cubicBezTo>
                <a:cubicBezTo>
                  <a:pt x="21699234" y="1597273"/>
                  <a:pt x="21669828" y="1610157"/>
                  <a:pt x="21645323" y="1597273"/>
                </a:cubicBezTo>
                <a:cubicBezTo>
                  <a:pt x="21635521" y="1590831"/>
                  <a:pt x="21635521" y="1545737"/>
                  <a:pt x="21630619" y="1533927"/>
                </a:cubicBezTo>
                <a:cubicBezTo>
                  <a:pt x="21620818" y="1501717"/>
                  <a:pt x="21587328" y="1501717"/>
                  <a:pt x="21572625" y="1495275"/>
                </a:cubicBezTo>
                <a:cubicBezTo>
                  <a:pt x="21562824" y="1488833"/>
                  <a:pt x="21553022" y="1479170"/>
                  <a:pt x="21542607" y="1469507"/>
                </a:cubicBezTo>
                <a:lnTo>
                  <a:pt x="21540303" y="1467745"/>
                </a:lnTo>
                <a:lnTo>
                  <a:pt x="21542653" y="1481657"/>
                </a:lnTo>
                <a:cubicBezTo>
                  <a:pt x="21542031" y="1485666"/>
                  <a:pt x="21539537" y="1485667"/>
                  <a:pt x="21534549" y="1476042"/>
                </a:cubicBezTo>
                <a:cubicBezTo>
                  <a:pt x="21534549" y="1472834"/>
                  <a:pt x="21535796" y="1469627"/>
                  <a:pt x="21537043" y="1467222"/>
                </a:cubicBezTo>
                <a:lnTo>
                  <a:pt x="21537874" y="1465887"/>
                </a:lnTo>
                <a:lnTo>
                  <a:pt x="21508912" y="1443738"/>
                </a:lnTo>
                <a:cubicBezTo>
                  <a:pt x="21513814" y="1456622"/>
                  <a:pt x="21513813" y="1469506"/>
                  <a:pt x="21518715" y="1475948"/>
                </a:cubicBezTo>
                <a:cubicBezTo>
                  <a:pt x="21523615" y="1488833"/>
                  <a:pt x="21533417" y="1475948"/>
                  <a:pt x="21538319" y="1482392"/>
                </a:cubicBezTo>
                <a:cubicBezTo>
                  <a:pt x="21543220" y="1495275"/>
                  <a:pt x="21538318" y="1521042"/>
                  <a:pt x="21538318" y="1539294"/>
                </a:cubicBezTo>
                <a:cubicBezTo>
                  <a:pt x="21464804" y="1526411"/>
                  <a:pt x="21392105" y="1514601"/>
                  <a:pt x="21313690" y="1508158"/>
                </a:cubicBezTo>
                <a:cubicBezTo>
                  <a:pt x="21362699" y="1430855"/>
                  <a:pt x="21426412" y="1469506"/>
                  <a:pt x="21479506" y="1475949"/>
                </a:cubicBezTo>
                <a:cubicBezTo>
                  <a:pt x="21479506" y="1450181"/>
                  <a:pt x="21474605" y="1417971"/>
                  <a:pt x="21494209" y="1411530"/>
                </a:cubicBezTo>
                <a:cubicBezTo>
                  <a:pt x="21508911" y="1405087"/>
                  <a:pt x="21518715" y="1411530"/>
                  <a:pt x="21533416" y="1417971"/>
                </a:cubicBezTo>
                <a:cubicBezTo>
                  <a:pt x="21548119" y="1417971"/>
                  <a:pt x="21582427" y="1430855"/>
                  <a:pt x="21582426" y="1385761"/>
                </a:cubicBezTo>
                <a:cubicBezTo>
                  <a:pt x="21464804" y="1392204"/>
                  <a:pt x="21352898" y="1372877"/>
                  <a:pt x="21236092" y="1372877"/>
                </a:cubicBezTo>
                <a:cubicBezTo>
                  <a:pt x="21129087" y="1379318"/>
                  <a:pt x="21016364" y="1385762"/>
                  <a:pt x="20914261" y="1475948"/>
                </a:cubicBezTo>
                <a:cubicBezTo>
                  <a:pt x="20948568" y="1482392"/>
                  <a:pt x="20977157" y="1495275"/>
                  <a:pt x="21006563" y="1508158"/>
                </a:cubicBezTo>
                <a:cubicBezTo>
                  <a:pt x="21006563" y="1526411"/>
                  <a:pt x="21001662" y="1545737"/>
                  <a:pt x="21001662" y="1571506"/>
                </a:cubicBezTo>
                <a:cubicBezTo>
                  <a:pt x="20986958" y="1545736"/>
                  <a:pt x="20977157" y="1545737"/>
                  <a:pt x="20968172" y="1577947"/>
                </a:cubicBezTo>
                <a:cubicBezTo>
                  <a:pt x="20991860" y="1590831"/>
                  <a:pt x="21026166" y="1597273"/>
                  <a:pt x="21006563" y="1668135"/>
                </a:cubicBezTo>
                <a:cubicBezTo>
                  <a:pt x="20996760" y="1706787"/>
                  <a:pt x="20963271" y="1687460"/>
                  <a:pt x="20948568" y="1687460"/>
                </a:cubicBezTo>
                <a:cubicBezTo>
                  <a:pt x="20924063" y="1687460"/>
                  <a:pt x="20909359" y="1706787"/>
                  <a:pt x="20889755" y="1726113"/>
                </a:cubicBezTo>
                <a:cubicBezTo>
                  <a:pt x="20865250" y="1744365"/>
                  <a:pt x="20830944" y="1738997"/>
                  <a:pt x="20802356" y="1738997"/>
                </a:cubicBezTo>
                <a:cubicBezTo>
                  <a:pt x="20777851" y="1738997"/>
                  <a:pt x="20753344" y="1738997"/>
                  <a:pt x="20723939" y="1744365"/>
                </a:cubicBezTo>
                <a:cubicBezTo>
                  <a:pt x="20670846" y="1750807"/>
                  <a:pt x="20612034" y="1763691"/>
                  <a:pt x="20553222" y="1776576"/>
                </a:cubicBezTo>
                <a:cubicBezTo>
                  <a:pt x="20495228" y="1795901"/>
                  <a:pt x="20441316" y="1815228"/>
                  <a:pt x="20382505" y="1815228"/>
                </a:cubicBezTo>
                <a:cubicBezTo>
                  <a:pt x="20353100" y="1815228"/>
                  <a:pt x="20339213" y="1828112"/>
                  <a:pt x="20314709" y="1847437"/>
                </a:cubicBezTo>
                <a:cubicBezTo>
                  <a:pt x="20295104" y="1866764"/>
                  <a:pt x="20270600" y="1860322"/>
                  <a:pt x="20246094" y="1860322"/>
                </a:cubicBezTo>
                <a:cubicBezTo>
                  <a:pt x="20197085" y="1866764"/>
                  <a:pt x="20143991" y="1879647"/>
                  <a:pt x="20094981" y="1918302"/>
                </a:cubicBezTo>
                <a:cubicBezTo>
                  <a:pt x="20075378" y="1936552"/>
                  <a:pt x="20065576" y="1936552"/>
                  <a:pt x="20046789" y="1918302"/>
                </a:cubicBezTo>
                <a:lnTo>
                  <a:pt x="20046583" y="1918226"/>
                </a:lnTo>
                <a:lnTo>
                  <a:pt x="20032161" y="1912866"/>
                </a:lnTo>
                <a:cubicBezTo>
                  <a:pt x="20017689" y="1911053"/>
                  <a:pt x="20003905" y="1918302"/>
                  <a:pt x="19992878" y="1918301"/>
                </a:cubicBezTo>
                <a:cubicBezTo>
                  <a:pt x="20022283" y="1962320"/>
                  <a:pt x="20065576" y="1931184"/>
                  <a:pt x="20090080" y="1988087"/>
                </a:cubicBezTo>
                <a:cubicBezTo>
                  <a:pt x="19919363" y="2039624"/>
                  <a:pt x="19748646" y="2110492"/>
                  <a:pt x="19578746" y="2193158"/>
                </a:cubicBezTo>
                <a:cubicBezTo>
                  <a:pt x="19495429" y="2231810"/>
                  <a:pt x="19412930" y="2264020"/>
                  <a:pt x="19329613" y="2309116"/>
                </a:cubicBezTo>
                <a:cubicBezTo>
                  <a:pt x="19290406" y="2328441"/>
                  <a:pt x="19252014" y="2359574"/>
                  <a:pt x="19212806" y="2391784"/>
                </a:cubicBezTo>
                <a:cubicBezTo>
                  <a:pt x="19194019" y="2404662"/>
                  <a:pt x="19174415" y="2398225"/>
                  <a:pt x="19159712" y="2404662"/>
                </a:cubicBezTo>
                <a:cubicBezTo>
                  <a:pt x="19145009" y="2411124"/>
                  <a:pt x="19149911" y="2443323"/>
                  <a:pt x="19145009" y="2462650"/>
                </a:cubicBezTo>
                <a:cubicBezTo>
                  <a:pt x="19300207" y="2385343"/>
                  <a:pt x="19461122" y="2309116"/>
                  <a:pt x="19617136" y="2244692"/>
                </a:cubicBezTo>
                <a:cubicBezTo>
                  <a:pt x="19617136" y="2264021"/>
                  <a:pt x="19617137" y="2289787"/>
                  <a:pt x="19617137" y="2309116"/>
                </a:cubicBezTo>
                <a:cubicBezTo>
                  <a:pt x="19738844" y="2257579"/>
                  <a:pt x="19856468" y="2199597"/>
                  <a:pt x="19978174" y="2167390"/>
                </a:cubicBezTo>
                <a:cubicBezTo>
                  <a:pt x="20032086" y="2149138"/>
                  <a:pt x="20085179" y="2141620"/>
                  <a:pt x="20143992" y="2154507"/>
                </a:cubicBezTo>
                <a:cubicBezTo>
                  <a:pt x="20153794" y="2160948"/>
                  <a:pt x="20178297" y="2160948"/>
                  <a:pt x="20183199" y="2123371"/>
                </a:cubicBezTo>
                <a:cubicBezTo>
                  <a:pt x="20188100" y="2097602"/>
                  <a:pt x="20193001" y="2078276"/>
                  <a:pt x="20206887" y="2078276"/>
                </a:cubicBezTo>
                <a:cubicBezTo>
                  <a:pt x="20231391" y="2084718"/>
                  <a:pt x="20255897" y="2097602"/>
                  <a:pt x="20280402" y="2097602"/>
                </a:cubicBezTo>
                <a:cubicBezTo>
                  <a:pt x="20300006" y="2097602"/>
                  <a:pt x="20285302" y="2123370"/>
                  <a:pt x="20300005" y="2123370"/>
                </a:cubicBezTo>
                <a:cubicBezTo>
                  <a:pt x="20314709" y="2123371"/>
                  <a:pt x="20329411" y="2129813"/>
                  <a:pt x="20344114" y="2123371"/>
                </a:cubicBezTo>
                <a:cubicBezTo>
                  <a:pt x="20353100" y="2123370"/>
                  <a:pt x="20349015" y="2110492"/>
                  <a:pt x="20349015" y="2097602"/>
                </a:cubicBezTo>
                <a:cubicBezTo>
                  <a:pt x="20353100" y="2084718"/>
                  <a:pt x="20362902" y="2084718"/>
                  <a:pt x="20367802" y="2084718"/>
                </a:cubicBezTo>
                <a:cubicBezTo>
                  <a:pt x="20382505" y="2084718"/>
                  <a:pt x="20397208" y="2084718"/>
                  <a:pt x="20411910" y="2084718"/>
                </a:cubicBezTo>
                <a:cubicBezTo>
                  <a:pt x="20436416" y="2084718"/>
                  <a:pt x="20485425" y="2097602"/>
                  <a:pt x="20485426" y="2033182"/>
                </a:cubicBezTo>
                <a:cubicBezTo>
                  <a:pt x="20485426" y="1975205"/>
                  <a:pt x="20456019" y="1860322"/>
                  <a:pt x="20426615" y="1905416"/>
                </a:cubicBezTo>
                <a:cubicBezTo>
                  <a:pt x="20426614" y="1886089"/>
                  <a:pt x="20421713" y="1866764"/>
                  <a:pt x="20421713" y="1847438"/>
                </a:cubicBezTo>
                <a:cubicBezTo>
                  <a:pt x="20495228" y="1840996"/>
                  <a:pt x="20572827" y="1834553"/>
                  <a:pt x="20651243" y="1828111"/>
                </a:cubicBezTo>
                <a:cubicBezTo>
                  <a:pt x="20612034" y="1840995"/>
                  <a:pt x="20567924" y="1828111"/>
                  <a:pt x="20533619" y="1866764"/>
                </a:cubicBezTo>
                <a:cubicBezTo>
                  <a:pt x="20490326" y="1911858"/>
                  <a:pt x="20582628" y="1918302"/>
                  <a:pt x="20592429" y="1918302"/>
                </a:cubicBezTo>
                <a:cubicBezTo>
                  <a:pt x="20577728" y="1949436"/>
                  <a:pt x="20548321" y="1955878"/>
                  <a:pt x="20533619" y="1981645"/>
                </a:cubicBezTo>
                <a:cubicBezTo>
                  <a:pt x="20509114" y="2033182"/>
                  <a:pt x="20558123" y="2039624"/>
                  <a:pt x="20572827" y="2039624"/>
                </a:cubicBezTo>
                <a:cubicBezTo>
                  <a:pt x="20646340" y="2039624"/>
                  <a:pt x="20728840" y="2071835"/>
                  <a:pt x="20797455" y="2000972"/>
                </a:cubicBezTo>
                <a:cubicBezTo>
                  <a:pt x="20835846" y="1962320"/>
                  <a:pt x="20894657" y="1988087"/>
                  <a:pt x="20933865" y="1988088"/>
                </a:cubicBezTo>
                <a:cubicBezTo>
                  <a:pt x="20982875" y="1981645"/>
                  <a:pt x="21031067" y="1975205"/>
                  <a:pt x="21084978" y="1975204"/>
                </a:cubicBezTo>
                <a:cubicBezTo>
                  <a:pt x="21109484" y="1975204"/>
                  <a:pt x="21133172" y="1975204"/>
                  <a:pt x="21162577" y="1975204"/>
                </a:cubicBezTo>
                <a:cubicBezTo>
                  <a:pt x="21177280" y="1975204"/>
                  <a:pt x="21196883" y="1962320"/>
                  <a:pt x="21211586" y="1968762"/>
                </a:cubicBezTo>
                <a:cubicBezTo>
                  <a:pt x="21221388" y="1975204"/>
                  <a:pt x="21231190" y="1994530"/>
                  <a:pt x="21216488" y="2000972"/>
                </a:cubicBezTo>
                <a:cubicBezTo>
                  <a:pt x="21206685" y="2007414"/>
                  <a:pt x="21191982" y="2000972"/>
                  <a:pt x="21177280" y="2000972"/>
                </a:cubicBezTo>
                <a:cubicBezTo>
                  <a:pt x="21187081" y="2091161"/>
                  <a:pt x="21206685" y="2084718"/>
                  <a:pt x="21245894" y="2052508"/>
                </a:cubicBezTo>
                <a:cubicBezTo>
                  <a:pt x="21260597" y="2033182"/>
                  <a:pt x="21265498" y="2046066"/>
                  <a:pt x="21275299" y="2071834"/>
                </a:cubicBezTo>
                <a:cubicBezTo>
                  <a:pt x="21289186" y="2104044"/>
                  <a:pt x="21303889" y="2091161"/>
                  <a:pt x="21318592" y="2084718"/>
                </a:cubicBezTo>
                <a:cubicBezTo>
                  <a:pt x="21343097" y="2071835"/>
                  <a:pt x="21367600" y="2071835"/>
                  <a:pt x="21387205" y="2065392"/>
                </a:cubicBezTo>
                <a:cubicBezTo>
                  <a:pt x="21406809" y="2065391"/>
                  <a:pt x="21421512" y="2071834"/>
                  <a:pt x="21441116" y="2052508"/>
                </a:cubicBezTo>
                <a:cubicBezTo>
                  <a:pt x="21474606" y="2013856"/>
                  <a:pt x="21513814" y="2033182"/>
                  <a:pt x="21553022" y="2033182"/>
                </a:cubicBezTo>
                <a:cubicBezTo>
                  <a:pt x="21553022" y="1988088"/>
                  <a:pt x="21533417" y="1981645"/>
                  <a:pt x="21518715" y="1968762"/>
                </a:cubicBezTo>
                <a:cubicBezTo>
                  <a:pt x="21543219" y="1968762"/>
                  <a:pt x="21572624" y="1975204"/>
                  <a:pt x="21597129" y="1981646"/>
                </a:cubicBezTo>
                <a:cubicBezTo>
                  <a:pt x="21587328" y="1988088"/>
                  <a:pt x="21577526" y="2000972"/>
                  <a:pt x="21567725" y="2013856"/>
                </a:cubicBezTo>
                <a:cubicBezTo>
                  <a:pt x="21577525" y="2026740"/>
                  <a:pt x="21587328" y="2039624"/>
                  <a:pt x="21597130" y="2058951"/>
                </a:cubicBezTo>
                <a:cubicBezTo>
                  <a:pt x="21606932" y="2046066"/>
                  <a:pt x="21611833" y="2026740"/>
                  <a:pt x="21625719" y="2033182"/>
                </a:cubicBezTo>
                <a:cubicBezTo>
                  <a:pt x="21635520" y="2046067"/>
                  <a:pt x="21645322" y="2058950"/>
                  <a:pt x="21655125" y="2058950"/>
                </a:cubicBezTo>
                <a:cubicBezTo>
                  <a:pt x="21664927" y="2058950"/>
                  <a:pt x="21679629" y="2058950"/>
                  <a:pt x="21689432" y="2065391"/>
                </a:cubicBezTo>
                <a:cubicBezTo>
                  <a:pt x="21704135" y="2071834"/>
                  <a:pt x="21674729" y="2084718"/>
                  <a:pt x="21674729" y="2091161"/>
                </a:cubicBezTo>
                <a:cubicBezTo>
                  <a:pt x="21650223" y="2104044"/>
                  <a:pt x="21625718" y="2097602"/>
                  <a:pt x="21601215" y="2097602"/>
                </a:cubicBezTo>
                <a:cubicBezTo>
                  <a:pt x="21543220" y="2104044"/>
                  <a:pt x="21479507" y="2104044"/>
                  <a:pt x="21421511" y="2110492"/>
                </a:cubicBezTo>
                <a:cubicBezTo>
                  <a:pt x="21392105" y="2116931"/>
                  <a:pt x="21362700" y="2116930"/>
                  <a:pt x="21333295" y="2116930"/>
                </a:cubicBezTo>
                <a:cubicBezTo>
                  <a:pt x="21308790" y="2123370"/>
                  <a:pt x="21285101" y="2116930"/>
                  <a:pt x="21265497" y="2149138"/>
                </a:cubicBezTo>
                <a:cubicBezTo>
                  <a:pt x="21280201" y="2154507"/>
                  <a:pt x="21323492" y="2154507"/>
                  <a:pt x="21328393" y="2193159"/>
                </a:cubicBezTo>
                <a:cubicBezTo>
                  <a:pt x="21328393" y="2212485"/>
                  <a:pt x="21303889" y="2218924"/>
                  <a:pt x="21299804" y="2218924"/>
                </a:cubicBezTo>
                <a:cubicBezTo>
                  <a:pt x="21280201" y="2218924"/>
                  <a:pt x="21260597" y="2225370"/>
                  <a:pt x="21240992" y="2218924"/>
                </a:cubicBezTo>
                <a:cubicBezTo>
                  <a:pt x="21221388" y="2212485"/>
                  <a:pt x="21221389" y="2186720"/>
                  <a:pt x="21221389" y="2149137"/>
                </a:cubicBezTo>
                <a:cubicBezTo>
                  <a:pt x="21143790" y="2160948"/>
                  <a:pt x="21060474" y="2173832"/>
                  <a:pt x="20977157" y="2186720"/>
                </a:cubicBezTo>
                <a:cubicBezTo>
                  <a:pt x="20933864" y="2193159"/>
                  <a:pt x="20894657" y="2206043"/>
                  <a:pt x="20850548" y="2206043"/>
                </a:cubicBezTo>
                <a:cubicBezTo>
                  <a:pt x="20835846" y="2206043"/>
                  <a:pt x="20782752" y="2186720"/>
                  <a:pt x="20777850" y="2238252"/>
                </a:cubicBezTo>
                <a:cubicBezTo>
                  <a:pt x="20777850" y="2264021"/>
                  <a:pt x="20787653" y="2296226"/>
                  <a:pt x="20772950" y="2309116"/>
                </a:cubicBezTo>
                <a:cubicBezTo>
                  <a:pt x="20763147" y="2321999"/>
                  <a:pt x="20748444" y="2315557"/>
                  <a:pt x="20738643" y="2321999"/>
                </a:cubicBezTo>
                <a:cubicBezTo>
                  <a:pt x="20699435" y="2328441"/>
                  <a:pt x="20661044" y="2334884"/>
                  <a:pt x="20616934" y="2341325"/>
                </a:cubicBezTo>
                <a:cubicBezTo>
                  <a:pt x="20538520" y="2359574"/>
                  <a:pt x="20460921" y="2385343"/>
                  <a:pt x="20377605" y="2404662"/>
                </a:cubicBezTo>
                <a:cubicBezTo>
                  <a:pt x="20216689" y="2462650"/>
                  <a:pt x="20050872" y="2507744"/>
                  <a:pt x="19890774" y="2559279"/>
                </a:cubicBezTo>
                <a:cubicBezTo>
                  <a:pt x="19817260" y="2577530"/>
                  <a:pt x="19743745" y="2603300"/>
                  <a:pt x="19671047" y="2616185"/>
                </a:cubicBezTo>
                <a:cubicBezTo>
                  <a:pt x="19656345" y="2616185"/>
                  <a:pt x="19646543" y="2622626"/>
                  <a:pt x="19631840" y="2629066"/>
                </a:cubicBezTo>
                <a:cubicBezTo>
                  <a:pt x="19622037" y="2641951"/>
                  <a:pt x="19622038" y="2667719"/>
                  <a:pt x="19617137" y="2687044"/>
                </a:cubicBezTo>
                <a:cubicBezTo>
                  <a:pt x="19602434" y="2732135"/>
                  <a:pt x="19549339" y="2680603"/>
                  <a:pt x="19534637" y="2674160"/>
                </a:cubicBezTo>
                <a:cubicBezTo>
                  <a:pt x="19534637" y="2693485"/>
                  <a:pt x="19534637" y="2719256"/>
                  <a:pt x="19534637" y="2738580"/>
                </a:cubicBezTo>
                <a:cubicBezTo>
                  <a:pt x="19475825" y="2725694"/>
                  <a:pt x="19422731" y="2750389"/>
                  <a:pt x="19373721" y="2782595"/>
                </a:cubicBezTo>
                <a:cubicBezTo>
                  <a:pt x="19417014" y="2769713"/>
                  <a:pt x="19456221" y="2756831"/>
                  <a:pt x="19500330" y="2750389"/>
                </a:cubicBezTo>
                <a:cubicBezTo>
                  <a:pt x="19539538" y="2745019"/>
                  <a:pt x="19578746" y="2738580"/>
                  <a:pt x="19617137" y="2712811"/>
                </a:cubicBezTo>
                <a:cubicBezTo>
                  <a:pt x="19695553" y="2667719"/>
                  <a:pt x="19782953" y="2667719"/>
                  <a:pt x="19866270" y="2648393"/>
                </a:cubicBezTo>
                <a:cubicBezTo>
                  <a:pt x="20036986" y="2609741"/>
                  <a:pt x="20206886" y="2559278"/>
                  <a:pt x="20377605" y="2494859"/>
                </a:cubicBezTo>
                <a:cubicBezTo>
                  <a:pt x="20377605" y="2514187"/>
                  <a:pt x="20377604" y="2551763"/>
                  <a:pt x="20392307" y="2551763"/>
                </a:cubicBezTo>
                <a:cubicBezTo>
                  <a:pt x="20392307" y="2533510"/>
                  <a:pt x="20392307" y="2514187"/>
                  <a:pt x="20392307" y="2494858"/>
                </a:cubicBezTo>
                <a:cubicBezTo>
                  <a:pt x="20402110" y="2488419"/>
                  <a:pt x="20411911" y="2488418"/>
                  <a:pt x="20426614" y="2481977"/>
                </a:cubicBezTo>
                <a:cubicBezTo>
                  <a:pt x="20441316" y="2481978"/>
                  <a:pt x="20460921" y="2475531"/>
                  <a:pt x="20480524" y="2475531"/>
                </a:cubicBezTo>
                <a:cubicBezTo>
                  <a:pt x="20470722" y="2481977"/>
                  <a:pt x="20465822" y="2494859"/>
                  <a:pt x="20465822" y="2507744"/>
                </a:cubicBezTo>
                <a:cubicBezTo>
                  <a:pt x="20470722" y="2514187"/>
                  <a:pt x="20480525" y="2514187"/>
                  <a:pt x="20490326" y="2520627"/>
                </a:cubicBezTo>
                <a:cubicBezTo>
                  <a:pt x="20490327" y="2430440"/>
                  <a:pt x="20553223" y="2443323"/>
                  <a:pt x="20582628" y="2430441"/>
                </a:cubicBezTo>
                <a:cubicBezTo>
                  <a:pt x="20641440" y="2417558"/>
                  <a:pt x="20694533" y="2404662"/>
                  <a:pt x="20753345" y="2385343"/>
                </a:cubicBezTo>
                <a:cubicBezTo>
                  <a:pt x="20772950" y="2378902"/>
                  <a:pt x="20802355" y="2346692"/>
                  <a:pt x="20821142" y="2372460"/>
                </a:cubicBezTo>
                <a:cubicBezTo>
                  <a:pt x="20840745" y="2391784"/>
                  <a:pt x="20850547" y="2404662"/>
                  <a:pt x="20870153" y="2398225"/>
                </a:cubicBezTo>
                <a:cubicBezTo>
                  <a:pt x="20928964" y="2385343"/>
                  <a:pt x="20986959" y="2378902"/>
                  <a:pt x="21045770" y="2372460"/>
                </a:cubicBezTo>
                <a:cubicBezTo>
                  <a:pt x="21285101" y="2346693"/>
                  <a:pt x="21518714" y="2328441"/>
                  <a:pt x="21753145" y="2334883"/>
                </a:cubicBezTo>
                <a:cubicBezTo>
                  <a:pt x="21733540" y="2334883"/>
                  <a:pt x="21713936" y="2341325"/>
                  <a:pt x="21694333" y="2346692"/>
                </a:cubicBezTo>
                <a:cubicBezTo>
                  <a:pt x="21699233" y="2359574"/>
                  <a:pt x="21704134" y="2372460"/>
                  <a:pt x="21709036" y="2378902"/>
                </a:cubicBezTo>
                <a:cubicBezTo>
                  <a:pt x="21689431" y="2398225"/>
                  <a:pt x="21664927" y="2411124"/>
                  <a:pt x="21640421" y="2443323"/>
                </a:cubicBezTo>
                <a:cubicBezTo>
                  <a:pt x="21630620" y="2456208"/>
                  <a:pt x="21611833" y="2456208"/>
                  <a:pt x="21611833" y="2494858"/>
                </a:cubicBezTo>
                <a:cubicBezTo>
                  <a:pt x="21620818" y="2481977"/>
                  <a:pt x="21635521" y="2469091"/>
                  <a:pt x="21645322" y="2469091"/>
                </a:cubicBezTo>
                <a:cubicBezTo>
                  <a:pt x="21660025" y="2469091"/>
                  <a:pt x="21669827" y="2488418"/>
                  <a:pt x="21679629" y="2494859"/>
                </a:cubicBezTo>
                <a:cubicBezTo>
                  <a:pt x="21694333" y="2501302"/>
                  <a:pt x="21723739" y="2507744"/>
                  <a:pt x="21728639" y="2469091"/>
                </a:cubicBezTo>
                <a:cubicBezTo>
                  <a:pt x="21733540" y="2443323"/>
                  <a:pt x="21728640" y="2391784"/>
                  <a:pt x="21743343" y="2378902"/>
                </a:cubicBezTo>
                <a:cubicBezTo>
                  <a:pt x="21748243" y="2372460"/>
                  <a:pt x="21757227" y="2372460"/>
                  <a:pt x="21762946" y="2359574"/>
                </a:cubicBezTo>
                <a:cubicBezTo>
                  <a:pt x="21767847" y="2354208"/>
                  <a:pt x="21767847" y="2328441"/>
                  <a:pt x="21771932" y="2315557"/>
                </a:cubicBezTo>
                <a:cubicBezTo>
                  <a:pt x="21781733" y="2283347"/>
                  <a:pt x="21811139" y="2302677"/>
                  <a:pt x="21825843" y="2302677"/>
                </a:cubicBezTo>
                <a:cubicBezTo>
                  <a:pt x="21855247" y="2302677"/>
                  <a:pt x="21889555" y="2296226"/>
                  <a:pt x="21918961" y="2289787"/>
                </a:cubicBezTo>
                <a:cubicBezTo>
                  <a:pt x="21937747" y="2283347"/>
                  <a:pt x="21976956" y="2264021"/>
                  <a:pt x="21996560" y="2283347"/>
                </a:cubicBezTo>
                <a:cubicBezTo>
                  <a:pt x="22001460" y="2293011"/>
                  <a:pt x="22003910" y="2307506"/>
                  <a:pt x="22005136" y="2322671"/>
                </a:cubicBezTo>
                <a:lnTo>
                  <a:pt x="22006233" y="2361504"/>
                </a:lnTo>
                <a:lnTo>
                  <a:pt x="22009302" y="2364332"/>
                </a:lnTo>
                <a:cubicBezTo>
                  <a:pt x="22004753" y="2370252"/>
                  <a:pt x="22000202" y="2376171"/>
                  <a:pt x="21995652" y="2364332"/>
                </a:cubicBezTo>
                <a:lnTo>
                  <a:pt x="21999083" y="2361172"/>
                </a:lnTo>
                <a:lnTo>
                  <a:pt x="21972527" y="2343489"/>
                </a:lnTo>
                <a:cubicBezTo>
                  <a:pt x="21938104" y="2330051"/>
                  <a:pt x="21902420" y="2339714"/>
                  <a:pt x="21869950" y="2334883"/>
                </a:cubicBezTo>
                <a:cubicBezTo>
                  <a:pt x="21869950" y="2398225"/>
                  <a:pt x="21909159" y="2366018"/>
                  <a:pt x="21927946" y="2366018"/>
                </a:cubicBezTo>
                <a:cubicBezTo>
                  <a:pt x="21927946" y="2398225"/>
                  <a:pt x="21909158" y="2404662"/>
                  <a:pt x="21899357" y="2417558"/>
                </a:cubicBezTo>
                <a:cubicBezTo>
                  <a:pt x="21884653" y="2436882"/>
                  <a:pt x="21865049" y="2462650"/>
                  <a:pt x="21855247" y="2494858"/>
                </a:cubicBezTo>
                <a:cubicBezTo>
                  <a:pt x="21869951" y="2501301"/>
                  <a:pt x="21884654" y="2514187"/>
                  <a:pt x="21899357" y="2520627"/>
                </a:cubicBezTo>
                <a:cubicBezTo>
                  <a:pt x="21899357" y="2501302"/>
                  <a:pt x="21894455" y="2462650"/>
                  <a:pt x="21913243" y="2462650"/>
                </a:cubicBezTo>
                <a:cubicBezTo>
                  <a:pt x="21913242" y="2514187"/>
                  <a:pt x="21923861" y="2520627"/>
                  <a:pt x="21942648" y="2527069"/>
                </a:cubicBezTo>
                <a:cubicBezTo>
                  <a:pt x="21957351" y="2527069"/>
                  <a:pt x="21986758" y="2533510"/>
                  <a:pt x="21986757" y="2494859"/>
                </a:cubicBezTo>
                <a:cubicBezTo>
                  <a:pt x="21972055" y="2494859"/>
                  <a:pt x="21962253" y="2494859"/>
                  <a:pt x="21952450" y="2494859"/>
                </a:cubicBezTo>
                <a:cubicBezTo>
                  <a:pt x="21952451" y="2469091"/>
                  <a:pt x="21952451" y="2449765"/>
                  <a:pt x="21952451" y="2430441"/>
                </a:cubicBezTo>
                <a:cubicBezTo>
                  <a:pt x="21981856" y="2443323"/>
                  <a:pt x="22011262" y="2456208"/>
                  <a:pt x="22040668" y="2475531"/>
                </a:cubicBezTo>
                <a:cubicBezTo>
                  <a:pt x="22030866" y="2488418"/>
                  <a:pt x="22025966" y="2501301"/>
                  <a:pt x="22021064" y="2520627"/>
                </a:cubicBezTo>
                <a:cubicBezTo>
                  <a:pt x="22030865" y="2520627"/>
                  <a:pt x="22050470" y="2507744"/>
                  <a:pt x="22055370" y="2539952"/>
                </a:cubicBezTo>
                <a:cubicBezTo>
                  <a:pt x="22060272" y="2514187"/>
                  <a:pt x="22050471" y="2481978"/>
                  <a:pt x="22060271" y="2462650"/>
                </a:cubicBezTo>
                <a:cubicBezTo>
                  <a:pt x="22069256" y="2443323"/>
                  <a:pt x="22093762" y="2456208"/>
                  <a:pt x="22108465" y="2456208"/>
                </a:cubicBezTo>
                <a:cubicBezTo>
                  <a:pt x="22108465" y="2456208"/>
                  <a:pt x="22132970" y="2469091"/>
                  <a:pt x="22128068" y="2481977"/>
                </a:cubicBezTo>
                <a:cubicBezTo>
                  <a:pt x="22118266" y="2507744"/>
                  <a:pt x="22098663" y="2494859"/>
                  <a:pt x="22083960" y="2494858"/>
                </a:cubicBezTo>
                <a:cubicBezTo>
                  <a:pt x="22083960" y="2514187"/>
                  <a:pt x="22088861" y="2533510"/>
                  <a:pt x="22088862" y="2551763"/>
                </a:cubicBezTo>
                <a:cubicBezTo>
                  <a:pt x="22137870" y="2481977"/>
                  <a:pt x="22196683" y="2564644"/>
                  <a:pt x="22249777" y="2545320"/>
                </a:cubicBezTo>
                <a:cubicBezTo>
                  <a:pt x="22211386" y="2533510"/>
                  <a:pt x="22177078" y="2520627"/>
                  <a:pt x="22142771" y="2507744"/>
                </a:cubicBezTo>
                <a:cubicBezTo>
                  <a:pt x="22201584" y="2443323"/>
                  <a:pt x="22264478" y="2494859"/>
                  <a:pt x="22328191" y="2507744"/>
                </a:cubicBezTo>
                <a:cubicBezTo>
                  <a:pt x="22308587" y="2527069"/>
                  <a:pt x="22274281" y="2545320"/>
                  <a:pt x="22284083" y="2603300"/>
                </a:cubicBezTo>
                <a:cubicBezTo>
                  <a:pt x="22293884" y="2641951"/>
                  <a:pt x="22328191" y="2583973"/>
                  <a:pt x="22328192" y="2641951"/>
                </a:cubicBezTo>
                <a:cubicBezTo>
                  <a:pt x="22186881" y="2609741"/>
                  <a:pt x="22045569" y="2577531"/>
                  <a:pt x="21904257" y="2559279"/>
                </a:cubicBezTo>
                <a:cubicBezTo>
                  <a:pt x="21835644" y="2551763"/>
                  <a:pt x="21767848" y="2533510"/>
                  <a:pt x="21699234" y="2533510"/>
                </a:cubicBezTo>
                <a:cubicBezTo>
                  <a:pt x="21674728" y="2533510"/>
                  <a:pt x="21640421" y="2551763"/>
                  <a:pt x="21615918" y="2533510"/>
                </a:cubicBezTo>
                <a:cubicBezTo>
                  <a:pt x="21592229" y="2514187"/>
                  <a:pt x="21606932" y="2449765"/>
                  <a:pt x="21606932" y="2417559"/>
                </a:cubicBezTo>
                <a:cubicBezTo>
                  <a:pt x="21543220" y="2417559"/>
                  <a:pt x="21479507" y="2423999"/>
                  <a:pt x="21416610" y="2430441"/>
                </a:cubicBezTo>
                <a:lnTo>
                  <a:pt x="21463246" y="2460600"/>
                </a:lnTo>
                <a:lnTo>
                  <a:pt x="21467620" y="2448268"/>
                </a:lnTo>
                <a:cubicBezTo>
                  <a:pt x="21469327" y="2448268"/>
                  <a:pt x="21471602" y="2453079"/>
                  <a:pt x="21476153" y="2462701"/>
                </a:cubicBezTo>
                <a:lnTo>
                  <a:pt x="21473021" y="2466232"/>
                </a:lnTo>
                <a:lnTo>
                  <a:pt x="21493111" y="2476641"/>
                </a:lnTo>
                <a:cubicBezTo>
                  <a:pt x="21501612" y="2479964"/>
                  <a:pt x="21510137" y="2481978"/>
                  <a:pt x="21518714" y="2481977"/>
                </a:cubicBezTo>
                <a:cubicBezTo>
                  <a:pt x="21533417" y="2481977"/>
                  <a:pt x="21567724" y="2475531"/>
                  <a:pt x="21567724" y="2520627"/>
                </a:cubicBezTo>
                <a:cubicBezTo>
                  <a:pt x="21504011" y="2520627"/>
                  <a:pt x="21445200" y="2520627"/>
                  <a:pt x="21382305" y="2520627"/>
                </a:cubicBezTo>
                <a:cubicBezTo>
                  <a:pt x="21382304" y="2501302"/>
                  <a:pt x="21387205" y="2481977"/>
                  <a:pt x="21387204" y="2462650"/>
                </a:cubicBezTo>
                <a:lnTo>
                  <a:pt x="21390506" y="2465254"/>
                </a:lnTo>
                <a:lnTo>
                  <a:pt x="21390454" y="2465149"/>
                </a:lnTo>
                <a:cubicBezTo>
                  <a:pt x="21395005" y="2451934"/>
                  <a:pt x="21396142" y="2448630"/>
                  <a:pt x="21397280" y="2450283"/>
                </a:cubicBezTo>
                <a:lnTo>
                  <a:pt x="21397907" y="2451648"/>
                </a:lnTo>
                <a:lnTo>
                  <a:pt x="21395246" y="2444329"/>
                </a:lnTo>
                <a:cubicBezTo>
                  <a:pt x="21391800" y="2423190"/>
                  <a:pt x="21394556" y="2396615"/>
                  <a:pt x="21372501" y="2391784"/>
                </a:cubicBezTo>
                <a:cubicBezTo>
                  <a:pt x="21352897" y="2391784"/>
                  <a:pt x="21333294" y="2404662"/>
                  <a:pt x="21313690" y="2398225"/>
                </a:cubicBezTo>
                <a:cubicBezTo>
                  <a:pt x="21303888" y="2391784"/>
                  <a:pt x="21289186" y="2391784"/>
                  <a:pt x="21275299" y="2398225"/>
                </a:cubicBezTo>
                <a:cubicBezTo>
                  <a:pt x="21255695" y="2404662"/>
                  <a:pt x="21265498" y="2462650"/>
                  <a:pt x="21265498" y="2494859"/>
                </a:cubicBezTo>
                <a:cubicBezTo>
                  <a:pt x="21275299" y="2481977"/>
                  <a:pt x="21289186" y="2475531"/>
                  <a:pt x="21299804" y="2462650"/>
                </a:cubicBezTo>
                <a:cubicBezTo>
                  <a:pt x="21299804" y="2481977"/>
                  <a:pt x="21303889" y="2501302"/>
                  <a:pt x="21308790" y="2520627"/>
                </a:cubicBezTo>
                <a:cubicBezTo>
                  <a:pt x="21285101" y="2514187"/>
                  <a:pt x="21260597" y="2507744"/>
                  <a:pt x="21236091" y="2507744"/>
                </a:cubicBezTo>
                <a:cubicBezTo>
                  <a:pt x="21240992" y="2488419"/>
                  <a:pt x="21250793" y="2469091"/>
                  <a:pt x="21245894" y="2449765"/>
                </a:cubicBezTo>
                <a:cubicBezTo>
                  <a:pt x="21236092" y="2430441"/>
                  <a:pt x="21231190" y="2411124"/>
                  <a:pt x="21216488" y="2404662"/>
                </a:cubicBezTo>
                <a:cubicBezTo>
                  <a:pt x="21196883" y="2398225"/>
                  <a:pt x="21177280" y="2417559"/>
                  <a:pt x="21152775" y="2423999"/>
                </a:cubicBezTo>
                <a:cubicBezTo>
                  <a:pt x="21104581" y="2436882"/>
                  <a:pt x="21050671" y="2443323"/>
                  <a:pt x="21001661" y="2462650"/>
                </a:cubicBezTo>
                <a:cubicBezTo>
                  <a:pt x="20948568" y="2488418"/>
                  <a:pt x="20894657" y="2475531"/>
                  <a:pt x="20840746" y="2481978"/>
                </a:cubicBezTo>
                <a:cubicBezTo>
                  <a:pt x="20797454" y="2488419"/>
                  <a:pt x="20748445" y="2481978"/>
                  <a:pt x="20704335" y="2533510"/>
                </a:cubicBezTo>
                <a:cubicBezTo>
                  <a:pt x="20714137" y="2545320"/>
                  <a:pt x="20728840" y="2551763"/>
                  <a:pt x="20738643" y="2564644"/>
                </a:cubicBezTo>
                <a:cubicBezTo>
                  <a:pt x="20728841" y="2571087"/>
                  <a:pt x="20723940" y="2583972"/>
                  <a:pt x="20723939" y="2596859"/>
                </a:cubicBezTo>
                <a:cubicBezTo>
                  <a:pt x="21011463" y="2609741"/>
                  <a:pt x="21303889" y="2609741"/>
                  <a:pt x="21597129" y="2609741"/>
                </a:cubicBezTo>
                <a:cubicBezTo>
                  <a:pt x="21548120" y="2616185"/>
                  <a:pt x="21499111" y="2622626"/>
                  <a:pt x="21450918" y="2629066"/>
                </a:cubicBezTo>
                <a:cubicBezTo>
                  <a:pt x="21431314" y="2635509"/>
                  <a:pt x="21411709" y="2629066"/>
                  <a:pt x="21392106" y="2641950"/>
                </a:cubicBezTo>
                <a:cubicBezTo>
                  <a:pt x="21377402" y="2648393"/>
                  <a:pt x="21382305" y="2687044"/>
                  <a:pt x="21382305" y="2706370"/>
                </a:cubicBezTo>
                <a:cubicBezTo>
                  <a:pt x="21431313" y="2693485"/>
                  <a:pt x="21489309" y="2654834"/>
                  <a:pt x="21538319" y="2687044"/>
                </a:cubicBezTo>
                <a:cubicBezTo>
                  <a:pt x="21567724" y="2706370"/>
                  <a:pt x="21592229" y="2732135"/>
                  <a:pt x="21597129" y="2654834"/>
                </a:cubicBezTo>
                <a:cubicBezTo>
                  <a:pt x="21597129" y="2583973"/>
                  <a:pt x="21645323" y="2609741"/>
                  <a:pt x="21664926" y="2609741"/>
                </a:cubicBezTo>
                <a:cubicBezTo>
                  <a:pt x="21689432" y="2616185"/>
                  <a:pt x="21718837" y="2609741"/>
                  <a:pt x="21743343" y="2603300"/>
                </a:cubicBezTo>
                <a:cubicBezTo>
                  <a:pt x="21757227" y="2603300"/>
                  <a:pt x="21796436" y="2590412"/>
                  <a:pt x="21806237" y="2616186"/>
                </a:cubicBezTo>
                <a:cubicBezTo>
                  <a:pt x="21820941" y="2641951"/>
                  <a:pt x="21767847" y="2648393"/>
                  <a:pt x="21762947" y="2641950"/>
                </a:cubicBezTo>
                <a:cubicBezTo>
                  <a:pt x="21748243" y="2641951"/>
                  <a:pt x="21733539" y="2641950"/>
                  <a:pt x="21713937" y="2641950"/>
                </a:cubicBezTo>
                <a:cubicBezTo>
                  <a:pt x="21699234" y="2635508"/>
                  <a:pt x="21650223" y="2622626"/>
                  <a:pt x="21640422" y="2667719"/>
                </a:cubicBezTo>
                <a:cubicBezTo>
                  <a:pt x="21630619" y="2706371"/>
                  <a:pt x="21655124" y="2699929"/>
                  <a:pt x="21664927" y="2699929"/>
                </a:cubicBezTo>
                <a:cubicBezTo>
                  <a:pt x="21689431" y="2699929"/>
                  <a:pt x="21718837" y="2693485"/>
                  <a:pt x="21748243" y="2693485"/>
                </a:cubicBezTo>
                <a:cubicBezTo>
                  <a:pt x="21806237" y="2687044"/>
                  <a:pt x="21865049" y="2680603"/>
                  <a:pt x="21927946" y="2674160"/>
                </a:cubicBezTo>
                <a:cubicBezTo>
                  <a:pt x="21927946" y="2693485"/>
                  <a:pt x="21927945" y="2719255"/>
                  <a:pt x="21927946" y="2738580"/>
                </a:cubicBezTo>
                <a:cubicBezTo>
                  <a:pt x="21937748" y="2738580"/>
                  <a:pt x="21947549" y="2738580"/>
                  <a:pt x="21962253" y="2738580"/>
                </a:cubicBezTo>
                <a:cubicBezTo>
                  <a:pt x="21981856" y="2738580"/>
                  <a:pt x="22006360" y="2745019"/>
                  <a:pt x="22030866" y="2745019"/>
                </a:cubicBezTo>
                <a:cubicBezTo>
                  <a:pt x="22074974" y="2745019"/>
                  <a:pt x="22118267" y="2750389"/>
                  <a:pt x="22167277" y="2750389"/>
                </a:cubicBezTo>
                <a:cubicBezTo>
                  <a:pt x="22206483" y="2756831"/>
                  <a:pt x="22249777" y="2769713"/>
                  <a:pt x="22293884" y="2764345"/>
                </a:cubicBezTo>
                <a:cubicBezTo>
                  <a:pt x="22318389" y="2756831"/>
                  <a:pt x="22328192" y="2769713"/>
                  <a:pt x="22328192" y="2827705"/>
                </a:cubicBezTo>
                <a:cubicBezTo>
                  <a:pt x="22250185" y="2811603"/>
                  <a:pt x="22170953" y="2805132"/>
                  <a:pt x="22091720" y="2798688"/>
                </a:cubicBezTo>
                <a:lnTo>
                  <a:pt x="22042872" y="2794213"/>
                </a:lnTo>
                <a:lnTo>
                  <a:pt x="22052720" y="2802690"/>
                </a:lnTo>
                <a:cubicBezTo>
                  <a:pt x="22054995" y="2808316"/>
                  <a:pt x="22056133" y="2816344"/>
                  <a:pt x="22056133" y="2825964"/>
                </a:cubicBezTo>
                <a:cubicBezTo>
                  <a:pt x="22051583" y="2825964"/>
                  <a:pt x="22048169" y="2822760"/>
                  <a:pt x="22045894" y="2817149"/>
                </a:cubicBezTo>
                <a:lnTo>
                  <a:pt x="22042527" y="2794182"/>
                </a:lnTo>
                <a:lnTo>
                  <a:pt x="21973024" y="2787819"/>
                </a:lnTo>
                <a:cubicBezTo>
                  <a:pt x="21933561" y="2783394"/>
                  <a:pt x="21894251" y="2777762"/>
                  <a:pt x="21855248" y="2769713"/>
                </a:cubicBezTo>
                <a:cubicBezTo>
                  <a:pt x="21791536" y="2756831"/>
                  <a:pt x="21718838" y="2719256"/>
                  <a:pt x="21660026" y="2782595"/>
                </a:cubicBezTo>
                <a:cubicBezTo>
                  <a:pt x="21645323" y="2801901"/>
                  <a:pt x="21635521" y="2776154"/>
                  <a:pt x="21625719" y="2764345"/>
                </a:cubicBezTo>
                <a:cubicBezTo>
                  <a:pt x="21615918" y="2756831"/>
                  <a:pt x="21597130" y="2756831"/>
                  <a:pt x="21587328" y="2750389"/>
                </a:cubicBezTo>
                <a:cubicBezTo>
                  <a:pt x="21567725" y="2738580"/>
                  <a:pt x="21538319" y="2745019"/>
                  <a:pt x="21538319" y="2795469"/>
                </a:cubicBezTo>
                <a:cubicBezTo>
                  <a:pt x="21533417" y="2776153"/>
                  <a:pt x="21523615" y="2756831"/>
                  <a:pt x="21518714" y="2738580"/>
                </a:cubicBezTo>
                <a:cubicBezTo>
                  <a:pt x="21489308" y="2795469"/>
                  <a:pt x="21450917" y="2795469"/>
                  <a:pt x="21411710" y="2795469"/>
                </a:cubicBezTo>
                <a:cubicBezTo>
                  <a:pt x="21362700" y="2795469"/>
                  <a:pt x="21313689" y="2782594"/>
                  <a:pt x="21265498" y="2782594"/>
                </a:cubicBezTo>
                <a:cubicBezTo>
                  <a:pt x="21270399" y="2776154"/>
                  <a:pt x="21270399" y="2769713"/>
                  <a:pt x="21275299" y="2769713"/>
                </a:cubicBezTo>
                <a:cubicBezTo>
                  <a:pt x="21265498" y="2745019"/>
                  <a:pt x="21240993" y="2756831"/>
                  <a:pt x="21231191" y="2764345"/>
                </a:cubicBezTo>
                <a:cubicBezTo>
                  <a:pt x="21206685" y="2769713"/>
                  <a:pt x="21187082" y="2769713"/>
                  <a:pt x="21162577" y="2769713"/>
                </a:cubicBezTo>
                <a:cubicBezTo>
                  <a:pt x="21133172" y="2769713"/>
                  <a:pt x="21089878" y="2756831"/>
                  <a:pt x="21070275" y="2827705"/>
                </a:cubicBezTo>
                <a:cubicBezTo>
                  <a:pt x="21035969" y="2745019"/>
                  <a:pt x="20973072" y="2776153"/>
                  <a:pt x="20924063" y="2789034"/>
                </a:cubicBezTo>
                <a:cubicBezTo>
                  <a:pt x="20894657" y="2789034"/>
                  <a:pt x="20821143" y="2756831"/>
                  <a:pt x="20821142" y="2859909"/>
                </a:cubicBezTo>
                <a:cubicBezTo>
                  <a:pt x="20797455" y="2834146"/>
                  <a:pt x="20768048" y="2821274"/>
                  <a:pt x="20738642" y="2834146"/>
                </a:cubicBezTo>
                <a:cubicBezTo>
                  <a:pt x="20714138" y="2840587"/>
                  <a:pt x="20694534" y="2879235"/>
                  <a:pt x="20670845" y="2892119"/>
                </a:cubicBezTo>
                <a:cubicBezTo>
                  <a:pt x="20641440" y="2904999"/>
                  <a:pt x="20612035" y="2898560"/>
                  <a:pt x="20582628" y="2898560"/>
                </a:cubicBezTo>
                <a:cubicBezTo>
                  <a:pt x="20553222" y="2898560"/>
                  <a:pt x="20523816" y="2904999"/>
                  <a:pt x="20490327" y="2904999"/>
                </a:cubicBezTo>
                <a:cubicBezTo>
                  <a:pt x="20495228" y="2898560"/>
                  <a:pt x="20495227" y="2892119"/>
                  <a:pt x="20500129" y="2885678"/>
                </a:cubicBezTo>
                <a:cubicBezTo>
                  <a:pt x="20465821" y="2853470"/>
                  <a:pt x="20426614" y="2917887"/>
                  <a:pt x="20392306" y="2885678"/>
                </a:cubicBezTo>
                <a:cubicBezTo>
                  <a:pt x="20392306" y="2930774"/>
                  <a:pt x="20392307" y="2955462"/>
                  <a:pt x="20367801" y="2955462"/>
                </a:cubicBezTo>
                <a:cubicBezTo>
                  <a:pt x="20349015" y="2955462"/>
                  <a:pt x="20329412" y="2950098"/>
                  <a:pt x="20309808" y="2961905"/>
                </a:cubicBezTo>
                <a:cubicBezTo>
                  <a:pt x="20265698" y="2981231"/>
                  <a:pt x="20216690" y="2981231"/>
                  <a:pt x="20178297" y="3026325"/>
                </a:cubicBezTo>
                <a:cubicBezTo>
                  <a:pt x="20265699" y="3032771"/>
                  <a:pt x="20358816" y="3032771"/>
                  <a:pt x="20451119" y="3045651"/>
                </a:cubicBezTo>
                <a:cubicBezTo>
                  <a:pt x="20451119" y="3026325"/>
                  <a:pt x="20441317" y="2987673"/>
                  <a:pt x="20456019" y="2981231"/>
                </a:cubicBezTo>
                <a:cubicBezTo>
                  <a:pt x="20470722" y="2969420"/>
                  <a:pt x="20490326" y="2981231"/>
                  <a:pt x="20505029" y="2981231"/>
                </a:cubicBezTo>
                <a:cubicBezTo>
                  <a:pt x="20505029" y="3013440"/>
                  <a:pt x="20465822" y="3032771"/>
                  <a:pt x="20490327" y="3064984"/>
                </a:cubicBezTo>
                <a:cubicBezTo>
                  <a:pt x="20505030" y="3090746"/>
                  <a:pt x="20533619" y="3064984"/>
                  <a:pt x="20548322" y="3058532"/>
                </a:cubicBezTo>
                <a:cubicBezTo>
                  <a:pt x="20612035" y="3026325"/>
                  <a:pt x="20674930" y="3000557"/>
                  <a:pt x="20733742" y="2981231"/>
                </a:cubicBezTo>
                <a:cubicBezTo>
                  <a:pt x="20768048" y="2974792"/>
                  <a:pt x="20797455" y="2969420"/>
                  <a:pt x="20826861" y="2974792"/>
                </a:cubicBezTo>
                <a:cubicBezTo>
                  <a:pt x="20855449" y="2981231"/>
                  <a:pt x="20879954" y="3000558"/>
                  <a:pt x="20904459" y="3019883"/>
                </a:cubicBezTo>
                <a:lnTo>
                  <a:pt x="20908647" y="3021176"/>
                </a:lnTo>
                <a:lnTo>
                  <a:pt x="20900533" y="3012025"/>
                </a:lnTo>
                <a:cubicBezTo>
                  <a:pt x="20909634" y="2992779"/>
                  <a:pt x="20909634" y="2992779"/>
                  <a:pt x="20914184" y="3012025"/>
                </a:cubicBezTo>
                <a:lnTo>
                  <a:pt x="20909221" y="3021354"/>
                </a:lnTo>
                <a:lnTo>
                  <a:pt x="20927266" y="3026928"/>
                </a:lnTo>
                <a:cubicBezTo>
                  <a:pt x="20950661" y="3027534"/>
                  <a:pt x="20975318" y="3011831"/>
                  <a:pt x="20996760" y="3006998"/>
                </a:cubicBezTo>
                <a:cubicBezTo>
                  <a:pt x="21021266" y="3006998"/>
                  <a:pt x="21035969" y="3032771"/>
                  <a:pt x="21050671" y="2981231"/>
                </a:cubicBezTo>
                <a:cubicBezTo>
                  <a:pt x="21060474" y="2950098"/>
                  <a:pt x="21070276" y="2961905"/>
                  <a:pt x="21084978" y="2974792"/>
                </a:cubicBezTo>
                <a:cubicBezTo>
                  <a:pt x="21094780" y="2981231"/>
                  <a:pt x="21094780" y="2961905"/>
                  <a:pt x="21099681" y="2943653"/>
                </a:cubicBezTo>
                <a:cubicBezTo>
                  <a:pt x="21107032" y="2929156"/>
                  <a:pt x="21117142" y="2946672"/>
                  <a:pt x="21123802" y="2959505"/>
                </a:cubicBezTo>
                <a:lnTo>
                  <a:pt x="21126963" y="2965437"/>
                </a:lnTo>
                <a:lnTo>
                  <a:pt x="21129086" y="2969420"/>
                </a:lnTo>
                <a:cubicBezTo>
                  <a:pt x="21143790" y="2974792"/>
                  <a:pt x="21152775" y="2974792"/>
                  <a:pt x="21167477" y="2969420"/>
                </a:cubicBezTo>
                <a:cubicBezTo>
                  <a:pt x="21236092" y="2955462"/>
                  <a:pt x="21299803" y="2904999"/>
                  <a:pt x="21367600" y="2911443"/>
                </a:cubicBezTo>
                <a:cubicBezTo>
                  <a:pt x="21436214" y="2924326"/>
                  <a:pt x="21499110" y="2943653"/>
                  <a:pt x="21567724" y="2904999"/>
                </a:cubicBezTo>
                <a:lnTo>
                  <a:pt x="21597815" y="2890430"/>
                </a:lnTo>
                <a:lnTo>
                  <a:pt x="21600500" y="2909028"/>
                </a:lnTo>
                <a:cubicBezTo>
                  <a:pt x="21602848" y="2914665"/>
                  <a:pt x="21606524" y="2917887"/>
                  <a:pt x="21611833" y="2917887"/>
                </a:cubicBezTo>
                <a:cubicBezTo>
                  <a:pt x="21611833" y="2908223"/>
                  <a:pt x="21610608" y="2900171"/>
                  <a:pt x="21608157" y="2894534"/>
                </a:cubicBezTo>
                <a:lnTo>
                  <a:pt x="21601080" y="2888849"/>
                </a:lnTo>
                <a:lnTo>
                  <a:pt x="21612202" y="2883463"/>
                </a:lnTo>
                <a:cubicBezTo>
                  <a:pt x="21657574" y="2868365"/>
                  <a:pt x="21705359" y="2869573"/>
                  <a:pt x="21753144" y="2859909"/>
                </a:cubicBezTo>
                <a:cubicBezTo>
                  <a:pt x="21753145" y="2879235"/>
                  <a:pt x="21753145" y="2898560"/>
                  <a:pt x="21753144" y="2917887"/>
                </a:cubicBezTo>
                <a:cubicBezTo>
                  <a:pt x="21884654" y="2892119"/>
                  <a:pt x="22011262" y="2924327"/>
                  <a:pt x="22142772" y="2950098"/>
                </a:cubicBezTo>
                <a:cubicBezTo>
                  <a:pt x="22142771" y="2892119"/>
                  <a:pt x="22098662" y="2950098"/>
                  <a:pt x="22098663" y="2885678"/>
                </a:cubicBezTo>
                <a:cubicBezTo>
                  <a:pt x="22123168" y="2885678"/>
                  <a:pt x="22147673" y="2885678"/>
                  <a:pt x="22172178" y="2885678"/>
                </a:cubicBezTo>
                <a:cubicBezTo>
                  <a:pt x="22191781" y="2885678"/>
                  <a:pt x="22191781" y="2930773"/>
                  <a:pt x="22201583" y="2950098"/>
                </a:cubicBezTo>
                <a:cubicBezTo>
                  <a:pt x="22216285" y="2898560"/>
                  <a:pt x="22244875" y="2955462"/>
                  <a:pt x="22264479" y="2969420"/>
                </a:cubicBezTo>
                <a:cubicBezTo>
                  <a:pt x="22303686" y="2981231"/>
                  <a:pt x="22337993" y="2981231"/>
                  <a:pt x="22377202" y="2981231"/>
                </a:cubicBezTo>
                <a:cubicBezTo>
                  <a:pt x="22435197" y="2981231"/>
                  <a:pt x="22503810" y="2981231"/>
                  <a:pt x="22556904" y="3058532"/>
                </a:cubicBezTo>
                <a:cubicBezTo>
                  <a:pt x="22410692" y="3045651"/>
                  <a:pt x="22269380" y="3032771"/>
                  <a:pt x="22128068" y="3026325"/>
                </a:cubicBezTo>
                <a:cubicBezTo>
                  <a:pt x="22132970" y="3039210"/>
                  <a:pt x="22142772" y="3058532"/>
                  <a:pt x="22147673" y="3071421"/>
                </a:cubicBezTo>
                <a:cubicBezTo>
                  <a:pt x="22103564" y="3084303"/>
                  <a:pt x="22055370" y="3090746"/>
                  <a:pt x="22011262" y="3103632"/>
                </a:cubicBezTo>
                <a:cubicBezTo>
                  <a:pt x="22016164" y="3052093"/>
                  <a:pt x="22035767" y="3058532"/>
                  <a:pt x="22055371" y="3071420"/>
                </a:cubicBezTo>
                <a:cubicBezTo>
                  <a:pt x="22055370" y="3039210"/>
                  <a:pt x="22060272" y="3013440"/>
                  <a:pt x="22040668" y="3006999"/>
                </a:cubicBezTo>
                <a:cubicBezTo>
                  <a:pt x="22021064" y="3000557"/>
                  <a:pt x="22006360" y="3006999"/>
                  <a:pt x="21991659" y="3006999"/>
                </a:cubicBezTo>
                <a:cubicBezTo>
                  <a:pt x="21952450" y="3006999"/>
                  <a:pt x="21913243" y="2994115"/>
                  <a:pt x="21874851" y="3000557"/>
                </a:cubicBezTo>
                <a:lnTo>
                  <a:pt x="21838933" y="3006459"/>
                </a:lnTo>
                <a:lnTo>
                  <a:pt x="21825843" y="3008609"/>
                </a:lnTo>
                <a:cubicBezTo>
                  <a:pt x="21808688" y="3011831"/>
                  <a:pt x="21791535" y="3013440"/>
                  <a:pt x="21776832" y="3006998"/>
                </a:cubicBezTo>
                <a:cubicBezTo>
                  <a:pt x="21762947" y="3000558"/>
                  <a:pt x="21733539" y="2981231"/>
                  <a:pt x="21753144" y="3026325"/>
                </a:cubicBezTo>
                <a:cubicBezTo>
                  <a:pt x="21738441" y="3039210"/>
                  <a:pt x="21723739" y="3071421"/>
                  <a:pt x="21704135" y="3071420"/>
                </a:cubicBezTo>
                <a:cubicBezTo>
                  <a:pt x="21694332" y="3071420"/>
                  <a:pt x="21689431" y="3058532"/>
                  <a:pt x="21679630" y="3045651"/>
                </a:cubicBezTo>
                <a:cubicBezTo>
                  <a:pt x="21674729" y="3039210"/>
                  <a:pt x="21664927" y="3045651"/>
                  <a:pt x="21660026" y="3045651"/>
                </a:cubicBezTo>
                <a:cubicBezTo>
                  <a:pt x="21640421" y="3045651"/>
                  <a:pt x="21601215" y="3064984"/>
                  <a:pt x="21587328" y="3045651"/>
                </a:cubicBezTo>
                <a:cubicBezTo>
                  <a:pt x="21577526" y="3032771"/>
                  <a:pt x="21582427" y="3000558"/>
                  <a:pt x="21582427" y="2981231"/>
                </a:cubicBezTo>
                <a:cubicBezTo>
                  <a:pt x="21567725" y="3000558"/>
                  <a:pt x="21553021" y="3019883"/>
                  <a:pt x="21538319" y="3045651"/>
                </a:cubicBezTo>
                <a:cubicBezTo>
                  <a:pt x="21538319" y="3019882"/>
                  <a:pt x="21538318" y="3000557"/>
                  <a:pt x="21538318" y="2981231"/>
                </a:cubicBezTo>
                <a:cubicBezTo>
                  <a:pt x="21450918" y="3013440"/>
                  <a:pt x="21362700" y="3019883"/>
                  <a:pt x="21275298" y="3039210"/>
                </a:cubicBezTo>
                <a:cubicBezTo>
                  <a:pt x="21187081" y="3052093"/>
                  <a:pt x="21099680" y="3064984"/>
                  <a:pt x="21011463" y="3084303"/>
                </a:cubicBezTo>
                <a:cubicBezTo>
                  <a:pt x="20850547" y="3110071"/>
                  <a:pt x="20684731" y="3129398"/>
                  <a:pt x="20523816" y="3166976"/>
                </a:cubicBezTo>
                <a:cubicBezTo>
                  <a:pt x="20485425" y="3174491"/>
                  <a:pt x="20134188" y="3276488"/>
                  <a:pt x="20134189" y="3231395"/>
                </a:cubicBezTo>
                <a:cubicBezTo>
                  <a:pt x="20134189" y="3231395"/>
                  <a:pt x="20148892" y="3218511"/>
                  <a:pt x="20148892" y="3212070"/>
                </a:cubicBezTo>
                <a:cubicBezTo>
                  <a:pt x="20153793" y="3192743"/>
                  <a:pt x="20129289" y="3192743"/>
                  <a:pt x="20124387" y="3192743"/>
                </a:cubicBezTo>
                <a:cubicBezTo>
                  <a:pt x="20094981" y="3192743"/>
                  <a:pt x="20114586" y="3257163"/>
                  <a:pt x="20085178" y="3270047"/>
                </a:cubicBezTo>
                <a:cubicBezTo>
                  <a:pt x="20065576" y="3270047"/>
                  <a:pt x="20027185" y="3231395"/>
                  <a:pt x="20017383" y="3276488"/>
                </a:cubicBezTo>
                <a:cubicBezTo>
                  <a:pt x="20012482" y="3302253"/>
                  <a:pt x="20007580" y="3347348"/>
                  <a:pt x="19992878" y="3347348"/>
                </a:cubicBezTo>
                <a:cubicBezTo>
                  <a:pt x="19992878" y="3315140"/>
                  <a:pt x="19992878" y="3289373"/>
                  <a:pt x="19992878" y="3257163"/>
                </a:cubicBezTo>
                <a:cubicBezTo>
                  <a:pt x="19924264" y="3308698"/>
                  <a:pt x="19861368" y="3365574"/>
                  <a:pt x="19787853" y="3379567"/>
                </a:cubicBezTo>
                <a:cubicBezTo>
                  <a:pt x="19787854" y="3302254"/>
                  <a:pt x="19715156" y="3353787"/>
                  <a:pt x="19715156" y="3410699"/>
                </a:cubicBezTo>
                <a:cubicBezTo>
                  <a:pt x="19705354" y="3404257"/>
                  <a:pt x="19695552" y="3397816"/>
                  <a:pt x="19685750" y="3384934"/>
                </a:cubicBezTo>
                <a:cubicBezTo>
                  <a:pt x="19680849" y="3404257"/>
                  <a:pt x="19675948" y="3423583"/>
                  <a:pt x="19675948" y="3442909"/>
                </a:cubicBezTo>
                <a:cubicBezTo>
                  <a:pt x="19656344" y="3442909"/>
                  <a:pt x="19641641" y="3449349"/>
                  <a:pt x="19626938" y="3455793"/>
                </a:cubicBezTo>
                <a:cubicBezTo>
                  <a:pt x="19592632" y="3475118"/>
                  <a:pt x="19559142" y="3494444"/>
                  <a:pt x="19519934" y="3507327"/>
                </a:cubicBezTo>
                <a:cubicBezTo>
                  <a:pt x="19446419" y="3533096"/>
                  <a:pt x="19373722" y="3577115"/>
                  <a:pt x="19305108" y="3622212"/>
                </a:cubicBezTo>
                <a:cubicBezTo>
                  <a:pt x="19149911" y="3718838"/>
                  <a:pt x="18998797" y="3814395"/>
                  <a:pt x="18847684" y="3904585"/>
                </a:cubicBezTo>
                <a:cubicBezTo>
                  <a:pt x="18691669" y="4000140"/>
                  <a:pt x="18540556" y="4096772"/>
                  <a:pt x="18384541" y="4192187"/>
                </a:cubicBezTo>
                <a:cubicBezTo>
                  <a:pt x="18306943" y="4242649"/>
                  <a:pt x="18233428" y="4287743"/>
                  <a:pt x="18155829" y="4332837"/>
                </a:cubicBezTo>
                <a:cubicBezTo>
                  <a:pt x="18126423" y="4358605"/>
                  <a:pt x="18092117" y="4365047"/>
                  <a:pt x="18062711" y="4389741"/>
                </a:cubicBezTo>
                <a:cubicBezTo>
                  <a:pt x="18048008" y="4402626"/>
                  <a:pt x="18033305" y="4421952"/>
                  <a:pt x="18019419" y="4421952"/>
                </a:cubicBezTo>
                <a:cubicBezTo>
                  <a:pt x="18008801" y="4421952"/>
                  <a:pt x="17998998" y="4428393"/>
                  <a:pt x="17998998" y="4454161"/>
                </a:cubicBezTo>
                <a:cubicBezTo>
                  <a:pt x="18077414" y="4428393"/>
                  <a:pt x="18150929" y="4377931"/>
                  <a:pt x="18228527" y="4421952"/>
                </a:cubicBezTo>
                <a:cubicBezTo>
                  <a:pt x="18228527" y="4371489"/>
                  <a:pt x="18199121" y="4402626"/>
                  <a:pt x="18184419" y="4377931"/>
                </a:cubicBezTo>
                <a:cubicBezTo>
                  <a:pt x="18208923" y="4326395"/>
                  <a:pt x="18248131" y="4352163"/>
                  <a:pt x="18277537" y="4313511"/>
                </a:cubicBezTo>
                <a:cubicBezTo>
                  <a:pt x="18302043" y="4268417"/>
                  <a:pt x="18340433" y="4287743"/>
                  <a:pt x="18374739" y="4287743"/>
                </a:cubicBezTo>
                <a:cubicBezTo>
                  <a:pt x="18369839" y="4287743"/>
                  <a:pt x="18364938" y="4294185"/>
                  <a:pt x="18364938" y="4300627"/>
                </a:cubicBezTo>
                <a:cubicBezTo>
                  <a:pt x="18379641" y="4326395"/>
                  <a:pt x="18399244" y="4294185"/>
                  <a:pt x="18413947" y="4287743"/>
                </a:cubicBezTo>
                <a:cubicBezTo>
                  <a:pt x="18438452" y="4281301"/>
                  <a:pt x="18462957" y="4274859"/>
                  <a:pt x="18487463" y="4268417"/>
                </a:cubicBezTo>
                <a:cubicBezTo>
                  <a:pt x="18481744" y="4249091"/>
                  <a:pt x="18477660" y="4229765"/>
                  <a:pt x="18472760" y="4210439"/>
                </a:cubicBezTo>
                <a:cubicBezTo>
                  <a:pt x="18462957" y="4223323"/>
                  <a:pt x="18453155" y="4229765"/>
                  <a:pt x="18443353" y="4242649"/>
                </a:cubicBezTo>
                <a:cubicBezTo>
                  <a:pt x="18443353" y="4210439"/>
                  <a:pt x="18443353" y="4180516"/>
                  <a:pt x="18462957" y="4180517"/>
                </a:cubicBezTo>
                <a:cubicBezTo>
                  <a:pt x="18481745" y="4174075"/>
                  <a:pt x="18501348" y="4192187"/>
                  <a:pt x="18520952" y="4174074"/>
                </a:cubicBezTo>
                <a:cubicBezTo>
                  <a:pt x="18535655" y="4167632"/>
                  <a:pt x="18550358" y="4141866"/>
                  <a:pt x="18565061" y="4148306"/>
                </a:cubicBezTo>
                <a:cubicBezTo>
                  <a:pt x="18574863" y="4154749"/>
                  <a:pt x="18584664" y="4161191"/>
                  <a:pt x="18579764" y="4185745"/>
                </a:cubicBezTo>
                <a:cubicBezTo>
                  <a:pt x="18579764" y="4180517"/>
                  <a:pt x="18623872" y="4180517"/>
                  <a:pt x="18633674" y="4174075"/>
                </a:cubicBezTo>
                <a:cubicBezTo>
                  <a:pt x="18647560" y="4167632"/>
                  <a:pt x="18696570" y="4174075"/>
                  <a:pt x="18701471" y="4128979"/>
                </a:cubicBezTo>
                <a:cubicBezTo>
                  <a:pt x="18706372" y="4083887"/>
                  <a:pt x="18696570" y="4032350"/>
                  <a:pt x="18730877" y="4032351"/>
                </a:cubicBezTo>
                <a:lnTo>
                  <a:pt x="18750618" y="4030182"/>
                </a:lnTo>
                <a:lnTo>
                  <a:pt x="18767532" y="4028325"/>
                </a:lnTo>
                <a:cubicBezTo>
                  <a:pt x="18778458" y="4022687"/>
                  <a:pt x="18789281" y="4013024"/>
                  <a:pt x="18803575" y="4000140"/>
                </a:cubicBezTo>
                <a:cubicBezTo>
                  <a:pt x="18813377" y="3980815"/>
                  <a:pt x="18877090" y="3911026"/>
                  <a:pt x="18881991" y="3987255"/>
                </a:cubicBezTo>
                <a:cubicBezTo>
                  <a:pt x="18886891" y="4045235"/>
                  <a:pt x="18916297" y="4013024"/>
                  <a:pt x="18935901" y="4000140"/>
                </a:cubicBezTo>
                <a:cubicBezTo>
                  <a:pt x="19008599" y="3956119"/>
                  <a:pt x="19082113" y="3911026"/>
                  <a:pt x="19154812" y="3891702"/>
                </a:cubicBezTo>
                <a:cubicBezTo>
                  <a:pt x="19120504" y="3987255"/>
                  <a:pt x="19067410" y="3949678"/>
                  <a:pt x="19023302" y="3994772"/>
                </a:cubicBezTo>
                <a:cubicBezTo>
                  <a:pt x="19003698" y="4013024"/>
                  <a:pt x="19003698" y="4064562"/>
                  <a:pt x="18974292" y="4064562"/>
                </a:cubicBezTo>
                <a:cubicBezTo>
                  <a:pt x="18955506" y="4064562"/>
                  <a:pt x="18931000" y="4038792"/>
                  <a:pt x="18916298" y="4071002"/>
                </a:cubicBezTo>
                <a:cubicBezTo>
                  <a:pt x="18896693" y="4109655"/>
                  <a:pt x="18886891" y="4128979"/>
                  <a:pt x="18862387" y="4141866"/>
                </a:cubicBezTo>
                <a:cubicBezTo>
                  <a:pt x="18837882" y="4148306"/>
                  <a:pt x="18808476" y="4148306"/>
                  <a:pt x="18784788" y="4161191"/>
                </a:cubicBezTo>
                <a:cubicBezTo>
                  <a:pt x="18765184" y="4174075"/>
                  <a:pt x="18750481" y="4203997"/>
                  <a:pt x="18730877" y="4203997"/>
                </a:cubicBezTo>
                <a:cubicBezTo>
                  <a:pt x="18728428" y="4207218"/>
                  <a:pt x="18718625" y="4208829"/>
                  <a:pt x="18709437" y="4208157"/>
                </a:cubicBezTo>
                <a:lnTo>
                  <a:pt x="18701569" y="4203938"/>
                </a:lnTo>
                <a:lnTo>
                  <a:pt x="18701957" y="4204178"/>
                </a:lnTo>
                <a:cubicBezTo>
                  <a:pt x="18703664" y="4208183"/>
                  <a:pt x="18703664" y="4216195"/>
                  <a:pt x="18701389" y="4222824"/>
                </a:cubicBezTo>
                <a:lnTo>
                  <a:pt x="18700915" y="4221875"/>
                </a:lnTo>
                <a:lnTo>
                  <a:pt x="18701471" y="4223323"/>
                </a:lnTo>
                <a:cubicBezTo>
                  <a:pt x="18681867" y="4229765"/>
                  <a:pt x="18667164" y="4242649"/>
                  <a:pt x="18647560" y="4242649"/>
                </a:cubicBezTo>
                <a:cubicBezTo>
                  <a:pt x="18637759" y="4242649"/>
                  <a:pt x="18647560" y="4274859"/>
                  <a:pt x="18637759" y="4274859"/>
                </a:cubicBezTo>
                <a:cubicBezTo>
                  <a:pt x="18604269" y="4287743"/>
                  <a:pt x="18574863" y="4313511"/>
                  <a:pt x="18540556" y="4326395"/>
                </a:cubicBezTo>
                <a:cubicBezTo>
                  <a:pt x="18477660" y="4365047"/>
                  <a:pt x="18409046" y="4389741"/>
                  <a:pt x="18345334" y="4409068"/>
                </a:cubicBezTo>
                <a:cubicBezTo>
                  <a:pt x="18350235" y="4415510"/>
                  <a:pt x="18355136" y="4428393"/>
                  <a:pt x="18360036" y="4441277"/>
                </a:cubicBezTo>
                <a:cubicBezTo>
                  <a:pt x="18340433" y="4447719"/>
                  <a:pt x="18325730" y="4428393"/>
                  <a:pt x="18311843" y="4441277"/>
                </a:cubicBezTo>
                <a:cubicBezTo>
                  <a:pt x="18297141" y="4460603"/>
                  <a:pt x="18282438" y="4479930"/>
                  <a:pt x="18267735" y="4492814"/>
                </a:cubicBezTo>
                <a:cubicBezTo>
                  <a:pt x="18238329" y="4518581"/>
                  <a:pt x="18204022" y="4537908"/>
                  <a:pt x="18175433" y="4557234"/>
                </a:cubicBezTo>
                <a:cubicBezTo>
                  <a:pt x="18111720" y="4607695"/>
                  <a:pt x="18043107" y="4659232"/>
                  <a:pt x="17980211" y="4704326"/>
                </a:cubicBezTo>
                <a:cubicBezTo>
                  <a:pt x="17842984" y="4799882"/>
                  <a:pt x="17711475" y="4890070"/>
                  <a:pt x="17579966" y="4985627"/>
                </a:cubicBezTo>
                <a:cubicBezTo>
                  <a:pt x="17517069" y="5030720"/>
                  <a:pt x="17448455" y="5082257"/>
                  <a:pt x="17384743" y="5127351"/>
                </a:cubicBezTo>
                <a:cubicBezTo>
                  <a:pt x="17356153" y="5153119"/>
                  <a:pt x="17321847" y="5172445"/>
                  <a:pt x="17292441" y="5190697"/>
                </a:cubicBezTo>
                <a:cubicBezTo>
                  <a:pt x="17277738" y="5198213"/>
                  <a:pt x="17219743" y="5222907"/>
                  <a:pt x="17214842" y="5255117"/>
                </a:cubicBezTo>
                <a:cubicBezTo>
                  <a:pt x="17209941" y="5280886"/>
                  <a:pt x="17253233" y="5287327"/>
                  <a:pt x="17258134" y="5287327"/>
                </a:cubicBezTo>
                <a:cubicBezTo>
                  <a:pt x="17267936" y="5293769"/>
                  <a:pt x="17267936" y="5313095"/>
                  <a:pt x="17267936" y="5332421"/>
                </a:cubicBezTo>
                <a:cubicBezTo>
                  <a:pt x="17267936" y="5351748"/>
                  <a:pt x="17272837" y="5364630"/>
                  <a:pt x="17277738" y="5383957"/>
                </a:cubicBezTo>
                <a:cubicBezTo>
                  <a:pt x="17292441" y="5434420"/>
                  <a:pt x="17253233" y="5466629"/>
                  <a:pt x="17233629" y="5473071"/>
                </a:cubicBezTo>
                <a:cubicBezTo>
                  <a:pt x="17228729" y="5479513"/>
                  <a:pt x="17170733" y="5518166"/>
                  <a:pt x="17180536" y="5537491"/>
                </a:cubicBezTo>
                <a:cubicBezTo>
                  <a:pt x="17185436" y="5550375"/>
                  <a:pt x="17209942" y="5518166"/>
                  <a:pt x="17214842" y="5511724"/>
                </a:cubicBezTo>
                <a:cubicBezTo>
                  <a:pt x="17228729" y="5498840"/>
                  <a:pt x="17248332" y="5498840"/>
                  <a:pt x="17263036" y="5485955"/>
                </a:cubicBezTo>
                <a:cubicBezTo>
                  <a:pt x="17277738" y="5473071"/>
                  <a:pt x="17292441" y="5460187"/>
                  <a:pt x="17307143" y="5447304"/>
                </a:cubicBezTo>
                <a:cubicBezTo>
                  <a:pt x="17316946" y="5440862"/>
                  <a:pt x="17326748" y="5409725"/>
                  <a:pt x="17336550" y="5409725"/>
                </a:cubicBezTo>
                <a:cubicBezTo>
                  <a:pt x="17341451" y="5409725"/>
                  <a:pt x="17346353" y="5421536"/>
                  <a:pt x="17351253" y="5415093"/>
                </a:cubicBezTo>
                <a:cubicBezTo>
                  <a:pt x="17361054" y="5415093"/>
                  <a:pt x="17365956" y="5395767"/>
                  <a:pt x="17375758" y="5383957"/>
                </a:cubicBezTo>
                <a:cubicBezTo>
                  <a:pt x="17389644" y="5371073"/>
                  <a:pt x="17404346" y="5377515"/>
                  <a:pt x="17423950" y="5377515"/>
                </a:cubicBezTo>
                <a:cubicBezTo>
                  <a:pt x="17453356" y="5371073"/>
                  <a:pt x="17482762" y="5345306"/>
                  <a:pt x="17497465" y="5280886"/>
                </a:cubicBezTo>
                <a:cubicBezTo>
                  <a:pt x="17476024" y="5286521"/>
                  <a:pt x="17443326" y="5336549"/>
                  <a:pt x="17422352" y="5314442"/>
                </a:cubicBezTo>
                <a:lnTo>
                  <a:pt x="17415681" y="5302868"/>
                </a:lnTo>
                <a:lnTo>
                  <a:pt x="17415916" y="5305681"/>
                </a:lnTo>
                <a:cubicBezTo>
                  <a:pt x="17416484" y="5307385"/>
                  <a:pt x="17417622" y="5309091"/>
                  <a:pt x="17419897" y="5312500"/>
                </a:cubicBezTo>
                <a:cubicBezTo>
                  <a:pt x="17415346" y="5319318"/>
                  <a:pt x="17411933" y="5319318"/>
                  <a:pt x="17410796" y="5315909"/>
                </a:cubicBezTo>
                <a:lnTo>
                  <a:pt x="17414722" y="5301204"/>
                </a:lnTo>
                <a:lnTo>
                  <a:pt x="17414149" y="5300211"/>
                </a:lnTo>
                <a:cubicBezTo>
                  <a:pt x="17453356" y="5255117"/>
                  <a:pt x="17487664" y="5204655"/>
                  <a:pt x="17526871" y="5153119"/>
                </a:cubicBezTo>
                <a:cubicBezTo>
                  <a:pt x="17536673" y="5133793"/>
                  <a:pt x="17570163" y="5069372"/>
                  <a:pt x="17584866" y="5114466"/>
                </a:cubicBezTo>
                <a:lnTo>
                  <a:pt x="17586227" y="5100959"/>
                </a:lnTo>
                <a:lnTo>
                  <a:pt x="17585878" y="5097877"/>
                </a:lnTo>
                <a:cubicBezTo>
                  <a:pt x="17585567" y="5094267"/>
                  <a:pt x="17585410" y="5090859"/>
                  <a:pt x="17585644" y="5088754"/>
                </a:cubicBezTo>
                <a:lnTo>
                  <a:pt x="17586685" y="5088109"/>
                </a:lnTo>
                <a:lnTo>
                  <a:pt x="17594668" y="5069373"/>
                </a:lnTo>
                <a:cubicBezTo>
                  <a:pt x="17599569" y="5056489"/>
                  <a:pt x="17609371" y="5043604"/>
                  <a:pt x="17619174" y="5037162"/>
                </a:cubicBezTo>
                <a:cubicBezTo>
                  <a:pt x="17638777" y="5011395"/>
                  <a:pt x="17663282" y="4993143"/>
                  <a:pt x="17686970" y="4980259"/>
                </a:cubicBezTo>
                <a:cubicBezTo>
                  <a:pt x="17686970" y="4999585"/>
                  <a:pt x="17686970" y="5017837"/>
                  <a:pt x="17686970" y="5037162"/>
                </a:cubicBezTo>
                <a:cubicBezTo>
                  <a:pt x="17673084" y="5037162"/>
                  <a:pt x="17653479" y="5037162"/>
                  <a:pt x="17653480" y="5069373"/>
                </a:cubicBezTo>
                <a:cubicBezTo>
                  <a:pt x="17668182" y="5069373"/>
                  <a:pt x="17682885" y="5069373"/>
                  <a:pt x="17696772" y="5069373"/>
                </a:cubicBezTo>
                <a:cubicBezTo>
                  <a:pt x="17701672" y="5043604"/>
                  <a:pt x="17707391" y="5017837"/>
                  <a:pt x="17711475" y="4993143"/>
                </a:cubicBezTo>
                <a:cubicBezTo>
                  <a:pt x="17716375" y="5004953"/>
                  <a:pt x="17726177" y="5024279"/>
                  <a:pt x="17735980" y="5037162"/>
                </a:cubicBezTo>
                <a:cubicBezTo>
                  <a:pt x="17750683" y="4993143"/>
                  <a:pt x="17775187" y="4967374"/>
                  <a:pt x="17799692" y="4948048"/>
                </a:cubicBezTo>
                <a:cubicBezTo>
                  <a:pt x="17799692" y="4973816"/>
                  <a:pt x="17794791" y="5011395"/>
                  <a:pt x="17804593" y="5037162"/>
                </a:cubicBezTo>
                <a:cubicBezTo>
                  <a:pt x="17804593" y="5050046"/>
                  <a:pt x="17814395" y="5037162"/>
                  <a:pt x="17814395" y="5024279"/>
                </a:cubicBezTo>
                <a:cubicBezTo>
                  <a:pt x="17819296" y="5004953"/>
                  <a:pt x="17814395" y="4980259"/>
                  <a:pt x="17814395" y="4960932"/>
                </a:cubicBezTo>
                <a:cubicBezTo>
                  <a:pt x="17809494" y="4896512"/>
                  <a:pt x="17824197" y="4870744"/>
                  <a:pt x="17852786" y="4864302"/>
                </a:cubicBezTo>
                <a:cubicBezTo>
                  <a:pt x="17882192" y="4851419"/>
                  <a:pt x="17916498" y="4825650"/>
                  <a:pt x="17945904" y="4864302"/>
                </a:cubicBezTo>
                <a:cubicBezTo>
                  <a:pt x="17931201" y="4877186"/>
                  <a:pt x="17911598" y="4883628"/>
                  <a:pt x="17901796" y="4902954"/>
                </a:cubicBezTo>
                <a:cubicBezTo>
                  <a:pt x="17941003" y="4902954"/>
                  <a:pt x="17975310" y="4864302"/>
                  <a:pt x="18013701" y="4883628"/>
                </a:cubicBezTo>
                <a:cubicBezTo>
                  <a:pt x="18013701" y="4864302"/>
                  <a:pt x="18023503" y="4812766"/>
                  <a:pt x="18013702" y="4794514"/>
                </a:cubicBezTo>
                <a:cubicBezTo>
                  <a:pt x="18004716" y="4788072"/>
                  <a:pt x="17994914" y="4799882"/>
                  <a:pt x="17990013" y="4788072"/>
                </a:cubicBezTo>
                <a:cubicBezTo>
                  <a:pt x="17980211" y="4768746"/>
                  <a:pt x="17998998" y="4749420"/>
                  <a:pt x="18004716" y="4742978"/>
                </a:cubicBezTo>
                <a:cubicBezTo>
                  <a:pt x="18028404" y="4723652"/>
                  <a:pt x="18067612" y="4710768"/>
                  <a:pt x="18092117" y="4730094"/>
                </a:cubicBezTo>
                <a:cubicBezTo>
                  <a:pt x="18077414" y="4781630"/>
                  <a:pt x="18087215" y="4838535"/>
                  <a:pt x="18101918" y="4883628"/>
                </a:cubicBezTo>
                <a:cubicBezTo>
                  <a:pt x="18057810" y="4902954"/>
                  <a:pt x="18013702" y="4922281"/>
                  <a:pt x="17970409" y="4954490"/>
                </a:cubicBezTo>
                <a:cubicBezTo>
                  <a:pt x="17950805" y="4967374"/>
                  <a:pt x="17936103" y="4980259"/>
                  <a:pt x="17916498" y="4999585"/>
                </a:cubicBezTo>
                <a:cubicBezTo>
                  <a:pt x="17906697" y="5011395"/>
                  <a:pt x="17891993" y="5030720"/>
                  <a:pt x="17877290" y="5030720"/>
                </a:cubicBezTo>
                <a:lnTo>
                  <a:pt x="17871333" y="5031347"/>
                </a:lnTo>
                <a:lnTo>
                  <a:pt x="17877354" y="5037848"/>
                </a:lnTo>
                <a:cubicBezTo>
                  <a:pt x="17874952" y="5041257"/>
                  <a:pt x="17872551" y="5044666"/>
                  <a:pt x="17870249" y="5045519"/>
                </a:cubicBezTo>
                <a:lnTo>
                  <a:pt x="17867172" y="5044641"/>
                </a:lnTo>
                <a:lnTo>
                  <a:pt x="17869079" y="5054453"/>
                </a:lnTo>
                <a:cubicBezTo>
                  <a:pt x="17869079" y="5059265"/>
                  <a:pt x="17868040" y="5064077"/>
                  <a:pt x="17865962" y="5070492"/>
                </a:cubicBezTo>
                <a:cubicBezTo>
                  <a:pt x="17865962" y="5064077"/>
                  <a:pt x="17860143" y="5057662"/>
                  <a:pt x="17860142" y="5051246"/>
                </a:cubicBezTo>
                <a:cubicBezTo>
                  <a:pt x="17860142" y="5051246"/>
                  <a:pt x="17861597" y="5049642"/>
                  <a:pt x="17863052" y="5047236"/>
                </a:cubicBezTo>
                <a:lnTo>
                  <a:pt x="17865154" y="5040862"/>
                </a:lnTo>
                <a:lnTo>
                  <a:pt x="17863744" y="5037848"/>
                </a:lnTo>
                <a:lnTo>
                  <a:pt x="17866550" y="5031850"/>
                </a:lnTo>
                <a:lnTo>
                  <a:pt x="17861976" y="5032331"/>
                </a:lnTo>
                <a:cubicBezTo>
                  <a:pt x="17856462" y="5032331"/>
                  <a:pt x="17850336" y="5033941"/>
                  <a:pt x="17842984" y="5043604"/>
                </a:cubicBezTo>
                <a:cubicBezTo>
                  <a:pt x="17838900" y="5056489"/>
                  <a:pt x="17833999" y="5082257"/>
                  <a:pt x="17842984" y="5088699"/>
                </a:cubicBezTo>
                <a:cubicBezTo>
                  <a:pt x="17857687" y="5101583"/>
                  <a:pt x="17877290" y="5075815"/>
                  <a:pt x="17887093" y="5069373"/>
                </a:cubicBezTo>
                <a:cubicBezTo>
                  <a:pt x="17901795" y="5050046"/>
                  <a:pt x="17916499" y="5050046"/>
                  <a:pt x="17931201" y="5050046"/>
                </a:cubicBezTo>
                <a:cubicBezTo>
                  <a:pt x="17950805" y="5050046"/>
                  <a:pt x="17970409" y="5050046"/>
                  <a:pt x="17985112" y="5024279"/>
                </a:cubicBezTo>
                <a:cubicBezTo>
                  <a:pt x="17998998" y="5004953"/>
                  <a:pt x="18008801" y="4985627"/>
                  <a:pt x="18028404" y="4985626"/>
                </a:cubicBezTo>
                <a:cubicBezTo>
                  <a:pt x="18057810" y="4985627"/>
                  <a:pt x="18077414" y="4935164"/>
                  <a:pt x="18111720" y="4928723"/>
                </a:cubicBezTo>
                <a:cubicBezTo>
                  <a:pt x="18121523" y="4922281"/>
                  <a:pt x="18141126" y="4922281"/>
                  <a:pt x="18146028" y="4890070"/>
                </a:cubicBezTo>
                <a:cubicBezTo>
                  <a:pt x="18146028" y="4864302"/>
                  <a:pt x="18141126" y="4844977"/>
                  <a:pt x="18141126" y="4819208"/>
                </a:cubicBezTo>
                <a:cubicBezTo>
                  <a:pt x="18146028" y="4794514"/>
                  <a:pt x="18160730" y="4799882"/>
                  <a:pt x="18169716" y="4788072"/>
                </a:cubicBezTo>
                <a:cubicBezTo>
                  <a:pt x="18179518" y="4775188"/>
                  <a:pt x="18175433" y="4749420"/>
                  <a:pt x="18179518" y="4730094"/>
                </a:cubicBezTo>
                <a:cubicBezTo>
                  <a:pt x="18189319" y="4762304"/>
                  <a:pt x="18213825" y="4812766"/>
                  <a:pt x="18194221" y="4851419"/>
                </a:cubicBezTo>
                <a:cubicBezTo>
                  <a:pt x="18208923" y="4890070"/>
                  <a:pt x="18248131" y="4832093"/>
                  <a:pt x="18262834" y="4819208"/>
                </a:cubicBezTo>
                <a:cubicBezTo>
                  <a:pt x="18302042" y="4781630"/>
                  <a:pt x="18340433" y="4768746"/>
                  <a:pt x="18384541" y="4749420"/>
                </a:cubicBezTo>
                <a:cubicBezTo>
                  <a:pt x="18423750" y="4723652"/>
                  <a:pt x="18458056" y="4691442"/>
                  <a:pt x="18491546" y="4646348"/>
                </a:cubicBezTo>
                <a:cubicBezTo>
                  <a:pt x="18520953" y="4607695"/>
                  <a:pt x="18560159" y="4607695"/>
                  <a:pt x="18589566" y="4601253"/>
                </a:cubicBezTo>
                <a:cubicBezTo>
                  <a:pt x="18614070" y="4601253"/>
                  <a:pt x="18686768" y="4607695"/>
                  <a:pt x="18691669" y="4544350"/>
                </a:cubicBezTo>
                <a:cubicBezTo>
                  <a:pt x="18696570" y="4512139"/>
                  <a:pt x="18681867" y="4505697"/>
                  <a:pt x="18676967" y="4479930"/>
                </a:cubicBezTo>
                <a:cubicBezTo>
                  <a:pt x="18667164" y="4460603"/>
                  <a:pt x="18672065" y="4421952"/>
                  <a:pt x="18672065" y="4396184"/>
                </a:cubicBezTo>
                <a:cubicBezTo>
                  <a:pt x="18672065" y="4365047"/>
                  <a:pt x="18667164" y="4332837"/>
                  <a:pt x="18686768" y="4326395"/>
                </a:cubicBezTo>
                <a:cubicBezTo>
                  <a:pt x="18701471" y="4326395"/>
                  <a:pt x="18716174" y="4332837"/>
                  <a:pt x="18735779" y="4326395"/>
                </a:cubicBezTo>
                <a:cubicBezTo>
                  <a:pt x="18770084" y="4313511"/>
                  <a:pt x="18799491" y="4274859"/>
                  <a:pt x="18832980" y="4242649"/>
                </a:cubicBezTo>
                <a:cubicBezTo>
                  <a:pt x="18832980" y="4287743"/>
                  <a:pt x="18847684" y="4352163"/>
                  <a:pt x="18823179" y="4377931"/>
                </a:cubicBezTo>
                <a:cubicBezTo>
                  <a:pt x="18808476" y="4389741"/>
                  <a:pt x="18789689" y="4384373"/>
                  <a:pt x="18774986" y="4389741"/>
                </a:cubicBezTo>
                <a:cubicBezTo>
                  <a:pt x="18765184" y="4396184"/>
                  <a:pt x="18765184" y="4415510"/>
                  <a:pt x="18760283" y="4434835"/>
                </a:cubicBezTo>
                <a:cubicBezTo>
                  <a:pt x="18755382" y="4460603"/>
                  <a:pt x="18750481" y="4447719"/>
                  <a:pt x="18740679" y="4447719"/>
                </a:cubicBezTo>
                <a:cubicBezTo>
                  <a:pt x="18716174" y="4454161"/>
                  <a:pt x="18730878" y="4518581"/>
                  <a:pt x="18730877" y="4544350"/>
                </a:cubicBezTo>
                <a:cubicBezTo>
                  <a:pt x="18877090" y="4460603"/>
                  <a:pt x="19028203" y="4377931"/>
                  <a:pt x="19174415" y="4294185"/>
                </a:cubicBezTo>
                <a:cubicBezTo>
                  <a:pt x="19247113" y="4255533"/>
                  <a:pt x="19319811" y="4210439"/>
                  <a:pt x="19393326" y="4185745"/>
                </a:cubicBezTo>
                <a:cubicBezTo>
                  <a:pt x="19426815" y="4180516"/>
                  <a:pt x="19456221" y="4148306"/>
                  <a:pt x="19490528" y="4135423"/>
                </a:cubicBezTo>
                <a:cubicBezTo>
                  <a:pt x="19524835" y="4122537"/>
                  <a:pt x="19554241" y="4109654"/>
                  <a:pt x="19587731" y="4096771"/>
                </a:cubicBezTo>
                <a:cubicBezTo>
                  <a:pt x="19510132" y="4148306"/>
                  <a:pt x="19436617" y="4210439"/>
                  <a:pt x="19359019" y="4261974"/>
                </a:cubicBezTo>
                <a:cubicBezTo>
                  <a:pt x="19285504" y="4313511"/>
                  <a:pt x="19207905" y="4339279"/>
                  <a:pt x="19135208" y="4377931"/>
                </a:cubicBezTo>
                <a:cubicBezTo>
                  <a:pt x="19096816" y="4396184"/>
                  <a:pt x="19057608" y="4428393"/>
                  <a:pt x="19018401" y="4454161"/>
                </a:cubicBezTo>
                <a:cubicBezTo>
                  <a:pt x="18984094" y="4473488"/>
                  <a:pt x="18949787" y="4479930"/>
                  <a:pt x="18916297" y="4486372"/>
                </a:cubicBezTo>
                <a:cubicBezTo>
                  <a:pt x="18837882" y="4492814"/>
                  <a:pt x="18765184" y="4550792"/>
                  <a:pt x="18691669" y="4614138"/>
                </a:cubicBezTo>
                <a:cubicBezTo>
                  <a:pt x="18652462" y="4646348"/>
                  <a:pt x="18618972" y="4678557"/>
                  <a:pt x="18579764" y="4710768"/>
                </a:cubicBezTo>
                <a:cubicBezTo>
                  <a:pt x="18545456" y="4736536"/>
                  <a:pt x="18511150" y="4762304"/>
                  <a:pt x="18477660" y="4794514"/>
                </a:cubicBezTo>
                <a:cubicBezTo>
                  <a:pt x="18443353" y="4832093"/>
                  <a:pt x="18404146" y="4819208"/>
                  <a:pt x="18369839" y="4825650"/>
                </a:cubicBezTo>
                <a:cubicBezTo>
                  <a:pt x="18331448" y="4838535"/>
                  <a:pt x="18297141" y="4864302"/>
                  <a:pt x="18262834" y="4883628"/>
                </a:cubicBezTo>
                <a:cubicBezTo>
                  <a:pt x="18184419" y="4935164"/>
                  <a:pt x="18111720" y="5004953"/>
                  <a:pt x="18038206" y="5056489"/>
                </a:cubicBezTo>
                <a:cubicBezTo>
                  <a:pt x="17994914" y="5082257"/>
                  <a:pt x="17955706" y="5108024"/>
                  <a:pt x="17916498" y="5140235"/>
                </a:cubicBezTo>
                <a:cubicBezTo>
                  <a:pt x="17882192" y="5159561"/>
                  <a:pt x="17848702" y="5190697"/>
                  <a:pt x="17814395" y="5190697"/>
                </a:cubicBezTo>
                <a:cubicBezTo>
                  <a:pt x="17816845" y="5206802"/>
                  <a:pt x="17822972" y="5229349"/>
                  <a:pt x="17826647" y="5252702"/>
                </a:cubicBezTo>
                <a:lnTo>
                  <a:pt x="17826958" y="5256426"/>
                </a:lnTo>
                <a:lnTo>
                  <a:pt x="17826772" y="5257759"/>
                </a:lnTo>
                <a:lnTo>
                  <a:pt x="17827069" y="5257759"/>
                </a:lnTo>
                <a:lnTo>
                  <a:pt x="17829557" y="5287629"/>
                </a:lnTo>
                <a:cubicBezTo>
                  <a:pt x="17829404" y="5299004"/>
                  <a:pt x="17827873" y="5309874"/>
                  <a:pt x="17824197" y="5319537"/>
                </a:cubicBezTo>
                <a:cubicBezTo>
                  <a:pt x="17814395" y="5338863"/>
                  <a:pt x="17794791" y="5332421"/>
                  <a:pt x="17780088" y="5338863"/>
                </a:cubicBezTo>
                <a:cubicBezTo>
                  <a:pt x="17760484" y="5351748"/>
                  <a:pt x="17735980" y="5364631"/>
                  <a:pt x="17716375" y="5383957"/>
                </a:cubicBezTo>
                <a:cubicBezTo>
                  <a:pt x="17701672" y="5403283"/>
                  <a:pt x="17686970" y="5427978"/>
                  <a:pt x="17668182" y="5440862"/>
                </a:cubicBezTo>
                <a:cubicBezTo>
                  <a:pt x="17619173" y="5473071"/>
                  <a:pt x="17570163" y="5498840"/>
                  <a:pt x="17521971" y="5543933"/>
                </a:cubicBezTo>
                <a:cubicBezTo>
                  <a:pt x="17477861" y="5582586"/>
                  <a:pt x="17433753" y="5633048"/>
                  <a:pt x="17389644" y="5678142"/>
                </a:cubicBezTo>
                <a:cubicBezTo>
                  <a:pt x="17458258" y="5703910"/>
                  <a:pt x="17521970" y="5645932"/>
                  <a:pt x="17584866" y="5600838"/>
                </a:cubicBezTo>
                <a:cubicBezTo>
                  <a:pt x="17599569" y="5589028"/>
                  <a:pt x="17633876" y="5589028"/>
                  <a:pt x="17638777" y="5543933"/>
                </a:cubicBezTo>
                <a:cubicBezTo>
                  <a:pt x="17643677" y="5498840"/>
                  <a:pt x="17643677" y="5466629"/>
                  <a:pt x="17668182" y="5479513"/>
                </a:cubicBezTo>
                <a:cubicBezTo>
                  <a:pt x="17663282" y="5485955"/>
                  <a:pt x="17658380" y="5498840"/>
                  <a:pt x="17653479" y="5511724"/>
                </a:cubicBezTo>
                <a:cubicBezTo>
                  <a:pt x="17668183" y="5505282"/>
                  <a:pt x="17682885" y="5505282"/>
                  <a:pt x="17692687" y="5505282"/>
                </a:cubicBezTo>
                <a:cubicBezTo>
                  <a:pt x="17682885" y="5447304"/>
                  <a:pt x="17707390" y="5427978"/>
                  <a:pt x="17726177" y="5453746"/>
                </a:cubicBezTo>
                <a:cubicBezTo>
                  <a:pt x="17726177" y="5453746"/>
                  <a:pt x="17721276" y="5460187"/>
                  <a:pt x="17721276" y="5466629"/>
                </a:cubicBezTo>
                <a:cubicBezTo>
                  <a:pt x="17721276" y="5473071"/>
                  <a:pt x="17726177" y="5479513"/>
                  <a:pt x="17726178" y="5485955"/>
                </a:cubicBezTo>
                <a:cubicBezTo>
                  <a:pt x="17740880" y="5421536"/>
                  <a:pt x="17784989" y="5427978"/>
                  <a:pt x="17809494" y="5421536"/>
                </a:cubicBezTo>
                <a:cubicBezTo>
                  <a:pt x="17852786" y="5395767"/>
                  <a:pt x="17896895" y="5364631"/>
                  <a:pt x="17941003" y="5338863"/>
                </a:cubicBezTo>
                <a:cubicBezTo>
                  <a:pt x="18023503" y="5287327"/>
                  <a:pt x="18106820" y="5216465"/>
                  <a:pt x="18189319" y="5166003"/>
                </a:cubicBezTo>
                <a:cubicBezTo>
                  <a:pt x="18277537" y="5114466"/>
                  <a:pt x="18364938" y="5056489"/>
                  <a:pt x="18453155" y="4985627"/>
                </a:cubicBezTo>
                <a:cubicBezTo>
                  <a:pt x="18491546" y="4960932"/>
                  <a:pt x="18525853" y="4902954"/>
                  <a:pt x="18565061" y="4890070"/>
                </a:cubicBezTo>
                <a:cubicBezTo>
                  <a:pt x="18579764" y="4883628"/>
                  <a:pt x="18594467" y="4890070"/>
                  <a:pt x="18609169" y="4890070"/>
                </a:cubicBezTo>
                <a:cubicBezTo>
                  <a:pt x="18618972" y="4883628"/>
                  <a:pt x="18614070" y="4832093"/>
                  <a:pt x="18614070" y="4819208"/>
                </a:cubicBezTo>
                <a:cubicBezTo>
                  <a:pt x="18550358" y="4857860"/>
                  <a:pt x="18487462" y="4909397"/>
                  <a:pt x="18423749" y="4941606"/>
                </a:cubicBezTo>
                <a:cubicBezTo>
                  <a:pt x="18394344" y="4960932"/>
                  <a:pt x="18369839" y="4973816"/>
                  <a:pt x="18340433" y="4993143"/>
                </a:cubicBezTo>
                <a:cubicBezTo>
                  <a:pt x="18316745" y="5004953"/>
                  <a:pt x="18320829" y="5043604"/>
                  <a:pt x="18306943" y="5062930"/>
                </a:cubicBezTo>
                <a:cubicBezTo>
                  <a:pt x="18292240" y="5082256"/>
                  <a:pt x="18272636" y="5075815"/>
                  <a:pt x="18253032" y="5075815"/>
                </a:cubicBezTo>
                <a:cubicBezTo>
                  <a:pt x="18218725" y="5075815"/>
                  <a:pt x="18189319" y="5101583"/>
                  <a:pt x="18155829" y="5120908"/>
                </a:cubicBezTo>
                <a:cubicBezTo>
                  <a:pt x="18097018" y="5159561"/>
                  <a:pt x="18038206" y="5204654"/>
                  <a:pt x="17980211" y="5190697"/>
                </a:cubicBezTo>
                <a:cubicBezTo>
                  <a:pt x="17990014" y="5140235"/>
                  <a:pt x="18028404" y="5127351"/>
                  <a:pt x="18048008" y="5114466"/>
                </a:cubicBezTo>
                <a:cubicBezTo>
                  <a:pt x="18082315" y="5095141"/>
                  <a:pt x="18116622" y="5062931"/>
                  <a:pt x="18146028" y="5037162"/>
                </a:cubicBezTo>
                <a:cubicBezTo>
                  <a:pt x="18228527" y="4973816"/>
                  <a:pt x="18316745" y="4922281"/>
                  <a:pt x="18399244" y="4870744"/>
                </a:cubicBezTo>
                <a:cubicBezTo>
                  <a:pt x="18487462" y="4819208"/>
                  <a:pt x="18569962" y="4768746"/>
                  <a:pt x="18657362" y="4717210"/>
                </a:cubicBezTo>
                <a:cubicBezTo>
                  <a:pt x="18735778" y="4672116"/>
                  <a:pt x="18818277" y="4594812"/>
                  <a:pt x="18901595" y="4576559"/>
                </a:cubicBezTo>
                <a:cubicBezTo>
                  <a:pt x="18901595" y="4659232"/>
                  <a:pt x="18872189" y="4620580"/>
                  <a:pt x="18847684" y="4659232"/>
                </a:cubicBezTo>
                <a:cubicBezTo>
                  <a:pt x="18823179" y="4691442"/>
                  <a:pt x="18793774" y="4697884"/>
                  <a:pt x="18770084" y="4710768"/>
                </a:cubicBezTo>
                <a:cubicBezTo>
                  <a:pt x="18740679" y="4723652"/>
                  <a:pt x="18716174" y="4736536"/>
                  <a:pt x="18691669" y="4755861"/>
                </a:cubicBezTo>
                <a:cubicBezTo>
                  <a:pt x="18676967" y="4762304"/>
                  <a:pt x="18633675" y="4775187"/>
                  <a:pt x="18628774" y="4819208"/>
                </a:cubicBezTo>
                <a:cubicBezTo>
                  <a:pt x="18628774" y="4844977"/>
                  <a:pt x="18623872" y="4883628"/>
                  <a:pt x="18643477" y="4890070"/>
                </a:cubicBezTo>
                <a:cubicBezTo>
                  <a:pt x="18662264" y="4890070"/>
                  <a:pt x="18667164" y="4883628"/>
                  <a:pt x="18672065" y="4844977"/>
                </a:cubicBezTo>
                <a:cubicBezTo>
                  <a:pt x="18672066" y="4812766"/>
                  <a:pt x="18691669" y="4812766"/>
                  <a:pt x="18701471" y="4838535"/>
                </a:cubicBezTo>
                <a:lnTo>
                  <a:pt x="18702947" y="4825601"/>
                </a:lnTo>
                <a:lnTo>
                  <a:pt x="18702610" y="4822422"/>
                </a:lnTo>
                <a:lnTo>
                  <a:pt x="18702451" y="4814907"/>
                </a:lnTo>
                <a:lnTo>
                  <a:pt x="18701471" y="4806324"/>
                </a:lnTo>
                <a:cubicBezTo>
                  <a:pt x="18721075" y="4799882"/>
                  <a:pt x="18750481" y="4819208"/>
                  <a:pt x="18765184" y="4781630"/>
                </a:cubicBezTo>
                <a:cubicBezTo>
                  <a:pt x="18774986" y="4749420"/>
                  <a:pt x="18779887" y="4736536"/>
                  <a:pt x="18799491" y="4755861"/>
                </a:cubicBezTo>
                <a:cubicBezTo>
                  <a:pt x="18837882" y="4794514"/>
                  <a:pt x="18789689" y="4844977"/>
                  <a:pt x="18770084" y="4864302"/>
                </a:cubicBezTo>
                <a:cubicBezTo>
                  <a:pt x="18789689" y="4883628"/>
                  <a:pt x="18803575" y="4896512"/>
                  <a:pt x="18823179" y="4915839"/>
                </a:cubicBezTo>
                <a:cubicBezTo>
                  <a:pt x="18789689" y="4980259"/>
                  <a:pt x="18745580" y="4985627"/>
                  <a:pt x="18701471" y="5011395"/>
                </a:cubicBezTo>
                <a:cubicBezTo>
                  <a:pt x="18652462" y="5050046"/>
                  <a:pt x="18604269" y="5075815"/>
                  <a:pt x="18550358" y="5101583"/>
                </a:cubicBezTo>
                <a:cubicBezTo>
                  <a:pt x="18520953" y="5120908"/>
                  <a:pt x="18491546" y="5133793"/>
                  <a:pt x="18467858" y="5146677"/>
                </a:cubicBezTo>
                <a:cubicBezTo>
                  <a:pt x="18443353" y="5159561"/>
                  <a:pt x="18423749" y="5172445"/>
                  <a:pt x="18404146" y="5153119"/>
                </a:cubicBezTo>
                <a:lnTo>
                  <a:pt x="18402632" y="5152149"/>
                </a:lnTo>
                <a:lnTo>
                  <a:pt x="18405993" y="5165775"/>
                </a:lnTo>
                <a:cubicBezTo>
                  <a:pt x="18404856" y="5169785"/>
                  <a:pt x="18401443" y="5169785"/>
                  <a:pt x="18396892" y="5160161"/>
                </a:cubicBezTo>
                <a:cubicBezTo>
                  <a:pt x="18396892" y="5156953"/>
                  <a:pt x="18398030" y="5153745"/>
                  <a:pt x="18399167" y="5151340"/>
                </a:cubicBezTo>
                <a:lnTo>
                  <a:pt x="18399754" y="5150306"/>
                </a:lnTo>
                <a:lnTo>
                  <a:pt x="18380253" y="5137819"/>
                </a:lnTo>
                <a:cubicBezTo>
                  <a:pt x="18372289" y="5135403"/>
                  <a:pt x="18364938" y="5137014"/>
                  <a:pt x="18360036" y="5146677"/>
                </a:cubicBezTo>
                <a:cubicBezTo>
                  <a:pt x="18350235" y="5153119"/>
                  <a:pt x="18331448" y="5166003"/>
                  <a:pt x="18331448" y="5190697"/>
                </a:cubicBezTo>
                <a:cubicBezTo>
                  <a:pt x="18350235" y="5178887"/>
                  <a:pt x="18379641" y="5133793"/>
                  <a:pt x="18399244" y="5178887"/>
                </a:cubicBezTo>
                <a:cubicBezTo>
                  <a:pt x="18335532" y="5235791"/>
                  <a:pt x="18272636" y="5287327"/>
                  <a:pt x="18204022" y="5338863"/>
                </a:cubicBezTo>
                <a:cubicBezTo>
                  <a:pt x="18175433" y="5358190"/>
                  <a:pt x="18150928" y="5371073"/>
                  <a:pt x="18121523" y="5395767"/>
                </a:cubicBezTo>
                <a:cubicBezTo>
                  <a:pt x="18111720" y="5403283"/>
                  <a:pt x="18097018" y="5415093"/>
                  <a:pt x="18087215" y="5409725"/>
                </a:cubicBezTo>
                <a:cubicBezTo>
                  <a:pt x="18082315" y="5409725"/>
                  <a:pt x="18072513" y="5383957"/>
                  <a:pt x="18062711" y="5390399"/>
                </a:cubicBezTo>
                <a:cubicBezTo>
                  <a:pt x="18062711" y="5391741"/>
                  <a:pt x="18063630" y="5395566"/>
                  <a:pt x="18064703" y="5400650"/>
                </a:cubicBezTo>
                <a:lnTo>
                  <a:pt x="18066256" y="5410154"/>
                </a:lnTo>
                <a:lnTo>
                  <a:pt x="18072302" y="5401545"/>
                </a:lnTo>
                <a:cubicBezTo>
                  <a:pt x="18074577" y="5401545"/>
                  <a:pt x="18076852" y="5404785"/>
                  <a:pt x="18079127" y="5411266"/>
                </a:cubicBezTo>
                <a:lnTo>
                  <a:pt x="18066439" y="5411266"/>
                </a:lnTo>
                <a:lnTo>
                  <a:pt x="18067613" y="5418448"/>
                </a:lnTo>
                <a:cubicBezTo>
                  <a:pt x="18068838" y="5431199"/>
                  <a:pt x="18067612" y="5444083"/>
                  <a:pt x="18057810" y="5447304"/>
                </a:cubicBezTo>
                <a:cubicBezTo>
                  <a:pt x="18048008" y="5447304"/>
                  <a:pt x="18033305" y="5447304"/>
                  <a:pt x="18019419" y="5434420"/>
                </a:cubicBezTo>
                <a:cubicBezTo>
                  <a:pt x="18008801" y="5427977"/>
                  <a:pt x="17998998" y="5421536"/>
                  <a:pt x="17990013" y="5421536"/>
                </a:cubicBezTo>
                <a:cubicBezTo>
                  <a:pt x="17980211" y="5427978"/>
                  <a:pt x="17980211" y="5447304"/>
                  <a:pt x="17970409" y="5453746"/>
                </a:cubicBezTo>
                <a:cubicBezTo>
                  <a:pt x="17960608" y="5466629"/>
                  <a:pt x="17945904" y="5440862"/>
                  <a:pt x="17955706" y="5485955"/>
                </a:cubicBezTo>
                <a:cubicBezTo>
                  <a:pt x="17838900" y="5589028"/>
                  <a:pt x="17726177" y="5710352"/>
                  <a:pt x="17599569" y="5736120"/>
                </a:cubicBezTo>
                <a:cubicBezTo>
                  <a:pt x="17530955" y="5749004"/>
                  <a:pt x="17472960" y="5800540"/>
                  <a:pt x="17414149" y="5851002"/>
                </a:cubicBezTo>
                <a:cubicBezTo>
                  <a:pt x="17351253" y="5902538"/>
                  <a:pt x="17287540" y="5954075"/>
                  <a:pt x="17224644" y="6005611"/>
                </a:cubicBezTo>
                <a:cubicBezTo>
                  <a:pt x="17243431" y="6018495"/>
                  <a:pt x="17267936" y="6036747"/>
                  <a:pt x="17287540" y="6024937"/>
                </a:cubicBezTo>
                <a:cubicBezTo>
                  <a:pt x="17302243" y="6024937"/>
                  <a:pt x="17316946" y="6005611"/>
                  <a:pt x="17326748" y="6036747"/>
                </a:cubicBezTo>
                <a:lnTo>
                  <a:pt x="17327601" y="6033226"/>
                </a:lnTo>
                <a:lnTo>
                  <a:pt x="17324639" y="6020871"/>
                </a:lnTo>
                <a:lnTo>
                  <a:pt x="17327434" y="6008592"/>
                </a:lnTo>
                <a:lnTo>
                  <a:pt x="17326748" y="6005611"/>
                </a:lnTo>
                <a:cubicBezTo>
                  <a:pt x="17365956" y="5954075"/>
                  <a:pt x="17409248" y="5941191"/>
                  <a:pt x="17453356" y="5908980"/>
                </a:cubicBezTo>
                <a:cubicBezTo>
                  <a:pt x="17497466" y="5883213"/>
                  <a:pt x="17536673" y="5844560"/>
                  <a:pt x="17579965" y="5825234"/>
                </a:cubicBezTo>
                <a:cubicBezTo>
                  <a:pt x="17668182" y="5787657"/>
                  <a:pt x="17740880" y="5684584"/>
                  <a:pt x="17824197" y="5633048"/>
                </a:cubicBezTo>
                <a:cubicBezTo>
                  <a:pt x="17848702" y="5620164"/>
                  <a:pt x="17872390" y="5600838"/>
                  <a:pt x="17896895" y="5595470"/>
                </a:cubicBezTo>
                <a:lnTo>
                  <a:pt x="17909794" y="5596334"/>
                </a:lnTo>
                <a:lnTo>
                  <a:pt x="17906971" y="5588604"/>
                </a:lnTo>
                <a:cubicBezTo>
                  <a:pt x="17916072" y="5568781"/>
                  <a:pt x="17911521" y="5581996"/>
                  <a:pt x="17920622" y="5588604"/>
                </a:cubicBezTo>
                <a:lnTo>
                  <a:pt x="17916752" y="5596802"/>
                </a:lnTo>
                <a:lnTo>
                  <a:pt x="17926914" y="5597483"/>
                </a:lnTo>
                <a:cubicBezTo>
                  <a:pt x="17937328" y="5598153"/>
                  <a:pt x="17948355" y="5598153"/>
                  <a:pt x="17960608" y="5595470"/>
                </a:cubicBezTo>
                <a:cubicBezTo>
                  <a:pt x="18004717" y="5576144"/>
                  <a:pt x="18052909" y="5537491"/>
                  <a:pt x="18097018" y="5505282"/>
                </a:cubicBezTo>
                <a:cubicBezTo>
                  <a:pt x="18141126" y="5466629"/>
                  <a:pt x="18184418" y="5427978"/>
                  <a:pt x="18233428" y="5390399"/>
                </a:cubicBezTo>
                <a:cubicBezTo>
                  <a:pt x="18253032" y="5371073"/>
                  <a:pt x="18272636" y="5351748"/>
                  <a:pt x="18292240" y="5338863"/>
                </a:cubicBezTo>
                <a:cubicBezTo>
                  <a:pt x="18311843" y="5325979"/>
                  <a:pt x="18325730" y="5351748"/>
                  <a:pt x="18335531" y="5377515"/>
                </a:cubicBezTo>
                <a:cubicBezTo>
                  <a:pt x="18325730" y="5395767"/>
                  <a:pt x="18316745" y="5421536"/>
                  <a:pt x="18302042" y="5427978"/>
                </a:cubicBezTo>
                <a:cubicBezTo>
                  <a:pt x="18282438" y="5440862"/>
                  <a:pt x="18267735" y="5453746"/>
                  <a:pt x="18248132" y="5466629"/>
                </a:cubicBezTo>
                <a:cubicBezTo>
                  <a:pt x="18208923" y="5492398"/>
                  <a:pt x="18164814" y="5518166"/>
                  <a:pt x="18126423" y="5543933"/>
                </a:cubicBezTo>
                <a:cubicBezTo>
                  <a:pt x="18043107" y="5600838"/>
                  <a:pt x="17965508" y="5652374"/>
                  <a:pt x="17887093" y="5703910"/>
                </a:cubicBezTo>
                <a:cubicBezTo>
                  <a:pt x="17804594" y="5755446"/>
                  <a:pt x="17726177" y="5813424"/>
                  <a:pt x="17643677" y="5863887"/>
                </a:cubicBezTo>
                <a:cubicBezTo>
                  <a:pt x="17604469" y="5896096"/>
                  <a:pt x="17560361" y="5921864"/>
                  <a:pt x="17521971" y="5954075"/>
                </a:cubicBezTo>
                <a:cubicBezTo>
                  <a:pt x="17487664" y="5979842"/>
                  <a:pt x="17448455" y="6018495"/>
                  <a:pt x="17414149" y="6036747"/>
                </a:cubicBezTo>
                <a:cubicBezTo>
                  <a:pt x="17395361" y="6043189"/>
                  <a:pt x="17370857" y="6030305"/>
                  <a:pt x="17361054" y="6056073"/>
                </a:cubicBezTo>
                <a:cubicBezTo>
                  <a:pt x="17346352" y="6081841"/>
                  <a:pt x="17341451" y="6081841"/>
                  <a:pt x="17326748" y="6081841"/>
                </a:cubicBezTo>
                <a:cubicBezTo>
                  <a:pt x="17292441" y="6075398"/>
                  <a:pt x="17263036" y="6126935"/>
                  <a:pt x="17233629" y="6152703"/>
                </a:cubicBezTo>
                <a:cubicBezTo>
                  <a:pt x="17160932" y="6210681"/>
                  <a:pt x="17087417" y="6248259"/>
                  <a:pt x="17014720" y="6299796"/>
                </a:cubicBezTo>
                <a:cubicBezTo>
                  <a:pt x="16941205" y="6351331"/>
                  <a:pt x="16868507" y="6402867"/>
                  <a:pt x="16790091" y="6440445"/>
                </a:cubicBezTo>
                <a:cubicBezTo>
                  <a:pt x="16770487" y="6453330"/>
                  <a:pt x="16751700" y="6459772"/>
                  <a:pt x="16736997" y="6472656"/>
                </a:cubicBezTo>
                <a:cubicBezTo>
                  <a:pt x="16722295" y="6485540"/>
                  <a:pt x="16712492" y="6511307"/>
                  <a:pt x="16697790" y="6517749"/>
                </a:cubicBezTo>
                <a:cubicBezTo>
                  <a:pt x="16683087" y="6524192"/>
                  <a:pt x="16668384" y="6543518"/>
                  <a:pt x="16653681" y="6549960"/>
                </a:cubicBezTo>
                <a:cubicBezTo>
                  <a:pt x="16634077" y="6556402"/>
                  <a:pt x="16619374" y="6562844"/>
                  <a:pt x="16600587" y="6569286"/>
                </a:cubicBezTo>
                <a:cubicBezTo>
                  <a:pt x="16638978" y="6595054"/>
                  <a:pt x="16678185" y="6556402"/>
                  <a:pt x="16712492" y="6524192"/>
                </a:cubicBezTo>
                <a:cubicBezTo>
                  <a:pt x="16751700" y="6485540"/>
                  <a:pt x="16794992" y="6472656"/>
                  <a:pt x="16834200" y="6446888"/>
                </a:cubicBezTo>
                <a:cubicBezTo>
                  <a:pt x="16873408" y="6421119"/>
                  <a:pt x="16916700" y="6396425"/>
                  <a:pt x="16955908" y="6364215"/>
                </a:cubicBezTo>
                <a:cubicBezTo>
                  <a:pt x="16975512" y="6351331"/>
                  <a:pt x="16995115" y="6338447"/>
                  <a:pt x="17014719" y="6325563"/>
                </a:cubicBezTo>
                <a:cubicBezTo>
                  <a:pt x="17034323" y="6312680"/>
                  <a:pt x="17049027" y="6286911"/>
                  <a:pt x="17068630" y="6274027"/>
                </a:cubicBezTo>
                <a:cubicBezTo>
                  <a:pt x="17107021" y="6241818"/>
                  <a:pt x="17146229" y="6230007"/>
                  <a:pt x="17185436" y="6204239"/>
                </a:cubicBezTo>
                <a:cubicBezTo>
                  <a:pt x="17228729" y="6172029"/>
                  <a:pt x="17267936" y="6139819"/>
                  <a:pt x="17312045" y="6114051"/>
                </a:cubicBezTo>
                <a:cubicBezTo>
                  <a:pt x="17351253" y="6101167"/>
                  <a:pt x="17384743" y="6081841"/>
                  <a:pt x="17423950" y="6043189"/>
                </a:cubicBezTo>
                <a:cubicBezTo>
                  <a:pt x="17453356" y="6010979"/>
                  <a:pt x="17492564" y="6024937"/>
                  <a:pt x="17530955" y="5992726"/>
                </a:cubicBezTo>
                <a:cubicBezTo>
                  <a:pt x="17545658" y="5979842"/>
                  <a:pt x="17560361" y="5954075"/>
                  <a:pt x="17579965" y="5941191"/>
                </a:cubicBezTo>
                <a:cubicBezTo>
                  <a:pt x="17599569" y="5928306"/>
                  <a:pt x="17619173" y="5915422"/>
                  <a:pt x="17638777" y="5902538"/>
                </a:cubicBezTo>
                <a:cubicBezTo>
                  <a:pt x="17682885" y="5876771"/>
                  <a:pt x="17726177" y="5844560"/>
                  <a:pt x="17770286" y="5819866"/>
                </a:cubicBezTo>
                <a:cubicBezTo>
                  <a:pt x="17857687" y="5761888"/>
                  <a:pt x="17950805" y="5710352"/>
                  <a:pt x="18038206" y="5658816"/>
                </a:cubicBezTo>
                <a:cubicBezTo>
                  <a:pt x="18126423" y="5600838"/>
                  <a:pt x="18218725" y="5543933"/>
                  <a:pt x="18306943" y="5485955"/>
                </a:cubicBezTo>
                <a:cubicBezTo>
                  <a:pt x="18345334" y="5460187"/>
                  <a:pt x="18384541" y="5440862"/>
                  <a:pt x="18428650" y="5409725"/>
                </a:cubicBezTo>
                <a:cubicBezTo>
                  <a:pt x="18438452" y="5395767"/>
                  <a:pt x="18477660" y="5351748"/>
                  <a:pt x="18487462" y="5390399"/>
                </a:cubicBezTo>
                <a:cubicBezTo>
                  <a:pt x="18335531" y="5518166"/>
                  <a:pt x="18175433" y="5614795"/>
                  <a:pt x="18019419" y="5723236"/>
                </a:cubicBezTo>
                <a:cubicBezTo>
                  <a:pt x="17857687" y="5831676"/>
                  <a:pt x="17692687" y="5947633"/>
                  <a:pt x="17530955" y="6056073"/>
                </a:cubicBezTo>
                <a:cubicBezTo>
                  <a:pt x="17370857" y="6165587"/>
                  <a:pt x="17205041" y="6274027"/>
                  <a:pt x="17044125" y="6389984"/>
                </a:cubicBezTo>
                <a:cubicBezTo>
                  <a:pt x="16960808" y="6440445"/>
                  <a:pt x="16878309" y="6498423"/>
                  <a:pt x="16799893" y="6549960"/>
                </a:cubicBezTo>
                <a:cubicBezTo>
                  <a:pt x="16760685" y="6582169"/>
                  <a:pt x="16722295" y="6607938"/>
                  <a:pt x="16678185" y="6632632"/>
                </a:cubicBezTo>
                <a:cubicBezTo>
                  <a:pt x="16653681" y="6651958"/>
                  <a:pt x="16614474" y="6664842"/>
                  <a:pt x="16595686" y="6709936"/>
                </a:cubicBezTo>
                <a:cubicBezTo>
                  <a:pt x="16600587" y="6722820"/>
                  <a:pt x="16604671" y="6729262"/>
                  <a:pt x="16609572" y="6742147"/>
                </a:cubicBezTo>
                <a:cubicBezTo>
                  <a:pt x="16602629" y="6745367"/>
                  <a:pt x="16596707" y="6746977"/>
                  <a:pt x="16590683" y="6748588"/>
                </a:cubicBezTo>
                <a:lnTo>
                  <a:pt x="16572380" y="6754634"/>
                </a:lnTo>
                <a:lnTo>
                  <a:pt x="16573340" y="6755988"/>
                </a:lnTo>
                <a:cubicBezTo>
                  <a:pt x="16573341" y="6762403"/>
                  <a:pt x="16568790" y="6768818"/>
                  <a:pt x="16568790" y="6775233"/>
                </a:cubicBezTo>
                <a:cubicBezTo>
                  <a:pt x="16568790" y="6768818"/>
                  <a:pt x="16564239" y="6762403"/>
                  <a:pt x="16559688" y="6755988"/>
                </a:cubicBezTo>
                <a:cubicBezTo>
                  <a:pt x="16561964" y="6749572"/>
                  <a:pt x="16564239" y="6746365"/>
                  <a:pt x="16566514" y="6746365"/>
                </a:cubicBezTo>
                <a:lnTo>
                  <a:pt x="16570756" y="6752344"/>
                </a:lnTo>
                <a:lnTo>
                  <a:pt x="16568119" y="6735704"/>
                </a:lnTo>
                <a:cubicBezTo>
                  <a:pt x="16568731" y="6729262"/>
                  <a:pt x="16571182" y="6722820"/>
                  <a:pt x="16576082" y="6716378"/>
                </a:cubicBezTo>
                <a:cubicBezTo>
                  <a:pt x="16497667" y="6690610"/>
                  <a:pt x="16420068" y="6767914"/>
                  <a:pt x="16366157" y="6882796"/>
                </a:cubicBezTo>
                <a:cubicBezTo>
                  <a:pt x="16351454" y="6837703"/>
                  <a:pt x="16326949" y="6857028"/>
                  <a:pt x="16312246" y="6876354"/>
                </a:cubicBezTo>
                <a:cubicBezTo>
                  <a:pt x="16288558" y="6895681"/>
                  <a:pt x="16259153" y="6908565"/>
                  <a:pt x="16234648" y="6927890"/>
                </a:cubicBezTo>
                <a:cubicBezTo>
                  <a:pt x="16181122" y="6960101"/>
                  <a:pt x="16123123" y="6998753"/>
                  <a:pt x="16069210" y="7036331"/>
                </a:cubicBezTo>
                <a:cubicBezTo>
                  <a:pt x="16039804" y="7055657"/>
                  <a:pt x="16010395" y="7074983"/>
                  <a:pt x="15980989" y="7087867"/>
                </a:cubicBezTo>
                <a:cubicBezTo>
                  <a:pt x="15952398" y="7107193"/>
                  <a:pt x="15922991" y="7100751"/>
                  <a:pt x="15898484" y="7120077"/>
                </a:cubicBezTo>
                <a:cubicBezTo>
                  <a:pt x="15878880" y="7139403"/>
                  <a:pt x="15859273" y="7171613"/>
                  <a:pt x="15834767" y="7184497"/>
                </a:cubicBezTo>
                <a:cubicBezTo>
                  <a:pt x="15811079" y="7197381"/>
                  <a:pt x="15786572" y="7203823"/>
                  <a:pt x="15766968" y="7210265"/>
                </a:cubicBezTo>
                <a:cubicBezTo>
                  <a:pt x="15650154" y="7247843"/>
                  <a:pt x="15532521" y="7312263"/>
                  <a:pt x="15420614" y="7370241"/>
                </a:cubicBezTo>
                <a:cubicBezTo>
                  <a:pt x="15356897" y="7402452"/>
                  <a:pt x="15298899" y="7428220"/>
                  <a:pt x="15235184" y="7459355"/>
                </a:cubicBezTo>
                <a:cubicBezTo>
                  <a:pt x="15205778" y="7472239"/>
                  <a:pt x="15177188" y="7491566"/>
                  <a:pt x="15147777" y="7491566"/>
                </a:cubicBezTo>
                <a:cubicBezTo>
                  <a:pt x="15133076" y="7491566"/>
                  <a:pt x="15118368" y="7485124"/>
                  <a:pt x="15118368" y="7523776"/>
                </a:cubicBezTo>
                <a:cubicBezTo>
                  <a:pt x="15137976" y="7523776"/>
                  <a:pt x="15162484" y="7530218"/>
                  <a:pt x="15182089" y="7510892"/>
                </a:cubicBezTo>
                <a:cubicBezTo>
                  <a:pt x="15200876" y="7498008"/>
                  <a:pt x="15215578" y="7485124"/>
                  <a:pt x="15235184" y="7478682"/>
                </a:cubicBezTo>
                <a:cubicBezTo>
                  <a:pt x="15284196" y="7452914"/>
                  <a:pt x="15328307" y="7441103"/>
                  <a:pt x="15376500" y="7421778"/>
                </a:cubicBezTo>
                <a:cubicBezTo>
                  <a:pt x="15474527" y="7376683"/>
                  <a:pt x="15576634" y="7338032"/>
                  <a:pt x="15673839" y="7292937"/>
                </a:cubicBezTo>
                <a:cubicBezTo>
                  <a:pt x="15771867" y="7247843"/>
                  <a:pt x="15873978" y="7203823"/>
                  <a:pt x="15972004" y="7158729"/>
                </a:cubicBezTo>
                <a:cubicBezTo>
                  <a:pt x="16020199" y="7132961"/>
                  <a:pt x="16069210" y="7113635"/>
                  <a:pt x="16118221" y="7087867"/>
                </a:cubicBezTo>
                <a:cubicBezTo>
                  <a:pt x="16161515" y="7068541"/>
                  <a:pt x="16205627" y="7036331"/>
                  <a:pt x="16249350" y="7049215"/>
                </a:cubicBezTo>
                <a:cubicBezTo>
                  <a:pt x="16229747" y="7094309"/>
                  <a:pt x="16205627" y="7100751"/>
                  <a:pt x="16176221" y="7113635"/>
                </a:cubicBezTo>
                <a:cubicBezTo>
                  <a:pt x="16151714" y="7126519"/>
                  <a:pt x="16123123" y="7145845"/>
                  <a:pt x="16093717" y="7165171"/>
                </a:cubicBezTo>
                <a:cubicBezTo>
                  <a:pt x="16034902" y="7197381"/>
                  <a:pt x="15980989" y="7236033"/>
                  <a:pt x="15922991" y="7260728"/>
                </a:cubicBezTo>
                <a:cubicBezTo>
                  <a:pt x="15732658" y="7357357"/>
                  <a:pt x="15542325" y="7434661"/>
                  <a:pt x="15347912" y="7510892"/>
                </a:cubicBezTo>
                <a:cubicBezTo>
                  <a:pt x="15157581" y="7588196"/>
                  <a:pt x="14962347" y="7664426"/>
                  <a:pt x="14772018" y="7722404"/>
                </a:cubicBezTo>
                <a:cubicBezTo>
                  <a:pt x="14382370" y="7838360"/>
                  <a:pt x="13991900" y="7908148"/>
                  <a:pt x="13597348" y="7908148"/>
                </a:cubicBezTo>
                <a:cubicBezTo>
                  <a:pt x="13625938" y="7933917"/>
                  <a:pt x="13684753" y="7933917"/>
                  <a:pt x="13684753" y="8017663"/>
                </a:cubicBezTo>
                <a:cubicBezTo>
                  <a:pt x="13665148" y="8017663"/>
                  <a:pt x="13567940" y="7972568"/>
                  <a:pt x="13567940" y="8043430"/>
                </a:cubicBezTo>
                <a:cubicBezTo>
                  <a:pt x="13763175" y="8069199"/>
                  <a:pt x="13957592" y="8081009"/>
                  <a:pt x="14147925" y="8087451"/>
                </a:cubicBezTo>
                <a:cubicBezTo>
                  <a:pt x="14333357" y="8087451"/>
                  <a:pt x="14523689" y="8074567"/>
                  <a:pt x="14709120" y="8061684"/>
                </a:cubicBezTo>
                <a:cubicBezTo>
                  <a:pt x="14747513" y="8056314"/>
                  <a:pt x="14776920" y="8036989"/>
                  <a:pt x="14816129" y="8011221"/>
                </a:cubicBezTo>
                <a:cubicBezTo>
                  <a:pt x="14850438" y="7985452"/>
                  <a:pt x="14888831" y="8017663"/>
                  <a:pt x="14918239" y="7979010"/>
                </a:cubicBezTo>
                <a:cubicBezTo>
                  <a:pt x="14952548" y="7933917"/>
                  <a:pt x="14991757" y="7953243"/>
                  <a:pt x="15026065" y="7953243"/>
                </a:cubicBezTo>
                <a:cubicBezTo>
                  <a:pt x="15069359" y="7953243"/>
                  <a:pt x="15113467" y="7933917"/>
                  <a:pt x="15157581" y="7921033"/>
                </a:cubicBezTo>
                <a:cubicBezTo>
                  <a:pt x="15347912" y="7856613"/>
                  <a:pt x="15532521" y="7780383"/>
                  <a:pt x="15717953" y="7709520"/>
                </a:cubicBezTo>
                <a:cubicBezTo>
                  <a:pt x="15717953" y="7806150"/>
                  <a:pt x="15645253" y="7799708"/>
                  <a:pt x="15615844" y="7812592"/>
                </a:cubicBezTo>
                <a:cubicBezTo>
                  <a:pt x="15557028" y="7831918"/>
                  <a:pt x="15498217" y="7851245"/>
                  <a:pt x="15445120" y="7875939"/>
                </a:cubicBezTo>
                <a:cubicBezTo>
                  <a:pt x="15328306" y="7914591"/>
                  <a:pt x="15210679" y="7959685"/>
                  <a:pt x="15098767" y="7998337"/>
                </a:cubicBezTo>
                <a:cubicBezTo>
                  <a:pt x="14865140" y="8074567"/>
                  <a:pt x="14635601" y="8138987"/>
                  <a:pt x="14401975" y="8184081"/>
                </a:cubicBezTo>
                <a:cubicBezTo>
                  <a:pt x="14425664" y="8196965"/>
                  <a:pt x="14459972" y="8190523"/>
                  <a:pt x="14469776" y="8248501"/>
                </a:cubicBezTo>
                <a:cubicBezTo>
                  <a:pt x="14065421" y="8484707"/>
                  <a:pt x="13625938" y="8389151"/>
                  <a:pt x="13211779" y="8274269"/>
                </a:cubicBezTo>
                <a:cubicBezTo>
                  <a:pt x="13021474" y="8222733"/>
                  <a:pt x="12841776" y="8113219"/>
                  <a:pt x="12661262" y="7985452"/>
                </a:cubicBezTo>
                <a:cubicBezTo>
                  <a:pt x="12568141" y="7921033"/>
                  <a:pt x="12475839" y="7856613"/>
                  <a:pt x="12383541" y="7786824"/>
                </a:cubicBezTo>
                <a:cubicBezTo>
                  <a:pt x="12363935" y="7767499"/>
                  <a:pt x="12334530" y="7728846"/>
                  <a:pt x="12310025" y="7728846"/>
                </a:cubicBezTo>
                <a:cubicBezTo>
                  <a:pt x="12295326" y="7728846"/>
                  <a:pt x="12231609" y="7690194"/>
                  <a:pt x="12207924" y="7677310"/>
                </a:cubicBezTo>
                <a:cubicBezTo>
                  <a:pt x="12188317" y="7670868"/>
                  <a:pt x="12168713" y="7659058"/>
                  <a:pt x="12144211" y="7646174"/>
                </a:cubicBezTo>
                <a:cubicBezTo>
                  <a:pt x="12122156" y="7633290"/>
                  <a:pt x="12100306" y="7615574"/>
                  <a:pt x="12078455" y="7598664"/>
                </a:cubicBezTo>
                <a:lnTo>
                  <a:pt x="12069128" y="7591823"/>
                </a:lnTo>
                <a:lnTo>
                  <a:pt x="12000830" y="7635523"/>
                </a:lnTo>
                <a:cubicBezTo>
                  <a:pt x="11909850" y="7695616"/>
                  <a:pt x="11819344" y="7757371"/>
                  <a:pt x="11729306" y="7821043"/>
                </a:cubicBezTo>
                <a:cubicBezTo>
                  <a:pt x="11549985" y="7948662"/>
                  <a:pt x="11361553" y="8040600"/>
                  <a:pt x="11171338" y="8148240"/>
                </a:cubicBezTo>
                <a:cubicBezTo>
                  <a:pt x="11081881" y="8201209"/>
                  <a:pt x="10986444" y="8255554"/>
                  <a:pt x="10898168" y="8313649"/>
                </a:cubicBezTo>
                <a:cubicBezTo>
                  <a:pt x="10814820" y="8369709"/>
                  <a:pt x="10572321" y="8555042"/>
                  <a:pt x="10535709" y="8579659"/>
                </a:cubicBezTo>
                <a:cubicBezTo>
                  <a:pt x="10492920" y="8604798"/>
                  <a:pt x="10446381" y="8637096"/>
                  <a:pt x="10403788" y="8663089"/>
                </a:cubicBezTo>
                <a:cubicBezTo>
                  <a:pt x="10311565" y="8727488"/>
                  <a:pt x="10223288" y="8785582"/>
                  <a:pt x="10130211" y="8850179"/>
                </a:cubicBezTo>
                <a:cubicBezTo>
                  <a:pt x="9948662" y="8972028"/>
                  <a:pt x="9764216" y="9100826"/>
                  <a:pt x="9581485" y="9217535"/>
                </a:cubicBezTo>
                <a:cubicBezTo>
                  <a:pt x="9217400" y="9456934"/>
                  <a:pt x="8847537" y="9686868"/>
                  <a:pt x="8470267" y="9892424"/>
                </a:cubicBezTo>
                <a:cubicBezTo>
                  <a:pt x="8283997" y="9993758"/>
                  <a:pt x="8092472" y="10091803"/>
                  <a:pt x="7895376" y="10169545"/>
                </a:cubicBezTo>
                <a:cubicBezTo>
                  <a:pt x="7698279" y="10247286"/>
                  <a:pt x="7493698" y="10315957"/>
                  <a:pt x="7296080" y="10387521"/>
                </a:cubicBezTo>
                <a:cubicBezTo>
                  <a:pt x="7096624" y="10455013"/>
                  <a:pt x="6892042" y="10523683"/>
                  <a:pt x="6690228" y="10580923"/>
                </a:cubicBezTo>
                <a:cubicBezTo>
                  <a:pt x="6665453" y="10586625"/>
                  <a:pt x="6634699" y="10593702"/>
                  <a:pt x="6610251" y="10604726"/>
                </a:cubicBezTo>
                <a:cubicBezTo>
                  <a:pt x="6589748" y="10609445"/>
                  <a:pt x="6571604" y="10624414"/>
                  <a:pt x="6549921" y="10624008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40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6" r:id="rId2"/>
    <p:sldLayoutId id="2147483685" r:id="rId3"/>
    <p:sldLayoutId id="2147483682" r:id="rId4"/>
    <p:sldLayoutId id="2147483683" r:id="rId5"/>
    <p:sldLayoutId id="2147483686" r:id="rId6"/>
    <p:sldLayoutId id="2147483688" r:id="rId7"/>
    <p:sldLayoutId id="2147483692" r:id="rId8"/>
    <p:sldLayoutId id="2147483687" r:id="rId9"/>
    <p:sldLayoutId id="2147483690" r:id="rId10"/>
    <p:sldLayoutId id="2147483691" r:id="rId11"/>
    <p:sldLayoutId id="2147483693" r:id="rId12"/>
    <p:sldLayoutId id="2147483694" r:id="rId13"/>
    <p:sldLayoutId id="2147483695" r:id="rId14"/>
    <p:sldLayoutId id="2147483696" r:id="rId15"/>
    <p:sldLayoutId id="2147483704" r:id="rId16"/>
    <p:sldLayoutId id="2147483697" r:id="rId17"/>
    <p:sldLayoutId id="2147483698" r:id="rId18"/>
    <p:sldLayoutId id="2147483699" r:id="rId19"/>
    <p:sldLayoutId id="2147483700" r:id="rId20"/>
    <p:sldLayoutId id="2147483703" r:id="rId21"/>
    <p:sldLayoutId id="2147483701" r:id="rId22"/>
  </p:sldLayoutIdLst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0F84928-47D8-4553-B2EB-F7651A553CA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</p:spPr>
      </p:pic>
      <p:sp>
        <p:nvSpPr>
          <p:cNvPr id="11" name="Прямоугольник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13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29875" y="2260983"/>
            <a:ext cx="78483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FITNESS. </a:t>
            </a:r>
            <a:r>
              <a:rPr lang="en-US" sz="6600">
                <a:solidFill>
                  <a:schemeClr val="bg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ON DEMAND</a:t>
            </a:r>
            <a:endParaRPr lang="en-US" sz="6600" dirty="0">
              <a:solidFill>
                <a:schemeClr val="bg1"/>
              </a:solidFill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9875" y="3368979"/>
            <a:ext cx="7015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We’ve Been </a:t>
            </a:r>
            <a:r>
              <a:rPr lang="en-US" sz="1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Crafting</a:t>
            </a:r>
            <a:r>
              <a:rPr lang="en-US" sz="16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 Beautiful Presentation &amp; Making </a:t>
            </a:r>
            <a:r>
              <a:rPr lang="en-US" sz="1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Clients</a:t>
            </a:r>
            <a:r>
              <a:rPr lang="en-US" sz="16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 Happy For Years.</a:t>
            </a:r>
            <a:endParaRPr lang="en-US" sz="1600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562781" y="184638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580453" y="-2"/>
            <a:ext cx="11431" cy="1195442"/>
            <a:chOff x="616453" y="-2"/>
            <a:chExt cx="11431" cy="1195442"/>
          </a:xfrm>
        </p:grpSpPr>
        <p:sp>
          <p:nvSpPr>
            <p:cNvPr id="20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D64238F-7CC6-43B0-AB71-181AA9719C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8" r="15928"/>
          <a:stretch>
            <a:fillRect/>
          </a:stretch>
        </p:blipFill>
        <p:spPr/>
      </p:pic>
      <p:sp>
        <p:nvSpPr>
          <p:cNvPr id="23" name="TextBox 22"/>
          <p:cNvSpPr txBox="1"/>
          <p:nvPr/>
        </p:nvSpPr>
        <p:spPr>
          <a:xfrm>
            <a:off x="6757159" y="1687576"/>
            <a:ext cx="421900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Brush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Stroke Image </a:t>
            </a:r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Left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852732" y="4500919"/>
            <a:ext cx="2997957" cy="11431"/>
            <a:chOff x="1313580" y="4500919"/>
            <a:chExt cx="2997957" cy="11431"/>
          </a:xfrm>
        </p:grpSpPr>
        <p:sp>
          <p:nvSpPr>
            <p:cNvPr id="25" name="Shape 1036"/>
            <p:cNvSpPr/>
            <p:nvPr/>
          </p:nvSpPr>
          <p:spPr>
            <a:xfrm>
              <a:off x="1313580" y="450091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Shape 1037"/>
            <p:cNvSpPr/>
            <p:nvPr/>
          </p:nvSpPr>
          <p:spPr>
            <a:xfrm>
              <a:off x="1313580" y="4512350"/>
              <a:ext cx="299795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757159" y="4705636"/>
            <a:ext cx="3825897" cy="1324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YOLO heirloom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keytar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waistcoat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kickstarter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63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6478142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19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1981209-4F02-43B1-9CF0-0C2735BAFB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r="15935"/>
          <a:stretch>
            <a:fillRect/>
          </a:stretch>
        </p:blipFill>
        <p:spPr/>
      </p:pic>
      <p:sp>
        <p:nvSpPr>
          <p:cNvPr id="22" name="TextBox 21"/>
          <p:cNvSpPr txBox="1"/>
          <p:nvPr/>
        </p:nvSpPr>
        <p:spPr>
          <a:xfrm>
            <a:off x="1218007" y="1687576"/>
            <a:ext cx="421900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Brush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Stroke Image </a:t>
            </a:r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Right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313580" y="4500919"/>
            <a:ext cx="2997957" cy="11431"/>
            <a:chOff x="1313580" y="4500919"/>
            <a:chExt cx="2997957" cy="11431"/>
          </a:xfrm>
        </p:grpSpPr>
        <p:sp>
          <p:nvSpPr>
            <p:cNvPr id="24" name="Shape 1036"/>
            <p:cNvSpPr/>
            <p:nvPr/>
          </p:nvSpPr>
          <p:spPr>
            <a:xfrm>
              <a:off x="1313580" y="450091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Shape 1037"/>
            <p:cNvSpPr/>
            <p:nvPr/>
          </p:nvSpPr>
          <p:spPr>
            <a:xfrm>
              <a:off x="1313580" y="4512350"/>
              <a:ext cx="299795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218007" y="4705636"/>
            <a:ext cx="3818688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YOLO heirloom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keytar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waistcoat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kickstarter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55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-520142" y="-579470"/>
            <a:ext cx="13691114" cy="5226845"/>
          </a:xfrm>
          <a:custGeom>
            <a:avLst/>
            <a:gdLst>
              <a:gd name="connsiteX0" fmla="*/ 9984264 w 13691114"/>
              <a:gd name="connsiteY0" fmla="*/ 5016562 h 5226845"/>
              <a:gd name="connsiteX1" fmla="*/ 10080684 w 13691114"/>
              <a:gd name="connsiteY1" fmla="*/ 5024789 h 5226845"/>
              <a:gd name="connsiteX2" fmla="*/ 10179020 w 13691114"/>
              <a:gd name="connsiteY2" fmla="*/ 5070040 h 5226845"/>
              <a:gd name="connsiteX3" fmla="*/ 10000866 w 13691114"/>
              <a:gd name="connsiteY3" fmla="*/ 5052133 h 5226845"/>
              <a:gd name="connsiteX4" fmla="*/ 9994481 w 13691114"/>
              <a:gd name="connsiteY4" fmla="*/ 5024063 h 5226845"/>
              <a:gd name="connsiteX5" fmla="*/ 9980433 w 13691114"/>
              <a:gd name="connsiteY5" fmla="*/ 5014142 h 5226845"/>
              <a:gd name="connsiteX6" fmla="*/ 9984264 w 13691114"/>
              <a:gd name="connsiteY6" fmla="*/ 5016562 h 5226845"/>
              <a:gd name="connsiteX7" fmla="*/ 9982987 w 13691114"/>
              <a:gd name="connsiteY7" fmla="*/ 5016562 h 5226845"/>
              <a:gd name="connsiteX8" fmla="*/ 9973409 w 13691114"/>
              <a:gd name="connsiteY8" fmla="*/ 5014626 h 5226845"/>
              <a:gd name="connsiteX9" fmla="*/ 12856435 w 13691114"/>
              <a:gd name="connsiteY9" fmla="*/ 4339734 h 5226845"/>
              <a:gd name="connsiteX10" fmla="*/ 12856435 w 13691114"/>
              <a:gd name="connsiteY10" fmla="*/ 4340217 h 5226845"/>
              <a:gd name="connsiteX11" fmla="*/ 12854519 w 13691114"/>
              <a:gd name="connsiteY11" fmla="*/ 4340217 h 5226845"/>
              <a:gd name="connsiteX12" fmla="*/ 13172514 w 13691114"/>
              <a:gd name="connsiteY12" fmla="*/ 4299806 h 5226845"/>
              <a:gd name="connsiteX13" fmla="*/ 12904964 w 13691114"/>
              <a:gd name="connsiteY13" fmla="*/ 4335378 h 5226845"/>
              <a:gd name="connsiteX14" fmla="*/ 12885169 w 13691114"/>
              <a:gd name="connsiteY14" fmla="*/ 4337072 h 5226845"/>
              <a:gd name="connsiteX15" fmla="*/ 12856435 w 13691114"/>
              <a:gd name="connsiteY15" fmla="*/ 4339734 h 5226845"/>
              <a:gd name="connsiteX16" fmla="*/ 12958602 w 13691114"/>
              <a:gd name="connsiteY16" fmla="*/ 4317713 h 5226845"/>
              <a:gd name="connsiteX17" fmla="*/ 13172514 w 13691114"/>
              <a:gd name="connsiteY17" fmla="*/ 4299806 h 5226845"/>
              <a:gd name="connsiteX18" fmla="*/ 5135799 w 13691114"/>
              <a:gd name="connsiteY18" fmla="*/ 3081419 h 5226845"/>
              <a:gd name="connsiteX19" fmla="*/ 5117920 w 13691114"/>
              <a:gd name="connsiteY19" fmla="*/ 3099568 h 5226845"/>
              <a:gd name="connsiteX20" fmla="*/ 5135799 w 13691114"/>
              <a:gd name="connsiteY20" fmla="*/ 3081419 h 5226845"/>
              <a:gd name="connsiteX21" fmla="*/ 5207316 w 13691114"/>
              <a:gd name="connsiteY21" fmla="*/ 2078155 h 5226845"/>
              <a:gd name="connsiteX22" fmla="*/ 5278194 w 13691114"/>
              <a:gd name="connsiteY22" fmla="*/ 2096304 h 5226845"/>
              <a:gd name="connsiteX23" fmla="*/ 5278194 w 13691114"/>
              <a:gd name="connsiteY23" fmla="*/ 2096304 h 5226845"/>
              <a:gd name="connsiteX24" fmla="*/ 5207316 w 13691114"/>
              <a:gd name="connsiteY24" fmla="*/ 2078155 h 5226845"/>
              <a:gd name="connsiteX25" fmla="*/ 4639651 w 13691114"/>
              <a:gd name="connsiteY25" fmla="*/ 1413184 h 5226845"/>
              <a:gd name="connsiteX26" fmla="*/ 4654976 w 13691114"/>
              <a:gd name="connsiteY26" fmla="*/ 1433027 h 5226845"/>
              <a:gd name="connsiteX27" fmla="*/ 4639651 w 13691114"/>
              <a:gd name="connsiteY27" fmla="*/ 1413184 h 5226845"/>
              <a:gd name="connsiteX28" fmla="*/ 5848415 w 13691114"/>
              <a:gd name="connsiteY28" fmla="*/ 877916 h 5226845"/>
              <a:gd name="connsiteX29" fmla="*/ 5848415 w 13691114"/>
              <a:gd name="connsiteY29" fmla="*/ 877916 h 5226845"/>
              <a:gd name="connsiteX30" fmla="*/ 4730963 w 13691114"/>
              <a:gd name="connsiteY30" fmla="*/ 525104 h 5226845"/>
              <a:gd name="connsiteX31" fmla="*/ 4766082 w 13691114"/>
              <a:gd name="connsiteY31" fmla="*/ 533090 h 5226845"/>
              <a:gd name="connsiteX32" fmla="*/ 4798648 w 13691114"/>
              <a:gd name="connsiteY32" fmla="*/ 539865 h 5226845"/>
              <a:gd name="connsiteX33" fmla="*/ 4779492 w 13691114"/>
              <a:gd name="connsiteY33" fmla="*/ 537445 h 5226845"/>
              <a:gd name="connsiteX34" fmla="*/ 4730963 w 13691114"/>
              <a:gd name="connsiteY34" fmla="*/ 525104 h 5226845"/>
              <a:gd name="connsiteX35" fmla="*/ 6255167 w 13691114"/>
              <a:gd name="connsiteY35" fmla="*/ 305625 h 5226845"/>
              <a:gd name="connsiteX36" fmla="*/ 6278155 w 13691114"/>
              <a:gd name="connsiteY36" fmla="*/ 320386 h 5226845"/>
              <a:gd name="connsiteX37" fmla="*/ 6287734 w 13691114"/>
              <a:gd name="connsiteY37" fmla="*/ 326194 h 5226845"/>
              <a:gd name="connsiteX38" fmla="*/ 6276239 w 13691114"/>
              <a:gd name="connsiteY38" fmla="*/ 322564 h 5226845"/>
              <a:gd name="connsiteX39" fmla="*/ 6255167 w 13691114"/>
              <a:gd name="connsiteY39" fmla="*/ 305625 h 5226845"/>
              <a:gd name="connsiteX40" fmla="*/ 6454393 w 13691114"/>
              <a:gd name="connsiteY40" fmla="*/ 0 h 5226845"/>
              <a:gd name="connsiteX41" fmla="*/ 6578909 w 13691114"/>
              <a:gd name="connsiteY41" fmla="*/ 35813 h 5226845"/>
              <a:gd name="connsiteX42" fmla="*/ 6721943 w 13691114"/>
              <a:gd name="connsiteY42" fmla="*/ 71869 h 5226845"/>
              <a:gd name="connsiteX43" fmla="*/ 6810701 w 13691114"/>
              <a:gd name="connsiteY43" fmla="*/ 125347 h 5226845"/>
              <a:gd name="connsiteX44" fmla="*/ 6900097 w 13691114"/>
              <a:gd name="connsiteY44" fmla="*/ 125347 h 5226845"/>
              <a:gd name="connsiteX45" fmla="*/ 7184887 w 13691114"/>
              <a:gd name="connsiteY45" fmla="*/ 286508 h 5226845"/>
              <a:gd name="connsiteX46" fmla="*/ 7488196 w 13691114"/>
              <a:gd name="connsiteY46" fmla="*/ 483725 h 5226845"/>
              <a:gd name="connsiteX47" fmla="*/ 9091580 w 13691114"/>
              <a:gd name="connsiteY47" fmla="*/ 1469324 h 5226845"/>
              <a:gd name="connsiteX48" fmla="*/ 9501525 w 13691114"/>
              <a:gd name="connsiteY48" fmla="*/ 1594672 h 5226845"/>
              <a:gd name="connsiteX49" fmla="*/ 9733316 w 13691114"/>
              <a:gd name="connsiteY49" fmla="*/ 1683964 h 5226845"/>
              <a:gd name="connsiteX50" fmla="*/ 10232019 w 13691114"/>
              <a:gd name="connsiteY50" fmla="*/ 1755833 h 5226845"/>
              <a:gd name="connsiteX51" fmla="*/ 10321415 w 13691114"/>
              <a:gd name="connsiteY51" fmla="*/ 1773740 h 5226845"/>
              <a:gd name="connsiteX52" fmla="*/ 10303536 w 13691114"/>
              <a:gd name="connsiteY52" fmla="*/ 1791404 h 5226845"/>
              <a:gd name="connsiteX53" fmla="*/ 10731361 w 13691114"/>
              <a:gd name="connsiteY53" fmla="*/ 1863274 h 5226845"/>
              <a:gd name="connsiteX54" fmla="*/ 10962513 w 13691114"/>
              <a:gd name="connsiteY54" fmla="*/ 1916994 h 5226845"/>
              <a:gd name="connsiteX55" fmla="*/ 11087668 w 13691114"/>
              <a:gd name="connsiteY55" fmla="*/ 1916994 h 5226845"/>
              <a:gd name="connsiteX56" fmla="*/ 11069789 w 13691114"/>
              <a:gd name="connsiteY56" fmla="*/ 1934659 h 5226845"/>
              <a:gd name="connsiteX57" fmla="*/ 11034030 w 13691114"/>
              <a:gd name="connsiteY57" fmla="*/ 1934659 h 5226845"/>
              <a:gd name="connsiteX58" fmla="*/ 11069789 w 13691114"/>
              <a:gd name="connsiteY58" fmla="*/ 1934659 h 5226845"/>
              <a:gd name="connsiteX59" fmla="*/ 11087668 w 13691114"/>
              <a:gd name="connsiteY59" fmla="*/ 1970956 h 5226845"/>
              <a:gd name="connsiteX60" fmla="*/ 11426096 w 13691114"/>
              <a:gd name="connsiteY60" fmla="*/ 1988621 h 5226845"/>
              <a:gd name="connsiteX61" fmla="*/ 12334745 w 13691114"/>
              <a:gd name="connsiteY61" fmla="*/ 1988621 h 5226845"/>
              <a:gd name="connsiteX62" fmla="*/ 12424141 w 13691114"/>
              <a:gd name="connsiteY62" fmla="*/ 1988621 h 5226845"/>
              <a:gd name="connsiteX63" fmla="*/ 12334745 w 13691114"/>
              <a:gd name="connsiteY63" fmla="*/ 2024435 h 5226845"/>
              <a:gd name="connsiteX64" fmla="*/ 11906920 w 13691114"/>
              <a:gd name="connsiteY64" fmla="*/ 2042341 h 5226845"/>
              <a:gd name="connsiteX65" fmla="*/ 11247943 w 13691114"/>
              <a:gd name="connsiteY65" fmla="*/ 2024435 h 5226845"/>
              <a:gd name="connsiteX66" fmla="*/ 11077451 w 13691114"/>
              <a:gd name="connsiteY66" fmla="*/ 2016933 h 5226845"/>
              <a:gd name="connsiteX67" fmla="*/ 11051271 w 13691114"/>
              <a:gd name="connsiteY67" fmla="*/ 2021289 h 5226845"/>
              <a:gd name="connsiteX68" fmla="*/ 11044886 w 13691114"/>
              <a:gd name="connsiteY68" fmla="*/ 2019595 h 5226845"/>
              <a:gd name="connsiteX69" fmla="*/ 11034030 w 13691114"/>
              <a:gd name="connsiteY69" fmla="*/ 2024435 h 5226845"/>
              <a:gd name="connsiteX70" fmla="*/ 11051271 w 13691114"/>
              <a:gd name="connsiteY70" fmla="*/ 2021289 h 5226845"/>
              <a:gd name="connsiteX71" fmla="*/ 11069789 w 13691114"/>
              <a:gd name="connsiteY71" fmla="*/ 2026854 h 5226845"/>
              <a:gd name="connsiteX72" fmla="*/ 11105547 w 13691114"/>
              <a:gd name="connsiteY72" fmla="*/ 2042341 h 5226845"/>
              <a:gd name="connsiteX73" fmla="*/ 11354579 w 13691114"/>
              <a:gd name="connsiteY73" fmla="*/ 2078155 h 5226845"/>
              <a:gd name="connsiteX74" fmla="*/ 11550612 w 13691114"/>
              <a:gd name="connsiteY74" fmla="*/ 2096304 h 5226845"/>
              <a:gd name="connsiteX75" fmla="*/ 11853921 w 13691114"/>
              <a:gd name="connsiteY75" fmla="*/ 2096304 h 5226845"/>
              <a:gd name="connsiteX76" fmla="*/ 12014195 w 13691114"/>
              <a:gd name="connsiteY76" fmla="*/ 2114211 h 5226845"/>
              <a:gd name="connsiteX77" fmla="*/ 11622129 w 13691114"/>
              <a:gd name="connsiteY77" fmla="*/ 2114211 h 5226845"/>
              <a:gd name="connsiteX78" fmla="*/ 11586371 w 13691114"/>
              <a:gd name="connsiteY78" fmla="*/ 2132117 h 5226845"/>
              <a:gd name="connsiteX79" fmla="*/ 11426096 w 13691114"/>
              <a:gd name="connsiteY79" fmla="*/ 2149782 h 5226845"/>
              <a:gd name="connsiteX80" fmla="*/ 11318821 w 13691114"/>
              <a:gd name="connsiteY80" fmla="*/ 2167689 h 5226845"/>
              <a:gd name="connsiteX81" fmla="*/ 11212184 w 13691114"/>
              <a:gd name="connsiteY81" fmla="*/ 2167689 h 5226845"/>
              <a:gd name="connsiteX82" fmla="*/ 11212184 w 13691114"/>
              <a:gd name="connsiteY82" fmla="*/ 2239558 h 5226845"/>
              <a:gd name="connsiteX83" fmla="*/ 10766480 w 13691114"/>
              <a:gd name="connsiteY83" fmla="*/ 2203502 h 5226845"/>
              <a:gd name="connsiteX84" fmla="*/ 10677723 w 13691114"/>
              <a:gd name="connsiteY84" fmla="*/ 2239558 h 5226845"/>
              <a:gd name="connsiteX85" fmla="*/ 11034030 w 13691114"/>
              <a:gd name="connsiteY85" fmla="*/ 2275372 h 5226845"/>
              <a:gd name="connsiteX86" fmla="*/ 11318821 w 13691114"/>
              <a:gd name="connsiteY86" fmla="*/ 2310943 h 5226845"/>
              <a:gd name="connsiteX87" fmla="*/ 11140667 w 13691114"/>
              <a:gd name="connsiteY87" fmla="*/ 2328850 h 5226845"/>
              <a:gd name="connsiteX88" fmla="*/ 11034030 w 13691114"/>
              <a:gd name="connsiteY88" fmla="*/ 2346999 h 5226845"/>
              <a:gd name="connsiteX89" fmla="*/ 10784360 w 13691114"/>
              <a:gd name="connsiteY89" fmla="*/ 2346999 h 5226845"/>
              <a:gd name="connsiteX90" fmla="*/ 11105547 w 13691114"/>
              <a:gd name="connsiteY90" fmla="*/ 2364906 h 5226845"/>
              <a:gd name="connsiteX91" fmla="*/ 11693008 w 13691114"/>
              <a:gd name="connsiteY91" fmla="*/ 2418626 h 5226845"/>
              <a:gd name="connsiteX92" fmla="*/ 12602294 w 13691114"/>
              <a:gd name="connsiteY92" fmla="*/ 2436533 h 5226845"/>
              <a:gd name="connsiteX93" fmla="*/ 12798327 w 13691114"/>
              <a:gd name="connsiteY93" fmla="*/ 2436533 h 5226845"/>
              <a:gd name="connsiteX94" fmla="*/ 12673811 w 13691114"/>
              <a:gd name="connsiteY94" fmla="*/ 2454197 h 5226845"/>
              <a:gd name="connsiteX95" fmla="*/ 12049954 w 13691114"/>
              <a:gd name="connsiteY95" fmla="*/ 2490495 h 5226845"/>
              <a:gd name="connsiteX96" fmla="*/ 12245987 w 13691114"/>
              <a:gd name="connsiteY96" fmla="*/ 2490495 h 5226845"/>
              <a:gd name="connsiteX97" fmla="*/ 12709570 w 13691114"/>
              <a:gd name="connsiteY97" fmla="*/ 2490495 h 5226845"/>
              <a:gd name="connsiteX98" fmla="*/ 13047998 w 13691114"/>
              <a:gd name="connsiteY98" fmla="*/ 2472588 h 5226845"/>
              <a:gd name="connsiteX99" fmla="*/ 12904964 w 13691114"/>
              <a:gd name="connsiteY99" fmla="*/ 2490495 h 5226845"/>
              <a:gd name="connsiteX100" fmla="*/ 13047998 w 13691114"/>
              <a:gd name="connsiteY100" fmla="*/ 2543973 h 5226845"/>
              <a:gd name="connsiteX101" fmla="*/ 12922844 w 13691114"/>
              <a:gd name="connsiteY101" fmla="*/ 2561880 h 5226845"/>
              <a:gd name="connsiteX102" fmla="*/ 12904964 w 13691114"/>
              <a:gd name="connsiteY102" fmla="*/ 2579787 h 5226845"/>
              <a:gd name="connsiteX103" fmla="*/ 12495658 w 13691114"/>
              <a:gd name="connsiteY103" fmla="*/ 2633749 h 5226845"/>
              <a:gd name="connsiteX104" fmla="*/ 12495658 w 13691114"/>
              <a:gd name="connsiteY104" fmla="*/ 2633749 h 5226845"/>
              <a:gd name="connsiteX105" fmla="*/ 12655932 w 13691114"/>
              <a:gd name="connsiteY105" fmla="*/ 2633749 h 5226845"/>
              <a:gd name="connsiteX106" fmla="*/ 12459899 w 13691114"/>
              <a:gd name="connsiteY106" fmla="*/ 2669321 h 5226845"/>
              <a:gd name="connsiteX107" fmla="*/ 12032075 w 13691114"/>
              <a:gd name="connsiteY107" fmla="*/ 2687228 h 5226845"/>
              <a:gd name="connsiteX108" fmla="*/ 11550612 w 13691114"/>
              <a:gd name="connsiteY108" fmla="*/ 2705134 h 5226845"/>
              <a:gd name="connsiteX109" fmla="*/ 11746646 w 13691114"/>
              <a:gd name="connsiteY109" fmla="*/ 2741190 h 5226845"/>
              <a:gd name="connsiteX110" fmla="*/ 12691691 w 13691114"/>
              <a:gd name="connsiteY110" fmla="*/ 2741190 h 5226845"/>
              <a:gd name="connsiteX111" fmla="*/ 13047998 w 13691114"/>
              <a:gd name="connsiteY111" fmla="*/ 2705134 h 5226845"/>
              <a:gd name="connsiteX112" fmla="*/ 12887724 w 13691114"/>
              <a:gd name="connsiteY112" fmla="*/ 2759097 h 5226845"/>
              <a:gd name="connsiteX113" fmla="*/ 13030119 w 13691114"/>
              <a:gd name="connsiteY113" fmla="*/ 2759097 h 5226845"/>
              <a:gd name="connsiteX114" fmla="*/ 13020541 w 13691114"/>
              <a:gd name="connsiteY114" fmla="*/ 2774584 h 5226845"/>
              <a:gd name="connsiteX115" fmla="*/ 13017348 w 13691114"/>
              <a:gd name="connsiteY115" fmla="*/ 2778939 h 5226845"/>
              <a:gd name="connsiteX116" fmla="*/ 13012240 w 13691114"/>
              <a:gd name="connsiteY116" fmla="*/ 2777004 h 5226845"/>
              <a:gd name="connsiteX117" fmla="*/ 13014794 w 13691114"/>
              <a:gd name="connsiteY117" fmla="*/ 2781601 h 5226845"/>
              <a:gd name="connsiteX118" fmla="*/ 13017348 w 13691114"/>
              <a:gd name="connsiteY118" fmla="*/ 2778939 h 5226845"/>
              <a:gd name="connsiteX119" fmla="*/ 13030119 w 13691114"/>
              <a:gd name="connsiteY119" fmla="*/ 2783779 h 5226845"/>
              <a:gd name="connsiteX120" fmla="*/ 13047998 w 13691114"/>
              <a:gd name="connsiteY120" fmla="*/ 2777004 h 5226845"/>
              <a:gd name="connsiteX121" fmla="*/ 12904964 w 13691114"/>
              <a:gd name="connsiteY121" fmla="*/ 2848873 h 5226845"/>
              <a:gd name="connsiteX122" fmla="*/ 11960558 w 13691114"/>
              <a:gd name="connsiteY122" fmla="*/ 2902351 h 5226845"/>
              <a:gd name="connsiteX123" fmla="*/ 11479096 w 13691114"/>
              <a:gd name="connsiteY123" fmla="*/ 2902351 h 5226845"/>
              <a:gd name="connsiteX124" fmla="*/ 11746646 w 13691114"/>
              <a:gd name="connsiteY124" fmla="*/ 2920258 h 5226845"/>
              <a:gd name="connsiteX125" fmla="*/ 12120832 w 13691114"/>
              <a:gd name="connsiteY125" fmla="*/ 2920258 h 5226845"/>
              <a:gd name="connsiteX126" fmla="*/ 12869844 w 13691114"/>
              <a:gd name="connsiteY126" fmla="*/ 2938165 h 5226845"/>
              <a:gd name="connsiteX127" fmla="*/ 13030119 w 13691114"/>
              <a:gd name="connsiteY127" fmla="*/ 2920258 h 5226845"/>
              <a:gd name="connsiteX128" fmla="*/ 12904964 w 13691114"/>
              <a:gd name="connsiteY128" fmla="*/ 2938165 h 5226845"/>
              <a:gd name="connsiteX129" fmla="*/ 12620174 w 13691114"/>
              <a:gd name="connsiteY129" fmla="*/ 2992127 h 5226845"/>
              <a:gd name="connsiteX130" fmla="*/ 12530778 w 13691114"/>
              <a:gd name="connsiteY130" fmla="*/ 3027698 h 5226845"/>
              <a:gd name="connsiteX131" fmla="*/ 13047998 w 13691114"/>
              <a:gd name="connsiteY131" fmla="*/ 2992127 h 5226845"/>
              <a:gd name="connsiteX132" fmla="*/ 13172514 w 13691114"/>
              <a:gd name="connsiteY132" fmla="*/ 3027698 h 5226845"/>
              <a:gd name="connsiteX133" fmla="*/ 13030119 w 13691114"/>
              <a:gd name="connsiteY133" fmla="*/ 3045605 h 5226845"/>
              <a:gd name="connsiteX134" fmla="*/ 12192349 w 13691114"/>
              <a:gd name="connsiteY134" fmla="*/ 3135381 h 5226845"/>
              <a:gd name="connsiteX135" fmla="*/ 11906920 w 13691114"/>
              <a:gd name="connsiteY135" fmla="*/ 3153288 h 5226845"/>
              <a:gd name="connsiteX136" fmla="*/ 11710887 w 13691114"/>
              <a:gd name="connsiteY136" fmla="*/ 3153288 h 5226845"/>
              <a:gd name="connsiteX137" fmla="*/ 11978437 w 13691114"/>
              <a:gd name="connsiteY137" fmla="*/ 3188860 h 5226845"/>
              <a:gd name="connsiteX138" fmla="*/ 12208313 w 13691114"/>
              <a:gd name="connsiteY138" fmla="*/ 3179664 h 5226845"/>
              <a:gd name="connsiteX139" fmla="*/ 12192349 w 13691114"/>
              <a:gd name="connsiteY139" fmla="*/ 3224915 h 5226845"/>
              <a:gd name="connsiteX140" fmla="*/ 11640009 w 13691114"/>
              <a:gd name="connsiteY140" fmla="*/ 3242822 h 5226845"/>
              <a:gd name="connsiteX141" fmla="*/ 11105547 w 13691114"/>
              <a:gd name="connsiteY141" fmla="*/ 3242822 h 5226845"/>
              <a:gd name="connsiteX142" fmla="*/ 10998272 w 13691114"/>
              <a:gd name="connsiteY142" fmla="*/ 3224915 h 5226845"/>
              <a:gd name="connsiteX143" fmla="*/ 11087668 w 13691114"/>
              <a:gd name="connsiteY143" fmla="*/ 3242822 h 5226845"/>
              <a:gd name="connsiteX144" fmla="*/ 12138712 w 13691114"/>
              <a:gd name="connsiteY144" fmla="*/ 3260729 h 5226845"/>
              <a:gd name="connsiteX145" fmla="*/ 12620174 w 13691114"/>
              <a:gd name="connsiteY145" fmla="*/ 3260729 h 5226845"/>
              <a:gd name="connsiteX146" fmla="*/ 12816207 w 13691114"/>
              <a:gd name="connsiteY146" fmla="*/ 3242822 h 5226845"/>
              <a:gd name="connsiteX147" fmla="*/ 12869844 w 13691114"/>
              <a:gd name="connsiteY147" fmla="*/ 3260729 h 5226845"/>
              <a:gd name="connsiteX148" fmla="*/ 12958602 w 13691114"/>
              <a:gd name="connsiteY148" fmla="*/ 3260729 h 5226845"/>
              <a:gd name="connsiteX149" fmla="*/ 12954132 w 13691114"/>
              <a:gd name="connsiteY149" fmla="*/ 3298720 h 5226845"/>
              <a:gd name="connsiteX150" fmla="*/ 12934976 w 13691114"/>
              <a:gd name="connsiteY150" fmla="*/ 3303076 h 5226845"/>
              <a:gd name="connsiteX151" fmla="*/ 12922844 w 13691114"/>
              <a:gd name="connsiteY151" fmla="*/ 3296542 h 5226845"/>
              <a:gd name="connsiteX152" fmla="*/ 12933699 w 13691114"/>
              <a:gd name="connsiteY152" fmla="*/ 3303560 h 5226845"/>
              <a:gd name="connsiteX153" fmla="*/ 12934976 w 13691114"/>
              <a:gd name="connsiteY153" fmla="*/ 3303076 h 5226845"/>
              <a:gd name="connsiteX154" fmla="*/ 12956686 w 13691114"/>
              <a:gd name="connsiteY154" fmla="*/ 3314691 h 5226845"/>
              <a:gd name="connsiteX155" fmla="*/ 13012240 w 13691114"/>
              <a:gd name="connsiteY155" fmla="*/ 3332114 h 5226845"/>
              <a:gd name="connsiteX156" fmla="*/ 13154635 w 13691114"/>
              <a:gd name="connsiteY156" fmla="*/ 3332114 h 5226845"/>
              <a:gd name="connsiteX157" fmla="*/ 13208273 w 13691114"/>
              <a:gd name="connsiteY157" fmla="*/ 3350505 h 5226845"/>
              <a:gd name="connsiteX158" fmla="*/ 13244031 w 13691114"/>
              <a:gd name="connsiteY158" fmla="*/ 3368169 h 5226845"/>
              <a:gd name="connsiteX159" fmla="*/ 13172514 w 13691114"/>
              <a:gd name="connsiteY159" fmla="*/ 3368169 h 5226845"/>
              <a:gd name="connsiteX160" fmla="*/ 13047998 w 13691114"/>
              <a:gd name="connsiteY160" fmla="*/ 3421890 h 5226845"/>
              <a:gd name="connsiteX161" fmla="*/ 12922844 w 13691114"/>
              <a:gd name="connsiteY161" fmla="*/ 3457461 h 5226845"/>
              <a:gd name="connsiteX162" fmla="*/ 12958602 w 13691114"/>
              <a:gd name="connsiteY162" fmla="*/ 3475852 h 5226845"/>
              <a:gd name="connsiteX163" fmla="*/ 12530778 w 13691114"/>
              <a:gd name="connsiteY163" fmla="*/ 3529330 h 5226845"/>
              <a:gd name="connsiteX164" fmla="*/ 12691691 w 13691114"/>
              <a:gd name="connsiteY164" fmla="*/ 3529330 h 5226845"/>
              <a:gd name="connsiteX165" fmla="*/ 12709570 w 13691114"/>
              <a:gd name="connsiteY165" fmla="*/ 3547237 h 5226845"/>
              <a:gd name="connsiteX166" fmla="*/ 13100997 w 13691114"/>
              <a:gd name="connsiteY166" fmla="*/ 3529330 h 5226845"/>
              <a:gd name="connsiteX167" fmla="*/ 13030119 w 13691114"/>
              <a:gd name="connsiteY167" fmla="*/ 3547237 h 5226845"/>
              <a:gd name="connsiteX168" fmla="*/ 12620174 w 13691114"/>
              <a:gd name="connsiteY168" fmla="*/ 3583051 h 5226845"/>
              <a:gd name="connsiteX169" fmla="*/ 12780448 w 13691114"/>
              <a:gd name="connsiteY169" fmla="*/ 3637013 h 5226845"/>
              <a:gd name="connsiteX170" fmla="*/ 12904964 w 13691114"/>
              <a:gd name="connsiteY170" fmla="*/ 3637013 h 5226845"/>
              <a:gd name="connsiteX171" fmla="*/ 13065877 w 13691114"/>
              <a:gd name="connsiteY171" fmla="*/ 3637013 h 5226845"/>
              <a:gd name="connsiteX172" fmla="*/ 12442020 w 13691114"/>
              <a:gd name="connsiteY172" fmla="*/ 3744454 h 5226845"/>
              <a:gd name="connsiteX173" fmla="*/ 12156591 w 13691114"/>
              <a:gd name="connsiteY173" fmla="*/ 3762361 h 5226845"/>
              <a:gd name="connsiteX174" fmla="*/ 12156591 w 13691114"/>
              <a:gd name="connsiteY174" fmla="*/ 3798174 h 5226845"/>
              <a:gd name="connsiteX175" fmla="*/ 12388382 w 13691114"/>
              <a:gd name="connsiteY175" fmla="*/ 3780267 h 5226845"/>
              <a:gd name="connsiteX176" fmla="*/ 12691691 w 13691114"/>
              <a:gd name="connsiteY176" fmla="*/ 3762361 h 5226845"/>
              <a:gd name="connsiteX177" fmla="*/ 13154635 w 13691114"/>
              <a:gd name="connsiteY177" fmla="*/ 3744454 h 5226845"/>
              <a:gd name="connsiteX178" fmla="*/ 13012240 w 13691114"/>
              <a:gd name="connsiteY178" fmla="*/ 3780267 h 5226845"/>
              <a:gd name="connsiteX179" fmla="*/ 12655932 w 13691114"/>
              <a:gd name="connsiteY179" fmla="*/ 3852136 h 5226845"/>
              <a:gd name="connsiteX180" fmla="*/ 12459899 w 13691114"/>
              <a:gd name="connsiteY180" fmla="*/ 3852136 h 5226845"/>
              <a:gd name="connsiteX181" fmla="*/ 12566536 w 13691114"/>
              <a:gd name="connsiteY181" fmla="*/ 3887708 h 5226845"/>
              <a:gd name="connsiteX182" fmla="*/ 11978437 w 13691114"/>
              <a:gd name="connsiteY182" fmla="*/ 3905615 h 5226845"/>
              <a:gd name="connsiteX183" fmla="*/ 11889041 w 13691114"/>
              <a:gd name="connsiteY183" fmla="*/ 3923522 h 5226845"/>
              <a:gd name="connsiteX184" fmla="*/ 11532733 w 13691114"/>
              <a:gd name="connsiteY184" fmla="*/ 3959335 h 5226845"/>
              <a:gd name="connsiteX185" fmla="*/ 11693008 w 13691114"/>
              <a:gd name="connsiteY185" fmla="*/ 3959335 h 5226845"/>
              <a:gd name="connsiteX186" fmla="*/ 11906920 w 13691114"/>
              <a:gd name="connsiteY186" fmla="*/ 3977484 h 5226845"/>
              <a:gd name="connsiteX187" fmla="*/ 11693008 w 13691114"/>
              <a:gd name="connsiteY187" fmla="*/ 3977484 h 5226845"/>
              <a:gd name="connsiteX188" fmla="*/ 11354579 w 13691114"/>
              <a:gd name="connsiteY188" fmla="*/ 3977484 h 5226845"/>
              <a:gd name="connsiteX189" fmla="*/ 11675129 w 13691114"/>
              <a:gd name="connsiteY189" fmla="*/ 3995391 h 5226845"/>
              <a:gd name="connsiteX190" fmla="*/ 11568492 w 13691114"/>
              <a:gd name="connsiteY190" fmla="*/ 4013298 h 5226845"/>
              <a:gd name="connsiteX191" fmla="*/ 11800283 w 13691114"/>
              <a:gd name="connsiteY191" fmla="*/ 4013298 h 5226845"/>
              <a:gd name="connsiteX192" fmla="*/ 12210228 w 13691114"/>
              <a:gd name="connsiteY192" fmla="*/ 4030962 h 5226845"/>
              <a:gd name="connsiteX193" fmla="*/ 12798327 w 13691114"/>
              <a:gd name="connsiteY193" fmla="*/ 3995391 h 5226845"/>
              <a:gd name="connsiteX194" fmla="*/ 12762569 w 13691114"/>
              <a:gd name="connsiteY194" fmla="*/ 4013298 h 5226845"/>
              <a:gd name="connsiteX195" fmla="*/ 12620174 w 13691114"/>
              <a:gd name="connsiteY195" fmla="*/ 4066776 h 5226845"/>
              <a:gd name="connsiteX196" fmla="*/ 12834086 w 13691114"/>
              <a:gd name="connsiteY196" fmla="*/ 4084683 h 5226845"/>
              <a:gd name="connsiteX197" fmla="*/ 12762569 w 13691114"/>
              <a:gd name="connsiteY197" fmla="*/ 4102831 h 5226845"/>
              <a:gd name="connsiteX198" fmla="*/ 12673811 w 13691114"/>
              <a:gd name="connsiteY198" fmla="*/ 4120738 h 5226845"/>
              <a:gd name="connsiteX199" fmla="*/ 12958602 w 13691114"/>
              <a:gd name="connsiteY199" fmla="*/ 4084683 h 5226845"/>
              <a:gd name="connsiteX200" fmla="*/ 13208273 w 13691114"/>
              <a:gd name="connsiteY200" fmla="*/ 4084683 h 5226845"/>
              <a:gd name="connsiteX201" fmla="*/ 13012240 w 13691114"/>
              <a:gd name="connsiteY201" fmla="*/ 4120738 h 5226845"/>
              <a:gd name="connsiteX202" fmla="*/ 13047998 w 13691114"/>
              <a:gd name="connsiteY202" fmla="*/ 4120738 h 5226845"/>
              <a:gd name="connsiteX203" fmla="*/ 12958602 w 13691114"/>
              <a:gd name="connsiteY203" fmla="*/ 4138645 h 5226845"/>
              <a:gd name="connsiteX204" fmla="*/ 12958602 w 13691114"/>
              <a:gd name="connsiteY204" fmla="*/ 4138645 h 5226845"/>
              <a:gd name="connsiteX205" fmla="*/ 12869844 w 13691114"/>
              <a:gd name="connsiteY205" fmla="*/ 4138645 h 5226845"/>
              <a:gd name="connsiteX206" fmla="*/ 12780448 w 13691114"/>
              <a:gd name="connsiteY206" fmla="*/ 4174217 h 5226845"/>
              <a:gd name="connsiteX207" fmla="*/ 13100997 w 13691114"/>
              <a:gd name="connsiteY207" fmla="*/ 4138645 h 5226845"/>
              <a:gd name="connsiteX208" fmla="*/ 13244031 w 13691114"/>
              <a:gd name="connsiteY208" fmla="*/ 4174217 h 5226845"/>
              <a:gd name="connsiteX209" fmla="*/ 13404306 w 13691114"/>
              <a:gd name="connsiteY209" fmla="*/ 4174217 h 5226845"/>
              <a:gd name="connsiteX210" fmla="*/ 13030119 w 13691114"/>
              <a:gd name="connsiteY210" fmla="*/ 4227937 h 5226845"/>
              <a:gd name="connsiteX211" fmla="*/ 12548657 w 13691114"/>
              <a:gd name="connsiteY211" fmla="*/ 4281899 h 5226845"/>
              <a:gd name="connsiteX212" fmla="*/ 12530778 w 13691114"/>
              <a:gd name="connsiteY212" fmla="*/ 4299806 h 5226845"/>
              <a:gd name="connsiteX213" fmla="*/ 12334745 w 13691114"/>
              <a:gd name="connsiteY213" fmla="*/ 4317713 h 5226845"/>
              <a:gd name="connsiteX214" fmla="*/ 12370503 w 13691114"/>
              <a:gd name="connsiteY214" fmla="*/ 4335378 h 5226845"/>
              <a:gd name="connsiteX215" fmla="*/ 12709570 w 13691114"/>
              <a:gd name="connsiteY215" fmla="*/ 4317713 h 5226845"/>
              <a:gd name="connsiteX216" fmla="*/ 12798327 w 13691114"/>
              <a:gd name="connsiteY216" fmla="*/ 4299806 h 5226845"/>
              <a:gd name="connsiteX217" fmla="*/ 12780448 w 13691114"/>
              <a:gd name="connsiteY217" fmla="*/ 4335378 h 5226845"/>
              <a:gd name="connsiteX218" fmla="*/ 12807906 w 13691114"/>
              <a:gd name="connsiteY218" fmla="*/ 4343121 h 5226845"/>
              <a:gd name="connsiteX219" fmla="*/ 12844303 w 13691114"/>
              <a:gd name="connsiteY219" fmla="*/ 4340943 h 5226845"/>
              <a:gd name="connsiteX220" fmla="*/ 12691691 w 13691114"/>
              <a:gd name="connsiteY220" fmla="*/ 4371675 h 5226845"/>
              <a:gd name="connsiteX221" fmla="*/ 13208273 w 13691114"/>
              <a:gd name="connsiteY221" fmla="*/ 4317713 h 5226845"/>
              <a:gd name="connsiteX222" fmla="*/ 13546701 w 13691114"/>
              <a:gd name="connsiteY222" fmla="*/ 4299806 h 5226845"/>
              <a:gd name="connsiteX223" fmla="*/ 13564580 w 13691114"/>
              <a:gd name="connsiteY223" fmla="*/ 4317713 h 5226845"/>
              <a:gd name="connsiteX224" fmla="*/ 13617579 w 13691114"/>
              <a:gd name="connsiteY224" fmla="*/ 4317713 h 5226845"/>
              <a:gd name="connsiteX225" fmla="*/ 13386427 w 13691114"/>
              <a:gd name="connsiteY225" fmla="*/ 4353285 h 5226845"/>
              <a:gd name="connsiteX226" fmla="*/ 13493063 w 13691114"/>
              <a:gd name="connsiteY226" fmla="*/ 4353285 h 5226845"/>
              <a:gd name="connsiteX227" fmla="*/ 13510943 w 13691114"/>
              <a:gd name="connsiteY227" fmla="*/ 4371675 h 5226845"/>
              <a:gd name="connsiteX228" fmla="*/ 13582460 w 13691114"/>
              <a:gd name="connsiteY228" fmla="*/ 4425154 h 5226845"/>
              <a:gd name="connsiteX229" fmla="*/ 13350668 w 13691114"/>
              <a:gd name="connsiteY229" fmla="*/ 4443060 h 5226845"/>
              <a:gd name="connsiteX230" fmla="*/ 13261272 w 13691114"/>
              <a:gd name="connsiteY230" fmla="*/ 4478632 h 5226845"/>
              <a:gd name="connsiteX231" fmla="*/ 12922844 w 13691114"/>
              <a:gd name="connsiteY231" fmla="*/ 4532594 h 5226845"/>
              <a:gd name="connsiteX232" fmla="*/ 12566536 w 13691114"/>
              <a:gd name="connsiteY232" fmla="*/ 4550501 h 5226845"/>
              <a:gd name="connsiteX233" fmla="*/ 12673811 w 13691114"/>
              <a:gd name="connsiteY233" fmla="*/ 4568408 h 5226845"/>
              <a:gd name="connsiteX234" fmla="*/ 13564580 w 13691114"/>
              <a:gd name="connsiteY234" fmla="*/ 4478632 h 5226845"/>
              <a:gd name="connsiteX235" fmla="*/ 13671217 w 13691114"/>
              <a:gd name="connsiteY235" fmla="*/ 4478632 h 5226845"/>
              <a:gd name="connsiteX236" fmla="*/ 13600339 w 13691114"/>
              <a:gd name="connsiteY236" fmla="*/ 4514930 h 5226845"/>
              <a:gd name="connsiteX237" fmla="*/ 12459899 w 13691114"/>
              <a:gd name="connsiteY237" fmla="*/ 4658184 h 5226845"/>
              <a:gd name="connsiteX238" fmla="*/ 12709570 w 13691114"/>
              <a:gd name="connsiteY238" fmla="*/ 4658184 h 5226845"/>
              <a:gd name="connsiteX239" fmla="*/ 12701907 w 13691114"/>
              <a:gd name="connsiteY239" fmla="*/ 4658184 h 5226845"/>
              <a:gd name="connsiteX240" fmla="*/ 12691691 w 13691114"/>
              <a:gd name="connsiteY240" fmla="*/ 4658184 h 5226845"/>
              <a:gd name="connsiteX241" fmla="*/ 12798327 w 13691114"/>
              <a:gd name="connsiteY241" fmla="*/ 4676091 h 5226845"/>
              <a:gd name="connsiteX242" fmla="*/ 13047998 w 13691114"/>
              <a:gd name="connsiteY242" fmla="*/ 4676091 h 5226845"/>
              <a:gd name="connsiteX243" fmla="*/ 12442020 w 13691114"/>
              <a:gd name="connsiteY243" fmla="*/ 4747718 h 5226845"/>
              <a:gd name="connsiteX244" fmla="*/ 12602294 w 13691114"/>
              <a:gd name="connsiteY244" fmla="*/ 4765625 h 5226845"/>
              <a:gd name="connsiteX245" fmla="*/ 12887724 w 13691114"/>
              <a:gd name="connsiteY245" fmla="*/ 4747718 h 5226845"/>
              <a:gd name="connsiteX246" fmla="*/ 12904964 w 13691114"/>
              <a:gd name="connsiteY246" fmla="*/ 4765625 h 5226845"/>
              <a:gd name="connsiteX247" fmla="*/ 12780448 w 13691114"/>
              <a:gd name="connsiteY247" fmla="*/ 4801438 h 5226845"/>
              <a:gd name="connsiteX248" fmla="*/ 13047998 w 13691114"/>
              <a:gd name="connsiteY248" fmla="*/ 4765625 h 5226845"/>
              <a:gd name="connsiteX249" fmla="*/ 13261272 w 13691114"/>
              <a:gd name="connsiteY249" fmla="*/ 4747718 h 5226845"/>
              <a:gd name="connsiteX250" fmla="*/ 13208273 w 13691114"/>
              <a:gd name="connsiteY250" fmla="*/ 4765625 h 5226845"/>
              <a:gd name="connsiteX251" fmla="*/ 13261272 w 13691114"/>
              <a:gd name="connsiteY251" fmla="*/ 4783531 h 5226845"/>
              <a:gd name="connsiteX252" fmla="*/ 13493063 w 13691114"/>
              <a:gd name="connsiteY252" fmla="*/ 4801438 h 5226845"/>
              <a:gd name="connsiteX253" fmla="*/ 13689096 w 13691114"/>
              <a:gd name="connsiteY253" fmla="*/ 4801438 h 5226845"/>
              <a:gd name="connsiteX254" fmla="*/ 13617579 w 13691114"/>
              <a:gd name="connsiteY254" fmla="*/ 4837010 h 5226845"/>
              <a:gd name="connsiteX255" fmla="*/ 13564580 w 13691114"/>
              <a:gd name="connsiteY255" fmla="*/ 4873307 h 5226845"/>
              <a:gd name="connsiteX256" fmla="*/ 13065877 w 13691114"/>
              <a:gd name="connsiteY256" fmla="*/ 4944692 h 5226845"/>
              <a:gd name="connsiteX257" fmla="*/ 12620174 w 13691114"/>
              <a:gd name="connsiteY257" fmla="*/ 5016562 h 5226845"/>
              <a:gd name="connsiteX258" fmla="*/ 10855877 w 13691114"/>
              <a:gd name="connsiteY258" fmla="*/ 5052133 h 5226845"/>
              <a:gd name="connsiteX259" fmla="*/ 10428052 w 13691114"/>
              <a:gd name="connsiteY259" fmla="*/ 5052133 h 5226845"/>
              <a:gd name="connsiteX260" fmla="*/ 10000866 w 13691114"/>
              <a:gd name="connsiteY260" fmla="*/ 4980506 h 5226845"/>
              <a:gd name="connsiteX261" fmla="*/ 9751195 w 13691114"/>
              <a:gd name="connsiteY261" fmla="*/ 4980506 h 5226845"/>
              <a:gd name="connsiteX262" fmla="*/ 9751195 w 13691114"/>
              <a:gd name="connsiteY262" fmla="*/ 4980506 h 5226845"/>
              <a:gd name="connsiteX263" fmla="*/ 9853363 w 13691114"/>
              <a:gd name="connsiteY263" fmla="*/ 4991879 h 5226845"/>
              <a:gd name="connsiteX264" fmla="*/ 9973409 w 13691114"/>
              <a:gd name="connsiteY264" fmla="*/ 5014626 h 5226845"/>
              <a:gd name="connsiteX265" fmla="*/ 9947229 w 13691114"/>
              <a:gd name="connsiteY265" fmla="*/ 5016562 h 5226845"/>
              <a:gd name="connsiteX266" fmla="*/ 9875712 w 13691114"/>
              <a:gd name="connsiteY266" fmla="*/ 5016562 h 5226845"/>
              <a:gd name="connsiteX267" fmla="*/ 9822712 w 13691114"/>
              <a:gd name="connsiteY267" fmla="*/ 4998655 h 5226845"/>
              <a:gd name="connsiteX268" fmla="*/ 9822712 w 13691114"/>
              <a:gd name="connsiteY268" fmla="*/ 4998655 h 5226845"/>
              <a:gd name="connsiteX269" fmla="*/ 9875712 w 13691114"/>
              <a:gd name="connsiteY269" fmla="*/ 5016562 h 5226845"/>
              <a:gd name="connsiteX270" fmla="*/ 9947229 w 13691114"/>
              <a:gd name="connsiteY270" fmla="*/ 5016562 h 5226845"/>
              <a:gd name="connsiteX271" fmla="*/ 10000866 w 13691114"/>
              <a:gd name="connsiteY271" fmla="*/ 5052133 h 5226845"/>
              <a:gd name="connsiteX272" fmla="*/ 10535328 w 13691114"/>
              <a:gd name="connsiteY272" fmla="*/ 5124002 h 5226845"/>
              <a:gd name="connsiteX273" fmla="*/ 11924799 w 13691114"/>
              <a:gd name="connsiteY273" fmla="*/ 5177723 h 5226845"/>
              <a:gd name="connsiteX274" fmla="*/ 12228108 w 13691114"/>
              <a:gd name="connsiteY274" fmla="*/ 5177723 h 5226845"/>
              <a:gd name="connsiteX275" fmla="*/ 12299625 w 13691114"/>
              <a:gd name="connsiteY275" fmla="*/ 5141909 h 5226845"/>
              <a:gd name="connsiteX276" fmla="*/ 12477778 w 13691114"/>
              <a:gd name="connsiteY276" fmla="*/ 5195387 h 5226845"/>
              <a:gd name="connsiteX277" fmla="*/ 12245987 w 13691114"/>
              <a:gd name="connsiteY277" fmla="*/ 5213294 h 5226845"/>
              <a:gd name="connsiteX278" fmla="*/ 11695562 w 13691114"/>
              <a:gd name="connsiteY278" fmla="*/ 5226845 h 5226845"/>
              <a:gd name="connsiteX279" fmla="*/ 11105547 w 13691114"/>
              <a:gd name="connsiteY279" fmla="*/ 5213294 h 5226845"/>
              <a:gd name="connsiteX280" fmla="*/ 9769075 w 13691114"/>
              <a:gd name="connsiteY280" fmla="*/ 5105853 h 5226845"/>
              <a:gd name="connsiteX281" fmla="*/ 9269733 w 13691114"/>
              <a:gd name="connsiteY281" fmla="*/ 4998655 h 5226845"/>
              <a:gd name="connsiteX282" fmla="*/ 8396844 w 13691114"/>
              <a:gd name="connsiteY282" fmla="*/ 4676091 h 5226845"/>
              <a:gd name="connsiteX283" fmla="*/ 8467722 w 13691114"/>
              <a:gd name="connsiteY283" fmla="*/ 4729569 h 5226845"/>
              <a:gd name="connsiteX284" fmla="*/ 9501525 w 13691114"/>
              <a:gd name="connsiteY284" fmla="*/ 5105853 h 5226845"/>
              <a:gd name="connsiteX285" fmla="*/ 9305492 w 13691114"/>
              <a:gd name="connsiteY285" fmla="*/ 5087947 h 5226845"/>
              <a:gd name="connsiteX286" fmla="*/ 7933261 w 13691114"/>
              <a:gd name="connsiteY286" fmla="*/ 4478632 h 5226845"/>
              <a:gd name="connsiteX287" fmla="*/ 6917976 w 13691114"/>
              <a:gd name="connsiteY287" fmla="*/ 3815839 h 5226845"/>
              <a:gd name="connsiteX288" fmla="*/ 6561030 w 13691114"/>
              <a:gd name="connsiteY288" fmla="*/ 3583051 h 5226845"/>
              <a:gd name="connsiteX289" fmla="*/ 6347118 w 13691114"/>
              <a:gd name="connsiteY289" fmla="*/ 3547237 h 5226845"/>
              <a:gd name="connsiteX290" fmla="*/ 6044448 w 13691114"/>
              <a:gd name="connsiteY290" fmla="*/ 3403983 h 5226845"/>
              <a:gd name="connsiteX291" fmla="*/ 5135799 w 13691114"/>
              <a:gd name="connsiteY291" fmla="*/ 3081419 h 5226845"/>
              <a:gd name="connsiteX292" fmla="*/ 5100041 w 13691114"/>
              <a:gd name="connsiteY292" fmla="*/ 3081419 h 5226845"/>
              <a:gd name="connsiteX293" fmla="*/ 5064282 w 13691114"/>
              <a:gd name="connsiteY293" fmla="*/ 3045605 h 5226845"/>
              <a:gd name="connsiteX294" fmla="*/ 5064282 w 13691114"/>
              <a:gd name="connsiteY294" fmla="*/ 3045605 h 5226845"/>
              <a:gd name="connsiteX295" fmla="*/ 5064282 w 13691114"/>
              <a:gd name="connsiteY295" fmla="*/ 3081419 h 5226845"/>
              <a:gd name="connsiteX296" fmla="*/ 4975525 w 13691114"/>
              <a:gd name="connsiteY296" fmla="*/ 3045605 h 5226845"/>
              <a:gd name="connsiteX297" fmla="*/ 4975525 w 13691114"/>
              <a:gd name="connsiteY297" fmla="*/ 3045605 h 5226845"/>
              <a:gd name="connsiteX298" fmla="*/ 4904008 w 13691114"/>
              <a:gd name="connsiteY298" fmla="*/ 3027698 h 5226845"/>
              <a:gd name="connsiteX299" fmla="*/ 4851009 w 13691114"/>
              <a:gd name="connsiteY299" fmla="*/ 3009792 h 5226845"/>
              <a:gd name="connsiteX300" fmla="*/ 4797371 w 13691114"/>
              <a:gd name="connsiteY300" fmla="*/ 3009792 h 5226845"/>
              <a:gd name="connsiteX301" fmla="*/ 4066877 w 13691114"/>
              <a:gd name="connsiteY301" fmla="*/ 2902351 h 5226845"/>
              <a:gd name="connsiteX302" fmla="*/ 3531777 w 13691114"/>
              <a:gd name="connsiteY302" fmla="*/ 2884444 h 5226845"/>
              <a:gd name="connsiteX303" fmla="*/ 2587370 w 13691114"/>
              <a:gd name="connsiteY303" fmla="*/ 2866537 h 5226845"/>
              <a:gd name="connsiteX304" fmla="*/ 644919 w 13691114"/>
              <a:gd name="connsiteY304" fmla="*/ 3117474 h 5226845"/>
              <a:gd name="connsiteX305" fmla="*/ 270733 w 13691114"/>
              <a:gd name="connsiteY305" fmla="*/ 3242822 h 5226845"/>
              <a:gd name="connsiteX306" fmla="*/ 234974 w 13691114"/>
              <a:gd name="connsiteY306" fmla="*/ 3188860 h 5226845"/>
              <a:gd name="connsiteX307" fmla="*/ 146216 w 13691114"/>
              <a:gd name="connsiteY307" fmla="*/ 3206766 h 5226845"/>
              <a:gd name="connsiteX308" fmla="*/ 38941 w 13691114"/>
              <a:gd name="connsiteY308" fmla="*/ 3135381 h 5226845"/>
              <a:gd name="connsiteX309" fmla="*/ 128337 w 13691114"/>
              <a:gd name="connsiteY309" fmla="*/ 3081419 h 5226845"/>
              <a:gd name="connsiteX310" fmla="*/ 38941 w 13691114"/>
              <a:gd name="connsiteY310" fmla="*/ 3009792 h 5226845"/>
              <a:gd name="connsiteX311" fmla="*/ 199854 w 13691114"/>
              <a:gd name="connsiteY311" fmla="*/ 2938165 h 5226845"/>
              <a:gd name="connsiteX312" fmla="*/ 110458 w 13691114"/>
              <a:gd name="connsiteY312" fmla="*/ 2974220 h 5226845"/>
              <a:gd name="connsiteX313" fmla="*/ 128337 w 13691114"/>
              <a:gd name="connsiteY313" fmla="*/ 2920258 h 5226845"/>
              <a:gd name="connsiteX314" fmla="*/ 164096 w 13691114"/>
              <a:gd name="connsiteY314" fmla="*/ 2920258 h 5226845"/>
              <a:gd name="connsiteX315" fmla="*/ 128337 w 13691114"/>
              <a:gd name="connsiteY315" fmla="*/ 2902351 h 5226845"/>
              <a:gd name="connsiteX316" fmla="*/ 217095 w 13691114"/>
              <a:gd name="connsiteY316" fmla="*/ 2777004 h 5226845"/>
              <a:gd name="connsiteX317" fmla="*/ 110458 w 13691114"/>
              <a:gd name="connsiteY317" fmla="*/ 2759097 h 5226845"/>
              <a:gd name="connsiteX318" fmla="*/ 234974 w 13691114"/>
              <a:gd name="connsiteY318" fmla="*/ 2669321 h 5226845"/>
              <a:gd name="connsiteX319" fmla="*/ 250060 w 13691114"/>
              <a:gd name="connsiteY319" fmla="*/ 2624198 h 5226845"/>
              <a:gd name="connsiteX320" fmla="*/ 251160 w 13691114"/>
              <a:gd name="connsiteY320" fmla="*/ 2624631 h 5226845"/>
              <a:gd name="connsiteX321" fmla="*/ 252853 w 13691114"/>
              <a:gd name="connsiteY321" fmla="*/ 2633749 h 5226845"/>
              <a:gd name="connsiteX322" fmla="*/ 252085 w 13691114"/>
              <a:gd name="connsiteY322" fmla="*/ 2624995 h 5226845"/>
              <a:gd name="connsiteX323" fmla="*/ 251160 w 13691114"/>
              <a:gd name="connsiteY323" fmla="*/ 2624631 h 5226845"/>
              <a:gd name="connsiteX324" fmla="*/ 247546 w 13691114"/>
              <a:gd name="connsiteY324" fmla="*/ 2605172 h 5226845"/>
              <a:gd name="connsiteX325" fmla="*/ 234974 w 13691114"/>
              <a:gd name="connsiteY325" fmla="*/ 2579787 h 5226845"/>
              <a:gd name="connsiteX326" fmla="*/ 270733 w 13691114"/>
              <a:gd name="connsiteY326" fmla="*/ 2579787 h 5226845"/>
              <a:gd name="connsiteX327" fmla="*/ 252853 w 13691114"/>
              <a:gd name="connsiteY327" fmla="*/ 2526067 h 5226845"/>
              <a:gd name="connsiteX328" fmla="*/ 360129 w 13691114"/>
              <a:gd name="connsiteY328" fmla="*/ 2454197 h 5226845"/>
              <a:gd name="connsiteX329" fmla="*/ 413128 w 13691114"/>
              <a:gd name="connsiteY329" fmla="*/ 2436533 h 5226845"/>
              <a:gd name="connsiteX330" fmla="*/ 342250 w 13691114"/>
              <a:gd name="connsiteY330" fmla="*/ 2436533 h 5226845"/>
              <a:gd name="connsiteX331" fmla="*/ 252853 w 13691114"/>
              <a:gd name="connsiteY331" fmla="*/ 2364906 h 5226845"/>
              <a:gd name="connsiteX332" fmla="*/ 413128 w 13691114"/>
              <a:gd name="connsiteY332" fmla="*/ 2346999 h 5226845"/>
              <a:gd name="connsiteX333" fmla="*/ 324370 w 13691114"/>
              <a:gd name="connsiteY333" fmla="*/ 2346999 h 5226845"/>
              <a:gd name="connsiteX334" fmla="*/ 324370 w 13691114"/>
              <a:gd name="connsiteY334" fmla="*/ 2315783 h 5226845"/>
              <a:gd name="connsiteX335" fmla="*/ 324370 w 13691114"/>
              <a:gd name="connsiteY335" fmla="*/ 2310943 h 5226845"/>
              <a:gd name="connsiteX336" fmla="*/ 680678 w 13691114"/>
              <a:gd name="connsiteY336" fmla="*/ 2096304 h 5226845"/>
              <a:gd name="connsiteX337" fmla="*/ 1946272 w 13691114"/>
              <a:gd name="connsiteY337" fmla="*/ 1881180 h 5226845"/>
              <a:gd name="connsiteX338" fmla="*/ 4316548 w 13691114"/>
              <a:gd name="connsiteY338" fmla="*/ 1906105 h 5226845"/>
              <a:gd name="connsiteX339" fmla="*/ 4606447 w 13691114"/>
              <a:gd name="connsiteY339" fmla="*/ 1948210 h 5226845"/>
              <a:gd name="connsiteX340" fmla="*/ 5011283 w 13691114"/>
              <a:gd name="connsiteY340" fmla="*/ 2024435 h 5226845"/>
              <a:gd name="connsiteX341" fmla="*/ 4676047 w 13691114"/>
              <a:gd name="connsiteY341" fmla="*/ 1958131 h 5226845"/>
              <a:gd name="connsiteX342" fmla="*/ 4606447 w 13691114"/>
              <a:gd name="connsiteY342" fmla="*/ 1948210 h 5226845"/>
              <a:gd name="connsiteX343" fmla="*/ 4122430 w 13691114"/>
              <a:gd name="connsiteY343" fmla="*/ 1856498 h 5226845"/>
              <a:gd name="connsiteX344" fmla="*/ 3193349 w 13691114"/>
              <a:gd name="connsiteY344" fmla="*/ 1755833 h 5226845"/>
              <a:gd name="connsiteX345" fmla="*/ 2605250 w 13691114"/>
              <a:gd name="connsiteY345" fmla="*/ 1755833 h 5226845"/>
              <a:gd name="connsiteX346" fmla="*/ 2409216 w 13691114"/>
              <a:gd name="connsiteY346" fmla="*/ 1755833 h 5226845"/>
              <a:gd name="connsiteX347" fmla="*/ 3015195 w 13691114"/>
              <a:gd name="connsiteY347" fmla="*/ 1720019 h 5226845"/>
              <a:gd name="connsiteX348" fmla="*/ 3139711 w 13691114"/>
              <a:gd name="connsiteY348" fmla="*/ 1701870 h 5226845"/>
              <a:gd name="connsiteX349" fmla="*/ 2480734 w 13691114"/>
              <a:gd name="connsiteY349" fmla="*/ 1720019 h 5226845"/>
              <a:gd name="connsiteX350" fmla="*/ 1821118 w 13691114"/>
              <a:gd name="connsiteY350" fmla="*/ 1755833 h 5226845"/>
              <a:gd name="connsiteX351" fmla="*/ 770074 w 13691114"/>
              <a:gd name="connsiteY351" fmla="*/ 1970956 h 5226845"/>
              <a:gd name="connsiteX352" fmla="*/ 591920 w 13691114"/>
              <a:gd name="connsiteY352" fmla="*/ 1988621 h 5226845"/>
              <a:gd name="connsiteX353" fmla="*/ 805832 w 13691114"/>
              <a:gd name="connsiteY353" fmla="*/ 1916994 h 5226845"/>
              <a:gd name="connsiteX354" fmla="*/ 1108502 w 13691114"/>
              <a:gd name="connsiteY354" fmla="*/ 1863274 h 5226845"/>
              <a:gd name="connsiteX355" fmla="*/ 1785998 w 13691114"/>
              <a:gd name="connsiteY355" fmla="*/ 1755833 h 5226845"/>
              <a:gd name="connsiteX356" fmla="*/ 3443019 w 13691114"/>
              <a:gd name="connsiteY356" fmla="*/ 1666057 h 5226845"/>
              <a:gd name="connsiteX357" fmla="*/ 3601378 w 13691114"/>
              <a:gd name="connsiteY357" fmla="*/ 1666057 h 5226845"/>
              <a:gd name="connsiteX358" fmla="*/ 3639052 w 13691114"/>
              <a:gd name="connsiteY358" fmla="*/ 1666057 h 5226845"/>
              <a:gd name="connsiteX359" fmla="*/ 3175469 w 13691114"/>
              <a:gd name="connsiteY359" fmla="*/ 1612579 h 5226845"/>
              <a:gd name="connsiteX360" fmla="*/ 3015195 w 13691114"/>
              <a:gd name="connsiteY360" fmla="*/ 1594672 h 5226845"/>
              <a:gd name="connsiteX361" fmla="*/ 3817206 w 13691114"/>
              <a:gd name="connsiteY361" fmla="*/ 1648150 h 5226845"/>
              <a:gd name="connsiteX362" fmla="*/ 6130725 w 13691114"/>
              <a:gd name="connsiteY362" fmla="*/ 2152137 h 5226845"/>
              <a:gd name="connsiteX363" fmla="*/ 6312658 w 13691114"/>
              <a:gd name="connsiteY363" fmla="*/ 2230010 h 5226845"/>
              <a:gd name="connsiteX364" fmla="*/ 6315506 w 13691114"/>
              <a:gd name="connsiteY364" fmla="*/ 2230010 h 5226845"/>
              <a:gd name="connsiteX365" fmla="*/ 6031477 w 13691114"/>
              <a:gd name="connsiteY365" fmla="*/ 2105079 h 5226845"/>
              <a:gd name="connsiteX366" fmla="*/ 4725854 w 13691114"/>
              <a:gd name="connsiteY366" fmla="*/ 1701870 h 5226845"/>
              <a:gd name="connsiteX367" fmla="*/ 4511942 w 13691114"/>
              <a:gd name="connsiteY367" fmla="*/ 1666057 h 5226845"/>
              <a:gd name="connsiteX368" fmla="*/ 4529821 w 13691114"/>
              <a:gd name="connsiteY368" fmla="*/ 1648150 h 5226845"/>
              <a:gd name="connsiteX369" fmla="*/ 4316548 w 13691114"/>
              <a:gd name="connsiteY369" fmla="*/ 1594672 h 5226845"/>
              <a:gd name="connsiteX370" fmla="*/ 4191393 w 13691114"/>
              <a:gd name="connsiteY370" fmla="*/ 1576281 h 5226845"/>
              <a:gd name="connsiteX371" fmla="*/ 4298668 w 13691114"/>
              <a:gd name="connsiteY371" fmla="*/ 1558616 h 5226845"/>
              <a:gd name="connsiteX372" fmla="*/ 4797371 w 13691114"/>
              <a:gd name="connsiteY372" fmla="*/ 1648150 h 5226845"/>
              <a:gd name="connsiteX373" fmla="*/ 6133206 w 13691114"/>
              <a:gd name="connsiteY373" fmla="*/ 2024435 h 5226845"/>
              <a:gd name="connsiteX374" fmla="*/ 6133206 w 13691114"/>
              <a:gd name="connsiteY374" fmla="*/ 2024435 h 5226845"/>
              <a:gd name="connsiteX375" fmla="*/ 5848415 w 13691114"/>
              <a:gd name="connsiteY375" fmla="*/ 1881180 h 5226845"/>
              <a:gd name="connsiteX376" fmla="*/ 4458943 w 13691114"/>
              <a:gd name="connsiteY376" fmla="*/ 1504896 h 5226845"/>
              <a:gd name="connsiteX377" fmla="*/ 5011283 w 13691114"/>
              <a:gd name="connsiteY377" fmla="*/ 1594672 h 5226845"/>
              <a:gd name="connsiteX378" fmla="*/ 5171558 w 13691114"/>
              <a:gd name="connsiteY378" fmla="*/ 1612579 h 5226845"/>
              <a:gd name="connsiteX379" fmla="*/ 5011283 w 13691114"/>
              <a:gd name="connsiteY379" fmla="*/ 1576281 h 5226845"/>
              <a:gd name="connsiteX380" fmla="*/ 4779492 w 13691114"/>
              <a:gd name="connsiteY380" fmla="*/ 1540709 h 5226845"/>
              <a:gd name="connsiteX381" fmla="*/ 4939766 w 13691114"/>
              <a:gd name="connsiteY381" fmla="*/ 1486989 h 5226845"/>
              <a:gd name="connsiteX382" fmla="*/ 4654976 w 13691114"/>
              <a:gd name="connsiteY382" fmla="*/ 1433027 h 5226845"/>
              <a:gd name="connsiteX383" fmla="*/ 5706019 w 13691114"/>
              <a:gd name="connsiteY383" fmla="*/ 1666057 h 5226845"/>
              <a:gd name="connsiteX384" fmla="*/ 5706019 w 13691114"/>
              <a:gd name="connsiteY384" fmla="*/ 1666057 h 5226845"/>
              <a:gd name="connsiteX385" fmla="*/ 4833129 w 13691114"/>
              <a:gd name="connsiteY385" fmla="*/ 1415362 h 5226845"/>
              <a:gd name="connsiteX386" fmla="*/ 4351668 w 13691114"/>
              <a:gd name="connsiteY386" fmla="*/ 1326070 h 5226845"/>
              <a:gd name="connsiteX387" fmla="*/ 3870844 w 13691114"/>
              <a:gd name="connsiteY387" fmla="*/ 1254201 h 5226845"/>
              <a:gd name="connsiteX388" fmla="*/ 3923843 w 13691114"/>
              <a:gd name="connsiteY388" fmla="*/ 1236294 h 5226845"/>
              <a:gd name="connsiteX389" fmla="*/ 4119876 w 13691114"/>
              <a:gd name="connsiteY389" fmla="*/ 1236294 h 5226845"/>
              <a:gd name="connsiteX390" fmla="*/ 4797371 w 13691114"/>
              <a:gd name="connsiteY390" fmla="*/ 1307679 h 5226845"/>
              <a:gd name="connsiteX391" fmla="*/ 4957645 w 13691114"/>
              <a:gd name="connsiteY391" fmla="*/ 1326070 h 5226845"/>
              <a:gd name="connsiteX392" fmla="*/ 4779492 w 13691114"/>
              <a:gd name="connsiteY392" fmla="*/ 1271866 h 5226845"/>
              <a:gd name="connsiteX393" fmla="*/ 4993404 w 13691114"/>
              <a:gd name="connsiteY393" fmla="*/ 1271866 h 5226845"/>
              <a:gd name="connsiteX394" fmla="*/ 5207316 w 13691114"/>
              <a:gd name="connsiteY394" fmla="*/ 1307679 h 5226845"/>
              <a:gd name="connsiteX395" fmla="*/ 4725854 w 13691114"/>
              <a:gd name="connsiteY395" fmla="*/ 1164425 h 5226845"/>
              <a:gd name="connsiteX396" fmla="*/ 4797371 w 13691114"/>
              <a:gd name="connsiteY396" fmla="*/ 1146518 h 5226845"/>
              <a:gd name="connsiteX397" fmla="*/ 5171558 w 13691114"/>
              <a:gd name="connsiteY397" fmla="*/ 1200481 h 5226845"/>
              <a:gd name="connsiteX398" fmla="*/ 5313953 w 13691114"/>
              <a:gd name="connsiteY398" fmla="*/ 1236294 h 5226845"/>
              <a:gd name="connsiteX399" fmla="*/ 5135799 w 13691114"/>
              <a:gd name="connsiteY399" fmla="*/ 1164425 h 5226845"/>
              <a:gd name="connsiteX400" fmla="*/ 4868250 w 13691114"/>
              <a:gd name="connsiteY400" fmla="*/ 1093040 h 5226845"/>
              <a:gd name="connsiteX401" fmla="*/ 4547701 w 13691114"/>
              <a:gd name="connsiteY401" fmla="*/ 1039077 h 5226845"/>
              <a:gd name="connsiteX402" fmla="*/ 4654976 w 13691114"/>
              <a:gd name="connsiteY402" fmla="*/ 985357 h 5226845"/>
              <a:gd name="connsiteX403" fmla="*/ 4601338 w 13691114"/>
              <a:gd name="connsiteY403" fmla="*/ 985357 h 5226845"/>
              <a:gd name="connsiteX404" fmla="*/ 4797371 w 13691114"/>
              <a:gd name="connsiteY404" fmla="*/ 985357 h 5226845"/>
              <a:gd name="connsiteX405" fmla="*/ 4797371 w 13691114"/>
              <a:gd name="connsiteY405" fmla="*/ 985357 h 5226845"/>
              <a:gd name="connsiteX406" fmla="*/ 4761612 w 13691114"/>
              <a:gd name="connsiteY406" fmla="*/ 949786 h 5226845"/>
              <a:gd name="connsiteX407" fmla="*/ 5100041 w 13691114"/>
              <a:gd name="connsiteY407" fmla="*/ 1003264 h 5226845"/>
              <a:gd name="connsiteX408" fmla="*/ 5207316 w 13691114"/>
              <a:gd name="connsiteY408" fmla="*/ 1039077 h 5226845"/>
              <a:gd name="connsiteX409" fmla="*/ 5207316 w 13691114"/>
              <a:gd name="connsiteY409" fmla="*/ 1039077 h 5226845"/>
              <a:gd name="connsiteX410" fmla="*/ 5100041 w 13691114"/>
              <a:gd name="connsiteY410" fmla="*/ 1003264 h 5226845"/>
              <a:gd name="connsiteX411" fmla="*/ 4672855 w 13691114"/>
              <a:gd name="connsiteY411" fmla="*/ 913488 h 5226845"/>
              <a:gd name="connsiteX412" fmla="*/ 5741778 w 13691114"/>
              <a:gd name="connsiteY412" fmla="*/ 1110946 h 5226845"/>
              <a:gd name="connsiteX413" fmla="*/ 6490152 w 13691114"/>
              <a:gd name="connsiteY413" fmla="*/ 1415362 h 5226845"/>
              <a:gd name="connsiteX414" fmla="*/ 7488196 w 13691114"/>
              <a:gd name="connsiteY414" fmla="*/ 1970956 h 5226845"/>
              <a:gd name="connsiteX415" fmla="*/ 7808745 w 13691114"/>
              <a:gd name="connsiteY415" fmla="*/ 2167689 h 5226845"/>
              <a:gd name="connsiteX416" fmla="*/ 7790866 w 13691114"/>
              <a:gd name="connsiteY416" fmla="*/ 2149782 h 5226845"/>
              <a:gd name="connsiteX417" fmla="*/ 7523954 w 13691114"/>
              <a:gd name="connsiteY417" fmla="*/ 1970956 h 5226845"/>
              <a:gd name="connsiteX418" fmla="*/ 6543789 w 13691114"/>
              <a:gd name="connsiteY418" fmla="*/ 1361642 h 5226845"/>
              <a:gd name="connsiteX419" fmla="*/ 5117920 w 13691114"/>
              <a:gd name="connsiteY419" fmla="*/ 824196 h 5226845"/>
              <a:gd name="connsiteX420" fmla="*/ 4993404 w 13691114"/>
              <a:gd name="connsiteY420" fmla="*/ 806047 h 5226845"/>
              <a:gd name="connsiteX421" fmla="*/ 5011283 w 13691114"/>
              <a:gd name="connsiteY421" fmla="*/ 788141 h 5226845"/>
              <a:gd name="connsiteX422" fmla="*/ 4725854 w 13691114"/>
              <a:gd name="connsiteY422" fmla="*/ 716755 h 5226845"/>
              <a:gd name="connsiteX423" fmla="*/ 5990810 w 13691114"/>
              <a:gd name="connsiteY423" fmla="*/ 1039077 h 5226845"/>
              <a:gd name="connsiteX424" fmla="*/ 6008689 w 13691114"/>
              <a:gd name="connsiteY424" fmla="*/ 1039077 h 5226845"/>
              <a:gd name="connsiteX425" fmla="*/ 6044448 w 13691114"/>
              <a:gd name="connsiteY425" fmla="*/ 1056984 h 5226845"/>
              <a:gd name="connsiteX426" fmla="*/ 6008689 w 13691114"/>
              <a:gd name="connsiteY426" fmla="*/ 1039077 h 5226845"/>
              <a:gd name="connsiteX427" fmla="*/ 5990810 w 13691114"/>
              <a:gd name="connsiteY427" fmla="*/ 1039077 h 5226845"/>
              <a:gd name="connsiteX428" fmla="*/ 5402711 w 13691114"/>
              <a:gd name="connsiteY428" fmla="*/ 788141 h 5226845"/>
              <a:gd name="connsiteX429" fmla="*/ 5402711 w 13691114"/>
              <a:gd name="connsiteY429" fmla="*/ 788141 h 5226845"/>
              <a:gd name="connsiteX430" fmla="*/ 5349711 w 13691114"/>
              <a:gd name="connsiteY430" fmla="*/ 734662 h 5226845"/>
              <a:gd name="connsiteX431" fmla="*/ 5776898 w 13691114"/>
              <a:gd name="connsiteY431" fmla="*/ 842103 h 5226845"/>
              <a:gd name="connsiteX432" fmla="*/ 5794778 w 13691114"/>
              <a:gd name="connsiteY432" fmla="*/ 877916 h 5226845"/>
              <a:gd name="connsiteX433" fmla="*/ 5776898 w 13691114"/>
              <a:gd name="connsiteY433" fmla="*/ 842103 h 5226845"/>
              <a:gd name="connsiteX434" fmla="*/ 5509986 w 13691114"/>
              <a:gd name="connsiteY434" fmla="*/ 734662 h 5226845"/>
              <a:gd name="connsiteX435" fmla="*/ 5189437 w 13691114"/>
              <a:gd name="connsiteY435" fmla="*/ 662793 h 5226845"/>
              <a:gd name="connsiteX436" fmla="*/ 5349711 w 13691114"/>
              <a:gd name="connsiteY436" fmla="*/ 662793 h 5226845"/>
              <a:gd name="connsiteX437" fmla="*/ 4886128 w 13691114"/>
              <a:gd name="connsiteY437" fmla="*/ 555110 h 5226845"/>
              <a:gd name="connsiteX438" fmla="*/ 4834407 w 13691114"/>
              <a:gd name="connsiteY438" fmla="*/ 547609 h 5226845"/>
              <a:gd name="connsiteX439" fmla="*/ 4798648 w 13691114"/>
              <a:gd name="connsiteY439" fmla="*/ 539865 h 5226845"/>
              <a:gd name="connsiteX440" fmla="*/ 5066198 w 13691114"/>
              <a:gd name="connsiteY440" fmla="*/ 573985 h 5226845"/>
              <a:gd name="connsiteX441" fmla="*/ 5794778 w 13691114"/>
              <a:gd name="connsiteY441" fmla="*/ 770234 h 5226845"/>
              <a:gd name="connsiteX442" fmla="*/ 5919932 w 13691114"/>
              <a:gd name="connsiteY442" fmla="*/ 806047 h 5226845"/>
              <a:gd name="connsiteX443" fmla="*/ 5509986 w 13691114"/>
              <a:gd name="connsiteY443" fmla="*/ 644886 h 5226845"/>
              <a:gd name="connsiteX444" fmla="*/ 5902053 w 13691114"/>
              <a:gd name="connsiteY444" fmla="*/ 734662 h 5226845"/>
              <a:gd name="connsiteX445" fmla="*/ 5688141 w 13691114"/>
              <a:gd name="connsiteY445" fmla="*/ 644886 h 5226845"/>
              <a:gd name="connsiteX446" fmla="*/ 5884173 w 13691114"/>
              <a:gd name="connsiteY446" fmla="*/ 698849 h 5226845"/>
              <a:gd name="connsiteX447" fmla="*/ 5990810 w 13691114"/>
              <a:gd name="connsiteY447" fmla="*/ 698849 h 5226845"/>
              <a:gd name="connsiteX448" fmla="*/ 6133206 w 13691114"/>
              <a:gd name="connsiteY448" fmla="*/ 770234 h 5226845"/>
              <a:gd name="connsiteX449" fmla="*/ 6044448 w 13691114"/>
              <a:gd name="connsiteY449" fmla="*/ 716755 h 5226845"/>
              <a:gd name="connsiteX450" fmla="*/ 6098085 w 13691114"/>
              <a:gd name="connsiteY450" fmla="*/ 698849 h 5226845"/>
              <a:gd name="connsiteX451" fmla="*/ 5456348 w 13691114"/>
              <a:gd name="connsiteY451" fmla="*/ 465818 h 5226845"/>
              <a:gd name="connsiteX452" fmla="*/ 4833129 w 13691114"/>
              <a:gd name="connsiteY452" fmla="*/ 322564 h 5226845"/>
              <a:gd name="connsiteX453" fmla="*/ 4761612 w 13691114"/>
              <a:gd name="connsiteY453" fmla="*/ 286508 h 5226845"/>
              <a:gd name="connsiteX454" fmla="*/ 5545744 w 13691114"/>
              <a:gd name="connsiteY454" fmla="*/ 376284 h 5226845"/>
              <a:gd name="connsiteX455" fmla="*/ 5580864 w 13691114"/>
              <a:gd name="connsiteY455" fmla="*/ 376284 h 5226845"/>
              <a:gd name="connsiteX456" fmla="*/ 5776898 w 13691114"/>
              <a:gd name="connsiteY456" fmla="*/ 448154 h 5226845"/>
              <a:gd name="connsiteX457" fmla="*/ 5884173 w 13691114"/>
              <a:gd name="connsiteY457" fmla="*/ 429763 h 5226845"/>
              <a:gd name="connsiteX458" fmla="*/ 5438470 w 13691114"/>
              <a:gd name="connsiteY458" fmla="*/ 268602 h 5226845"/>
              <a:gd name="connsiteX459" fmla="*/ 5688141 w 13691114"/>
              <a:gd name="connsiteY459" fmla="*/ 286508 h 5226845"/>
              <a:gd name="connsiteX460" fmla="*/ 5812656 w 13691114"/>
              <a:gd name="connsiteY460" fmla="*/ 340471 h 5226845"/>
              <a:gd name="connsiteX461" fmla="*/ 5972931 w 13691114"/>
              <a:gd name="connsiteY461" fmla="*/ 376284 h 5226845"/>
              <a:gd name="connsiteX462" fmla="*/ 5759019 w 13691114"/>
              <a:gd name="connsiteY462" fmla="*/ 286508 h 5226845"/>
              <a:gd name="connsiteX463" fmla="*/ 5634503 w 13691114"/>
              <a:gd name="connsiteY463" fmla="*/ 179068 h 5226845"/>
              <a:gd name="connsiteX464" fmla="*/ 5884173 w 13691114"/>
              <a:gd name="connsiteY464" fmla="*/ 268602 h 5226845"/>
              <a:gd name="connsiteX465" fmla="*/ 6650426 w 13691114"/>
              <a:gd name="connsiteY465" fmla="*/ 555110 h 5226845"/>
              <a:gd name="connsiteX466" fmla="*/ 8378965 w 13691114"/>
              <a:gd name="connsiteY466" fmla="*/ 1612579 h 5226845"/>
              <a:gd name="connsiteX467" fmla="*/ 9287613 w 13691114"/>
              <a:gd name="connsiteY467" fmla="*/ 2042341 h 5226845"/>
              <a:gd name="connsiteX468" fmla="*/ 9269733 w 13691114"/>
              <a:gd name="connsiteY468" fmla="*/ 2042341 h 5226845"/>
              <a:gd name="connsiteX469" fmla="*/ 9430646 w 13691114"/>
              <a:gd name="connsiteY469" fmla="*/ 2096304 h 5226845"/>
              <a:gd name="connsiteX470" fmla="*/ 9947229 w 13691114"/>
              <a:gd name="connsiteY470" fmla="*/ 2203502 h 5226845"/>
              <a:gd name="connsiteX471" fmla="*/ 10000866 w 13691114"/>
              <a:gd name="connsiteY471" fmla="*/ 2221651 h 5226845"/>
              <a:gd name="connsiteX472" fmla="*/ 10000866 w 13691114"/>
              <a:gd name="connsiteY472" fmla="*/ 2221651 h 5226845"/>
              <a:gd name="connsiteX473" fmla="*/ 9947229 w 13691114"/>
              <a:gd name="connsiteY473" fmla="*/ 2203502 h 5226845"/>
              <a:gd name="connsiteX474" fmla="*/ 9483646 w 13691114"/>
              <a:gd name="connsiteY474" fmla="*/ 2096304 h 5226845"/>
              <a:gd name="connsiteX475" fmla="*/ 9519404 w 13691114"/>
              <a:gd name="connsiteY475" fmla="*/ 2096304 h 5226845"/>
              <a:gd name="connsiteX476" fmla="*/ 9287613 w 13691114"/>
              <a:gd name="connsiteY476" fmla="*/ 2024435 h 5226845"/>
              <a:gd name="connsiteX477" fmla="*/ 7096130 w 13691114"/>
              <a:gd name="connsiteY477" fmla="*/ 716755 h 5226845"/>
              <a:gd name="connsiteX478" fmla="*/ 6347118 w 13691114"/>
              <a:gd name="connsiteY478" fmla="*/ 358378 h 5226845"/>
              <a:gd name="connsiteX479" fmla="*/ 6319022 w 13691114"/>
              <a:gd name="connsiteY479" fmla="*/ 345311 h 5226845"/>
              <a:gd name="connsiteX480" fmla="*/ 6287734 w 13691114"/>
              <a:gd name="connsiteY480" fmla="*/ 326194 h 5226845"/>
              <a:gd name="connsiteX481" fmla="*/ 6395647 w 13691114"/>
              <a:gd name="connsiteY481" fmla="*/ 359588 h 5226845"/>
              <a:gd name="connsiteX482" fmla="*/ 6721943 w 13691114"/>
              <a:gd name="connsiteY482" fmla="*/ 448154 h 5226845"/>
              <a:gd name="connsiteX483" fmla="*/ 6721943 w 13691114"/>
              <a:gd name="connsiteY483" fmla="*/ 448154 h 5226845"/>
              <a:gd name="connsiteX484" fmla="*/ 6276239 w 13691114"/>
              <a:gd name="connsiteY484" fmla="*/ 161161 h 5226845"/>
              <a:gd name="connsiteX485" fmla="*/ 6151085 w 13691114"/>
              <a:gd name="connsiteY485" fmla="*/ 71869 h 5226845"/>
              <a:gd name="connsiteX486" fmla="*/ 6596788 w 13691114"/>
              <a:gd name="connsiteY486" fmla="*/ 215123 h 5226845"/>
              <a:gd name="connsiteX487" fmla="*/ 6596788 w 13691114"/>
              <a:gd name="connsiteY487" fmla="*/ 215123 h 5226845"/>
              <a:gd name="connsiteX488" fmla="*/ 6454393 w 13691114"/>
              <a:gd name="connsiteY488" fmla="*/ 125347 h 5226845"/>
              <a:gd name="connsiteX489" fmla="*/ 6614668 w 13691114"/>
              <a:gd name="connsiteY489" fmla="*/ 161161 h 5226845"/>
              <a:gd name="connsiteX490" fmla="*/ 6525910 w 13691114"/>
              <a:gd name="connsiteY490" fmla="*/ 71869 h 5226845"/>
              <a:gd name="connsiteX491" fmla="*/ 6578909 w 13691114"/>
              <a:gd name="connsiteY491" fmla="*/ 71869 h 5226845"/>
              <a:gd name="connsiteX492" fmla="*/ 6454393 w 13691114"/>
              <a:gd name="connsiteY492" fmla="*/ 0 h 522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</a:cxnLst>
            <a:rect l="l" t="t" r="r" b="b"/>
            <a:pathLst>
              <a:path w="13691114" h="5226845">
                <a:moveTo>
                  <a:pt x="9984264" y="5016562"/>
                </a:moveTo>
                <a:lnTo>
                  <a:pt x="10080684" y="5024789"/>
                </a:lnTo>
                <a:cubicBezTo>
                  <a:pt x="10178381" y="5040034"/>
                  <a:pt x="10258838" y="5070040"/>
                  <a:pt x="10179020" y="5070040"/>
                </a:cubicBezTo>
                <a:cubicBezTo>
                  <a:pt x="10161141" y="5070040"/>
                  <a:pt x="10035986" y="5016320"/>
                  <a:pt x="10000866" y="5052133"/>
                </a:cubicBezTo>
                <a:cubicBezTo>
                  <a:pt x="10000866" y="5038824"/>
                  <a:pt x="9998312" y="5029871"/>
                  <a:pt x="9994481" y="5024063"/>
                </a:cubicBezTo>
                <a:close/>
                <a:moveTo>
                  <a:pt x="9980433" y="5014142"/>
                </a:moveTo>
                <a:lnTo>
                  <a:pt x="9984264" y="5016562"/>
                </a:lnTo>
                <a:lnTo>
                  <a:pt x="9982987" y="5016562"/>
                </a:lnTo>
                <a:lnTo>
                  <a:pt x="9973409" y="5014626"/>
                </a:lnTo>
                <a:close/>
                <a:moveTo>
                  <a:pt x="12856435" y="4339734"/>
                </a:moveTo>
                <a:lnTo>
                  <a:pt x="12856435" y="4340217"/>
                </a:lnTo>
                <a:lnTo>
                  <a:pt x="12854519" y="4340217"/>
                </a:lnTo>
                <a:close/>
                <a:moveTo>
                  <a:pt x="13172514" y="4299806"/>
                </a:moveTo>
                <a:cubicBezTo>
                  <a:pt x="13030119" y="4335620"/>
                  <a:pt x="12993722" y="4317471"/>
                  <a:pt x="12904964" y="4335378"/>
                </a:cubicBezTo>
                <a:cubicBezTo>
                  <a:pt x="12902410" y="4335378"/>
                  <a:pt x="12896025" y="4336104"/>
                  <a:pt x="12885169" y="4337072"/>
                </a:cubicBezTo>
                <a:lnTo>
                  <a:pt x="12856435" y="4339734"/>
                </a:lnTo>
                <a:lnTo>
                  <a:pt x="12958602" y="4317713"/>
                </a:lnTo>
                <a:cubicBezTo>
                  <a:pt x="13047360" y="4317713"/>
                  <a:pt x="13118877" y="4299806"/>
                  <a:pt x="13172514" y="4299806"/>
                </a:cubicBezTo>
                <a:close/>
                <a:moveTo>
                  <a:pt x="5135799" y="3081419"/>
                </a:moveTo>
                <a:cubicBezTo>
                  <a:pt x="5135799" y="3081419"/>
                  <a:pt x="5135799" y="3081661"/>
                  <a:pt x="5117920" y="3099568"/>
                </a:cubicBezTo>
                <a:cubicBezTo>
                  <a:pt x="5100041" y="3081661"/>
                  <a:pt x="5117920" y="3081419"/>
                  <a:pt x="5135799" y="3081419"/>
                </a:cubicBezTo>
                <a:close/>
                <a:moveTo>
                  <a:pt x="5207316" y="2078155"/>
                </a:moveTo>
                <a:cubicBezTo>
                  <a:pt x="5225195" y="2096062"/>
                  <a:pt x="5242436" y="2096304"/>
                  <a:pt x="5278194" y="2096304"/>
                </a:cubicBezTo>
                <a:cubicBezTo>
                  <a:pt x="5296074" y="2132117"/>
                  <a:pt x="5331832" y="2096304"/>
                  <a:pt x="5278194" y="2096304"/>
                </a:cubicBezTo>
                <a:cubicBezTo>
                  <a:pt x="5278194" y="2078397"/>
                  <a:pt x="5225195" y="2078155"/>
                  <a:pt x="5207316" y="2078155"/>
                </a:cubicBezTo>
                <a:close/>
                <a:moveTo>
                  <a:pt x="4639651" y="1413184"/>
                </a:moveTo>
                <a:cubicBezTo>
                  <a:pt x="4644759" y="1414394"/>
                  <a:pt x="4650506" y="1419718"/>
                  <a:pt x="4654976" y="1433027"/>
                </a:cubicBezTo>
                <a:cubicBezTo>
                  <a:pt x="4614748" y="1446578"/>
                  <a:pt x="4624964" y="1409796"/>
                  <a:pt x="4639651" y="1413184"/>
                </a:cubicBezTo>
                <a:close/>
                <a:moveTo>
                  <a:pt x="5848415" y="877916"/>
                </a:moveTo>
                <a:cubicBezTo>
                  <a:pt x="5848415" y="913730"/>
                  <a:pt x="5884173" y="877916"/>
                  <a:pt x="5848415" y="877916"/>
                </a:cubicBezTo>
                <a:close/>
                <a:moveTo>
                  <a:pt x="4730963" y="525104"/>
                </a:moveTo>
                <a:cubicBezTo>
                  <a:pt x="4731601" y="525104"/>
                  <a:pt x="4745649" y="528492"/>
                  <a:pt x="4766082" y="533090"/>
                </a:cubicBezTo>
                <a:lnTo>
                  <a:pt x="4798648" y="539865"/>
                </a:lnTo>
                <a:lnTo>
                  <a:pt x="4779492" y="537445"/>
                </a:lnTo>
                <a:cubicBezTo>
                  <a:pt x="4743734" y="528492"/>
                  <a:pt x="4730324" y="525104"/>
                  <a:pt x="4730963" y="525104"/>
                </a:cubicBezTo>
                <a:close/>
                <a:moveTo>
                  <a:pt x="6255167" y="305625"/>
                </a:moveTo>
                <a:cubicBezTo>
                  <a:pt x="6257083" y="306351"/>
                  <a:pt x="6266023" y="312401"/>
                  <a:pt x="6278155" y="320386"/>
                </a:cubicBezTo>
                <a:lnTo>
                  <a:pt x="6287734" y="326194"/>
                </a:lnTo>
                <a:lnTo>
                  <a:pt x="6276239" y="322564"/>
                </a:lnTo>
                <a:cubicBezTo>
                  <a:pt x="6258360" y="309255"/>
                  <a:pt x="6253252" y="304657"/>
                  <a:pt x="6255167" y="305625"/>
                </a:cubicBezTo>
                <a:close/>
                <a:moveTo>
                  <a:pt x="6454393" y="0"/>
                </a:moveTo>
                <a:cubicBezTo>
                  <a:pt x="6525910" y="0"/>
                  <a:pt x="6543789" y="17907"/>
                  <a:pt x="6578909" y="35813"/>
                </a:cubicBezTo>
                <a:cubicBezTo>
                  <a:pt x="6650426" y="53720"/>
                  <a:pt x="6686185" y="53962"/>
                  <a:pt x="6721943" y="71869"/>
                </a:cubicBezTo>
                <a:cubicBezTo>
                  <a:pt x="6757063" y="71869"/>
                  <a:pt x="6793460" y="107441"/>
                  <a:pt x="6810701" y="125347"/>
                </a:cubicBezTo>
                <a:cubicBezTo>
                  <a:pt x="6828581" y="125347"/>
                  <a:pt x="6882218" y="125347"/>
                  <a:pt x="6900097" y="125347"/>
                </a:cubicBezTo>
                <a:cubicBezTo>
                  <a:pt x="7006734" y="161161"/>
                  <a:pt x="7113370" y="232788"/>
                  <a:pt x="7184887" y="286508"/>
                </a:cubicBezTo>
                <a:cubicBezTo>
                  <a:pt x="7291524" y="358136"/>
                  <a:pt x="7398800" y="430005"/>
                  <a:pt x="7488196" y="483725"/>
                </a:cubicBezTo>
                <a:cubicBezTo>
                  <a:pt x="8040536" y="824196"/>
                  <a:pt x="8503481" y="1218387"/>
                  <a:pt x="9091580" y="1469324"/>
                </a:cubicBezTo>
                <a:cubicBezTo>
                  <a:pt x="9216734" y="1505138"/>
                  <a:pt x="9359129" y="1576765"/>
                  <a:pt x="9501525" y="1594672"/>
                </a:cubicBezTo>
                <a:cubicBezTo>
                  <a:pt x="9554524" y="1612579"/>
                  <a:pt x="9643920" y="1666057"/>
                  <a:pt x="9733316" y="1683964"/>
                </a:cubicBezTo>
                <a:cubicBezTo>
                  <a:pt x="9875712" y="1701870"/>
                  <a:pt x="10071745" y="1720019"/>
                  <a:pt x="10232019" y="1755833"/>
                </a:cubicBezTo>
                <a:cubicBezTo>
                  <a:pt x="10267778" y="1755833"/>
                  <a:pt x="10303536" y="1773740"/>
                  <a:pt x="10321415" y="1773740"/>
                </a:cubicBezTo>
                <a:cubicBezTo>
                  <a:pt x="10303536" y="1773740"/>
                  <a:pt x="10214140" y="1791404"/>
                  <a:pt x="10303536" y="1791404"/>
                </a:cubicBezTo>
                <a:cubicBezTo>
                  <a:pt x="10445931" y="1827218"/>
                  <a:pt x="10606844" y="1827460"/>
                  <a:pt x="10731361" y="1863274"/>
                </a:cubicBezTo>
                <a:cubicBezTo>
                  <a:pt x="10802239" y="1881180"/>
                  <a:pt x="10891635" y="1899087"/>
                  <a:pt x="10962513" y="1916994"/>
                </a:cubicBezTo>
                <a:cubicBezTo>
                  <a:pt x="10998272" y="1916994"/>
                  <a:pt x="11034030" y="1916994"/>
                  <a:pt x="11087668" y="1916994"/>
                </a:cubicBezTo>
                <a:cubicBezTo>
                  <a:pt x="11087668" y="1916994"/>
                  <a:pt x="11087668" y="1916752"/>
                  <a:pt x="11069789" y="1934659"/>
                </a:cubicBezTo>
                <a:cubicBezTo>
                  <a:pt x="11034030" y="1934659"/>
                  <a:pt x="11034030" y="1916752"/>
                  <a:pt x="11034030" y="1934659"/>
                </a:cubicBezTo>
                <a:cubicBezTo>
                  <a:pt x="11034030" y="1934659"/>
                  <a:pt x="11034030" y="1934659"/>
                  <a:pt x="11069789" y="1934659"/>
                </a:cubicBezTo>
                <a:cubicBezTo>
                  <a:pt x="11069789" y="1934659"/>
                  <a:pt x="11069789" y="1935143"/>
                  <a:pt x="11087668" y="1970956"/>
                </a:cubicBezTo>
                <a:cubicBezTo>
                  <a:pt x="11177064" y="2006770"/>
                  <a:pt x="11319460" y="1988621"/>
                  <a:pt x="11426096" y="1988621"/>
                </a:cubicBezTo>
                <a:cubicBezTo>
                  <a:pt x="11711526" y="2006770"/>
                  <a:pt x="12138712" y="1988621"/>
                  <a:pt x="12334745" y="1988621"/>
                </a:cubicBezTo>
                <a:cubicBezTo>
                  <a:pt x="12352624" y="1988621"/>
                  <a:pt x="12388382" y="1988621"/>
                  <a:pt x="12424141" y="1988621"/>
                </a:cubicBezTo>
                <a:cubicBezTo>
                  <a:pt x="12370503" y="1988621"/>
                  <a:pt x="12299625" y="2024435"/>
                  <a:pt x="12334745" y="2024435"/>
                </a:cubicBezTo>
                <a:cubicBezTo>
                  <a:pt x="12228108" y="2024435"/>
                  <a:pt x="12032075" y="2042341"/>
                  <a:pt x="11906920" y="2042341"/>
                </a:cubicBezTo>
                <a:cubicBezTo>
                  <a:pt x="11746646" y="2042341"/>
                  <a:pt x="11551251" y="2042341"/>
                  <a:pt x="11247943" y="2024435"/>
                </a:cubicBezTo>
                <a:cubicBezTo>
                  <a:pt x="11221124" y="2024435"/>
                  <a:pt x="11134282" y="2014513"/>
                  <a:pt x="11077451" y="2016933"/>
                </a:cubicBezTo>
                <a:lnTo>
                  <a:pt x="11051271" y="2021289"/>
                </a:lnTo>
                <a:lnTo>
                  <a:pt x="11044886" y="2019595"/>
                </a:lnTo>
                <a:cubicBezTo>
                  <a:pt x="11038500" y="2018869"/>
                  <a:pt x="11034030" y="2020079"/>
                  <a:pt x="11034030" y="2024435"/>
                </a:cubicBezTo>
                <a:lnTo>
                  <a:pt x="11051271" y="2021289"/>
                </a:lnTo>
                <a:lnTo>
                  <a:pt x="11069789" y="2026854"/>
                </a:lnTo>
                <a:cubicBezTo>
                  <a:pt x="11087668" y="2033630"/>
                  <a:pt x="11105547" y="2042341"/>
                  <a:pt x="11105547" y="2042341"/>
                </a:cubicBezTo>
                <a:cubicBezTo>
                  <a:pt x="11141306" y="2078155"/>
                  <a:pt x="11354579" y="2042099"/>
                  <a:pt x="11354579" y="2078155"/>
                </a:cubicBezTo>
                <a:cubicBezTo>
                  <a:pt x="11372459" y="2096062"/>
                  <a:pt x="11568492" y="2096304"/>
                  <a:pt x="11550612" y="2096304"/>
                </a:cubicBezTo>
                <a:cubicBezTo>
                  <a:pt x="11640009" y="2096304"/>
                  <a:pt x="11764525" y="2096304"/>
                  <a:pt x="11853921" y="2096304"/>
                </a:cubicBezTo>
                <a:cubicBezTo>
                  <a:pt x="11889041" y="2096304"/>
                  <a:pt x="12156591" y="2114211"/>
                  <a:pt x="12014195" y="2114211"/>
                </a:cubicBezTo>
                <a:cubicBezTo>
                  <a:pt x="11871162" y="2114211"/>
                  <a:pt x="11764525" y="2096304"/>
                  <a:pt x="11622129" y="2114211"/>
                </a:cubicBezTo>
                <a:cubicBezTo>
                  <a:pt x="11533372" y="2114211"/>
                  <a:pt x="11622129" y="2114211"/>
                  <a:pt x="11586371" y="2132117"/>
                </a:cubicBezTo>
                <a:cubicBezTo>
                  <a:pt x="11550612" y="2132117"/>
                  <a:pt x="11479734" y="2131875"/>
                  <a:pt x="11426096" y="2149782"/>
                </a:cubicBezTo>
                <a:cubicBezTo>
                  <a:pt x="11372459" y="2149782"/>
                  <a:pt x="11354579" y="2167689"/>
                  <a:pt x="11318821" y="2167689"/>
                </a:cubicBezTo>
                <a:cubicBezTo>
                  <a:pt x="11283701" y="2203502"/>
                  <a:pt x="11230063" y="2167689"/>
                  <a:pt x="11212184" y="2167689"/>
                </a:cubicBezTo>
                <a:cubicBezTo>
                  <a:pt x="11194305" y="2203502"/>
                  <a:pt x="11212184" y="2221651"/>
                  <a:pt x="11212184" y="2239558"/>
                </a:cubicBezTo>
                <a:cubicBezTo>
                  <a:pt x="11141306" y="2239558"/>
                  <a:pt x="10891635" y="2203502"/>
                  <a:pt x="10766480" y="2203502"/>
                </a:cubicBezTo>
                <a:cubicBezTo>
                  <a:pt x="10766480" y="2203502"/>
                  <a:pt x="10606206" y="2221651"/>
                  <a:pt x="10677723" y="2239558"/>
                </a:cubicBezTo>
                <a:cubicBezTo>
                  <a:pt x="10784360" y="2239558"/>
                  <a:pt x="10909514" y="2257465"/>
                  <a:pt x="11034030" y="2275372"/>
                </a:cubicBezTo>
                <a:cubicBezTo>
                  <a:pt x="11087668" y="2275372"/>
                  <a:pt x="11318821" y="2275130"/>
                  <a:pt x="11318821" y="2310943"/>
                </a:cubicBezTo>
                <a:cubicBezTo>
                  <a:pt x="11336700" y="2310943"/>
                  <a:pt x="10962513" y="2275130"/>
                  <a:pt x="11140667" y="2328850"/>
                </a:cubicBezTo>
                <a:cubicBezTo>
                  <a:pt x="11318821" y="2346757"/>
                  <a:pt x="11087668" y="2346999"/>
                  <a:pt x="11034030" y="2346999"/>
                </a:cubicBezTo>
                <a:cubicBezTo>
                  <a:pt x="10998272" y="2346999"/>
                  <a:pt x="10855877" y="2329092"/>
                  <a:pt x="10784360" y="2346999"/>
                </a:cubicBezTo>
                <a:cubicBezTo>
                  <a:pt x="10677723" y="2383054"/>
                  <a:pt x="10998910" y="2364906"/>
                  <a:pt x="11105547" y="2364906"/>
                </a:cubicBezTo>
                <a:cubicBezTo>
                  <a:pt x="11373097" y="2382812"/>
                  <a:pt x="11479734" y="2382812"/>
                  <a:pt x="11693008" y="2418626"/>
                </a:cubicBezTo>
                <a:cubicBezTo>
                  <a:pt x="11960558" y="2436533"/>
                  <a:pt x="12334745" y="2454439"/>
                  <a:pt x="12602294" y="2436533"/>
                </a:cubicBezTo>
                <a:cubicBezTo>
                  <a:pt x="12673173" y="2436533"/>
                  <a:pt x="12887085" y="2382570"/>
                  <a:pt x="12798327" y="2436533"/>
                </a:cubicBezTo>
                <a:cubicBezTo>
                  <a:pt x="12762569" y="2454439"/>
                  <a:pt x="12780448" y="2454197"/>
                  <a:pt x="12673811" y="2454197"/>
                </a:cubicBezTo>
                <a:cubicBezTo>
                  <a:pt x="12495658" y="2472104"/>
                  <a:pt x="12156591" y="2490495"/>
                  <a:pt x="12049954" y="2490495"/>
                </a:cubicBezTo>
                <a:cubicBezTo>
                  <a:pt x="12120832" y="2490495"/>
                  <a:pt x="12210228" y="2490495"/>
                  <a:pt x="12245987" y="2490495"/>
                </a:cubicBezTo>
                <a:cubicBezTo>
                  <a:pt x="12424141" y="2490495"/>
                  <a:pt x="12548657" y="2490495"/>
                  <a:pt x="12709570" y="2490495"/>
                </a:cubicBezTo>
                <a:cubicBezTo>
                  <a:pt x="12780448" y="2490495"/>
                  <a:pt x="13030119" y="2454681"/>
                  <a:pt x="13047998" y="2472588"/>
                </a:cubicBezTo>
                <a:cubicBezTo>
                  <a:pt x="13047998" y="2490495"/>
                  <a:pt x="12940723" y="2490495"/>
                  <a:pt x="12904964" y="2490495"/>
                </a:cubicBezTo>
                <a:cubicBezTo>
                  <a:pt x="12762569" y="2544215"/>
                  <a:pt x="13047998" y="2543973"/>
                  <a:pt x="13047998" y="2543973"/>
                </a:cubicBezTo>
                <a:cubicBezTo>
                  <a:pt x="13047998" y="2543973"/>
                  <a:pt x="12958602" y="2543973"/>
                  <a:pt x="12922844" y="2561880"/>
                </a:cubicBezTo>
                <a:cubicBezTo>
                  <a:pt x="12904964" y="2561880"/>
                  <a:pt x="12922844" y="2579787"/>
                  <a:pt x="12904964" y="2579787"/>
                </a:cubicBezTo>
                <a:cubicBezTo>
                  <a:pt x="12815568" y="2633507"/>
                  <a:pt x="12620174" y="2580029"/>
                  <a:pt x="12495658" y="2633749"/>
                </a:cubicBezTo>
                <a:cubicBezTo>
                  <a:pt x="12388382" y="2597936"/>
                  <a:pt x="12459899" y="2669563"/>
                  <a:pt x="12495658" y="2633749"/>
                </a:cubicBezTo>
                <a:cubicBezTo>
                  <a:pt x="12548657" y="2651656"/>
                  <a:pt x="12620174" y="2597936"/>
                  <a:pt x="12655932" y="2633749"/>
                </a:cubicBezTo>
                <a:cubicBezTo>
                  <a:pt x="12673811" y="2633749"/>
                  <a:pt x="12442020" y="2669321"/>
                  <a:pt x="12459899" y="2669321"/>
                </a:cubicBezTo>
                <a:cubicBezTo>
                  <a:pt x="12334745" y="2687228"/>
                  <a:pt x="12298986" y="2687228"/>
                  <a:pt x="12032075" y="2687228"/>
                </a:cubicBezTo>
                <a:cubicBezTo>
                  <a:pt x="11960558" y="2687228"/>
                  <a:pt x="11568492" y="2705134"/>
                  <a:pt x="11550612" y="2705134"/>
                </a:cubicBezTo>
                <a:cubicBezTo>
                  <a:pt x="11550612" y="2705134"/>
                  <a:pt x="11693646" y="2741190"/>
                  <a:pt x="11746646" y="2741190"/>
                </a:cubicBezTo>
                <a:cubicBezTo>
                  <a:pt x="12102953" y="2759097"/>
                  <a:pt x="12370503" y="2759097"/>
                  <a:pt x="12691691" y="2741190"/>
                </a:cubicBezTo>
                <a:cubicBezTo>
                  <a:pt x="12798327" y="2741190"/>
                  <a:pt x="13172514" y="2669321"/>
                  <a:pt x="13047998" y="2705134"/>
                </a:cubicBezTo>
                <a:cubicBezTo>
                  <a:pt x="13030119" y="2740948"/>
                  <a:pt x="12922844" y="2759097"/>
                  <a:pt x="12887724" y="2759097"/>
                </a:cubicBezTo>
                <a:cubicBezTo>
                  <a:pt x="12709570" y="2777004"/>
                  <a:pt x="13012240" y="2759097"/>
                  <a:pt x="13030119" y="2759097"/>
                </a:cubicBezTo>
                <a:cubicBezTo>
                  <a:pt x="13030119" y="2759097"/>
                  <a:pt x="13025011" y="2767808"/>
                  <a:pt x="13020541" y="2774584"/>
                </a:cubicBezTo>
                <a:lnTo>
                  <a:pt x="13017348" y="2778939"/>
                </a:lnTo>
                <a:lnTo>
                  <a:pt x="13012240" y="2777004"/>
                </a:lnTo>
                <a:cubicBezTo>
                  <a:pt x="13012240" y="2781359"/>
                  <a:pt x="13013517" y="2782569"/>
                  <a:pt x="13014794" y="2781601"/>
                </a:cubicBezTo>
                <a:lnTo>
                  <a:pt x="13017348" y="2778939"/>
                </a:lnTo>
                <a:lnTo>
                  <a:pt x="13030119" y="2783779"/>
                </a:lnTo>
                <a:cubicBezTo>
                  <a:pt x="13039059" y="2781359"/>
                  <a:pt x="13047998" y="2777004"/>
                  <a:pt x="13047998" y="2777004"/>
                </a:cubicBezTo>
                <a:cubicBezTo>
                  <a:pt x="13208273" y="2777004"/>
                  <a:pt x="12993722" y="2812817"/>
                  <a:pt x="12904964" y="2848873"/>
                </a:cubicBezTo>
                <a:cubicBezTo>
                  <a:pt x="12602294" y="2866779"/>
                  <a:pt x="12245987" y="2884444"/>
                  <a:pt x="11960558" y="2902351"/>
                </a:cubicBezTo>
                <a:cubicBezTo>
                  <a:pt x="11889679" y="2920258"/>
                  <a:pt x="11514854" y="2884444"/>
                  <a:pt x="11479096" y="2902351"/>
                </a:cubicBezTo>
                <a:cubicBezTo>
                  <a:pt x="11461855" y="2920258"/>
                  <a:pt x="11693646" y="2920258"/>
                  <a:pt x="11746646" y="2920258"/>
                </a:cubicBezTo>
                <a:cubicBezTo>
                  <a:pt x="11889679" y="2920258"/>
                  <a:pt x="12014195" y="2920258"/>
                  <a:pt x="12120832" y="2920258"/>
                </a:cubicBezTo>
                <a:cubicBezTo>
                  <a:pt x="12388382" y="2920258"/>
                  <a:pt x="12602294" y="2973978"/>
                  <a:pt x="12869844" y="2938165"/>
                </a:cubicBezTo>
                <a:cubicBezTo>
                  <a:pt x="12887724" y="2938165"/>
                  <a:pt x="13030119" y="2902351"/>
                  <a:pt x="13030119" y="2920258"/>
                </a:cubicBezTo>
                <a:cubicBezTo>
                  <a:pt x="13030119" y="2920258"/>
                  <a:pt x="12958602" y="2938165"/>
                  <a:pt x="12904964" y="2938165"/>
                </a:cubicBezTo>
                <a:cubicBezTo>
                  <a:pt x="12780448" y="2973978"/>
                  <a:pt x="12726811" y="2992127"/>
                  <a:pt x="12620174" y="2992127"/>
                </a:cubicBezTo>
                <a:cubicBezTo>
                  <a:pt x="12566536" y="3010034"/>
                  <a:pt x="12388382" y="3027698"/>
                  <a:pt x="12530778" y="3027698"/>
                </a:cubicBezTo>
                <a:cubicBezTo>
                  <a:pt x="12726811" y="3027698"/>
                  <a:pt x="12869844" y="3010034"/>
                  <a:pt x="13047998" y="2992127"/>
                </a:cubicBezTo>
                <a:cubicBezTo>
                  <a:pt x="13118877" y="2992127"/>
                  <a:pt x="13279151" y="3009792"/>
                  <a:pt x="13172514" y="3027698"/>
                </a:cubicBezTo>
                <a:cubicBezTo>
                  <a:pt x="13100997" y="3027698"/>
                  <a:pt x="13065877" y="3045605"/>
                  <a:pt x="13030119" y="3045605"/>
                </a:cubicBezTo>
                <a:cubicBezTo>
                  <a:pt x="12762569" y="3117232"/>
                  <a:pt x="12388382" y="3099568"/>
                  <a:pt x="12192349" y="3135381"/>
                </a:cubicBezTo>
                <a:cubicBezTo>
                  <a:pt x="12085074" y="3153288"/>
                  <a:pt x="12032075" y="3153288"/>
                  <a:pt x="11906920" y="3153288"/>
                </a:cubicBezTo>
                <a:cubicBezTo>
                  <a:pt x="11889679" y="3153288"/>
                  <a:pt x="11746646" y="3135139"/>
                  <a:pt x="11710887" y="3153288"/>
                </a:cubicBezTo>
                <a:cubicBezTo>
                  <a:pt x="11710887" y="3153288"/>
                  <a:pt x="11960558" y="3188860"/>
                  <a:pt x="11978437" y="3188860"/>
                </a:cubicBezTo>
                <a:cubicBezTo>
                  <a:pt x="12044846" y="3188860"/>
                  <a:pt x="12125941" y="3143609"/>
                  <a:pt x="12208313" y="3179664"/>
                </a:cubicBezTo>
                <a:cubicBezTo>
                  <a:pt x="12177024" y="3176518"/>
                  <a:pt x="12148290" y="3224915"/>
                  <a:pt x="12192349" y="3224915"/>
                </a:cubicBezTo>
                <a:cubicBezTo>
                  <a:pt x="12085074" y="3260729"/>
                  <a:pt x="11765163" y="3242822"/>
                  <a:pt x="11640009" y="3242822"/>
                </a:cubicBezTo>
                <a:cubicBezTo>
                  <a:pt x="11533372" y="3242822"/>
                  <a:pt x="11212184" y="3242822"/>
                  <a:pt x="11105547" y="3242822"/>
                </a:cubicBezTo>
                <a:cubicBezTo>
                  <a:pt x="11069789" y="3224915"/>
                  <a:pt x="10998272" y="3224915"/>
                  <a:pt x="10998272" y="3224915"/>
                </a:cubicBezTo>
                <a:cubicBezTo>
                  <a:pt x="10962513" y="3242822"/>
                  <a:pt x="11087668" y="3242822"/>
                  <a:pt x="11087668" y="3242822"/>
                </a:cubicBezTo>
                <a:cubicBezTo>
                  <a:pt x="11426096" y="3260729"/>
                  <a:pt x="11764525" y="3260729"/>
                  <a:pt x="12138712" y="3260729"/>
                </a:cubicBezTo>
                <a:cubicBezTo>
                  <a:pt x="12316865" y="3242822"/>
                  <a:pt x="12477140" y="3260729"/>
                  <a:pt x="12620174" y="3260729"/>
                </a:cubicBezTo>
                <a:cubicBezTo>
                  <a:pt x="12708931" y="3260729"/>
                  <a:pt x="12762569" y="3224915"/>
                  <a:pt x="12816207" y="3242822"/>
                </a:cubicBezTo>
                <a:cubicBezTo>
                  <a:pt x="12834086" y="3242822"/>
                  <a:pt x="12834086" y="3260729"/>
                  <a:pt x="12869844" y="3260729"/>
                </a:cubicBezTo>
                <a:cubicBezTo>
                  <a:pt x="12922844" y="3296542"/>
                  <a:pt x="12958602" y="3260729"/>
                  <a:pt x="12958602" y="3260729"/>
                </a:cubicBezTo>
                <a:cubicBezTo>
                  <a:pt x="12976481" y="3278635"/>
                  <a:pt x="12967542" y="3292187"/>
                  <a:pt x="12954132" y="3298720"/>
                </a:cubicBezTo>
                <a:lnTo>
                  <a:pt x="12934976" y="3303076"/>
                </a:lnTo>
                <a:lnTo>
                  <a:pt x="12922844" y="3296542"/>
                </a:lnTo>
                <a:cubicBezTo>
                  <a:pt x="12922844" y="3300898"/>
                  <a:pt x="12927313" y="3303318"/>
                  <a:pt x="12933699" y="3303560"/>
                </a:cubicBezTo>
                <a:lnTo>
                  <a:pt x="12934976" y="3303076"/>
                </a:lnTo>
                <a:lnTo>
                  <a:pt x="12956686" y="3314691"/>
                </a:lnTo>
                <a:cubicBezTo>
                  <a:pt x="13015432" y="3325580"/>
                  <a:pt x="13118877" y="3318805"/>
                  <a:pt x="13012240" y="3332114"/>
                </a:cubicBezTo>
                <a:cubicBezTo>
                  <a:pt x="12798327" y="3367927"/>
                  <a:pt x="13136756" y="3332114"/>
                  <a:pt x="13154635" y="3332114"/>
                </a:cubicBezTo>
                <a:cubicBezTo>
                  <a:pt x="13172514" y="3332114"/>
                  <a:pt x="13154635" y="3332598"/>
                  <a:pt x="13208273" y="3350505"/>
                </a:cubicBezTo>
                <a:cubicBezTo>
                  <a:pt x="13154635" y="3332598"/>
                  <a:pt x="13261910" y="3350263"/>
                  <a:pt x="13244031" y="3368169"/>
                </a:cubicBezTo>
                <a:cubicBezTo>
                  <a:pt x="13244031" y="3404225"/>
                  <a:pt x="13154635" y="3368169"/>
                  <a:pt x="13172514" y="3368169"/>
                </a:cubicBezTo>
                <a:cubicBezTo>
                  <a:pt x="13136756" y="3368169"/>
                  <a:pt x="12922844" y="3403983"/>
                  <a:pt x="13047998" y="3421890"/>
                </a:cubicBezTo>
                <a:cubicBezTo>
                  <a:pt x="13172514" y="3439796"/>
                  <a:pt x="12958602" y="3457461"/>
                  <a:pt x="12922844" y="3457461"/>
                </a:cubicBezTo>
                <a:cubicBezTo>
                  <a:pt x="12762569" y="3475610"/>
                  <a:pt x="12958602" y="3475852"/>
                  <a:pt x="12958602" y="3475852"/>
                </a:cubicBezTo>
                <a:cubicBezTo>
                  <a:pt x="12922844" y="3529572"/>
                  <a:pt x="12566536" y="3511424"/>
                  <a:pt x="12530778" y="3529330"/>
                </a:cubicBezTo>
                <a:cubicBezTo>
                  <a:pt x="12530778" y="3547237"/>
                  <a:pt x="12655932" y="3529330"/>
                  <a:pt x="12691691" y="3529330"/>
                </a:cubicBezTo>
                <a:cubicBezTo>
                  <a:pt x="12726811" y="3529330"/>
                  <a:pt x="12691691" y="3547237"/>
                  <a:pt x="12709570" y="3547237"/>
                </a:cubicBezTo>
                <a:cubicBezTo>
                  <a:pt x="12798327" y="3583051"/>
                  <a:pt x="13029480" y="3511424"/>
                  <a:pt x="13100997" y="3529330"/>
                </a:cubicBezTo>
                <a:cubicBezTo>
                  <a:pt x="13100997" y="3547237"/>
                  <a:pt x="13012240" y="3547237"/>
                  <a:pt x="13030119" y="3547237"/>
                </a:cubicBezTo>
                <a:cubicBezTo>
                  <a:pt x="12958602" y="3547237"/>
                  <a:pt x="12620174" y="3583051"/>
                  <a:pt x="12620174" y="3583051"/>
                </a:cubicBezTo>
                <a:cubicBezTo>
                  <a:pt x="12620174" y="3583051"/>
                  <a:pt x="12762569" y="3637013"/>
                  <a:pt x="12780448" y="3637013"/>
                </a:cubicBezTo>
                <a:cubicBezTo>
                  <a:pt x="12816207" y="3637013"/>
                  <a:pt x="12887085" y="3619106"/>
                  <a:pt x="12904964" y="3637013"/>
                </a:cubicBezTo>
                <a:cubicBezTo>
                  <a:pt x="12958602" y="3637013"/>
                  <a:pt x="13208273" y="3619106"/>
                  <a:pt x="13065877" y="3637013"/>
                </a:cubicBezTo>
                <a:cubicBezTo>
                  <a:pt x="12887724" y="3672827"/>
                  <a:pt x="12602294" y="3690733"/>
                  <a:pt x="12442020" y="3744454"/>
                </a:cubicBezTo>
                <a:cubicBezTo>
                  <a:pt x="12334745" y="3762361"/>
                  <a:pt x="12299625" y="3744454"/>
                  <a:pt x="12156591" y="3762361"/>
                </a:cubicBezTo>
                <a:cubicBezTo>
                  <a:pt x="12192349" y="3762361"/>
                  <a:pt x="12192349" y="3798174"/>
                  <a:pt x="12156591" y="3798174"/>
                </a:cubicBezTo>
                <a:cubicBezTo>
                  <a:pt x="12210228" y="3798174"/>
                  <a:pt x="12352624" y="3798174"/>
                  <a:pt x="12388382" y="3780267"/>
                </a:cubicBezTo>
                <a:cubicBezTo>
                  <a:pt x="12441381" y="3780267"/>
                  <a:pt x="12602294" y="3780267"/>
                  <a:pt x="12691691" y="3762361"/>
                </a:cubicBezTo>
                <a:cubicBezTo>
                  <a:pt x="12762569" y="3762361"/>
                  <a:pt x="13136756" y="3708640"/>
                  <a:pt x="13154635" y="3744454"/>
                </a:cubicBezTo>
                <a:cubicBezTo>
                  <a:pt x="13172514" y="3798174"/>
                  <a:pt x="13065239" y="3780267"/>
                  <a:pt x="13012240" y="3780267"/>
                </a:cubicBezTo>
                <a:cubicBezTo>
                  <a:pt x="12887085" y="3798174"/>
                  <a:pt x="12762569" y="3816323"/>
                  <a:pt x="12655932" y="3852136"/>
                </a:cubicBezTo>
                <a:cubicBezTo>
                  <a:pt x="12655932" y="3852136"/>
                  <a:pt x="12655932" y="3852136"/>
                  <a:pt x="12459899" y="3852136"/>
                </a:cubicBezTo>
                <a:cubicBezTo>
                  <a:pt x="12442020" y="3887950"/>
                  <a:pt x="12691052" y="3869801"/>
                  <a:pt x="12566536" y="3887708"/>
                </a:cubicBezTo>
                <a:cubicBezTo>
                  <a:pt x="12370503" y="3887708"/>
                  <a:pt x="12121471" y="3887708"/>
                  <a:pt x="11978437" y="3905615"/>
                </a:cubicBezTo>
                <a:cubicBezTo>
                  <a:pt x="11925438" y="3923522"/>
                  <a:pt x="11906920" y="3923522"/>
                  <a:pt x="11889041" y="3923522"/>
                </a:cubicBezTo>
                <a:cubicBezTo>
                  <a:pt x="11853921" y="3959335"/>
                  <a:pt x="11550612" y="3923280"/>
                  <a:pt x="11532733" y="3959335"/>
                </a:cubicBezTo>
                <a:cubicBezTo>
                  <a:pt x="11532733" y="3959335"/>
                  <a:pt x="11675767" y="3959335"/>
                  <a:pt x="11693008" y="3959335"/>
                </a:cubicBezTo>
                <a:cubicBezTo>
                  <a:pt x="11782404" y="3959335"/>
                  <a:pt x="12138712" y="3959577"/>
                  <a:pt x="11906920" y="3977484"/>
                </a:cubicBezTo>
                <a:cubicBezTo>
                  <a:pt x="11818162" y="3977484"/>
                  <a:pt x="11782404" y="3977484"/>
                  <a:pt x="11693008" y="3977484"/>
                </a:cubicBezTo>
                <a:cubicBezTo>
                  <a:pt x="11693008" y="3977484"/>
                  <a:pt x="11372459" y="3977484"/>
                  <a:pt x="11354579" y="3977484"/>
                </a:cubicBezTo>
                <a:cubicBezTo>
                  <a:pt x="11354579" y="3995391"/>
                  <a:pt x="11693008" y="3995391"/>
                  <a:pt x="11675129" y="3995391"/>
                </a:cubicBezTo>
                <a:cubicBezTo>
                  <a:pt x="11710887" y="3995391"/>
                  <a:pt x="11586371" y="4013298"/>
                  <a:pt x="11568492" y="4013298"/>
                </a:cubicBezTo>
                <a:cubicBezTo>
                  <a:pt x="11586371" y="4013298"/>
                  <a:pt x="11782404" y="4013298"/>
                  <a:pt x="11800283" y="4013298"/>
                </a:cubicBezTo>
                <a:cubicBezTo>
                  <a:pt x="11925438" y="4013298"/>
                  <a:pt x="12085074" y="4030962"/>
                  <a:pt x="12210228" y="4030962"/>
                </a:cubicBezTo>
                <a:cubicBezTo>
                  <a:pt x="12298986" y="4030962"/>
                  <a:pt x="12708931" y="3977484"/>
                  <a:pt x="12798327" y="3995391"/>
                </a:cubicBezTo>
                <a:cubicBezTo>
                  <a:pt x="12780448" y="3995391"/>
                  <a:pt x="12762569" y="4013298"/>
                  <a:pt x="12762569" y="4013298"/>
                </a:cubicBezTo>
                <a:cubicBezTo>
                  <a:pt x="12726811" y="4031204"/>
                  <a:pt x="12655932" y="4066776"/>
                  <a:pt x="12620174" y="4066776"/>
                </a:cubicBezTo>
                <a:cubicBezTo>
                  <a:pt x="12477140" y="4102589"/>
                  <a:pt x="12798327" y="4102589"/>
                  <a:pt x="12834086" y="4084683"/>
                </a:cubicBezTo>
                <a:cubicBezTo>
                  <a:pt x="12798327" y="4102589"/>
                  <a:pt x="12780448" y="4102831"/>
                  <a:pt x="12762569" y="4102831"/>
                </a:cubicBezTo>
                <a:cubicBezTo>
                  <a:pt x="12726811" y="4102831"/>
                  <a:pt x="12584415" y="4102831"/>
                  <a:pt x="12673811" y="4120738"/>
                </a:cubicBezTo>
                <a:cubicBezTo>
                  <a:pt x="12780448" y="4120738"/>
                  <a:pt x="12887085" y="4084683"/>
                  <a:pt x="12958602" y="4084683"/>
                </a:cubicBezTo>
                <a:cubicBezTo>
                  <a:pt x="13030119" y="4084683"/>
                  <a:pt x="13208273" y="4084683"/>
                  <a:pt x="13208273" y="4084683"/>
                </a:cubicBezTo>
                <a:cubicBezTo>
                  <a:pt x="13226152" y="4084683"/>
                  <a:pt x="13065239" y="4120738"/>
                  <a:pt x="13012240" y="4120738"/>
                </a:cubicBezTo>
                <a:cubicBezTo>
                  <a:pt x="13030119" y="4120738"/>
                  <a:pt x="13047998" y="4120738"/>
                  <a:pt x="13047998" y="4120738"/>
                </a:cubicBezTo>
                <a:cubicBezTo>
                  <a:pt x="13030119" y="4120738"/>
                  <a:pt x="13012240" y="4138645"/>
                  <a:pt x="12958602" y="4138645"/>
                </a:cubicBezTo>
                <a:cubicBezTo>
                  <a:pt x="12940723" y="4102831"/>
                  <a:pt x="12904964" y="4138645"/>
                  <a:pt x="12958602" y="4138645"/>
                </a:cubicBezTo>
                <a:cubicBezTo>
                  <a:pt x="12922844" y="4174459"/>
                  <a:pt x="12887724" y="4138645"/>
                  <a:pt x="12869844" y="4138645"/>
                </a:cubicBezTo>
                <a:cubicBezTo>
                  <a:pt x="12834086" y="4138645"/>
                  <a:pt x="12673173" y="4174217"/>
                  <a:pt x="12780448" y="4174217"/>
                </a:cubicBezTo>
                <a:cubicBezTo>
                  <a:pt x="12887085" y="4192365"/>
                  <a:pt x="13011601" y="4138645"/>
                  <a:pt x="13100997" y="4138645"/>
                </a:cubicBezTo>
                <a:cubicBezTo>
                  <a:pt x="13136756" y="4138645"/>
                  <a:pt x="13208273" y="4174217"/>
                  <a:pt x="13244031" y="4174217"/>
                </a:cubicBezTo>
                <a:cubicBezTo>
                  <a:pt x="13350668" y="4174217"/>
                  <a:pt x="13546701" y="4138403"/>
                  <a:pt x="13404306" y="4174217"/>
                </a:cubicBezTo>
                <a:cubicBezTo>
                  <a:pt x="13332789" y="4192365"/>
                  <a:pt x="13118877" y="4227937"/>
                  <a:pt x="13030119" y="4227937"/>
                </a:cubicBezTo>
                <a:cubicBezTo>
                  <a:pt x="12798327" y="4245844"/>
                  <a:pt x="12673173" y="4228179"/>
                  <a:pt x="12548657" y="4281899"/>
                </a:cubicBezTo>
                <a:cubicBezTo>
                  <a:pt x="12530778" y="4281899"/>
                  <a:pt x="12530778" y="4299806"/>
                  <a:pt x="12530778" y="4299806"/>
                </a:cubicBezTo>
                <a:cubicBezTo>
                  <a:pt x="12459899" y="4317713"/>
                  <a:pt x="12370503" y="4317713"/>
                  <a:pt x="12334745" y="4317713"/>
                </a:cubicBezTo>
                <a:cubicBezTo>
                  <a:pt x="12192349" y="4335620"/>
                  <a:pt x="12316865" y="4335378"/>
                  <a:pt x="12370503" y="4335378"/>
                </a:cubicBezTo>
                <a:cubicBezTo>
                  <a:pt x="12441381" y="4335378"/>
                  <a:pt x="12673811" y="4335620"/>
                  <a:pt x="12709570" y="4317713"/>
                </a:cubicBezTo>
                <a:cubicBezTo>
                  <a:pt x="12762569" y="4317713"/>
                  <a:pt x="12708931" y="4299806"/>
                  <a:pt x="12798327" y="4299806"/>
                </a:cubicBezTo>
                <a:cubicBezTo>
                  <a:pt x="12798327" y="4299806"/>
                  <a:pt x="12798327" y="4299564"/>
                  <a:pt x="12780448" y="4335378"/>
                </a:cubicBezTo>
                <a:cubicBezTo>
                  <a:pt x="12784918" y="4339975"/>
                  <a:pt x="12794496" y="4342395"/>
                  <a:pt x="12807906" y="4343121"/>
                </a:cubicBezTo>
                <a:lnTo>
                  <a:pt x="12844303" y="4340943"/>
                </a:lnTo>
                <a:cubicBezTo>
                  <a:pt x="12747883" y="4351107"/>
                  <a:pt x="12584415" y="4371675"/>
                  <a:pt x="12691691" y="4371675"/>
                </a:cubicBezTo>
                <a:cubicBezTo>
                  <a:pt x="12887724" y="4371675"/>
                  <a:pt x="13012240" y="4335620"/>
                  <a:pt x="13208273" y="4317713"/>
                </a:cubicBezTo>
                <a:cubicBezTo>
                  <a:pt x="13279151" y="4317713"/>
                  <a:pt x="13457305" y="4299806"/>
                  <a:pt x="13546701" y="4299806"/>
                </a:cubicBezTo>
                <a:cubicBezTo>
                  <a:pt x="13582460" y="4299806"/>
                  <a:pt x="13546701" y="4317713"/>
                  <a:pt x="13564580" y="4317713"/>
                </a:cubicBezTo>
                <a:cubicBezTo>
                  <a:pt x="13564580" y="4317713"/>
                  <a:pt x="13564580" y="4317713"/>
                  <a:pt x="13617579" y="4317713"/>
                </a:cubicBezTo>
                <a:cubicBezTo>
                  <a:pt x="13599700" y="4353527"/>
                  <a:pt x="13386427" y="4353285"/>
                  <a:pt x="13386427" y="4353285"/>
                </a:cubicBezTo>
                <a:cubicBezTo>
                  <a:pt x="13368547" y="4407005"/>
                  <a:pt x="13493063" y="4353285"/>
                  <a:pt x="13493063" y="4353285"/>
                </a:cubicBezTo>
                <a:cubicBezTo>
                  <a:pt x="13564580" y="4371191"/>
                  <a:pt x="13475184" y="4371675"/>
                  <a:pt x="13510943" y="4371675"/>
                </a:cubicBezTo>
                <a:cubicBezTo>
                  <a:pt x="13582460" y="4425396"/>
                  <a:pt x="13689096" y="4371433"/>
                  <a:pt x="13582460" y="4425154"/>
                </a:cubicBezTo>
                <a:cubicBezTo>
                  <a:pt x="13493063" y="4425154"/>
                  <a:pt x="13386427" y="4425154"/>
                  <a:pt x="13350668" y="4443060"/>
                </a:cubicBezTo>
                <a:cubicBezTo>
                  <a:pt x="13297030" y="4460967"/>
                  <a:pt x="13279151" y="4478632"/>
                  <a:pt x="13261272" y="4478632"/>
                </a:cubicBezTo>
                <a:cubicBezTo>
                  <a:pt x="13172514" y="4514688"/>
                  <a:pt x="13029480" y="4514688"/>
                  <a:pt x="12922844" y="4532594"/>
                </a:cubicBezTo>
                <a:cubicBezTo>
                  <a:pt x="12887085" y="4532594"/>
                  <a:pt x="12566536" y="4550501"/>
                  <a:pt x="12566536" y="4550501"/>
                </a:cubicBezTo>
                <a:cubicBezTo>
                  <a:pt x="12548657" y="4568408"/>
                  <a:pt x="12655932" y="4568408"/>
                  <a:pt x="12673811" y="4568408"/>
                </a:cubicBezTo>
                <a:cubicBezTo>
                  <a:pt x="12958602" y="4550501"/>
                  <a:pt x="13279151" y="4478632"/>
                  <a:pt x="13564580" y="4478632"/>
                </a:cubicBezTo>
                <a:cubicBezTo>
                  <a:pt x="13510943" y="4532594"/>
                  <a:pt x="13635459" y="4460725"/>
                  <a:pt x="13671217" y="4478632"/>
                </a:cubicBezTo>
                <a:cubicBezTo>
                  <a:pt x="13689096" y="4478632"/>
                  <a:pt x="13600339" y="4514930"/>
                  <a:pt x="13600339" y="4514930"/>
                </a:cubicBezTo>
                <a:cubicBezTo>
                  <a:pt x="13226152" y="4568650"/>
                  <a:pt x="12798327" y="4622370"/>
                  <a:pt x="12459899" y="4658184"/>
                </a:cubicBezTo>
                <a:cubicBezTo>
                  <a:pt x="12530778" y="4693997"/>
                  <a:pt x="12620174" y="4622370"/>
                  <a:pt x="12709570" y="4658184"/>
                </a:cubicBezTo>
                <a:lnTo>
                  <a:pt x="12701907" y="4658184"/>
                </a:lnTo>
                <a:cubicBezTo>
                  <a:pt x="12696160" y="4658184"/>
                  <a:pt x="12691691" y="4658184"/>
                  <a:pt x="12691691" y="4658184"/>
                </a:cubicBezTo>
                <a:cubicBezTo>
                  <a:pt x="12495658" y="4676091"/>
                  <a:pt x="12780448" y="4676091"/>
                  <a:pt x="12798327" y="4676091"/>
                </a:cubicBezTo>
                <a:cubicBezTo>
                  <a:pt x="12869206" y="4676091"/>
                  <a:pt x="12994360" y="4658184"/>
                  <a:pt x="13047998" y="4676091"/>
                </a:cubicBezTo>
                <a:cubicBezTo>
                  <a:pt x="12904964" y="4729811"/>
                  <a:pt x="12566536" y="4747718"/>
                  <a:pt x="12442020" y="4747718"/>
                </a:cubicBezTo>
                <a:cubicBezTo>
                  <a:pt x="12210228" y="4765625"/>
                  <a:pt x="12602294" y="4765625"/>
                  <a:pt x="12602294" y="4765625"/>
                </a:cubicBezTo>
                <a:cubicBezTo>
                  <a:pt x="12708931" y="4765625"/>
                  <a:pt x="12726811" y="4765625"/>
                  <a:pt x="12887724" y="4747718"/>
                </a:cubicBezTo>
                <a:cubicBezTo>
                  <a:pt x="13030119" y="4747718"/>
                  <a:pt x="12940723" y="4765625"/>
                  <a:pt x="12904964" y="4765625"/>
                </a:cubicBezTo>
                <a:cubicBezTo>
                  <a:pt x="12887085" y="4765625"/>
                  <a:pt x="12708931" y="4783531"/>
                  <a:pt x="12780448" y="4801438"/>
                </a:cubicBezTo>
                <a:cubicBezTo>
                  <a:pt x="12869206" y="4801438"/>
                  <a:pt x="12994360" y="4765625"/>
                  <a:pt x="13047998" y="4765625"/>
                </a:cubicBezTo>
                <a:cubicBezTo>
                  <a:pt x="13118877" y="4765625"/>
                  <a:pt x="13225513" y="4747718"/>
                  <a:pt x="13261272" y="4747718"/>
                </a:cubicBezTo>
                <a:cubicBezTo>
                  <a:pt x="13261272" y="4747718"/>
                  <a:pt x="13208273" y="4783531"/>
                  <a:pt x="13208273" y="4765625"/>
                </a:cubicBezTo>
                <a:cubicBezTo>
                  <a:pt x="13172514" y="4783531"/>
                  <a:pt x="13243393" y="4783531"/>
                  <a:pt x="13261272" y="4783531"/>
                </a:cubicBezTo>
                <a:cubicBezTo>
                  <a:pt x="13332789" y="4783531"/>
                  <a:pt x="13599700" y="4765625"/>
                  <a:pt x="13493063" y="4801438"/>
                </a:cubicBezTo>
                <a:cubicBezTo>
                  <a:pt x="13332789" y="4855158"/>
                  <a:pt x="13671217" y="4783531"/>
                  <a:pt x="13689096" y="4801438"/>
                </a:cubicBezTo>
                <a:cubicBezTo>
                  <a:pt x="13706976" y="4837252"/>
                  <a:pt x="13599700" y="4837010"/>
                  <a:pt x="13617579" y="4837010"/>
                </a:cubicBezTo>
                <a:cubicBezTo>
                  <a:pt x="13581821" y="4854917"/>
                  <a:pt x="13564580" y="4873307"/>
                  <a:pt x="13564580" y="4873307"/>
                </a:cubicBezTo>
                <a:cubicBezTo>
                  <a:pt x="13404306" y="4909121"/>
                  <a:pt x="13244031" y="4908879"/>
                  <a:pt x="13065877" y="4944692"/>
                </a:cubicBezTo>
                <a:cubicBezTo>
                  <a:pt x="12922844" y="4962599"/>
                  <a:pt x="12780448" y="4998655"/>
                  <a:pt x="12620174" y="5016562"/>
                </a:cubicBezTo>
                <a:cubicBezTo>
                  <a:pt x="12138712" y="5088189"/>
                  <a:pt x="11443976" y="5070040"/>
                  <a:pt x="10855877" y="5052133"/>
                </a:cubicBezTo>
                <a:cubicBezTo>
                  <a:pt x="10677723" y="5052133"/>
                  <a:pt x="10570447" y="5052133"/>
                  <a:pt x="10428052" y="5052133"/>
                </a:cubicBezTo>
                <a:cubicBezTo>
                  <a:pt x="10285657" y="5052133"/>
                  <a:pt x="10161141" y="4998413"/>
                  <a:pt x="10000866" y="4980506"/>
                </a:cubicBezTo>
                <a:cubicBezTo>
                  <a:pt x="9929349" y="4980506"/>
                  <a:pt x="9608162" y="4944450"/>
                  <a:pt x="9751195" y="4980506"/>
                </a:cubicBezTo>
                <a:cubicBezTo>
                  <a:pt x="9661799" y="4962357"/>
                  <a:pt x="9715437" y="5016320"/>
                  <a:pt x="9751195" y="4980506"/>
                </a:cubicBezTo>
                <a:cubicBezTo>
                  <a:pt x="9786954" y="4980506"/>
                  <a:pt x="9817604" y="4985104"/>
                  <a:pt x="9853363" y="4991879"/>
                </a:cubicBezTo>
                <a:lnTo>
                  <a:pt x="9973409" y="5014626"/>
                </a:lnTo>
                <a:lnTo>
                  <a:pt x="9947229" y="5016562"/>
                </a:lnTo>
                <a:cubicBezTo>
                  <a:pt x="9947229" y="4998655"/>
                  <a:pt x="9893591" y="5016562"/>
                  <a:pt x="9875712" y="5016562"/>
                </a:cubicBezTo>
                <a:cubicBezTo>
                  <a:pt x="9875712" y="4980748"/>
                  <a:pt x="9822712" y="4998655"/>
                  <a:pt x="9822712" y="4998655"/>
                </a:cubicBezTo>
                <a:cubicBezTo>
                  <a:pt x="9769075" y="4962841"/>
                  <a:pt x="9733316" y="5016562"/>
                  <a:pt x="9822712" y="4998655"/>
                </a:cubicBezTo>
                <a:cubicBezTo>
                  <a:pt x="9822712" y="5016562"/>
                  <a:pt x="9857832" y="4998655"/>
                  <a:pt x="9875712" y="5016562"/>
                </a:cubicBezTo>
                <a:cubicBezTo>
                  <a:pt x="9875712" y="5052375"/>
                  <a:pt x="9929349" y="5016562"/>
                  <a:pt x="9947229" y="5016562"/>
                </a:cubicBezTo>
                <a:cubicBezTo>
                  <a:pt x="9947229" y="5052375"/>
                  <a:pt x="9982987" y="5016320"/>
                  <a:pt x="10000866" y="5052133"/>
                </a:cubicBezTo>
                <a:cubicBezTo>
                  <a:pt x="10179020" y="5070040"/>
                  <a:pt x="10392932" y="5106095"/>
                  <a:pt x="10535328" y="5124002"/>
                </a:cubicBezTo>
                <a:cubicBezTo>
                  <a:pt x="10998272" y="5177723"/>
                  <a:pt x="11515493" y="5141909"/>
                  <a:pt x="11924799" y="5177723"/>
                </a:cubicBezTo>
                <a:cubicBezTo>
                  <a:pt x="12032075" y="5177723"/>
                  <a:pt x="12138712" y="5195629"/>
                  <a:pt x="12228108" y="5177723"/>
                </a:cubicBezTo>
                <a:cubicBezTo>
                  <a:pt x="12245987" y="5177723"/>
                  <a:pt x="12263866" y="5141909"/>
                  <a:pt x="12299625" y="5141909"/>
                </a:cubicBezTo>
                <a:cubicBezTo>
                  <a:pt x="12316865" y="5141909"/>
                  <a:pt x="12477778" y="5195387"/>
                  <a:pt x="12477778" y="5195387"/>
                </a:cubicBezTo>
                <a:cubicBezTo>
                  <a:pt x="12477778" y="5213294"/>
                  <a:pt x="12245987" y="5213294"/>
                  <a:pt x="12245987" y="5213294"/>
                </a:cubicBezTo>
                <a:cubicBezTo>
                  <a:pt x="12120832" y="5222248"/>
                  <a:pt x="11912028" y="5226845"/>
                  <a:pt x="11695562" y="5226845"/>
                </a:cubicBezTo>
                <a:cubicBezTo>
                  <a:pt x="11479734" y="5226845"/>
                  <a:pt x="11256882" y="5222248"/>
                  <a:pt x="11105547" y="5213294"/>
                </a:cubicBezTo>
                <a:cubicBezTo>
                  <a:pt x="10606844" y="5195387"/>
                  <a:pt x="10214140" y="5195387"/>
                  <a:pt x="9769075" y="5105853"/>
                </a:cubicBezTo>
                <a:cubicBezTo>
                  <a:pt x="9608800" y="5087947"/>
                  <a:pt x="9430646" y="5052375"/>
                  <a:pt x="9269733" y="4998655"/>
                </a:cubicBezTo>
                <a:cubicBezTo>
                  <a:pt x="8967063" y="4909121"/>
                  <a:pt x="8628635" y="4783531"/>
                  <a:pt x="8396844" y="4676091"/>
                </a:cubicBezTo>
                <a:cubicBezTo>
                  <a:pt x="8254449" y="4622128"/>
                  <a:pt x="8414723" y="4729569"/>
                  <a:pt x="8467722" y="4729569"/>
                </a:cubicBezTo>
                <a:cubicBezTo>
                  <a:pt x="8788910" y="4890730"/>
                  <a:pt x="9109459" y="4980506"/>
                  <a:pt x="9501525" y="5105853"/>
                </a:cubicBezTo>
                <a:cubicBezTo>
                  <a:pt x="9626041" y="5141667"/>
                  <a:pt x="9394888" y="5105853"/>
                  <a:pt x="9305492" y="5087947"/>
                </a:cubicBezTo>
                <a:cubicBezTo>
                  <a:pt x="8753151" y="4962599"/>
                  <a:pt x="8307448" y="4747476"/>
                  <a:pt x="7933261" y="4478632"/>
                </a:cubicBezTo>
                <a:cubicBezTo>
                  <a:pt x="7594833" y="4281657"/>
                  <a:pt x="7256404" y="4013056"/>
                  <a:pt x="6917976" y="3815839"/>
                </a:cubicBezTo>
                <a:cubicBezTo>
                  <a:pt x="6792821" y="3744212"/>
                  <a:pt x="6686185" y="3654678"/>
                  <a:pt x="6561030" y="3583051"/>
                </a:cubicBezTo>
                <a:cubicBezTo>
                  <a:pt x="6490152" y="3565144"/>
                  <a:pt x="6418635" y="3565144"/>
                  <a:pt x="6347118" y="3547237"/>
                </a:cubicBezTo>
                <a:cubicBezTo>
                  <a:pt x="6240481" y="3511424"/>
                  <a:pt x="6151723" y="3439796"/>
                  <a:pt x="6044448" y="3403983"/>
                </a:cubicBezTo>
                <a:cubicBezTo>
                  <a:pt x="5777536" y="3260729"/>
                  <a:pt x="5456348" y="3153046"/>
                  <a:pt x="5135799" y="3081419"/>
                </a:cubicBezTo>
                <a:cubicBezTo>
                  <a:pt x="5117920" y="3081419"/>
                  <a:pt x="5117920" y="3081419"/>
                  <a:pt x="5100041" y="3081419"/>
                </a:cubicBezTo>
                <a:cubicBezTo>
                  <a:pt x="5100041" y="3045605"/>
                  <a:pt x="5082162" y="3045605"/>
                  <a:pt x="5064282" y="3045605"/>
                </a:cubicBezTo>
                <a:cubicBezTo>
                  <a:pt x="5028524" y="3027698"/>
                  <a:pt x="4992765" y="3081419"/>
                  <a:pt x="5064282" y="3045605"/>
                </a:cubicBezTo>
                <a:cubicBezTo>
                  <a:pt x="5064282" y="3045605"/>
                  <a:pt x="5064282" y="3045605"/>
                  <a:pt x="5064282" y="3081419"/>
                </a:cubicBezTo>
                <a:cubicBezTo>
                  <a:pt x="5010645" y="3081419"/>
                  <a:pt x="4993404" y="3045605"/>
                  <a:pt x="4975525" y="3045605"/>
                </a:cubicBezTo>
                <a:cubicBezTo>
                  <a:pt x="5011283" y="3045605"/>
                  <a:pt x="4975525" y="3009792"/>
                  <a:pt x="4975525" y="3045605"/>
                </a:cubicBezTo>
                <a:cubicBezTo>
                  <a:pt x="4868250" y="3045605"/>
                  <a:pt x="5010645" y="3009792"/>
                  <a:pt x="4904008" y="3027698"/>
                </a:cubicBezTo>
                <a:cubicBezTo>
                  <a:pt x="4832491" y="3027698"/>
                  <a:pt x="4957645" y="3009792"/>
                  <a:pt x="4851009" y="3009792"/>
                </a:cubicBezTo>
                <a:cubicBezTo>
                  <a:pt x="4833129" y="2991885"/>
                  <a:pt x="4797371" y="3009792"/>
                  <a:pt x="4797371" y="3009792"/>
                </a:cubicBezTo>
                <a:cubicBezTo>
                  <a:pt x="4565579" y="3009792"/>
                  <a:pt x="4315909" y="2920258"/>
                  <a:pt x="4066877" y="2902351"/>
                </a:cubicBezTo>
                <a:cubicBezTo>
                  <a:pt x="3888723" y="2884444"/>
                  <a:pt x="3709931" y="2902351"/>
                  <a:pt x="3531777" y="2884444"/>
                </a:cubicBezTo>
                <a:cubicBezTo>
                  <a:pt x="3211228" y="2884444"/>
                  <a:pt x="2907920" y="2812817"/>
                  <a:pt x="2587370" y="2866537"/>
                </a:cubicBezTo>
                <a:cubicBezTo>
                  <a:pt x="1892634" y="2902351"/>
                  <a:pt x="1180019" y="2920500"/>
                  <a:pt x="644919" y="3117474"/>
                </a:cubicBezTo>
                <a:cubicBezTo>
                  <a:pt x="466766" y="3189102"/>
                  <a:pt x="342250" y="3242822"/>
                  <a:pt x="270733" y="3242822"/>
                </a:cubicBezTo>
                <a:cubicBezTo>
                  <a:pt x="217734" y="3242822"/>
                  <a:pt x="270733" y="3206766"/>
                  <a:pt x="234974" y="3188860"/>
                </a:cubicBezTo>
                <a:cubicBezTo>
                  <a:pt x="234974" y="3188860"/>
                  <a:pt x="199854" y="3206766"/>
                  <a:pt x="146216" y="3206766"/>
                </a:cubicBezTo>
                <a:cubicBezTo>
                  <a:pt x="128337" y="3206766"/>
                  <a:pt x="92579" y="3153288"/>
                  <a:pt x="38941" y="3135381"/>
                </a:cubicBezTo>
                <a:cubicBezTo>
                  <a:pt x="-85575" y="3135381"/>
                  <a:pt x="128337" y="3081419"/>
                  <a:pt x="128337" y="3081419"/>
                </a:cubicBezTo>
                <a:cubicBezTo>
                  <a:pt x="146216" y="3045605"/>
                  <a:pt x="21062" y="3045847"/>
                  <a:pt x="38941" y="3009792"/>
                </a:cubicBezTo>
                <a:cubicBezTo>
                  <a:pt x="38941" y="3027698"/>
                  <a:pt x="217734" y="2938165"/>
                  <a:pt x="199854" y="2938165"/>
                </a:cubicBezTo>
                <a:cubicBezTo>
                  <a:pt x="271371" y="2902351"/>
                  <a:pt x="110458" y="2974220"/>
                  <a:pt x="110458" y="2974220"/>
                </a:cubicBezTo>
                <a:cubicBezTo>
                  <a:pt x="110458" y="2974220"/>
                  <a:pt x="110458" y="2973978"/>
                  <a:pt x="128337" y="2920258"/>
                </a:cubicBezTo>
                <a:cubicBezTo>
                  <a:pt x="164096" y="2920258"/>
                  <a:pt x="164096" y="2920258"/>
                  <a:pt x="164096" y="2920258"/>
                </a:cubicBezTo>
                <a:cubicBezTo>
                  <a:pt x="164096" y="2920258"/>
                  <a:pt x="146216" y="2920258"/>
                  <a:pt x="128337" y="2902351"/>
                </a:cubicBezTo>
                <a:cubicBezTo>
                  <a:pt x="-14058" y="2884444"/>
                  <a:pt x="217095" y="2794910"/>
                  <a:pt x="217095" y="2777004"/>
                </a:cubicBezTo>
                <a:cubicBezTo>
                  <a:pt x="199854" y="2741190"/>
                  <a:pt x="110458" y="2777004"/>
                  <a:pt x="110458" y="2759097"/>
                </a:cubicBezTo>
                <a:cubicBezTo>
                  <a:pt x="110458" y="2687470"/>
                  <a:pt x="199854" y="2705134"/>
                  <a:pt x="234974" y="2669321"/>
                </a:cubicBezTo>
                <a:cubicBezTo>
                  <a:pt x="234974" y="2669321"/>
                  <a:pt x="245031" y="2629167"/>
                  <a:pt x="250060" y="2624198"/>
                </a:cubicBezTo>
                <a:lnTo>
                  <a:pt x="251160" y="2624631"/>
                </a:lnTo>
                <a:lnTo>
                  <a:pt x="252853" y="2633749"/>
                </a:lnTo>
                <a:cubicBezTo>
                  <a:pt x="252853" y="2629272"/>
                  <a:pt x="252574" y="2626471"/>
                  <a:pt x="252085" y="2624995"/>
                </a:cubicBezTo>
                <a:lnTo>
                  <a:pt x="251160" y="2624631"/>
                </a:lnTo>
                <a:lnTo>
                  <a:pt x="247546" y="2605172"/>
                </a:lnTo>
                <a:cubicBezTo>
                  <a:pt x="238327" y="2586638"/>
                  <a:pt x="221565" y="2593217"/>
                  <a:pt x="234974" y="2579787"/>
                </a:cubicBezTo>
                <a:cubicBezTo>
                  <a:pt x="234974" y="2579787"/>
                  <a:pt x="235613" y="2579787"/>
                  <a:pt x="270733" y="2579787"/>
                </a:cubicBezTo>
                <a:cubicBezTo>
                  <a:pt x="306491" y="2543973"/>
                  <a:pt x="252853" y="2543973"/>
                  <a:pt x="252853" y="2526067"/>
                </a:cubicBezTo>
                <a:cubicBezTo>
                  <a:pt x="252853" y="2436533"/>
                  <a:pt x="324370" y="2472104"/>
                  <a:pt x="360129" y="2454197"/>
                </a:cubicBezTo>
                <a:cubicBezTo>
                  <a:pt x="360129" y="2454197"/>
                  <a:pt x="378008" y="2436533"/>
                  <a:pt x="413128" y="2436533"/>
                </a:cubicBezTo>
                <a:cubicBezTo>
                  <a:pt x="502524" y="2382570"/>
                  <a:pt x="360129" y="2436533"/>
                  <a:pt x="342250" y="2436533"/>
                </a:cubicBezTo>
                <a:cubicBezTo>
                  <a:pt x="324370" y="2436533"/>
                  <a:pt x="234974" y="2436533"/>
                  <a:pt x="252853" y="2364906"/>
                </a:cubicBezTo>
                <a:cubicBezTo>
                  <a:pt x="270733" y="2346999"/>
                  <a:pt x="360129" y="2383054"/>
                  <a:pt x="413128" y="2346999"/>
                </a:cubicBezTo>
                <a:cubicBezTo>
                  <a:pt x="413128" y="2329092"/>
                  <a:pt x="324370" y="2346999"/>
                  <a:pt x="324370" y="2346999"/>
                </a:cubicBezTo>
                <a:cubicBezTo>
                  <a:pt x="324370" y="2346999"/>
                  <a:pt x="324370" y="2329092"/>
                  <a:pt x="324370" y="2315783"/>
                </a:cubicBezTo>
                <a:lnTo>
                  <a:pt x="324370" y="2310943"/>
                </a:lnTo>
                <a:cubicBezTo>
                  <a:pt x="342250" y="2203502"/>
                  <a:pt x="502524" y="2132117"/>
                  <a:pt x="680678" y="2096304"/>
                </a:cubicBezTo>
                <a:cubicBezTo>
                  <a:pt x="1019745" y="1970956"/>
                  <a:pt x="1554206" y="1899087"/>
                  <a:pt x="1946272" y="1881180"/>
                </a:cubicBezTo>
                <a:cubicBezTo>
                  <a:pt x="2721465" y="1813909"/>
                  <a:pt x="3576475" y="1817055"/>
                  <a:pt x="4316548" y="1906105"/>
                </a:cubicBezTo>
                <a:lnTo>
                  <a:pt x="4606447" y="1948210"/>
                </a:lnTo>
                <a:lnTo>
                  <a:pt x="5011283" y="2024435"/>
                </a:lnTo>
                <a:cubicBezTo>
                  <a:pt x="4904008" y="1999752"/>
                  <a:pt x="4792263" y="1977732"/>
                  <a:pt x="4676047" y="1958131"/>
                </a:cubicBezTo>
                <a:lnTo>
                  <a:pt x="4606447" y="1948210"/>
                </a:lnTo>
                <a:lnTo>
                  <a:pt x="4122430" y="1856498"/>
                </a:lnTo>
                <a:cubicBezTo>
                  <a:pt x="3821676" y="1809553"/>
                  <a:pt x="3514536" y="1773740"/>
                  <a:pt x="3193349" y="1755833"/>
                </a:cubicBezTo>
                <a:cubicBezTo>
                  <a:pt x="3015195" y="1755833"/>
                  <a:pt x="2801283" y="1755833"/>
                  <a:pt x="2605250" y="1755833"/>
                </a:cubicBezTo>
                <a:cubicBezTo>
                  <a:pt x="2569491" y="1755833"/>
                  <a:pt x="2284701" y="1773740"/>
                  <a:pt x="2409216" y="1755833"/>
                </a:cubicBezTo>
                <a:cubicBezTo>
                  <a:pt x="2587370" y="1720019"/>
                  <a:pt x="2819162" y="1720019"/>
                  <a:pt x="3015195" y="1720019"/>
                </a:cubicBezTo>
                <a:cubicBezTo>
                  <a:pt x="3086712" y="1720019"/>
                  <a:pt x="3264865" y="1719777"/>
                  <a:pt x="3139711" y="1701870"/>
                </a:cubicBezTo>
                <a:cubicBezTo>
                  <a:pt x="2961557" y="1683964"/>
                  <a:pt x="2712525" y="1702112"/>
                  <a:pt x="2480734" y="1720019"/>
                </a:cubicBezTo>
                <a:cubicBezTo>
                  <a:pt x="2248942" y="1720019"/>
                  <a:pt x="2035030" y="1755833"/>
                  <a:pt x="1821118" y="1755833"/>
                </a:cubicBezTo>
                <a:cubicBezTo>
                  <a:pt x="1393293" y="1791646"/>
                  <a:pt x="1090623" y="1881180"/>
                  <a:pt x="770074" y="1970956"/>
                </a:cubicBezTo>
                <a:cubicBezTo>
                  <a:pt x="716436" y="1970956"/>
                  <a:pt x="431007" y="2078397"/>
                  <a:pt x="591920" y="1988621"/>
                </a:cubicBezTo>
                <a:cubicBezTo>
                  <a:pt x="662799" y="1970714"/>
                  <a:pt x="716436" y="1934901"/>
                  <a:pt x="805832" y="1916994"/>
                </a:cubicBezTo>
                <a:cubicBezTo>
                  <a:pt x="823073" y="1916994"/>
                  <a:pt x="948228" y="1881180"/>
                  <a:pt x="1108502" y="1863274"/>
                </a:cubicBezTo>
                <a:cubicBezTo>
                  <a:pt x="1340294" y="1791646"/>
                  <a:pt x="1607844" y="1755833"/>
                  <a:pt x="1785998" y="1755833"/>
                </a:cubicBezTo>
                <a:cubicBezTo>
                  <a:pt x="2338338" y="1702112"/>
                  <a:pt x="2943678" y="1666057"/>
                  <a:pt x="3443019" y="1666057"/>
                </a:cubicBezTo>
                <a:cubicBezTo>
                  <a:pt x="3478139" y="1666057"/>
                  <a:pt x="3549656" y="1666057"/>
                  <a:pt x="3601378" y="1666057"/>
                </a:cubicBezTo>
                <a:lnTo>
                  <a:pt x="3639052" y="1666057"/>
                </a:lnTo>
                <a:cubicBezTo>
                  <a:pt x="3513898" y="1612337"/>
                  <a:pt x="3264865" y="1612579"/>
                  <a:pt x="3175469" y="1612579"/>
                </a:cubicBezTo>
                <a:cubicBezTo>
                  <a:pt x="3086712" y="1612579"/>
                  <a:pt x="2854920" y="1612579"/>
                  <a:pt x="3015195" y="1594672"/>
                </a:cubicBezTo>
                <a:cubicBezTo>
                  <a:pt x="3282745" y="1594672"/>
                  <a:pt x="3585415" y="1612337"/>
                  <a:pt x="3817206" y="1648150"/>
                </a:cubicBezTo>
                <a:cubicBezTo>
                  <a:pt x="4643562" y="1679487"/>
                  <a:pt x="5442540" y="1875528"/>
                  <a:pt x="6130725" y="2152137"/>
                </a:cubicBezTo>
                <a:lnTo>
                  <a:pt x="6312658" y="2230010"/>
                </a:lnTo>
                <a:lnTo>
                  <a:pt x="6315506" y="2230010"/>
                </a:lnTo>
                <a:lnTo>
                  <a:pt x="6031477" y="2105079"/>
                </a:lnTo>
                <a:cubicBezTo>
                  <a:pt x="5631470" y="1940391"/>
                  <a:pt x="5193747" y="1795881"/>
                  <a:pt x="4725854" y="1701870"/>
                </a:cubicBezTo>
                <a:cubicBezTo>
                  <a:pt x="4619217" y="1683964"/>
                  <a:pt x="4298030" y="1648150"/>
                  <a:pt x="4511942" y="1666057"/>
                </a:cubicBezTo>
                <a:cubicBezTo>
                  <a:pt x="4654337" y="1683964"/>
                  <a:pt x="4601338" y="1648150"/>
                  <a:pt x="4529821" y="1648150"/>
                </a:cubicBezTo>
                <a:cubicBezTo>
                  <a:pt x="4440425" y="1612337"/>
                  <a:pt x="4387426" y="1594672"/>
                  <a:pt x="4316548" y="1594672"/>
                </a:cubicBezTo>
                <a:cubicBezTo>
                  <a:pt x="4316548" y="1594672"/>
                  <a:pt x="4209272" y="1558374"/>
                  <a:pt x="4191393" y="1576281"/>
                </a:cubicBezTo>
                <a:cubicBezTo>
                  <a:pt x="4191393" y="1558374"/>
                  <a:pt x="4280789" y="1558616"/>
                  <a:pt x="4298668" y="1558616"/>
                </a:cubicBezTo>
                <a:cubicBezTo>
                  <a:pt x="4441064" y="1576523"/>
                  <a:pt x="4637097" y="1594430"/>
                  <a:pt x="4797371" y="1648150"/>
                </a:cubicBezTo>
                <a:cubicBezTo>
                  <a:pt x="5296074" y="1701870"/>
                  <a:pt x="5741778" y="1881180"/>
                  <a:pt x="6133206" y="2024435"/>
                </a:cubicBezTo>
                <a:cubicBezTo>
                  <a:pt x="6133206" y="2042341"/>
                  <a:pt x="6186844" y="2006528"/>
                  <a:pt x="6133206" y="2024435"/>
                </a:cubicBezTo>
                <a:cubicBezTo>
                  <a:pt x="6044448" y="1970714"/>
                  <a:pt x="5937811" y="1916994"/>
                  <a:pt x="5848415" y="1881180"/>
                </a:cubicBezTo>
                <a:cubicBezTo>
                  <a:pt x="5420590" y="1720019"/>
                  <a:pt x="4904008" y="1612337"/>
                  <a:pt x="4458943" y="1504896"/>
                </a:cubicBezTo>
                <a:cubicBezTo>
                  <a:pt x="4654976" y="1540709"/>
                  <a:pt x="4851009" y="1558858"/>
                  <a:pt x="5011283" y="1594672"/>
                </a:cubicBezTo>
                <a:cubicBezTo>
                  <a:pt x="5011283" y="1594672"/>
                  <a:pt x="5278194" y="1666299"/>
                  <a:pt x="5171558" y="1612579"/>
                </a:cubicBezTo>
                <a:cubicBezTo>
                  <a:pt x="5100041" y="1594672"/>
                  <a:pt x="5117920" y="1594188"/>
                  <a:pt x="5011283" y="1576281"/>
                </a:cubicBezTo>
                <a:cubicBezTo>
                  <a:pt x="4939766" y="1576281"/>
                  <a:pt x="4850370" y="1558616"/>
                  <a:pt x="4779492" y="1540709"/>
                </a:cubicBezTo>
                <a:cubicBezTo>
                  <a:pt x="4601338" y="1469082"/>
                  <a:pt x="4904008" y="1486989"/>
                  <a:pt x="4939766" y="1486989"/>
                </a:cubicBezTo>
                <a:cubicBezTo>
                  <a:pt x="4904008" y="1486989"/>
                  <a:pt x="4672855" y="1433027"/>
                  <a:pt x="4654976" y="1433027"/>
                </a:cubicBezTo>
                <a:cubicBezTo>
                  <a:pt x="5064921" y="1468840"/>
                  <a:pt x="5367591" y="1576523"/>
                  <a:pt x="5706019" y="1666057"/>
                </a:cubicBezTo>
                <a:cubicBezTo>
                  <a:pt x="5706019" y="1701870"/>
                  <a:pt x="5759657" y="1666057"/>
                  <a:pt x="5706019" y="1666057"/>
                </a:cubicBezTo>
                <a:cubicBezTo>
                  <a:pt x="5403349" y="1558616"/>
                  <a:pt x="5171558" y="1486989"/>
                  <a:pt x="4833129" y="1415362"/>
                </a:cubicBezTo>
                <a:cubicBezTo>
                  <a:pt x="4619217" y="1379306"/>
                  <a:pt x="4601338" y="1379790"/>
                  <a:pt x="4351668" y="1326070"/>
                </a:cubicBezTo>
                <a:cubicBezTo>
                  <a:pt x="4333788" y="1326070"/>
                  <a:pt x="3870844" y="1254201"/>
                  <a:pt x="3870844" y="1254201"/>
                </a:cubicBezTo>
                <a:cubicBezTo>
                  <a:pt x="3870844" y="1236294"/>
                  <a:pt x="3923843" y="1236294"/>
                  <a:pt x="3923843" y="1236294"/>
                </a:cubicBezTo>
                <a:cubicBezTo>
                  <a:pt x="3977481" y="1218387"/>
                  <a:pt x="4048998" y="1236294"/>
                  <a:pt x="4119876" y="1236294"/>
                </a:cubicBezTo>
                <a:cubicBezTo>
                  <a:pt x="4351668" y="1254201"/>
                  <a:pt x="4565579" y="1271866"/>
                  <a:pt x="4797371" y="1307679"/>
                </a:cubicBezTo>
                <a:cubicBezTo>
                  <a:pt x="4833129" y="1307679"/>
                  <a:pt x="4939766" y="1343977"/>
                  <a:pt x="4957645" y="1326070"/>
                </a:cubicBezTo>
                <a:cubicBezTo>
                  <a:pt x="4957645" y="1308163"/>
                  <a:pt x="4797371" y="1271866"/>
                  <a:pt x="4779492" y="1271866"/>
                </a:cubicBezTo>
                <a:cubicBezTo>
                  <a:pt x="4601338" y="1218145"/>
                  <a:pt x="4939766" y="1253959"/>
                  <a:pt x="4993404" y="1271866"/>
                </a:cubicBezTo>
                <a:cubicBezTo>
                  <a:pt x="5082162" y="1307921"/>
                  <a:pt x="5313953" y="1343493"/>
                  <a:pt x="5207316" y="1307679"/>
                </a:cubicBezTo>
                <a:cubicBezTo>
                  <a:pt x="5029163" y="1236052"/>
                  <a:pt x="4886128" y="1236052"/>
                  <a:pt x="4725854" y="1164425"/>
                </a:cubicBezTo>
                <a:cubicBezTo>
                  <a:pt x="4601338" y="1146518"/>
                  <a:pt x="4743734" y="1146518"/>
                  <a:pt x="4797371" y="1146518"/>
                </a:cubicBezTo>
                <a:cubicBezTo>
                  <a:pt x="4975525" y="1164425"/>
                  <a:pt x="5011283" y="1164667"/>
                  <a:pt x="5171558" y="1200481"/>
                </a:cubicBezTo>
                <a:cubicBezTo>
                  <a:pt x="5225195" y="1218387"/>
                  <a:pt x="5438470" y="1272108"/>
                  <a:pt x="5313953" y="1236294"/>
                </a:cubicBezTo>
                <a:cubicBezTo>
                  <a:pt x="5278194" y="1218387"/>
                  <a:pt x="5189437" y="1200239"/>
                  <a:pt x="5135799" y="1164425"/>
                </a:cubicBezTo>
                <a:cubicBezTo>
                  <a:pt x="5029163" y="1146518"/>
                  <a:pt x="4939766" y="1110946"/>
                  <a:pt x="4868250" y="1093040"/>
                </a:cubicBezTo>
                <a:cubicBezTo>
                  <a:pt x="4779492" y="1057226"/>
                  <a:pt x="4636458" y="1056984"/>
                  <a:pt x="4547701" y="1039077"/>
                </a:cubicBezTo>
                <a:cubicBezTo>
                  <a:pt x="4423185" y="1003264"/>
                  <a:pt x="4654976" y="1021171"/>
                  <a:pt x="4654976" y="985357"/>
                </a:cubicBezTo>
                <a:cubicBezTo>
                  <a:pt x="4672855" y="985357"/>
                  <a:pt x="4601338" y="985357"/>
                  <a:pt x="4601338" y="985357"/>
                </a:cubicBezTo>
                <a:cubicBezTo>
                  <a:pt x="4672217" y="949544"/>
                  <a:pt x="4690096" y="985357"/>
                  <a:pt x="4797371" y="985357"/>
                </a:cubicBezTo>
                <a:cubicBezTo>
                  <a:pt x="4833129" y="1021171"/>
                  <a:pt x="4868250" y="985357"/>
                  <a:pt x="4797371" y="985357"/>
                </a:cubicBezTo>
                <a:cubicBezTo>
                  <a:pt x="4779492" y="949544"/>
                  <a:pt x="4654337" y="949786"/>
                  <a:pt x="4761612" y="949786"/>
                </a:cubicBezTo>
                <a:cubicBezTo>
                  <a:pt x="4850370" y="949786"/>
                  <a:pt x="5028524" y="1021171"/>
                  <a:pt x="5100041" y="1003264"/>
                </a:cubicBezTo>
                <a:cubicBezTo>
                  <a:pt x="5117920" y="1021171"/>
                  <a:pt x="5171558" y="1039077"/>
                  <a:pt x="5207316" y="1039077"/>
                </a:cubicBezTo>
                <a:cubicBezTo>
                  <a:pt x="5207316" y="1056984"/>
                  <a:pt x="5278194" y="1021171"/>
                  <a:pt x="5207316" y="1039077"/>
                </a:cubicBezTo>
                <a:cubicBezTo>
                  <a:pt x="5189437" y="1021171"/>
                  <a:pt x="5135799" y="1003264"/>
                  <a:pt x="5100041" y="1003264"/>
                </a:cubicBezTo>
                <a:cubicBezTo>
                  <a:pt x="4975525" y="949544"/>
                  <a:pt x="4833129" y="931637"/>
                  <a:pt x="4672855" y="913488"/>
                </a:cubicBezTo>
                <a:cubicBezTo>
                  <a:pt x="5100041" y="913488"/>
                  <a:pt x="5403349" y="1003264"/>
                  <a:pt x="5741778" y="1110946"/>
                </a:cubicBezTo>
                <a:cubicBezTo>
                  <a:pt x="5991449" y="1200481"/>
                  <a:pt x="6258360" y="1307679"/>
                  <a:pt x="6490152" y="1415362"/>
                </a:cubicBezTo>
                <a:cubicBezTo>
                  <a:pt x="6882218" y="1576523"/>
                  <a:pt x="7149767" y="1773740"/>
                  <a:pt x="7488196" y="1970956"/>
                </a:cubicBezTo>
                <a:cubicBezTo>
                  <a:pt x="7523954" y="2006770"/>
                  <a:pt x="7772986" y="2167689"/>
                  <a:pt x="7808745" y="2167689"/>
                </a:cubicBezTo>
                <a:cubicBezTo>
                  <a:pt x="7826624" y="2167689"/>
                  <a:pt x="7808745" y="2149782"/>
                  <a:pt x="7790866" y="2149782"/>
                </a:cubicBezTo>
                <a:cubicBezTo>
                  <a:pt x="7719349" y="2096062"/>
                  <a:pt x="7576953" y="1988863"/>
                  <a:pt x="7523954" y="1970956"/>
                </a:cubicBezTo>
                <a:cubicBezTo>
                  <a:pt x="7184887" y="1720019"/>
                  <a:pt x="6917976" y="1558858"/>
                  <a:pt x="6543789" y="1361642"/>
                </a:cubicBezTo>
                <a:cubicBezTo>
                  <a:pt x="6098085" y="1128853"/>
                  <a:pt x="5634503" y="985599"/>
                  <a:pt x="5117920" y="824196"/>
                </a:cubicBezTo>
                <a:cubicBezTo>
                  <a:pt x="5082162" y="824196"/>
                  <a:pt x="5011283" y="806047"/>
                  <a:pt x="4993404" y="806047"/>
                </a:cubicBezTo>
                <a:cubicBezTo>
                  <a:pt x="4993404" y="806047"/>
                  <a:pt x="5100041" y="806047"/>
                  <a:pt x="5011283" y="788141"/>
                </a:cubicBezTo>
                <a:cubicBezTo>
                  <a:pt x="4939766" y="770234"/>
                  <a:pt x="4761612" y="734662"/>
                  <a:pt x="4725854" y="716755"/>
                </a:cubicBezTo>
                <a:cubicBezTo>
                  <a:pt x="5189437" y="770476"/>
                  <a:pt x="5581503" y="895581"/>
                  <a:pt x="5990810" y="1039077"/>
                </a:cubicBezTo>
                <a:cubicBezTo>
                  <a:pt x="5990810" y="1039077"/>
                  <a:pt x="5990810" y="1039077"/>
                  <a:pt x="6008689" y="1039077"/>
                </a:cubicBezTo>
                <a:cubicBezTo>
                  <a:pt x="6008689" y="1056984"/>
                  <a:pt x="6026569" y="1039077"/>
                  <a:pt x="6044448" y="1056984"/>
                </a:cubicBezTo>
                <a:cubicBezTo>
                  <a:pt x="6044448" y="1039077"/>
                  <a:pt x="6026569" y="1039077"/>
                  <a:pt x="6008689" y="1039077"/>
                </a:cubicBezTo>
                <a:cubicBezTo>
                  <a:pt x="6008689" y="1021171"/>
                  <a:pt x="5990810" y="1039077"/>
                  <a:pt x="5990810" y="1039077"/>
                </a:cubicBezTo>
                <a:cubicBezTo>
                  <a:pt x="5794778" y="931637"/>
                  <a:pt x="5580864" y="877674"/>
                  <a:pt x="5402711" y="788141"/>
                </a:cubicBezTo>
                <a:cubicBezTo>
                  <a:pt x="5438470" y="788141"/>
                  <a:pt x="5402711" y="734420"/>
                  <a:pt x="5402711" y="788141"/>
                </a:cubicBezTo>
                <a:cubicBezTo>
                  <a:pt x="5313953" y="788141"/>
                  <a:pt x="5296074" y="734662"/>
                  <a:pt x="5349711" y="734662"/>
                </a:cubicBezTo>
                <a:cubicBezTo>
                  <a:pt x="5474228" y="734662"/>
                  <a:pt x="5688141" y="842103"/>
                  <a:pt x="5776898" y="842103"/>
                </a:cubicBezTo>
                <a:cubicBezTo>
                  <a:pt x="5776898" y="877916"/>
                  <a:pt x="5794778" y="877916"/>
                  <a:pt x="5794778" y="877916"/>
                </a:cubicBezTo>
                <a:cubicBezTo>
                  <a:pt x="5794778" y="842103"/>
                  <a:pt x="5776898" y="842103"/>
                  <a:pt x="5776898" y="842103"/>
                </a:cubicBezTo>
                <a:cubicBezTo>
                  <a:pt x="5670261" y="806289"/>
                  <a:pt x="5599382" y="788382"/>
                  <a:pt x="5509986" y="734662"/>
                </a:cubicBezTo>
                <a:cubicBezTo>
                  <a:pt x="5474228" y="734662"/>
                  <a:pt x="5189437" y="680700"/>
                  <a:pt x="5189437" y="662793"/>
                </a:cubicBezTo>
                <a:cubicBezTo>
                  <a:pt x="5189437" y="662793"/>
                  <a:pt x="5456348" y="680700"/>
                  <a:pt x="5349711" y="662793"/>
                </a:cubicBezTo>
                <a:cubicBezTo>
                  <a:pt x="5189437" y="609073"/>
                  <a:pt x="5028524" y="591166"/>
                  <a:pt x="4886128" y="555110"/>
                </a:cubicBezTo>
                <a:cubicBezTo>
                  <a:pt x="4877189" y="555110"/>
                  <a:pt x="4857394" y="552207"/>
                  <a:pt x="4834407" y="547609"/>
                </a:cubicBezTo>
                <a:lnTo>
                  <a:pt x="4798648" y="539865"/>
                </a:lnTo>
                <a:lnTo>
                  <a:pt x="5066198" y="573985"/>
                </a:lnTo>
                <a:cubicBezTo>
                  <a:pt x="5333748" y="619236"/>
                  <a:pt x="5554684" y="689653"/>
                  <a:pt x="5794778" y="770234"/>
                </a:cubicBezTo>
                <a:cubicBezTo>
                  <a:pt x="5812656" y="788141"/>
                  <a:pt x="5991449" y="823954"/>
                  <a:pt x="5919932" y="806047"/>
                </a:cubicBezTo>
                <a:cubicBezTo>
                  <a:pt x="5795416" y="734420"/>
                  <a:pt x="5652382" y="680700"/>
                  <a:pt x="5509986" y="644886"/>
                </a:cubicBezTo>
                <a:cubicBezTo>
                  <a:pt x="5652382" y="662793"/>
                  <a:pt x="5759657" y="716755"/>
                  <a:pt x="5902053" y="734662"/>
                </a:cubicBezTo>
                <a:cubicBezTo>
                  <a:pt x="5813295" y="716755"/>
                  <a:pt x="5759657" y="680700"/>
                  <a:pt x="5688141" y="644886"/>
                </a:cubicBezTo>
                <a:cubicBezTo>
                  <a:pt x="5777536" y="644886"/>
                  <a:pt x="5813295" y="680942"/>
                  <a:pt x="5884173" y="698849"/>
                </a:cubicBezTo>
                <a:cubicBezTo>
                  <a:pt x="5902053" y="698849"/>
                  <a:pt x="5937811" y="680942"/>
                  <a:pt x="5990810" y="698849"/>
                </a:cubicBezTo>
                <a:cubicBezTo>
                  <a:pt x="6008689" y="698849"/>
                  <a:pt x="6115965" y="770234"/>
                  <a:pt x="6133206" y="770234"/>
                </a:cubicBezTo>
                <a:cubicBezTo>
                  <a:pt x="6204722" y="734420"/>
                  <a:pt x="6080207" y="716755"/>
                  <a:pt x="6044448" y="716755"/>
                </a:cubicBezTo>
                <a:cubicBezTo>
                  <a:pt x="6044448" y="716755"/>
                  <a:pt x="6044448" y="716755"/>
                  <a:pt x="6098085" y="698849"/>
                </a:cubicBezTo>
                <a:cubicBezTo>
                  <a:pt x="5973569" y="609315"/>
                  <a:pt x="5759657" y="555594"/>
                  <a:pt x="5456348" y="465818"/>
                </a:cubicBezTo>
                <a:cubicBezTo>
                  <a:pt x="5313953" y="430005"/>
                  <a:pt x="4993404" y="358378"/>
                  <a:pt x="4833129" y="322564"/>
                </a:cubicBezTo>
                <a:cubicBezTo>
                  <a:pt x="4833129" y="322564"/>
                  <a:pt x="4690096" y="268602"/>
                  <a:pt x="4761612" y="286508"/>
                </a:cubicBezTo>
                <a:cubicBezTo>
                  <a:pt x="5028524" y="322322"/>
                  <a:pt x="5331832" y="376284"/>
                  <a:pt x="5545744" y="376284"/>
                </a:cubicBezTo>
                <a:cubicBezTo>
                  <a:pt x="5545744" y="376284"/>
                  <a:pt x="5562985" y="358378"/>
                  <a:pt x="5580864" y="376284"/>
                </a:cubicBezTo>
                <a:cubicBezTo>
                  <a:pt x="5652382" y="376284"/>
                  <a:pt x="5706019" y="430247"/>
                  <a:pt x="5776898" y="448154"/>
                </a:cubicBezTo>
                <a:cubicBezTo>
                  <a:pt x="5812656" y="448154"/>
                  <a:pt x="5937811" y="447670"/>
                  <a:pt x="5884173" y="429763"/>
                </a:cubicBezTo>
                <a:cubicBezTo>
                  <a:pt x="5741778" y="358136"/>
                  <a:pt x="5563624" y="358378"/>
                  <a:pt x="5438470" y="268602"/>
                </a:cubicBezTo>
                <a:cubicBezTo>
                  <a:pt x="5242436" y="161161"/>
                  <a:pt x="5581503" y="268602"/>
                  <a:pt x="5688141" y="286508"/>
                </a:cubicBezTo>
                <a:cubicBezTo>
                  <a:pt x="5741778" y="322322"/>
                  <a:pt x="5776898" y="322564"/>
                  <a:pt x="5812656" y="340471"/>
                </a:cubicBezTo>
                <a:cubicBezTo>
                  <a:pt x="5884173" y="358378"/>
                  <a:pt x="6026569" y="394191"/>
                  <a:pt x="5972931" y="376284"/>
                </a:cubicBezTo>
                <a:cubicBezTo>
                  <a:pt x="5884173" y="340471"/>
                  <a:pt x="5812656" y="322322"/>
                  <a:pt x="5759019" y="286508"/>
                </a:cubicBezTo>
                <a:cubicBezTo>
                  <a:pt x="5706019" y="268602"/>
                  <a:pt x="5438470" y="143254"/>
                  <a:pt x="5634503" y="179068"/>
                </a:cubicBezTo>
                <a:cubicBezTo>
                  <a:pt x="5706019" y="214881"/>
                  <a:pt x="5795416" y="250695"/>
                  <a:pt x="5884173" y="268602"/>
                </a:cubicBezTo>
                <a:cubicBezTo>
                  <a:pt x="6151723" y="358378"/>
                  <a:pt x="6418635" y="447670"/>
                  <a:pt x="6650426" y="555110"/>
                </a:cubicBezTo>
                <a:cubicBezTo>
                  <a:pt x="7273645" y="823954"/>
                  <a:pt x="7826624" y="1272108"/>
                  <a:pt x="8378965" y="1612579"/>
                </a:cubicBezTo>
                <a:cubicBezTo>
                  <a:pt x="8646514" y="1791646"/>
                  <a:pt x="8949184" y="1934901"/>
                  <a:pt x="9287613" y="2042341"/>
                </a:cubicBezTo>
                <a:cubicBezTo>
                  <a:pt x="9269733" y="2042341"/>
                  <a:pt x="9269733" y="2042341"/>
                  <a:pt x="9269733" y="2042341"/>
                </a:cubicBezTo>
                <a:cubicBezTo>
                  <a:pt x="9269733" y="2042341"/>
                  <a:pt x="9394888" y="2096304"/>
                  <a:pt x="9430646" y="2096304"/>
                </a:cubicBezTo>
                <a:cubicBezTo>
                  <a:pt x="9590921" y="2132117"/>
                  <a:pt x="9822074" y="2203502"/>
                  <a:pt x="9947229" y="2203502"/>
                </a:cubicBezTo>
                <a:cubicBezTo>
                  <a:pt x="9947229" y="2239316"/>
                  <a:pt x="9982987" y="2221651"/>
                  <a:pt x="10000866" y="2221651"/>
                </a:cubicBezTo>
                <a:cubicBezTo>
                  <a:pt x="10053865" y="2257465"/>
                  <a:pt x="10107503" y="2203744"/>
                  <a:pt x="10000866" y="2221651"/>
                </a:cubicBezTo>
                <a:cubicBezTo>
                  <a:pt x="10000866" y="2203744"/>
                  <a:pt x="9965108" y="2221409"/>
                  <a:pt x="9947229" y="2203502"/>
                </a:cubicBezTo>
                <a:cubicBezTo>
                  <a:pt x="9786954" y="2149782"/>
                  <a:pt x="9626679" y="2150024"/>
                  <a:pt x="9483646" y="2096304"/>
                </a:cubicBezTo>
                <a:cubicBezTo>
                  <a:pt x="9483646" y="2096304"/>
                  <a:pt x="9483646" y="2096304"/>
                  <a:pt x="9519404" y="2096304"/>
                </a:cubicBezTo>
                <a:cubicBezTo>
                  <a:pt x="9501525" y="2078397"/>
                  <a:pt x="9394888" y="2042341"/>
                  <a:pt x="9287613" y="2024435"/>
                </a:cubicBezTo>
                <a:cubicBezTo>
                  <a:pt x="8396844" y="1701870"/>
                  <a:pt x="7844503" y="1146760"/>
                  <a:pt x="7096130" y="716755"/>
                </a:cubicBezTo>
                <a:cubicBezTo>
                  <a:pt x="6864338" y="591408"/>
                  <a:pt x="6596788" y="483725"/>
                  <a:pt x="6347118" y="358378"/>
                </a:cubicBezTo>
                <a:cubicBezTo>
                  <a:pt x="6343286" y="358378"/>
                  <a:pt x="6331793" y="352812"/>
                  <a:pt x="6319022" y="345311"/>
                </a:cubicBezTo>
                <a:lnTo>
                  <a:pt x="6287734" y="326194"/>
                </a:lnTo>
                <a:lnTo>
                  <a:pt x="6395647" y="359588"/>
                </a:lnTo>
                <a:cubicBezTo>
                  <a:pt x="6514416" y="404113"/>
                  <a:pt x="6628077" y="461463"/>
                  <a:pt x="6721943" y="448154"/>
                </a:cubicBezTo>
                <a:cubicBezTo>
                  <a:pt x="6721943" y="483967"/>
                  <a:pt x="6774942" y="448154"/>
                  <a:pt x="6721943" y="448154"/>
                </a:cubicBezTo>
                <a:cubicBezTo>
                  <a:pt x="6596788" y="394433"/>
                  <a:pt x="6436514" y="250695"/>
                  <a:pt x="6276239" y="161161"/>
                </a:cubicBezTo>
                <a:cubicBezTo>
                  <a:pt x="6240481" y="143254"/>
                  <a:pt x="6044448" y="71869"/>
                  <a:pt x="6151085" y="71869"/>
                </a:cubicBezTo>
                <a:cubicBezTo>
                  <a:pt x="6329877" y="107683"/>
                  <a:pt x="6436514" y="179310"/>
                  <a:pt x="6596788" y="215123"/>
                </a:cubicBezTo>
                <a:cubicBezTo>
                  <a:pt x="6596788" y="250937"/>
                  <a:pt x="6668305" y="179310"/>
                  <a:pt x="6596788" y="215123"/>
                </a:cubicBezTo>
                <a:cubicBezTo>
                  <a:pt x="6561668" y="161403"/>
                  <a:pt x="6490152" y="161161"/>
                  <a:pt x="6454393" y="125347"/>
                </a:cubicBezTo>
                <a:cubicBezTo>
                  <a:pt x="6276239" y="35813"/>
                  <a:pt x="6614668" y="161161"/>
                  <a:pt x="6614668" y="161161"/>
                </a:cubicBezTo>
                <a:cubicBezTo>
                  <a:pt x="6668305" y="161161"/>
                  <a:pt x="6525910" y="71869"/>
                  <a:pt x="6525910" y="71869"/>
                </a:cubicBezTo>
                <a:cubicBezTo>
                  <a:pt x="6525910" y="71869"/>
                  <a:pt x="6525910" y="71869"/>
                  <a:pt x="6578909" y="71869"/>
                </a:cubicBezTo>
                <a:cubicBezTo>
                  <a:pt x="6596788" y="36055"/>
                  <a:pt x="6472273" y="35813"/>
                  <a:pt x="64543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11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8D9426F-B603-4735-89DB-D4F675CEC3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3" b="37273"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>
            <a:off x="1129875" y="3765430"/>
            <a:ext cx="5136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cs typeface="Open Sans" charset="0"/>
                <a:sym typeface="Open Sans" charset="0"/>
              </a:rPr>
              <a:t>We’ve been </a:t>
            </a:r>
            <a:r>
              <a:rPr lang="en-US" sz="2800" b="1" dirty="0">
                <a:solidFill>
                  <a:schemeClr val="accent1"/>
                </a:solidFill>
                <a:cs typeface="Open Sans" charset="0"/>
                <a:sym typeface="Open Sans" charset="0"/>
              </a:rPr>
              <a:t>crafting</a:t>
            </a:r>
            <a:r>
              <a:rPr lang="en-US" sz="2800" dirty="0">
                <a:solidFill>
                  <a:srgbClr val="656D78"/>
                </a:solidFill>
                <a:cs typeface="Open Sans" charset="0"/>
                <a:sym typeface="Open Sans" charset="0"/>
              </a:rPr>
              <a:t> </a:t>
            </a:r>
            <a:r>
              <a:rPr lang="en-US" sz="2800" dirty="0">
                <a:cs typeface="Open Sans" charset="0"/>
                <a:sym typeface="Open Sans" charset="0"/>
              </a:rPr>
              <a:t>beautiful presentation &amp; making </a:t>
            </a:r>
            <a:r>
              <a:rPr lang="en-US" sz="2800" b="1" dirty="0">
                <a:cs typeface="Open Sans" charset="0"/>
                <a:sym typeface="Open Sans" charset="0"/>
              </a:rPr>
              <a:t>clients</a:t>
            </a:r>
            <a:r>
              <a:rPr lang="en-US" sz="2800" dirty="0">
                <a:cs typeface="Open Sans" charset="0"/>
                <a:sym typeface="Open Sans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cs typeface="Open Sans" charset="0"/>
                <a:sym typeface="Open Sans" charset="0"/>
              </a:rPr>
              <a:t>happy</a:t>
            </a:r>
            <a:r>
              <a:rPr lang="en-US" sz="2800" dirty="0">
                <a:solidFill>
                  <a:srgbClr val="656D78"/>
                </a:solidFill>
                <a:cs typeface="Open Sans" charset="0"/>
                <a:sym typeface="Open Sans" charset="0"/>
              </a:rPr>
              <a:t> </a:t>
            </a:r>
            <a:r>
              <a:rPr lang="en-US" sz="2800" dirty="0">
                <a:cs typeface="Open Sans" charset="0"/>
                <a:sym typeface="Open Sans" charset="0"/>
              </a:rPr>
              <a:t>for years.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846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474624" y="1687576"/>
            <a:ext cx="5518799" cy="4293412"/>
          </a:xfrm>
          <a:custGeom>
            <a:avLst/>
            <a:gdLst>
              <a:gd name="connsiteX0" fmla="*/ 5066564 w 5518799"/>
              <a:gd name="connsiteY0" fmla="*/ 2469894 h 4293412"/>
              <a:gd name="connsiteX1" fmla="*/ 4998857 w 5518799"/>
              <a:gd name="connsiteY1" fmla="*/ 2491363 h 4293412"/>
              <a:gd name="connsiteX2" fmla="*/ 4998857 w 5518799"/>
              <a:gd name="connsiteY2" fmla="*/ 2487785 h 4293412"/>
              <a:gd name="connsiteX3" fmla="*/ 5009843 w 5518799"/>
              <a:gd name="connsiteY3" fmla="*/ 2487785 h 4293412"/>
              <a:gd name="connsiteX4" fmla="*/ 5023896 w 5518799"/>
              <a:gd name="connsiteY4" fmla="*/ 2480430 h 4293412"/>
              <a:gd name="connsiteX5" fmla="*/ 5031050 w 5518799"/>
              <a:gd name="connsiteY5" fmla="*/ 2476852 h 4293412"/>
              <a:gd name="connsiteX6" fmla="*/ 5052256 w 5518799"/>
              <a:gd name="connsiteY6" fmla="*/ 2473671 h 4293412"/>
              <a:gd name="connsiteX7" fmla="*/ 5057877 w 5518799"/>
              <a:gd name="connsiteY7" fmla="*/ 2470888 h 4293412"/>
              <a:gd name="connsiteX8" fmla="*/ 5319254 w 5518799"/>
              <a:gd name="connsiteY8" fmla="*/ 2242078 h 4293412"/>
              <a:gd name="connsiteX9" fmla="*/ 5311078 w 5518799"/>
              <a:gd name="connsiteY9" fmla="*/ 2244464 h 4293412"/>
              <a:gd name="connsiteX10" fmla="*/ 5305201 w 5518799"/>
              <a:gd name="connsiteY10" fmla="*/ 2245657 h 4293412"/>
              <a:gd name="connsiteX11" fmla="*/ 5319254 w 5518799"/>
              <a:gd name="connsiteY11" fmla="*/ 2242078 h 4293412"/>
              <a:gd name="connsiteX12" fmla="*/ 4475593 w 5518799"/>
              <a:gd name="connsiteY12" fmla="*/ 1982058 h 4293412"/>
              <a:gd name="connsiteX13" fmla="*/ 4404308 w 5518799"/>
              <a:gd name="connsiteY13" fmla="*/ 2014064 h 4293412"/>
              <a:gd name="connsiteX14" fmla="*/ 4393577 w 5518799"/>
              <a:gd name="connsiteY14" fmla="*/ 2010486 h 4293412"/>
              <a:gd name="connsiteX15" fmla="*/ 4400731 w 5518799"/>
              <a:gd name="connsiteY15" fmla="*/ 2006907 h 4293412"/>
              <a:gd name="connsiteX16" fmla="*/ 4475593 w 5518799"/>
              <a:gd name="connsiteY16" fmla="*/ 1982058 h 4293412"/>
              <a:gd name="connsiteX17" fmla="*/ 4276151 w 5518799"/>
              <a:gd name="connsiteY17" fmla="*/ 100 h 4293412"/>
              <a:gd name="connsiteX18" fmla="*/ 4450554 w 5518799"/>
              <a:gd name="connsiteY18" fmla="*/ 1693 h 4293412"/>
              <a:gd name="connsiteX19" fmla="*/ 4450554 w 5518799"/>
              <a:gd name="connsiteY19" fmla="*/ 5271 h 4293412"/>
              <a:gd name="connsiteX20" fmla="*/ 4472016 w 5518799"/>
              <a:gd name="connsiteY20" fmla="*/ 5271 h 4293412"/>
              <a:gd name="connsiteX21" fmla="*/ 4475593 w 5518799"/>
              <a:gd name="connsiteY21" fmla="*/ 12229 h 4293412"/>
              <a:gd name="connsiteX22" fmla="*/ 4486324 w 5518799"/>
              <a:gd name="connsiteY22" fmla="*/ 15807 h 4293412"/>
              <a:gd name="connsiteX23" fmla="*/ 4475593 w 5518799"/>
              <a:gd name="connsiteY23" fmla="*/ 15807 h 4293412"/>
              <a:gd name="connsiteX24" fmla="*/ 4454131 w 5518799"/>
              <a:gd name="connsiteY24" fmla="*/ 26542 h 4293412"/>
              <a:gd name="connsiteX25" fmla="*/ 4454131 w 5518799"/>
              <a:gd name="connsiteY25" fmla="*/ 30120 h 4293412"/>
              <a:gd name="connsiteX26" fmla="*/ 4479170 w 5518799"/>
              <a:gd name="connsiteY26" fmla="*/ 33699 h 4293412"/>
              <a:gd name="connsiteX27" fmla="*/ 4415039 w 5518799"/>
              <a:gd name="connsiteY27" fmla="*/ 40656 h 4293412"/>
              <a:gd name="connsiteX28" fmla="*/ 4400731 w 5518799"/>
              <a:gd name="connsiteY28" fmla="*/ 40656 h 4293412"/>
              <a:gd name="connsiteX29" fmla="*/ 4393577 w 5518799"/>
              <a:gd name="connsiteY29" fmla="*/ 40656 h 4293412"/>
              <a:gd name="connsiteX30" fmla="*/ 4382846 w 5518799"/>
              <a:gd name="connsiteY30" fmla="*/ 44235 h 4293412"/>
              <a:gd name="connsiteX31" fmla="*/ 4386423 w 5518799"/>
              <a:gd name="connsiteY31" fmla="*/ 44235 h 4293412"/>
              <a:gd name="connsiteX32" fmla="*/ 4390000 w 5518799"/>
              <a:gd name="connsiteY32" fmla="*/ 51391 h 4293412"/>
              <a:gd name="connsiteX33" fmla="*/ 4397154 w 5518799"/>
              <a:gd name="connsiteY33" fmla="*/ 51391 h 4293412"/>
              <a:gd name="connsiteX34" fmla="*/ 4407885 w 5518799"/>
              <a:gd name="connsiteY34" fmla="*/ 51391 h 4293412"/>
              <a:gd name="connsiteX35" fmla="*/ 4646522 w 5518799"/>
              <a:gd name="connsiteY35" fmla="*/ 47813 h 4293412"/>
              <a:gd name="connsiteX36" fmla="*/ 4681781 w 5518799"/>
              <a:gd name="connsiteY36" fmla="*/ 47813 h 4293412"/>
              <a:gd name="connsiteX37" fmla="*/ 4699922 w 5518799"/>
              <a:gd name="connsiteY37" fmla="*/ 47813 h 4293412"/>
              <a:gd name="connsiteX38" fmla="*/ 4707076 w 5518799"/>
              <a:gd name="connsiteY38" fmla="*/ 44235 h 4293412"/>
              <a:gd name="connsiteX39" fmla="*/ 4713974 w 5518799"/>
              <a:gd name="connsiteY39" fmla="*/ 47813 h 4293412"/>
              <a:gd name="connsiteX40" fmla="*/ 4707076 w 5518799"/>
              <a:gd name="connsiteY40" fmla="*/ 51391 h 4293412"/>
              <a:gd name="connsiteX41" fmla="*/ 4689191 w 5518799"/>
              <a:gd name="connsiteY41" fmla="*/ 54969 h 4293412"/>
              <a:gd name="connsiteX42" fmla="*/ 4689191 w 5518799"/>
              <a:gd name="connsiteY42" fmla="*/ 58746 h 4293412"/>
              <a:gd name="connsiteX43" fmla="*/ 4692768 w 5518799"/>
              <a:gd name="connsiteY43" fmla="*/ 58746 h 4293412"/>
              <a:gd name="connsiteX44" fmla="*/ 4703499 w 5518799"/>
              <a:gd name="connsiteY44" fmla="*/ 58746 h 4293412"/>
              <a:gd name="connsiteX45" fmla="*/ 4699922 w 5518799"/>
              <a:gd name="connsiteY45" fmla="*/ 62325 h 4293412"/>
              <a:gd name="connsiteX46" fmla="*/ 4674883 w 5518799"/>
              <a:gd name="connsiteY46" fmla="*/ 69084 h 4293412"/>
              <a:gd name="connsiteX47" fmla="*/ 4671306 w 5518799"/>
              <a:gd name="connsiteY47" fmla="*/ 69084 h 4293412"/>
              <a:gd name="connsiteX48" fmla="*/ 4660575 w 5518799"/>
              <a:gd name="connsiteY48" fmla="*/ 72861 h 4293412"/>
              <a:gd name="connsiteX49" fmla="*/ 4635791 w 5518799"/>
              <a:gd name="connsiteY49" fmla="*/ 80017 h 4293412"/>
              <a:gd name="connsiteX50" fmla="*/ 4632214 w 5518799"/>
              <a:gd name="connsiteY50" fmla="*/ 87174 h 4293412"/>
              <a:gd name="connsiteX51" fmla="*/ 4625316 w 5518799"/>
              <a:gd name="connsiteY51" fmla="*/ 90752 h 4293412"/>
              <a:gd name="connsiteX52" fmla="*/ 4617906 w 5518799"/>
              <a:gd name="connsiteY52" fmla="*/ 94131 h 4293412"/>
              <a:gd name="connsiteX53" fmla="*/ 4632214 w 5518799"/>
              <a:gd name="connsiteY53" fmla="*/ 94131 h 4293412"/>
              <a:gd name="connsiteX54" fmla="*/ 4625316 w 5518799"/>
              <a:gd name="connsiteY54" fmla="*/ 97710 h 4293412"/>
              <a:gd name="connsiteX55" fmla="*/ 4685614 w 5518799"/>
              <a:gd name="connsiteY55" fmla="*/ 104866 h 4293412"/>
              <a:gd name="connsiteX56" fmla="*/ 4656998 w 5518799"/>
              <a:gd name="connsiteY56" fmla="*/ 119179 h 4293412"/>
              <a:gd name="connsiteX57" fmla="*/ 4674883 w 5518799"/>
              <a:gd name="connsiteY57" fmla="*/ 133293 h 4293412"/>
              <a:gd name="connsiteX58" fmla="*/ 4632214 w 5518799"/>
              <a:gd name="connsiteY58" fmla="*/ 150986 h 4293412"/>
              <a:gd name="connsiteX59" fmla="*/ 4660575 w 5518799"/>
              <a:gd name="connsiteY59" fmla="*/ 169076 h 4293412"/>
              <a:gd name="connsiteX60" fmla="*/ 4557353 w 5518799"/>
              <a:gd name="connsiteY60" fmla="*/ 222352 h 4293412"/>
              <a:gd name="connsiteX61" fmla="*/ 4625316 w 5518799"/>
              <a:gd name="connsiteY61" fmla="*/ 208039 h 4293412"/>
              <a:gd name="connsiteX62" fmla="*/ 4418616 w 5518799"/>
              <a:gd name="connsiteY62" fmla="*/ 279405 h 4293412"/>
              <a:gd name="connsiteX63" fmla="*/ 4386423 w 5518799"/>
              <a:gd name="connsiteY63" fmla="*/ 290140 h 4293412"/>
              <a:gd name="connsiteX64" fmla="*/ 4789091 w 5518799"/>
              <a:gd name="connsiteY64" fmla="*/ 233286 h 4293412"/>
              <a:gd name="connsiteX65" fmla="*/ 4749744 w 5518799"/>
              <a:gd name="connsiteY65" fmla="*/ 268671 h 4293412"/>
              <a:gd name="connsiteX66" fmla="*/ 4760475 w 5518799"/>
              <a:gd name="connsiteY66" fmla="*/ 290140 h 4293412"/>
              <a:gd name="connsiteX67" fmla="*/ 4753321 w 5518799"/>
              <a:gd name="connsiteY67" fmla="*/ 297098 h 4293412"/>
              <a:gd name="connsiteX68" fmla="*/ 4767374 w 5518799"/>
              <a:gd name="connsiteY68" fmla="*/ 304254 h 4293412"/>
              <a:gd name="connsiteX69" fmla="*/ 4692768 w 5518799"/>
              <a:gd name="connsiteY69" fmla="*/ 329302 h 4293412"/>
              <a:gd name="connsiteX70" fmla="*/ 4760475 w 5518799"/>
              <a:gd name="connsiteY70" fmla="*/ 318766 h 4293412"/>
              <a:gd name="connsiteX71" fmla="*/ 4767374 w 5518799"/>
              <a:gd name="connsiteY71" fmla="*/ 321947 h 4293412"/>
              <a:gd name="connsiteX72" fmla="*/ 4763797 w 5518799"/>
              <a:gd name="connsiteY72" fmla="*/ 325724 h 4293412"/>
              <a:gd name="connsiteX73" fmla="*/ 4756898 w 5518799"/>
              <a:gd name="connsiteY73" fmla="*/ 332880 h 4293412"/>
              <a:gd name="connsiteX74" fmla="*/ 4753321 w 5518799"/>
              <a:gd name="connsiteY74" fmla="*/ 340037 h 4293412"/>
              <a:gd name="connsiteX75" fmla="*/ 4749744 w 5518799"/>
              <a:gd name="connsiteY75" fmla="*/ 354151 h 4293412"/>
              <a:gd name="connsiteX76" fmla="*/ 4749744 w 5518799"/>
              <a:gd name="connsiteY76" fmla="*/ 357729 h 4293412"/>
              <a:gd name="connsiteX77" fmla="*/ 4746167 w 5518799"/>
              <a:gd name="connsiteY77" fmla="*/ 361308 h 4293412"/>
              <a:gd name="connsiteX78" fmla="*/ 4707076 w 5518799"/>
              <a:gd name="connsiteY78" fmla="*/ 368464 h 4293412"/>
              <a:gd name="connsiteX79" fmla="*/ 4746167 w 5518799"/>
              <a:gd name="connsiteY79" fmla="*/ 379000 h 4293412"/>
              <a:gd name="connsiteX80" fmla="*/ 4735692 w 5518799"/>
              <a:gd name="connsiteY80" fmla="*/ 404247 h 4293412"/>
              <a:gd name="connsiteX81" fmla="*/ 4557353 w 5518799"/>
              <a:gd name="connsiteY81" fmla="*/ 450367 h 4293412"/>
              <a:gd name="connsiteX82" fmla="*/ 4639368 w 5518799"/>
              <a:gd name="connsiteY82" fmla="*/ 432674 h 4293412"/>
              <a:gd name="connsiteX83" fmla="*/ 4575238 w 5518799"/>
              <a:gd name="connsiteY83" fmla="*/ 439632 h 4293412"/>
              <a:gd name="connsiteX84" fmla="*/ 4607175 w 5518799"/>
              <a:gd name="connsiteY84" fmla="*/ 429096 h 4293412"/>
              <a:gd name="connsiteX85" fmla="*/ 4511107 w 5518799"/>
              <a:gd name="connsiteY85" fmla="*/ 439632 h 4293412"/>
              <a:gd name="connsiteX86" fmla="*/ 4632214 w 5518799"/>
              <a:gd name="connsiteY86" fmla="*/ 411204 h 4293412"/>
              <a:gd name="connsiteX87" fmla="*/ 4400731 w 5518799"/>
              <a:gd name="connsiteY87" fmla="*/ 432674 h 4293412"/>
              <a:gd name="connsiteX88" fmla="*/ 4543300 w 5518799"/>
              <a:gd name="connsiteY88" fmla="*/ 389735 h 4293412"/>
              <a:gd name="connsiteX89" fmla="*/ 4539723 w 5518799"/>
              <a:gd name="connsiteY89" fmla="*/ 389735 h 4293412"/>
              <a:gd name="connsiteX90" fmla="*/ 4514684 w 5518799"/>
              <a:gd name="connsiteY90" fmla="*/ 393313 h 4293412"/>
              <a:gd name="connsiteX91" fmla="*/ 4496799 w 5518799"/>
              <a:gd name="connsiteY91" fmla="*/ 397090 h 4293412"/>
              <a:gd name="connsiteX92" fmla="*/ 4133734 w 5518799"/>
              <a:gd name="connsiteY92" fmla="*/ 471637 h 4293412"/>
              <a:gd name="connsiteX93" fmla="*/ 4222648 w 5518799"/>
              <a:gd name="connsiteY93" fmla="*/ 475216 h 4293412"/>
              <a:gd name="connsiteX94" fmla="*/ 4169248 w 5518799"/>
              <a:gd name="connsiteY94" fmla="*/ 489727 h 4293412"/>
              <a:gd name="connsiteX95" fmla="*/ 4205018 w 5518799"/>
              <a:gd name="connsiteY95" fmla="*/ 507420 h 4293412"/>
              <a:gd name="connsiteX96" fmla="*/ 4105373 w 5518799"/>
              <a:gd name="connsiteY96" fmla="*/ 571630 h 4293412"/>
              <a:gd name="connsiteX97" fmla="*/ 4258418 w 5518799"/>
              <a:gd name="connsiteY97" fmla="*/ 578587 h 4293412"/>
              <a:gd name="connsiteX98" fmla="*/ 3969958 w 5518799"/>
              <a:gd name="connsiteY98" fmla="*/ 720922 h 4293412"/>
              <a:gd name="connsiteX99" fmla="*/ 4781682 w 5518799"/>
              <a:gd name="connsiteY99" fmla="*/ 568051 h 4293412"/>
              <a:gd name="connsiteX100" fmla="*/ 4799567 w 5518799"/>
              <a:gd name="connsiteY100" fmla="*/ 564473 h 4293412"/>
              <a:gd name="connsiteX101" fmla="*/ 4838658 w 5518799"/>
              <a:gd name="connsiteY101" fmla="*/ 564473 h 4293412"/>
              <a:gd name="connsiteX102" fmla="*/ 4842491 w 5518799"/>
              <a:gd name="connsiteY102" fmla="*/ 574810 h 4293412"/>
              <a:gd name="connsiteX103" fmla="*/ 4845812 w 5518799"/>
              <a:gd name="connsiteY103" fmla="*/ 582166 h 4293412"/>
              <a:gd name="connsiteX104" fmla="*/ 4838658 w 5518799"/>
              <a:gd name="connsiteY104" fmla="*/ 600057 h 4293412"/>
              <a:gd name="connsiteX105" fmla="*/ 4799567 w 5518799"/>
              <a:gd name="connsiteY105" fmla="*/ 631864 h 4293412"/>
              <a:gd name="connsiteX106" fmla="*/ 4803144 w 5518799"/>
              <a:gd name="connsiteY106" fmla="*/ 639020 h 4293412"/>
              <a:gd name="connsiteX107" fmla="*/ 4831504 w 5518799"/>
              <a:gd name="connsiteY107" fmla="*/ 653532 h 4293412"/>
              <a:gd name="connsiteX108" fmla="*/ 4845812 w 5518799"/>
              <a:gd name="connsiteY108" fmla="*/ 635442 h 4293412"/>
              <a:gd name="connsiteX109" fmla="*/ 4845812 w 5518799"/>
              <a:gd name="connsiteY109" fmla="*/ 646177 h 4293412"/>
              <a:gd name="connsiteX110" fmla="*/ 4845812 w 5518799"/>
              <a:gd name="connsiteY110" fmla="*/ 657110 h 4293412"/>
              <a:gd name="connsiteX111" fmla="*/ 4845812 w 5518799"/>
              <a:gd name="connsiteY111" fmla="*/ 660291 h 4293412"/>
              <a:gd name="connsiteX112" fmla="*/ 4845812 w 5518799"/>
              <a:gd name="connsiteY112" fmla="*/ 667646 h 4293412"/>
              <a:gd name="connsiteX113" fmla="*/ 4803144 w 5518799"/>
              <a:gd name="connsiteY113" fmla="*/ 720922 h 4293412"/>
              <a:gd name="connsiteX114" fmla="*/ 4795990 w 5518799"/>
              <a:gd name="connsiteY114" fmla="*/ 717344 h 4293412"/>
              <a:gd name="connsiteX115" fmla="*/ 4799567 w 5518799"/>
              <a:gd name="connsiteY115" fmla="*/ 699652 h 4293412"/>
              <a:gd name="connsiteX116" fmla="*/ 4795990 w 5518799"/>
              <a:gd name="connsiteY116" fmla="*/ 696073 h 4293412"/>
              <a:gd name="connsiteX117" fmla="*/ 4763797 w 5518799"/>
              <a:gd name="connsiteY117" fmla="*/ 728079 h 4293412"/>
              <a:gd name="connsiteX118" fmla="*/ 4753321 w 5518799"/>
              <a:gd name="connsiteY118" fmla="*/ 749549 h 4293412"/>
              <a:gd name="connsiteX119" fmla="*/ 4728282 w 5518799"/>
              <a:gd name="connsiteY119" fmla="*/ 777976 h 4293412"/>
              <a:gd name="connsiteX120" fmla="*/ 4731859 w 5518799"/>
              <a:gd name="connsiteY120" fmla="*/ 792289 h 4293412"/>
              <a:gd name="connsiteX121" fmla="*/ 4739013 w 5518799"/>
              <a:gd name="connsiteY121" fmla="*/ 802825 h 4293412"/>
              <a:gd name="connsiteX122" fmla="*/ 4739013 w 5518799"/>
              <a:gd name="connsiteY122" fmla="*/ 813560 h 4293412"/>
              <a:gd name="connsiteX123" fmla="*/ 4717551 w 5518799"/>
              <a:gd name="connsiteY123" fmla="*/ 852920 h 4293412"/>
              <a:gd name="connsiteX124" fmla="*/ 4753321 w 5518799"/>
              <a:gd name="connsiteY124" fmla="*/ 842186 h 4293412"/>
              <a:gd name="connsiteX125" fmla="*/ 4753321 w 5518799"/>
              <a:gd name="connsiteY125" fmla="*/ 856499 h 4293412"/>
              <a:gd name="connsiteX126" fmla="*/ 4753321 w 5518799"/>
              <a:gd name="connsiteY126" fmla="*/ 867035 h 4293412"/>
              <a:gd name="connsiteX127" fmla="*/ 4763797 w 5518799"/>
              <a:gd name="connsiteY127" fmla="*/ 863456 h 4293412"/>
              <a:gd name="connsiteX128" fmla="*/ 4770951 w 5518799"/>
              <a:gd name="connsiteY128" fmla="*/ 867035 h 4293412"/>
              <a:gd name="connsiteX129" fmla="*/ 3998574 w 5518799"/>
              <a:gd name="connsiteY129" fmla="*/ 1034417 h 4293412"/>
              <a:gd name="connsiteX130" fmla="*/ 3047604 w 5518799"/>
              <a:gd name="connsiteY130" fmla="*/ 1305172 h 4293412"/>
              <a:gd name="connsiteX131" fmla="*/ 3040705 w 5518799"/>
              <a:gd name="connsiteY131" fmla="*/ 1308949 h 4293412"/>
              <a:gd name="connsiteX132" fmla="*/ 3054758 w 5518799"/>
              <a:gd name="connsiteY132" fmla="*/ 1305172 h 4293412"/>
              <a:gd name="connsiteX133" fmla="*/ 3998574 w 5518799"/>
              <a:gd name="connsiteY133" fmla="*/ 1045152 h 4293412"/>
              <a:gd name="connsiteX134" fmla="*/ 4607175 w 5518799"/>
              <a:gd name="connsiteY134" fmla="*/ 924088 h 4293412"/>
              <a:gd name="connsiteX135" fmla="*/ 4774528 w 5518799"/>
              <a:gd name="connsiteY135" fmla="*/ 877769 h 4293412"/>
              <a:gd name="connsiteX136" fmla="*/ 4785259 w 5518799"/>
              <a:gd name="connsiteY136" fmla="*/ 885125 h 4293412"/>
              <a:gd name="connsiteX137" fmla="*/ 4860120 w 5518799"/>
              <a:gd name="connsiteY137" fmla="*/ 874191 h 4293412"/>
              <a:gd name="connsiteX138" fmla="*/ 4860120 w 5518799"/>
              <a:gd name="connsiteY138" fmla="*/ 877769 h 4293412"/>
              <a:gd name="connsiteX139" fmla="*/ 4813875 w 5518799"/>
              <a:gd name="connsiteY139" fmla="*/ 906395 h 4293412"/>
              <a:gd name="connsiteX140" fmla="*/ 4810298 w 5518799"/>
              <a:gd name="connsiteY140" fmla="*/ 916931 h 4293412"/>
              <a:gd name="connsiteX141" fmla="*/ 4820773 w 5518799"/>
              <a:gd name="connsiteY141" fmla="*/ 924088 h 4293412"/>
              <a:gd name="connsiteX142" fmla="*/ 4824350 w 5518799"/>
              <a:gd name="connsiteY142" fmla="*/ 931244 h 4293412"/>
              <a:gd name="connsiteX143" fmla="*/ 4831504 w 5518799"/>
              <a:gd name="connsiteY143" fmla="*/ 931244 h 4293412"/>
              <a:gd name="connsiteX144" fmla="*/ 4899467 w 5518799"/>
              <a:gd name="connsiteY144" fmla="*/ 920510 h 4293412"/>
              <a:gd name="connsiteX145" fmla="*/ 4899467 w 5518799"/>
              <a:gd name="connsiteY145" fmla="*/ 924088 h 4293412"/>
              <a:gd name="connsiteX146" fmla="*/ 4884904 w 5518799"/>
              <a:gd name="connsiteY146" fmla="*/ 938401 h 4293412"/>
              <a:gd name="connsiteX147" fmla="*/ 4674883 w 5518799"/>
              <a:gd name="connsiteY147" fmla="*/ 1009568 h 4293412"/>
              <a:gd name="connsiteX148" fmla="*/ 4001896 w 5518799"/>
              <a:gd name="connsiteY148" fmla="*/ 1166415 h 4293412"/>
              <a:gd name="connsiteX149" fmla="*/ 3671023 w 5518799"/>
              <a:gd name="connsiteY149" fmla="*/ 1251896 h 4293412"/>
              <a:gd name="connsiteX150" fmla="*/ 3435708 w 5518799"/>
              <a:gd name="connsiteY150" fmla="*/ 1305172 h 4293412"/>
              <a:gd name="connsiteX151" fmla="*/ 3731321 w 5518799"/>
              <a:gd name="connsiteY151" fmla="*/ 1219691 h 4293412"/>
              <a:gd name="connsiteX152" fmla="*/ 4318971 w 5518799"/>
              <a:gd name="connsiteY152" fmla="*/ 1066423 h 4293412"/>
              <a:gd name="connsiteX153" fmla="*/ 4372371 w 5518799"/>
              <a:gd name="connsiteY153" fmla="*/ 1037996 h 4293412"/>
              <a:gd name="connsiteX154" fmla="*/ 4322548 w 5518799"/>
              <a:gd name="connsiteY154" fmla="*/ 1034417 h 4293412"/>
              <a:gd name="connsiteX155" fmla="*/ 3720846 w 5518799"/>
              <a:gd name="connsiteY155" fmla="*/ 1180529 h 4293412"/>
              <a:gd name="connsiteX156" fmla="*/ 2762977 w 5518799"/>
              <a:gd name="connsiteY156" fmla="*/ 1444128 h 4293412"/>
              <a:gd name="connsiteX157" fmla="*/ 1523802 w 5518799"/>
              <a:gd name="connsiteY157" fmla="*/ 1878687 h 4293412"/>
              <a:gd name="connsiteX158" fmla="*/ 1488032 w 5518799"/>
              <a:gd name="connsiteY158" fmla="*/ 1900156 h 4293412"/>
              <a:gd name="connsiteX159" fmla="*/ 1534533 w 5518799"/>
              <a:gd name="connsiteY159" fmla="*/ 1892801 h 4293412"/>
              <a:gd name="connsiteX160" fmla="*/ 1523802 w 5518799"/>
              <a:gd name="connsiteY160" fmla="*/ 1892801 h 4293412"/>
              <a:gd name="connsiteX161" fmla="*/ 2235880 w 5518799"/>
              <a:gd name="connsiteY161" fmla="*/ 1654052 h 4293412"/>
              <a:gd name="connsiteX162" fmla="*/ 2485248 w 5518799"/>
              <a:gd name="connsiteY162" fmla="*/ 1607932 h 4293412"/>
              <a:gd name="connsiteX163" fmla="*/ 2235880 w 5518799"/>
              <a:gd name="connsiteY163" fmla="*/ 1686256 h 4293412"/>
              <a:gd name="connsiteX164" fmla="*/ 1506172 w 5518799"/>
              <a:gd name="connsiteY164" fmla="*/ 1995974 h 4293412"/>
              <a:gd name="connsiteX165" fmla="*/ 1509749 w 5518799"/>
              <a:gd name="connsiteY165" fmla="*/ 2006907 h 4293412"/>
              <a:gd name="connsiteX166" fmla="*/ 1509749 w 5518799"/>
              <a:gd name="connsiteY166" fmla="*/ 2014064 h 4293412"/>
              <a:gd name="connsiteX167" fmla="*/ 1541942 w 5518799"/>
              <a:gd name="connsiteY167" fmla="*/ 2003329 h 4293412"/>
              <a:gd name="connsiteX168" fmla="*/ 3282919 w 5518799"/>
              <a:gd name="connsiteY168" fmla="*/ 1408544 h 4293412"/>
              <a:gd name="connsiteX169" fmla="*/ 3289818 w 5518799"/>
              <a:gd name="connsiteY169" fmla="*/ 1404767 h 4293412"/>
              <a:gd name="connsiteX170" fmla="*/ 3560647 w 5518799"/>
              <a:gd name="connsiteY170" fmla="*/ 1333798 h 4293412"/>
              <a:gd name="connsiteX171" fmla="*/ 3592329 w 5518799"/>
              <a:gd name="connsiteY171" fmla="*/ 1319286 h 4293412"/>
              <a:gd name="connsiteX172" fmla="*/ 3585431 w 5518799"/>
              <a:gd name="connsiteY172" fmla="*/ 1315708 h 4293412"/>
              <a:gd name="connsiteX173" fmla="*/ 3688653 w 5518799"/>
              <a:gd name="connsiteY173" fmla="*/ 1280323 h 4293412"/>
              <a:gd name="connsiteX174" fmla="*/ 3720846 w 5518799"/>
              <a:gd name="connsiteY174" fmla="*/ 1266010 h 4293412"/>
              <a:gd name="connsiteX175" fmla="*/ 3919880 w 5518799"/>
              <a:gd name="connsiteY175" fmla="*/ 1230227 h 4293412"/>
              <a:gd name="connsiteX176" fmla="*/ 3856005 w 5518799"/>
              <a:gd name="connsiteY176" fmla="*/ 1248317 h 4293412"/>
              <a:gd name="connsiteX177" fmla="*/ 2638293 w 5518799"/>
              <a:gd name="connsiteY177" fmla="*/ 1696991 h 4293412"/>
              <a:gd name="connsiteX178" fmla="*/ 2634716 w 5518799"/>
              <a:gd name="connsiteY178" fmla="*/ 1704147 h 4293412"/>
              <a:gd name="connsiteX179" fmla="*/ 2656178 w 5518799"/>
              <a:gd name="connsiteY179" fmla="*/ 1700569 h 4293412"/>
              <a:gd name="connsiteX180" fmla="*/ 3781144 w 5518799"/>
              <a:gd name="connsiteY180" fmla="*/ 1305172 h 4293412"/>
              <a:gd name="connsiteX181" fmla="*/ 4194032 w 5518799"/>
              <a:gd name="connsiteY181" fmla="*/ 1216113 h 4293412"/>
              <a:gd name="connsiteX182" fmla="*/ 4222648 w 5518799"/>
              <a:gd name="connsiteY182" fmla="*/ 1201800 h 4293412"/>
              <a:gd name="connsiteX183" fmla="*/ 4197864 w 5518799"/>
              <a:gd name="connsiteY183" fmla="*/ 1198421 h 4293412"/>
              <a:gd name="connsiteX184" fmla="*/ 4051974 w 5518799"/>
              <a:gd name="connsiteY184" fmla="*/ 1230227 h 4293412"/>
              <a:gd name="connsiteX185" fmla="*/ 4233379 w 5518799"/>
              <a:gd name="connsiteY185" fmla="*/ 1187686 h 4293412"/>
              <a:gd name="connsiteX186" fmla="*/ 4329447 w 5518799"/>
              <a:gd name="connsiteY186" fmla="*/ 1176951 h 4293412"/>
              <a:gd name="connsiteX187" fmla="*/ 4358063 w 5518799"/>
              <a:gd name="connsiteY187" fmla="*/ 1166415 h 4293412"/>
              <a:gd name="connsiteX188" fmla="*/ 4361640 w 5518799"/>
              <a:gd name="connsiteY188" fmla="*/ 1162837 h 4293412"/>
              <a:gd name="connsiteX189" fmla="*/ 4884904 w 5518799"/>
              <a:gd name="connsiteY189" fmla="*/ 1041574 h 4293412"/>
              <a:gd name="connsiteX190" fmla="*/ 4909943 w 5518799"/>
              <a:gd name="connsiteY190" fmla="*/ 1056086 h 4293412"/>
              <a:gd name="connsiteX191" fmla="*/ 4909943 w 5518799"/>
              <a:gd name="connsiteY191" fmla="*/ 1059266 h 4293412"/>
              <a:gd name="connsiteX192" fmla="*/ 4838658 w 5518799"/>
              <a:gd name="connsiteY192" fmla="*/ 1109362 h 4293412"/>
              <a:gd name="connsiteX193" fmla="*/ 4842491 w 5518799"/>
              <a:gd name="connsiteY193" fmla="*/ 1119898 h 4293412"/>
              <a:gd name="connsiteX194" fmla="*/ 4845812 w 5518799"/>
              <a:gd name="connsiteY194" fmla="*/ 1123476 h 4293412"/>
              <a:gd name="connsiteX195" fmla="*/ 4845812 w 5518799"/>
              <a:gd name="connsiteY195" fmla="*/ 1130633 h 4293412"/>
              <a:gd name="connsiteX196" fmla="*/ 4831504 w 5518799"/>
              <a:gd name="connsiteY196" fmla="*/ 1159259 h 4293412"/>
              <a:gd name="connsiteX197" fmla="*/ 4831504 w 5518799"/>
              <a:gd name="connsiteY197" fmla="*/ 1162837 h 4293412"/>
              <a:gd name="connsiteX198" fmla="*/ 4863697 w 5518799"/>
              <a:gd name="connsiteY198" fmla="*/ 1159259 h 4293412"/>
              <a:gd name="connsiteX199" fmla="*/ 4877750 w 5518799"/>
              <a:gd name="connsiteY199" fmla="*/ 1151903 h 4293412"/>
              <a:gd name="connsiteX200" fmla="*/ 4884904 w 5518799"/>
              <a:gd name="connsiteY200" fmla="*/ 1194842 h 4293412"/>
              <a:gd name="connsiteX201" fmla="*/ 4895635 w 5518799"/>
              <a:gd name="connsiteY201" fmla="*/ 1201800 h 4293412"/>
              <a:gd name="connsiteX202" fmla="*/ 4924251 w 5518799"/>
              <a:gd name="connsiteY202" fmla="*/ 1223468 h 4293412"/>
              <a:gd name="connsiteX203" fmla="*/ 4920674 w 5518799"/>
              <a:gd name="connsiteY203" fmla="*/ 1223468 h 4293412"/>
              <a:gd name="connsiteX204" fmla="*/ 4870851 w 5518799"/>
              <a:gd name="connsiteY204" fmla="*/ 1269588 h 4293412"/>
              <a:gd name="connsiteX205" fmla="*/ 4860120 w 5518799"/>
              <a:gd name="connsiteY205" fmla="*/ 1273166 h 4293412"/>
              <a:gd name="connsiteX206" fmla="*/ 4781682 w 5518799"/>
              <a:gd name="connsiteY206" fmla="*/ 1372761 h 4293412"/>
              <a:gd name="connsiteX207" fmla="*/ 4781682 w 5518799"/>
              <a:gd name="connsiteY207" fmla="*/ 1379918 h 4293412"/>
              <a:gd name="connsiteX208" fmla="*/ 4795990 w 5518799"/>
              <a:gd name="connsiteY208" fmla="*/ 1379918 h 4293412"/>
              <a:gd name="connsiteX209" fmla="*/ 4792413 w 5518799"/>
              <a:gd name="connsiteY209" fmla="*/ 1383496 h 4293412"/>
              <a:gd name="connsiteX210" fmla="*/ 4785259 w 5518799"/>
              <a:gd name="connsiteY210" fmla="*/ 1390652 h 4293412"/>
              <a:gd name="connsiteX211" fmla="*/ 4785259 w 5518799"/>
              <a:gd name="connsiteY211" fmla="*/ 1397610 h 4293412"/>
              <a:gd name="connsiteX212" fmla="*/ 4795990 w 5518799"/>
              <a:gd name="connsiteY212" fmla="*/ 1397610 h 4293412"/>
              <a:gd name="connsiteX213" fmla="*/ 4806721 w 5518799"/>
              <a:gd name="connsiteY213" fmla="*/ 1397610 h 4293412"/>
              <a:gd name="connsiteX214" fmla="*/ 4884904 w 5518799"/>
              <a:gd name="connsiteY214" fmla="*/ 1383496 h 4293412"/>
              <a:gd name="connsiteX215" fmla="*/ 4888481 w 5518799"/>
              <a:gd name="connsiteY215" fmla="*/ 1390652 h 4293412"/>
              <a:gd name="connsiteX216" fmla="*/ 4888481 w 5518799"/>
              <a:gd name="connsiteY216" fmla="*/ 1397610 h 4293412"/>
              <a:gd name="connsiteX217" fmla="*/ 4877750 w 5518799"/>
              <a:gd name="connsiteY217" fmla="*/ 1404767 h 4293412"/>
              <a:gd name="connsiteX218" fmla="*/ 4739013 w 5518799"/>
              <a:gd name="connsiteY218" fmla="*/ 1472555 h 4293412"/>
              <a:gd name="connsiteX219" fmla="*/ 4724705 w 5518799"/>
              <a:gd name="connsiteY219" fmla="*/ 1483091 h 4293412"/>
              <a:gd name="connsiteX220" fmla="*/ 4393577 w 5518799"/>
              <a:gd name="connsiteY220" fmla="*/ 1704147 h 4293412"/>
              <a:gd name="connsiteX221" fmla="*/ 4375948 w 5518799"/>
              <a:gd name="connsiteY221" fmla="*/ 1711105 h 4293412"/>
              <a:gd name="connsiteX222" fmla="*/ 4244110 w 5518799"/>
              <a:gd name="connsiteY222" fmla="*/ 1771737 h 4293412"/>
              <a:gd name="connsiteX223" fmla="*/ 4229802 w 5518799"/>
              <a:gd name="connsiteY223" fmla="*/ 1778893 h 4293412"/>
              <a:gd name="connsiteX224" fmla="*/ 4158773 w 5518799"/>
              <a:gd name="connsiteY224" fmla="*/ 1835946 h 4293412"/>
              <a:gd name="connsiteX225" fmla="*/ 4158773 w 5518799"/>
              <a:gd name="connsiteY225" fmla="*/ 1839525 h 4293412"/>
              <a:gd name="connsiteX226" fmla="*/ 4187133 w 5518799"/>
              <a:gd name="connsiteY226" fmla="*/ 1835946 h 4293412"/>
              <a:gd name="connsiteX227" fmla="*/ 4119426 w 5518799"/>
              <a:gd name="connsiteY227" fmla="*/ 1867952 h 4293412"/>
              <a:gd name="connsiteX228" fmla="*/ 4108695 w 5518799"/>
              <a:gd name="connsiteY228" fmla="*/ 1875108 h 4293412"/>
              <a:gd name="connsiteX229" fmla="*/ 4112272 w 5518799"/>
              <a:gd name="connsiteY229" fmla="*/ 1882066 h 4293412"/>
              <a:gd name="connsiteX230" fmla="*/ 4187133 w 5518799"/>
              <a:gd name="connsiteY230" fmla="*/ 1871530 h 4293412"/>
              <a:gd name="connsiteX231" fmla="*/ 4205018 w 5518799"/>
              <a:gd name="connsiteY231" fmla="*/ 1867952 h 4293412"/>
              <a:gd name="connsiteX232" fmla="*/ 4742590 w 5518799"/>
              <a:gd name="connsiteY232" fmla="*/ 1732773 h 4293412"/>
              <a:gd name="connsiteX233" fmla="*/ 4756898 w 5518799"/>
              <a:gd name="connsiteY233" fmla="*/ 1729195 h 4293412"/>
              <a:gd name="connsiteX234" fmla="*/ 5020319 w 5518799"/>
              <a:gd name="connsiteY234" fmla="*/ 1657630 h 4293412"/>
              <a:gd name="connsiteX235" fmla="*/ 5031050 w 5518799"/>
              <a:gd name="connsiteY235" fmla="*/ 1654052 h 4293412"/>
              <a:gd name="connsiteX236" fmla="*/ 5233917 w 5518799"/>
              <a:gd name="connsiteY236" fmla="*/ 1604354 h 4293412"/>
              <a:gd name="connsiteX237" fmla="*/ 5233917 w 5518799"/>
              <a:gd name="connsiteY237" fmla="*/ 1607932 h 4293412"/>
              <a:gd name="connsiteX238" fmla="*/ 5233917 w 5518799"/>
              <a:gd name="connsiteY238" fmla="*/ 1618667 h 4293412"/>
              <a:gd name="connsiteX239" fmla="*/ 5237494 w 5518799"/>
              <a:gd name="connsiteY239" fmla="*/ 1622245 h 4293412"/>
              <a:gd name="connsiteX240" fmla="*/ 5237494 w 5518799"/>
              <a:gd name="connsiteY240" fmla="*/ 1632781 h 4293412"/>
              <a:gd name="connsiteX241" fmla="*/ 5205301 w 5518799"/>
              <a:gd name="connsiteY241" fmla="*/ 1650871 h 4293412"/>
              <a:gd name="connsiteX242" fmla="*/ 5208878 w 5518799"/>
              <a:gd name="connsiteY242" fmla="*/ 1657630 h 4293412"/>
              <a:gd name="connsiteX243" fmla="*/ 5379807 w 5518799"/>
              <a:gd name="connsiteY243" fmla="*/ 1629203 h 4293412"/>
              <a:gd name="connsiteX244" fmla="*/ 5312100 w 5518799"/>
              <a:gd name="connsiteY244" fmla="*/ 1672142 h 4293412"/>
              <a:gd name="connsiteX245" fmla="*/ 5390794 w 5518799"/>
              <a:gd name="connsiteY245" fmla="*/ 1746888 h 4293412"/>
              <a:gd name="connsiteX246" fmla="*/ 5394115 w 5518799"/>
              <a:gd name="connsiteY246" fmla="*/ 1775315 h 4293412"/>
              <a:gd name="connsiteX247" fmla="*/ 5376230 w 5518799"/>
              <a:gd name="connsiteY247" fmla="*/ 1789628 h 4293412"/>
              <a:gd name="connsiteX248" fmla="*/ 5379807 w 5518799"/>
              <a:gd name="connsiteY248" fmla="*/ 1789628 h 4293412"/>
              <a:gd name="connsiteX249" fmla="*/ 5401269 w 5518799"/>
              <a:gd name="connsiteY249" fmla="*/ 1807320 h 4293412"/>
              <a:gd name="connsiteX250" fmla="*/ 5408423 w 5518799"/>
              <a:gd name="connsiteY250" fmla="*/ 1807320 h 4293412"/>
              <a:gd name="connsiteX251" fmla="*/ 5412000 w 5518799"/>
              <a:gd name="connsiteY251" fmla="*/ 1814676 h 4293412"/>
              <a:gd name="connsiteX252" fmla="*/ 5412000 w 5518799"/>
              <a:gd name="connsiteY252" fmla="*/ 1821832 h 4293412"/>
              <a:gd name="connsiteX253" fmla="*/ 4678460 w 5518799"/>
              <a:gd name="connsiteY253" fmla="*/ 2049449 h 4293412"/>
              <a:gd name="connsiteX254" fmla="*/ 4667729 w 5518799"/>
              <a:gd name="connsiteY254" fmla="*/ 2049449 h 4293412"/>
              <a:gd name="connsiteX255" fmla="*/ 4635791 w 5518799"/>
              <a:gd name="connsiteY255" fmla="*/ 2056605 h 4293412"/>
              <a:gd name="connsiteX256" fmla="*/ 4635791 w 5518799"/>
              <a:gd name="connsiteY256" fmla="*/ 2053027 h 4293412"/>
              <a:gd name="connsiteX257" fmla="*/ 4639368 w 5518799"/>
              <a:gd name="connsiteY257" fmla="*/ 2049449 h 4293412"/>
              <a:gd name="connsiteX258" fmla="*/ 4639368 w 5518799"/>
              <a:gd name="connsiteY258" fmla="*/ 2042491 h 4293412"/>
              <a:gd name="connsiteX259" fmla="*/ 4632214 w 5518799"/>
              <a:gd name="connsiteY259" fmla="*/ 2042491 h 4293412"/>
              <a:gd name="connsiteX260" fmla="*/ 4632214 w 5518799"/>
              <a:gd name="connsiteY260" fmla="*/ 2038913 h 4293412"/>
              <a:gd name="connsiteX261" fmla="*/ 4749744 w 5518799"/>
              <a:gd name="connsiteY261" fmla="*/ 2006907 h 4293412"/>
              <a:gd name="connsiteX262" fmla="*/ 4760475 w 5518799"/>
              <a:gd name="connsiteY262" fmla="*/ 1995974 h 4293412"/>
              <a:gd name="connsiteX263" fmla="*/ 4753321 w 5518799"/>
              <a:gd name="connsiteY263" fmla="*/ 1992396 h 4293412"/>
              <a:gd name="connsiteX264" fmla="*/ 4379525 w 5518799"/>
              <a:gd name="connsiteY264" fmla="*/ 2081653 h 4293412"/>
              <a:gd name="connsiteX265" fmla="*/ 4553776 w 5518799"/>
              <a:gd name="connsiteY265" fmla="*/ 2014064 h 4293412"/>
              <a:gd name="connsiteX266" fmla="*/ 4568084 w 5518799"/>
              <a:gd name="connsiteY266" fmla="*/ 2017642 h 4293412"/>
              <a:gd name="connsiteX267" fmla="*/ 4575238 w 5518799"/>
              <a:gd name="connsiteY267" fmla="*/ 2017642 h 4293412"/>
              <a:gd name="connsiteX268" fmla="*/ 4582392 w 5518799"/>
              <a:gd name="connsiteY268" fmla="*/ 2006907 h 4293412"/>
              <a:gd name="connsiteX269" fmla="*/ 4660575 w 5518799"/>
              <a:gd name="connsiteY269" fmla="*/ 1989215 h 4293412"/>
              <a:gd name="connsiteX270" fmla="*/ 4674883 w 5518799"/>
              <a:gd name="connsiteY270" fmla="*/ 1982058 h 4293412"/>
              <a:gd name="connsiteX271" fmla="*/ 4728282 w 5518799"/>
              <a:gd name="connsiteY271" fmla="*/ 1960589 h 4293412"/>
              <a:gd name="connsiteX272" fmla="*/ 4632214 w 5518799"/>
              <a:gd name="connsiteY272" fmla="*/ 1967547 h 4293412"/>
              <a:gd name="connsiteX273" fmla="*/ 4614329 w 5518799"/>
              <a:gd name="connsiteY273" fmla="*/ 1974703 h 4293412"/>
              <a:gd name="connsiteX274" fmla="*/ 4582392 w 5518799"/>
              <a:gd name="connsiteY274" fmla="*/ 1978281 h 4293412"/>
              <a:gd name="connsiteX275" fmla="*/ 4692768 w 5518799"/>
              <a:gd name="connsiteY275" fmla="*/ 1949854 h 4293412"/>
              <a:gd name="connsiteX276" fmla="*/ 4699922 w 5518799"/>
              <a:gd name="connsiteY276" fmla="*/ 1942698 h 4293412"/>
              <a:gd name="connsiteX277" fmla="*/ 4696345 w 5518799"/>
              <a:gd name="connsiteY277" fmla="*/ 1939119 h 4293412"/>
              <a:gd name="connsiteX278" fmla="*/ 4493222 w 5518799"/>
              <a:gd name="connsiteY278" fmla="*/ 1978281 h 4293412"/>
              <a:gd name="connsiteX279" fmla="*/ 4475593 w 5518799"/>
              <a:gd name="connsiteY279" fmla="*/ 1982058 h 4293412"/>
              <a:gd name="connsiteX280" fmla="*/ 4486324 w 5518799"/>
              <a:gd name="connsiteY280" fmla="*/ 1974703 h 4293412"/>
              <a:gd name="connsiteX281" fmla="*/ 4479170 w 5518799"/>
              <a:gd name="connsiteY281" fmla="*/ 1967547 h 4293412"/>
              <a:gd name="connsiteX282" fmla="*/ 4429347 w 5518799"/>
              <a:gd name="connsiteY282" fmla="*/ 1974703 h 4293412"/>
              <a:gd name="connsiteX283" fmla="*/ 4425770 w 5518799"/>
              <a:gd name="connsiteY283" fmla="*/ 1974703 h 4293412"/>
              <a:gd name="connsiteX284" fmla="*/ 4418616 w 5518799"/>
              <a:gd name="connsiteY284" fmla="*/ 1978281 h 4293412"/>
              <a:gd name="connsiteX285" fmla="*/ 4390000 w 5518799"/>
              <a:gd name="connsiteY285" fmla="*/ 1985637 h 4293412"/>
              <a:gd name="connsiteX286" fmla="*/ 4382846 w 5518799"/>
              <a:gd name="connsiteY286" fmla="*/ 1982058 h 4293412"/>
              <a:gd name="connsiteX287" fmla="*/ 4390000 w 5518799"/>
              <a:gd name="connsiteY287" fmla="*/ 1978281 h 4293412"/>
              <a:gd name="connsiteX288" fmla="*/ 4593123 w 5518799"/>
              <a:gd name="connsiteY288" fmla="*/ 1896379 h 4293412"/>
              <a:gd name="connsiteX289" fmla="*/ 4532569 w 5518799"/>
              <a:gd name="connsiteY289" fmla="*/ 1900156 h 4293412"/>
              <a:gd name="connsiteX290" fmla="*/ 4518006 w 5518799"/>
              <a:gd name="connsiteY290" fmla="*/ 1903734 h 4293412"/>
              <a:gd name="connsiteX291" fmla="*/ 3994997 w 5518799"/>
              <a:gd name="connsiteY291" fmla="*/ 2077876 h 4293412"/>
              <a:gd name="connsiteX292" fmla="*/ 3984266 w 5518799"/>
              <a:gd name="connsiteY292" fmla="*/ 2081653 h 4293412"/>
              <a:gd name="connsiteX293" fmla="*/ 3991420 w 5518799"/>
              <a:gd name="connsiteY293" fmla="*/ 2081653 h 4293412"/>
              <a:gd name="connsiteX294" fmla="*/ 4005473 w 5518799"/>
              <a:gd name="connsiteY294" fmla="*/ 2088810 h 4293412"/>
              <a:gd name="connsiteX295" fmla="*/ 4023358 w 5518799"/>
              <a:gd name="connsiteY295" fmla="*/ 2085231 h 4293412"/>
              <a:gd name="connsiteX296" fmla="*/ 4058872 w 5518799"/>
              <a:gd name="connsiteY296" fmla="*/ 2077876 h 4293412"/>
              <a:gd name="connsiteX297" fmla="*/ 4055295 w 5518799"/>
              <a:gd name="connsiteY297" fmla="*/ 2081653 h 4293412"/>
              <a:gd name="connsiteX298" fmla="*/ 3962804 w 5518799"/>
              <a:gd name="connsiteY298" fmla="*/ 2153019 h 4293412"/>
              <a:gd name="connsiteX299" fmla="*/ 3944919 w 5518799"/>
              <a:gd name="connsiteY299" fmla="*/ 2156598 h 4293412"/>
              <a:gd name="connsiteX300" fmla="*/ 3938021 w 5518799"/>
              <a:gd name="connsiteY300" fmla="*/ 2160176 h 4293412"/>
              <a:gd name="connsiteX301" fmla="*/ 3934444 w 5518799"/>
              <a:gd name="connsiteY301" fmla="*/ 2153019 h 4293412"/>
              <a:gd name="connsiteX302" fmla="*/ 3930867 w 5518799"/>
              <a:gd name="connsiteY302" fmla="*/ 2149242 h 4293412"/>
              <a:gd name="connsiteX303" fmla="*/ 3827645 w 5518799"/>
              <a:gd name="connsiteY303" fmla="*/ 2185025 h 4293412"/>
              <a:gd name="connsiteX304" fmla="*/ 3813081 w 5518799"/>
              <a:gd name="connsiteY304" fmla="*/ 2191983 h 4293412"/>
              <a:gd name="connsiteX305" fmla="*/ 3642407 w 5518799"/>
              <a:gd name="connsiteY305" fmla="*/ 2266927 h 4293412"/>
              <a:gd name="connsiteX306" fmla="*/ 3642407 w 5518799"/>
              <a:gd name="connsiteY306" fmla="*/ 2270505 h 4293412"/>
              <a:gd name="connsiteX307" fmla="*/ 3699128 w 5518799"/>
              <a:gd name="connsiteY307" fmla="*/ 2266927 h 4293412"/>
              <a:gd name="connsiteX308" fmla="*/ 3617368 w 5518799"/>
              <a:gd name="connsiteY308" fmla="*/ 2313047 h 4293412"/>
              <a:gd name="connsiteX309" fmla="*/ 3617368 w 5518799"/>
              <a:gd name="connsiteY309" fmla="*/ 2316625 h 4293412"/>
              <a:gd name="connsiteX310" fmla="*/ 3710115 w 5518799"/>
              <a:gd name="connsiteY310" fmla="*/ 2295354 h 4293412"/>
              <a:gd name="connsiteX311" fmla="*/ 3542507 w 5518799"/>
              <a:gd name="connsiteY311" fmla="*/ 2362944 h 4293412"/>
              <a:gd name="connsiteX312" fmla="*/ 3521300 w 5518799"/>
              <a:gd name="connsiteY312" fmla="*/ 2370100 h 4293412"/>
              <a:gd name="connsiteX313" fmla="*/ 3421656 w 5518799"/>
              <a:gd name="connsiteY313" fmla="*/ 2398527 h 4293412"/>
              <a:gd name="connsiteX314" fmla="*/ 3400194 w 5518799"/>
              <a:gd name="connsiteY314" fmla="*/ 2405883 h 4293412"/>
              <a:gd name="connsiteX315" fmla="*/ 3371578 w 5518799"/>
              <a:gd name="connsiteY315" fmla="*/ 2430732 h 4293412"/>
              <a:gd name="connsiteX316" fmla="*/ 3371578 w 5518799"/>
              <a:gd name="connsiteY316" fmla="*/ 2434310 h 4293412"/>
              <a:gd name="connsiteX317" fmla="*/ 3727744 w 5518799"/>
              <a:gd name="connsiteY317" fmla="*/ 2316625 h 4293412"/>
              <a:gd name="connsiteX318" fmla="*/ 3742052 w 5518799"/>
              <a:gd name="connsiteY318" fmla="*/ 2305890 h 4293412"/>
              <a:gd name="connsiteX319" fmla="*/ 3752783 w 5518799"/>
              <a:gd name="connsiteY319" fmla="*/ 2302511 h 4293412"/>
              <a:gd name="connsiteX320" fmla="*/ 3859582 w 5518799"/>
              <a:gd name="connsiteY320" fmla="*/ 2288198 h 4293412"/>
              <a:gd name="connsiteX321" fmla="*/ 3745629 w 5518799"/>
              <a:gd name="connsiteY321" fmla="*/ 2338095 h 4293412"/>
              <a:gd name="connsiteX322" fmla="*/ 3724423 w 5518799"/>
              <a:gd name="connsiteY322" fmla="*/ 2341673 h 4293412"/>
              <a:gd name="connsiteX323" fmla="*/ 3528454 w 5518799"/>
              <a:gd name="connsiteY323" fmla="*/ 2409461 h 4293412"/>
              <a:gd name="connsiteX324" fmla="*/ 3510569 w 5518799"/>
              <a:gd name="connsiteY324" fmla="*/ 2416618 h 4293412"/>
              <a:gd name="connsiteX325" fmla="*/ 3275765 w 5518799"/>
              <a:gd name="connsiteY325" fmla="*/ 2509056 h 4293412"/>
              <a:gd name="connsiteX326" fmla="*/ 3642407 w 5518799"/>
              <a:gd name="connsiteY326" fmla="*/ 2384413 h 4293412"/>
              <a:gd name="connsiteX327" fmla="*/ 4642945 w 5518799"/>
              <a:gd name="connsiteY327" fmla="*/ 2081653 h 4293412"/>
              <a:gd name="connsiteX328" fmla="*/ 5159055 w 5518799"/>
              <a:gd name="connsiteY328" fmla="*/ 1928583 h 4293412"/>
              <a:gd name="connsiteX329" fmla="*/ 5518799 w 5518799"/>
              <a:gd name="connsiteY329" fmla="*/ 1825013 h 4293412"/>
              <a:gd name="connsiteX330" fmla="*/ 5397692 w 5518799"/>
              <a:gd name="connsiteY330" fmla="*/ 1910493 h 4293412"/>
              <a:gd name="connsiteX331" fmla="*/ 5468977 w 5518799"/>
              <a:gd name="connsiteY331" fmla="*/ 1928583 h 4293412"/>
              <a:gd name="connsiteX332" fmla="*/ 4941880 w 5518799"/>
              <a:gd name="connsiteY332" fmla="*/ 2106502 h 4293412"/>
              <a:gd name="connsiteX333" fmla="*/ 4347332 w 5518799"/>
              <a:gd name="connsiteY333" fmla="*/ 2298933 h 4293412"/>
              <a:gd name="connsiteX334" fmla="*/ 3831222 w 5518799"/>
              <a:gd name="connsiteY334" fmla="*/ 2462737 h 4293412"/>
              <a:gd name="connsiteX335" fmla="*/ 3813081 w 5518799"/>
              <a:gd name="connsiteY335" fmla="*/ 2448424 h 4293412"/>
              <a:gd name="connsiteX336" fmla="*/ 3806183 w 5518799"/>
              <a:gd name="connsiteY336" fmla="*/ 2476852 h 4293412"/>
              <a:gd name="connsiteX337" fmla="*/ 3207802 w 5518799"/>
              <a:gd name="connsiteY337" fmla="*/ 2715601 h 4293412"/>
              <a:gd name="connsiteX338" fmla="*/ 3549916 w 5518799"/>
              <a:gd name="connsiteY338" fmla="*/ 2601693 h 4293412"/>
              <a:gd name="connsiteX339" fmla="*/ 4169248 w 5518799"/>
              <a:gd name="connsiteY339" fmla="*/ 2384413 h 4293412"/>
              <a:gd name="connsiteX340" fmla="*/ 4678460 w 5518799"/>
              <a:gd name="connsiteY340" fmla="*/ 2234922 h 4293412"/>
              <a:gd name="connsiteX341" fmla="*/ 4692768 w 5518799"/>
              <a:gd name="connsiteY341" fmla="*/ 2231145 h 4293412"/>
              <a:gd name="connsiteX342" fmla="*/ 4746167 w 5518799"/>
              <a:gd name="connsiteY342" fmla="*/ 2206296 h 4293412"/>
              <a:gd name="connsiteX343" fmla="*/ 4756898 w 5518799"/>
              <a:gd name="connsiteY343" fmla="*/ 2206296 h 4293412"/>
              <a:gd name="connsiteX344" fmla="*/ 5355024 w 5518799"/>
              <a:gd name="connsiteY344" fmla="*/ 2003329 h 4293412"/>
              <a:gd name="connsiteX345" fmla="*/ 5362178 w 5518799"/>
              <a:gd name="connsiteY345" fmla="*/ 2006907 h 4293412"/>
              <a:gd name="connsiteX346" fmla="*/ 5390794 w 5518799"/>
              <a:gd name="connsiteY346" fmla="*/ 2028178 h 4293412"/>
              <a:gd name="connsiteX347" fmla="*/ 5390794 w 5518799"/>
              <a:gd name="connsiteY347" fmla="*/ 2038913 h 4293412"/>
              <a:gd name="connsiteX348" fmla="*/ 5365499 w 5518799"/>
              <a:gd name="connsiteY348" fmla="*/ 2074696 h 4293412"/>
              <a:gd name="connsiteX349" fmla="*/ 5358601 w 5518799"/>
              <a:gd name="connsiteY349" fmla="*/ 2074696 h 4293412"/>
              <a:gd name="connsiteX350" fmla="*/ 5355024 w 5518799"/>
              <a:gd name="connsiteY350" fmla="*/ 2077876 h 4293412"/>
              <a:gd name="connsiteX351" fmla="*/ 5355024 w 5518799"/>
              <a:gd name="connsiteY351" fmla="*/ 2081653 h 4293412"/>
              <a:gd name="connsiteX352" fmla="*/ 5369076 w 5518799"/>
              <a:gd name="connsiteY352" fmla="*/ 2092388 h 4293412"/>
              <a:gd name="connsiteX353" fmla="*/ 5319254 w 5518799"/>
              <a:gd name="connsiteY353" fmla="*/ 2117237 h 4293412"/>
              <a:gd name="connsiteX354" fmla="*/ 5312100 w 5518799"/>
              <a:gd name="connsiteY354" fmla="*/ 2124393 h 4293412"/>
              <a:gd name="connsiteX355" fmla="*/ 5294470 w 5518799"/>
              <a:gd name="connsiteY355" fmla="*/ 2170712 h 4293412"/>
              <a:gd name="connsiteX356" fmla="*/ 5287316 w 5518799"/>
              <a:gd name="connsiteY356" fmla="*/ 2177868 h 4293412"/>
              <a:gd name="connsiteX357" fmla="*/ 4731859 w 5518799"/>
              <a:gd name="connsiteY357" fmla="*/ 2370100 h 4293412"/>
              <a:gd name="connsiteX358" fmla="*/ 4728282 w 5518799"/>
              <a:gd name="connsiteY358" fmla="*/ 2366522 h 4293412"/>
              <a:gd name="connsiteX359" fmla="*/ 4724705 w 5518799"/>
              <a:gd name="connsiteY359" fmla="*/ 2362944 h 4293412"/>
              <a:gd name="connsiteX360" fmla="*/ 4553776 w 5518799"/>
              <a:gd name="connsiteY360" fmla="*/ 2405883 h 4293412"/>
              <a:gd name="connsiteX361" fmla="*/ 4678460 w 5518799"/>
              <a:gd name="connsiteY361" fmla="*/ 2362944 h 4293412"/>
              <a:gd name="connsiteX362" fmla="*/ 4685614 w 5518799"/>
              <a:gd name="connsiteY362" fmla="*/ 2355986 h 4293412"/>
              <a:gd name="connsiteX363" fmla="*/ 4681781 w 5518799"/>
              <a:gd name="connsiteY363" fmla="*/ 2352408 h 4293412"/>
              <a:gd name="connsiteX364" fmla="*/ 4461285 w 5518799"/>
              <a:gd name="connsiteY364" fmla="*/ 2409461 h 4293412"/>
              <a:gd name="connsiteX365" fmla="*/ 4479170 w 5518799"/>
              <a:gd name="connsiteY365" fmla="*/ 2391371 h 4293412"/>
              <a:gd name="connsiteX366" fmla="*/ 4479170 w 5518799"/>
              <a:gd name="connsiteY366" fmla="*/ 2388190 h 4293412"/>
              <a:gd name="connsiteX367" fmla="*/ 4468439 w 5518799"/>
              <a:gd name="connsiteY367" fmla="*/ 2391371 h 4293412"/>
              <a:gd name="connsiteX368" fmla="*/ 4603598 w 5518799"/>
              <a:gd name="connsiteY368" fmla="*/ 2341673 h 4293412"/>
              <a:gd name="connsiteX369" fmla="*/ 4614329 w 5518799"/>
              <a:gd name="connsiteY369" fmla="*/ 2338095 h 4293412"/>
              <a:gd name="connsiteX370" fmla="*/ 4710397 w 5518799"/>
              <a:gd name="connsiteY370" fmla="*/ 2313047 h 4293412"/>
              <a:gd name="connsiteX371" fmla="*/ 4717551 w 5518799"/>
              <a:gd name="connsiteY371" fmla="*/ 2305890 h 4293412"/>
              <a:gd name="connsiteX372" fmla="*/ 4713974 w 5518799"/>
              <a:gd name="connsiteY372" fmla="*/ 2302511 h 4293412"/>
              <a:gd name="connsiteX373" fmla="*/ 4589546 w 5518799"/>
              <a:gd name="connsiteY373" fmla="*/ 2323981 h 4293412"/>
              <a:gd name="connsiteX374" fmla="*/ 4575238 w 5518799"/>
              <a:gd name="connsiteY374" fmla="*/ 2327559 h 4293412"/>
              <a:gd name="connsiteX375" fmla="*/ 3873890 w 5518799"/>
              <a:gd name="connsiteY375" fmla="*/ 2573266 h 4293412"/>
              <a:gd name="connsiteX376" fmla="*/ 3870313 w 5518799"/>
              <a:gd name="connsiteY376" fmla="*/ 2573266 h 4293412"/>
              <a:gd name="connsiteX377" fmla="*/ 3492940 w 5518799"/>
              <a:gd name="connsiteY377" fmla="*/ 2701288 h 4293412"/>
              <a:gd name="connsiteX378" fmla="*/ 3599739 w 5518799"/>
              <a:gd name="connsiteY378" fmla="*/ 2669481 h 4293412"/>
              <a:gd name="connsiteX379" fmla="*/ 3485530 w 5518799"/>
              <a:gd name="connsiteY379" fmla="*/ 2712022 h 4293412"/>
              <a:gd name="connsiteX380" fmla="*/ 3475055 w 5518799"/>
              <a:gd name="connsiteY380" fmla="*/ 2712022 h 4293412"/>
              <a:gd name="connsiteX381" fmla="*/ 3481953 w 5518799"/>
              <a:gd name="connsiteY381" fmla="*/ 2704866 h 4293412"/>
              <a:gd name="connsiteX382" fmla="*/ 3129619 w 5518799"/>
              <a:gd name="connsiteY382" fmla="*/ 2822352 h 4293412"/>
              <a:gd name="connsiteX383" fmla="*/ 3108157 w 5518799"/>
              <a:gd name="connsiteY383" fmla="*/ 2833285 h 4293412"/>
              <a:gd name="connsiteX384" fmla="*/ 3090528 w 5518799"/>
              <a:gd name="connsiteY384" fmla="*/ 2872249 h 4293412"/>
              <a:gd name="connsiteX385" fmla="*/ 3065744 w 5518799"/>
              <a:gd name="connsiteY385" fmla="*/ 2879405 h 4293412"/>
              <a:gd name="connsiteX386" fmla="*/ 2905546 w 5518799"/>
              <a:gd name="connsiteY386" fmla="*/ 2943615 h 4293412"/>
              <a:gd name="connsiteX387" fmla="*/ 2883828 w 5518799"/>
              <a:gd name="connsiteY387" fmla="*/ 2950771 h 4293412"/>
              <a:gd name="connsiteX388" fmla="*/ 2780606 w 5518799"/>
              <a:gd name="connsiteY388" fmla="*/ 3018361 h 4293412"/>
              <a:gd name="connsiteX389" fmla="*/ 2759400 w 5518799"/>
              <a:gd name="connsiteY389" fmla="*/ 3029095 h 4293412"/>
              <a:gd name="connsiteX390" fmla="*/ 2670230 w 5518799"/>
              <a:gd name="connsiteY390" fmla="*/ 3061101 h 4293412"/>
              <a:gd name="connsiteX391" fmla="*/ 2645447 w 5518799"/>
              <a:gd name="connsiteY391" fmla="*/ 3075215 h 4293412"/>
              <a:gd name="connsiteX392" fmla="*/ 2620408 w 5518799"/>
              <a:gd name="connsiteY392" fmla="*/ 3103841 h 4293412"/>
              <a:gd name="connsiteX393" fmla="*/ 2616831 w 5518799"/>
              <a:gd name="connsiteY393" fmla="*/ 3110998 h 4293412"/>
              <a:gd name="connsiteX394" fmla="*/ 2634716 w 5518799"/>
              <a:gd name="connsiteY394" fmla="*/ 3110998 h 4293412"/>
              <a:gd name="connsiteX395" fmla="*/ 2631394 w 5518799"/>
              <a:gd name="connsiteY395" fmla="*/ 3118154 h 4293412"/>
              <a:gd name="connsiteX396" fmla="*/ 2481671 w 5518799"/>
              <a:gd name="connsiteY396" fmla="*/ 3203635 h 4293412"/>
              <a:gd name="connsiteX397" fmla="*/ 2502878 w 5518799"/>
              <a:gd name="connsiteY397" fmla="*/ 3207213 h 4293412"/>
              <a:gd name="connsiteX398" fmla="*/ 2527917 w 5518799"/>
              <a:gd name="connsiteY398" fmla="*/ 3192900 h 4293412"/>
              <a:gd name="connsiteX399" fmla="*/ 3129619 w 5518799"/>
              <a:gd name="connsiteY399" fmla="*/ 2957729 h 4293412"/>
              <a:gd name="connsiteX400" fmla="*/ 4144465 w 5518799"/>
              <a:gd name="connsiteY400" fmla="*/ 2587579 h 4293412"/>
              <a:gd name="connsiteX401" fmla="*/ 4158773 w 5518799"/>
              <a:gd name="connsiteY401" fmla="*/ 2580422 h 4293412"/>
              <a:gd name="connsiteX402" fmla="*/ 4229802 w 5518799"/>
              <a:gd name="connsiteY402" fmla="*/ 2562332 h 4293412"/>
              <a:gd name="connsiteX403" fmla="*/ 4244110 w 5518799"/>
              <a:gd name="connsiteY403" fmla="*/ 2555374 h 4293412"/>
              <a:gd name="connsiteX404" fmla="*/ 4390000 w 5518799"/>
              <a:gd name="connsiteY404" fmla="*/ 2509056 h 4293412"/>
              <a:gd name="connsiteX405" fmla="*/ 4884904 w 5518799"/>
              <a:gd name="connsiteY405" fmla="*/ 2341673 h 4293412"/>
              <a:gd name="connsiteX406" fmla="*/ 5294470 w 5518799"/>
              <a:gd name="connsiteY406" fmla="*/ 2195561 h 4293412"/>
              <a:gd name="connsiteX407" fmla="*/ 5337394 w 5518799"/>
              <a:gd name="connsiteY407" fmla="*/ 2231145 h 4293412"/>
              <a:gd name="connsiteX408" fmla="*/ 5333817 w 5518799"/>
              <a:gd name="connsiteY408" fmla="*/ 2231145 h 4293412"/>
              <a:gd name="connsiteX409" fmla="*/ 5330240 w 5518799"/>
              <a:gd name="connsiteY409" fmla="*/ 2231145 h 4293412"/>
              <a:gd name="connsiteX410" fmla="*/ 5326408 w 5518799"/>
              <a:gd name="connsiteY410" fmla="*/ 2234922 h 4293412"/>
              <a:gd name="connsiteX411" fmla="*/ 5319254 w 5518799"/>
              <a:gd name="connsiteY411" fmla="*/ 2238500 h 4293412"/>
              <a:gd name="connsiteX412" fmla="*/ 5262277 w 5518799"/>
              <a:gd name="connsiteY412" fmla="*/ 2259771 h 4293412"/>
              <a:gd name="connsiteX413" fmla="*/ 5311078 w 5518799"/>
              <a:gd name="connsiteY413" fmla="*/ 2244464 h 4293412"/>
              <a:gd name="connsiteX414" fmla="*/ 5394115 w 5518799"/>
              <a:gd name="connsiteY414" fmla="*/ 2231145 h 4293412"/>
              <a:gd name="connsiteX415" fmla="*/ 5055833 w 5518799"/>
              <a:gd name="connsiteY415" fmla="*/ 2362944 h 4293412"/>
              <a:gd name="connsiteX416" fmla="*/ 5113065 w 5518799"/>
              <a:gd name="connsiteY416" fmla="*/ 2352408 h 4293412"/>
              <a:gd name="connsiteX417" fmla="*/ 4756898 w 5518799"/>
              <a:gd name="connsiteY417" fmla="*/ 2484008 h 4293412"/>
              <a:gd name="connsiteX418" fmla="*/ 5176940 w 5518799"/>
              <a:gd name="connsiteY418" fmla="*/ 2341673 h 4293412"/>
              <a:gd name="connsiteX419" fmla="*/ 5123541 w 5518799"/>
              <a:gd name="connsiteY419" fmla="*/ 2348830 h 4293412"/>
              <a:gd name="connsiteX420" fmla="*/ 5287316 w 5518799"/>
              <a:gd name="connsiteY420" fmla="*/ 2305890 h 4293412"/>
              <a:gd name="connsiteX421" fmla="*/ 5269431 w 5518799"/>
              <a:gd name="connsiteY421" fmla="*/ 2320402 h 4293412"/>
              <a:gd name="connsiteX422" fmla="*/ 5280418 w 5518799"/>
              <a:gd name="connsiteY422" fmla="*/ 2320402 h 4293412"/>
              <a:gd name="connsiteX423" fmla="*/ 5258700 w 5518799"/>
              <a:gd name="connsiteY423" fmla="*/ 2331137 h 4293412"/>
              <a:gd name="connsiteX424" fmla="*/ 5258700 w 5518799"/>
              <a:gd name="connsiteY424" fmla="*/ 2338095 h 4293412"/>
              <a:gd name="connsiteX425" fmla="*/ 5180517 w 5518799"/>
              <a:gd name="connsiteY425" fmla="*/ 2384413 h 4293412"/>
              <a:gd name="connsiteX426" fmla="*/ 5326408 w 5518799"/>
              <a:gd name="connsiteY426" fmla="*/ 2370100 h 4293412"/>
              <a:gd name="connsiteX427" fmla="*/ 5205301 w 5518799"/>
              <a:gd name="connsiteY427" fmla="*/ 2419997 h 4293412"/>
              <a:gd name="connsiteX428" fmla="*/ 5212455 w 5518799"/>
              <a:gd name="connsiteY428" fmla="*/ 2427154 h 4293412"/>
              <a:gd name="connsiteX429" fmla="*/ 5127118 w 5518799"/>
              <a:gd name="connsiteY429" fmla="*/ 2455581 h 4293412"/>
              <a:gd name="connsiteX430" fmla="*/ 5070141 w 5518799"/>
              <a:gd name="connsiteY430" fmla="*/ 2469894 h 4293412"/>
              <a:gd name="connsiteX431" fmla="*/ 5066564 w 5518799"/>
              <a:gd name="connsiteY431" fmla="*/ 2469894 h 4293412"/>
              <a:gd name="connsiteX432" fmla="*/ 5059666 w 5518799"/>
              <a:gd name="connsiteY432" fmla="*/ 2469894 h 4293412"/>
              <a:gd name="connsiteX433" fmla="*/ 5057877 w 5518799"/>
              <a:gd name="connsiteY433" fmla="*/ 2470888 h 4293412"/>
              <a:gd name="connsiteX434" fmla="*/ 5027473 w 5518799"/>
              <a:gd name="connsiteY434" fmla="*/ 2473671 h 4293412"/>
              <a:gd name="connsiteX435" fmla="*/ 5102079 w 5518799"/>
              <a:gd name="connsiteY435" fmla="*/ 2430732 h 4293412"/>
              <a:gd name="connsiteX436" fmla="*/ 4924251 w 5518799"/>
              <a:gd name="connsiteY436" fmla="*/ 2484008 h 4293412"/>
              <a:gd name="connsiteX437" fmla="*/ 4981227 w 5518799"/>
              <a:gd name="connsiteY437" fmla="*/ 2484008 h 4293412"/>
              <a:gd name="connsiteX438" fmla="*/ 4842491 w 5518799"/>
              <a:gd name="connsiteY438" fmla="*/ 2519791 h 4293412"/>
              <a:gd name="connsiteX439" fmla="*/ 4874173 w 5518799"/>
              <a:gd name="connsiteY439" fmla="*/ 2516212 h 4293412"/>
              <a:gd name="connsiteX440" fmla="*/ 4596700 w 5518799"/>
              <a:gd name="connsiteY440" fmla="*/ 2616006 h 4293412"/>
              <a:gd name="connsiteX441" fmla="*/ 4290355 w 5518799"/>
              <a:gd name="connsiteY441" fmla="*/ 2690752 h 4293412"/>
              <a:gd name="connsiteX442" fmla="*/ 4422193 w 5518799"/>
              <a:gd name="connsiteY442" fmla="*/ 2633698 h 4293412"/>
              <a:gd name="connsiteX443" fmla="*/ 4304663 w 5518799"/>
              <a:gd name="connsiteY443" fmla="*/ 2647813 h 4293412"/>
              <a:gd name="connsiteX444" fmla="*/ 4407885 w 5518799"/>
              <a:gd name="connsiteY444" fmla="*/ 2605271 h 4293412"/>
              <a:gd name="connsiteX445" fmla="*/ 4411207 w 5518799"/>
              <a:gd name="connsiteY445" fmla="*/ 2598115 h 4293412"/>
              <a:gd name="connsiteX446" fmla="*/ 4390000 w 5518799"/>
              <a:gd name="connsiteY446" fmla="*/ 2594536 h 4293412"/>
              <a:gd name="connsiteX447" fmla="*/ 4625316 w 5518799"/>
              <a:gd name="connsiteY447" fmla="*/ 2491363 h 4293412"/>
              <a:gd name="connsiteX448" fmla="*/ 4607175 w 5518799"/>
              <a:gd name="connsiteY448" fmla="*/ 2487785 h 4293412"/>
              <a:gd name="connsiteX449" fmla="*/ 4646522 w 5518799"/>
              <a:gd name="connsiteY449" fmla="*/ 2469894 h 4293412"/>
              <a:gd name="connsiteX450" fmla="*/ 4461285 w 5518799"/>
              <a:gd name="connsiteY450" fmla="*/ 2509056 h 4293412"/>
              <a:gd name="connsiteX451" fmla="*/ 4443400 w 5518799"/>
              <a:gd name="connsiteY451" fmla="*/ 2512634 h 4293412"/>
              <a:gd name="connsiteX452" fmla="*/ 4340178 w 5518799"/>
              <a:gd name="connsiteY452" fmla="*/ 2548218 h 4293412"/>
              <a:gd name="connsiteX453" fmla="*/ 4318971 w 5518799"/>
              <a:gd name="connsiteY453" fmla="*/ 2551796 h 4293412"/>
              <a:gd name="connsiteX454" fmla="*/ 4044820 w 5518799"/>
              <a:gd name="connsiteY454" fmla="*/ 2644234 h 4293412"/>
              <a:gd name="connsiteX455" fmla="*/ 4023358 w 5518799"/>
              <a:gd name="connsiteY455" fmla="*/ 2647813 h 4293412"/>
              <a:gd name="connsiteX456" fmla="*/ 3969958 w 5518799"/>
              <a:gd name="connsiteY456" fmla="*/ 2658746 h 4293412"/>
              <a:gd name="connsiteX457" fmla="*/ 3955650 w 5518799"/>
              <a:gd name="connsiteY457" fmla="*/ 2665903 h 4293412"/>
              <a:gd name="connsiteX458" fmla="*/ 3378732 w 5518799"/>
              <a:gd name="connsiteY458" fmla="*/ 2882983 h 4293412"/>
              <a:gd name="connsiteX459" fmla="*/ 3361102 w 5518799"/>
              <a:gd name="connsiteY459" fmla="*/ 2893718 h 4293412"/>
              <a:gd name="connsiteX460" fmla="*/ 3346794 w 5518799"/>
              <a:gd name="connsiteY460" fmla="*/ 2904254 h 4293412"/>
              <a:gd name="connsiteX461" fmla="*/ 3204481 w 5518799"/>
              <a:gd name="connsiteY461" fmla="*/ 2957729 h 4293412"/>
              <a:gd name="connsiteX462" fmla="*/ 3183019 w 5518799"/>
              <a:gd name="connsiteY462" fmla="*/ 2964886 h 4293412"/>
              <a:gd name="connsiteX463" fmla="*/ 3136773 w 5518799"/>
              <a:gd name="connsiteY463" fmla="*/ 2968464 h 4293412"/>
              <a:gd name="connsiteX464" fmla="*/ 3126042 w 5518799"/>
              <a:gd name="connsiteY464" fmla="*/ 2975620 h 4293412"/>
              <a:gd name="connsiteX465" fmla="*/ 3133196 w 5518799"/>
              <a:gd name="connsiteY465" fmla="*/ 2979397 h 4293412"/>
              <a:gd name="connsiteX466" fmla="*/ 3129619 w 5518799"/>
              <a:gd name="connsiteY466" fmla="*/ 2986156 h 4293412"/>
              <a:gd name="connsiteX467" fmla="*/ 3111990 w 5518799"/>
              <a:gd name="connsiteY467" fmla="*/ 2986156 h 4293412"/>
              <a:gd name="connsiteX468" fmla="*/ 3094105 w 5518799"/>
              <a:gd name="connsiteY468" fmla="*/ 2986156 h 4293412"/>
              <a:gd name="connsiteX469" fmla="*/ 2649024 w 5518799"/>
              <a:gd name="connsiteY469" fmla="*/ 3189322 h 4293412"/>
              <a:gd name="connsiteX470" fmla="*/ 2624240 w 5518799"/>
              <a:gd name="connsiteY470" fmla="*/ 3196478 h 4293412"/>
              <a:gd name="connsiteX471" fmla="*/ 2567008 w 5518799"/>
              <a:gd name="connsiteY471" fmla="*/ 3221327 h 4293412"/>
              <a:gd name="connsiteX472" fmla="*/ 2567008 w 5518799"/>
              <a:gd name="connsiteY472" fmla="*/ 3224906 h 4293412"/>
              <a:gd name="connsiteX473" fmla="*/ 2599201 w 5518799"/>
              <a:gd name="connsiteY473" fmla="*/ 3228484 h 4293412"/>
              <a:gd name="connsiteX474" fmla="*/ 2627817 w 5518799"/>
              <a:gd name="connsiteY474" fmla="*/ 3214171 h 4293412"/>
              <a:gd name="connsiteX475" fmla="*/ 2841415 w 5518799"/>
              <a:gd name="connsiteY475" fmla="*/ 3118154 h 4293412"/>
              <a:gd name="connsiteX476" fmla="*/ 2844992 w 5518799"/>
              <a:gd name="connsiteY476" fmla="*/ 3121733 h 4293412"/>
              <a:gd name="connsiteX477" fmla="*/ 2809222 w 5518799"/>
              <a:gd name="connsiteY477" fmla="*/ 3153937 h 4293412"/>
              <a:gd name="connsiteX478" fmla="*/ 2784183 w 5518799"/>
              <a:gd name="connsiteY478" fmla="*/ 3160696 h 4293412"/>
              <a:gd name="connsiteX479" fmla="*/ 2556277 w 5518799"/>
              <a:gd name="connsiteY479" fmla="*/ 3260688 h 4293412"/>
              <a:gd name="connsiteX480" fmla="*/ 2527917 w 5518799"/>
              <a:gd name="connsiteY480" fmla="*/ 3274802 h 4293412"/>
              <a:gd name="connsiteX481" fmla="*/ 2325050 w 5518799"/>
              <a:gd name="connsiteY481" fmla="*/ 3378174 h 4293412"/>
              <a:gd name="connsiteX482" fmla="*/ 2321473 w 5518799"/>
              <a:gd name="connsiteY482" fmla="*/ 3385132 h 4293412"/>
              <a:gd name="connsiteX483" fmla="*/ 2321473 w 5518799"/>
              <a:gd name="connsiteY483" fmla="*/ 3392288 h 4293412"/>
              <a:gd name="connsiteX484" fmla="*/ 584073 w 5518799"/>
              <a:gd name="connsiteY484" fmla="*/ 4225823 h 4293412"/>
              <a:gd name="connsiteX485" fmla="*/ 544726 w 5518799"/>
              <a:gd name="connsiteY485" fmla="*/ 4239937 h 4293412"/>
              <a:gd name="connsiteX486" fmla="*/ 380950 w 5518799"/>
              <a:gd name="connsiteY486" fmla="*/ 4293412 h 4293412"/>
              <a:gd name="connsiteX487" fmla="*/ 626741 w 5518799"/>
              <a:gd name="connsiteY487" fmla="*/ 4150878 h 4293412"/>
              <a:gd name="connsiteX488" fmla="*/ 420297 w 5518799"/>
              <a:gd name="connsiteY488" fmla="*/ 4232781 h 4293412"/>
              <a:gd name="connsiteX489" fmla="*/ 665833 w 5518799"/>
              <a:gd name="connsiteY489" fmla="*/ 4090446 h 4293412"/>
              <a:gd name="connsiteX490" fmla="*/ 491326 w 5518799"/>
              <a:gd name="connsiteY490" fmla="*/ 4133186 h 4293412"/>
              <a:gd name="connsiteX491" fmla="*/ 587394 w 5518799"/>
              <a:gd name="connsiteY491" fmla="*/ 4079910 h 4293412"/>
              <a:gd name="connsiteX492" fmla="*/ 2470940 w 5518799"/>
              <a:gd name="connsiteY492" fmla="*/ 3185744 h 4293412"/>
              <a:gd name="connsiteX493" fmla="*/ 2492402 w 5518799"/>
              <a:gd name="connsiteY493" fmla="*/ 3171629 h 4293412"/>
              <a:gd name="connsiteX494" fmla="*/ 2691692 w 5518799"/>
              <a:gd name="connsiteY494" fmla="*/ 3036252 h 4293412"/>
              <a:gd name="connsiteX495" fmla="*/ 2702423 w 5518799"/>
              <a:gd name="connsiteY495" fmla="*/ 3021939 h 4293412"/>
              <a:gd name="connsiteX496" fmla="*/ 2677384 w 5518799"/>
              <a:gd name="connsiteY496" fmla="*/ 3025517 h 4293412"/>
              <a:gd name="connsiteX497" fmla="*/ 2342679 w 5518799"/>
              <a:gd name="connsiteY497" fmla="*/ 3185744 h 4293412"/>
              <a:gd name="connsiteX498" fmla="*/ 2317896 w 5518799"/>
              <a:gd name="connsiteY498" fmla="*/ 3192900 h 4293412"/>
              <a:gd name="connsiteX499" fmla="*/ 2292857 w 5518799"/>
              <a:gd name="connsiteY499" fmla="*/ 3200057 h 4293412"/>
              <a:gd name="connsiteX500" fmla="*/ 1684000 w 5518799"/>
              <a:gd name="connsiteY500" fmla="*/ 3499040 h 4293412"/>
              <a:gd name="connsiteX501" fmla="*/ 1651807 w 5518799"/>
              <a:gd name="connsiteY501" fmla="*/ 3513551 h 4293412"/>
              <a:gd name="connsiteX502" fmla="*/ 733540 w 5518799"/>
              <a:gd name="connsiteY502" fmla="*/ 3894437 h 4293412"/>
              <a:gd name="connsiteX503" fmla="*/ 697770 w 5518799"/>
              <a:gd name="connsiteY503" fmla="*/ 3912527 h 4293412"/>
              <a:gd name="connsiteX504" fmla="*/ 573342 w 5518799"/>
              <a:gd name="connsiteY504" fmla="*/ 3955068 h 4293412"/>
              <a:gd name="connsiteX505" fmla="*/ 548303 w 5518799"/>
              <a:gd name="connsiteY505" fmla="*/ 3958647 h 4293412"/>
              <a:gd name="connsiteX506" fmla="*/ 576919 w 5518799"/>
              <a:gd name="connsiteY506" fmla="*/ 3933798 h 4293412"/>
              <a:gd name="connsiteX507" fmla="*/ 565932 w 5518799"/>
              <a:gd name="connsiteY507" fmla="*/ 3930219 h 4293412"/>
              <a:gd name="connsiteX508" fmla="*/ 498480 w 5518799"/>
              <a:gd name="connsiteY508" fmla="*/ 3951490 h 4293412"/>
              <a:gd name="connsiteX509" fmla="*/ 502057 w 5518799"/>
              <a:gd name="connsiteY509" fmla="*/ 3930219 h 4293412"/>
              <a:gd name="connsiteX510" fmla="*/ 527096 w 5518799"/>
              <a:gd name="connsiteY510" fmla="*/ 3919683 h 4293412"/>
              <a:gd name="connsiteX511" fmla="*/ 523519 w 5518799"/>
              <a:gd name="connsiteY511" fmla="*/ 3908949 h 4293412"/>
              <a:gd name="connsiteX512" fmla="*/ 544726 w 5518799"/>
              <a:gd name="connsiteY512" fmla="*/ 3891057 h 4293412"/>
              <a:gd name="connsiteX513" fmla="*/ 494903 w 5518799"/>
              <a:gd name="connsiteY513" fmla="*/ 3883901 h 4293412"/>
              <a:gd name="connsiteX514" fmla="*/ 512533 w 5518799"/>
              <a:gd name="connsiteY514" fmla="*/ 3859052 h 4293412"/>
              <a:gd name="connsiteX515" fmla="*/ 512533 w 5518799"/>
              <a:gd name="connsiteY515" fmla="*/ 3855474 h 4293412"/>
              <a:gd name="connsiteX516" fmla="*/ 508956 w 5518799"/>
              <a:gd name="connsiteY516" fmla="*/ 3848317 h 4293412"/>
              <a:gd name="connsiteX517" fmla="*/ 384527 w 5518799"/>
              <a:gd name="connsiteY517" fmla="*/ 3880323 h 4293412"/>
              <a:gd name="connsiteX518" fmla="*/ 491326 w 5518799"/>
              <a:gd name="connsiteY518" fmla="*/ 3777149 h 4293412"/>
              <a:gd name="connsiteX519" fmla="*/ 409566 w 5518799"/>
              <a:gd name="connsiteY519" fmla="*/ 3805577 h 4293412"/>
              <a:gd name="connsiteX520" fmla="*/ 527096 w 5518799"/>
              <a:gd name="connsiteY520" fmla="*/ 3734210 h 4293412"/>
              <a:gd name="connsiteX521" fmla="*/ 420297 w 5518799"/>
              <a:gd name="connsiteY521" fmla="*/ 3755680 h 4293412"/>
              <a:gd name="connsiteX522" fmla="*/ 420297 w 5518799"/>
              <a:gd name="connsiteY522" fmla="*/ 3751903 h 4293412"/>
              <a:gd name="connsiteX523" fmla="*/ 498480 w 5518799"/>
              <a:gd name="connsiteY523" fmla="*/ 3702205 h 4293412"/>
              <a:gd name="connsiteX524" fmla="*/ 537572 w 5518799"/>
              <a:gd name="connsiteY524" fmla="*/ 3677356 h 4293412"/>
              <a:gd name="connsiteX525" fmla="*/ 1602240 w 5518799"/>
              <a:gd name="connsiteY525" fmla="*/ 3189322 h 4293412"/>
              <a:gd name="connsiteX526" fmla="*/ 356167 w 5518799"/>
              <a:gd name="connsiteY526" fmla="*/ 3652308 h 4293412"/>
              <a:gd name="connsiteX527" fmla="*/ 420297 w 5518799"/>
              <a:gd name="connsiteY527" fmla="*/ 3616724 h 4293412"/>
              <a:gd name="connsiteX528" fmla="*/ 420297 w 5518799"/>
              <a:gd name="connsiteY528" fmla="*/ 3613146 h 4293412"/>
              <a:gd name="connsiteX529" fmla="*/ 149723 w 5518799"/>
              <a:gd name="connsiteY529" fmla="*/ 3656085 h 4293412"/>
              <a:gd name="connsiteX530" fmla="*/ 195969 w 5518799"/>
              <a:gd name="connsiteY530" fmla="*/ 3620303 h 4293412"/>
              <a:gd name="connsiteX531" fmla="*/ 124429 w 5518799"/>
              <a:gd name="connsiteY531" fmla="*/ 3623881 h 4293412"/>
              <a:gd name="connsiteX532" fmla="*/ 277728 w 5518799"/>
              <a:gd name="connsiteY532" fmla="*/ 3488702 h 4293412"/>
              <a:gd name="connsiteX533" fmla="*/ 160199 w 5518799"/>
              <a:gd name="connsiteY533" fmla="*/ 3499040 h 4293412"/>
              <a:gd name="connsiteX534" fmla="*/ 184982 w 5518799"/>
              <a:gd name="connsiteY534" fmla="*/ 3477769 h 4293412"/>
              <a:gd name="connsiteX535" fmla="*/ 0 w 5518799"/>
              <a:gd name="connsiteY535" fmla="*/ 3488702 h 4293412"/>
              <a:gd name="connsiteX536" fmla="*/ 74606 w 5518799"/>
              <a:gd name="connsiteY536" fmla="*/ 3435227 h 4293412"/>
              <a:gd name="connsiteX537" fmla="*/ 96068 w 5518799"/>
              <a:gd name="connsiteY537" fmla="*/ 3424493 h 4293412"/>
              <a:gd name="connsiteX538" fmla="*/ 106799 w 5518799"/>
              <a:gd name="connsiteY538" fmla="*/ 3417336 h 4293412"/>
              <a:gd name="connsiteX539" fmla="*/ 128005 w 5518799"/>
              <a:gd name="connsiteY539" fmla="*/ 3395867 h 4293412"/>
              <a:gd name="connsiteX540" fmla="*/ 199545 w 5518799"/>
              <a:gd name="connsiteY540" fmla="*/ 3367439 h 4293412"/>
              <a:gd name="connsiteX541" fmla="*/ 203123 w 5518799"/>
              <a:gd name="connsiteY541" fmla="*/ 3367439 h 4293412"/>
              <a:gd name="connsiteX542" fmla="*/ 188559 w 5518799"/>
              <a:gd name="connsiteY542" fmla="*/ 3381554 h 4293412"/>
              <a:gd name="connsiteX543" fmla="*/ 220752 w 5518799"/>
              <a:gd name="connsiteY543" fmla="*/ 3378174 h 4293412"/>
              <a:gd name="connsiteX544" fmla="*/ 234804 w 5518799"/>
              <a:gd name="connsiteY544" fmla="*/ 3367439 h 4293412"/>
              <a:gd name="connsiteX545" fmla="*/ 259843 w 5518799"/>
              <a:gd name="connsiteY545" fmla="*/ 3360283 h 4293412"/>
              <a:gd name="connsiteX546" fmla="*/ 309921 w 5518799"/>
              <a:gd name="connsiteY546" fmla="*/ 3342590 h 4293412"/>
              <a:gd name="connsiteX547" fmla="*/ 295358 w 5518799"/>
              <a:gd name="connsiteY547" fmla="*/ 3339012 h 4293412"/>
              <a:gd name="connsiteX548" fmla="*/ 295358 w 5518799"/>
              <a:gd name="connsiteY548" fmla="*/ 3331856 h 4293412"/>
              <a:gd name="connsiteX549" fmla="*/ 384527 w 5518799"/>
              <a:gd name="connsiteY549" fmla="*/ 3253532 h 4293412"/>
              <a:gd name="connsiteX550" fmla="*/ 423619 w 5518799"/>
              <a:gd name="connsiteY550" fmla="*/ 3232261 h 4293412"/>
              <a:gd name="connsiteX551" fmla="*/ 544726 w 5518799"/>
              <a:gd name="connsiteY551" fmla="*/ 3185744 h 4293412"/>
              <a:gd name="connsiteX552" fmla="*/ 584073 w 5518799"/>
              <a:gd name="connsiteY552" fmla="*/ 3164473 h 4293412"/>
              <a:gd name="connsiteX553" fmla="*/ 733540 w 5518799"/>
              <a:gd name="connsiteY553" fmla="*/ 3061101 h 4293412"/>
              <a:gd name="connsiteX554" fmla="*/ 776209 w 5518799"/>
              <a:gd name="connsiteY554" fmla="*/ 3046788 h 4293412"/>
              <a:gd name="connsiteX555" fmla="*/ 779530 w 5518799"/>
              <a:gd name="connsiteY555" fmla="*/ 3043210 h 4293412"/>
              <a:gd name="connsiteX556" fmla="*/ 815300 w 5518799"/>
              <a:gd name="connsiteY556" fmla="*/ 3029095 h 4293412"/>
              <a:gd name="connsiteX557" fmla="*/ 1114491 w 5518799"/>
              <a:gd name="connsiteY557" fmla="*/ 2868869 h 4293412"/>
              <a:gd name="connsiteX558" fmla="*/ 206444 w 5518799"/>
              <a:gd name="connsiteY558" fmla="*/ 3139425 h 4293412"/>
              <a:gd name="connsiteX559" fmla="*/ 206444 w 5518799"/>
              <a:gd name="connsiteY559" fmla="*/ 3135847 h 4293412"/>
              <a:gd name="connsiteX560" fmla="*/ 1402950 w 5518799"/>
              <a:gd name="connsiteY560" fmla="*/ 2697908 h 4293412"/>
              <a:gd name="connsiteX561" fmla="*/ 1349551 w 5518799"/>
              <a:gd name="connsiteY561" fmla="*/ 2754961 h 4293412"/>
              <a:gd name="connsiteX562" fmla="*/ 1783900 w 5518799"/>
              <a:gd name="connsiteY562" fmla="*/ 2562332 h 4293412"/>
              <a:gd name="connsiteX563" fmla="*/ 1691154 w 5518799"/>
              <a:gd name="connsiteY563" fmla="*/ 2576844 h 4293412"/>
              <a:gd name="connsiteX564" fmla="*/ 1769592 w 5518799"/>
              <a:gd name="connsiteY564" fmla="*/ 2533905 h 4293412"/>
              <a:gd name="connsiteX565" fmla="*/ 1605817 w 5518799"/>
              <a:gd name="connsiteY565" fmla="*/ 2523369 h 4293412"/>
              <a:gd name="connsiteX566" fmla="*/ 1648486 w 5518799"/>
              <a:gd name="connsiteY566" fmla="*/ 2491363 h 4293412"/>
              <a:gd name="connsiteX567" fmla="*/ 1221290 w 5518799"/>
              <a:gd name="connsiteY567" fmla="*/ 2533905 h 4293412"/>
              <a:gd name="connsiteX568" fmla="*/ 1303050 w 5518799"/>
              <a:gd name="connsiteY568" fmla="*/ 2484008 h 4293412"/>
              <a:gd name="connsiteX569" fmla="*/ 1153582 w 5518799"/>
              <a:gd name="connsiteY569" fmla="*/ 2530525 h 4293412"/>
              <a:gd name="connsiteX570" fmla="*/ 1345974 w 5518799"/>
              <a:gd name="connsiteY570" fmla="*/ 2388190 h 4293412"/>
              <a:gd name="connsiteX571" fmla="*/ 1061091 w 5518799"/>
              <a:gd name="connsiteY571" fmla="*/ 2462737 h 4293412"/>
              <a:gd name="connsiteX572" fmla="*/ 1534533 w 5518799"/>
              <a:gd name="connsiteY572" fmla="*/ 2302511 h 4293412"/>
              <a:gd name="connsiteX573" fmla="*/ 1246073 w 5518799"/>
              <a:gd name="connsiteY573" fmla="*/ 2362944 h 4293412"/>
              <a:gd name="connsiteX574" fmla="*/ 1587932 w 5518799"/>
              <a:gd name="connsiteY574" fmla="*/ 2252614 h 4293412"/>
              <a:gd name="connsiteX575" fmla="*/ 1627024 w 5518799"/>
              <a:gd name="connsiteY575" fmla="*/ 2242078 h 4293412"/>
              <a:gd name="connsiteX576" fmla="*/ 1644909 w 5518799"/>
              <a:gd name="connsiteY576" fmla="*/ 2231145 h 4293412"/>
              <a:gd name="connsiteX577" fmla="*/ 1630601 w 5518799"/>
              <a:gd name="connsiteY577" fmla="*/ 2231145 h 4293412"/>
              <a:gd name="connsiteX578" fmla="*/ 1488032 w 5518799"/>
              <a:gd name="connsiteY578" fmla="*/ 2248837 h 4293412"/>
              <a:gd name="connsiteX579" fmla="*/ 1459927 w 5518799"/>
              <a:gd name="connsiteY579" fmla="*/ 2263349 h 4293412"/>
              <a:gd name="connsiteX580" fmla="*/ 1434632 w 5518799"/>
              <a:gd name="connsiteY580" fmla="*/ 2266927 h 4293412"/>
              <a:gd name="connsiteX581" fmla="*/ 1438465 w 5518799"/>
              <a:gd name="connsiteY581" fmla="*/ 2259771 h 4293412"/>
              <a:gd name="connsiteX582" fmla="*/ 1452773 w 5518799"/>
              <a:gd name="connsiteY582" fmla="*/ 2248837 h 4293412"/>
              <a:gd name="connsiteX583" fmla="*/ 1449196 w 5518799"/>
              <a:gd name="connsiteY583" fmla="*/ 2242078 h 4293412"/>
              <a:gd name="connsiteX584" fmla="*/ 1438465 w 5518799"/>
              <a:gd name="connsiteY584" fmla="*/ 2242078 h 4293412"/>
              <a:gd name="connsiteX585" fmla="*/ 1434632 w 5518799"/>
              <a:gd name="connsiteY585" fmla="*/ 2231145 h 4293412"/>
              <a:gd name="connsiteX586" fmla="*/ 1570047 w 5518799"/>
              <a:gd name="connsiteY586" fmla="*/ 2167134 h 4293412"/>
              <a:gd name="connsiteX587" fmla="*/ 1598663 w 5518799"/>
              <a:gd name="connsiteY587" fmla="*/ 2153019 h 4293412"/>
              <a:gd name="connsiteX588" fmla="*/ 1602240 w 5518799"/>
              <a:gd name="connsiteY588" fmla="*/ 2131550 h 4293412"/>
              <a:gd name="connsiteX589" fmla="*/ 1509749 w 5518799"/>
              <a:gd name="connsiteY589" fmla="*/ 2149242 h 4293412"/>
              <a:gd name="connsiteX590" fmla="*/ 1477556 w 5518799"/>
              <a:gd name="connsiteY590" fmla="*/ 2167134 h 4293412"/>
              <a:gd name="connsiteX591" fmla="*/ 1413426 w 5518799"/>
              <a:gd name="connsiteY591" fmla="*/ 2195561 h 4293412"/>
              <a:gd name="connsiteX592" fmla="*/ 1402950 w 5518799"/>
              <a:gd name="connsiteY592" fmla="*/ 2185025 h 4293412"/>
              <a:gd name="connsiteX593" fmla="*/ 1445619 w 5518799"/>
              <a:gd name="connsiteY593" fmla="*/ 2145664 h 4293412"/>
              <a:gd name="connsiteX594" fmla="*/ 1431311 w 5518799"/>
              <a:gd name="connsiteY594" fmla="*/ 2131550 h 4293412"/>
              <a:gd name="connsiteX595" fmla="*/ 1296151 w 5518799"/>
              <a:gd name="connsiteY595" fmla="*/ 2185025 h 4293412"/>
              <a:gd name="connsiteX596" fmla="*/ 1367180 w 5518799"/>
              <a:gd name="connsiteY596" fmla="*/ 2110080 h 4293412"/>
              <a:gd name="connsiteX597" fmla="*/ 1367180 w 5518799"/>
              <a:gd name="connsiteY597" fmla="*/ 2106502 h 4293412"/>
              <a:gd name="connsiteX598" fmla="*/ 184982 w 5518799"/>
              <a:gd name="connsiteY598" fmla="*/ 2533905 h 4293412"/>
              <a:gd name="connsiteX599" fmla="*/ 149723 w 5518799"/>
              <a:gd name="connsiteY599" fmla="*/ 2530525 h 4293412"/>
              <a:gd name="connsiteX600" fmla="*/ 156621 w 5518799"/>
              <a:gd name="connsiteY600" fmla="*/ 2516212 h 4293412"/>
              <a:gd name="connsiteX601" fmla="*/ 220752 w 5518799"/>
              <a:gd name="connsiteY601" fmla="*/ 2462737 h 4293412"/>
              <a:gd name="connsiteX602" fmla="*/ 220752 w 5518799"/>
              <a:gd name="connsiteY602" fmla="*/ 2459159 h 4293412"/>
              <a:gd name="connsiteX603" fmla="*/ 56976 w 5518799"/>
              <a:gd name="connsiteY603" fmla="*/ 2509056 h 4293412"/>
              <a:gd name="connsiteX604" fmla="*/ 28616 w 5518799"/>
              <a:gd name="connsiteY604" fmla="*/ 2509056 h 4293412"/>
              <a:gd name="connsiteX605" fmla="*/ 21206 w 5518799"/>
              <a:gd name="connsiteY605" fmla="*/ 2502098 h 4293412"/>
              <a:gd name="connsiteX606" fmla="*/ 56976 w 5518799"/>
              <a:gd name="connsiteY606" fmla="*/ 2476852 h 4293412"/>
              <a:gd name="connsiteX607" fmla="*/ 1217457 w 5518799"/>
              <a:gd name="connsiteY607" fmla="*/ 2046069 h 4293412"/>
              <a:gd name="connsiteX608" fmla="*/ 1206982 w 5518799"/>
              <a:gd name="connsiteY608" fmla="*/ 2028178 h 4293412"/>
              <a:gd name="connsiteX609" fmla="*/ 331128 w 5518799"/>
              <a:gd name="connsiteY609" fmla="*/ 2320402 h 4293412"/>
              <a:gd name="connsiteX610" fmla="*/ 284882 w 5518799"/>
              <a:gd name="connsiteY610" fmla="*/ 2305890 h 4293412"/>
              <a:gd name="connsiteX611" fmla="*/ 338282 w 5518799"/>
              <a:gd name="connsiteY611" fmla="*/ 2256192 h 4293412"/>
              <a:gd name="connsiteX612" fmla="*/ 10731 w 5518799"/>
              <a:gd name="connsiteY612" fmla="*/ 2370100 h 4293412"/>
              <a:gd name="connsiteX613" fmla="*/ 327551 w 5518799"/>
              <a:gd name="connsiteY613" fmla="*/ 2231145 h 4293412"/>
              <a:gd name="connsiteX614" fmla="*/ 241958 w 5518799"/>
              <a:gd name="connsiteY614" fmla="*/ 2245657 h 4293412"/>
              <a:gd name="connsiteX615" fmla="*/ 373796 w 5518799"/>
              <a:gd name="connsiteY615" fmla="*/ 2185025 h 4293412"/>
              <a:gd name="connsiteX616" fmla="*/ 309921 w 5518799"/>
              <a:gd name="connsiteY616" fmla="*/ 2170712 h 4293412"/>
              <a:gd name="connsiteX617" fmla="*/ 1022000 w 5518799"/>
              <a:gd name="connsiteY617" fmla="*/ 1921427 h 4293412"/>
              <a:gd name="connsiteX618" fmla="*/ 1025321 w 5518799"/>
              <a:gd name="connsiteY618" fmla="*/ 1921427 h 4293412"/>
              <a:gd name="connsiteX619" fmla="*/ 1036052 w 5518799"/>
              <a:gd name="connsiteY619" fmla="*/ 1900156 h 4293412"/>
              <a:gd name="connsiteX620" fmla="*/ 1022000 w 5518799"/>
              <a:gd name="connsiteY620" fmla="*/ 1857217 h 4293412"/>
              <a:gd name="connsiteX621" fmla="*/ 996705 w 5518799"/>
              <a:gd name="connsiteY621" fmla="*/ 1850259 h 4293412"/>
              <a:gd name="connsiteX622" fmla="*/ 658679 w 5518799"/>
              <a:gd name="connsiteY622" fmla="*/ 1928583 h 4293412"/>
              <a:gd name="connsiteX623" fmla="*/ 683718 w 5518799"/>
              <a:gd name="connsiteY623" fmla="*/ 1903734 h 4293412"/>
              <a:gd name="connsiteX624" fmla="*/ 680141 w 5518799"/>
              <a:gd name="connsiteY624" fmla="*/ 1892801 h 4293412"/>
              <a:gd name="connsiteX625" fmla="*/ 662256 w 5518799"/>
              <a:gd name="connsiteY625" fmla="*/ 1889223 h 4293412"/>
              <a:gd name="connsiteX626" fmla="*/ 641049 w 5518799"/>
              <a:gd name="connsiteY626" fmla="*/ 1892801 h 4293412"/>
              <a:gd name="connsiteX627" fmla="*/ 590971 w 5518799"/>
              <a:gd name="connsiteY627" fmla="*/ 1871530 h 4293412"/>
              <a:gd name="connsiteX628" fmla="*/ 584073 w 5518799"/>
              <a:gd name="connsiteY628" fmla="*/ 1857217 h 4293412"/>
              <a:gd name="connsiteX629" fmla="*/ 633895 w 5518799"/>
              <a:gd name="connsiteY629" fmla="*/ 1810899 h 4293412"/>
              <a:gd name="connsiteX630" fmla="*/ 623164 w 5518799"/>
              <a:gd name="connsiteY630" fmla="*/ 1800164 h 4293412"/>
              <a:gd name="connsiteX631" fmla="*/ 259843 w 5518799"/>
              <a:gd name="connsiteY631" fmla="*/ 1871530 h 4293412"/>
              <a:gd name="connsiteX632" fmla="*/ 259843 w 5518799"/>
              <a:gd name="connsiteY632" fmla="*/ 1867952 h 4293412"/>
              <a:gd name="connsiteX633" fmla="*/ 516365 w 5518799"/>
              <a:gd name="connsiteY633" fmla="*/ 1746888 h 4293412"/>
              <a:gd name="connsiteX634" fmla="*/ 516365 w 5518799"/>
              <a:gd name="connsiteY634" fmla="*/ 1743111 h 4293412"/>
              <a:gd name="connsiteX635" fmla="*/ 470120 w 5518799"/>
              <a:gd name="connsiteY635" fmla="*/ 1714683 h 4293412"/>
              <a:gd name="connsiteX636" fmla="*/ 470120 w 5518799"/>
              <a:gd name="connsiteY636" fmla="*/ 1707726 h 4293412"/>
              <a:gd name="connsiteX637" fmla="*/ 1061091 w 5518799"/>
              <a:gd name="connsiteY637" fmla="*/ 1504759 h 4293412"/>
              <a:gd name="connsiteX638" fmla="*/ 1061091 w 5518799"/>
              <a:gd name="connsiteY638" fmla="*/ 1497603 h 4293412"/>
              <a:gd name="connsiteX639" fmla="*/ 1053682 w 5518799"/>
              <a:gd name="connsiteY639" fmla="*/ 1497603 h 4293412"/>
              <a:gd name="connsiteX640" fmla="*/ 1050360 w 5518799"/>
              <a:gd name="connsiteY640" fmla="*/ 1494024 h 4293412"/>
              <a:gd name="connsiteX641" fmla="*/ 1182198 w 5518799"/>
              <a:gd name="connsiteY641" fmla="*/ 1426236 h 4293412"/>
              <a:gd name="connsiteX642" fmla="*/ 1210559 w 5518799"/>
              <a:gd name="connsiteY642" fmla="*/ 1404767 h 4293412"/>
              <a:gd name="connsiteX643" fmla="*/ 1203405 w 5518799"/>
              <a:gd name="connsiteY643" fmla="*/ 1397610 h 4293412"/>
              <a:gd name="connsiteX644" fmla="*/ 726131 w 5518799"/>
              <a:gd name="connsiteY644" fmla="*/ 1458242 h 4293412"/>
              <a:gd name="connsiteX645" fmla="*/ 1239175 w 5518799"/>
              <a:gd name="connsiteY645" fmla="*/ 1283702 h 4293412"/>
              <a:gd name="connsiteX646" fmla="*/ 630318 w 5518799"/>
              <a:gd name="connsiteY646" fmla="*/ 1372761 h 4293412"/>
              <a:gd name="connsiteX647" fmla="*/ 847493 w 5518799"/>
              <a:gd name="connsiteY647" fmla="*/ 1287281 h 4293412"/>
              <a:gd name="connsiteX648" fmla="*/ 861546 w 5518799"/>
              <a:gd name="connsiteY648" fmla="*/ 1266010 h 4293412"/>
              <a:gd name="connsiteX649" fmla="*/ 804825 w 5518799"/>
              <a:gd name="connsiteY649" fmla="*/ 1258853 h 4293412"/>
              <a:gd name="connsiteX650" fmla="*/ 815300 w 5518799"/>
              <a:gd name="connsiteY650" fmla="*/ 1219691 h 4293412"/>
              <a:gd name="connsiteX651" fmla="*/ 808146 w 5518799"/>
              <a:gd name="connsiteY651" fmla="*/ 1212535 h 4293412"/>
              <a:gd name="connsiteX652" fmla="*/ 801248 w 5518799"/>
              <a:gd name="connsiteY652" fmla="*/ 1198421 h 4293412"/>
              <a:gd name="connsiteX653" fmla="*/ 772632 w 5518799"/>
              <a:gd name="connsiteY653" fmla="*/ 1191264 h 4293412"/>
              <a:gd name="connsiteX654" fmla="*/ 744271 w 5518799"/>
              <a:gd name="connsiteY654" fmla="*/ 1194842 h 4293412"/>
              <a:gd name="connsiteX655" fmla="*/ 740694 w 5518799"/>
              <a:gd name="connsiteY655" fmla="*/ 1187686 h 4293412"/>
              <a:gd name="connsiteX656" fmla="*/ 1078721 w 5518799"/>
              <a:gd name="connsiteY656" fmla="*/ 1034417 h 4293412"/>
              <a:gd name="connsiteX657" fmla="*/ 1075399 w 5518799"/>
              <a:gd name="connsiteY657" fmla="*/ 1027460 h 4293412"/>
              <a:gd name="connsiteX658" fmla="*/ 1025321 w 5518799"/>
              <a:gd name="connsiteY658" fmla="*/ 1027460 h 4293412"/>
              <a:gd name="connsiteX659" fmla="*/ 1014846 w 5518799"/>
              <a:gd name="connsiteY659" fmla="*/ 1016725 h 4293412"/>
              <a:gd name="connsiteX660" fmla="*/ 1036052 w 5518799"/>
              <a:gd name="connsiteY660" fmla="*/ 963250 h 4293412"/>
              <a:gd name="connsiteX661" fmla="*/ 1028898 w 5518799"/>
              <a:gd name="connsiteY661" fmla="*/ 956093 h 4293412"/>
              <a:gd name="connsiteX662" fmla="*/ 965023 w 5518799"/>
              <a:gd name="connsiteY662" fmla="*/ 970605 h 4293412"/>
              <a:gd name="connsiteX663" fmla="*/ 950715 w 5518799"/>
              <a:gd name="connsiteY663" fmla="*/ 959672 h 4293412"/>
              <a:gd name="connsiteX664" fmla="*/ 914945 w 5518799"/>
              <a:gd name="connsiteY664" fmla="*/ 934823 h 4293412"/>
              <a:gd name="connsiteX665" fmla="*/ 886585 w 5518799"/>
              <a:gd name="connsiteY665" fmla="*/ 931244 h 4293412"/>
              <a:gd name="connsiteX666" fmla="*/ 427196 w 5518799"/>
              <a:gd name="connsiteY666" fmla="*/ 809981 h 4293412"/>
              <a:gd name="connsiteX667" fmla="*/ 445081 w 5518799"/>
              <a:gd name="connsiteY667" fmla="*/ 785132 h 4293412"/>
              <a:gd name="connsiteX668" fmla="*/ 384527 w 5518799"/>
              <a:gd name="connsiteY668" fmla="*/ 781554 h 4293412"/>
              <a:gd name="connsiteX669" fmla="*/ 373796 w 5518799"/>
              <a:gd name="connsiteY669" fmla="*/ 777976 h 4293412"/>
              <a:gd name="connsiteX670" fmla="*/ 405734 w 5518799"/>
              <a:gd name="connsiteY670" fmla="*/ 753127 h 4293412"/>
              <a:gd name="connsiteX671" fmla="*/ 430773 w 5518799"/>
              <a:gd name="connsiteY671" fmla="*/ 720922 h 4293412"/>
              <a:gd name="connsiteX672" fmla="*/ 352590 w 5518799"/>
              <a:gd name="connsiteY672" fmla="*/ 617749 h 4293412"/>
              <a:gd name="connsiteX673" fmla="*/ 366898 w 5518799"/>
              <a:gd name="connsiteY673" fmla="*/ 607015 h 4293412"/>
              <a:gd name="connsiteX674" fmla="*/ 459133 w 5518799"/>
              <a:gd name="connsiteY674" fmla="*/ 592900 h 4293412"/>
              <a:gd name="connsiteX675" fmla="*/ 484172 w 5518799"/>
              <a:gd name="connsiteY675" fmla="*/ 571630 h 4293412"/>
              <a:gd name="connsiteX676" fmla="*/ 505379 w 5518799"/>
              <a:gd name="connsiteY676" fmla="*/ 560696 h 4293412"/>
              <a:gd name="connsiteX677" fmla="*/ 512533 w 5518799"/>
              <a:gd name="connsiteY677" fmla="*/ 549961 h 4293412"/>
              <a:gd name="connsiteX678" fmla="*/ 2837583 w 5518799"/>
              <a:gd name="connsiteY678" fmla="*/ 54969 h 4293412"/>
              <a:gd name="connsiteX679" fmla="*/ 3952073 w 5518799"/>
              <a:gd name="connsiteY679" fmla="*/ 1693 h 4293412"/>
              <a:gd name="connsiteX680" fmla="*/ 4153152 w 5518799"/>
              <a:gd name="connsiteY680" fmla="*/ 103 h 4293412"/>
              <a:gd name="connsiteX681" fmla="*/ 4276151 w 5518799"/>
              <a:gd name="connsiteY681" fmla="*/ 100 h 42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5518799" h="4293412">
                <a:moveTo>
                  <a:pt x="5066564" y="2469894"/>
                </a:moveTo>
                <a:cubicBezTo>
                  <a:pt x="5045102" y="2477050"/>
                  <a:pt x="5020319" y="2484207"/>
                  <a:pt x="4998857" y="2491363"/>
                </a:cubicBezTo>
                <a:cubicBezTo>
                  <a:pt x="4995280" y="2491363"/>
                  <a:pt x="4995280" y="2491165"/>
                  <a:pt x="4998857" y="2487785"/>
                </a:cubicBezTo>
                <a:cubicBezTo>
                  <a:pt x="5002434" y="2487785"/>
                  <a:pt x="5006266" y="2487785"/>
                  <a:pt x="5009843" y="2487785"/>
                </a:cubicBezTo>
                <a:cubicBezTo>
                  <a:pt x="5013420" y="2484207"/>
                  <a:pt x="5020319" y="2480430"/>
                  <a:pt x="5023896" y="2480430"/>
                </a:cubicBezTo>
                <a:cubicBezTo>
                  <a:pt x="5023896" y="2476852"/>
                  <a:pt x="5027473" y="2476852"/>
                  <a:pt x="5031050" y="2476852"/>
                </a:cubicBezTo>
                <a:cubicBezTo>
                  <a:pt x="5038204" y="2473273"/>
                  <a:pt x="5045358" y="2473671"/>
                  <a:pt x="5052256" y="2473671"/>
                </a:cubicBezTo>
                <a:lnTo>
                  <a:pt x="5057877" y="2470888"/>
                </a:lnTo>
                <a:close/>
                <a:moveTo>
                  <a:pt x="5319254" y="2242078"/>
                </a:moveTo>
                <a:lnTo>
                  <a:pt x="5311078" y="2244464"/>
                </a:lnTo>
                <a:lnTo>
                  <a:pt x="5305201" y="2245657"/>
                </a:lnTo>
                <a:cubicBezTo>
                  <a:pt x="5308778" y="2245657"/>
                  <a:pt x="5315677" y="2245657"/>
                  <a:pt x="5319254" y="2242078"/>
                </a:cubicBezTo>
                <a:close/>
                <a:moveTo>
                  <a:pt x="4475593" y="1982058"/>
                </a:moveTo>
                <a:cubicBezTo>
                  <a:pt x="4450554" y="1992594"/>
                  <a:pt x="4429347" y="2003329"/>
                  <a:pt x="4404308" y="2014064"/>
                </a:cubicBezTo>
                <a:cubicBezTo>
                  <a:pt x="4400731" y="2014064"/>
                  <a:pt x="4393577" y="2014064"/>
                  <a:pt x="4393577" y="2010486"/>
                </a:cubicBezTo>
                <a:cubicBezTo>
                  <a:pt x="4393577" y="2010486"/>
                  <a:pt x="4397154" y="2006907"/>
                  <a:pt x="4400731" y="2006907"/>
                </a:cubicBezTo>
                <a:cubicBezTo>
                  <a:pt x="4425770" y="1996173"/>
                  <a:pt x="4450554" y="1989016"/>
                  <a:pt x="4475593" y="1982058"/>
                </a:cubicBezTo>
                <a:close/>
                <a:moveTo>
                  <a:pt x="4276151" y="100"/>
                </a:moveTo>
                <a:cubicBezTo>
                  <a:pt x="4385305" y="463"/>
                  <a:pt x="4450554" y="1693"/>
                  <a:pt x="4450554" y="1693"/>
                </a:cubicBezTo>
                <a:cubicBezTo>
                  <a:pt x="4450554" y="1693"/>
                  <a:pt x="4450554" y="1693"/>
                  <a:pt x="4450554" y="5271"/>
                </a:cubicBezTo>
                <a:cubicBezTo>
                  <a:pt x="4454131" y="5271"/>
                  <a:pt x="4468439" y="1693"/>
                  <a:pt x="4472016" y="5271"/>
                </a:cubicBezTo>
                <a:cubicBezTo>
                  <a:pt x="4475593" y="5271"/>
                  <a:pt x="4472016" y="12229"/>
                  <a:pt x="4475593" y="12229"/>
                </a:cubicBezTo>
                <a:cubicBezTo>
                  <a:pt x="4486324" y="15807"/>
                  <a:pt x="4486324" y="15807"/>
                  <a:pt x="4486324" y="15807"/>
                </a:cubicBezTo>
                <a:cubicBezTo>
                  <a:pt x="4484535" y="15807"/>
                  <a:pt x="4480958" y="15807"/>
                  <a:pt x="4475593" y="15807"/>
                </a:cubicBezTo>
                <a:cubicBezTo>
                  <a:pt x="4468439" y="19386"/>
                  <a:pt x="4461285" y="26542"/>
                  <a:pt x="4454131" y="26542"/>
                </a:cubicBezTo>
                <a:cubicBezTo>
                  <a:pt x="4450554" y="30120"/>
                  <a:pt x="4450554" y="30120"/>
                  <a:pt x="4454131" y="30120"/>
                </a:cubicBezTo>
                <a:cubicBezTo>
                  <a:pt x="4464862" y="33699"/>
                  <a:pt x="4472016" y="33699"/>
                  <a:pt x="4479170" y="33699"/>
                </a:cubicBezTo>
                <a:cubicBezTo>
                  <a:pt x="4457708" y="33699"/>
                  <a:pt x="4436246" y="37078"/>
                  <a:pt x="4415039" y="40656"/>
                </a:cubicBezTo>
                <a:cubicBezTo>
                  <a:pt x="4411462" y="40656"/>
                  <a:pt x="4404308" y="40656"/>
                  <a:pt x="4400731" y="40656"/>
                </a:cubicBezTo>
                <a:cubicBezTo>
                  <a:pt x="4397154" y="40656"/>
                  <a:pt x="4393577" y="40656"/>
                  <a:pt x="4393577" y="40656"/>
                </a:cubicBezTo>
                <a:cubicBezTo>
                  <a:pt x="4386423" y="40656"/>
                  <a:pt x="4382846" y="44235"/>
                  <a:pt x="4382846" y="44235"/>
                </a:cubicBezTo>
                <a:cubicBezTo>
                  <a:pt x="4382846" y="44235"/>
                  <a:pt x="4382846" y="44235"/>
                  <a:pt x="4386423" y="44235"/>
                </a:cubicBezTo>
                <a:cubicBezTo>
                  <a:pt x="4390000" y="44235"/>
                  <a:pt x="4390000" y="47813"/>
                  <a:pt x="4390000" y="51391"/>
                </a:cubicBezTo>
                <a:cubicBezTo>
                  <a:pt x="4390000" y="51391"/>
                  <a:pt x="4393577" y="54969"/>
                  <a:pt x="4397154" y="51391"/>
                </a:cubicBezTo>
                <a:cubicBezTo>
                  <a:pt x="4400731" y="51391"/>
                  <a:pt x="4404564" y="51391"/>
                  <a:pt x="4407885" y="51391"/>
                </a:cubicBezTo>
                <a:cubicBezTo>
                  <a:pt x="4407885" y="51391"/>
                  <a:pt x="4568084" y="47813"/>
                  <a:pt x="4646522" y="47813"/>
                </a:cubicBezTo>
                <a:cubicBezTo>
                  <a:pt x="4660830" y="47813"/>
                  <a:pt x="4681781" y="47813"/>
                  <a:pt x="4681781" y="47813"/>
                </a:cubicBezTo>
                <a:cubicBezTo>
                  <a:pt x="4685358" y="47813"/>
                  <a:pt x="4692768" y="47813"/>
                  <a:pt x="4699922" y="47813"/>
                </a:cubicBezTo>
                <a:cubicBezTo>
                  <a:pt x="4699922" y="44235"/>
                  <a:pt x="4703499" y="44235"/>
                  <a:pt x="4707076" y="44235"/>
                </a:cubicBezTo>
                <a:cubicBezTo>
                  <a:pt x="4710653" y="44235"/>
                  <a:pt x="4713974" y="47813"/>
                  <a:pt x="4713974" y="47813"/>
                </a:cubicBezTo>
                <a:cubicBezTo>
                  <a:pt x="4713974" y="51391"/>
                  <a:pt x="4710653" y="51391"/>
                  <a:pt x="4707076" y="51391"/>
                </a:cubicBezTo>
                <a:cubicBezTo>
                  <a:pt x="4699922" y="51391"/>
                  <a:pt x="4692768" y="54969"/>
                  <a:pt x="4689191" y="54969"/>
                </a:cubicBezTo>
                <a:cubicBezTo>
                  <a:pt x="4685614" y="58548"/>
                  <a:pt x="4685614" y="58746"/>
                  <a:pt x="4689191" y="58746"/>
                </a:cubicBezTo>
                <a:cubicBezTo>
                  <a:pt x="4692768" y="58746"/>
                  <a:pt x="4692768" y="58746"/>
                  <a:pt x="4692768" y="58746"/>
                </a:cubicBezTo>
                <a:lnTo>
                  <a:pt x="4703499" y="58746"/>
                </a:lnTo>
                <a:cubicBezTo>
                  <a:pt x="4703499" y="62126"/>
                  <a:pt x="4699922" y="62325"/>
                  <a:pt x="4699922" y="62325"/>
                </a:cubicBezTo>
                <a:cubicBezTo>
                  <a:pt x="4689191" y="65903"/>
                  <a:pt x="4682037" y="69084"/>
                  <a:pt x="4674883" y="69084"/>
                </a:cubicBezTo>
                <a:cubicBezTo>
                  <a:pt x="4674883" y="69084"/>
                  <a:pt x="4674883" y="69084"/>
                  <a:pt x="4671306" y="69084"/>
                </a:cubicBezTo>
                <a:cubicBezTo>
                  <a:pt x="4667729" y="69084"/>
                  <a:pt x="4664152" y="69282"/>
                  <a:pt x="4660575" y="72861"/>
                </a:cubicBezTo>
                <a:cubicBezTo>
                  <a:pt x="4653421" y="72861"/>
                  <a:pt x="4639368" y="80017"/>
                  <a:pt x="4635791" y="80017"/>
                </a:cubicBezTo>
                <a:cubicBezTo>
                  <a:pt x="4632214" y="83595"/>
                  <a:pt x="4632214" y="83595"/>
                  <a:pt x="4632214" y="87174"/>
                </a:cubicBezTo>
                <a:cubicBezTo>
                  <a:pt x="4632214" y="87174"/>
                  <a:pt x="4632214" y="87174"/>
                  <a:pt x="4625316" y="90752"/>
                </a:cubicBezTo>
                <a:cubicBezTo>
                  <a:pt x="4621739" y="90752"/>
                  <a:pt x="4621483" y="94131"/>
                  <a:pt x="4617906" y="94131"/>
                </a:cubicBezTo>
                <a:cubicBezTo>
                  <a:pt x="4621483" y="94131"/>
                  <a:pt x="4625060" y="94131"/>
                  <a:pt x="4632214" y="94131"/>
                </a:cubicBezTo>
                <a:cubicBezTo>
                  <a:pt x="4625060" y="97710"/>
                  <a:pt x="4625316" y="97710"/>
                  <a:pt x="4625316" y="97710"/>
                </a:cubicBezTo>
                <a:cubicBezTo>
                  <a:pt x="4639368" y="101288"/>
                  <a:pt x="4674883" y="115601"/>
                  <a:pt x="4685614" y="104866"/>
                </a:cubicBezTo>
                <a:cubicBezTo>
                  <a:pt x="4674883" y="115601"/>
                  <a:pt x="4667729" y="112023"/>
                  <a:pt x="4656998" y="119179"/>
                </a:cubicBezTo>
                <a:cubicBezTo>
                  <a:pt x="4656998" y="129914"/>
                  <a:pt x="4674883" y="126137"/>
                  <a:pt x="4674883" y="133293"/>
                </a:cubicBezTo>
                <a:cubicBezTo>
                  <a:pt x="4657253" y="136872"/>
                  <a:pt x="4646267" y="144028"/>
                  <a:pt x="4632214" y="150986"/>
                </a:cubicBezTo>
                <a:cubicBezTo>
                  <a:pt x="4639113" y="154564"/>
                  <a:pt x="4649844" y="161919"/>
                  <a:pt x="4660575" y="169076"/>
                </a:cubicBezTo>
                <a:cubicBezTo>
                  <a:pt x="4625060" y="183389"/>
                  <a:pt x="4585969" y="197503"/>
                  <a:pt x="4557353" y="222352"/>
                </a:cubicBezTo>
                <a:cubicBezTo>
                  <a:pt x="4578815" y="215394"/>
                  <a:pt x="4607431" y="211617"/>
                  <a:pt x="4625316" y="208039"/>
                </a:cubicBezTo>
                <a:cubicBezTo>
                  <a:pt x="4561185" y="232888"/>
                  <a:pt x="4475593" y="247400"/>
                  <a:pt x="4418616" y="279405"/>
                </a:cubicBezTo>
                <a:cubicBezTo>
                  <a:pt x="4407885" y="282984"/>
                  <a:pt x="4397154" y="286562"/>
                  <a:pt x="4386423" y="290140"/>
                </a:cubicBezTo>
                <a:cubicBezTo>
                  <a:pt x="4525415" y="286562"/>
                  <a:pt x="4664407" y="226129"/>
                  <a:pt x="4789091" y="233286"/>
                </a:cubicBezTo>
                <a:cubicBezTo>
                  <a:pt x="4767629" y="243822"/>
                  <a:pt x="4770951" y="254358"/>
                  <a:pt x="4749744" y="268671"/>
                </a:cubicBezTo>
                <a:cubicBezTo>
                  <a:pt x="4753321" y="275827"/>
                  <a:pt x="4760475" y="283182"/>
                  <a:pt x="4760475" y="290140"/>
                </a:cubicBezTo>
                <a:cubicBezTo>
                  <a:pt x="4764052" y="293718"/>
                  <a:pt x="4753321" y="297098"/>
                  <a:pt x="4753321" y="297098"/>
                </a:cubicBezTo>
                <a:cubicBezTo>
                  <a:pt x="4756898" y="300676"/>
                  <a:pt x="4763797" y="300676"/>
                  <a:pt x="4767374" y="304254"/>
                </a:cubicBezTo>
                <a:cubicBezTo>
                  <a:pt x="4745912" y="314989"/>
                  <a:pt x="4717551" y="322146"/>
                  <a:pt x="4692768" y="329302"/>
                </a:cubicBezTo>
                <a:cubicBezTo>
                  <a:pt x="4713974" y="325724"/>
                  <a:pt x="4739013" y="322344"/>
                  <a:pt x="4760475" y="318766"/>
                </a:cubicBezTo>
                <a:cubicBezTo>
                  <a:pt x="4764052" y="318766"/>
                  <a:pt x="4767374" y="321947"/>
                  <a:pt x="4767374" y="321947"/>
                </a:cubicBezTo>
                <a:cubicBezTo>
                  <a:pt x="4763797" y="325525"/>
                  <a:pt x="4763797" y="325724"/>
                  <a:pt x="4763797" y="325724"/>
                </a:cubicBezTo>
                <a:cubicBezTo>
                  <a:pt x="4763797" y="329103"/>
                  <a:pt x="4756898" y="332880"/>
                  <a:pt x="4756898" y="332880"/>
                </a:cubicBezTo>
                <a:cubicBezTo>
                  <a:pt x="4753321" y="336459"/>
                  <a:pt x="4753321" y="336459"/>
                  <a:pt x="4753321" y="340037"/>
                </a:cubicBezTo>
                <a:cubicBezTo>
                  <a:pt x="4753321" y="340037"/>
                  <a:pt x="4753321" y="350573"/>
                  <a:pt x="4749744" y="354151"/>
                </a:cubicBezTo>
                <a:cubicBezTo>
                  <a:pt x="4746167" y="354151"/>
                  <a:pt x="4746167" y="357729"/>
                  <a:pt x="4749744" y="357729"/>
                </a:cubicBezTo>
                <a:cubicBezTo>
                  <a:pt x="4749744" y="357729"/>
                  <a:pt x="4749744" y="357729"/>
                  <a:pt x="4746167" y="361308"/>
                </a:cubicBezTo>
                <a:cubicBezTo>
                  <a:pt x="4735436" y="364886"/>
                  <a:pt x="4721384" y="364886"/>
                  <a:pt x="4707076" y="368464"/>
                </a:cubicBezTo>
                <a:cubicBezTo>
                  <a:pt x="4721384" y="372042"/>
                  <a:pt x="4735436" y="375422"/>
                  <a:pt x="4746167" y="379000"/>
                </a:cubicBezTo>
                <a:cubicBezTo>
                  <a:pt x="4742590" y="386157"/>
                  <a:pt x="4735692" y="404247"/>
                  <a:pt x="4735692" y="404247"/>
                </a:cubicBezTo>
                <a:cubicBezTo>
                  <a:pt x="4678715" y="443409"/>
                  <a:pt x="4621483" y="443210"/>
                  <a:pt x="4557353" y="450367"/>
                </a:cubicBezTo>
                <a:cubicBezTo>
                  <a:pt x="4582392" y="443210"/>
                  <a:pt x="4607175" y="439831"/>
                  <a:pt x="4639368" y="432674"/>
                </a:cubicBezTo>
                <a:cubicBezTo>
                  <a:pt x="4614329" y="436252"/>
                  <a:pt x="4592867" y="436054"/>
                  <a:pt x="4575238" y="439632"/>
                </a:cubicBezTo>
                <a:cubicBezTo>
                  <a:pt x="4582136" y="432475"/>
                  <a:pt x="4596444" y="432674"/>
                  <a:pt x="4607175" y="429096"/>
                </a:cubicBezTo>
                <a:cubicBezTo>
                  <a:pt x="4575238" y="432674"/>
                  <a:pt x="4543300" y="436054"/>
                  <a:pt x="4511107" y="439632"/>
                </a:cubicBezTo>
                <a:cubicBezTo>
                  <a:pt x="4550454" y="425319"/>
                  <a:pt x="4589290" y="418162"/>
                  <a:pt x="4632214" y="411204"/>
                </a:cubicBezTo>
                <a:cubicBezTo>
                  <a:pt x="4557353" y="411204"/>
                  <a:pt x="4479170" y="418361"/>
                  <a:pt x="4400731" y="432674"/>
                </a:cubicBezTo>
                <a:cubicBezTo>
                  <a:pt x="4447232" y="418361"/>
                  <a:pt x="4497055" y="400470"/>
                  <a:pt x="4543300" y="389735"/>
                </a:cubicBezTo>
                <a:cubicBezTo>
                  <a:pt x="4543300" y="389735"/>
                  <a:pt x="4543300" y="389735"/>
                  <a:pt x="4539723" y="389735"/>
                </a:cubicBezTo>
                <a:cubicBezTo>
                  <a:pt x="4532569" y="389735"/>
                  <a:pt x="4521838" y="393313"/>
                  <a:pt x="4514684" y="393313"/>
                </a:cubicBezTo>
                <a:cubicBezTo>
                  <a:pt x="4507786" y="396891"/>
                  <a:pt x="4500376" y="397090"/>
                  <a:pt x="4496799" y="397090"/>
                </a:cubicBezTo>
                <a:cubicBezTo>
                  <a:pt x="4404308" y="414783"/>
                  <a:pt x="4233634" y="489529"/>
                  <a:pt x="4133734" y="471637"/>
                </a:cubicBezTo>
                <a:cubicBezTo>
                  <a:pt x="4158773" y="475216"/>
                  <a:pt x="4190710" y="478794"/>
                  <a:pt x="4222648" y="475216"/>
                </a:cubicBezTo>
                <a:cubicBezTo>
                  <a:pt x="4204763" y="482372"/>
                  <a:pt x="4190710" y="486149"/>
                  <a:pt x="4169248" y="489727"/>
                </a:cubicBezTo>
                <a:cubicBezTo>
                  <a:pt x="4176402" y="496884"/>
                  <a:pt x="4194287" y="503842"/>
                  <a:pt x="4205018" y="507420"/>
                </a:cubicBezTo>
                <a:cubicBezTo>
                  <a:pt x="4158773" y="521733"/>
                  <a:pt x="4123258" y="543004"/>
                  <a:pt x="4105373" y="571630"/>
                </a:cubicBezTo>
                <a:cubicBezTo>
                  <a:pt x="4144465" y="585744"/>
                  <a:pt x="4208595" y="578587"/>
                  <a:pt x="4258418" y="578587"/>
                </a:cubicBezTo>
                <a:cubicBezTo>
                  <a:pt x="4169248" y="610593"/>
                  <a:pt x="4059128" y="678182"/>
                  <a:pt x="3969958" y="720922"/>
                </a:cubicBezTo>
                <a:cubicBezTo>
                  <a:pt x="4173081" y="692495"/>
                  <a:pt x="4621483" y="617749"/>
                  <a:pt x="4781682" y="568051"/>
                </a:cubicBezTo>
                <a:cubicBezTo>
                  <a:pt x="4785259" y="564473"/>
                  <a:pt x="4795990" y="564473"/>
                  <a:pt x="4799567" y="564473"/>
                </a:cubicBezTo>
                <a:cubicBezTo>
                  <a:pt x="4810042" y="564473"/>
                  <a:pt x="4824606" y="564473"/>
                  <a:pt x="4838658" y="564473"/>
                </a:cubicBezTo>
                <a:cubicBezTo>
                  <a:pt x="4842235" y="564473"/>
                  <a:pt x="4842491" y="567853"/>
                  <a:pt x="4842491" y="574810"/>
                </a:cubicBezTo>
                <a:cubicBezTo>
                  <a:pt x="4842491" y="578389"/>
                  <a:pt x="4845812" y="582166"/>
                  <a:pt x="4845812" y="582166"/>
                </a:cubicBezTo>
                <a:cubicBezTo>
                  <a:pt x="4845812" y="592702"/>
                  <a:pt x="4845812" y="596479"/>
                  <a:pt x="4838658" y="600057"/>
                </a:cubicBezTo>
                <a:cubicBezTo>
                  <a:pt x="4828183" y="610792"/>
                  <a:pt x="4813619" y="621129"/>
                  <a:pt x="4799567" y="631864"/>
                </a:cubicBezTo>
                <a:cubicBezTo>
                  <a:pt x="4795990" y="635442"/>
                  <a:pt x="4799567" y="639020"/>
                  <a:pt x="4803144" y="639020"/>
                </a:cubicBezTo>
                <a:cubicBezTo>
                  <a:pt x="4810298" y="642598"/>
                  <a:pt x="4820773" y="646375"/>
                  <a:pt x="4831504" y="653532"/>
                </a:cubicBezTo>
                <a:cubicBezTo>
                  <a:pt x="4835081" y="649954"/>
                  <a:pt x="4842235" y="635442"/>
                  <a:pt x="4845812" y="635442"/>
                </a:cubicBezTo>
                <a:cubicBezTo>
                  <a:pt x="4845812" y="639020"/>
                  <a:pt x="4845812" y="642797"/>
                  <a:pt x="4845812" y="646177"/>
                </a:cubicBezTo>
                <a:cubicBezTo>
                  <a:pt x="4842235" y="649755"/>
                  <a:pt x="4842235" y="657110"/>
                  <a:pt x="4845812" y="657110"/>
                </a:cubicBezTo>
                <a:cubicBezTo>
                  <a:pt x="4845812" y="660689"/>
                  <a:pt x="4845812" y="660291"/>
                  <a:pt x="4845812" y="660291"/>
                </a:cubicBezTo>
                <a:cubicBezTo>
                  <a:pt x="4849134" y="660291"/>
                  <a:pt x="4849134" y="664068"/>
                  <a:pt x="4845812" y="667646"/>
                </a:cubicBezTo>
                <a:cubicBezTo>
                  <a:pt x="4831504" y="685339"/>
                  <a:pt x="4817452" y="703230"/>
                  <a:pt x="4803144" y="720922"/>
                </a:cubicBezTo>
                <a:cubicBezTo>
                  <a:pt x="4799567" y="720922"/>
                  <a:pt x="4795990" y="720922"/>
                  <a:pt x="4795990" y="717344"/>
                </a:cubicBezTo>
                <a:cubicBezTo>
                  <a:pt x="4799567" y="713766"/>
                  <a:pt x="4799567" y="706808"/>
                  <a:pt x="4799567" y="699652"/>
                </a:cubicBezTo>
                <a:cubicBezTo>
                  <a:pt x="4803144" y="696073"/>
                  <a:pt x="4799567" y="696073"/>
                  <a:pt x="4795990" y="696073"/>
                </a:cubicBezTo>
                <a:cubicBezTo>
                  <a:pt x="4785259" y="706808"/>
                  <a:pt x="4774528" y="717543"/>
                  <a:pt x="4763797" y="728079"/>
                </a:cubicBezTo>
                <a:cubicBezTo>
                  <a:pt x="4760220" y="735235"/>
                  <a:pt x="4756898" y="742392"/>
                  <a:pt x="4753321" y="749549"/>
                </a:cubicBezTo>
                <a:cubicBezTo>
                  <a:pt x="4746167" y="760084"/>
                  <a:pt x="4739013" y="767241"/>
                  <a:pt x="4728282" y="777976"/>
                </a:cubicBezTo>
                <a:cubicBezTo>
                  <a:pt x="4728282" y="785132"/>
                  <a:pt x="4728538" y="792289"/>
                  <a:pt x="4731859" y="792289"/>
                </a:cubicBezTo>
                <a:cubicBezTo>
                  <a:pt x="4735436" y="795867"/>
                  <a:pt x="4739013" y="799246"/>
                  <a:pt x="4739013" y="802825"/>
                </a:cubicBezTo>
                <a:cubicBezTo>
                  <a:pt x="4742335" y="806403"/>
                  <a:pt x="4742335" y="810180"/>
                  <a:pt x="4739013" y="813560"/>
                </a:cubicBezTo>
                <a:cubicBezTo>
                  <a:pt x="4731859" y="827873"/>
                  <a:pt x="4724705" y="838607"/>
                  <a:pt x="4717551" y="852920"/>
                </a:cubicBezTo>
                <a:cubicBezTo>
                  <a:pt x="4731859" y="849342"/>
                  <a:pt x="4742590" y="845764"/>
                  <a:pt x="4753321" y="842186"/>
                </a:cubicBezTo>
                <a:cubicBezTo>
                  <a:pt x="4753321" y="845764"/>
                  <a:pt x="4753321" y="852920"/>
                  <a:pt x="4753321" y="856499"/>
                </a:cubicBezTo>
                <a:cubicBezTo>
                  <a:pt x="4749744" y="860077"/>
                  <a:pt x="4749744" y="867035"/>
                  <a:pt x="4753321" y="867035"/>
                </a:cubicBezTo>
                <a:cubicBezTo>
                  <a:pt x="4756898" y="874191"/>
                  <a:pt x="4760220" y="863456"/>
                  <a:pt x="4763797" y="863456"/>
                </a:cubicBezTo>
                <a:cubicBezTo>
                  <a:pt x="4767374" y="863456"/>
                  <a:pt x="4767374" y="863456"/>
                  <a:pt x="4770951" y="867035"/>
                </a:cubicBezTo>
                <a:cubicBezTo>
                  <a:pt x="4543045" y="941780"/>
                  <a:pt x="4279880" y="970406"/>
                  <a:pt x="3998574" y="1034417"/>
                </a:cubicBezTo>
                <a:cubicBezTo>
                  <a:pt x="3702961" y="1098627"/>
                  <a:pt x="3375155" y="1180529"/>
                  <a:pt x="3047604" y="1305172"/>
                </a:cubicBezTo>
                <a:cubicBezTo>
                  <a:pt x="3040450" y="1305172"/>
                  <a:pt x="3040705" y="1308949"/>
                  <a:pt x="3040705" y="1308949"/>
                </a:cubicBezTo>
                <a:cubicBezTo>
                  <a:pt x="3044282" y="1308949"/>
                  <a:pt x="3051436" y="1308750"/>
                  <a:pt x="3054758" y="1305172"/>
                </a:cubicBezTo>
                <a:cubicBezTo>
                  <a:pt x="3378987" y="1187686"/>
                  <a:pt x="3702961" y="1102205"/>
                  <a:pt x="3998574" y="1045152"/>
                </a:cubicBezTo>
                <a:cubicBezTo>
                  <a:pt x="4222903" y="998834"/>
                  <a:pt x="4415039" y="966828"/>
                  <a:pt x="4607175" y="924088"/>
                </a:cubicBezTo>
                <a:cubicBezTo>
                  <a:pt x="4667729" y="909775"/>
                  <a:pt x="4724705" y="895661"/>
                  <a:pt x="4774528" y="877769"/>
                </a:cubicBezTo>
                <a:cubicBezTo>
                  <a:pt x="4774528" y="884926"/>
                  <a:pt x="4781937" y="885125"/>
                  <a:pt x="4785259" y="885125"/>
                </a:cubicBezTo>
                <a:cubicBezTo>
                  <a:pt x="4810298" y="881546"/>
                  <a:pt x="4835081" y="877769"/>
                  <a:pt x="4860120" y="874191"/>
                </a:cubicBezTo>
                <a:cubicBezTo>
                  <a:pt x="4863697" y="874191"/>
                  <a:pt x="4863697" y="877769"/>
                  <a:pt x="4860120" y="877769"/>
                </a:cubicBezTo>
                <a:cubicBezTo>
                  <a:pt x="4842235" y="888504"/>
                  <a:pt x="4828183" y="899239"/>
                  <a:pt x="4813875" y="906395"/>
                </a:cubicBezTo>
                <a:cubicBezTo>
                  <a:pt x="4810298" y="909974"/>
                  <a:pt x="4810298" y="913353"/>
                  <a:pt x="4810298" y="916931"/>
                </a:cubicBezTo>
                <a:cubicBezTo>
                  <a:pt x="4813875" y="916931"/>
                  <a:pt x="4817196" y="920510"/>
                  <a:pt x="4820773" y="924088"/>
                </a:cubicBezTo>
                <a:cubicBezTo>
                  <a:pt x="4824350" y="924088"/>
                  <a:pt x="4824350" y="931244"/>
                  <a:pt x="4824350" y="931244"/>
                </a:cubicBezTo>
                <a:cubicBezTo>
                  <a:pt x="4824350" y="931244"/>
                  <a:pt x="4827927" y="931244"/>
                  <a:pt x="4831504" y="931244"/>
                </a:cubicBezTo>
                <a:cubicBezTo>
                  <a:pt x="4852966" y="927666"/>
                  <a:pt x="4878005" y="924088"/>
                  <a:pt x="4899467" y="920510"/>
                </a:cubicBezTo>
                <a:cubicBezTo>
                  <a:pt x="4903044" y="920510"/>
                  <a:pt x="4903044" y="924088"/>
                  <a:pt x="4899467" y="924088"/>
                </a:cubicBezTo>
                <a:cubicBezTo>
                  <a:pt x="4895890" y="927666"/>
                  <a:pt x="4888481" y="934823"/>
                  <a:pt x="4884904" y="938401"/>
                </a:cubicBezTo>
                <a:cubicBezTo>
                  <a:pt x="4820773" y="963449"/>
                  <a:pt x="4749744" y="988099"/>
                  <a:pt x="4674883" y="1009568"/>
                </a:cubicBezTo>
                <a:cubicBezTo>
                  <a:pt x="4457708" y="1077158"/>
                  <a:pt x="4247431" y="1109362"/>
                  <a:pt x="4001896" y="1166415"/>
                </a:cubicBezTo>
                <a:cubicBezTo>
                  <a:pt x="3895097" y="1191264"/>
                  <a:pt x="3784976" y="1219890"/>
                  <a:pt x="3671023" y="1251896"/>
                </a:cubicBezTo>
                <a:cubicBezTo>
                  <a:pt x="3596162" y="1266209"/>
                  <a:pt x="3517723" y="1283901"/>
                  <a:pt x="3435708" y="1305172"/>
                </a:cubicBezTo>
                <a:cubicBezTo>
                  <a:pt x="3539185" y="1273166"/>
                  <a:pt x="3638830" y="1248317"/>
                  <a:pt x="3731321" y="1219691"/>
                </a:cubicBezTo>
                <a:cubicBezTo>
                  <a:pt x="3944919" y="1162837"/>
                  <a:pt x="4137311" y="1109163"/>
                  <a:pt x="4318971" y="1066423"/>
                </a:cubicBezTo>
                <a:cubicBezTo>
                  <a:pt x="4350909" y="1059465"/>
                  <a:pt x="4372371" y="1048730"/>
                  <a:pt x="4372371" y="1037996"/>
                </a:cubicBezTo>
                <a:cubicBezTo>
                  <a:pt x="4372371" y="1030839"/>
                  <a:pt x="4350909" y="1027261"/>
                  <a:pt x="4322548" y="1034417"/>
                </a:cubicBezTo>
                <a:cubicBezTo>
                  <a:pt x="4133734" y="1070001"/>
                  <a:pt x="3938021" y="1119898"/>
                  <a:pt x="3720846" y="1180529"/>
                </a:cubicBezTo>
                <a:cubicBezTo>
                  <a:pt x="3428810" y="1262432"/>
                  <a:pt x="3108413" y="1344334"/>
                  <a:pt x="2762977" y="1444128"/>
                </a:cubicBezTo>
                <a:cubicBezTo>
                  <a:pt x="2378449" y="1551078"/>
                  <a:pt x="1961729" y="1686455"/>
                  <a:pt x="1523802" y="1878687"/>
                </a:cubicBezTo>
                <a:cubicBezTo>
                  <a:pt x="1499018" y="1885843"/>
                  <a:pt x="1484710" y="1896578"/>
                  <a:pt x="1488032" y="1900156"/>
                </a:cubicBezTo>
                <a:cubicBezTo>
                  <a:pt x="1491609" y="1903536"/>
                  <a:pt x="1516903" y="1899957"/>
                  <a:pt x="1534533" y="1892801"/>
                </a:cubicBezTo>
                <a:cubicBezTo>
                  <a:pt x="1530956" y="1892801"/>
                  <a:pt x="1527379" y="1892801"/>
                  <a:pt x="1523802" y="1892801"/>
                </a:cubicBezTo>
                <a:cubicBezTo>
                  <a:pt x="1769592" y="1814477"/>
                  <a:pt x="2011551" y="1728996"/>
                  <a:pt x="2235880" y="1654052"/>
                </a:cubicBezTo>
                <a:cubicBezTo>
                  <a:pt x="2317896" y="1643516"/>
                  <a:pt x="2399656" y="1625823"/>
                  <a:pt x="2485248" y="1607932"/>
                </a:cubicBezTo>
                <a:cubicBezTo>
                  <a:pt x="2406810" y="1632781"/>
                  <a:pt x="2321473" y="1657630"/>
                  <a:pt x="2235880" y="1686256"/>
                </a:cubicBezTo>
                <a:cubicBezTo>
                  <a:pt x="1983191" y="1775315"/>
                  <a:pt x="1751707" y="1878488"/>
                  <a:pt x="1506172" y="1995974"/>
                </a:cubicBezTo>
                <a:cubicBezTo>
                  <a:pt x="1502595" y="2003130"/>
                  <a:pt x="1506172" y="2003329"/>
                  <a:pt x="1509749" y="2006907"/>
                </a:cubicBezTo>
                <a:cubicBezTo>
                  <a:pt x="1499018" y="2010486"/>
                  <a:pt x="1499018" y="2014064"/>
                  <a:pt x="1509749" y="2014064"/>
                </a:cubicBezTo>
                <a:cubicBezTo>
                  <a:pt x="1520480" y="2014064"/>
                  <a:pt x="1534788" y="2006907"/>
                  <a:pt x="1541942" y="2003329"/>
                </a:cubicBezTo>
                <a:cubicBezTo>
                  <a:pt x="2193467" y="1743309"/>
                  <a:pt x="2777285" y="1565192"/>
                  <a:pt x="3282919" y="1408544"/>
                </a:cubicBezTo>
                <a:cubicBezTo>
                  <a:pt x="3282919" y="1408544"/>
                  <a:pt x="3286241" y="1408345"/>
                  <a:pt x="3289818" y="1404767"/>
                </a:cubicBezTo>
                <a:cubicBezTo>
                  <a:pt x="3382309" y="1379918"/>
                  <a:pt x="3475055" y="1355069"/>
                  <a:pt x="3560647" y="1333798"/>
                </a:cubicBezTo>
                <a:cubicBezTo>
                  <a:pt x="3574955" y="1330220"/>
                  <a:pt x="3592329" y="1322864"/>
                  <a:pt x="3592329" y="1319286"/>
                </a:cubicBezTo>
                <a:cubicBezTo>
                  <a:pt x="3592329" y="1315907"/>
                  <a:pt x="3585431" y="1315708"/>
                  <a:pt x="3585431" y="1315708"/>
                </a:cubicBezTo>
                <a:cubicBezTo>
                  <a:pt x="3621201" y="1305172"/>
                  <a:pt x="3656715" y="1291058"/>
                  <a:pt x="3688653" y="1280323"/>
                </a:cubicBezTo>
                <a:cubicBezTo>
                  <a:pt x="3702961" y="1276745"/>
                  <a:pt x="3713692" y="1269588"/>
                  <a:pt x="3720846" y="1266010"/>
                </a:cubicBezTo>
                <a:cubicBezTo>
                  <a:pt x="3791875" y="1251697"/>
                  <a:pt x="3856005" y="1240962"/>
                  <a:pt x="3919880" y="1230227"/>
                </a:cubicBezTo>
                <a:cubicBezTo>
                  <a:pt x="3902251" y="1237384"/>
                  <a:pt x="3877467" y="1244739"/>
                  <a:pt x="3856005" y="1248317"/>
                </a:cubicBezTo>
                <a:cubicBezTo>
                  <a:pt x="3467901" y="1358647"/>
                  <a:pt x="3040450" y="1511717"/>
                  <a:pt x="2638293" y="1696991"/>
                </a:cubicBezTo>
                <a:cubicBezTo>
                  <a:pt x="2631139" y="1700569"/>
                  <a:pt x="2631139" y="1704147"/>
                  <a:pt x="2634716" y="1704147"/>
                </a:cubicBezTo>
                <a:cubicBezTo>
                  <a:pt x="2641870" y="1704147"/>
                  <a:pt x="2649024" y="1704147"/>
                  <a:pt x="2656178" y="1700569"/>
                </a:cubicBezTo>
                <a:cubicBezTo>
                  <a:pt x="3047859" y="1536765"/>
                  <a:pt x="3424977" y="1404966"/>
                  <a:pt x="3781144" y="1305172"/>
                </a:cubicBezTo>
                <a:cubicBezTo>
                  <a:pt x="3909405" y="1291058"/>
                  <a:pt x="4062449" y="1248317"/>
                  <a:pt x="4194032" y="1216113"/>
                </a:cubicBezTo>
                <a:cubicBezTo>
                  <a:pt x="4208340" y="1212535"/>
                  <a:pt x="4219071" y="1205378"/>
                  <a:pt x="4222648" y="1201800"/>
                </a:cubicBezTo>
                <a:cubicBezTo>
                  <a:pt x="4222648" y="1198222"/>
                  <a:pt x="4211917" y="1194842"/>
                  <a:pt x="4197864" y="1198421"/>
                </a:cubicBezTo>
                <a:cubicBezTo>
                  <a:pt x="4147786" y="1209155"/>
                  <a:pt x="4101796" y="1219691"/>
                  <a:pt x="4051974" y="1230227"/>
                </a:cubicBezTo>
                <a:cubicBezTo>
                  <a:pt x="4112527" y="1216113"/>
                  <a:pt x="4172825" y="1201999"/>
                  <a:pt x="4233379" y="1187686"/>
                </a:cubicBezTo>
                <a:cubicBezTo>
                  <a:pt x="4265572" y="1184108"/>
                  <a:pt x="4297509" y="1180529"/>
                  <a:pt x="4329447" y="1176951"/>
                </a:cubicBezTo>
                <a:cubicBezTo>
                  <a:pt x="4340178" y="1176951"/>
                  <a:pt x="4354486" y="1173572"/>
                  <a:pt x="4358063" y="1166415"/>
                </a:cubicBezTo>
                <a:cubicBezTo>
                  <a:pt x="4361384" y="1162837"/>
                  <a:pt x="4361640" y="1162837"/>
                  <a:pt x="4361640" y="1162837"/>
                </a:cubicBezTo>
                <a:cubicBezTo>
                  <a:pt x="4550199" y="1120097"/>
                  <a:pt x="4724705" y="1084314"/>
                  <a:pt x="4884904" y="1041574"/>
                </a:cubicBezTo>
                <a:cubicBezTo>
                  <a:pt x="4892058" y="1045152"/>
                  <a:pt x="4899212" y="1052507"/>
                  <a:pt x="4909943" y="1056086"/>
                </a:cubicBezTo>
                <a:cubicBezTo>
                  <a:pt x="4913520" y="1056086"/>
                  <a:pt x="4913520" y="1055688"/>
                  <a:pt x="4909943" y="1059266"/>
                </a:cubicBezTo>
                <a:cubicBezTo>
                  <a:pt x="4884904" y="1077158"/>
                  <a:pt x="4863697" y="1091669"/>
                  <a:pt x="4838658" y="1109362"/>
                </a:cubicBezTo>
                <a:cubicBezTo>
                  <a:pt x="4838658" y="1112940"/>
                  <a:pt x="4838914" y="1119898"/>
                  <a:pt x="4842491" y="1119898"/>
                </a:cubicBezTo>
                <a:cubicBezTo>
                  <a:pt x="4842491" y="1123476"/>
                  <a:pt x="4845812" y="1123476"/>
                  <a:pt x="4845812" y="1123476"/>
                </a:cubicBezTo>
                <a:cubicBezTo>
                  <a:pt x="4849134" y="1127054"/>
                  <a:pt x="4845812" y="1130633"/>
                  <a:pt x="4845812" y="1130633"/>
                </a:cubicBezTo>
                <a:cubicBezTo>
                  <a:pt x="4838658" y="1141367"/>
                  <a:pt x="4835081" y="1148524"/>
                  <a:pt x="4831504" y="1159259"/>
                </a:cubicBezTo>
                <a:cubicBezTo>
                  <a:pt x="4827927" y="1162837"/>
                  <a:pt x="4827927" y="1162837"/>
                  <a:pt x="4831504" y="1162837"/>
                </a:cubicBezTo>
                <a:cubicBezTo>
                  <a:pt x="4842235" y="1159259"/>
                  <a:pt x="4852966" y="1159259"/>
                  <a:pt x="4863697" y="1159259"/>
                </a:cubicBezTo>
                <a:cubicBezTo>
                  <a:pt x="4867274" y="1152102"/>
                  <a:pt x="4874173" y="1151903"/>
                  <a:pt x="4877750" y="1151903"/>
                </a:cubicBezTo>
                <a:cubicBezTo>
                  <a:pt x="4877750" y="1169795"/>
                  <a:pt x="4881327" y="1180728"/>
                  <a:pt x="4884904" y="1194842"/>
                </a:cubicBezTo>
                <a:cubicBezTo>
                  <a:pt x="4888481" y="1194842"/>
                  <a:pt x="4892313" y="1198222"/>
                  <a:pt x="4895635" y="1201800"/>
                </a:cubicBezTo>
                <a:cubicBezTo>
                  <a:pt x="4902789" y="1208957"/>
                  <a:pt x="4913520" y="1216312"/>
                  <a:pt x="4924251" y="1223468"/>
                </a:cubicBezTo>
                <a:cubicBezTo>
                  <a:pt x="4924251" y="1223468"/>
                  <a:pt x="4924251" y="1223468"/>
                  <a:pt x="4920674" y="1223468"/>
                </a:cubicBezTo>
                <a:cubicBezTo>
                  <a:pt x="4906366" y="1237583"/>
                  <a:pt x="4888736" y="1255275"/>
                  <a:pt x="4870851" y="1269588"/>
                </a:cubicBezTo>
                <a:cubicBezTo>
                  <a:pt x="4867274" y="1266010"/>
                  <a:pt x="4863697" y="1269588"/>
                  <a:pt x="4860120" y="1273166"/>
                </a:cubicBezTo>
                <a:cubicBezTo>
                  <a:pt x="4831504" y="1308750"/>
                  <a:pt x="4806721" y="1340756"/>
                  <a:pt x="4781682" y="1372761"/>
                </a:cubicBezTo>
                <a:cubicBezTo>
                  <a:pt x="4774783" y="1376339"/>
                  <a:pt x="4774783" y="1379918"/>
                  <a:pt x="4781682" y="1379918"/>
                </a:cubicBezTo>
                <a:cubicBezTo>
                  <a:pt x="4785259" y="1379918"/>
                  <a:pt x="4788836" y="1379918"/>
                  <a:pt x="4795990" y="1379918"/>
                </a:cubicBezTo>
                <a:cubicBezTo>
                  <a:pt x="4795990" y="1383496"/>
                  <a:pt x="4795734" y="1383496"/>
                  <a:pt x="4792413" y="1383496"/>
                </a:cubicBezTo>
                <a:cubicBezTo>
                  <a:pt x="4788836" y="1387074"/>
                  <a:pt x="4785259" y="1387273"/>
                  <a:pt x="4785259" y="1390652"/>
                </a:cubicBezTo>
                <a:cubicBezTo>
                  <a:pt x="4781937" y="1394231"/>
                  <a:pt x="4781937" y="1397610"/>
                  <a:pt x="4785259" y="1397610"/>
                </a:cubicBezTo>
                <a:cubicBezTo>
                  <a:pt x="4788836" y="1397610"/>
                  <a:pt x="4792413" y="1397610"/>
                  <a:pt x="4795990" y="1397610"/>
                </a:cubicBezTo>
                <a:cubicBezTo>
                  <a:pt x="4799567" y="1397610"/>
                  <a:pt x="4803144" y="1397610"/>
                  <a:pt x="4806721" y="1397610"/>
                </a:cubicBezTo>
                <a:cubicBezTo>
                  <a:pt x="4831504" y="1394032"/>
                  <a:pt x="4860120" y="1390652"/>
                  <a:pt x="4884904" y="1383496"/>
                </a:cubicBezTo>
                <a:cubicBezTo>
                  <a:pt x="4888481" y="1383496"/>
                  <a:pt x="4892058" y="1387273"/>
                  <a:pt x="4888481" y="1390652"/>
                </a:cubicBezTo>
                <a:cubicBezTo>
                  <a:pt x="4888481" y="1394231"/>
                  <a:pt x="4888481" y="1397610"/>
                  <a:pt x="4888481" y="1397610"/>
                </a:cubicBezTo>
                <a:cubicBezTo>
                  <a:pt x="4884904" y="1401188"/>
                  <a:pt x="4881327" y="1404767"/>
                  <a:pt x="4877750" y="1404767"/>
                </a:cubicBezTo>
                <a:cubicBezTo>
                  <a:pt x="4831504" y="1426236"/>
                  <a:pt x="4788836" y="1451284"/>
                  <a:pt x="4739013" y="1472555"/>
                </a:cubicBezTo>
                <a:cubicBezTo>
                  <a:pt x="4735436" y="1476133"/>
                  <a:pt x="4731859" y="1479512"/>
                  <a:pt x="4724705" y="1483091"/>
                </a:cubicBezTo>
                <a:cubicBezTo>
                  <a:pt x="4617906" y="1550879"/>
                  <a:pt x="4507530" y="1629402"/>
                  <a:pt x="4393577" y="1704147"/>
                </a:cubicBezTo>
                <a:cubicBezTo>
                  <a:pt x="4390000" y="1704147"/>
                  <a:pt x="4383102" y="1707527"/>
                  <a:pt x="4375948" y="1711105"/>
                </a:cubicBezTo>
                <a:cubicBezTo>
                  <a:pt x="4336856" y="1732575"/>
                  <a:pt x="4287034" y="1750267"/>
                  <a:pt x="4244110" y="1771737"/>
                </a:cubicBezTo>
                <a:cubicBezTo>
                  <a:pt x="4240788" y="1775315"/>
                  <a:pt x="4233379" y="1775315"/>
                  <a:pt x="4229802" y="1778893"/>
                </a:cubicBezTo>
                <a:cubicBezTo>
                  <a:pt x="4205018" y="1796784"/>
                  <a:pt x="4179979" y="1818055"/>
                  <a:pt x="4158773" y="1835946"/>
                </a:cubicBezTo>
                <a:cubicBezTo>
                  <a:pt x="4151619" y="1835946"/>
                  <a:pt x="4151619" y="1839525"/>
                  <a:pt x="4158773" y="1839525"/>
                </a:cubicBezTo>
                <a:cubicBezTo>
                  <a:pt x="4165927" y="1835946"/>
                  <a:pt x="4176658" y="1835946"/>
                  <a:pt x="4187133" y="1835946"/>
                </a:cubicBezTo>
                <a:cubicBezTo>
                  <a:pt x="4162350" y="1843103"/>
                  <a:pt x="4140888" y="1853639"/>
                  <a:pt x="4119426" y="1867952"/>
                </a:cubicBezTo>
                <a:cubicBezTo>
                  <a:pt x="4112272" y="1867952"/>
                  <a:pt x="4108695" y="1871530"/>
                  <a:pt x="4108695" y="1875108"/>
                </a:cubicBezTo>
                <a:cubicBezTo>
                  <a:pt x="4105118" y="1878687"/>
                  <a:pt x="4108695" y="1882066"/>
                  <a:pt x="4112272" y="1882066"/>
                </a:cubicBezTo>
                <a:cubicBezTo>
                  <a:pt x="4137311" y="1878488"/>
                  <a:pt x="4158773" y="1875108"/>
                  <a:pt x="4187133" y="1871530"/>
                </a:cubicBezTo>
                <a:cubicBezTo>
                  <a:pt x="4190710" y="1871530"/>
                  <a:pt x="4201441" y="1871530"/>
                  <a:pt x="4205018" y="1867952"/>
                </a:cubicBezTo>
                <a:cubicBezTo>
                  <a:pt x="4393577" y="1818055"/>
                  <a:pt x="4575238" y="1775514"/>
                  <a:pt x="4742590" y="1732773"/>
                </a:cubicBezTo>
                <a:cubicBezTo>
                  <a:pt x="4746167" y="1732773"/>
                  <a:pt x="4753321" y="1729195"/>
                  <a:pt x="4756898" y="1729195"/>
                </a:cubicBezTo>
                <a:cubicBezTo>
                  <a:pt x="4849389" y="1700569"/>
                  <a:pt x="4938303" y="1679100"/>
                  <a:pt x="5020319" y="1657630"/>
                </a:cubicBezTo>
                <a:cubicBezTo>
                  <a:pt x="5023896" y="1654251"/>
                  <a:pt x="5031050" y="1654052"/>
                  <a:pt x="5031050" y="1654052"/>
                </a:cubicBezTo>
                <a:cubicBezTo>
                  <a:pt x="5102334" y="1636359"/>
                  <a:pt x="5169786" y="1622046"/>
                  <a:pt x="5233917" y="1604354"/>
                </a:cubicBezTo>
                <a:cubicBezTo>
                  <a:pt x="5237494" y="1604354"/>
                  <a:pt x="5237494" y="1604354"/>
                  <a:pt x="5233917" y="1607932"/>
                </a:cubicBezTo>
                <a:cubicBezTo>
                  <a:pt x="5233917" y="1611510"/>
                  <a:pt x="5230340" y="1615089"/>
                  <a:pt x="5233917" y="1618667"/>
                </a:cubicBezTo>
                <a:cubicBezTo>
                  <a:pt x="5237494" y="1622245"/>
                  <a:pt x="5237494" y="1622245"/>
                  <a:pt x="5237494" y="1622245"/>
                </a:cubicBezTo>
                <a:cubicBezTo>
                  <a:pt x="5241071" y="1625823"/>
                  <a:pt x="5241071" y="1629203"/>
                  <a:pt x="5237494" y="1632781"/>
                </a:cubicBezTo>
                <a:cubicBezTo>
                  <a:pt x="5226763" y="1639938"/>
                  <a:pt x="5216032" y="1643715"/>
                  <a:pt x="5205301" y="1650871"/>
                </a:cubicBezTo>
                <a:cubicBezTo>
                  <a:pt x="5205301" y="1654449"/>
                  <a:pt x="5205301" y="1657630"/>
                  <a:pt x="5208878" y="1657630"/>
                </a:cubicBezTo>
                <a:cubicBezTo>
                  <a:pt x="5269431" y="1647094"/>
                  <a:pt x="5322831" y="1636359"/>
                  <a:pt x="5379807" y="1629203"/>
                </a:cubicBezTo>
                <a:cubicBezTo>
                  <a:pt x="5355024" y="1643516"/>
                  <a:pt x="5333562" y="1657829"/>
                  <a:pt x="5312100" y="1672142"/>
                </a:cubicBezTo>
                <a:cubicBezTo>
                  <a:pt x="5351191" y="1679298"/>
                  <a:pt x="5380063" y="1696991"/>
                  <a:pt x="5390794" y="1746888"/>
                </a:cubicBezTo>
                <a:cubicBezTo>
                  <a:pt x="5383640" y="1761002"/>
                  <a:pt x="5386961" y="1768158"/>
                  <a:pt x="5394115" y="1775315"/>
                </a:cubicBezTo>
                <a:cubicBezTo>
                  <a:pt x="5390538" y="1782471"/>
                  <a:pt x="5383384" y="1789628"/>
                  <a:pt x="5376230" y="1789628"/>
                </a:cubicBezTo>
                <a:cubicBezTo>
                  <a:pt x="5379807" y="1789628"/>
                  <a:pt x="5379807" y="1789628"/>
                  <a:pt x="5379807" y="1789628"/>
                </a:cubicBezTo>
                <a:cubicBezTo>
                  <a:pt x="5386961" y="1796784"/>
                  <a:pt x="5394115" y="1800363"/>
                  <a:pt x="5401269" y="1807320"/>
                </a:cubicBezTo>
                <a:cubicBezTo>
                  <a:pt x="5404846" y="1803742"/>
                  <a:pt x="5408423" y="1807320"/>
                  <a:pt x="5408423" y="1807320"/>
                </a:cubicBezTo>
                <a:cubicBezTo>
                  <a:pt x="5412000" y="1810899"/>
                  <a:pt x="5412000" y="1814676"/>
                  <a:pt x="5412000" y="1814676"/>
                </a:cubicBezTo>
                <a:cubicBezTo>
                  <a:pt x="5415577" y="1818055"/>
                  <a:pt x="5412000" y="1818254"/>
                  <a:pt x="5412000" y="1821832"/>
                </a:cubicBezTo>
                <a:cubicBezTo>
                  <a:pt x="5191248" y="1893000"/>
                  <a:pt x="4949290" y="1963968"/>
                  <a:pt x="4678460" y="2049449"/>
                </a:cubicBezTo>
                <a:cubicBezTo>
                  <a:pt x="4678460" y="2049449"/>
                  <a:pt x="4671306" y="2049449"/>
                  <a:pt x="4667729" y="2049449"/>
                </a:cubicBezTo>
                <a:cubicBezTo>
                  <a:pt x="4656998" y="2053027"/>
                  <a:pt x="4646267" y="2053027"/>
                  <a:pt x="4635791" y="2056605"/>
                </a:cubicBezTo>
                <a:cubicBezTo>
                  <a:pt x="4632214" y="2056605"/>
                  <a:pt x="4632214" y="2053027"/>
                  <a:pt x="4635791" y="2053027"/>
                </a:cubicBezTo>
                <a:cubicBezTo>
                  <a:pt x="4639368" y="2049449"/>
                  <a:pt x="4639368" y="2049449"/>
                  <a:pt x="4639368" y="2049449"/>
                </a:cubicBezTo>
                <a:cubicBezTo>
                  <a:pt x="4642945" y="2045871"/>
                  <a:pt x="4642945" y="2046069"/>
                  <a:pt x="4639368" y="2042491"/>
                </a:cubicBezTo>
                <a:cubicBezTo>
                  <a:pt x="4635791" y="2042491"/>
                  <a:pt x="4635791" y="2042491"/>
                  <a:pt x="4632214" y="2042491"/>
                </a:cubicBezTo>
                <a:cubicBezTo>
                  <a:pt x="4625060" y="2042491"/>
                  <a:pt x="4625060" y="2042491"/>
                  <a:pt x="4632214" y="2038913"/>
                </a:cubicBezTo>
                <a:cubicBezTo>
                  <a:pt x="4671306" y="2031756"/>
                  <a:pt x="4710397" y="2017642"/>
                  <a:pt x="4749744" y="2006907"/>
                </a:cubicBezTo>
                <a:cubicBezTo>
                  <a:pt x="4753321" y="2006907"/>
                  <a:pt x="4756898" y="2003130"/>
                  <a:pt x="4760475" y="1995974"/>
                </a:cubicBezTo>
                <a:cubicBezTo>
                  <a:pt x="4760475" y="1995974"/>
                  <a:pt x="4760475" y="1992396"/>
                  <a:pt x="4753321" y="1992396"/>
                </a:cubicBezTo>
                <a:cubicBezTo>
                  <a:pt x="4639368" y="2024600"/>
                  <a:pt x="4511363" y="2053027"/>
                  <a:pt x="4379525" y="2081653"/>
                </a:cubicBezTo>
                <a:cubicBezTo>
                  <a:pt x="4436501" y="2060184"/>
                  <a:pt x="4496799" y="2038913"/>
                  <a:pt x="4553776" y="2014064"/>
                </a:cubicBezTo>
                <a:cubicBezTo>
                  <a:pt x="4560930" y="2014064"/>
                  <a:pt x="4568084" y="2017642"/>
                  <a:pt x="4568084" y="2017642"/>
                </a:cubicBezTo>
                <a:cubicBezTo>
                  <a:pt x="4571661" y="2021220"/>
                  <a:pt x="4575238" y="2021220"/>
                  <a:pt x="4575238" y="2017642"/>
                </a:cubicBezTo>
                <a:cubicBezTo>
                  <a:pt x="4575238" y="2014064"/>
                  <a:pt x="4578815" y="2010486"/>
                  <a:pt x="4582392" y="2006907"/>
                </a:cubicBezTo>
                <a:cubicBezTo>
                  <a:pt x="4607175" y="2003329"/>
                  <a:pt x="4635791" y="1992793"/>
                  <a:pt x="4660575" y="1989215"/>
                </a:cubicBezTo>
                <a:cubicBezTo>
                  <a:pt x="4664152" y="1985637"/>
                  <a:pt x="4671306" y="1982058"/>
                  <a:pt x="4674883" y="1982058"/>
                </a:cubicBezTo>
                <a:cubicBezTo>
                  <a:pt x="4692768" y="1974902"/>
                  <a:pt x="4710653" y="1967745"/>
                  <a:pt x="4728282" y="1960589"/>
                </a:cubicBezTo>
                <a:cubicBezTo>
                  <a:pt x="4696345" y="1960589"/>
                  <a:pt x="4664152" y="1963968"/>
                  <a:pt x="4632214" y="1967547"/>
                </a:cubicBezTo>
                <a:cubicBezTo>
                  <a:pt x="4625060" y="1967547"/>
                  <a:pt x="4617906" y="1971125"/>
                  <a:pt x="4614329" y="1974703"/>
                </a:cubicBezTo>
                <a:cubicBezTo>
                  <a:pt x="4603598" y="1974703"/>
                  <a:pt x="4592867" y="1974902"/>
                  <a:pt x="4582392" y="1978281"/>
                </a:cubicBezTo>
                <a:cubicBezTo>
                  <a:pt x="4617906" y="1967745"/>
                  <a:pt x="4656998" y="1960589"/>
                  <a:pt x="4692768" y="1949854"/>
                </a:cubicBezTo>
                <a:cubicBezTo>
                  <a:pt x="4696345" y="1949854"/>
                  <a:pt x="4699922" y="1946276"/>
                  <a:pt x="4699922" y="1942698"/>
                </a:cubicBezTo>
                <a:cubicBezTo>
                  <a:pt x="4703499" y="1942698"/>
                  <a:pt x="4699922" y="1939119"/>
                  <a:pt x="4696345" y="1939119"/>
                </a:cubicBezTo>
                <a:cubicBezTo>
                  <a:pt x="4632214" y="1953234"/>
                  <a:pt x="4560930" y="1964167"/>
                  <a:pt x="4493222" y="1978281"/>
                </a:cubicBezTo>
                <a:cubicBezTo>
                  <a:pt x="4489645" y="1981860"/>
                  <a:pt x="4479170" y="1982058"/>
                  <a:pt x="4475593" y="1982058"/>
                </a:cubicBezTo>
                <a:cubicBezTo>
                  <a:pt x="4479170" y="1978480"/>
                  <a:pt x="4486324" y="1974703"/>
                  <a:pt x="4486324" y="1974703"/>
                </a:cubicBezTo>
                <a:cubicBezTo>
                  <a:pt x="4489901" y="1971125"/>
                  <a:pt x="4486324" y="1967547"/>
                  <a:pt x="4479170" y="1967547"/>
                </a:cubicBezTo>
                <a:cubicBezTo>
                  <a:pt x="4464862" y="1971125"/>
                  <a:pt x="4447232" y="1974703"/>
                  <a:pt x="4429347" y="1974703"/>
                </a:cubicBezTo>
                <a:cubicBezTo>
                  <a:pt x="4425770" y="1978281"/>
                  <a:pt x="4425770" y="1978281"/>
                  <a:pt x="4425770" y="1974703"/>
                </a:cubicBezTo>
                <a:cubicBezTo>
                  <a:pt x="4425770" y="1974703"/>
                  <a:pt x="4422193" y="1978281"/>
                  <a:pt x="4418616" y="1978281"/>
                </a:cubicBezTo>
                <a:cubicBezTo>
                  <a:pt x="4407885" y="1981860"/>
                  <a:pt x="4400731" y="1982058"/>
                  <a:pt x="4390000" y="1985637"/>
                </a:cubicBezTo>
                <a:cubicBezTo>
                  <a:pt x="4386423" y="1985637"/>
                  <a:pt x="4382846" y="1985438"/>
                  <a:pt x="4382846" y="1982058"/>
                </a:cubicBezTo>
                <a:cubicBezTo>
                  <a:pt x="4382846" y="1982058"/>
                  <a:pt x="4382846" y="1978281"/>
                  <a:pt x="4390000" y="1978281"/>
                </a:cubicBezTo>
                <a:cubicBezTo>
                  <a:pt x="4457708" y="1949854"/>
                  <a:pt x="4525415" y="1921427"/>
                  <a:pt x="4593123" y="1896379"/>
                </a:cubicBezTo>
                <a:cubicBezTo>
                  <a:pt x="4571661" y="1896379"/>
                  <a:pt x="4553776" y="1900156"/>
                  <a:pt x="4532569" y="1900156"/>
                </a:cubicBezTo>
                <a:cubicBezTo>
                  <a:pt x="4528992" y="1900156"/>
                  <a:pt x="4521583" y="1903734"/>
                  <a:pt x="4518006" y="1903734"/>
                </a:cubicBezTo>
                <a:cubicBezTo>
                  <a:pt x="4354230" y="1957011"/>
                  <a:pt x="4176658" y="2017443"/>
                  <a:pt x="3994997" y="2077876"/>
                </a:cubicBezTo>
                <a:cubicBezTo>
                  <a:pt x="3987843" y="2077876"/>
                  <a:pt x="3984266" y="2081653"/>
                  <a:pt x="3984266" y="2081653"/>
                </a:cubicBezTo>
                <a:cubicBezTo>
                  <a:pt x="3984266" y="2085033"/>
                  <a:pt x="3987843" y="2085033"/>
                  <a:pt x="3991420" y="2081653"/>
                </a:cubicBezTo>
                <a:cubicBezTo>
                  <a:pt x="3994997" y="2085033"/>
                  <a:pt x="4001896" y="2088810"/>
                  <a:pt x="4005473" y="2088810"/>
                </a:cubicBezTo>
                <a:cubicBezTo>
                  <a:pt x="4012627" y="2088810"/>
                  <a:pt x="4019781" y="2085231"/>
                  <a:pt x="4023358" y="2085231"/>
                </a:cubicBezTo>
                <a:cubicBezTo>
                  <a:pt x="4034089" y="2081653"/>
                  <a:pt x="4048141" y="2081454"/>
                  <a:pt x="4058872" y="2077876"/>
                </a:cubicBezTo>
                <a:cubicBezTo>
                  <a:pt x="4062449" y="2077876"/>
                  <a:pt x="4058872" y="2081653"/>
                  <a:pt x="4055295" y="2081653"/>
                </a:cubicBezTo>
                <a:cubicBezTo>
                  <a:pt x="4023102" y="2102924"/>
                  <a:pt x="3994997" y="2124393"/>
                  <a:pt x="3962804" y="2153019"/>
                </a:cubicBezTo>
                <a:cubicBezTo>
                  <a:pt x="3959227" y="2153019"/>
                  <a:pt x="3952073" y="2156598"/>
                  <a:pt x="3944919" y="2156598"/>
                </a:cubicBezTo>
                <a:cubicBezTo>
                  <a:pt x="3944919" y="2156598"/>
                  <a:pt x="3941598" y="2156598"/>
                  <a:pt x="3938021" y="2160176"/>
                </a:cubicBezTo>
                <a:cubicBezTo>
                  <a:pt x="3934444" y="2160176"/>
                  <a:pt x="3930867" y="2156399"/>
                  <a:pt x="3934444" y="2153019"/>
                </a:cubicBezTo>
                <a:cubicBezTo>
                  <a:pt x="3938021" y="2149441"/>
                  <a:pt x="3934444" y="2145863"/>
                  <a:pt x="3930867" y="2149242"/>
                </a:cubicBezTo>
                <a:cubicBezTo>
                  <a:pt x="3898674" y="2159977"/>
                  <a:pt x="3863159" y="2170712"/>
                  <a:pt x="3827645" y="2185025"/>
                </a:cubicBezTo>
                <a:cubicBezTo>
                  <a:pt x="3824068" y="2185025"/>
                  <a:pt x="3816658" y="2191983"/>
                  <a:pt x="3813081" y="2191983"/>
                </a:cubicBezTo>
                <a:cubicBezTo>
                  <a:pt x="3756105" y="2216832"/>
                  <a:pt x="3699384" y="2242078"/>
                  <a:pt x="3642407" y="2266927"/>
                </a:cubicBezTo>
                <a:cubicBezTo>
                  <a:pt x="3635253" y="2270505"/>
                  <a:pt x="3635253" y="2270505"/>
                  <a:pt x="3642407" y="2270505"/>
                </a:cubicBezTo>
                <a:cubicBezTo>
                  <a:pt x="3660292" y="2266927"/>
                  <a:pt x="3681499" y="2266927"/>
                  <a:pt x="3699128" y="2266927"/>
                </a:cubicBezTo>
                <a:cubicBezTo>
                  <a:pt x="3674345" y="2281240"/>
                  <a:pt x="3645729" y="2298933"/>
                  <a:pt x="3617368" y="2313047"/>
                </a:cubicBezTo>
                <a:cubicBezTo>
                  <a:pt x="3613791" y="2316625"/>
                  <a:pt x="3610214" y="2316625"/>
                  <a:pt x="3617368" y="2316625"/>
                </a:cubicBezTo>
                <a:cubicBezTo>
                  <a:pt x="3649306" y="2309668"/>
                  <a:pt x="3677922" y="2302511"/>
                  <a:pt x="3710115" y="2295354"/>
                </a:cubicBezTo>
                <a:cubicBezTo>
                  <a:pt x="3656715" y="2316824"/>
                  <a:pt x="3599483" y="2337896"/>
                  <a:pt x="3542507" y="2362944"/>
                </a:cubicBezTo>
                <a:cubicBezTo>
                  <a:pt x="3535608" y="2362944"/>
                  <a:pt x="3524877" y="2366522"/>
                  <a:pt x="3521300" y="2370100"/>
                </a:cubicBezTo>
                <a:cubicBezTo>
                  <a:pt x="3489363" y="2377257"/>
                  <a:pt x="3457425" y="2387992"/>
                  <a:pt x="3421656" y="2398527"/>
                </a:cubicBezTo>
                <a:cubicBezTo>
                  <a:pt x="3414502" y="2402106"/>
                  <a:pt x="3407348" y="2405883"/>
                  <a:pt x="3400194" y="2405883"/>
                </a:cubicBezTo>
                <a:cubicBezTo>
                  <a:pt x="3389463" y="2412841"/>
                  <a:pt x="3378732" y="2419997"/>
                  <a:pt x="3371578" y="2430732"/>
                </a:cubicBezTo>
                <a:cubicBezTo>
                  <a:pt x="3364424" y="2434310"/>
                  <a:pt x="3364424" y="2437888"/>
                  <a:pt x="3371578" y="2434310"/>
                </a:cubicBezTo>
                <a:cubicBezTo>
                  <a:pt x="3496261" y="2391570"/>
                  <a:pt x="3617368" y="2355986"/>
                  <a:pt x="3727744" y="2316625"/>
                </a:cubicBezTo>
                <a:cubicBezTo>
                  <a:pt x="3734898" y="2316625"/>
                  <a:pt x="3742052" y="2309469"/>
                  <a:pt x="3742052" y="2305890"/>
                </a:cubicBezTo>
                <a:cubicBezTo>
                  <a:pt x="3742052" y="2305890"/>
                  <a:pt x="3745885" y="2302511"/>
                  <a:pt x="3752783" y="2302511"/>
                </a:cubicBezTo>
                <a:cubicBezTo>
                  <a:pt x="3788553" y="2299132"/>
                  <a:pt x="3824068" y="2291776"/>
                  <a:pt x="3859582" y="2288198"/>
                </a:cubicBezTo>
                <a:cubicBezTo>
                  <a:pt x="3820491" y="2306089"/>
                  <a:pt x="3784976" y="2323782"/>
                  <a:pt x="3745629" y="2338095"/>
                </a:cubicBezTo>
                <a:cubicBezTo>
                  <a:pt x="3742052" y="2338095"/>
                  <a:pt x="3728000" y="2341673"/>
                  <a:pt x="3724423" y="2341673"/>
                </a:cubicBezTo>
                <a:cubicBezTo>
                  <a:pt x="3660292" y="2362944"/>
                  <a:pt x="3596162" y="2384413"/>
                  <a:pt x="3528454" y="2409461"/>
                </a:cubicBezTo>
                <a:cubicBezTo>
                  <a:pt x="3524877" y="2409461"/>
                  <a:pt x="3517723" y="2413039"/>
                  <a:pt x="3510569" y="2416618"/>
                </a:cubicBezTo>
                <a:cubicBezTo>
                  <a:pt x="3432131" y="2448623"/>
                  <a:pt x="3353948" y="2476852"/>
                  <a:pt x="3275765" y="2509056"/>
                </a:cubicBezTo>
                <a:cubicBezTo>
                  <a:pt x="3364679" y="2523170"/>
                  <a:pt x="3546339" y="2416618"/>
                  <a:pt x="3642407" y="2384413"/>
                </a:cubicBezTo>
                <a:cubicBezTo>
                  <a:pt x="4016459" y="2270505"/>
                  <a:pt x="4347332" y="2170513"/>
                  <a:pt x="4642945" y="2081653"/>
                </a:cubicBezTo>
                <a:cubicBezTo>
                  <a:pt x="4827927" y="2028178"/>
                  <a:pt x="4998857" y="1974902"/>
                  <a:pt x="5159055" y="1928583"/>
                </a:cubicBezTo>
                <a:cubicBezTo>
                  <a:pt x="5287316" y="1889421"/>
                  <a:pt x="5412000" y="1832169"/>
                  <a:pt x="5518799" y="1825013"/>
                </a:cubicBezTo>
                <a:cubicBezTo>
                  <a:pt x="5490439" y="1882066"/>
                  <a:pt x="5436784" y="1874910"/>
                  <a:pt x="5397692" y="1910493"/>
                </a:cubicBezTo>
                <a:cubicBezTo>
                  <a:pt x="5418899" y="1921228"/>
                  <a:pt x="5447515" y="1921427"/>
                  <a:pt x="5468977" y="1928583"/>
                </a:cubicBezTo>
                <a:cubicBezTo>
                  <a:pt x="5301624" y="1996173"/>
                  <a:pt x="5130695" y="2053027"/>
                  <a:pt x="4941880" y="2106502"/>
                </a:cubicBezTo>
                <a:cubicBezTo>
                  <a:pt x="4756898" y="2163357"/>
                  <a:pt x="4557608" y="2227765"/>
                  <a:pt x="4347332" y="2298933"/>
                </a:cubicBezTo>
                <a:cubicBezTo>
                  <a:pt x="4187133" y="2352408"/>
                  <a:pt x="4009305" y="2380835"/>
                  <a:pt x="3831222" y="2462737"/>
                </a:cubicBezTo>
                <a:cubicBezTo>
                  <a:pt x="3820491" y="2448623"/>
                  <a:pt x="3827389" y="2455581"/>
                  <a:pt x="3813081" y="2448424"/>
                </a:cubicBezTo>
                <a:cubicBezTo>
                  <a:pt x="3809760" y="2459159"/>
                  <a:pt x="3809760" y="2466117"/>
                  <a:pt x="3806183" y="2476852"/>
                </a:cubicBezTo>
                <a:cubicBezTo>
                  <a:pt x="3621201" y="2526748"/>
                  <a:pt x="3417823" y="2612428"/>
                  <a:pt x="3207802" y="2715601"/>
                </a:cubicBezTo>
                <a:cubicBezTo>
                  <a:pt x="3328909" y="2672860"/>
                  <a:pt x="3439541" y="2644433"/>
                  <a:pt x="3549916" y="2601693"/>
                </a:cubicBezTo>
                <a:cubicBezTo>
                  <a:pt x="3774245" y="2509056"/>
                  <a:pt x="3980434" y="2445045"/>
                  <a:pt x="4169248" y="2384413"/>
                </a:cubicBezTo>
                <a:cubicBezTo>
                  <a:pt x="4354486" y="2331137"/>
                  <a:pt x="4521838" y="2288198"/>
                  <a:pt x="4678460" y="2234922"/>
                </a:cubicBezTo>
                <a:cubicBezTo>
                  <a:pt x="4682037" y="2234922"/>
                  <a:pt x="4685614" y="2231145"/>
                  <a:pt x="4692768" y="2231145"/>
                </a:cubicBezTo>
                <a:cubicBezTo>
                  <a:pt x="4706820" y="2224187"/>
                  <a:pt x="4728282" y="2217030"/>
                  <a:pt x="4746167" y="2206296"/>
                </a:cubicBezTo>
                <a:cubicBezTo>
                  <a:pt x="4746167" y="2206296"/>
                  <a:pt x="4753321" y="2206296"/>
                  <a:pt x="4756898" y="2206296"/>
                </a:cubicBezTo>
                <a:cubicBezTo>
                  <a:pt x="4974073" y="2131550"/>
                  <a:pt x="5169786" y="2063762"/>
                  <a:pt x="5355024" y="2003329"/>
                </a:cubicBezTo>
                <a:cubicBezTo>
                  <a:pt x="5355024" y="2003329"/>
                  <a:pt x="5362178" y="2003329"/>
                  <a:pt x="5362178" y="2006907"/>
                </a:cubicBezTo>
                <a:cubicBezTo>
                  <a:pt x="5369332" y="2014064"/>
                  <a:pt x="5380063" y="2021022"/>
                  <a:pt x="5390794" y="2028178"/>
                </a:cubicBezTo>
                <a:cubicBezTo>
                  <a:pt x="5390794" y="2031756"/>
                  <a:pt x="5390794" y="2035335"/>
                  <a:pt x="5390794" y="2038913"/>
                </a:cubicBezTo>
                <a:cubicBezTo>
                  <a:pt x="5383640" y="2049648"/>
                  <a:pt x="5369076" y="2060382"/>
                  <a:pt x="5365499" y="2074696"/>
                </a:cubicBezTo>
                <a:cubicBezTo>
                  <a:pt x="5361922" y="2074696"/>
                  <a:pt x="5358601" y="2074696"/>
                  <a:pt x="5358601" y="2074696"/>
                </a:cubicBezTo>
                <a:cubicBezTo>
                  <a:pt x="5358601" y="2074696"/>
                  <a:pt x="5355024" y="2074497"/>
                  <a:pt x="5355024" y="2077876"/>
                </a:cubicBezTo>
                <a:cubicBezTo>
                  <a:pt x="5355024" y="2081454"/>
                  <a:pt x="5355024" y="2081653"/>
                  <a:pt x="5355024" y="2081653"/>
                </a:cubicBezTo>
                <a:cubicBezTo>
                  <a:pt x="5362178" y="2085033"/>
                  <a:pt x="5361922" y="2088810"/>
                  <a:pt x="5369076" y="2092388"/>
                </a:cubicBezTo>
                <a:cubicBezTo>
                  <a:pt x="5351447" y="2099544"/>
                  <a:pt x="5337139" y="2106502"/>
                  <a:pt x="5319254" y="2117237"/>
                </a:cubicBezTo>
                <a:cubicBezTo>
                  <a:pt x="5315677" y="2117237"/>
                  <a:pt x="5312100" y="2120815"/>
                  <a:pt x="5312100" y="2124393"/>
                </a:cubicBezTo>
                <a:cubicBezTo>
                  <a:pt x="5304946" y="2138706"/>
                  <a:pt x="5301624" y="2156399"/>
                  <a:pt x="5294470" y="2170712"/>
                </a:cubicBezTo>
                <a:cubicBezTo>
                  <a:pt x="5294470" y="2174290"/>
                  <a:pt x="5287316" y="2177868"/>
                  <a:pt x="5287316" y="2177868"/>
                </a:cubicBezTo>
                <a:cubicBezTo>
                  <a:pt x="5116387" y="2234723"/>
                  <a:pt x="4934982" y="2302511"/>
                  <a:pt x="4731859" y="2370100"/>
                </a:cubicBezTo>
                <a:cubicBezTo>
                  <a:pt x="4728538" y="2370100"/>
                  <a:pt x="4724705" y="2370100"/>
                  <a:pt x="4728282" y="2366522"/>
                </a:cubicBezTo>
                <a:cubicBezTo>
                  <a:pt x="4728282" y="2366522"/>
                  <a:pt x="4728282" y="2362944"/>
                  <a:pt x="4724705" y="2362944"/>
                </a:cubicBezTo>
                <a:cubicBezTo>
                  <a:pt x="4667729" y="2377257"/>
                  <a:pt x="4610752" y="2391570"/>
                  <a:pt x="4553776" y="2405883"/>
                </a:cubicBezTo>
                <a:cubicBezTo>
                  <a:pt x="4592867" y="2391570"/>
                  <a:pt x="4639368" y="2377257"/>
                  <a:pt x="4678460" y="2362944"/>
                </a:cubicBezTo>
                <a:cubicBezTo>
                  <a:pt x="4682037" y="2362944"/>
                  <a:pt x="4685614" y="2359564"/>
                  <a:pt x="4685614" y="2355986"/>
                </a:cubicBezTo>
                <a:cubicBezTo>
                  <a:pt x="4688935" y="2355986"/>
                  <a:pt x="4685358" y="2352408"/>
                  <a:pt x="4681781" y="2352408"/>
                </a:cubicBezTo>
                <a:cubicBezTo>
                  <a:pt x="4610752" y="2370299"/>
                  <a:pt x="4539723" y="2391570"/>
                  <a:pt x="4461285" y="2409461"/>
                </a:cubicBezTo>
                <a:cubicBezTo>
                  <a:pt x="4464862" y="2402305"/>
                  <a:pt x="4472016" y="2398527"/>
                  <a:pt x="4479170" y="2391371"/>
                </a:cubicBezTo>
                <a:cubicBezTo>
                  <a:pt x="4486324" y="2387793"/>
                  <a:pt x="4486324" y="2387992"/>
                  <a:pt x="4479170" y="2388190"/>
                </a:cubicBezTo>
                <a:cubicBezTo>
                  <a:pt x="4475593" y="2391570"/>
                  <a:pt x="4471760" y="2391371"/>
                  <a:pt x="4468439" y="2391371"/>
                </a:cubicBezTo>
                <a:cubicBezTo>
                  <a:pt x="4514684" y="2373679"/>
                  <a:pt x="4557353" y="2355787"/>
                  <a:pt x="4603598" y="2341673"/>
                </a:cubicBezTo>
                <a:cubicBezTo>
                  <a:pt x="4607175" y="2338095"/>
                  <a:pt x="4610752" y="2338095"/>
                  <a:pt x="4614329" y="2338095"/>
                </a:cubicBezTo>
                <a:cubicBezTo>
                  <a:pt x="4650099" y="2330938"/>
                  <a:pt x="4678460" y="2320203"/>
                  <a:pt x="4710397" y="2313047"/>
                </a:cubicBezTo>
                <a:cubicBezTo>
                  <a:pt x="4713974" y="2313047"/>
                  <a:pt x="4717551" y="2309469"/>
                  <a:pt x="4717551" y="2305890"/>
                </a:cubicBezTo>
                <a:cubicBezTo>
                  <a:pt x="4721128" y="2305890"/>
                  <a:pt x="4717551" y="2302511"/>
                  <a:pt x="4713974" y="2302511"/>
                </a:cubicBezTo>
                <a:cubicBezTo>
                  <a:pt x="4674883" y="2309668"/>
                  <a:pt x="4632214" y="2316824"/>
                  <a:pt x="4589546" y="2323981"/>
                </a:cubicBezTo>
                <a:cubicBezTo>
                  <a:pt x="4585969" y="2323981"/>
                  <a:pt x="4578559" y="2327559"/>
                  <a:pt x="4575238" y="2327559"/>
                </a:cubicBezTo>
                <a:cubicBezTo>
                  <a:pt x="4361384" y="2402305"/>
                  <a:pt x="4126580" y="2484207"/>
                  <a:pt x="3873890" y="2573266"/>
                </a:cubicBezTo>
                <a:cubicBezTo>
                  <a:pt x="3870313" y="2573266"/>
                  <a:pt x="3870313" y="2573266"/>
                  <a:pt x="3870313" y="2573266"/>
                </a:cubicBezTo>
                <a:cubicBezTo>
                  <a:pt x="3752783" y="2612428"/>
                  <a:pt x="3624522" y="2654969"/>
                  <a:pt x="3492940" y="2701288"/>
                </a:cubicBezTo>
                <a:cubicBezTo>
                  <a:pt x="3528454" y="2690553"/>
                  <a:pt x="3563969" y="2680216"/>
                  <a:pt x="3599739" y="2669481"/>
                </a:cubicBezTo>
                <a:cubicBezTo>
                  <a:pt x="3560392" y="2683794"/>
                  <a:pt x="3521300" y="2697709"/>
                  <a:pt x="3485530" y="2712022"/>
                </a:cubicBezTo>
                <a:cubicBezTo>
                  <a:pt x="3478632" y="2715601"/>
                  <a:pt x="3475055" y="2715601"/>
                  <a:pt x="3475055" y="2712022"/>
                </a:cubicBezTo>
                <a:cubicBezTo>
                  <a:pt x="3475055" y="2712022"/>
                  <a:pt x="3478376" y="2704866"/>
                  <a:pt x="3481953" y="2704866"/>
                </a:cubicBezTo>
                <a:cubicBezTo>
                  <a:pt x="3368001" y="2744028"/>
                  <a:pt x="3250726" y="2783190"/>
                  <a:pt x="3129619" y="2822352"/>
                </a:cubicBezTo>
                <a:cubicBezTo>
                  <a:pt x="3126042" y="2825930"/>
                  <a:pt x="3115311" y="2829707"/>
                  <a:pt x="3108157" y="2833285"/>
                </a:cubicBezTo>
                <a:cubicBezTo>
                  <a:pt x="3101259" y="2843821"/>
                  <a:pt x="3097682" y="2857936"/>
                  <a:pt x="3090528" y="2872249"/>
                </a:cubicBezTo>
                <a:cubicBezTo>
                  <a:pt x="3083374" y="2872249"/>
                  <a:pt x="3072898" y="2875827"/>
                  <a:pt x="3065744" y="2879405"/>
                </a:cubicBezTo>
                <a:cubicBezTo>
                  <a:pt x="3012345" y="2900875"/>
                  <a:pt x="2958945" y="2922145"/>
                  <a:pt x="2905546" y="2943615"/>
                </a:cubicBezTo>
                <a:cubicBezTo>
                  <a:pt x="2898392" y="2943615"/>
                  <a:pt x="2890982" y="2947193"/>
                  <a:pt x="2883828" y="2950771"/>
                </a:cubicBezTo>
                <a:cubicBezTo>
                  <a:pt x="2844737" y="2972241"/>
                  <a:pt x="2812799" y="2996891"/>
                  <a:pt x="2780606" y="3018361"/>
                </a:cubicBezTo>
                <a:cubicBezTo>
                  <a:pt x="2777029" y="3021939"/>
                  <a:pt x="2766554" y="3025517"/>
                  <a:pt x="2759400" y="3029095"/>
                </a:cubicBezTo>
                <a:cubicBezTo>
                  <a:pt x="2731039" y="3039830"/>
                  <a:pt x="2702423" y="3050565"/>
                  <a:pt x="2670230" y="3061101"/>
                </a:cubicBezTo>
                <a:cubicBezTo>
                  <a:pt x="2663076" y="3064679"/>
                  <a:pt x="2652601" y="3071836"/>
                  <a:pt x="2645447" y="3075215"/>
                </a:cubicBezTo>
                <a:cubicBezTo>
                  <a:pt x="2638293" y="3082372"/>
                  <a:pt x="2627562" y="3093106"/>
                  <a:pt x="2620408" y="3103841"/>
                </a:cubicBezTo>
                <a:cubicBezTo>
                  <a:pt x="2613509" y="3107419"/>
                  <a:pt x="2613254" y="3110998"/>
                  <a:pt x="2616831" y="3110998"/>
                </a:cubicBezTo>
                <a:cubicBezTo>
                  <a:pt x="2623985" y="3110998"/>
                  <a:pt x="2631139" y="3110998"/>
                  <a:pt x="2634716" y="3110998"/>
                </a:cubicBezTo>
                <a:cubicBezTo>
                  <a:pt x="2641870" y="3110998"/>
                  <a:pt x="2641870" y="3114576"/>
                  <a:pt x="2631394" y="3118154"/>
                </a:cubicBezTo>
                <a:cubicBezTo>
                  <a:pt x="2584893" y="3146582"/>
                  <a:pt x="2531494" y="3175208"/>
                  <a:pt x="2481671" y="3203635"/>
                </a:cubicBezTo>
                <a:cubicBezTo>
                  <a:pt x="2488825" y="3203635"/>
                  <a:pt x="2495724" y="3203635"/>
                  <a:pt x="2502878" y="3207213"/>
                </a:cubicBezTo>
                <a:cubicBezTo>
                  <a:pt x="2510032" y="3200057"/>
                  <a:pt x="2520763" y="3196478"/>
                  <a:pt x="2527917" y="3192900"/>
                </a:cubicBezTo>
                <a:cubicBezTo>
                  <a:pt x="2527917" y="3192900"/>
                  <a:pt x="2930074" y="3028897"/>
                  <a:pt x="3129619" y="2957729"/>
                </a:cubicBezTo>
                <a:cubicBezTo>
                  <a:pt x="3517723" y="2815195"/>
                  <a:pt x="4144465" y="2587579"/>
                  <a:pt x="4144465" y="2587579"/>
                </a:cubicBezTo>
                <a:cubicBezTo>
                  <a:pt x="4148042" y="2584000"/>
                  <a:pt x="4155196" y="2580422"/>
                  <a:pt x="4158773" y="2580422"/>
                </a:cubicBezTo>
                <a:cubicBezTo>
                  <a:pt x="4179979" y="2573266"/>
                  <a:pt x="4208595" y="2569489"/>
                  <a:pt x="4229802" y="2562332"/>
                </a:cubicBezTo>
                <a:cubicBezTo>
                  <a:pt x="4233379" y="2562332"/>
                  <a:pt x="4240788" y="2558953"/>
                  <a:pt x="4244110" y="2555374"/>
                </a:cubicBezTo>
                <a:cubicBezTo>
                  <a:pt x="4294188" y="2537682"/>
                  <a:pt x="4347332" y="2523170"/>
                  <a:pt x="4390000" y="2509056"/>
                </a:cubicBezTo>
                <a:cubicBezTo>
                  <a:pt x="4568084" y="2448424"/>
                  <a:pt x="4731859" y="2391570"/>
                  <a:pt x="4884904" y="2341673"/>
                </a:cubicBezTo>
                <a:cubicBezTo>
                  <a:pt x="5031050" y="2291776"/>
                  <a:pt x="5166209" y="2241879"/>
                  <a:pt x="5294470" y="2195561"/>
                </a:cubicBezTo>
                <a:cubicBezTo>
                  <a:pt x="5294470" y="2223988"/>
                  <a:pt x="5312355" y="2231145"/>
                  <a:pt x="5337394" y="2231145"/>
                </a:cubicBezTo>
                <a:cubicBezTo>
                  <a:pt x="5337394" y="2231145"/>
                  <a:pt x="5337394" y="2231145"/>
                  <a:pt x="5333817" y="2231145"/>
                </a:cubicBezTo>
                <a:cubicBezTo>
                  <a:pt x="5330240" y="2231145"/>
                  <a:pt x="5330240" y="2231145"/>
                  <a:pt x="5330240" y="2231145"/>
                </a:cubicBezTo>
                <a:cubicBezTo>
                  <a:pt x="5330240" y="2234723"/>
                  <a:pt x="5326408" y="2234922"/>
                  <a:pt x="5326408" y="2234922"/>
                </a:cubicBezTo>
                <a:cubicBezTo>
                  <a:pt x="5326408" y="2234922"/>
                  <a:pt x="5322831" y="2238500"/>
                  <a:pt x="5319254" y="2238500"/>
                </a:cubicBezTo>
                <a:cubicBezTo>
                  <a:pt x="5301624" y="2245458"/>
                  <a:pt x="5280162" y="2252614"/>
                  <a:pt x="5262277" y="2259771"/>
                </a:cubicBezTo>
                <a:lnTo>
                  <a:pt x="5311078" y="2244464"/>
                </a:lnTo>
                <a:lnTo>
                  <a:pt x="5394115" y="2231145"/>
                </a:lnTo>
                <a:cubicBezTo>
                  <a:pt x="5287316" y="2266927"/>
                  <a:pt x="5173363" y="2313047"/>
                  <a:pt x="5055833" y="2362944"/>
                </a:cubicBezTo>
                <a:cubicBezTo>
                  <a:pt x="5080872" y="2359365"/>
                  <a:pt x="5095180" y="2355986"/>
                  <a:pt x="5113065" y="2352408"/>
                </a:cubicBezTo>
                <a:cubicBezTo>
                  <a:pt x="5002689" y="2384413"/>
                  <a:pt x="4881582" y="2430732"/>
                  <a:pt x="4756898" y="2484008"/>
                </a:cubicBezTo>
                <a:cubicBezTo>
                  <a:pt x="4902789" y="2444846"/>
                  <a:pt x="5045102" y="2387992"/>
                  <a:pt x="5176940" y="2341673"/>
                </a:cubicBezTo>
                <a:cubicBezTo>
                  <a:pt x="5159055" y="2345251"/>
                  <a:pt x="5141170" y="2348830"/>
                  <a:pt x="5123541" y="2348830"/>
                </a:cubicBezTo>
                <a:cubicBezTo>
                  <a:pt x="5176940" y="2334516"/>
                  <a:pt x="5233917" y="2316625"/>
                  <a:pt x="5287316" y="2305890"/>
                </a:cubicBezTo>
                <a:cubicBezTo>
                  <a:pt x="5283739" y="2313047"/>
                  <a:pt x="5273008" y="2316824"/>
                  <a:pt x="5269431" y="2320402"/>
                </a:cubicBezTo>
                <a:cubicBezTo>
                  <a:pt x="5273008" y="2320402"/>
                  <a:pt x="5276841" y="2320402"/>
                  <a:pt x="5280418" y="2320402"/>
                </a:cubicBezTo>
                <a:cubicBezTo>
                  <a:pt x="5276841" y="2323782"/>
                  <a:pt x="5265854" y="2327559"/>
                  <a:pt x="5258700" y="2331137"/>
                </a:cubicBezTo>
                <a:cubicBezTo>
                  <a:pt x="5258700" y="2331137"/>
                  <a:pt x="5262277" y="2338095"/>
                  <a:pt x="5258700" y="2338095"/>
                </a:cubicBezTo>
                <a:cubicBezTo>
                  <a:pt x="5233917" y="2355787"/>
                  <a:pt x="5205301" y="2370299"/>
                  <a:pt x="5180517" y="2384413"/>
                </a:cubicBezTo>
                <a:cubicBezTo>
                  <a:pt x="5226763" y="2387992"/>
                  <a:pt x="5280162" y="2373679"/>
                  <a:pt x="5326408" y="2370100"/>
                </a:cubicBezTo>
                <a:cubicBezTo>
                  <a:pt x="5290893" y="2384413"/>
                  <a:pt x="5251546" y="2402106"/>
                  <a:pt x="5205301" y="2419997"/>
                </a:cubicBezTo>
                <a:cubicBezTo>
                  <a:pt x="5208878" y="2426955"/>
                  <a:pt x="5208878" y="2427154"/>
                  <a:pt x="5212455" y="2427154"/>
                </a:cubicBezTo>
                <a:cubicBezTo>
                  <a:pt x="5184094" y="2437690"/>
                  <a:pt x="5155478" y="2444846"/>
                  <a:pt x="5127118" y="2455581"/>
                </a:cubicBezTo>
                <a:cubicBezTo>
                  <a:pt x="5109233" y="2459159"/>
                  <a:pt x="5091348" y="2466514"/>
                  <a:pt x="5070141" y="2469894"/>
                </a:cubicBezTo>
                <a:cubicBezTo>
                  <a:pt x="5070141" y="2469894"/>
                  <a:pt x="5070141" y="2469894"/>
                  <a:pt x="5066564" y="2469894"/>
                </a:cubicBezTo>
                <a:cubicBezTo>
                  <a:pt x="5062987" y="2469894"/>
                  <a:pt x="5059666" y="2469894"/>
                  <a:pt x="5059666" y="2469894"/>
                </a:cubicBezTo>
                <a:lnTo>
                  <a:pt x="5057877" y="2470888"/>
                </a:lnTo>
                <a:lnTo>
                  <a:pt x="5027473" y="2473671"/>
                </a:lnTo>
                <a:cubicBezTo>
                  <a:pt x="5048935" y="2455780"/>
                  <a:pt x="5080872" y="2444846"/>
                  <a:pt x="5102079" y="2430732"/>
                </a:cubicBezTo>
                <a:cubicBezTo>
                  <a:pt x="5045102" y="2444846"/>
                  <a:pt x="4984804" y="2462737"/>
                  <a:pt x="4924251" y="2484008"/>
                </a:cubicBezTo>
                <a:cubicBezTo>
                  <a:pt x="4945713" y="2484008"/>
                  <a:pt x="4963342" y="2484008"/>
                  <a:pt x="4981227" y="2484008"/>
                </a:cubicBezTo>
                <a:cubicBezTo>
                  <a:pt x="4945713" y="2494743"/>
                  <a:pt x="4878005" y="2491363"/>
                  <a:pt x="4842491" y="2519791"/>
                </a:cubicBezTo>
                <a:cubicBezTo>
                  <a:pt x="4852966" y="2519791"/>
                  <a:pt x="4863442" y="2516212"/>
                  <a:pt x="4874173" y="2516212"/>
                </a:cubicBezTo>
                <a:cubicBezTo>
                  <a:pt x="4788836" y="2533905"/>
                  <a:pt x="4692768" y="2580422"/>
                  <a:pt x="4596700" y="2616006"/>
                </a:cubicBezTo>
                <a:cubicBezTo>
                  <a:pt x="4514684" y="2644632"/>
                  <a:pt x="4365217" y="2701486"/>
                  <a:pt x="4290355" y="2690752"/>
                </a:cubicBezTo>
                <a:cubicBezTo>
                  <a:pt x="4336601" y="2669282"/>
                  <a:pt x="4379269" y="2651590"/>
                  <a:pt x="4422193" y="2633698"/>
                </a:cubicBezTo>
                <a:cubicBezTo>
                  <a:pt x="4386423" y="2633698"/>
                  <a:pt x="4347332" y="2644234"/>
                  <a:pt x="4304663" y="2647813"/>
                </a:cubicBezTo>
                <a:cubicBezTo>
                  <a:pt x="4340178" y="2633698"/>
                  <a:pt x="4375948" y="2619584"/>
                  <a:pt x="4407885" y="2605271"/>
                </a:cubicBezTo>
                <a:cubicBezTo>
                  <a:pt x="4404564" y="2601693"/>
                  <a:pt x="4411207" y="2598115"/>
                  <a:pt x="4411207" y="2598115"/>
                </a:cubicBezTo>
                <a:cubicBezTo>
                  <a:pt x="4404308" y="2594536"/>
                  <a:pt x="4397154" y="2594536"/>
                  <a:pt x="4390000" y="2594536"/>
                </a:cubicBezTo>
                <a:cubicBezTo>
                  <a:pt x="4457708" y="2537483"/>
                  <a:pt x="4557608" y="2519791"/>
                  <a:pt x="4625316" y="2491363"/>
                </a:cubicBezTo>
                <a:cubicBezTo>
                  <a:pt x="4621739" y="2487785"/>
                  <a:pt x="4614329" y="2487785"/>
                  <a:pt x="4607175" y="2487785"/>
                </a:cubicBezTo>
                <a:cubicBezTo>
                  <a:pt x="4617906" y="2484207"/>
                  <a:pt x="4639368" y="2473472"/>
                  <a:pt x="4646522" y="2469894"/>
                </a:cubicBezTo>
                <a:cubicBezTo>
                  <a:pt x="4589546" y="2477050"/>
                  <a:pt x="4521838" y="2494743"/>
                  <a:pt x="4461285" y="2509056"/>
                </a:cubicBezTo>
                <a:cubicBezTo>
                  <a:pt x="4454386" y="2509056"/>
                  <a:pt x="4450554" y="2512634"/>
                  <a:pt x="4443400" y="2512634"/>
                </a:cubicBezTo>
                <a:cubicBezTo>
                  <a:pt x="4407885" y="2526748"/>
                  <a:pt x="4375948" y="2537682"/>
                  <a:pt x="4340178" y="2548218"/>
                </a:cubicBezTo>
                <a:cubicBezTo>
                  <a:pt x="4329447" y="2548218"/>
                  <a:pt x="4326125" y="2551796"/>
                  <a:pt x="4318971" y="2551796"/>
                </a:cubicBezTo>
                <a:cubicBezTo>
                  <a:pt x="4233379" y="2584000"/>
                  <a:pt x="4137311" y="2615807"/>
                  <a:pt x="4044820" y="2644234"/>
                </a:cubicBezTo>
                <a:cubicBezTo>
                  <a:pt x="4034089" y="2647813"/>
                  <a:pt x="4026935" y="2647813"/>
                  <a:pt x="4023358" y="2647813"/>
                </a:cubicBezTo>
                <a:cubicBezTo>
                  <a:pt x="4005728" y="2651391"/>
                  <a:pt x="3987843" y="2655168"/>
                  <a:pt x="3969958" y="2658746"/>
                </a:cubicBezTo>
                <a:cubicBezTo>
                  <a:pt x="3966381" y="2662126"/>
                  <a:pt x="3959227" y="2662324"/>
                  <a:pt x="3955650" y="2665903"/>
                </a:cubicBezTo>
                <a:cubicBezTo>
                  <a:pt x="3773990" y="2733492"/>
                  <a:pt x="3578277" y="2804659"/>
                  <a:pt x="3378732" y="2882983"/>
                </a:cubicBezTo>
                <a:cubicBezTo>
                  <a:pt x="3371833" y="2882983"/>
                  <a:pt x="3364679" y="2890339"/>
                  <a:pt x="3361102" y="2893718"/>
                </a:cubicBezTo>
                <a:cubicBezTo>
                  <a:pt x="3361102" y="2897296"/>
                  <a:pt x="3353948" y="2904254"/>
                  <a:pt x="3346794" y="2904254"/>
                </a:cubicBezTo>
                <a:cubicBezTo>
                  <a:pt x="3300549" y="2922145"/>
                  <a:pt x="3250726" y="2939838"/>
                  <a:pt x="3204481" y="2957729"/>
                </a:cubicBezTo>
                <a:cubicBezTo>
                  <a:pt x="3197327" y="2961307"/>
                  <a:pt x="3190173" y="2964886"/>
                  <a:pt x="3183019" y="2964886"/>
                </a:cubicBezTo>
                <a:cubicBezTo>
                  <a:pt x="3168711" y="2964886"/>
                  <a:pt x="3154658" y="2964886"/>
                  <a:pt x="3136773" y="2968464"/>
                </a:cubicBezTo>
                <a:cubicBezTo>
                  <a:pt x="3133196" y="2972042"/>
                  <a:pt x="3126042" y="2975620"/>
                  <a:pt x="3126042" y="2975620"/>
                </a:cubicBezTo>
                <a:cubicBezTo>
                  <a:pt x="3126042" y="2979199"/>
                  <a:pt x="3126042" y="2979397"/>
                  <a:pt x="3133196" y="2979397"/>
                </a:cubicBezTo>
                <a:cubicBezTo>
                  <a:pt x="3136773" y="2982777"/>
                  <a:pt x="3136773" y="2986156"/>
                  <a:pt x="3129619" y="2986156"/>
                </a:cubicBezTo>
                <a:cubicBezTo>
                  <a:pt x="3122465" y="2986156"/>
                  <a:pt x="3115311" y="2986156"/>
                  <a:pt x="3111990" y="2986156"/>
                </a:cubicBezTo>
                <a:cubicBezTo>
                  <a:pt x="3108413" y="2982578"/>
                  <a:pt x="3097682" y="2982578"/>
                  <a:pt x="3094105" y="2986156"/>
                </a:cubicBezTo>
                <a:cubicBezTo>
                  <a:pt x="2948214" y="3050366"/>
                  <a:pt x="2802068" y="3117955"/>
                  <a:pt x="2649024" y="3189322"/>
                </a:cubicBezTo>
                <a:cubicBezTo>
                  <a:pt x="2641870" y="3189322"/>
                  <a:pt x="2631139" y="3192900"/>
                  <a:pt x="2624240" y="3196478"/>
                </a:cubicBezTo>
                <a:cubicBezTo>
                  <a:pt x="2602778" y="3203635"/>
                  <a:pt x="2584893" y="3214171"/>
                  <a:pt x="2567008" y="3221327"/>
                </a:cubicBezTo>
                <a:cubicBezTo>
                  <a:pt x="2560110" y="3224906"/>
                  <a:pt x="2560110" y="3228484"/>
                  <a:pt x="2567008" y="3224906"/>
                </a:cubicBezTo>
                <a:cubicBezTo>
                  <a:pt x="2577739" y="3224906"/>
                  <a:pt x="2588470" y="3225104"/>
                  <a:pt x="2599201" y="3228484"/>
                </a:cubicBezTo>
                <a:cubicBezTo>
                  <a:pt x="2606355" y="3221526"/>
                  <a:pt x="2620663" y="3217749"/>
                  <a:pt x="2627817" y="3214171"/>
                </a:cubicBezTo>
                <a:cubicBezTo>
                  <a:pt x="2702423" y="3182165"/>
                  <a:pt x="2770131" y="3153738"/>
                  <a:pt x="2841415" y="3118154"/>
                </a:cubicBezTo>
                <a:cubicBezTo>
                  <a:pt x="2851891" y="3118154"/>
                  <a:pt x="2851891" y="3118154"/>
                  <a:pt x="2844992" y="3121733"/>
                </a:cubicBezTo>
                <a:cubicBezTo>
                  <a:pt x="2830684" y="3136046"/>
                  <a:pt x="2819953" y="3143202"/>
                  <a:pt x="2809222" y="3153937"/>
                </a:cubicBezTo>
                <a:cubicBezTo>
                  <a:pt x="2802068" y="3153937"/>
                  <a:pt x="2791337" y="3160696"/>
                  <a:pt x="2784183" y="3160696"/>
                </a:cubicBezTo>
                <a:cubicBezTo>
                  <a:pt x="2709577" y="3192900"/>
                  <a:pt x="2634716" y="3228683"/>
                  <a:pt x="2556277" y="3260688"/>
                </a:cubicBezTo>
                <a:cubicBezTo>
                  <a:pt x="2545546" y="3264266"/>
                  <a:pt x="2535071" y="3267646"/>
                  <a:pt x="2527917" y="3274802"/>
                </a:cubicBezTo>
                <a:cubicBezTo>
                  <a:pt x="2463786" y="3306808"/>
                  <a:pt x="2392757" y="3342590"/>
                  <a:pt x="2325050" y="3378174"/>
                </a:cubicBezTo>
                <a:cubicBezTo>
                  <a:pt x="2317896" y="3381752"/>
                  <a:pt x="2317896" y="3385132"/>
                  <a:pt x="2321473" y="3385132"/>
                </a:cubicBezTo>
                <a:cubicBezTo>
                  <a:pt x="2328627" y="3385132"/>
                  <a:pt x="2328627" y="3388710"/>
                  <a:pt x="2321473" y="3392288"/>
                </a:cubicBezTo>
                <a:cubicBezTo>
                  <a:pt x="1815838" y="3634616"/>
                  <a:pt x="1242752" y="3908949"/>
                  <a:pt x="584073" y="4225823"/>
                </a:cubicBezTo>
                <a:cubicBezTo>
                  <a:pt x="573342" y="4229401"/>
                  <a:pt x="555457" y="4236359"/>
                  <a:pt x="544726" y="4239937"/>
                </a:cubicBezTo>
                <a:cubicBezTo>
                  <a:pt x="494903" y="4257828"/>
                  <a:pt x="434350" y="4279099"/>
                  <a:pt x="380950" y="4293412"/>
                </a:cubicBezTo>
                <a:cubicBezTo>
                  <a:pt x="452235" y="4247094"/>
                  <a:pt x="544726" y="4193619"/>
                  <a:pt x="626741" y="4150878"/>
                </a:cubicBezTo>
                <a:cubicBezTo>
                  <a:pt x="559034" y="4179504"/>
                  <a:pt x="491326" y="4204353"/>
                  <a:pt x="420297" y="4232781"/>
                </a:cubicBezTo>
                <a:cubicBezTo>
                  <a:pt x="498480" y="4186462"/>
                  <a:pt x="584073" y="4140144"/>
                  <a:pt x="665833" y="4090446"/>
                </a:cubicBezTo>
                <a:cubicBezTo>
                  <a:pt x="594804" y="4108138"/>
                  <a:pt x="544726" y="4136764"/>
                  <a:pt x="491326" y="4133186"/>
                </a:cubicBezTo>
                <a:cubicBezTo>
                  <a:pt x="523519" y="4115493"/>
                  <a:pt x="555201" y="4094024"/>
                  <a:pt x="587394" y="4079910"/>
                </a:cubicBezTo>
                <a:cubicBezTo>
                  <a:pt x="2470940" y="3185744"/>
                  <a:pt x="2470940" y="3185744"/>
                  <a:pt x="2470940" y="3185744"/>
                </a:cubicBezTo>
                <a:cubicBezTo>
                  <a:pt x="2474517" y="3182165"/>
                  <a:pt x="2488825" y="3175208"/>
                  <a:pt x="2492402" y="3171629"/>
                </a:cubicBezTo>
                <a:cubicBezTo>
                  <a:pt x="2563687" y="3121733"/>
                  <a:pt x="2627562" y="3078992"/>
                  <a:pt x="2691692" y="3036252"/>
                </a:cubicBezTo>
                <a:cubicBezTo>
                  <a:pt x="2702423" y="3032674"/>
                  <a:pt x="2706000" y="3021939"/>
                  <a:pt x="2702423" y="3021939"/>
                </a:cubicBezTo>
                <a:cubicBezTo>
                  <a:pt x="2691692" y="3021939"/>
                  <a:pt x="2684538" y="3021939"/>
                  <a:pt x="2677384" y="3025517"/>
                </a:cubicBezTo>
                <a:cubicBezTo>
                  <a:pt x="2570585" y="3078992"/>
                  <a:pt x="2460209" y="3128690"/>
                  <a:pt x="2342679" y="3185744"/>
                </a:cubicBezTo>
                <a:cubicBezTo>
                  <a:pt x="2335525" y="3189322"/>
                  <a:pt x="2325050" y="3192900"/>
                  <a:pt x="2317896" y="3192900"/>
                </a:cubicBezTo>
                <a:cubicBezTo>
                  <a:pt x="2310742" y="3192900"/>
                  <a:pt x="2300011" y="3196478"/>
                  <a:pt x="2292857" y="3200057"/>
                </a:cubicBezTo>
                <a:cubicBezTo>
                  <a:pt x="2097144" y="3296272"/>
                  <a:pt x="1894021" y="3392288"/>
                  <a:pt x="1684000" y="3499040"/>
                </a:cubicBezTo>
                <a:cubicBezTo>
                  <a:pt x="1676846" y="3502618"/>
                  <a:pt x="1662538" y="3509973"/>
                  <a:pt x="1651807" y="3513551"/>
                </a:cubicBezTo>
                <a:cubicBezTo>
                  <a:pt x="1370757" y="3631037"/>
                  <a:pt x="1061091" y="3759059"/>
                  <a:pt x="733540" y="3894437"/>
                </a:cubicBezTo>
                <a:cubicBezTo>
                  <a:pt x="726386" y="3901593"/>
                  <a:pt x="704924" y="3908949"/>
                  <a:pt x="697770" y="3912527"/>
                </a:cubicBezTo>
                <a:cubicBezTo>
                  <a:pt x="655102" y="3926641"/>
                  <a:pt x="612433" y="3940755"/>
                  <a:pt x="573342" y="3955068"/>
                </a:cubicBezTo>
                <a:cubicBezTo>
                  <a:pt x="559034" y="3958647"/>
                  <a:pt x="548303" y="3962225"/>
                  <a:pt x="548303" y="3958647"/>
                </a:cubicBezTo>
                <a:cubicBezTo>
                  <a:pt x="544726" y="3958647"/>
                  <a:pt x="573342" y="3940954"/>
                  <a:pt x="576919" y="3933798"/>
                </a:cubicBezTo>
                <a:cubicBezTo>
                  <a:pt x="584073" y="3930219"/>
                  <a:pt x="580240" y="3926641"/>
                  <a:pt x="565932" y="3930219"/>
                </a:cubicBezTo>
                <a:cubicBezTo>
                  <a:pt x="544726" y="3937376"/>
                  <a:pt x="519942" y="3944334"/>
                  <a:pt x="498480" y="3951490"/>
                </a:cubicBezTo>
                <a:cubicBezTo>
                  <a:pt x="484172" y="3955068"/>
                  <a:pt x="491582" y="3937376"/>
                  <a:pt x="502057" y="3930219"/>
                </a:cubicBezTo>
                <a:cubicBezTo>
                  <a:pt x="512788" y="3923063"/>
                  <a:pt x="523519" y="3919683"/>
                  <a:pt x="527096" y="3919683"/>
                </a:cubicBezTo>
                <a:cubicBezTo>
                  <a:pt x="527096" y="3919683"/>
                  <a:pt x="527096" y="3915906"/>
                  <a:pt x="523519" y="3908949"/>
                </a:cubicBezTo>
                <a:cubicBezTo>
                  <a:pt x="516365" y="3905370"/>
                  <a:pt x="544726" y="3891057"/>
                  <a:pt x="544726" y="3891057"/>
                </a:cubicBezTo>
                <a:cubicBezTo>
                  <a:pt x="533995" y="3887678"/>
                  <a:pt x="491326" y="3887479"/>
                  <a:pt x="494903" y="3883901"/>
                </a:cubicBezTo>
                <a:cubicBezTo>
                  <a:pt x="494903" y="3876744"/>
                  <a:pt x="505634" y="3866208"/>
                  <a:pt x="512533" y="3859052"/>
                </a:cubicBezTo>
                <a:cubicBezTo>
                  <a:pt x="512533" y="3859052"/>
                  <a:pt x="512533" y="3859052"/>
                  <a:pt x="512533" y="3855474"/>
                </a:cubicBezTo>
                <a:cubicBezTo>
                  <a:pt x="523264" y="3848317"/>
                  <a:pt x="519687" y="3844739"/>
                  <a:pt x="508956" y="3848317"/>
                </a:cubicBezTo>
                <a:cubicBezTo>
                  <a:pt x="466287" y="3859052"/>
                  <a:pt x="423619" y="3869588"/>
                  <a:pt x="384527" y="3880323"/>
                </a:cubicBezTo>
                <a:cubicBezTo>
                  <a:pt x="398835" y="3851895"/>
                  <a:pt x="445081" y="3791463"/>
                  <a:pt x="491326" y="3777149"/>
                </a:cubicBezTo>
                <a:cubicBezTo>
                  <a:pt x="466543" y="3784306"/>
                  <a:pt x="434350" y="3795041"/>
                  <a:pt x="409566" y="3805577"/>
                </a:cubicBezTo>
                <a:cubicBezTo>
                  <a:pt x="445081" y="3780728"/>
                  <a:pt x="491326" y="3759258"/>
                  <a:pt x="527096" y="3734210"/>
                </a:cubicBezTo>
                <a:cubicBezTo>
                  <a:pt x="494903" y="3734210"/>
                  <a:pt x="459389" y="3744945"/>
                  <a:pt x="420297" y="3755680"/>
                </a:cubicBezTo>
                <a:cubicBezTo>
                  <a:pt x="409566" y="3762638"/>
                  <a:pt x="409566" y="3759059"/>
                  <a:pt x="420297" y="3751903"/>
                </a:cubicBezTo>
                <a:cubicBezTo>
                  <a:pt x="445081" y="3734210"/>
                  <a:pt x="470120" y="3720096"/>
                  <a:pt x="498480" y="3702205"/>
                </a:cubicBezTo>
                <a:cubicBezTo>
                  <a:pt x="509211" y="3691470"/>
                  <a:pt x="530418" y="3684512"/>
                  <a:pt x="537572" y="3677356"/>
                </a:cubicBezTo>
                <a:cubicBezTo>
                  <a:pt x="922099" y="3502817"/>
                  <a:pt x="1274689" y="3338813"/>
                  <a:pt x="1602240" y="3189322"/>
                </a:cubicBezTo>
                <a:cubicBezTo>
                  <a:pt x="1224611" y="3331657"/>
                  <a:pt x="808146" y="3484925"/>
                  <a:pt x="356167" y="3652308"/>
                </a:cubicBezTo>
                <a:cubicBezTo>
                  <a:pt x="377373" y="3641772"/>
                  <a:pt x="398835" y="3631037"/>
                  <a:pt x="420297" y="3616724"/>
                </a:cubicBezTo>
                <a:cubicBezTo>
                  <a:pt x="434605" y="3613146"/>
                  <a:pt x="431028" y="3609568"/>
                  <a:pt x="420297" y="3613146"/>
                </a:cubicBezTo>
                <a:cubicBezTo>
                  <a:pt x="388104" y="3623881"/>
                  <a:pt x="146146" y="3663043"/>
                  <a:pt x="149723" y="3656085"/>
                </a:cubicBezTo>
                <a:cubicBezTo>
                  <a:pt x="149723" y="3648929"/>
                  <a:pt x="188815" y="3627459"/>
                  <a:pt x="195969" y="3620303"/>
                </a:cubicBezTo>
                <a:cubicBezTo>
                  <a:pt x="181661" y="3620303"/>
                  <a:pt x="131583" y="3627459"/>
                  <a:pt x="124429" y="3623881"/>
                </a:cubicBezTo>
                <a:cubicBezTo>
                  <a:pt x="160199" y="3570406"/>
                  <a:pt x="199545" y="3527864"/>
                  <a:pt x="277728" y="3488702"/>
                </a:cubicBezTo>
                <a:cubicBezTo>
                  <a:pt x="245791" y="3485124"/>
                  <a:pt x="210021" y="3492082"/>
                  <a:pt x="160199" y="3499040"/>
                </a:cubicBezTo>
                <a:cubicBezTo>
                  <a:pt x="156621" y="3495660"/>
                  <a:pt x="202867" y="3477769"/>
                  <a:pt x="184982" y="3477769"/>
                </a:cubicBezTo>
                <a:cubicBezTo>
                  <a:pt x="106799" y="3506395"/>
                  <a:pt x="46246" y="3513551"/>
                  <a:pt x="0" y="3488702"/>
                </a:cubicBezTo>
                <a:cubicBezTo>
                  <a:pt x="17885" y="3470811"/>
                  <a:pt x="64130" y="3449540"/>
                  <a:pt x="74606" y="3435227"/>
                </a:cubicBezTo>
                <a:cubicBezTo>
                  <a:pt x="74606" y="3431649"/>
                  <a:pt x="85337" y="3428071"/>
                  <a:pt x="96068" y="3424493"/>
                </a:cubicBezTo>
                <a:cubicBezTo>
                  <a:pt x="103222" y="3424493"/>
                  <a:pt x="110376" y="3417336"/>
                  <a:pt x="106799" y="3417336"/>
                </a:cubicBezTo>
                <a:cubicBezTo>
                  <a:pt x="106799" y="3410180"/>
                  <a:pt x="113953" y="3403023"/>
                  <a:pt x="128005" y="3395867"/>
                </a:cubicBezTo>
                <a:cubicBezTo>
                  <a:pt x="149467" y="3385331"/>
                  <a:pt x="170929" y="3378174"/>
                  <a:pt x="199545" y="3367439"/>
                </a:cubicBezTo>
                <a:cubicBezTo>
                  <a:pt x="203123" y="3367439"/>
                  <a:pt x="203123" y="3367439"/>
                  <a:pt x="203123" y="3367439"/>
                </a:cubicBezTo>
                <a:cubicBezTo>
                  <a:pt x="199545" y="3367439"/>
                  <a:pt x="185237" y="3377975"/>
                  <a:pt x="188559" y="3381554"/>
                </a:cubicBezTo>
                <a:cubicBezTo>
                  <a:pt x="199290" y="3385132"/>
                  <a:pt x="213598" y="3381752"/>
                  <a:pt x="220752" y="3378174"/>
                </a:cubicBezTo>
                <a:cubicBezTo>
                  <a:pt x="224329" y="3378174"/>
                  <a:pt x="231227" y="3371018"/>
                  <a:pt x="234804" y="3367439"/>
                </a:cubicBezTo>
                <a:cubicBezTo>
                  <a:pt x="238381" y="3363861"/>
                  <a:pt x="252689" y="3360283"/>
                  <a:pt x="259843" y="3360283"/>
                </a:cubicBezTo>
                <a:cubicBezTo>
                  <a:pt x="263420" y="3360283"/>
                  <a:pt x="295613" y="3346169"/>
                  <a:pt x="309921" y="3342590"/>
                </a:cubicBezTo>
                <a:cubicBezTo>
                  <a:pt x="320652" y="3339012"/>
                  <a:pt x="309666" y="3335434"/>
                  <a:pt x="295358" y="3339012"/>
                </a:cubicBezTo>
                <a:cubicBezTo>
                  <a:pt x="288459" y="3346169"/>
                  <a:pt x="284882" y="3338813"/>
                  <a:pt x="295358" y="3331856"/>
                </a:cubicBezTo>
                <a:cubicBezTo>
                  <a:pt x="327551" y="3306808"/>
                  <a:pt x="356167" y="3281959"/>
                  <a:pt x="384527" y="3253532"/>
                </a:cubicBezTo>
                <a:cubicBezTo>
                  <a:pt x="395258" y="3246375"/>
                  <a:pt x="412888" y="3235640"/>
                  <a:pt x="423619" y="3232261"/>
                </a:cubicBezTo>
                <a:cubicBezTo>
                  <a:pt x="466287" y="3217948"/>
                  <a:pt x="505634" y="3199858"/>
                  <a:pt x="544726" y="3185744"/>
                </a:cubicBezTo>
                <a:cubicBezTo>
                  <a:pt x="559034" y="3182165"/>
                  <a:pt x="573342" y="3171430"/>
                  <a:pt x="584073" y="3164473"/>
                </a:cubicBezTo>
                <a:cubicBezTo>
                  <a:pt x="637472" y="3128690"/>
                  <a:pt x="683462" y="3096884"/>
                  <a:pt x="733540" y="3061101"/>
                </a:cubicBezTo>
                <a:cubicBezTo>
                  <a:pt x="744016" y="3057722"/>
                  <a:pt x="762156" y="3050366"/>
                  <a:pt x="776209" y="3046788"/>
                </a:cubicBezTo>
                <a:cubicBezTo>
                  <a:pt x="776209" y="3046788"/>
                  <a:pt x="775953" y="3046788"/>
                  <a:pt x="779530" y="3043210"/>
                </a:cubicBezTo>
                <a:cubicBezTo>
                  <a:pt x="790261" y="3043210"/>
                  <a:pt x="808146" y="3036252"/>
                  <a:pt x="815300" y="3029095"/>
                </a:cubicBezTo>
                <a:cubicBezTo>
                  <a:pt x="911368" y="2972042"/>
                  <a:pt x="1011013" y="2918766"/>
                  <a:pt x="1114491" y="2868869"/>
                </a:cubicBezTo>
                <a:cubicBezTo>
                  <a:pt x="829608" y="2961506"/>
                  <a:pt x="530418" y="3043408"/>
                  <a:pt x="206444" y="3139425"/>
                </a:cubicBezTo>
                <a:cubicBezTo>
                  <a:pt x="195713" y="3143003"/>
                  <a:pt x="195713" y="3143003"/>
                  <a:pt x="206444" y="3135847"/>
                </a:cubicBezTo>
                <a:cubicBezTo>
                  <a:pt x="644371" y="2993512"/>
                  <a:pt x="1036308" y="2826129"/>
                  <a:pt x="1402950" y="2697908"/>
                </a:cubicBezTo>
                <a:cubicBezTo>
                  <a:pt x="1388642" y="2715799"/>
                  <a:pt x="1367436" y="2740648"/>
                  <a:pt x="1349551" y="2754961"/>
                </a:cubicBezTo>
                <a:cubicBezTo>
                  <a:pt x="1488287" y="2729914"/>
                  <a:pt x="1662794" y="2626542"/>
                  <a:pt x="1783900" y="2562332"/>
                </a:cubicBezTo>
                <a:cubicBezTo>
                  <a:pt x="1758861" y="2569489"/>
                  <a:pt x="1726924" y="2562531"/>
                  <a:pt x="1691154" y="2576844"/>
                </a:cubicBezTo>
                <a:cubicBezTo>
                  <a:pt x="1716193" y="2558953"/>
                  <a:pt x="1740976" y="2544640"/>
                  <a:pt x="1769592" y="2533905"/>
                </a:cubicBezTo>
                <a:cubicBezTo>
                  <a:pt x="1691154" y="2569489"/>
                  <a:pt x="1623447" y="2587579"/>
                  <a:pt x="1605817" y="2523369"/>
                </a:cubicBezTo>
                <a:cubicBezTo>
                  <a:pt x="1619870" y="2512634"/>
                  <a:pt x="1634433" y="2501899"/>
                  <a:pt x="1648486" y="2491363"/>
                </a:cubicBezTo>
                <a:cubicBezTo>
                  <a:pt x="1566726" y="2445045"/>
                  <a:pt x="1342141" y="2491165"/>
                  <a:pt x="1221290" y="2533905"/>
                </a:cubicBezTo>
                <a:cubicBezTo>
                  <a:pt x="1249650" y="2519592"/>
                  <a:pt x="1281588" y="2498321"/>
                  <a:pt x="1303050" y="2484008"/>
                </a:cubicBezTo>
                <a:cubicBezTo>
                  <a:pt x="1256804" y="2501899"/>
                  <a:pt x="1199828" y="2512833"/>
                  <a:pt x="1153582" y="2530525"/>
                </a:cubicBezTo>
                <a:cubicBezTo>
                  <a:pt x="1217713" y="2487785"/>
                  <a:pt x="1292574" y="2437888"/>
                  <a:pt x="1345974" y="2388190"/>
                </a:cubicBezTo>
                <a:cubicBezTo>
                  <a:pt x="1257060" y="2430931"/>
                  <a:pt x="1160736" y="2469894"/>
                  <a:pt x="1061091" y="2462737"/>
                </a:cubicBezTo>
                <a:cubicBezTo>
                  <a:pt x="1181943" y="2380835"/>
                  <a:pt x="1392219" y="2345251"/>
                  <a:pt x="1534533" y="2302511"/>
                </a:cubicBezTo>
                <a:cubicBezTo>
                  <a:pt x="1442042" y="2323981"/>
                  <a:pt x="1338564" y="2345052"/>
                  <a:pt x="1246073" y="2362944"/>
                </a:cubicBezTo>
                <a:cubicBezTo>
                  <a:pt x="1360026" y="2327360"/>
                  <a:pt x="1477556" y="2291776"/>
                  <a:pt x="1587932" y="2252614"/>
                </a:cubicBezTo>
                <a:cubicBezTo>
                  <a:pt x="1595086" y="2252614"/>
                  <a:pt x="1619870" y="2245657"/>
                  <a:pt x="1627024" y="2242078"/>
                </a:cubicBezTo>
                <a:cubicBezTo>
                  <a:pt x="1634178" y="2238500"/>
                  <a:pt x="1641332" y="2234723"/>
                  <a:pt x="1644909" y="2231145"/>
                </a:cubicBezTo>
                <a:cubicBezTo>
                  <a:pt x="1648486" y="2227765"/>
                  <a:pt x="1641332" y="2227765"/>
                  <a:pt x="1630601" y="2231145"/>
                </a:cubicBezTo>
                <a:cubicBezTo>
                  <a:pt x="1584355" y="2238301"/>
                  <a:pt x="1538110" y="2241879"/>
                  <a:pt x="1488032" y="2248837"/>
                </a:cubicBezTo>
                <a:cubicBezTo>
                  <a:pt x="1477556" y="2252415"/>
                  <a:pt x="1467081" y="2263349"/>
                  <a:pt x="1459927" y="2263349"/>
                </a:cubicBezTo>
                <a:cubicBezTo>
                  <a:pt x="1452773" y="2266927"/>
                  <a:pt x="1441786" y="2270505"/>
                  <a:pt x="1434632" y="2266927"/>
                </a:cubicBezTo>
                <a:cubicBezTo>
                  <a:pt x="1427734" y="2266927"/>
                  <a:pt x="1431311" y="2263349"/>
                  <a:pt x="1438465" y="2259771"/>
                </a:cubicBezTo>
                <a:cubicBezTo>
                  <a:pt x="1441786" y="2256192"/>
                  <a:pt x="1449196" y="2252415"/>
                  <a:pt x="1452773" y="2248837"/>
                </a:cubicBezTo>
                <a:cubicBezTo>
                  <a:pt x="1459927" y="2241879"/>
                  <a:pt x="1459927" y="2238500"/>
                  <a:pt x="1449196" y="2242078"/>
                </a:cubicBezTo>
                <a:cubicBezTo>
                  <a:pt x="1445619" y="2242078"/>
                  <a:pt x="1441786" y="2242078"/>
                  <a:pt x="1438465" y="2242078"/>
                </a:cubicBezTo>
                <a:cubicBezTo>
                  <a:pt x="1427734" y="2242078"/>
                  <a:pt x="1427734" y="2238301"/>
                  <a:pt x="1434632" y="2231145"/>
                </a:cubicBezTo>
                <a:cubicBezTo>
                  <a:pt x="1481133" y="2209874"/>
                  <a:pt x="1527379" y="2188404"/>
                  <a:pt x="1570047" y="2167134"/>
                </a:cubicBezTo>
                <a:cubicBezTo>
                  <a:pt x="1577201" y="2159977"/>
                  <a:pt x="1587932" y="2153019"/>
                  <a:pt x="1598663" y="2153019"/>
                </a:cubicBezTo>
                <a:cubicBezTo>
                  <a:pt x="1605562" y="2149441"/>
                  <a:pt x="1602240" y="2135128"/>
                  <a:pt x="1602240" y="2131550"/>
                </a:cubicBezTo>
                <a:cubicBezTo>
                  <a:pt x="1509494" y="2149441"/>
                  <a:pt x="1509749" y="2149242"/>
                  <a:pt x="1509749" y="2149242"/>
                </a:cubicBezTo>
                <a:cubicBezTo>
                  <a:pt x="1499018" y="2152821"/>
                  <a:pt x="1488287" y="2159977"/>
                  <a:pt x="1477556" y="2167134"/>
                </a:cubicBezTo>
                <a:cubicBezTo>
                  <a:pt x="1456350" y="2177670"/>
                  <a:pt x="1434888" y="2184826"/>
                  <a:pt x="1413426" y="2195561"/>
                </a:cubicBezTo>
                <a:cubicBezTo>
                  <a:pt x="1402695" y="2199139"/>
                  <a:pt x="1399373" y="2192181"/>
                  <a:pt x="1402950" y="2185025"/>
                </a:cubicBezTo>
                <a:cubicBezTo>
                  <a:pt x="1417258" y="2170712"/>
                  <a:pt x="1431311" y="2159977"/>
                  <a:pt x="1445619" y="2145664"/>
                </a:cubicBezTo>
                <a:cubicBezTo>
                  <a:pt x="1449196" y="2135128"/>
                  <a:pt x="1442042" y="2128170"/>
                  <a:pt x="1431311" y="2131550"/>
                </a:cubicBezTo>
                <a:cubicBezTo>
                  <a:pt x="1388642" y="2153019"/>
                  <a:pt x="1338820" y="2167134"/>
                  <a:pt x="1296151" y="2185025"/>
                </a:cubicBezTo>
                <a:cubicBezTo>
                  <a:pt x="1317613" y="2160176"/>
                  <a:pt x="1342397" y="2134929"/>
                  <a:pt x="1367180" y="2110080"/>
                </a:cubicBezTo>
                <a:cubicBezTo>
                  <a:pt x="1377911" y="2106502"/>
                  <a:pt x="1374334" y="2102924"/>
                  <a:pt x="1367180" y="2106502"/>
                </a:cubicBezTo>
                <a:cubicBezTo>
                  <a:pt x="1000538" y="2238301"/>
                  <a:pt x="608856" y="2380636"/>
                  <a:pt x="184982" y="2533905"/>
                </a:cubicBezTo>
                <a:cubicBezTo>
                  <a:pt x="170929" y="2537483"/>
                  <a:pt x="153300" y="2537682"/>
                  <a:pt x="149723" y="2530525"/>
                </a:cubicBezTo>
                <a:cubicBezTo>
                  <a:pt x="142569" y="2526947"/>
                  <a:pt x="145891" y="2519791"/>
                  <a:pt x="156621" y="2516212"/>
                </a:cubicBezTo>
                <a:cubicBezTo>
                  <a:pt x="181405" y="2498321"/>
                  <a:pt x="202867" y="2480629"/>
                  <a:pt x="220752" y="2462737"/>
                </a:cubicBezTo>
                <a:cubicBezTo>
                  <a:pt x="235060" y="2455581"/>
                  <a:pt x="231483" y="2455581"/>
                  <a:pt x="220752" y="2459159"/>
                </a:cubicBezTo>
                <a:cubicBezTo>
                  <a:pt x="163775" y="2477050"/>
                  <a:pt x="110376" y="2494743"/>
                  <a:pt x="56976" y="2509056"/>
                </a:cubicBezTo>
                <a:cubicBezTo>
                  <a:pt x="46246" y="2516014"/>
                  <a:pt x="35514" y="2516014"/>
                  <a:pt x="28616" y="2509056"/>
                </a:cubicBezTo>
                <a:cubicBezTo>
                  <a:pt x="21462" y="2505478"/>
                  <a:pt x="21206" y="2502098"/>
                  <a:pt x="21206" y="2502098"/>
                </a:cubicBezTo>
                <a:cubicBezTo>
                  <a:pt x="31938" y="2494942"/>
                  <a:pt x="42668" y="2484008"/>
                  <a:pt x="56976" y="2476852"/>
                </a:cubicBezTo>
                <a:cubicBezTo>
                  <a:pt x="455812" y="2316625"/>
                  <a:pt x="900637" y="2224187"/>
                  <a:pt x="1217457" y="2046069"/>
                </a:cubicBezTo>
                <a:cubicBezTo>
                  <a:pt x="1217457" y="2039112"/>
                  <a:pt x="1210559" y="2031756"/>
                  <a:pt x="1206982" y="2028178"/>
                </a:cubicBezTo>
                <a:cubicBezTo>
                  <a:pt x="950715" y="2067340"/>
                  <a:pt x="612433" y="2217030"/>
                  <a:pt x="331128" y="2320402"/>
                </a:cubicBezTo>
                <a:cubicBezTo>
                  <a:pt x="327551" y="2323782"/>
                  <a:pt x="281305" y="2309469"/>
                  <a:pt x="284882" y="2305890"/>
                </a:cubicBezTo>
                <a:cubicBezTo>
                  <a:pt x="299190" y="2291577"/>
                  <a:pt x="320652" y="2270307"/>
                  <a:pt x="338282" y="2256192"/>
                </a:cubicBezTo>
                <a:cubicBezTo>
                  <a:pt x="224329" y="2288198"/>
                  <a:pt x="117530" y="2327360"/>
                  <a:pt x="10731" y="2370100"/>
                </a:cubicBezTo>
                <a:cubicBezTo>
                  <a:pt x="113953" y="2323782"/>
                  <a:pt x="220752" y="2277463"/>
                  <a:pt x="327551" y="2231145"/>
                </a:cubicBezTo>
                <a:cubicBezTo>
                  <a:pt x="295613" y="2238301"/>
                  <a:pt x="270574" y="2245657"/>
                  <a:pt x="241958" y="2245657"/>
                </a:cubicBezTo>
                <a:cubicBezTo>
                  <a:pt x="284882" y="2227765"/>
                  <a:pt x="338282" y="2199338"/>
                  <a:pt x="373796" y="2185025"/>
                </a:cubicBezTo>
                <a:cubicBezTo>
                  <a:pt x="363065" y="2181447"/>
                  <a:pt x="327551" y="2174290"/>
                  <a:pt x="309921" y="2170712"/>
                </a:cubicBezTo>
                <a:cubicBezTo>
                  <a:pt x="559034" y="2081653"/>
                  <a:pt x="801248" y="1996173"/>
                  <a:pt x="1022000" y="1921427"/>
                </a:cubicBezTo>
                <a:cubicBezTo>
                  <a:pt x="1025577" y="1921427"/>
                  <a:pt x="1025321" y="1921427"/>
                  <a:pt x="1025321" y="1921427"/>
                </a:cubicBezTo>
                <a:cubicBezTo>
                  <a:pt x="1036052" y="1917849"/>
                  <a:pt x="1039629" y="1907114"/>
                  <a:pt x="1036052" y="1900156"/>
                </a:cubicBezTo>
                <a:cubicBezTo>
                  <a:pt x="1032475" y="1889421"/>
                  <a:pt x="1025577" y="1874910"/>
                  <a:pt x="1022000" y="1857217"/>
                </a:cubicBezTo>
                <a:cubicBezTo>
                  <a:pt x="1018423" y="1850061"/>
                  <a:pt x="1007436" y="1846681"/>
                  <a:pt x="996705" y="1850259"/>
                </a:cubicBezTo>
                <a:cubicBezTo>
                  <a:pt x="886329" y="1878687"/>
                  <a:pt x="779786" y="1903536"/>
                  <a:pt x="658679" y="1928583"/>
                </a:cubicBezTo>
                <a:cubicBezTo>
                  <a:pt x="665833" y="1921427"/>
                  <a:pt x="676564" y="1914270"/>
                  <a:pt x="683718" y="1903734"/>
                </a:cubicBezTo>
                <a:cubicBezTo>
                  <a:pt x="694193" y="1900156"/>
                  <a:pt x="690616" y="1892801"/>
                  <a:pt x="680141" y="1892801"/>
                </a:cubicBezTo>
                <a:cubicBezTo>
                  <a:pt x="669410" y="1892801"/>
                  <a:pt x="662256" y="1889223"/>
                  <a:pt x="662256" y="1889223"/>
                </a:cubicBezTo>
                <a:cubicBezTo>
                  <a:pt x="662256" y="1885644"/>
                  <a:pt x="655357" y="1889223"/>
                  <a:pt x="641049" y="1892801"/>
                </a:cubicBezTo>
                <a:cubicBezTo>
                  <a:pt x="626741" y="1885843"/>
                  <a:pt x="605279" y="1878687"/>
                  <a:pt x="590971" y="1871530"/>
                </a:cubicBezTo>
                <a:cubicBezTo>
                  <a:pt x="576663" y="1871530"/>
                  <a:pt x="573342" y="1867952"/>
                  <a:pt x="584073" y="1857217"/>
                </a:cubicBezTo>
                <a:cubicBezTo>
                  <a:pt x="598381" y="1842904"/>
                  <a:pt x="616010" y="1828790"/>
                  <a:pt x="633895" y="1810899"/>
                </a:cubicBezTo>
                <a:cubicBezTo>
                  <a:pt x="641049" y="1803941"/>
                  <a:pt x="633640" y="1800164"/>
                  <a:pt x="623164" y="1800164"/>
                </a:cubicBezTo>
                <a:cubicBezTo>
                  <a:pt x="505634" y="1825212"/>
                  <a:pt x="387849" y="1846681"/>
                  <a:pt x="259843" y="1871530"/>
                </a:cubicBezTo>
                <a:cubicBezTo>
                  <a:pt x="249112" y="1875108"/>
                  <a:pt x="245535" y="1875108"/>
                  <a:pt x="259843" y="1867952"/>
                </a:cubicBezTo>
                <a:cubicBezTo>
                  <a:pt x="348757" y="1825212"/>
                  <a:pt x="434350" y="1786050"/>
                  <a:pt x="516365" y="1746888"/>
                </a:cubicBezTo>
                <a:cubicBezTo>
                  <a:pt x="526841" y="1743309"/>
                  <a:pt x="526841" y="1743111"/>
                  <a:pt x="516365" y="1743111"/>
                </a:cubicBezTo>
                <a:cubicBezTo>
                  <a:pt x="502057" y="1736153"/>
                  <a:pt x="487749" y="1728996"/>
                  <a:pt x="470120" y="1714683"/>
                </a:cubicBezTo>
                <a:cubicBezTo>
                  <a:pt x="459389" y="1714683"/>
                  <a:pt x="459389" y="1711304"/>
                  <a:pt x="470120" y="1707726"/>
                </a:cubicBezTo>
                <a:cubicBezTo>
                  <a:pt x="676564" y="1640136"/>
                  <a:pt x="875854" y="1568770"/>
                  <a:pt x="1061091" y="1504759"/>
                </a:cubicBezTo>
                <a:cubicBezTo>
                  <a:pt x="1075144" y="1501181"/>
                  <a:pt x="1075144" y="1497603"/>
                  <a:pt x="1061091" y="1497603"/>
                </a:cubicBezTo>
                <a:cubicBezTo>
                  <a:pt x="1057514" y="1497603"/>
                  <a:pt x="1053682" y="1497603"/>
                  <a:pt x="1053682" y="1497603"/>
                </a:cubicBezTo>
                <a:cubicBezTo>
                  <a:pt x="1039629" y="1497603"/>
                  <a:pt x="1039885" y="1497603"/>
                  <a:pt x="1050360" y="1494024"/>
                </a:cubicBezTo>
                <a:cubicBezTo>
                  <a:pt x="1096861" y="1472555"/>
                  <a:pt x="1139530" y="1451085"/>
                  <a:pt x="1182198" y="1426236"/>
                </a:cubicBezTo>
                <a:cubicBezTo>
                  <a:pt x="1192929" y="1422658"/>
                  <a:pt x="1203660" y="1411923"/>
                  <a:pt x="1210559" y="1404767"/>
                </a:cubicBezTo>
                <a:cubicBezTo>
                  <a:pt x="1221290" y="1401387"/>
                  <a:pt x="1217713" y="1394032"/>
                  <a:pt x="1203405" y="1397610"/>
                </a:cubicBezTo>
                <a:cubicBezTo>
                  <a:pt x="1046783" y="1415501"/>
                  <a:pt x="889906" y="1440350"/>
                  <a:pt x="726131" y="1458242"/>
                </a:cubicBezTo>
                <a:cubicBezTo>
                  <a:pt x="900637" y="1397610"/>
                  <a:pt x="1075399" y="1340756"/>
                  <a:pt x="1239175" y="1283702"/>
                </a:cubicBezTo>
                <a:cubicBezTo>
                  <a:pt x="1043206" y="1315708"/>
                  <a:pt x="843916" y="1344334"/>
                  <a:pt x="630318" y="1372761"/>
                </a:cubicBezTo>
                <a:cubicBezTo>
                  <a:pt x="701347" y="1344334"/>
                  <a:pt x="776209" y="1319286"/>
                  <a:pt x="847493" y="1287281"/>
                </a:cubicBezTo>
                <a:cubicBezTo>
                  <a:pt x="857969" y="1283702"/>
                  <a:pt x="865123" y="1276745"/>
                  <a:pt x="861546" y="1266010"/>
                </a:cubicBezTo>
                <a:cubicBezTo>
                  <a:pt x="843661" y="1266010"/>
                  <a:pt x="822710" y="1262432"/>
                  <a:pt x="804825" y="1258853"/>
                </a:cubicBezTo>
                <a:cubicBezTo>
                  <a:pt x="808402" y="1251697"/>
                  <a:pt x="808146" y="1226848"/>
                  <a:pt x="815300" y="1219691"/>
                </a:cubicBezTo>
                <a:cubicBezTo>
                  <a:pt x="822454" y="1216312"/>
                  <a:pt x="811723" y="1212535"/>
                  <a:pt x="808146" y="1212535"/>
                </a:cubicBezTo>
                <a:cubicBezTo>
                  <a:pt x="800992" y="1216113"/>
                  <a:pt x="801248" y="1205577"/>
                  <a:pt x="801248" y="1198421"/>
                </a:cubicBezTo>
                <a:cubicBezTo>
                  <a:pt x="797671" y="1194842"/>
                  <a:pt x="786940" y="1191264"/>
                  <a:pt x="772632" y="1191264"/>
                </a:cubicBezTo>
                <a:cubicBezTo>
                  <a:pt x="758579" y="1191264"/>
                  <a:pt x="751425" y="1194842"/>
                  <a:pt x="744271" y="1194842"/>
                </a:cubicBezTo>
                <a:cubicBezTo>
                  <a:pt x="729963" y="1194842"/>
                  <a:pt x="729963" y="1191264"/>
                  <a:pt x="740694" y="1187686"/>
                </a:cubicBezTo>
                <a:cubicBezTo>
                  <a:pt x="858224" y="1134211"/>
                  <a:pt x="968345" y="1084314"/>
                  <a:pt x="1078721" y="1034417"/>
                </a:cubicBezTo>
                <a:cubicBezTo>
                  <a:pt x="1089452" y="1030839"/>
                  <a:pt x="1086130" y="1027460"/>
                  <a:pt x="1075399" y="1027460"/>
                </a:cubicBezTo>
                <a:cubicBezTo>
                  <a:pt x="1057514" y="1027460"/>
                  <a:pt x="1039629" y="1027460"/>
                  <a:pt x="1025321" y="1027460"/>
                </a:cubicBezTo>
                <a:cubicBezTo>
                  <a:pt x="1011013" y="1027460"/>
                  <a:pt x="1007692" y="1023881"/>
                  <a:pt x="1014846" y="1016725"/>
                </a:cubicBezTo>
                <a:cubicBezTo>
                  <a:pt x="1022000" y="995255"/>
                  <a:pt x="1028898" y="981141"/>
                  <a:pt x="1036052" y="963250"/>
                </a:cubicBezTo>
                <a:cubicBezTo>
                  <a:pt x="1043206" y="956292"/>
                  <a:pt x="1039629" y="952515"/>
                  <a:pt x="1028898" y="956093"/>
                </a:cubicBezTo>
                <a:cubicBezTo>
                  <a:pt x="1007436" y="959672"/>
                  <a:pt x="986230" y="967027"/>
                  <a:pt x="965023" y="970605"/>
                </a:cubicBezTo>
                <a:cubicBezTo>
                  <a:pt x="954292" y="970605"/>
                  <a:pt x="947138" y="966828"/>
                  <a:pt x="950715" y="959672"/>
                </a:cubicBezTo>
                <a:cubicBezTo>
                  <a:pt x="939984" y="952515"/>
                  <a:pt x="929253" y="945557"/>
                  <a:pt x="914945" y="934823"/>
                </a:cubicBezTo>
                <a:cubicBezTo>
                  <a:pt x="911368" y="927666"/>
                  <a:pt x="897316" y="924088"/>
                  <a:pt x="886585" y="931244"/>
                </a:cubicBezTo>
                <a:cubicBezTo>
                  <a:pt x="544981" y="1052309"/>
                  <a:pt x="213598" y="1201800"/>
                  <a:pt x="427196" y="809981"/>
                </a:cubicBezTo>
                <a:cubicBezTo>
                  <a:pt x="430773" y="806403"/>
                  <a:pt x="445081" y="785132"/>
                  <a:pt x="445081" y="785132"/>
                </a:cubicBezTo>
                <a:cubicBezTo>
                  <a:pt x="423874" y="785132"/>
                  <a:pt x="405989" y="781554"/>
                  <a:pt x="384527" y="781554"/>
                </a:cubicBezTo>
                <a:cubicBezTo>
                  <a:pt x="380950" y="788711"/>
                  <a:pt x="373796" y="788711"/>
                  <a:pt x="373796" y="777976"/>
                </a:cubicBezTo>
                <a:cubicBezTo>
                  <a:pt x="384527" y="770819"/>
                  <a:pt x="395258" y="760283"/>
                  <a:pt x="405734" y="753127"/>
                </a:cubicBezTo>
                <a:cubicBezTo>
                  <a:pt x="412888" y="745970"/>
                  <a:pt x="427196" y="728079"/>
                  <a:pt x="430773" y="720922"/>
                </a:cubicBezTo>
                <a:cubicBezTo>
                  <a:pt x="405734" y="685339"/>
                  <a:pt x="380950" y="653333"/>
                  <a:pt x="352590" y="617749"/>
                </a:cubicBezTo>
                <a:cubicBezTo>
                  <a:pt x="345436" y="607015"/>
                  <a:pt x="352590" y="603436"/>
                  <a:pt x="366898" y="607015"/>
                </a:cubicBezTo>
                <a:cubicBezTo>
                  <a:pt x="398835" y="599858"/>
                  <a:pt x="427196" y="596479"/>
                  <a:pt x="459133" y="592900"/>
                </a:cubicBezTo>
                <a:cubicBezTo>
                  <a:pt x="469864" y="592900"/>
                  <a:pt x="484172" y="578786"/>
                  <a:pt x="484172" y="571630"/>
                </a:cubicBezTo>
                <a:cubicBezTo>
                  <a:pt x="484172" y="568051"/>
                  <a:pt x="491326" y="564274"/>
                  <a:pt x="505379" y="560696"/>
                </a:cubicBezTo>
                <a:cubicBezTo>
                  <a:pt x="505379" y="557317"/>
                  <a:pt x="512533" y="553540"/>
                  <a:pt x="512533" y="549961"/>
                </a:cubicBezTo>
                <a:cubicBezTo>
                  <a:pt x="512533" y="549961"/>
                  <a:pt x="2018705" y="140450"/>
                  <a:pt x="2837583" y="54969"/>
                </a:cubicBezTo>
                <a:cubicBezTo>
                  <a:pt x="3193750" y="15807"/>
                  <a:pt x="3635253" y="1693"/>
                  <a:pt x="3952073" y="1693"/>
                </a:cubicBezTo>
                <a:cubicBezTo>
                  <a:pt x="4025146" y="699"/>
                  <a:pt x="4092854" y="103"/>
                  <a:pt x="4153152" y="103"/>
                </a:cubicBezTo>
                <a:cubicBezTo>
                  <a:pt x="4198503" y="-46"/>
                  <a:pt x="4239767" y="-22"/>
                  <a:pt x="4276151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580453" y="-2"/>
            <a:ext cx="11431" cy="1195442"/>
            <a:chOff x="616453" y="-2"/>
            <a:chExt cx="11431" cy="1195442"/>
          </a:xfrm>
        </p:grpSpPr>
        <p:sp>
          <p:nvSpPr>
            <p:cNvPr id="12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D832A77-74ED-49BB-9C24-EAE0EAB4FB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r="7223"/>
          <a:stretch>
            <a:fillRect/>
          </a:stretch>
        </p:blipFill>
        <p:spPr/>
      </p:pic>
      <p:sp>
        <p:nvSpPr>
          <p:cNvPr id="15" name="TextBox 14"/>
          <p:cNvSpPr txBox="1"/>
          <p:nvPr/>
        </p:nvSpPr>
        <p:spPr>
          <a:xfrm>
            <a:off x="6757159" y="1687576"/>
            <a:ext cx="421900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Brush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Stroke Image </a:t>
            </a:r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Left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52732" y="4500919"/>
            <a:ext cx="2997957" cy="11431"/>
            <a:chOff x="1313580" y="4500919"/>
            <a:chExt cx="2997957" cy="11431"/>
          </a:xfrm>
        </p:grpSpPr>
        <p:sp>
          <p:nvSpPr>
            <p:cNvPr id="17" name="Shape 1036"/>
            <p:cNvSpPr/>
            <p:nvPr/>
          </p:nvSpPr>
          <p:spPr>
            <a:xfrm>
              <a:off x="1313580" y="450091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Shape 1037"/>
            <p:cNvSpPr/>
            <p:nvPr/>
          </p:nvSpPr>
          <p:spPr>
            <a:xfrm>
              <a:off x="1313580" y="4512350"/>
              <a:ext cx="299795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757159" y="4705636"/>
            <a:ext cx="3870867" cy="1324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YOLO heirloom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keytar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waistcoat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kickstarter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886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5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>
            <a:off x="6249187" y="1687576"/>
            <a:ext cx="5518799" cy="4293412"/>
          </a:xfrm>
          <a:custGeom>
            <a:avLst/>
            <a:gdLst>
              <a:gd name="connsiteX0" fmla="*/ 452235 w 5518799"/>
              <a:gd name="connsiteY0" fmla="*/ 2469894 h 4293412"/>
              <a:gd name="connsiteX1" fmla="*/ 460922 w 5518799"/>
              <a:gd name="connsiteY1" fmla="*/ 2470888 h 4293412"/>
              <a:gd name="connsiteX2" fmla="*/ 466543 w 5518799"/>
              <a:gd name="connsiteY2" fmla="*/ 2473671 h 4293412"/>
              <a:gd name="connsiteX3" fmla="*/ 487749 w 5518799"/>
              <a:gd name="connsiteY3" fmla="*/ 2476852 h 4293412"/>
              <a:gd name="connsiteX4" fmla="*/ 494903 w 5518799"/>
              <a:gd name="connsiteY4" fmla="*/ 2480430 h 4293412"/>
              <a:gd name="connsiteX5" fmla="*/ 508956 w 5518799"/>
              <a:gd name="connsiteY5" fmla="*/ 2487785 h 4293412"/>
              <a:gd name="connsiteX6" fmla="*/ 519942 w 5518799"/>
              <a:gd name="connsiteY6" fmla="*/ 2487785 h 4293412"/>
              <a:gd name="connsiteX7" fmla="*/ 519942 w 5518799"/>
              <a:gd name="connsiteY7" fmla="*/ 2491363 h 4293412"/>
              <a:gd name="connsiteX8" fmla="*/ 452235 w 5518799"/>
              <a:gd name="connsiteY8" fmla="*/ 2469894 h 4293412"/>
              <a:gd name="connsiteX9" fmla="*/ 199545 w 5518799"/>
              <a:gd name="connsiteY9" fmla="*/ 2242078 h 4293412"/>
              <a:gd name="connsiteX10" fmla="*/ 213598 w 5518799"/>
              <a:gd name="connsiteY10" fmla="*/ 2245657 h 4293412"/>
              <a:gd name="connsiteX11" fmla="*/ 207721 w 5518799"/>
              <a:gd name="connsiteY11" fmla="*/ 2244464 h 4293412"/>
              <a:gd name="connsiteX12" fmla="*/ 1043206 w 5518799"/>
              <a:gd name="connsiteY12" fmla="*/ 1982058 h 4293412"/>
              <a:gd name="connsiteX13" fmla="*/ 1118068 w 5518799"/>
              <a:gd name="connsiteY13" fmla="*/ 2006907 h 4293412"/>
              <a:gd name="connsiteX14" fmla="*/ 1125222 w 5518799"/>
              <a:gd name="connsiteY14" fmla="*/ 2010486 h 4293412"/>
              <a:gd name="connsiteX15" fmla="*/ 1114491 w 5518799"/>
              <a:gd name="connsiteY15" fmla="*/ 2014064 h 4293412"/>
              <a:gd name="connsiteX16" fmla="*/ 1043206 w 5518799"/>
              <a:gd name="connsiteY16" fmla="*/ 1982058 h 4293412"/>
              <a:gd name="connsiteX17" fmla="*/ 1242648 w 5518799"/>
              <a:gd name="connsiteY17" fmla="*/ 100 h 4293412"/>
              <a:gd name="connsiteX18" fmla="*/ 1365647 w 5518799"/>
              <a:gd name="connsiteY18" fmla="*/ 103 h 4293412"/>
              <a:gd name="connsiteX19" fmla="*/ 1566726 w 5518799"/>
              <a:gd name="connsiteY19" fmla="*/ 1693 h 4293412"/>
              <a:gd name="connsiteX20" fmla="*/ 2681216 w 5518799"/>
              <a:gd name="connsiteY20" fmla="*/ 54969 h 4293412"/>
              <a:gd name="connsiteX21" fmla="*/ 5006266 w 5518799"/>
              <a:gd name="connsiteY21" fmla="*/ 549961 h 4293412"/>
              <a:gd name="connsiteX22" fmla="*/ 5013420 w 5518799"/>
              <a:gd name="connsiteY22" fmla="*/ 560696 h 4293412"/>
              <a:gd name="connsiteX23" fmla="*/ 5034627 w 5518799"/>
              <a:gd name="connsiteY23" fmla="*/ 571630 h 4293412"/>
              <a:gd name="connsiteX24" fmla="*/ 5059666 w 5518799"/>
              <a:gd name="connsiteY24" fmla="*/ 592900 h 4293412"/>
              <a:gd name="connsiteX25" fmla="*/ 5151901 w 5518799"/>
              <a:gd name="connsiteY25" fmla="*/ 607015 h 4293412"/>
              <a:gd name="connsiteX26" fmla="*/ 5166209 w 5518799"/>
              <a:gd name="connsiteY26" fmla="*/ 617749 h 4293412"/>
              <a:gd name="connsiteX27" fmla="*/ 5088026 w 5518799"/>
              <a:gd name="connsiteY27" fmla="*/ 720922 h 4293412"/>
              <a:gd name="connsiteX28" fmla="*/ 5113065 w 5518799"/>
              <a:gd name="connsiteY28" fmla="*/ 753127 h 4293412"/>
              <a:gd name="connsiteX29" fmla="*/ 5145003 w 5518799"/>
              <a:gd name="connsiteY29" fmla="*/ 777976 h 4293412"/>
              <a:gd name="connsiteX30" fmla="*/ 5134272 w 5518799"/>
              <a:gd name="connsiteY30" fmla="*/ 781554 h 4293412"/>
              <a:gd name="connsiteX31" fmla="*/ 5073718 w 5518799"/>
              <a:gd name="connsiteY31" fmla="*/ 785132 h 4293412"/>
              <a:gd name="connsiteX32" fmla="*/ 5091603 w 5518799"/>
              <a:gd name="connsiteY32" fmla="*/ 809981 h 4293412"/>
              <a:gd name="connsiteX33" fmla="*/ 4632214 w 5518799"/>
              <a:gd name="connsiteY33" fmla="*/ 931244 h 4293412"/>
              <a:gd name="connsiteX34" fmla="*/ 4603854 w 5518799"/>
              <a:gd name="connsiteY34" fmla="*/ 934823 h 4293412"/>
              <a:gd name="connsiteX35" fmla="*/ 4568084 w 5518799"/>
              <a:gd name="connsiteY35" fmla="*/ 959672 h 4293412"/>
              <a:gd name="connsiteX36" fmla="*/ 4553776 w 5518799"/>
              <a:gd name="connsiteY36" fmla="*/ 970605 h 4293412"/>
              <a:gd name="connsiteX37" fmla="*/ 4489901 w 5518799"/>
              <a:gd name="connsiteY37" fmla="*/ 956093 h 4293412"/>
              <a:gd name="connsiteX38" fmla="*/ 4482747 w 5518799"/>
              <a:gd name="connsiteY38" fmla="*/ 963250 h 4293412"/>
              <a:gd name="connsiteX39" fmla="*/ 4503953 w 5518799"/>
              <a:gd name="connsiteY39" fmla="*/ 1016725 h 4293412"/>
              <a:gd name="connsiteX40" fmla="*/ 4493478 w 5518799"/>
              <a:gd name="connsiteY40" fmla="*/ 1027460 h 4293412"/>
              <a:gd name="connsiteX41" fmla="*/ 4443400 w 5518799"/>
              <a:gd name="connsiteY41" fmla="*/ 1027460 h 4293412"/>
              <a:gd name="connsiteX42" fmla="*/ 4440078 w 5518799"/>
              <a:gd name="connsiteY42" fmla="*/ 1034417 h 4293412"/>
              <a:gd name="connsiteX43" fmla="*/ 4778105 w 5518799"/>
              <a:gd name="connsiteY43" fmla="*/ 1187686 h 4293412"/>
              <a:gd name="connsiteX44" fmla="*/ 4774528 w 5518799"/>
              <a:gd name="connsiteY44" fmla="*/ 1194842 h 4293412"/>
              <a:gd name="connsiteX45" fmla="*/ 4746167 w 5518799"/>
              <a:gd name="connsiteY45" fmla="*/ 1191264 h 4293412"/>
              <a:gd name="connsiteX46" fmla="*/ 4717551 w 5518799"/>
              <a:gd name="connsiteY46" fmla="*/ 1198421 h 4293412"/>
              <a:gd name="connsiteX47" fmla="*/ 4710653 w 5518799"/>
              <a:gd name="connsiteY47" fmla="*/ 1212535 h 4293412"/>
              <a:gd name="connsiteX48" fmla="*/ 4703499 w 5518799"/>
              <a:gd name="connsiteY48" fmla="*/ 1219691 h 4293412"/>
              <a:gd name="connsiteX49" fmla="*/ 4713974 w 5518799"/>
              <a:gd name="connsiteY49" fmla="*/ 1258853 h 4293412"/>
              <a:gd name="connsiteX50" fmla="*/ 4657253 w 5518799"/>
              <a:gd name="connsiteY50" fmla="*/ 1266010 h 4293412"/>
              <a:gd name="connsiteX51" fmla="*/ 4671306 w 5518799"/>
              <a:gd name="connsiteY51" fmla="*/ 1287281 h 4293412"/>
              <a:gd name="connsiteX52" fmla="*/ 4888481 w 5518799"/>
              <a:gd name="connsiteY52" fmla="*/ 1372761 h 4293412"/>
              <a:gd name="connsiteX53" fmla="*/ 4279624 w 5518799"/>
              <a:gd name="connsiteY53" fmla="*/ 1283702 h 4293412"/>
              <a:gd name="connsiteX54" fmla="*/ 4792668 w 5518799"/>
              <a:gd name="connsiteY54" fmla="*/ 1458242 h 4293412"/>
              <a:gd name="connsiteX55" fmla="*/ 4315394 w 5518799"/>
              <a:gd name="connsiteY55" fmla="*/ 1397610 h 4293412"/>
              <a:gd name="connsiteX56" fmla="*/ 4308240 w 5518799"/>
              <a:gd name="connsiteY56" fmla="*/ 1404767 h 4293412"/>
              <a:gd name="connsiteX57" fmla="*/ 4336601 w 5518799"/>
              <a:gd name="connsiteY57" fmla="*/ 1426236 h 4293412"/>
              <a:gd name="connsiteX58" fmla="*/ 4468439 w 5518799"/>
              <a:gd name="connsiteY58" fmla="*/ 1494024 h 4293412"/>
              <a:gd name="connsiteX59" fmla="*/ 4465117 w 5518799"/>
              <a:gd name="connsiteY59" fmla="*/ 1497603 h 4293412"/>
              <a:gd name="connsiteX60" fmla="*/ 4457708 w 5518799"/>
              <a:gd name="connsiteY60" fmla="*/ 1497603 h 4293412"/>
              <a:gd name="connsiteX61" fmla="*/ 4457708 w 5518799"/>
              <a:gd name="connsiteY61" fmla="*/ 1504759 h 4293412"/>
              <a:gd name="connsiteX62" fmla="*/ 5048679 w 5518799"/>
              <a:gd name="connsiteY62" fmla="*/ 1707726 h 4293412"/>
              <a:gd name="connsiteX63" fmla="*/ 5048679 w 5518799"/>
              <a:gd name="connsiteY63" fmla="*/ 1714683 h 4293412"/>
              <a:gd name="connsiteX64" fmla="*/ 5002434 w 5518799"/>
              <a:gd name="connsiteY64" fmla="*/ 1743111 h 4293412"/>
              <a:gd name="connsiteX65" fmla="*/ 5002434 w 5518799"/>
              <a:gd name="connsiteY65" fmla="*/ 1746888 h 4293412"/>
              <a:gd name="connsiteX66" fmla="*/ 5258956 w 5518799"/>
              <a:gd name="connsiteY66" fmla="*/ 1867952 h 4293412"/>
              <a:gd name="connsiteX67" fmla="*/ 5258956 w 5518799"/>
              <a:gd name="connsiteY67" fmla="*/ 1871530 h 4293412"/>
              <a:gd name="connsiteX68" fmla="*/ 4895635 w 5518799"/>
              <a:gd name="connsiteY68" fmla="*/ 1800164 h 4293412"/>
              <a:gd name="connsiteX69" fmla="*/ 4884904 w 5518799"/>
              <a:gd name="connsiteY69" fmla="*/ 1810899 h 4293412"/>
              <a:gd name="connsiteX70" fmla="*/ 4934726 w 5518799"/>
              <a:gd name="connsiteY70" fmla="*/ 1857217 h 4293412"/>
              <a:gd name="connsiteX71" fmla="*/ 4927828 w 5518799"/>
              <a:gd name="connsiteY71" fmla="*/ 1871530 h 4293412"/>
              <a:gd name="connsiteX72" fmla="*/ 4877750 w 5518799"/>
              <a:gd name="connsiteY72" fmla="*/ 1892801 h 4293412"/>
              <a:gd name="connsiteX73" fmla="*/ 4856543 w 5518799"/>
              <a:gd name="connsiteY73" fmla="*/ 1889223 h 4293412"/>
              <a:gd name="connsiteX74" fmla="*/ 4838658 w 5518799"/>
              <a:gd name="connsiteY74" fmla="*/ 1892801 h 4293412"/>
              <a:gd name="connsiteX75" fmla="*/ 4835081 w 5518799"/>
              <a:gd name="connsiteY75" fmla="*/ 1903734 h 4293412"/>
              <a:gd name="connsiteX76" fmla="*/ 4860120 w 5518799"/>
              <a:gd name="connsiteY76" fmla="*/ 1928583 h 4293412"/>
              <a:gd name="connsiteX77" fmla="*/ 4522094 w 5518799"/>
              <a:gd name="connsiteY77" fmla="*/ 1850259 h 4293412"/>
              <a:gd name="connsiteX78" fmla="*/ 4496799 w 5518799"/>
              <a:gd name="connsiteY78" fmla="*/ 1857217 h 4293412"/>
              <a:gd name="connsiteX79" fmla="*/ 4482747 w 5518799"/>
              <a:gd name="connsiteY79" fmla="*/ 1900156 h 4293412"/>
              <a:gd name="connsiteX80" fmla="*/ 4493478 w 5518799"/>
              <a:gd name="connsiteY80" fmla="*/ 1921427 h 4293412"/>
              <a:gd name="connsiteX81" fmla="*/ 4496799 w 5518799"/>
              <a:gd name="connsiteY81" fmla="*/ 1921427 h 4293412"/>
              <a:gd name="connsiteX82" fmla="*/ 5208878 w 5518799"/>
              <a:gd name="connsiteY82" fmla="*/ 2170712 h 4293412"/>
              <a:gd name="connsiteX83" fmla="*/ 5145003 w 5518799"/>
              <a:gd name="connsiteY83" fmla="*/ 2185025 h 4293412"/>
              <a:gd name="connsiteX84" fmla="*/ 5276841 w 5518799"/>
              <a:gd name="connsiteY84" fmla="*/ 2245657 h 4293412"/>
              <a:gd name="connsiteX85" fmla="*/ 5191248 w 5518799"/>
              <a:gd name="connsiteY85" fmla="*/ 2231145 h 4293412"/>
              <a:gd name="connsiteX86" fmla="*/ 5508068 w 5518799"/>
              <a:gd name="connsiteY86" fmla="*/ 2370100 h 4293412"/>
              <a:gd name="connsiteX87" fmla="*/ 5180517 w 5518799"/>
              <a:gd name="connsiteY87" fmla="*/ 2256192 h 4293412"/>
              <a:gd name="connsiteX88" fmla="*/ 5233917 w 5518799"/>
              <a:gd name="connsiteY88" fmla="*/ 2305890 h 4293412"/>
              <a:gd name="connsiteX89" fmla="*/ 5187671 w 5518799"/>
              <a:gd name="connsiteY89" fmla="*/ 2320402 h 4293412"/>
              <a:gd name="connsiteX90" fmla="*/ 4311817 w 5518799"/>
              <a:gd name="connsiteY90" fmla="*/ 2028178 h 4293412"/>
              <a:gd name="connsiteX91" fmla="*/ 4301342 w 5518799"/>
              <a:gd name="connsiteY91" fmla="*/ 2046069 h 4293412"/>
              <a:gd name="connsiteX92" fmla="*/ 5461823 w 5518799"/>
              <a:gd name="connsiteY92" fmla="*/ 2476852 h 4293412"/>
              <a:gd name="connsiteX93" fmla="*/ 5497593 w 5518799"/>
              <a:gd name="connsiteY93" fmla="*/ 2502098 h 4293412"/>
              <a:gd name="connsiteX94" fmla="*/ 5490183 w 5518799"/>
              <a:gd name="connsiteY94" fmla="*/ 2509056 h 4293412"/>
              <a:gd name="connsiteX95" fmla="*/ 5461823 w 5518799"/>
              <a:gd name="connsiteY95" fmla="*/ 2509056 h 4293412"/>
              <a:gd name="connsiteX96" fmla="*/ 5298047 w 5518799"/>
              <a:gd name="connsiteY96" fmla="*/ 2459159 h 4293412"/>
              <a:gd name="connsiteX97" fmla="*/ 5298047 w 5518799"/>
              <a:gd name="connsiteY97" fmla="*/ 2462737 h 4293412"/>
              <a:gd name="connsiteX98" fmla="*/ 5362178 w 5518799"/>
              <a:gd name="connsiteY98" fmla="*/ 2516212 h 4293412"/>
              <a:gd name="connsiteX99" fmla="*/ 5369076 w 5518799"/>
              <a:gd name="connsiteY99" fmla="*/ 2530525 h 4293412"/>
              <a:gd name="connsiteX100" fmla="*/ 5333817 w 5518799"/>
              <a:gd name="connsiteY100" fmla="*/ 2533905 h 4293412"/>
              <a:gd name="connsiteX101" fmla="*/ 4151619 w 5518799"/>
              <a:gd name="connsiteY101" fmla="*/ 2106502 h 4293412"/>
              <a:gd name="connsiteX102" fmla="*/ 4151619 w 5518799"/>
              <a:gd name="connsiteY102" fmla="*/ 2110080 h 4293412"/>
              <a:gd name="connsiteX103" fmla="*/ 4222648 w 5518799"/>
              <a:gd name="connsiteY103" fmla="*/ 2185025 h 4293412"/>
              <a:gd name="connsiteX104" fmla="*/ 4087488 w 5518799"/>
              <a:gd name="connsiteY104" fmla="*/ 2131550 h 4293412"/>
              <a:gd name="connsiteX105" fmla="*/ 4073180 w 5518799"/>
              <a:gd name="connsiteY105" fmla="*/ 2145664 h 4293412"/>
              <a:gd name="connsiteX106" fmla="*/ 4115849 w 5518799"/>
              <a:gd name="connsiteY106" fmla="*/ 2185025 h 4293412"/>
              <a:gd name="connsiteX107" fmla="*/ 4105373 w 5518799"/>
              <a:gd name="connsiteY107" fmla="*/ 2195561 h 4293412"/>
              <a:gd name="connsiteX108" fmla="*/ 4041243 w 5518799"/>
              <a:gd name="connsiteY108" fmla="*/ 2167134 h 4293412"/>
              <a:gd name="connsiteX109" fmla="*/ 4009050 w 5518799"/>
              <a:gd name="connsiteY109" fmla="*/ 2149242 h 4293412"/>
              <a:gd name="connsiteX110" fmla="*/ 3916559 w 5518799"/>
              <a:gd name="connsiteY110" fmla="*/ 2131550 h 4293412"/>
              <a:gd name="connsiteX111" fmla="*/ 3920136 w 5518799"/>
              <a:gd name="connsiteY111" fmla="*/ 2153019 h 4293412"/>
              <a:gd name="connsiteX112" fmla="*/ 3948752 w 5518799"/>
              <a:gd name="connsiteY112" fmla="*/ 2167134 h 4293412"/>
              <a:gd name="connsiteX113" fmla="*/ 4084167 w 5518799"/>
              <a:gd name="connsiteY113" fmla="*/ 2231145 h 4293412"/>
              <a:gd name="connsiteX114" fmla="*/ 4080334 w 5518799"/>
              <a:gd name="connsiteY114" fmla="*/ 2242078 h 4293412"/>
              <a:gd name="connsiteX115" fmla="*/ 4069603 w 5518799"/>
              <a:gd name="connsiteY115" fmla="*/ 2242078 h 4293412"/>
              <a:gd name="connsiteX116" fmla="*/ 4066026 w 5518799"/>
              <a:gd name="connsiteY116" fmla="*/ 2248837 h 4293412"/>
              <a:gd name="connsiteX117" fmla="*/ 4080334 w 5518799"/>
              <a:gd name="connsiteY117" fmla="*/ 2259771 h 4293412"/>
              <a:gd name="connsiteX118" fmla="*/ 4084167 w 5518799"/>
              <a:gd name="connsiteY118" fmla="*/ 2266927 h 4293412"/>
              <a:gd name="connsiteX119" fmla="*/ 4058872 w 5518799"/>
              <a:gd name="connsiteY119" fmla="*/ 2263349 h 4293412"/>
              <a:gd name="connsiteX120" fmla="*/ 4030767 w 5518799"/>
              <a:gd name="connsiteY120" fmla="*/ 2248837 h 4293412"/>
              <a:gd name="connsiteX121" fmla="*/ 3888198 w 5518799"/>
              <a:gd name="connsiteY121" fmla="*/ 2231145 h 4293412"/>
              <a:gd name="connsiteX122" fmla="*/ 3873890 w 5518799"/>
              <a:gd name="connsiteY122" fmla="*/ 2231145 h 4293412"/>
              <a:gd name="connsiteX123" fmla="*/ 3891775 w 5518799"/>
              <a:gd name="connsiteY123" fmla="*/ 2242078 h 4293412"/>
              <a:gd name="connsiteX124" fmla="*/ 3930867 w 5518799"/>
              <a:gd name="connsiteY124" fmla="*/ 2252614 h 4293412"/>
              <a:gd name="connsiteX125" fmla="*/ 4272726 w 5518799"/>
              <a:gd name="connsiteY125" fmla="*/ 2362944 h 4293412"/>
              <a:gd name="connsiteX126" fmla="*/ 3984266 w 5518799"/>
              <a:gd name="connsiteY126" fmla="*/ 2302511 h 4293412"/>
              <a:gd name="connsiteX127" fmla="*/ 4457708 w 5518799"/>
              <a:gd name="connsiteY127" fmla="*/ 2462737 h 4293412"/>
              <a:gd name="connsiteX128" fmla="*/ 4172825 w 5518799"/>
              <a:gd name="connsiteY128" fmla="*/ 2388190 h 4293412"/>
              <a:gd name="connsiteX129" fmla="*/ 4365217 w 5518799"/>
              <a:gd name="connsiteY129" fmla="*/ 2530525 h 4293412"/>
              <a:gd name="connsiteX130" fmla="*/ 4215749 w 5518799"/>
              <a:gd name="connsiteY130" fmla="*/ 2484008 h 4293412"/>
              <a:gd name="connsiteX131" fmla="*/ 4297509 w 5518799"/>
              <a:gd name="connsiteY131" fmla="*/ 2533905 h 4293412"/>
              <a:gd name="connsiteX132" fmla="*/ 3870313 w 5518799"/>
              <a:gd name="connsiteY132" fmla="*/ 2491363 h 4293412"/>
              <a:gd name="connsiteX133" fmla="*/ 3912982 w 5518799"/>
              <a:gd name="connsiteY133" fmla="*/ 2523369 h 4293412"/>
              <a:gd name="connsiteX134" fmla="*/ 3749207 w 5518799"/>
              <a:gd name="connsiteY134" fmla="*/ 2533905 h 4293412"/>
              <a:gd name="connsiteX135" fmla="*/ 3827645 w 5518799"/>
              <a:gd name="connsiteY135" fmla="*/ 2576844 h 4293412"/>
              <a:gd name="connsiteX136" fmla="*/ 3734899 w 5518799"/>
              <a:gd name="connsiteY136" fmla="*/ 2562332 h 4293412"/>
              <a:gd name="connsiteX137" fmla="*/ 4169248 w 5518799"/>
              <a:gd name="connsiteY137" fmla="*/ 2754961 h 4293412"/>
              <a:gd name="connsiteX138" fmla="*/ 4115849 w 5518799"/>
              <a:gd name="connsiteY138" fmla="*/ 2697908 h 4293412"/>
              <a:gd name="connsiteX139" fmla="*/ 5312355 w 5518799"/>
              <a:gd name="connsiteY139" fmla="*/ 3135847 h 4293412"/>
              <a:gd name="connsiteX140" fmla="*/ 5312355 w 5518799"/>
              <a:gd name="connsiteY140" fmla="*/ 3139425 h 4293412"/>
              <a:gd name="connsiteX141" fmla="*/ 4404308 w 5518799"/>
              <a:gd name="connsiteY141" fmla="*/ 2868869 h 4293412"/>
              <a:gd name="connsiteX142" fmla="*/ 4703499 w 5518799"/>
              <a:gd name="connsiteY142" fmla="*/ 3029095 h 4293412"/>
              <a:gd name="connsiteX143" fmla="*/ 4739269 w 5518799"/>
              <a:gd name="connsiteY143" fmla="*/ 3043210 h 4293412"/>
              <a:gd name="connsiteX144" fmla="*/ 4742590 w 5518799"/>
              <a:gd name="connsiteY144" fmla="*/ 3046788 h 4293412"/>
              <a:gd name="connsiteX145" fmla="*/ 4785259 w 5518799"/>
              <a:gd name="connsiteY145" fmla="*/ 3061101 h 4293412"/>
              <a:gd name="connsiteX146" fmla="*/ 4934726 w 5518799"/>
              <a:gd name="connsiteY146" fmla="*/ 3164473 h 4293412"/>
              <a:gd name="connsiteX147" fmla="*/ 4974073 w 5518799"/>
              <a:gd name="connsiteY147" fmla="*/ 3185744 h 4293412"/>
              <a:gd name="connsiteX148" fmla="*/ 5095180 w 5518799"/>
              <a:gd name="connsiteY148" fmla="*/ 3232261 h 4293412"/>
              <a:gd name="connsiteX149" fmla="*/ 5134272 w 5518799"/>
              <a:gd name="connsiteY149" fmla="*/ 3253532 h 4293412"/>
              <a:gd name="connsiteX150" fmla="*/ 5223441 w 5518799"/>
              <a:gd name="connsiteY150" fmla="*/ 3331856 h 4293412"/>
              <a:gd name="connsiteX151" fmla="*/ 5223441 w 5518799"/>
              <a:gd name="connsiteY151" fmla="*/ 3339012 h 4293412"/>
              <a:gd name="connsiteX152" fmla="*/ 5208878 w 5518799"/>
              <a:gd name="connsiteY152" fmla="*/ 3342590 h 4293412"/>
              <a:gd name="connsiteX153" fmla="*/ 5258956 w 5518799"/>
              <a:gd name="connsiteY153" fmla="*/ 3360283 h 4293412"/>
              <a:gd name="connsiteX154" fmla="*/ 5283995 w 5518799"/>
              <a:gd name="connsiteY154" fmla="*/ 3367439 h 4293412"/>
              <a:gd name="connsiteX155" fmla="*/ 5298047 w 5518799"/>
              <a:gd name="connsiteY155" fmla="*/ 3378174 h 4293412"/>
              <a:gd name="connsiteX156" fmla="*/ 5330240 w 5518799"/>
              <a:gd name="connsiteY156" fmla="*/ 3381554 h 4293412"/>
              <a:gd name="connsiteX157" fmla="*/ 5315676 w 5518799"/>
              <a:gd name="connsiteY157" fmla="*/ 3367439 h 4293412"/>
              <a:gd name="connsiteX158" fmla="*/ 5319254 w 5518799"/>
              <a:gd name="connsiteY158" fmla="*/ 3367439 h 4293412"/>
              <a:gd name="connsiteX159" fmla="*/ 5390794 w 5518799"/>
              <a:gd name="connsiteY159" fmla="*/ 3395867 h 4293412"/>
              <a:gd name="connsiteX160" fmla="*/ 5412000 w 5518799"/>
              <a:gd name="connsiteY160" fmla="*/ 3417336 h 4293412"/>
              <a:gd name="connsiteX161" fmla="*/ 5422731 w 5518799"/>
              <a:gd name="connsiteY161" fmla="*/ 3424493 h 4293412"/>
              <a:gd name="connsiteX162" fmla="*/ 5444193 w 5518799"/>
              <a:gd name="connsiteY162" fmla="*/ 3435227 h 4293412"/>
              <a:gd name="connsiteX163" fmla="*/ 5518799 w 5518799"/>
              <a:gd name="connsiteY163" fmla="*/ 3488702 h 4293412"/>
              <a:gd name="connsiteX164" fmla="*/ 5333817 w 5518799"/>
              <a:gd name="connsiteY164" fmla="*/ 3477769 h 4293412"/>
              <a:gd name="connsiteX165" fmla="*/ 5358600 w 5518799"/>
              <a:gd name="connsiteY165" fmla="*/ 3499040 h 4293412"/>
              <a:gd name="connsiteX166" fmla="*/ 5241071 w 5518799"/>
              <a:gd name="connsiteY166" fmla="*/ 3488702 h 4293412"/>
              <a:gd name="connsiteX167" fmla="*/ 5394370 w 5518799"/>
              <a:gd name="connsiteY167" fmla="*/ 3623881 h 4293412"/>
              <a:gd name="connsiteX168" fmla="*/ 5322830 w 5518799"/>
              <a:gd name="connsiteY168" fmla="*/ 3620303 h 4293412"/>
              <a:gd name="connsiteX169" fmla="*/ 5369076 w 5518799"/>
              <a:gd name="connsiteY169" fmla="*/ 3656085 h 4293412"/>
              <a:gd name="connsiteX170" fmla="*/ 5098502 w 5518799"/>
              <a:gd name="connsiteY170" fmla="*/ 3613146 h 4293412"/>
              <a:gd name="connsiteX171" fmla="*/ 5098502 w 5518799"/>
              <a:gd name="connsiteY171" fmla="*/ 3616724 h 4293412"/>
              <a:gd name="connsiteX172" fmla="*/ 5162632 w 5518799"/>
              <a:gd name="connsiteY172" fmla="*/ 3652308 h 4293412"/>
              <a:gd name="connsiteX173" fmla="*/ 3916559 w 5518799"/>
              <a:gd name="connsiteY173" fmla="*/ 3189322 h 4293412"/>
              <a:gd name="connsiteX174" fmla="*/ 4981227 w 5518799"/>
              <a:gd name="connsiteY174" fmla="*/ 3677356 h 4293412"/>
              <a:gd name="connsiteX175" fmla="*/ 5020319 w 5518799"/>
              <a:gd name="connsiteY175" fmla="*/ 3702205 h 4293412"/>
              <a:gd name="connsiteX176" fmla="*/ 5098502 w 5518799"/>
              <a:gd name="connsiteY176" fmla="*/ 3751903 h 4293412"/>
              <a:gd name="connsiteX177" fmla="*/ 5098502 w 5518799"/>
              <a:gd name="connsiteY177" fmla="*/ 3755680 h 4293412"/>
              <a:gd name="connsiteX178" fmla="*/ 4991703 w 5518799"/>
              <a:gd name="connsiteY178" fmla="*/ 3734210 h 4293412"/>
              <a:gd name="connsiteX179" fmla="*/ 5109233 w 5518799"/>
              <a:gd name="connsiteY179" fmla="*/ 3805577 h 4293412"/>
              <a:gd name="connsiteX180" fmla="*/ 5027473 w 5518799"/>
              <a:gd name="connsiteY180" fmla="*/ 3777149 h 4293412"/>
              <a:gd name="connsiteX181" fmla="*/ 5134272 w 5518799"/>
              <a:gd name="connsiteY181" fmla="*/ 3880323 h 4293412"/>
              <a:gd name="connsiteX182" fmla="*/ 5009843 w 5518799"/>
              <a:gd name="connsiteY182" fmla="*/ 3848317 h 4293412"/>
              <a:gd name="connsiteX183" fmla="*/ 5006266 w 5518799"/>
              <a:gd name="connsiteY183" fmla="*/ 3855474 h 4293412"/>
              <a:gd name="connsiteX184" fmla="*/ 5006266 w 5518799"/>
              <a:gd name="connsiteY184" fmla="*/ 3859052 h 4293412"/>
              <a:gd name="connsiteX185" fmla="*/ 5023896 w 5518799"/>
              <a:gd name="connsiteY185" fmla="*/ 3883901 h 4293412"/>
              <a:gd name="connsiteX186" fmla="*/ 4974073 w 5518799"/>
              <a:gd name="connsiteY186" fmla="*/ 3891057 h 4293412"/>
              <a:gd name="connsiteX187" fmla="*/ 4995280 w 5518799"/>
              <a:gd name="connsiteY187" fmla="*/ 3908949 h 4293412"/>
              <a:gd name="connsiteX188" fmla="*/ 4991703 w 5518799"/>
              <a:gd name="connsiteY188" fmla="*/ 3919683 h 4293412"/>
              <a:gd name="connsiteX189" fmla="*/ 5016742 w 5518799"/>
              <a:gd name="connsiteY189" fmla="*/ 3930219 h 4293412"/>
              <a:gd name="connsiteX190" fmla="*/ 5020319 w 5518799"/>
              <a:gd name="connsiteY190" fmla="*/ 3951490 h 4293412"/>
              <a:gd name="connsiteX191" fmla="*/ 4952867 w 5518799"/>
              <a:gd name="connsiteY191" fmla="*/ 3930219 h 4293412"/>
              <a:gd name="connsiteX192" fmla="*/ 4941880 w 5518799"/>
              <a:gd name="connsiteY192" fmla="*/ 3933798 h 4293412"/>
              <a:gd name="connsiteX193" fmla="*/ 4970496 w 5518799"/>
              <a:gd name="connsiteY193" fmla="*/ 3958647 h 4293412"/>
              <a:gd name="connsiteX194" fmla="*/ 4945457 w 5518799"/>
              <a:gd name="connsiteY194" fmla="*/ 3955068 h 4293412"/>
              <a:gd name="connsiteX195" fmla="*/ 4821029 w 5518799"/>
              <a:gd name="connsiteY195" fmla="*/ 3912527 h 4293412"/>
              <a:gd name="connsiteX196" fmla="*/ 4785259 w 5518799"/>
              <a:gd name="connsiteY196" fmla="*/ 3894437 h 4293412"/>
              <a:gd name="connsiteX197" fmla="*/ 3866992 w 5518799"/>
              <a:gd name="connsiteY197" fmla="*/ 3513551 h 4293412"/>
              <a:gd name="connsiteX198" fmla="*/ 3834799 w 5518799"/>
              <a:gd name="connsiteY198" fmla="*/ 3499040 h 4293412"/>
              <a:gd name="connsiteX199" fmla="*/ 3225942 w 5518799"/>
              <a:gd name="connsiteY199" fmla="*/ 3200057 h 4293412"/>
              <a:gd name="connsiteX200" fmla="*/ 3200903 w 5518799"/>
              <a:gd name="connsiteY200" fmla="*/ 3192900 h 4293412"/>
              <a:gd name="connsiteX201" fmla="*/ 3176120 w 5518799"/>
              <a:gd name="connsiteY201" fmla="*/ 3185744 h 4293412"/>
              <a:gd name="connsiteX202" fmla="*/ 2841415 w 5518799"/>
              <a:gd name="connsiteY202" fmla="*/ 3025517 h 4293412"/>
              <a:gd name="connsiteX203" fmla="*/ 2816376 w 5518799"/>
              <a:gd name="connsiteY203" fmla="*/ 3021939 h 4293412"/>
              <a:gd name="connsiteX204" fmla="*/ 2827107 w 5518799"/>
              <a:gd name="connsiteY204" fmla="*/ 3036252 h 4293412"/>
              <a:gd name="connsiteX205" fmla="*/ 3026397 w 5518799"/>
              <a:gd name="connsiteY205" fmla="*/ 3171629 h 4293412"/>
              <a:gd name="connsiteX206" fmla="*/ 3047859 w 5518799"/>
              <a:gd name="connsiteY206" fmla="*/ 3185744 h 4293412"/>
              <a:gd name="connsiteX207" fmla="*/ 4931405 w 5518799"/>
              <a:gd name="connsiteY207" fmla="*/ 4079910 h 4293412"/>
              <a:gd name="connsiteX208" fmla="*/ 5027473 w 5518799"/>
              <a:gd name="connsiteY208" fmla="*/ 4133186 h 4293412"/>
              <a:gd name="connsiteX209" fmla="*/ 4852966 w 5518799"/>
              <a:gd name="connsiteY209" fmla="*/ 4090446 h 4293412"/>
              <a:gd name="connsiteX210" fmla="*/ 5098502 w 5518799"/>
              <a:gd name="connsiteY210" fmla="*/ 4232781 h 4293412"/>
              <a:gd name="connsiteX211" fmla="*/ 4892058 w 5518799"/>
              <a:gd name="connsiteY211" fmla="*/ 4150878 h 4293412"/>
              <a:gd name="connsiteX212" fmla="*/ 5137849 w 5518799"/>
              <a:gd name="connsiteY212" fmla="*/ 4293412 h 4293412"/>
              <a:gd name="connsiteX213" fmla="*/ 4974073 w 5518799"/>
              <a:gd name="connsiteY213" fmla="*/ 4239937 h 4293412"/>
              <a:gd name="connsiteX214" fmla="*/ 4934726 w 5518799"/>
              <a:gd name="connsiteY214" fmla="*/ 4225823 h 4293412"/>
              <a:gd name="connsiteX215" fmla="*/ 3197326 w 5518799"/>
              <a:gd name="connsiteY215" fmla="*/ 3392288 h 4293412"/>
              <a:gd name="connsiteX216" fmla="*/ 3197326 w 5518799"/>
              <a:gd name="connsiteY216" fmla="*/ 3385132 h 4293412"/>
              <a:gd name="connsiteX217" fmla="*/ 3193749 w 5518799"/>
              <a:gd name="connsiteY217" fmla="*/ 3378174 h 4293412"/>
              <a:gd name="connsiteX218" fmla="*/ 2990882 w 5518799"/>
              <a:gd name="connsiteY218" fmla="*/ 3274802 h 4293412"/>
              <a:gd name="connsiteX219" fmla="*/ 2962522 w 5518799"/>
              <a:gd name="connsiteY219" fmla="*/ 3260688 h 4293412"/>
              <a:gd name="connsiteX220" fmla="*/ 2734616 w 5518799"/>
              <a:gd name="connsiteY220" fmla="*/ 3160696 h 4293412"/>
              <a:gd name="connsiteX221" fmla="*/ 2709577 w 5518799"/>
              <a:gd name="connsiteY221" fmla="*/ 3153937 h 4293412"/>
              <a:gd name="connsiteX222" fmla="*/ 2673807 w 5518799"/>
              <a:gd name="connsiteY222" fmla="*/ 3121733 h 4293412"/>
              <a:gd name="connsiteX223" fmla="*/ 2677384 w 5518799"/>
              <a:gd name="connsiteY223" fmla="*/ 3118154 h 4293412"/>
              <a:gd name="connsiteX224" fmla="*/ 2890982 w 5518799"/>
              <a:gd name="connsiteY224" fmla="*/ 3214171 h 4293412"/>
              <a:gd name="connsiteX225" fmla="*/ 2919598 w 5518799"/>
              <a:gd name="connsiteY225" fmla="*/ 3228484 h 4293412"/>
              <a:gd name="connsiteX226" fmla="*/ 2951791 w 5518799"/>
              <a:gd name="connsiteY226" fmla="*/ 3224906 h 4293412"/>
              <a:gd name="connsiteX227" fmla="*/ 2951791 w 5518799"/>
              <a:gd name="connsiteY227" fmla="*/ 3221327 h 4293412"/>
              <a:gd name="connsiteX228" fmla="*/ 2894559 w 5518799"/>
              <a:gd name="connsiteY228" fmla="*/ 3196478 h 4293412"/>
              <a:gd name="connsiteX229" fmla="*/ 2869775 w 5518799"/>
              <a:gd name="connsiteY229" fmla="*/ 3189322 h 4293412"/>
              <a:gd name="connsiteX230" fmla="*/ 2424694 w 5518799"/>
              <a:gd name="connsiteY230" fmla="*/ 2986156 h 4293412"/>
              <a:gd name="connsiteX231" fmla="*/ 2406809 w 5518799"/>
              <a:gd name="connsiteY231" fmla="*/ 2986156 h 4293412"/>
              <a:gd name="connsiteX232" fmla="*/ 2389180 w 5518799"/>
              <a:gd name="connsiteY232" fmla="*/ 2986156 h 4293412"/>
              <a:gd name="connsiteX233" fmla="*/ 2385603 w 5518799"/>
              <a:gd name="connsiteY233" fmla="*/ 2979397 h 4293412"/>
              <a:gd name="connsiteX234" fmla="*/ 2392757 w 5518799"/>
              <a:gd name="connsiteY234" fmla="*/ 2975620 h 4293412"/>
              <a:gd name="connsiteX235" fmla="*/ 2382026 w 5518799"/>
              <a:gd name="connsiteY235" fmla="*/ 2968464 h 4293412"/>
              <a:gd name="connsiteX236" fmla="*/ 2335780 w 5518799"/>
              <a:gd name="connsiteY236" fmla="*/ 2964886 h 4293412"/>
              <a:gd name="connsiteX237" fmla="*/ 2314318 w 5518799"/>
              <a:gd name="connsiteY237" fmla="*/ 2957729 h 4293412"/>
              <a:gd name="connsiteX238" fmla="*/ 2172005 w 5518799"/>
              <a:gd name="connsiteY238" fmla="*/ 2904254 h 4293412"/>
              <a:gd name="connsiteX239" fmla="*/ 2157697 w 5518799"/>
              <a:gd name="connsiteY239" fmla="*/ 2893718 h 4293412"/>
              <a:gd name="connsiteX240" fmla="*/ 2140067 w 5518799"/>
              <a:gd name="connsiteY240" fmla="*/ 2882983 h 4293412"/>
              <a:gd name="connsiteX241" fmla="*/ 1563149 w 5518799"/>
              <a:gd name="connsiteY241" fmla="*/ 2665903 h 4293412"/>
              <a:gd name="connsiteX242" fmla="*/ 1548841 w 5518799"/>
              <a:gd name="connsiteY242" fmla="*/ 2658746 h 4293412"/>
              <a:gd name="connsiteX243" fmla="*/ 1495441 w 5518799"/>
              <a:gd name="connsiteY243" fmla="*/ 2647813 h 4293412"/>
              <a:gd name="connsiteX244" fmla="*/ 1473979 w 5518799"/>
              <a:gd name="connsiteY244" fmla="*/ 2644234 h 4293412"/>
              <a:gd name="connsiteX245" fmla="*/ 1199828 w 5518799"/>
              <a:gd name="connsiteY245" fmla="*/ 2551796 h 4293412"/>
              <a:gd name="connsiteX246" fmla="*/ 1178621 w 5518799"/>
              <a:gd name="connsiteY246" fmla="*/ 2548218 h 4293412"/>
              <a:gd name="connsiteX247" fmla="*/ 1075399 w 5518799"/>
              <a:gd name="connsiteY247" fmla="*/ 2512634 h 4293412"/>
              <a:gd name="connsiteX248" fmla="*/ 1057514 w 5518799"/>
              <a:gd name="connsiteY248" fmla="*/ 2509056 h 4293412"/>
              <a:gd name="connsiteX249" fmla="*/ 872277 w 5518799"/>
              <a:gd name="connsiteY249" fmla="*/ 2469894 h 4293412"/>
              <a:gd name="connsiteX250" fmla="*/ 911624 w 5518799"/>
              <a:gd name="connsiteY250" fmla="*/ 2487785 h 4293412"/>
              <a:gd name="connsiteX251" fmla="*/ 893483 w 5518799"/>
              <a:gd name="connsiteY251" fmla="*/ 2491363 h 4293412"/>
              <a:gd name="connsiteX252" fmla="*/ 1128799 w 5518799"/>
              <a:gd name="connsiteY252" fmla="*/ 2594536 h 4293412"/>
              <a:gd name="connsiteX253" fmla="*/ 1107592 w 5518799"/>
              <a:gd name="connsiteY253" fmla="*/ 2598115 h 4293412"/>
              <a:gd name="connsiteX254" fmla="*/ 1110914 w 5518799"/>
              <a:gd name="connsiteY254" fmla="*/ 2605271 h 4293412"/>
              <a:gd name="connsiteX255" fmla="*/ 1214136 w 5518799"/>
              <a:gd name="connsiteY255" fmla="*/ 2647813 h 4293412"/>
              <a:gd name="connsiteX256" fmla="*/ 1096606 w 5518799"/>
              <a:gd name="connsiteY256" fmla="*/ 2633698 h 4293412"/>
              <a:gd name="connsiteX257" fmla="*/ 1228444 w 5518799"/>
              <a:gd name="connsiteY257" fmla="*/ 2690752 h 4293412"/>
              <a:gd name="connsiteX258" fmla="*/ 922099 w 5518799"/>
              <a:gd name="connsiteY258" fmla="*/ 2616006 h 4293412"/>
              <a:gd name="connsiteX259" fmla="*/ 644626 w 5518799"/>
              <a:gd name="connsiteY259" fmla="*/ 2516212 h 4293412"/>
              <a:gd name="connsiteX260" fmla="*/ 676308 w 5518799"/>
              <a:gd name="connsiteY260" fmla="*/ 2519791 h 4293412"/>
              <a:gd name="connsiteX261" fmla="*/ 537572 w 5518799"/>
              <a:gd name="connsiteY261" fmla="*/ 2484008 h 4293412"/>
              <a:gd name="connsiteX262" fmla="*/ 594548 w 5518799"/>
              <a:gd name="connsiteY262" fmla="*/ 2484008 h 4293412"/>
              <a:gd name="connsiteX263" fmla="*/ 416720 w 5518799"/>
              <a:gd name="connsiteY263" fmla="*/ 2430732 h 4293412"/>
              <a:gd name="connsiteX264" fmla="*/ 491326 w 5518799"/>
              <a:gd name="connsiteY264" fmla="*/ 2473671 h 4293412"/>
              <a:gd name="connsiteX265" fmla="*/ 460922 w 5518799"/>
              <a:gd name="connsiteY265" fmla="*/ 2470888 h 4293412"/>
              <a:gd name="connsiteX266" fmla="*/ 459133 w 5518799"/>
              <a:gd name="connsiteY266" fmla="*/ 2469894 h 4293412"/>
              <a:gd name="connsiteX267" fmla="*/ 452235 w 5518799"/>
              <a:gd name="connsiteY267" fmla="*/ 2469894 h 4293412"/>
              <a:gd name="connsiteX268" fmla="*/ 448658 w 5518799"/>
              <a:gd name="connsiteY268" fmla="*/ 2469894 h 4293412"/>
              <a:gd name="connsiteX269" fmla="*/ 391681 w 5518799"/>
              <a:gd name="connsiteY269" fmla="*/ 2455581 h 4293412"/>
              <a:gd name="connsiteX270" fmla="*/ 306344 w 5518799"/>
              <a:gd name="connsiteY270" fmla="*/ 2427154 h 4293412"/>
              <a:gd name="connsiteX271" fmla="*/ 313498 w 5518799"/>
              <a:gd name="connsiteY271" fmla="*/ 2419997 h 4293412"/>
              <a:gd name="connsiteX272" fmla="*/ 192391 w 5518799"/>
              <a:gd name="connsiteY272" fmla="*/ 2370100 h 4293412"/>
              <a:gd name="connsiteX273" fmla="*/ 338282 w 5518799"/>
              <a:gd name="connsiteY273" fmla="*/ 2384413 h 4293412"/>
              <a:gd name="connsiteX274" fmla="*/ 260099 w 5518799"/>
              <a:gd name="connsiteY274" fmla="*/ 2338095 h 4293412"/>
              <a:gd name="connsiteX275" fmla="*/ 260099 w 5518799"/>
              <a:gd name="connsiteY275" fmla="*/ 2331137 h 4293412"/>
              <a:gd name="connsiteX276" fmla="*/ 238381 w 5518799"/>
              <a:gd name="connsiteY276" fmla="*/ 2320402 h 4293412"/>
              <a:gd name="connsiteX277" fmla="*/ 249368 w 5518799"/>
              <a:gd name="connsiteY277" fmla="*/ 2320402 h 4293412"/>
              <a:gd name="connsiteX278" fmla="*/ 231483 w 5518799"/>
              <a:gd name="connsiteY278" fmla="*/ 2305890 h 4293412"/>
              <a:gd name="connsiteX279" fmla="*/ 395258 w 5518799"/>
              <a:gd name="connsiteY279" fmla="*/ 2348830 h 4293412"/>
              <a:gd name="connsiteX280" fmla="*/ 341859 w 5518799"/>
              <a:gd name="connsiteY280" fmla="*/ 2341673 h 4293412"/>
              <a:gd name="connsiteX281" fmla="*/ 761901 w 5518799"/>
              <a:gd name="connsiteY281" fmla="*/ 2484008 h 4293412"/>
              <a:gd name="connsiteX282" fmla="*/ 405734 w 5518799"/>
              <a:gd name="connsiteY282" fmla="*/ 2352408 h 4293412"/>
              <a:gd name="connsiteX283" fmla="*/ 462966 w 5518799"/>
              <a:gd name="connsiteY283" fmla="*/ 2362944 h 4293412"/>
              <a:gd name="connsiteX284" fmla="*/ 124684 w 5518799"/>
              <a:gd name="connsiteY284" fmla="*/ 2231145 h 4293412"/>
              <a:gd name="connsiteX285" fmla="*/ 207721 w 5518799"/>
              <a:gd name="connsiteY285" fmla="*/ 2244464 h 4293412"/>
              <a:gd name="connsiteX286" fmla="*/ 256522 w 5518799"/>
              <a:gd name="connsiteY286" fmla="*/ 2259771 h 4293412"/>
              <a:gd name="connsiteX287" fmla="*/ 199545 w 5518799"/>
              <a:gd name="connsiteY287" fmla="*/ 2238500 h 4293412"/>
              <a:gd name="connsiteX288" fmla="*/ 192391 w 5518799"/>
              <a:gd name="connsiteY288" fmla="*/ 2234922 h 4293412"/>
              <a:gd name="connsiteX289" fmla="*/ 188559 w 5518799"/>
              <a:gd name="connsiteY289" fmla="*/ 2231145 h 4293412"/>
              <a:gd name="connsiteX290" fmla="*/ 184982 w 5518799"/>
              <a:gd name="connsiteY290" fmla="*/ 2231145 h 4293412"/>
              <a:gd name="connsiteX291" fmla="*/ 181405 w 5518799"/>
              <a:gd name="connsiteY291" fmla="*/ 2231145 h 4293412"/>
              <a:gd name="connsiteX292" fmla="*/ 224329 w 5518799"/>
              <a:gd name="connsiteY292" fmla="*/ 2195561 h 4293412"/>
              <a:gd name="connsiteX293" fmla="*/ 633895 w 5518799"/>
              <a:gd name="connsiteY293" fmla="*/ 2341673 h 4293412"/>
              <a:gd name="connsiteX294" fmla="*/ 1128799 w 5518799"/>
              <a:gd name="connsiteY294" fmla="*/ 2509056 h 4293412"/>
              <a:gd name="connsiteX295" fmla="*/ 1274689 w 5518799"/>
              <a:gd name="connsiteY295" fmla="*/ 2555374 h 4293412"/>
              <a:gd name="connsiteX296" fmla="*/ 1288997 w 5518799"/>
              <a:gd name="connsiteY296" fmla="*/ 2562332 h 4293412"/>
              <a:gd name="connsiteX297" fmla="*/ 1360026 w 5518799"/>
              <a:gd name="connsiteY297" fmla="*/ 2580422 h 4293412"/>
              <a:gd name="connsiteX298" fmla="*/ 1374334 w 5518799"/>
              <a:gd name="connsiteY298" fmla="*/ 2587579 h 4293412"/>
              <a:gd name="connsiteX299" fmla="*/ 2389180 w 5518799"/>
              <a:gd name="connsiteY299" fmla="*/ 2957729 h 4293412"/>
              <a:gd name="connsiteX300" fmla="*/ 2990882 w 5518799"/>
              <a:gd name="connsiteY300" fmla="*/ 3192900 h 4293412"/>
              <a:gd name="connsiteX301" fmla="*/ 3015921 w 5518799"/>
              <a:gd name="connsiteY301" fmla="*/ 3207213 h 4293412"/>
              <a:gd name="connsiteX302" fmla="*/ 3037128 w 5518799"/>
              <a:gd name="connsiteY302" fmla="*/ 3203635 h 4293412"/>
              <a:gd name="connsiteX303" fmla="*/ 2887405 w 5518799"/>
              <a:gd name="connsiteY303" fmla="*/ 3118154 h 4293412"/>
              <a:gd name="connsiteX304" fmla="*/ 2884083 w 5518799"/>
              <a:gd name="connsiteY304" fmla="*/ 3110998 h 4293412"/>
              <a:gd name="connsiteX305" fmla="*/ 2901968 w 5518799"/>
              <a:gd name="connsiteY305" fmla="*/ 3110998 h 4293412"/>
              <a:gd name="connsiteX306" fmla="*/ 2898391 w 5518799"/>
              <a:gd name="connsiteY306" fmla="*/ 3103841 h 4293412"/>
              <a:gd name="connsiteX307" fmla="*/ 2873352 w 5518799"/>
              <a:gd name="connsiteY307" fmla="*/ 3075215 h 4293412"/>
              <a:gd name="connsiteX308" fmla="*/ 2848569 w 5518799"/>
              <a:gd name="connsiteY308" fmla="*/ 3061101 h 4293412"/>
              <a:gd name="connsiteX309" fmla="*/ 2759399 w 5518799"/>
              <a:gd name="connsiteY309" fmla="*/ 3029095 h 4293412"/>
              <a:gd name="connsiteX310" fmla="*/ 2738193 w 5518799"/>
              <a:gd name="connsiteY310" fmla="*/ 3018361 h 4293412"/>
              <a:gd name="connsiteX311" fmla="*/ 2634971 w 5518799"/>
              <a:gd name="connsiteY311" fmla="*/ 2950771 h 4293412"/>
              <a:gd name="connsiteX312" fmla="*/ 2613253 w 5518799"/>
              <a:gd name="connsiteY312" fmla="*/ 2943615 h 4293412"/>
              <a:gd name="connsiteX313" fmla="*/ 2453055 w 5518799"/>
              <a:gd name="connsiteY313" fmla="*/ 2879405 h 4293412"/>
              <a:gd name="connsiteX314" fmla="*/ 2428271 w 5518799"/>
              <a:gd name="connsiteY314" fmla="*/ 2872249 h 4293412"/>
              <a:gd name="connsiteX315" fmla="*/ 2410642 w 5518799"/>
              <a:gd name="connsiteY315" fmla="*/ 2833285 h 4293412"/>
              <a:gd name="connsiteX316" fmla="*/ 2389180 w 5518799"/>
              <a:gd name="connsiteY316" fmla="*/ 2822352 h 4293412"/>
              <a:gd name="connsiteX317" fmla="*/ 2036846 w 5518799"/>
              <a:gd name="connsiteY317" fmla="*/ 2704866 h 4293412"/>
              <a:gd name="connsiteX318" fmla="*/ 2043744 w 5518799"/>
              <a:gd name="connsiteY318" fmla="*/ 2712022 h 4293412"/>
              <a:gd name="connsiteX319" fmla="*/ 2033269 w 5518799"/>
              <a:gd name="connsiteY319" fmla="*/ 2712022 h 4293412"/>
              <a:gd name="connsiteX320" fmla="*/ 1919060 w 5518799"/>
              <a:gd name="connsiteY320" fmla="*/ 2669481 h 4293412"/>
              <a:gd name="connsiteX321" fmla="*/ 2025859 w 5518799"/>
              <a:gd name="connsiteY321" fmla="*/ 2701288 h 4293412"/>
              <a:gd name="connsiteX322" fmla="*/ 1648486 w 5518799"/>
              <a:gd name="connsiteY322" fmla="*/ 2573266 h 4293412"/>
              <a:gd name="connsiteX323" fmla="*/ 1644909 w 5518799"/>
              <a:gd name="connsiteY323" fmla="*/ 2573266 h 4293412"/>
              <a:gd name="connsiteX324" fmla="*/ 943561 w 5518799"/>
              <a:gd name="connsiteY324" fmla="*/ 2327559 h 4293412"/>
              <a:gd name="connsiteX325" fmla="*/ 929253 w 5518799"/>
              <a:gd name="connsiteY325" fmla="*/ 2323981 h 4293412"/>
              <a:gd name="connsiteX326" fmla="*/ 804825 w 5518799"/>
              <a:gd name="connsiteY326" fmla="*/ 2302511 h 4293412"/>
              <a:gd name="connsiteX327" fmla="*/ 801248 w 5518799"/>
              <a:gd name="connsiteY327" fmla="*/ 2305890 h 4293412"/>
              <a:gd name="connsiteX328" fmla="*/ 808402 w 5518799"/>
              <a:gd name="connsiteY328" fmla="*/ 2313047 h 4293412"/>
              <a:gd name="connsiteX329" fmla="*/ 904470 w 5518799"/>
              <a:gd name="connsiteY329" fmla="*/ 2338095 h 4293412"/>
              <a:gd name="connsiteX330" fmla="*/ 915201 w 5518799"/>
              <a:gd name="connsiteY330" fmla="*/ 2341673 h 4293412"/>
              <a:gd name="connsiteX331" fmla="*/ 1050360 w 5518799"/>
              <a:gd name="connsiteY331" fmla="*/ 2391371 h 4293412"/>
              <a:gd name="connsiteX332" fmla="*/ 1039629 w 5518799"/>
              <a:gd name="connsiteY332" fmla="*/ 2388190 h 4293412"/>
              <a:gd name="connsiteX333" fmla="*/ 1039629 w 5518799"/>
              <a:gd name="connsiteY333" fmla="*/ 2391371 h 4293412"/>
              <a:gd name="connsiteX334" fmla="*/ 1057514 w 5518799"/>
              <a:gd name="connsiteY334" fmla="*/ 2409461 h 4293412"/>
              <a:gd name="connsiteX335" fmla="*/ 837018 w 5518799"/>
              <a:gd name="connsiteY335" fmla="*/ 2352408 h 4293412"/>
              <a:gd name="connsiteX336" fmla="*/ 833185 w 5518799"/>
              <a:gd name="connsiteY336" fmla="*/ 2355986 h 4293412"/>
              <a:gd name="connsiteX337" fmla="*/ 840339 w 5518799"/>
              <a:gd name="connsiteY337" fmla="*/ 2362944 h 4293412"/>
              <a:gd name="connsiteX338" fmla="*/ 965023 w 5518799"/>
              <a:gd name="connsiteY338" fmla="*/ 2405883 h 4293412"/>
              <a:gd name="connsiteX339" fmla="*/ 794094 w 5518799"/>
              <a:gd name="connsiteY339" fmla="*/ 2362944 h 4293412"/>
              <a:gd name="connsiteX340" fmla="*/ 790517 w 5518799"/>
              <a:gd name="connsiteY340" fmla="*/ 2366522 h 4293412"/>
              <a:gd name="connsiteX341" fmla="*/ 786940 w 5518799"/>
              <a:gd name="connsiteY341" fmla="*/ 2370100 h 4293412"/>
              <a:gd name="connsiteX342" fmla="*/ 231483 w 5518799"/>
              <a:gd name="connsiteY342" fmla="*/ 2177868 h 4293412"/>
              <a:gd name="connsiteX343" fmla="*/ 224329 w 5518799"/>
              <a:gd name="connsiteY343" fmla="*/ 2170712 h 4293412"/>
              <a:gd name="connsiteX344" fmla="*/ 206699 w 5518799"/>
              <a:gd name="connsiteY344" fmla="*/ 2124393 h 4293412"/>
              <a:gd name="connsiteX345" fmla="*/ 199545 w 5518799"/>
              <a:gd name="connsiteY345" fmla="*/ 2117237 h 4293412"/>
              <a:gd name="connsiteX346" fmla="*/ 149723 w 5518799"/>
              <a:gd name="connsiteY346" fmla="*/ 2092388 h 4293412"/>
              <a:gd name="connsiteX347" fmla="*/ 163775 w 5518799"/>
              <a:gd name="connsiteY347" fmla="*/ 2081653 h 4293412"/>
              <a:gd name="connsiteX348" fmla="*/ 163775 w 5518799"/>
              <a:gd name="connsiteY348" fmla="*/ 2077876 h 4293412"/>
              <a:gd name="connsiteX349" fmla="*/ 160198 w 5518799"/>
              <a:gd name="connsiteY349" fmla="*/ 2074696 h 4293412"/>
              <a:gd name="connsiteX350" fmla="*/ 153300 w 5518799"/>
              <a:gd name="connsiteY350" fmla="*/ 2074696 h 4293412"/>
              <a:gd name="connsiteX351" fmla="*/ 128005 w 5518799"/>
              <a:gd name="connsiteY351" fmla="*/ 2038913 h 4293412"/>
              <a:gd name="connsiteX352" fmla="*/ 128005 w 5518799"/>
              <a:gd name="connsiteY352" fmla="*/ 2028178 h 4293412"/>
              <a:gd name="connsiteX353" fmla="*/ 156621 w 5518799"/>
              <a:gd name="connsiteY353" fmla="*/ 2006907 h 4293412"/>
              <a:gd name="connsiteX354" fmla="*/ 163775 w 5518799"/>
              <a:gd name="connsiteY354" fmla="*/ 2003329 h 4293412"/>
              <a:gd name="connsiteX355" fmla="*/ 761901 w 5518799"/>
              <a:gd name="connsiteY355" fmla="*/ 2206296 h 4293412"/>
              <a:gd name="connsiteX356" fmla="*/ 772632 w 5518799"/>
              <a:gd name="connsiteY356" fmla="*/ 2206296 h 4293412"/>
              <a:gd name="connsiteX357" fmla="*/ 826031 w 5518799"/>
              <a:gd name="connsiteY357" fmla="*/ 2231145 h 4293412"/>
              <a:gd name="connsiteX358" fmla="*/ 840339 w 5518799"/>
              <a:gd name="connsiteY358" fmla="*/ 2234922 h 4293412"/>
              <a:gd name="connsiteX359" fmla="*/ 1349551 w 5518799"/>
              <a:gd name="connsiteY359" fmla="*/ 2384413 h 4293412"/>
              <a:gd name="connsiteX360" fmla="*/ 1968883 w 5518799"/>
              <a:gd name="connsiteY360" fmla="*/ 2601693 h 4293412"/>
              <a:gd name="connsiteX361" fmla="*/ 2310997 w 5518799"/>
              <a:gd name="connsiteY361" fmla="*/ 2715601 h 4293412"/>
              <a:gd name="connsiteX362" fmla="*/ 1712616 w 5518799"/>
              <a:gd name="connsiteY362" fmla="*/ 2476852 h 4293412"/>
              <a:gd name="connsiteX363" fmla="*/ 1705718 w 5518799"/>
              <a:gd name="connsiteY363" fmla="*/ 2448424 h 4293412"/>
              <a:gd name="connsiteX364" fmla="*/ 1687577 w 5518799"/>
              <a:gd name="connsiteY364" fmla="*/ 2462737 h 4293412"/>
              <a:gd name="connsiteX365" fmla="*/ 1171467 w 5518799"/>
              <a:gd name="connsiteY365" fmla="*/ 2298933 h 4293412"/>
              <a:gd name="connsiteX366" fmla="*/ 576919 w 5518799"/>
              <a:gd name="connsiteY366" fmla="*/ 2106502 h 4293412"/>
              <a:gd name="connsiteX367" fmla="*/ 49822 w 5518799"/>
              <a:gd name="connsiteY367" fmla="*/ 1928583 h 4293412"/>
              <a:gd name="connsiteX368" fmla="*/ 121107 w 5518799"/>
              <a:gd name="connsiteY368" fmla="*/ 1910493 h 4293412"/>
              <a:gd name="connsiteX369" fmla="*/ 0 w 5518799"/>
              <a:gd name="connsiteY369" fmla="*/ 1825013 h 4293412"/>
              <a:gd name="connsiteX370" fmla="*/ 359744 w 5518799"/>
              <a:gd name="connsiteY370" fmla="*/ 1928583 h 4293412"/>
              <a:gd name="connsiteX371" fmla="*/ 875854 w 5518799"/>
              <a:gd name="connsiteY371" fmla="*/ 2081653 h 4293412"/>
              <a:gd name="connsiteX372" fmla="*/ 1876392 w 5518799"/>
              <a:gd name="connsiteY372" fmla="*/ 2384413 h 4293412"/>
              <a:gd name="connsiteX373" fmla="*/ 2243034 w 5518799"/>
              <a:gd name="connsiteY373" fmla="*/ 2509056 h 4293412"/>
              <a:gd name="connsiteX374" fmla="*/ 2008230 w 5518799"/>
              <a:gd name="connsiteY374" fmla="*/ 2416618 h 4293412"/>
              <a:gd name="connsiteX375" fmla="*/ 1990345 w 5518799"/>
              <a:gd name="connsiteY375" fmla="*/ 2409461 h 4293412"/>
              <a:gd name="connsiteX376" fmla="*/ 1794376 w 5518799"/>
              <a:gd name="connsiteY376" fmla="*/ 2341673 h 4293412"/>
              <a:gd name="connsiteX377" fmla="*/ 1773170 w 5518799"/>
              <a:gd name="connsiteY377" fmla="*/ 2338095 h 4293412"/>
              <a:gd name="connsiteX378" fmla="*/ 1659217 w 5518799"/>
              <a:gd name="connsiteY378" fmla="*/ 2288198 h 4293412"/>
              <a:gd name="connsiteX379" fmla="*/ 1766016 w 5518799"/>
              <a:gd name="connsiteY379" fmla="*/ 2302511 h 4293412"/>
              <a:gd name="connsiteX380" fmla="*/ 1776747 w 5518799"/>
              <a:gd name="connsiteY380" fmla="*/ 2305890 h 4293412"/>
              <a:gd name="connsiteX381" fmla="*/ 1791055 w 5518799"/>
              <a:gd name="connsiteY381" fmla="*/ 2316625 h 4293412"/>
              <a:gd name="connsiteX382" fmla="*/ 2147221 w 5518799"/>
              <a:gd name="connsiteY382" fmla="*/ 2434310 h 4293412"/>
              <a:gd name="connsiteX383" fmla="*/ 2147221 w 5518799"/>
              <a:gd name="connsiteY383" fmla="*/ 2430732 h 4293412"/>
              <a:gd name="connsiteX384" fmla="*/ 2118605 w 5518799"/>
              <a:gd name="connsiteY384" fmla="*/ 2405883 h 4293412"/>
              <a:gd name="connsiteX385" fmla="*/ 2097143 w 5518799"/>
              <a:gd name="connsiteY385" fmla="*/ 2398527 h 4293412"/>
              <a:gd name="connsiteX386" fmla="*/ 1997499 w 5518799"/>
              <a:gd name="connsiteY386" fmla="*/ 2370100 h 4293412"/>
              <a:gd name="connsiteX387" fmla="*/ 1976292 w 5518799"/>
              <a:gd name="connsiteY387" fmla="*/ 2362944 h 4293412"/>
              <a:gd name="connsiteX388" fmla="*/ 1808684 w 5518799"/>
              <a:gd name="connsiteY388" fmla="*/ 2295354 h 4293412"/>
              <a:gd name="connsiteX389" fmla="*/ 1901431 w 5518799"/>
              <a:gd name="connsiteY389" fmla="*/ 2316625 h 4293412"/>
              <a:gd name="connsiteX390" fmla="*/ 1901431 w 5518799"/>
              <a:gd name="connsiteY390" fmla="*/ 2313047 h 4293412"/>
              <a:gd name="connsiteX391" fmla="*/ 1819671 w 5518799"/>
              <a:gd name="connsiteY391" fmla="*/ 2266927 h 4293412"/>
              <a:gd name="connsiteX392" fmla="*/ 1876392 w 5518799"/>
              <a:gd name="connsiteY392" fmla="*/ 2270505 h 4293412"/>
              <a:gd name="connsiteX393" fmla="*/ 1876392 w 5518799"/>
              <a:gd name="connsiteY393" fmla="*/ 2266927 h 4293412"/>
              <a:gd name="connsiteX394" fmla="*/ 1705718 w 5518799"/>
              <a:gd name="connsiteY394" fmla="*/ 2191983 h 4293412"/>
              <a:gd name="connsiteX395" fmla="*/ 1691154 w 5518799"/>
              <a:gd name="connsiteY395" fmla="*/ 2185025 h 4293412"/>
              <a:gd name="connsiteX396" fmla="*/ 1587932 w 5518799"/>
              <a:gd name="connsiteY396" fmla="*/ 2149242 h 4293412"/>
              <a:gd name="connsiteX397" fmla="*/ 1584355 w 5518799"/>
              <a:gd name="connsiteY397" fmla="*/ 2153019 h 4293412"/>
              <a:gd name="connsiteX398" fmla="*/ 1580778 w 5518799"/>
              <a:gd name="connsiteY398" fmla="*/ 2160176 h 4293412"/>
              <a:gd name="connsiteX399" fmla="*/ 1573880 w 5518799"/>
              <a:gd name="connsiteY399" fmla="*/ 2156598 h 4293412"/>
              <a:gd name="connsiteX400" fmla="*/ 1555995 w 5518799"/>
              <a:gd name="connsiteY400" fmla="*/ 2153019 h 4293412"/>
              <a:gd name="connsiteX401" fmla="*/ 1463504 w 5518799"/>
              <a:gd name="connsiteY401" fmla="*/ 2081653 h 4293412"/>
              <a:gd name="connsiteX402" fmla="*/ 1459927 w 5518799"/>
              <a:gd name="connsiteY402" fmla="*/ 2077876 h 4293412"/>
              <a:gd name="connsiteX403" fmla="*/ 1495441 w 5518799"/>
              <a:gd name="connsiteY403" fmla="*/ 2085231 h 4293412"/>
              <a:gd name="connsiteX404" fmla="*/ 1513326 w 5518799"/>
              <a:gd name="connsiteY404" fmla="*/ 2088810 h 4293412"/>
              <a:gd name="connsiteX405" fmla="*/ 1527379 w 5518799"/>
              <a:gd name="connsiteY405" fmla="*/ 2081653 h 4293412"/>
              <a:gd name="connsiteX406" fmla="*/ 1534533 w 5518799"/>
              <a:gd name="connsiteY406" fmla="*/ 2081653 h 4293412"/>
              <a:gd name="connsiteX407" fmla="*/ 1523802 w 5518799"/>
              <a:gd name="connsiteY407" fmla="*/ 2077876 h 4293412"/>
              <a:gd name="connsiteX408" fmla="*/ 1000793 w 5518799"/>
              <a:gd name="connsiteY408" fmla="*/ 1903734 h 4293412"/>
              <a:gd name="connsiteX409" fmla="*/ 986230 w 5518799"/>
              <a:gd name="connsiteY409" fmla="*/ 1900156 h 4293412"/>
              <a:gd name="connsiteX410" fmla="*/ 925676 w 5518799"/>
              <a:gd name="connsiteY410" fmla="*/ 1896379 h 4293412"/>
              <a:gd name="connsiteX411" fmla="*/ 1128799 w 5518799"/>
              <a:gd name="connsiteY411" fmla="*/ 1978281 h 4293412"/>
              <a:gd name="connsiteX412" fmla="*/ 1135953 w 5518799"/>
              <a:gd name="connsiteY412" fmla="*/ 1982058 h 4293412"/>
              <a:gd name="connsiteX413" fmla="*/ 1128799 w 5518799"/>
              <a:gd name="connsiteY413" fmla="*/ 1985637 h 4293412"/>
              <a:gd name="connsiteX414" fmla="*/ 1100183 w 5518799"/>
              <a:gd name="connsiteY414" fmla="*/ 1978281 h 4293412"/>
              <a:gd name="connsiteX415" fmla="*/ 1093029 w 5518799"/>
              <a:gd name="connsiteY415" fmla="*/ 1974703 h 4293412"/>
              <a:gd name="connsiteX416" fmla="*/ 1089452 w 5518799"/>
              <a:gd name="connsiteY416" fmla="*/ 1974703 h 4293412"/>
              <a:gd name="connsiteX417" fmla="*/ 1039629 w 5518799"/>
              <a:gd name="connsiteY417" fmla="*/ 1967547 h 4293412"/>
              <a:gd name="connsiteX418" fmla="*/ 1032475 w 5518799"/>
              <a:gd name="connsiteY418" fmla="*/ 1974703 h 4293412"/>
              <a:gd name="connsiteX419" fmla="*/ 1043206 w 5518799"/>
              <a:gd name="connsiteY419" fmla="*/ 1982058 h 4293412"/>
              <a:gd name="connsiteX420" fmla="*/ 1025577 w 5518799"/>
              <a:gd name="connsiteY420" fmla="*/ 1978281 h 4293412"/>
              <a:gd name="connsiteX421" fmla="*/ 822454 w 5518799"/>
              <a:gd name="connsiteY421" fmla="*/ 1939119 h 4293412"/>
              <a:gd name="connsiteX422" fmla="*/ 818877 w 5518799"/>
              <a:gd name="connsiteY422" fmla="*/ 1942698 h 4293412"/>
              <a:gd name="connsiteX423" fmla="*/ 826031 w 5518799"/>
              <a:gd name="connsiteY423" fmla="*/ 1949854 h 4293412"/>
              <a:gd name="connsiteX424" fmla="*/ 936407 w 5518799"/>
              <a:gd name="connsiteY424" fmla="*/ 1978281 h 4293412"/>
              <a:gd name="connsiteX425" fmla="*/ 904470 w 5518799"/>
              <a:gd name="connsiteY425" fmla="*/ 1974703 h 4293412"/>
              <a:gd name="connsiteX426" fmla="*/ 886585 w 5518799"/>
              <a:gd name="connsiteY426" fmla="*/ 1967547 h 4293412"/>
              <a:gd name="connsiteX427" fmla="*/ 790517 w 5518799"/>
              <a:gd name="connsiteY427" fmla="*/ 1960589 h 4293412"/>
              <a:gd name="connsiteX428" fmla="*/ 843916 w 5518799"/>
              <a:gd name="connsiteY428" fmla="*/ 1982058 h 4293412"/>
              <a:gd name="connsiteX429" fmla="*/ 858224 w 5518799"/>
              <a:gd name="connsiteY429" fmla="*/ 1989215 h 4293412"/>
              <a:gd name="connsiteX430" fmla="*/ 936407 w 5518799"/>
              <a:gd name="connsiteY430" fmla="*/ 2006907 h 4293412"/>
              <a:gd name="connsiteX431" fmla="*/ 943561 w 5518799"/>
              <a:gd name="connsiteY431" fmla="*/ 2017642 h 4293412"/>
              <a:gd name="connsiteX432" fmla="*/ 950715 w 5518799"/>
              <a:gd name="connsiteY432" fmla="*/ 2017642 h 4293412"/>
              <a:gd name="connsiteX433" fmla="*/ 965023 w 5518799"/>
              <a:gd name="connsiteY433" fmla="*/ 2014064 h 4293412"/>
              <a:gd name="connsiteX434" fmla="*/ 1139274 w 5518799"/>
              <a:gd name="connsiteY434" fmla="*/ 2081653 h 4293412"/>
              <a:gd name="connsiteX435" fmla="*/ 765478 w 5518799"/>
              <a:gd name="connsiteY435" fmla="*/ 1992396 h 4293412"/>
              <a:gd name="connsiteX436" fmla="*/ 758324 w 5518799"/>
              <a:gd name="connsiteY436" fmla="*/ 1995974 h 4293412"/>
              <a:gd name="connsiteX437" fmla="*/ 769055 w 5518799"/>
              <a:gd name="connsiteY437" fmla="*/ 2006907 h 4293412"/>
              <a:gd name="connsiteX438" fmla="*/ 886585 w 5518799"/>
              <a:gd name="connsiteY438" fmla="*/ 2038913 h 4293412"/>
              <a:gd name="connsiteX439" fmla="*/ 886585 w 5518799"/>
              <a:gd name="connsiteY439" fmla="*/ 2042491 h 4293412"/>
              <a:gd name="connsiteX440" fmla="*/ 879431 w 5518799"/>
              <a:gd name="connsiteY440" fmla="*/ 2042491 h 4293412"/>
              <a:gd name="connsiteX441" fmla="*/ 879431 w 5518799"/>
              <a:gd name="connsiteY441" fmla="*/ 2049449 h 4293412"/>
              <a:gd name="connsiteX442" fmla="*/ 883008 w 5518799"/>
              <a:gd name="connsiteY442" fmla="*/ 2053027 h 4293412"/>
              <a:gd name="connsiteX443" fmla="*/ 883008 w 5518799"/>
              <a:gd name="connsiteY443" fmla="*/ 2056605 h 4293412"/>
              <a:gd name="connsiteX444" fmla="*/ 851070 w 5518799"/>
              <a:gd name="connsiteY444" fmla="*/ 2049449 h 4293412"/>
              <a:gd name="connsiteX445" fmla="*/ 840339 w 5518799"/>
              <a:gd name="connsiteY445" fmla="*/ 2049449 h 4293412"/>
              <a:gd name="connsiteX446" fmla="*/ 106799 w 5518799"/>
              <a:gd name="connsiteY446" fmla="*/ 1821832 h 4293412"/>
              <a:gd name="connsiteX447" fmla="*/ 106799 w 5518799"/>
              <a:gd name="connsiteY447" fmla="*/ 1814676 h 4293412"/>
              <a:gd name="connsiteX448" fmla="*/ 110376 w 5518799"/>
              <a:gd name="connsiteY448" fmla="*/ 1807320 h 4293412"/>
              <a:gd name="connsiteX449" fmla="*/ 117530 w 5518799"/>
              <a:gd name="connsiteY449" fmla="*/ 1807320 h 4293412"/>
              <a:gd name="connsiteX450" fmla="*/ 138992 w 5518799"/>
              <a:gd name="connsiteY450" fmla="*/ 1789628 h 4293412"/>
              <a:gd name="connsiteX451" fmla="*/ 142569 w 5518799"/>
              <a:gd name="connsiteY451" fmla="*/ 1789628 h 4293412"/>
              <a:gd name="connsiteX452" fmla="*/ 124684 w 5518799"/>
              <a:gd name="connsiteY452" fmla="*/ 1775315 h 4293412"/>
              <a:gd name="connsiteX453" fmla="*/ 128005 w 5518799"/>
              <a:gd name="connsiteY453" fmla="*/ 1746888 h 4293412"/>
              <a:gd name="connsiteX454" fmla="*/ 206699 w 5518799"/>
              <a:gd name="connsiteY454" fmla="*/ 1672142 h 4293412"/>
              <a:gd name="connsiteX455" fmla="*/ 138992 w 5518799"/>
              <a:gd name="connsiteY455" fmla="*/ 1629203 h 4293412"/>
              <a:gd name="connsiteX456" fmla="*/ 309921 w 5518799"/>
              <a:gd name="connsiteY456" fmla="*/ 1657630 h 4293412"/>
              <a:gd name="connsiteX457" fmla="*/ 313498 w 5518799"/>
              <a:gd name="connsiteY457" fmla="*/ 1650871 h 4293412"/>
              <a:gd name="connsiteX458" fmla="*/ 281305 w 5518799"/>
              <a:gd name="connsiteY458" fmla="*/ 1632781 h 4293412"/>
              <a:gd name="connsiteX459" fmla="*/ 281305 w 5518799"/>
              <a:gd name="connsiteY459" fmla="*/ 1622245 h 4293412"/>
              <a:gd name="connsiteX460" fmla="*/ 284882 w 5518799"/>
              <a:gd name="connsiteY460" fmla="*/ 1618667 h 4293412"/>
              <a:gd name="connsiteX461" fmla="*/ 284882 w 5518799"/>
              <a:gd name="connsiteY461" fmla="*/ 1607932 h 4293412"/>
              <a:gd name="connsiteX462" fmla="*/ 284882 w 5518799"/>
              <a:gd name="connsiteY462" fmla="*/ 1604354 h 4293412"/>
              <a:gd name="connsiteX463" fmla="*/ 487749 w 5518799"/>
              <a:gd name="connsiteY463" fmla="*/ 1654052 h 4293412"/>
              <a:gd name="connsiteX464" fmla="*/ 498480 w 5518799"/>
              <a:gd name="connsiteY464" fmla="*/ 1657630 h 4293412"/>
              <a:gd name="connsiteX465" fmla="*/ 761901 w 5518799"/>
              <a:gd name="connsiteY465" fmla="*/ 1729195 h 4293412"/>
              <a:gd name="connsiteX466" fmla="*/ 776209 w 5518799"/>
              <a:gd name="connsiteY466" fmla="*/ 1732773 h 4293412"/>
              <a:gd name="connsiteX467" fmla="*/ 1313781 w 5518799"/>
              <a:gd name="connsiteY467" fmla="*/ 1867952 h 4293412"/>
              <a:gd name="connsiteX468" fmla="*/ 1331666 w 5518799"/>
              <a:gd name="connsiteY468" fmla="*/ 1871530 h 4293412"/>
              <a:gd name="connsiteX469" fmla="*/ 1406527 w 5518799"/>
              <a:gd name="connsiteY469" fmla="*/ 1882066 h 4293412"/>
              <a:gd name="connsiteX470" fmla="*/ 1410104 w 5518799"/>
              <a:gd name="connsiteY470" fmla="*/ 1875108 h 4293412"/>
              <a:gd name="connsiteX471" fmla="*/ 1399373 w 5518799"/>
              <a:gd name="connsiteY471" fmla="*/ 1867952 h 4293412"/>
              <a:gd name="connsiteX472" fmla="*/ 1331666 w 5518799"/>
              <a:gd name="connsiteY472" fmla="*/ 1835946 h 4293412"/>
              <a:gd name="connsiteX473" fmla="*/ 1360026 w 5518799"/>
              <a:gd name="connsiteY473" fmla="*/ 1839525 h 4293412"/>
              <a:gd name="connsiteX474" fmla="*/ 1360026 w 5518799"/>
              <a:gd name="connsiteY474" fmla="*/ 1835946 h 4293412"/>
              <a:gd name="connsiteX475" fmla="*/ 1288997 w 5518799"/>
              <a:gd name="connsiteY475" fmla="*/ 1778893 h 4293412"/>
              <a:gd name="connsiteX476" fmla="*/ 1274689 w 5518799"/>
              <a:gd name="connsiteY476" fmla="*/ 1771737 h 4293412"/>
              <a:gd name="connsiteX477" fmla="*/ 1142851 w 5518799"/>
              <a:gd name="connsiteY477" fmla="*/ 1711105 h 4293412"/>
              <a:gd name="connsiteX478" fmla="*/ 1125222 w 5518799"/>
              <a:gd name="connsiteY478" fmla="*/ 1704147 h 4293412"/>
              <a:gd name="connsiteX479" fmla="*/ 794094 w 5518799"/>
              <a:gd name="connsiteY479" fmla="*/ 1483091 h 4293412"/>
              <a:gd name="connsiteX480" fmla="*/ 779786 w 5518799"/>
              <a:gd name="connsiteY480" fmla="*/ 1472555 h 4293412"/>
              <a:gd name="connsiteX481" fmla="*/ 641049 w 5518799"/>
              <a:gd name="connsiteY481" fmla="*/ 1404767 h 4293412"/>
              <a:gd name="connsiteX482" fmla="*/ 630318 w 5518799"/>
              <a:gd name="connsiteY482" fmla="*/ 1397610 h 4293412"/>
              <a:gd name="connsiteX483" fmla="*/ 630318 w 5518799"/>
              <a:gd name="connsiteY483" fmla="*/ 1390652 h 4293412"/>
              <a:gd name="connsiteX484" fmla="*/ 633895 w 5518799"/>
              <a:gd name="connsiteY484" fmla="*/ 1383496 h 4293412"/>
              <a:gd name="connsiteX485" fmla="*/ 712078 w 5518799"/>
              <a:gd name="connsiteY485" fmla="*/ 1397610 h 4293412"/>
              <a:gd name="connsiteX486" fmla="*/ 722809 w 5518799"/>
              <a:gd name="connsiteY486" fmla="*/ 1397610 h 4293412"/>
              <a:gd name="connsiteX487" fmla="*/ 733540 w 5518799"/>
              <a:gd name="connsiteY487" fmla="*/ 1397610 h 4293412"/>
              <a:gd name="connsiteX488" fmla="*/ 733540 w 5518799"/>
              <a:gd name="connsiteY488" fmla="*/ 1390652 h 4293412"/>
              <a:gd name="connsiteX489" fmla="*/ 726386 w 5518799"/>
              <a:gd name="connsiteY489" fmla="*/ 1383496 h 4293412"/>
              <a:gd name="connsiteX490" fmla="*/ 722809 w 5518799"/>
              <a:gd name="connsiteY490" fmla="*/ 1379918 h 4293412"/>
              <a:gd name="connsiteX491" fmla="*/ 737117 w 5518799"/>
              <a:gd name="connsiteY491" fmla="*/ 1379918 h 4293412"/>
              <a:gd name="connsiteX492" fmla="*/ 737117 w 5518799"/>
              <a:gd name="connsiteY492" fmla="*/ 1372761 h 4293412"/>
              <a:gd name="connsiteX493" fmla="*/ 658679 w 5518799"/>
              <a:gd name="connsiteY493" fmla="*/ 1273166 h 4293412"/>
              <a:gd name="connsiteX494" fmla="*/ 647948 w 5518799"/>
              <a:gd name="connsiteY494" fmla="*/ 1269588 h 4293412"/>
              <a:gd name="connsiteX495" fmla="*/ 598125 w 5518799"/>
              <a:gd name="connsiteY495" fmla="*/ 1223468 h 4293412"/>
              <a:gd name="connsiteX496" fmla="*/ 594548 w 5518799"/>
              <a:gd name="connsiteY496" fmla="*/ 1223468 h 4293412"/>
              <a:gd name="connsiteX497" fmla="*/ 623164 w 5518799"/>
              <a:gd name="connsiteY497" fmla="*/ 1201800 h 4293412"/>
              <a:gd name="connsiteX498" fmla="*/ 633895 w 5518799"/>
              <a:gd name="connsiteY498" fmla="*/ 1194842 h 4293412"/>
              <a:gd name="connsiteX499" fmla="*/ 641049 w 5518799"/>
              <a:gd name="connsiteY499" fmla="*/ 1151903 h 4293412"/>
              <a:gd name="connsiteX500" fmla="*/ 655102 w 5518799"/>
              <a:gd name="connsiteY500" fmla="*/ 1159259 h 4293412"/>
              <a:gd name="connsiteX501" fmla="*/ 687295 w 5518799"/>
              <a:gd name="connsiteY501" fmla="*/ 1162837 h 4293412"/>
              <a:gd name="connsiteX502" fmla="*/ 687295 w 5518799"/>
              <a:gd name="connsiteY502" fmla="*/ 1159259 h 4293412"/>
              <a:gd name="connsiteX503" fmla="*/ 672987 w 5518799"/>
              <a:gd name="connsiteY503" fmla="*/ 1130633 h 4293412"/>
              <a:gd name="connsiteX504" fmla="*/ 672987 w 5518799"/>
              <a:gd name="connsiteY504" fmla="*/ 1123476 h 4293412"/>
              <a:gd name="connsiteX505" fmla="*/ 676308 w 5518799"/>
              <a:gd name="connsiteY505" fmla="*/ 1119898 h 4293412"/>
              <a:gd name="connsiteX506" fmla="*/ 680141 w 5518799"/>
              <a:gd name="connsiteY506" fmla="*/ 1109362 h 4293412"/>
              <a:gd name="connsiteX507" fmla="*/ 608856 w 5518799"/>
              <a:gd name="connsiteY507" fmla="*/ 1059266 h 4293412"/>
              <a:gd name="connsiteX508" fmla="*/ 608856 w 5518799"/>
              <a:gd name="connsiteY508" fmla="*/ 1056086 h 4293412"/>
              <a:gd name="connsiteX509" fmla="*/ 633895 w 5518799"/>
              <a:gd name="connsiteY509" fmla="*/ 1041574 h 4293412"/>
              <a:gd name="connsiteX510" fmla="*/ 1157159 w 5518799"/>
              <a:gd name="connsiteY510" fmla="*/ 1162837 h 4293412"/>
              <a:gd name="connsiteX511" fmla="*/ 1160736 w 5518799"/>
              <a:gd name="connsiteY511" fmla="*/ 1166415 h 4293412"/>
              <a:gd name="connsiteX512" fmla="*/ 1189352 w 5518799"/>
              <a:gd name="connsiteY512" fmla="*/ 1176951 h 4293412"/>
              <a:gd name="connsiteX513" fmla="*/ 1285420 w 5518799"/>
              <a:gd name="connsiteY513" fmla="*/ 1187686 h 4293412"/>
              <a:gd name="connsiteX514" fmla="*/ 1466825 w 5518799"/>
              <a:gd name="connsiteY514" fmla="*/ 1230227 h 4293412"/>
              <a:gd name="connsiteX515" fmla="*/ 1320935 w 5518799"/>
              <a:gd name="connsiteY515" fmla="*/ 1198421 h 4293412"/>
              <a:gd name="connsiteX516" fmla="*/ 1296151 w 5518799"/>
              <a:gd name="connsiteY516" fmla="*/ 1201800 h 4293412"/>
              <a:gd name="connsiteX517" fmla="*/ 1324767 w 5518799"/>
              <a:gd name="connsiteY517" fmla="*/ 1216113 h 4293412"/>
              <a:gd name="connsiteX518" fmla="*/ 1737655 w 5518799"/>
              <a:gd name="connsiteY518" fmla="*/ 1305172 h 4293412"/>
              <a:gd name="connsiteX519" fmla="*/ 2862621 w 5518799"/>
              <a:gd name="connsiteY519" fmla="*/ 1700569 h 4293412"/>
              <a:gd name="connsiteX520" fmla="*/ 2884083 w 5518799"/>
              <a:gd name="connsiteY520" fmla="*/ 1704147 h 4293412"/>
              <a:gd name="connsiteX521" fmla="*/ 2880506 w 5518799"/>
              <a:gd name="connsiteY521" fmla="*/ 1696991 h 4293412"/>
              <a:gd name="connsiteX522" fmla="*/ 1662794 w 5518799"/>
              <a:gd name="connsiteY522" fmla="*/ 1248317 h 4293412"/>
              <a:gd name="connsiteX523" fmla="*/ 1598919 w 5518799"/>
              <a:gd name="connsiteY523" fmla="*/ 1230227 h 4293412"/>
              <a:gd name="connsiteX524" fmla="*/ 1797953 w 5518799"/>
              <a:gd name="connsiteY524" fmla="*/ 1266010 h 4293412"/>
              <a:gd name="connsiteX525" fmla="*/ 1830146 w 5518799"/>
              <a:gd name="connsiteY525" fmla="*/ 1280323 h 4293412"/>
              <a:gd name="connsiteX526" fmla="*/ 1933368 w 5518799"/>
              <a:gd name="connsiteY526" fmla="*/ 1315708 h 4293412"/>
              <a:gd name="connsiteX527" fmla="*/ 1926470 w 5518799"/>
              <a:gd name="connsiteY527" fmla="*/ 1319286 h 4293412"/>
              <a:gd name="connsiteX528" fmla="*/ 1958152 w 5518799"/>
              <a:gd name="connsiteY528" fmla="*/ 1333798 h 4293412"/>
              <a:gd name="connsiteX529" fmla="*/ 2228981 w 5518799"/>
              <a:gd name="connsiteY529" fmla="*/ 1404767 h 4293412"/>
              <a:gd name="connsiteX530" fmla="*/ 2235880 w 5518799"/>
              <a:gd name="connsiteY530" fmla="*/ 1408544 h 4293412"/>
              <a:gd name="connsiteX531" fmla="*/ 3976857 w 5518799"/>
              <a:gd name="connsiteY531" fmla="*/ 2003329 h 4293412"/>
              <a:gd name="connsiteX532" fmla="*/ 4009050 w 5518799"/>
              <a:gd name="connsiteY532" fmla="*/ 2014064 h 4293412"/>
              <a:gd name="connsiteX533" fmla="*/ 4009050 w 5518799"/>
              <a:gd name="connsiteY533" fmla="*/ 2006907 h 4293412"/>
              <a:gd name="connsiteX534" fmla="*/ 4012627 w 5518799"/>
              <a:gd name="connsiteY534" fmla="*/ 1995974 h 4293412"/>
              <a:gd name="connsiteX535" fmla="*/ 3282919 w 5518799"/>
              <a:gd name="connsiteY535" fmla="*/ 1686256 h 4293412"/>
              <a:gd name="connsiteX536" fmla="*/ 3033551 w 5518799"/>
              <a:gd name="connsiteY536" fmla="*/ 1607932 h 4293412"/>
              <a:gd name="connsiteX537" fmla="*/ 3282919 w 5518799"/>
              <a:gd name="connsiteY537" fmla="*/ 1654052 h 4293412"/>
              <a:gd name="connsiteX538" fmla="*/ 3994997 w 5518799"/>
              <a:gd name="connsiteY538" fmla="*/ 1892801 h 4293412"/>
              <a:gd name="connsiteX539" fmla="*/ 3984266 w 5518799"/>
              <a:gd name="connsiteY539" fmla="*/ 1892801 h 4293412"/>
              <a:gd name="connsiteX540" fmla="*/ 4030767 w 5518799"/>
              <a:gd name="connsiteY540" fmla="*/ 1900156 h 4293412"/>
              <a:gd name="connsiteX541" fmla="*/ 3994997 w 5518799"/>
              <a:gd name="connsiteY541" fmla="*/ 1878687 h 4293412"/>
              <a:gd name="connsiteX542" fmla="*/ 2755822 w 5518799"/>
              <a:gd name="connsiteY542" fmla="*/ 1444128 h 4293412"/>
              <a:gd name="connsiteX543" fmla="*/ 1797953 w 5518799"/>
              <a:gd name="connsiteY543" fmla="*/ 1180529 h 4293412"/>
              <a:gd name="connsiteX544" fmla="*/ 1196251 w 5518799"/>
              <a:gd name="connsiteY544" fmla="*/ 1034417 h 4293412"/>
              <a:gd name="connsiteX545" fmla="*/ 1146428 w 5518799"/>
              <a:gd name="connsiteY545" fmla="*/ 1037996 h 4293412"/>
              <a:gd name="connsiteX546" fmla="*/ 1199828 w 5518799"/>
              <a:gd name="connsiteY546" fmla="*/ 1066423 h 4293412"/>
              <a:gd name="connsiteX547" fmla="*/ 1787478 w 5518799"/>
              <a:gd name="connsiteY547" fmla="*/ 1219691 h 4293412"/>
              <a:gd name="connsiteX548" fmla="*/ 2083091 w 5518799"/>
              <a:gd name="connsiteY548" fmla="*/ 1305172 h 4293412"/>
              <a:gd name="connsiteX549" fmla="*/ 1847776 w 5518799"/>
              <a:gd name="connsiteY549" fmla="*/ 1251896 h 4293412"/>
              <a:gd name="connsiteX550" fmla="*/ 1516903 w 5518799"/>
              <a:gd name="connsiteY550" fmla="*/ 1166415 h 4293412"/>
              <a:gd name="connsiteX551" fmla="*/ 843916 w 5518799"/>
              <a:gd name="connsiteY551" fmla="*/ 1009568 h 4293412"/>
              <a:gd name="connsiteX552" fmla="*/ 633895 w 5518799"/>
              <a:gd name="connsiteY552" fmla="*/ 938401 h 4293412"/>
              <a:gd name="connsiteX553" fmla="*/ 619332 w 5518799"/>
              <a:gd name="connsiteY553" fmla="*/ 924088 h 4293412"/>
              <a:gd name="connsiteX554" fmla="*/ 619332 w 5518799"/>
              <a:gd name="connsiteY554" fmla="*/ 920510 h 4293412"/>
              <a:gd name="connsiteX555" fmla="*/ 687295 w 5518799"/>
              <a:gd name="connsiteY555" fmla="*/ 931244 h 4293412"/>
              <a:gd name="connsiteX556" fmla="*/ 694449 w 5518799"/>
              <a:gd name="connsiteY556" fmla="*/ 931244 h 4293412"/>
              <a:gd name="connsiteX557" fmla="*/ 698026 w 5518799"/>
              <a:gd name="connsiteY557" fmla="*/ 924088 h 4293412"/>
              <a:gd name="connsiteX558" fmla="*/ 708501 w 5518799"/>
              <a:gd name="connsiteY558" fmla="*/ 916931 h 4293412"/>
              <a:gd name="connsiteX559" fmla="*/ 704924 w 5518799"/>
              <a:gd name="connsiteY559" fmla="*/ 906395 h 4293412"/>
              <a:gd name="connsiteX560" fmla="*/ 658679 w 5518799"/>
              <a:gd name="connsiteY560" fmla="*/ 877769 h 4293412"/>
              <a:gd name="connsiteX561" fmla="*/ 658679 w 5518799"/>
              <a:gd name="connsiteY561" fmla="*/ 874191 h 4293412"/>
              <a:gd name="connsiteX562" fmla="*/ 733540 w 5518799"/>
              <a:gd name="connsiteY562" fmla="*/ 885125 h 4293412"/>
              <a:gd name="connsiteX563" fmla="*/ 744271 w 5518799"/>
              <a:gd name="connsiteY563" fmla="*/ 877769 h 4293412"/>
              <a:gd name="connsiteX564" fmla="*/ 911624 w 5518799"/>
              <a:gd name="connsiteY564" fmla="*/ 924088 h 4293412"/>
              <a:gd name="connsiteX565" fmla="*/ 1520225 w 5518799"/>
              <a:gd name="connsiteY565" fmla="*/ 1045152 h 4293412"/>
              <a:gd name="connsiteX566" fmla="*/ 2464041 w 5518799"/>
              <a:gd name="connsiteY566" fmla="*/ 1305172 h 4293412"/>
              <a:gd name="connsiteX567" fmla="*/ 2478094 w 5518799"/>
              <a:gd name="connsiteY567" fmla="*/ 1308949 h 4293412"/>
              <a:gd name="connsiteX568" fmla="*/ 2471195 w 5518799"/>
              <a:gd name="connsiteY568" fmla="*/ 1305172 h 4293412"/>
              <a:gd name="connsiteX569" fmla="*/ 1520225 w 5518799"/>
              <a:gd name="connsiteY569" fmla="*/ 1034417 h 4293412"/>
              <a:gd name="connsiteX570" fmla="*/ 747848 w 5518799"/>
              <a:gd name="connsiteY570" fmla="*/ 867035 h 4293412"/>
              <a:gd name="connsiteX571" fmla="*/ 755002 w 5518799"/>
              <a:gd name="connsiteY571" fmla="*/ 863456 h 4293412"/>
              <a:gd name="connsiteX572" fmla="*/ 765478 w 5518799"/>
              <a:gd name="connsiteY572" fmla="*/ 867035 h 4293412"/>
              <a:gd name="connsiteX573" fmla="*/ 765478 w 5518799"/>
              <a:gd name="connsiteY573" fmla="*/ 856499 h 4293412"/>
              <a:gd name="connsiteX574" fmla="*/ 765478 w 5518799"/>
              <a:gd name="connsiteY574" fmla="*/ 842186 h 4293412"/>
              <a:gd name="connsiteX575" fmla="*/ 801248 w 5518799"/>
              <a:gd name="connsiteY575" fmla="*/ 852920 h 4293412"/>
              <a:gd name="connsiteX576" fmla="*/ 779786 w 5518799"/>
              <a:gd name="connsiteY576" fmla="*/ 813560 h 4293412"/>
              <a:gd name="connsiteX577" fmla="*/ 779786 w 5518799"/>
              <a:gd name="connsiteY577" fmla="*/ 802825 h 4293412"/>
              <a:gd name="connsiteX578" fmla="*/ 786940 w 5518799"/>
              <a:gd name="connsiteY578" fmla="*/ 792289 h 4293412"/>
              <a:gd name="connsiteX579" fmla="*/ 790517 w 5518799"/>
              <a:gd name="connsiteY579" fmla="*/ 777976 h 4293412"/>
              <a:gd name="connsiteX580" fmla="*/ 765478 w 5518799"/>
              <a:gd name="connsiteY580" fmla="*/ 749549 h 4293412"/>
              <a:gd name="connsiteX581" fmla="*/ 755002 w 5518799"/>
              <a:gd name="connsiteY581" fmla="*/ 728079 h 4293412"/>
              <a:gd name="connsiteX582" fmla="*/ 722809 w 5518799"/>
              <a:gd name="connsiteY582" fmla="*/ 696073 h 4293412"/>
              <a:gd name="connsiteX583" fmla="*/ 719232 w 5518799"/>
              <a:gd name="connsiteY583" fmla="*/ 699652 h 4293412"/>
              <a:gd name="connsiteX584" fmla="*/ 722809 w 5518799"/>
              <a:gd name="connsiteY584" fmla="*/ 717344 h 4293412"/>
              <a:gd name="connsiteX585" fmla="*/ 715655 w 5518799"/>
              <a:gd name="connsiteY585" fmla="*/ 720922 h 4293412"/>
              <a:gd name="connsiteX586" fmla="*/ 672987 w 5518799"/>
              <a:gd name="connsiteY586" fmla="*/ 667646 h 4293412"/>
              <a:gd name="connsiteX587" fmla="*/ 672987 w 5518799"/>
              <a:gd name="connsiteY587" fmla="*/ 660291 h 4293412"/>
              <a:gd name="connsiteX588" fmla="*/ 672987 w 5518799"/>
              <a:gd name="connsiteY588" fmla="*/ 657110 h 4293412"/>
              <a:gd name="connsiteX589" fmla="*/ 672987 w 5518799"/>
              <a:gd name="connsiteY589" fmla="*/ 646177 h 4293412"/>
              <a:gd name="connsiteX590" fmla="*/ 672987 w 5518799"/>
              <a:gd name="connsiteY590" fmla="*/ 635442 h 4293412"/>
              <a:gd name="connsiteX591" fmla="*/ 687295 w 5518799"/>
              <a:gd name="connsiteY591" fmla="*/ 653532 h 4293412"/>
              <a:gd name="connsiteX592" fmla="*/ 715655 w 5518799"/>
              <a:gd name="connsiteY592" fmla="*/ 639020 h 4293412"/>
              <a:gd name="connsiteX593" fmla="*/ 719232 w 5518799"/>
              <a:gd name="connsiteY593" fmla="*/ 631864 h 4293412"/>
              <a:gd name="connsiteX594" fmla="*/ 680141 w 5518799"/>
              <a:gd name="connsiteY594" fmla="*/ 600057 h 4293412"/>
              <a:gd name="connsiteX595" fmla="*/ 672987 w 5518799"/>
              <a:gd name="connsiteY595" fmla="*/ 582166 h 4293412"/>
              <a:gd name="connsiteX596" fmla="*/ 676308 w 5518799"/>
              <a:gd name="connsiteY596" fmla="*/ 574810 h 4293412"/>
              <a:gd name="connsiteX597" fmla="*/ 680141 w 5518799"/>
              <a:gd name="connsiteY597" fmla="*/ 564473 h 4293412"/>
              <a:gd name="connsiteX598" fmla="*/ 719232 w 5518799"/>
              <a:gd name="connsiteY598" fmla="*/ 564473 h 4293412"/>
              <a:gd name="connsiteX599" fmla="*/ 737117 w 5518799"/>
              <a:gd name="connsiteY599" fmla="*/ 568051 h 4293412"/>
              <a:gd name="connsiteX600" fmla="*/ 1548841 w 5518799"/>
              <a:gd name="connsiteY600" fmla="*/ 720922 h 4293412"/>
              <a:gd name="connsiteX601" fmla="*/ 1260381 w 5518799"/>
              <a:gd name="connsiteY601" fmla="*/ 578587 h 4293412"/>
              <a:gd name="connsiteX602" fmla="*/ 1413426 w 5518799"/>
              <a:gd name="connsiteY602" fmla="*/ 571630 h 4293412"/>
              <a:gd name="connsiteX603" fmla="*/ 1313781 w 5518799"/>
              <a:gd name="connsiteY603" fmla="*/ 507420 h 4293412"/>
              <a:gd name="connsiteX604" fmla="*/ 1349551 w 5518799"/>
              <a:gd name="connsiteY604" fmla="*/ 489727 h 4293412"/>
              <a:gd name="connsiteX605" fmla="*/ 1296151 w 5518799"/>
              <a:gd name="connsiteY605" fmla="*/ 475216 h 4293412"/>
              <a:gd name="connsiteX606" fmla="*/ 1385065 w 5518799"/>
              <a:gd name="connsiteY606" fmla="*/ 471637 h 4293412"/>
              <a:gd name="connsiteX607" fmla="*/ 1022000 w 5518799"/>
              <a:gd name="connsiteY607" fmla="*/ 397090 h 4293412"/>
              <a:gd name="connsiteX608" fmla="*/ 1004115 w 5518799"/>
              <a:gd name="connsiteY608" fmla="*/ 393313 h 4293412"/>
              <a:gd name="connsiteX609" fmla="*/ 979076 w 5518799"/>
              <a:gd name="connsiteY609" fmla="*/ 389735 h 4293412"/>
              <a:gd name="connsiteX610" fmla="*/ 975499 w 5518799"/>
              <a:gd name="connsiteY610" fmla="*/ 389735 h 4293412"/>
              <a:gd name="connsiteX611" fmla="*/ 1118068 w 5518799"/>
              <a:gd name="connsiteY611" fmla="*/ 432674 h 4293412"/>
              <a:gd name="connsiteX612" fmla="*/ 886585 w 5518799"/>
              <a:gd name="connsiteY612" fmla="*/ 411204 h 4293412"/>
              <a:gd name="connsiteX613" fmla="*/ 1007692 w 5518799"/>
              <a:gd name="connsiteY613" fmla="*/ 439632 h 4293412"/>
              <a:gd name="connsiteX614" fmla="*/ 911624 w 5518799"/>
              <a:gd name="connsiteY614" fmla="*/ 429096 h 4293412"/>
              <a:gd name="connsiteX615" fmla="*/ 943561 w 5518799"/>
              <a:gd name="connsiteY615" fmla="*/ 439632 h 4293412"/>
              <a:gd name="connsiteX616" fmla="*/ 879431 w 5518799"/>
              <a:gd name="connsiteY616" fmla="*/ 432674 h 4293412"/>
              <a:gd name="connsiteX617" fmla="*/ 961446 w 5518799"/>
              <a:gd name="connsiteY617" fmla="*/ 450367 h 4293412"/>
              <a:gd name="connsiteX618" fmla="*/ 783107 w 5518799"/>
              <a:gd name="connsiteY618" fmla="*/ 404247 h 4293412"/>
              <a:gd name="connsiteX619" fmla="*/ 772632 w 5518799"/>
              <a:gd name="connsiteY619" fmla="*/ 379000 h 4293412"/>
              <a:gd name="connsiteX620" fmla="*/ 811723 w 5518799"/>
              <a:gd name="connsiteY620" fmla="*/ 368464 h 4293412"/>
              <a:gd name="connsiteX621" fmla="*/ 772632 w 5518799"/>
              <a:gd name="connsiteY621" fmla="*/ 361308 h 4293412"/>
              <a:gd name="connsiteX622" fmla="*/ 769055 w 5518799"/>
              <a:gd name="connsiteY622" fmla="*/ 357729 h 4293412"/>
              <a:gd name="connsiteX623" fmla="*/ 769055 w 5518799"/>
              <a:gd name="connsiteY623" fmla="*/ 354151 h 4293412"/>
              <a:gd name="connsiteX624" fmla="*/ 765478 w 5518799"/>
              <a:gd name="connsiteY624" fmla="*/ 340037 h 4293412"/>
              <a:gd name="connsiteX625" fmla="*/ 761901 w 5518799"/>
              <a:gd name="connsiteY625" fmla="*/ 332880 h 4293412"/>
              <a:gd name="connsiteX626" fmla="*/ 755002 w 5518799"/>
              <a:gd name="connsiteY626" fmla="*/ 325724 h 4293412"/>
              <a:gd name="connsiteX627" fmla="*/ 751425 w 5518799"/>
              <a:gd name="connsiteY627" fmla="*/ 321947 h 4293412"/>
              <a:gd name="connsiteX628" fmla="*/ 758324 w 5518799"/>
              <a:gd name="connsiteY628" fmla="*/ 318766 h 4293412"/>
              <a:gd name="connsiteX629" fmla="*/ 826031 w 5518799"/>
              <a:gd name="connsiteY629" fmla="*/ 329302 h 4293412"/>
              <a:gd name="connsiteX630" fmla="*/ 751425 w 5518799"/>
              <a:gd name="connsiteY630" fmla="*/ 304254 h 4293412"/>
              <a:gd name="connsiteX631" fmla="*/ 765478 w 5518799"/>
              <a:gd name="connsiteY631" fmla="*/ 297098 h 4293412"/>
              <a:gd name="connsiteX632" fmla="*/ 758324 w 5518799"/>
              <a:gd name="connsiteY632" fmla="*/ 290140 h 4293412"/>
              <a:gd name="connsiteX633" fmla="*/ 769055 w 5518799"/>
              <a:gd name="connsiteY633" fmla="*/ 268671 h 4293412"/>
              <a:gd name="connsiteX634" fmla="*/ 729708 w 5518799"/>
              <a:gd name="connsiteY634" fmla="*/ 233286 h 4293412"/>
              <a:gd name="connsiteX635" fmla="*/ 1132376 w 5518799"/>
              <a:gd name="connsiteY635" fmla="*/ 290140 h 4293412"/>
              <a:gd name="connsiteX636" fmla="*/ 1100183 w 5518799"/>
              <a:gd name="connsiteY636" fmla="*/ 279405 h 4293412"/>
              <a:gd name="connsiteX637" fmla="*/ 893483 w 5518799"/>
              <a:gd name="connsiteY637" fmla="*/ 208039 h 4293412"/>
              <a:gd name="connsiteX638" fmla="*/ 961446 w 5518799"/>
              <a:gd name="connsiteY638" fmla="*/ 222352 h 4293412"/>
              <a:gd name="connsiteX639" fmla="*/ 858224 w 5518799"/>
              <a:gd name="connsiteY639" fmla="*/ 169076 h 4293412"/>
              <a:gd name="connsiteX640" fmla="*/ 886585 w 5518799"/>
              <a:gd name="connsiteY640" fmla="*/ 150986 h 4293412"/>
              <a:gd name="connsiteX641" fmla="*/ 843916 w 5518799"/>
              <a:gd name="connsiteY641" fmla="*/ 133293 h 4293412"/>
              <a:gd name="connsiteX642" fmla="*/ 861801 w 5518799"/>
              <a:gd name="connsiteY642" fmla="*/ 119179 h 4293412"/>
              <a:gd name="connsiteX643" fmla="*/ 833185 w 5518799"/>
              <a:gd name="connsiteY643" fmla="*/ 104866 h 4293412"/>
              <a:gd name="connsiteX644" fmla="*/ 893483 w 5518799"/>
              <a:gd name="connsiteY644" fmla="*/ 97710 h 4293412"/>
              <a:gd name="connsiteX645" fmla="*/ 886585 w 5518799"/>
              <a:gd name="connsiteY645" fmla="*/ 94131 h 4293412"/>
              <a:gd name="connsiteX646" fmla="*/ 900893 w 5518799"/>
              <a:gd name="connsiteY646" fmla="*/ 94131 h 4293412"/>
              <a:gd name="connsiteX647" fmla="*/ 893483 w 5518799"/>
              <a:gd name="connsiteY647" fmla="*/ 90752 h 4293412"/>
              <a:gd name="connsiteX648" fmla="*/ 886585 w 5518799"/>
              <a:gd name="connsiteY648" fmla="*/ 87174 h 4293412"/>
              <a:gd name="connsiteX649" fmla="*/ 883008 w 5518799"/>
              <a:gd name="connsiteY649" fmla="*/ 80017 h 4293412"/>
              <a:gd name="connsiteX650" fmla="*/ 858224 w 5518799"/>
              <a:gd name="connsiteY650" fmla="*/ 72861 h 4293412"/>
              <a:gd name="connsiteX651" fmla="*/ 847493 w 5518799"/>
              <a:gd name="connsiteY651" fmla="*/ 69084 h 4293412"/>
              <a:gd name="connsiteX652" fmla="*/ 843916 w 5518799"/>
              <a:gd name="connsiteY652" fmla="*/ 69084 h 4293412"/>
              <a:gd name="connsiteX653" fmla="*/ 818877 w 5518799"/>
              <a:gd name="connsiteY653" fmla="*/ 62325 h 4293412"/>
              <a:gd name="connsiteX654" fmla="*/ 815300 w 5518799"/>
              <a:gd name="connsiteY654" fmla="*/ 58746 h 4293412"/>
              <a:gd name="connsiteX655" fmla="*/ 826031 w 5518799"/>
              <a:gd name="connsiteY655" fmla="*/ 58746 h 4293412"/>
              <a:gd name="connsiteX656" fmla="*/ 829608 w 5518799"/>
              <a:gd name="connsiteY656" fmla="*/ 58746 h 4293412"/>
              <a:gd name="connsiteX657" fmla="*/ 829608 w 5518799"/>
              <a:gd name="connsiteY657" fmla="*/ 54969 h 4293412"/>
              <a:gd name="connsiteX658" fmla="*/ 811723 w 5518799"/>
              <a:gd name="connsiteY658" fmla="*/ 51391 h 4293412"/>
              <a:gd name="connsiteX659" fmla="*/ 804825 w 5518799"/>
              <a:gd name="connsiteY659" fmla="*/ 47813 h 4293412"/>
              <a:gd name="connsiteX660" fmla="*/ 811723 w 5518799"/>
              <a:gd name="connsiteY660" fmla="*/ 44235 h 4293412"/>
              <a:gd name="connsiteX661" fmla="*/ 818877 w 5518799"/>
              <a:gd name="connsiteY661" fmla="*/ 47813 h 4293412"/>
              <a:gd name="connsiteX662" fmla="*/ 837018 w 5518799"/>
              <a:gd name="connsiteY662" fmla="*/ 47813 h 4293412"/>
              <a:gd name="connsiteX663" fmla="*/ 872277 w 5518799"/>
              <a:gd name="connsiteY663" fmla="*/ 47813 h 4293412"/>
              <a:gd name="connsiteX664" fmla="*/ 1110914 w 5518799"/>
              <a:gd name="connsiteY664" fmla="*/ 51391 h 4293412"/>
              <a:gd name="connsiteX665" fmla="*/ 1121645 w 5518799"/>
              <a:gd name="connsiteY665" fmla="*/ 51391 h 4293412"/>
              <a:gd name="connsiteX666" fmla="*/ 1128799 w 5518799"/>
              <a:gd name="connsiteY666" fmla="*/ 51391 h 4293412"/>
              <a:gd name="connsiteX667" fmla="*/ 1132376 w 5518799"/>
              <a:gd name="connsiteY667" fmla="*/ 44235 h 4293412"/>
              <a:gd name="connsiteX668" fmla="*/ 1135953 w 5518799"/>
              <a:gd name="connsiteY668" fmla="*/ 44235 h 4293412"/>
              <a:gd name="connsiteX669" fmla="*/ 1125222 w 5518799"/>
              <a:gd name="connsiteY669" fmla="*/ 40656 h 4293412"/>
              <a:gd name="connsiteX670" fmla="*/ 1118068 w 5518799"/>
              <a:gd name="connsiteY670" fmla="*/ 40656 h 4293412"/>
              <a:gd name="connsiteX671" fmla="*/ 1103760 w 5518799"/>
              <a:gd name="connsiteY671" fmla="*/ 40656 h 4293412"/>
              <a:gd name="connsiteX672" fmla="*/ 1039629 w 5518799"/>
              <a:gd name="connsiteY672" fmla="*/ 33699 h 4293412"/>
              <a:gd name="connsiteX673" fmla="*/ 1064668 w 5518799"/>
              <a:gd name="connsiteY673" fmla="*/ 30120 h 4293412"/>
              <a:gd name="connsiteX674" fmla="*/ 1064668 w 5518799"/>
              <a:gd name="connsiteY674" fmla="*/ 26542 h 4293412"/>
              <a:gd name="connsiteX675" fmla="*/ 1043206 w 5518799"/>
              <a:gd name="connsiteY675" fmla="*/ 15807 h 4293412"/>
              <a:gd name="connsiteX676" fmla="*/ 1032475 w 5518799"/>
              <a:gd name="connsiteY676" fmla="*/ 15807 h 4293412"/>
              <a:gd name="connsiteX677" fmla="*/ 1043206 w 5518799"/>
              <a:gd name="connsiteY677" fmla="*/ 12229 h 4293412"/>
              <a:gd name="connsiteX678" fmla="*/ 1046783 w 5518799"/>
              <a:gd name="connsiteY678" fmla="*/ 5271 h 4293412"/>
              <a:gd name="connsiteX679" fmla="*/ 1068245 w 5518799"/>
              <a:gd name="connsiteY679" fmla="*/ 5271 h 4293412"/>
              <a:gd name="connsiteX680" fmla="*/ 1068245 w 5518799"/>
              <a:gd name="connsiteY680" fmla="*/ 1693 h 4293412"/>
              <a:gd name="connsiteX681" fmla="*/ 1242648 w 5518799"/>
              <a:gd name="connsiteY681" fmla="*/ 100 h 42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5518799" h="4293412">
                <a:moveTo>
                  <a:pt x="452235" y="2469894"/>
                </a:moveTo>
                <a:lnTo>
                  <a:pt x="460922" y="2470888"/>
                </a:lnTo>
                <a:lnTo>
                  <a:pt x="466543" y="2473671"/>
                </a:lnTo>
                <a:cubicBezTo>
                  <a:pt x="473441" y="2473671"/>
                  <a:pt x="480595" y="2473273"/>
                  <a:pt x="487749" y="2476852"/>
                </a:cubicBezTo>
                <a:cubicBezTo>
                  <a:pt x="491326" y="2476852"/>
                  <a:pt x="494903" y="2476852"/>
                  <a:pt x="494903" y="2480430"/>
                </a:cubicBezTo>
                <a:cubicBezTo>
                  <a:pt x="498480" y="2480430"/>
                  <a:pt x="505379" y="2484207"/>
                  <a:pt x="508956" y="2487785"/>
                </a:cubicBezTo>
                <a:cubicBezTo>
                  <a:pt x="512533" y="2487785"/>
                  <a:pt x="516365" y="2487785"/>
                  <a:pt x="519942" y="2487785"/>
                </a:cubicBezTo>
                <a:cubicBezTo>
                  <a:pt x="523519" y="2491165"/>
                  <a:pt x="523519" y="2491363"/>
                  <a:pt x="519942" y="2491363"/>
                </a:cubicBezTo>
                <a:cubicBezTo>
                  <a:pt x="498480" y="2484207"/>
                  <a:pt x="473697" y="2477050"/>
                  <a:pt x="452235" y="2469894"/>
                </a:cubicBezTo>
                <a:close/>
                <a:moveTo>
                  <a:pt x="199545" y="2242078"/>
                </a:moveTo>
                <a:cubicBezTo>
                  <a:pt x="203122" y="2245657"/>
                  <a:pt x="210021" y="2245657"/>
                  <a:pt x="213598" y="2245657"/>
                </a:cubicBezTo>
                <a:lnTo>
                  <a:pt x="207721" y="2244464"/>
                </a:lnTo>
                <a:close/>
                <a:moveTo>
                  <a:pt x="1043206" y="1982058"/>
                </a:moveTo>
                <a:cubicBezTo>
                  <a:pt x="1068245" y="1989016"/>
                  <a:pt x="1093029" y="1996173"/>
                  <a:pt x="1118068" y="2006907"/>
                </a:cubicBezTo>
                <a:cubicBezTo>
                  <a:pt x="1121645" y="2006907"/>
                  <a:pt x="1125222" y="2010486"/>
                  <a:pt x="1125222" y="2010486"/>
                </a:cubicBezTo>
                <a:cubicBezTo>
                  <a:pt x="1125222" y="2014064"/>
                  <a:pt x="1118068" y="2014064"/>
                  <a:pt x="1114491" y="2014064"/>
                </a:cubicBezTo>
                <a:cubicBezTo>
                  <a:pt x="1089452" y="2003329"/>
                  <a:pt x="1068245" y="1992594"/>
                  <a:pt x="1043206" y="1982058"/>
                </a:cubicBezTo>
                <a:close/>
                <a:moveTo>
                  <a:pt x="1242648" y="100"/>
                </a:moveTo>
                <a:cubicBezTo>
                  <a:pt x="1279032" y="-22"/>
                  <a:pt x="1320296" y="-46"/>
                  <a:pt x="1365647" y="103"/>
                </a:cubicBezTo>
                <a:cubicBezTo>
                  <a:pt x="1425945" y="103"/>
                  <a:pt x="1493653" y="699"/>
                  <a:pt x="1566726" y="1693"/>
                </a:cubicBezTo>
                <a:cubicBezTo>
                  <a:pt x="1883546" y="1693"/>
                  <a:pt x="2325049" y="15807"/>
                  <a:pt x="2681216" y="54969"/>
                </a:cubicBezTo>
                <a:cubicBezTo>
                  <a:pt x="3500094" y="140450"/>
                  <a:pt x="5006266" y="549961"/>
                  <a:pt x="5006266" y="549961"/>
                </a:cubicBezTo>
                <a:cubicBezTo>
                  <a:pt x="5006266" y="553540"/>
                  <a:pt x="5013420" y="557317"/>
                  <a:pt x="5013420" y="560696"/>
                </a:cubicBezTo>
                <a:cubicBezTo>
                  <a:pt x="5027473" y="564274"/>
                  <a:pt x="5034627" y="568051"/>
                  <a:pt x="5034627" y="571630"/>
                </a:cubicBezTo>
                <a:cubicBezTo>
                  <a:pt x="5034627" y="578786"/>
                  <a:pt x="5048935" y="592900"/>
                  <a:pt x="5059666" y="592900"/>
                </a:cubicBezTo>
                <a:cubicBezTo>
                  <a:pt x="5091603" y="596479"/>
                  <a:pt x="5119964" y="599858"/>
                  <a:pt x="5151901" y="607015"/>
                </a:cubicBezTo>
                <a:cubicBezTo>
                  <a:pt x="5166209" y="603436"/>
                  <a:pt x="5173363" y="607015"/>
                  <a:pt x="5166209" y="617749"/>
                </a:cubicBezTo>
                <a:cubicBezTo>
                  <a:pt x="5137849" y="653333"/>
                  <a:pt x="5113065" y="685339"/>
                  <a:pt x="5088026" y="720922"/>
                </a:cubicBezTo>
                <a:cubicBezTo>
                  <a:pt x="5091603" y="728079"/>
                  <a:pt x="5105911" y="745970"/>
                  <a:pt x="5113065" y="753127"/>
                </a:cubicBezTo>
                <a:cubicBezTo>
                  <a:pt x="5123541" y="760283"/>
                  <a:pt x="5134272" y="770819"/>
                  <a:pt x="5145003" y="777976"/>
                </a:cubicBezTo>
                <a:cubicBezTo>
                  <a:pt x="5145003" y="788711"/>
                  <a:pt x="5137849" y="788711"/>
                  <a:pt x="5134272" y="781554"/>
                </a:cubicBezTo>
                <a:cubicBezTo>
                  <a:pt x="5112810" y="781554"/>
                  <a:pt x="5094925" y="785132"/>
                  <a:pt x="5073718" y="785132"/>
                </a:cubicBezTo>
                <a:cubicBezTo>
                  <a:pt x="5073718" y="785132"/>
                  <a:pt x="5088026" y="806403"/>
                  <a:pt x="5091603" y="809981"/>
                </a:cubicBezTo>
                <a:cubicBezTo>
                  <a:pt x="5305201" y="1201800"/>
                  <a:pt x="4973818" y="1052309"/>
                  <a:pt x="4632214" y="931244"/>
                </a:cubicBezTo>
                <a:cubicBezTo>
                  <a:pt x="4621483" y="924088"/>
                  <a:pt x="4607431" y="927666"/>
                  <a:pt x="4603854" y="934823"/>
                </a:cubicBezTo>
                <a:cubicBezTo>
                  <a:pt x="4589546" y="945557"/>
                  <a:pt x="4578815" y="952515"/>
                  <a:pt x="4568084" y="959672"/>
                </a:cubicBezTo>
                <a:cubicBezTo>
                  <a:pt x="4571661" y="966828"/>
                  <a:pt x="4564507" y="970605"/>
                  <a:pt x="4553776" y="970605"/>
                </a:cubicBezTo>
                <a:cubicBezTo>
                  <a:pt x="4532569" y="967027"/>
                  <a:pt x="4511363" y="959672"/>
                  <a:pt x="4489901" y="956093"/>
                </a:cubicBezTo>
                <a:cubicBezTo>
                  <a:pt x="4479170" y="952515"/>
                  <a:pt x="4475593" y="956292"/>
                  <a:pt x="4482747" y="963250"/>
                </a:cubicBezTo>
                <a:cubicBezTo>
                  <a:pt x="4489901" y="981141"/>
                  <a:pt x="4496799" y="995255"/>
                  <a:pt x="4503953" y="1016725"/>
                </a:cubicBezTo>
                <a:cubicBezTo>
                  <a:pt x="4511107" y="1023881"/>
                  <a:pt x="4507786" y="1027460"/>
                  <a:pt x="4493478" y="1027460"/>
                </a:cubicBezTo>
                <a:cubicBezTo>
                  <a:pt x="4479170" y="1027460"/>
                  <a:pt x="4461285" y="1027460"/>
                  <a:pt x="4443400" y="1027460"/>
                </a:cubicBezTo>
                <a:cubicBezTo>
                  <a:pt x="4432669" y="1027460"/>
                  <a:pt x="4429347" y="1030839"/>
                  <a:pt x="4440078" y="1034417"/>
                </a:cubicBezTo>
                <a:cubicBezTo>
                  <a:pt x="4550454" y="1084314"/>
                  <a:pt x="4660575" y="1134211"/>
                  <a:pt x="4778105" y="1187686"/>
                </a:cubicBezTo>
                <a:cubicBezTo>
                  <a:pt x="4788836" y="1191264"/>
                  <a:pt x="4788836" y="1194842"/>
                  <a:pt x="4774528" y="1194842"/>
                </a:cubicBezTo>
                <a:cubicBezTo>
                  <a:pt x="4767374" y="1194842"/>
                  <a:pt x="4760220" y="1191264"/>
                  <a:pt x="4746167" y="1191264"/>
                </a:cubicBezTo>
                <a:cubicBezTo>
                  <a:pt x="4731859" y="1191264"/>
                  <a:pt x="4721128" y="1194842"/>
                  <a:pt x="4717551" y="1198421"/>
                </a:cubicBezTo>
                <a:cubicBezTo>
                  <a:pt x="4717551" y="1205577"/>
                  <a:pt x="4717807" y="1216113"/>
                  <a:pt x="4710653" y="1212535"/>
                </a:cubicBezTo>
                <a:cubicBezTo>
                  <a:pt x="4707076" y="1212535"/>
                  <a:pt x="4696345" y="1216312"/>
                  <a:pt x="4703499" y="1219691"/>
                </a:cubicBezTo>
                <a:cubicBezTo>
                  <a:pt x="4710653" y="1226848"/>
                  <a:pt x="4710397" y="1251697"/>
                  <a:pt x="4713974" y="1258853"/>
                </a:cubicBezTo>
                <a:cubicBezTo>
                  <a:pt x="4696089" y="1262432"/>
                  <a:pt x="4675138" y="1266010"/>
                  <a:pt x="4657253" y="1266010"/>
                </a:cubicBezTo>
                <a:cubicBezTo>
                  <a:pt x="4653676" y="1276745"/>
                  <a:pt x="4660830" y="1283702"/>
                  <a:pt x="4671306" y="1287281"/>
                </a:cubicBezTo>
                <a:cubicBezTo>
                  <a:pt x="4742590" y="1319286"/>
                  <a:pt x="4817452" y="1344334"/>
                  <a:pt x="4888481" y="1372761"/>
                </a:cubicBezTo>
                <a:cubicBezTo>
                  <a:pt x="4674883" y="1344334"/>
                  <a:pt x="4475593" y="1315708"/>
                  <a:pt x="4279624" y="1283702"/>
                </a:cubicBezTo>
                <a:cubicBezTo>
                  <a:pt x="4443400" y="1340756"/>
                  <a:pt x="4618162" y="1397610"/>
                  <a:pt x="4792668" y="1458242"/>
                </a:cubicBezTo>
                <a:cubicBezTo>
                  <a:pt x="4628893" y="1440350"/>
                  <a:pt x="4472016" y="1415501"/>
                  <a:pt x="4315394" y="1397610"/>
                </a:cubicBezTo>
                <a:cubicBezTo>
                  <a:pt x="4301086" y="1394032"/>
                  <a:pt x="4297509" y="1401387"/>
                  <a:pt x="4308240" y="1404767"/>
                </a:cubicBezTo>
                <a:cubicBezTo>
                  <a:pt x="4315139" y="1411923"/>
                  <a:pt x="4325870" y="1422658"/>
                  <a:pt x="4336601" y="1426236"/>
                </a:cubicBezTo>
                <a:cubicBezTo>
                  <a:pt x="4379269" y="1451085"/>
                  <a:pt x="4421938" y="1472555"/>
                  <a:pt x="4468439" y="1494024"/>
                </a:cubicBezTo>
                <a:cubicBezTo>
                  <a:pt x="4478914" y="1497603"/>
                  <a:pt x="4479170" y="1497603"/>
                  <a:pt x="4465117" y="1497603"/>
                </a:cubicBezTo>
                <a:cubicBezTo>
                  <a:pt x="4465117" y="1497603"/>
                  <a:pt x="4461285" y="1497603"/>
                  <a:pt x="4457708" y="1497603"/>
                </a:cubicBezTo>
                <a:cubicBezTo>
                  <a:pt x="4443655" y="1497603"/>
                  <a:pt x="4443655" y="1501181"/>
                  <a:pt x="4457708" y="1504759"/>
                </a:cubicBezTo>
                <a:cubicBezTo>
                  <a:pt x="4642945" y="1568770"/>
                  <a:pt x="4842235" y="1640136"/>
                  <a:pt x="5048679" y="1707726"/>
                </a:cubicBezTo>
                <a:cubicBezTo>
                  <a:pt x="5059410" y="1711304"/>
                  <a:pt x="5059410" y="1714683"/>
                  <a:pt x="5048679" y="1714683"/>
                </a:cubicBezTo>
                <a:cubicBezTo>
                  <a:pt x="5031050" y="1728996"/>
                  <a:pt x="5016742" y="1736153"/>
                  <a:pt x="5002434" y="1743111"/>
                </a:cubicBezTo>
                <a:cubicBezTo>
                  <a:pt x="4991958" y="1743111"/>
                  <a:pt x="4991958" y="1743309"/>
                  <a:pt x="5002434" y="1746888"/>
                </a:cubicBezTo>
                <a:cubicBezTo>
                  <a:pt x="5084449" y="1786050"/>
                  <a:pt x="5170042" y="1825212"/>
                  <a:pt x="5258956" y="1867952"/>
                </a:cubicBezTo>
                <a:cubicBezTo>
                  <a:pt x="5273264" y="1875108"/>
                  <a:pt x="5269687" y="1875108"/>
                  <a:pt x="5258956" y="1871530"/>
                </a:cubicBezTo>
                <a:cubicBezTo>
                  <a:pt x="5130950" y="1846681"/>
                  <a:pt x="5013165" y="1825212"/>
                  <a:pt x="4895635" y="1800164"/>
                </a:cubicBezTo>
                <a:cubicBezTo>
                  <a:pt x="4885159" y="1800164"/>
                  <a:pt x="4877750" y="1803941"/>
                  <a:pt x="4884904" y="1810899"/>
                </a:cubicBezTo>
                <a:cubicBezTo>
                  <a:pt x="4902789" y="1828790"/>
                  <a:pt x="4920418" y="1842904"/>
                  <a:pt x="4934726" y="1857217"/>
                </a:cubicBezTo>
                <a:cubicBezTo>
                  <a:pt x="4945457" y="1867952"/>
                  <a:pt x="4942136" y="1871530"/>
                  <a:pt x="4927828" y="1871530"/>
                </a:cubicBezTo>
                <a:cubicBezTo>
                  <a:pt x="4913520" y="1878687"/>
                  <a:pt x="4892058" y="1885843"/>
                  <a:pt x="4877750" y="1892801"/>
                </a:cubicBezTo>
                <a:cubicBezTo>
                  <a:pt x="4863442" y="1889223"/>
                  <a:pt x="4856543" y="1885644"/>
                  <a:pt x="4856543" y="1889223"/>
                </a:cubicBezTo>
                <a:cubicBezTo>
                  <a:pt x="4856543" y="1889223"/>
                  <a:pt x="4849389" y="1892801"/>
                  <a:pt x="4838658" y="1892801"/>
                </a:cubicBezTo>
                <a:cubicBezTo>
                  <a:pt x="4828183" y="1892801"/>
                  <a:pt x="4824606" y="1900156"/>
                  <a:pt x="4835081" y="1903734"/>
                </a:cubicBezTo>
                <a:cubicBezTo>
                  <a:pt x="4842235" y="1914270"/>
                  <a:pt x="4852966" y="1921427"/>
                  <a:pt x="4860120" y="1928583"/>
                </a:cubicBezTo>
                <a:cubicBezTo>
                  <a:pt x="4739013" y="1903536"/>
                  <a:pt x="4632470" y="1878687"/>
                  <a:pt x="4522094" y="1850259"/>
                </a:cubicBezTo>
                <a:cubicBezTo>
                  <a:pt x="4511363" y="1846681"/>
                  <a:pt x="4500376" y="1850061"/>
                  <a:pt x="4496799" y="1857217"/>
                </a:cubicBezTo>
                <a:cubicBezTo>
                  <a:pt x="4493222" y="1874910"/>
                  <a:pt x="4486324" y="1889421"/>
                  <a:pt x="4482747" y="1900156"/>
                </a:cubicBezTo>
                <a:cubicBezTo>
                  <a:pt x="4479170" y="1907114"/>
                  <a:pt x="4482747" y="1917849"/>
                  <a:pt x="4493478" y="1921427"/>
                </a:cubicBezTo>
                <a:cubicBezTo>
                  <a:pt x="4493478" y="1921427"/>
                  <a:pt x="4493222" y="1921427"/>
                  <a:pt x="4496799" y="1921427"/>
                </a:cubicBezTo>
                <a:cubicBezTo>
                  <a:pt x="4717551" y="1996173"/>
                  <a:pt x="4959765" y="2081653"/>
                  <a:pt x="5208878" y="2170712"/>
                </a:cubicBezTo>
                <a:cubicBezTo>
                  <a:pt x="5191248" y="2174290"/>
                  <a:pt x="5155734" y="2181447"/>
                  <a:pt x="5145003" y="2185025"/>
                </a:cubicBezTo>
                <a:cubicBezTo>
                  <a:pt x="5180517" y="2199338"/>
                  <a:pt x="5233917" y="2227765"/>
                  <a:pt x="5276841" y="2245657"/>
                </a:cubicBezTo>
                <a:cubicBezTo>
                  <a:pt x="5248225" y="2245657"/>
                  <a:pt x="5223186" y="2238301"/>
                  <a:pt x="5191248" y="2231145"/>
                </a:cubicBezTo>
                <a:cubicBezTo>
                  <a:pt x="5298047" y="2277463"/>
                  <a:pt x="5404846" y="2323782"/>
                  <a:pt x="5508068" y="2370100"/>
                </a:cubicBezTo>
                <a:cubicBezTo>
                  <a:pt x="5401269" y="2327360"/>
                  <a:pt x="5294470" y="2288198"/>
                  <a:pt x="5180517" y="2256192"/>
                </a:cubicBezTo>
                <a:cubicBezTo>
                  <a:pt x="5198147" y="2270307"/>
                  <a:pt x="5219609" y="2291577"/>
                  <a:pt x="5233917" y="2305890"/>
                </a:cubicBezTo>
                <a:cubicBezTo>
                  <a:pt x="5237494" y="2309469"/>
                  <a:pt x="5191248" y="2323782"/>
                  <a:pt x="5187671" y="2320402"/>
                </a:cubicBezTo>
                <a:cubicBezTo>
                  <a:pt x="4906366" y="2217030"/>
                  <a:pt x="4568084" y="2067340"/>
                  <a:pt x="4311817" y="2028178"/>
                </a:cubicBezTo>
                <a:cubicBezTo>
                  <a:pt x="4308240" y="2031756"/>
                  <a:pt x="4301342" y="2039112"/>
                  <a:pt x="4301342" y="2046069"/>
                </a:cubicBezTo>
                <a:cubicBezTo>
                  <a:pt x="4618162" y="2224187"/>
                  <a:pt x="5062987" y="2316625"/>
                  <a:pt x="5461823" y="2476852"/>
                </a:cubicBezTo>
                <a:cubicBezTo>
                  <a:pt x="5476131" y="2484008"/>
                  <a:pt x="5486861" y="2494942"/>
                  <a:pt x="5497593" y="2502098"/>
                </a:cubicBezTo>
                <a:cubicBezTo>
                  <a:pt x="5497593" y="2502098"/>
                  <a:pt x="5497337" y="2505478"/>
                  <a:pt x="5490183" y="2509056"/>
                </a:cubicBezTo>
                <a:cubicBezTo>
                  <a:pt x="5483285" y="2516014"/>
                  <a:pt x="5472553" y="2516014"/>
                  <a:pt x="5461823" y="2509056"/>
                </a:cubicBezTo>
                <a:cubicBezTo>
                  <a:pt x="5408423" y="2494743"/>
                  <a:pt x="5355024" y="2477050"/>
                  <a:pt x="5298047" y="2459159"/>
                </a:cubicBezTo>
                <a:cubicBezTo>
                  <a:pt x="5287316" y="2455581"/>
                  <a:pt x="5283739" y="2455581"/>
                  <a:pt x="5298047" y="2462737"/>
                </a:cubicBezTo>
                <a:cubicBezTo>
                  <a:pt x="5315932" y="2480629"/>
                  <a:pt x="5337394" y="2498321"/>
                  <a:pt x="5362178" y="2516212"/>
                </a:cubicBezTo>
                <a:cubicBezTo>
                  <a:pt x="5372908" y="2519791"/>
                  <a:pt x="5376230" y="2526947"/>
                  <a:pt x="5369076" y="2530525"/>
                </a:cubicBezTo>
                <a:cubicBezTo>
                  <a:pt x="5365499" y="2537682"/>
                  <a:pt x="5347870" y="2537483"/>
                  <a:pt x="5333817" y="2533905"/>
                </a:cubicBezTo>
                <a:cubicBezTo>
                  <a:pt x="4909943" y="2380636"/>
                  <a:pt x="4518261" y="2238301"/>
                  <a:pt x="4151619" y="2106502"/>
                </a:cubicBezTo>
                <a:cubicBezTo>
                  <a:pt x="4144465" y="2102924"/>
                  <a:pt x="4140888" y="2106502"/>
                  <a:pt x="4151619" y="2110080"/>
                </a:cubicBezTo>
                <a:cubicBezTo>
                  <a:pt x="4176402" y="2134929"/>
                  <a:pt x="4201186" y="2160176"/>
                  <a:pt x="4222648" y="2185025"/>
                </a:cubicBezTo>
                <a:cubicBezTo>
                  <a:pt x="4179979" y="2167134"/>
                  <a:pt x="4130157" y="2153019"/>
                  <a:pt x="4087488" y="2131550"/>
                </a:cubicBezTo>
                <a:cubicBezTo>
                  <a:pt x="4076757" y="2128170"/>
                  <a:pt x="4069603" y="2135128"/>
                  <a:pt x="4073180" y="2145664"/>
                </a:cubicBezTo>
                <a:cubicBezTo>
                  <a:pt x="4087488" y="2159977"/>
                  <a:pt x="4101541" y="2170712"/>
                  <a:pt x="4115849" y="2185025"/>
                </a:cubicBezTo>
                <a:cubicBezTo>
                  <a:pt x="4119426" y="2192181"/>
                  <a:pt x="4116104" y="2199139"/>
                  <a:pt x="4105373" y="2195561"/>
                </a:cubicBezTo>
                <a:cubicBezTo>
                  <a:pt x="4083911" y="2184826"/>
                  <a:pt x="4062449" y="2177670"/>
                  <a:pt x="4041243" y="2167134"/>
                </a:cubicBezTo>
                <a:cubicBezTo>
                  <a:pt x="4030512" y="2159977"/>
                  <a:pt x="4019781" y="2152821"/>
                  <a:pt x="4009050" y="2149242"/>
                </a:cubicBezTo>
                <a:cubicBezTo>
                  <a:pt x="4009050" y="2149242"/>
                  <a:pt x="4009305" y="2149441"/>
                  <a:pt x="3916559" y="2131550"/>
                </a:cubicBezTo>
                <a:cubicBezTo>
                  <a:pt x="3916559" y="2135128"/>
                  <a:pt x="3913237" y="2149441"/>
                  <a:pt x="3920136" y="2153019"/>
                </a:cubicBezTo>
                <a:cubicBezTo>
                  <a:pt x="3930867" y="2153019"/>
                  <a:pt x="3941598" y="2159977"/>
                  <a:pt x="3948752" y="2167134"/>
                </a:cubicBezTo>
                <a:cubicBezTo>
                  <a:pt x="3991420" y="2188404"/>
                  <a:pt x="4037666" y="2209874"/>
                  <a:pt x="4084167" y="2231145"/>
                </a:cubicBezTo>
                <a:cubicBezTo>
                  <a:pt x="4091065" y="2238301"/>
                  <a:pt x="4091065" y="2242078"/>
                  <a:pt x="4080334" y="2242078"/>
                </a:cubicBezTo>
                <a:cubicBezTo>
                  <a:pt x="4077013" y="2242078"/>
                  <a:pt x="4073180" y="2242078"/>
                  <a:pt x="4069603" y="2242078"/>
                </a:cubicBezTo>
                <a:cubicBezTo>
                  <a:pt x="4058872" y="2238500"/>
                  <a:pt x="4058872" y="2241879"/>
                  <a:pt x="4066026" y="2248837"/>
                </a:cubicBezTo>
                <a:cubicBezTo>
                  <a:pt x="4069603" y="2252415"/>
                  <a:pt x="4077013" y="2256192"/>
                  <a:pt x="4080334" y="2259771"/>
                </a:cubicBezTo>
                <a:cubicBezTo>
                  <a:pt x="4087488" y="2263349"/>
                  <a:pt x="4091065" y="2266927"/>
                  <a:pt x="4084167" y="2266927"/>
                </a:cubicBezTo>
                <a:cubicBezTo>
                  <a:pt x="4077013" y="2270505"/>
                  <a:pt x="4066026" y="2266927"/>
                  <a:pt x="4058872" y="2263349"/>
                </a:cubicBezTo>
                <a:cubicBezTo>
                  <a:pt x="4051718" y="2263349"/>
                  <a:pt x="4041243" y="2252415"/>
                  <a:pt x="4030767" y="2248837"/>
                </a:cubicBezTo>
                <a:cubicBezTo>
                  <a:pt x="3980689" y="2241879"/>
                  <a:pt x="3934444" y="2238301"/>
                  <a:pt x="3888198" y="2231145"/>
                </a:cubicBezTo>
                <a:cubicBezTo>
                  <a:pt x="3877467" y="2227765"/>
                  <a:pt x="3870313" y="2227765"/>
                  <a:pt x="3873890" y="2231145"/>
                </a:cubicBezTo>
                <a:cubicBezTo>
                  <a:pt x="3877467" y="2234723"/>
                  <a:pt x="3884621" y="2238500"/>
                  <a:pt x="3891775" y="2242078"/>
                </a:cubicBezTo>
                <a:cubicBezTo>
                  <a:pt x="3898929" y="2245657"/>
                  <a:pt x="3923713" y="2252614"/>
                  <a:pt x="3930867" y="2252614"/>
                </a:cubicBezTo>
                <a:cubicBezTo>
                  <a:pt x="4041243" y="2291776"/>
                  <a:pt x="4158773" y="2327360"/>
                  <a:pt x="4272726" y="2362944"/>
                </a:cubicBezTo>
                <a:cubicBezTo>
                  <a:pt x="4180235" y="2345052"/>
                  <a:pt x="4076757" y="2323981"/>
                  <a:pt x="3984266" y="2302511"/>
                </a:cubicBezTo>
                <a:cubicBezTo>
                  <a:pt x="4126580" y="2345251"/>
                  <a:pt x="4336856" y="2380835"/>
                  <a:pt x="4457708" y="2462737"/>
                </a:cubicBezTo>
                <a:cubicBezTo>
                  <a:pt x="4358063" y="2469894"/>
                  <a:pt x="4261739" y="2430931"/>
                  <a:pt x="4172825" y="2388190"/>
                </a:cubicBezTo>
                <a:cubicBezTo>
                  <a:pt x="4226225" y="2437888"/>
                  <a:pt x="4301086" y="2487785"/>
                  <a:pt x="4365217" y="2530525"/>
                </a:cubicBezTo>
                <a:cubicBezTo>
                  <a:pt x="4318971" y="2512833"/>
                  <a:pt x="4261995" y="2501899"/>
                  <a:pt x="4215749" y="2484008"/>
                </a:cubicBezTo>
                <a:cubicBezTo>
                  <a:pt x="4237211" y="2498321"/>
                  <a:pt x="4269149" y="2519592"/>
                  <a:pt x="4297509" y="2533905"/>
                </a:cubicBezTo>
                <a:cubicBezTo>
                  <a:pt x="4176658" y="2491165"/>
                  <a:pt x="3952073" y="2445045"/>
                  <a:pt x="3870313" y="2491363"/>
                </a:cubicBezTo>
                <a:cubicBezTo>
                  <a:pt x="3884366" y="2501899"/>
                  <a:pt x="3898929" y="2512634"/>
                  <a:pt x="3912982" y="2523369"/>
                </a:cubicBezTo>
                <a:cubicBezTo>
                  <a:pt x="3895352" y="2587579"/>
                  <a:pt x="3827645" y="2569489"/>
                  <a:pt x="3749207" y="2533905"/>
                </a:cubicBezTo>
                <a:cubicBezTo>
                  <a:pt x="3777823" y="2544640"/>
                  <a:pt x="3802606" y="2558953"/>
                  <a:pt x="3827645" y="2576844"/>
                </a:cubicBezTo>
                <a:cubicBezTo>
                  <a:pt x="3791875" y="2562531"/>
                  <a:pt x="3759938" y="2569489"/>
                  <a:pt x="3734899" y="2562332"/>
                </a:cubicBezTo>
                <a:cubicBezTo>
                  <a:pt x="3856005" y="2626542"/>
                  <a:pt x="4030512" y="2729914"/>
                  <a:pt x="4169248" y="2754961"/>
                </a:cubicBezTo>
                <a:cubicBezTo>
                  <a:pt x="4151363" y="2740648"/>
                  <a:pt x="4130157" y="2715799"/>
                  <a:pt x="4115849" y="2697908"/>
                </a:cubicBezTo>
                <a:cubicBezTo>
                  <a:pt x="4482491" y="2826129"/>
                  <a:pt x="4874428" y="2993512"/>
                  <a:pt x="5312355" y="3135847"/>
                </a:cubicBezTo>
                <a:cubicBezTo>
                  <a:pt x="5323086" y="3143003"/>
                  <a:pt x="5323086" y="3143003"/>
                  <a:pt x="5312355" y="3139425"/>
                </a:cubicBezTo>
                <a:cubicBezTo>
                  <a:pt x="4988381" y="3043408"/>
                  <a:pt x="4689191" y="2961506"/>
                  <a:pt x="4404308" y="2868869"/>
                </a:cubicBezTo>
                <a:cubicBezTo>
                  <a:pt x="4507786" y="2918766"/>
                  <a:pt x="4607431" y="2972042"/>
                  <a:pt x="4703499" y="3029095"/>
                </a:cubicBezTo>
                <a:cubicBezTo>
                  <a:pt x="4710653" y="3036252"/>
                  <a:pt x="4728538" y="3043210"/>
                  <a:pt x="4739269" y="3043210"/>
                </a:cubicBezTo>
                <a:cubicBezTo>
                  <a:pt x="4742846" y="3046788"/>
                  <a:pt x="4742590" y="3046788"/>
                  <a:pt x="4742590" y="3046788"/>
                </a:cubicBezTo>
                <a:cubicBezTo>
                  <a:pt x="4756643" y="3050366"/>
                  <a:pt x="4774783" y="3057722"/>
                  <a:pt x="4785259" y="3061101"/>
                </a:cubicBezTo>
                <a:cubicBezTo>
                  <a:pt x="4835337" y="3096884"/>
                  <a:pt x="4881327" y="3128690"/>
                  <a:pt x="4934726" y="3164473"/>
                </a:cubicBezTo>
                <a:cubicBezTo>
                  <a:pt x="4945457" y="3171430"/>
                  <a:pt x="4959765" y="3182165"/>
                  <a:pt x="4974073" y="3185744"/>
                </a:cubicBezTo>
                <a:cubicBezTo>
                  <a:pt x="5013165" y="3199858"/>
                  <a:pt x="5052512" y="3217948"/>
                  <a:pt x="5095180" y="3232261"/>
                </a:cubicBezTo>
                <a:cubicBezTo>
                  <a:pt x="5105911" y="3235640"/>
                  <a:pt x="5123541" y="3246375"/>
                  <a:pt x="5134272" y="3253532"/>
                </a:cubicBezTo>
                <a:cubicBezTo>
                  <a:pt x="5162632" y="3281959"/>
                  <a:pt x="5191248" y="3306808"/>
                  <a:pt x="5223441" y="3331856"/>
                </a:cubicBezTo>
                <a:cubicBezTo>
                  <a:pt x="5233917" y="3338813"/>
                  <a:pt x="5230340" y="3346169"/>
                  <a:pt x="5223441" y="3339012"/>
                </a:cubicBezTo>
                <a:cubicBezTo>
                  <a:pt x="5209133" y="3335434"/>
                  <a:pt x="5198147" y="3339012"/>
                  <a:pt x="5208878" y="3342590"/>
                </a:cubicBezTo>
                <a:cubicBezTo>
                  <a:pt x="5223186" y="3346169"/>
                  <a:pt x="5255379" y="3360283"/>
                  <a:pt x="5258956" y="3360283"/>
                </a:cubicBezTo>
                <a:cubicBezTo>
                  <a:pt x="5266110" y="3360283"/>
                  <a:pt x="5280418" y="3363861"/>
                  <a:pt x="5283995" y="3367439"/>
                </a:cubicBezTo>
                <a:cubicBezTo>
                  <a:pt x="5287572" y="3371018"/>
                  <a:pt x="5294470" y="3378174"/>
                  <a:pt x="5298047" y="3378174"/>
                </a:cubicBezTo>
                <a:cubicBezTo>
                  <a:pt x="5305201" y="3381752"/>
                  <a:pt x="5319509" y="3385132"/>
                  <a:pt x="5330240" y="3381554"/>
                </a:cubicBezTo>
                <a:cubicBezTo>
                  <a:pt x="5333562" y="3377975"/>
                  <a:pt x="5319254" y="3367439"/>
                  <a:pt x="5315676" y="3367439"/>
                </a:cubicBezTo>
                <a:cubicBezTo>
                  <a:pt x="5315676" y="3367439"/>
                  <a:pt x="5315676" y="3367439"/>
                  <a:pt x="5319254" y="3367439"/>
                </a:cubicBezTo>
                <a:cubicBezTo>
                  <a:pt x="5347870" y="3378174"/>
                  <a:pt x="5369332" y="3385331"/>
                  <a:pt x="5390794" y="3395867"/>
                </a:cubicBezTo>
                <a:cubicBezTo>
                  <a:pt x="5404846" y="3403023"/>
                  <a:pt x="5412000" y="3410180"/>
                  <a:pt x="5412000" y="3417336"/>
                </a:cubicBezTo>
                <a:cubicBezTo>
                  <a:pt x="5408423" y="3417336"/>
                  <a:pt x="5415577" y="3424493"/>
                  <a:pt x="5422731" y="3424493"/>
                </a:cubicBezTo>
                <a:cubicBezTo>
                  <a:pt x="5433462" y="3428071"/>
                  <a:pt x="5444193" y="3431649"/>
                  <a:pt x="5444193" y="3435227"/>
                </a:cubicBezTo>
                <a:cubicBezTo>
                  <a:pt x="5454669" y="3449540"/>
                  <a:pt x="5500914" y="3470811"/>
                  <a:pt x="5518799" y="3488702"/>
                </a:cubicBezTo>
                <a:cubicBezTo>
                  <a:pt x="5472553" y="3513551"/>
                  <a:pt x="5412000" y="3506395"/>
                  <a:pt x="5333817" y="3477769"/>
                </a:cubicBezTo>
                <a:cubicBezTo>
                  <a:pt x="5315932" y="3477769"/>
                  <a:pt x="5362178" y="3495660"/>
                  <a:pt x="5358600" y="3499040"/>
                </a:cubicBezTo>
                <a:cubicBezTo>
                  <a:pt x="5308778" y="3492082"/>
                  <a:pt x="5273008" y="3485124"/>
                  <a:pt x="5241071" y="3488702"/>
                </a:cubicBezTo>
                <a:cubicBezTo>
                  <a:pt x="5319254" y="3527864"/>
                  <a:pt x="5358600" y="3570406"/>
                  <a:pt x="5394370" y="3623881"/>
                </a:cubicBezTo>
                <a:cubicBezTo>
                  <a:pt x="5387216" y="3627459"/>
                  <a:pt x="5337138" y="3620303"/>
                  <a:pt x="5322830" y="3620303"/>
                </a:cubicBezTo>
                <a:cubicBezTo>
                  <a:pt x="5329984" y="3627459"/>
                  <a:pt x="5369076" y="3648929"/>
                  <a:pt x="5369076" y="3656085"/>
                </a:cubicBezTo>
                <a:cubicBezTo>
                  <a:pt x="5372653" y="3663043"/>
                  <a:pt x="5130695" y="3623881"/>
                  <a:pt x="5098502" y="3613146"/>
                </a:cubicBezTo>
                <a:cubicBezTo>
                  <a:pt x="5087771" y="3609568"/>
                  <a:pt x="5084194" y="3613146"/>
                  <a:pt x="5098502" y="3616724"/>
                </a:cubicBezTo>
                <a:cubicBezTo>
                  <a:pt x="5119964" y="3631037"/>
                  <a:pt x="5141426" y="3641772"/>
                  <a:pt x="5162632" y="3652308"/>
                </a:cubicBezTo>
                <a:cubicBezTo>
                  <a:pt x="4710653" y="3484925"/>
                  <a:pt x="4294188" y="3331657"/>
                  <a:pt x="3916559" y="3189322"/>
                </a:cubicBezTo>
                <a:cubicBezTo>
                  <a:pt x="4244110" y="3338813"/>
                  <a:pt x="4596700" y="3502817"/>
                  <a:pt x="4981227" y="3677356"/>
                </a:cubicBezTo>
                <a:cubicBezTo>
                  <a:pt x="4988381" y="3684512"/>
                  <a:pt x="5009588" y="3691470"/>
                  <a:pt x="5020319" y="3702205"/>
                </a:cubicBezTo>
                <a:cubicBezTo>
                  <a:pt x="5048679" y="3720096"/>
                  <a:pt x="5073718" y="3734210"/>
                  <a:pt x="5098502" y="3751903"/>
                </a:cubicBezTo>
                <a:cubicBezTo>
                  <a:pt x="5109233" y="3759059"/>
                  <a:pt x="5109233" y="3762638"/>
                  <a:pt x="5098502" y="3755680"/>
                </a:cubicBezTo>
                <a:cubicBezTo>
                  <a:pt x="5059410" y="3744945"/>
                  <a:pt x="5023896" y="3734210"/>
                  <a:pt x="4991703" y="3734210"/>
                </a:cubicBezTo>
                <a:cubicBezTo>
                  <a:pt x="5027473" y="3759258"/>
                  <a:pt x="5073718" y="3780728"/>
                  <a:pt x="5109233" y="3805577"/>
                </a:cubicBezTo>
                <a:cubicBezTo>
                  <a:pt x="5084449" y="3795041"/>
                  <a:pt x="5052256" y="3784306"/>
                  <a:pt x="5027473" y="3777149"/>
                </a:cubicBezTo>
                <a:cubicBezTo>
                  <a:pt x="5073718" y="3791463"/>
                  <a:pt x="5119964" y="3851895"/>
                  <a:pt x="5134272" y="3880323"/>
                </a:cubicBezTo>
                <a:cubicBezTo>
                  <a:pt x="5095180" y="3869588"/>
                  <a:pt x="5052512" y="3859052"/>
                  <a:pt x="5009843" y="3848317"/>
                </a:cubicBezTo>
                <a:cubicBezTo>
                  <a:pt x="4999112" y="3844739"/>
                  <a:pt x="4995535" y="3848317"/>
                  <a:pt x="5006266" y="3855474"/>
                </a:cubicBezTo>
                <a:cubicBezTo>
                  <a:pt x="5006266" y="3859052"/>
                  <a:pt x="5006266" y="3859052"/>
                  <a:pt x="5006266" y="3859052"/>
                </a:cubicBezTo>
                <a:cubicBezTo>
                  <a:pt x="5013165" y="3866208"/>
                  <a:pt x="5023896" y="3876744"/>
                  <a:pt x="5023896" y="3883901"/>
                </a:cubicBezTo>
                <a:cubicBezTo>
                  <a:pt x="5027473" y="3887479"/>
                  <a:pt x="4984804" y="3887678"/>
                  <a:pt x="4974073" y="3891057"/>
                </a:cubicBezTo>
                <a:cubicBezTo>
                  <a:pt x="4974073" y="3891057"/>
                  <a:pt x="5002434" y="3905370"/>
                  <a:pt x="4995280" y="3908949"/>
                </a:cubicBezTo>
                <a:cubicBezTo>
                  <a:pt x="4991703" y="3915906"/>
                  <a:pt x="4991703" y="3919683"/>
                  <a:pt x="4991703" y="3919683"/>
                </a:cubicBezTo>
                <a:cubicBezTo>
                  <a:pt x="4995280" y="3919683"/>
                  <a:pt x="5006011" y="3923063"/>
                  <a:pt x="5016742" y="3930219"/>
                </a:cubicBezTo>
                <a:cubicBezTo>
                  <a:pt x="5027217" y="3937376"/>
                  <a:pt x="5034627" y="3955068"/>
                  <a:pt x="5020319" y="3951490"/>
                </a:cubicBezTo>
                <a:cubicBezTo>
                  <a:pt x="4998857" y="3944334"/>
                  <a:pt x="4974073" y="3937376"/>
                  <a:pt x="4952867" y="3930219"/>
                </a:cubicBezTo>
                <a:cubicBezTo>
                  <a:pt x="4938559" y="3926641"/>
                  <a:pt x="4934726" y="3930219"/>
                  <a:pt x="4941880" y="3933798"/>
                </a:cubicBezTo>
                <a:cubicBezTo>
                  <a:pt x="4945457" y="3940954"/>
                  <a:pt x="4974073" y="3958647"/>
                  <a:pt x="4970496" y="3958647"/>
                </a:cubicBezTo>
                <a:cubicBezTo>
                  <a:pt x="4970496" y="3962225"/>
                  <a:pt x="4959765" y="3958647"/>
                  <a:pt x="4945457" y="3955068"/>
                </a:cubicBezTo>
                <a:cubicBezTo>
                  <a:pt x="4906366" y="3940755"/>
                  <a:pt x="4863697" y="3926641"/>
                  <a:pt x="4821029" y="3912527"/>
                </a:cubicBezTo>
                <a:cubicBezTo>
                  <a:pt x="4813875" y="3908949"/>
                  <a:pt x="4792413" y="3901593"/>
                  <a:pt x="4785259" y="3894437"/>
                </a:cubicBezTo>
                <a:cubicBezTo>
                  <a:pt x="4457708" y="3759059"/>
                  <a:pt x="4148042" y="3631037"/>
                  <a:pt x="3866992" y="3513551"/>
                </a:cubicBezTo>
                <a:cubicBezTo>
                  <a:pt x="3856261" y="3509973"/>
                  <a:pt x="3841953" y="3502618"/>
                  <a:pt x="3834799" y="3499040"/>
                </a:cubicBezTo>
                <a:cubicBezTo>
                  <a:pt x="3624778" y="3392288"/>
                  <a:pt x="3421655" y="3296272"/>
                  <a:pt x="3225942" y="3200057"/>
                </a:cubicBezTo>
                <a:cubicBezTo>
                  <a:pt x="3218788" y="3196478"/>
                  <a:pt x="3208057" y="3192900"/>
                  <a:pt x="3200903" y="3192900"/>
                </a:cubicBezTo>
                <a:cubicBezTo>
                  <a:pt x="3193749" y="3192900"/>
                  <a:pt x="3183274" y="3189322"/>
                  <a:pt x="3176120" y="3185744"/>
                </a:cubicBezTo>
                <a:cubicBezTo>
                  <a:pt x="3058590" y="3128690"/>
                  <a:pt x="2948214" y="3078992"/>
                  <a:pt x="2841415" y="3025517"/>
                </a:cubicBezTo>
                <a:cubicBezTo>
                  <a:pt x="2834261" y="3021939"/>
                  <a:pt x="2827107" y="3021939"/>
                  <a:pt x="2816376" y="3021939"/>
                </a:cubicBezTo>
                <a:cubicBezTo>
                  <a:pt x="2812799" y="3021939"/>
                  <a:pt x="2816376" y="3032674"/>
                  <a:pt x="2827107" y="3036252"/>
                </a:cubicBezTo>
                <a:cubicBezTo>
                  <a:pt x="2891237" y="3078992"/>
                  <a:pt x="2955112" y="3121733"/>
                  <a:pt x="3026397" y="3171629"/>
                </a:cubicBezTo>
                <a:cubicBezTo>
                  <a:pt x="3029974" y="3175208"/>
                  <a:pt x="3044282" y="3182165"/>
                  <a:pt x="3047859" y="3185744"/>
                </a:cubicBezTo>
                <a:cubicBezTo>
                  <a:pt x="3047859" y="3185744"/>
                  <a:pt x="3047859" y="3185744"/>
                  <a:pt x="4931405" y="4079910"/>
                </a:cubicBezTo>
                <a:cubicBezTo>
                  <a:pt x="4963598" y="4094024"/>
                  <a:pt x="4995280" y="4115493"/>
                  <a:pt x="5027473" y="4133186"/>
                </a:cubicBezTo>
                <a:cubicBezTo>
                  <a:pt x="4974073" y="4136764"/>
                  <a:pt x="4923995" y="4108138"/>
                  <a:pt x="4852966" y="4090446"/>
                </a:cubicBezTo>
                <a:cubicBezTo>
                  <a:pt x="4934726" y="4140144"/>
                  <a:pt x="5020319" y="4186462"/>
                  <a:pt x="5098502" y="4232781"/>
                </a:cubicBezTo>
                <a:cubicBezTo>
                  <a:pt x="5027473" y="4204353"/>
                  <a:pt x="4959765" y="4179504"/>
                  <a:pt x="4892058" y="4150878"/>
                </a:cubicBezTo>
                <a:cubicBezTo>
                  <a:pt x="4974073" y="4193619"/>
                  <a:pt x="5066564" y="4247094"/>
                  <a:pt x="5137849" y="4293412"/>
                </a:cubicBezTo>
                <a:cubicBezTo>
                  <a:pt x="5084449" y="4279099"/>
                  <a:pt x="5023896" y="4257828"/>
                  <a:pt x="4974073" y="4239937"/>
                </a:cubicBezTo>
                <a:cubicBezTo>
                  <a:pt x="4963342" y="4236359"/>
                  <a:pt x="4945457" y="4229401"/>
                  <a:pt x="4934726" y="4225823"/>
                </a:cubicBezTo>
                <a:cubicBezTo>
                  <a:pt x="4276047" y="3908949"/>
                  <a:pt x="3702961" y="3634616"/>
                  <a:pt x="3197326" y="3392288"/>
                </a:cubicBezTo>
                <a:cubicBezTo>
                  <a:pt x="3190172" y="3388710"/>
                  <a:pt x="3190172" y="3385132"/>
                  <a:pt x="3197326" y="3385132"/>
                </a:cubicBezTo>
                <a:cubicBezTo>
                  <a:pt x="3200903" y="3385132"/>
                  <a:pt x="3200903" y="3381752"/>
                  <a:pt x="3193749" y="3378174"/>
                </a:cubicBezTo>
                <a:cubicBezTo>
                  <a:pt x="3126042" y="3342590"/>
                  <a:pt x="3055013" y="3306808"/>
                  <a:pt x="2990882" y="3274802"/>
                </a:cubicBezTo>
                <a:cubicBezTo>
                  <a:pt x="2983728" y="3267646"/>
                  <a:pt x="2973253" y="3264266"/>
                  <a:pt x="2962522" y="3260688"/>
                </a:cubicBezTo>
                <a:cubicBezTo>
                  <a:pt x="2884083" y="3228683"/>
                  <a:pt x="2809222" y="3192900"/>
                  <a:pt x="2734616" y="3160696"/>
                </a:cubicBezTo>
                <a:cubicBezTo>
                  <a:pt x="2727462" y="3160696"/>
                  <a:pt x="2716731" y="3153937"/>
                  <a:pt x="2709577" y="3153937"/>
                </a:cubicBezTo>
                <a:cubicBezTo>
                  <a:pt x="2698846" y="3143202"/>
                  <a:pt x="2688115" y="3136046"/>
                  <a:pt x="2673807" y="3121733"/>
                </a:cubicBezTo>
                <a:cubicBezTo>
                  <a:pt x="2666908" y="3118154"/>
                  <a:pt x="2666908" y="3118154"/>
                  <a:pt x="2677384" y="3118154"/>
                </a:cubicBezTo>
                <a:cubicBezTo>
                  <a:pt x="2748668" y="3153738"/>
                  <a:pt x="2816376" y="3182165"/>
                  <a:pt x="2890982" y="3214171"/>
                </a:cubicBezTo>
                <a:cubicBezTo>
                  <a:pt x="2898136" y="3217749"/>
                  <a:pt x="2912444" y="3221526"/>
                  <a:pt x="2919598" y="3228484"/>
                </a:cubicBezTo>
                <a:cubicBezTo>
                  <a:pt x="2930329" y="3225104"/>
                  <a:pt x="2941060" y="3224906"/>
                  <a:pt x="2951791" y="3224906"/>
                </a:cubicBezTo>
                <a:cubicBezTo>
                  <a:pt x="2958689" y="3228484"/>
                  <a:pt x="2958689" y="3224906"/>
                  <a:pt x="2951791" y="3221327"/>
                </a:cubicBezTo>
                <a:cubicBezTo>
                  <a:pt x="2933906" y="3214171"/>
                  <a:pt x="2916021" y="3203635"/>
                  <a:pt x="2894559" y="3196478"/>
                </a:cubicBezTo>
                <a:cubicBezTo>
                  <a:pt x="2887660" y="3192900"/>
                  <a:pt x="2876929" y="3189322"/>
                  <a:pt x="2869775" y="3189322"/>
                </a:cubicBezTo>
                <a:cubicBezTo>
                  <a:pt x="2716731" y="3117955"/>
                  <a:pt x="2570585" y="3050366"/>
                  <a:pt x="2424694" y="2986156"/>
                </a:cubicBezTo>
                <a:cubicBezTo>
                  <a:pt x="2421117" y="2982578"/>
                  <a:pt x="2410386" y="2982578"/>
                  <a:pt x="2406809" y="2986156"/>
                </a:cubicBezTo>
                <a:cubicBezTo>
                  <a:pt x="2403488" y="2986156"/>
                  <a:pt x="2396334" y="2986156"/>
                  <a:pt x="2389180" y="2986156"/>
                </a:cubicBezTo>
                <a:cubicBezTo>
                  <a:pt x="2382026" y="2986156"/>
                  <a:pt x="2382026" y="2982777"/>
                  <a:pt x="2385603" y="2979397"/>
                </a:cubicBezTo>
                <a:cubicBezTo>
                  <a:pt x="2392757" y="2979397"/>
                  <a:pt x="2392757" y="2979199"/>
                  <a:pt x="2392757" y="2975620"/>
                </a:cubicBezTo>
                <a:cubicBezTo>
                  <a:pt x="2392757" y="2975620"/>
                  <a:pt x="2385603" y="2972042"/>
                  <a:pt x="2382026" y="2968464"/>
                </a:cubicBezTo>
                <a:cubicBezTo>
                  <a:pt x="2364141" y="2964886"/>
                  <a:pt x="2350088" y="2964886"/>
                  <a:pt x="2335780" y="2964886"/>
                </a:cubicBezTo>
                <a:cubicBezTo>
                  <a:pt x="2328626" y="2964886"/>
                  <a:pt x="2321472" y="2961307"/>
                  <a:pt x="2314318" y="2957729"/>
                </a:cubicBezTo>
                <a:cubicBezTo>
                  <a:pt x="2268073" y="2939838"/>
                  <a:pt x="2218250" y="2922145"/>
                  <a:pt x="2172005" y="2904254"/>
                </a:cubicBezTo>
                <a:cubicBezTo>
                  <a:pt x="2164851" y="2904254"/>
                  <a:pt x="2157697" y="2897296"/>
                  <a:pt x="2157697" y="2893718"/>
                </a:cubicBezTo>
                <a:cubicBezTo>
                  <a:pt x="2154120" y="2890339"/>
                  <a:pt x="2146966" y="2882983"/>
                  <a:pt x="2140067" y="2882983"/>
                </a:cubicBezTo>
                <a:cubicBezTo>
                  <a:pt x="1940522" y="2804659"/>
                  <a:pt x="1744809" y="2733492"/>
                  <a:pt x="1563149" y="2665903"/>
                </a:cubicBezTo>
                <a:cubicBezTo>
                  <a:pt x="1559572" y="2662324"/>
                  <a:pt x="1552418" y="2662126"/>
                  <a:pt x="1548841" y="2658746"/>
                </a:cubicBezTo>
                <a:cubicBezTo>
                  <a:pt x="1530956" y="2655168"/>
                  <a:pt x="1513071" y="2651391"/>
                  <a:pt x="1495441" y="2647813"/>
                </a:cubicBezTo>
                <a:cubicBezTo>
                  <a:pt x="1491864" y="2647813"/>
                  <a:pt x="1484710" y="2647813"/>
                  <a:pt x="1473979" y="2644234"/>
                </a:cubicBezTo>
                <a:cubicBezTo>
                  <a:pt x="1381488" y="2615807"/>
                  <a:pt x="1285420" y="2584000"/>
                  <a:pt x="1199828" y="2551796"/>
                </a:cubicBezTo>
                <a:cubicBezTo>
                  <a:pt x="1192674" y="2551796"/>
                  <a:pt x="1189352" y="2548218"/>
                  <a:pt x="1178621" y="2548218"/>
                </a:cubicBezTo>
                <a:cubicBezTo>
                  <a:pt x="1142851" y="2537682"/>
                  <a:pt x="1110914" y="2526748"/>
                  <a:pt x="1075399" y="2512634"/>
                </a:cubicBezTo>
                <a:cubicBezTo>
                  <a:pt x="1068245" y="2512634"/>
                  <a:pt x="1064413" y="2509056"/>
                  <a:pt x="1057514" y="2509056"/>
                </a:cubicBezTo>
                <a:cubicBezTo>
                  <a:pt x="996961" y="2494743"/>
                  <a:pt x="929253" y="2477050"/>
                  <a:pt x="872277" y="2469894"/>
                </a:cubicBezTo>
                <a:cubicBezTo>
                  <a:pt x="879431" y="2473472"/>
                  <a:pt x="900893" y="2484207"/>
                  <a:pt x="911624" y="2487785"/>
                </a:cubicBezTo>
                <a:cubicBezTo>
                  <a:pt x="904470" y="2487785"/>
                  <a:pt x="897060" y="2487785"/>
                  <a:pt x="893483" y="2491363"/>
                </a:cubicBezTo>
                <a:cubicBezTo>
                  <a:pt x="961191" y="2519791"/>
                  <a:pt x="1061091" y="2537483"/>
                  <a:pt x="1128799" y="2594536"/>
                </a:cubicBezTo>
                <a:cubicBezTo>
                  <a:pt x="1121645" y="2594536"/>
                  <a:pt x="1114491" y="2594536"/>
                  <a:pt x="1107592" y="2598115"/>
                </a:cubicBezTo>
                <a:cubicBezTo>
                  <a:pt x="1107592" y="2598115"/>
                  <a:pt x="1114235" y="2601693"/>
                  <a:pt x="1110914" y="2605271"/>
                </a:cubicBezTo>
                <a:cubicBezTo>
                  <a:pt x="1142851" y="2619584"/>
                  <a:pt x="1178621" y="2633698"/>
                  <a:pt x="1214136" y="2647813"/>
                </a:cubicBezTo>
                <a:cubicBezTo>
                  <a:pt x="1171467" y="2644234"/>
                  <a:pt x="1132376" y="2633698"/>
                  <a:pt x="1096606" y="2633698"/>
                </a:cubicBezTo>
                <a:cubicBezTo>
                  <a:pt x="1139530" y="2651590"/>
                  <a:pt x="1182198" y="2669282"/>
                  <a:pt x="1228444" y="2690752"/>
                </a:cubicBezTo>
                <a:cubicBezTo>
                  <a:pt x="1153582" y="2701486"/>
                  <a:pt x="1004115" y="2644632"/>
                  <a:pt x="922099" y="2616006"/>
                </a:cubicBezTo>
                <a:cubicBezTo>
                  <a:pt x="826031" y="2580422"/>
                  <a:pt x="729963" y="2533905"/>
                  <a:pt x="644626" y="2516212"/>
                </a:cubicBezTo>
                <a:cubicBezTo>
                  <a:pt x="655357" y="2516212"/>
                  <a:pt x="665833" y="2519791"/>
                  <a:pt x="676308" y="2519791"/>
                </a:cubicBezTo>
                <a:cubicBezTo>
                  <a:pt x="640794" y="2491363"/>
                  <a:pt x="573086" y="2494743"/>
                  <a:pt x="537572" y="2484008"/>
                </a:cubicBezTo>
                <a:cubicBezTo>
                  <a:pt x="555457" y="2484008"/>
                  <a:pt x="573086" y="2484008"/>
                  <a:pt x="594548" y="2484008"/>
                </a:cubicBezTo>
                <a:cubicBezTo>
                  <a:pt x="533995" y="2462737"/>
                  <a:pt x="473697" y="2444846"/>
                  <a:pt x="416720" y="2430732"/>
                </a:cubicBezTo>
                <a:cubicBezTo>
                  <a:pt x="437927" y="2444846"/>
                  <a:pt x="469864" y="2455780"/>
                  <a:pt x="491326" y="2473671"/>
                </a:cubicBezTo>
                <a:lnTo>
                  <a:pt x="460922" y="2470888"/>
                </a:lnTo>
                <a:lnTo>
                  <a:pt x="459133" y="2469894"/>
                </a:lnTo>
                <a:cubicBezTo>
                  <a:pt x="459133" y="2469894"/>
                  <a:pt x="455812" y="2469894"/>
                  <a:pt x="452235" y="2469894"/>
                </a:cubicBezTo>
                <a:cubicBezTo>
                  <a:pt x="448658" y="2469894"/>
                  <a:pt x="448658" y="2469894"/>
                  <a:pt x="448658" y="2469894"/>
                </a:cubicBezTo>
                <a:cubicBezTo>
                  <a:pt x="427451" y="2466514"/>
                  <a:pt x="409566" y="2459159"/>
                  <a:pt x="391681" y="2455581"/>
                </a:cubicBezTo>
                <a:cubicBezTo>
                  <a:pt x="363321" y="2444846"/>
                  <a:pt x="334705" y="2437690"/>
                  <a:pt x="306344" y="2427154"/>
                </a:cubicBezTo>
                <a:cubicBezTo>
                  <a:pt x="309921" y="2427154"/>
                  <a:pt x="309921" y="2426955"/>
                  <a:pt x="313498" y="2419997"/>
                </a:cubicBezTo>
                <a:cubicBezTo>
                  <a:pt x="267253" y="2402106"/>
                  <a:pt x="227906" y="2384413"/>
                  <a:pt x="192391" y="2370100"/>
                </a:cubicBezTo>
                <a:cubicBezTo>
                  <a:pt x="238637" y="2373679"/>
                  <a:pt x="292036" y="2387992"/>
                  <a:pt x="338282" y="2384413"/>
                </a:cubicBezTo>
                <a:cubicBezTo>
                  <a:pt x="313498" y="2370299"/>
                  <a:pt x="284882" y="2355787"/>
                  <a:pt x="260099" y="2338095"/>
                </a:cubicBezTo>
                <a:cubicBezTo>
                  <a:pt x="256522" y="2338095"/>
                  <a:pt x="260099" y="2331137"/>
                  <a:pt x="260099" y="2331137"/>
                </a:cubicBezTo>
                <a:cubicBezTo>
                  <a:pt x="252945" y="2327559"/>
                  <a:pt x="241958" y="2323782"/>
                  <a:pt x="238381" y="2320402"/>
                </a:cubicBezTo>
                <a:cubicBezTo>
                  <a:pt x="241958" y="2320402"/>
                  <a:pt x="245791" y="2320402"/>
                  <a:pt x="249368" y="2320402"/>
                </a:cubicBezTo>
                <a:cubicBezTo>
                  <a:pt x="245791" y="2316824"/>
                  <a:pt x="235060" y="2313047"/>
                  <a:pt x="231483" y="2305890"/>
                </a:cubicBezTo>
                <a:cubicBezTo>
                  <a:pt x="284882" y="2316625"/>
                  <a:pt x="341859" y="2334516"/>
                  <a:pt x="395258" y="2348830"/>
                </a:cubicBezTo>
                <a:cubicBezTo>
                  <a:pt x="377629" y="2348830"/>
                  <a:pt x="359744" y="2345251"/>
                  <a:pt x="341859" y="2341673"/>
                </a:cubicBezTo>
                <a:cubicBezTo>
                  <a:pt x="473697" y="2387992"/>
                  <a:pt x="616010" y="2444846"/>
                  <a:pt x="761901" y="2484008"/>
                </a:cubicBezTo>
                <a:cubicBezTo>
                  <a:pt x="637217" y="2430732"/>
                  <a:pt x="516110" y="2384413"/>
                  <a:pt x="405734" y="2352408"/>
                </a:cubicBezTo>
                <a:cubicBezTo>
                  <a:pt x="423619" y="2355986"/>
                  <a:pt x="437927" y="2359365"/>
                  <a:pt x="462966" y="2362944"/>
                </a:cubicBezTo>
                <a:cubicBezTo>
                  <a:pt x="345436" y="2313047"/>
                  <a:pt x="231483" y="2266927"/>
                  <a:pt x="124684" y="2231145"/>
                </a:cubicBezTo>
                <a:lnTo>
                  <a:pt x="207721" y="2244464"/>
                </a:lnTo>
                <a:lnTo>
                  <a:pt x="256522" y="2259771"/>
                </a:lnTo>
                <a:cubicBezTo>
                  <a:pt x="238637" y="2252614"/>
                  <a:pt x="217175" y="2245458"/>
                  <a:pt x="199545" y="2238500"/>
                </a:cubicBezTo>
                <a:cubicBezTo>
                  <a:pt x="195968" y="2238500"/>
                  <a:pt x="192391" y="2234922"/>
                  <a:pt x="192391" y="2234922"/>
                </a:cubicBezTo>
                <a:cubicBezTo>
                  <a:pt x="192391" y="2234922"/>
                  <a:pt x="188559" y="2234723"/>
                  <a:pt x="188559" y="2231145"/>
                </a:cubicBezTo>
                <a:cubicBezTo>
                  <a:pt x="188559" y="2231145"/>
                  <a:pt x="188559" y="2231145"/>
                  <a:pt x="184982" y="2231145"/>
                </a:cubicBezTo>
                <a:cubicBezTo>
                  <a:pt x="181405" y="2231145"/>
                  <a:pt x="181405" y="2231145"/>
                  <a:pt x="181405" y="2231145"/>
                </a:cubicBezTo>
                <a:cubicBezTo>
                  <a:pt x="206444" y="2231145"/>
                  <a:pt x="224329" y="2223988"/>
                  <a:pt x="224329" y="2195561"/>
                </a:cubicBezTo>
                <a:cubicBezTo>
                  <a:pt x="352590" y="2241879"/>
                  <a:pt x="487749" y="2291776"/>
                  <a:pt x="633895" y="2341673"/>
                </a:cubicBezTo>
                <a:cubicBezTo>
                  <a:pt x="786940" y="2391570"/>
                  <a:pt x="950715" y="2448424"/>
                  <a:pt x="1128799" y="2509056"/>
                </a:cubicBezTo>
                <a:cubicBezTo>
                  <a:pt x="1171467" y="2523170"/>
                  <a:pt x="1224611" y="2537682"/>
                  <a:pt x="1274689" y="2555374"/>
                </a:cubicBezTo>
                <a:cubicBezTo>
                  <a:pt x="1278011" y="2558953"/>
                  <a:pt x="1285420" y="2562332"/>
                  <a:pt x="1288997" y="2562332"/>
                </a:cubicBezTo>
                <a:cubicBezTo>
                  <a:pt x="1310204" y="2569489"/>
                  <a:pt x="1338820" y="2573266"/>
                  <a:pt x="1360026" y="2580422"/>
                </a:cubicBezTo>
                <a:cubicBezTo>
                  <a:pt x="1363603" y="2580422"/>
                  <a:pt x="1370757" y="2584000"/>
                  <a:pt x="1374334" y="2587579"/>
                </a:cubicBezTo>
                <a:cubicBezTo>
                  <a:pt x="1374334" y="2587579"/>
                  <a:pt x="2001076" y="2815195"/>
                  <a:pt x="2389180" y="2957729"/>
                </a:cubicBezTo>
                <a:cubicBezTo>
                  <a:pt x="2588725" y="3028897"/>
                  <a:pt x="2990882" y="3192900"/>
                  <a:pt x="2990882" y="3192900"/>
                </a:cubicBezTo>
                <a:cubicBezTo>
                  <a:pt x="2998036" y="3196478"/>
                  <a:pt x="3008767" y="3200057"/>
                  <a:pt x="3015921" y="3207213"/>
                </a:cubicBezTo>
                <a:cubicBezTo>
                  <a:pt x="3023075" y="3203635"/>
                  <a:pt x="3029974" y="3203635"/>
                  <a:pt x="3037128" y="3203635"/>
                </a:cubicBezTo>
                <a:cubicBezTo>
                  <a:pt x="2987305" y="3175208"/>
                  <a:pt x="2933906" y="3146582"/>
                  <a:pt x="2887405" y="3118154"/>
                </a:cubicBezTo>
                <a:cubicBezTo>
                  <a:pt x="2876929" y="3114576"/>
                  <a:pt x="2876929" y="3110998"/>
                  <a:pt x="2884083" y="3110998"/>
                </a:cubicBezTo>
                <a:cubicBezTo>
                  <a:pt x="2887660" y="3110998"/>
                  <a:pt x="2894814" y="3110998"/>
                  <a:pt x="2901968" y="3110998"/>
                </a:cubicBezTo>
                <a:cubicBezTo>
                  <a:pt x="2905545" y="3110998"/>
                  <a:pt x="2905290" y="3107419"/>
                  <a:pt x="2898391" y="3103841"/>
                </a:cubicBezTo>
                <a:cubicBezTo>
                  <a:pt x="2891237" y="3093106"/>
                  <a:pt x="2880506" y="3082372"/>
                  <a:pt x="2873352" y="3075215"/>
                </a:cubicBezTo>
                <a:cubicBezTo>
                  <a:pt x="2866198" y="3071836"/>
                  <a:pt x="2855723" y="3064679"/>
                  <a:pt x="2848569" y="3061101"/>
                </a:cubicBezTo>
                <a:cubicBezTo>
                  <a:pt x="2816376" y="3050565"/>
                  <a:pt x="2787760" y="3039830"/>
                  <a:pt x="2759399" y="3029095"/>
                </a:cubicBezTo>
                <a:cubicBezTo>
                  <a:pt x="2752245" y="3025517"/>
                  <a:pt x="2741770" y="3021939"/>
                  <a:pt x="2738193" y="3018361"/>
                </a:cubicBezTo>
                <a:cubicBezTo>
                  <a:pt x="2706000" y="2996891"/>
                  <a:pt x="2674062" y="2972241"/>
                  <a:pt x="2634971" y="2950771"/>
                </a:cubicBezTo>
                <a:cubicBezTo>
                  <a:pt x="2627817" y="2947193"/>
                  <a:pt x="2620407" y="2943615"/>
                  <a:pt x="2613253" y="2943615"/>
                </a:cubicBezTo>
                <a:cubicBezTo>
                  <a:pt x="2559854" y="2922145"/>
                  <a:pt x="2506454" y="2900875"/>
                  <a:pt x="2453055" y="2879405"/>
                </a:cubicBezTo>
                <a:cubicBezTo>
                  <a:pt x="2445901" y="2875827"/>
                  <a:pt x="2435425" y="2872249"/>
                  <a:pt x="2428271" y="2872249"/>
                </a:cubicBezTo>
                <a:cubicBezTo>
                  <a:pt x="2421117" y="2857936"/>
                  <a:pt x="2417540" y="2843821"/>
                  <a:pt x="2410642" y="2833285"/>
                </a:cubicBezTo>
                <a:cubicBezTo>
                  <a:pt x="2403488" y="2829707"/>
                  <a:pt x="2392757" y="2825930"/>
                  <a:pt x="2389180" y="2822352"/>
                </a:cubicBezTo>
                <a:cubicBezTo>
                  <a:pt x="2268073" y="2783190"/>
                  <a:pt x="2150798" y="2744028"/>
                  <a:pt x="2036846" y="2704866"/>
                </a:cubicBezTo>
                <a:cubicBezTo>
                  <a:pt x="2040423" y="2704866"/>
                  <a:pt x="2043744" y="2712022"/>
                  <a:pt x="2043744" y="2712022"/>
                </a:cubicBezTo>
                <a:cubicBezTo>
                  <a:pt x="2043744" y="2715601"/>
                  <a:pt x="2040167" y="2715601"/>
                  <a:pt x="2033269" y="2712022"/>
                </a:cubicBezTo>
                <a:cubicBezTo>
                  <a:pt x="1997499" y="2697709"/>
                  <a:pt x="1958407" y="2683794"/>
                  <a:pt x="1919060" y="2669481"/>
                </a:cubicBezTo>
                <a:cubicBezTo>
                  <a:pt x="1954830" y="2680216"/>
                  <a:pt x="1990345" y="2690553"/>
                  <a:pt x="2025859" y="2701288"/>
                </a:cubicBezTo>
                <a:cubicBezTo>
                  <a:pt x="1894277" y="2654969"/>
                  <a:pt x="1766016" y="2612428"/>
                  <a:pt x="1648486" y="2573266"/>
                </a:cubicBezTo>
                <a:cubicBezTo>
                  <a:pt x="1648486" y="2573266"/>
                  <a:pt x="1648486" y="2573266"/>
                  <a:pt x="1644909" y="2573266"/>
                </a:cubicBezTo>
                <a:cubicBezTo>
                  <a:pt x="1392219" y="2484207"/>
                  <a:pt x="1157415" y="2402305"/>
                  <a:pt x="943561" y="2327559"/>
                </a:cubicBezTo>
                <a:cubicBezTo>
                  <a:pt x="940240" y="2327559"/>
                  <a:pt x="932830" y="2323981"/>
                  <a:pt x="929253" y="2323981"/>
                </a:cubicBezTo>
                <a:cubicBezTo>
                  <a:pt x="886585" y="2316824"/>
                  <a:pt x="843916" y="2309668"/>
                  <a:pt x="804825" y="2302511"/>
                </a:cubicBezTo>
                <a:cubicBezTo>
                  <a:pt x="801248" y="2302511"/>
                  <a:pt x="797671" y="2305890"/>
                  <a:pt x="801248" y="2305890"/>
                </a:cubicBezTo>
                <a:cubicBezTo>
                  <a:pt x="801248" y="2309469"/>
                  <a:pt x="804825" y="2313047"/>
                  <a:pt x="808402" y="2313047"/>
                </a:cubicBezTo>
                <a:cubicBezTo>
                  <a:pt x="840339" y="2320203"/>
                  <a:pt x="868700" y="2330938"/>
                  <a:pt x="904470" y="2338095"/>
                </a:cubicBezTo>
                <a:cubicBezTo>
                  <a:pt x="908047" y="2338095"/>
                  <a:pt x="911624" y="2338095"/>
                  <a:pt x="915201" y="2341673"/>
                </a:cubicBezTo>
                <a:cubicBezTo>
                  <a:pt x="961446" y="2355787"/>
                  <a:pt x="1004115" y="2373679"/>
                  <a:pt x="1050360" y="2391371"/>
                </a:cubicBezTo>
                <a:cubicBezTo>
                  <a:pt x="1047039" y="2391371"/>
                  <a:pt x="1043206" y="2391570"/>
                  <a:pt x="1039629" y="2388190"/>
                </a:cubicBezTo>
                <a:cubicBezTo>
                  <a:pt x="1032475" y="2387992"/>
                  <a:pt x="1032475" y="2387793"/>
                  <a:pt x="1039629" y="2391371"/>
                </a:cubicBezTo>
                <a:cubicBezTo>
                  <a:pt x="1046783" y="2398527"/>
                  <a:pt x="1053937" y="2402305"/>
                  <a:pt x="1057514" y="2409461"/>
                </a:cubicBezTo>
                <a:cubicBezTo>
                  <a:pt x="979076" y="2391570"/>
                  <a:pt x="908047" y="2370299"/>
                  <a:pt x="837018" y="2352408"/>
                </a:cubicBezTo>
                <a:cubicBezTo>
                  <a:pt x="833441" y="2352408"/>
                  <a:pt x="829864" y="2355986"/>
                  <a:pt x="833185" y="2355986"/>
                </a:cubicBezTo>
                <a:cubicBezTo>
                  <a:pt x="833185" y="2359564"/>
                  <a:pt x="836762" y="2362944"/>
                  <a:pt x="840339" y="2362944"/>
                </a:cubicBezTo>
                <a:cubicBezTo>
                  <a:pt x="879431" y="2377257"/>
                  <a:pt x="925932" y="2391570"/>
                  <a:pt x="965023" y="2405883"/>
                </a:cubicBezTo>
                <a:cubicBezTo>
                  <a:pt x="908047" y="2391570"/>
                  <a:pt x="851070" y="2377257"/>
                  <a:pt x="794094" y="2362944"/>
                </a:cubicBezTo>
                <a:cubicBezTo>
                  <a:pt x="790517" y="2362944"/>
                  <a:pt x="790517" y="2366522"/>
                  <a:pt x="790517" y="2366522"/>
                </a:cubicBezTo>
                <a:cubicBezTo>
                  <a:pt x="794094" y="2370100"/>
                  <a:pt x="790261" y="2370100"/>
                  <a:pt x="786940" y="2370100"/>
                </a:cubicBezTo>
                <a:cubicBezTo>
                  <a:pt x="583817" y="2302511"/>
                  <a:pt x="402412" y="2234723"/>
                  <a:pt x="231483" y="2177868"/>
                </a:cubicBezTo>
                <a:cubicBezTo>
                  <a:pt x="231483" y="2177868"/>
                  <a:pt x="224329" y="2174290"/>
                  <a:pt x="224329" y="2170712"/>
                </a:cubicBezTo>
                <a:cubicBezTo>
                  <a:pt x="217175" y="2156399"/>
                  <a:pt x="213853" y="2138706"/>
                  <a:pt x="206699" y="2124393"/>
                </a:cubicBezTo>
                <a:cubicBezTo>
                  <a:pt x="206699" y="2120815"/>
                  <a:pt x="203122" y="2117237"/>
                  <a:pt x="199545" y="2117237"/>
                </a:cubicBezTo>
                <a:cubicBezTo>
                  <a:pt x="181660" y="2106502"/>
                  <a:pt x="167352" y="2099544"/>
                  <a:pt x="149723" y="2092388"/>
                </a:cubicBezTo>
                <a:cubicBezTo>
                  <a:pt x="156877" y="2088810"/>
                  <a:pt x="156621" y="2085033"/>
                  <a:pt x="163775" y="2081653"/>
                </a:cubicBezTo>
                <a:cubicBezTo>
                  <a:pt x="163775" y="2081653"/>
                  <a:pt x="163775" y="2081454"/>
                  <a:pt x="163775" y="2077876"/>
                </a:cubicBezTo>
                <a:cubicBezTo>
                  <a:pt x="163775" y="2074497"/>
                  <a:pt x="160198" y="2074696"/>
                  <a:pt x="160198" y="2074696"/>
                </a:cubicBezTo>
                <a:cubicBezTo>
                  <a:pt x="160198" y="2074696"/>
                  <a:pt x="156877" y="2074696"/>
                  <a:pt x="153300" y="2074696"/>
                </a:cubicBezTo>
                <a:cubicBezTo>
                  <a:pt x="149723" y="2060382"/>
                  <a:pt x="135159" y="2049648"/>
                  <a:pt x="128005" y="2038913"/>
                </a:cubicBezTo>
                <a:cubicBezTo>
                  <a:pt x="128005" y="2035335"/>
                  <a:pt x="128005" y="2031756"/>
                  <a:pt x="128005" y="2028178"/>
                </a:cubicBezTo>
                <a:cubicBezTo>
                  <a:pt x="138736" y="2021022"/>
                  <a:pt x="149467" y="2014064"/>
                  <a:pt x="156621" y="2006907"/>
                </a:cubicBezTo>
                <a:cubicBezTo>
                  <a:pt x="156621" y="2003329"/>
                  <a:pt x="163775" y="2003329"/>
                  <a:pt x="163775" y="2003329"/>
                </a:cubicBezTo>
                <a:cubicBezTo>
                  <a:pt x="349013" y="2063762"/>
                  <a:pt x="544726" y="2131550"/>
                  <a:pt x="761901" y="2206296"/>
                </a:cubicBezTo>
                <a:cubicBezTo>
                  <a:pt x="765478" y="2206296"/>
                  <a:pt x="772632" y="2206296"/>
                  <a:pt x="772632" y="2206296"/>
                </a:cubicBezTo>
                <a:cubicBezTo>
                  <a:pt x="790517" y="2217030"/>
                  <a:pt x="811979" y="2224187"/>
                  <a:pt x="826031" y="2231145"/>
                </a:cubicBezTo>
                <a:cubicBezTo>
                  <a:pt x="833185" y="2231145"/>
                  <a:pt x="836762" y="2234922"/>
                  <a:pt x="840339" y="2234922"/>
                </a:cubicBezTo>
                <a:cubicBezTo>
                  <a:pt x="996961" y="2288198"/>
                  <a:pt x="1164313" y="2331137"/>
                  <a:pt x="1349551" y="2384413"/>
                </a:cubicBezTo>
                <a:cubicBezTo>
                  <a:pt x="1538365" y="2445045"/>
                  <a:pt x="1744554" y="2509056"/>
                  <a:pt x="1968883" y="2601693"/>
                </a:cubicBezTo>
                <a:cubicBezTo>
                  <a:pt x="2079258" y="2644433"/>
                  <a:pt x="2189890" y="2672860"/>
                  <a:pt x="2310997" y="2715601"/>
                </a:cubicBezTo>
                <a:cubicBezTo>
                  <a:pt x="2100976" y="2612428"/>
                  <a:pt x="1897598" y="2526748"/>
                  <a:pt x="1712616" y="2476852"/>
                </a:cubicBezTo>
                <a:cubicBezTo>
                  <a:pt x="1709039" y="2466117"/>
                  <a:pt x="1709039" y="2459159"/>
                  <a:pt x="1705718" y="2448424"/>
                </a:cubicBezTo>
                <a:cubicBezTo>
                  <a:pt x="1691410" y="2455581"/>
                  <a:pt x="1698308" y="2448623"/>
                  <a:pt x="1687577" y="2462737"/>
                </a:cubicBezTo>
                <a:cubicBezTo>
                  <a:pt x="1509494" y="2380835"/>
                  <a:pt x="1331666" y="2352408"/>
                  <a:pt x="1171467" y="2298933"/>
                </a:cubicBezTo>
                <a:cubicBezTo>
                  <a:pt x="961191" y="2227765"/>
                  <a:pt x="761901" y="2163357"/>
                  <a:pt x="576919" y="2106502"/>
                </a:cubicBezTo>
                <a:cubicBezTo>
                  <a:pt x="388104" y="2053027"/>
                  <a:pt x="217175" y="1996173"/>
                  <a:pt x="49822" y="1928583"/>
                </a:cubicBezTo>
                <a:cubicBezTo>
                  <a:pt x="71284" y="1921427"/>
                  <a:pt x="99900" y="1921228"/>
                  <a:pt x="121107" y="1910493"/>
                </a:cubicBezTo>
                <a:cubicBezTo>
                  <a:pt x="82015" y="1874910"/>
                  <a:pt x="28360" y="1882066"/>
                  <a:pt x="0" y="1825013"/>
                </a:cubicBezTo>
                <a:cubicBezTo>
                  <a:pt x="106799" y="1832169"/>
                  <a:pt x="231483" y="1889421"/>
                  <a:pt x="359744" y="1928583"/>
                </a:cubicBezTo>
                <a:cubicBezTo>
                  <a:pt x="519942" y="1974902"/>
                  <a:pt x="690872" y="2028178"/>
                  <a:pt x="875854" y="2081653"/>
                </a:cubicBezTo>
                <a:cubicBezTo>
                  <a:pt x="1171467" y="2170513"/>
                  <a:pt x="1502340" y="2270505"/>
                  <a:pt x="1876392" y="2384413"/>
                </a:cubicBezTo>
                <a:cubicBezTo>
                  <a:pt x="1972460" y="2416618"/>
                  <a:pt x="2154120" y="2523170"/>
                  <a:pt x="2243034" y="2509056"/>
                </a:cubicBezTo>
                <a:cubicBezTo>
                  <a:pt x="2164851" y="2476852"/>
                  <a:pt x="2086668" y="2448623"/>
                  <a:pt x="2008230" y="2416618"/>
                </a:cubicBezTo>
                <a:cubicBezTo>
                  <a:pt x="2001076" y="2413039"/>
                  <a:pt x="1993922" y="2409461"/>
                  <a:pt x="1990345" y="2409461"/>
                </a:cubicBezTo>
                <a:cubicBezTo>
                  <a:pt x="1922637" y="2384413"/>
                  <a:pt x="1858507" y="2362944"/>
                  <a:pt x="1794376" y="2341673"/>
                </a:cubicBezTo>
                <a:cubicBezTo>
                  <a:pt x="1790799" y="2341673"/>
                  <a:pt x="1776747" y="2338095"/>
                  <a:pt x="1773170" y="2338095"/>
                </a:cubicBezTo>
                <a:cubicBezTo>
                  <a:pt x="1733823" y="2323782"/>
                  <a:pt x="1698308" y="2306089"/>
                  <a:pt x="1659217" y="2288198"/>
                </a:cubicBezTo>
                <a:cubicBezTo>
                  <a:pt x="1694731" y="2291776"/>
                  <a:pt x="1730246" y="2299132"/>
                  <a:pt x="1766016" y="2302511"/>
                </a:cubicBezTo>
                <a:cubicBezTo>
                  <a:pt x="1772914" y="2302511"/>
                  <a:pt x="1776747" y="2305890"/>
                  <a:pt x="1776747" y="2305890"/>
                </a:cubicBezTo>
                <a:cubicBezTo>
                  <a:pt x="1776747" y="2309469"/>
                  <a:pt x="1783901" y="2316625"/>
                  <a:pt x="1791055" y="2316625"/>
                </a:cubicBezTo>
                <a:cubicBezTo>
                  <a:pt x="1901431" y="2355986"/>
                  <a:pt x="2022538" y="2391570"/>
                  <a:pt x="2147221" y="2434310"/>
                </a:cubicBezTo>
                <a:cubicBezTo>
                  <a:pt x="2154375" y="2437888"/>
                  <a:pt x="2154375" y="2434310"/>
                  <a:pt x="2147221" y="2430732"/>
                </a:cubicBezTo>
                <a:cubicBezTo>
                  <a:pt x="2140067" y="2419997"/>
                  <a:pt x="2129336" y="2412841"/>
                  <a:pt x="2118605" y="2405883"/>
                </a:cubicBezTo>
                <a:cubicBezTo>
                  <a:pt x="2111451" y="2405883"/>
                  <a:pt x="2104297" y="2402106"/>
                  <a:pt x="2097143" y="2398527"/>
                </a:cubicBezTo>
                <a:cubicBezTo>
                  <a:pt x="2061374" y="2387992"/>
                  <a:pt x="2029436" y="2377257"/>
                  <a:pt x="1997499" y="2370100"/>
                </a:cubicBezTo>
                <a:cubicBezTo>
                  <a:pt x="1993922" y="2366522"/>
                  <a:pt x="1983191" y="2362944"/>
                  <a:pt x="1976292" y="2362944"/>
                </a:cubicBezTo>
                <a:cubicBezTo>
                  <a:pt x="1919316" y="2337896"/>
                  <a:pt x="1862084" y="2316824"/>
                  <a:pt x="1808684" y="2295354"/>
                </a:cubicBezTo>
                <a:cubicBezTo>
                  <a:pt x="1840877" y="2302511"/>
                  <a:pt x="1869493" y="2309668"/>
                  <a:pt x="1901431" y="2316625"/>
                </a:cubicBezTo>
                <a:cubicBezTo>
                  <a:pt x="1908585" y="2316625"/>
                  <a:pt x="1905008" y="2316625"/>
                  <a:pt x="1901431" y="2313047"/>
                </a:cubicBezTo>
                <a:cubicBezTo>
                  <a:pt x="1873070" y="2298933"/>
                  <a:pt x="1844454" y="2281240"/>
                  <a:pt x="1819671" y="2266927"/>
                </a:cubicBezTo>
                <a:cubicBezTo>
                  <a:pt x="1837300" y="2266927"/>
                  <a:pt x="1858507" y="2266927"/>
                  <a:pt x="1876392" y="2270505"/>
                </a:cubicBezTo>
                <a:cubicBezTo>
                  <a:pt x="1883546" y="2270505"/>
                  <a:pt x="1883546" y="2270505"/>
                  <a:pt x="1876392" y="2266927"/>
                </a:cubicBezTo>
                <a:cubicBezTo>
                  <a:pt x="1819415" y="2242078"/>
                  <a:pt x="1762694" y="2216832"/>
                  <a:pt x="1705718" y="2191983"/>
                </a:cubicBezTo>
                <a:cubicBezTo>
                  <a:pt x="1702141" y="2191983"/>
                  <a:pt x="1694731" y="2185025"/>
                  <a:pt x="1691154" y="2185025"/>
                </a:cubicBezTo>
                <a:cubicBezTo>
                  <a:pt x="1655640" y="2170712"/>
                  <a:pt x="1620125" y="2159977"/>
                  <a:pt x="1587932" y="2149242"/>
                </a:cubicBezTo>
                <a:cubicBezTo>
                  <a:pt x="1584355" y="2145863"/>
                  <a:pt x="1580778" y="2149441"/>
                  <a:pt x="1584355" y="2153019"/>
                </a:cubicBezTo>
                <a:cubicBezTo>
                  <a:pt x="1587932" y="2156399"/>
                  <a:pt x="1584355" y="2160176"/>
                  <a:pt x="1580778" y="2160176"/>
                </a:cubicBezTo>
                <a:cubicBezTo>
                  <a:pt x="1577201" y="2156598"/>
                  <a:pt x="1573880" y="2156598"/>
                  <a:pt x="1573880" y="2156598"/>
                </a:cubicBezTo>
                <a:cubicBezTo>
                  <a:pt x="1566726" y="2156598"/>
                  <a:pt x="1559572" y="2153019"/>
                  <a:pt x="1555995" y="2153019"/>
                </a:cubicBezTo>
                <a:cubicBezTo>
                  <a:pt x="1523802" y="2124393"/>
                  <a:pt x="1495697" y="2102924"/>
                  <a:pt x="1463504" y="2081653"/>
                </a:cubicBezTo>
                <a:cubicBezTo>
                  <a:pt x="1459927" y="2081653"/>
                  <a:pt x="1456350" y="2077876"/>
                  <a:pt x="1459927" y="2077876"/>
                </a:cubicBezTo>
                <a:cubicBezTo>
                  <a:pt x="1470658" y="2081454"/>
                  <a:pt x="1484710" y="2081653"/>
                  <a:pt x="1495441" y="2085231"/>
                </a:cubicBezTo>
                <a:cubicBezTo>
                  <a:pt x="1499018" y="2085231"/>
                  <a:pt x="1506172" y="2088810"/>
                  <a:pt x="1513326" y="2088810"/>
                </a:cubicBezTo>
                <a:cubicBezTo>
                  <a:pt x="1516903" y="2088810"/>
                  <a:pt x="1523802" y="2085033"/>
                  <a:pt x="1527379" y="2081653"/>
                </a:cubicBezTo>
                <a:cubicBezTo>
                  <a:pt x="1530956" y="2085033"/>
                  <a:pt x="1534533" y="2085033"/>
                  <a:pt x="1534533" y="2081653"/>
                </a:cubicBezTo>
                <a:cubicBezTo>
                  <a:pt x="1534533" y="2081653"/>
                  <a:pt x="1530956" y="2077876"/>
                  <a:pt x="1523802" y="2077876"/>
                </a:cubicBezTo>
                <a:cubicBezTo>
                  <a:pt x="1342141" y="2017443"/>
                  <a:pt x="1164569" y="1957011"/>
                  <a:pt x="1000793" y="1903734"/>
                </a:cubicBezTo>
                <a:cubicBezTo>
                  <a:pt x="997216" y="1903734"/>
                  <a:pt x="989807" y="1900156"/>
                  <a:pt x="986230" y="1900156"/>
                </a:cubicBezTo>
                <a:cubicBezTo>
                  <a:pt x="965023" y="1900156"/>
                  <a:pt x="947138" y="1896379"/>
                  <a:pt x="925676" y="1896379"/>
                </a:cubicBezTo>
                <a:cubicBezTo>
                  <a:pt x="993384" y="1921427"/>
                  <a:pt x="1061091" y="1949854"/>
                  <a:pt x="1128799" y="1978281"/>
                </a:cubicBezTo>
                <a:cubicBezTo>
                  <a:pt x="1135953" y="1978281"/>
                  <a:pt x="1135953" y="1982058"/>
                  <a:pt x="1135953" y="1982058"/>
                </a:cubicBezTo>
                <a:cubicBezTo>
                  <a:pt x="1135953" y="1985438"/>
                  <a:pt x="1132376" y="1985637"/>
                  <a:pt x="1128799" y="1985637"/>
                </a:cubicBezTo>
                <a:cubicBezTo>
                  <a:pt x="1118068" y="1982058"/>
                  <a:pt x="1110914" y="1981860"/>
                  <a:pt x="1100183" y="1978281"/>
                </a:cubicBezTo>
                <a:cubicBezTo>
                  <a:pt x="1096606" y="1978281"/>
                  <a:pt x="1093029" y="1974703"/>
                  <a:pt x="1093029" y="1974703"/>
                </a:cubicBezTo>
                <a:cubicBezTo>
                  <a:pt x="1093029" y="1978281"/>
                  <a:pt x="1093029" y="1978281"/>
                  <a:pt x="1089452" y="1974703"/>
                </a:cubicBezTo>
                <a:cubicBezTo>
                  <a:pt x="1071567" y="1974703"/>
                  <a:pt x="1053937" y="1971125"/>
                  <a:pt x="1039629" y="1967547"/>
                </a:cubicBezTo>
                <a:cubicBezTo>
                  <a:pt x="1032475" y="1967547"/>
                  <a:pt x="1028898" y="1971125"/>
                  <a:pt x="1032475" y="1974703"/>
                </a:cubicBezTo>
                <a:cubicBezTo>
                  <a:pt x="1032475" y="1974703"/>
                  <a:pt x="1039629" y="1978480"/>
                  <a:pt x="1043206" y="1982058"/>
                </a:cubicBezTo>
                <a:cubicBezTo>
                  <a:pt x="1039629" y="1982058"/>
                  <a:pt x="1029154" y="1981860"/>
                  <a:pt x="1025577" y="1978281"/>
                </a:cubicBezTo>
                <a:cubicBezTo>
                  <a:pt x="957869" y="1964167"/>
                  <a:pt x="886585" y="1953234"/>
                  <a:pt x="822454" y="1939119"/>
                </a:cubicBezTo>
                <a:cubicBezTo>
                  <a:pt x="818877" y="1939119"/>
                  <a:pt x="815300" y="1942698"/>
                  <a:pt x="818877" y="1942698"/>
                </a:cubicBezTo>
                <a:cubicBezTo>
                  <a:pt x="818877" y="1946276"/>
                  <a:pt x="822454" y="1949854"/>
                  <a:pt x="826031" y="1949854"/>
                </a:cubicBezTo>
                <a:cubicBezTo>
                  <a:pt x="861801" y="1960589"/>
                  <a:pt x="900893" y="1967745"/>
                  <a:pt x="936407" y="1978281"/>
                </a:cubicBezTo>
                <a:cubicBezTo>
                  <a:pt x="925932" y="1974902"/>
                  <a:pt x="915201" y="1974703"/>
                  <a:pt x="904470" y="1974703"/>
                </a:cubicBezTo>
                <a:cubicBezTo>
                  <a:pt x="900893" y="1971125"/>
                  <a:pt x="893739" y="1967547"/>
                  <a:pt x="886585" y="1967547"/>
                </a:cubicBezTo>
                <a:cubicBezTo>
                  <a:pt x="854647" y="1963968"/>
                  <a:pt x="822454" y="1960589"/>
                  <a:pt x="790517" y="1960589"/>
                </a:cubicBezTo>
                <a:cubicBezTo>
                  <a:pt x="808146" y="1967745"/>
                  <a:pt x="826031" y="1974902"/>
                  <a:pt x="843916" y="1982058"/>
                </a:cubicBezTo>
                <a:cubicBezTo>
                  <a:pt x="847493" y="1982058"/>
                  <a:pt x="854647" y="1985637"/>
                  <a:pt x="858224" y="1989215"/>
                </a:cubicBezTo>
                <a:cubicBezTo>
                  <a:pt x="883008" y="1992793"/>
                  <a:pt x="911624" y="2003329"/>
                  <a:pt x="936407" y="2006907"/>
                </a:cubicBezTo>
                <a:cubicBezTo>
                  <a:pt x="939984" y="2010486"/>
                  <a:pt x="943561" y="2014064"/>
                  <a:pt x="943561" y="2017642"/>
                </a:cubicBezTo>
                <a:cubicBezTo>
                  <a:pt x="943561" y="2021220"/>
                  <a:pt x="947138" y="2021220"/>
                  <a:pt x="950715" y="2017642"/>
                </a:cubicBezTo>
                <a:cubicBezTo>
                  <a:pt x="950715" y="2017642"/>
                  <a:pt x="957869" y="2014064"/>
                  <a:pt x="965023" y="2014064"/>
                </a:cubicBezTo>
                <a:cubicBezTo>
                  <a:pt x="1022000" y="2038913"/>
                  <a:pt x="1082298" y="2060184"/>
                  <a:pt x="1139274" y="2081653"/>
                </a:cubicBezTo>
                <a:cubicBezTo>
                  <a:pt x="1007436" y="2053027"/>
                  <a:pt x="879431" y="2024600"/>
                  <a:pt x="765478" y="1992396"/>
                </a:cubicBezTo>
                <a:cubicBezTo>
                  <a:pt x="758324" y="1992396"/>
                  <a:pt x="758324" y="1995974"/>
                  <a:pt x="758324" y="1995974"/>
                </a:cubicBezTo>
                <a:cubicBezTo>
                  <a:pt x="761901" y="2003130"/>
                  <a:pt x="765478" y="2006907"/>
                  <a:pt x="769055" y="2006907"/>
                </a:cubicBezTo>
                <a:cubicBezTo>
                  <a:pt x="808402" y="2017642"/>
                  <a:pt x="847493" y="2031756"/>
                  <a:pt x="886585" y="2038913"/>
                </a:cubicBezTo>
                <a:cubicBezTo>
                  <a:pt x="893739" y="2042491"/>
                  <a:pt x="893739" y="2042491"/>
                  <a:pt x="886585" y="2042491"/>
                </a:cubicBezTo>
                <a:cubicBezTo>
                  <a:pt x="883008" y="2042491"/>
                  <a:pt x="883008" y="2042491"/>
                  <a:pt x="879431" y="2042491"/>
                </a:cubicBezTo>
                <a:cubicBezTo>
                  <a:pt x="875854" y="2046069"/>
                  <a:pt x="875854" y="2045871"/>
                  <a:pt x="879431" y="2049449"/>
                </a:cubicBezTo>
                <a:cubicBezTo>
                  <a:pt x="879431" y="2049449"/>
                  <a:pt x="879431" y="2049449"/>
                  <a:pt x="883008" y="2053027"/>
                </a:cubicBezTo>
                <a:cubicBezTo>
                  <a:pt x="886585" y="2053027"/>
                  <a:pt x="886585" y="2056605"/>
                  <a:pt x="883008" y="2056605"/>
                </a:cubicBezTo>
                <a:cubicBezTo>
                  <a:pt x="872532" y="2053027"/>
                  <a:pt x="861801" y="2053027"/>
                  <a:pt x="851070" y="2049449"/>
                </a:cubicBezTo>
                <a:cubicBezTo>
                  <a:pt x="847493" y="2049449"/>
                  <a:pt x="840339" y="2049449"/>
                  <a:pt x="840339" y="2049449"/>
                </a:cubicBezTo>
                <a:cubicBezTo>
                  <a:pt x="569509" y="1963968"/>
                  <a:pt x="327551" y="1893000"/>
                  <a:pt x="106799" y="1821832"/>
                </a:cubicBezTo>
                <a:cubicBezTo>
                  <a:pt x="106799" y="1818254"/>
                  <a:pt x="103222" y="1818055"/>
                  <a:pt x="106799" y="1814676"/>
                </a:cubicBezTo>
                <a:cubicBezTo>
                  <a:pt x="106799" y="1814676"/>
                  <a:pt x="106799" y="1810899"/>
                  <a:pt x="110376" y="1807320"/>
                </a:cubicBezTo>
                <a:cubicBezTo>
                  <a:pt x="110376" y="1807320"/>
                  <a:pt x="113953" y="1803742"/>
                  <a:pt x="117530" y="1807320"/>
                </a:cubicBezTo>
                <a:cubicBezTo>
                  <a:pt x="124684" y="1800363"/>
                  <a:pt x="131838" y="1796784"/>
                  <a:pt x="138992" y="1789628"/>
                </a:cubicBezTo>
                <a:cubicBezTo>
                  <a:pt x="138992" y="1789628"/>
                  <a:pt x="138992" y="1789628"/>
                  <a:pt x="142569" y="1789628"/>
                </a:cubicBezTo>
                <a:cubicBezTo>
                  <a:pt x="135415" y="1789628"/>
                  <a:pt x="128261" y="1782471"/>
                  <a:pt x="124684" y="1775315"/>
                </a:cubicBezTo>
                <a:cubicBezTo>
                  <a:pt x="131838" y="1768158"/>
                  <a:pt x="135159" y="1761002"/>
                  <a:pt x="128005" y="1746888"/>
                </a:cubicBezTo>
                <a:cubicBezTo>
                  <a:pt x="138736" y="1696991"/>
                  <a:pt x="167608" y="1679298"/>
                  <a:pt x="206699" y="1672142"/>
                </a:cubicBezTo>
                <a:cubicBezTo>
                  <a:pt x="185237" y="1657829"/>
                  <a:pt x="163775" y="1643516"/>
                  <a:pt x="138992" y="1629203"/>
                </a:cubicBezTo>
                <a:cubicBezTo>
                  <a:pt x="195968" y="1636359"/>
                  <a:pt x="249368" y="1647094"/>
                  <a:pt x="309921" y="1657630"/>
                </a:cubicBezTo>
                <a:cubicBezTo>
                  <a:pt x="313498" y="1657630"/>
                  <a:pt x="313498" y="1654449"/>
                  <a:pt x="313498" y="1650871"/>
                </a:cubicBezTo>
                <a:cubicBezTo>
                  <a:pt x="302767" y="1643715"/>
                  <a:pt x="292036" y="1639938"/>
                  <a:pt x="281305" y="1632781"/>
                </a:cubicBezTo>
                <a:cubicBezTo>
                  <a:pt x="277728" y="1629203"/>
                  <a:pt x="277728" y="1625823"/>
                  <a:pt x="281305" y="1622245"/>
                </a:cubicBezTo>
                <a:cubicBezTo>
                  <a:pt x="281305" y="1622245"/>
                  <a:pt x="281305" y="1622245"/>
                  <a:pt x="284882" y="1618667"/>
                </a:cubicBezTo>
                <a:cubicBezTo>
                  <a:pt x="288459" y="1615089"/>
                  <a:pt x="284882" y="1611510"/>
                  <a:pt x="284882" y="1607932"/>
                </a:cubicBezTo>
                <a:cubicBezTo>
                  <a:pt x="281305" y="1604354"/>
                  <a:pt x="281305" y="1604354"/>
                  <a:pt x="284882" y="1604354"/>
                </a:cubicBezTo>
                <a:cubicBezTo>
                  <a:pt x="349013" y="1622046"/>
                  <a:pt x="416465" y="1636359"/>
                  <a:pt x="487749" y="1654052"/>
                </a:cubicBezTo>
                <a:cubicBezTo>
                  <a:pt x="487749" y="1654052"/>
                  <a:pt x="494903" y="1654251"/>
                  <a:pt x="498480" y="1657630"/>
                </a:cubicBezTo>
                <a:cubicBezTo>
                  <a:pt x="580496" y="1679100"/>
                  <a:pt x="669410" y="1700569"/>
                  <a:pt x="761901" y="1729195"/>
                </a:cubicBezTo>
                <a:cubicBezTo>
                  <a:pt x="765478" y="1729195"/>
                  <a:pt x="772632" y="1732773"/>
                  <a:pt x="776209" y="1732773"/>
                </a:cubicBezTo>
                <a:cubicBezTo>
                  <a:pt x="943561" y="1775514"/>
                  <a:pt x="1125222" y="1818055"/>
                  <a:pt x="1313781" y="1867952"/>
                </a:cubicBezTo>
                <a:cubicBezTo>
                  <a:pt x="1317358" y="1871530"/>
                  <a:pt x="1328089" y="1871530"/>
                  <a:pt x="1331666" y="1871530"/>
                </a:cubicBezTo>
                <a:cubicBezTo>
                  <a:pt x="1360026" y="1875108"/>
                  <a:pt x="1381488" y="1878488"/>
                  <a:pt x="1406527" y="1882066"/>
                </a:cubicBezTo>
                <a:cubicBezTo>
                  <a:pt x="1410104" y="1882066"/>
                  <a:pt x="1413681" y="1878687"/>
                  <a:pt x="1410104" y="1875108"/>
                </a:cubicBezTo>
                <a:cubicBezTo>
                  <a:pt x="1410104" y="1871530"/>
                  <a:pt x="1406527" y="1867952"/>
                  <a:pt x="1399373" y="1867952"/>
                </a:cubicBezTo>
                <a:cubicBezTo>
                  <a:pt x="1377911" y="1853639"/>
                  <a:pt x="1356449" y="1843103"/>
                  <a:pt x="1331666" y="1835946"/>
                </a:cubicBezTo>
                <a:cubicBezTo>
                  <a:pt x="1342141" y="1835946"/>
                  <a:pt x="1352872" y="1835946"/>
                  <a:pt x="1360026" y="1839525"/>
                </a:cubicBezTo>
                <a:cubicBezTo>
                  <a:pt x="1367180" y="1839525"/>
                  <a:pt x="1367180" y="1835946"/>
                  <a:pt x="1360026" y="1835946"/>
                </a:cubicBezTo>
                <a:cubicBezTo>
                  <a:pt x="1338820" y="1818055"/>
                  <a:pt x="1313781" y="1796784"/>
                  <a:pt x="1288997" y="1778893"/>
                </a:cubicBezTo>
                <a:cubicBezTo>
                  <a:pt x="1285420" y="1775315"/>
                  <a:pt x="1278011" y="1775315"/>
                  <a:pt x="1274689" y="1771737"/>
                </a:cubicBezTo>
                <a:cubicBezTo>
                  <a:pt x="1231765" y="1750267"/>
                  <a:pt x="1181943" y="1732575"/>
                  <a:pt x="1142851" y="1711105"/>
                </a:cubicBezTo>
                <a:cubicBezTo>
                  <a:pt x="1135697" y="1707527"/>
                  <a:pt x="1128799" y="1704147"/>
                  <a:pt x="1125222" y="1704147"/>
                </a:cubicBezTo>
                <a:cubicBezTo>
                  <a:pt x="1011269" y="1629402"/>
                  <a:pt x="900893" y="1550879"/>
                  <a:pt x="794094" y="1483091"/>
                </a:cubicBezTo>
                <a:cubicBezTo>
                  <a:pt x="786940" y="1479512"/>
                  <a:pt x="783363" y="1476133"/>
                  <a:pt x="779786" y="1472555"/>
                </a:cubicBezTo>
                <a:cubicBezTo>
                  <a:pt x="729963" y="1451284"/>
                  <a:pt x="687295" y="1426236"/>
                  <a:pt x="641049" y="1404767"/>
                </a:cubicBezTo>
                <a:cubicBezTo>
                  <a:pt x="637472" y="1404767"/>
                  <a:pt x="633895" y="1401188"/>
                  <a:pt x="630318" y="1397610"/>
                </a:cubicBezTo>
                <a:cubicBezTo>
                  <a:pt x="630318" y="1397610"/>
                  <a:pt x="630318" y="1394231"/>
                  <a:pt x="630318" y="1390652"/>
                </a:cubicBezTo>
                <a:cubicBezTo>
                  <a:pt x="626741" y="1387273"/>
                  <a:pt x="630318" y="1383496"/>
                  <a:pt x="633895" y="1383496"/>
                </a:cubicBezTo>
                <a:cubicBezTo>
                  <a:pt x="658679" y="1390652"/>
                  <a:pt x="687295" y="1394032"/>
                  <a:pt x="712078" y="1397610"/>
                </a:cubicBezTo>
                <a:cubicBezTo>
                  <a:pt x="715655" y="1397610"/>
                  <a:pt x="719232" y="1397610"/>
                  <a:pt x="722809" y="1397610"/>
                </a:cubicBezTo>
                <a:cubicBezTo>
                  <a:pt x="726386" y="1397610"/>
                  <a:pt x="729963" y="1397610"/>
                  <a:pt x="733540" y="1397610"/>
                </a:cubicBezTo>
                <a:cubicBezTo>
                  <a:pt x="736862" y="1397610"/>
                  <a:pt x="736862" y="1394231"/>
                  <a:pt x="733540" y="1390652"/>
                </a:cubicBezTo>
                <a:cubicBezTo>
                  <a:pt x="733540" y="1387273"/>
                  <a:pt x="729963" y="1387074"/>
                  <a:pt x="726386" y="1383496"/>
                </a:cubicBezTo>
                <a:cubicBezTo>
                  <a:pt x="723065" y="1383496"/>
                  <a:pt x="722809" y="1383496"/>
                  <a:pt x="722809" y="1379918"/>
                </a:cubicBezTo>
                <a:cubicBezTo>
                  <a:pt x="729963" y="1379918"/>
                  <a:pt x="733540" y="1379918"/>
                  <a:pt x="737117" y="1379918"/>
                </a:cubicBezTo>
                <a:cubicBezTo>
                  <a:pt x="744016" y="1379918"/>
                  <a:pt x="744016" y="1376339"/>
                  <a:pt x="737117" y="1372761"/>
                </a:cubicBezTo>
                <a:cubicBezTo>
                  <a:pt x="712078" y="1340756"/>
                  <a:pt x="687295" y="1308750"/>
                  <a:pt x="658679" y="1273166"/>
                </a:cubicBezTo>
                <a:cubicBezTo>
                  <a:pt x="655102" y="1269588"/>
                  <a:pt x="651525" y="1266010"/>
                  <a:pt x="647948" y="1269588"/>
                </a:cubicBezTo>
                <a:cubicBezTo>
                  <a:pt x="630063" y="1255275"/>
                  <a:pt x="612433" y="1237583"/>
                  <a:pt x="598125" y="1223468"/>
                </a:cubicBezTo>
                <a:cubicBezTo>
                  <a:pt x="594548" y="1223468"/>
                  <a:pt x="594548" y="1223468"/>
                  <a:pt x="594548" y="1223468"/>
                </a:cubicBezTo>
                <a:cubicBezTo>
                  <a:pt x="605279" y="1216312"/>
                  <a:pt x="616010" y="1208957"/>
                  <a:pt x="623164" y="1201800"/>
                </a:cubicBezTo>
                <a:cubicBezTo>
                  <a:pt x="626486" y="1198222"/>
                  <a:pt x="630318" y="1194842"/>
                  <a:pt x="633895" y="1194842"/>
                </a:cubicBezTo>
                <a:cubicBezTo>
                  <a:pt x="637472" y="1180728"/>
                  <a:pt x="641049" y="1169795"/>
                  <a:pt x="641049" y="1151903"/>
                </a:cubicBezTo>
                <a:cubicBezTo>
                  <a:pt x="644626" y="1151903"/>
                  <a:pt x="651525" y="1152102"/>
                  <a:pt x="655102" y="1159259"/>
                </a:cubicBezTo>
                <a:cubicBezTo>
                  <a:pt x="665833" y="1159259"/>
                  <a:pt x="676564" y="1159259"/>
                  <a:pt x="687295" y="1162837"/>
                </a:cubicBezTo>
                <a:cubicBezTo>
                  <a:pt x="690872" y="1162837"/>
                  <a:pt x="690872" y="1162837"/>
                  <a:pt x="687295" y="1159259"/>
                </a:cubicBezTo>
                <a:cubicBezTo>
                  <a:pt x="683718" y="1148524"/>
                  <a:pt x="680141" y="1141367"/>
                  <a:pt x="672987" y="1130633"/>
                </a:cubicBezTo>
                <a:cubicBezTo>
                  <a:pt x="672987" y="1130633"/>
                  <a:pt x="669665" y="1127054"/>
                  <a:pt x="672987" y="1123476"/>
                </a:cubicBezTo>
                <a:cubicBezTo>
                  <a:pt x="672987" y="1123476"/>
                  <a:pt x="676308" y="1123476"/>
                  <a:pt x="676308" y="1119898"/>
                </a:cubicBezTo>
                <a:cubicBezTo>
                  <a:pt x="679885" y="1119898"/>
                  <a:pt x="680141" y="1112940"/>
                  <a:pt x="680141" y="1109362"/>
                </a:cubicBezTo>
                <a:cubicBezTo>
                  <a:pt x="655102" y="1091669"/>
                  <a:pt x="633895" y="1077158"/>
                  <a:pt x="608856" y="1059266"/>
                </a:cubicBezTo>
                <a:cubicBezTo>
                  <a:pt x="605279" y="1055688"/>
                  <a:pt x="605279" y="1056086"/>
                  <a:pt x="608856" y="1056086"/>
                </a:cubicBezTo>
                <a:cubicBezTo>
                  <a:pt x="619587" y="1052507"/>
                  <a:pt x="626741" y="1045152"/>
                  <a:pt x="633895" y="1041574"/>
                </a:cubicBezTo>
                <a:cubicBezTo>
                  <a:pt x="794094" y="1084314"/>
                  <a:pt x="968600" y="1120097"/>
                  <a:pt x="1157159" y="1162837"/>
                </a:cubicBezTo>
                <a:cubicBezTo>
                  <a:pt x="1157159" y="1162837"/>
                  <a:pt x="1157415" y="1162837"/>
                  <a:pt x="1160736" y="1166415"/>
                </a:cubicBezTo>
                <a:cubicBezTo>
                  <a:pt x="1164313" y="1173572"/>
                  <a:pt x="1178621" y="1176951"/>
                  <a:pt x="1189352" y="1176951"/>
                </a:cubicBezTo>
                <a:cubicBezTo>
                  <a:pt x="1221290" y="1180529"/>
                  <a:pt x="1253227" y="1184108"/>
                  <a:pt x="1285420" y="1187686"/>
                </a:cubicBezTo>
                <a:cubicBezTo>
                  <a:pt x="1345974" y="1201999"/>
                  <a:pt x="1406272" y="1216113"/>
                  <a:pt x="1466825" y="1230227"/>
                </a:cubicBezTo>
                <a:cubicBezTo>
                  <a:pt x="1417003" y="1219691"/>
                  <a:pt x="1371013" y="1209155"/>
                  <a:pt x="1320935" y="1198421"/>
                </a:cubicBezTo>
                <a:cubicBezTo>
                  <a:pt x="1306882" y="1194842"/>
                  <a:pt x="1296151" y="1198222"/>
                  <a:pt x="1296151" y="1201800"/>
                </a:cubicBezTo>
                <a:cubicBezTo>
                  <a:pt x="1299728" y="1205378"/>
                  <a:pt x="1310459" y="1212535"/>
                  <a:pt x="1324767" y="1216113"/>
                </a:cubicBezTo>
                <a:cubicBezTo>
                  <a:pt x="1456350" y="1248317"/>
                  <a:pt x="1609394" y="1291058"/>
                  <a:pt x="1737655" y="1305172"/>
                </a:cubicBezTo>
                <a:cubicBezTo>
                  <a:pt x="2093822" y="1404966"/>
                  <a:pt x="2470940" y="1536765"/>
                  <a:pt x="2862621" y="1700569"/>
                </a:cubicBezTo>
                <a:cubicBezTo>
                  <a:pt x="2869775" y="1704147"/>
                  <a:pt x="2876929" y="1704147"/>
                  <a:pt x="2884083" y="1704147"/>
                </a:cubicBezTo>
                <a:cubicBezTo>
                  <a:pt x="2887660" y="1704147"/>
                  <a:pt x="2887660" y="1700569"/>
                  <a:pt x="2880506" y="1696991"/>
                </a:cubicBezTo>
                <a:cubicBezTo>
                  <a:pt x="2478349" y="1511717"/>
                  <a:pt x="2050898" y="1358647"/>
                  <a:pt x="1662794" y="1248317"/>
                </a:cubicBezTo>
                <a:cubicBezTo>
                  <a:pt x="1641332" y="1244739"/>
                  <a:pt x="1616548" y="1237384"/>
                  <a:pt x="1598919" y="1230227"/>
                </a:cubicBezTo>
                <a:cubicBezTo>
                  <a:pt x="1662794" y="1240962"/>
                  <a:pt x="1726924" y="1251697"/>
                  <a:pt x="1797953" y="1266010"/>
                </a:cubicBezTo>
                <a:cubicBezTo>
                  <a:pt x="1805107" y="1269588"/>
                  <a:pt x="1815838" y="1276745"/>
                  <a:pt x="1830146" y="1280323"/>
                </a:cubicBezTo>
                <a:cubicBezTo>
                  <a:pt x="1862084" y="1291058"/>
                  <a:pt x="1897598" y="1305172"/>
                  <a:pt x="1933368" y="1315708"/>
                </a:cubicBezTo>
                <a:cubicBezTo>
                  <a:pt x="1933368" y="1315708"/>
                  <a:pt x="1926470" y="1315907"/>
                  <a:pt x="1926470" y="1319286"/>
                </a:cubicBezTo>
                <a:cubicBezTo>
                  <a:pt x="1926470" y="1322864"/>
                  <a:pt x="1943844" y="1330220"/>
                  <a:pt x="1958152" y="1333798"/>
                </a:cubicBezTo>
                <a:cubicBezTo>
                  <a:pt x="2043744" y="1355069"/>
                  <a:pt x="2136490" y="1379918"/>
                  <a:pt x="2228981" y="1404767"/>
                </a:cubicBezTo>
                <a:cubicBezTo>
                  <a:pt x="2232558" y="1408345"/>
                  <a:pt x="2235880" y="1408544"/>
                  <a:pt x="2235880" y="1408544"/>
                </a:cubicBezTo>
                <a:cubicBezTo>
                  <a:pt x="2741514" y="1565192"/>
                  <a:pt x="3325332" y="1743309"/>
                  <a:pt x="3976857" y="2003329"/>
                </a:cubicBezTo>
                <a:cubicBezTo>
                  <a:pt x="3984011" y="2006907"/>
                  <a:pt x="3998319" y="2014064"/>
                  <a:pt x="4009050" y="2014064"/>
                </a:cubicBezTo>
                <a:cubicBezTo>
                  <a:pt x="4019781" y="2014064"/>
                  <a:pt x="4019781" y="2010486"/>
                  <a:pt x="4009050" y="2006907"/>
                </a:cubicBezTo>
                <a:cubicBezTo>
                  <a:pt x="4012627" y="2003329"/>
                  <a:pt x="4016204" y="2003130"/>
                  <a:pt x="4012627" y="1995974"/>
                </a:cubicBezTo>
                <a:cubicBezTo>
                  <a:pt x="3767092" y="1878488"/>
                  <a:pt x="3535608" y="1775315"/>
                  <a:pt x="3282919" y="1686256"/>
                </a:cubicBezTo>
                <a:cubicBezTo>
                  <a:pt x="3197326" y="1657630"/>
                  <a:pt x="3111989" y="1632781"/>
                  <a:pt x="3033551" y="1607932"/>
                </a:cubicBezTo>
                <a:cubicBezTo>
                  <a:pt x="3119143" y="1625823"/>
                  <a:pt x="3200903" y="1643516"/>
                  <a:pt x="3282919" y="1654052"/>
                </a:cubicBezTo>
                <a:cubicBezTo>
                  <a:pt x="3507248" y="1728996"/>
                  <a:pt x="3749207" y="1814477"/>
                  <a:pt x="3994997" y="1892801"/>
                </a:cubicBezTo>
                <a:cubicBezTo>
                  <a:pt x="3991420" y="1892801"/>
                  <a:pt x="3987843" y="1892801"/>
                  <a:pt x="3984266" y="1892801"/>
                </a:cubicBezTo>
                <a:cubicBezTo>
                  <a:pt x="4001896" y="1899957"/>
                  <a:pt x="4027190" y="1903536"/>
                  <a:pt x="4030767" y="1900156"/>
                </a:cubicBezTo>
                <a:cubicBezTo>
                  <a:pt x="4034089" y="1896578"/>
                  <a:pt x="4019781" y="1885843"/>
                  <a:pt x="3994997" y="1878687"/>
                </a:cubicBezTo>
                <a:cubicBezTo>
                  <a:pt x="3557070" y="1686455"/>
                  <a:pt x="3140350" y="1551078"/>
                  <a:pt x="2755822" y="1444128"/>
                </a:cubicBezTo>
                <a:cubicBezTo>
                  <a:pt x="2410386" y="1344334"/>
                  <a:pt x="2089989" y="1262432"/>
                  <a:pt x="1797953" y="1180529"/>
                </a:cubicBezTo>
                <a:cubicBezTo>
                  <a:pt x="1580778" y="1119898"/>
                  <a:pt x="1385065" y="1070001"/>
                  <a:pt x="1196251" y="1034417"/>
                </a:cubicBezTo>
                <a:cubicBezTo>
                  <a:pt x="1167890" y="1027261"/>
                  <a:pt x="1146428" y="1030839"/>
                  <a:pt x="1146428" y="1037996"/>
                </a:cubicBezTo>
                <a:cubicBezTo>
                  <a:pt x="1146428" y="1048730"/>
                  <a:pt x="1167890" y="1059465"/>
                  <a:pt x="1199828" y="1066423"/>
                </a:cubicBezTo>
                <a:cubicBezTo>
                  <a:pt x="1381488" y="1109163"/>
                  <a:pt x="1573880" y="1162837"/>
                  <a:pt x="1787478" y="1219691"/>
                </a:cubicBezTo>
                <a:cubicBezTo>
                  <a:pt x="1879969" y="1248317"/>
                  <a:pt x="1979614" y="1273166"/>
                  <a:pt x="2083091" y="1305172"/>
                </a:cubicBezTo>
                <a:cubicBezTo>
                  <a:pt x="2001076" y="1283901"/>
                  <a:pt x="1922637" y="1266209"/>
                  <a:pt x="1847776" y="1251896"/>
                </a:cubicBezTo>
                <a:cubicBezTo>
                  <a:pt x="1733823" y="1219890"/>
                  <a:pt x="1623702" y="1191264"/>
                  <a:pt x="1516903" y="1166415"/>
                </a:cubicBezTo>
                <a:cubicBezTo>
                  <a:pt x="1271368" y="1109362"/>
                  <a:pt x="1061091" y="1077158"/>
                  <a:pt x="843916" y="1009568"/>
                </a:cubicBezTo>
                <a:cubicBezTo>
                  <a:pt x="769055" y="988099"/>
                  <a:pt x="698026" y="963449"/>
                  <a:pt x="633895" y="938401"/>
                </a:cubicBezTo>
                <a:cubicBezTo>
                  <a:pt x="630318" y="934823"/>
                  <a:pt x="622909" y="927666"/>
                  <a:pt x="619332" y="924088"/>
                </a:cubicBezTo>
                <a:cubicBezTo>
                  <a:pt x="615755" y="924088"/>
                  <a:pt x="615755" y="920510"/>
                  <a:pt x="619332" y="920510"/>
                </a:cubicBezTo>
                <a:cubicBezTo>
                  <a:pt x="640794" y="924088"/>
                  <a:pt x="665833" y="927666"/>
                  <a:pt x="687295" y="931244"/>
                </a:cubicBezTo>
                <a:cubicBezTo>
                  <a:pt x="690872" y="931244"/>
                  <a:pt x="694449" y="931244"/>
                  <a:pt x="694449" y="931244"/>
                </a:cubicBezTo>
                <a:cubicBezTo>
                  <a:pt x="694449" y="931244"/>
                  <a:pt x="694449" y="924088"/>
                  <a:pt x="698026" y="924088"/>
                </a:cubicBezTo>
                <a:cubicBezTo>
                  <a:pt x="701603" y="920510"/>
                  <a:pt x="704924" y="916931"/>
                  <a:pt x="708501" y="916931"/>
                </a:cubicBezTo>
                <a:cubicBezTo>
                  <a:pt x="708501" y="913353"/>
                  <a:pt x="708501" y="909974"/>
                  <a:pt x="704924" y="906395"/>
                </a:cubicBezTo>
                <a:cubicBezTo>
                  <a:pt x="690616" y="899239"/>
                  <a:pt x="676564" y="888504"/>
                  <a:pt x="658679" y="877769"/>
                </a:cubicBezTo>
                <a:cubicBezTo>
                  <a:pt x="655102" y="877769"/>
                  <a:pt x="655102" y="874191"/>
                  <a:pt x="658679" y="874191"/>
                </a:cubicBezTo>
                <a:cubicBezTo>
                  <a:pt x="683718" y="877769"/>
                  <a:pt x="708501" y="881546"/>
                  <a:pt x="733540" y="885125"/>
                </a:cubicBezTo>
                <a:cubicBezTo>
                  <a:pt x="736862" y="885125"/>
                  <a:pt x="744271" y="884926"/>
                  <a:pt x="744271" y="877769"/>
                </a:cubicBezTo>
                <a:cubicBezTo>
                  <a:pt x="794094" y="895661"/>
                  <a:pt x="851070" y="909775"/>
                  <a:pt x="911624" y="924088"/>
                </a:cubicBezTo>
                <a:cubicBezTo>
                  <a:pt x="1103760" y="966828"/>
                  <a:pt x="1295896" y="998834"/>
                  <a:pt x="1520225" y="1045152"/>
                </a:cubicBezTo>
                <a:cubicBezTo>
                  <a:pt x="1815838" y="1102205"/>
                  <a:pt x="2139812" y="1187686"/>
                  <a:pt x="2464041" y="1305172"/>
                </a:cubicBezTo>
                <a:cubicBezTo>
                  <a:pt x="2467363" y="1308750"/>
                  <a:pt x="2474517" y="1308949"/>
                  <a:pt x="2478094" y="1308949"/>
                </a:cubicBezTo>
                <a:cubicBezTo>
                  <a:pt x="2478094" y="1308949"/>
                  <a:pt x="2478349" y="1305172"/>
                  <a:pt x="2471195" y="1305172"/>
                </a:cubicBezTo>
                <a:cubicBezTo>
                  <a:pt x="2143644" y="1180529"/>
                  <a:pt x="1815838" y="1098627"/>
                  <a:pt x="1520225" y="1034417"/>
                </a:cubicBezTo>
                <a:cubicBezTo>
                  <a:pt x="1238919" y="970406"/>
                  <a:pt x="975754" y="941780"/>
                  <a:pt x="747848" y="867035"/>
                </a:cubicBezTo>
                <a:cubicBezTo>
                  <a:pt x="751425" y="863456"/>
                  <a:pt x="751425" y="863456"/>
                  <a:pt x="755002" y="863456"/>
                </a:cubicBezTo>
                <a:cubicBezTo>
                  <a:pt x="758579" y="863456"/>
                  <a:pt x="761901" y="874191"/>
                  <a:pt x="765478" y="867035"/>
                </a:cubicBezTo>
                <a:cubicBezTo>
                  <a:pt x="769055" y="867035"/>
                  <a:pt x="769055" y="860077"/>
                  <a:pt x="765478" y="856499"/>
                </a:cubicBezTo>
                <a:cubicBezTo>
                  <a:pt x="765478" y="852920"/>
                  <a:pt x="765478" y="845764"/>
                  <a:pt x="765478" y="842186"/>
                </a:cubicBezTo>
                <a:cubicBezTo>
                  <a:pt x="776209" y="845764"/>
                  <a:pt x="786940" y="849342"/>
                  <a:pt x="801248" y="852920"/>
                </a:cubicBezTo>
                <a:cubicBezTo>
                  <a:pt x="794094" y="838607"/>
                  <a:pt x="786940" y="827873"/>
                  <a:pt x="779786" y="813560"/>
                </a:cubicBezTo>
                <a:cubicBezTo>
                  <a:pt x="776464" y="810180"/>
                  <a:pt x="776464" y="806403"/>
                  <a:pt x="779786" y="802825"/>
                </a:cubicBezTo>
                <a:cubicBezTo>
                  <a:pt x="779786" y="799246"/>
                  <a:pt x="783363" y="795867"/>
                  <a:pt x="786940" y="792289"/>
                </a:cubicBezTo>
                <a:cubicBezTo>
                  <a:pt x="790261" y="792289"/>
                  <a:pt x="790517" y="785132"/>
                  <a:pt x="790517" y="777976"/>
                </a:cubicBezTo>
                <a:cubicBezTo>
                  <a:pt x="779786" y="767241"/>
                  <a:pt x="772632" y="760084"/>
                  <a:pt x="765478" y="749549"/>
                </a:cubicBezTo>
                <a:cubicBezTo>
                  <a:pt x="761901" y="742392"/>
                  <a:pt x="758579" y="735235"/>
                  <a:pt x="755002" y="728079"/>
                </a:cubicBezTo>
                <a:cubicBezTo>
                  <a:pt x="744271" y="717543"/>
                  <a:pt x="733540" y="706808"/>
                  <a:pt x="722809" y="696073"/>
                </a:cubicBezTo>
                <a:cubicBezTo>
                  <a:pt x="719232" y="696073"/>
                  <a:pt x="715655" y="696073"/>
                  <a:pt x="719232" y="699652"/>
                </a:cubicBezTo>
                <a:cubicBezTo>
                  <a:pt x="719232" y="706808"/>
                  <a:pt x="719232" y="713766"/>
                  <a:pt x="722809" y="717344"/>
                </a:cubicBezTo>
                <a:cubicBezTo>
                  <a:pt x="722809" y="720922"/>
                  <a:pt x="719232" y="720922"/>
                  <a:pt x="715655" y="720922"/>
                </a:cubicBezTo>
                <a:cubicBezTo>
                  <a:pt x="701347" y="703230"/>
                  <a:pt x="687295" y="685339"/>
                  <a:pt x="672987" y="667646"/>
                </a:cubicBezTo>
                <a:cubicBezTo>
                  <a:pt x="669665" y="664068"/>
                  <a:pt x="669665" y="660291"/>
                  <a:pt x="672987" y="660291"/>
                </a:cubicBezTo>
                <a:cubicBezTo>
                  <a:pt x="672987" y="660291"/>
                  <a:pt x="672987" y="660689"/>
                  <a:pt x="672987" y="657110"/>
                </a:cubicBezTo>
                <a:cubicBezTo>
                  <a:pt x="676564" y="657110"/>
                  <a:pt x="676564" y="649755"/>
                  <a:pt x="672987" y="646177"/>
                </a:cubicBezTo>
                <a:cubicBezTo>
                  <a:pt x="672987" y="642797"/>
                  <a:pt x="672987" y="639020"/>
                  <a:pt x="672987" y="635442"/>
                </a:cubicBezTo>
                <a:cubicBezTo>
                  <a:pt x="676564" y="635442"/>
                  <a:pt x="683718" y="649954"/>
                  <a:pt x="687295" y="653532"/>
                </a:cubicBezTo>
                <a:cubicBezTo>
                  <a:pt x="698026" y="646375"/>
                  <a:pt x="708501" y="642598"/>
                  <a:pt x="715655" y="639020"/>
                </a:cubicBezTo>
                <a:cubicBezTo>
                  <a:pt x="719232" y="639020"/>
                  <a:pt x="722809" y="635442"/>
                  <a:pt x="719232" y="631864"/>
                </a:cubicBezTo>
                <a:cubicBezTo>
                  <a:pt x="705180" y="621129"/>
                  <a:pt x="690616" y="610792"/>
                  <a:pt x="680141" y="600057"/>
                </a:cubicBezTo>
                <a:cubicBezTo>
                  <a:pt x="672987" y="596479"/>
                  <a:pt x="672987" y="592702"/>
                  <a:pt x="672987" y="582166"/>
                </a:cubicBezTo>
                <a:cubicBezTo>
                  <a:pt x="672987" y="582166"/>
                  <a:pt x="676308" y="578389"/>
                  <a:pt x="676308" y="574810"/>
                </a:cubicBezTo>
                <a:cubicBezTo>
                  <a:pt x="676308" y="567853"/>
                  <a:pt x="676564" y="564473"/>
                  <a:pt x="680141" y="564473"/>
                </a:cubicBezTo>
                <a:cubicBezTo>
                  <a:pt x="694193" y="564473"/>
                  <a:pt x="708757" y="564473"/>
                  <a:pt x="719232" y="564473"/>
                </a:cubicBezTo>
                <a:cubicBezTo>
                  <a:pt x="722809" y="564473"/>
                  <a:pt x="733540" y="564473"/>
                  <a:pt x="737117" y="568051"/>
                </a:cubicBezTo>
                <a:cubicBezTo>
                  <a:pt x="897316" y="617749"/>
                  <a:pt x="1345718" y="692495"/>
                  <a:pt x="1548841" y="720922"/>
                </a:cubicBezTo>
                <a:cubicBezTo>
                  <a:pt x="1459671" y="678182"/>
                  <a:pt x="1349551" y="610593"/>
                  <a:pt x="1260381" y="578587"/>
                </a:cubicBezTo>
                <a:cubicBezTo>
                  <a:pt x="1310204" y="578587"/>
                  <a:pt x="1374334" y="585744"/>
                  <a:pt x="1413426" y="571630"/>
                </a:cubicBezTo>
                <a:cubicBezTo>
                  <a:pt x="1395541" y="543004"/>
                  <a:pt x="1360026" y="521733"/>
                  <a:pt x="1313781" y="507420"/>
                </a:cubicBezTo>
                <a:cubicBezTo>
                  <a:pt x="1324512" y="503842"/>
                  <a:pt x="1342397" y="496884"/>
                  <a:pt x="1349551" y="489727"/>
                </a:cubicBezTo>
                <a:cubicBezTo>
                  <a:pt x="1328089" y="486149"/>
                  <a:pt x="1314036" y="482372"/>
                  <a:pt x="1296151" y="475216"/>
                </a:cubicBezTo>
                <a:cubicBezTo>
                  <a:pt x="1328089" y="478794"/>
                  <a:pt x="1360026" y="475216"/>
                  <a:pt x="1385065" y="471637"/>
                </a:cubicBezTo>
                <a:cubicBezTo>
                  <a:pt x="1285165" y="489529"/>
                  <a:pt x="1114491" y="414783"/>
                  <a:pt x="1022000" y="397090"/>
                </a:cubicBezTo>
                <a:cubicBezTo>
                  <a:pt x="1018423" y="397090"/>
                  <a:pt x="1011013" y="396891"/>
                  <a:pt x="1004115" y="393313"/>
                </a:cubicBezTo>
                <a:cubicBezTo>
                  <a:pt x="996961" y="393313"/>
                  <a:pt x="986230" y="389735"/>
                  <a:pt x="979076" y="389735"/>
                </a:cubicBezTo>
                <a:cubicBezTo>
                  <a:pt x="975499" y="389735"/>
                  <a:pt x="975499" y="389735"/>
                  <a:pt x="975499" y="389735"/>
                </a:cubicBezTo>
                <a:cubicBezTo>
                  <a:pt x="1021744" y="400470"/>
                  <a:pt x="1071567" y="418361"/>
                  <a:pt x="1118068" y="432674"/>
                </a:cubicBezTo>
                <a:cubicBezTo>
                  <a:pt x="1039629" y="418361"/>
                  <a:pt x="961446" y="411204"/>
                  <a:pt x="886585" y="411204"/>
                </a:cubicBezTo>
                <a:cubicBezTo>
                  <a:pt x="929509" y="418162"/>
                  <a:pt x="968345" y="425319"/>
                  <a:pt x="1007692" y="439632"/>
                </a:cubicBezTo>
                <a:cubicBezTo>
                  <a:pt x="975499" y="436054"/>
                  <a:pt x="943561" y="432674"/>
                  <a:pt x="911624" y="429096"/>
                </a:cubicBezTo>
                <a:cubicBezTo>
                  <a:pt x="922355" y="432674"/>
                  <a:pt x="936663" y="432475"/>
                  <a:pt x="943561" y="439632"/>
                </a:cubicBezTo>
                <a:cubicBezTo>
                  <a:pt x="925932" y="436054"/>
                  <a:pt x="904470" y="436252"/>
                  <a:pt x="879431" y="432674"/>
                </a:cubicBezTo>
                <a:cubicBezTo>
                  <a:pt x="911624" y="439831"/>
                  <a:pt x="936407" y="443210"/>
                  <a:pt x="961446" y="450367"/>
                </a:cubicBezTo>
                <a:cubicBezTo>
                  <a:pt x="897316" y="443210"/>
                  <a:pt x="840084" y="443409"/>
                  <a:pt x="783107" y="404247"/>
                </a:cubicBezTo>
                <a:cubicBezTo>
                  <a:pt x="783107" y="404247"/>
                  <a:pt x="776209" y="386157"/>
                  <a:pt x="772632" y="379000"/>
                </a:cubicBezTo>
                <a:cubicBezTo>
                  <a:pt x="783363" y="375422"/>
                  <a:pt x="797415" y="372042"/>
                  <a:pt x="811723" y="368464"/>
                </a:cubicBezTo>
                <a:cubicBezTo>
                  <a:pt x="797415" y="364886"/>
                  <a:pt x="783363" y="364886"/>
                  <a:pt x="772632" y="361308"/>
                </a:cubicBezTo>
                <a:cubicBezTo>
                  <a:pt x="769055" y="357729"/>
                  <a:pt x="769055" y="357729"/>
                  <a:pt x="769055" y="357729"/>
                </a:cubicBezTo>
                <a:cubicBezTo>
                  <a:pt x="772632" y="357729"/>
                  <a:pt x="772632" y="354151"/>
                  <a:pt x="769055" y="354151"/>
                </a:cubicBezTo>
                <a:cubicBezTo>
                  <a:pt x="765478" y="350573"/>
                  <a:pt x="765478" y="340037"/>
                  <a:pt x="765478" y="340037"/>
                </a:cubicBezTo>
                <a:cubicBezTo>
                  <a:pt x="765478" y="336459"/>
                  <a:pt x="765478" y="336459"/>
                  <a:pt x="761901" y="332880"/>
                </a:cubicBezTo>
                <a:cubicBezTo>
                  <a:pt x="761901" y="332880"/>
                  <a:pt x="755002" y="329103"/>
                  <a:pt x="755002" y="325724"/>
                </a:cubicBezTo>
                <a:cubicBezTo>
                  <a:pt x="755002" y="325724"/>
                  <a:pt x="755002" y="325525"/>
                  <a:pt x="751425" y="321947"/>
                </a:cubicBezTo>
                <a:cubicBezTo>
                  <a:pt x="751425" y="321947"/>
                  <a:pt x="754747" y="318766"/>
                  <a:pt x="758324" y="318766"/>
                </a:cubicBezTo>
                <a:cubicBezTo>
                  <a:pt x="779786" y="322344"/>
                  <a:pt x="804825" y="325724"/>
                  <a:pt x="826031" y="329302"/>
                </a:cubicBezTo>
                <a:cubicBezTo>
                  <a:pt x="801248" y="322146"/>
                  <a:pt x="772887" y="314989"/>
                  <a:pt x="751425" y="304254"/>
                </a:cubicBezTo>
                <a:cubicBezTo>
                  <a:pt x="755002" y="300676"/>
                  <a:pt x="761901" y="300676"/>
                  <a:pt x="765478" y="297098"/>
                </a:cubicBezTo>
                <a:cubicBezTo>
                  <a:pt x="765478" y="297098"/>
                  <a:pt x="754747" y="293718"/>
                  <a:pt x="758324" y="290140"/>
                </a:cubicBezTo>
                <a:cubicBezTo>
                  <a:pt x="758324" y="283182"/>
                  <a:pt x="765478" y="275827"/>
                  <a:pt x="769055" y="268671"/>
                </a:cubicBezTo>
                <a:cubicBezTo>
                  <a:pt x="747848" y="254358"/>
                  <a:pt x="751170" y="243822"/>
                  <a:pt x="729708" y="233286"/>
                </a:cubicBezTo>
                <a:cubicBezTo>
                  <a:pt x="854392" y="226129"/>
                  <a:pt x="993384" y="286562"/>
                  <a:pt x="1132376" y="290140"/>
                </a:cubicBezTo>
                <a:cubicBezTo>
                  <a:pt x="1121645" y="286562"/>
                  <a:pt x="1110914" y="282984"/>
                  <a:pt x="1100183" y="279405"/>
                </a:cubicBezTo>
                <a:cubicBezTo>
                  <a:pt x="1043206" y="247400"/>
                  <a:pt x="957614" y="232888"/>
                  <a:pt x="893483" y="208039"/>
                </a:cubicBezTo>
                <a:cubicBezTo>
                  <a:pt x="911368" y="211617"/>
                  <a:pt x="939984" y="215394"/>
                  <a:pt x="961446" y="222352"/>
                </a:cubicBezTo>
                <a:cubicBezTo>
                  <a:pt x="932830" y="197503"/>
                  <a:pt x="893739" y="183389"/>
                  <a:pt x="858224" y="169076"/>
                </a:cubicBezTo>
                <a:cubicBezTo>
                  <a:pt x="868955" y="161919"/>
                  <a:pt x="879686" y="154564"/>
                  <a:pt x="886585" y="150986"/>
                </a:cubicBezTo>
                <a:cubicBezTo>
                  <a:pt x="872532" y="144028"/>
                  <a:pt x="861546" y="136872"/>
                  <a:pt x="843916" y="133293"/>
                </a:cubicBezTo>
                <a:cubicBezTo>
                  <a:pt x="843916" y="126137"/>
                  <a:pt x="861801" y="129914"/>
                  <a:pt x="861801" y="119179"/>
                </a:cubicBezTo>
                <a:cubicBezTo>
                  <a:pt x="851070" y="112023"/>
                  <a:pt x="843916" y="115601"/>
                  <a:pt x="833185" y="104866"/>
                </a:cubicBezTo>
                <a:cubicBezTo>
                  <a:pt x="843916" y="115601"/>
                  <a:pt x="879431" y="101288"/>
                  <a:pt x="893483" y="97710"/>
                </a:cubicBezTo>
                <a:cubicBezTo>
                  <a:pt x="893483" y="97710"/>
                  <a:pt x="893739" y="97710"/>
                  <a:pt x="886585" y="94131"/>
                </a:cubicBezTo>
                <a:cubicBezTo>
                  <a:pt x="893739" y="94131"/>
                  <a:pt x="897316" y="94131"/>
                  <a:pt x="900893" y="94131"/>
                </a:cubicBezTo>
                <a:cubicBezTo>
                  <a:pt x="897316" y="94131"/>
                  <a:pt x="897060" y="90752"/>
                  <a:pt x="893483" y="90752"/>
                </a:cubicBezTo>
                <a:cubicBezTo>
                  <a:pt x="886585" y="87174"/>
                  <a:pt x="886585" y="87174"/>
                  <a:pt x="886585" y="87174"/>
                </a:cubicBezTo>
                <a:cubicBezTo>
                  <a:pt x="886585" y="83595"/>
                  <a:pt x="886585" y="83595"/>
                  <a:pt x="883008" y="80017"/>
                </a:cubicBezTo>
                <a:cubicBezTo>
                  <a:pt x="879431" y="80017"/>
                  <a:pt x="865378" y="72861"/>
                  <a:pt x="858224" y="72861"/>
                </a:cubicBezTo>
                <a:cubicBezTo>
                  <a:pt x="854647" y="69282"/>
                  <a:pt x="851070" y="69084"/>
                  <a:pt x="847493" y="69084"/>
                </a:cubicBezTo>
                <a:cubicBezTo>
                  <a:pt x="843916" y="69084"/>
                  <a:pt x="843916" y="69084"/>
                  <a:pt x="843916" y="69084"/>
                </a:cubicBezTo>
                <a:cubicBezTo>
                  <a:pt x="836762" y="69084"/>
                  <a:pt x="829608" y="65903"/>
                  <a:pt x="818877" y="62325"/>
                </a:cubicBezTo>
                <a:cubicBezTo>
                  <a:pt x="818877" y="62325"/>
                  <a:pt x="815300" y="62126"/>
                  <a:pt x="815300" y="58746"/>
                </a:cubicBezTo>
                <a:lnTo>
                  <a:pt x="826031" y="58746"/>
                </a:lnTo>
                <a:cubicBezTo>
                  <a:pt x="826031" y="58746"/>
                  <a:pt x="826031" y="58746"/>
                  <a:pt x="829608" y="58746"/>
                </a:cubicBezTo>
                <a:cubicBezTo>
                  <a:pt x="833185" y="58746"/>
                  <a:pt x="833185" y="58548"/>
                  <a:pt x="829608" y="54969"/>
                </a:cubicBezTo>
                <a:cubicBezTo>
                  <a:pt x="826031" y="54969"/>
                  <a:pt x="818877" y="51391"/>
                  <a:pt x="811723" y="51391"/>
                </a:cubicBezTo>
                <a:cubicBezTo>
                  <a:pt x="808146" y="51391"/>
                  <a:pt x="804825" y="51391"/>
                  <a:pt x="804825" y="47813"/>
                </a:cubicBezTo>
                <a:cubicBezTo>
                  <a:pt x="804825" y="47813"/>
                  <a:pt x="808146" y="44235"/>
                  <a:pt x="811723" y="44235"/>
                </a:cubicBezTo>
                <a:cubicBezTo>
                  <a:pt x="815300" y="44235"/>
                  <a:pt x="818877" y="44235"/>
                  <a:pt x="818877" y="47813"/>
                </a:cubicBezTo>
                <a:cubicBezTo>
                  <a:pt x="826031" y="47813"/>
                  <a:pt x="833441" y="47813"/>
                  <a:pt x="837018" y="47813"/>
                </a:cubicBezTo>
                <a:cubicBezTo>
                  <a:pt x="837018" y="47813"/>
                  <a:pt x="857969" y="47813"/>
                  <a:pt x="872277" y="47813"/>
                </a:cubicBezTo>
                <a:cubicBezTo>
                  <a:pt x="950715" y="47813"/>
                  <a:pt x="1110914" y="51391"/>
                  <a:pt x="1110914" y="51391"/>
                </a:cubicBezTo>
                <a:cubicBezTo>
                  <a:pt x="1114235" y="51391"/>
                  <a:pt x="1118068" y="51391"/>
                  <a:pt x="1121645" y="51391"/>
                </a:cubicBezTo>
                <a:cubicBezTo>
                  <a:pt x="1125222" y="54969"/>
                  <a:pt x="1128799" y="51391"/>
                  <a:pt x="1128799" y="51391"/>
                </a:cubicBezTo>
                <a:cubicBezTo>
                  <a:pt x="1128799" y="47813"/>
                  <a:pt x="1128799" y="44235"/>
                  <a:pt x="1132376" y="44235"/>
                </a:cubicBezTo>
                <a:cubicBezTo>
                  <a:pt x="1135953" y="44235"/>
                  <a:pt x="1135953" y="44235"/>
                  <a:pt x="1135953" y="44235"/>
                </a:cubicBezTo>
                <a:cubicBezTo>
                  <a:pt x="1135953" y="44235"/>
                  <a:pt x="1132376" y="40656"/>
                  <a:pt x="1125222" y="40656"/>
                </a:cubicBezTo>
                <a:cubicBezTo>
                  <a:pt x="1125222" y="40656"/>
                  <a:pt x="1121645" y="40656"/>
                  <a:pt x="1118068" y="40656"/>
                </a:cubicBezTo>
                <a:cubicBezTo>
                  <a:pt x="1114491" y="40656"/>
                  <a:pt x="1107337" y="40656"/>
                  <a:pt x="1103760" y="40656"/>
                </a:cubicBezTo>
                <a:cubicBezTo>
                  <a:pt x="1082553" y="37078"/>
                  <a:pt x="1061091" y="33699"/>
                  <a:pt x="1039629" y="33699"/>
                </a:cubicBezTo>
                <a:cubicBezTo>
                  <a:pt x="1046783" y="33699"/>
                  <a:pt x="1053937" y="33699"/>
                  <a:pt x="1064668" y="30120"/>
                </a:cubicBezTo>
                <a:cubicBezTo>
                  <a:pt x="1068245" y="30120"/>
                  <a:pt x="1068245" y="30120"/>
                  <a:pt x="1064668" y="26542"/>
                </a:cubicBezTo>
                <a:cubicBezTo>
                  <a:pt x="1057514" y="26542"/>
                  <a:pt x="1050360" y="19386"/>
                  <a:pt x="1043206" y="15807"/>
                </a:cubicBezTo>
                <a:cubicBezTo>
                  <a:pt x="1037841" y="15807"/>
                  <a:pt x="1034264" y="15807"/>
                  <a:pt x="1032475" y="15807"/>
                </a:cubicBezTo>
                <a:cubicBezTo>
                  <a:pt x="1032475" y="15807"/>
                  <a:pt x="1032475" y="15807"/>
                  <a:pt x="1043206" y="12229"/>
                </a:cubicBezTo>
                <a:cubicBezTo>
                  <a:pt x="1046783" y="12229"/>
                  <a:pt x="1043206" y="5271"/>
                  <a:pt x="1046783" y="5271"/>
                </a:cubicBezTo>
                <a:cubicBezTo>
                  <a:pt x="1050360" y="1693"/>
                  <a:pt x="1064668" y="5271"/>
                  <a:pt x="1068245" y="5271"/>
                </a:cubicBezTo>
                <a:cubicBezTo>
                  <a:pt x="1068245" y="1693"/>
                  <a:pt x="1068245" y="1693"/>
                  <a:pt x="1068245" y="1693"/>
                </a:cubicBezTo>
                <a:cubicBezTo>
                  <a:pt x="1068245" y="1693"/>
                  <a:pt x="1133494" y="463"/>
                  <a:pt x="1242648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12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B11F88B-6A41-4DC2-B553-256DE6A877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r="4080"/>
          <a:stretch>
            <a:fillRect/>
          </a:stretch>
        </p:blipFill>
        <p:spPr/>
      </p:pic>
      <p:sp>
        <p:nvSpPr>
          <p:cNvPr id="15" name="TextBox 14"/>
          <p:cNvSpPr txBox="1"/>
          <p:nvPr/>
        </p:nvSpPr>
        <p:spPr>
          <a:xfrm>
            <a:off x="1218007" y="1687576"/>
            <a:ext cx="421900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Brush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Stroke Image </a:t>
            </a:r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Right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13580" y="4500919"/>
            <a:ext cx="2997957" cy="11431"/>
            <a:chOff x="1313580" y="4500919"/>
            <a:chExt cx="2997957" cy="11431"/>
          </a:xfrm>
        </p:grpSpPr>
        <p:sp>
          <p:nvSpPr>
            <p:cNvPr id="17" name="Shape 1036"/>
            <p:cNvSpPr/>
            <p:nvPr/>
          </p:nvSpPr>
          <p:spPr>
            <a:xfrm>
              <a:off x="1313580" y="450091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Shape 1037"/>
            <p:cNvSpPr/>
            <p:nvPr/>
          </p:nvSpPr>
          <p:spPr>
            <a:xfrm>
              <a:off x="1313580" y="4512350"/>
              <a:ext cx="299795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218007" y="4705636"/>
            <a:ext cx="4219002" cy="1324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YOLO heirloom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keytar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waistcoat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kickstarter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87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EB5235D-7923-461B-B2E5-9749F4D24E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31250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9000"/>
                </a:schemeClr>
              </a:gs>
              <a:gs pos="100000">
                <a:schemeClr val="tx2">
                  <a:alpha val="86000"/>
                </a:schemeClr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0" y="0"/>
            <a:ext cx="0" cy="15544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0" y="679508"/>
            <a:ext cx="0" cy="93117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25942" y="2402836"/>
            <a:ext cx="71368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50" b="1" dirty="0">
                <a:solidFill>
                  <a:schemeClr val="bg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Abstract Shapes</a:t>
            </a:r>
          </a:p>
          <a:p>
            <a:pPr algn="ctr"/>
            <a:r>
              <a:rPr lang="en-US" sz="5750" b="1" dirty="0">
                <a:solidFill>
                  <a:schemeClr val="bg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Image Placeholders</a:t>
            </a:r>
          </a:p>
        </p:txBody>
      </p:sp>
      <p:sp>
        <p:nvSpPr>
          <p:cNvPr id="15" name="Полилиния 24"/>
          <p:cNvSpPr/>
          <p:nvPr/>
        </p:nvSpPr>
        <p:spPr>
          <a:xfrm>
            <a:off x="5449164" y="4347378"/>
            <a:ext cx="1293673" cy="360529"/>
          </a:xfrm>
          <a:custGeom>
            <a:avLst/>
            <a:gdLst>
              <a:gd name="connsiteX0" fmla="*/ 359569 w 2559383"/>
              <a:gd name="connsiteY0" fmla="*/ 0 h 719138"/>
              <a:gd name="connsiteX1" fmla="*/ 364324 w 2559383"/>
              <a:gd name="connsiteY1" fmla="*/ 479 h 719138"/>
              <a:gd name="connsiteX2" fmla="*/ 364324 w 2559383"/>
              <a:gd name="connsiteY2" fmla="*/ 0 h 719138"/>
              <a:gd name="connsiteX3" fmla="*/ 2185911 w 2559383"/>
              <a:gd name="connsiteY3" fmla="*/ 0 h 719138"/>
              <a:gd name="connsiteX4" fmla="*/ 2185911 w 2559383"/>
              <a:gd name="connsiteY4" fmla="*/ 1402 h 719138"/>
              <a:gd name="connsiteX5" fmla="*/ 2199814 w 2559383"/>
              <a:gd name="connsiteY5" fmla="*/ 0 h 719138"/>
              <a:gd name="connsiteX6" fmla="*/ 2559383 w 2559383"/>
              <a:gd name="connsiteY6" fmla="*/ 359569 h 719138"/>
              <a:gd name="connsiteX7" fmla="*/ 2199814 w 2559383"/>
              <a:gd name="connsiteY7" fmla="*/ 719138 h 719138"/>
              <a:gd name="connsiteX8" fmla="*/ 2185911 w 2559383"/>
              <a:gd name="connsiteY8" fmla="*/ 717736 h 719138"/>
              <a:gd name="connsiteX9" fmla="*/ 2185911 w 2559383"/>
              <a:gd name="connsiteY9" fmla="*/ 719138 h 719138"/>
              <a:gd name="connsiteX10" fmla="*/ 364324 w 2559383"/>
              <a:gd name="connsiteY10" fmla="*/ 719138 h 719138"/>
              <a:gd name="connsiteX11" fmla="*/ 364324 w 2559383"/>
              <a:gd name="connsiteY11" fmla="*/ 718659 h 719138"/>
              <a:gd name="connsiteX12" fmla="*/ 359569 w 2559383"/>
              <a:gd name="connsiteY12" fmla="*/ 719138 h 719138"/>
              <a:gd name="connsiteX13" fmla="*/ 0 w 2559383"/>
              <a:gd name="connsiteY13" fmla="*/ 359569 h 719138"/>
              <a:gd name="connsiteX14" fmla="*/ 359569 w 2559383"/>
              <a:gd name="connsiteY14" fmla="*/ 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9383" h="719138">
                <a:moveTo>
                  <a:pt x="359569" y="0"/>
                </a:moveTo>
                <a:lnTo>
                  <a:pt x="364324" y="479"/>
                </a:lnTo>
                <a:lnTo>
                  <a:pt x="364324" y="0"/>
                </a:lnTo>
                <a:lnTo>
                  <a:pt x="2185911" y="0"/>
                </a:lnTo>
                <a:lnTo>
                  <a:pt x="2185911" y="1402"/>
                </a:lnTo>
                <a:lnTo>
                  <a:pt x="2199814" y="0"/>
                </a:lnTo>
                <a:cubicBezTo>
                  <a:pt x="2398398" y="0"/>
                  <a:pt x="2559383" y="160985"/>
                  <a:pt x="2559383" y="359569"/>
                </a:cubicBezTo>
                <a:cubicBezTo>
                  <a:pt x="2559383" y="558153"/>
                  <a:pt x="2398398" y="719138"/>
                  <a:pt x="2199814" y="719138"/>
                </a:cubicBezTo>
                <a:lnTo>
                  <a:pt x="2185911" y="717736"/>
                </a:lnTo>
                <a:lnTo>
                  <a:pt x="2185911" y="719138"/>
                </a:lnTo>
                <a:lnTo>
                  <a:pt x="364324" y="719138"/>
                </a:lnTo>
                <a:lnTo>
                  <a:pt x="364324" y="718659"/>
                </a:lnTo>
                <a:lnTo>
                  <a:pt x="359569" y="719138"/>
                </a:lnTo>
                <a:cubicBezTo>
                  <a:pt x="160985" y="719138"/>
                  <a:pt x="0" y="558153"/>
                  <a:pt x="0" y="359569"/>
                </a:cubicBezTo>
                <a:cubicBezTo>
                  <a:pt x="0" y="160985"/>
                  <a:pt x="160985" y="0"/>
                  <a:pt x="3595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2" b="0" dirty="0">
                <a:solidFill>
                  <a:schemeClr val="tx2"/>
                </a:solidFill>
              </a:rPr>
              <a:t>Take A Look</a:t>
            </a:r>
          </a:p>
        </p:txBody>
      </p:sp>
    </p:spTree>
    <p:extLst>
      <p:ext uri="{BB962C8B-B14F-4D97-AF65-F5344CB8AC3E}">
        <p14:creationId xmlns:p14="http://schemas.microsoft.com/office/powerpoint/2010/main" val="129728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893" y="0"/>
            <a:ext cx="12712634" cy="3754315"/>
          </a:xfrm>
          <a:custGeom>
            <a:avLst/>
            <a:gdLst>
              <a:gd name="connsiteX0" fmla="*/ 0 w 12188107"/>
              <a:gd name="connsiteY0" fmla="*/ 0 h 3599411"/>
              <a:gd name="connsiteX1" fmla="*/ 12188107 w 12188107"/>
              <a:gd name="connsiteY1" fmla="*/ 0 h 3599411"/>
              <a:gd name="connsiteX2" fmla="*/ 0 w 12188107"/>
              <a:gd name="connsiteY2" fmla="*/ 0 h 35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8107" h="3599411">
                <a:moveTo>
                  <a:pt x="0" y="0"/>
                </a:moveTo>
                <a:lnTo>
                  <a:pt x="12188107" y="0"/>
                </a:lnTo>
                <a:cubicBezTo>
                  <a:pt x="12188107" y="0"/>
                  <a:pt x="0" y="809867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0C8D3D5-CF6D-4F86-A063-591B2B8D0B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6" b="27856"/>
          <a:stretch>
            <a:fillRect/>
          </a:stretch>
        </p:blipFill>
        <p:spPr/>
      </p:pic>
      <p:sp>
        <p:nvSpPr>
          <p:cNvPr id="9" name="Subtitle 2"/>
          <p:cNvSpPr txBox="1">
            <a:spLocks/>
          </p:cNvSpPr>
          <p:nvPr/>
        </p:nvSpPr>
        <p:spPr>
          <a:xfrm>
            <a:off x="6094053" y="4488087"/>
            <a:ext cx="5571960" cy="1607410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Hashtag fashion axe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fingerstache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, everyday carry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shoreditch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pinterest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 umami authentic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brooklyn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 YOLO heirloom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keytar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 waistcoat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kickstarter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Hashtag fashion axe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fingerstache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, everyday carry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shoreditch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pinterest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 umami authentic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brooklyn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 YOLO heirloom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keytar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 waistcoat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kickstarter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4141" y="4310393"/>
            <a:ext cx="50519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Abstract 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Image Shape</a:t>
            </a:r>
          </a:p>
        </p:txBody>
      </p:sp>
    </p:spTree>
    <p:extLst>
      <p:ext uri="{BB962C8B-B14F-4D97-AF65-F5344CB8AC3E}">
        <p14:creationId xmlns:p14="http://schemas.microsoft.com/office/powerpoint/2010/main" val="28981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632081" y="0"/>
            <a:ext cx="6559919" cy="7077808"/>
          </a:xfrm>
          <a:custGeom>
            <a:avLst/>
            <a:gdLst>
              <a:gd name="connsiteX0" fmla="*/ 6356195 w 6356195"/>
              <a:gd name="connsiteY0" fmla="*/ 0 h 6858000"/>
              <a:gd name="connsiteX1" fmla="*/ 6356195 w 6356195"/>
              <a:gd name="connsiteY1" fmla="*/ 6858000 h 6858000"/>
              <a:gd name="connsiteX2" fmla="*/ 6356195 w 6356195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6195" h="6858000">
                <a:moveTo>
                  <a:pt x="6356195" y="0"/>
                </a:moveTo>
                <a:lnTo>
                  <a:pt x="6356195" y="6858000"/>
                </a:lnTo>
                <a:cubicBezTo>
                  <a:pt x="6356195" y="6858000"/>
                  <a:pt x="-7945245" y="0"/>
                  <a:pt x="63561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12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F39E28D-3B85-487C-AD03-873E6D4457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5" r="19105"/>
          <a:stretch>
            <a:fillRect/>
          </a:stretch>
        </p:blipFill>
        <p:spPr/>
      </p:pic>
      <p:sp>
        <p:nvSpPr>
          <p:cNvPr id="22" name="TextBox 21"/>
          <p:cNvSpPr txBox="1"/>
          <p:nvPr/>
        </p:nvSpPr>
        <p:spPr>
          <a:xfrm>
            <a:off x="1218007" y="1687576"/>
            <a:ext cx="421900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Abstract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Shape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Image </a:t>
            </a:r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Right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313580" y="4500919"/>
            <a:ext cx="2997957" cy="11431"/>
            <a:chOff x="1313580" y="4500919"/>
            <a:chExt cx="2997957" cy="11431"/>
          </a:xfrm>
        </p:grpSpPr>
        <p:sp>
          <p:nvSpPr>
            <p:cNvPr id="24" name="Shape 1036"/>
            <p:cNvSpPr/>
            <p:nvPr/>
          </p:nvSpPr>
          <p:spPr>
            <a:xfrm>
              <a:off x="1313580" y="450091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Shape 1037"/>
            <p:cNvSpPr/>
            <p:nvPr/>
          </p:nvSpPr>
          <p:spPr>
            <a:xfrm>
              <a:off x="1313580" y="4512350"/>
              <a:ext cx="299795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218007" y="4682773"/>
            <a:ext cx="3938609" cy="1324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YOLO heirloom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keytar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waistcoat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kickstarter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 flipH="1">
            <a:off x="0" y="0"/>
            <a:ext cx="6559919" cy="7077808"/>
          </a:xfrm>
          <a:custGeom>
            <a:avLst/>
            <a:gdLst>
              <a:gd name="connsiteX0" fmla="*/ 6356195 w 6356195"/>
              <a:gd name="connsiteY0" fmla="*/ 0 h 6858000"/>
              <a:gd name="connsiteX1" fmla="*/ 6356195 w 6356195"/>
              <a:gd name="connsiteY1" fmla="*/ 6858000 h 6858000"/>
              <a:gd name="connsiteX2" fmla="*/ 6356195 w 6356195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6195" h="6858000">
                <a:moveTo>
                  <a:pt x="6356195" y="0"/>
                </a:moveTo>
                <a:lnTo>
                  <a:pt x="6356195" y="6858000"/>
                </a:lnTo>
                <a:cubicBezTo>
                  <a:pt x="6356195" y="6858000"/>
                  <a:pt x="-7945245" y="0"/>
                  <a:pt x="63561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1580453" y="-2"/>
            <a:ext cx="11431" cy="1195442"/>
            <a:chOff x="616453" y="-2"/>
            <a:chExt cx="11431" cy="1195442"/>
          </a:xfrm>
        </p:grpSpPr>
        <p:sp>
          <p:nvSpPr>
            <p:cNvPr id="19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757159" y="1687576"/>
            <a:ext cx="421900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Abstract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Placeholder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Image </a:t>
            </a:r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Left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852732" y="4500919"/>
            <a:ext cx="2997957" cy="11431"/>
            <a:chOff x="1313580" y="4500919"/>
            <a:chExt cx="2997957" cy="11431"/>
          </a:xfrm>
        </p:grpSpPr>
        <p:sp>
          <p:nvSpPr>
            <p:cNvPr id="24" name="Shape 1036"/>
            <p:cNvSpPr/>
            <p:nvPr/>
          </p:nvSpPr>
          <p:spPr>
            <a:xfrm>
              <a:off x="1313580" y="450091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Shape 1037"/>
            <p:cNvSpPr/>
            <p:nvPr/>
          </p:nvSpPr>
          <p:spPr>
            <a:xfrm>
              <a:off x="1313580" y="4512350"/>
              <a:ext cx="299795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757159" y="4705636"/>
            <a:ext cx="4219002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YOLO heirloom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keytar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waistcoat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kickstarter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792CDA4-C2B8-4153-A479-8C61EF6D5C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140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33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74988" y="-1"/>
            <a:ext cx="12700362" cy="5811715"/>
          </a:xfrm>
          <a:custGeom>
            <a:avLst/>
            <a:gdLst>
              <a:gd name="connsiteX0" fmla="*/ 0 w 12266988"/>
              <a:gd name="connsiteY0" fmla="*/ 0 h 5613402"/>
              <a:gd name="connsiteX1" fmla="*/ 12266988 w 12266988"/>
              <a:gd name="connsiteY1" fmla="*/ 0 h 5613402"/>
              <a:gd name="connsiteX2" fmla="*/ 0 w 12266988"/>
              <a:gd name="connsiteY2" fmla="*/ 0 h 561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66988" h="5613402">
                <a:moveTo>
                  <a:pt x="0" y="0"/>
                </a:moveTo>
                <a:lnTo>
                  <a:pt x="12266988" y="0"/>
                </a:lnTo>
                <a:cubicBezTo>
                  <a:pt x="12266988" y="0"/>
                  <a:pt x="0" y="12630155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18146" y="4313051"/>
            <a:ext cx="50519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Abstract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Placeholder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8408BFF5-DA81-43CC-BDC1-F740A943FA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6" b="347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9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8901696" y="2427966"/>
            <a:ext cx="2671591" cy="223471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2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781815" y="2427966"/>
            <a:ext cx="2671591" cy="223471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2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2169" y="2427966"/>
            <a:ext cx="2671591" cy="223471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2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39559" y="4942923"/>
            <a:ext cx="2860199" cy="989900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YOLO.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858103" y="4942923"/>
            <a:ext cx="2860199" cy="989900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YOLO.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8914951" y="4942923"/>
            <a:ext cx="2860199" cy="989900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YOLO.</a:t>
            </a:r>
            <a:endParaRPr lang="en-US" sz="1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43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118253" y="408124"/>
            <a:ext cx="755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3046DAD-E48E-4D7D-89A6-94DA1D37AF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5" t="-503" r="5764" b="503"/>
          <a:stretch/>
        </p:blipFill>
        <p:spPr>
          <a:xfrm>
            <a:off x="622169" y="2247285"/>
            <a:ext cx="2671591" cy="2234714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1C5518E-147A-4E32-80D3-F37497265ED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r="1012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831DAD9-C82A-43B2-B6AF-531F274477F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-550" r="5192" b="550"/>
          <a:stretch/>
        </p:blipFill>
        <p:spPr>
          <a:xfrm>
            <a:off x="8914951" y="2247285"/>
            <a:ext cx="2671591" cy="2234714"/>
          </a:xfrm>
        </p:spPr>
      </p:pic>
      <p:grpSp>
        <p:nvGrpSpPr>
          <p:cNvPr id="16" name="Group 15"/>
          <p:cNvGrpSpPr/>
          <p:nvPr/>
        </p:nvGrpSpPr>
        <p:grpSpPr>
          <a:xfrm>
            <a:off x="10609897" y="3492099"/>
            <a:ext cx="989900" cy="989900"/>
            <a:chOff x="9522370" y="672621"/>
            <a:chExt cx="989900" cy="989900"/>
          </a:xfrm>
        </p:grpSpPr>
        <p:grpSp>
          <p:nvGrpSpPr>
            <p:cNvPr id="17" name="Group 16"/>
            <p:cNvGrpSpPr/>
            <p:nvPr/>
          </p:nvGrpSpPr>
          <p:grpSpPr>
            <a:xfrm>
              <a:off x="9522370" y="672621"/>
              <a:ext cx="989900" cy="989900"/>
              <a:chOff x="6518247" y="1971413"/>
              <a:chExt cx="989900" cy="9899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518247" y="1971413"/>
                <a:ext cx="989900" cy="989900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601717" y="2054883"/>
                <a:ext cx="822960" cy="822960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693157" y="2146323"/>
                <a:ext cx="640080" cy="6400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Shape 2556"/>
            <p:cNvSpPr/>
            <p:nvPr/>
          </p:nvSpPr>
          <p:spPr>
            <a:xfrm>
              <a:off x="9877656" y="102877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874" y="5396"/>
                  </a:moveTo>
                  <a:cubicBezTo>
                    <a:pt x="11493" y="5396"/>
                    <a:pt x="11166" y="5519"/>
                    <a:pt x="10894" y="5766"/>
                  </a:cubicBezTo>
                  <a:cubicBezTo>
                    <a:pt x="10621" y="6013"/>
                    <a:pt x="10484" y="6310"/>
                    <a:pt x="10484" y="6658"/>
                  </a:cubicBezTo>
                  <a:cubicBezTo>
                    <a:pt x="10484" y="7005"/>
                    <a:pt x="10621" y="7301"/>
                    <a:pt x="10894" y="7545"/>
                  </a:cubicBezTo>
                  <a:cubicBezTo>
                    <a:pt x="11166" y="7790"/>
                    <a:pt x="11493" y="7912"/>
                    <a:pt x="11874" y="7912"/>
                  </a:cubicBezTo>
                  <a:cubicBezTo>
                    <a:pt x="12255" y="7912"/>
                    <a:pt x="12581" y="7790"/>
                    <a:pt x="12852" y="7545"/>
                  </a:cubicBezTo>
                  <a:cubicBezTo>
                    <a:pt x="13122" y="7301"/>
                    <a:pt x="13257" y="7005"/>
                    <a:pt x="13257" y="6658"/>
                  </a:cubicBezTo>
                  <a:cubicBezTo>
                    <a:pt x="13257" y="6310"/>
                    <a:pt x="13122" y="6013"/>
                    <a:pt x="12852" y="5766"/>
                  </a:cubicBezTo>
                  <a:cubicBezTo>
                    <a:pt x="12581" y="5519"/>
                    <a:pt x="12255" y="5396"/>
                    <a:pt x="11874" y="5396"/>
                  </a:cubicBezTo>
                  <a:moveTo>
                    <a:pt x="12242" y="15228"/>
                  </a:moveTo>
                  <a:cubicBezTo>
                    <a:pt x="11942" y="15228"/>
                    <a:pt x="11730" y="15180"/>
                    <a:pt x="11608" y="15083"/>
                  </a:cubicBezTo>
                  <a:cubicBezTo>
                    <a:pt x="11486" y="14987"/>
                    <a:pt x="11425" y="14807"/>
                    <a:pt x="11425" y="14542"/>
                  </a:cubicBezTo>
                  <a:cubicBezTo>
                    <a:pt x="11425" y="14436"/>
                    <a:pt x="11444" y="14281"/>
                    <a:pt x="11482" y="14076"/>
                  </a:cubicBezTo>
                  <a:cubicBezTo>
                    <a:pt x="11519" y="13870"/>
                    <a:pt x="11562" y="13687"/>
                    <a:pt x="11609" y="13527"/>
                  </a:cubicBezTo>
                  <a:lnTo>
                    <a:pt x="12189" y="11532"/>
                  </a:lnTo>
                  <a:cubicBezTo>
                    <a:pt x="12246" y="11349"/>
                    <a:pt x="12284" y="11148"/>
                    <a:pt x="12306" y="10929"/>
                  </a:cubicBezTo>
                  <a:cubicBezTo>
                    <a:pt x="12327" y="10709"/>
                    <a:pt x="12337" y="10557"/>
                    <a:pt x="12337" y="10469"/>
                  </a:cubicBezTo>
                  <a:cubicBezTo>
                    <a:pt x="12337" y="10049"/>
                    <a:pt x="12185" y="9707"/>
                    <a:pt x="11882" y="9444"/>
                  </a:cubicBezTo>
                  <a:cubicBezTo>
                    <a:pt x="11578" y="9182"/>
                    <a:pt x="11146" y="9050"/>
                    <a:pt x="10586" y="9050"/>
                  </a:cubicBezTo>
                  <a:cubicBezTo>
                    <a:pt x="10275" y="9050"/>
                    <a:pt x="9945" y="9104"/>
                    <a:pt x="9597" y="9211"/>
                  </a:cubicBezTo>
                  <a:cubicBezTo>
                    <a:pt x="9248" y="9319"/>
                    <a:pt x="8884" y="9448"/>
                    <a:pt x="8502" y="9599"/>
                  </a:cubicBezTo>
                  <a:lnTo>
                    <a:pt x="8347" y="10216"/>
                  </a:lnTo>
                  <a:cubicBezTo>
                    <a:pt x="8460" y="10175"/>
                    <a:pt x="8595" y="10131"/>
                    <a:pt x="8753" y="10085"/>
                  </a:cubicBezTo>
                  <a:cubicBezTo>
                    <a:pt x="8911" y="10040"/>
                    <a:pt x="9066" y="10017"/>
                    <a:pt x="9217" y="10017"/>
                  </a:cubicBezTo>
                  <a:cubicBezTo>
                    <a:pt x="9524" y="10017"/>
                    <a:pt x="9731" y="10068"/>
                    <a:pt x="9839" y="10168"/>
                  </a:cubicBezTo>
                  <a:cubicBezTo>
                    <a:pt x="9948" y="10269"/>
                    <a:pt x="10002" y="10447"/>
                    <a:pt x="10002" y="10703"/>
                  </a:cubicBezTo>
                  <a:cubicBezTo>
                    <a:pt x="10002" y="10844"/>
                    <a:pt x="9985" y="11001"/>
                    <a:pt x="9949" y="11172"/>
                  </a:cubicBezTo>
                  <a:cubicBezTo>
                    <a:pt x="9914" y="11343"/>
                    <a:pt x="9870" y="11526"/>
                    <a:pt x="9818" y="11717"/>
                  </a:cubicBezTo>
                  <a:lnTo>
                    <a:pt x="9235" y="13719"/>
                  </a:lnTo>
                  <a:cubicBezTo>
                    <a:pt x="9184" y="13929"/>
                    <a:pt x="9146" y="14118"/>
                    <a:pt x="9123" y="14285"/>
                  </a:cubicBezTo>
                  <a:cubicBezTo>
                    <a:pt x="9100" y="14451"/>
                    <a:pt x="9088" y="14615"/>
                    <a:pt x="9088" y="14775"/>
                  </a:cubicBezTo>
                  <a:cubicBezTo>
                    <a:pt x="9088" y="15186"/>
                    <a:pt x="9244" y="15526"/>
                    <a:pt x="9556" y="15793"/>
                  </a:cubicBezTo>
                  <a:cubicBezTo>
                    <a:pt x="9869" y="16060"/>
                    <a:pt x="10308" y="16194"/>
                    <a:pt x="10872" y="16194"/>
                  </a:cubicBezTo>
                  <a:cubicBezTo>
                    <a:pt x="11239" y="16194"/>
                    <a:pt x="11561" y="16147"/>
                    <a:pt x="11839" y="16053"/>
                  </a:cubicBezTo>
                  <a:cubicBezTo>
                    <a:pt x="12117" y="15960"/>
                    <a:pt x="12488" y="15824"/>
                    <a:pt x="12954" y="15645"/>
                  </a:cubicBezTo>
                  <a:lnTo>
                    <a:pt x="13109" y="15028"/>
                  </a:lnTo>
                  <a:cubicBezTo>
                    <a:pt x="13029" y="15065"/>
                    <a:pt x="12900" y="15107"/>
                    <a:pt x="12721" y="15155"/>
                  </a:cubicBezTo>
                  <a:cubicBezTo>
                    <a:pt x="12543" y="15204"/>
                    <a:pt x="12383" y="15228"/>
                    <a:pt x="12242" y="1522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09858" y="3479987"/>
            <a:ext cx="989900" cy="989900"/>
            <a:chOff x="7035286" y="672621"/>
            <a:chExt cx="989900" cy="989900"/>
          </a:xfrm>
        </p:grpSpPr>
        <p:grpSp>
          <p:nvGrpSpPr>
            <p:cNvPr id="23" name="Group 22"/>
            <p:cNvGrpSpPr/>
            <p:nvPr/>
          </p:nvGrpSpPr>
          <p:grpSpPr>
            <a:xfrm>
              <a:off x="7035286" y="672621"/>
              <a:ext cx="989900" cy="989900"/>
              <a:chOff x="6518247" y="1971413"/>
              <a:chExt cx="989900" cy="9899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518247" y="1971413"/>
                <a:ext cx="989900" cy="989900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601717" y="2054883"/>
                <a:ext cx="822960" cy="822960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693157" y="2146323"/>
                <a:ext cx="640080" cy="6400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Shape 2593"/>
            <p:cNvSpPr/>
            <p:nvPr/>
          </p:nvSpPr>
          <p:spPr>
            <a:xfrm>
              <a:off x="7390572" y="103499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8095"/>
                  </a:moveTo>
                  <a:lnTo>
                    <a:pt x="20091" y="8640"/>
                  </a:lnTo>
                  <a:cubicBezTo>
                    <a:pt x="19294" y="8426"/>
                    <a:pt x="18482" y="8322"/>
                    <a:pt x="17675" y="8322"/>
                  </a:cubicBezTo>
                  <a:lnTo>
                    <a:pt x="17150" y="7377"/>
                  </a:lnTo>
                  <a:cubicBezTo>
                    <a:pt x="17052" y="7203"/>
                    <a:pt x="16911" y="7035"/>
                    <a:pt x="16741" y="6937"/>
                  </a:cubicBezTo>
                  <a:cubicBezTo>
                    <a:pt x="16601" y="6856"/>
                    <a:pt x="16442" y="6822"/>
                    <a:pt x="16268" y="6868"/>
                  </a:cubicBezTo>
                  <a:lnTo>
                    <a:pt x="13487" y="7613"/>
                  </a:lnTo>
                  <a:cubicBezTo>
                    <a:pt x="13102" y="7716"/>
                    <a:pt x="12995" y="8125"/>
                    <a:pt x="12977" y="8495"/>
                  </a:cubicBezTo>
                  <a:lnTo>
                    <a:pt x="12996" y="9570"/>
                  </a:lnTo>
                  <a:cubicBezTo>
                    <a:pt x="12293" y="9973"/>
                    <a:pt x="11639" y="10471"/>
                    <a:pt x="11053" y="11057"/>
                  </a:cubicBezTo>
                  <a:lnTo>
                    <a:pt x="10023" y="10762"/>
                  </a:lnTo>
                  <a:cubicBezTo>
                    <a:pt x="9673" y="10664"/>
                    <a:pt x="9239" y="10682"/>
                    <a:pt x="9040" y="11026"/>
                  </a:cubicBezTo>
                  <a:lnTo>
                    <a:pt x="7600" y="13520"/>
                  </a:lnTo>
                  <a:cubicBezTo>
                    <a:pt x="7401" y="13864"/>
                    <a:pt x="7614" y="14229"/>
                    <a:pt x="7863" y="14504"/>
                  </a:cubicBezTo>
                  <a:lnTo>
                    <a:pt x="8633" y="15248"/>
                  </a:lnTo>
                  <a:cubicBezTo>
                    <a:pt x="8419" y="16049"/>
                    <a:pt x="8315" y="16864"/>
                    <a:pt x="8317" y="17674"/>
                  </a:cubicBezTo>
                  <a:lnTo>
                    <a:pt x="7377" y="18196"/>
                  </a:lnTo>
                  <a:cubicBezTo>
                    <a:pt x="7060" y="18373"/>
                    <a:pt x="6765" y="18693"/>
                    <a:pt x="6868" y="19077"/>
                  </a:cubicBezTo>
                  <a:lnTo>
                    <a:pt x="7281" y="20619"/>
                  </a:lnTo>
                  <a:lnTo>
                    <a:pt x="1964" y="20619"/>
                  </a:lnTo>
                  <a:cubicBezTo>
                    <a:pt x="1422" y="20619"/>
                    <a:pt x="982" y="20178"/>
                    <a:pt x="982" y="19636"/>
                  </a:cubicBezTo>
                  <a:lnTo>
                    <a:pt x="982" y="11291"/>
                  </a:lnTo>
                  <a:lnTo>
                    <a:pt x="1931" y="11291"/>
                  </a:lnTo>
                  <a:cubicBezTo>
                    <a:pt x="2328" y="11291"/>
                    <a:pt x="2538" y="10924"/>
                    <a:pt x="2651" y="10571"/>
                  </a:cubicBezTo>
                  <a:lnTo>
                    <a:pt x="2913" y="9523"/>
                  </a:lnTo>
                  <a:cubicBezTo>
                    <a:pt x="3711" y="9310"/>
                    <a:pt x="4466" y="8993"/>
                    <a:pt x="5164" y="8590"/>
                  </a:cubicBezTo>
                  <a:lnTo>
                    <a:pt x="6091" y="9146"/>
                  </a:lnTo>
                  <a:cubicBezTo>
                    <a:pt x="6275" y="9241"/>
                    <a:pt x="6484" y="9317"/>
                    <a:pt x="6681" y="9317"/>
                  </a:cubicBezTo>
                  <a:cubicBezTo>
                    <a:pt x="6837" y="9317"/>
                    <a:pt x="6985" y="9270"/>
                    <a:pt x="7110" y="9146"/>
                  </a:cubicBezTo>
                  <a:lnTo>
                    <a:pt x="9146" y="7109"/>
                  </a:lnTo>
                  <a:cubicBezTo>
                    <a:pt x="9427" y="6828"/>
                    <a:pt x="9332" y="6404"/>
                    <a:pt x="9146" y="6091"/>
                  </a:cubicBezTo>
                  <a:lnTo>
                    <a:pt x="8593" y="5169"/>
                  </a:lnTo>
                  <a:cubicBezTo>
                    <a:pt x="8999" y="4469"/>
                    <a:pt x="9317" y="3711"/>
                    <a:pt x="9531" y="2911"/>
                  </a:cubicBezTo>
                  <a:lnTo>
                    <a:pt x="10571" y="2651"/>
                  </a:lnTo>
                  <a:cubicBezTo>
                    <a:pt x="10924" y="2538"/>
                    <a:pt x="11291" y="2328"/>
                    <a:pt x="11291" y="1931"/>
                  </a:cubicBezTo>
                  <a:lnTo>
                    <a:pt x="11291" y="982"/>
                  </a:lnTo>
                  <a:lnTo>
                    <a:pt x="19636" y="982"/>
                  </a:lnTo>
                  <a:cubicBezTo>
                    <a:pt x="20178" y="982"/>
                    <a:pt x="20618" y="1421"/>
                    <a:pt x="20618" y="1964"/>
                  </a:cubicBezTo>
                  <a:cubicBezTo>
                    <a:pt x="20618" y="1964"/>
                    <a:pt x="20618" y="8095"/>
                    <a:pt x="20618" y="8095"/>
                  </a:cubicBezTo>
                  <a:close/>
                  <a:moveTo>
                    <a:pt x="20618" y="12594"/>
                  </a:moveTo>
                  <a:cubicBezTo>
                    <a:pt x="19750" y="12088"/>
                    <a:pt x="18750" y="11782"/>
                    <a:pt x="17673" y="11782"/>
                  </a:cubicBezTo>
                  <a:cubicBezTo>
                    <a:pt x="14419" y="11782"/>
                    <a:pt x="11782" y="14419"/>
                    <a:pt x="11782" y="17673"/>
                  </a:cubicBezTo>
                  <a:cubicBezTo>
                    <a:pt x="11782" y="18751"/>
                    <a:pt x="12088" y="19750"/>
                    <a:pt x="12594" y="20619"/>
                  </a:cubicBezTo>
                  <a:lnTo>
                    <a:pt x="8298" y="20619"/>
                  </a:lnTo>
                  <a:lnTo>
                    <a:pt x="7875" y="19042"/>
                  </a:lnTo>
                  <a:lnTo>
                    <a:pt x="8794" y="18532"/>
                  </a:lnTo>
                  <a:cubicBezTo>
                    <a:pt x="9106" y="18358"/>
                    <a:pt x="9299" y="18028"/>
                    <a:pt x="9299" y="17671"/>
                  </a:cubicBezTo>
                  <a:cubicBezTo>
                    <a:pt x="9298" y="16938"/>
                    <a:pt x="9392" y="16208"/>
                    <a:pt x="9582" y="15502"/>
                  </a:cubicBezTo>
                  <a:cubicBezTo>
                    <a:pt x="9674" y="15158"/>
                    <a:pt x="9572" y="14791"/>
                    <a:pt x="9316" y="14543"/>
                  </a:cubicBezTo>
                  <a:lnTo>
                    <a:pt x="8572" y="13823"/>
                  </a:lnTo>
                  <a:cubicBezTo>
                    <a:pt x="8569" y="13820"/>
                    <a:pt x="8566" y="13817"/>
                    <a:pt x="8564" y="13813"/>
                  </a:cubicBezTo>
                  <a:lnTo>
                    <a:pt x="9776" y="11713"/>
                  </a:lnTo>
                  <a:lnTo>
                    <a:pt x="10783" y="12001"/>
                  </a:lnTo>
                  <a:cubicBezTo>
                    <a:pt x="11126" y="12099"/>
                    <a:pt x="11495" y="12003"/>
                    <a:pt x="11748" y="11751"/>
                  </a:cubicBezTo>
                  <a:cubicBezTo>
                    <a:pt x="12264" y="11234"/>
                    <a:pt x="12848" y="10787"/>
                    <a:pt x="13485" y="10421"/>
                  </a:cubicBezTo>
                  <a:cubicBezTo>
                    <a:pt x="13794" y="10243"/>
                    <a:pt x="13983" y="9911"/>
                    <a:pt x="13977" y="9554"/>
                  </a:cubicBezTo>
                  <a:lnTo>
                    <a:pt x="13960" y="8514"/>
                  </a:lnTo>
                  <a:lnTo>
                    <a:pt x="13960" y="8503"/>
                  </a:lnTo>
                  <a:lnTo>
                    <a:pt x="16304" y="7875"/>
                  </a:lnTo>
                  <a:lnTo>
                    <a:pt x="16817" y="8799"/>
                  </a:lnTo>
                  <a:cubicBezTo>
                    <a:pt x="16905" y="8958"/>
                    <a:pt x="17032" y="9085"/>
                    <a:pt x="17184" y="9172"/>
                  </a:cubicBezTo>
                  <a:cubicBezTo>
                    <a:pt x="17330" y="9257"/>
                    <a:pt x="17499" y="9304"/>
                    <a:pt x="17675" y="9304"/>
                  </a:cubicBezTo>
                  <a:cubicBezTo>
                    <a:pt x="18407" y="9304"/>
                    <a:pt x="19135" y="9399"/>
                    <a:pt x="19837" y="9589"/>
                  </a:cubicBezTo>
                  <a:cubicBezTo>
                    <a:pt x="20106" y="9660"/>
                    <a:pt x="20389" y="9611"/>
                    <a:pt x="20618" y="9464"/>
                  </a:cubicBezTo>
                  <a:cubicBezTo>
                    <a:pt x="20618" y="9464"/>
                    <a:pt x="20618" y="12594"/>
                    <a:pt x="20618" y="12594"/>
                  </a:cubicBezTo>
                  <a:close/>
                  <a:moveTo>
                    <a:pt x="20618" y="15475"/>
                  </a:moveTo>
                  <a:lnTo>
                    <a:pt x="19093" y="16323"/>
                  </a:lnTo>
                  <a:cubicBezTo>
                    <a:pt x="18735" y="15946"/>
                    <a:pt x="18233" y="15709"/>
                    <a:pt x="17673" y="15709"/>
                  </a:cubicBezTo>
                  <a:cubicBezTo>
                    <a:pt x="17113" y="15709"/>
                    <a:pt x="16610" y="15946"/>
                    <a:pt x="16253" y="16323"/>
                  </a:cubicBezTo>
                  <a:lnTo>
                    <a:pt x="13643" y="14873"/>
                  </a:lnTo>
                  <a:cubicBezTo>
                    <a:pt x="14530" y="13599"/>
                    <a:pt x="16003" y="12764"/>
                    <a:pt x="17673" y="12764"/>
                  </a:cubicBezTo>
                  <a:cubicBezTo>
                    <a:pt x="18783" y="12764"/>
                    <a:pt x="19798" y="13141"/>
                    <a:pt x="20618" y="13764"/>
                  </a:cubicBezTo>
                  <a:cubicBezTo>
                    <a:pt x="20618" y="13764"/>
                    <a:pt x="20618" y="15475"/>
                    <a:pt x="20618" y="15475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9"/>
                    <a:pt x="19636" y="20619"/>
                  </a:cubicBezTo>
                  <a:lnTo>
                    <a:pt x="18164" y="20619"/>
                  </a:lnTo>
                  <a:lnTo>
                    <a:pt x="18164" y="19567"/>
                  </a:lnTo>
                  <a:cubicBezTo>
                    <a:pt x="19009" y="19348"/>
                    <a:pt x="19636" y="18587"/>
                    <a:pt x="19636" y="17673"/>
                  </a:cubicBezTo>
                  <a:cubicBezTo>
                    <a:pt x="19636" y="17502"/>
                    <a:pt x="19608" y="17339"/>
                    <a:pt x="19567" y="17182"/>
                  </a:cubicBezTo>
                  <a:lnTo>
                    <a:pt x="20618" y="16598"/>
                  </a:lnTo>
                  <a:cubicBezTo>
                    <a:pt x="20618" y="16598"/>
                    <a:pt x="20618" y="19636"/>
                    <a:pt x="20618" y="19636"/>
                  </a:cubicBezTo>
                  <a:close/>
                  <a:moveTo>
                    <a:pt x="16691" y="17673"/>
                  </a:moveTo>
                  <a:cubicBezTo>
                    <a:pt x="16691" y="17131"/>
                    <a:pt x="17131" y="16691"/>
                    <a:pt x="17673" y="16691"/>
                  </a:cubicBezTo>
                  <a:cubicBezTo>
                    <a:pt x="18214" y="16691"/>
                    <a:pt x="18655" y="17131"/>
                    <a:pt x="18655" y="17673"/>
                  </a:cubicBezTo>
                  <a:cubicBezTo>
                    <a:pt x="18655" y="18215"/>
                    <a:pt x="18214" y="18655"/>
                    <a:pt x="17673" y="18655"/>
                  </a:cubicBezTo>
                  <a:cubicBezTo>
                    <a:pt x="17131" y="18655"/>
                    <a:pt x="16691" y="18215"/>
                    <a:pt x="16691" y="17673"/>
                  </a:cubicBezTo>
                  <a:moveTo>
                    <a:pt x="17182" y="20619"/>
                  </a:moveTo>
                  <a:lnTo>
                    <a:pt x="13757" y="20619"/>
                  </a:lnTo>
                  <a:cubicBezTo>
                    <a:pt x="13138" y="19797"/>
                    <a:pt x="12764" y="18781"/>
                    <a:pt x="12764" y="17673"/>
                  </a:cubicBezTo>
                  <a:cubicBezTo>
                    <a:pt x="12764" y="16982"/>
                    <a:pt x="12907" y="16326"/>
                    <a:pt x="13165" y="15730"/>
                  </a:cubicBezTo>
                  <a:lnTo>
                    <a:pt x="15779" y="17182"/>
                  </a:lnTo>
                  <a:cubicBezTo>
                    <a:pt x="15738" y="17339"/>
                    <a:pt x="15709" y="17502"/>
                    <a:pt x="15709" y="17673"/>
                  </a:cubicBezTo>
                  <a:cubicBezTo>
                    <a:pt x="15709" y="18587"/>
                    <a:pt x="16336" y="19348"/>
                    <a:pt x="17182" y="19567"/>
                  </a:cubicBezTo>
                  <a:cubicBezTo>
                    <a:pt x="17182" y="19567"/>
                    <a:pt x="17182" y="20619"/>
                    <a:pt x="17182" y="20619"/>
                  </a:cubicBezTo>
                  <a:close/>
                  <a:moveTo>
                    <a:pt x="982" y="5376"/>
                  </a:moveTo>
                  <a:cubicBezTo>
                    <a:pt x="3301" y="5145"/>
                    <a:pt x="5145" y="3301"/>
                    <a:pt x="5375" y="982"/>
                  </a:cubicBezTo>
                  <a:lnTo>
                    <a:pt x="10309" y="982"/>
                  </a:lnTo>
                  <a:lnTo>
                    <a:pt x="10309" y="1703"/>
                  </a:lnTo>
                  <a:cubicBezTo>
                    <a:pt x="10305" y="1705"/>
                    <a:pt x="10302" y="1706"/>
                    <a:pt x="10298" y="1707"/>
                  </a:cubicBezTo>
                  <a:lnTo>
                    <a:pt x="9293" y="1958"/>
                  </a:lnTo>
                  <a:cubicBezTo>
                    <a:pt x="8947" y="2045"/>
                    <a:pt x="8675" y="2313"/>
                    <a:pt x="8583" y="2657"/>
                  </a:cubicBezTo>
                  <a:cubicBezTo>
                    <a:pt x="8394" y="3363"/>
                    <a:pt x="8112" y="4042"/>
                    <a:pt x="7744" y="4676"/>
                  </a:cubicBezTo>
                  <a:cubicBezTo>
                    <a:pt x="7564" y="4986"/>
                    <a:pt x="7567" y="5368"/>
                    <a:pt x="7751" y="5674"/>
                  </a:cubicBezTo>
                  <a:lnTo>
                    <a:pt x="8292" y="6575"/>
                  </a:lnTo>
                  <a:lnTo>
                    <a:pt x="6576" y="8291"/>
                  </a:lnTo>
                  <a:cubicBezTo>
                    <a:pt x="6573" y="8290"/>
                    <a:pt x="6569" y="8288"/>
                    <a:pt x="6566" y="8286"/>
                  </a:cubicBezTo>
                  <a:lnTo>
                    <a:pt x="5669" y="7748"/>
                  </a:lnTo>
                  <a:cubicBezTo>
                    <a:pt x="5513" y="7655"/>
                    <a:pt x="5339" y="7608"/>
                    <a:pt x="5164" y="7608"/>
                  </a:cubicBezTo>
                  <a:cubicBezTo>
                    <a:pt x="4995" y="7608"/>
                    <a:pt x="4825" y="7652"/>
                    <a:pt x="4673" y="7739"/>
                  </a:cubicBezTo>
                  <a:cubicBezTo>
                    <a:pt x="4039" y="8106"/>
                    <a:pt x="3362" y="8387"/>
                    <a:pt x="2659" y="8575"/>
                  </a:cubicBezTo>
                  <a:cubicBezTo>
                    <a:pt x="2315" y="8666"/>
                    <a:pt x="2047" y="8938"/>
                    <a:pt x="1960" y="9285"/>
                  </a:cubicBezTo>
                  <a:lnTo>
                    <a:pt x="1707" y="10298"/>
                  </a:lnTo>
                  <a:cubicBezTo>
                    <a:pt x="1706" y="10302"/>
                    <a:pt x="1705" y="10305"/>
                    <a:pt x="1703" y="10310"/>
                  </a:cubicBezTo>
                  <a:lnTo>
                    <a:pt x="982" y="10310"/>
                  </a:lnTo>
                  <a:cubicBezTo>
                    <a:pt x="982" y="10310"/>
                    <a:pt x="982" y="5376"/>
                    <a:pt x="982" y="5376"/>
                  </a:cubicBezTo>
                  <a:close/>
                  <a:moveTo>
                    <a:pt x="982" y="1964"/>
                  </a:moveTo>
                  <a:cubicBezTo>
                    <a:pt x="982" y="1421"/>
                    <a:pt x="1422" y="982"/>
                    <a:pt x="1964" y="982"/>
                  </a:cubicBezTo>
                  <a:lnTo>
                    <a:pt x="4384" y="982"/>
                  </a:lnTo>
                  <a:cubicBezTo>
                    <a:pt x="4162" y="2758"/>
                    <a:pt x="2758" y="4162"/>
                    <a:pt x="982" y="4384"/>
                  </a:cubicBezTo>
                  <a:cubicBezTo>
                    <a:pt x="982" y="4384"/>
                    <a:pt x="982" y="1964"/>
                    <a:pt x="982" y="1964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19842" y="3492099"/>
            <a:ext cx="989900" cy="989900"/>
            <a:chOff x="6951816" y="3429000"/>
            <a:chExt cx="989900" cy="989900"/>
          </a:xfrm>
        </p:grpSpPr>
        <p:grpSp>
          <p:nvGrpSpPr>
            <p:cNvPr id="29" name="Group 28"/>
            <p:cNvGrpSpPr/>
            <p:nvPr/>
          </p:nvGrpSpPr>
          <p:grpSpPr>
            <a:xfrm>
              <a:off x="6951816" y="3429000"/>
              <a:ext cx="989900" cy="989900"/>
              <a:chOff x="6518247" y="1971413"/>
              <a:chExt cx="989900" cy="9899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518247" y="1971413"/>
                <a:ext cx="989900" cy="989900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601717" y="2054883"/>
                <a:ext cx="822960" cy="822960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693157" y="2146323"/>
                <a:ext cx="640080" cy="6400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Shape 2604"/>
            <p:cNvSpPr/>
            <p:nvPr/>
          </p:nvSpPr>
          <p:spPr>
            <a:xfrm>
              <a:off x="7306153" y="3797568"/>
              <a:ext cx="279328" cy="22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ea typeface="Source Sans Pro Light" charset="0"/>
                <a:cs typeface="Source Sans Pr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72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34" grpId="0"/>
      <p:bldP spid="35" grpId="0"/>
      <p:bldP spid="36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323850" y="-342900"/>
            <a:ext cx="12515850" cy="7200899"/>
          </a:xfrm>
          <a:custGeom>
            <a:avLst/>
            <a:gdLst>
              <a:gd name="connsiteX0" fmla="*/ 12153641 w 12153641"/>
              <a:gd name="connsiteY0" fmla="*/ 0 h 6886083"/>
              <a:gd name="connsiteX1" fmla="*/ 12153641 w 12153641"/>
              <a:gd name="connsiteY1" fmla="*/ 6886083 h 6886083"/>
              <a:gd name="connsiteX2" fmla="*/ 0 w 12153641"/>
              <a:gd name="connsiteY2" fmla="*/ 6886083 h 6886083"/>
              <a:gd name="connsiteX3" fmla="*/ 6158154 w 12153641"/>
              <a:gd name="connsiteY3" fmla="*/ 3402261 h 6886083"/>
              <a:gd name="connsiteX4" fmla="*/ 12153641 w 12153641"/>
              <a:gd name="connsiteY4" fmla="*/ 0 h 688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3641" h="6886083">
                <a:moveTo>
                  <a:pt x="12153641" y="0"/>
                </a:moveTo>
                <a:lnTo>
                  <a:pt x="12153641" y="6886083"/>
                </a:lnTo>
                <a:cubicBezTo>
                  <a:pt x="0" y="6886083"/>
                  <a:pt x="0" y="6886083"/>
                  <a:pt x="0" y="6886083"/>
                </a:cubicBezTo>
                <a:cubicBezTo>
                  <a:pt x="0" y="6886083"/>
                  <a:pt x="1115439" y="3402261"/>
                  <a:pt x="6158154" y="3402261"/>
                </a:cubicBezTo>
                <a:cubicBezTo>
                  <a:pt x="10887153" y="3402261"/>
                  <a:pt x="12153641" y="0"/>
                  <a:pt x="121536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767312" y="473172"/>
            <a:ext cx="5735359" cy="1608051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Hashtag fashion axe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fingerstache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, everyday carry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shoreditch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pinterest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 umami authentic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brooklyn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 YOLO heirloom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keytar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 waistcoat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kickstarter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Hashtag fashion axe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fingerstache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, everyday carry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shoreditch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pinterest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 umami authentic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brooklyn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 YOLO heirloom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keytar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 waistcoat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kickstarter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1292" y="473172"/>
            <a:ext cx="36749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Abstract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Placeholder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E7B83D4-8177-43E4-88CF-DEA4D61C72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4" b="75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63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0" y="1134208"/>
            <a:ext cx="12192000" cy="5723791"/>
          </a:xfrm>
          <a:custGeom>
            <a:avLst/>
            <a:gdLst>
              <a:gd name="connsiteX0" fmla="*/ 9455495 w 12192000"/>
              <a:gd name="connsiteY0" fmla="*/ 0 h 5456531"/>
              <a:gd name="connsiteX1" fmla="*/ 12192000 w 12192000"/>
              <a:gd name="connsiteY1" fmla="*/ 782843 h 5456531"/>
              <a:gd name="connsiteX2" fmla="*/ 12192000 w 12192000"/>
              <a:gd name="connsiteY2" fmla="*/ 5456531 h 5456531"/>
              <a:gd name="connsiteX3" fmla="*/ 0 w 12192000"/>
              <a:gd name="connsiteY3" fmla="*/ 5456531 h 5456531"/>
              <a:gd name="connsiteX4" fmla="*/ 0 w 12192000"/>
              <a:gd name="connsiteY4" fmla="*/ 782843 h 5456531"/>
              <a:gd name="connsiteX5" fmla="*/ 2643346 w 12192000"/>
              <a:gd name="connsiteY5" fmla="*/ 1764317 h 5456531"/>
              <a:gd name="connsiteX6" fmla="*/ 9455495 w 12192000"/>
              <a:gd name="connsiteY6" fmla="*/ 0 h 545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456531">
                <a:moveTo>
                  <a:pt x="9455495" y="0"/>
                </a:moveTo>
                <a:cubicBezTo>
                  <a:pt x="11493319" y="0"/>
                  <a:pt x="12192000" y="782843"/>
                  <a:pt x="12192000" y="782843"/>
                </a:cubicBezTo>
                <a:lnTo>
                  <a:pt x="12192000" y="5456531"/>
                </a:lnTo>
                <a:cubicBezTo>
                  <a:pt x="0" y="5456531"/>
                  <a:pt x="0" y="5456531"/>
                  <a:pt x="0" y="5456531"/>
                </a:cubicBezTo>
                <a:cubicBezTo>
                  <a:pt x="0" y="782843"/>
                  <a:pt x="0" y="782843"/>
                  <a:pt x="0" y="782843"/>
                </a:cubicBezTo>
                <a:cubicBezTo>
                  <a:pt x="0" y="782843"/>
                  <a:pt x="954864" y="1764317"/>
                  <a:pt x="2643346" y="1764317"/>
                </a:cubicBezTo>
                <a:cubicBezTo>
                  <a:pt x="5682612" y="1764317"/>
                  <a:pt x="7324515" y="0"/>
                  <a:pt x="94554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CC5F4A3-9AAE-4BAC-88C4-AFED0E8F96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24919"/>
          <a:stretch/>
        </p:blipFill>
        <p:spPr>
          <a:xfrm>
            <a:off x="0" y="1401469"/>
            <a:ext cx="12192000" cy="545653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E07D47-1EDA-4A5F-9EAB-D72CBD5661C1}"/>
              </a:ext>
            </a:extLst>
          </p:cNvPr>
          <p:cNvSpPr txBox="1"/>
          <p:nvPr/>
        </p:nvSpPr>
        <p:spPr>
          <a:xfrm>
            <a:off x="845062" y="441709"/>
            <a:ext cx="5136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cs typeface="Open Sans" charset="0"/>
                <a:sym typeface="Open Sans" charset="0"/>
              </a:rPr>
              <a:t>We’ve been </a:t>
            </a:r>
            <a:r>
              <a:rPr lang="en-US" sz="2800" b="1" dirty="0">
                <a:solidFill>
                  <a:schemeClr val="accent1"/>
                </a:solidFill>
                <a:cs typeface="Open Sans" charset="0"/>
                <a:sym typeface="Open Sans" charset="0"/>
              </a:rPr>
              <a:t>crafting</a:t>
            </a:r>
            <a:r>
              <a:rPr lang="en-US" sz="2800" dirty="0">
                <a:solidFill>
                  <a:srgbClr val="656D78"/>
                </a:solidFill>
                <a:cs typeface="Open Sans" charset="0"/>
                <a:sym typeface="Open Sans" charset="0"/>
              </a:rPr>
              <a:t> </a:t>
            </a:r>
            <a:r>
              <a:rPr lang="en-US" sz="2800" dirty="0">
                <a:cs typeface="Open Sans" charset="0"/>
                <a:sym typeface="Open Sans" charset="0"/>
              </a:rPr>
              <a:t>beautiful presentation &amp; making </a:t>
            </a:r>
            <a:r>
              <a:rPr lang="en-US" sz="2800" b="1" dirty="0">
                <a:cs typeface="Open Sans" charset="0"/>
                <a:sym typeface="Open Sans" charset="0"/>
              </a:rPr>
              <a:t>clients</a:t>
            </a:r>
            <a:r>
              <a:rPr lang="en-US" sz="2800" dirty="0">
                <a:cs typeface="Open Sans" charset="0"/>
                <a:sym typeface="Open Sans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cs typeface="Open Sans" charset="0"/>
                <a:sym typeface="Open Sans" charset="0"/>
              </a:rPr>
              <a:t>happy</a:t>
            </a:r>
            <a:r>
              <a:rPr lang="en-US" sz="2800" dirty="0">
                <a:solidFill>
                  <a:srgbClr val="656D78"/>
                </a:solidFill>
                <a:cs typeface="Open Sans" charset="0"/>
                <a:sym typeface="Open Sans" charset="0"/>
              </a:rPr>
              <a:t> </a:t>
            </a:r>
            <a:r>
              <a:rPr lang="en-US" sz="2800" dirty="0">
                <a:cs typeface="Open Sans" charset="0"/>
                <a:sym typeface="Open Sans" charset="0"/>
              </a:rPr>
              <a:t>for years.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9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5781675" y="0"/>
            <a:ext cx="6410325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1567541 w 6096000"/>
              <a:gd name="connsiteY4" fmla="*/ 3434803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cubicBezTo>
                  <a:pt x="0" y="0"/>
                  <a:pt x="0" y="0"/>
                  <a:pt x="6096000" y="0"/>
                </a:cubicBezTo>
                <a:lnTo>
                  <a:pt x="6096000" y="6858000"/>
                </a:lnTo>
                <a:cubicBezTo>
                  <a:pt x="6096000" y="6858000"/>
                  <a:pt x="6096000" y="6858000"/>
                  <a:pt x="0" y="6858000"/>
                </a:cubicBezTo>
                <a:cubicBezTo>
                  <a:pt x="963747" y="6022508"/>
                  <a:pt x="1567541" y="4804083"/>
                  <a:pt x="1567541" y="3434803"/>
                </a:cubicBezTo>
                <a:cubicBezTo>
                  <a:pt x="1567541" y="2065523"/>
                  <a:pt x="963747" y="83549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19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4AA756D-16AA-4911-8A65-491BF708D2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r="30425"/>
          <a:stretch/>
        </p:blipFill>
        <p:spPr>
          <a:xfrm>
            <a:off x="6096001" y="0"/>
            <a:ext cx="6096000" cy="6858000"/>
          </a:xfrm>
        </p:spPr>
      </p:pic>
      <p:sp>
        <p:nvSpPr>
          <p:cNvPr id="22" name="TextBox 21"/>
          <p:cNvSpPr txBox="1"/>
          <p:nvPr/>
        </p:nvSpPr>
        <p:spPr>
          <a:xfrm>
            <a:off x="1218007" y="1687576"/>
            <a:ext cx="421900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Abstract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Placeholder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Image </a:t>
            </a:r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Right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313580" y="4500919"/>
            <a:ext cx="2997957" cy="11431"/>
            <a:chOff x="1313580" y="4500919"/>
            <a:chExt cx="2997957" cy="11431"/>
          </a:xfrm>
        </p:grpSpPr>
        <p:sp>
          <p:nvSpPr>
            <p:cNvPr id="24" name="Shape 1036"/>
            <p:cNvSpPr/>
            <p:nvPr/>
          </p:nvSpPr>
          <p:spPr>
            <a:xfrm>
              <a:off x="1313580" y="450091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Shape 1037"/>
            <p:cNvSpPr/>
            <p:nvPr/>
          </p:nvSpPr>
          <p:spPr>
            <a:xfrm>
              <a:off x="1313580" y="4512350"/>
              <a:ext cx="299795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218007" y="4705636"/>
            <a:ext cx="4358334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YOLO heirloom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keytar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waistcoat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kickstarter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8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flipH="1">
            <a:off x="-1" y="0"/>
            <a:ext cx="6410325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1567541 w 6096000"/>
              <a:gd name="connsiteY4" fmla="*/ 3434803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cubicBezTo>
                  <a:pt x="0" y="0"/>
                  <a:pt x="0" y="0"/>
                  <a:pt x="6096000" y="0"/>
                </a:cubicBezTo>
                <a:lnTo>
                  <a:pt x="6096000" y="6858000"/>
                </a:lnTo>
                <a:cubicBezTo>
                  <a:pt x="6096000" y="6858000"/>
                  <a:pt x="6096000" y="6858000"/>
                  <a:pt x="0" y="6858000"/>
                </a:cubicBezTo>
                <a:cubicBezTo>
                  <a:pt x="963747" y="6022508"/>
                  <a:pt x="1567541" y="4804083"/>
                  <a:pt x="1567541" y="3434803"/>
                </a:cubicBezTo>
                <a:cubicBezTo>
                  <a:pt x="1567541" y="2065523"/>
                  <a:pt x="963747" y="83549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1580453" y="-2"/>
            <a:ext cx="11431" cy="1195442"/>
            <a:chOff x="616453" y="-2"/>
            <a:chExt cx="11431" cy="1195442"/>
          </a:xfrm>
        </p:grpSpPr>
        <p:sp>
          <p:nvSpPr>
            <p:cNvPr id="19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507F337-899A-48D0-8F73-0DFCA7FC99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22" name="TextBox 21"/>
          <p:cNvSpPr txBox="1"/>
          <p:nvPr/>
        </p:nvSpPr>
        <p:spPr>
          <a:xfrm>
            <a:off x="6757159" y="1687576"/>
            <a:ext cx="421900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Abstract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Placeholder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Image </a:t>
            </a:r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Left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852732" y="4500919"/>
            <a:ext cx="2997957" cy="11431"/>
            <a:chOff x="1313580" y="4500919"/>
            <a:chExt cx="2997957" cy="11431"/>
          </a:xfrm>
        </p:grpSpPr>
        <p:sp>
          <p:nvSpPr>
            <p:cNvPr id="24" name="Shape 1036"/>
            <p:cNvSpPr/>
            <p:nvPr/>
          </p:nvSpPr>
          <p:spPr>
            <a:xfrm>
              <a:off x="1313580" y="450091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Shape 1037"/>
            <p:cNvSpPr/>
            <p:nvPr/>
          </p:nvSpPr>
          <p:spPr>
            <a:xfrm>
              <a:off x="1313580" y="4512350"/>
              <a:ext cx="299795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757159" y="4705636"/>
            <a:ext cx="3945818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YOLO heirloom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keytar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waistcoat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kickstarter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3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743575" y="-1"/>
            <a:ext cx="6448425" cy="6858001"/>
          </a:xfrm>
          <a:custGeom>
            <a:avLst/>
            <a:gdLst>
              <a:gd name="connsiteX0" fmla="*/ 12128 w 6040582"/>
              <a:gd name="connsiteY0" fmla="*/ 0 h 6846377"/>
              <a:gd name="connsiteX1" fmla="*/ 6040582 w 6040582"/>
              <a:gd name="connsiteY1" fmla="*/ 0 h 6846377"/>
              <a:gd name="connsiteX2" fmla="*/ 6040582 w 6040582"/>
              <a:gd name="connsiteY2" fmla="*/ 6846377 h 6846377"/>
              <a:gd name="connsiteX3" fmla="*/ 0 w 6040582"/>
              <a:gd name="connsiteY3" fmla="*/ 6846377 h 6846377"/>
              <a:gd name="connsiteX4" fmla="*/ 485187 w 6040582"/>
              <a:gd name="connsiteY4" fmla="*/ 6233443 h 6846377"/>
              <a:gd name="connsiteX5" fmla="*/ 485187 w 6040582"/>
              <a:gd name="connsiteY5" fmla="*/ 5493294 h 6846377"/>
              <a:gd name="connsiteX6" fmla="*/ 485187 w 6040582"/>
              <a:gd name="connsiteY6" fmla="*/ 5053831 h 6846377"/>
              <a:gd name="connsiteX7" fmla="*/ 485187 w 6040582"/>
              <a:gd name="connsiteY7" fmla="*/ 4903488 h 6846377"/>
              <a:gd name="connsiteX8" fmla="*/ 485187 w 6040582"/>
              <a:gd name="connsiteY8" fmla="*/ 4845663 h 6846377"/>
              <a:gd name="connsiteX9" fmla="*/ 509445 w 6040582"/>
              <a:gd name="connsiteY9" fmla="*/ 4834099 h 6846377"/>
              <a:gd name="connsiteX10" fmla="*/ 606484 w 6040582"/>
              <a:gd name="connsiteY10" fmla="*/ 4741579 h 6846377"/>
              <a:gd name="connsiteX11" fmla="*/ 909725 w 6040582"/>
              <a:gd name="connsiteY11" fmla="*/ 4440893 h 6846377"/>
              <a:gd name="connsiteX12" fmla="*/ 1504081 w 6040582"/>
              <a:gd name="connsiteY12" fmla="*/ 3885782 h 6846377"/>
              <a:gd name="connsiteX13" fmla="*/ 1528338 w 6040582"/>
              <a:gd name="connsiteY13" fmla="*/ 2983726 h 6846377"/>
              <a:gd name="connsiteX14" fmla="*/ 1067411 w 6040582"/>
              <a:gd name="connsiteY14" fmla="*/ 2544263 h 6846377"/>
              <a:gd name="connsiteX15" fmla="*/ 715649 w 6040582"/>
              <a:gd name="connsiteY15" fmla="*/ 2220447 h 6846377"/>
              <a:gd name="connsiteX16" fmla="*/ 497316 w 6040582"/>
              <a:gd name="connsiteY16" fmla="*/ 2012282 h 6846377"/>
              <a:gd name="connsiteX17" fmla="*/ 485187 w 6040582"/>
              <a:gd name="connsiteY17" fmla="*/ 2000715 h 6846377"/>
              <a:gd name="connsiteX18" fmla="*/ 485187 w 6040582"/>
              <a:gd name="connsiteY18" fmla="*/ 1919762 h 6846377"/>
              <a:gd name="connsiteX19" fmla="*/ 485187 w 6040582"/>
              <a:gd name="connsiteY19" fmla="*/ 1549687 h 6846377"/>
              <a:gd name="connsiteX20" fmla="*/ 485187 w 6040582"/>
              <a:gd name="connsiteY20" fmla="*/ 693890 h 6846377"/>
              <a:gd name="connsiteX21" fmla="*/ 460927 w 6040582"/>
              <a:gd name="connsiteY21" fmla="*/ 416333 h 6846377"/>
              <a:gd name="connsiteX22" fmla="*/ 12128 w 6040582"/>
              <a:gd name="connsiteY22" fmla="*/ 0 h 684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0582" h="6846377">
                <a:moveTo>
                  <a:pt x="12128" y="0"/>
                </a:moveTo>
                <a:cubicBezTo>
                  <a:pt x="12128" y="0"/>
                  <a:pt x="12128" y="0"/>
                  <a:pt x="6040582" y="0"/>
                </a:cubicBezTo>
                <a:lnTo>
                  <a:pt x="6040582" y="6846377"/>
                </a:lnTo>
                <a:cubicBezTo>
                  <a:pt x="6040582" y="6846377"/>
                  <a:pt x="6040582" y="6846377"/>
                  <a:pt x="0" y="6846377"/>
                </a:cubicBezTo>
                <a:cubicBezTo>
                  <a:pt x="291112" y="6776988"/>
                  <a:pt x="485187" y="6522561"/>
                  <a:pt x="485187" y="6233443"/>
                </a:cubicBezTo>
                <a:cubicBezTo>
                  <a:pt x="485187" y="5990581"/>
                  <a:pt x="485187" y="5736154"/>
                  <a:pt x="485187" y="5493294"/>
                </a:cubicBezTo>
                <a:cubicBezTo>
                  <a:pt x="485187" y="5342952"/>
                  <a:pt x="485187" y="5204173"/>
                  <a:pt x="485187" y="5053831"/>
                </a:cubicBezTo>
                <a:cubicBezTo>
                  <a:pt x="485187" y="5007569"/>
                  <a:pt x="485187" y="4961310"/>
                  <a:pt x="485187" y="4903488"/>
                </a:cubicBezTo>
                <a:cubicBezTo>
                  <a:pt x="485187" y="4903488"/>
                  <a:pt x="485187" y="4868793"/>
                  <a:pt x="485187" y="4845663"/>
                </a:cubicBezTo>
                <a:cubicBezTo>
                  <a:pt x="497316" y="4845663"/>
                  <a:pt x="497316" y="4834099"/>
                  <a:pt x="509445" y="4834099"/>
                </a:cubicBezTo>
                <a:cubicBezTo>
                  <a:pt x="533706" y="4799404"/>
                  <a:pt x="570095" y="4764709"/>
                  <a:pt x="606484" y="4741579"/>
                </a:cubicBezTo>
                <a:cubicBezTo>
                  <a:pt x="703521" y="4637495"/>
                  <a:pt x="812689" y="4544977"/>
                  <a:pt x="909725" y="4440893"/>
                </a:cubicBezTo>
                <a:cubicBezTo>
                  <a:pt x="1115930" y="4255856"/>
                  <a:pt x="1310005" y="4070819"/>
                  <a:pt x="1504081" y="3885782"/>
                </a:cubicBezTo>
                <a:cubicBezTo>
                  <a:pt x="1758804" y="3631355"/>
                  <a:pt x="1795193" y="3249717"/>
                  <a:pt x="1528338" y="2983726"/>
                </a:cubicBezTo>
                <a:cubicBezTo>
                  <a:pt x="1370652" y="2844948"/>
                  <a:pt x="1212969" y="2694605"/>
                  <a:pt x="1067411" y="2544263"/>
                </a:cubicBezTo>
                <a:cubicBezTo>
                  <a:pt x="946114" y="2440179"/>
                  <a:pt x="836946" y="2336095"/>
                  <a:pt x="715649" y="2220447"/>
                </a:cubicBezTo>
                <a:cubicBezTo>
                  <a:pt x="642874" y="2151058"/>
                  <a:pt x="570095" y="2070104"/>
                  <a:pt x="497316" y="2012282"/>
                </a:cubicBezTo>
                <a:cubicBezTo>
                  <a:pt x="497316" y="2000715"/>
                  <a:pt x="497316" y="2000715"/>
                  <a:pt x="485187" y="2000715"/>
                </a:cubicBezTo>
                <a:cubicBezTo>
                  <a:pt x="497316" y="1977587"/>
                  <a:pt x="485187" y="1942892"/>
                  <a:pt x="485187" y="1919762"/>
                </a:cubicBezTo>
                <a:cubicBezTo>
                  <a:pt x="485187" y="1804114"/>
                  <a:pt x="485187" y="1676899"/>
                  <a:pt x="485187" y="1549687"/>
                </a:cubicBezTo>
                <a:cubicBezTo>
                  <a:pt x="485187" y="1272133"/>
                  <a:pt x="485187" y="983012"/>
                  <a:pt x="485187" y="693890"/>
                </a:cubicBezTo>
                <a:cubicBezTo>
                  <a:pt x="485187" y="601370"/>
                  <a:pt x="485187" y="508853"/>
                  <a:pt x="460927" y="416333"/>
                </a:cubicBezTo>
                <a:cubicBezTo>
                  <a:pt x="388148" y="219732"/>
                  <a:pt x="218333" y="57822"/>
                  <a:pt x="121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12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7FCA7D6-DD4B-4B8F-B78B-627CDAED66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5" b="12155"/>
          <a:stretch>
            <a:fillRect/>
          </a:stretch>
        </p:blipFill>
        <p:spPr/>
      </p:pic>
      <p:sp>
        <p:nvSpPr>
          <p:cNvPr id="22" name="TextBox 21"/>
          <p:cNvSpPr txBox="1"/>
          <p:nvPr/>
        </p:nvSpPr>
        <p:spPr>
          <a:xfrm>
            <a:off x="1218007" y="1687576"/>
            <a:ext cx="421900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Abstract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Placeholder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Image </a:t>
            </a:r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Right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313580" y="4500919"/>
            <a:ext cx="2997957" cy="11431"/>
            <a:chOff x="1313580" y="4500919"/>
            <a:chExt cx="2997957" cy="11431"/>
          </a:xfrm>
        </p:grpSpPr>
        <p:sp>
          <p:nvSpPr>
            <p:cNvPr id="24" name="Shape 1036"/>
            <p:cNvSpPr/>
            <p:nvPr/>
          </p:nvSpPr>
          <p:spPr>
            <a:xfrm>
              <a:off x="1313580" y="450091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Shape 1037"/>
            <p:cNvSpPr/>
            <p:nvPr/>
          </p:nvSpPr>
          <p:spPr>
            <a:xfrm>
              <a:off x="1313580" y="4512350"/>
              <a:ext cx="299795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218007" y="4705636"/>
            <a:ext cx="4013560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YOLO heirloom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keytar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waistcoat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kickstarter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06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AE84966-10FC-4770-8127-EC8B187081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 b="12425"/>
          <a:stretch>
            <a:fillRect/>
          </a:stretch>
        </p:blipFill>
        <p:spPr/>
      </p:pic>
      <p:sp>
        <p:nvSpPr>
          <p:cNvPr id="11" name="Прямоугольник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13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29875" y="2260983"/>
            <a:ext cx="8445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546E7A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Thanks For Watching!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9B1FB5-0D03-46FE-9DB6-5307F53A9657}"/>
              </a:ext>
            </a:extLst>
          </p:cNvPr>
          <p:cNvSpPr txBox="1"/>
          <p:nvPr/>
        </p:nvSpPr>
        <p:spPr>
          <a:xfrm>
            <a:off x="1129875" y="3292035"/>
            <a:ext cx="7015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46E7A"/>
                </a:solidFill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We’ve Been Crafting Beautiful Presentation &amp; Making Clients Happy For Years.</a:t>
            </a:r>
            <a:endParaRPr lang="en-US" sz="1600" dirty="0">
              <a:solidFill>
                <a:srgbClr val="546E7A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2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 flipH="1">
            <a:off x="9087785" y="2041279"/>
            <a:ext cx="2671591" cy="223471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9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9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1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6284068" y="2041279"/>
            <a:ext cx="2671591" cy="223471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9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9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1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3451717" y="2041279"/>
            <a:ext cx="2671591" cy="223471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9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9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1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619367" y="2041279"/>
            <a:ext cx="2671591" cy="223471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9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9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1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F34162E-417A-45CF-9A66-28C08C0AC5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0" b="8170"/>
          <a:stretch/>
        </p:blipFill>
        <p:spPr>
          <a:xfrm>
            <a:off x="619368" y="2041279"/>
            <a:ext cx="2671591" cy="2234714"/>
          </a:xfrm>
        </p:spPr>
      </p:pic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8C2E5AB1-04AC-4121-87C9-B20C9F3CAA84}"/>
              </a:ext>
            </a:extLst>
          </p:cNvPr>
          <p:cNvPicPr>
            <a:picLocks noGrp="1" noChangeAspect="1"/>
          </p:cNvPicPr>
          <p:nvPr>
            <p:ph type="pic" sz="quarter" idx="6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r="12289"/>
          <a:stretch/>
        </p:blipFill>
        <p:spPr>
          <a:xfrm>
            <a:off x="3451718" y="2041279"/>
            <a:ext cx="2671591" cy="2234714"/>
          </a:xfrm>
        </p:spPr>
      </p:pic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698356B9-33BA-4AC6-B66B-8C5A16317476}"/>
              </a:ext>
            </a:extLst>
          </p:cNvPr>
          <p:cNvPicPr>
            <a:picLocks noGrp="1" noChangeAspect="1"/>
          </p:cNvPicPr>
          <p:nvPr>
            <p:ph type="pic" sz="quarter" idx="6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3" b="22133"/>
          <a:stretch/>
        </p:blipFill>
        <p:spPr>
          <a:xfrm>
            <a:off x="6284068" y="1966172"/>
            <a:ext cx="2671591" cy="2234714"/>
          </a:xfrm>
        </p:spPr>
      </p:pic>
      <p:pic>
        <p:nvPicPr>
          <p:cNvPr id="50" name="Picture Placeholder 49">
            <a:extLst>
              <a:ext uri="{FF2B5EF4-FFF2-40B4-BE49-F238E27FC236}">
                <a16:creationId xmlns:a16="http://schemas.microsoft.com/office/drawing/2014/main" id="{5758AF4E-D7DD-4A92-A5C5-25F8D1E2F2E1}"/>
              </a:ext>
            </a:extLst>
          </p:cNvPr>
          <p:cNvPicPr>
            <a:picLocks noGrp="1" noChangeAspect="1"/>
          </p:cNvPicPr>
          <p:nvPr>
            <p:ph type="pic" sz="quarter" idx="6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r="2163"/>
          <a:stretch/>
        </p:blipFill>
        <p:spPr>
          <a:xfrm>
            <a:off x="9087785" y="1966172"/>
            <a:ext cx="2671591" cy="2234714"/>
          </a:xfrm>
        </p:spPr>
      </p:pic>
      <p:grpSp>
        <p:nvGrpSpPr>
          <p:cNvPr id="45" name="Group 44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46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358A32B-722B-4EE8-9D46-B1EE54E8330A}"/>
              </a:ext>
            </a:extLst>
          </p:cNvPr>
          <p:cNvSpPr txBox="1"/>
          <p:nvPr/>
        </p:nvSpPr>
        <p:spPr>
          <a:xfrm>
            <a:off x="1118253" y="408124"/>
            <a:ext cx="755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C50D5EA-8D7C-41D3-890B-D5D18AD79ABF}"/>
              </a:ext>
            </a:extLst>
          </p:cNvPr>
          <p:cNvSpPr txBox="1"/>
          <p:nvPr/>
        </p:nvSpPr>
        <p:spPr>
          <a:xfrm>
            <a:off x="820739" y="4508208"/>
            <a:ext cx="2268533" cy="989900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</a:pP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200" dirty="0" err="1"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200" dirty="0" err="1"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200" dirty="0" err="1"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200" dirty="0" err="1"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 YOLO.</a:t>
            </a:r>
            <a:endParaRPr lang="en-US" sz="1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A46A2B-E2FF-4EE4-9CA3-7330C8F3DD60}"/>
              </a:ext>
            </a:extLst>
          </p:cNvPr>
          <p:cNvSpPr txBox="1"/>
          <p:nvPr/>
        </p:nvSpPr>
        <p:spPr>
          <a:xfrm>
            <a:off x="3652839" y="4508208"/>
            <a:ext cx="2268533" cy="989900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</a:pP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200" dirty="0" err="1"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200" dirty="0" err="1"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200" dirty="0" err="1"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200" dirty="0" err="1"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 YOLO.</a:t>
            </a:r>
            <a:endParaRPr lang="en-US" sz="12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C0590E2-F099-42E7-9278-F3792C81D4BD}"/>
              </a:ext>
            </a:extLst>
          </p:cNvPr>
          <p:cNvSpPr txBox="1"/>
          <p:nvPr/>
        </p:nvSpPr>
        <p:spPr>
          <a:xfrm>
            <a:off x="6484939" y="4508208"/>
            <a:ext cx="2268533" cy="989900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</a:pP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200" dirty="0" err="1"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200" dirty="0" err="1"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200" dirty="0" err="1"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200" dirty="0" err="1"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 YOLO.</a:t>
            </a:r>
            <a:endParaRPr lang="en-US" sz="12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4D5F474-059F-48AC-B723-A9702E07DCEE}"/>
              </a:ext>
            </a:extLst>
          </p:cNvPr>
          <p:cNvSpPr txBox="1"/>
          <p:nvPr/>
        </p:nvSpPr>
        <p:spPr>
          <a:xfrm>
            <a:off x="9289258" y="4508208"/>
            <a:ext cx="2268533" cy="989900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</a:pP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200" dirty="0" err="1"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200" dirty="0" err="1"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200" dirty="0" err="1"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200" dirty="0" err="1"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200" dirty="0">
                <a:ea typeface="Roboto Light" panose="02000000000000000000" pitchFamily="2" charset="0"/>
                <a:cs typeface="Roboto Light" panose="02000000000000000000" pitchFamily="2" charset="0"/>
              </a:rPr>
              <a:t> YOLO.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29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8" grpId="0" animBg="1"/>
      <p:bldP spid="51" grpId="0"/>
      <p:bldP spid="57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rot="10800000" flipH="1">
            <a:off x="-1" y="0"/>
            <a:ext cx="6356195" cy="6858000"/>
          </a:xfrm>
          <a:custGeom>
            <a:avLst/>
            <a:gdLst>
              <a:gd name="connsiteX0" fmla="*/ 0 w 6356195"/>
              <a:gd name="connsiteY0" fmla="*/ 0 h 6858000"/>
              <a:gd name="connsiteX1" fmla="*/ 0 w 6356195"/>
              <a:gd name="connsiteY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6195" h="6858000">
                <a:moveTo>
                  <a:pt x="0" y="0"/>
                </a:moveTo>
                <a:cubicBezTo>
                  <a:pt x="14301439" y="0"/>
                  <a:pt x="0" y="6858000"/>
                  <a:pt x="0" y="6858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1580453" y="-2"/>
            <a:ext cx="11431" cy="1195442"/>
            <a:chOff x="616453" y="-2"/>
            <a:chExt cx="11431" cy="1195442"/>
          </a:xfrm>
        </p:grpSpPr>
        <p:sp>
          <p:nvSpPr>
            <p:cNvPr id="40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41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68B1044-7360-4147-917E-B2381962FA5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6" b="276"/>
          <a:stretch/>
        </p:blipFill>
        <p:spPr>
          <a:xfrm flipH="1">
            <a:off x="0" y="0"/>
            <a:ext cx="6356195" cy="6858000"/>
          </a:xfrm>
        </p:spPr>
      </p:pic>
      <p:sp>
        <p:nvSpPr>
          <p:cNvPr id="43" name="TextBox 42"/>
          <p:cNvSpPr txBox="1"/>
          <p:nvPr/>
        </p:nvSpPr>
        <p:spPr>
          <a:xfrm>
            <a:off x="6930253" y="2273605"/>
            <a:ext cx="421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001699" y="3148901"/>
            <a:ext cx="4194767" cy="11431"/>
            <a:chOff x="7001699" y="3148901"/>
            <a:chExt cx="4194767" cy="11431"/>
          </a:xfrm>
        </p:grpSpPr>
        <p:sp>
          <p:nvSpPr>
            <p:cNvPr id="45" name="Shape 1036"/>
            <p:cNvSpPr/>
            <p:nvPr/>
          </p:nvSpPr>
          <p:spPr>
            <a:xfrm>
              <a:off x="7001699" y="3148901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46" name="Shape 1037"/>
            <p:cNvSpPr/>
            <p:nvPr/>
          </p:nvSpPr>
          <p:spPr>
            <a:xfrm>
              <a:off x="7001699" y="3160332"/>
              <a:ext cx="419476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6930253" y="3235870"/>
            <a:ext cx="4693199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200" dirty="0" err="1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2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200" dirty="0" err="1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2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200" dirty="0" err="1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2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200" dirty="0" err="1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2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YOLO heirloom </a:t>
            </a:r>
            <a:r>
              <a:rPr lang="en-US" sz="1200" dirty="0" err="1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keytar</a:t>
            </a:r>
            <a:r>
              <a:rPr lang="en-US" sz="12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waistcoat </a:t>
            </a:r>
            <a:r>
              <a:rPr lang="en-US" sz="1200" dirty="0" err="1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kickstarter</a:t>
            </a:r>
            <a:r>
              <a:rPr lang="en-US" sz="12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930253" y="4030094"/>
            <a:ext cx="4492453" cy="266780"/>
            <a:chOff x="517969" y="3639034"/>
            <a:chExt cx="4492453" cy="266780"/>
          </a:xfrm>
        </p:grpSpPr>
        <p:sp>
          <p:nvSpPr>
            <p:cNvPr id="49" name="TextBox 48"/>
            <p:cNvSpPr txBox="1"/>
            <p:nvPr/>
          </p:nvSpPr>
          <p:spPr>
            <a:xfrm>
              <a:off x="517969" y="3644204"/>
              <a:ext cx="14066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Photoshop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2088394" y="3769839"/>
              <a:ext cx="2350008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 bwMode="auto">
            <a:xfrm>
              <a:off x="1996114" y="3719506"/>
              <a:ext cx="2350008" cy="92278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520590" y="3639034"/>
              <a:ext cx="489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89%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930253" y="4426178"/>
            <a:ext cx="4492453" cy="266780"/>
            <a:chOff x="517969" y="4035118"/>
            <a:chExt cx="4492453" cy="266780"/>
          </a:xfrm>
        </p:grpSpPr>
        <p:sp>
          <p:nvSpPr>
            <p:cNvPr id="54" name="TextBox 53"/>
            <p:cNvSpPr txBox="1"/>
            <p:nvPr/>
          </p:nvSpPr>
          <p:spPr>
            <a:xfrm>
              <a:off x="517969" y="4040288"/>
              <a:ext cx="14066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Adobe Illustrator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088394" y="4184053"/>
              <a:ext cx="2350008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55"/>
            <p:cNvSpPr/>
            <p:nvPr/>
          </p:nvSpPr>
          <p:spPr bwMode="auto">
            <a:xfrm>
              <a:off x="1996114" y="4133720"/>
              <a:ext cx="1828800" cy="92278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20590" y="4035118"/>
              <a:ext cx="489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74%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930253" y="4845745"/>
            <a:ext cx="4492453" cy="266780"/>
            <a:chOff x="517969" y="4454685"/>
            <a:chExt cx="4492453" cy="266780"/>
          </a:xfrm>
        </p:grpSpPr>
        <p:sp>
          <p:nvSpPr>
            <p:cNvPr id="59" name="TextBox 58"/>
            <p:cNvSpPr txBox="1"/>
            <p:nvPr/>
          </p:nvSpPr>
          <p:spPr>
            <a:xfrm>
              <a:off x="517969" y="4459855"/>
              <a:ext cx="14066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Branding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2075630" y="4606656"/>
              <a:ext cx="2350008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ed Rectangle 60"/>
            <p:cNvSpPr/>
            <p:nvPr/>
          </p:nvSpPr>
          <p:spPr bwMode="auto">
            <a:xfrm>
              <a:off x="1983350" y="4556323"/>
              <a:ext cx="1371600" cy="9227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20590" y="4454685"/>
              <a:ext cx="489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65%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930253" y="5251354"/>
            <a:ext cx="4466490" cy="266780"/>
            <a:chOff x="517969" y="4860294"/>
            <a:chExt cx="4466490" cy="266780"/>
          </a:xfrm>
        </p:grpSpPr>
        <p:sp>
          <p:nvSpPr>
            <p:cNvPr id="64" name="TextBox 63"/>
            <p:cNvSpPr txBox="1"/>
            <p:nvPr/>
          </p:nvSpPr>
          <p:spPr>
            <a:xfrm>
              <a:off x="517969" y="4865464"/>
              <a:ext cx="14066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Marketing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2088394" y="5010749"/>
              <a:ext cx="2350008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ounded Rectangle 65"/>
            <p:cNvSpPr/>
            <p:nvPr/>
          </p:nvSpPr>
          <p:spPr bwMode="auto">
            <a:xfrm>
              <a:off x="1996114" y="4960416"/>
              <a:ext cx="914400" cy="92278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20590" y="4860294"/>
              <a:ext cx="4638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55%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930253" y="5670916"/>
            <a:ext cx="4529806" cy="266780"/>
            <a:chOff x="517969" y="5279856"/>
            <a:chExt cx="4529806" cy="266780"/>
          </a:xfrm>
        </p:grpSpPr>
        <p:sp>
          <p:nvSpPr>
            <p:cNvPr id="69" name="TextBox 68"/>
            <p:cNvSpPr txBox="1"/>
            <p:nvPr/>
          </p:nvSpPr>
          <p:spPr>
            <a:xfrm>
              <a:off x="517969" y="5285026"/>
              <a:ext cx="14066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Web Design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2088394" y="5441330"/>
              <a:ext cx="2350008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ounded Rectangle 70"/>
            <p:cNvSpPr/>
            <p:nvPr/>
          </p:nvSpPr>
          <p:spPr bwMode="auto">
            <a:xfrm>
              <a:off x="1996114" y="5390997"/>
              <a:ext cx="1280160" cy="92278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520590" y="5279856"/>
              <a:ext cx="5271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62%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462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 rot="10800000">
            <a:off x="5835804" y="0"/>
            <a:ext cx="6356195" cy="6858000"/>
          </a:xfrm>
          <a:custGeom>
            <a:avLst/>
            <a:gdLst>
              <a:gd name="connsiteX0" fmla="*/ 0 w 6356195"/>
              <a:gd name="connsiteY0" fmla="*/ 0 h 6858000"/>
              <a:gd name="connsiteX1" fmla="*/ 0 w 6356195"/>
              <a:gd name="connsiteY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6195" h="6858000">
                <a:moveTo>
                  <a:pt x="0" y="0"/>
                </a:moveTo>
                <a:cubicBezTo>
                  <a:pt x="14301439" y="0"/>
                  <a:pt x="0" y="6858000"/>
                  <a:pt x="0" y="6858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77059E2-1814-4766-BF6D-5532EAD37F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 r="17618"/>
          <a:stretch/>
        </p:blipFill>
        <p:spPr>
          <a:xfrm>
            <a:off x="5835805" y="0"/>
            <a:ext cx="6356195" cy="6858000"/>
          </a:xfr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20696B46-4902-4EE7-9974-6958C1494553}"/>
              </a:ext>
            </a:extLst>
          </p:cNvPr>
          <p:cNvSpPr txBox="1"/>
          <p:nvPr/>
        </p:nvSpPr>
        <p:spPr>
          <a:xfrm>
            <a:off x="514463" y="2303586"/>
            <a:ext cx="421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rPr>
              <a:t>ADD YOUR TITLE HERE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614DD1F-C8C9-47C7-8C19-C9C950C191D8}"/>
              </a:ext>
            </a:extLst>
          </p:cNvPr>
          <p:cNvGrpSpPr/>
          <p:nvPr/>
        </p:nvGrpSpPr>
        <p:grpSpPr>
          <a:xfrm>
            <a:off x="585909" y="3178882"/>
            <a:ext cx="4194767" cy="11431"/>
            <a:chOff x="7001699" y="3148901"/>
            <a:chExt cx="4194767" cy="11431"/>
          </a:xfrm>
        </p:grpSpPr>
        <p:sp>
          <p:nvSpPr>
            <p:cNvPr id="70" name="Shape 1036">
              <a:extLst>
                <a:ext uri="{FF2B5EF4-FFF2-40B4-BE49-F238E27FC236}">
                  <a16:creationId xmlns:a16="http://schemas.microsoft.com/office/drawing/2014/main" id="{8B22A3E8-00E4-40CC-9599-EFDEA46D78FF}"/>
                </a:ext>
              </a:extLst>
            </p:cNvPr>
            <p:cNvSpPr/>
            <p:nvPr/>
          </p:nvSpPr>
          <p:spPr>
            <a:xfrm>
              <a:off x="7001699" y="3148901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71" name="Shape 1037">
              <a:extLst>
                <a:ext uri="{FF2B5EF4-FFF2-40B4-BE49-F238E27FC236}">
                  <a16:creationId xmlns:a16="http://schemas.microsoft.com/office/drawing/2014/main" id="{1C666BD9-A39C-4444-AC83-ADAF856D7299}"/>
                </a:ext>
              </a:extLst>
            </p:cNvPr>
            <p:cNvSpPr/>
            <p:nvPr/>
          </p:nvSpPr>
          <p:spPr>
            <a:xfrm>
              <a:off x="7001699" y="3160332"/>
              <a:ext cx="419476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17D3DCE-1D5E-447D-A7BC-784D9E4B8A9C}"/>
              </a:ext>
            </a:extLst>
          </p:cNvPr>
          <p:cNvSpPr/>
          <p:nvPr/>
        </p:nvSpPr>
        <p:spPr>
          <a:xfrm>
            <a:off x="514463" y="3265851"/>
            <a:ext cx="4693199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200" dirty="0" err="1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2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200" dirty="0" err="1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2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200" dirty="0" err="1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2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200" dirty="0" err="1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2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YOLO heirloom </a:t>
            </a:r>
            <a:r>
              <a:rPr lang="en-US" sz="1200" dirty="0" err="1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keytar</a:t>
            </a:r>
            <a:r>
              <a:rPr lang="en-US" sz="12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waistcoat </a:t>
            </a:r>
            <a:r>
              <a:rPr lang="en-US" sz="1200" dirty="0" err="1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kickstarter</a:t>
            </a:r>
            <a:r>
              <a:rPr lang="en-US" sz="12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435F073-1C5C-492C-A455-A01C9A48D87D}"/>
              </a:ext>
            </a:extLst>
          </p:cNvPr>
          <p:cNvGrpSpPr/>
          <p:nvPr/>
        </p:nvGrpSpPr>
        <p:grpSpPr>
          <a:xfrm>
            <a:off x="514463" y="4060075"/>
            <a:ext cx="4492453" cy="266780"/>
            <a:chOff x="517969" y="3639034"/>
            <a:chExt cx="4492453" cy="266780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9EE6B10-304B-4D1A-8E77-D0B23377889A}"/>
                </a:ext>
              </a:extLst>
            </p:cNvPr>
            <p:cNvSpPr txBox="1"/>
            <p:nvPr/>
          </p:nvSpPr>
          <p:spPr>
            <a:xfrm>
              <a:off x="517969" y="3644204"/>
              <a:ext cx="14066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Photoshop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8C2EAE9-DF66-4C79-AA34-36CF93497CA1}"/>
                </a:ext>
              </a:extLst>
            </p:cNvPr>
            <p:cNvCxnSpPr/>
            <p:nvPr/>
          </p:nvCxnSpPr>
          <p:spPr>
            <a:xfrm>
              <a:off x="2088394" y="3769839"/>
              <a:ext cx="2350008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ounded Rectangle 50">
              <a:extLst>
                <a:ext uri="{FF2B5EF4-FFF2-40B4-BE49-F238E27FC236}">
                  <a16:creationId xmlns:a16="http://schemas.microsoft.com/office/drawing/2014/main" id="{E871CA54-0994-436C-A571-EE19305D7AD8}"/>
                </a:ext>
              </a:extLst>
            </p:cNvPr>
            <p:cNvSpPr/>
            <p:nvPr/>
          </p:nvSpPr>
          <p:spPr bwMode="auto">
            <a:xfrm>
              <a:off x="1996114" y="3719506"/>
              <a:ext cx="2350008" cy="92278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B3019F9-89F7-417A-A8AC-675809DE10AB}"/>
                </a:ext>
              </a:extLst>
            </p:cNvPr>
            <p:cNvSpPr txBox="1"/>
            <p:nvPr/>
          </p:nvSpPr>
          <p:spPr>
            <a:xfrm>
              <a:off x="4520590" y="3639034"/>
              <a:ext cx="489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89%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8A9617E-A794-43AE-BB43-A05F14F55EED}"/>
              </a:ext>
            </a:extLst>
          </p:cNvPr>
          <p:cNvGrpSpPr/>
          <p:nvPr/>
        </p:nvGrpSpPr>
        <p:grpSpPr>
          <a:xfrm>
            <a:off x="514463" y="4456159"/>
            <a:ext cx="4492453" cy="266780"/>
            <a:chOff x="517969" y="4035118"/>
            <a:chExt cx="4492453" cy="26678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7C86919-3590-4E51-94A1-7BD4ED9C05D7}"/>
                </a:ext>
              </a:extLst>
            </p:cNvPr>
            <p:cNvSpPr txBox="1"/>
            <p:nvPr/>
          </p:nvSpPr>
          <p:spPr>
            <a:xfrm>
              <a:off x="517969" y="4040288"/>
              <a:ext cx="14066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Adobe Illustrator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06CDAC0-F501-4E16-9759-347F07AB2EA8}"/>
                </a:ext>
              </a:extLst>
            </p:cNvPr>
            <p:cNvCxnSpPr/>
            <p:nvPr/>
          </p:nvCxnSpPr>
          <p:spPr>
            <a:xfrm>
              <a:off x="2088394" y="4184053"/>
              <a:ext cx="2350008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ounded Rectangle 55">
              <a:extLst>
                <a:ext uri="{FF2B5EF4-FFF2-40B4-BE49-F238E27FC236}">
                  <a16:creationId xmlns:a16="http://schemas.microsoft.com/office/drawing/2014/main" id="{ABE7E6D4-1E34-443F-8A52-23790EF8A39E}"/>
                </a:ext>
              </a:extLst>
            </p:cNvPr>
            <p:cNvSpPr/>
            <p:nvPr/>
          </p:nvSpPr>
          <p:spPr bwMode="auto">
            <a:xfrm>
              <a:off x="1996114" y="4133720"/>
              <a:ext cx="1828800" cy="92278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19DA1B5-AF9C-4E64-A34F-ED5BFD1485F8}"/>
                </a:ext>
              </a:extLst>
            </p:cNvPr>
            <p:cNvSpPr txBox="1"/>
            <p:nvPr/>
          </p:nvSpPr>
          <p:spPr>
            <a:xfrm>
              <a:off x="4520590" y="4035118"/>
              <a:ext cx="489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74%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FDC6306-B680-4AAB-B79A-A77A747251A3}"/>
              </a:ext>
            </a:extLst>
          </p:cNvPr>
          <p:cNvGrpSpPr/>
          <p:nvPr/>
        </p:nvGrpSpPr>
        <p:grpSpPr>
          <a:xfrm>
            <a:off x="514463" y="4875726"/>
            <a:ext cx="4492453" cy="266780"/>
            <a:chOff x="517969" y="4454685"/>
            <a:chExt cx="4492453" cy="26678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41E039D-F760-469A-A734-B8BF57689D36}"/>
                </a:ext>
              </a:extLst>
            </p:cNvPr>
            <p:cNvSpPr txBox="1"/>
            <p:nvPr/>
          </p:nvSpPr>
          <p:spPr>
            <a:xfrm>
              <a:off x="517969" y="4459855"/>
              <a:ext cx="14066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Branding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C541649-0964-469A-85C8-AE45F7520302}"/>
                </a:ext>
              </a:extLst>
            </p:cNvPr>
            <p:cNvCxnSpPr/>
            <p:nvPr/>
          </p:nvCxnSpPr>
          <p:spPr>
            <a:xfrm>
              <a:off x="2075630" y="4606656"/>
              <a:ext cx="2350008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ounded Rectangle 60">
              <a:extLst>
                <a:ext uri="{FF2B5EF4-FFF2-40B4-BE49-F238E27FC236}">
                  <a16:creationId xmlns:a16="http://schemas.microsoft.com/office/drawing/2014/main" id="{FF4460AF-8019-41CF-912A-295055F43189}"/>
                </a:ext>
              </a:extLst>
            </p:cNvPr>
            <p:cNvSpPr/>
            <p:nvPr/>
          </p:nvSpPr>
          <p:spPr bwMode="auto">
            <a:xfrm>
              <a:off x="1983350" y="4556323"/>
              <a:ext cx="1371600" cy="9227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7DAA9C9-7903-44EA-B651-26CF5C69D207}"/>
                </a:ext>
              </a:extLst>
            </p:cNvPr>
            <p:cNvSpPr txBox="1"/>
            <p:nvPr/>
          </p:nvSpPr>
          <p:spPr>
            <a:xfrm>
              <a:off x="4520590" y="4454685"/>
              <a:ext cx="489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65%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B56A302-BD98-4C36-B226-EC7D6BF10139}"/>
              </a:ext>
            </a:extLst>
          </p:cNvPr>
          <p:cNvGrpSpPr/>
          <p:nvPr/>
        </p:nvGrpSpPr>
        <p:grpSpPr>
          <a:xfrm>
            <a:off x="514463" y="5281335"/>
            <a:ext cx="4466490" cy="266780"/>
            <a:chOff x="517969" y="4860294"/>
            <a:chExt cx="4466490" cy="26678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86EF40E-A8B6-4A0A-984B-4595FC395F68}"/>
                </a:ext>
              </a:extLst>
            </p:cNvPr>
            <p:cNvSpPr txBox="1"/>
            <p:nvPr/>
          </p:nvSpPr>
          <p:spPr>
            <a:xfrm>
              <a:off x="517969" y="4865464"/>
              <a:ext cx="14066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Marketing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29FF213-0832-442B-944E-057FA5F2B6BF}"/>
                </a:ext>
              </a:extLst>
            </p:cNvPr>
            <p:cNvCxnSpPr/>
            <p:nvPr/>
          </p:nvCxnSpPr>
          <p:spPr>
            <a:xfrm>
              <a:off x="2088394" y="5010749"/>
              <a:ext cx="2350008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65">
              <a:extLst>
                <a:ext uri="{FF2B5EF4-FFF2-40B4-BE49-F238E27FC236}">
                  <a16:creationId xmlns:a16="http://schemas.microsoft.com/office/drawing/2014/main" id="{9828E386-B227-4060-AC36-04F578F48811}"/>
                </a:ext>
              </a:extLst>
            </p:cNvPr>
            <p:cNvSpPr/>
            <p:nvPr/>
          </p:nvSpPr>
          <p:spPr bwMode="auto">
            <a:xfrm>
              <a:off x="1996114" y="4960416"/>
              <a:ext cx="914400" cy="92278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BF06939-00DE-4316-8F82-5F4851950C68}"/>
                </a:ext>
              </a:extLst>
            </p:cNvPr>
            <p:cNvSpPr txBox="1"/>
            <p:nvPr/>
          </p:nvSpPr>
          <p:spPr>
            <a:xfrm>
              <a:off x="4520590" y="4860294"/>
              <a:ext cx="4638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55%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AE1317C-BA09-4E73-AFC3-9411D3F88FFA}"/>
              </a:ext>
            </a:extLst>
          </p:cNvPr>
          <p:cNvGrpSpPr/>
          <p:nvPr/>
        </p:nvGrpSpPr>
        <p:grpSpPr>
          <a:xfrm>
            <a:off x="514463" y="5700897"/>
            <a:ext cx="4529806" cy="266780"/>
            <a:chOff x="517969" y="5279856"/>
            <a:chExt cx="4529806" cy="26678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73CD216-0AA2-442A-952C-E54D9E74D825}"/>
                </a:ext>
              </a:extLst>
            </p:cNvPr>
            <p:cNvSpPr txBox="1"/>
            <p:nvPr/>
          </p:nvSpPr>
          <p:spPr>
            <a:xfrm>
              <a:off x="517969" y="5285026"/>
              <a:ext cx="14066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Web Design</a:t>
              </a: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EBFCC34-B509-4B2A-A0C5-4CB4D9339F62}"/>
                </a:ext>
              </a:extLst>
            </p:cNvPr>
            <p:cNvCxnSpPr/>
            <p:nvPr/>
          </p:nvCxnSpPr>
          <p:spPr>
            <a:xfrm>
              <a:off x="2088394" y="5441330"/>
              <a:ext cx="2350008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ounded Rectangle 70">
              <a:extLst>
                <a:ext uri="{FF2B5EF4-FFF2-40B4-BE49-F238E27FC236}">
                  <a16:creationId xmlns:a16="http://schemas.microsoft.com/office/drawing/2014/main" id="{61D22516-5F55-4A15-94E8-F59D79919B5F}"/>
                </a:ext>
              </a:extLst>
            </p:cNvPr>
            <p:cNvSpPr/>
            <p:nvPr/>
          </p:nvSpPr>
          <p:spPr bwMode="auto">
            <a:xfrm>
              <a:off x="1996114" y="5390997"/>
              <a:ext cx="1280160" cy="92278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E86498F-FF86-4017-9673-F1D2B0B23782}"/>
                </a:ext>
              </a:extLst>
            </p:cNvPr>
            <p:cNvSpPr txBox="1"/>
            <p:nvPr/>
          </p:nvSpPr>
          <p:spPr>
            <a:xfrm>
              <a:off x="4520590" y="5279856"/>
              <a:ext cx="5271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j-lt"/>
                  <a:ea typeface="Roboto Black" panose="02000000000000000000" pitchFamily="2" charset="0"/>
                  <a:cs typeface="Roboto Black" panose="02000000000000000000" pitchFamily="2" charset="0"/>
                </a:rPr>
                <a:t>62%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BDE84B0-6484-45B8-B1F4-46D11C37EAF2}"/>
              </a:ext>
            </a:extLst>
          </p:cNvPr>
          <p:cNvGrpSpPr/>
          <p:nvPr/>
        </p:nvGrpSpPr>
        <p:grpSpPr>
          <a:xfrm>
            <a:off x="500820" y="14364"/>
            <a:ext cx="11431" cy="1195442"/>
            <a:chOff x="616453" y="-2"/>
            <a:chExt cx="11431" cy="1195442"/>
          </a:xfrm>
        </p:grpSpPr>
        <p:sp>
          <p:nvSpPr>
            <p:cNvPr id="99" name="Shape 1036">
              <a:extLst>
                <a:ext uri="{FF2B5EF4-FFF2-40B4-BE49-F238E27FC236}">
                  <a16:creationId xmlns:a16="http://schemas.microsoft.com/office/drawing/2014/main" id="{46CA2DDB-9E49-4EDA-B501-ECEB4BE43D51}"/>
                </a:ext>
              </a:extLst>
            </p:cNvPr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00" name="Shape 1037">
              <a:extLst>
                <a:ext uri="{FF2B5EF4-FFF2-40B4-BE49-F238E27FC236}">
                  <a16:creationId xmlns:a16="http://schemas.microsoft.com/office/drawing/2014/main" id="{573D57BC-3EE9-419C-A3C2-01ED3EEA5D7A}"/>
                </a:ext>
              </a:extLst>
            </p:cNvPr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3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8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50D8BB0-ED2D-48A5-858F-543A442BB0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756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9000"/>
                </a:schemeClr>
              </a:gs>
              <a:gs pos="100000">
                <a:schemeClr val="tx2">
                  <a:alpha val="86000"/>
                </a:schemeClr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0" y="0"/>
            <a:ext cx="0" cy="15544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0" y="679508"/>
            <a:ext cx="0" cy="93117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81982" y="2402836"/>
            <a:ext cx="72247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50" b="1" dirty="0">
                <a:solidFill>
                  <a:schemeClr val="bg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Brush Stroke</a:t>
            </a:r>
          </a:p>
          <a:p>
            <a:pPr algn="ctr"/>
            <a:r>
              <a:rPr lang="en-US" sz="5750" b="1" dirty="0">
                <a:solidFill>
                  <a:schemeClr val="bg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Image Placeholders</a:t>
            </a:r>
          </a:p>
        </p:txBody>
      </p:sp>
      <p:sp>
        <p:nvSpPr>
          <p:cNvPr id="15" name="Полилиния 24"/>
          <p:cNvSpPr/>
          <p:nvPr/>
        </p:nvSpPr>
        <p:spPr>
          <a:xfrm>
            <a:off x="5449164" y="4347378"/>
            <a:ext cx="1293673" cy="360529"/>
          </a:xfrm>
          <a:custGeom>
            <a:avLst/>
            <a:gdLst>
              <a:gd name="connsiteX0" fmla="*/ 359569 w 2559383"/>
              <a:gd name="connsiteY0" fmla="*/ 0 h 719138"/>
              <a:gd name="connsiteX1" fmla="*/ 364324 w 2559383"/>
              <a:gd name="connsiteY1" fmla="*/ 479 h 719138"/>
              <a:gd name="connsiteX2" fmla="*/ 364324 w 2559383"/>
              <a:gd name="connsiteY2" fmla="*/ 0 h 719138"/>
              <a:gd name="connsiteX3" fmla="*/ 2185911 w 2559383"/>
              <a:gd name="connsiteY3" fmla="*/ 0 h 719138"/>
              <a:gd name="connsiteX4" fmla="*/ 2185911 w 2559383"/>
              <a:gd name="connsiteY4" fmla="*/ 1402 h 719138"/>
              <a:gd name="connsiteX5" fmla="*/ 2199814 w 2559383"/>
              <a:gd name="connsiteY5" fmla="*/ 0 h 719138"/>
              <a:gd name="connsiteX6" fmla="*/ 2559383 w 2559383"/>
              <a:gd name="connsiteY6" fmla="*/ 359569 h 719138"/>
              <a:gd name="connsiteX7" fmla="*/ 2199814 w 2559383"/>
              <a:gd name="connsiteY7" fmla="*/ 719138 h 719138"/>
              <a:gd name="connsiteX8" fmla="*/ 2185911 w 2559383"/>
              <a:gd name="connsiteY8" fmla="*/ 717736 h 719138"/>
              <a:gd name="connsiteX9" fmla="*/ 2185911 w 2559383"/>
              <a:gd name="connsiteY9" fmla="*/ 719138 h 719138"/>
              <a:gd name="connsiteX10" fmla="*/ 364324 w 2559383"/>
              <a:gd name="connsiteY10" fmla="*/ 719138 h 719138"/>
              <a:gd name="connsiteX11" fmla="*/ 364324 w 2559383"/>
              <a:gd name="connsiteY11" fmla="*/ 718659 h 719138"/>
              <a:gd name="connsiteX12" fmla="*/ 359569 w 2559383"/>
              <a:gd name="connsiteY12" fmla="*/ 719138 h 719138"/>
              <a:gd name="connsiteX13" fmla="*/ 0 w 2559383"/>
              <a:gd name="connsiteY13" fmla="*/ 359569 h 719138"/>
              <a:gd name="connsiteX14" fmla="*/ 359569 w 2559383"/>
              <a:gd name="connsiteY14" fmla="*/ 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9383" h="719138">
                <a:moveTo>
                  <a:pt x="359569" y="0"/>
                </a:moveTo>
                <a:lnTo>
                  <a:pt x="364324" y="479"/>
                </a:lnTo>
                <a:lnTo>
                  <a:pt x="364324" y="0"/>
                </a:lnTo>
                <a:lnTo>
                  <a:pt x="2185911" y="0"/>
                </a:lnTo>
                <a:lnTo>
                  <a:pt x="2185911" y="1402"/>
                </a:lnTo>
                <a:lnTo>
                  <a:pt x="2199814" y="0"/>
                </a:lnTo>
                <a:cubicBezTo>
                  <a:pt x="2398398" y="0"/>
                  <a:pt x="2559383" y="160985"/>
                  <a:pt x="2559383" y="359569"/>
                </a:cubicBezTo>
                <a:cubicBezTo>
                  <a:pt x="2559383" y="558153"/>
                  <a:pt x="2398398" y="719138"/>
                  <a:pt x="2199814" y="719138"/>
                </a:cubicBezTo>
                <a:lnTo>
                  <a:pt x="2185911" y="717736"/>
                </a:lnTo>
                <a:lnTo>
                  <a:pt x="2185911" y="719138"/>
                </a:lnTo>
                <a:lnTo>
                  <a:pt x="364324" y="719138"/>
                </a:lnTo>
                <a:lnTo>
                  <a:pt x="364324" y="718659"/>
                </a:lnTo>
                <a:lnTo>
                  <a:pt x="359569" y="719138"/>
                </a:lnTo>
                <a:cubicBezTo>
                  <a:pt x="160985" y="719138"/>
                  <a:pt x="0" y="558153"/>
                  <a:pt x="0" y="359569"/>
                </a:cubicBezTo>
                <a:cubicBezTo>
                  <a:pt x="0" y="160985"/>
                  <a:pt x="160985" y="0"/>
                  <a:pt x="3595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2" b="0" dirty="0">
                <a:solidFill>
                  <a:schemeClr val="tx2"/>
                </a:solidFill>
              </a:rPr>
              <a:t>Take A Look</a:t>
            </a:r>
          </a:p>
        </p:txBody>
      </p:sp>
    </p:spTree>
    <p:extLst>
      <p:ext uri="{BB962C8B-B14F-4D97-AF65-F5344CB8AC3E}">
        <p14:creationId xmlns:p14="http://schemas.microsoft.com/office/powerpoint/2010/main" val="216974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5289411" y="708257"/>
            <a:ext cx="5092081" cy="5441486"/>
          </a:xfrm>
          <a:custGeom>
            <a:avLst/>
            <a:gdLst>
              <a:gd name="connsiteX0" fmla="*/ 1798453 w 5092081"/>
              <a:gd name="connsiteY0" fmla="*/ 5375421 h 5441486"/>
              <a:gd name="connsiteX1" fmla="*/ 1676755 w 5092081"/>
              <a:gd name="connsiteY1" fmla="*/ 5388677 h 5441486"/>
              <a:gd name="connsiteX2" fmla="*/ 1150505 w 5092081"/>
              <a:gd name="connsiteY2" fmla="*/ 5441344 h 5441486"/>
              <a:gd name="connsiteX3" fmla="*/ 1731937 w 5092081"/>
              <a:gd name="connsiteY3" fmla="*/ 5381878 h 5441486"/>
              <a:gd name="connsiteX4" fmla="*/ 1160295 w 5092081"/>
              <a:gd name="connsiteY4" fmla="*/ 5337579 h 5441486"/>
              <a:gd name="connsiteX5" fmla="*/ 1158553 w 5092081"/>
              <a:gd name="connsiteY5" fmla="*/ 5339579 h 5441486"/>
              <a:gd name="connsiteX6" fmla="*/ 1179444 w 5092081"/>
              <a:gd name="connsiteY6" fmla="*/ 5350755 h 5441486"/>
              <a:gd name="connsiteX7" fmla="*/ 1160295 w 5092081"/>
              <a:gd name="connsiteY7" fmla="*/ 5337579 h 5441486"/>
              <a:gd name="connsiteX8" fmla="*/ 1270117 w 5092081"/>
              <a:gd name="connsiteY8" fmla="*/ 5312877 h 5441486"/>
              <a:gd name="connsiteX9" fmla="*/ 1257899 w 5092081"/>
              <a:gd name="connsiteY9" fmla="*/ 5316399 h 5441486"/>
              <a:gd name="connsiteX10" fmla="*/ 1237742 w 5092081"/>
              <a:gd name="connsiteY10" fmla="*/ 5321734 h 5441486"/>
              <a:gd name="connsiteX11" fmla="*/ 1270117 w 5092081"/>
              <a:gd name="connsiteY11" fmla="*/ 5312877 h 5441486"/>
              <a:gd name="connsiteX12" fmla="*/ 2991324 w 5092081"/>
              <a:gd name="connsiteY12" fmla="*/ 5256774 h 5441486"/>
              <a:gd name="connsiteX13" fmla="*/ 3002927 w 5092081"/>
              <a:gd name="connsiteY13" fmla="*/ 5257274 h 5441486"/>
              <a:gd name="connsiteX14" fmla="*/ 1899454 w 5092081"/>
              <a:gd name="connsiteY14" fmla="*/ 5365615 h 5441486"/>
              <a:gd name="connsiteX15" fmla="*/ 1798453 w 5092081"/>
              <a:gd name="connsiteY15" fmla="*/ 5375421 h 5441486"/>
              <a:gd name="connsiteX16" fmla="*/ 1824661 w 5092081"/>
              <a:gd name="connsiteY16" fmla="*/ 5372566 h 5441486"/>
              <a:gd name="connsiteX17" fmla="*/ 2277265 w 5092081"/>
              <a:gd name="connsiteY17" fmla="*/ 5321935 h 5441486"/>
              <a:gd name="connsiteX18" fmla="*/ 2390827 w 5092081"/>
              <a:gd name="connsiteY18" fmla="*/ 5308836 h 5441486"/>
              <a:gd name="connsiteX19" fmla="*/ 2409969 w 5092081"/>
              <a:gd name="connsiteY19" fmla="*/ 5307039 h 5441486"/>
              <a:gd name="connsiteX20" fmla="*/ 2991324 w 5092081"/>
              <a:gd name="connsiteY20" fmla="*/ 5256774 h 5441486"/>
              <a:gd name="connsiteX21" fmla="*/ 2099305 w 5092081"/>
              <a:gd name="connsiteY21" fmla="*/ 5256446 h 5441486"/>
              <a:gd name="connsiteX22" fmla="*/ 2068750 w 5092081"/>
              <a:gd name="connsiteY22" fmla="*/ 5261461 h 5441486"/>
              <a:gd name="connsiteX23" fmla="*/ 2099305 w 5092081"/>
              <a:gd name="connsiteY23" fmla="*/ 5256446 h 5441486"/>
              <a:gd name="connsiteX24" fmla="*/ 2104580 w 5092081"/>
              <a:gd name="connsiteY24" fmla="*/ 5252789 h 5441486"/>
              <a:gd name="connsiteX25" fmla="*/ 2117974 w 5092081"/>
              <a:gd name="connsiteY25" fmla="*/ 5253611 h 5441486"/>
              <a:gd name="connsiteX26" fmla="*/ 2099305 w 5092081"/>
              <a:gd name="connsiteY26" fmla="*/ 5256446 h 5441486"/>
              <a:gd name="connsiteX27" fmla="*/ 2104580 w 5092081"/>
              <a:gd name="connsiteY27" fmla="*/ 5252789 h 5441486"/>
              <a:gd name="connsiteX28" fmla="*/ 2148529 w 5092081"/>
              <a:gd name="connsiteY28" fmla="*/ 5248596 h 5441486"/>
              <a:gd name="connsiteX29" fmla="*/ 2117974 w 5092081"/>
              <a:gd name="connsiteY29" fmla="*/ 5253611 h 5441486"/>
              <a:gd name="connsiteX30" fmla="*/ 2148529 w 5092081"/>
              <a:gd name="connsiteY30" fmla="*/ 5248596 h 5441486"/>
              <a:gd name="connsiteX31" fmla="*/ 2179085 w 5092081"/>
              <a:gd name="connsiteY31" fmla="*/ 5243581 h 5441486"/>
              <a:gd name="connsiteX32" fmla="*/ 2148529 w 5092081"/>
              <a:gd name="connsiteY32" fmla="*/ 5248596 h 5441486"/>
              <a:gd name="connsiteX33" fmla="*/ 2179085 w 5092081"/>
              <a:gd name="connsiteY33" fmla="*/ 5243581 h 5441486"/>
              <a:gd name="connsiteX34" fmla="*/ 2184245 w 5092081"/>
              <a:gd name="connsiteY34" fmla="*/ 5239912 h 5441486"/>
              <a:gd name="connsiteX35" fmla="*/ 2196833 w 5092081"/>
              <a:gd name="connsiteY35" fmla="*/ 5240648 h 5441486"/>
              <a:gd name="connsiteX36" fmla="*/ 2179085 w 5092081"/>
              <a:gd name="connsiteY36" fmla="*/ 5243581 h 5441486"/>
              <a:gd name="connsiteX37" fmla="*/ 2184245 w 5092081"/>
              <a:gd name="connsiteY37" fmla="*/ 5239912 h 5441486"/>
              <a:gd name="connsiteX38" fmla="*/ 2201618 w 5092081"/>
              <a:gd name="connsiteY38" fmla="*/ 5237541 h 5441486"/>
              <a:gd name="connsiteX39" fmla="*/ 2209806 w 5092081"/>
              <a:gd name="connsiteY39" fmla="*/ 5237895 h 5441486"/>
              <a:gd name="connsiteX40" fmla="*/ 2196833 w 5092081"/>
              <a:gd name="connsiteY40" fmla="*/ 5240648 h 5441486"/>
              <a:gd name="connsiteX41" fmla="*/ 2201618 w 5092081"/>
              <a:gd name="connsiteY41" fmla="*/ 5237541 h 5441486"/>
              <a:gd name="connsiteX42" fmla="*/ 2214822 w 5092081"/>
              <a:gd name="connsiteY42" fmla="*/ 5234813 h 5441486"/>
              <a:gd name="connsiteX43" fmla="*/ 2227388 w 5092081"/>
              <a:gd name="connsiteY43" fmla="*/ 5235634 h 5441486"/>
              <a:gd name="connsiteX44" fmla="*/ 2209806 w 5092081"/>
              <a:gd name="connsiteY44" fmla="*/ 5237895 h 5441486"/>
              <a:gd name="connsiteX45" fmla="*/ 2214822 w 5092081"/>
              <a:gd name="connsiteY45" fmla="*/ 5234813 h 5441486"/>
              <a:gd name="connsiteX46" fmla="*/ 2231827 w 5092081"/>
              <a:gd name="connsiteY46" fmla="*/ 5232490 h 5441486"/>
              <a:gd name="connsiteX47" fmla="*/ 2240361 w 5092081"/>
              <a:gd name="connsiteY47" fmla="*/ 5232882 h 5441486"/>
              <a:gd name="connsiteX48" fmla="*/ 2227388 w 5092081"/>
              <a:gd name="connsiteY48" fmla="*/ 5235634 h 5441486"/>
              <a:gd name="connsiteX49" fmla="*/ 2231827 w 5092081"/>
              <a:gd name="connsiteY49" fmla="*/ 5232490 h 5441486"/>
              <a:gd name="connsiteX50" fmla="*/ 2245377 w 5092081"/>
              <a:gd name="connsiteY50" fmla="*/ 5229799 h 5441486"/>
              <a:gd name="connsiteX51" fmla="*/ 2257943 w 5092081"/>
              <a:gd name="connsiteY51" fmla="*/ 5230619 h 5441486"/>
              <a:gd name="connsiteX52" fmla="*/ 2240361 w 5092081"/>
              <a:gd name="connsiteY52" fmla="*/ 5232882 h 5441486"/>
              <a:gd name="connsiteX53" fmla="*/ 2245377 w 5092081"/>
              <a:gd name="connsiteY53" fmla="*/ 5229799 h 5441486"/>
              <a:gd name="connsiteX54" fmla="*/ 2260454 w 5092081"/>
              <a:gd name="connsiteY54" fmla="*/ 5226667 h 5441486"/>
              <a:gd name="connsiteX55" fmla="*/ 2271082 w 5092081"/>
              <a:gd name="connsiteY55" fmla="*/ 5227195 h 5441486"/>
              <a:gd name="connsiteX56" fmla="*/ 2257943 w 5092081"/>
              <a:gd name="connsiteY56" fmla="*/ 5230619 h 5441486"/>
              <a:gd name="connsiteX57" fmla="*/ 2260454 w 5092081"/>
              <a:gd name="connsiteY57" fmla="*/ 5226667 h 5441486"/>
              <a:gd name="connsiteX58" fmla="*/ 2298894 w 5092081"/>
              <a:gd name="connsiteY58" fmla="*/ 5226030 h 5441486"/>
              <a:gd name="connsiteX59" fmla="*/ 2298386 w 5092081"/>
              <a:gd name="connsiteY59" fmla="*/ 5226742 h 5441486"/>
              <a:gd name="connsiteX60" fmla="*/ 2297979 w 5092081"/>
              <a:gd name="connsiteY60" fmla="*/ 5227313 h 5441486"/>
              <a:gd name="connsiteX61" fmla="*/ 2301637 w 5092081"/>
              <a:gd name="connsiteY61" fmla="*/ 5222181 h 5441486"/>
              <a:gd name="connsiteX62" fmla="*/ 2298894 w 5092081"/>
              <a:gd name="connsiteY62" fmla="*/ 5226030 h 5441486"/>
              <a:gd name="connsiteX63" fmla="*/ 2300418 w 5092081"/>
              <a:gd name="connsiteY63" fmla="*/ 5223891 h 5441486"/>
              <a:gd name="connsiteX64" fmla="*/ 2550981 w 5092081"/>
              <a:gd name="connsiteY64" fmla="*/ 5154944 h 5441486"/>
              <a:gd name="connsiteX65" fmla="*/ 2550427 w 5092081"/>
              <a:gd name="connsiteY65" fmla="*/ 5155407 h 5441486"/>
              <a:gd name="connsiteX66" fmla="*/ 2550825 w 5092081"/>
              <a:gd name="connsiteY66" fmla="*/ 5155074 h 5441486"/>
              <a:gd name="connsiteX67" fmla="*/ 2553046 w 5092081"/>
              <a:gd name="connsiteY67" fmla="*/ 5153216 h 5441486"/>
              <a:gd name="connsiteX68" fmla="*/ 2550981 w 5092081"/>
              <a:gd name="connsiteY68" fmla="*/ 5154944 h 5441486"/>
              <a:gd name="connsiteX69" fmla="*/ 2551886 w 5092081"/>
              <a:gd name="connsiteY69" fmla="*/ 5154186 h 5441486"/>
              <a:gd name="connsiteX70" fmla="*/ 2560375 w 5092081"/>
              <a:gd name="connsiteY70" fmla="*/ 5147083 h 5441486"/>
              <a:gd name="connsiteX71" fmla="*/ 2553046 w 5092081"/>
              <a:gd name="connsiteY71" fmla="*/ 5153216 h 5441486"/>
              <a:gd name="connsiteX72" fmla="*/ 2553876 w 5092081"/>
              <a:gd name="connsiteY72" fmla="*/ 5152521 h 5441486"/>
              <a:gd name="connsiteX73" fmla="*/ 1347659 w 5092081"/>
              <a:gd name="connsiteY73" fmla="*/ 5145250 h 5441486"/>
              <a:gd name="connsiteX74" fmla="*/ 1349569 w 5092081"/>
              <a:gd name="connsiteY74" fmla="*/ 5145811 h 5441486"/>
              <a:gd name="connsiteX75" fmla="*/ 1352668 w 5092081"/>
              <a:gd name="connsiteY75" fmla="*/ 5146722 h 5441486"/>
              <a:gd name="connsiteX76" fmla="*/ 2563064 w 5092081"/>
              <a:gd name="connsiteY76" fmla="*/ 5144994 h 5441486"/>
              <a:gd name="connsiteX77" fmla="*/ 2560375 w 5092081"/>
              <a:gd name="connsiteY77" fmla="*/ 5147083 h 5441486"/>
              <a:gd name="connsiteX78" fmla="*/ 2562349 w 5092081"/>
              <a:gd name="connsiteY78" fmla="*/ 5145549 h 5441486"/>
              <a:gd name="connsiteX79" fmla="*/ 1343367 w 5092081"/>
              <a:gd name="connsiteY79" fmla="*/ 5143989 h 5441486"/>
              <a:gd name="connsiteX80" fmla="*/ 1344400 w 5092081"/>
              <a:gd name="connsiteY80" fmla="*/ 5144292 h 5441486"/>
              <a:gd name="connsiteX81" fmla="*/ 1347659 w 5092081"/>
              <a:gd name="connsiteY81" fmla="*/ 5145250 h 5441486"/>
              <a:gd name="connsiteX82" fmla="*/ 1346338 w 5092081"/>
              <a:gd name="connsiteY82" fmla="*/ 5144862 h 5441486"/>
              <a:gd name="connsiteX83" fmla="*/ 2564894 w 5092081"/>
              <a:gd name="connsiteY83" fmla="*/ 5143572 h 5441486"/>
              <a:gd name="connsiteX84" fmla="*/ 2563064 w 5092081"/>
              <a:gd name="connsiteY84" fmla="*/ 5144994 h 5441486"/>
              <a:gd name="connsiteX85" fmla="*/ 2564405 w 5092081"/>
              <a:gd name="connsiteY85" fmla="*/ 5143952 h 5441486"/>
              <a:gd name="connsiteX86" fmla="*/ 2566297 w 5092081"/>
              <a:gd name="connsiteY86" fmla="*/ 5142482 h 5441486"/>
              <a:gd name="connsiteX87" fmla="*/ 2564894 w 5092081"/>
              <a:gd name="connsiteY87" fmla="*/ 5143572 h 5441486"/>
              <a:gd name="connsiteX88" fmla="*/ 2565638 w 5092081"/>
              <a:gd name="connsiteY88" fmla="*/ 5142993 h 5441486"/>
              <a:gd name="connsiteX89" fmla="*/ 1242921 w 5092081"/>
              <a:gd name="connsiteY89" fmla="*/ 5139180 h 5441486"/>
              <a:gd name="connsiteX90" fmla="*/ 1230704 w 5092081"/>
              <a:gd name="connsiteY90" fmla="*/ 5142702 h 5441486"/>
              <a:gd name="connsiteX91" fmla="*/ 1229891 w 5092081"/>
              <a:gd name="connsiteY91" fmla="*/ 5141862 h 5441486"/>
              <a:gd name="connsiteX92" fmla="*/ 1242921 w 5092081"/>
              <a:gd name="connsiteY92" fmla="*/ 5139180 h 5441486"/>
              <a:gd name="connsiteX93" fmla="*/ 2585348 w 5092081"/>
              <a:gd name="connsiteY93" fmla="*/ 4998176 h 5441486"/>
              <a:gd name="connsiteX94" fmla="*/ 2495743 w 5092081"/>
              <a:gd name="connsiteY94" fmla="*/ 5000708 h 5441486"/>
              <a:gd name="connsiteX95" fmla="*/ 2608090 w 5092081"/>
              <a:gd name="connsiteY95" fmla="*/ 4999624 h 5441486"/>
              <a:gd name="connsiteX96" fmla="*/ 2585348 w 5092081"/>
              <a:gd name="connsiteY96" fmla="*/ 4998176 h 5441486"/>
              <a:gd name="connsiteX97" fmla="*/ 3670309 w 5092081"/>
              <a:gd name="connsiteY97" fmla="*/ 4981714 h 5441486"/>
              <a:gd name="connsiteX98" fmla="*/ 3672719 w 5092081"/>
              <a:gd name="connsiteY98" fmla="*/ 4982422 h 5441486"/>
              <a:gd name="connsiteX99" fmla="*/ 3673280 w 5092081"/>
              <a:gd name="connsiteY99" fmla="*/ 4982587 h 5441486"/>
              <a:gd name="connsiteX100" fmla="*/ 3674579 w 5092081"/>
              <a:gd name="connsiteY100" fmla="*/ 4982968 h 5441486"/>
              <a:gd name="connsiteX101" fmla="*/ 3679610 w 5092081"/>
              <a:gd name="connsiteY101" fmla="*/ 4984446 h 5441486"/>
              <a:gd name="connsiteX102" fmla="*/ 3676509 w 5092081"/>
              <a:gd name="connsiteY102" fmla="*/ 4983535 h 5441486"/>
              <a:gd name="connsiteX103" fmla="*/ 3674579 w 5092081"/>
              <a:gd name="connsiteY103" fmla="*/ 4982968 h 5441486"/>
              <a:gd name="connsiteX104" fmla="*/ 3672719 w 5092081"/>
              <a:gd name="connsiteY104" fmla="*/ 4982422 h 5441486"/>
              <a:gd name="connsiteX105" fmla="*/ 3671342 w 5092081"/>
              <a:gd name="connsiteY105" fmla="*/ 4982017 h 5441486"/>
              <a:gd name="connsiteX106" fmla="*/ 2139136 w 5092081"/>
              <a:gd name="connsiteY106" fmla="*/ 4979664 h 5441486"/>
              <a:gd name="connsiteX107" fmla="*/ 2140581 w 5092081"/>
              <a:gd name="connsiteY107" fmla="*/ 4979685 h 5441486"/>
              <a:gd name="connsiteX108" fmla="*/ 2140471 w 5092081"/>
              <a:gd name="connsiteY108" fmla="*/ 4979717 h 5441486"/>
              <a:gd name="connsiteX109" fmla="*/ 2135096 w 5092081"/>
              <a:gd name="connsiteY109" fmla="*/ 4979827 h 5441486"/>
              <a:gd name="connsiteX110" fmla="*/ 2139136 w 5092081"/>
              <a:gd name="connsiteY110" fmla="*/ 4979664 h 5441486"/>
              <a:gd name="connsiteX111" fmla="*/ 2618007 w 5092081"/>
              <a:gd name="connsiteY111" fmla="*/ 4951594 h 5441486"/>
              <a:gd name="connsiteX112" fmla="*/ 2614125 w 5092081"/>
              <a:gd name="connsiteY112" fmla="*/ 4951956 h 5441486"/>
              <a:gd name="connsiteX113" fmla="*/ 2613680 w 5092081"/>
              <a:gd name="connsiteY113" fmla="*/ 4952015 h 5441486"/>
              <a:gd name="connsiteX114" fmla="*/ 2433636 w 5092081"/>
              <a:gd name="connsiteY114" fmla="*/ 4969536 h 5441486"/>
              <a:gd name="connsiteX115" fmla="*/ 2290084 w 5092081"/>
              <a:gd name="connsiteY115" fmla="*/ 4999942 h 5441486"/>
              <a:gd name="connsiteX116" fmla="*/ 2603546 w 5092081"/>
              <a:gd name="connsiteY116" fmla="*/ 4953373 h 5441486"/>
              <a:gd name="connsiteX117" fmla="*/ 2613680 w 5092081"/>
              <a:gd name="connsiteY117" fmla="*/ 4952015 h 5441486"/>
              <a:gd name="connsiteX118" fmla="*/ 3986968 w 5092081"/>
              <a:gd name="connsiteY118" fmla="*/ 4908776 h 5441486"/>
              <a:gd name="connsiteX119" fmla="*/ 3922232 w 5092081"/>
              <a:gd name="connsiteY119" fmla="*/ 4924852 h 5441486"/>
              <a:gd name="connsiteX120" fmla="*/ 3764990 w 5092081"/>
              <a:gd name="connsiteY120" fmla="*/ 4968045 h 5441486"/>
              <a:gd name="connsiteX121" fmla="*/ 3801005 w 5092081"/>
              <a:gd name="connsiteY121" fmla="*/ 4967744 h 5441486"/>
              <a:gd name="connsiteX122" fmla="*/ 3755326 w 5092081"/>
              <a:gd name="connsiteY122" fmla="*/ 4984236 h 5441486"/>
              <a:gd name="connsiteX123" fmla="*/ 3694215 w 5092081"/>
              <a:gd name="connsiteY123" fmla="*/ 4994265 h 5441486"/>
              <a:gd name="connsiteX124" fmla="*/ 3698589 w 5092081"/>
              <a:gd name="connsiteY124" fmla="*/ 4999551 h 5441486"/>
              <a:gd name="connsiteX125" fmla="*/ 3420943 w 5092081"/>
              <a:gd name="connsiteY125" fmla="*/ 5055420 h 5441486"/>
              <a:gd name="connsiteX126" fmla="*/ 2867803 w 5092081"/>
              <a:gd name="connsiteY126" fmla="*/ 5158433 h 5441486"/>
              <a:gd name="connsiteX127" fmla="*/ 2559033 w 5092081"/>
              <a:gd name="connsiteY127" fmla="*/ 5198595 h 5441486"/>
              <a:gd name="connsiteX128" fmla="*/ 2671518 w 5092081"/>
              <a:gd name="connsiteY128" fmla="*/ 5171990 h 5441486"/>
              <a:gd name="connsiteX129" fmla="*/ 2529066 w 5092081"/>
              <a:gd name="connsiteY129" fmla="*/ 5178189 h 5441486"/>
              <a:gd name="connsiteX130" fmla="*/ 2548562 w 5092081"/>
              <a:gd name="connsiteY130" fmla="*/ 5171998 h 5441486"/>
              <a:gd name="connsiteX131" fmla="*/ 2708357 w 5092081"/>
              <a:gd name="connsiteY131" fmla="*/ 5141473 h 5441486"/>
              <a:gd name="connsiteX132" fmla="*/ 3254975 w 5092081"/>
              <a:gd name="connsiteY132" fmla="*/ 5041898 h 5441486"/>
              <a:gd name="connsiteX133" fmla="*/ 3936198 w 5092081"/>
              <a:gd name="connsiteY133" fmla="*/ 4918073 h 5441486"/>
              <a:gd name="connsiteX134" fmla="*/ 3986968 w 5092081"/>
              <a:gd name="connsiteY134" fmla="*/ 4908776 h 5441486"/>
              <a:gd name="connsiteX135" fmla="*/ 2218282 w 5092081"/>
              <a:gd name="connsiteY135" fmla="*/ 4859827 h 5441486"/>
              <a:gd name="connsiteX136" fmla="*/ 2247273 w 5092081"/>
              <a:gd name="connsiteY136" fmla="*/ 4859858 h 5441486"/>
              <a:gd name="connsiteX137" fmla="*/ 2246628 w 5092081"/>
              <a:gd name="connsiteY137" fmla="*/ 4863038 h 5441486"/>
              <a:gd name="connsiteX138" fmla="*/ 2133606 w 5092081"/>
              <a:gd name="connsiteY138" fmla="*/ 4866957 h 5441486"/>
              <a:gd name="connsiteX139" fmla="*/ 2218282 w 5092081"/>
              <a:gd name="connsiteY139" fmla="*/ 4859827 h 5441486"/>
              <a:gd name="connsiteX140" fmla="*/ 1291338 w 5092081"/>
              <a:gd name="connsiteY140" fmla="*/ 4843820 h 5441486"/>
              <a:gd name="connsiteX141" fmla="*/ 1233591 w 5092081"/>
              <a:gd name="connsiteY141" fmla="*/ 4854407 h 5441486"/>
              <a:gd name="connsiteX142" fmla="*/ 646149 w 5092081"/>
              <a:gd name="connsiteY142" fmla="*/ 4962336 h 5441486"/>
              <a:gd name="connsiteX143" fmla="*/ 1250921 w 5092081"/>
              <a:gd name="connsiteY143" fmla="*/ 4851067 h 5441486"/>
              <a:gd name="connsiteX144" fmla="*/ 1525421 w 5092081"/>
              <a:gd name="connsiteY144" fmla="*/ 4803261 h 5441486"/>
              <a:gd name="connsiteX145" fmla="*/ 1515104 w 5092081"/>
              <a:gd name="connsiteY145" fmla="*/ 4804776 h 5441486"/>
              <a:gd name="connsiteX146" fmla="*/ 1325340 w 5092081"/>
              <a:gd name="connsiteY146" fmla="*/ 4837725 h 5441486"/>
              <a:gd name="connsiteX147" fmla="*/ 1291338 w 5092081"/>
              <a:gd name="connsiteY147" fmla="*/ 4843820 h 5441486"/>
              <a:gd name="connsiteX148" fmla="*/ 1306400 w 5092081"/>
              <a:gd name="connsiteY148" fmla="*/ 4841059 h 5441486"/>
              <a:gd name="connsiteX149" fmla="*/ 1506856 w 5092081"/>
              <a:gd name="connsiteY149" fmla="*/ 4804985 h 5441486"/>
              <a:gd name="connsiteX150" fmla="*/ 1531055 w 5092081"/>
              <a:gd name="connsiteY150" fmla="*/ 4802737 h 5441486"/>
              <a:gd name="connsiteX151" fmla="*/ 1525421 w 5092081"/>
              <a:gd name="connsiteY151" fmla="*/ 4803261 h 5441486"/>
              <a:gd name="connsiteX152" fmla="*/ 1526764 w 5092081"/>
              <a:gd name="connsiteY152" fmla="*/ 4803063 h 5441486"/>
              <a:gd name="connsiteX153" fmla="*/ 1531055 w 5092081"/>
              <a:gd name="connsiteY153" fmla="*/ 4802737 h 5441486"/>
              <a:gd name="connsiteX154" fmla="*/ 2485995 w 5092081"/>
              <a:gd name="connsiteY154" fmla="*/ 4712030 h 5441486"/>
              <a:gd name="connsiteX155" fmla="*/ 2511939 w 5092081"/>
              <a:gd name="connsiteY155" fmla="*/ 4714732 h 5441486"/>
              <a:gd name="connsiteX156" fmla="*/ 2519246 w 5092081"/>
              <a:gd name="connsiteY156" fmla="*/ 4715954 h 5441486"/>
              <a:gd name="connsiteX157" fmla="*/ 2511357 w 5092081"/>
              <a:gd name="connsiteY157" fmla="*/ 4715968 h 5441486"/>
              <a:gd name="connsiteX158" fmla="*/ 2460701 w 5092081"/>
              <a:gd name="connsiteY158" fmla="*/ 4713628 h 5441486"/>
              <a:gd name="connsiteX159" fmla="*/ 2471277 w 5092081"/>
              <a:gd name="connsiteY159" fmla="*/ 4712463 h 5441486"/>
              <a:gd name="connsiteX160" fmla="*/ 2485995 w 5092081"/>
              <a:gd name="connsiteY160" fmla="*/ 4712030 h 5441486"/>
              <a:gd name="connsiteX161" fmla="*/ 4488747 w 5092081"/>
              <a:gd name="connsiteY161" fmla="*/ 4579452 h 5441486"/>
              <a:gd name="connsiteX162" fmla="*/ 4487227 w 5092081"/>
              <a:gd name="connsiteY162" fmla="*/ 4581498 h 5441486"/>
              <a:gd name="connsiteX163" fmla="*/ 4486479 w 5092081"/>
              <a:gd name="connsiteY163" fmla="*/ 4581479 h 5441486"/>
              <a:gd name="connsiteX164" fmla="*/ 4528817 w 5092081"/>
              <a:gd name="connsiteY164" fmla="*/ 4485915 h 5441486"/>
              <a:gd name="connsiteX165" fmla="*/ 4540799 w 5092081"/>
              <a:gd name="connsiteY165" fmla="*/ 4487190 h 5441486"/>
              <a:gd name="connsiteX166" fmla="*/ 4527825 w 5092081"/>
              <a:gd name="connsiteY166" fmla="*/ 4489942 h 5441486"/>
              <a:gd name="connsiteX167" fmla="*/ 4541957 w 5092081"/>
              <a:gd name="connsiteY167" fmla="*/ 4482492 h 5441486"/>
              <a:gd name="connsiteX168" fmla="*/ 4547486 w 5092081"/>
              <a:gd name="connsiteY168" fmla="*/ 4483080 h 5441486"/>
              <a:gd name="connsiteX169" fmla="*/ 4540799 w 5092081"/>
              <a:gd name="connsiteY169" fmla="*/ 4487190 h 5441486"/>
              <a:gd name="connsiteX170" fmla="*/ 4671493 w 5092081"/>
              <a:gd name="connsiteY170" fmla="*/ 4281291 h 5441486"/>
              <a:gd name="connsiteX171" fmla="*/ 4661419 w 5092081"/>
              <a:gd name="connsiteY171" fmla="*/ 4281693 h 5441486"/>
              <a:gd name="connsiteX172" fmla="*/ 4660261 w 5092081"/>
              <a:gd name="connsiteY172" fmla="*/ 4286391 h 5441486"/>
              <a:gd name="connsiteX173" fmla="*/ 4671493 w 5092081"/>
              <a:gd name="connsiteY173" fmla="*/ 4281291 h 5441486"/>
              <a:gd name="connsiteX174" fmla="*/ 4895201 w 5092081"/>
              <a:gd name="connsiteY174" fmla="*/ 3973905 h 5441486"/>
              <a:gd name="connsiteX175" fmla="*/ 4854386 w 5092081"/>
              <a:gd name="connsiteY175" fmla="*/ 3984091 h 5441486"/>
              <a:gd name="connsiteX176" fmla="*/ 4850443 w 5092081"/>
              <a:gd name="connsiteY176" fmla="*/ 3990495 h 5441486"/>
              <a:gd name="connsiteX177" fmla="*/ 4922709 w 5092081"/>
              <a:gd name="connsiteY177" fmla="*/ 3985096 h 5441486"/>
              <a:gd name="connsiteX178" fmla="*/ 4895201 w 5092081"/>
              <a:gd name="connsiteY178" fmla="*/ 3973905 h 5441486"/>
              <a:gd name="connsiteX179" fmla="*/ 4934078 w 5092081"/>
              <a:gd name="connsiteY179" fmla="*/ 3963357 h 5441486"/>
              <a:gd name="connsiteX180" fmla="*/ 4926563 w 5092081"/>
              <a:gd name="connsiteY180" fmla="*/ 3965318 h 5441486"/>
              <a:gd name="connsiteX181" fmla="*/ 4926843 w 5092081"/>
              <a:gd name="connsiteY181" fmla="*/ 3968318 h 5441486"/>
              <a:gd name="connsiteX182" fmla="*/ 4938895 w 5092081"/>
              <a:gd name="connsiteY182" fmla="*/ 3965467 h 5441486"/>
              <a:gd name="connsiteX183" fmla="*/ 4934078 w 5092081"/>
              <a:gd name="connsiteY183" fmla="*/ 3963357 h 5441486"/>
              <a:gd name="connsiteX184" fmla="*/ 5039365 w 5092081"/>
              <a:gd name="connsiteY184" fmla="*/ 3844136 h 5441486"/>
              <a:gd name="connsiteX185" fmla="*/ 5032292 w 5092081"/>
              <a:gd name="connsiteY185" fmla="*/ 3844909 h 5441486"/>
              <a:gd name="connsiteX186" fmla="*/ 5032323 w 5092081"/>
              <a:gd name="connsiteY186" fmla="*/ 3847302 h 5441486"/>
              <a:gd name="connsiteX187" fmla="*/ 5044375 w 5092081"/>
              <a:gd name="connsiteY187" fmla="*/ 3844451 h 5441486"/>
              <a:gd name="connsiteX188" fmla="*/ 5039365 w 5092081"/>
              <a:gd name="connsiteY188" fmla="*/ 3844136 h 5441486"/>
              <a:gd name="connsiteX189" fmla="*/ 2547486 w 5092081"/>
              <a:gd name="connsiteY189" fmla="*/ 3820766 h 5441486"/>
              <a:gd name="connsiteX190" fmla="*/ 2535401 w 5092081"/>
              <a:gd name="connsiteY190" fmla="*/ 3822446 h 5441486"/>
              <a:gd name="connsiteX191" fmla="*/ 2534175 w 5092081"/>
              <a:gd name="connsiteY191" fmla="*/ 3825382 h 5441486"/>
              <a:gd name="connsiteX192" fmla="*/ 2558208 w 5092081"/>
              <a:gd name="connsiteY192" fmla="*/ 3823807 h 5441486"/>
              <a:gd name="connsiteX193" fmla="*/ 2547486 w 5092081"/>
              <a:gd name="connsiteY193" fmla="*/ 3820766 h 5441486"/>
              <a:gd name="connsiteX194" fmla="*/ 2521741 w 5092081"/>
              <a:gd name="connsiteY194" fmla="*/ 3813545 h 5441486"/>
              <a:gd name="connsiteX195" fmla="*/ 2512560 w 5092081"/>
              <a:gd name="connsiteY195" fmla="*/ 3815583 h 5441486"/>
              <a:gd name="connsiteX196" fmla="*/ 2512125 w 5092081"/>
              <a:gd name="connsiteY196" fmla="*/ 3818905 h 5441486"/>
              <a:gd name="connsiteX197" fmla="*/ 2530795 w 5092081"/>
              <a:gd name="connsiteY197" fmla="*/ 3816070 h 5441486"/>
              <a:gd name="connsiteX198" fmla="*/ 2521741 w 5092081"/>
              <a:gd name="connsiteY198" fmla="*/ 3813545 h 5441486"/>
              <a:gd name="connsiteX199" fmla="*/ 2216153 w 5092081"/>
              <a:gd name="connsiteY199" fmla="*/ 3768303 h 5441486"/>
              <a:gd name="connsiteX200" fmla="*/ 2209122 w 5092081"/>
              <a:gd name="connsiteY200" fmla="*/ 3770521 h 5441486"/>
              <a:gd name="connsiteX201" fmla="*/ 2206513 w 5092081"/>
              <a:gd name="connsiteY201" fmla="*/ 3773311 h 5441486"/>
              <a:gd name="connsiteX202" fmla="*/ 2219486 w 5092081"/>
              <a:gd name="connsiteY202" fmla="*/ 3770559 h 5441486"/>
              <a:gd name="connsiteX203" fmla="*/ 2216153 w 5092081"/>
              <a:gd name="connsiteY203" fmla="*/ 3768303 h 5441486"/>
              <a:gd name="connsiteX204" fmla="*/ 2019918 w 5092081"/>
              <a:gd name="connsiteY204" fmla="*/ 3755997 h 5441486"/>
              <a:gd name="connsiteX205" fmla="*/ 2013423 w 5092081"/>
              <a:gd name="connsiteY205" fmla="*/ 3758066 h 5441486"/>
              <a:gd name="connsiteX206" fmla="*/ 2010982 w 5092081"/>
              <a:gd name="connsiteY206" fmla="*/ 3760777 h 5441486"/>
              <a:gd name="connsiteX207" fmla="*/ 2023034 w 5092081"/>
              <a:gd name="connsiteY207" fmla="*/ 3757927 h 5441486"/>
              <a:gd name="connsiteX208" fmla="*/ 2019918 w 5092081"/>
              <a:gd name="connsiteY208" fmla="*/ 3755997 h 5441486"/>
              <a:gd name="connsiteX209" fmla="*/ 4993131 w 5092081"/>
              <a:gd name="connsiteY209" fmla="*/ 3745334 h 5441486"/>
              <a:gd name="connsiteX210" fmla="*/ 4981079 w 5092081"/>
              <a:gd name="connsiteY210" fmla="*/ 3748184 h 5441486"/>
              <a:gd name="connsiteX211" fmla="*/ 4980240 w 5092081"/>
              <a:gd name="connsiteY211" fmla="*/ 3747449 h 5441486"/>
              <a:gd name="connsiteX212" fmla="*/ 4993131 w 5092081"/>
              <a:gd name="connsiteY212" fmla="*/ 3745334 h 5441486"/>
              <a:gd name="connsiteX213" fmla="*/ 2246990 w 5092081"/>
              <a:gd name="connsiteY213" fmla="*/ 3737450 h 5441486"/>
              <a:gd name="connsiteX214" fmla="*/ 2235828 w 5092081"/>
              <a:gd name="connsiteY214" fmla="*/ 3739023 h 5441486"/>
              <a:gd name="connsiteX215" fmla="*/ 2232293 w 5092081"/>
              <a:gd name="connsiteY215" fmla="*/ 3741617 h 5441486"/>
              <a:gd name="connsiteX216" fmla="*/ 2256326 w 5092081"/>
              <a:gd name="connsiteY216" fmla="*/ 3740041 h 5441486"/>
              <a:gd name="connsiteX217" fmla="*/ 2246990 w 5092081"/>
              <a:gd name="connsiteY217" fmla="*/ 3737450 h 5441486"/>
              <a:gd name="connsiteX218" fmla="*/ 1960088 w 5092081"/>
              <a:gd name="connsiteY218" fmla="*/ 3736584 h 5441486"/>
              <a:gd name="connsiteX219" fmla="*/ 1953045 w 5092081"/>
              <a:gd name="connsiteY219" fmla="*/ 3738849 h 5441486"/>
              <a:gd name="connsiteX220" fmla="*/ 1950365 w 5092081"/>
              <a:gd name="connsiteY220" fmla="*/ 3741932 h 5441486"/>
              <a:gd name="connsiteX221" fmla="*/ 1963503 w 5092081"/>
              <a:gd name="connsiteY221" fmla="*/ 3738508 h 5441486"/>
              <a:gd name="connsiteX222" fmla="*/ 1960088 w 5092081"/>
              <a:gd name="connsiteY222" fmla="*/ 3736584 h 5441486"/>
              <a:gd name="connsiteX223" fmla="*/ 2225340 w 5092081"/>
              <a:gd name="connsiteY223" fmla="*/ 3731015 h 5441486"/>
              <a:gd name="connsiteX224" fmla="*/ 2218359 w 5092081"/>
              <a:gd name="connsiteY224" fmla="*/ 3733032 h 5441486"/>
              <a:gd name="connsiteX225" fmla="*/ 2215773 w 5092081"/>
              <a:gd name="connsiteY225" fmla="*/ 3735727 h 5441486"/>
              <a:gd name="connsiteX226" fmla="*/ 2228747 w 5092081"/>
              <a:gd name="connsiteY226" fmla="*/ 3732975 h 5441486"/>
              <a:gd name="connsiteX227" fmla="*/ 2225340 w 5092081"/>
              <a:gd name="connsiteY227" fmla="*/ 3731015 h 5441486"/>
              <a:gd name="connsiteX228" fmla="*/ 2192231 w 5092081"/>
              <a:gd name="connsiteY228" fmla="*/ 3723361 h 5441486"/>
              <a:gd name="connsiteX229" fmla="*/ 2185250 w 5092081"/>
              <a:gd name="connsiteY229" fmla="*/ 3725378 h 5441486"/>
              <a:gd name="connsiteX230" fmla="*/ 2182664 w 5092081"/>
              <a:gd name="connsiteY230" fmla="*/ 3728073 h 5441486"/>
              <a:gd name="connsiteX231" fmla="*/ 2195638 w 5092081"/>
              <a:gd name="connsiteY231" fmla="*/ 3725320 h 5441486"/>
              <a:gd name="connsiteX232" fmla="*/ 2192231 w 5092081"/>
              <a:gd name="connsiteY232" fmla="*/ 3723361 h 5441486"/>
              <a:gd name="connsiteX233" fmla="*/ 2174035 w 5092081"/>
              <a:gd name="connsiteY233" fmla="*/ 3716990 h 5441486"/>
              <a:gd name="connsiteX234" fmla="*/ 2164088 w 5092081"/>
              <a:gd name="connsiteY234" fmla="*/ 3718897 h 5441486"/>
              <a:gd name="connsiteX235" fmla="*/ 2160616 w 5092081"/>
              <a:gd name="connsiteY235" fmla="*/ 3721595 h 5441486"/>
              <a:gd name="connsiteX236" fmla="*/ 2179119 w 5092081"/>
              <a:gd name="connsiteY236" fmla="*/ 3719431 h 5441486"/>
              <a:gd name="connsiteX237" fmla="*/ 2174035 w 5092081"/>
              <a:gd name="connsiteY237" fmla="*/ 3716990 h 5441486"/>
              <a:gd name="connsiteX238" fmla="*/ 5019209 w 5092081"/>
              <a:gd name="connsiteY238" fmla="*/ 3716329 h 5441486"/>
              <a:gd name="connsiteX239" fmla="*/ 5010309 w 5092081"/>
              <a:gd name="connsiteY239" fmla="*/ 3721678 h 5441486"/>
              <a:gd name="connsiteX240" fmla="*/ 5011467 w 5092081"/>
              <a:gd name="connsiteY240" fmla="*/ 3716980 h 5441486"/>
              <a:gd name="connsiteX241" fmla="*/ 5019209 w 5092081"/>
              <a:gd name="connsiteY241" fmla="*/ 3716329 h 5441486"/>
              <a:gd name="connsiteX242" fmla="*/ 1768169 w 5092081"/>
              <a:gd name="connsiteY242" fmla="*/ 3716314 h 5441486"/>
              <a:gd name="connsiteX243" fmla="*/ 1763505 w 5092081"/>
              <a:gd name="connsiteY243" fmla="*/ 3717235 h 5441486"/>
              <a:gd name="connsiteX244" fmla="*/ 1834096 w 5092081"/>
              <a:gd name="connsiteY244" fmla="*/ 3737829 h 5441486"/>
              <a:gd name="connsiteX245" fmla="*/ 2299303 w 5092081"/>
              <a:gd name="connsiteY245" fmla="*/ 3872715 h 5441486"/>
              <a:gd name="connsiteX246" fmla="*/ 2339855 w 5092081"/>
              <a:gd name="connsiteY246" fmla="*/ 3877029 h 5441486"/>
              <a:gd name="connsiteX247" fmla="*/ 2316814 w 5092081"/>
              <a:gd name="connsiteY247" fmla="*/ 3874578 h 5441486"/>
              <a:gd name="connsiteX248" fmla="*/ 1900077 w 5092081"/>
              <a:gd name="connsiteY248" fmla="*/ 3757933 h 5441486"/>
              <a:gd name="connsiteX249" fmla="*/ 1768169 w 5092081"/>
              <a:gd name="connsiteY249" fmla="*/ 3716314 h 5441486"/>
              <a:gd name="connsiteX250" fmla="*/ 2152361 w 5092081"/>
              <a:gd name="connsiteY250" fmla="*/ 3710202 h 5441486"/>
              <a:gd name="connsiteX251" fmla="*/ 2142889 w 5092081"/>
              <a:gd name="connsiteY251" fmla="*/ 3712209 h 5441486"/>
              <a:gd name="connsiteX252" fmla="*/ 2139488 w 5092081"/>
              <a:gd name="connsiteY252" fmla="*/ 3715216 h 5441486"/>
              <a:gd name="connsiteX253" fmla="*/ 2157235 w 5092081"/>
              <a:gd name="connsiteY253" fmla="*/ 3712282 h 5441486"/>
              <a:gd name="connsiteX254" fmla="*/ 2152361 w 5092081"/>
              <a:gd name="connsiteY254" fmla="*/ 3710202 h 5441486"/>
              <a:gd name="connsiteX255" fmla="*/ 4922207 w 5092081"/>
              <a:gd name="connsiteY255" fmla="*/ 3699221 h 5441486"/>
              <a:gd name="connsiteX256" fmla="*/ 4929481 w 5092081"/>
              <a:gd name="connsiteY256" fmla="*/ 3699508 h 5441486"/>
              <a:gd name="connsiteX257" fmla="*/ 4927489 w 5092081"/>
              <a:gd name="connsiteY257" fmla="*/ 3700816 h 5441486"/>
              <a:gd name="connsiteX258" fmla="*/ 4922207 w 5092081"/>
              <a:gd name="connsiteY258" fmla="*/ 3699221 h 5441486"/>
              <a:gd name="connsiteX259" fmla="*/ 4934259 w 5092081"/>
              <a:gd name="connsiteY259" fmla="*/ 3696371 h 5441486"/>
              <a:gd name="connsiteX260" fmla="*/ 4929935 w 5092081"/>
              <a:gd name="connsiteY260" fmla="*/ 3699526 h 5441486"/>
              <a:gd name="connsiteX261" fmla="*/ 4929481 w 5092081"/>
              <a:gd name="connsiteY261" fmla="*/ 3699508 h 5441486"/>
              <a:gd name="connsiteX262" fmla="*/ 4877801 w 5092081"/>
              <a:gd name="connsiteY262" fmla="*/ 3664487 h 5441486"/>
              <a:gd name="connsiteX263" fmla="*/ 4876713 w 5092081"/>
              <a:gd name="connsiteY263" fmla="*/ 3668899 h 5441486"/>
              <a:gd name="connsiteX264" fmla="*/ 4877433 w 5092081"/>
              <a:gd name="connsiteY264" fmla="*/ 3665973 h 5441486"/>
              <a:gd name="connsiteX265" fmla="*/ 4878504 w 5092081"/>
              <a:gd name="connsiteY265" fmla="*/ 3661629 h 5441486"/>
              <a:gd name="connsiteX266" fmla="*/ 4877801 w 5092081"/>
              <a:gd name="connsiteY266" fmla="*/ 3664487 h 5441486"/>
              <a:gd name="connsiteX267" fmla="*/ 4878185 w 5092081"/>
              <a:gd name="connsiteY267" fmla="*/ 3662925 h 5441486"/>
              <a:gd name="connsiteX268" fmla="*/ 4878875 w 5092081"/>
              <a:gd name="connsiteY268" fmla="*/ 3660122 h 5441486"/>
              <a:gd name="connsiteX269" fmla="*/ 4878635 w 5092081"/>
              <a:gd name="connsiteY269" fmla="*/ 3661097 h 5441486"/>
              <a:gd name="connsiteX270" fmla="*/ 4878504 w 5092081"/>
              <a:gd name="connsiteY270" fmla="*/ 3661629 h 5441486"/>
              <a:gd name="connsiteX271" fmla="*/ 4668208 w 5092081"/>
              <a:gd name="connsiteY271" fmla="*/ 3659117 h 5441486"/>
              <a:gd name="connsiteX272" fmla="*/ 4683965 w 5092081"/>
              <a:gd name="connsiteY272" fmla="*/ 3659428 h 5441486"/>
              <a:gd name="connsiteX273" fmla="*/ 4691094 w 5092081"/>
              <a:gd name="connsiteY273" fmla="*/ 3661390 h 5441486"/>
              <a:gd name="connsiteX274" fmla="*/ 4715399 w 5092081"/>
              <a:gd name="connsiteY274" fmla="*/ 3668092 h 5441486"/>
              <a:gd name="connsiteX275" fmla="*/ 4684185 w 5092081"/>
              <a:gd name="connsiteY275" fmla="*/ 3663668 h 5441486"/>
              <a:gd name="connsiteX276" fmla="*/ 4668208 w 5092081"/>
              <a:gd name="connsiteY276" fmla="*/ 3659117 h 5441486"/>
              <a:gd name="connsiteX277" fmla="*/ 4874325 w 5092081"/>
              <a:gd name="connsiteY277" fmla="*/ 3655559 h 5441486"/>
              <a:gd name="connsiteX278" fmla="*/ 4844761 w 5092081"/>
              <a:gd name="connsiteY278" fmla="*/ 3656546 h 5441486"/>
              <a:gd name="connsiteX279" fmla="*/ 1804838 w 5092081"/>
              <a:gd name="connsiteY279" fmla="*/ 3645617 h 5441486"/>
              <a:gd name="connsiteX280" fmla="*/ 1803505 w 5092081"/>
              <a:gd name="connsiteY280" fmla="*/ 3646285 h 5441486"/>
              <a:gd name="connsiteX281" fmla="*/ 1804415 w 5092081"/>
              <a:gd name="connsiteY281" fmla="*/ 3646776 h 5441486"/>
              <a:gd name="connsiteX282" fmla="*/ 1803908 w 5092081"/>
              <a:gd name="connsiteY282" fmla="*/ 3649216 h 5441486"/>
              <a:gd name="connsiteX283" fmla="*/ 1846920 w 5092081"/>
              <a:gd name="connsiteY283" fmla="*/ 3662744 h 5441486"/>
              <a:gd name="connsiteX284" fmla="*/ 1972599 w 5092081"/>
              <a:gd name="connsiteY284" fmla="*/ 3701596 h 5441486"/>
              <a:gd name="connsiteX285" fmla="*/ 2015774 w 5092081"/>
              <a:gd name="connsiteY285" fmla="*/ 3714453 h 5441486"/>
              <a:gd name="connsiteX286" fmla="*/ 2037824 w 5092081"/>
              <a:gd name="connsiteY286" fmla="*/ 3720931 h 5441486"/>
              <a:gd name="connsiteX287" fmla="*/ 2174562 w 5092081"/>
              <a:gd name="connsiteY287" fmla="*/ 3760959 h 5441486"/>
              <a:gd name="connsiteX288" fmla="*/ 2037824 w 5092081"/>
              <a:gd name="connsiteY288" fmla="*/ 3720931 h 5441486"/>
              <a:gd name="connsiteX289" fmla="*/ 2015774 w 5092081"/>
              <a:gd name="connsiteY289" fmla="*/ 3714453 h 5441486"/>
              <a:gd name="connsiteX290" fmla="*/ 1973687 w 5092081"/>
              <a:gd name="connsiteY290" fmla="*/ 3675124 h 5441486"/>
              <a:gd name="connsiteX291" fmla="*/ 1820498 w 5092081"/>
              <a:gd name="connsiteY291" fmla="*/ 3650980 h 5441486"/>
              <a:gd name="connsiteX292" fmla="*/ 1806696 w 5092081"/>
              <a:gd name="connsiteY292" fmla="*/ 3648007 h 5441486"/>
              <a:gd name="connsiteX293" fmla="*/ 1804415 w 5092081"/>
              <a:gd name="connsiteY293" fmla="*/ 3646776 h 5441486"/>
              <a:gd name="connsiteX294" fmla="*/ 1804616 w 5092081"/>
              <a:gd name="connsiteY294" fmla="*/ 3645804 h 5441486"/>
              <a:gd name="connsiteX295" fmla="*/ 1804838 w 5092081"/>
              <a:gd name="connsiteY295" fmla="*/ 3645617 h 5441486"/>
              <a:gd name="connsiteX296" fmla="*/ 2890138 w 5092081"/>
              <a:gd name="connsiteY296" fmla="*/ 3617875 h 5441486"/>
              <a:gd name="connsiteX297" fmla="*/ 2880665 w 5092081"/>
              <a:gd name="connsiteY297" fmla="*/ 3619882 h 5441486"/>
              <a:gd name="connsiteX298" fmla="*/ 2877265 w 5092081"/>
              <a:gd name="connsiteY298" fmla="*/ 3622888 h 5441486"/>
              <a:gd name="connsiteX299" fmla="*/ 2895012 w 5092081"/>
              <a:gd name="connsiteY299" fmla="*/ 3619956 h 5441486"/>
              <a:gd name="connsiteX300" fmla="*/ 2890138 w 5092081"/>
              <a:gd name="connsiteY300" fmla="*/ 3617875 h 5441486"/>
              <a:gd name="connsiteX301" fmla="*/ 2866978 w 5092081"/>
              <a:gd name="connsiteY301" fmla="*/ 3611243 h 5441486"/>
              <a:gd name="connsiteX302" fmla="*/ 2854164 w 5092081"/>
              <a:gd name="connsiteY302" fmla="*/ 3612641 h 5441486"/>
              <a:gd name="connsiteX303" fmla="*/ 2849851 w 5092081"/>
              <a:gd name="connsiteY303" fmla="*/ 3615152 h 5441486"/>
              <a:gd name="connsiteX304" fmla="*/ 2873884 w 5092081"/>
              <a:gd name="connsiteY304" fmla="*/ 3613575 h 5441486"/>
              <a:gd name="connsiteX305" fmla="*/ 2866978 w 5092081"/>
              <a:gd name="connsiteY305" fmla="*/ 3611243 h 5441486"/>
              <a:gd name="connsiteX306" fmla="*/ 2827709 w 5092081"/>
              <a:gd name="connsiteY306" fmla="*/ 3602934 h 5441486"/>
              <a:gd name="connsiteX307" fmla="*/ 2815381 w 5092081"/>
              <a:gd name="connsiteY307" fmla="*/ 3604383 h 5441486"/>
              <a:gd name="connsiteX308" fmla="*/ 2811212 w 5092081"/>
              <a:gd name="connsiteY308" fmla="*/ 3606909 h 5441486"/>
              <a:gd name="connsiteX309" fmla="*/ 2834324 w 5092081"/>
              <a:gd name="connsiteY309" fmla="*/ 3605235 h 5441486"/>
              <a:gd name="connsiteX310" fmla="*/ 2827709 w 5092081"/>
              <a:gd name="connsiteY310" fmla="*/ 3602934 h 5441486"/>
              <a:gd name="connsiteX311" fmla="*/ 2797878 w 5092081"/>
              <a:gd name="connsiteY311" fmla="*/ 3596129 h 5441486"/>
              <a:gd name="connsiteX312" fmla="*/ 2777181 w 5092081"/>
              <a:gd name="connsiteY312" fmla="*/ 3599157 h 5441486"/>
              <a:gd name="connsiteX313" fmla="*/ 2801215 w 5092081"/>
              <a:gd name="connsiteY313" fmla="*/ 3597581 h 5441486"/>
              <a:gd name="connsiteX314" fmla="*/ 2797878 w 5092081"/>
              <a:gd name="connsiteY314" fmla="*/ 3596129 h 5441486"/>
              <a:gd name="connsiteX315" fmla="*/ 2736669 w 5092081"/>
              <a:gd name="connsiteY315" fmla="*/ 3581063 h 5441486"/>
              <a:gd name="connsiteX316" fmla="*/ 2739132 w 5092081"/>
              <a:gd name="connsiteY316" fmla="*/ 3582944 h 5441486"/>
              <a:gd name="connsiteX317" fmla="*/ 2741523 w 5092081"/>
              <a:gd name="connsiteY317" fmla="*/ 3584770 h 5441486"/>
              <a:gd name="connsiteX318" fmla="*/ 2745065 w 5092081"/>
              <a:gd name="connsiteY318" fmla="*/ 3587476 h 5441486"/>
              <a:gd name="connsiteX319" fmla="*/ 2742267 w 5092081"/>
              <a:gd name="connsiteY319" fmla="*/ 3585338 h 5441486"/>
              <a:gd name="connsiteX320" fmla="*/ 2741523 w 5092081"/>
              <a:gd name="connsiteY320" fmla="*/ 3584770 h 5441486"/>
              <a:gd name="connsiteX321" fmla="*/ 2739351 w 5092081"/>
              <a:gd name="connsiteY321" fmla="*/ 3583111 h 5441486"/>
              <a:gd name="connsiteX322" fmla="*/ 2739132 w 5092081"/>
              <a:gd name="connsiteY322" fmla="*/ 3582944 h 5441486"/>
              <a:gd name="connsiteX323" fmla="*/ 2737602 w 5092081"/>
              <a:gd name="connsiteY323" fmla="*/ 3581775 h 5441486"/>
              <a:gd name="connsiteX324" fmla="*/ 2564921 w 5092081"/>
              <a:gd name="connsiteY324" fmla="*/ 3580087 h 5441486"/>
              <a:gd name="connsiteX325" fmla="*/ 2559601 w 5092081"/>
              <a:gd name="connsiteY325" fmla="*/ 3580145 h 5441486"/>
              <a:gd name="connsiteX326" fmla="*/ 2620124 w 5092081"/>
              <a:gd name="connsiteY326" fmla="*/ 3595536 h 5441486"/>
              <a:gd name="connsiteX327" fmla="*/ 2745873 w 5092081"/>
              <a:gd name="connsiteY327" fmla="*/ 3630263 h 5441486"/>
              <a:gd name="connsiteX328" fmla="*/ 2791955 w 5092081"/>
              <a:gd name="connsiteY328" fmla="*/ 3635165 h 5441486"/>
              <a:gd name="connsiteX329" fmla="*/ 2687334 w 5092081"/>
              <a:gd name="connsiteY329" fmla="*/ 3606818 h 5441486"/>
              <a:gd name="connsiteX330" fmla="*/ 2564921 w 5092081"/>
              <a:gd name="connsiteY330" fmla="*/ 3580087 h 5441486"/>
              <a:gd name="connsiteX331" fmla="*/ 541473 w 5092081"/>
              <a:gd name="connsiteY331" fmla="*/ 3578723 h 5441486"/>
              <a:gd name="connsiteX332" fmla="*/ 613969 w 5092081"/>
              <a:gd name="connsiteY332" fmla="*/ 3599779 h 5441486"/>
              <a:gd name="connsiteX333" fmla="*/ 1249267 w 5092081"/>
              <a:gd name="connsiteY333" fmla="*/ 3863437 h 5441486"/>
              <a:gd name="connsiteX334" fmla="*/ 1282797 w 5092081"/>
              <a:gd name="connsiteY334" fmla="*/ 3878137 h 5441486"/>
              <a:gd name="connsiteX335" fmla="*/ 1171154 w 5092081"/>
              <a:gd name="connsiteY335" fmla="*/ 3834365 h 5441486"/>
              <a:gd name="connsiteX336" fmla="*/ 610993 w 5092081"/>
              <a:gd name="connsiteY336" fmla="*/ 3611860 h 5441486"/>
              <a:gd name="connsiteX337" fmla="*/ 541473 w 5092081"/>
              <a:gd name="connsiteY337" fmla="*/ 3578723 h 5441486"/>
              <a:gd name="connsiteX338" fmla="*/ 2702318 w 5092081"/>
              <a:gd name="connsiteY338" fmla="*/ 3572378 h 5441486"/>
              <a:gd name="connsiteX339" fmla="*/ 2690282 w 5092081"/>
              <a:gd name="connsiteY339" fmla="*/ 3573858 h 5441486"/>
              <a:gd name="connsiteX340" fmla="*/ 2689080 w 5092081"/>
              <a:gd name="connsiteY340" fmla="*/ 3576700 h 5441486"/>
              <a:gd name="connsiteX341" fmla="*/ 2713113 w 5092081"/>
              <a:gd name="connsiteY341" fmla="*/ 3575124 h 5441486"/>
              <a:gd name="connsiteX342" fmla="*/ 2702318 w 5092081"/>
              <a:gd name="connsiteY342" fmla="*/ 3572378 h 5441486"/>
              <a:gd name="connsiteX343" fmla="*/ 2670554 w 5092081"/>
              <a:gd name="connsiteY343" fmla="*/ 3564867 h 5441486"/>
              <a:gd name="connsiteX344" fmla="*/ 2661709 w 5092081"/>
              <a:gd name="connsiteY344" fmla="*/ 3566686 h 5441486"/>
              <a:gd name="connsiteX345" fmla="*/ 2661501 w 5092081"/>
              <a:gd name="connsiteY345" fmla="*/ 3569634 h 5441486"/>
              <a:gd name="connsiteX346" fmla="*/ 2680004 w 5092081"/>
              <a:gd name="connsiteY346" fmla="*/ 3567470 h 5441486"/>
              <a:gd name="connsiteX347" fmla="*/ 2670554 w 5092081"/>
              <a:gd name="connsiteY347" fmla="*/ 3564867 h 5441486"/>
              <a:gd name="connsiteX348" fmla="*/ 2501990 w 5092081"/>
              <a:gd name="connsiteY348" fmla="*/ 3562879 h 5441486"/>
              <a:gd name="connsiteX349" fmla="*/ 2498913 w 5092081"/>
              <a:gd name="connsiteY349" fmla="*/ 3565425 h 5441486"/>
              <a:gd name="connsiteX350" fmla="*/ 2520041 w 5092081"/>
              <a:gd name="connsiteY350" fmla="*/ 3571805 h 5441486"/>
              <a:gd name="connsiteX351" fmla="*/ 2501990 w 5092081"/>
              <a:gd name="connsiteY351" fmla="*/ 3562879 h 5441486"/>
              <a:gd name="connsiteX352" fmla="*/ 3881131 w 5092081"/>
              <a:gd name="connsiteY352" fmla="*/ 3481235 h 5441486"/>
              <a:gd name="connsiteX353" fmla="*/ 4655991 w 5092081"/>
              <a:gd name="connsiteY353" fmla="*/ 3662638 h 5441486"/>
              <a:gd name="connsiteX354" fmla="*/ 3881131 w 5092081"/>
              <a:gd name="connsiteY354" fmla="*/ 3481235 h 5441486"/>
              <a:gd name="connsiteX355" fmla="*/ 3909888 w 5092081"/>
              <a:gd name="connsiteY355" fmla="*/ 3445389 h 5441486"/>
              <a:gd name="connsiteX356" fmla="*/ 4687828 w 5092081"/>
              <a:gd name="connsiteY356" fmla="*/ 3658658 h 5441486"/>
              <a:gd name="connsiteX357" fmla="*/ 4691129 w 5092081"/>
              <a:gd name="connsiteY357" fmla="*/ 3659569 h 5441486"/>
              <a:gd name="connsiteX358" fmla="*/ 4683965 w 5092081"/>
              <a:gd name="connsiteY358" fmla="*/ 3659428 h 5441486"/>
              <a:gd name="connsiteX359" fmla="*/ 4620589 w 5092081"/>
              <a:gd name="connsiteY359" fmla="*/ 3641987 h 5441486"/>
              <a:gd name="connsiteX360" fmla="*/ 3909888 w 5092081"/>
              <a:gd name="connsiteY360" fmla="*/ 3445389 h 5441486"/>
              <a:gd name="connsiteX361" fmla="*/ 941440 w 5092081"/>
              <a:gd name="connsiteY361" fmla="*/ 3403031 h 5441486"/>
              <a:gd name="connsiteX362" fmla="*/ 1731019 w 5092081"/>
              <a:gd name="connsiteY362" fmla="*/ 3698549 h 5441486"/>
              <a:gd name="connsiteX363" fmla="*/ 1732380 w 5092081"/>
              <a:gd name="connsiteY363" fmla="*/ 3701526 h 5441486"/>
              <a:gd name="connsiteX364" fmla="*/ 1731776 w 5092081"/>
              <a:gd name="connsiteY364" fmla="*/ 3700203 h 5441486"/>
              <a:gd name="connsiteX365" fmla="*/ 1731019 w 5092081"/>
              <a:gd name="connsiteY365" fmla="*/ 3698549 h 5441486"/>
              <a:gd name="connsiteX366" fmla="*/ 1730767 w 5092081"/>
              <a:gd name="connsiteY366" fmla="*/ 3697997 h 5441486"/>
              <a:gd name="connsiteX367" fmla="*/ 941440 w 5092081"/>
              <a:gd name="connsiteY367" fmla="*/ 3403031 h 5441486"/>
              <a:gd name="connsiteX368" fmla="*/ 1175021 w 5092081"/>
              <a:gd name="connsiteY368" fmla="*/ 3392986 h 5441486"/>
              <a:gd name="connsiteX369" fmla="*/ 1753692 w 5092081"/>
              <a:gd name="connsiteY369" fmla="*/ 3661093 h 5441486"/>
              <a:gd name="connsiteX370" fmla="*/ 1776734 w 5092081"/>
              <a:gd name="connsiteY370" fmla="*/ 3663544 h 5441486"/>
              <a:gd name="connsiteX371" fmla="*/ 1790182 w 5092081"/>
              <a:gd name="connsiteY371" fmla="*/ 3678060 h 5441486"/>
              <a:gd name="connsiteX372" fmla="*/ 1922547 w 5092081"/>
              <a:gd name="connsiteY372" fmla="*/ 3712802 h 5441486"/>
              <a:gd name="connsiteX373" fmla="*/ 2324301 w 5092081"/>
              <a:gd name="connsiteY373" fmla="*/ 3826916 h 5441486"/>
              <a:gd name="connsiteX374" fmla="*/ 2382468 w 5092081"/>
              <a:gd name="connsiteY374" fmla="*/ 3840796 h 5441486"/>
              <a:gd name="connsiteX375" fmla="*/ 2569689 w 5092081"/>
              <a:gd name="connsiteY375" fmla="*/ 3896862 h 5441486"/>
              <a:gd name="connsiteX376" fmla="*/ 3290547 w 5092081"/>
              <a:gd name="connsiteY376" fmla="*/ 4096512 h 5441486"/>
              <a:gd name="connsiteX377" fmla="*/ 2679400 w 5092081"/>
              <a:gd name="connsiteY377" fmla="*/ 3900060 h 5441486"/>
              <a:gd name="connsiteX378" fmla="*/ 2466781 w 5092081"/>
              <a:gd name="connsiteY378" fmla="*/ 3860915 h 5441486"/>
              <a:gd name="connsiteX379" fmla="*/ 2382468 w 5092081"/>
              <a:gd name="connsiteY379" fmla="*/ 3840796 h 5441486"/>
              <a:gd name="connsiteX380" fmla="*/ 2356273 w 5092081"/>
              <a:gd name="connsiteY380" fmla="*/ 3832952 h 5441486"/>
              <a:gd name="connsiteX381" fmla="*/ 1882347 w 5092081"/>
              <a:gd name="connsiteY381" fmla="*/ 3687863 h 5441486"/>
              <a:gd name="connsiteX382" fmla="*/ 1755676 w 5092081"/>
              <a:gd name="connsiteY382" fmla="*/ 3653039 h 5441486"/>
              <a:gd name="connsiteX383" fmla="*/ 1175021 w 5092081"/>
              <a:gd name="connsiteY383" fmla="*/ 3392986 h 5441486"/>
              <a:gd name="connsiteX384" fmla="*/ 1385079 w 5092081"/>
              <a:gd name="connsiteY384" fmla="*/ 3303925 h 5441486"/>
              <a:gd name="connsiteX385" fmla="*/ 2101524 w 5092081"/>
              <a:gd name="connsiteY385" fmla="*/ 3604424 h 5441486"/>
              <a:gd name="connsiteX386" fmla="*/ 2188563 w 5092081"/>
              <a:gd name="connsiteY386" fmla="*/ 3635034 h 5441486"/>
              <a:gd name="connsiteX387" fmla="*/ 2347421 w 5092081"/>
              <a:gd name="connsiteY387" fmla="*/ 3677414 h 5441486"/>
              <a:gd name="connsiteX388" fmla="*/ 2519252 w 5092081"/>
              <a:gd name="connsiteY388" fmla="*/ 3717043 h 5441486"/>
              <a:gd name="connsiteX389" fmla="*/ 2148764 w 5092081"/>
              <a:gd name="connsiteY389" fmla="*/ 3604628 h 5441486"/>
              <a:gd name="connsiteX390" fmla="*/ 1385079 w 5092081"/>
              <a:gd name="connsiteY390" fmla="*/ 3303925 h 5441486"/>
              <a:gd name="connsiteX391" fmla="*/ 1294012 w 5092081"/>
              <a:gd name="connsiteY391" fmla="*/ 3100586 h 5441486"/>
              <a:gd name="connsiteX392" fmla="*/ 2476864 w 5092081"/>
              <a:gd name="connsiteY392" fmla="*/ 3558948 h 5441486"/>
              <a:gd name="connsiteX393" fmla="*/ 2494611 w 5092081"/>
              <a:gd name="connsiteY393" fmla="*/ 3556014 h 5441486"/>
              <a:gd name="connsiteX394" fmla="*/ 1294012 w 5092081"/>
              <a:gd name="connsiteY394" fmla="*/ 3100586 h 5441486"/>
              <a:gd name="connsiteX395" fmla="*/ 1776324 w 5092081"/>
              <a:gd name="connsiteY395" fmla="*/ 2896000 h 5441486"/>
              <a:gd name="connsiteX396" fmla="*/ 1764651 w 5092081"/>
              <a:gd name="connsiteY396" fmla="*/ 2902592 h 5441486"/>
              <a:gd name="connsiteX397" fmla="*/ 1691323 w 5092081"/>
              <a:gd name="connsiteY397" fmla="*/ 2916143 h 5441486"/>
              <a:gd name="connsiteX398" fmla="*/ 1764651 w 5092081"/>
              <a:gd name="connsiteY398" fmla="*/ 2902592 h 5441486"/>
              <a:gd name="connsiteX399" fmla="*/ 1795371 w 5092081"/>
              <a:gd name="connsiteY399" fmla="*/ 2896906 h 5441486"/>
              <a:gd name="connsiteX400" fmla="*/ 1776324 w 5092081"/>
              <a:gd name="connsiteY400" fmla="*/ 2896000 h 5441486"/>
              <a:gd name="connsiteX401" fmla="*/ 1812900 w 5092081"/>
              <a:gd name="connsiteY401" fmla="*/ 2891023 h 5441486"/>
              <a:gd name="connsiteX402" fmla="*/ 1807424 w 5092081"/>
              <a:gd name="connsiteY402" fmla="*/ 2894056 h 5441486"/>
              <a:gd name="connsiteX403" fmla="*/ 1825927 w 5092081"/>
              <a:gd name="connsiteY403" fmla="*/ 2891892 h 5441486"/>
              <a:gd name="connsiteX404" fmla="*/ 1812900 w 5092081"/>
              <a:gd name="connsiteY404" fmla="*/ 2891023 h 5441486"/>
              <a:gd name="connsiteX405" fmla="*/ 2936194 w 5092081"/>
              <a:gd name="connsiteY405" fmla="*/ 2800618 h 5441486"/>
              <a:gd name="connsiteX406" fmla="*/ 2937305 w 5092081"/>
              <a:gd name="connsiteY406" fmla="*/ 2800736 h 5441486"/>
              <a:gd name="connsiteX407" fmla="*/ 2938860 w 5092081"/>
              <a:gd name="connsiteY407" fmla="*/ 2800902 h 5441486"/>
              <a:gd name="connsiteX408" fmla="*/ 2934194 w 5092081"/>
              <a:gd name="connsiteY408" fmla="*/ 2800405 h 5441486"/>
              <a:gd name="connsiteX409" fmla="*/ 2936194 w 5092081"/>
              <a:gd name="connsiteY409" fmla="*/ 2800618 h 5441486"/>
              <a:gd name="connsiteX410" fmla="*/ 2934713 w 5092081"/>
              <a:gd name="connsiteY410" fmla="*/ 2800461 h 5441486"/>
              <a:gd name="connsiteX411" fmla="*/ 2919487 w 5092081"/>
              <a:gd name="connsiteY411" fmla="*/ 2799874 h 5441486"/>
              <a:gd name="connsiteX412" fmla="*/ 2926808 w 5092081"/>
              <a:gd name="connsiteY412" fmla="*/ 2803752 h 5441486"/>
              <a:gd name="connsiteX413" fmla="*/ 2914827 w 5092081"/>
              <a:gd name="connsiteY413" fmla="*/ 2802477 h 5441486"/>
              <a:gd name="connsiteX414" fmla="*/ 2919487 w 5092081"/>
              <a:gd name="connsiteY414" fmla="*/ 2799874 h 5441486"/>
              <a:gd name="connsiteX415" fmla="*/ 2720095 w 5092081"/>
              <a:gd name="connsiteY415" fmla="*/ 2765480 h 5441486"/>
              <a:gd name="connsiteX416" fmla="*/ 2701215 w 5092081"/>
              <a:gd name="connsiteY416" fmla="*/ 2767358 h 5441486"/>
              <a:gd name="connsiteX417" fmla="*/ 2674205 w 5092081"/>
              <a:gd name="connsiteY417" fmla="*/ 2781015 h 5441486"/>
              <a:gd name="connsiteX418" fmla="*/ 2417048 w 5092081"/>
              <a:gd name="connsiteY418" fmla="*/ 2826666 h 5441486"/>
              <a:gd name="connsiteX419" fmla="*/ 2398545 w 5092081"/>
              <a:gd name="connsiteY419" fmla="*/ 2828830 h 5441486"/>
              <a:gd name="connsiteX420" fmla="*/ 2380041 w 5092081"/>
              <a:gd name="connsiteY420" fmla="*/ 2830995 h 5441486"/>
              <a:gd name="connsiteX421" fmla="*/ 2362459 w 5092081"/>
              <a:gd name="connsiteY421" fmla="*/ 2833256 h 5441486"/>
              <a:gd name="connsiteX422" fmla="*/ 2295653 w 5092081"/>
              <a:gd name="connsiteY422" fmla="*/ 2843368 h 5441486"/>
              <a:gd name="connsiteX423" fmla="*/ 2277150 w 5092081"/>
              <a:gd name="connsiteY423" fmla="*/ 2845533 h 5441486"/>
              <a:gd name="connsiteX424" fmla="*/ 2191839 w 5092081"/>
              <a:gd name="connsiteY424" fmla="*/ 2857809 h 5441486"/>
              <a:gd name="connsiteX425" fmla="*/ 2075809 w 5092081"/>
              <a:gd name="connsiteY425" fmla="*/ 2875771 h 5441486"/>
              <a:gd name="connsiteX426" fmla="*/ 2039723 w 5092081"/>
              <a:gd name="connsiteY426" fmla="*/ 2880197 h 5441486"/>
              <a:gd name="connsiteX427" fmla="*/ 2022141 w 5092081"/>
              <a:gd name="connsiteY427" fmla="*/ 2882460 h 5441486"/>
              <a:gd name="connsiteX428" fmla="*/ 2039723 w 5092081"/>
              <a:gd name="connsiteY428" fmla="*/ 2880197 h 5441486"/>
              <a:gd name="connsiteX429" fmla="*/ 2075809 w 5092081"/>
              <a:gd name="connsiteY429" fmla="*/ 2875771 h 5441486"/>
              <a:gd name="connsiteX430" fmla="*/ 2191839 w 5092081"/>
              <a:gd name="connsiteY430" fmla="*/ 2857809 h 5441486"/>
              <a:gd name="connsiteX431" fmla="*/ 2277150 w 5092081"/>
              <a:gd name="connsiteY431" fmla="*/ 2845533 h 5441486"/>
              <a:gd name="connsiteX432" fmla="*/ 2295653 w 5092081"/>
              <a:gd name="connsiteY432" fmla="*/ 2843368 h 5441486"/>
              <a:gd name="connsiteX433" fmla="*/ 2362459 w 5092081"/>
              <a:gd name="connsiteY433" fmla="*/ 2833256 h 5441486"/>
              <a:gd name="connsiteX434" fmla="*/ 2380041 w 5092081"/>
              <a:gd name="connsiteY434" fmla="*/ 2830995 h 5441486"/>
              <a:gd name="connsiteX435" fmla="*/ 2398545 w 5092081"/>
              <a:gd name="connsiteY435" fmla="*/ 2828830 h 5441486"/>
              <a:gd name="connsiteX436" fmla="*/ 2417048 w 5092081"/>
              <a:gd name="connsiteY436" fmla="*/ 2826666 h 5441486"/>
              <a:gd name="connsiteX437" fmla="*/ 2704886 w 5092081"/>
              <a:gd name="connsiteY437" fmla="*/ 2784731 h 5441486"/>
              <a:gd name="connsiteX438" fmla="*/ 2816228 w 5092081"/>
              <a:gd name="connsiteY438" fmla="*/ 2765480 h 5441486"/>
              <a:gd name="connsiteX439" fmla="*/ 2651001 w 5092081"/>
              <a:gd name="connsiteY439" fmla="*/ 2765480 h 5441486"/>
              <a:gd name="connsiteX440" fmla="*/ 2637321 w 5092081"/>
              <a:gd name="connsiteY440" fmla="*/ 2767751 h 5441486"/>
              <a:gd name="connsiteX441" fmla="*/ 1990095 w 5092081"/>
              <a:gd name="connsiteY441" fmla="*/ 2866653 h 5441486"/>
              <a:gd name="connsiteX442" fmla="*/ 1954010 w 5092081"/>
              <a:gd name="connsiteY442" fmla="*/ 2871080 h 5441486"/>
              <a:gd name="connsiteX443" fmla="*/ 1917924 w 5092081"/>
              <a:gd name="connsiteY443" fmla="*/ 2875506 h 5441486"/>
              <a:gd name="connsiteX444" fmla="*/ 1887203 w 5092081"/>
              <a:gd name="connsiteY444" fmla="*/ 2881192 h 5441486"/>
              <a:gd name="connsiteX445" fmla="*/ 1877484 w 5092081"/>
              <a:gd name="connsiteY445" fmla="*/ 2880158 h 5441486"/>
              <a:gd name="connsiteX446" fmla="*/ 1887203 w 5092081"/>
              <a:gd name="connsiteY446" fmla="*/ 2881192 h 5441486"/>
              <a:gd name="connsiteX447" fmla="*/ 1917924 w 5092081"/>
              <a:gd name="connsiteY447" fmla="*/ 2875506 h 5441486"/>
              <a:gd name="connsiteX448" fmla="*/ 1954010 w 5092081"/>
              <a:gd name="connsiteY448" fmla="*/ 2871080 h 5441486"/>
              <a:gd name="connsiteX449" fmla="*/ 1990095 w 5092081"/>
              <a:gd name="connsiteY449" fmla="*/ 2866653 h 5441486"/>
              <a:gd name="connsiteX450" fmla="*/ 2693405 w 5092081"/>
              <a:gd name="connsiteY450" fmla="*/ 2765480 h 5441486"/>
              <a:gd name="connsiteX451" fmla="*/ 2549556 w 5092081"/>
              <a:gd name="connsiteY451" fmla="*/ 2765480 h 5441486"/>
              <a:gd name="connsiteX452" fmla="*/ 2542409 w 5092081"/>
              <a:gd name="connsiteY452" fmla="*/ 2766996 h 5441486"/>
              <a:gd name="connsiteX453" fmla="*/ 2548524 w 5092081"/>
              <a:gd name="connsiteY453" fmla="*/ 2767130 h 5441486"/>
              <a:gd name="connsiteX454" fmla="*/ 2552445 w 5092081"/>
              <a:gd name="connsiteY454" fmla="*/ 2765480 h 5441486"/>
              <a:gd name="connsiteX455" fmla="*/ 2263110 w 5092081"/>
              <a:gd name="connsiteY455" fmla="*/ 2765480 h 5441486"/>
              <a:gd name="connsiteX456" fmla="*/ 2002518 w 5092081"/>
              <a:gd name="connsiteY456" fmla="*/ 2801354 h 5441486"/>
              <a:gd name="connsiteX457" fmla="*/ 1643440 w 5092081"/>
              <a:gd name="connsiteY457" fmla="*/ 2872481 h 5441486"/>
              <a:gd name="connsiteX458" fmla="*/ 1618004 w 5092081"/>
              <a:gd name="connsiteY458" fmla="*/ 2879869 h 5441486"/>
              <a:gd name="connsiteX459" fmla="*/ 1673169 w 5092081"/>
              <a:gd name="connsiteY459" fmla="*/ 2870822 h 5441486"/>
              <a:gd name="connsiteX460" fmla="*/ 1934699 w 5092081"/>
              <a:gd name="connsiteY460" fmla="*/ 2830457 h 5441486"/>
              <a:gd name="connsiteX461" fmla="*/ 2329605 w 5092081"/>
              <a:gd name="connsiteY461" fmla="*/ 2774663 h 5441486"/>
              <a:gd name="connsiteX462" fmla="*/ 2393791 w 5092081"/>
              <a:gd name="connsiteY462" fmla="*/ 2765480 h 5441486"/>
              <a:gd name="connsiteX463" fmla="*/ 2122726 w 5092081"/>
              <a:gd name="connsiteY463" fmla="*/ 2765480 h 5441486"/>
              <a:gd name="connsiteX464" fmla="*/ 1967909 w 5092081"/>
              <a:gd name="connsiteY464" fmla="*/ 2788813 h 5441486"/>
              <a:gd name="connsiteX465" fmla="*/ 1752615 w 5092081"/>
              <a:gd name="connsiteY465" fmla="*/ 2832439 h 5441486"/>
              <a:gd name="connsiteX466" fmla="*/ 1742871 w 5092081"/>
              <a:gd name="connsiteY466" fmla="*/ 2831499 h 5441486"/>
              <a:gd name="connsiteX467" fmla="*/ 1752615 w 5092081"/>
              <a:gd name="connsiteY467" fmla="*/ 2832439 h 5441486"/>
              <a:gd name="connsiteX468" fmla="*/ 2201012 w 5092081"/>
              <a:gd name="connsiteY468" fmla="*/ 2769293 h 5441486"/>
              <a:gd name="connsiteX469" fmla="*/ 2226845 w 5092081"/>
              <a:gd name="connsiteY469" fmla="*/ 2765480 h 5441486"/>
              <a:gd name="connsiteX470" fmla="*/ 3301227 w 5092081"/>
              <a:gd name="connsiteY470" fmla="*/ 2758177 h 5441486"/>
              <a:gd name="connsiteX471" fmla="*/ 3289174 w 5092081"/>
              <a:gd name="connsiteY471" fmla="*/ 2761027 h 5441486"/>
              <a:gd name="connsiteX472" fmla="*/ 3276036 w 5092081"/>
              <a:gd name="connsiteY472" fmla="*/ 2764450 h 5441486"/>
              <a:gd name="connsiteX473" fmla="*/ 3263984 w 5092081"/>
              <a:gd name="connsiteY473" fmla="*/ 2767302 h 5441486"/>
              <a:gd name="connsiteX474" fmla="*/ 3251932 w 5092081"/>
              <a:gd name="connsiteY474" fmla="*/ 2770152 h 5441486"/>
              <a:gd name="connsiteX475" fmla="*/ 3242211 w 5092081"/>
              <a:gd name="connsiteY475" fmla="*/ 2769118 h 5441486"/>
              <a:gd name="connsiteX476" fmla="*/ 3251932 w 5092081"/>
              <a:gd name="connsiteY476" fmla="*/ 2770152 h 5441486"/>
              <a:gd name="connsiteX477" fmla="*/ 3263984 w 5092081"/>
              <a:gd name="connsiteY477" fmla="*/ 2767302 h 5441486"/>
              <a:gd name="connsiteX478" fmla="*/ 3276036 w 5092081"/>
              <a:gd name="connsiteY478" fmla="*/ 2764450 h 5441486"/>
              <a:gd name="connsiteX479" fmla="*/ 3289174 w 5092081"/>
              <a:gd name="connsiteY479" fmla="*/ 2761027 h 5441486"/>
              <a:gd name="connsiteX480" fmla="*/ 3301227 w 5092081"/>
              <a:gd name="connsiteY480" fmla="*/ 2758177 h 5441486"/>
              <a:gd name="connsiteX481" fmla="*/ 3323393 w 5092081"/>
              <a:gd name="connsiteY481" fmla="*/ 2730433 h 5441486"/>
              <a:gd name="connsiteX482" fmla="*/ 3051636 w 5092081"/>
              <a:gd name="connsiteY482" fmla="*/ 2789911 h 5441486"/>
              <a:gd name="connsiteX483" fmla="*/ 2573921 w 5092081"/>
              <a:gd name="connsiteY483" fmla="*/ 2877101 h 5441486"/>
              <a:gd name="connsiteX484" fmla="*/ 2501585 w 5092081"/>
              <a:gd name="connsiteY484" fmla="*/ 2886624 h 5441486"/>
              <a:gd name="connsiteX485" fmla="*/ 2465335 w 5092081"/>
              <a:gd name="connsiteY485" fmla="*/ 2891722 h 5441486"/>
              <a:gd name="connsiteX486" fmla="*/ 2455835 w 5092081"/>
              <a:gd name="connsiteY486" fmla="*/ 2907241 h 5441486"/>
              <a:gd name="connsiteX487" fmla="*/ 2594813 w 5092081"/>
              <a:gd name="connsiteY487" fmla="*/ 2888277 h 5441486"/>
              <a:gd name="connsiteX488" fmla="*/ 3292112 w 5092081"/>
              <a:gd name="connsiteY488" fmla="*/ 2750244 h 5441486"/>
              <a:gd name="connsiteX489" fmla="*/ 3363008 w 5092081"/>
              <a:gd name="connsiteY489" fmla="*/ 2730433 h 5441486"/>
              <a:gd name="connsiteX490" fmla="*/ 3103991 w 5092081"/>
              <a:gd name="connsiteY490" fmla="*/ 2730433 h 5441486"/>
              <a:gd name="connsiteX491" fmla="*/ 2973187 w 5092081"/>
              <a:gd name="connsiteY491" fmla="*/ 2757547 h 5441486"/>
              <a:gd name="connsiteX492" fmla="*/ 2972308 w 5092081"/>
              <a:gd name="connsiteY492" fmla="*/ 2757699 h 5441486"/>
              <a:gd name="connsiteX493" fmla="*/ 2972308 w 5092081"/>
              <a:gd name="connsiteY493" fmla="*/ 2765480 h 5441486"/>
              <a:gd name="connsiteX494" fmla="*/ 2927281 w 5092081"/>
              <a:gd name="connsiteY494" fmla="*/ 2765480 h 5441486"/>
              <a:gd name="connsiteX495" fmla="*/ 2559735 w 5092081"/>
              <a:gd name="connsiteY495" fmla="*/ 2828995 h 5441486"/>
              <a:gd name="connsiteX496" fmla="*/ 2130967 w 5092081"/>
              <a:gd name="connsiteY496" fmla="*/ 2889902 h 5441486"/>
              <a:gd name="connsiteX497" fmla="*/ 1623340 w 5092081"/>
              <a:gd name="connsiteY497" fmla="*/ 2977095 h 5441486"/>
              <a:gd name="connsiteX498" fmla="*/ 1605734 w 5092081"/>
              <a:gd name="connsiteY498" fmla="*/ 2981877 h 5441486"/>
              <a:gd name="connsiteX499" fmla="*/ 1689558 w 5092081"/>
              <a:gd name="connsiteY499" fmla="*/ 2992404 h 5441486"/>
              <a:gd name="connsiteX500" fmla="*/ 1933506 w 5092081"/>
              <a:gd name="connsiteY500" fmla="*/ 2954301 h 5441486"/>
              <a:gd name="connsiteX501" fmla="*/ 2914827 w 5092081"/>
              <a:gd name="connsiteY501" fmla="*/ 2802477 h 5441486"/>
              <a:gd name="connsiteX502" fmla="*/ 2926808 w 5092081"/>
              <a:gd name="connsiteY502" fmla="*/ 2803752 h 5441486"/>
              <a:gd name="connsiteX503" fmla="*/ 2938860 w 5092081"/>
              <a:gd name="connsiteY503" fmla="*/ 2800902 h 5441486"/>
              <a:gd name="connsiteX504" fmla="*/ 2989076 w 5092081"/>
              <a:gd name="connsiteY504" fmla="*/ 2789025 h 5441486"/>
              <a:gd name="connsiteX505" fmla="*/ 2995598 w 5092081"/>
              <a:gd name="connsiteY505" fmla="*/ 2785587 h 5441486"/>
              <a:gd name="connsiteX506" fmla="*/ 3019632 w 5092081"/>
              <a:gd name="connsiteY506" fmla="*/ 2784011 h 5441486"/>
              <a:gd name="connsiteX507" fmla="*/ 3038371 w 5092081"/>
              <a:gd name="connsiteY507" fmla="*/ 2777050 h 5441486"/>
              <a:gd name="connsiteX508" fmla="*/ 3062405 w 5092081"/>
              <a:gd name="connsiteY508" fmla="*/ 2775474 h 5441486"/>
              <a:gd name="connsiteX509" fmla="*/ 3074457 w 5092081"/>
              <a:gd name="connsiteY509" fmla="*/ 2772624 h 5441486"/>
              <a:gd name="connsiteX510" fmla="*/ 3087430 w 5092081"/>
              <a:gd name="connsiteY510" fmla="*/ 2769872 h 5441486"/>
              <a:gd name="connsiteX511" fmla="*/ 3232607 w 5092081"/>
              <a:gd name="connsiteY511" fmla="*/ 2742301 h 5441486"/>
              <a:gd name="connsiteX512" fmla="*/ 3287317 w 5092081"/>
              <a:gd name="connsiteY512" fmla="*/ 2730433 h 5441486"/>
              <a:gd name="connsiteX513" fmla="*/ 2972308 w 5092081"/>
              <a:gd name="connsiteY513" fmla="*/ 2730433 h 5441486"/>
              <a:gd name="connsiteX514" fmla="*/ 2972308 w 5092081"/>
              <a:gd name="connsiteY514" fmla="*/ 2738495 h 5441486"/>
              <a:gd name="connsiteX515" fmla="*/ 2999368 w 5092081"/>
              <a:gd name="connsiteY515" fmla="*/ 2733816 h 5441486"/>
              <a:gd name="connsiteX516" fmla="*/ 3016083 w 5092081"/>
              <a:gd name="connsiteY516" fmla="*/ 2730433 h 5441486"/>
              <a:gd name="connsiteX517" fmla="*/ 1785898 w 5092081"/>
              <a:gd name="connsiteY517" fmla="*/ 2730433 h 5441486"/>
              <a:gd name="connsiteX518" fmla="*/ 1777087 w 5092081"/>
              <a:gd name="connsiteY518" fmla="*/ 2733110 h 5441486"/>
              <a:gd name="connsiteX519" fmla="*/ 1786163 w 5092081"/>
              <a:gd name="connsiteY519" fmla="*/ 2742341 h 5441486"/>
              <a:gd name="connsiteX520" fmla="*/ 1723894 w 5092081"/>
              <a:gd name="connsiteY520" fmla="*/ 2757067 h 5441486"/>
              <a:gd name="connsiteX521" fmla="*/ 1895218 w 5092081"/>
              <a:gd name="connsiteY521" fmla="*/ 2730433 h 5441486"/>
              <a:gd name="connsiteX522" fmla="*/ 3762762 w 5092081"/>
              <a:gd name="connsiteY522" fmla="*/ 2572425 h 5441486"/>
              <a:gd name="connsiteX523" fmla="*/ 3755459 w 5092081"/>
              <a:gd name="connsiteY523" fmla="*/ 2580591 h 5441486"/>
              <a:gd name="connsiteX524" fmla="*/ 3673947 w 5092081"/>
              <a:gd name="connsiteY524" fmla="*/ 2600631 h 5441486"/>
              <a:gd name="connsiteX525" fmla="*/ 3673947 w 5092081"/>
              <a:gd name="connsiteY525" fmla="*/ 2635410 h 5441486"/>
              <a:gd name="connsiteX526" fmla="*/ 3696149 w 5092081"/>
              <a:gd name="connsiteY526" fmla="*/ 2629381 h 5441486"/>
              <a:gd name="connsiteX527" fmla="*/ 3774533 w 5092081"/>
              <a:gd name="connsiteY527" fmla="*/ 2599150 h 5441486"/>
              <a:gd name="connsiteX528" fmla="*/ 3755459 w 5092081"/>
              <a:gd name="connsiteY528" fmla="*/ 2580591 h 5441486"/>
              <a:gd name="connsiteX529" fmla="*/ 3777509 w 5092081"/>
              <a:gd name="connsiteY529" fmla="*/ 2587069 h 5441486"/>
              <a:gd name="connsiteX530" fmla="*/ 3762762 w 5092081"/>
              <a:gd name="connsiteY530" fmla="*/ 2572425 h 5441486"/>
              <a:gd name="connsiteX531" fmla="*/ 3700063 w 5092081"/>
              <a:gd name="connsiteY531" fmla="*/ 2544395 h 5441486"/>
              <a:gd name="connsiteX532" fmla="*/ 3673947 w 5092081"/>
              <a:gd name="connsiteY532" fmla="*/ 2550799 h 5441486"/>
              <a:gd name="connsiteX533" fmla="*/ 3673947 w 5092081"/>
              <a:gd name="connsiteY533" fmla="*/ 2559067 h 5441486"/>
              <a:gd name="connsiteX534" fmla="*/ 3696921 w 5092081"/>
              <a:gd name="connsiteY534" fmla="*/ 2557146 h 5441486"/>
              <a:gd name="connsiteX535" fmla="*/ 3676829 w 5092081"/>
              <a:gd name="connsiteY535" fmla="*/ 2563360 h 5441486"/>
              <a:gd name="connsiteX536" fmla="*/ 3673947 w 5092081"/>
              <a:gd name="connsiteY536" fmla="*/ 2564133 h 5441486"/>
              <a:gd name="connsiteX537" fmla="*/ 3673947 w 5092081"/>
              <a:gd name="connsiteY537" fmla="*/ 2579298 h 5441486"/>
              <a:gd name="connsiteX538" fmla="*/ 3700171 w 5092081"/>
              <a:gd name="connsiteY538" fmla="*/ 2570890 h 5441486"/>
              <a:gd name="connsiteX539" fmla="*/ 3719963 w 5092081"/>
              <a:gd name="connsiteY539" fmla="*/ 2559597 h 5441486"/>
              <a:gd name="connsiteX540" fmla="*/ 3696921 w 5092081"/>
              <a:gd name="connsiteY540" fmla="*/ 2557146 h 5441486"/>
              <a:gd name="connsiteX541" fmla="*/ 3700063 w 5092081"/>
              <a:gd name="connsiteY541" fmla="*/ 2544395 h 5441486"/>
              <a:gd name="connsiteX542" fmla="*/ 4507775 w 5092081"/>
              <a:gd name="connsiteY542" fmla="*/ 1897463 h 5441486"/>
              <a:gd name="connsiteX543" fmla="*/ 4509271 w 5092081"/>
              <a:gd name="connsiteY543" fmla="*/ 1901108 h 5441486"/>
              <a:gd name="connsiteX544" fmla="*/ 4507775 w 5092081"/>
              <a:gd name="connsiteY544" fmla="*/ 1897463 h 5441486"/>
              <a:gd name="connsiteX545" fmla="*/ 4484096 w 5092081"/>
              <a:gd name="connsiteY545" fmla="*/ 1834379 h 5441486"/>
              <a:gd name="connsiteX546" fmla="*/ 4560479 w 5092081"/>
              <a:gd name="connsiteY546" fmla="*/ 1885205 h 5441486"/>
              <a:gd name="connsiteX547" fmla="*/ 4484096 w 5092081"/>
              <a:gd name="connsiteY547" fmla="*/ 1834379 h 5441486"/>
              <a:gd name="connsiteX548" fmla="*/ 4419623 w 5092081"/>
              <a:gd name="connsiteY548" fmla="*/ 1788952 h 5441486"/>
              <a:gd name="connsiteX549" fmla="*/ 4406484 w 5092081"/>
              <a:gd name="connsiteY549" fmla="*/ 1792375 h 5441486"/>
              <a:gd name="connsiteX550" fmla="*/ 4419623 w 5092081"/>
              <a:gd name="connsiteY550" fmla="*/ 1788952 h 5441486"/>
              <a:gd name="connsiteX551" fmla="*/ 4463223 w 5092081"/>
              <a:gd name="connsiteY551" fmla="*/ 1777060 h 5441486"/>
              <a:gd name="connsiteX552" fmla="*/ 4515239 w 5092081"/>
              <a:gd name="connsiteY552" fmla="*/ 1803944 h 5441486"/>
              <a:gd name="connsiteX553" fmla="*/ 4463223 w 5092081"/>
              <a:gd name="connsiteY553" fmla="*/ 1777060 h 5441486"/>
              <a:gd name="connsiteX554" fmla="*/ 4521957 w 5092081"/>
              <a:gd name="connsiteY554" fmla="*/ 1736550 h 5441486"/>
              <a:gd name="connsiteX555" fmla="*/ 4544161 w 5092081"/>
              <a:gd name="connsiteY555" fmla="*/ 1759498 h 5441486"/>
              <a:gd name="connsiteX556" fmla="*/ 4601707 w 5092081"/>
              <a:gd name="connsiteY556" fmla="*/ 1786969 h 5441486"/>
              <a:gd name="connsiteX557" fmla="*/ 4521957 w 5092081"/>
              <a:gd name="connsiteY557" fmla="*/ 1736550 h 5441486"/>
              <a:gd name="connsiteX558" fmla="*/ 294945 w 5092081"/>
              <a:gd name="connsiteY558" fmla="*/ 1713543 h 5441486"/>
              <a:gd name="connsiteX559" fmla="*/ 306115 w 5092081"/>
              <a:gd name="connsiteY559" fmla="*/ 1717338 h 5441486"/>
              <a:gd name="connsiteX560" fmla="*/ 314914 w 5092081"/>
              <a:gd name="connsiteY560" fmla="*/ 1720150 h 5441486"/>
              <a:gd name="connsiteX561" fmla="*/ 313436 w 5092081"/>
              <a:gd name="connsiteY561" fmla="*/ 1720306 h 5441486"/>
              <a:gd name="connsiteX562" fmla="*/ 294945 w 5092081"/>
              <a:gd name="connsiteY562" fmla="*/ 1713543 h 5441486"/>
              <a:gd name="connsiteX563" fmla="*/ 4128636 w 5092081"/>
              <a:gd name="connsiteY563" fmla="*/ 1707033 h 5441486"/>
              <a:gd name="connsiteX564" fmla="*/ 4188096 w 5092081"/>
              <a:gd name="connsiteY564" fmla="*/ 1730576 h 5441486"/>
              <a:gd name="connsiteX565" fmla="*/ 4292199 w 5092081"/>
              <a:gd name="connsiteY565" fmla="*/ 1780219 h 5441486"/>
              <a:gd name="connsiteX566" fmla="*/ 4246635 w 5092081"/>
              <a:gd name="connsiteY566" fmla="*/ 1754021 h 5441486"/>
              <a:gd name="connsiteX567" fmla="*/ 4188096 w 5092081"/>
              <a:gd name="connsiteY567" fmla="*/ 1730576 h 5441486"/>
              <a:gd name="connsiteX568" fmla="*/ 4128636 w 5092081"/>
              <a:gd name="connsiteY568" fmla="*/ 1707033 h 5441486"/>
              <a:gd name="connsiteX569" fmla="*/ 320174 w 5092081"/>
              <a:gd name="connsiteY569" fmla="*/ 1701335 h 5441486"/>
              <a:gd name="connsiteX570" fmla="*/ 320185 w 5092081"/>
              <a:gd name="connsiteY570" fmla="*/ 1701386 h 5441486"/>
              <a:gd name="connsiteX571" fmla="*/ 300570 w 5092081"/>
              <a:gd name="connsiteY571" fmla="*/ 1705428 h 5441486"/>
              <a:gd name="connsiteX572" fmla="*/ 308822 w 5092081"/>
              <a:gd name="connsiteY572" fmla="*/ 1703719 h 5441486"/>
              <a:gd name="connsiteX573" fmla="*/ 4092147 w 5092081"/>
              <a:gd name="connsiteY573" fmla="*/ 1690066 h 5441486"/>
              <a:gd name="connsiteX574" fmla="*/ 4078339 w 5092081"/>
              <a:gd name="connsiteY574" fmla="*/ 1692666 h 5441486"/>
              <a:gd name="connsiteX575" fmla="*/ 4079929 w 5092081"/>
              <a:gd name="connsiteY575" fmla="*/ 1693588 h 5441486"/>
              <a:gd name="connsiteX576" fmla="*/ 4092147 w 5092081"/>
              <a:gd name="connsiteY576" fmla="*/ 1690066 h 5441486"/>
              <a:gd name="connsiteX577" fmla="*/ 4710217 w 5092081"/>
              <a:gd name="connsiteY577" fmla="*/ 1685638 h 5441486"/>
              <a:gd name="connsiteX578" fmla="*/ 4708513 w 5092081"/>
              <a:gd name="connsiteY578" fmla="*/ 1687445 h 5441486"/>
              <a:gd name="connsiteX579" fmla="*/ 4734935 w 5092081"/>
              <a:gd name="connsiteY579" fmla="*/ 1699209 h 5441486"/>
              <a:gd name="connsiteX580" fmla="*/ 4710217 w 5092081"/>
              <a:gd name="connsiteY580" fmla="*/ 1685638 h 5441486"/>
              <a:gd name="connsiteX581" fmla="*/ 4686821 w 5092081"/>
              <a:gd name="connsiteY581" fmla="*/ 1660603 h 5441486"/>
              <a:gd name="connsiteX582" fmla="*/ 4685067 w 5092081"/>
              <a:gd name="connsiteY582" fmla="*/ 1663601 h 5441486"/>
              <a:gd name="connsiteX583" fmla="*/ 4707116 w 5092081"/>
              <a:gd name="connsiteY583" fmla="*/ 1670079 h 5441486"/>
              <a:gd name="connsiteX584" fmla="*/ 4686821 w 5092081"/>
              <a:gd name="connsiteY584" fmla="*/ 1660603 h 5441486"/>
              <a:gd name="connsiteX585" fmla="*/ 4069878 w 5092081"/>
              <a:gd name="connsiteY585" fmla="*/ 1615381 h 5441486"/>
              <a:gd name="connsiteX586" fmla="*/ 4085475 w 5092081"/>
              <a:gd name="connsiteY586" fmla="*/ 1621173 h 5441486"/>
              <a:gd name="connsiteX587" fmla="*/ 4107525 w 5092081"/>
              <a:gd name="connsiteY587" fmla="*/ 1627650 h 5441486"/>
              <a:gd name="connsiteX588" fmla="*/ 4085475 w 5092081"/>
              <a:gd name="connsiteY588" fmla="*/ 1621173 h 5441486"/>
              <a:gd name="connsiteX589" fmla="*/ 4069878 w 5092081"/>
              <a:gd name="connsiteY589" fmla="*/ 1615381 h 5441486"/>
              <a:gd name="connsiteX590" fmla="*/ 3835484 w 5092081"/>
              <a:gd name="connsiteY590" fmla="*/ 1578817 h 5441486"/>
              <a:gd name="connsiteX591" fmla="*/ 3833302 w 5092081"/>
              <a:gd name="connsiteY591" fmla="*/ 1578939 h 5441486"/>
              <a:gd name="connsiteX592" fmla="*/ 3831386 w 5092081"/>
              <a:gd name="connsiteY592" fmla="*/ 1579045 h 5441486"/>
              <a:gd name="connsiteX593" fmla="*/ 3831909 w 5092081"/>
              <a:gd name="connsiteY593" fmla="*/ 1579016 h 5441486"/>
              <a:gd name="connsiteX594" fmla="*/ 3837020 w 5092081"/>
              <a:gd name="connsiteY594" fmla="*/ 1578731 h 5441486"/>
              <a:gd name="connsiteX595" fmla="*/ 3835914 w 5092081"/>
              <a:gd name="connsiteY595" fmla="*/ 1578793 h 5441486"/>
              <a:gd name="connsiteX596" fmla="*/ 3835484 w 5092081"/>
              <a:gd name="connsiteY596" fmla="*/ 1578817 h 5441486"/>
              <a:gd name="connsiteX597" fmla="*/ 3844450 w 5092081"/>
              <a:gd name="connsiteY597" fmla="*/ 1578317 h 5441486"/>
              <a:gd name="connsiteX598" fmla="*/ 3840270 w 5092081"/>
              <a:gd name="connsiteY598" fmla="*/ 1578550 h 5441486"/>
              <a:gd name="connsiteX599" fmla="*/ 3837020 w 5092081"/>
              <a:gd name="connsiteY599" fmla="*/ 1578731 h 5441486"/>
              <a:gd name="connsiteX600" fmla="*/ 3844450 w 5092081"/>
              <a:gd name="connsiteY600" fmla="*/ 1578317 h 5441486"/>
              <a:gd name="connsiteX601" fmla="*/ 3865413 w 5092081"/>
              <a:gd name="connsiteY601" fmla="*/ 1585367 h 5441486"/>
              <a:gd name="connsiteX602" fmla="*/ 3843293 w 5092081"/>
              <a:gd name="connsiteY602" fmla="*/ 1583014 h 5441486"/>
              <a:gd name="connsiteX603" fmla="*/ 303793 w 5092081"/>
              <a:gd name="connsiteY603" fmla="*/ 1568919 h 5441486"/>
              <a:gd name="connsiteX604" fmla="*/ 304074 w 5092081"/>
              <a:gd name="connsiteY604" fmla="*/ 1569879 h 5441486"/>
              <a:gd name="connsiteX605" fmla="*/ 293414 w 5092081"/>
              <a:gd name="connsiteY605" fmla="*/ 1571352 h 5441486"/>
              <a:gd name="connsiteX606" fmla="*/ 297990 w 5092081"/>
              <a:gd name="connsiteY606" fmla="*/ 1570280 h 5441486"/>
              <a:gd name="connsiteX607" fmla="*/ 3905561 w 5092081"/>
              <a:gd name="connsiteY607" fmla="*/ 1568287 h 5441486"/>
              <a:gd name="connsiteX608" fmla="*/ 3933140 w 5092081"/>
              <a:gd name="connsiteY608" fmla="*/ 1575353 h 5441486"/>
              <a:gd name="connsiteX609" fmla="*/ 3981847 w 5092081"/>
              <a:gd name="connsiteY609" fmla="*/ 1588799 h 5441486"/>
              <a:gd name="connsiteX610" fmla="*/ 3933140 w 5092081"/>
              <a:gd name="connsiteY610" fmla="*/ 1575353 h 5441486"/>
              <a:gd name="connsiteX611" fmla="*/ 3905561 w 5092081"/>
              <a:gd name="connsiteY611" fmla="*/ 1568287 h 5441486"/>
              <a:gd name="connsiteX612" fmla="*/ 3817863 w 5092081"/>
              <a:gd name="connsiteY612" fmla="*/ 1567224 h 5441486"/>
              <a:gd name="connsiteX613" fmla="*/ 3799359 w 5092081"/>
              <a:gd name="connsiteY613" fmla="*/ 1569388 h 5441486"/>
              <a:gd name="connsiteX614" fmla="*/ 3799011 w 5092081"/>
              <a:gd name="connsiteY614" fmla="*/ 1568705 h 5441486"/>
              <a:gd name="connsiteX615" fmla="*/ 3817863 w 5092081"/>
              <a:gd name="connsiteY615" fmla="*/ 1567224 h 5441486"/>
              <a:gd name="connsiteX616" fmla="*/ 3801932 w 5092081"/>
              <a:gd name="connsiteY616" fmla="*/ 1535914 h 5441486"/>
              <a:gd name="connsiteX617" fmla="*/ 3778543 w 5092081"/>
              <a:gd name="connsiteY617" fmla="*/ 1536913 h 5441486"/>
              <a:gd name="connsiteX618" fmla="*/ 3777898 w 5092081"/>
              <a:gd name="connsiteY618" fmla="*/ 1537490 h 5441486"/>
              <a:gd name="connsiteX619" fmla="*/ 3801932 w 5092081"/>
              <a:gd name="connsiteY619" fmla="*/ 1535914 h 5441486"/>
              <a:gd name="connsiteX620" fmla="*/ 4438543 w 5092081"/>
              <a:gd name="connsiteY620" fmla="*/ 1521241 h 5441486"/>
              <a:gd name="connsiteX621" fmla="*/ 4490045 w 5092081"/>
              <a:gd name="connsiteY621" fmla="*/ 1549189 h 5441486"/>
              <a:gd name="connsiteX622" fmla="*/ 4459086 w 5092081"/>
              <a:gd name="connsiteY622" fmla="*/ 1532810 h 5441486"/>
              <a:gd name="connsiteX623" fmla="*/ 4438543 w 5092081"/>
              <a:gd name="connsiteY623" fmla="*/ 1521241 h 5441486"/>
              <a:gd name="connsiteX624" fmla="*/ 3746939 w 5092081"/>
              <a:gd name="connsiteY624" fmla="*/ 1521111 h 5441486"/>
              <a:gd name="connsiteX625" fmla="*/ 3722741 w 5092081"/>
              <a:gd name="connsiteY625" fmla="*/ 1523358 h 5441486"/>
              <a:gd name="connsiteX626" fmla="*/ 3746939 w 5092081"/>
              <a:gd name="connsiteY626" fmla="*/ 1521111 h 5441486"/>
              <a:gd name="connsiteX627" fmla="*/ 3707379 w 5092081"/>
              <a:gd name="connsiteY627" fmla="*/ 1512771 h 5441486"/>
              <a:gd name="connsiteX628" fmla="*/ 3695327 w 5092081"/>
              <a:gd name="connsiteY628" fmla="*/ 1515621 h 5441486"/>
              <a:gd name="connsiteX629" fmla="*/ 3707379 w 5092081"/>
              <a:gd name="connsiteY629" fmla="*/ 1512771 h 5441486"/>
              <a:gd name="connsiteX630" fmla="*/ 3395833 w 5092081"/>
              <a:gd name="connsiteY630" fmla="*/ 1445195 h 5441486"/>
              <a:gd name="connsiteX631" fmla="*/ 3383616 w 5092081"/>
              <a:gd name="connsiteY631" fmla="*/ 1448716 h 5441486"/>
              <a:gd name="connsiteX632" fmla="*/ 3395833 w 5092081"/>
              <a:gd name="connsiteY632" fmla="*/ 1445195 h 5441486"/>
              <a:gd name="connsiteX633" fmla="*/ 3328252 w 5092081"/>
              <a:gd name="connsiteY633" fmla="*/ 1436820 h 5441486"/>
              <a:gd name="connsiteX634" fmla="*/ 3327631 w 5092081"/>
              <a:gd name="connsiteY634" fmla="*/ 1437940 h 5441486"/>
              <a:gd name="connsiteX635" fmla="*/ 3345142 w 5092081"/>
              <a:gd name="connsiteY635" fmla="*/ 1439803 h 5441486"/>
              <a:gd name="connsiteX636" fmla="*/ 3328252 w 5092081"/>
              <a:gd name="connsiteY636" fmla="*/ 1436820 h 5441486"/>
              <a:gd name="connsiteX637" fmla="*/ 3181903 w 5092081"/>
              <a:gd name="connsiteY637" fmla="*/ 1406329 h 5441486"/>
              <a:gd name="connsiteX638" fmla="*/ 3221852 w 5092081"/>
              <a:gd name="connsiteY638" fmla="*/ 1414291 h 5441486"/>
              <a:gd name="connsiteX639" fmla="*/ 3278003 w 5092081"/>
              <a:gd name="connsiteY639" fmla="*/ 1424396 h 5441486"/>
              <a:gd name="connsiteX640" fmla="*/ 3181903 w 5092081"/>
              <a:gd name="connsiteY640" fmla="*/ 1406329 h 5441486"/>
              <a:gd name="connsiteX641" fmla="*/ 2340634 w 5092081"/>
              <a:gd name="connsiteY641" fmla="*/ 1398773 h 5441486"/>
              <a:gd name="connsiteX642" fmla="*/ 2334334 w 5092081"/>
              <a:gd name="connsiteY642" fmla="*/ 1399767 h 5441486"/>
              <a:gd name="connsiteX643" fmla="*/ 2390294 w 5092081"/>
              <a:gd name="connsiteY643" fmla="*/ 1411240 h 5441486"/>
              <a:gd name="connsiteX644" fmla="*/ 3942419 w 5092081"/>
              <a:gd name="connsiteY644" fmla="*/ 1725794 h 5441486"/>
              <a:gd name="connsiteX645" fmla="*/ 4314801 w 5092081"/>
              <a:gd name="connsiteY645" fmla="*/ 1880422 h 5441486"/>
              <a:gd name="connsiteX646" fmla="*/ 4398770 w 5092081"/>
              <a:gd name="connsiteY646" fmla="*/ 1919658 h 5441486"/>
              <a:gd name="connsiteX647" fmla="*/ 4314801 w 5092081"/>
              <a:gd name="connsiteY647" fmla="*/ 1880422 h 5441486"/>
              <a:gd name="connsiteX648" fmla="*/ 3942419 w 5092081"/>
              <a:gd name="connsiteY648" fmla="*/ 1725794 h 5441486"/>
              <a:gd name="connsiteX649" fmla="*/ 3570774 w 5092081"/>
              <a:gd name="connsiteY649" fmla="*/ 1618078 h 5441486"/>
              <a:gd name="connsiteX650" fmla="*/ 2544210 w 5092081"/>
              <a:gd name="connsiteY650" fmla="*/ 1427612 h 5441486"/>
              <a:gd name="connsiteX651" fmla="*/ 2358343 w 5092081"/>
              <a:gd name="connsiteY651" fmla="*/ 1398888 h 5441486"/>
              <a:gd name="connsiteX652" fmla="*/ 2340634 w 5092081"/>
              <a:gd name="connsiteY652" fmla="*/ 1398773 h 5441486"/>
              <a:gd name="connsiteX653" fmla="*/ 3160679 w 5092081"/>
              <a:gd name="connsiteY653" fmla="*/ 1398422 h 5441486"/>
              <a:gd name="connsiteX654" fmla="*/ 3120541 w 5092081"/>
              <a:gd name="connsiteY654" fmla="*/ 1399382 h 5441486"/>
              <a:gd name="connsiteX655" fmla="*/ 3172389 w 5092081"/>
              <a:gd name="connsiteY655" fmla="*/ 1400076 h 5441486"/>
              <a:gd name="connsiteX656" fmla="*/ 3160679 w 5092081"/>
              <a:gd name="connsiteY656" fmla="*/ 1398422 h 5441486"/>
              <a:gd name="connsiteX657" fmla="*/ 2443907 w 5092081"/>
              <a:gd name="connsiteY657" fmla="*/ 1335673 h 5441486"/>
              <a:gd name="connsiteX658" fmla="*/ 2437386 w 5092081"/>
              <a:gd name="connsiteY658" fmla="*/ 1339112 h 5441486"/>
              <a:gd name="connsiteX659" fmla="*/ 2400136 w 5092081"/>
              <a:gd name="connsiteY659" fmla="*/ 1349699 h 5441486"/>
              <a:gd name="connsiteX660" fmla="*/ 2385185 w 5092081"/>
              <a:gd name="connsiteY660" fmla="*/ 1359042 h 5441486"/>
              <a:gd name="connsiteX661" fmla="*/ 2411607 w 5092081"/>
              <a:gd name="connsiteY661" fmla="*/ 1370806 h 5441486"/>
              <a:gd name="connsiteX662" fmla="*/ 2613001 w 5092081"/>
              <a:gd name="connsiteY662" fmla="*/ 1409447 h 5441486"/>
              <a:gd name="connsiteX663" fmla="*/ 3632050 w 5092081"/>
              <a:gd name="connsiteY663" fmla="*/ 1607378 h 5441486"/>
              <a:gd name="connsiteX664" fmla="*/ 3776302 w 5092081"/>
              <a:gd name="connsiteY664" fmla="*/ 1639940 h 5441486"/>
              <a:gd name="connsiteX665" fmla="*/ 3807023 w 5092081"/>
              <a:gd name="connsiteY665" fmla="*/ 1634255 h 5441486"/>
              <a:gd name="connsiteX666" fmla="*/ 3884065 w 5092081"/>
              <a:gd name="connsiteY666" fmla="*/ 1655535 h 5441486"/>
              <a:gd name="connsiteX667" fmla="*/ 3967795 w 5092081"/>
              <a:gd name="connsiteY667" fmla="*/ 1672707 h 5441486"/>
              <a:gd name="connsiteX668" fmla="*/ 4261574 w 5092081"/>
              <a:gd name="connsiteY668" fmla="*/ 1789358 h 5441486"/>
              <a:gd name="connsiteX669" fmla="*/ 4458650 w 5092081"/>
              <a:gd name="connsiteY669" fmla="*/ 1891591 h 5441486"/>
              <a:gd name="connsiteX670" fmla="*/ 4514213 w 5092081"/>
              <a:gd name="connsiteY670" fmla="*/ 1927117 h 5441486"/>
              <a:gd name="connsiteX671" fmla="*/ 4348683 w 5092081"/>
              <a:gd name="connsiteY671" fmla="*/ 1815842 h 5441486"/>
              <a:gd name="connsiteX672" fmla="*/ 3783577 w 5092081"/>
              <a:gd name="connsiteY672" fmla="*/ 1610410 h 5441486"/>
              <a:gd name="connsiteX673" fmla="*/ 3656907 w 5092081"/>
              <a:gd name="connsiteY673" fmla="*/ 1575586 h 5441486"/>
              <a:gd name="connsiteX674" fmla="*/ 3621411 w 5092081"/>
              <a:gd name="connsiteY674" fmla="*/ 1554592 h 5441486"/>
              <a:gd name="connsiteX675" fmla="*/ 3337278 w 5092081"/>
              <a:gd name="connsiteY675" fmla="*/ 1494753 h 5441486"/>
              <a:gd name="connsiteX676" fmla="*/ 2443907 w 5092081"/>
              <a:gd name="connsiteY676" fmla="*/ 1335673 h 5441486"/>
              <a:gd name="connsiteX677" fmla="*/ 2532440 w 5092081"/>
              <a:gd name="connsiteY677" fmla="*/ 1319672 h 5441486"/>
              <a:gd name="connsiteX678" fmla="*/ 2557789 w 5092081"/>
              <a:gd name="connsiteY678" fmla="*/ 1326437 h 5441486"/>
              <a:gd name="connsiteX679" fmla="*/ 2783216 w 5092081"/>
              <a:gd name="connsiteY679" fmla="*/ 1363501 h 5441486"/>
              <a:gd name="connsiteX680" fmla="*/ 3843293 w 5092081"/>
              <a:gd name="connsiteY680" fmla="*/ 1583014 h 5441486"/>
              <a:gd name="connsiteX681" fmla="*/ 3865413 w 5092081"/>
              <a:gd name="connsiteY681" fmla="*/ 1585367 h 5441486"/>
              <a:gd name="connsiteX682" fmla="*/ 3887461 w 5092081"/>
              <a:gd name="connsiteY682" fmla="*/ 1591845 h 5441486"/>
              <a:gd name="connsiteX683" fmla="*/ 4164318 w 5092081"/>
              <a:gd name="connsiteY683" fmla="*/ 1681214 h 5441486"/>
              <a:gd name="connsiteX684" fmla="*/ 4199341 w 5092081"/>
              <a:gd name="connsiteY684" fmla="*/ 1684939 h 5441486"/>
              <a:gd name="connsiteX685" fmla="*/ 4112301 w 5092081"/>
              <a:gd name="connsiteY685" fmla="*/ 1654330 h 5441486"/>
              <a:gd name="connsiteX686" fmla="*/ 2631520 w 5092081"/>
              <a:gd name="connsiteY686" fmla="*/ 1334279 h 5441486"/>
              <a:gd name="connsiteX687" fmla="*/ 2532440 w 5092081"/>
              <a:gd name="connsiteY687" fmla="*/ 1319672 h 5441486"/>
              <a:gd name="connsiteX688" fmla="*/ 2583402 w 5092081"/>
              <a:gd name="connsiteY688" fmla="*/ 1307996 h 5441486"/>
              <a:gd name="connsiteX689" fmla="*/ 2579708 w 5092081"/>
              <a:gd name="connsiteY689" fmla="*/ 1308128 h 5441486"/>
              <a:gd name="connsiteX690" fmla="*/ 2634661 w 5092081"/>
              <a:gd name="connsiteY690" fmla="*/ 1321528 h 5441486"/>
              <a:gd name="connsiteX691" fmla="*/ 2802948 w 5092081"/>
              <a:gd name="connsiteY691" fmla="*/ 1352514 h 5441486"/>
              <a:gd name="connsiteX692" fmla="*/ 3053567 w 5092081"/>
              <a:gd name="connsiteY692" fmla="*/ 1383305 h 5441486"/>
              <a:gd name="connsiteX693" fmla="*/ 3087668 w 5092081"/>
              <a:gd name="connsiteY693" fmla="*/ 1386932 h 5441486"/>
              <a:gd name="connsiteX694" fmla="*/ 3053567 w 5092081"/>
              <a:gd name="connsiteY694" fmla="*/ 1383305 h 5441486"/>
              <a:gd name="connsiteX695" fmla="*/ 2692797 w 5092081"/>
              <a:gd name="connsiteY695" fmla="*/ 1323579 h 5441486"/>
              <a:gd name="connsiteX696" fmla="*/ 2597015 w 5092081"/>
              <a:gd name="connsiteY696" fmla="*/ 1309259 h 5441486"/>
              <a:gd name="connsiteX697" fmla="*/ 2583402 w 5092081"/>
              <a:gd name="connsiteY697" fmla="*/ 1307996 h 5441486"/>
              <a:gd name="connsiteX698" fmla="*/ 2771305 w 5092081"/>
              <a:gd name="connsiteY698" fmla="*/ 1252414 h 5441486"/>
              <a:gd name="connsiteX699" fmla="*/ 2738730 w 5092081"/>
              <a:gd name="connsiteY699" fmla="*/ 1256149 h 5441486"/>
              <a:gd name="connsiteX700" fmla="*/ 2814780 w 5092081"/>
              <a:gd name="connsiteY700" fmla="*/ 1281457 h 5441486"/>
              <a:gd name="connsiteX701" fmla="*/ 3421042 w 5092081"/>
              <a:gd name="connsiteY701" fmla="*/ 1392778 h 5441486"/>
              <a:gd name="connsiteX702" fmla="*/ 3992687 w 5092081"/>
              <a:gd name="connsiteY702" fmla="*/ 1521768 h 5441486"/>
              <a:gd name="connsiteX703" fmla="*/ 4173357 w 5092081"/>
              <a:gd name="connsiteY703" fmla="*/ 1575423 h 5441486"/>
              <a:gd name="connsiteX704" fmla="*/ 4370196 w 5092081"/>
              <a:gd name="connsiteY704" fmla="*/ 1655591 h 5441486"/>
              <a:gd name="connsiteX705" fmla="*/ 4345593 w 5092081"/>
              <a:gd name="connsiteY705" fmla="*/ 1636444 h 5441486"/>
              <a:gd name="connsiteX706" fmla="*/ 4173357 w 5092081"/>
              <a:gd name="connsiteY706" fmla="*/ 1575423 h 5441486"/>
              <a:gd name="connsiteX707" fmla="*/ 2903636 w 5092081"/>
              <a:gd name="connsiteY707" fmla="*/ 1277822 h 5441486"/>
              <a:gd name="connsiteX708" fmla="*/ 2771305 w 5092081"/>
              <a:gd name="connsiteY708" fmla="*/ 1252414 h 5441486"/>
              <a:gd name="connsiteX709" fmla="*/ 2983813 w 5092081"/>
              <a:gd name="connsiteY709" fmla="*/ 1199350 h 5441486"/>
              <a:gd name="connsiteX710" fmla="*/ 2974969 w 5092081"/>
              <a:gd name="connsiteY710" fmla="*/ 1201170 h 5441486"/>
              <a:gd name="connsiteX711" fmla="*/ 2974760 w 5092081"/>
              <a:gd name="connsiteY711" fmla="*/ 1204118 h 5441486"/>
              <a:gd name="connsiteX712" fmla="*/ 2993263 w 5092081"/>
              <a:gd name="connsiteY712" fmla="*/ 1201953 h 5441486"/>
              <a:gd name="connsiteX713" fmla="*/ 2983813 w 5092081"/>
              <a:gd name="connsiteY713" fmla="*/ 1199350 h 5441486"/>
              <a:gd name="connsiteX714" fmla="*/ 1052064 w 5092081"/>
              <a:gd name="connsiteY714" fmla="*/ 1165235 h 5441486"/>
              <a:gd name="connsiteX715" fmla="*/ 995528 w 5092081"/>
              <a:gd name="connsiteY715" fmla="*/ 1181785 h 5441486"/>
              <a:gd name="connsiteX716" fmla="*/ 988342 w 5092081"/>
              <a:gd name="connsiteY716" fmla="*/ 1183294 h 5441486"/>
              <a:gd name="connsiteX717" fmla="*/ 951539 w 5092081"/>
              <a:gd name="connsiteY717" fmla="*/ 1190774 h 5441486"/>
              <a:gd name="connsiteX718" fmla="*/ 973448 w 5092081"/>
              <a:gd name="connsiteY718" fmla="*/ 1185165 h 5441486"/>
              <a:gd name="connsiteX719" fmla="*/ 1041850 w 5092081"/>
              <a:gd name="connsiteY719" fmla="*/ 1167785 h 5441486"/>
              <a:gd name="connsiteX720" fmla="*/ 3044319 w 5092081"/>
              <a:gd name="connsiteY720" fmla="*/ 1153926 h 5441486"/>
              <a:gd name="connsiteX721" fmla="*/ 3023468 w 5092081"/>
              <a:gd name="connsiteY721" fmla="*/ 1155654 h 5441486"/>
              <a:gd name="connsiteX722" fmla="*/ 3012591 w 5092081"/>
              <a:gd name="connsiteY722" fmla="*/ 1169573 h 5441486"/>
              <a:gd name="connsiteX723" fmla="*/ 3190944 w 5092081"/>
              <a:gd name="connsiteY723" fmla="*/ 1205763 h 5441486"/>
              <a:gd name="connsiteX724" fmla="*/ 3643362 w 5092081"/>
              <a:gd name="connsiteY724" fmla="*/ 1296588 h 5441486"/>
              <a:gd name="connsiteX725" fmla="*/ 4063003 w 5092081"/>
              <a:gd name="connsiteY725" fmla="*/ 1405277 h 5441486"/>
              <a:gd name="connsiteX726" fmla="*/ 4494513 w 5092081"/>
              <a:gd name="connsiteY726" fmla="*/ 1557929 h 5441486"/>
              <a:gd name="connsiteX727" fmla="*/ 4490045 w 5092081"/>
              <a:gd name="connsiteY727" fmla="*/ 1549189 h 5441486"/>
              <a:gd name="connsiteX728" fmla="*/ 4644111 w 5092081"/>
              <a:gd name="connsiteY728" fmla="*/ 1637893 h 5441486"/>
              <a:gd name="connsiteX729" fmla="*/ 4241357 w 5092081"/>
              <a:gd name="connsiteY729" fmla="*/ 1441467 h 5441486"/>
              <a:gd name="connsiteX730" fmla="*/ 3107803 w 5092081"/>
              <a:gd name="connsiteY730" fmla="*/ 1163171 h 5441486"/>
              <a:gd name="connsiteX731" fmla="*/ 3044319 w 5092081"/>
              <a:gd name="connsiteY731" fmla="*/ 1153926 h 5441486"/>
              <a:gd name="connsiteX732" fmla="*/ 3079544 w 5092081"/>
              <a:gd name="connsiteY732" fmla="*/ 1140574 h 5441486"/>
              <a:gd name="connsiteX733" fmla="*/ 3077836 w 5092081"/>
              <a:gd name="connsiteY733" fmla="*/ 1142766 h 5441486"/>
              <a:gd name="connsiteX734" fmla="*/ 3223246 w 5092081"/>
              <a:gd name="connsiteY734" fmla="*/ 1170630 h 5441486"/>
              <a:gd name="connsiteX735" fmla="*/ 3902487 w 5092081"/>
              <a:gd name="connsiteY735" fmla="*/ 1315886 h 5441486"/>
              <a:gd name="connsiteX736" fmla="*/ 4148383 w 5092081"/>
              <a:gd name="connsiteY736" fmla="*/ 1388876 h 5441486"/>
              <a:gd name="connsiteX737" fmla="*/ 4156819 w 5092081"/>
              <a:gd name="connsiteY737" fmla="*/ 1381508 h 5441486"/>
              <a:gd name="connsiteX738" fmla="*/ 4297103 w 5092081"/>
              <a:gd name="connsiteY738" fmla="*/ 1430178 h 5441486"/>
              <a:gd name="connsiteX739" fmla="*/ 4436229 w 5092081"/>
              <a:gd name="connsiteY739" fmla="*/ 1483546 h 5441486"/>
              <a:gd name="connsiteX740" fmla="*/ 3158020 w 5092081"/>
              <a:gd name="connsiteY740" fmla="*/ 1151295 h 5441486"/>
              <a:gd name="connsiteX741" fmla="*/ 3079544 w 5092081"/>
              <a:gd name="connsiteY741" fmla="*/ 1140574 h 5441486"/>
              <a:gd name="connsiteX742" fmla="*/ 1477997 w 5092081"/>
              <a:gd name="connsiteY742" fmla="*/ 1044906 h 5441486"/>
              <a:gd name="connsiteX743" fmla="*/ 1353645 w 5092081"/>
              <a:gd name="connsiteY743" fmla="*/ 1089611 h 5441486"/>
              <a:gd name="connsiteX744" fmla="*/ 1340404 w 5092081"/>
              <a:gd name="connsiteY744" fmla="*/ 1094642 h 5441486"/>
              <a:gd name="connsiteX745" fmla="*/ 1295800 w 5092081"/>
              <a:gd name="connsiteY745" fmla="*/ 1108631 h 5441486"/>
              <a:gd name="connsiteX746" fmla="*/ 1103500 w 5092081"/>
              <a:gd name="connsiteY746" fmla="*/ 1166752 h 5441486"/>
              <a:gd name="connsiteX747" fmla="*/ 979396 w 5092081"/>
              <a:gd name="connsiteY747" fmla="*/ 1203508 h 5441486"/>
              <a:gd name="connsiteX748" fmla="*/ 841475 w 5092081"/>
              <a:gd name="connsiteY748" fmla="*/ 1240569 h 5441486"/>
              <a:gd name="connsiteX749" fmla="*/ 454750 w 5092081"/>
              <a:gd name="connsiteY749" fmla="*/ 1342340 h 5441486"/>
              <a:gd name="connsiteX750" fmla="*/ 964222 w 5092081"/>
              <a:gd name="connsiteY750" fmla="*/ 1190949 h 5441486"/>
              <a:gd name="connsiteX751" fmla="*/ 995528 w 5092081"/>
              <a:gd name="connsiteY751" fmla="*/ 1181785 h 5441486"/>
              <a:gd name="connsiteX752" fmla="*/ 1089313 w 5092081"/>
              <a:gd name="connsiteY752" fmla="*/ 1162084 h 5441486"/>
              <a:gd name="connsiteX753" fmla="*/ 1184441 w 5092081"/>
              <a:gd name="connsiteY753" fmla="*/ 1135050 h 5441486"/>
              <a:gd name="connsiteX754" fmla="*/ 1099794 w 5092081"/>
              <a:gd name="connsiteY754" fmla="*/ 1153312 h 5441486"/>
              <a:gd name="connsiteX755" fmla="*/ 1052064 w 5092081"/>
              <a:gd name="connsiteY755" fmla="*/ 1165235 h 5441486"/>
              <a:gd name="connsiteX756" fmla="*/ 1151115 w 5092081"/>
              <a:gd name="connsiteY756" fmla="*/ 1136239 h 5441486"/>
              <a:gd name="connsiteX757" fmla="*/ 1477997 w 5092081"/>
              <a:gd name="connsiteY757" fmla="*/ 1044906 h 5441486"/>
              <a:gd name="connsiteX758" fmla="*/ 3394892 w 5092081"/>
              <a:gd name="connsiteY758" fmla="*/ 1022905 h 5441486"/>
              <a:gd name="connsiteX759" fmla="*/ 3524186 w 5092081"/>
              <a:gd name="connsiteY759" fmla="*/ 1066273 h 5441486"/>
              <a:gd name="connsiteX760" fmla="*/ 3686942 w 5092081"/>
              <a:gd name="connsiteY760" fmla="*/ 1096671 h 5441486"/>
              <a:gd name="connsiteX761" fmla="*/ 4032683 w 5092081"/>
              <a:gd name="connsiteY761" fmla="*/ 1171328 h 5441486"/>
              <a:gd name="connsiteX762" fmla="*/ 4617759 w 5092081"/>
              <a:gd name="connsiteY762" fmla="*/ 1387838 h 5441486"/>
              <a:gd name="connsiteX763" fmla="*/ 4651790 w 5092081"/>
              <a:gd name="connsiteY763" fmla="*/ 1395590 h 5441486"/>
              <a:gd name="connsiteX764" fmla="*/ 4509353 w 5092081"/>
              <a:gd name="connsiteY764" fmla="*/ 1328784 h 5441486"/>
              <a:gd name="connsiteX765" fmla="*/ 4032683 w 5092081"/>
              <a:gd name="connsiteY765" fmla="*/ 1171328 h 5441486"/>
              <a:gd name="connsiteX766" fmla="*/ 3550369 w 5092081"/>
              <a:gd name="connsiteY766" fmla="*/ 1055972 h 5441486"/>
              <a:gd name="connsiteX767" fmla="*/ 3394892 w 5092081"/>
              <a:gd name="connsiteY767" fmla="*/ 1022905 h 5441486"/>
              <a:gd name="connsiteX768" fmla="*/ 1525993 w 5092081"/>
              <a:gd name="connsiteY768" fmla="*/ 976097 h 5441486"/>
              <a:gd name="connsiteX769" fmla="*/ 1517214 w 5092081"/>
              <a:gd name="connsiteY769" fmla="*/ 977924 h 5441486"/>
              <a:gd name="connsiteX770" fmla="*/ 1517408 w 5092081"/>
              <a:gd name="connsiteY770" fmla="*/ 980915 h 5441486"/>
              <a:gd name="connsiteX771" fmla="*/ 1534990 w 5092081"/>
              <a:gd name="connsiteY771" fmla="*/ 978652 h 5441486"/>
              <a:gd name="connsiteX772" fmla="*/ 1525993 w 5092081"/>
              <a:gd name="connsiteY772" fmla="*/ 976097 h 5441486"/>
              <a:gd name="connsiteX773" fmla="*/ 3638452 w 5092081"/>
              <a:gd name="connsiteY773" fmla="*/ 890405 h 5441486"/>
              <a:gd name="connsiteX774" fmla="*/ 3631931 w 5092081"/>
              <a:gd name="connsiteY774" fmla="*/ 893844 h 5441486"/>
              <a:gd name="connsiteX775" fmla="*/ 3633118 w 5092081"/>
              <a:gd name="connsiteY775" fmla="*/ 891903 h 5441486"/>
              <a:gd name="connsiteX776" fmla="*/ 3638452 w 5092081"/>
              <a:gd name="connsiteY776" fmla="*/ 890405 h 5441486"/>
              <a:gd name="connsiteX777" fmla="*/ 3670992 w 5092081"/>
              <a:gd name="connsiteY777" fmla="*/ 877337 h 5441486"/>
              <a:gd name="connsiteX778" fmla="*/ 3638452 w 5092081"/>
              <a:gd name="connsiteY778" fmla="*/ 890405 h 5441486"/>
              <a:gd name="connsiteX779" fmla="*/ 3660215 w 5092081"/>
              <a:gd name="connsiteY779" fmla="*/ 878192 h 5441486"/>
              <a:gd name="connsiteX780" fmla="*/ 3670992 w 5092081"/>
              <a:gd name="connsiteY780" fmla="*/ 877337 h 5441486"/>
              <a:gd name="connsiteX781" fmla="*/ 3677679 w 5092081"/>
              <a:gd name="connsiteY781" fmla="*/ 873227 h 5441486"/>
              <a:gd name="connsiteX782" fmla="*/ 3670992 w 5092081"/>
              <a:gd name="connsiteY782" fmla="*/ 877337 h 5441486"/>
              <a:gd name="connsiteX783" fmla="*/ 3672262 w 5092081"/>
              <a:gd name="connsiteY783" fmla="*/ 875061 h 5441486"/>
              <a:gd name="connsiteX784" fmla="*/ 3677679 w 5092081"/>
              <a:gd name="connsiteY784" fmla="*/ 873227 h 5441486"/>
              <a:gd name="connsiteX785" fmla="*/ 1651072 w 5092081"/>
              <a:gd name="connsiteY785" fmla="*/ 768542 h 5441486"/>
              <a:gd name="connsiteX786" fmla="*/ 1637653 w 5092081"/>
              <a:gd name="connsiteY786" fmla="*/ 771182 h 5441486"/>
              <a:gd name="connsiteX787" fmla="*/ 1638855 w 5092081"/>
              <a:gd name="connsiteY787" fmla="*/ 772063 h 5441486"/>
              <a:gd name="connsiteX788" fmla="*/ 1651072 w 5092081"/>
              <a:gd name="connsiteY788" fmla="*/ 768542 h 5441486"/>
              <a:gd name="connsiteX789" fmla="*/ 1599008 w 5092081"/>
              <a:gd name="connsiteY789" fmla="*/ 706379 h 5441486"/>
              <a:gd name="connsiteX790" fmla="*/ 1596097 w 5092081"/>
              <a:gd name="connsiteY790" fmla="*/ 707596 h 5441486"/>
              <a:gd name="connsiteX791" fmla="*/ 1591375 w 5092081"/>
              <a:gd name="connsiteY791" fmla="*/ 749794 h 5441486"/>
              <a:gd name="connsiteX792" fmla="*/ 1599008 w 5092081"/>
              <a:gd name="connsiteY792" fmla="*/ 706379 h 5441486"/>
              <a:gd name="connsiteX793" fmla="*/ 3618484 w 5092081"/>
              <a:gd name="connsiteY793" fmla="*/ 680662 h 5441486"/>
              <a:gd name="connsiteX794" fmla="*/ 3605394 w 5092081"/>
              <a:gd name="connsiteY794" fmla="*/ 690601 h 5441486"/>
              <a:gd name="connsiteX795" fmla="*/ 3598872 w 5092081"/>
              <a:gd name="connsiteY795" fmla="*/ 694040 h 5441486"/>
              <a:gd name="connsiteX796" fmla="*/ 3605394 w 5092081"/>
              <a:gd name="connsiteY796" fmla="*/ 690601 h 5441486"/>
              <a:gd name="connsiteX797" fmla="*/ 3618484 w 5092081"/>
              <a:gd name="connsiteY797" fmla="*/ 680662 h 5441486"/>
              <a:gd name="connsiteX798" fmla="*/ 1667483 w 5092081"/>
              <a:gd name="connsiteY798" fmla="*/ 665515 h 5441486"/>
              <a:gd name="connsiteX799" fmla="*/ 1664485 w 5092081"/>
              <a:gd name="connsiteY799" fmla="*/ 668036 h 5441486"/>
              <a:gd name="connsiteX800" fmla="*/ 1664888 w 5092081"/>
              <a:gd name="connsiteY800" fmla="*/ 689430 h 5441486"/>
              <a:gd name="connsiteX801" fmla="*/ 1667483 w 5092081"/>
              <a:gd name="connsiteY801" fmla="*/ 665515 h 5441486"/>
              <a:gd name="connsiteX802" fmla="*/ 2763858 w 5092081"/>
              <a:gd name="connsiteY802" fmla="*/ 655114 h 5441486"/>
              <a:gd name="connsiteX803" fmla="*/ 2763312 w 5092081"/>
              <a:gd name="connsiteY803" fmla="*/ 657332 h 5441486"/>
              <a:gd name="connsiteX804" fmla="*/ 2763171 w 5092081"/>
              <a:gd name="connsiteY804" fmla="*/ 657898 h 5441486"/>
              <a:gd name="connsiteX805" fmla="*/ 2764428 w 5092081"/>
              <a:gd name="connsiteY805" fmla="*/ 652802 h 5441486"/>
              <a:gd name="connsiteX806" fmla="*/ 2763858 w 5092081"/>
              <a:gd name="connsiteY806" fmla="*/ 655114 h 5441486"/>
              <a:gd name="connsiteX807" fmla="*/ 2764009 w 5092081"/>
              <a:gd name="connsiteY807" fmla="*/ 654501 h 5441486"/>
              <a:gd name="connsiteX808" fmla="*/ 2771457 w 5092081"/>
              <a:gd name="connsiteY808" fmla="*/ 647782 h 5441486"/>
              <a:gd name="connsiteX809" fmla="*/ 2777566 w 5092081"/>
              <a:gd name="connsiteY809" fmla="*/ 649378 h 5441486"/>
              <a:gd name="connsiteX810" fmla="*/ 2764428 w 5092081"/>
              <a:gd name="connsiteY810" fmla="*/ 652802 h 5441486"/>
              <a:gd name="connsiteX811" fmla="*/ 2771457 w 5092081"/>
              <a:gd name="connsiteY811" fmla="*/ 647782 h 5441486"/>
              <a:gd name="connsiteX812" fmla="*/ 2793668 w 5092081"/>
              <a:gd name="connsiteY812" fmla="*/ 638549 h 5441486"/>
              <a:gd name="connsiteX813" fmla="*/ 2734865 w 5092081"/>
              <a:gd name="connsiteY813" fmla="*/ 653790 h 5441486"/>
              <a:gd name="connsiteX814" fmla="*/ 2600663 w 5092081"/>
              <a:gd name="connsiteY814" fmla="*/ 699434 h 5441486"/>
              <a:gd name="connsiteX815" fmla="*/ 2555672 w 5092081"/>
              <a:gd name="connsiteY815" fmla="*/ 715052 h 5441486"/>
              <a:gd name="connsiteX816" fmla="*/ 2586627 w 5092081"/>
              <a:gd name="connsiteY816" fmla="*/ 710338 h 5441486"/>
              <a:gd name="connsiteX817" fmla="*/ 2736260 w 5092081"/>
              <a:gd name="connsiteY817" fmla="*/ 671156 h 5441486"/>
              <a:gd name="connsiteX818" fmla="*/ 2777566 w 5092081"/>
              <a:gd name="connsiteY818" fmla="*/ 649378 h 5441486"/>
              <a:gd name="connsiteX819" fmla="*/ 2793668 w 5092081"/>
              <a:gd name="connsiteY819" fmla="*/ 638549 h 5441486"/>
              <a:gd name="connsiteX820" fmla="*/ 2860393 w 5092081"/>
              <a:gd name="connsiteY820" fmla="*/ 620309 h 5441486"/>
              <a:gd name="connsiteX821" fmla="*/ 2859401 w 5092081"/>
              <a:gd name="connsiteY821" fmla="*/ 624335 h 5441486"/>
              <a:gd name="connsiteX822" fmla="*/ 1690220 w 5092081"/>
              <a:gd name="connsiteY822" fmla="*/ 590215 h 5441486"/>
              <a:gd name="connsiteX823" fmla="*/ 1688534 w 5092081"/>
              <a:gd name="connsiteY823" fmla="*/ 593457 h 5441486"/>
              <a:gd name="connsiteX824" fmla="*/ 1693072 w 5092081"/>
              <a:gd name="connsiteY824" fmla="*/ 598072 h 5441486"/>
              <a:gd name="connsiteX825" fmla="*/ 1690220 w 5092081"/>
              <a:gd name="connsiteY825" fmla="*/ 590215 h 5441486"/>
              <a:gd name="connsiteX826" fmla="*/ 3674385 w 5092081"/>
              <a:gd name="connsiteY826" fmla="*/ 552619 h 5441486"/>
              <a:gd name="connsiteX827" fmla="*/ 3667698 w 5092081"/>
              <a:gd name="connsiteY827" fmla="*/ 556728 h 5441486"/>
              <a:gd name="connsiteX828" fmla="*/ 3671476 w 5092081"/>
              <a:gd name="connsiteY828" fmla="*/ 552912 h 5441486"/>
              <a:gd name="connsiteX829" fmla="*/ 3674385 w 5092081"/>
              <a:gd name="connsiteY829" fmla="*/ 552619 h 5441486"/>
              <a:gd name="connsiteX830" fmla="*/ 3681829 w 5092081"/>
              <a:gd name="connsiteY830" fmla="*/ 549278 h 5441486"/>
              <a:gd name="connsiteX831" fmla="*/ 3674385 w 5092081"/>
              <a:gd name="connsiteY831" fmla="*/ 552619 h 5441486"/>
              <a:gd name="connsiteX832" fmla="*/ 3678479 w 5092081"/>
              <a:gd name="connsiteY832" fmla="*/ 549438 h 5441486"/>
              <a:gd name="connsiteX833" fmla="*/ 3681829 w 5092081"/>
              <a:gd name="connsiteY833" fmla="*/ 549278 h 5441486"/>
              <a:gd name="connsiteX834" fmla="*/ 3688227 w 5092081"/>
              <a:gd name="connsiteY834" fmla="*/ 546342 h 5441486"/>
              <a:gd name="connsiteX835" fmla="*/ 3693881 w 5092081"/>
              <a:gd name="connsiteY835" fmla="*/ 546427 h 5441486"/>
              <a:gd name="connsiteX836" fmla="*/ 3681829 w 5092081"/>
              <a:gd name="connsiteY836" fmla="*/ 549278 h 5441486"/>
              <a:gd name="connsiteX837" fmla="*/ 3688227 w 5092081"/>
              <a:gd name="connsiteY837" fmla="*/ 546342 h 5441486"/>
              <a:gd name="connsiteX838" fmla="*/ 3836184 w 5092081"/>
              <a:gd name="connsiteY838" fmla="*/ 467897 h 5441486"/>
              <a:gd name="connsiteX839" fmla="*/ 3817610 w 5092081"/>
              <a:gd name="connsiteY839" fmla="*/ 474186 h 5441486"/>
              <a:gd name="connsiteX840" fmla="*/ 3827269 w 5092081"/>
              <a:gd name="connsiteY840" fmla="*/ 469532 h 5441486"/>
              <a:gd name="connsiteX841" fmla="*/ 3836184 w 5092081"/>
              <a:gd name="connsiteY841" fmla="*/ 467897 h 5441486"/>
              <a:gd name="connsiteX842" fmla="*/ 3190371 w 5092081"/>
              <a:gd name="connsiteY842" fmla="*/ 416334 h 5441486"/>
              <a:gd name="connsiteX843" fmla="*/ 3185901 w 5092081"/>
              <a:gd name="connsiteY843" fmla="*/ 420077 h 5441486"/>
              <a:gd name="connsiteX844" fmla="*/ 3198119 w 5092081"/>
              <a:gd name="connsiteY844" fmla="*/ 416556 h 5441486"/>
              <a:gd name="connsiteX845" fmla="*/ 3190371 w 5092081"/>
              <a:gd name="connsiteY845" fmla="*/ 416334 h 5441486"/>
              <a:gd name="connsiteX846" fmla="*/ 3503985 w 5092081"/>
              <a:gd name="connsiteY846" fmla="*/ 411211 h 5441486"/>
              <a:gd name="connsiteX847" fmla="*/ 3485411 w 5092081"/>
              <a:gd name="connsiteY847" fmla="*/ 417500 h 5441486"/>
              <a:gd name="connsiteX848" fmla="*/ 3490923 w 5092081"/>
              <a:gd name="connsiteY848" fmla="*/ 412404 h 5441486"/>
              <a:gd name="connsiteX849" fmla="*/ 3503985 w 5092081"/>
              <a:gd name="connsiteY849" fmla="*/ 411211 h 5441486"/>
              <a:gd name="connsiteX850" fmla="*/ 3523647 w 5092081"/>
              <a:gd name="connsiteY850" fmla="*/ 404349 h 5441486"/>
              <a:gd name="connsiteX851" fmla="*/ 3503985 w 5092081"/>
              <a:gd name="connsiteY851" fmla="*/ 411211 h 5441486"/>
              <a:gd name="connsiteX852" fmla="*/ 3510040 w 5092081"/>
              <a:gd name="connsiteY852" fmla="*/ 405828 h 5441486"/>
              <a:gd name="connsiteX853" fmla="*/ 3523647 w 5092081"/>
              <a:gd name="connsiteY853" fmla="*/ 404349 h 5441486"/>
              <a:gd name="connsiteX854" fmla="*/ 3525897 w 5092081"/>
              <a:gd name="connsiteY854" fmla="*/ 400972 h 5441486"/>
              <a:gd name="connsiteX855" fmla="*/ 3535699 w 5092081"/>
              <a:gd name="connsiteY855" fmla="*/ 401498 h 5441486"/>
              <a:gd name="connsiteX856" fmla="*/ 3523647 w 5092081"/>
              <a:gd name="connsiteY856" fmla="*/ 404349 h 5441486"/>
              <a:gd name="connsiteX857" fmla="*/ 3525897 w 5092081"/>
              <a:gd name="connsiteY857" fmla="*/ 400972 h 5441486"/>
              <a:gd name="connsiteX858" fmla="*/ 3542220 w 5092081"/>
              <a:gd name="connsiteY858" fmla="*/ 398060 h 5441486"/>
              <a:gd name="connsiteX859" fmla="*/ 3535699 w 5092081"/>
              <a:gd name="connsiteY859" fmla="*/ 401498 h 5441486"/>
              <a:gd name="connsiteX860" fmla="*/ 3536885 w 5092081"/>
              <a:gd name="connsiteY860" fmla="*/ 399558 h 5441486"/>
              <a:gd name="connsiteX861" fmla="*/ 3542220 w 5092081"/>
              <a:gd name="connsiteY861" fmla="*/ 398060 h 5441486"/>
              <a:gd name="connsiteX862" fmla="*/ 3501597 w 5092081"/>
              <a:gd name="connsiteY862" fmla="*/ 397871 h 5441486"/>
              <a:gd name="connsiteX863" fmla="*/ 3482858 w 5092081"/>
              <a:gd name="connsiteY863" fmla="*/ 404831 h 5441486"/>
              <a:gd name="connsiteX864" fmla="*/ 3488514 w 5092081"/>
              <a:gd name="connsiteY864" fmla="*/ 399148 h 5441486"/>
              <a:gd name="connsiteX865" fmla="*/ 3501597 w 5092081"/>
              <a:gd name="connsiteY865" fmla="*/ 397871 h 5441486"/>
              <a:gd name="connsiteX866" fmla="*/ 3261379 w 5092081"/>
              <a:gd name="connsiteY866" fmla="*/ 397802 h 5441486"/>
              <a:gd name="connsiteX867" fmla="*/ 3229666 w 5092081"/>
              <a:gd name="connsiteY867" fmla="*/ 407514 h 5441486"/>
              <a:gd name="connsiteX868" fmla="*/ 3216693 w 5092081"/>
              <a:gd name="connsiteY868" fmla="*/ 410266 h 5441486"/>
              <a:gd name="connsiteX869" fmla="*/ 3229666 w 5092081"/>
              <a:gd name="connsiteY869" fmla="*/ 407514 h 5441486"/>
              <a:gd name="connsiteX870" fmla="*/ 3261379 w 5092081"/>
              <a:gd name="connsiteY870" fmla="*/ 397802 h 5441486"/>
              <a:gd name="connsiteX871" fmla="*/ 3542963 w 5092081"/>
              <a:gd name="connsiteY871" fmla="*/ 395042 h 5441486"/>
              <a:gd name="connsiteX872" fmla="*/ 3542662 w 5092081"/>
              <a:gd name="connsiteY872" fmla="*/ 396266 h 5441486"/>
              <a:gd name="connsiteX873" fmla="*/ 3542220 w 5092081"/>
              <a:gd name="connsiteY873" fmla="*/ 398060 h 5441486"/>
              <a:gd name="connsiteX874" fmla="*/ 3543545 w 5092081"/>
              <a:gd name="connsiteY874" fmla="*/ 392680 h 5441486"/>
              <a:gd name="connsiteX875" fmla="*/ 3543399 w 5092081"/>
              <a:gd name="connsiteY875" fmla="*/ 393278 h 5441486"/>
              <a:gd name="connsiteX876" fmla="*/ 3542963 w 5092081"/>
              <a:gd name="connsiteY876" fmla="*/ 395042 h 5441486"/>
              <a:gd name="connsiteX877" fmla="*/ 3521093 w 5092081"/>
              <a:gd name="connsiteY877" fmla="*/ 391680 h 5441486"/>
              <a:gd name="connsiteX878" fmla="*/ 3501597 w 5092081"/>
              <a:gd name="connsiteY878" fmla="*/ 397871 h 5441486"/>
              <a:gd name="connsiteX879" fmla="*/ 3507224 w 5092081"/>
              <a:gd name="connsiteY879" fmla="*/ 392787 h 5441486"/>
              <a:gd name="connsiteX880" fmla="*/ 3521093 w 5092081"/>
              <a:gd name="connsiteY880" fmla="*/ 391680 h 5441486"/>
              <a:gd name="connsiteX881" fmla="*/ 3539832 w 5092081"/>
              <a:gd name="connsiteY881" fmla="*/ 384720 h 5441486"/>
              <a:gd name="connsiteX882" fmla="*/ 3521093 w 5092081"/>
              <a:gd name="connsiteY882" fmla="*/ 391680 h 5441486"/>
              <a:gd name="connsiteX883" fmla="*/ 3526749 w 5092081"/>
              <a:gd name="connsiteY883" fmla="*/ 385997 h 5441486"/>
              <a:gd name="connsiteX884" fmla="*/ 3539832 w 5092081"/>
              <a:gd name="connsiteY884" fmla="*/ 384720 h 5441486"/>
              <a:gd name="connsiteX885" fmla="*/ 2324463 w 5092081"/>
              <a:gd name="connsiteY885" fmla="*/ 319492 h 5441486"/>
              <a:gd name="connsiteX886" fmla="*/ 2292750 w 5092081"/>
              <a:gd name="connsiteY886" fmla="*/ 329205 h 5441486"/>
              <a:gd name="connsiteX887" fmla="*/ 2307684 w 5092081"/>
              <a:gd name="connsiteY887" fmla="*/ 320893 h 5441486"/>
              <a:gd name="connsiteX888" fmla="*/ 2324463 w 5092081"/>
              <a:gd name="connsiteY888" fmla="*/ 319492 h 5441486"/>
              <a:gd name="connsiteX889" fmla="*/ 2329248 w 5092081"/>
              <a:gd name="connsiteY889" fmla="*/ 316385 h 5441486"/>
              <a:gd name="connsiteX890" fmla="*/ 2337437 w 5092081"/>
              <a:gd name="connsiteY890" fmla="*/ 316740 h 5441486"/>
              <a:gd name="connsiteX891" fmla="*/ 2324463 w 5092081"/>
              <a:gd name="connsiteY891" fmla="*/ 319492 h 5441486"/>
              <a:gd name="connsiteX892" fmla="*/ 2329248 w 5092081"/>
              <a:gd name="connsiteY892" fmla="*/ 316385 h 5441486"/>
              <a:gd name="connsiteX893" fmla="*/ 2356932 w 5092081"/>
              <a:gd name="connsiteY893" fmla="*/ 310549 h 5441486"/>
              <a:gd name="connsiteX894" fmla="*/ 2337437 w 5092081"/>
              <a:gd name="connsiteY894" fmla="*/ 316740 h 5441486"/>
              <a:gd name="connsiteX895" fmla="*/ 2343063 w 5092081"/>
              <a:gd name="connsiteY895" fmla="*/ 311656 h 5441486"/>
              <a:gd name="connsiteX896" fmla="*/ 2356932 w 5092081"/>
              <a:gd name="connsiteY896" fmla="*/ 310549 h 5441486"/>
              <a:gd name="connsiteX897" fmla="*/ 2361401 w 5092081"/>
              <a:gd name="connsiteY897" fmla="*/ 306806 h 5441486"/>
              <a:gd name="connsiteX898" fmla="*/ 2369149 w 5092081"/>
              <a:gd name="connsiteY898" fmla="*/ 307027 h 5441486"/>
              <a:gd name="connsiteX899" fmla="*/ 2356932 w 5092081"/>
              <a:gd name="connsiteY899" fmla="*/ 310549 h 5441486"/>
              <a:gd name="connsiteX900" fmla="*/ 2361401 w 5092081"/>
              <a:gd name="connsiteY900" fmla="*/ 306806 h 5441486"/>
              <a:gd name="connsiteX901" fmla="*/ 3628723 w 5092081"/>
              <a:gd name="connsiteY901" fmla="*/ 261939 h 5441486"/>
              <a:gd name="connsiteX902" fmla="*/ 3621799 w 5092081"/>
              <a:gd name="connsiteY902" fmla="*/ 266110 h 5441486"/>
              <a:gd name="connsiteX903" fmla="*/ 3621423 w 5092081"/>
              <a:gd name="connsiteY903" fmla="*/ 266097 h 5441486"/>
              <a:gd name="connsiteX904" fmla="*/ 3301780 w 5092081"/>
              <a:gd name="connsiteY904" fmla="*/ 91311 h 5441486"/>
              <a:gd name="connsiteX905" fmla="*/ 3313078 w 5092081"/>
              <a:gd name="connsiteY905" fmla="*/ 91996 h 5441486"/>
              <a:gd name="connsiteX906" fmla="*/ 3269479 w 5092081"/>
              <a:gd name="connsiteY906" fmla="*/ 103888 h 5441486"/>
              <a:gd name="connsiteX907" fmla="*/ 3276993 w 5092081"/>
              <a:gd name="connsiteY907" fmla="*/ 96423 h 5441486"/>
              <a:gd name="connsiteX908" fmla="*/ 3289045 w 5092081"/>
              <a:gd name="connsiteY908" fmla="*/ 93572 h 5441486"/>
              <a:gd name="connsiteX909" fmla="*/ 3301780 w 5092081"/>
              <a:gd name="connsiteY909" fmla="*/ 91311 h 5441486"/>
              <a:gd name="connsiteX910" fmla="*/ 3333492 w 5092081"/>
              <a:gd name="connsiteY910" fmla="*/ 81598 h 5441486"/>
              <a:gd name="connsiteX911" fmla="*/ 3344792 w 5092081"/>
              <a:gd name="connsiteY911" fmla="*/ 82284 h 5441486"/>
              <a:gd name="connsiteX912" fmla="*/ 3313078 w 5092081"/>
              <a:gd name="connsiteY912" fmla="*/ 91996 h 5441486"/>
              <a:gd name="connsiteX913" fmla="*/ 3320758 w 5092081"/>
              <a:gd name="connsiteY913" fmla="*/ 83860 h 5441486"/>
              <a:gd name="connsiteX914" fmla="*/ 3333492 w 5092081"/>
              <a:gd name="connsiteY914" fmla="*/ 81598 h 5441486"/>
              <a:gd name="connsiteX915" fmla="*/ 3349603 w 5092081"/>
              <a:gd name="connsiteY915" fmla="*/ 77630 h 5441486"/>
              <a:gd name="connsiteX916" fmla="*/ 3357765 w 5092081"/>
              <a:gd name="connsiteY916" fmla="*/ 79531 h 5441486"/>
              <a:gd name="connsiteX917" fmla="*/ 3344792 w 5092081"/>
              <a:gd name="connsiteY917" fmla="*/ 82284 h 5441486"/>
              <a:gd name="connsiteX918" fmla="*/ 3349603 w 5092081"/>
              <a:gd name="connsiteY918" fmla="*/ 77630 h 5441486"/>
              <a:gd name="connsiteX919" fmla="*/ 3359697 w 5092081"/>
              <a:gd name="connsiteY919" fmla="*/ 74571 h 5441486"/>
              <a:gd name="connsiteX920" fmla="*/ 3364287 w 5092081"/>
              <a:gd name="connsiteY920" fmla="*/ 76093 h 5441486"/>
              <a:gd name="connsiteX921" fmla="*/ 3357765 w 5092081"/>
              <a:gd name="connsiteY921" fmla="*/ 79531 h 5441486"/>
              <a:gd name="connsiteX922" fmla="*/ 3359697 w 5092081"/>
              <a:gd name="connsiteY922" fmla="*/ 74571 h 5441486"/>
              <a:gd name="connsiteX923" fmla="*/ 3365279 w 5092081"/>
              <a:gd name="connsiteY923" fmla="*/ 72066 h 5441486"/>
              <a:gd name="connsiteX924" fmla="*/ 3376339 w 5092081"/>
              <a:gd name="connsiteY924" fmla="*/ 73242 h 5441486"/>
              <a:gd name="connsiteX925" fmla="*/ 3364287 w 5092081"/>
              <a:gd name="connsiteY925" fmla="*/ 76093 h 5441486"/>
              <a:gd name="connsiteX926" fmla="*/ 3377496 w 5092081"/>
              <a:gd name="connsiteY926" fmla="*/ 68544 h 5441486"/>
              <a:gd name="connsiteX927" fmla="*/ 3376339 w 5092081"/>
              <a:gd name="connsiteY927" fmla="*/ 73242 h 5441486"/>
              <a:gd name="connsiteX928" fmla="*/ 3775545 w 5092081"/>
              <a:gd name="connsiteY928" fmla="*/ 0 h 5441486"/>
              <a:gd name="connsiteX929" fmla="*/ 3761343 w 5092081"/>
              <a:gd name="connsiteY929" fmla="*/ 11575 h 5441486"/>
              <a:gd name="connsiteX930" fmla="*/ 3835075 w 5092081"/>
              <a:gd name="connsiteY930" fmla="*/ 19418 h 5441486"/>
              <a:gd name="connsiteX931" fmla="*/ 3845073 w 5092081"/>
              <a:gd name="connsiteY931" fmla="*/ 28746 h 5441486"/>
              <a:gd name="connsiteX932" fmla="*/ 3715409 w 5092081"/>
              <a:gd name="connsiteY932" fmla="*/ 79005 h 5441486"/>
              <a:gd name="connsiteX933" fmla="*/ 3706737 w 5092081"/>
              <a:gd name="connsiteY933" fmla="*/ 91169 h 5441486"/>
              <a:gd name="connsiteX934" fmla="*/ 3597798 w 5092081"/>
              <a:gd name="connsiteY934" fmla="*/ 126414 h 5441486"/>
              <a:gd name="connsiteX935" fmla="*/ 3673041 w 5092081"/>
              <a:gd name="connsiteY935" fmla="*/ 108935 h 5441486"/>
              <a:gd name="connsiteX936" fmla="*/ 3734387 w 5092081"/>
              <a:gd name="connsiteY936" fmla="*/ 94110 h 5441486"/>
              <a:gd name="connsiteX937" fmla="*/ 3560959 w 5092081"/>
              <a:gd name="connsiteY937" fmla="*/ 156932 h 5441486"/>
              <a:gd name="connsiteX938" fmla="*/ 3585159 w 5092081"/>
              <a:gd name="connsiteY938" fmla="*/ 154685 h 5441486"/>
              <a:gd name="connsiteX939" fmla="*/ 3561364 w 5092081"/>
              <a:gd name="connsiteY939" fmla="*/ 178326 h 5441486"/>
              <a:gd name="connsiteX940" fmla="*/ 3621647 w 5092081"/>
              <a:gd name="connsiteY940" fmla="*/ 171652 h 5441486"/>
              <a:gd name="connsiteX941" fmla="*/ 3660804 w 5092081"/>
              <a:gd name="connsiteY941" fmla="*/ 158599 h 5441486"/>
              <a:gd name="connsiteX942" fmla="*/ 3681932 w 5092081"/>
              <a:gd name="connsiteY942" fmla="*/ 164979 h 5441486"/>
              <a:gd name="connsiteX943" fmla="*/ 3589346 w 5092081"/>
              <a:gd name="connsiteY943" fmla="*/ 206785 h 5441486"/>
              <a:gd name="connsiteX944" fmla="*/ 3665746 w 5092081"/>
              <a:gd name="connsiteY944" fmla="*/ 184608 h 5441486"/>
              <a:gd name="connsiteX945" fmla="*/ 3767242 w 5092081"/>
              <a:gd name="connsiteY945" fmla="*/ 152703 h 5441486"/>
              <a:gd name="connsiteX946" fmla="*/ 3676806 w 5092081"/>
              <a:gd name="connsiteY946" fmla="*/ 185784 h 5441486"/>
              <a:gd name="connsiteX947" fmla="*/ 3719342 w 5092081"/>
              <a:gd name="connsiteY947" fmla="*/ 182044 h 5441486"/>
              <a:gd name="connsiteX948" fmla="*/ 3800350 w 5092081"/>
              <a:gd name="connsiteY948" fmla="*/ 160357 h 5441486"/>
              <a:gd name="connsiteX949" fmla="*/ 3729410 w 5092081"/>
              <a:gd name="connsiteY949" fmla="*/ 187247 h 5441486"/>
              <a:gd name="connsiteX950" fmla="*/ 3808198 w 5092081"/>
              <a:gd name="connsiteY950" fmla="*/ 178410 h 5441486"/>
              <a:gd name="connsiteX951" fmla="*/ 3871459 w 5092081"/>
              <a:gd name="connsiteY951" fmla="*/ 159656 h 5441486"/>
              <a:gd name="connsiteX952" fmla="*/ 3619647 w 5092081"/>
              <a:gd name="connsiteY952" fmla="*/ 252709 h 5441486"/>
              <a:gd name="connsiteX953" fmla="*/ 3611114 w 5092081"/>
              <a:gd name="connsiteY953" fmla="*/ 265748 h 5441486"/>
              <a:gd name="connsiteX954" fmla="*/ 3621423 w 5092081"/>
              <a:gd name="connsiteY954" fmla="*/ 266097 h 5441486"/>
              <a:gd name="connsiteX955" fmla="*/ 3592554 w 5092081"/>
              <a:gd name="connsiteY955" fmla="*/ 282542 h 5441486"/>
              <a:gd name="connsiteX956" fmla="*/ 3544738 w 5092081"/>
              <a:gd name="connsiteY956" fmla="*/ 295707 h 5441486"/>
              <a:gd name="connsiteX957" fmla="*/ 3273431 w 5092081"/>
              <a:gd name="connsiteY957" fmla="*/ 394951 h 5441486"/>
              <a:gd name="connsiteX958" fmla="*/ 3634586 w 5092081"/>
              <a:gd name="connsiteY958" fmla="*/ 288046 h 5441486"/>
              <a:gd name="connsiteX959" fmla="*/ 3736081 w 5092081"/>
              <a:gd name="connsiteY959" fmla="*/ 256141 h 5441486"/>
              <a:gd name="connsiteX960" fmla="*/ 3541008 w 5092081"/>
              <a:gd name="connsiteY960" fmla="*/ 333879 h 5441486"/>
              <a:gd name="connsiteX961" fmla="*/ 3521513 w 5092081"/>
              <a:gd name="connsiteY961" fmla="*/ 340070 h 5441486"/>
              <a:gd name="connsiteX962" fmla="*/ 3502773 w 5092081"/>
              <a:gd name="connsiteY962" fmla="*/ 347030 h 5441486"/>
              <a:gd name="connsiteX963" fmla="*/ 3489800 w 5092081"/>
              <a:gd name="connsiteY963" fmla="*/ 349782 h 5441486"/>
              <a:gd name="connsiteX964" fmla="*/ 3502773 w 5092081"/>
              <a:gd name="connsiteY964" fmla="*/ 347030 h 5441486"/>
              <a:gd name="connsiteX965" fmla="*/ 3521513 w 5092081"/>
              <a:gd name="connsiteY965" fmla="*/ 340070 h 5441486"/>
              <a:gd name="connsiteX966" fmla="*/ 3541008 w 5092081"/>
              <a:gd name="connsiteY966" fmla="*/ 333879 h 5441486"/>
              <a:gd name="connsiteX967" fmla="*/ 3655478 w 5092081"/>
              <a:gd name="connsiteY967" fmla="*/ 299222 h 5441486"/>
              <a:gd name="connsiteX968" fmla="*/ 3765645 w 5092081"/>
              <a:gd name="connsiteY968" fmla="*/ 255153 h 5441486"/>
              <a:gd name="connsiteX969" fmla="*/ 3716824 w 5092081"/>
              <a:gd name="connsiteY969" fmla="*/ 284397 h 5441486"/>
              <a:gd name="connsiteX970" fmla="*/ 3653494 w 5092081"/>
              <a:gd name="connsiteY970" fmla="*/ 307276 h 5441486"/>
              <a:gd name="connsiteX971" fmla="*/ 3557598 w 5092081"/>
              <a:gd name="connsiteY971" fmla="*/ 335644 h 5441486"/>
              <a:gd name="connsiteX972" fmla="*/ 3601293 w 5092081"/>
              <a:gd name="connsiteY972" fmla="*/ 327206 h 5441486"/>
              <a:gd name="connsiteX973" fmla="*/ 3653494 w 5092081"/>
              <a:gd name="connsiteY973" fmla="*/ 307276 h 5441486"/>
              <a:gd name="connsiteX974" fmla="*/ 3740857 w 5092081"/>
              <a:gd name="connsiteY974" fmla="*/ 282821 h 5441486"/>
              <a:gd name="connsiteX975" fmla="*/ 3784552 w 5092081"/>
              <a:gd name="connsiteY975" fmla="*/ 274383 h 5441486"/>
              <a:gd name="connsiteX976" fmla="*/ 3417280 w 5092081"/>
              <a:gd name="connsiteY976" fmla="*/ 406120 h 5441486"/>
              <a:gd name="connsiteX977" fmla="*/ 3460974 w 5092081"/>
              <a:gd name="connsiteY977" fmla="*/ 397682 h 5441486"/>
              <a:gd name="connsiteX978" fmla="*/ 3482858 w 5092081"/>
              <a:gd name="connsiteY978" fmla="*/ 404831 h 5441486"/>
              <a:gd name="connsiteX979" fmla="*/ 3485411 w 5092081"/>
              <a:gd name="connsiteY979" fmla="*/ 417500 h 5441486"/>
              <a:gd name="connsiteX980" fmla="*/ 3151835 w 5092081"/>
              <a:gd name="connsiteY980" fmla="*/ 531471 h 5441486"/>
              <a:gd name="connsiteX981" fmla="*/ 3097011 w 5092081"/>
              <a:gd name="connsiteY981" fmla="*/ 542857 h 5441486"/>
              <a:gd name="connsiteX982" fmla="*/ 3086426 w 5092081"/>
              <a:gd name="connsiteY982" fmla="*/ 558950 h 5441486"/>
              <a:gd name="connsiteX983" fmla="*/ 3083045 w 5092081"/>
              <a:gd name="connsiteY983" fmla="*/ 549637 h 5441486"/>
              <a:gd name="connsiteX984" fmla="*/ 2975027 w 5092081"/>
              <a:gd name="connsiteY984" fmla="*/ 584980 h 5441486"/>
              <a:gd name="connsiteX985" fmla="*/ 2860393 w 5092081"/>
              <a:gd name="connsiteY985" fmla="*/ 620309 h 5441486"/>
              <a:gd name="connsiteX986" fmla="*/ 2859401 w 5092081"/>
              <a:gd name="connsiteY986" fmla="*/ 624335 h 5441486"/>
              <a:gd name="connsiteX987" fmla="*/ 2819182 w 5092081"/>
              <a:gd name="connsiteY987" fmla="*/ 645540 h 5441486"/>
              <a:gd name="connsiteX988" fmla="*/ 2855267 w 5092081"/>
              <a:gd name="connsiteY988" fmla="*/ 641114 h 5441486"/>
              <a:gd name="connsiteX989" fmla="*/ 3221952 w 5092081"/>
              <a:gd name="connsiteY989" fmla="*/ 534797 h 5441486"/>
              <a:gd name="connsiteX990" fmla="*/ 3355161 w 5092081"/>
              <a:gd name="connsiteY990" fmla="*/ 493179 h 5441486"/>
              <a:gd name="connsiteX991" fmla="*/ 3346489 w 5092081"/>
              <a:gd name="connsiteY991" fmla="*/ 505343 h 5441486"/>
              <a:gd name="connsiteX992" fmla="*/ 3501746 w 5092081"/>
              <a:gd name="connsiteY992" fmla="*/ 470203 h 5441486"/>
              <a:gd name="connsiteX993" fmla="*/ 3454910 w 5092081"/>
              <a:gd name="connsiteY993" fmla="*/ 491393 h 5441486"/>
              <a:gd name="connsiteX994" fmla="*/ 3511648 w 5092081"/>
              <a:gd name="connsiteY994" fmla="*/ 476077 h 5441486"/>
              <a:gd name="connsiteX995" fmla="*/ 3575074 w 5092081"/>
              <a:gd name="connsiteY995" fmla="*/ 456653 h 5441486"/>
              <a:gd name="connsiteX996" fmla="*/ 3638335 w 5092081"/>
              <a:gd name="connsiteY996" fmla="*/ 437898 h 5441486"/>
              <a:gd name="connsiteX997" fmla="*/ 3687394 w 5092081"/>
              <a:gd name="connsiteY997" fmla="*/ 430720 h 5441486"/>
              <a:gd name="connsiteX998" fmla="*/ 3600504 w 5092081"/>
              <a:gd name="connsiteY998" fmla="*/ 472443 h 5441486"/>
              <a:gd name="connsiteX999" fmla="*/ 3645261 w 5092081"/>
              <a:gd name="connsiteY999" fmla="*/ 455854 h 5441486"/>
              <a:gd name="connsiteX1000" fmla="*/ 3661781 w 5092081"/>
              <a:gd name="connsiteY1000" fmla="*/ 461743 h 5441486"/>
              <a:gd name="connsiteX1001" fmla="*/ 3763276 w 5092081"/>
              <a:gd name="connsiteY1001" fmla="*/ 429838 h 5441486"/>
              <a:gd name="connsiteX1002" fmla="*/ 3651124 w 5092081"/>
              <a:gd name="connsiteY1002" fmla="*/ 481960 h 5441486"/>
              <a:gd name="connsiteX1003" fmla="*/ 3580184 w 5092081"/>
              <a:gd name="connsiteY1003" fmla="*/ 508851 h 5441486"/>
              <a:gd name="connsiteX1004" fmla="*/ 3651124 w 5092081"/>
              <a:gd name="connsiteY1004" fmla="*/ 481960 h 5441486"/>
              <a:gd name="connsiteX1005" fmla="*/ 3758150 w 5092081"/>
              <a:gd name="connsiteY1005" fmla="*/ 450643 h 5441486"/>
              <a:gd name="connsiteX1006" fmla="*/ 3845444 w 5092081"/>
              <a:gd name="connsiteY1006" fmla="*/ 430313 h 5441486"/>
              <a:gd name="connsiteX1007" fmla="*/ 3819260 w 5092081"/>
              <a:gd name="connsiteY1007" fmla="*/ 440614 h 5441486"/>
              <a:gd name="connsiteX1008" fmla="*/ 3789109 w 5092081"/>
              <a:gd name="connsiteY1008" fmla="*/ 467022 h 5441486"/>
              <a:gd name="connsiteX1009" fmla="*/ 3694065 w 5092081"/>
              <a:gd name="connsiteY1009" fmla="*/ 499614 h 5441486"/>
              <a:gd name="connsiteX1010" fmla="*/ 3454472 w 5092081"/>
              <a:gd name="connsiteY1010" fmla="*/ 589146 h 5441486"/>
              <a:gd name="connsiteX1011" fmla="*/ 3432756 w 5092081"/>
              <a:gd name="connsiteY1011" fmla="*/ 608186 h 5441486"/>
              <a:gd name="connsiteX1012" fmla="*/ 3515747 w 5092081"/>
              <a:gd name="connsiteY1012" fmla="*/ 578445 h 5441486"/>
              <a:gd name="connsiteX1013" fmla="*/ 3698603 w 5092081"/>
              <a:gd name="connsiteY1013" fmla="*/ 504229 h 5441486"/>
              <a:gd name="connsiteX1014" fmla="*/ 3721644 w 5092081"/>
              <a:gd name="connsiteY1014" fmla="*/ 506679 h 5441486"/>
              <a:gd name="connsiteX1015" fmla="*/ 3817610 w 5092081"/>
              <a:gd name="connsiteY1015" fmla="*/ 474186 h 5441486"/>
              <a:gd name="connsiteX1016" fmla="*/ 3725025 w 5092081"/>
              <a:gd name="connsiteY1016" fmla="*/ 515993 h 5441486"/>
              <a:gd name="connsiteX1017" fmla="*/ 3667698 w 5092081"/>
              <a:gd name="connsiteY1017" fmla="*/ 556728 h 5441486"/>
              <a:gd name="connsiteX1018" fmla="*/ 3564218 w 5092081"/>
              <a:gd name="connsiteY1018" fmla="*/ 596687 h 5441486"/>
              <a:gd name="connsiteX1019" fmla="*/ 3505899 w 5092081"/>
              <a:gd name="connsiteY1019" fmla="*/ 641449 h 5441486"/>
              <a:gd name="connsiteX1020" fmla="*/ 3805778 w 5092081"/>
              <a:gd name="connsiteY1020" fmla="*/ 545244 h 5441486"/>
              <a:gd name="connsiteX1021" fmla="*/ 3833191 w 5092081"/>
              <a:gd name="connsiteY1021" fmla="*/ 552981 h 5441486"/>
              <a:gd name="connsiteX1022" fmla="*/ 3700551 w 5092081"/>
              <a:gd name="connsiteY1022" fmla="*/ 615321 h 5441486"/>
              <a:gd name="connsiteX1023" fmla="*/ 3677915 w 5092081"/>
              <a:gd name="connsiteY1023" fmla="*/ 634264 h 5441486"/>
              <a:gd name="connsiteX1024" fmla="*/ 3734653 w 5092081"/>
              <a:gd name="connsiteY1024" fmla="*/ 618948 h 5441486"/>
              <a:gd name="connsiteX1025" fmla="*/ 3776269 w 5092081"/>
              <a:gd name="connsiteY1025" fmla="*/ 615110 h 5441486"/>
              <a:gd name="connsiteX1026" fmla="*/ 3632569 w 5092081"/>
              <a:gd name="connsiteY1026" fmla="*/ 676274 h 5441486"/>
              <a:gd name="connsiteX1027" fmla="*/ 3729527 w 5092081"/>
              <a:gd name="connsiteY1027" fmla="*/ 639754 h 5441486"/>
              <a:gd name="connsiteX1028" fmla="*/ 3817813 w 5092081"/>
              <a:gd name="connsiteY1028" fmla="*/ 615397 h 5441486"/>
              <a:gd name="connsiteX1029" fmla="*/ 3781140 w 5092081"/>
              <a:gd name="connsiteY1029" fmla="*/ 645244 h 5441486"/>
              <a:gd name="connsiteX1030" fmla="*/ 3876113 w 5092081"/>
              <a:gd name="connsiteY1030" fmla="*/ 616778 h 5441486"/>
              <a:gd name="connsiteX1031" fmla="*/ 3827293 w 5092081"/>
              <a:gd name="connsiteY1031" fmla="*/ 646021 h 5441486"/>
              <a:gd name="connsiteX1032" fmla="*/ 3820771 w 5092081"/>
              <a:gd name="connsiteY1032" fmla="*/ 649459 h 5441486"/>
              <a:gd name="connsiteX1033" fmla="*/ 3814249 w 5092081"/>
              <a:gd name="connsiteY1033" fmla="*/ 652898 h 5441486"/>
              <a:gd name="connsiteX1034" fmla="*/ 3807561 w 5092081"/>
              <a:gd name="connsiteY1034" fmla="*/ 657008 h 5441486"/>
              <a:gd name="connsiteX1035" fmla="*/ 3814249 w 5092081"/>
              <a:gd name="connsiteY1035" fmla="*/ 652898 h 5441486"/>
              <a:gd name="connsiteX1036" fmla="*/ 3820771 w 5092081"/>
              <a:gd name="connsiteY1036" fmla="*/ 649459 h 5441486"/>
              <a:gd name="connsiteX1037" fmla="*/ 3827293 w 5092081"/>
              <a:gd name="connsiteY1037" fmla="*/ 646021 h 5441486"/>
              <a:gd name="connsiteX1038" fmla="*/ 3876517 w 5092081"/>
              <a:gd name="connsiteY1038" fmla="*/ 638171 h 5441486"/>
              <a:gd name="connsiteX1039" fmla="*/ 3781947 w 5092081"/>
              <a:gd name="connsiteY1039" fmla="*/ 688031 h 5441486"/>
              <a:gd name="connsiteX1040" fmla="*/ 3714553 w 5092081"/>
              <a:gd name="connsiteY1040" fmla="*/ 723563 h 5441486"/>
              <a:gd name="connsiteX1041" fmla="*/ 3851143 w 5092081"/>
              <a:gd name="connsiteY1041" fmla="*/ 691258 h 5441486"/>
              <a:gd name="connsiteX1042" fmla="*/ 3831411 w 5092081"/>
              <a:gd name="connsiteY1042" fmla="*/ 702246 h 5441486"/>
              <a:gd name="connsiteX1043" fmla="*/ 3767562 w 5092081"/>
              <a:gd name="connsiteY1043" fmla="*/ 746420 h 5441486"/>
              <a:gd name="connsiteX1044" fmla="*/ 3673984 w 5092081"/>
              <a:gd name="connsiteY1044" fmla="*/ 792253 h 5441486"/>
              <a:gd name="connsiteX1045" fmla="*/ 3755915 w 5092081"/>
              <a:gd name="connsiteY1045" fmla="*/ 770664 h 5441486"/>
              <a:gd name="connsiteX1046" fmla="*/ 3699579 w 5092081"/>
              <a:gd name="connsiteY1046" fmla="*/ 807373 h 5441486"/>
              <a:gd name="connsiteX1047" fmla="*/ 3803392 w 5092081"/>
              <a:gd name="connsiteY1047" fmla="*/ 792932 h 5441486"/>
              <a:gd name="connsiteX1048" fmla="*/ 3742519 w 5092081"/>
              <a:gd name="connsiteY1048" fmla="*/ 825026 h 5441486"/>
              <a:gd name="connsiteX1049" fmla="*/ 3575026 w 5092081"/>
              <a:gd name="connsiteY1049" fmla="*/ 909830 h 5441486"/>
              <a:gd name="connsiteX1050" fmla="*/ 3631931 w 5092081"/>
              <a:gd name="connsiteY1050" fmla="*/ 893844 h 5441486"/>
              <a:gd name="connsiteX1051" fmla="*/ 3505647 w 5092081"/>
              <a:gd name="connsiteY1051" fmla="*/ 953416 h 5441486"/>
              <a:gd name="connsiteX1052" fmla="*/ 3495984 w 5092081"/>
              <a:gd name="connsiteY1052" fmla="*/ 969606 h 5441486"/>
              <a:gd name="connsiteX1053" fmla="*/ 3428589 w 5092081"/>
              <a:gd name="connsiteY1053" fmla="*/ 1005139 h 5441486"/>
              <a:gd name="connsiteX1054" fmla="*/ 3521228 w 5092081"/>
              <a:gd name="connsiteY1054" fmla="*/ 1032211 h 5441486"/>
              <a:gd name="connsiteX1055" fmla="*/ 3754740 w 5092081"/>
              <a:gd name="connsiteY1055" fmla="*/ 1082533 h 5441486"/>
              <a:gd name="connsiteX1056" fmla="*/ 4175540 w 5092081"/>
              <a:gd name="connsiteY1056" fmla="*/ 1186524 h 5441486"/>
              <a:gd name="connsiteX1057" fmla="*/ 4367271 w 5092081"/>
              <a:gd name="connsiteY1057" fmla="*/ 1241354 h 5441486"/>
              <a:gd name="connsiteX1058" fmla="*/ 4805521 w 5092081"/>
              <a:gd name="connsiteY1058" fmla="*/ 1458776 h 5441486"/>
              <a:gd name="connsiteX1059" fmla="*/ 4918614 w 5092081"/>
              <a:gd name="connsiteY1059" fmla="*/ 1594777 h 5441486"/>
              <a:gd name="connsiteX1060" fmla="*/ 4942797 w 5092081"/>
              <a:gd name="connsiteY1060" fmla="*/ 1665533 h 5441486"/>
              <a:gd name="connsiteX1061" fmla="*/ 4833402 w 5092081"/>
              <a:gd name="connsiteY1061" fmla="*/ 1871534 h 5441486"/>
              <a:gd name="connsiteX1062" fmla="*/ 4820429 w 5092081"/>
              <a:gd name="connsiteY1062" fmla="*/ 1874286 h 5441486"/>
              <a:gd name="connsiteX1063" fmla="*/ 4818279 w 5092081"/>
              <a:gd name="connsiteY1063" fmla="*/ 1883011 h 5441486"/>
              <a:gd name="connsiteX1064" fmla="*/ 4793587 w 5092081"/>
              <a:gd name="connsiteY1064" fmla="*/ 1914132 h 5441486"/>
              <a:gd name="connsiteX1065" fmla="*/ 4802497 w 5092081"/>
              <a:gd name="connsiteY1065" fmla="*/ 1924034 h 5441486"/>
              <a:gd name="connsiteX1066" fmla="*/ 4681893 w 5092081"/>
              <a:gd name="connsiteY1066" fmla="*/ 2056526 h 5441486"/>
              <a:gd name="connsiteX1067" fmla="*/ 4636951 w 5092081"/>
              <a:gd name="connsiteY1067" fmla="*/ 2119930 h 5441486"/>
              <a:gd name="connsiteX1068" fmla="*/ 4649757 w 5092081"/>
              <a:gd name="connsiteY1068" fmla="*/ 2090988 h 5441486"/>
              <a:gd name="connsiteX1069" fmla="*/ 4613911 w 5092081"/>
              <a:gd name="connsiteY1069" fmla="*/ 2117479 h 5441486"/>
              <a:gd name="connsiteX1070" fmla="*/ 4630430 w 5092081"/>
              <a:gd name="connsiteY1070" fmla="*/ 2123369 h 5441486"/>
              <a:gd name="connsiteX1071" fmla="*/ 4599287 w 5092081"/>
              <a:gd name="connsiteY1071" fmla="*/ 2153804 h 5441486"/>
              <a:gd name="connsiteX1072" fmla="*/ 4593003 w 5092081"/>
              <a:gd name="connsiteY1072" fmla="*/ 2179307 h 5441486"/>
              <a:gd name="connsiteX1073" fmla="*/ 4561859 w 5092081"/>
              <a:gd name="connsiteY1073" fmla="*/ 2209742 h 5441486"/>
              <a:gd name="connsiteX1074" fmla="*/ 4541689 w 5092081"/>
              <a:gd name="connsiteY1074" fmla="*/ 2318481 h 5441486"/>
              <a:gd name="connsiteX1075" fmla="*/ 4526161 w 5092081"/>
              <a:gd name="connsiteY1075" fmla="*/ 2308565 h 5441486"/>
              <a:gd name="connsiteX1076" fmla="*/ 4533087 w 5092081"/>
              <a:gd name="connsiteY1076" fmla="*/ 2326520 h 5441486"/>
              <a:gd name="connsiteX1077" fmla="*/ 4456837 w 5092081"/>
              <a:gd name="connsiteY1077" fmla="*/ 2421029 h 5441486"/>
              <a:gd name="connsiteX1078" fmla="*/ 4440063 w 5092081"/>
              <a:gd name="connsiteY1078" fmla="*/ 2466079 h 5441486"/>
              <a:gd name="connsiteX1079" fmla="*/ 4351338 w 5092081"/>
              <a:gd name="connsiteY1079" fmla="*/ 2588188 h 5441486"/>
              <a:gd name="connsiteX1080" fmla="*/ 4345219 w 5092081"/>
              <a:gd name="connsiteY1080" fmla="*/ 2613020 h 5441486"/>
              <a:gd name="connsiteX1081" fmla="*/ 4259305 w 5092081"/>
              <a:gd name="connsiteY1081" fmla="*/ 2723720 h 5441486"/>
              <a:gd name="connsiteX1082" fmla="*/ 4202717 w 5092081"/>
              <a:gd name="connsiteY1082" fmla="*/ 2811367 h 5441486"/>
              <a:gd name="connsiteX1083" fmla="*/ 3960701 w 5092081"/>
              <a:gd name="connsiteY1083" fmla="*/ 3033566 h 5441486"/>
              <a:gd name="connsiteX1084" fmla="*/ 2986420 w 5092081"/>
              <a:gd name="connsiteY1084" fmla="*/ 3394822 h 5441486"/>
              <a:gd name="connsiteX1085" fmla="*/ 2984271 w 5092081"/>
              <a:gd name="connsiteY1085" fmla="*/ 3403547 h 5441486"/>
              <a:gd name="connsiteX1086" fmla="*/ 2979145 w 5092081"/>
              <a:gd name="connsiteY1086" fmla="*/ 3424353 h 5441486"/>
              <a:gd name="connsiteX1087" fmla="*/ 3091578 w 5092081"/>
              <a:gd name="connsiteY1087" fmla="*/ 3399794 h 5441486"/>
              <a:gd name="connsiteX1088" fmla="*/ 4163982 w 5092081"/>
              <a:gd name="connsiteY1088" fmla="*/ 3018759 h 5441486"/>
              <a:gd name="connsiteX1089" fmla="*/ 3736754 w 5092081"/>
              <a:gd name="connsiteY1089" fmla="*/ 3433070 h 5441486"/>
              <a:gd name="connsiteX1090" fmla="*/ 4865469 w 5092081"/>
              <a:gd name="connsiteY1090" fmla="*/ 3714536 h 5441486"/>
              <a:gd name="connsiteX1091" fmla="*/ 4844412 w 5092081"/>
              <a:gd name="connsiteY1091" fmla="*/ 3704032 h 5441486"/>
              <a:gd name="connsiteX1092" fmla="*/ 4751327 w 5092081"/>
              <a:gd name="connsiteY1092" fmla="*/ 3677999 h 5441486"/>
              <a:gd name="connsiteX1093" fmla="*/ 4715399 w 5092081"/>
              <a:gd name="connsiteY1093" fmla="*/ 3668092 h 5441486"/>
              <a:gd name="connsiteX1094" fmla="*/ 4728971 w 5092081"/>
              <a:gd name="connsiteY1094" fmla="*/ 3670015 h 5441486"/>
              <a:gd name="connsiteX1095" fmla="*/ 4746322 w 5092081"/>
              <a:gd name="connsiteY1095" fmla="*/ 3674805 h 5441486"/>
              <a:gd name="connsiteX1096" fmla="*/ 4794075 w 5092081"/>
              <a:gd name="connsiteY1096" fmla="*/ 3687971 h 5441486"/>
              <a:gd name="connsiteX1097" fmla="*/ 4795885 w 5092081"/>
              <a:gd name="connsiteY1097" fmla="*/ 3688469 h 5441486"/>
              <a:gd name="connsiteX1098" fmla="*/ 4795880 w 5092081"/>
              <a:gd name="connsiteY1098" fmla="*/ 3688903 h 5441486"/>
              <a:gd name="connsiteX1099" fmla="*/ 4795725 w 5092081"/>
              <a:gd name="connsiteY1099" fmla="*/ 3688890 h 5441486"/>
              <a:gd name="connsiteX1100" fmla="*/ 4795870 w 5092081"/>
              <a:gd name="connsiteY1100" fmla="*/ 3689915 h 5441486"/>
              <a:gd name="connsiteX1101" fmla="*/ 4795880 w 5092081"/>
              <a:gd name="connsiteY1101" fmla="*/ 3688903 h 5441486"/>
              <a:gd name="connsiteX1102" fmla="*/ 4798077 w 5092081"/>
              <a:gd name="connsiteY1102" fmla="*/ 3689071 h 5441486"/>
              <a:gd name="connsiteX1103" fmla="*/ 4828980 w 5092081"/>
              <a:gd name="connsiteY1103" fmla="*/ 3697569 h 5441486"/>
              <a:gd name="connsiteX1104" fmla="*/ 4798741 w 5092081"/>
              <a:gd name="connsiteY1104" fmla="*/ 3689122 h 5441486"/>
              <a:gd name="connsiteX1105" fmla="*/ 4798077 w 5092081"/>
              <a:gd name="connsiteY1105" fmla="*/ 3689071 h 5441486"/>
              <a:gd name="connsiteX1106" fmla="*/ 4795885 w 5092081"/>
              <a:gd name="connsiteY1106" fmla="*/ 3688469 h 5441486"/>
              <a:gd name="connsiteX1107" fmla="*/ 4795908 w 5092081"/>
              <a:gd name="connsiteY1107" fmla="*/ 3686005 h 5441486"/>
              <a:gd name="connsiteX1108" fmla="*/ 4819973 w 5092081"/>
              <a:gd name="connsiteY1108" fmla="*/ 3684214 h 5441486"/>
              <a:gd name="connsiteX1109" fmla="*/ 4737463 w 5092081"/>
              <a:gd name="connsiteY1109" fmla="*/ 3671219 h 5441486"/>
              <a:gd name="connsiteX1110" fmla="*/ 4728971 w 5092081"/>
              <a:gd name="connsiteY1110" fmla="*/ 3670015 h 5441486"/>
              <a:gd name="connsiteX1111" fmla="*/ 4691129 w 5092081"/>
              <a:gd name="connsiteY1111" fmla="*/ 3659569 h 5441486"/>
              <a:gd name="connsiteX1112" fmla="*/ 4722977 w 5092081"/>
              <a:gd name="connsiteY1112" fmla="*/ 3660197 h 5441486"/>
              <a:gd name="connsiteX1113" fmla="*/ 4876713 w 5092081"/>
              <a:gd name="connsiteY1113" fmla="*/ 3668899 h 5441486"/>
              <a:gd name="connsiteX1114" fmla="*/ 4909823 w 5092081"/>
              <a:gd name="connsiteY1114" fmla="*/ 3676553 h 5441486"/>
              <a:gd name="connsiteX1115" fmla="*/ 4922207 w 5092081"/>
              <a:gd name="connsiteY1115" fmla="*/ 3699221 h 5441486"/>
              <a:gd name="connsiteX1116" fmla="*/ 4836493 w 5092081"/>
              <a:gd name="connsiteY1116" fmla="*/ 3690103 h 5441486"/>
              <a:gd name="connsiteX1117" fmla="*/ 4852021 w 5092081"/>
              <a:gd name="connsiteY1117" fmla="*/ 3700020 h 5441486"/>
              <a:gd name="connsiteX1118" fmla="*/ 4924596 w 5092081"/>
              <a:gd name="connsiteY1118" fmla="*/ 3712561 h 5441486"/>
              <a:gd name="connsiteX1119" fmla="*/ 4936981 w 5092081"/>
              <a:gd name="connsiteY1119" fmla="*/ 3735229 h 5441486"/>
              <a:gd name="connsiteX1120" fmla="*/ 4953571 w 5092081"/>
              <a:gd name="connsiteY1120" fmla="*/ 3736993 h 5441486"/>
              <a:gd name="connsiteX1121" fmla="*/ 4946057 w 5092081"/>
              <a:gd name="connsiteY1121" fmla="*/ 3744459 h 5441486"/>
              <a:gd name="connsiteX1122" fmla="*/ 4994527 w 5092081"/>
              <a:gd name="connsiteY1122" fmla="*/ 3762700 h 5441486"/>
              <a:gd name="connsiteX1123" fmla="*/ 4981887 w 5092081"/>
              <a:gd name="connsiteY1123" fmla="*/ 3790971 h 5441486"/>
              <a:gd name="connsiteX1124" fmla="*/ 5048693 w 5092081"/>
              <a:gd name="connsiteY1124" fmla="*/ 3780859 h 5441486"/>
              <a:gd name="connsiteX1125" fmla="*/ 5028040 w 5092081"/>
              <a:gd name="connsiteY1125" fmla="*/ 3791748 h 5441486"/>
              <a:gd name="connsiteX1126" fmla="*/ 5025063 w 5092081"/>
              <a:gd name="connsiteY1126" fmla="*/ 3803829 h 5441486"/>
              <a:gd name="connsiteX1127" fmla="*/ 5049501 w 5092081"/>
              <a:gd name="connsiteY1127" fmla="*/ 3823646 h 5441486"/>
              <a:gd name="connsiteX1128" fmla="*/ 5092038 w 5092081"/>
              <a:gd name="connsiteY1128" fmla="*/ 3819906 h 5441486"/>
              <a:gd name="connsiteX1129" fmla="*/ 5059333 w 5092081"/>
              <a:gd name="connsiteY1129" fmla="*/ 3833646 h 5441486"/>
              <a:gd name="connsiteX1130" fmla="*/ 5066425 w 5092081"/>
              <a:gd name="connsiteY1130" fmla="*/ 3850929 h 5441486"/>
              <a:gd name="connsiteX1131" fmla="*/ 5020105 w 5092081"/>
              <a:gd name="connsiteY1131" fmla="*/ 3850824 h 5441486"/>
              <a:gd name="connsiteX1132" fmla="*/ 5009685 w 5092081"/>
              <a:gd name="connsiteY1132" fmla="*/ 3866244 h 5441486"/>
              <a:gd name="connsiteX1133" fmla="*/ 5037099 w 5092081"/>
              <a:gd name="connsiteY1133" fmla="*/ 3873982 h 5441486"/>
              <a:gd name="connsiteX1134" fmla="*/ 5014391 w 5092081"/>
              <a:gd name="connsiteY1134" fmla="*/ 3897049 h 5441486"/>
              <a:gd name="connsiteX1135" fmla="*/ 4975569 w 5092081"/>
              <a:gd name="connsiteY1135" fmla="*/ 3935620 h 5441486"/>
              <a:gd name="connsiteX1136" fmla="*/ 4962929 w 5092081"/>
              <a:gd name="connsiteY1136" fmla="*/ 3963891 h 5441486"/>
              <a:gd name="connsiteX1137" fmla="*/ 4977535 w 5092081"/>
              <a:gd name="connsiteY1137" fmla="*/ 3973710 h 5441486"/>
              <a:gd name="connsiteX1138" fmla="*/ 4919568 w 5092081"/>
              <a:gd name="connsiteY1138" fmla="*/ 3997848 h 5441486"/>
              <a:gd name="connsiteX1139" fmla="*/ 4890074 w 5092081"/>
              <a:gd name="connsiteY1139" fmla="*/ 3994711 h 5441486"/>
              <a:gd name="connsiteX1140" fmla="*/ 4873889 w 5092081"/>
              <a:gd name="connsiteY1140" fmla="*/ 4014340 h 5441486"/>
              <a:gd name="connsiteX1141" fmla="*/ 4913449 w 5092081"/>
              <a:gd name="connsiteY1141" fmla="*/ 4022680 h 5441486"/>
              <a:gd name="connsiteX1142" fmla="*/ 4891805 w 5092081"/>
              <a:gd name="connsiteY1142" fmla="*/ 4037596 h 5441486"/>
              <a:gd name="connsiteX1143" fmla="*/ 4861652 w 5092081"/>
              <a:gd name="connsiteY1143" fmla="*/ 4064004 h 5441486"/>
              <a:gd name="connsiteX1144" fmla="*/ 4844309 w 5092081"/>
              <a:gd name="connsiteY1144" fmla="*/ 4088331 h 5441486"/>
              <a:gd name="connsiteX1145" fmla="*/ 4825805 w 5092081"/>
              <a:gd name="connsiteY1145" fmla="*/ 4090495 h 5441486"/>
              <a:gd name="connsiteX1146" fmla="*/ 4822829 w 5092081"/>
              <a:gd name="connsiteY1146" fmla="*/ 4102575 h 5441486"/>
              <a:gd name="connsiteX1147" fmla="*/ 4792109 w 5092081"/>
              <a:gd name="connsiteY1147" fmla="*/ 4108261 h 5441486"/>
              <a:gd name="connsiteX1148" fmla="*/ 4782610 w 5092081"/>
              <a:gd name="connsiteY1148" fmla="*/ 4123780 h 5441486"/>
              <a:gd name="connsiteX1149" fmla="*/ 4774930 w 5092081"/>
              <a:gd name="connsiteY1149" fmla="*/ 4131916 h 5441486"/>
              <a:gd name="connsiteX1150" fmla="*/ 4809435 w 5092081"/>
              <a:gd name="connsiteY1150" fmla="*/ 4156938 h 5441486"/>
              <a:gd name="connsiteX1151" fmla="*/ 4780277 w 5092081"/>
              <a:gd name="connsiteY1151" fmla="*/ 4179318 h 5441486"/>
              <a:gd name="connsiteX1152" fmla="*/ 4803317 w 5092081"/>
              <a:gd name="connsiteY1152" fmla="*/ 4181770 h 5441486"/>
              <a:gd name="connsiteX1153" fmla="*/ 4775151 w 5092081"/>
              <a:gd name="connsiteY1153" fmla="*/ 4200124 h 5441486"/>
              <a:gd name="connsiteX1154" fmla="*/ 4758561 w 5092081"/>
              <a:gd name="connsiteY1154" fmla="*/ 4198359 h 5441486"/>
              <a:gd name="connsiteX1155" fmla="*/ 4746912 w 5092081"/>
              <a:gd name="connsiteY1155" fmla="*/ 4222603 h 5441486"/>
              <a:gd name="connsiteX1156" fmla="*/ 4696696 w 5092081"/>
              <a:gd name="connsiteY1156" fmla="*/ 4234480 h 5441486"/>
              <a:gd name="connsiteX1157" fmla="*/ 4695116 w 5092081"/>
              <a:gd name="connsiteY1157" fmla="*/ 4263927 h 5441486"/>
              <a:gd name="connsiteX1158" fmla="*/ 4690981 w 5092081"/>
              <a:gd name="connsiteY1158" fmla="*/ 4280706 h 5441486"/>
              <a:gd name="connsiteX1159" fmla="*/ 4721537 w 5092081"/>
              <a:gd name="connsiteY1159" fmla="*/ 4275691 h 5441486"/>
              <a:gd name="connsiteX1160" fmla="*/ 4691385 w 5092081"/>
              <a:gd name="connsiteY1160" fmla="*/ 4302099 h 5441486"/>
              <a:gd name="connsiteX1161" fmla="*/ 4689640 w 5092081"/>
              <a:gd name="connsiteY1161" fmla="*/ 4332217 h 5441486"/>
              <a:gd name="connsiteX1162" fmla="*/ 4631839 w 5092081"/>
              <a:gd name="connsiteY1162" fmla="*/ 4355684 h 5441486"/>
              <a:gd name="connsiteX1163" fmla="*/ 4646445 w 5092081"/>
              <a:gd name="connsiteY1163" fmla="*/ 4365503 h 5441486"/>
              <a:gd name="connsiteX1164" fmla="*/ 4617119 w 5092081"/>
              <a:gd name="connsiteY1164" fmla="*/ 4388555 h 5441486"/>
              <a:gd name="connsiteX1165" fmla="*/ 4588882 w 5092081"/>
              <a:gd name="connsiteY1165" fmla="*/ 4411034 h 5441486"/>
              <a:gd name="connsiteX1166" fmla="*/ 4627520 w 5092081"/>
              <a:gd name="connsiteY1166" fmla="*/ 4419277 h 5441486"/>
              <a:gd name="connsiteX1167" fmla="*/ 4592831 w 5092081"/>
              <a:gd name="connsiteY1167" fmla="*/ 4441069 h 5441486"/>
              <a:gd name="connsiteX1168" fmla="*/ 4599757 w 5092081"/>
              <a:gd name="connsiteY1168" fmla="*/ 4459025 h 5441486"/>
              <a:gd name="connsiteX1169" fmla="*/ 4588697 w 5092081"/>
              <a:gd name="connsiteY1169" fmla="*/ 4457848 h 5441486"/>
              <a:gd name="connsiteX1170" fmla="*/ 4585555 w 5092081"/>
              <a:gd name="connsiteY1170" fmla="*/ 4470600 h 5441486"/>
              <a:gd name="connsiteX1171" fmla="*/ 4547486 w 5092081"/>
              <a:gd name="connsiteY1171" fmla="*/ 4483080 h 5441486"/>
              <a:gd name="connsiteX1172" fmla="*/ 4541957 w 5092081"/>
              <a:gd name="connsiteY1172" fmla="*/ 4482492 h 5441486"/>
              <a:gd name="connsiteX1173" fmla="*/ 4528817 w 5092081"/>
              <a:gd name="connsiteY1173" fmla="*/ 4485915 h 5441486"/>
              <a:gd name="connsiteX1174" fmla="*/ 4527825 w 5092081"/>
              <a:gd name="connsiteY1174" fmla="*/ 4489942 h 5441486"/>
              <a:gd name="connsiteX1175" fmla="*/ 4512043 w 5092081"/>
              <a:gd name="connsiteY1175" fmla="*/ 4530964 h 5441486"/>
              <a:gd name="connsiteX1176" fmla="*/ 4510059 w 5092081"/>
              <a:gd name="connsiteY1176" fmla="*/ 4539018 h 5441486"/>
              <a:gd name="connsiteX1177" fmla="*/ 4468683 w 5092081"/>
              <a:gd name="connsiteY1177" fmla="*/ 4564920 h 5441486"/>
              <a:gd name="connsiteX1178" fmla="*/ 4484565 w 5092081"/>
              <a:gd name="connsiteY1178" fmla="*/ 4581429 h 5441486"/>
              <a:gd name="connsiteX1179" fmla="*/ 4486479 w 5092081"/>
              <a:gd name="connsiteY1179" fmla="*/ 4581479 h 5441486"/>
              <a:gd name="connsiteX1180" fmla="*/ 4480284 w 5092081"/>
              <a:gd name="connsiteY1180" fmla="*/ 4587014 h 5441486"/>
              <a:gd name="connsiteX1181" fmla="*/ 4396162 w 5092081"/>
              <a:gd name="connsiteY1181" fmla="*/ 4621258 h 5441486"/>
              <a:gd name="connsiteX1182" fmla="*/ 4411759 w 5092081"/>
              <a:gd name="connsiteY1182" fmla="*/ 4627050 h 5441486"/>
              <a:gd name="connsiteX1183" fmla="*/ 4385505 w 5092081"/>
              <a:gd name="connsiteY1183" fmla="*/ 4641475 h 5441486"/>
              <a:gd name="connsiteX1184" fmla="*/ 4445790 w 5092081"/>
              <a:gd name="connsiteY1184" fmla="*/ 4634802 h 5441486"/>
              <a:gd name="connsiteX1185" fmla="*/ 4385909 w 5092081"/>
              <a:gd name="connsiteY1185" fmla="*/ 4662869 h 5441486"/>
              <a:gd name="connsiteX1186" fmla="*/ 4354766 w 5092081"/>
              <a:gd name="connsiteY1186" fmla="*/ 4693304 h 5441486"/>
              <a:gd name="connsiteX1187" fmla="*/ 4292499 w 5092081"/>
              <a:gd name="connsiteY1187" fmla="*/ 4708031 h 5441486"/>
              <a:gd name="connsiteX1188" fmla="*/ 4310009 w 5092081"/>
              <a:gd name="connsiteY1188" fmla="*/ 4709893 h 5441486"/>
              <a:gd name="connsiteX1189" fmla="*/ 4210901 w 5092081"/>
              <a:gd name="connsiteY1189" fmla="*/ 4755139 h 5441486"/>
              <a:gd name="connsiteX1190" fmla="*/ 4190818 w 5092081"/>
              <a:gd name="connsiteY1190" fmla="*/ 4786750 h 5441486"/>
              <a:gd name="connsiteX1191" fmla="*/ 4225911 w 5092081"/>
              <a:gd name="connsiteY1191" fmla="*/ 4786350 h 5441486"/>
              <a:gd name="connsiteX1192" fmla="*/ 4307675 w 5092081"/>
              <a:gd name="connsiteY1192" fmla="*/ 4765432 h 5441486"/>
              <a:gd name="connsiteX1193" fmla="*/ 4112363 w 5092081"/>
              <a:gd name="connsiteY1193" fmla="*/ 4821106 h 5441486"/>
              <a:gd name="connsiteX1194" fmla="*/ 4073136 w 5092081"/>
              <a:gd name="connsiteY1194" fmla="*/ 4838283 h 5441486"/>
              <a:gd name="connsiteX1195" fmla="*/ 4073540 w 5092081"/>
              <a:gd name="connsiteY1195" fmla="*/ 4859677 h 5441486"/>
              <a:gd name="connsiteX1196" fmla="*/ 4009711 w 5092081"/>
              <a:gd name="connsiteY1196" fmla="*/ 4857708 h 5441486"/>
              <a:gd name="connsiteX1197" fmla="*/ 4008719 w 5092081"/>
              <a:gd name="connsiteY1197" fmla="*/ 4861735 h 5441486"/>
              <a:gd name="connsiteX1198" fmla="*/ 3901525 w 5092081"/>
              <a:gd name="connsiteY1198" fmla="*/ 4866863 h 5441486"/>
              <a:gd name="connsiteX1199" fmla="*/ 3801022 w 5092081"/>
              <a:gd name="connsiteY1199" fmla="*/ 4894741 h 5441486"/>
              <a:gd name="connsiteX1200" fmla="*/ 3474152 w 5092081"/>
              <a:gd name="connsiteY1200" fmla="*/ 4958460 h 5441486"/>
              <a:gd name="connsiteX1201" fmla="*/ 2152918 w 5092081"/>
              <a:gd name="connsiteY1201" fmla="*/ 5180879 h 5441486"/>
              <a:gd name="connsiteX1202" fmla="*/ 1765455 w 5092081"/>
              <a:gd name="connsiteY1202" fmla="*/ 5233331 h 5441486"/>
              <a:gd name="connsiteX1203" fmla="*/ 2496927 w 5092081"/>
              <a:gd name="connsiteY1203" fmla="*/ 5160447 h 5441486"/>
              <a:gd name="connsiteX1204" fmla="*/ 2319158 w 5092081"/>
              <a:gd name="connsiteY1204" fmla="*/ 5194166 h 5441486"/>
              <a:gd name="connsiteX1205" fmla="*/ 2236730 w 5092081"/>
              <a:gd name="connsiteY1205" fmla="*/ 5212800 h 5441486"/>
              <a:gd name="connsiteX1206" fmla="*/ 2013298 w 5092081"/>
              <a:gd name="connsiteY1206" fmla="*/ 5254525 h 5441486"/>
              <a:gd name="connsiteX1207" fmla="*/ 1978296 w 5092081"/>
              <a:gd name="connsiteY1207" fmla="*/ 5273508 h 5441486"/>
              <a:gd name="connsiteX1208" fmla="*/ 1901762 w 5092081"/>
              <a:gd name="connsiteY1208" fmla="*/ 5292204 h 5441486"/>
              <a:gd name="connsiteX1209" fmla="*/ 1847474 w 5092081"/>
              <a:gd name="connsiteY1209" fmla="*/ 5316843 h 5441486"/>
              <a:gd name="connsiteX1210" fmla="*/ 1281748 w 5092081"/>
              <a:gd name="connsiteY1210" fmla="*/ 5361636 h 5441486"/>
              <a:gd name="connsiteX1211" fmla="*/ 1849437 w 5092081"/>
              <a:gd name="connsiteY1211" fmla="*/ 5322469 h 5441486"/>
              <a:gd name="connsiteX1212" fmla="*/ 2486637 w 5092081"/>
              <a:gd name="connsiteY1212" fmla="*/ 5270136 h 5441486"/>
              <a:gd name="connsiteX1213" fmla="*/ 1766111 w 5092081"/>
              <a:gd name="connsiteY1213" fmla="*/ 5343565 h 5441486"/>
              <a:gd name="connsiteX1214" fmla="*/ 1764162 w 5092081"/>
              <a:gd name="connsiteY1214" fmla="*/ 5345528 h 5441486"/>
              <a:gd name="connsiteX1215" fmla="*/ 1733042 w 5092081"/>
              <a:gd name="connsiteY1215" fmla="*/ 5348307 h 5441486"/>
              <a:gd name="connsiteX1216" fmla="*/ 1725581 w 5092081"/>
              <a:gd name="connsiteY1216" fmla="*/ 5348926 h 5441486"/>
              <a:gd name="connsiteX1217" fmla="*/ 1708187 w 5092081"/>
              <a:gd name="connsiteY1217" fmla="*/ 5347560 h 5441486"/>
              <a:gd name="connsiteX1218" fmla="*/ 1691817 w 5092081"/>
              <a:gd name="connsiteY1218" fmla="*/ 5351373 h 5441486"/>
              <a:gd name="connsiteX1219" fmla="*/ 1702004 w 5092081"/>
              <a:gd name="connsiteY1219" fmla="*/ 5350881 h 5441486"/>
              <a:gd name="connsiteX1220" fmla="*/ 1725581 w 5092081"/>
              <a:gd name="connsiteY1220" fmla="*/ 5348926 h 5441486"/>
              <a:gd name="connsiteX1221" fmla="*/ 1735159 w 5092081"/>
              <a:gd name="connsiteY1221" fmla="*/ 5349678 h 5441486"/>
              <a:gd name="connsiteX1222" fmla="*/ 1759033 w 5092081"/>
              <a:gd name="connsiteY1222" fmla="*/ 5350691 h 5441486"/>
              <a:gd name="connsiteX1223" fmla="*/ 1764162 w 5092081"/>
              <a:gd name="connsiteY1223" fmla="*/ 5345528 h 5441486"/>
              <a:gd name="connsiteX1224" fmla="*/ 1781976 w 5092081"/>
              <a:gd name="connsiteY1224" fmla="*/ 5343937 h 5441486"/>
              <a:gd name="connsiteX1225" fmla="*/ 2701929 w 5092081"/>
              <a:gd name="connsiteY1225" fmla="*/ 5253862 h 5441486"/>
              <a:gd name="connsiteX1226" fmla="*/ 2544888 w 5092081"/>
              <a:gd name="connsiteY1226" fmla="*/ 5274757 h 5441486"/>
              <a:gd name="connsiteX1227" fmla="*/ 2797995 w 5092081"/>
              <a:gd name="connsiteY1227" fmla="*/ 5256575 h 5441486"/>
              <a:gd name="connsiteX1228" fmla="*/ 2415372 w 5092081"/>
              <a:gd name="connsiteY1228" fmla="*/ 5306005 h 5441486"/>
              <a:gd name="connsiteX1229" fmla="*/ 2390827 w 5092081"/>
              <a:gd name="connsiteY1229" fmla="*/ 5308836 h 5441486"/>
              <a:gd name="connsiteX1230" fmla="*/ 2240367 w 5092081"/>
              <a:gd name="connsiteY1230" fmla="*/ 5322962 h 5441486"/>
              <a:gd name="connsiteX1231" fmla="*/ 1210263 w 5092081"/>
              <a:gd name="connsiteY1231" fmla="*/ 5418066 h 5441486"/>
              <a:gd name="connsiteX1232" fmla="*/ 1187477 w 5092081"/>
              <a:gd name="connsiteY1232" fmla="*/ 5419793 h 5441486"/>
              <a:gd name="connsiteX1233" fmla="*/ 1176613 w 5092081"/>
              <a:gd name="connsiteY1233" fmla="*/ 5420617 h 5441486"/>
              <a:gd name="connsiteX1234" fmla="*/ 1132519 w 5092081"/>
              <a:gd name="connsiteY1234" fmla="*/ 5422212 h 5441486"/>
              <a:gd name="connsiteX1235" fmla="*/ 1174134 w 5092081"/>
              <a:gd name="connsiteY1235" fmla="*/ 5418374 h 5441486"/>
              <a:gd name="connsiteX1236" fmla="*/ 1155227 w 5092081"/>
              <a:gd name="connsiteY1236" fmla="*/ 5399145 h 5441486"/>
              <a:gd name="connsiteX1237" fmla="*/ 1124671 w 5092081"/>
              <a:gd name="connsiteY1237" fmla="*/ 5404159 h 5441486"/>
              <a:gd name="connsiteX1238" fmla="*/ 1143763 w 5092081"/>
              <a:gd name="connsiteY1238" fmla="*/ 5376575 h 5441486"/>
              <a:gd name="connsiteX1239" fmla="*/ 812926 w 5092081"/>
              <a:gd name="connsiteY1239" fmla="*/ 5378193 h 5441486"/>
              <a:gd name="connsiteX1240" fmla="*/ 866771 w 5092081"/>
              <a:gd name="connsiteY1240" fmla="*/ 5357765 h 5441486"/>
              <a:gd name="connsiteX1241" fmla="*/ 689976 w 5092081"/>
              <a:gd name="connsiteY1241" fmla="*/ 5347372 h 5441486"/>
              <a:gd name="connsiteX1242" fmla="*/ 1176468 w 5092081"/>
              <a:gd name="connsiteY1242" fmla="*/ 5362835 h 5441486"/>
              <a:gd name="connsiteX1243" fmla="*/ 744012 w 5092081"/>
              <a:gd name="connsiteY1243" fmla="*/ 5336110 h 5441486"/>
              <a:gd name="connsiteX1244" fmla="*/ 1128586 w 5092081"/>
              <a:gd name="connsiteY1244" fmla="*/ 5319173 h 5441486"/>
              <a:gd name="connsiteX1245" fmla="*/ 1234199 w 5092081"/>
              <a:gd name="connsiteY1245" fmla="*/ 5343493 h 5441486"/>
              <a:gd name="connsiteX1246" fmla="*/ 1192250 w 5092081"/>
              <a:gd name="connsiteY1246" fmla="*/ 5321812 h 5441486"/>
              <a:gd name="connsiteX1247" fmla="*/ 1175327 w 5092081"/>
              <a:gd name="connsiteY1247" fmla="*/ 5294530 h 5441486"/>
              <a:gd name="connsiteX1248" fmla="*/ 1155427 w 5092081"/>
              <a:gd name="connsiteY1248" fmla="*/ 5279327 h 5441486"/>
              <a:gd name="connsiteX1249" fmla="*/ 1185579 w 5092081"/>
              <a:gd name="connsiteY1249" fmla="*/ 5252920 h 5441486"/>
              <a:gd name="connsiteX1250" fmla="*/ 1203090 w 5092081"/>
              <a:gd name="connsiteY1250" fmla="*/ 5254782 h 5441486"/>
              <a:gd name="connsiteX1251" fmla="*/ 1229677 w 5092081"/>
              <a:gd name="connsiteY1251" fmla="*/ 5265875 h 5441486"/>
              <a:gd name="connsiteX1252" fmla="*/ 1219680 w 5092081"/>
              <a:gd name="connsiteY1252" fmla="*/ 5256547 h 5441486"/>
              <a:gd name="connsiteX1253" fmla="*/ 1255695 w 5092081"/>
              <a:gd name="connsiteY1253" fmla="*/ 5256245 h 5441486"/>
              <a:gd name="connsiteX1254" fmla="*/ 1762110 w 5092081"/>
              <a:gd name="connsiteY1254" fmla="*/ 5211503 h 5441486"/>
              <a:gd name="connsiteX1255" fmla="*/ 1790667 w 5092081"/>
              <a:gd name="connsiteY1255" fmla="*/ 5204038 h 5441486"/>
              <a:gd name="connsiteX1256" fmla="*/ 1943434 w 5092081"/>
              <a:gd name="connsiteY1256" fmla="*/ 5187912 h 5441486"/>
              <a:gd name="connsiteX1257" fmla="*/ 1760317 w 5092081"/>
              <a:gd name="connsiteY1257" fmla="*/ 5178267 h 5441486"/>
              <a:gd name="connsiteX1258" fmla="*/ 1845367 w 5092081"/>
              <a:gd name="connsiteY1258" fmla="*/ 5181660 h 5441486"/>
              <a:gd name="connsiteX1259" fmla="*/ 1889981 w 5092081"/>
              <a:gd name="connsiteY1259" fmla="*/ 5168268 h 5441486"/>
              <a:gd name="connsiteX1260" fmla="*/ 1922316 w 5092081"/>
              <a:gd name="connsiteY1260" fmla="*/ 5164754 h 5441486"/>
              <a:gd name="connsiteX1261" fmla="*/ 2095636 w 5092081"/>
              <a:gd name="connsiteY1261" fmla="*/ 5147792 h 5441486"/>
              <a:gd name="connsiteX1262" fmla="*/ 2005842 w 5092081"/>
              <a:gd name="connsiteY1262" fmla="*/ 5136950 h 5441486"/>
              <a:gd name="connsiteX1263" fmla="*/ 1861406 w 5092081"/>
              <a:gd name="connsiteY1263" fmla="*/ 5125546 h 5441486"/>
              <a:gd name="connsiteX1264" fmla="*/ 2068079 w 5092081"/>
              <a:gd name="connsiteY1264" fmla="*/ 5107441 h 5441486"/>
              <a:gd name="connsiteX1265" fmla="*/ 1953157 w 5092081"/>
              <a:gd name="connsiteY1265" fmla="*/ 5116271 h 5441486"/>
              <a:gd name="connsiteX1266" fmla="*/ 2075486 w 5092081"/>
              <a:gd name="connsiteY1266" fmla="*/ 5092684 h 5441486"/>
              <a:gd name="connsiteX1267" fmla="*/ 2277848 w 5092081"/>
              <a:gd name="connsiteY1267" fmla="*/ 5084316 h 5441486"/>
              <a:gd name="connsiteX1268" fmla="*/ 2206861 w 5092081"/>
              <a:gd name="connsiteY1268" fmla="*/ 5065301 h 5441486"/>
              <a:gd name="connsiteX1269" fmla="*/ 2292325 w 5092081"/>
              <a:gd name="connsiteY1269" fmla="*/ 5047912 h 5441486"/>
              <a:gd name="connsiteX1270" fmla="*/ 2134518 w 5092081"/>
              <a:gd name="connsiteY1270" fmla="*/ 5033492 h 5441486"/>
              <a:gd name="connsiteX1271" fmla="*/ 2038025 w 5092081"/>
              <a:gd name="connsiteY1271" fmla="*/ 5025276 h 5441486"/>
              <a:gd name="connsiteX1272" fmla="*/ 2252943 w 5092081"/>
              <a:gd name="connsiteY1272" fmla="*/ 5016979 h 5441486"/>
              <a:gd name="connsiteX1273" fmla="*/ 2149251 w 5092081"/>
              <a:gd name="connsiteY1273" fmla="*/ 5012809 h 5441486"/>
              <a:gd name="connsiteX1274" fmla="*/ 2212132 w 5092081"/>
              <a:gd name="connsiteY1274" fmla="*/ 5002068 h 5441486"/>
              <a:gd name="connsiteX1275" fmla="*/ 2192209 w 5092081"/>
              <a:gd name="connsiteY1275" fmla="*/ 4993845 h 5441486"/>
              <a:gd name="connsiteX1276" fmla="*/ 2163397 w 5092081"/>
              <a:gd name="connsiteY1276" fmla="*/ 4980012 h 5441486"/>
              <a:gd name="connsiteX1277" fmla="*/ 2140581 w 5092081"/>
              <a:gd name="connsiteY1277" fmla="*/ 4979685 h 5441486"/>
              <a:gd name="connsiteX1278" fmla="*/ 2176609 w 5092081"/>
              <a:gd name="connsiteY1278" fmla="*/ 4969082 h 5441486"/>
              <a:gd name="connsiteX1279" fmla="*/ 2192264 w 5092081"/>
              <a:gd name="connsiteY1279" fmla="*/ 4948460 h 5441486"/>
              <a:gd name="connsiteX1280" fmla="*/ 2243913 w 5092081"/>
              <a:gd name="connsiteY1280" fmla="*/ 4941215 h 5441486"/>
              <a:gd name="connsiteX1281" fmla="*/ 2198235 w 5092081"/>
              <a:gd name="connsiteY1281" fmla="*/ 4930825 h 5441486"/>
              <a:gd name="connsiteX1282" fmla="*/ 2457995 w 5092081"/>
              <a:gd name="connsiteY1282" fmla="*/ 4914512 h 5441486"/>
              <a:gd name="connsiteX1283" fmla="*/ 2278515 w 5092081"/>
              <a:gd name="connsiteY1283" fmla="*/ 4899050 h 5441486"/>
              <a:gd name="connsiteX1284" fmla="*/ 2308844 w 5092081"/>
              <a:gd name="connsiteY1284" fmla="*/ 4866236 h 5441486"/>
              <a:gd name="connsiteX1285" fmla="*/ 2276271 w 5092081"/>
              <a:gd name="connsiteY1285" fmla="*/ 4859889 h 5441486"/>
              <a:gd name="connsiteX1286" fmla="*/ 2247273 w 5092081"/>
              <a:gd name="connsiteY1286" fmla="*/ 4859858 h 5441486"/>
              <a:gd name="connsiteX1287" fmla="*/ 2248959 w 5092081"/>
              <a:gd name="connsiteY1287" fmla="*/ 4851543 h 5441486"/>
              <a:gd name="connsiteX1288" fmla="*/ 2262864 w 5092081"/>
              <a:gd name="connsiteY1288" fmla="*/ 4841180 h 5441486"/>
              <a:gd name="connsiteX1289" fmla="*/ 2384303 w 5092081"/>
              <a:gd name="connsiteY1289" fmla="*/ 4827298 h 5441486"/>
              <a:gd name="connsiteX1290" fmla="*/ 2450417 w 5092081"/>
              <a:gd name="connsiteY1290" fmla="*/ 4822444 h 5441486"/>
              <a:gd name="connsiteX1291" fmla="*/ 2574794 w 5092081"/>
              <a:gd name="connsiteY1291" fmla="*/ 4808076 h 5441486"/>
              <a:gd name="connsiteX1292" fmla="*/ 2437180 w 5092081"/>
              <a:gd name="connsiteY1292" fmla="*/ 4792238 h 5441486"/>
              <a:gd name="connsiteX1293" fmla="*/ 2481101 w 5092081"/>
              <a:gd name="connsiteY1293" fmla="*/ 4753310 h 5441486"/>
              <a:gd name="connsiteX1294" fmla="*/ 2546966 w 5092081"/>
              <a:gd name="connsiteY1294" fmla="*/ 4722600 h 5441486"/>
              <a:gd name="connsiteX1295" fmla="*/ 2536475 w 5092081"/>
              <a:gd name="connsiteY1295" fmla="*/ 4718834 h 5441486"/>
              <a:gd name="connsiteX1296" fmla="*/ 2519246 w 5092081"/>
              <a:gd name="connsiteY1296" fmla="*/ 4715954 h 5441486"/>
              <a:gd name="connsiteX1297" fmla="*/ 2572985 w 5092081"/>
              <a:gd name="connsiteY1297" fmla="*/ 4715852 h 5441486"/>
              <a:gd name="connsiteX1298" fmla="*/ 2618823 w 5092081"/>
              <a:gd name="connsiteY1298" fmla="*/ 4713727 h 5441486"/>
              <a:gd name="connsiteX1299" fmla="*/ 2606773 w 5092081"/>
              <a:gd name="connsiteY1299" fmla="*/ 4689695 h 5441486"/>
              <a:gd name="connsiteX1300" fmla="*/ 2726318 w 5092081"/>
              <a:gd name="connsiteY1300" fmla="*/ 4648718 h 5441486"/>
              <a:gd name="connsiteX1301" fmla="*/ 2720808 w 5092081"/>
              <a:gd name="connsiteY1301" fmla="*/ 4634451 h 5441486"/>
              <a:gd name="connsiteX1302" fmla="*/ 2988784 w 5092081"/>
              <a:gd name="connsiteY1302" fmla="*/ 4459057 h 5441486"/>
              <a:gd name="connsiteX1303" fmla="*/ 2966600 w 5092081"/>
              <a:gd name="connsiteY1303" fmla="*/ 4449733 h 5441486"/>
              <a:gd name="connsiteX1304" fmla="*/ 2836035 w 5092081"/>
              <a:gd name="connsiteY1304" fmla="*/ 4423940 h 5441486"/>
              <a:gd name="connsiteX1305" fmla="*/ 2910541 w 5092081"/>
              <a:gd name="connsiteY1305" fmla="*/ 4377963 h 5441486"/>
              <a:gd name="connsiteX1306" fmla="*/ 3194663 w 5092081"/>
              <a:gd name="connsiteY1306" fmla="*/ 4216400 h 5441486"/>
              <a:gd name="connsiteX1307" fmla="*/ 2988731 w 5092081"/>
              <a:gd name="connsiteY1307" fmla="*/ 4279733 h 5441486"/>
              <a:gd name="connsiteX1308" fmla="*/ 2759300 w 5092081"/>
              <a:gd name="connsiteY1308" fmla="*/ 4310843 h 5441486"/>
              <a:gd name="connsiteX1309" fmla="*/ 2610162 w 5092081"/>
              <a:gd name="connsiteY1309" fmla="*/ 4330542 h 5441486"/>
              <a:gd name="connsiteX1310" fmla="*/ 1714365 w 5092081"/>
              <a:gd name="connsiteY1310" fmla="*/ 4557765 h 5441486"/>
              <a:gd name="connsiteX1311" fmla="*/ 279328 w 5092081"/>
              <a:gd name="connsiteY1311" fmla="*/ 4696656 h 5441486"/>
              <a:gd name="connsiteX1312" fmla="*/ 1683994 w 5092081"/>
              <a:gd name="connsiteY1312" fmla="*/ 4515965 h 5441486"/>
              <a:gd name="connsiteX1313" fmla="*/ 95 w 5092081"/>
              <a:gd name="connsiteY1313" fmla="*/ 4628877 h 5441486"/>
              <a:gd name="connsiteX1314" fmla="*/ 1630985 w 5092081"/>
              <a:gd name="connsiteY1314" fmla="*/ 4493109 h 5441486"/>
              <a:gd name="connsiteX1315" fmla="*/ 281883 w 5092081"/>
              <a:gd name="connsiteY1315" fmla="*/ 4596421 h 5441486"/>
              <a:gd name="connsiteX1316" fmla="*/ 1457758 w 5092081"/>
              <a:gd name="connsiteY1316" fmla="*/ 4436114 h 5441486"/>
              <a:gd name="connsiteX1317" fmla="*/ 15702 w 5092081"/>
              <a:gd name="connsiteY1317" fmla="*/ 4509593 h 5441486"/>
              <a:gd name="connsiteX1318" fmla="*/ 66889 w 5092081"/>
              <a:gd name="connsiteY1318" fmla="*/ 4471153 h 5441486"/>
              <a:gd name="connsiteX1319" fmla="*/ 71551 w 5092081"/>
              <a:gd name="connsiteY1319" fmla="*/ 4470228 h 5441486"/>
              <a:gd name="connsiteX1320" fmla="*/ 107156 w 5092081"/>
              <a:gd name="connsiteY1320" fmla="*/ 4479362 h 5441486"/>
              <a:gd name="connsiteX1321" fmla="*/ 1247497 w 5092081"/>
              <a:gd name="connsiteY1321" fmla="*/ 4336220 h 5441486"/>
              <a:gd name="connsiteX1322" fmla="*/ 1291370 w 5092081"/>
              <a:gd name="connsiteY1322" fmla="*/ 4328274 h 5441486"/>
              <a:gd name="connsiteX1323" fmla="*/ 1292178 w 5092081"/>
              <a:gd name="connsiteY1323" fmla="*/ 4328171 h 5441486"/>
              <a:gd name="connsiteX1324" fmla="*/ 1341932 w 5092081"/>
              <a:gd name="connsiteY1324" fmla="*/ 4319935 h 5441486"/>
              <a:gd name="connsiteX1325" fmla="*/ 1311183 w 5092081"/>
              <a:gd name="connsiteY1325" fmla="*/ 4324686 h 5441486"/>
              <a:gd name="connsiteX1326" fmla="*/ 1291370 w 5092081"/>
              <a:gd name="connsiteY1326" fmla="*/ 4328274 h 5441486"/>
              <a:gd name="connsiteX1327" fmla="*/ 1221036 w 5092081"/>
              <a:gd name="connsiteY1327" fmla="*/ 4337280 h 5441486"/>
              <a:gd name="connsiteX1328" fmla="*/ 133296 w 5092081"/>
              <a:gd name="connsiteY1328" fmla="*/ 4457966 h 5441486"/>
              <a:gd name="connsiteX1329" fmla="*/ 71551 w 5092081"/>
              <a:gd name="connsiteY1329" fmla="*/ 4470228 h 5441486"/>
              <a:gd name="connsiteX1330" fmla="*/ 67789 w 5092081"/>
              <a:gd name="connsiteY1330" fmla="*/ 4469262 h 5441486"/>
              <a:gd name="connsiteX1331" fmla="*/ 510324 w 5092081"/>
              <a:gd name="connsiteY1331" fmla="*/ 3874576 h 5441486"/>
              <a:gd name="connsiteX1332" fmla="*/ 525282 w 5092081"/>
              <a:gd name="connsiteY1332" fmla="*/ 3863771 h 5441486"/>
              <a:gd name="connsiteX1333" fmla="*/ 509515 w 5092081"/>
              <a:gd name="connsiteY1333" fmla="*/ 3831790 h 5441486"/>
              <a:gd name="connsiteX1334" fmla="*/ 533550 w 5092081"/>
              <a:gd name="connsiteY1334" fmla="*/ 3830213 h 5441486"/>
              <a:gd name="connsiteX1335" fmla="*/ 539668 w 5092081"/>
              <a:gd name="connsiteY1335" fmla="*/ 3805382 h 5441486"/>
              <a:gd name="connsiteX1336" fmla="*/ 562305 w 5092081"/>
              <a:gd name="connsiteY1336" fmla="*/ 3786438 h 5441486"/>
              <a:gd name="connsiteX1337" fmla="*/ 554457 w 5092081"/>
              <a:gd name="connsiteY1337" fmla="*/ 3768386 h 5441486"/>
              <a:gd name="connsiteX1338" fmla="*/ 570573 w 5092081"/>
              <a:gd name="connsiteY1338" fmla="*/ 3752882 h 5441486"/>
              <a:gd name="connsiteX1339" fmla="*/ 544994 w 5092081"/>
              <a:gd name="connsiteY1339" fmla="*/ 3664759 h 5441486"/>
              <a:gd name="connsiteX1340" fmla="*/ 563568 w 5092081"/>
              <a:gd name="connsiteY1340" fmla="*/ 3658470 h 5441486"/>
              <a:gd name="connsiteX1341" fmla="*/ 571177 w 5092081"/>
              <a:gd name="connsiteY1341" fmla="*/ 3654458 h 5441486"/>
              <a:gd name="connsiteX1342" fmla="*/ 1368069 w 5092081"/>
              <a:gd name="connsiteY1342" fmla="*/ 3919732 h 5441486"/>
              <a:gd name="connsiteX1343" fmla="*/ 1298242 w 5092081"/>
              <a:gd name="connsiteY1343" fmla="*/ 3884908 h 5441486"/>
              <a:gd name="connsiteX1344" fmla="*/ 1282797 w 5092081"/>
              <a:gd name="connsiteY1344" fmla="*/ 3878137 h 5441486"/>
              <a:gd name="connsiteX1345" fmla="*/ 1336210 w 5092081"/>
              <a:gd name="connsiteY1345" fmla="*/ 3899078 h 5441486"/>
              <a:gd name="connsiteX1346" fmla="*/ 1615816 w 5092081"/>
              <a:gd name="connsiteY1346" fmla="*/ 4004248 h 5441486"/>
              <a:gd name="connsiteX1347" fmla="*/ 652792 w 5092081"/>
              <a:gd name="connsiteY1347" fmla="*/ 3561208 h 5441486"/>
              <a:gd name="connsiteX1348" fmla="*/ 682776 w 5092081"/>
              <a:gd name="connsiteY1348" fmla="*/ 3508610 h 5441486"/>
              <a:gd name="connsiteX1349" fmla="*/ 727462 w 5092081"/>
              <a:gd name="connsiteY1349" fmla="*/ 3496145 h 5441486"/>
              <a:gd name="connsiteX1350" fmla="*/ 743648 w 5092081"/>
              <a:gd name="connsiteY1350" fmla="*/ 3476517 h 5441486"/>
              <a:gd name="connsiteX1351" fmla="*/ 783867 w 5092081"/>
              <a:gd name="connsiteY1351" fmla="*/ 3455312 h 5441486"/>
              <a:gd name="connsiteX1352" fmla="*/ 797429 w 5092081"/>
              <a:gd name="connsiteY1352" fmla="*/ 3427139 h 5441486"/>
              <a:gd name="connsiteX1353" fmla="*/ 824674 w 5092081"/>
              <a:gd name="connsiteY1353" fmla="*/ 3408686 h 5441486"/>
              <a:gd name="connsiteX1354" fmla="*/ 863682 w 5092081"/>
              <a:gd name="connsiteY1354" fmla="*/ 3323301 h 5441486"/>
              <a:gd name="connsiteX1355" fmla="*/ 888873 w 5092081"/>
              <a:gd name="connsiteY1355" fmla="*/ 3317027 h 5441486"/>
              <a:gd name="connsiteX1356" fmla="*/ 899528 w 5092081"/>
              <a:gd name="connsiteY1356" fmla="*/ 3296810 h 5441486"/>
              <a:gd name="connsiteX1357" fmla="*/ 900925 w 5092081"/>
              <a:gd name="connsiteY1357" fmla="*/ 3314177 h 5441486"/>
              <a:gd name="connsiteX1358" fmla="*/ 976184 w 5092081"/>
              <a:gd name="connsiteY1358" fmla="*/ 3223694 h 5441486"/>
              <a:gd name="connsiteX1359" fmla="*/ 1006739 w 5092081"/>
              <a:gd name="connsiteY1359" fmla="*/ 3218680 h 5441486"/>
              <a:gd name="connsiteX1360" fmla="*/ 1020536 w 5092081"/>
              <a:gd name="connsiteY1360" fmla="*/ 3185711 h 5441486"/>
              <a:gd name="connsiteX1361" fmla="*/ 1095041 w 5092081"/>
              <a:gd name="connsiteY1361" fmla="*/ 3121320 h 5441486"/>
              <a:gd name="connsiteX1362" fmla="*/ 1103143 w 5092081"/>
              <a:gd name="connsiteY1362" fmla="*/ 3088434 h 5441486"/>
              <a:gd name="connsiteX1363" fmla="*/ 1150234 w 5092081"/>
              <a:gd name="connsiteY1363" fmla="*/ 3016305 h 5441486"/>
              <a:gd name="connsiteX1364" fmla="*/ 1206236 w 5092081"/>
              <a:gd name="connsiteY1364" fmla="*/ 2954078 h 5441486"/>
              <a:gd name="connsiteX1365" fmla="*/ 1297864 w 5092081"/>
              <a:gd name="connsiteY1365" fmla="*/ 2797153 h 5441486"/>
              <a:gd name="connsiteX1366" fmla="*/ 1320501 w 5092081"/>
              <a:gd name="connsiteY1366" fmla="*/ 2778210 h 5441486"/>
              <a:gd name="connsiteX1367" fmla="*/ 1336283 w 5092081"/>
              <a:gd name="connsiteY1367" fmla="*/ 2737188 h 5441486"/>
              <a:gd name="connsiteX1368" fmla="*/ 1339919 w 5092081"/>
              <a:gd name="connsiteY1368" fmla="*/ 2734199 h 5441486"/>
              <a:gd name="connsiteX1369" fmla="*/ 1382620 w 5092081"/>
              <a:gd name="connsiteY1369" fmla="*/ 2691151 h 5441486"/>
              <a:gd name="connsiteX1370" fmla="*/ 1352802 w 5092081"/>
              <a:gd name="connsiteY1370" fmla="*/ 2743078 h 5441486"/>
              <a:gd name="connsiteX1371" fmla="*/ 1374518 w 5092081"/>
              <a:gd name="connsiteY1371" fmla="*/ 2724036 h 5441486"/>
              <a:gd name="connsiteX1372" fmla="*/ 1494114 w 5092081"/>
              <a:gd name="connsiteY1372" fmla="*/ 2668574 h 5441486"/>
              <a:gd name="connsiteX1373" fmla="*/ 1582565 w 5092081"/>
              <a:gd name="connsiteY1373" fmla="*/ 2643546 h 5441486"/>
              <a:gd name="connsiteX1374" fmla="*/ 1723923 w 5092081"/>
              <a:gd name="connsiteY1374" fmla="*/ 2596683 h 5441486"/>
              <a:gd name="connsiteX1375" fmla="*/ 1755227 w 5092081"/>
              <a:gd name="connsiteY1375" fmla="*/ 2589245 h 5441486"/>
              <a:gd name="connsiteX1376" fmla="*/ 1755227 w 5092081"/>
              <a:gd name="connsiteY1376" fmla="*/ 2574446 h 5441486"/>
              <a:gd name="connsiteX1377" fmla="*/ 1683791 w 5092081"/>
              <a:gd name="connsiteY1377" fmla="*/ 2590700 h 5441486"/>
              <a:gd name="connsiteX1378" fmla="*/ 1266876 w 5092081"/>
              <a:gd name="connsiteY1378" fmla="*/ 2622758 h 5441486"/>
              <a:gd name="connsiteX1379" fmla="*/ 474633 w 5092081"/>
              <a:gd name="connsiteY1379" fmla="*/ 2285145 h 5441486"/>
              <a:gd name="connsiteX1380" fmla="*/ 408686 w 5092081"/>
              <a:gd name="connsiteY1380" fmla="*/ 2257980 h 5441486"/>
              <a:gd name="connsiteX1381" fmla="*/ 336314 w 5092081"/>
              <a:gd name="connsiteY1381" fmla="*/ 2063171 h 5441486"/>
              <a:gd name="connsiteX1382" fmla="*/ 301806 w 5092081"/>
              <a:gd name="connsiteY1382" fmla="*/ 1984880 h 5441486"/>
              <a:gd name="connsiteX1383" fmla="*/ 314203 w 5092081"/>
              <a:gd name="connsiteY1383" fmla="*/ 1947005 h 5441486"/>
              <a:gd name="connsiteX1384" fmla="*/ 322522 w 5092081"/>
              <a:gd name="connsiteY1384" fmla="*/ 1927692 h 5441486"/>
              <a:gd name="connsiteX1385" fmla="*/ 318631 w 5092081"/>
              <a:gd name="connsiteY1385" fmla="*/ 1876445 h 5441486"/>
              <a:gd name="connsiteX1386" fmla="*/ 255571 w 5092081"/>
              <a:gd name="connsiteY1386" fmla="*/ 1871356 h 5441486"/>
              <a:gd name="connsiteX1387" fmla="*/ 276397 w 5092081"/>
              <a:gd name="connsiteY1387" fmla="*/ 1836581 h 5441486"/>
              <a:gd name="connsiteX1388" fmla="*/ 293565 w 5092081"/>
              <a:gd name="connsiteY1388" fmla="*/ 1821077 h 5441486"/>
              <a:gd name="connsiteX1389" fmla="*/ 287756 w 5092081"/>
              <a:gd name="connsiteY1389" fmla="*/ 1791176 h 5441486"/>
              <a:gd name="connsiteX1390" fmla="*/ 280689 w 5092081"/>
              <a:gd name="connsiteY1390" fmla="*/ 1748201 h 5441486"/>
              <a:gd name="connsiteX1391" fmla="*/ 347817 w 5092081"/>
              <a:gd name="connsiteY1391" fmla="*/ 1734334 h 5441486"/>
              <a:gd name="connsiteX1392" fmla="*/ 325598 w 5092081"/>
              <a:gd name="connsiteY1392" fmla="*/ 1723565 h 5441486"/>
              <a:gd name="connsiteX1393" fmla="*/ 314914 w 5092081"/>
              <a:gd name="connsiteY1393" fmla="*/ 1720150 h 5441486"/>
              <a:gd name="connsiteX1394" fmla="*/ 319476 w 5092081"/>
              <a:gd name="connsiteY1394" fmla="*/ 1719672 h 5441486"/>
              <a:gd name="connsiteX1395" fmla="*/ 320809 w 5092081"/>
              <a:gd name="connsiteY1395" fmla="*/ 1704296 h 5441486"/>
              <a:gd name="connsiteX1396" fmla="*/ 320185 w 5092081"/>
              <a:gd name="connsiteY1396" fmla="*/ 1701386 h 5441486"/>
              <a:gd name="connsiteX1397" fmla="*/ 1215093 w 5092081"/>
              <a:gd name="connsiteY1397" fmla="*/ 1516958 h 5441486"/>
              <a:gd name="connsiteX1398" fmla="*/ 1203112 w 5092081"/>
              <a:gd name="connsiteY1398" fmla="*/ 1515683 h 5441486"/>
              <a:gd name="connsiteX1399" fmla="*/ 332735 w 5092081"/>
              <a:gd name="connsiteY1399" fmla="*/ 1698698 h 5441486"/>
              <a:gd name="connsiteX1400" fmla="*/ 320174 w 5092081"/>
              <a:gd name="connsiteY1400" fmla="*/ 1701335 h 5441486"/>
              <a:gd name="connsiteX1401" fmla="*/ 316893 w 5092081"/>
              <a:gd name="connsiteY1401" fmla="*/ 1686020 h 5441486"/>
              <a:gd name="connsiteX1402" fmla="*/ 299436 w 5092081"/>
              <a:gd name="connsiteY1402" fmla="*/ 1668948 h 5441486"/>
              <a:gd name="connsiteX1403" fmla="*/ 287035 w 5092081"/>
              <a:gd name="connsiteY1403" fmla="*/ 1658100 h 5441486"/>
              <a:gd name="connsiteX1404" fmla="*/ 323679 w 5092081"/>
              <a:gd name="connsiteY1404" fmla="*/ 1643428 h 5441486"/>
              <a:gd name="connsiteX1405" fmla="*/ 354101 w 5092081"/>
              <a:gd name="connsiteY1405" fmla="*/ 1631224 h 5441486"/>
              <a:gd name="connsiteX1406" fmla="*/ 383696 w 5092081"/>
              <a:gd name="connsiteY1406" fmla="*/ 1617931 h 5441486"/>
              <a:gd name="connsiteX1407" fmla="*/ 401138 w 5092081"/>
              <a:gd name="connsiteY1407" fmla="*/ 1613765 h 5441486"/>
              <a:gd name="connsiteX1408" fmla="*/ 372019 w 5092081"/>
              <a:gd name="connsiteY1408" fmla="*/ 1605728 h 5441486"/>
              <a:gd name="connsiteX1409" fmla="*/ 1262438 w 5092081"/>
              <a:gd name="connsiteY1409" fmla="*/ 1393890 h 5441486"/>
              <a:gd name="connsiteX1410" fmla="*/ 339637 w 5092081"/>
              <a:gd name="connsiteY1410" fmla="*/ 1589858 h 5441486"/>
              <a:gd name="connsiteX1411" fmla="*/ 885257 w 5092081"/>
              <a:gd name="connsiteY1411" fmla="*/ 1437110 h 5441486"/>
              <a:gd name="connsiteX1412" fmla="*/ 315068 w 5092081"/>
              <a:gd name="connsiteY1412" fmla="*/ 1566276 h 5441486"/>
              <a:gd name="connsiteX1413" fmla="*/ 303793 w 5092081"/>
              <a:gd name="connsiteY1413" fmla="*/ 1568919 h 5441486"/>
              <a:gd name="connsiteX1414" fmla="*/ 302345 w 5092081"/>
              <a:gd name="connsiteY1414" fmla="*/ 1563988 h 5441486"/>
              <a:gd name="connsiteX1415" fmla="*/ 324308 w 5092081"/>
              <a:gd name="connsiteY1415" fmla="*/ 1541062 h 5441486"/>
              <a:gd name="connsiteX1416" fmla="*/ 528320 w 5092081"/>
              <a:gd name="connsiteY1416" fmla="*/ 1462488 h 5441486"/>
              <a:gd name="connsiteX1417" fmla="*/ 634909 w 5092081"/>
              <a:gd name="connsiteY1417" fmla="*/ 1433314 h 5441486"/>
              <a:gd name="connsiteX1418" fmla="*/ 679875 w 5092081"/>
              <a:gd name="connsiteY1418" fmla="*/ 1422640 h 5441486"/>
              <a:gd name="connsiteX1419" fmla="*/ 777130 w 5092081"/>
              <a:gd name="connsiteY1419" fmla="*/ 1397092 h 5441486"/>
              <a:gd name="connsiteX1420" fmla="*/ 839303 w 5092081"/>
              <a:gd name="connsiteY1420" fmla="*/ 1380039 h 5441486"/>
              <a:gd name="connsiteX1421" fmla="*/ 898832 w 5092081"/>
              <a:gd name="connsiteY1421" fmla="*/ 1364811 h 5441486"/>
              <a:gd name="connsiteX1422" fmla="*/ 1025596 w 5092081"/>
              <a:gd name="connsiteY1422" fmla="*/ 1330345 h 5441486"/>
              <a:gd name="connsiteX1423" fmla="*/ 874354 w 5092081"/>
              <a:gd name="connsiteY1423" fmla="*/ 1370426 h 5441486"/>
              <a:gd name="connsiteX1424" fmla="*/ 839303 w 5092081"/>
              <a:gd name="connsiteY1424" fmla="*/ 1380039 h 5441486"/>
              <a:gd name="connsiteX1425" fmla="*/ 783421 w 5092081"/>
              <a:gd name="connsiteY1425" fmla="*/ 1394334 h 5441486"/>
              <a:gd name="connsiteX1426" fmla="*/ 654598 w 5092081"/>
              <a:gd name="connsiteY1426" fmla="*/ 1427925 h 5441486"/>
              <a:gd name="connsiteX1427" fmla="*/ 634909 w 5092081"/>
              <a:gd name="connsiteY1427" fmla="*/ 1433314 h 5441486"/>
              <a:gd name="connsiteX1428" fmla="*/ 596610 w 5092081"/>
              <a:gd name="connsiteY1428" fmla="*/ 1442406 h 5441486"/>
              <a:gd name="connsiteX1429" fmla="*/ 528147 w 5092081"/>
              <a:gd name="connsiteY1429" fmla="*/ 1445942 h 5441486"/>
              <a:gd name="connsiteX1430" fmla="*/ 561964 w 5092081"/>
              <a:gd name="connsiteY1430" fmla="*/ 1419071 h 5441486"/>
              <a:gd name="connsiteX1431" fmla="*/ 626405 w 5092081"/>
              <a:gd name="connsiteY1431" fmla="*/ 1389847 h 5441486"/>
              <a:gd name="connsiteX1432" fmla="*/ 215717 w 5092081"/>
              <a:gd name="connsiteY1432" fmla="*/ 1460310 h 5441486"/>
              <a:gd name="connsiteX1433" fmla="*/ 262021 w 5092081"/>
              <a:gd name="connsiteY1433" fmla="*/ 1423877 h 5441486"/>
              <a:gd name="connsiteX1434" fmla="*/ 881467 w 5092081"/>
              <a:gd name="connsiteY1434" fmla="*/ 1232511 h 5441486"/>
              <a:gd name="connsiteX1435" fmla="*/ 979396 w 5092081"/>
              <a:gd name="connsiteY1435" fmla="*/ 1203508 h 5441486"/>
              <a:gd name="connsiteX1436" fmla="*/ 986736 w 5092081"/>
              <a:gd name="connsiteY1436" fmla="*/ 1201535 h 5441486"/>
              <a:gd name="connsiteX1437" fmla="*/ 1243172 w 5092081"/>
              <a:gd name="connsiteY1437" fmla="*/ 1132691 h 5441486"/>
              <a:gd name="connsiteX1438" fmla="*/ 1313769 w 5092081"/>
              <a:gd name="connsiteY1438" fmla="*/ 1104764 h 5441486"/>
              <a:gd name="connsiteX1439" fmla="*/ 1340404 w 5092081"/>
              <a:gd name="connsiteY1439" fmla="*/ 1094642 h 5441486"/>
              <a:gd name="connsiteX1440" fmla="*/ 1371956 w 5092081"/>
              <a:gd name="connsiteY1440" fmla="*/ 1084747 h 5441486"/>
              <a:gd name="connsiteX1441" fmla="*/ 1477997 w 5092081"/>
              <a:gd name="connsiteY1441" fmla="*/ 1044906 h 5441486"/>
              <a:gd name="connsiteX1442" fmla="*/ 829106 w 5092081"/>
              <a:gd name="connsiteY1442" fmla="*/ 1211102 h 5441486"/>
              <a:gd name="connsiteX1443" fmla="*/ 765257 w 5092081"/>
              <a:gd name="connsiteY1443" fmla="*/ 1228970 h 5441486"/>
              <a:gd name="connsiteX1444" fmla="*/ 752672 w 5092081"/>
              <a:gd name="connsiteY1444" fmla="*/ 1231567 h 5441486"/>
              <a:gd name="connsiteX1445" fmla="*/ 534111 w 5092081"/>
              <a:gd name="connsiteY1445" fmla="*/ 1290012 h 5441486"/>
              <a:gd name="connsiteX1446" fmla="*/ 749306 w 5092081"/>
              <a:gd name="connsiteY1446" fmla="*/ 1233434 h 5441486"/>
              <a:gd name="connsiteX1447" fmla="*/ 765257 w 5092081"/>
              <a:gd name="connsiteY1447" fmla="*/ 1228970 h 5441486"/>
              <a:gd name="connsiteX1448" fmla="*/ 871256 w 5092081"/>
              <a:gd name="connsiteY1448" fmla="*/ 1207090 h 5441486"/>
              <a:gd name="connsiteX1449" fmla="*/ 951539 w 5092081"/>
              <a:gd name="connsiteY1449" fmla="*/ 1190774 h 5441486"/>
              <a:gd name="connsiteX1450" fmla="*/ 897228 w 5092081"/>
              <a:gd name="connsiteY1450" fmla="*/ 1204679 h 5441486"/>
              <a:gd name="connsiteX1451" fmla="*/ 286501 w 5092081"/>
              <a:gd name="connsiteY1451" fmla="*/ 1347351 h 5441486"/>
              <a:gd name="connsiteX1452" fmla="*/ 1509744 w 5092081"/>
              <a:gd name="connsiteY1452" fmla="*/ 916048 h 5441486"/>
              <a:gd name="connsiteX1453" fmla="*/ 369475 w 5092081"/>
              <a:gd name="connsiteY1453" fmla="*/ 1280949 h 5441486"/>
              <a:gd name="connsiteX1454" fmla="*/ 608312 w 5092081"/>
              <a:gd name="connsiteY1454" fmla="*/ 1179670 h 5441486"/>
              <a:gd name="connsiteX1455" fmla="*/ 775846 w 5092081"/>
              <a:gd name="connsiteY1455" fmla="*/ 1099682 h 5441486"/>
              <a:gd name="connsiteX1456" fmla="*/ 1031435 w 5092081"/>
              <a:gd name="connsiteY1456" fmla="*/ 999457 h 5441486"/>
              <a:gd name="connsiteX1457" fmla="*/ 1283343 w 5092081"/>
              <a:gd name="connsiteY1457" fmla="*/ 861779 h 5441486"/>
              <a:gd name="connsiteX1458" fmla="*/ 1376894 w 5092081"/>
              <a:gd name="connsiteY1458" fmla="*/ 803716 h 5441486"/>
              <a:gd name="connsiteX1459" fmla="*/ 1705308 w 5092081"/>
              <a:gd name="connsiteY1459" fmla="*/ 548408 h 5441486"/>
              <a:gd name="connsiteX1460" fmla="*/ 1711171 w 5092081"/>
              <a:gd name="connsiteY1460" fmla="*/ 574514 h 5441486"/>
              <a:gd name="connsiteX1461" fmla="*/ 1788817 w 5092081"/>
              <a:gd name="connsiteY1461" fmla="*/ 497371 h 5441486"/>
              <a:gd name="connsiteX1462" fmla="*/ 1889909 w 5092081"/>
              <a:gd name="connsiteY1462" fmla="*/ 444073 h 5441486"/>
              <a:gd name="connsiteX1463" fmla="*/ 1871810 w 5092081"/>
              <a:gd name="connsiteY1463" fmla="*/ 467631 h 5441486"/>
              <a:gd name="connsiteX1464" fmla="*/ 1891306 w 5092081"/>
              <a:gd name="connsiteY1464" fmla="*/ 461439 h 5441486"/>
              <a:gd name="connsiteX1465" fmla="*/ 1900381 w 5092081"/>
              <a:gd name="connsiteY1465" fmla="*/ 470669 h 5441486"/>
              <a:gd name="connsiteX1466" fmla="*/ 1961088 w 5092081"/>
              <a:gd name="connsiteY1466" fmla="*/ 439247 h 5441486"/>
              <a:gd name="connsiteX1467" fmla="*/ 2292750 w 5092081"/>
              <a:gd name="connsiteY1467" fmla="*/ 329205 h 5441486"/>
              <a:gd name="connsiteX1468" fmla="*/ 2285236 w 5092081"/>
              <a:gd name="connsiteY1468" fmla="*/ 336670 h 5441486"/>
              <a:gd name="connsiteX1469" fmla="*/ 2967635 w 5092081"/>
              <a:gd name="connsiteY1469" fmla="*/ 162004 h 5441486"/>
              <a:gd name="connsiteX1470" fmla="*/ 3380473 w 5092081"/>
              <a:gd name="connsiteY1470" fmla="*/ 56464 h 5441486"/>
              <a:gd name="connsiteX1471" fmla="*/ 3455881 w 5092081"/>
              <a:gd name="connsiteY1471" fmla="*/ 38313 h 5441486"/>
              <a:gd name="connsiteX1472" fmla="*/ 3377496 w 5092081"/>
              <a:gd name="connsiteY1472" fmla="*/ 68544 h 5441486"/>
              <a:gd name="connsiteX1473" fmla="*/ 3365279 w 5092081"/>
              <a:gd name="connsiteY1473" fmla="*/ 72066 h 5441486"/>
              <a:gd name="connsiteX1474" fmla="*/ 3320758 w 5092081"/>
              <a:gd name="connsiteY1474" fmla="*/ 83860 h 5441486"/>
              <a:gd name="connsiteX1475" fmla="*/ 3289045 w 5092081"/>
              <a:gd name="connsiteY1475" fmla="*/ 93572 h 5441486"/>
              <a:gd name="connsiteX1476" fmla="*/ 3276993 w 5092081"/>
              <a:gd name="connsiteY1476" fmla="*/ 96423 h 5441486"/>
              <a:gd name="connsiteX1477" fmla="*/ 3188542 w 5092081"/>
              <a:gd name="connsiteY1477" fmla="*/ 121450 h 5441486"/>
              <a:gd name="connsiteX1478" fmla="*/ 3157986 w 5092081"/>
              <a:gd name="connsiteY1478" fmla="*/ 126465 h 5441486"/>
              <a:gd name="connsiteX1479" fmla="*/ 3145934 w 5092081"/>
              <a:gd name="connsiteY1479" fmla="*/ 129315 h 5441486"/>
              <a:gd name="connsiteX1480" fmla="*/ 3157986 w 5092081"/>
              <a:gd name="connsiteY1480" fmla="*/ 126465 h 5441486"/>
              <a:gd name="connsiteX1481" fmla="*/ 3188542 w 5092081"/>
              <a:gd name="connsiteY1481" fmla="*/ 121450 h 5441486"/>
              <a:gd name="connsiteX1482" fmla="*/ 3269479 w 5092081"/>
              <a:gd name="connsiteY1482" fmla="*/ 103888 h 5441486"/>
              <a:gd name="connsiteX1483" fmla="*/ 3198539 w 5092081"/>
              <a:gd name="connsiteY1483" fmla="*/ 130779 h 5441486"/>
              <a:gd name="connsiteX1484" fmla="*/ 3159382 w 5092081"/>
              <a:gd name="connsiteY1484" fmla="*/ 143832 h 5441486"/>
              <a:gd name="connsiteX1485" fmla="*/ 3433481 w 5092081"/>
              <a:gd name="connsiteY1485" fmla="*/ 79321 h 5441486"/>
              <a:gd name="connsiteX1486" fmla="*/ 3419445 w 5092081"/>
              <a:gd name="connsiteY1486" fmla="*/ 90225 h 5441486"/>
              <a:gd name="connsiteX1487" fmla="*/ 3512269 w 5092081"/>
              <a:gd name="connsiteY1487" fmla="*/ 70483 h 5441486"/>
              <a:gd name="connsiteX1488" fmla="*/ 3600720 w 5092081"/>
              <a:gd name="connsiteY1488" fmla="*/ 45455 h 5441486"/>
              <a:gd name="connsiteX1489" fmla="*/ 3775545 w 5092081"/>
              <a:gd name="connsiteY1489" fmla="*/ 0 h 54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</a:cxnLst>
            <a:rect l="l" t="t" r="r" b="b"/>
            <a:pathLst>
              <a:path w="5092081" h="5441486">
                <a:moveTo>
                  <a:pt x="1798453" y="5375421"/>
                </a:moveTo>
                <a:lnTo>
                  <a:pt x="1676755" y="5388677"/>
                </a:lnTo>
                <a:cubicBezTo>
                  <a:pt x="1388707" y="5419832"/>
                  <a:pt x="1156699" y="5443552"/>
                  <a:pt x="1150505" y="5441344"/>
                </a:cubicBezTo>
                <a:cubicBezTo>
                  <a:pt x="1146730" y="5439392"/>
                  <a:pt x="1406143" y="5413586"/>
                  <a:pt x="1731937" y="5381878"/>
                </a:cubicBezTo>
                <a:close/>
                <a:moveTo>
                  <a:pt x="1160295" y="5337579"/>
                </a:moveTo>
                <a:cubicBezTo>
                  <a:pt x="1159418" y="5337928"/>
                  <a:pt x="1158801" y="5338572"/>
                  <a:pt x="1158553" y="5339579"/>
                </a:cubicBezTo>
                <a:cubicBezTo>
                  <a:pt x="1158553" y="5339579"/>
                  <a:pt x="1165479" y="5357534"/>
                  <a:pt x="1179444" y="5350755"/>
                </a:cubicBezTo>
                <a:cubicBezTo>
                  <a:pt x="1185296" y="5347159"/>
                  <a:pt x="1166431" y="5335133"/>
                  <a:pt x="1160295" y="5337579"/>
                </a:cubicBezTo>
                <a:close/>
                <a:moveTo>
                  <a:pt x="1270117" y="5312877"/>
                </a:moveTo>
                <a:cubicBezTo>
                  <a:pt x="1265578" y="5308262"/>
                  <a:pt x="1257899" y="5316399"/>
                  <a:pt x="1257899" y="5316399"/>
                </a:cubicBezTo>
                <a:cubicBezTo>
                  <a:pt x="1244004" y="5319053"/>
                  <a:pt x="1238434" y="5320785"/>
                  <a:pt x="1237742" y="5321734"/>
                </a:cubicBezTo>
                <a:cubicBezTo>
                  <a:pt x="1235667" y="5324580"/>
                  <a:pt x="1277490" y="5320377"/>
                  <a:pt x="1270117" y="5312877"/>
                </a:cubicBezTo>
                <a:close/>
                <a:moveTo>
                  <a:pt x="2991324" y="5256774"/>
                </a:moveTo>
                <a:cubicBezTo>
                  <a:pt x="2999077" y="5256524"/>
                  <a:pt x="3003074" y="5256677"/>
                  <a:pt x="3002927" y="5257274"/>
                </a:cubicBezTo>
                <a:cubicBezTo>
                  <a:pt x="3002369" y="5259540"/>
                  <a:pt x="2413135" y="5315851"/>
                  <a:pt x="1899454" y="5365615"/>
                </a:cubicBezTo>
                <a:lnTo>
                  <a:pt x="1798453" y="5375421"/>
                </a:lnTo>
                <a:lnTo>
                  <a:pt x="1824661" y="5372566"/>
                </a:lnTo>
                <a:cubicBezTo>
                  <a:pt x="1975667" y="5356006"/>
                  <a:pt x="2133609" y="5338359"/>
                  <a:pt x="2277265" y="5321935"/>
                </a:cubicBezTo>
                <a:lnTo>
                  <a:pt x="2390827" y="5308836"/>
                </a:lnTo>
                <a:lnTo>
                  <a:pt x="2409969" y="5307039"/>
                </a:lnTo>
                <a:cubicBezTo>
                  <a:pt x="2698768" y="5280045"/>
                  <a:pt x="2937054" y="5258528"/>
                  <a:pt x="2991324" y="5256774"/>
                </a:cubicBezTo>
                <a:close/>
                <a:moveTo>
                  <a:pt x="2099305" y="5256446"/>
                </a:moveTo>
                <a:cubicBezTo>
                  <a:pt x="2091791" y="5263911"/>
                  <a:pt x="2080731" y="5262735"/>
                  <a:pt x="2068750" y="5261461"/>
                </a:cubicBezTo>
                <a:cubicBezTo>
                  <a:pt x="2075271" y="5258022"/>
                  <a:pt x="2082716" y="5254681"/>
                  <a:pt x="2099305" y="5256446"/>
                </a:cubicBezTo>
                <a:close/>
                <a:moveTo>
                  <a:pt x="2104580" y="5252789"/>
                </a:moveTo>
                <a:cubicBezTo>
                  <a:pt x="2107605" y="5252508"/>
                  <a:pt x="2111983" y="5252973"/>
                  <a:pt x="2117974" y="5253611"/>
                </a:cubicBezTo>
                <a:cubicBezTo>
                  <a:pt x="2116817" y="5258308"/>
                  <a:pt x="2104835" y="5257034"/>
                  <a:pt x="2099305" y="5256446"/>
                </a:cubicBezTo>
                <a:cubicBezTo>
                  <a:pt x="2099884" y="5254097"/>
                  <a:pt x="2101556" y="5253069"/>
                  <a:pt x="2104580" y="5252789"/>
                </a:cubicBezTo>
                <a:close/>
                <a:moveTo>
                  <a:pt x="2148529" y="5248596"/>
                </a:moveTo>
                <a:cubicBezTo>
                  <a:pt x="2140094" y="5255963"/>
                  <a:pt x="2129033" y="5254787"/>
                  <a:pt x="2117974" y="5253611"/>
                </a:cubicBezTo>
                <a:cubicBezTo>
                  <a:pt x="2124496" y="5250172"/>
                  <a:pt x="2131018" y="5246733"/>
                  <a:pt x="2148529" y="5248596"/>
                </a:cubicBezTo>
                <a:close/>
                <a:moveTo>
                  <a:pt x="2179085" y="5243581"/>
                </a:moveTo>
                <a:cubicBezTo>
                  <a:pt x="2171571" y="5251047"/>
                  <a:pt x="2159589" y="5249772"/>
                  <a:pt x="2148529" y="5248596"/>
                </a:cubicBezTo>
                <a:cubicBezTo>
                  <a:pt x="2155052" y="5245157"/>
                  <a:pt x="2161574" y="5241718"/>
                  <a:pt x="2179085" y="5243581"/>
                </a:cubicBezTo>
                <a:close/>
                <a:moveTo>
                  <a:pt x="2184245" y="5239912"/>
                </a:moveTo>
                <a:cubicBezTo>
                  <a:pt x="2187155" y="5239618"/>
                  <a:pt x="2191303" y="5240059"/>
                  <a:pt x="2196833" y="5240648"/>
                </a:cubicBezTo>
                <a:cubicBezTo>
                  <a:pt x="2195675" y="5245346"/>
                  <a:pt x="2184615" y="5244170"/>
                  <a:pt x="2179085" y="5243581"/>
                </a:cubicBezTo>
                <a:cubicBezTo>
                  <a:pt x="2179663" y="5241232"/>
                  <a:pt x="2181335" y="5240205"/>
                  <a:pt x="2184245" y="5239912"/>
                </a:cubicBezTo>
                <a:close/>
                <a:moveTo>
                  <a:pt x="2201618" y="5237541"/>
                </a:moveTo>
                <a:cubicBezTo>
                  <a:pt x="2204046" y="5237283"/>
                  <a:pt x="2207041" y="5237602"/>
                  <a:pt x="2209806" y="5237895"/>
                </a:cubicBezTo>
                <a:cubicBezTo>
                  <a:pt x="2208814" y="5241922"/>
                  <a:pt x="2203284" y="5241334"/>
                  <a:pt x="2196833" y="5240648"/>
                </a:cubicBezTo>
                <a:cubicBezTo>
                  <a:pt x="2197328" y="5238634"/>
                  <a:pt x="2199190" y="5237799"/>
                  <a:pt x="2201618" y="5237541"/>
                </a:cubicBezTo>
                <a:close/>
                <a:moveTo>
                  <a:pt x="2214822" y="5234813"/>
                </a:moveTo>
                <a:cubicBezTo>
                  <a:pt x="2217710" y="5234604"/>
                  <a:pt x="2221858" y="5235045"/>
                  <a:pt x="2227388" y="5235634"/>
                </a:cubicBezTo>
                <a:cubicBezTo>
                  <a:pt x="2226396" y="5239660"/>
                  <a:pt x="2215335" y="5238484"/>
                  <a:pt x="2209806" y="5237895"/>
                </a:cubicBezTo>
                <a:cubicBezTo>
                  <a:pt x="2210302" y="5235882"/>
                  <a:pt x="2211932" y="5235023"/>
                  <a:pt x="2214822" y="5234813"/>
                </a:cubicBezTo>
                <a:close/>
                <a:moveTo>
                  <a:pt x="2231827" y="5232490"/>
                </a:moveTo>
                <a:cubicBezTo>
                  <a:pt x="2234140" y="5232219"/>
                  <a:pt x="2237136" y="5232538"/>
                  <a:pt x="2240361" y="5232882"/>
                </a:cubicBezTo>
                <a:cubicBezTo>
                  <a:pt x="2232917" y="5236222"/>
                  <a:pt x="2232917" y="5236222"/>
                  <a:pt x="2227388" y="5235634"/>
                </a:cubicBezTo>
                <a:cubicBezTo>
                  <a:pt x="2227884" y="5233620"/>
                  <a:pt x="2229514" y="5232761"/>
                  <a:pt x="2231827" y="5232490"/>
                </a:cubicBezTo>
                <a:close/>
                <a:moveTo>
                  <a:pt x="2245377" y="5229799"/>
                </a:moveTo>
                <a:cubicBezTo>
                  <a:pt x="2248265" y="5229589"/>
                  <a:pt x="2252413" y="5230030"/>
                  <a:pt x="2257943" y="5230619"/>
                </a:cubicBezTo>
                <a:cubicBezTo>
                  <a:pt x="2251421" y="5234058"/>
                  <a:pt x="2245891" y="5233470"/>
                  <a:pt x="2240361" y="5232882"/>
                </a:cubicBezTo>
                <a:cubicBezTo>
                  <a:pt x="2240857" y="5230868"/>
                  <a:pt x="2242488" y="5230008"/>
                  <a:pt x="2245377" y="5229799"/>
                </a:cubicBezTo>
                <a:close/>
                <a:moveTo>
                  <a:pt x="2260454" y="5226667"/>
                </a:moveTo>
                <a:cubicBezTo>
                  <a:pt x="2262097" y="5226240"/>
                  <a:pt x="2265091" y="5226558"/>
                  <a:pt x="2271082" y="5227195"/>
                </a:cubicBezTo>
                <a:cubicBezTo>
                  <a:pt x="2263473" y="5231207"/>
                  <a:pt x="2263473" y="5231207"/>
                  <a:pt x="2257943" y="5230619"/>
                </a:cubicBezTo>
                <a:cubicBezTo>
                  <a:pt x="2258522" y="5228270"/>
                  <a:pt x="2258811" y="5227096"/>
                  <a:pt x="2260454" y="5226667"/>
                </a:cubicBezTo>
                <a:close/>
                <a:moveTo>
                  <a:pt x="2298894" y="5226030"/>
                </a:moveTo>
                <a:lnTo>
                  <a:pt x="2298386" y="5226742"/>
                </a:lnTo>
                <a:lnTo>
                  <a:pt x="2297979" y="5227313"/>
                </a:lnTo>
                <a:close/>
                <a:moveTo>
                  <a:pt x="2301637" y="5222181"/>
                </a:moveTo>
                <a:lnTo>
                  <a:pt x="2298894" y="5226030"/>
                </a:lnTo>
                <a:lnTo>
                  <a:pt x="2300418" y="5223891"/>
                </a:lnTo>
                <a:close/>
                <a:moveTo>
                  <a:pt x="2550981" y="5154944"/>
                </a:moveTo>
                <a:lnTo>
                  <a:pt x="2550427" y="5155407"/>
                </a:lnTo>
                <a:lnTo>
                  <a:pt x="2550825" y="5155074"/>
                </a:lnTo>
                <a:close/>
                <a:moveTo>
                  <a:pt x="2553046" y="5153216"/>
                </a:moveTo>
                <a:lnTo>
                  <a:pt x="2550981" y="5154944"/>
                </a:lnTo>
                <a:lnTo>
                  <a:pt x="2551886" y="5154186"/>
                </a:lnTo>
                <a:close/>
                <a:moveTo>
                  <a:pt x="2560375" y="5147083"/>
                </a:moveTo>
                <a:lnTo>
                  <a:pt x="2553046" y="5153216"/>
                </a:lnTo>
                <a:lnTo>
                  <a:pt x="2553876" y="5152521"/>
                </a:lnTo>
                <a:close/>
                <a:moveTo>
                  <a:pt x="1347659" y="5145250"/>
                </a:moveTo>
                <a:lnTo>
                  <a:pt x="1349569" y="5145811"/>
                </a:lnTo>
                <a:lnTo>
                  <a:pt x="1352668" y="5146722"/>
                </a:lnTo>
                <a:close/>
                <a:moveTo>
                  <a:pt x="2563064" y="5144994"/>
                </a:moveTo>
                <a:lnTo>
                  <a:pt x="2560375" y="5147083"/>
                </a:lnTo>
                <a:lnTo>
                  <a:pt x="2562349" y="5145549"/>
                </a:lnTo>
                <a:close/>
                <a:moveTo>
                  <a:pt x="1343367" y="5143989"/>
                </a:moveTo>
                <a:lnTo>
                  <a:pt x="1344400" y="5144292"/>
                </a:lnTo>
                <a:lnTo>
                  <a:pt x="1347659" y="5145250"/>
                </a:lnTo>
                <a:lnTo>
                  <a:pt x="1346338" y="5144862"/>
                </a:lnTo>
                <a:close/>
                <a:moveTo>
                  <a:pt x="2564894" y="5143572"/>
                </a:moveTo>
                <a:lnTo>
                  <a:pt x="2563064" y="5144994"/>
                </a:lnTo>
                <a:lnTo>
                  <a:pt x="2564405" y="5143952"/>
                </a:lnTo>
                <a:close/>
                <a:moveTo>
                  <a:pt x="2566297" y="5142482"/>
                </a:moveTo>
                <a:lnTo>
                  <a:pt x="2564894" y="5143572"/>
                </a:lnTo>
                <a:lnTo>
                  <a:pt x="2565638" y="5142993"/>
                </a:lnTo>
                <a:close/>
                <a:moveTo>
                  <a:pt x="1242921" y="5139180"/>
                </a:moveTo>
                <a:cubicBezTo>
                  <a:pt x="1241764" y="5143878"/>
                  <a:pt x="1230704" y="5142702"/>
                  <a:pt x="1230704" y="5142702"/>
                </a:cubicBezTo>
                <a:cubicBezTo>
                  <a:pt x="1229091" y="5142531"/>
                  <a:pt x="1229049" y="5142225"/>
                  <a:pt x="1229891" y="5141862"/>
                </a:cubicBezTo>
                <a:cubicBezTo>
                  <a:pt x="1232420" y="5140775"/>
                  <a:pt x="1242921" y="5139180"/>
                  <a:pt x="1242921" y="5139180"/>
                </a:cubicBezTo>
                <a:close/>
                <a:moveTo>
                  <a:pt x="2585348" y="4998176"/>
                </a:moveTo>
                <a:cubicBezTo>
                  <a:pt x="2550768" y="4998713"/>
                  <a:pt x="2490728" y="5003790"/>
                  <a:pt x="2495743" y="5000708"/>
                </a:cubicBezTo>
                <a:cubicBezTo>
                  <a:pt x="2477004" y="5007667"/>
                  <a:pt x="2612392" y="5009035"/>
                  <a:pt x="2608090" y="4999624"/>
                </a:cubicBezTo>
                <a:cubicBezTo>
                  <a:pt x="2605573" y="4998323"/>
                  <a:pt x="2596875" y="4997998"/>
                  <a:pt x="2585348" y="4998176"/>
                </a:cubicBezTo>
                <a:close/>
                <a:moveTo>
                  <a:pt x="3670309" y="4981714"/>
                </a:moveTo>
                <a:lnTo>
                  <a:pt x="3672719" y="4982422"/>
                </a:lnTo>
                <a:lnTo>
                  <a:pt x="3673280" y="4982587"/>
                </a:lnTo>
                <a:lnTo>
                  <a:pt x="3674579" y="4982968"/>
                </a:lnTo>
                <a:lnTo>
                  <a:pt x="3679610" y="4984446"/>
                </a:lnTo>
                <a:lnTo>
                  <a:pt x="3676509" y="4983535"/>
                </a:lnTo>
                <a:lnTo>
                  <a:pt x="3674579" y="4982968"/>
                </a:lnTo>
                <a:lnTo>
                  <a:pt x="3672719" y="4982422"/>
                </a:lnTo>
                <a:lnTo>
                  <a:pt x="3671342" y="4982017"/>
                </a:lnTo>
                <a:close/>
                <a:moveTo>
                  <a:pt x="2139136" y="4979664"/>
                </a:moveTo>
                <a:lnTo>
                  <a:pt x="2140581" y="4979685"/>
                </a:lnTo>
                <a:lnTo>
                  <a:pt x="2140471" y="4979717"/>
                </a:lnTo>
                <a:cubicBezTo>
                  <a:pt x="2136775" y="4979841"/>
                  <a:pt x="2135151" y="4979857"/>
                  <a:pt x="2135096" y="4979827"/>
                </a:cubicBezTo>
                <a:cubicBezTo>
                  <a:pt x="2135042" y="4979798"/>
                  <a:pt x="2136555" y="4979722"/>
                  <a:pt x="2139136" y="4979664"/>
                </a:cubicBezTo>
                <a:close/>
                <a:moveTo>
                  <a:pt x="2618007" y="4951594"/>
                </a:moveTo>
                <a:cubicBezTo>
                  <a:pt x="2617936" y="4951522"/>
                  <a:pt x="2616589" y="4951651"/>
                  <a:pt x="2614125" y="4951956"/>
                </a:cubicBezTo>
                <a:lnTo>
                  <a:pt x="2613680" y="4952015"/>
                </a:lnTo>
                <a:lnTo>
                  <a:pt x="2433636" y="4969536"/>
                </a:lnTo>
                <a:cubicBezTo>
                  <a:pt x="2429540" y="4966001"/>
                  <a:pt x="2293370" y="4997579"/>
                  <a:pt x="2290084" y="4999942"/>
                </a:cubicBezTo>
                <a:cubicBezTo>
                  <a:pt x="2289126" y="5000631"/>
                  <a:pt x="2540041" y="4962214"/>
                  <a:pt x="2603546" y="4953373"/>
                </a:cubicBezTo>
                <a:lnTo>
                  <a:pt x="2613680" y="4952015"/>
                </a:lnTo>
                <a:close/>
                <a:moveTo>
                  <a:pt x="3986968" y="4908776"/>
                </a:moveTo>
                <a:cubicBezTo>
                  <a:pt x="3982610" y="4910720"/>
                  <a:pt x="3937873" y="4921350"/>
                  <a:pt x="3922232" y="4924852"/>
                </a:cubicBezTo>
                <a:cubicBezTo>
                  <a:pt x="3867407" y="4936239"/>
                  <a:pt x="3815207" y="4956169"/>
                  <a:pt x="3764990" y="4968045"/>
                </a:cubicBezTo>
                <a:cubicBezTo>
                  <a:pt x="3678618" y="4988473"/>
                  <a:pt x="3790015" y="4962443"/>
                  <a:pt x="3801005" y="4967744"/>
                </a:cubicBezTo>
                <a:cubicBezTo>
                  <a:pt x="3816603" y="4973535"/>
                  <a:pt x="3768300" y="4981483"/>
                  <a:pt x="3755326" y="4984236"/>
                </a:cubicBezTo>
                <a:cubicBezTo>
                  <a:pt x="3730301" y="4989839"/>
                  <a:pt x="3700738" y="4990826"/>
                  <a:pt x="3694215" y="4994265"/>
                </a:cubicBezTo>
                <a:cubicBezTo>
                  <a:pt x="3688685" y="4993677"/>
                  <a:pt x="3692066" y="5002990"/>
                  <a:pt x="3698589" y="4999551"/>
                </a:cubicBezTo>
                <a:cubicBezTo>
                  <a:pt x="3623275" y="5021155"/>
                  <a:pt x="3525914" y="5036282"/>
                  <a:pt x="3420943" y="5055420"/>
                </a:cubicBezTo>
                <a:cubicBezTo>
                  <a:pt x="3237279" y="5086849"/>
                  <a:pt x="3058910" y="5123663"/>
                  <a:pt x="2867803" y="5158433"/>
                </a:cubicBezTo>
                <a:cubicBezTo>
                  <a:pt x="2782423" y="5174835"/>
                  <a:pt x="2633687" y="5206536"/>
                  <a:pt x="2559033" y="5198595"/>
                </a:cubicBezTo>
                <a:cubicBezTo>
                  <a:pt x="2591738" y="5184855"/>
                  <a:pt x="2638813" y="5185730"/>
                  <a:pt x="2671518" y="5171990"/>
                </a:cubicBezTo>
                <a:cubicBezTo>
                  <a:pt x="2654007" y="5170128"/>
                  <a:pt x="2536913" y="5196242"/>
                  <a:pt x="2529066" y="5178189"/>
                </a:cubicBezTo>
                <a:cubicBezTo>
                  <a:pt x="2529066" y="5178189"/>
                  <a:pt x="2547570" y="5176024"/>
                  <a:pt x="2548562" y="5171998"/>
                </a:cubicBezTo>
                <a:cubicBezTo>
                  <a:pt x="2602394" y="5164638"/>
                  <a:pt x="2665584" y="5150009"/>
                  <a:pt x="2708357" y="5141473"/>
                </a:cubicBezTo>
                <a:lnTo>
                  <a:pt x="3254975" y="5041898"/>
                </a:lnTo>
                <a:cubicBezTo>
                  <a:pt x="3482403" y="4997906"/>
                  <a:pt x="3702318" y="4961379"/>
                  <a:pt x="3936198" y="4918073"/>
                </a:cubicBezTo>
                <a:cubicBezTo>
                  <a:pt x="3977662" y="4909570"/>
                  <a:pt x="3989583" y="4907610"/>
                  <a:pt x="3986968" y="4908776"/>
                </a:cubicBezTo>
                <a:close/>
                <a:moveTo>
                  <a:pt x="2218282" y="4859827"/>
                </a:moveTo>
                <a:lnTo>
                  <a:pt x="2247273" y="4859858"/>
                </a:lnTo>
                <a:lnTo>
                  <a:pt x="2246628" y="4863038"/>
                </a:lnTo>
                <a:lnTo>
                  <a:pt x="2133606" y="4866957"/>
                </a:lnTo>
                <a:cubicBezTo>
                  <a:pt x="2136950" y="4864903"/>
                  <a:pt x="2177126" y="4861236"/>
                  <a:pt x="2218282" y="4859827"/>
                </a:cubicBezTo>
                <a:close/>
                <a:moveTo>
                  <a:pt x="1291338" y="4843820"/>
                </a:moveTo>
                <a:lnTo>
                  <a:pt x="1233591" y="4854407"/>
                </a:lnTo>
                <a:cubicBezTo>
                  <a:pt x="981134" y="4900738"/>
                  <a:pt x="645080" y="4962848"/>
                  <a:pt x="646149" y="4962336"/>
                </a:cubicBezTo>
                <a:cubicBezTo>
                  <a:pt x="649353" y="4960800"/>
                  <a:pt x="992889" y="4897489"/>
                  <a:pt x="1250921" y="4851067"/>
                </a:cubicBezTo>
                <a:close/>
                <a:moveTo>
                  <a:pt x="1525421" y="4803261"/>
                </a:moveTo>
                <a:lnTo>
                  <a:pt x="1515104" y="4804776"/>
                </a:lnTo>
                <a:cubicBezTo>
                  <a:pt x="1484832" y="4809512"/>
                  <a:pt x="1414092" y="4821878"/>
                  <a:pt x="1325340" y="4837725"/>
                </a:cubicBezTo>
                <a:lnTo>
                  <a:pt x="1291338" y="4843820"/>
                </a:lnTo>
                <a:lnTo>
                  <a:pt x="1306400" y="4841059"/>
                </a:lnTo>
                <a:cubicBezTo>
                  <a:pt x="1422165" y="4819863"/>
                  <a:pt x="1506514" y="4804572"/>
                  <a:pt x="1506856" y="4804985"/>
                </a:cubicBezTo>
                <a:close/>
                <a:moveTo>
                  <a:pt x="1531055" y="4802737"/>
                </a:moveTo>
                <a:lnTo>
                  <a:pt x="1525421" y="4803261"/>
                </a:lnTo>
                <a:lnTo>
                  <a:pt x="1526764" y="4803063"/>
                </a:lnTo>
                <a:cubicBezTo>
                  <a:pt x="1529457" y="4802717"/>
                  <a:pt x="1530922" y="4802602"/>
                  <a:pt x="1531055" y="4802737"/>
                </a:cubicBezTo>
                <a:close/>
                <a:moveTo>
                  <a:pt x="2485995" y="4712030"/>
                </a:moveTo>
                <a:cubicBezTo>
                  <a:pt x="2493474" y="4712505"/>
                  <a:pt x="2502824" y="4713502"/>
                  <a:pt x="2511939" y="4714732"/>
                </a:cubicBezTo>
                <a:lnTo>
                  <a:pt x="2519246" y="4715954"/>
                </a:lnTo>
                <a:lnTo>
                  <a:pt x="2511357" y="4715968"/>
                </a:lnTo>
                <a:cubicBezTo>
                  <a:pt x="2482035" y="4715620"/>
                  <a:pt x="2459031" y="4714732"/>
                  <a:pt x="2460701" y="4713628"/>
                </a:cubicBezTo>
                <a:cubicBezTo>
                  <a:pt x="2461258" y="4713260"/>
                  <a:pt x="2464557" y="4712867"/>
                  <a:pt x="2471277" y="4712463"/>
                </a:cubicBezTo>
                <a:cubicBezTo>
                  <a:pt x="2472908" y="4711604"/>
                  <a:pt x="2478516" y="4711556"/>
                  <a:pt x="2485995" y="4712030"/>
                </a:cubicBezTo>
                <a:close/>
                <a:moveTo>
                  <a:pt x="4488747" y="4579452"/>
                </a:moveTo>
                <a:cubicBezTo>
                  <a:pt x="4488479" y="4580543"/>
                  <a:pt x="4487948" y="4581197"/>
                  <a:pt x="4487227" y="4581498"/>
                </a:cubicBezTo>
                <a:lnTo>
                  <a:pt x="4486479" y="4581479"/>
                </a:lnTo>
                <a:close/>
                <a:moveTo>
                  <a:pt x="4528817" y="4485915"/>
                </a:moveTo>
                <a:lnTo>
                  <a:pt x="4540799" y="4487190"/>
                </a:lnTo>
                <a:cubicBezTo>
                  <a:pt x="4539807" y="4491216"/>
                  <a:pt x="4533355" y="4490530"/>
                  <a:pt x="4527825" y="4489942"/>
                </a:cubicBezTo>
                <a:close/>
                <a:moveTo>
                  <a:pt x="4541957" y="4482492"/>
                </a:moveTo>
                <a:lnTo>
                  <a:pt x="4547486" y="4483080"/>
                </a:lnTo>
                <a:cubicBezTo>
                  <a:pt x="4547486" y="4483080"/>
                  <a:pt x="4546329" y="4487778"/>
                  <a:pt x="4540799" y="4487190"/>
                </a:cubicBezTo>
                <a:close/>
                <a:moveTo>
                  <a:pt x="4671493" y="4281291"/>
                </a:moveTo>
                <a:cubicBezTo>
                  <a:pt x="4670783" y="4279676"/>
                  <a:pt x="4667923" y="4279286"/>
                  <a:pt x="4661419" y="4281693"/>
                </a:cubicBezTo>
                <a:lnTo>
                  <a:pt x="4660261" y="4286391"/>
                </a:lnTo>
                <a:cubicBezTo>
                  <a:pt x="4656417" y="4301996"/>
                  <a:pt x="4673625" y="4286135"/>
                  <a:pt x="4671493" y="4281291"/>
                </a:cubicBezTo>
                <a:close/>
                <a:moveTo>
                  <a:pt x="4895201" y="3973905"/>
                </a:moveTo>
                <a:cubicBezTo>
                  <a:pt x="4886906" y="3973023"/>
                  <a:pt x="4863883" y="3977935"/>
                  <a:pt x="4854386" y="3984091"/>
                </a:cubicBezTo>
                <a:cubicBezTo>
                  <a:pt x="4851219" y="3986144"/>
                  <a:pt x="4849557" y="3988334"/>
                  <a:pt x="4850443" y="3990495"/>
                </a:cubicBezTo>
                <a:cubicBezTo>
                  <a:pt x="4851435" y="3986469"/>
                  <a:pt x="4913115" y="3997162"/>
                  <a:pt x="4922709" y="3985096"/>
                </a:cubicBezTo>
                <a:cubicBezTo>
                  <a:pt x="4925686" y="3973015"/>
                  <a:pt x="4913703" y="3971742"/>
                  <a:pt x="4895201" y="3973905"/>
                </a:cubicBezTo>
                <a:close/>
                <a:moveTo>
                  <a:pt x="4934078" y="3963357"/>
                </a:moveTo>
                <a:cubicBezTo>
                  <a:pt x="4931259" y="3963397"/>
                  <a:pt x="4927990" y="3964114"/>
                  <a:pt x="4926563" y="3965318"/>
                </a:cubicBezTo>
                <a:cubicBezTo>
                  <a:pt x="4925611" y="3966121"/>
                  <a:pt x="4925478" y="3967140"/>
                  <a:pt x="4926843" y="3968318"/>
                </a:cubicBezTo>
                <a:lnTo>
                  <a:pt x="4938895" y="3965467"/>
                </a:lnTo>
                <a:cubicBezTo>
                  <a:pt x="4939267" y="3963957"/>
                  <a:pt x="4936897" y="3963318"/>
                  <a:pt x="4934078" y="3963357"/>
                </a:cubicBezTo>
                <a:close/>
                <a:moveTo>
                  <a:pt x="5039365" y="3844136"/>
                </a:moveTo>
                <a:cubicBezTo>
                  <a:pt x="5036688" y="3844069"/>
                  <a:pt x="5033668" y="3844184"/>
                  <a:pt x="5032292" y="3844909"/>
                </a:cubicBezTo>
                <a:cubicBezTo>
                  <a:pt x="5031375" y="3845393"/>
                  <a:pt x="5031189" y="3846148"/>
                  <a:pt x="5032323" y="3847302"/>
                </a:cubicBezTo>
                <a:lnTo>
                  <a:pt x="5044375" y="3844451"/>
                </a:lnTo>
                <a:cubicBezTo>
                  <a:pt x="5044375" y="3844451"/>
                  <a:pt x="5042042" y="3844203"/>
                  <a:pt x="5039365" y="3844136"/>
                </a:cubicBezTo>
                <a:close/>
                <a:moveTo>
                  <a:pt x="2547486" y="3820766"/>
                </a:moveTo>
                <a:cubicBezTo>
                  <a:pt x="2542831" y="3820630"/>
                  <a:pt x="2537949" y="3821281"/>
                  <a:pt x="2535401" y="3822446"/>
                </a:cubicBezTo>
                <a:cubicBezTo>
                  <a:pt x="2533702" y="3823223"/>
                  <a:pt x="2533040" y="3824229"/>
                  <a:pt x="2534175" y="3825382"/>
                </a:cubicBezTo>
                <a:lnTo>
                  <a:pt x="2558208" y="3823807"/>
                </a:lnTo>
                <a:cubicBezTo>
                  <a:pt x="2556569" y="3821825"/>
                  <a:pt x="2552141" y="3820902"/>
                  <a:pt x="2547486" y="3820766"/>
                </a:cubicBezTo>
                <a:close/>
                <a:moveTo>
                  <a:pt x="2521741" y="3813545"/>
                </a:moveTo>
                <a:cubicBezTo>
                  <a:pt x="2518054" y="3813529"/>
                  <a:pt x="2514346" y="3814272"/>
                  <a:pt x="2512560" y="3815583"/>
                </a:cubicBezTo>
                <a:cubicBezTo>
                  <a:pt x="2511369" y="3816457"/>
                  <a:pt x="2511033" y="3817583"/>
                  <a:pt x="2512125" y="3818905"/>
                </a:cubicBezTo>
                <a:lnTo>
                  <a:pt x="2530795" y="3816070"/>
                </a:lnTo>
                <a:cubicBezTo>
                  <a:pt x="2529093" y="3814339"/>
                  <a:pt x="2525427" y="3813562"/>
                  <a:pt x="2521741" y="3813545"/>
                </a:cubicBezTo>
                <a:close/>
                <a:moveTo>
                  <a:pt x="2216153" y="3768303"/>
                </a:moveTo>
                <a:cubicBezTo>
                  <a:pt x="2213960" y="3768429"/>
                  <a:pt x="2211152" y="3769301"/>
                  <a:pt x="2209122" y="3770521"/>
                </a:cubicBezTo>
                <a:cubicBezTo>
                  <a:pt x="2207769" y="3771335"/>
                  <a:pt x="2206762" y="3772304"/>
                  <a:pt x="2206513" y="3773311"/>
                </a:cubicBezTo>
                <a:cubicBezTo>
                  <a:pt x="2206513" y="3773311"/>
                  <a:pt x="2225017" y="3771147"/>
                  <a:pt x="2219486" y="3770559"/>
                </a:cubicBezTo>
                <a:cubicBezTo>
                  <a:pt x="2219921" y="3768797"/>
                  <a:pt x="2218345" y="3768178"/>
                  <a:pt x="2216153" y="3768303"/>
                </a:cubicBezTo>
                <a:close/>
                <a:moveTo>
                  <a:pt x="2019918" y="3755997"/>
                </a:moveTo>
                <a:cubicBezTo>
                  <a:pt x="2017893" y="3756121"/>
                  <a:pt x="2015304" y="3756911"/>
                  <a:pt x="2013423" y="3758066"/>
                </a:cubicBezTo>
                <a:cubicBezTo>
                  <a:pt x="2012170" y="3758838"/>
                  <a:pt x="2011230" y="3759770"/>
                  <a:pt x="2010982" y="3760777"/>
                </a:cubicBezTo>
                <a:cubicBezTo>
                  <a:pt x="2016512" y="3761365"/>
                  <a:pt x="2028564" y="3758515"/>
                  <a:pt x="2023034" y="3757927"/>
                </a:cubicBezTo>
                <a:cubicBezTo>
                  <a:pt x="2023406" y="3756417"/>
                  <a:pt x="2021944" y="3755874"/>
                  <a:pt x="2019918" y="3755997"/>
                </a:cubicBezTo>
                <a:close/>
                <a:moveTo>
                  <a:pt x="4993131" y="3745334"/>
                </a:moveTo>
                <a:cubicBezTo>
                  <a:pt x="4992139" y="3749360"/>
                  <a:pt x="4981079" y="3748184"/>
                  <a:pt x="4981079" y="3748184"/>
                </a:cubicBezTo>
                <a:cubicBezTo>
                  <a:pt x="4979467" y="3748012"/>
                  <a:pt x="4979414" y="3747749"/>
                  <a:pt x="4980240" y="3747449"/>
                </a:cubicBezTo>
                <a:cubicBezTo>
                  <a:pt x="4982723" y="3746551"/>
                  <a:pt x="4993131" y="3745334"/>
                  <a:pt x="4993131" y="3745334"/>
                </a:cubicBezTo>
                <a:close/>
                <a:moveTo>
                  <a:pt x="2246990" y="3737450"/>
                </a:moveTo>
                <a:cubicBezTo>
                  <a:pt x="2243020" y="3737366"/>
                  <a:pt x="2238746" y="3737977"/>
                  <a:pt x="2235828" y="3739023"/>
                </a:cubicBezTo>
                <a:cubicBezTo>
                  <a:pt x="2233883" y="3739720"/>
                  <a:pt x="2232541" y="3740611"/>
                  <a:pt x="2232293" y="3741617"/>
                </a:cubicBezTo>
                <a:cubicBezTo>
                  <a:pt x="2237823" y="3742205"/>
                  <a:pt x="2261856" y="3740629"/>
                  <a:pt x="2256326" y="3740041"/>
                </a:cubicBezTo>
                <a:cubicBezTo>
                  <a:pt x="2254625" y="3738310"/>
                  <a:pt x="2250959" y="3737533"/>
                  <a:pt x="2246990" y="3737450"/>
                </a:cubicBezTo>
                <a:close/>
                <a:moveTo>
                  <a:pt x="1960088" y="3736584"/>
                </a:moveTo>
                <a:cubicBezTo>
                  <a:pt x="1957891" y="3736726"/>
                  <a:pt x="1955091" y="3737566"/>
                  <a:pt x="1953045" y="3738849"/>
                </a:cubicBezTo>
                <a:cubicBezTo>
                  <a:pt x="1951682" y="3739705"/>
                  <a:pt x="1950654" y="3740758"/>
                  <a:pt x="1950365" y="3741932"/>
                </a:cubicBezTo>
                <a:cubicBezTo>
                  <a:pt x="1956816" y="3742618"/>
                  <a:pt x="1969033" y="3739097"/>
                  <a:pt x="1963503" y="3738508"/>
                </a:cubicBezTo>
                <a:cubicBezTo>
                  <a:pt x="1963875" y="3736998"/>
                  <a:pt x="1962284" y="3736442"/>
                  <a:pt x="1960088" y="3736584"/>
                </a:cubicBezTo>
                <a:close/>
                <a:moveTo>
                  <a:pt x="2225340" y="3731015"/>
                </a:moveTo>
                <a:cubicBezTo>
                  <a:pt x="2223152" y="3731121"/>
                  <a:pt x="2220369" y="3731890"/>
                  <a:pt x="2218359" y="3733032"/>
                </a:cubicBezTo>
                <a:cubicBezTo>
                  <a:pt x="2217018" y="3733793"/>
                  <a:pt x="2216022" y="3734721"/>
                  <a:pt x="2215773" y="3735727"/>
                </a:cubicBezTo>
                <a:cubicBezTo>
                  <a:pt x="2215773" y="3735727"/>
                  <a:pt x="2234277" y="3733563"/>
                  <a:pt x="2228747" y="3732975"/>
                </a:cubicBezTo>
                <a:cubicBezTo>
                  <a:pt x="2229119" y="3731465"/>
                  <a:pt x="2227527" y="3730908"/>
                  <a:pt x="2225340" y="3731015"/>
                </a:cubicBezTo>
                <a:close/>
                <a:moveTo>
                  <a:pt x="2192231" y="3723361"/>
                </a:moveTo>
                <a:cubicBezTo>
                  <a:pt x="2190043" y="3723467"/>
                  <a:pt x="2187260" y="3724236"/>
                  <a:pt x="2185250" y="3725378"/>
                </a:cubicBezTo>
                <a:cubicBezTo>
                  <a:pt x="2183909" y="3726139"/>
                  <a:pt x="2182912" y="3727066"/>
                  <a:pt x="2182664" y="3728073"/>
                </a:cubicBezTo>
                <a:cubicBezTo>
                  <a:pt x="2182664" y="3728073"/>
                  <a:pt x="2201168" y="3725909"/>
                  <a:pt x="2195638" y="3725320"/>
                </a:cubicBezTo>
                <a:cubicBezTo>
                  <a:pt x="2196010" y="3723811"/>
                  <a:pt x="2194418" y="3723254"/>
                  <a:pt x="2192231" y="3723361"/>
                </a:cubicBezTo>
                <a:close/>
                <a:moveTo>
                  <a:pt x="2174035" y="3716990"/>
                </a:moveTo>
                <a:cubicBezTo>
                  <a:pt x="2170870" y="3717012"/>
                  <a:pt x="2166896" y="3717760"/>
                  <a:pt x="2164088" y="3718897"/>
                </a:cubicBezTo>
                <a:cubicBezTo>
                  <a:pt x="2162216" y="3719656"/>
                  <a:pt x="2160863" y="3720589"/>
                  <a:pt x="2160616" y="3721595"/>
                </a:cubicBezTo>
                <a:cubicBezTo>
                  <a:pt x="2167067" y="3722282"/>
                  <a:pt x="2184648" y="3720019"/>
                  <a:pt x="2179119" y="3719431"/>
                </a:cubicBezTo>
                <a:cubicBezTo>
                  <a:pt x="2179553" y="3717669"/>
                  <a:pt x="2177199" y="3716967"/>
                  <a:pt x="2174035" y="3716990"/>
                </a:cubicBezTo>
                <a:close/>
                <a:moveTo>
                  <a:pt x="5019209" y="3716329"/>
                </a:moveTo>
                <a:cubicBezTo>
                  <a:pt x="5020563" y="3721090"/>
                  <a:pt x="5006464" y="3737283"/>
                  <a:pt x="5010309" y="3721678"/>
                </a:cubicBezTo>
                <a:lnTo>
                  <a:pt x="5011467" y="3716980"/>
                </a:lnTo>
                <a:cubicBezTo>
                  <a:pt x="5016589" y="3714426"/>
                  <a:pt x="5018757" y="3714743"/>
                  <a:pt x="5019209" y="3716329"/>
                </a:cubicBezTo>
                <a:close/>
                <a:moveTo>
                  <a:pt x="1768169" y="3716314"/>
                </a:moveTo>
                <a:cubicBezTo>
                  <a:pt x="1764793" y="3715909"/>
                  <a:pt x="1763062" y="3716155"/>
                  <a:pt x="1763505" y="3717235"/>
                </a:cubicBezTo>
                <a:lnTo>
                  <a:pt x="1834096" y="3737829"/>
                </a:lnTo>
                <a:cubicBezTo>
                  <a:pt x="1986195" y="3788444"/>
                  <a:pt x="2133001" y="3833676"/>
                  <a:pt x="2299303" y="3872715"/>
                </a:cubicBezTo>
                <a:cubicBezTo>
                  <a:pt x="2167032" y="3841428"/>
                  <a:pt x="2342243" y="3890368"/>
                  <a:pt x="2339855" y="3877029"/>
                </a:cubicBezTo>
                <a:lnTo>
                  <a:pt x="2316814" y="3874578"/>
                </a:lnTo>
                <a:cubicBezTo>
                  <a:pt x="2161572" y="3836715"/>
                  <a:pt x="2041354" y="3802576"/>
                  <a:pt x="1900077" y="3757933"/>
                </a:cubicBezTo>
                <a:cubicBezTo>
                  <a:pt x="1896107" y="3753895"/>
                  <a:pt x="1791807" y="3719148"/>
                  <a:pt x="1768169" y="3716314"/>
                </a:cubicBezTo>
                <a:close/>
                <a:moveTo>
                  <a:pt x="2152361" y="3710202"/>
                </a:moveTo>
                <a:cubicBezTo>
                  <a:pt x="2149355" y="3710257"/>
                  <a:pt x="2145583" y="3710994"/>
                  <a:pt x="2142889" y="3712209"/>
                </a:cubicBezTo>
                <a:cubicBezTo>
                  <a:pt x="2141093" y="3713019"/>
                  <a:pt x="2139777" y="3714041"/>
                  <a:pt x="2139488" y="3715216"/>
                </a:cubicBezTo>
                <a:cubicBezTo>
                  <a:pt x="2145017" y="3715804"/>
                  <a:pt x="2162765" y="3712870"/>
                  <a:pt x="2157235" y="3712282"/>
                </a:cubicBezTo>
                <a:cubicBezTo>
                  <a:pt x="2157607" y="3710772"/>
                  <a:pt x="2155367" y="3710146"/>
                  <a:pt x="2152361" y="3710202"/>
                </a:cubicBezTo>
                <a:close/>
                <a:moveTo>
                  <a:pt x="4922207" y="3699221"/>
                </a:moveTo>
                <a:lnTo>
                  <a:pt x="4929481" y="3699508"/>
                </a:lnTo>
                <a:lnTo>
                  <a:pt x="4927489" y="3700816"/>
                </a:lnTo>
                <a:cubicBezTo>
                  <a:pt x="4925859" y="3701676"/>
                  <a:pt x="4924477" y="3701529"/>
                  <a:pt x="4922207" y="3699221"/>
                </a:cubicBezTo>
                <a:close/>
                <a:moveTo>
                  <a:pt x="4934259" y="3696371"/>
                </a:moveTo>
                <a:cubicBezTo>
                  <a:pt x="4933763" y="3698384"/>
                  <a:pt x="4932133" y="3699244"/>
                  <a:pt x="4929935" y="3699526"/>
                </a:cubicBezTo>
                <a:lnTo>
                  <a:pt x="4929481" y="3699508"/>
                </a:lnTo>
                <a:close/>
                <a:moveTo>
                  <a:pt x="4877801" y="3664487"/>
                </a:moveTo>
                <a:lnTo>
                  <a:pt x="4876713" y="3668899"/>
                </a:lnTo>
                <a:lnTo>
                  <a:pt x="4877433" y="3665973"/>
                </a:lnTo>
                <a:close/>
                <a:moveTo>
                  <a:pt x="4878504" y="3661629"/>
                </a:moveTo>
                <a:lnTo>
                  <a:pt x="4877801" y="3664487"/>
                </a:lnTo>
                <a:lnTo>
                  <a:pt x="4878185" y="3662925"/>
                </a:lnTo>
                <a:close/>
                <a:moveTo>
                  <a:pt x="4878875" y="3660122"/>
                </a:moveTo>
                <a:lnTo>
                  <a:pt x="4878635" y="3661097"/>
                </a:lnTo>
                <a:lnTo>
                  <a:pt x="4878504" y="3661629"/>
                </a:lnTo>
                <a:close/>
                <a:moveTo>
                  <a:pt x="4668208" y="3659117"/>
                </a:moveTo>
                <a:lnTo>
                  <a:pt x="4683965" y="3659428"/>
                </a:lnTo>
                <a:lnTo>
                  <a:pt x="4691094" y="3661390"/>
                </a:lnTo>
                <a:lnTo>
                  <a:pt x="4715399" y="3668092"/>
                </a:lnTo>
                <a:lnTo>
                  <a:pt x="4684185" y="3663668"/>
                </a:lnTo>
                <a:cubicBezTo>
                  <a:pt x="4670754" y="3661497"/>
                  <a:pt x="4663541" y="3659826"/>
                  <a:pt x="4668208" y="3659117"/>
                </a:cubicBezTo>
                <a:close/>
                <a:moveTo>
                  <a:pt x="4874325" y="3655559"/>
                </a:moveTo>
                <a:cubicBezTo>
                  <a:pt x="4874325" y="3655559"/>
                  <a:pt x="4853672" y="3666448"/>
                  <a:pt x="4844761" y="3656546"/>
                </a:cubicBezTo>
                <a:close/>
                <a:moveTo>
                  <a:pt x="1804838" y="3645617"/>
                </a:moveTo>
                <a:cubicBezTo>
                  <a:pt x="1804315" y="3645687"/>
                  <a:pt x="1803533" y="3645898"/>
                  <a:pt x="1803505" y="3646285"/>
                </a:cubicBezTo>
                <a:lnTo>
                  <a:pt x="1804415" y="3646776"/>
                </a:lnTo>
                <a:lnTo>
                  <a:pt x="1803908" y="3649216"/>
                </a:lnTo>
                <a:cubicBezTo>
                  <a:pt x="1803908" y="3649216"/>
                  <a:pt x="1852450" y="3663333"/>
                  <a:pt x="1846920" y="3662744"/>
                </a:cubicBezTo>
                <a:cubicBezTo>
                  <a:pt x="1891018" y="3675700"/>
                  <a:pt x="1921978" y="3692079"/>
                  <a:pt x="1972599" y="3701596"/>
                </a:cubicBezTo>
                <a:cubicBezTo>
                  <a:pt x="1982665" y="3706799"/>
                  <a:pt x="1999184" y="3712689"/>
                  <a:pt x="2015774" y="3714453"/>
                </a:cubicBezTo>
                <a:cubicBezTo>
                  <a:pt x="2021234" y="3719167"/>
                  <a:pt x="2033286" y="3716317"/>
                  <a:pt x="2037824" y="3720931"/>
                </a:cubicBezTo>
                <a:cubicBezTo>
                  <a:pt x="2081757" y="3734557"/>
                  <a:pt x="2124934" y="3747415"/>
                  <a:pt x="2174562" y="3760959"/>
                </a:cubicBezTo>
                <a:cubicBezTo>
                  <a:pt x="2137908" y="3744663"/>
                  <a:pt x="2093975" y="3731037"/>
                  <a:pt x="2037824" y="3720931"/>
                </a:cubicBezTo>
                <a:cubicBezTo>
                  <a:pt x="2039808" y="3712877"/>
                  <a:pt x="2027756" y="3715728"/>
                  <a:pt x="2015774" y="3714453"/>
                </a:cubicBezTo>
                <a:cubicBezTo>
                  <a:pt x="2012229" y="3705812"/>
                  <a:pt x="1996728" y="3677575"/>
                  <a:pt x="1973687" y="3675124"/>
                </a:cubicBezTo>
                <a:cubicBezTo>
                  <a:pt x="1948258" y="3659333"/>
                  <a:pt x="1848677" y="3655867"/>
                  <a:pt x="1820498" y="3650980"/>
                </a:cubicBezTo>
                <a:cubicBezTo>
                  <a:pt x="1813453" y="3649758"/>
                  <a:pt x="1809191" y="3648779"/>
                  <a:pt x="1806696" y="3648007"/>
                </a:cubicBezTo>
                <a:lnTo>
                  <a:pt x="1804415" y="3646776"/>
                </a:lnTo>
                <a:lnTo>
                  <a:pt x="1804616" y="3645804"/>
                </a:lnTo>
                <a:cubicBezTo>
                  <a:pt x="1805625" y="3645621"/>
                  <a:pt x="1805361" y="3645548"/>
                  <a:pt x="1804838" y="3645617"/>
                </a:cubicBezTo>
                <a:close/>
                <a:moveTo>
                  <a:pt x="2890138" y="3617875"/>
                </a:moveTo>
                <a:cubicBezTo>
                  <a:pt x="2887131" y="3617931"/>
                  <a:pt x="2883359" y="3618667"/>
                  <a:pt x="2880665" y="3619882"/>
                </a:cubicBezTo>
                <a:cubicBezTo>
                  <a:pt x="2878870" y="3620692"/>
                  <a:pt x="2877554" y="3621714"/>
                  <a:pt x="2877265" y="3622888"/>
                </a:cubicBezTo>
                <a:cubicBezTo>
                  <a:pt x="2882795" y="3623477"/>
                  <a:pt x="2901464" y="3620641"/>
                  <a:pt x="2895012" y="3619956"/>
                </a:cubicBezTo>
                <a:cubicBezTo>
                  <a:pt x="2895384" y="3618446"/>
                  <a:pt x="2893144" y="3617820"/>
                  <a:pt x="2890138" y="3617875"/>
                </a:cubicBezTo>
                <a:close/>
                <a:moveTo>
                  <a:pt x="2866978" y="3611243"/>
                </a:moveTo>
                <a:cubicBezTo>
                  <a:pt x="2862846" y="3611143"/>
                  <a:pt x="2857730" y="3611664"/>
                  <a:pt x="2854164" y="3612641"/>
                </a:cubicBezTo>
                <a:cubicBezTo>
                  <a:pt x="2851787" y="3613291"/>
                  <a:pt x="2850099" y="3614145"/>
                  <a:pt x="2849851" y="3615152"/>
                </a:cubicBezTo>
                <a:cubicBezTo>
                  <a:pt x="2854223" y="3620437"/>
                  <a:pt x="2879414" y="3614164"/>
                  <a:pt x="2873884" y="3613575"/>
                </a:cubicBezTo>
                <a:cubicBezTo>
                  <a:pt x="2874257" y="3612065"/>
                  <a:pt x="2871110" y="3611343"/>
                  <a:pt x="2866978" y="3611243"/>
                </a:cubicBezTo>
                <a:close/>
                <a:moveTo>
                  <a:pt x="2827709" y="3602934"/>
                </a:moveTo>
                <a:cubicBezTo>
                  <a:pt x="2823739" y="3602851"/>
                  <a:pt x="2818818" y="3603393"/>
                  <a:pt x="2815381" y="3604383"/>
                </a:cubicBezTo>
                <a:cubicBezTo>
                  <a:pt x="2813091" y="3605043"/>
                  <a:pt x="2811460" y="3605902"/>
                  <a:pt x="2811212" y="3606909"/>
                </a:cubicBezTo>
                <a:cubicBezTo>
                  <a:pt x="2815750" y="3611524"/>
                  <a:pt x="2840775" y="3605922"/>
                  <a:pt x="2834324" y="3605235"/>
                </a:cubicBezTo>
                <a:cubicBezTo>
                  <a:pt x="2834696" y="3603725"/>
                  <a:pt x="2831679" y="3603017"/>
                  <a:pt x="2827709" y="3602934"/>
                </a:cubicBezTo>
                <a:close/>
                <a:moveTo>
                  <a:pt x="2797878" y="3596129"/>
                </a:moveTo>
                <a:cubicBezTo>
                  <a:pt x="2791258" y="3596006"/>
                  <a:pt x="2777181" y="3599157"/>
                  <a:pt x="2777181" y="3599157"/>
                </a:cubicBezTo>
                <a:cubicBezTo>
                  <a:pt x="2787179" y="3608485"/>
                  <a:pt x="2806745" y="3598169"/>
                  <a:pt x="2801215" y="3597581"/>
                </a:cubicBezTo>
                <a:cubicBezTo>
                  <a:pt x="2801463" y="3596575"/>
                  <a:pt x="2800085" y="3596170"/>
                  <a:pt x="2797878" y="3596129"/>
                </a:cubicBezTo>
                <a:close/>
                <a:moveTo>
                  <a:pt x="2736669" y="3581063"/>
                </a:moveTo>
                <a:lnTo>
                  <a:pt x="2739132" y="3582944"/>
                </a:lnTo>
                <a:lnTo>
                  <a:pt x="2741523" y="3584770"/>
                </a:lnTo>
                <a:lnTo>
                  <a:pt x="2745065" y="3587476"/>
                </a:lnTo>
                <a:lnTo>
                  <a:pt x="2742267" y="3585338"/>
                </a:lnTo>
                <a:lnTo>
                  <a:pt x="2741523" y="3584770"/>
                </a:lnTo>
                <a:lnTo>
                  <a:pt x="2739351" y="3583111"/>
                </a:lnTo>
                <a:lnTo>
                  <a:pt x="2739132" y="3582944"/>
                </a:lnTo>
                <a:lnTo>
                  <a:pt x="2737602" y="3581775"/>
                </a:lnTo>
                <a:close/>
                <a:moveTo>
                  <a:pt x="2564921" y="3580087"/>
                </a:moveTo>
                <a:cubicBezTo>
                  <a:pt x="2561641" y="3579663"/>
                  <a:pt x="2559725" y="3579642"/>
                  <a:pt x="2559601" y="3580145"/>
                </a:cubicBezTo>
                <a:cubicBezTo>
                  <a:pt x="2558609" y="3584172"/>
                  <a:pt x="2598240" y="3588388"/>
                  <a:pt x="2620124" y="3595536"/>
                </a:cubicBezTo>
                <a:cubicBezTo>
                  <a:pt x="2669752" y="3609080"/>
                  <a:pt x="2701869" y="3620761"/>
                  <a:pt x="2745873" y="3630263"/>
                </a:cubicBezTo>
                <a:cubicBezTo>
                  <a:pt x="2773451" y="3637329"/>
                  <a:pt x="2825064" y="3642819"/>
                  <a:pt x="2791955" y="3635165"/>
                </a:cubicBezTo>
                <a:cubicBezTo>
                  <a:pt x="2760003" y="3622812"/>
                  <a:pt x="2721365" y="3614570"/>
                  <a:pt x="2687334" y="3606818"/>
                </a:cubicBezTo>
                <a:cubicBezTo>
                  <a:pt x="2677657" y="3605789"/>
                  <a:pt x="2587879" y="3583056"/>
                  <a:pt x="2564921" y="3580087"/>
                </a:cubicBezTo>
                <a:close/>
                <a:moveTo>
                  <a:pt x="541473" y="3578723"/>
                </a:moveTo>
                <a:cubicBezTo>
                  <a:pt x="552766" y="3578717"/>
                  <a:pt x="620881" y="3600515"/>
                  <a:pt x="613969" y="3599779"/>
                </a:cubicBezTo>
                <a:cubicBezTo>
                  <a:pt x="601703" y="3594859"/>
                  <a:pt x="1033785" y="3770120"/>
                  <a:pt x="1249267" y="3863437"/>
                </a:cubicBezTo>
                <a:lnTo>
                  <a:pt x="1282797" y="3878137"/>
                </a:lnTo>
                <a:lnTo>
                  <a:pt x="1171154" y="3834365"/>
                </a:lnTo>
                <a:cubicBezTo>
                  <a:pt x="942442" y="3744351"/>
                  <a:pt x="694480" y="3645565"/>
                  <a:pt x="610993" y="3611860"/>
                </a:cubicBezTo>
                <a:cubicBezTo>
                  <a:pt x="548377" y="3586580"/>
                  <a:pt x="534697" y="3578727"/>
                  <a:pt x="541473" y="3578723"/>
                </a:cubicBezTo>
                <a:close/>
                <a:moveTo>
                  <a:pt x="2702318" y="3572378"/>
                </a:moveTo>
                <a:cubicBezTo>
                  <a:pt x="2697668" y="3572223"/>
                  <a:pt x="2692811" y="3572771"/>
                  <a:pt x="2690282" y="3573858"/>
                </a:cubicBezTo>
                <a:cubicBezTo>
                  <a:pt x="2688596" y="3574582"/>
                  <a:pt x="2687945" y="3575546"/>
                  <a:pt x="2689080" y="3576700"/>
                </a:cubicBezTo>
                <a:cubicBezTo>
                  <a:pt x="2687923" y="3581398"/>
                  <a:pt x="2713113" y="3575124"/>
                  <a:pt x="2713113" y="3575124"/>
                </a:cubicBezTo>
                <a:cubicBezTo>
                  <a:pt x="2711411" y="3573394"/>
                  <a:pt x="2706968" y="3572534"/>
                  <a:pt x="2702318" y="3572378"/>
                </a:cubicBezTo>
                <a:close/>
                <a:moveTo>
                  <a:pt x="2670554" y="3564867"/>
                </a:moveTo>
                <a:cubicBezTo>
                  <a:pt x="2666903" y="3564818"/>
                  <a:pt x="2663353" y="3565505"/>
                  <a:pt x="2661709" y="3566686"/>
                </a:cubicBezTo>
                <a:cubicBezTo>
                  <a:pt x="2660614" y="3567473"/>
                  <a:pt x="2660366" y="3568480"/>
                  <a:pt x="2661501" y="3569634"/>
                </a:cubicBezTo>
                <a:lnTo>
                  <a:pt x="2680004" y="3567470"/>
                </a:lnTo>
                <a:cubicBezTo>
                  <a:pt x="2677957" y="3565703"/>
                  <a:pt x="2674205" y="3564916"/>
                  <a:pt x="2670554" y="3564867"/>
                </a:cubicBezTo>
                <a:close/>
                <a:moveTo>
                  <a:pt x="2501990" y="3562879"/>
                </a:moveTo>
                <a:cubicBezTo>
                  <a:pt x="2499708" y="3562981"/>
                  <a:pt x="2498499" y="3563746"/>
                  <a:pt x="2498913" y="3565425"/>
                </a:cubicBezTo>
                <a:cubicBezTo>
                  <a:pt x="2499905" y="3561398"/>
                  <a:pt x="2520041" y="3571805"/>
                  <a:pt x="2520041" y="3571805"/>
                </a:cubicBezTo>
                <a:cubicBezTo>
                  <a:pt x="2586584" y="3593949"/>
                  <a:pt x="2517966" y="3562168"/>
                  <a:pt x="2501990" y="3562879"/>
                </a:cubicBezTo>
                <a:close/>
                <a:moveTo>
                  <a:pt x="3881131" y="3481235"/>
                </a:moveTo>
                <a:cubicBezTo>
                  <a:pt x="3886661" y="3481824"/>
                  <a:pt x="4655991" y="3662638"/>
                  <a:pt x="4655991" y="3662638"/>
                </a:cubicBezTo>
                <a:cubicBezTo>
                  <a:pt x="4655991" y="3662638"/>
                  <a:pt x="3895666" y="3495178"/>
                  <a:pt x="3881131" y="3481235"/>
                </a:cubicBezTo>
                <a:close/>
                <a:moveTo>
                  <a:pt x="3909888" y="3445389"/>
                </a:moveTo>
                <a:cubicBezTo>
                  <a:pt x="3897349" y="3440138"/>
                  <a:pt x="4414133" y="3583081"/>
                  <a:pt x="4687828" y="3658658"/>
                </a:cubicBezTo>
                <a:lnTo>
                  <a:pt x="4691129" y="3659569"/>
                </a:lnTo>
                <a:lnTo>
                  <a:pt x="4683965" y="3659428"/>
                </a:lnTo>
                <a:lnTo>
                  <a:pt x="4620589" y="3641987"/>
                </a:lnTo>
                <a:cubicBezTo>
                  <a:pt x="4346411" y="3566583"/>
                  <a:pt x="3917443" y="3449034"/>
                  <a:pt x="3909888" y="3445389"/>
                </a:cubicBezTo>
                <a:close/>
                <a:moveTo>
                  <a:pt x="941440" y="3403031"/>
                </a:moveTo>
                <a:lnTo>
                  <a:pt x="1731019" y="3698549"/>
                </a:lnTo>
                <a:cubicBezTo>
                  <a:pt x="1731473" y="3699542"/>
                  <a:pt x="1731926" y="3700534"/>
                  <a:pt x="1732380" y="3701526"/>
                </a:cubicBezTo>
                <a:cubicBezTo>
                  <a:pt x="1732380" y="3701526"/>
                  <a:pt x="1732111" y="3700939"/>
                  <a:pt x="1731776" y="3700203"/>
                </a:cubicBezTo>
                <a:cubicBezTo>
                  <a:pt x="1731523" y="3699652"/>
                  <a:pt x="1731271" y="3699101"/>
                  <a:pt x="1731019" y="3698549"/>
                </a:cubicBezTo>
                <a:cubicBezTo>
                  <a:pt x="1730935" y="3698366"/>
                  <a:pt x="1730851" y="3698181"/>
                  <a:pt x="1730767" y="3697997"/>
                </a:cubicBezTo>
                <a:cubicBezTo>
                  <a:pt x="1730498" y="3697410"/>
                  <a:pt x="941239" y="3402589"/>
                  <a:pt x="941440" y="3403031"/>
                </a:cubicBezTo>
                <a:close/>
                <a:moveTo>
                  <a:pt x="1175021" y="3392986"/>
                </a:moveTo>
                <a:cubicBezTo>
                  <a:pt x="1173958" y="3394423"/>
                  <a:pt x="1748658" y="3658491"/>
                  <a:pt x="1753692" y="3661093"/>
                </a:cubicBezTo>
                <a:cubicBezTo>
                  <a:pt x="1759222" y="3661681"/>
                  <a:pt x="1767658" y="3654313"/>
                  <a:pt x="1776734" y="3663544"/>
                </a:cubicBezTo>
                <a:cubicBezTo>
                  <a:pt x="1786801" y="3668747"/>
                  <a:pt x="1780280" y="3672185"/>
                  <a:pt x="1790182" y="3678060"/>
                </a:cubicBezTo>
                <a:cubicBezTo>
                  <a:pt x="1822228" y="3693866"/>
                  <a:pt x="1880362" y="3695917"/>
                  <a:pt x="1922547" y="3712802"/>
                </a:cubicBezTo>
                <a:cubicBezTo>
                  <a:pt x="2054647" y="3749581"/>
                  <a:pt x="2185112" y="3790836"/>
                  <a:pt x="2324301" y="3826916"/>
                </a:cubicBezTo>
                <a:lnTo>
                  <a:pt x="2382468" y="3840796"/>
                </a:lnTo>
                <a:lnTo>
                  <a:pt x="2569689" y="3896862"/>
                </a:lnTo>
                <a:cubicBezTo>
                  <a:pt x="2859057" y="3982801"/>
                  <a:pt x="3154011" y="4067181"/>
                  <a:pt x="3290547" y="4096512"/>
                </a:cubicBezTo>
                <a:cubicBezTo>
                  <a:pt x="3301536" y="4101813"/>
                  <a:pt x="2746374" y="3916139"/>
                  <a:pt x="2679400" y="3900060"/>
                </a:cubicBezTo>
                <a:cubicBezTo>
                  <a:pt x="2594678" y="3886916"/>
                  <a:pt x="2527468" y="3875635"/>
                  <a:pt x="2466781" y="3860915"/>
                </a:cubicBezTo>
                <a:lnTo>
                  <a:pt x="2382468" y="3840796"/>
                </a:lnTo>
                <a:lnTo>
                  <a:pt x="2356273" y="3832952"/>
                </a:lnTo>
                <a:cubicBezTo>
                  <a:pt x="2149030" y="3770421"/>
                  <a:pt x="1967991" y="3714536"/>
                  <a:pt x="1882347" y="3687863"/>
                </a:cubicBezTo>
                <a:cubicBezTo>
                  <a:pt x="1843944" y="3674825"/>
                  <a:pt x="1787389" y="3643326"/>
                  <a:pt x="1755676" y="3653039"/>
                </a:cubicBezTo>
                <a:cubicBezTo>
                  <a:pt x="1752912" y="3652745"/>
                  <a:pt x="1176084" y="3391550"/>
                  <a:pt x="1175021" y="3392986"/>
                </a:cubicBezTo>
                <a:close/>
                <a:moveTo>
                  <a:pt x="1385079" y="3303925"/>
                </a:moveTo>
                <a:cubicBezTo>
                  <a:pt x="1384274" y="3304688"/>
                  <a:pt x="2101102" y="3603260"/>
                  <a:pt x="2101524" y="3604424"/>
                </a:cubicBezTo>
                <a:cubicBezTo>
                  <a:pt x="2097151" y="3599138"/>
                  <a:pt x="2194092" y="3635622"/>
                  <a:pt x="2188563" y="3635034"/>
                </a:cubicBezTo>
                <a:cubicBezTo>
                  <a:pt x="2221672" y="3642687"/>
                  <a:pt x="2282360" y="3657408"/>
                  <a:pt x="2347421" y="3677414"/>
                </a:cubicBezTo>
                <a:cubicBezTo>
                  <a:pt x="2408108" y="3692134"/>
                  <a:pt x="2464189" y="3706364"/>
                  <a:pt x="2519252" y="3717043"/>
                </a:cubicBezTo>
                <a:cubicBezTo>
                  <a:pt x="2414560" y="3692821"/>
                  <a:pt x="2264445" y="3634151"/>
                  <a:pt x="2148764" y="3604628"/>
                </a:cubicBezTo>
                <a:cubicBezTo>
                  <a:pt x="2139955" y="3600076"/>
                  <a:pt x="1390715" y="3298583"/>
                  <a:pt x="1385079" y="3303925"/>
                </a:cubicBezTo>
                <a:close/>
                <a:moveTo>
                  <a:pt x="1294012" y="3100586"/>
                </a:moveTo>
                <a:cubicBezTo>
                  <a:pt x="1292908" y="3101469"/>
                  <a:pt x="2475771" y="3557626"/>
                  <a:pt x="2476864" y="3558948"/>
                </a:cubicBezTo>
                <a:lnTo>
                  <a:pt x="2494611" y="3556014"/>
                </a:lnTo>
                <a:cubicBezTo>
                  <a:pt x="2491208" y="3552553"/>
                  <a:pt x="1297325" y="3097936"/>
                  <a:pt x="1294012" y="3100586"/>
                </a:cubicBezTo>
                <a:close/>
                <a:moveTo>
                  <a:pt x="1776324" y="2896000"/>
                </a:moveTo>
                <a:cubicBezTo>
                  <a:pt x="1771793" y="2896637"/>
                  <a:pt x="1768491" y="2898524"/>
                  <a:pt x="1764651" y="2902592"/>
                </a:cubicBezTo>
                <a:cubicBezTo>
                  <a:pt x="1735088" y="2903580"/>
                  <a:pt x="1711054" y="2905156"/>
                  <a:pt x="1691323" y="2916143"/>
                </a:cubicBezTo>
                <a:cubicBezTo>
                  <a:pt x="1721052" y="2914484"/>
                  <a:pt x="1745155" y="2908783"/>
                  <a:pt x="1764651" y="2902592"/>
                </a:cubicBezTo>
                <a:cubicBezTo>
                  <a:pt x="1775710" y="2903768"/>
                  <a:pt x="1788850" y="2900345"/>
                  <a:pt x="1795371" y="2896906"/>
                </a:cubicBezTo>
                <a:cubicBezTo>
                  <a:pt x="1786616" y="2895975"/>
                  <a:pt x="1780855" y="2895362"/>
                  <a:pt x="1776324" y="2896000"/>
                </a:cubicBezTo>
                <a:close/>
                <a:moveTo>
                  <a:pt x="1812900" y="2891023"/>
                </a:moveTo>
                <a:cubicBezTo>
                  <a:pt x="1809781" y="2891207"/>
                  <a:pt x="1807920" y="2892043"/>
                  <a:pt x="1807424" y="2894056"/>
                </a:cubicBezTo>
                <a:cubicBezTo>
                  <a:pt x="1813875" y="2894742"/>
                  <a:pt x="1824936" y="2895919"/>
                  <a:pt x="1825927" y="2891892"/>
                </a:cubicBezTo>
                <a:cubicBezTo>
                  <a:pt x="1820397" y="2891304"/>
                  <a:pt x="1816019" y="2890838"/>
                  <a:pt x="1812900" y="2891023"/>
                </a:cubicBezTo>
                <a:close/>
                <a:moveTo>
                  <a:pt x="2936194" y="2800618"/>
                </a:moveTo>
                <a:lnTo>
                  <a:pt x="2937305" y="2800736"/>
                </a:lnTo>
                <a:lnTo>
                  <a:pt x="2938860" y="2800902"/>
                </a:lnTo>
                <a:close/>
                <a:moveTo>
                  <a:pt x="2934194" y="2800405"/>
                </a:moveTo>
                <a:lnTo>
                  <a:pt x="2936194" y="2800618"/>
                </a:lnTo>
                <a:lnTo>
                  <a:pt x="2934713" y="2800461"/>
                </a:lnTo>
                <a:close/>
                <a:moveTo>
                  <a:pt x="2919487" y="2799874"/>
                </a:moveTo>
                <a:cubicBezTo>
                  <a:pt x="2921792" y="2800120"/>
                  <a:pt x="2924540" y="2801445"/>
                  <a:pt x="2926808" y="2803752"/>
                </a:cubicBezTo>
                <a:lnTo>
                  <a:pt x="2914827" y="2802477"/>
                </a:lnTo>
                <a:cubicBezTo>
                  <a:pt x="2915323" y="2800464"/>
                  <a:pt x="2917183" y="2799630"/>
                  <a:pt x="2919487" y="2799874"/>
                </a:cubicBezTo>
                <a:close/>
                <a:moveTo>
                  <a:pt x="2720095" y="2765480"/>
                </a:moveTo>
                <a:lnTo>
                  <a:pt x="2701215" y="2767358"/>
                </a:lnTo>
                <a:cubicBezTo>
                  <a:pt x="2694692" y="2770797"/>
                  <a:pt x="2680726" y="2777576"/>
                  <a:pt x="2674205" y="2781015"/>
                </a:cubicBezTo>
                <a:cubicBezTo>
                  <a:pt x="2598727" y="2803290"/>
                  <a:pt x="2503586" y="2805567"/>
                  <a:pt x="2417048" y="2826666"/>
                </a:cubicBezTo>
                <a:cubicBezTo>
                  <a:pt x="2410597" y="2825980"/>
                  <a:pt x="2399536" y="2824803"/>
                  <a:pt x="2398545" y="2828830"/>
                </a:cubicBezTo>
                <a:cubicBezTo>
                  <a:pt x="2393015" y="2828242"/>
                  <a:pt x="2381033" y="2826968"/>
                  <a:pt x="2380041" y="2830995"/>
                </a:cubicBezTo>
                <a:cubicBezTo>
                  <a:pt x="2374511" y="2830406"/>
                  <a:pt x="2363452" y="2829230"/>
                  <a:pt x="2362459" y="2833256"/>
                </a:cubicBezTo>
                <a:cubicBezTo>
                  <a:pt x="2338425" y="2834833"/>
                  <a:pt x="2314227" y="2837080"/>
                  <a:pt x="2295653" y="2843368"/>
                </a:cubicBezTo>
                <a:cubicBezTo>
                  <a:pt x="2289201" y="2842682"/>
                  <a:pt x="2278142" y="2841506"/>
                  <a:pt x="2277150" y="2845533"/>
                </a:cubicBezTo>
                <a:cubicBezTo>
                  <a:pt x="2247587" y="2846520"/>
                  <a:pt x="2217858" y="2848179"/>
                  <a:pt x="2191839" y="2857809"/>
                </a:cubicBezTo>
                <a:cubicBezTo>
                  <a:pt x="2150059" y="2862318"/>
                  <a:pt x="2107523" y="2866058"/>
                  <a:pt x="2075809" y="2875771"/>
                </a:cubicBezTo>
                <a:cubicBezTo>
                  <a:pt x="2059219" y="2874006"/>
                  <a:pt x="2046246" y="2876758"/>
                  <a:pt x="2039723" y="2880197"/>
                </a:cubicBezTo>
                <a:cubicBezTo>
                  <a:pt x="2028664" y="2879021"/>
                  <a:pt x="2023134" y="2878432"/>
                  <a:pt x="2022141" y="2882460"/>
                </a:cubicBezTo>
                <a:cubicBezTo>
                  <a:pt x="2027671" y="2883048"/>
                  <a:pt x="2033201" y="2883636"/>
                  <a:pt x="2039723" y="2880197"/>
                </a:cubicBezTo>
                <a:cubicBezTo>
                  <a:pt x="2051705" y="2881471"/>
                  <a:pt x="2068295" y="2883236"/>
                  <a:pt x="2075809" y="2875771"/>
                </a:cubicBezTo>
                <a:cubicBezTo>
                  <a:pt x="2118512" y="2871360"/>
                  <a:pt x="2160126" y="2867521"/>
                  <a:pt x="2191839" y="2857809"/>
                </a:cubicBezTo>
                <a:cubicBezTo>
                  <a:pt x="2226933" y="2857409"/>
                  <a:pt x="2256496" y="2856422"/>
                  <a:pt x="2277150" y="2845533"/>
                </a:cubicBezTo>
                <a:cubicBezTo>
                  <a:pt x="2288209" y="2846709"/>
                  <a:pt x="2294661" y="2847395"/>
                  <a:pt x="2295653" y="2843368"/>
                </a:cubicBezTo>
                <a:cubicBezTo>
                  <a:pt x="2325217" y="2842381"/>
                  <a:pt x="2348328" y="2840707"/>
                  <a:pt x="2362459" y="2833256"/>
                </a:cubicBezTo>
                <a:cubicBezTo>
                  <a:pt x="2373519" y="2834433"/>
                  <a:pt x="2379049" y="2835021"/>
                  <a:pt x="2380041" y="2830995"/>
                </a:cubicBezTo>
                <a:cubicBezTo>
                  <a:pt x="2392022" y="2832269"/>
                  <a:pt x="2397553" y="2832857"/>
                  <a:pt x="2398545" y="2828830"/>
                </a:cubicBezTo>
                <a:cubicBezTo>
                  <a:pt x="2409604" y="2830007"/>
                  <a:pt x="2416055" y="2830693"/>
                  <a:pt x="2417048" y="2826666"/>
                </a:cubicBezTo>
                <a:cubicBezTo>
                  <a:pt x="2510901" y="2814266"/>
                  <a:pt x="2607339" y="2800246"/>
                  <a:pt x="2704886" y="2784731"/>
                </a:cubicBezTo>
                <a:lnTo>
                  <a:pt x="2816228" y="2765480"/>
                </a:lnTo>
                <a:close/>
                <a:moveTo>
                  <a:pt x="2651001" y="2765480"/>
                </a:moveTo>
                <a:lnTo>
                  <a:pt x="2637321" y="2767751"/>
                </a:lnTo>
                <a:cubicBezTo>
                  <a:pt x="2409596" y="2802930"/>
                  <a:pt x="2192694" y="2830351"/>
                  <a:pt x="1990095" y="2866653"/>
                </a:cubicBezTo>
                <a:cubicBezTo>
                  <a:pt x="1973505" y="2864889"/>
                  <a:pt x="1962446" y="2863712"/>
                  <a:pt x="1954010" y="2871080"/>
                </a:cubicBezTo>
                <a:cubicBezTo>
                  <a:pt x="1937420" y="2869315"/>
                  <a:pt x="1925439" y="2868041"/>
                  <a:pt x="1917924" y="2875506"/>
                </a:cubicBezTo>
                <a:cubicBezTo>
                  <a:pt x="1900413" y="2873643"/>
                  <a:pt x="1894883" y="2873055"/>
                  <a:pt x="1887203" y="2881192"/>
                </a:cubicBezTo>
                <a:cubicBezTo>
                  <a:pt x="1881691" y="2879572"/>
                  <a:pt x="1878749" y="2879518"/>
                  <a:pt x="1877484" y="2880158"/>
                </a:cubicBezTo>
                <a:cubicBezTo>
                  <a:pt x="1873685" y="2882078"/>
                  <a:pt x="1884971" y="2890252"/>
                  <a:pt x="1887203" y="2881192"/>
                </a:cubicBezTo>
                <a:cubicBezTo>
                  <a:pt x="1898263" y="2882368"/>
                  <a:pt x="1911237" y="2879616"/>
                  <a:pt x="1917924" y="2875506"/>
                </a:cubicBezTo>
                <a:cubicBezTo>
                  <a:pt x="1935435" y="2877368"/>
                  <a:pt x="1946496" y="2878545"/>
                  <a:pt x="1954010" y="2871080"/>
                </a:cubicBezTo>
                <a:cubicBezTo>
                  <a:pt x="1965991" y="2872354"/>
                  <a:pt x="1978044" y="2869503"/>
                  <a:pt x="1990095" y="2866653"/>
                </a:cubicBezTo>
                <a:lnTo>
                  <a:pt x="2693405" y="2765480"/>
                </a:lnTo>
                <a:close/>
                <a:moveTo>
                  <a:pt x="2549556" y="2765480"/>
                </a:moveTo>
                <a:lnTo>
                  <a:pt x="2542409" y="2766996"/>
                </a:lnTo>
                <a:cubicBezTo>
                  <a:pt x="2542409" y="2766996"/>
                  <a:pt x="2545405" y="2767315"/>
                  <a:pt x="2548524" y="2767130"/>
                </a:cubicBezTo>
                <a:lnTo>
                  <a:pt x="2552445" y="2765480"/>
                </a:lnTo>
                <a:close/>
                <a:moveTo>
                  <a:pt x="2263110" y="2765480"/>
                </a:moveTo>
                <a:lnTo>
                  <a:pt x="2002518" y="2801354"/>
                </a:lnTo>
                <a:cubicBezTo>
                  <a:pt x="1877722" y="2820404"/>
                  <a:pt x="1756134" y="2842628"/>
                  <a:pt x="1643440" y="2872481"/>
                </a:cubicBezTo>
                <a:cubicBezTo>
                  <a:pt x="1629256" y="2876309"/>
                  <a:pt x="1621290" y="2878648"/>
                  <a:pt x="1618004" y="2879869"/>
                </a:cubicBezTo>
                <a:cubicBezTo>
                  <a:pt x="1608145" y="2883534"/>
                  <a:pt x="1640398" y="2877150"/>
                  <a:pt x="1673169" y="2870822"/>
                </a:cubicBezTo>
                <a:cubicBezTo>
                  <a:pt x="1765993" y="2851080"/>
                  <a:pt x="1856832" y="2839392"/>
                  <a:pt x="1934699" y="2830457"/>
                </a:cubicBezTo>
                <a:cubicBezTo>
                  <a:pt x="2073605" y="2815617"/>
                  <a:pt x="2197150" y="2790190"/>
                  <a:pt x="2329605" y="2774663"/>
                </a:cubicBezTo>
                <a:lnTo>
                  <a:pt x="2393791" y="2765480"/>
                </a:lnTo>
                <a:close/>
                <a:moveTo>
                  <a:pt x="2122726" y="2765480"/>
                </a:moveTo>
                <a:lnTo>
                  <a:pt x="1967909" y="2788813"/>
                </a:lnTo>
                <a:cubicBezTo>
                  <a:pt x="1894772" y="2801286"/>
                  <a:pt x="1822770" y="2815452"/>
                  <a:pt x="1752615" y="2832439"/>
                </a:cubicBezTo>
                <a:cubicBezTo>
                  <a:pt x="1747103" y="2830820"/>
                  <a:pt x="1744151" y="2830807"/>
                  <a:pt x="1742871" y="2831499"/>
                </a:cubicBezTo>
                <a:cubicBezTo>
                  <a:pt x="1739035" y="2833577"/>
                  <a:pt x="1750259" y="2842003"/>
                  <a:pt x="1752615" y="2832439"/>
                </a:cubicBezTo>
                <a:cubicBezTo>
                  <a:pt x="1901676" y="2810931"/>
                  <a:pt x="2051578" y="2790331"/>
                  <a:pt x="2201012" y="2769293"/>
                </a:cubicBezTo>
                <a:lnTo>
                  <a:pt x="2226845" y="2765480"/>
                </a:lnTo>
                <a:close/>
                <a:moveTo>
                  <a:pt x="3301227" y="2758177"/>
                </a:moveTo>
                <a:cubicBezTo>
                  <a:pt x="3295697" y="2757589"/>
                  <a:pt x="3289174" y="2761027"/>
                  <a:pt x="3289174" y="2761027"/>
                </a:cubicBezTo>
                <a:cubicBezTo>
                  <a:pt x="3282723" y="2760341"/>
                  <a:pt x="3276036" y="2764450"/>
                  <a:pt x="3276036" y="2764450"/>
                </a:cubicBezTo>
                <a:cubicBezTo>
                  <a:pt x="3270506" y="2763863"/>
                  <a:pt x="3263984" y="2767302"/>
                  <a:pt x="3263984" y="2767302"/>
                </a:cubicBezTo>
                <a:cubicBezTo>
                  <a:pt x="3258454" y="2766713"/>
                  <a:pt x="3251932" y="2770152"/>
                  <a:pt x="3251932" y="2770152"/>
                </a:cubicBezTo>
                <a:cubicBezTo>
                  <a:pt x="3246420" y="2768532"/>
                  <a:pt x="3243477" y="2768477"/>
                  <a:pt x="3242211" y="2769118"/>
                </a:cubicBezTo>
                <a:cubicBezTo>
                  <a:pt x="3238413" y="2771038"/>
                  <a:pt x="3249699" y="2779212"/>
                  <a:pt x="3251932" y="2770152"/>
                </a:cubicBezTo>
                <a:cubicBezTo>
                  <a:pt x="3257462" y="2770740"/>
                  <a:pt x="3262992" y="2771328"/>
                  <a:pt x="3263984" y="2767302"/>
                </a:cubicBezTo>
                <a:cubicBezTo>
                  <a:pt x="3269513" y="2767890"/>
                  <a:pt x="3275044" y="2768478"/>
                  <a:pt x="3276036" y="2764450"/>
                </a:cubicBezTo>
                <a:cubicBezTo>
                  <a:pt x="3281566" y="2765039"/>
                  <a:pt x="3288017" y="2765725"/>
                  <a:pt x="3289174" y="2761027"/>
                </a:cubicBezTo>
                <a:cubicBezTo>
                  <a:pt x="3294704" y="2761616"/>
                  <a:pt x="3300235" y="2762204"/>
                  <a:pt x="3301227" y="2758177"/>
                </a:cubicBezTo>
                <a:close/>
                <a:moveTo>
                  <a:pt x="3323393" y="2730433"/>
                </a:moveTo>
                <a:lnTo>
                  <a:pt x="3051636" y="2789911"/>
                </a:lnTo>
                <a:cubicBezTo>
                  <a:pt x="2897029" y="2821935"/>
                  <a:pt x="2738550" y="2851911"/>
                  <a:pt x="2573921" y="2877101"/>
                </a:cubicBezTo>
                <a:cubicBezTo>
                  <a:pt x="2561869" y="2879951"/>
                  <a:pt x="2532141" y="2881610"/>
                  <a:pt x="2501585" y="2886624"/>
                </a:cubicBezTo>
                <a:cubicBezTo>
                  <a:pt x="2495063" y="2890063"/>
                  <a:pt x="2484074" y="2884762"/>
                  <a:pt x="2465335" y="2891722"/>
                </a:cubicBezTo>
                <a:cubicBezTo>
                  <a:pt x="2472022" y="2887612"/>
                  <a:pt x="2460209" y="2912527"/>
                  <a:pt x="2455835" y="2907241"/>
                </a:cubicBezTo>
                <a:cubicBezTo>
                  <a:pt x="2470276" y="2917730"/>
                  <a:pt x="2558727" y="2892703"/>
                  <a:pt x="2594813" y="2888277"/>
                </a:cubicBezTo>
                <a:cubicBezTo>
                  <a:pt x="2828622" y="2849095"/>
                  <a:pt x="3070381" y="2805723"/>
                  <a:pt x="3292112" y="2750244"/>
                </a:cubicBezTo>
                <a:lnTo>
                  <a:pt x="3363008" y="2730433"/>
                </a:lnTo>
                <a:close/>
                <a:moveTo>
                  <a:pt x="3103991" y="2730433"/>
                </a:moveTo>
                <a:lnTo>
                  <a:pt x="2973187" y="2757547"/>
                </a:lnTo>
                <a:lnTo>
                  <a:pt x="2972308" y="2757699"/>
                </a:lnTo>
                <a:lnTo>
                  <a:pt x="2972308" y="2765480"/>
                </a:lnTo>
                <a:lnTo>
                  <a:pt x="2927281" y="2765480"/>
                </a:lnTo>
                <a:lnTo>
                  <a:pt x="2559735" y="2828995"/>
                </a:lnTo>
                <a:cubicBezTo>
                  <a:pt x="2419383" y="2851020"/>
                  <a:pt x="2276479" y="2871289"/>
                  <a:pt x="2130967" y="2889902"/>
                </a:cubicBezTo>
                <a:cubicBezTo>
                  <a:pt x="1979843" y="2908264"/>
                  <a:pt x="1796179" y="2939694"/>
                  <a:pt x="1623340" y="2977095"/>
                </a:cubicBezTo>
                <a:cubicBezTo>
                  <a:pt x="1614865" y="2978863"/>
                  <a:pt x="1609169" y="2980452"/>
                  <a:pt x="1605734" y="2981877"/>
                </a:cubicBezTo>
                <a:cubicBezTo>
                  <a:pt x="1581694" y="2991853"/>
                  <a:pt x="1668529" y="2993783"/>
                  <a:pt x="1689558" y="2992404"/>
                </a:cubicBezTo>
                <a:lnTo>
                  <a:pt x="1933506" y="2954301"/>
                </a:lnTo>
                <a:cubicBezTo>
                  <a:pt x="2268294" y="2904510"/>
                  <a:pt x="2595567" y="2862185"/>
                  <a:pt x="2914827" y="2802477"/>
                </a:cubicBezTo>
                <a:cubicBezTo>
                  <a:pt x="2913834" y="2806505"/>
                  <a:pt x="2925816" y="2807779"/>
                  <a:pt x="2926808" y="2803752"/>
                </a:cubicBezTo>
                <a:cubicBezTo>
                  <a:pt x="2932338" y="2804340"/>
                  <a:pt x="2932338" y="2804340"/>
                  <a:pt x="2938860" y="2800902"/>
                </a:cubicBezTo>
                <a:cubicBezTo>
                  <a:pt x="2958355" y="2794711"/>
                  <a:pt x="2950912" y="2798051"/>
                  <a:pt x="2989076" y="2789025"/>
                </a:cubicBezTo>
                <a:cubicBezTo>
                  <a:pt x="2990069" y="2784998"/>
                  <a:pt x="2995598" y="2785587"/>
                  <a:pt x="2995598" y="2785587"/>
                </a:cubicBezTo>
                <a:cubicBezTo>
                  <a:pt x="3004270" y="2773423"/>
                  <a:pt x="3015498" y="2800789"/>
                  <a:pt x="3019632" y="2784011"/>
                </a:cubicBezTo>
                <a:cubicBezTo>
                  <a:pt x="3047211" y="2791076"/>
                  <a:pt x="3016252" y="2774697"/>
                  <a:pt x="3038371" y="2777050"/>
                </a:cubicBezTo>
                <a:cubicBezTo>
                  <a:pt x="3047799" y="2765656"/>
                  <a:pt x="3058272" y="2792253"/>
                  <a:pt x="3062405" y="2775474"/>
                </a:cubicBezTo>
                <a:cubicBezTo>
                  <a:pt x="3073465" y="2776650"/>
                  <a:pt x="3073465" y="2776650"/>
                  <a:pt x="3074457" y="2772624"/>
                </a:cubicBezTo>
                <a:cubicBezTo>
                  <a:pt x="3086438" y="2773898"/>
                  <a:pt x="3086438" y="2773898"/>
                  <a:pt x="3087430" y="2769872"/>
                </a:cubicBezTo>
                <a:cubicBezTo>
                  <a:pt x="3133387" y="2761847"/>
                  <a:pt x="3182193" y="2752575"/>
                  <a:pt x="3232607" y="2742301"/>
                </a:cubicBezTo>
                <a:lnTo>
                  <a:pt x="3287317" y="2730433"/>
                </a:lnTo>
                <a:close/>
                <a:moveTo>
                  <a:pt x="2972308" y="2730433"/>
                </a:moveTo>
                <a:lnTo>
                  <a:pt x="2972308" y="2738495"/>
                </a:lnTo>
                <a:lnTo>
                  <a:pt x="2999368" y="2733816"/>
                </a:lnTo>
                <a:lnTo>
                  <a:pt x="3016083" y="2730433"/>
                </a:lnTo>
                <a:close/>
                <a:moveTo>
                  <a:pt x="1785898" y="2730433"/>
                </a:moveTo>
                <a:lnTo>
                  <a:pt x="1777087" y="2733110"/>
                </a:lnTo>
                <a:cubicBezTo>
                  <a:pt x="1790297" y="2725562"/>
                  <a:pt x="1786163" y="2742341"/>
                  <a:pt x="1786163" y="2742341"/>
                </a:cubicBezTo>
                <a:cubicBezTo>
                  <a:pt x="1771961" y="2753916"/>
                  <a:pt x="1725879" y="2749014"/>
                  <a:pt x="1723894" y="2757067"/>
                </a:cubicBezTo>
                <a:lnTo>
                  <a:pt x="1895218" y="2730433"/>
                </a:lnTo>
                <a:close/>
                <a:moveTo>
                  <a:pt x="3762762" y="2572425"/>
                </a:moveTo>
                <a:cubicBezTo>
                  <a:pt x="3760550" y="2573126"/>
                  <a:pt x="3758123" y="2575537"/>
                  <a:pt x="3755459" y="2580591"/>
                </a:cubicBezTo>
                <a:lnTo>
                  <a:pt x="3673947" y="2600631"/>
                </a:lnTo>
                <a:lnTo>
                  <a:pt x="3673947" y="2635410"/>
                </a:lnTo>
                <a:lnTo>
                  <a:pt x="3696149" y="2629381"/>
                </a:lnTo>
                <a:cubicBezTo>
                  <a:pt x="3722167" y="2619751"/>
                  <a:pt x="3773375" y="2603847"/>
                  <a:pt x="3774533" y="2599150"/>
                </a:cubicBezTo>
                <a:cubicBezTo>
                  <a:pt x="3775525" y="2595123"/>
                  <a:pt x="3748938" y="2584030"/>
                  <a:pt x="3755459" y="2580591"/>
                </a:cubicBezTo>
                <a:cubicBezTo>
                  <a:pt x="3764536" y="2589821"/>
                  <a:pt x="3798566" y="2597574"/>
                  <a:pt x="3777509" y="2587069"/>
                </a:cubicBezTo>
                <a:cubicBezTo>
                  <a:pt x="3774105" y="2583608"/>
                  <a:pt x="3769399" y="2570323"/>
                  <a:pt x="3762762" y="2572425"/>
                </a:cubicBezTo>
                <a:close/>
                <a:moveTo>
                  <a:pt x="3700063" y="2544395"/>
                </a:moveTo>
                <a:lnTo>
                  <a:pt x="3673947" y="2550799"/>
                </a:lnTo>
                <a:lnTo>
                  <a:pt x="3673947" y="2559067"/>
                </a:lnTo>
                <a:lnTo>
                  <a:pt x="3696921" y="2557146"/>
                </a:lnTo>
                <a:cubicBezTo>
                  <a:pt x="3690435" y="2558522"/>
                  <a:pt x="3683930" y="2560930"/>
                  <a:pt x="3676829" y="2563360"/>
                </a:cubicBezTo>
                <a:lnTo>
                  <a:pt x="3673947" y="2564133"/>
                </a:lnTo>
                <a:lnTo>
                  <a:pt x="3673947" y="2579298"/>
                </a:lnTo>
                <a:lnTo>
                  <a:pt x="3700171" y="2570890"/>
                </a:lnTo>
                <a:cubicBezTo>
                  <a:pt x="3711630" y="2566545"/>
                  <a:pt x="3719219" y="2562617"/>
                  <a:pt x="3719963" y="2559597"/>
                </a:cubicBezTo>
                <a:cubicBezTo>
                  <a:pt x="3723105" y="2546846"/>
                  <a:pt x="3712519" y="2562938"/>
                  <a:pt x="3696921" y="2557146"/>
                </a:cubicBezTo>
                <a:cubicBezTo>
                  <a:pt x="3691391" y="2556558"/>
                  <a:pt x="3729627" y="2543407"/>
                  <a:pt x="3700063" y="2544395"/>
                </a:cubicBezTo>
                <a:close/>
                <a:moveTo>
                  <a:pt x="4507775" y="1897463"/>
                </a:moveTo>
                <a:lnTo>
                  <a:pt x="4509271" y="1901108"/>
                </a:lnTo>
                <a:cubicBezTo>
                  <a:pt x="4509271" y="1901108"/>
                  <a:pt x="4507276" y="1896247"/>
                  <a:pt x="4507775" y="1897463"/>
                </a:cubicBezTo>
                <a:close/>
                <a:moveTo>
                  <a:pt x="4484096" y="1834379"/>
                </a:moveTo>
                <a:cubicBezTo>
                  <a:pt x="4481946" y="1843104"/>
                  <a:pt x="4557337" y="1897957"/>
                  <a:pt x="4560479" y="1885205"/>
                </a:cubicBezTo>
                <a:cubicBezTo>
                  <a:pt x="4562463" y="1877151"/>
                  <a:pt x="4486080" y="1826325"/>
                  <a:pt x="4484096" y="1834379"/>
                </a:cubicBezTo>
                <a:close/>
                <a:moveTo>
                  <a:pt x="4419623" y="1788952"/>
                </a:moveTo>
                <a:lnTo>
                  <a:pt x="4406484" y="1792375"/>
                </a:lnTo>
                <a:cubicBezTo>
                  <a:pt x="4406484" y="1792375"/>
                  <a:pt x="4423996" y="1794238"/>
                  <a:pt x="4419623" y="1788952"/>
                </a:cubicBezTo>
                <a:close/>
                <a:moveTo>
                  <a:pt x="4463223" y="1777060"/>
                </a:moveTo>
                <a:cubicBezTo>
                  <a:pt x="4467691" y="1785800"/>
                  <a:pt x="4483287" y="1791592"/>
                  <a:pt x="4515239" y="1803944"/>
                </a:cubicBezTo>
                <a:cubicBezTo>
                  <a:pt x="4528379" y="1800520"/>
                  <a:pt x="4464380" y="1772362"/>
                  <a:pt x="4463223" y="1777060"/>
                </a:cubicBezTo>
                <a:close/>
                <a:moveTo>
                  <a:pt x="4521957" y="1736550"/>
                </a:moveTo>
                <a:cubicBezTo>
                  <a:pt x="4520115" y="1738086"/>
                  <a:pt x="4525791" y="1744802"/>
                  <a:pt x="4544161" y="1759498"/>
                </a:cubicBezTo>
                <a:cubicBezTo>
                  <a:pt x="4553069" y="1769399"/>
                  <a:pt x="4580650" y="1776465"/>
                  <a:pt x="4601707" y="1786969"/>
                </a:cubicBezTo>
                <a:cubicBezTo>
                  <a:pt x="4600660" y="1773944"/>
                  <a:pt x="4527483" y="1731939"/>
                  <a:pt x="4521957" y="1736550"/>
                </a:cubicBezTo>
                <a:close/>
                <a:moveTo>
                  <a:pt x="294945" y="1713543"/>
                </a:moveTo>
                <a:cubicBezTo>
                  <a:pt x="296125" y="1714153"/>
                  <a:pt x="300428" y="1715543"/>
                  <a:pt x="306115" y="1717338"/>
                </a:cubicBezTo>
                <a:lnTo>
                  <a:pt x="314914" y="1720150"/>
                </a:lnTo>
                <a:lnTo>
                  <a:pt x="313436" y="1720306"/>
                </a:lnTo>
                <a:cubicBezTo>
                  <a:pt x="304915" y="1718654"/>
                  <a:pt x="291401" y="1711710"/>
                  <a:pt x="294945" y="1713543"/>
                </a:cubicBezTo>
                <a:close/>
                <a:moveTo>
                  <a:pt x="4128636" y="1707033"/>
                </a:moveTo>
                <a:cubicBezTo>
                  <a:pt x="4137641" y="1720388"/>
                  <a:pt x="4166213" y="1723428"/>
                  <a:pt x="4188096" y="1730576"/>
                </a:cubicBezTo>
                <a:cubicBezTo>
                  <a:pt x="4204686" y="1732341"/>
                  <a:pt x="4265707" y="1772580"/>
                  <a:pt x="4292199" y="1780219"/>
                </a:cubicBezTo>
                <a:cubicBezTo>
                  <a:pt x="4342820" y="1789735"/>
                  <a:pt x="4256703" y="1759225"/>
                  <a:pt x="4246635" y="1754021"/>
                </a:cubicBezTo>
                <a:cubicBezTo>
                  <a:pt x="4225743" y="1742846"/>
                  <a:pt x="4210215" y="1732930"/>
                  <a:pt x="4188096" y="1730576"/>
                </a:cubicBezTo>
                <a:cubicBezTo>
                  <a:pt x="4172734" y="1719989"/>
                  <a:pt x="4151677" y="1709485"/>
                  <a:pt x="4128636" y="1707033"/>
                </a:cubicBezTo>
                <a:close/>
                <a:moveTo>
                  <a:pt x="320174" y="1701335"/>
                </a:moveTo>
                <a:lnTo>
                  <a:pt x="320185" y="1701386"/>
                </a:lnTo>
                <a:lnTo>
                  <a:pt x="300570" y="1705428"/>
                </a:lnTo>
                <a:cubicBezTo>
                  <a:pt x="300491" y="1705457"/>
                  <a:pt x="303352" y="1704864"/>
                  <a:pt x="308822" y="1703719"/>
                </a:cubicBezTo>
                <a:close/>
                <a:moveTo>
                  <a:pt x="4092147" y="1690066"/>
                </a:moveTo>
                <a:cubicBezTo>
                  <a:pt x="4087999" y="1689625"/>
                  <a:pt x="4079571" y="1691441"/>
                  <a:pt x="4078339" y="1692666"/>
                </a:cubicBezTo>
                <a:cubicBezTo>
                  <a:pt x="4077927" y="1693074"/>
                  <a:pt x="4078316" y="1693417"/>
                  <a:pt x="4079929" y="1693588"/>
                </a:cubicBezTo>
                <a:cubicBezTo>
                  <a:pt x="4079929" y="1693588"/>
                  <a:pt x="4090989" y="1694764"/>
                  <a:pt x="4092147" y="1690066"/>
                </a:cubicBezTo>
                <a:close/>
                <a:moveTo>
                  <a:pt x="4710217" y="1685638"/>
                </a:moveTo>
                <a:cubicBezTo>
                  <a:pt x="4709359" y="1685867"/>
                  <a:pt x="4708761" y="1686439"/>
                  <a:pt x="4708513" y="1687445"/>
                </a:cubicBezTo>
                <a:cubicBezTo>
                  <a:pt x="4706362" y="1696170"/>
                  <a:pt x="4732949" y="1707263"/>
                  <a:pt x="4734935" y="1699209"/>
                </a:cubicBezTo>
                <a:cubicBezTo>
                  <a:pt x="4734935" y="1699209"/>
                  <a:pt x="4716224" y="1684037"/>
                  <a:pt x="4710217" y="1685638"/>
                </a:cubicBezTo>
                <a:close/>
                <a:moveTo>
                  <a:pt x="4686821" y="1660603"/>
                </a:moveTo>
                <a:cubicBezTo>
                  <a:pt x="4686045" y="1661133"/>
                  <a:pt x="4685439" y="1662091"/>
                  <a:pt x="4685067" y="1663601"/>
                </a:cubicBezTo>
                <a:cubicBezTo>
                  <a:pt x="4681926" y="1676352"/>
                  <a:pt x="4703975" y="1682831"/>
                  <a:pt x="4707116" y="1670079"/>
                </a:cubicBezTo>
                <a:cubicBezTo>
                  <a:pt x="4706104" y="1674189"/>
                  <a:pt x="4692261" y="1656898"/>
                  <a:pt x="4686821" y="1660603"/>
                </a:cubicBezTo>
                <a:close/>
                <a:moveTo>
                  <a:pt x="4069878" y="1615381"/>
                </a:moveTo>
                <a:cubicBezTo>
                  <a:pt x="4068886" y="1619408"/>
                  <a:pt x="4074416" y="1619997"/>
                  <a:pt x="4085475" y="1621173"/>
                </a:cubicBezTo>
                <a:cubicBezTo>
                  <a:pt x="4083326" y="1629898"/>
                  <a:pt x="4096465" y="1626474"/>
                  <a:pt x="4107525" y="1627650"/>
                </a:cubicBezTo>
                <a:cubicBezTo>
                  <a:pt x="4102987" y="1623036"/>
                  <a:pt x="4091005" y="1621761"/>
                  <a:pt x="4085475" y="1621173"/>
                </a:cubicBezTo>
                <a:cubicBezTo>
                  <a:pt x="4080937" y="1616558"/>
                  <a:pt x="4075408" y="1615969"/>
                  <a:pt x="4069878" y="1615381"/>
                </a:cubicBezTo>
                <a:close/>
                <a:moveTo>
                  <a:pt x="3835484" y="1578817"/>
                </a:moveTo>
                <a:lnTo>
                  <a:pt x="3833302" y="1578939"/>
                </a:lnTo>
                <a:lnTo>
                  <a:pt x="3831386" y="1579045"/>
                </a:lnTo>
                <a:lnTo>
                  <a:pt x="3831909" y="1579016"/>
                </a:lnTo>
                <a:close/>
                <a:moveTo>
                  <a:pt x="3837020" y="1578731"/>
                </a:moveTo>
                <a:lnTo>
                  <a:pt x="3835914" y="1578793"/>
                </a:lnTo>
                <a:lnTo>
                  <a:pt x="3835484" y="1578817"/>
                </a:lnTo>
                <a:close/>
                <a:moveTo>
                  <a:pt x="3844450" y="1578317"/>
                </a:moveTo>
                <a:lnTo>
                  <a:pt x="3840270" y="1578550"/>
                </a:lnTo>
                <a:lnTo>
                  <a:pt x="3837020" y="1578731"/>
                </a:lnTo>
                <a:close/>
                <a:moveTo>
                  <a:pt x="3844450" y="1578317"/>
                </a:moveTo>
                <a:cubicBezTo>
                  <a:pt x="3849980" y="1578904"/>
                  <a:pt x="3866570" y="1580670"/>
                  <a:pt x="3865413" y="1585367"/>
                </a:cubicBezTo>
                <a:lnTo>
                  <a:pt x="3843293" y="1583014"/>
                </a:lnTo>
                <a:close/>
                <a:moveTo>
                  <a:pt x="303793" y="1568919"/>
                </a:moveTo>
                <a:lnTo>
                  <a:pt x="304074" y="1569879"/>
                </a:lnTo>
                <a:cubicBezTo>
                  <a:pt x="304402" y="1570442"/>
                  <a:pt x="302666" y="1570270"/>
                  <a:pt x="293414" y="1571352"/>
                </a:cubicBezTo>
                <a:cubicBezTo>
                  <a:pt x="292660" y="1571530"/>
                  <a:pt x="294284" y="1571149"/>
                  <a:pt x="297990" y="1570280"/>
                </a:cubicBezTo>
                <a:close/>
                <a:moveTo>
                  <a:pt x="3905561" y="1568287"/>
                </a:moveTo>
                <a:cubicBezTo>
                  <a:pt x="3902585" y="1580368"/>
                  <a:pt x="3921159" y="1574079"/>
                  <a:pt x="3933140" y="1575353"/>
                </a:cubicBezTo>
                <a:cubicBezTo>
                  <a:pt x="3931156" y="1583407"/>
                  <a:pt x="4074416" y="1619997"/>
                  <a:pt x="3981847" y="1588799"/>
                </a:cubicBezTo>
                <a:cubicBezTo>
                  <a:pt x="3965257" y="1587034"/>
                  <a:pt x="3955259" y="1577706"/>
                  <a:pt x="3933140" y="1575353"/>
                </a:cubicBezTo>
                <a:cubicBezTo>
                  <a:pt x="3935290" y="1566629"/>
                  <a:pt x="3910099" y="1572902"/>
                  <a:pt x="3905561" y="1568287"/>
                </a:cubicBezTo>
                <a:close/>
                <a:moveTo>
                  <a:pt x="3817863" y="1567224"/>
                </a:moveTo>
                <a:cubicBezTo>
                  <a:pt x="3816871" y="1571250"/>
                  <a:pt x="3798367" y="1573415"/>
                  <a:pt x="3799359" y="1569388"/>
                </a:cubicBezTo>
                <a:cubicBezTo>
                  <a:pt x="3797977" y="1569241"/>
                  <a:pt x="3798039" y="1568989"/>
                  <a:pt x="3799011" y="1568705"/>
                </a:cubicBezTo>
                <a:cubicBezTo>
                  <a:pt x="3801925" y="1567853"/>
                  <a:pt x="3813024" y="1566709"/>
                  <a:pt x="3817863" y="1567224"/>
                </a:cubicBezTo>
                <a:close/>
                <a:moveTo>
                  <a:pt x="3801932" y="1535914"/>
                </a:moveTo>
                <a:cubicBezTo>
                  <a:pt x="3797784" y="1535473"/>
                  <a:pt x="3783229" y="1536249"/>
                  <a:pt x="3778543" y="1536913"/>
                </a:cubicBezTo>
                <a:cubicBezTo>
                  <a:pt x="3776981" y="1537134"/>
                  <a:pt x="3776516" y="1537343"/>
                  <a:pt x="3777898" y="1537490"/>
                </a:cubicBezTo>
                <a:cubicBezTo>
                  <a:pt x="3782436" y="1542105"/>
                  <a:pt x="3800940" y="1539941"/>
                  <a:pt x="3801932" y="1535914"/>
                </a:cubicBezTo>
                <a:close/>
                <a:moveTo>
                  <a:pt x="4438543" y="1521241"/>
                </a:moveTo>
                <a:cubicBezTo>
                  <a:pt x="4434208" y="1517423"/>
                  <a:pt x="4471717" y="1534326"/>
                  <a:pt x="4490045" y="1549189"/>
                </a:cubicBezTo>
                <a:cubicBezTo>
                  <a:pt x="4477993" y="1552040"/>
                  <a:pt x="4469155" y="1538014"/>
                  <a:pt x="4459086" y="1532810"/>
                </a:cubicBezTo>
                <a:cubicBezTo>
                  <a:pt x="4446081" y="1526090"/>
                  <a:pt x="4439987" y="1522514"/>
                  <a:pt x="4438543" y="1521241"/>
                </a:cubicBezTo>
                <a:close/>
                <a:moveTo>
                  <a:pt x="3746939" y="1521111"/>
                </a:moveTo>
                <a:cubicBezTo>
                  <a:pt x="3741410" y="1520523"/>
                  <a:pt x="3722741" y="1523358"/>
                  <a:pt x="3722741" y="1523358"/>
                </a:cubicBezTo>
                <a:cubicBezTo>
                  <a:pt x="3727277" y="1527973"/>
                  <a:pt x="3751312" y="1526397"/>
                  <a:pt x="3746939" y="1521111"/>
                </a:cubicBezTo>
                <a:close/>
                <a:moveTo>
                  <a:pt x="3707379" y="1512771"/>
                </a:moveTo>
                <a:lnTo>
                  <a:pt x="3695327" y="1515621"/>
                </a:lnTo>
                <a:cubicBezTo>
                  <a:pt x="3694169" y="1520319"/>
                  <a:pt x="3712837" y="1517483"/>
                  <a:pt x="3707379" y="1512771"/>
                </a:cubicBezTo>
                <a:close/>
                <a:moveTo>
                  <a:pt x="3395833" y="1445195"/>
                </a:moveTo>
                <a:lnTo>
                  <a:pt x="3383616" y="1448716"/>
                </a:lnTo>
                <a:cubicBezTo>
                  <a:pt x="3388154" y="1453331"/>
                  <a:pt x="3400206" y="1450481"/>
                  <a:pt x="3395833" y="1445195"/>
                </a:cubicBezTo>
                <a:close/>
                <a:moveTo>
                  <a:pt x="3328252" y="1436820"/>
                </a:moveTo>
                <a:cubicBezTo>
                  <a:pt x="3326652" y="1436932"/>
                  <a:pt x="3326257" y="1437278"/>
                  <a:pt x="3327631" y="1437940"/>
                </a:cubicBezTo>
                <a:cubicBezTo>
                  <a:pt x="3326473" y="1442638"/>
                  <a:pt x="3345142" y="1439803"/>
                  <a:pt x="3345142" y="1439803"/>
                </a:cubicBezTo>
                <a:cubicBezTo>
                  <a:pt x="3409657" y="1446666"/>
                  <a:pt x="3339450" y="1436033"/>
                  <a:pt x="3328252" y="1436820"/>
                </a:cubicBezTo>
                <a:close/>
                <a:moveTo>
                  <a:pt x="3181903" y="1406329"/>
                </a:moveTo>
                <a:cubicBezTo>
                  <a:pt x="3182682" y="1406767"/>
                  <a:pt x="3193819" y="1409071"/>
                  <a:pt x="3221852" y="1414291"/>
                </a:cubicBezTo>
                <a:cubicBezTo>
                  <a:pt x="3232841" y="1419593"/>
                  <a:pt x="3248439" y="1425384"/>
                  <a:pt x="3278003" y="1424396"/>
                </a:cubicBezTo>
                <a:cubicBezTo>
                  <a:pt x="3270452" y="1420494"/>
                  <a:pt x="3179567" y="1405015"/>
                  <a:pt x="3181903" y="1406329"/>
                </a:cubicBezTo>
                <a:close/>
                <a:moveTo>
                  <a:pt x="2340634" y="1398773"/>
                </a:moveTo>
                <a:cubicBezTo>
                  <a:pt x="2336777" y="1398937"/>
                  <a:pt x="2334822" y="1399286"/>
                  <a:pt x="2334334" y="1399767"/>
                </a:cubicBezTo>
                <a:cubicBezTo>
                  <a:pt x="2331406" y="1402652"/>
                  <a:pt x="2381308" y="1410285"/>
                  <a:pt x="2390294" y="1411240"/>
                </a:cubicBezTo>
                <a:cubicBezTo>
                  <a:pt x="2928425" y="1511183"/>
                  <a:pt x="3484892" y="1582771"/>
                  <a:pt x="3942419" y="1725794"/>
                </a:cubicBezTo>
                <a:cubicBezTo>
                  <a:pt x="4071643" y="1773288"/>
                  <a:pt x="4194179" y="1824890"/>
                  <a:pt x="4314801" y="1880422"/>
                </a:cubicBezTo>
                <a:cubicBezTo>
                  <a:pt x="4307287" y="1887888"/>
                  <a:pt x="4397777" y="1923685"/>
                  <a:pt x="4398770" y="1919658"/>
                </a:cubicBezTo>
                <a:cubicBezTo>
                  <a:pt x="4400919" y="1910933"/>
                  <a:pt x="4336851" y="1886900"/>
                  <a:pt x="4314801" y="1880422"/>
                </a:cubicBezTo>
                <a:cubicBezTo>
                  <a:pt x="4219275" y="1815163"/>
                  <a:pt x="4084687" y="1766410"/>
                  <a:pt x="3942419" y="1725794"/>
                </a:cubicBezTo>
                <a:cubicBezTo>
                  <a:pt x="3862989" y="1691174"/>
                  <a:pt x="3682082" y="1642315"/>
                  <a:pt x="3570774" y="1618078"/>
                </a:cubicBezTo>
                <a:cubicBezTo>
                  <a:pt x="3248239" y="1545201"/>
                  <a:pt x="2901600" y="1478025"/>
                  <a:pt x="2544210" y="1427612"/>
                </a:cubicBezTo>
                <a:cubicBezTo>
                  <a:pt x="2487068" y="1421534"/>
                  <a:pt x="2421015" y="1405555"/>
                  <a:pt x="2358343" y="1398888"/>
                </a:cubicBezTo>
                <a:cubicBezTo>
                  <a:pt x="2350249" y="1398629"/>
                  <a:pt x="2344491" y="1398609"/>
                  <a:pt x="2340634" y="1398773"/>
                </a:cubicBezTo>
                <a:close/>
                <a:moveTo>
                  <a:pt x="3160679" y="1398422"/>
                </a:moveTo>
                <a:cubicBezTo>
                  <a:pt x="3145745" y="1398577"/>
                  <a:pt x="3123945" y="1402844"/>
                  <a:pt x="3120541" y="1399382"/>
                </a:cubicBezTo>
                <a:cubicBezTo>
                  <a:pt x="3128624" y="1412639"/>
                  <a:pt x="3172389" y="1400076"/>
                  <a:pt x="3172389" y="1400076"/>
                </a:cubicBezTo>
                <a:cubicBezTo>
                  <a:pt x="3169872" y="1398775"/>
                  <a:pt x="3165657" y="1398370"/>
                  <a:pt x="3160679" y="1398422"/>
                </a:cubicBezTo>
                <a:close/>
                <a:moveTo>
                  <a:pt x="2443907" y="1335673"/>
                </a:moveTo>
                <a:cubicBezTo>
                  <a:pt x="2438378" y="1335085"/>
                  <a:pt x="2437386" y="1339112"/>
                  <a:pt x="2437386" y="1339112"/>
                </a:cubicBezTo>
                <a:cubicBezTo>
                  <a:pt x="2422025" y="1341955"/>
                  <a:pt x="2409223" y="1345931"/>
                  <a:pt x="2400136" y="1349699"/>
                </a:cubicBezTo>
                <a:cubicBezTo>
                  <a:pt x="2391051" y="1353468"/>
                  <a:pt x="2385680" y="1357029"/>
                  <a:pt x="2385185" y="1359042"/>
                </a:cubicBezTo>
                <a:cubicBezTo>
                  <a:pt x="2382043" y="1371794"/>
                  <a:pt x="2449017" y="1387871"/>
                  <a:pt x="2411607" y="1370806"/>
                </a:cubicBezTo>
                <a:cubicBezTo>
                  <a:pt x="2476596" y="1394938"/>
                  <a:pt x="2545790" y="1398166"/>
                  <a:pt x="2613001" y="1409447"/>
                </a:cubicBezTo>
                <a:cubicBezTo>
                  <a:pt x="2893587" y="1460643"/>
                  <a:pt x="3350068" y="1538815"/>
                  <a:pt x="3632050" y="1607378"/>
                </a:cubicBezTo>
                <a:cubicBezTo>
                  <a:pt x="3680757" y="1620824"/>
                  <a:pt x="3741208" y="1640340"/>
                  <a:pt x="3776302" y="1639940"/>
                </a:cubicBezTo>
                <a:cubicBezTo>
                  <a:pt x="3770773" y="1639353"/>
                  <a:pt x="3801493" y="1633667"/>
                  <a:pt x="3807023" y="1634255"/>
                </a:cubicBezTo>
                <a:cubicBezTo>
                  <a:pt x="3835594" y="1637294"/>
                  <a:pt x="3856486" y="1648469"/>
                  <a:pt x="3884065" y="1655535"/>
                </a:cubicBezTo>
                <a:cubicBezTo>
                  <a:pt x="3911644" y="1662601"/>
                  <a:pt x="3940215" y="1665640"/>
                  <a:pt x="3967795" y="1672707"/>
                </a:cubicBezTo>
                <a:cubicBezTo>
                  <a:pt x="4054904" y="1699191"/>
                  <a:pt x="4159928" y="1748931"/>
                  <a:pt x="4261574" y="1789358"/>
                </a:cubicBezTo>
                <a:cubicBezTo>
                  <a:pt x="4330179" y="1818006"/>
                  <a:pt x="4404245" y="1851367"/>
                  <a:pt x="4458650" y="1891591"/>
                </a:cubicBezTo>
                <a:cubicBezTo>
                  <a:pt x="4468717" y="1896794"/>
                  <a:pt x="4512062" y="1935842"/>
                  <a:pt x="4514213" y="1927117"/>
                </a:cubicBezTo>
                <a:cubicBezTo>
                  <a:pt x="4519339" y="1906311"/>
                  <a:pt x="4368819" y="1826249"/>
                  <a:pt x="4348683" y="1815842"/>
                </a:cubicBezTo>
                <a:cubicBezTo>
                  <a:pt x="4176115" y="1729302"/>
                  <a:pt x="3984384" y="1674471"/>
                  <a:pt x="3783577" y="1610410"/>
                </a:cubicBezTo>
                <a:cubicBezTo>
                  <a:pt x="3739479" y="1597455"/>
                  <a:pt x="3694318" y="1592651"/>
                  <a:pt x="3656907" y="1575586"/>
                </a:cubicBezTo>
                <a:cubicBezTo>
                  <a:pt x="3646839" y="1570382"/>
                  <a:pt x="3631313" y="1560466"/>
                  <a:pt x="3621411" y="1554592"/>
                </a:cubicBezTo>
                <a:cubicBezTo>
                  <a:pt x="3534135" y="1528779"/>
                  <a:pt x="3430910" y="1517799"/>
                  <a:pt x="3337278" y="1494753"/>
                </a:cubicBezTo>
                <a:cubicBezTo>
                  <a:pt x="3046695" y="1434229"/>
                  <a:pt x="2734561" y="1392073"/>
                  <a:pt x="2443907" y="1335673"/>
                </a:cubicBezTo>
                <a:close/>
                <a:moveTo>
                  <a:pt x="2532440" y="1319672"/>
                </a:moveTo>
                <a:cubicBezTo>
                  <a:pt x="2531348" y="1320267"/>
                  <a:pt x="2538238" y="1322291"/>
                  <a:pt x="2557789" y="1326437"/>
                </a:cubicBezTo>
                <a:cubicBezTo>
                  <a:pt x="2612946" y="1340569"/>
                  <a:pt x="2726074" y="1357423"/>
                  <a:pt x="2783216" y="1363501"/>
                </a:cubicBezTo>
                <a:cubicBezTo>
                  <a:pt x="3165114" y="1429607"/>
                  <a:pt x="3496320" y="1490320"/>
                  <a:pt x="3843293" y="1583014"/>
                </a:cubicBezTo>
                <a:cubicBezTo>
                  <a:pt x="3834857" y="1590382"/>
                  <a:pt x="3869879" y="1594107"/>
                  <a:pt x="3865413" y="1585367"/>
                </a:cubicBezTo>
                <a:cubicBezTo>
                  <a:pt x="3871863" y="1586054"/>
                  <a:pt x="3888454" y="1587818"/>
                  <a:pt x="3887461" y="1591845"/>
                </a:cubicBezTo>
                <a:cubicBezTo>
                  <a:pt x="3961123" y="1603813"/>
                  <a:pt x="4076215" y="1658757"/>
                  <a:pt x="4164318" y="1681214"/>
                </a:cubicBezTo>
                <a:cubicBezTo>
                  <a:pt x="3944016" y="1623344"/>
                  <a:pt x="4199744" y="1706333"/>
                  <a:pt x="4199341" y="1684939"/>
                </a:cubicBezTo>
                <a:cubicBezTo>
                  <a:pt x="4199341" y="1684939"/>
                  <a:pt x="4123291" y="1659631"/>
                  <a:pt x="4112301" y="1654330"/>
                </a:cubicBezTo>
                <a:cubicBezTo>
                  <a:pt x="3686251" y="1506391"/>
                  <a:pt x="3185766" y="1418718"/>
                  <a:pt x="2631520" y="1334279"/>
                </a:cubicBezTo>
                <a:cubicBezTo>
                  <a:pt x="2610837" y="1328980"/>
                  <a:pt x="2535716" y="1317890"/>
                  <a:pt x="2532440" y="1319672"/>
                </a:cubicBezTo>
                <a:close/>
                <a:moveTo>
                  <a:pt x="2583402" y="1307996"/>
                </a:moveTo>
                <a:cubicBezTo>
                  <a:pt x="2580647" y="1307824"/>
                  <a:pt x="2579546" y="1307884"/>
                  <a:pt x="2579708" y="1308128"/>
                </a:cubicBezTo>
                <a:cubicBezTo>
                  <a:pt x="2580678" y="1309587"/>
                  <a:pt x="2627111" y="1317625"/>
                  <a:pt x="2634661" y="1321528"/>
                </a:cubicBezTo>
                <a:cubicBezTo>
                  <a:pt x="2690647" y="1332304"/>
                  <a:pt x="2746797" y="1342409"/>
                  <a:pt x="2802948" y="1352514"/>
                </a:cubicBezTo>
                <a:cubicBezTo>
                  <a:pt x="2916240" y="1368697"/>
                  <a:pt x="2984373" y="1380077"/>
                  <a:pt x="3053567" y="1383305"/>
                </a:cubicBezTo>
                <a:cubicBezTo>
                  <a:pt x="3073466" y="1398508"/>
                  <a:pt x="3150270" y="1397724"/>
                  <a:pt x="3087668" y="1386932"/>
                </a:cubicBezTo>
                <a:cubicBezTo>
                  <a:pt x="3076608" y="1385756"/>
                  <a:pt x="3064556" y="1388606"/>
                  <a:pt x="3053567" y="1383305"/>
                </a:cubicBezTo>
                <a:cubicBezTo>
                  <a:pt x="2980897" y="1367310"/>
                  <a:pt x="2812541" y="1340449"/>
                  <a:pt x="2692797" y="1323579"/>
                </a:cubicBezTo>
                <a:cubicBezTo>
                  <a:pt x="2643098" y="1314160"/>
                  <a:pt x="2649620" y="1310721"/>
                  <a:pt x="2597015" y="1309259"/>
                </a:cubicBezTo>
                <a:cubicBezTo>
                  <a:pt x="2590564" y="1308572"/>
                  <a:pt x="2586156" y="1308168"/>
                  <a:pt x="2583402" y="1307996"/>
                </a:cubicBezTo>
                <a:close/>
                <a:moveTo>
                  <a:pt x="2771305" y="1252414"/>
                </a:moveTo>
                <a:cubicBezTo>
                  <a:pt x="2757158" y="1251652"/>
                  <a:pt x="2745524" y="1252567"/>
                  <a:pt x="2738730" y="1256149"/>
                </a:cubicBezTo>
                <a:cubicBezTo>
                  <a:pt x="2712477" y="1270574"/>
                  <a:pt x="2758795" y="1270680"/>
                  <a:pt x="2814780" y="1281457"/>
                </a:cubicBezTo>
                <a:cubicBezTo>
                  <a:pt x="3023784" y="1316085"/>
                  <a:pt x="3219719" y="1350012"/>
                  <a:pt x="3421042" y="1392778"/>
                </a:cubicBezTo>
                <a:cubicBezTo>
                  <a:pt x="3627967" y="1432007"/>
                  <a:pt x="3805257" y="1476348"/>
                  <a:pt x="3992687" y="1521768"/>
                </a:cubicBezTo>
                <a:cubicBezTo>
                  <a:pt x="4052218" y="1541186"/>
                  <a:pt x="4096316" y="1554142"/>
                  <a:pt x="4173357" y="1575423"/>
                </a:cubicBezTo>
                <a:cubicBezTo>
                  <a:pt x="4219844" y="1601718"/>
                  <a:pt x="4311491" y="1632817"/>
                  <a:pt x="4370196" y="1655591"/>
                </a:cubicBezTo>
                <a:cubicBezTo>
                  <a:pt x="4417674" y="1677860"/>
                  <a:pt x="4362113" y="1642334"/>
                  <a:pt x="4345593" y="1636444"/>
                </a:cubicBezTo>
                <a:cubicBezTo>
                  <a:pt x="4292585" y="1613588"/>
                  <a:pt x="4238583" y="1594758"/>
                  <a:pt x="4173357" y="1575423"/>
                </a:cubicBezTo>
                <a:cubicBezTo>
                  <a:pt x="3823593" y="1447995"/>
                  <a:pt x="3365646" y="1356581"/>
                  <a:pt x="2903636" y="1277822"/>
                </a:cubicBezTo>
                <a:cubicBezTo>
                  <a:pt x="2878804" y="1272082"/>
                  <a:pt x="2813746" y="1254701"/>
                  <a:pt x="2771305" y="1252414"/>
                </a:cubicBezTo>
                <a:close/>
                <a:moveTo>
                  <a:pt x="2983813" y="1199350"/>
                </a:moveTo>
                <a:cubicBezTo>
                  <a:pt x="2980162" y="1199301"/>
                  <a:pt x="2976612" y="1199989"/>
                  <a:pt x="2974969" y="1201170"/>
                </a:cubicBezTo>
                <a:cubicBezTo>
                  <a:pt x="2973873" y="1201957"/>
                  <a:pt x="2973625" y="1202964"/>
                  <a:pt x="2974760" y="1204118"/>
                </a:cubicBezTo>
                <a:lnTo>
                  <a:pt x="2993263" y="1201953"/>
                </a:lnTo>
                <a:cubicBezTo>
                  <a:pt x="2991216" y="1200186"/>
                  <a:pt x="2987464" y="1199400"/>
                  <a:pt x="2983813" y="1199350"/>
                </a:cubicBezTo>
                <a:close/>
                <a:moveTo>
                  <a:pt x="1052064" y="1165235"/>
                </a:moveTo>
                <a:lnTo>
                  <a:pt x="995528" y="1181785"/>
                </a:lnTo>
                <a:lnTo>
                  <a:pt x="988342" y="1183294"/>
                </a:lnTo>
                <a:lnTo>
                  <a:pt x="951539" y="1190774"/>
                </a:lnTo>
                <a:lnTo>
                  <a:pt x="973448" y="1185165"/>
                </a:lnTo>
                <a:cubicBezTo>
                  <a:pt x="997698" y="1178973"/>
                  <a:pt x="1020646" y="1173137"/>
                  <a:pt x="1041850" y="1167785"/>
                </a:cubicBezTo>
                <a:close/>
                <a:moveTo>
                  <a:pt x="3044319" y="1153926"/>
                </a:moveTo>
                <a:cubicBezTo>
                  <a:pt x="3036338" y="1153627"/>
                  <a:pt x="3029052" y="1154045"/>
                  <a:pt x="3023468" y="1155654"/>
                </a:cubicBezTo>
                <a:cubicBezTo>
                  <a:pt x="3016024" y="1157799"/>
                  <a:pt x="3011603" y="1162064"/>
                  <a:pt x="3012591" y="1169573"/>
                </a:cubicBezTo>
                <a:cubicBezTo>
                  <a:pt x="3013987" y="1186940"/>
                  <a:pt x="3152305" y="1197520"/>
                  <a:pt x="3190944" y="1205763"/>
                </a:cubicBezTo>
                <a:cubicBezTo>
                  <a:pt x="3349162" y="1231546"/>
                  <a:pt x="3498944" y="1264696"/>
                  <a:pt x="3643362" y="1296588"/>
                </a:cubicBezTo>
                <a:cubicBezTo>
                  <a:pt x="3789527" y="1325221"/>
                  <a:pt x="3918821" y="1368590"/>
                  <a:pt x="4063003" y="1405277"/>
                </a:cubicBezTo>
                <a:cubicBezTo>
                  <a:pt x="4240364" y="1445494"/>
                  <a:pt x="4357441" y="1492383"/>
                  <a:pt x="4494513" y="1557929"/>
                </a:cubicBezTo>
                <a:cubicBezTo>
                  <a:pt x="4494513" y="1557929"/>
                  <a:pt x="4489053" y="1553216"/>
                  <a:pt x="4490045" y="1549189"/>
                </a:cubicBezTo>
                <a:cubicBezTo>
                  <a:pt x="4547592" y="1576661"/>
                  <a:pt x="4579877" y="1614532"/>
                  <a:pt x="4644111" y="1637893"/>
                </a:cubicBezTo>
                <a:cubicBezTo>
                  <a:pt x="4570229" y="1557719"/>
                  <a:pt x="4393456" y="1492082"/>
                  <a:pt x="4241357" y="1441467"/>
                </a:cubicBezTo>
                <a:cubicBezTo>
                  <a:pt x="3912484" y="1325214"/>
                  <a:pt x="3543227" y="1230838"/>
                  <a:pt x="3107803" y="1163171"/>
                </a:cubicBezTo>
                <a:cubicBezTo>
                  <a:pt x="3098471" y="1162179"/>
                  <a:pt x="3068263" y="1154825"/>
                  <a:pt x="3044319" y="1153926"/>
                </a:cubicBezTo>
                <a:close/>
                <a:moveTo>
                  <a:pt x="3079544" y="1140574"/>
                </a:moveTo>
                <a:cubicBezTo>
                  <a:pt x="3078039" y="1140979"/>
                  <a:pt x="3077392" y="1141685"/>
                  <a:pt x="3077836" y="1142766"/>
                </a:cubicBezTo>
                <a:cubicBezTo>
                  <a:pt x="3081381" y="1151408"/>
                  <a:pt x="3195666" y="1163564"/>
                  <a:pt x="3223246" y="1170630"/>
                </a:cubicBezTo>
                <a:cubicBezTo>
                  <a:pt x="3465192" y="1213584"/>
                  <a:pt x="3682185" y="1258016"/>
                  <a:pt x="3902487" y="1315886"/>
                </a:cubicBezTo>
                <a:cubicBezTo>
                  <a:pt x="3991676" y="1337770"/>
                  <a:pt x="4071106" y="1372391"/>
                  <a:pt x="4148383" y="1388876"/>
                </a:cubicBezTo>
                <a:cubicBezTo>
                  <a:pt x="4160365" y="1390150"/>
                  <a:pt x="4128248" y="1378469"/>
                  <a:pt x="4156819" y="1381508"/>
                </a:cubicBezTo>
                <a:cubicBezTo>
                  <a:pt x="4185391" y="1384547"/>
                  <a:pt x="4265979" y="1414470"/>
                  <a:pt x="4297103" y="1430178"/>
                </a:cubicBezTo>
                <a:cubicBezTo>
                  <a:pt x="4351103" y="1449008"/>
                  <a:pt x="4399739" y="1466578"/>
                  <a:pt x="4436229" y="1483546"/>
                </a:cubicBezTo>
                <a:cubicBezTo>
                  <a:pt x="4118601" y="1321656"/>
                  <a:pt x="3635628" y="1235846"/>
                  <a:pt x="3158020" y="1151295"/>
                </a:cubicBezTo>
                <a:cubicBezTo>
                  <a:pt x="3142697" y="1149665"/>
                  <a:pt x="3090083" y="1137741"/>
                  <a:pt x="3079544" y="1140574"/>
                </a:cubicBezTo>
                <a:close/>
                <a:moveTo>
                  <a:pt x="1477997" y="1044906"/>
                </a:moveTo>
                <a:cubicBezTo>
                  <a:pt x="1465401" y="1048043"/>
                  <a:pt x="1408367" y="1068962"/>
                  <a:pt x="1353645" y="1089611"/>
                </a:cubicBezTo>
                <a:lnTo>
                  <a:pt x="1340404" y="1094642"/>
                </a:lnTo>
                <a:lnTo>
                  <a:pt x="1295800" y="1108631"/>
                </a:lnTo>
                <a:cubicBezTo>
                  <a:pt x="1239801" y="1125909"/>
                  <a:pt x="1174128" y="1145695"/>
                  <a:pt x="1103500" y="1166752"/>
                </a:cubicBezTo>
                <a:lnTo>
                  <a:pt x="979396" y="1203508"/>
                </a:lnTo>
                <a:lnTo>
                  <a:pt x="841475" y="1240569"/>
                </a:lnTo>
                <a:cubicBezTo>
                  <a:pt x="644306" y="1293483"/>
                  <a:pt x="449634" y="1345380"/>
                  <a:pt x="454750" y="1342340"/>
                </a:cubicBezTo>
                <a:cubicBezTo>
                  <a:pt x="456455" y="1341327"/>
                  <a:pt x="709980" y="1265692"/>
                  <a:pt x="964222" y="1190949"/>
                </a:cubicBezTo>
                <a:lnTo>
                  <a:pt x="995528" y="1181785"/>
                </a:lnTo>
                <a:lnTo>
                  <a:pt x="1089313" y="1162084"/>
                </a:lnTo>
                <a:cubicBezTo>
                  <a:pt x="1148008" y="1149230"/>
                  <a:pt x="1186213" y="1139372"/>
                  <a:pt x="1184441" y="1135050"/>
                </a:cubicBezTo>
                <a:cubicBezTo>
                  <a:pt x="1183807" y="1133304"/>
                  <a:pt x="1151627" y="1140550"/>
                  <a:pt x="1099794" y="1153312"/>
                </a:cubicBezTo>
                <a:lnTo>
                  <a:pt x="1052064" y="1165235"/>
                </a:lnTo>
                <a:lnTo>
                  <a:pt x="1151115" y="1136239"/>
                </a:lnTo>
                <a:cubicBezTo>
                  <a:pt x="1330295" y="1084055"/>
                  <a:pt x="1474567" y="1042992"/>
                  <a:pt x="1477997" y="1044906"/>
                </a:cubicBezTo>
                <a:close/>
                <a:moveTo>
                  <a:pt x="3394892" y="1022905"/>
                </a:moveTo>
                <a:cubicBezTo>
                  <a:pt x="3368875" y="1032534"/>
                  <a:pt x="3518656" y="1065685"/>
                  <a:pt x="3524186" y="1066273"/>
                </a:cubicBezTo>
                <a:cubicBezTo>
                  <a:pt x="3569276" y="1075202"/>
                  <a:pt x="3636322" y="1087154"/>
                  <a:pt x="3686942" y="1096671"/>
                </a:cubicBezTo>
                <a:cubicBezTo>
                  <a:pt x="3832352" y="1124535"/>
                  <a:pt x="3912939" y="1154459"/>
                  <a:pt x="4032683" y="1171328"/>
                </a:cubicBezTo>
                <a:cubicBezTo>
                  <a:pt x="4224415" y="1226159"/>
                  <a:pt x="4443137" y="1313476"/>
                  <a:pt x="4617759" y="1387838"/>
                </a:cubicBezTo>
                <a:cubicBezTo>
                  <a:pt x="4624211" y="1388524"/>
                  <a:pt x="4649805" y="1403643"/>
                  <a:pt x="4651790" y="1395590"/>
                </a:cubicBezTo>
                <a:cubicBezTo>
                  <a:pt x="4653775" y="1387536"/>
                  <a:pt x="4519257" y="1334659"/>
                  <a:pt x="4509353" y="1328784"/>
                </a:cubicBezTo>
                <a:cubicBezTo>
                  <a:pt x="4372212" y="1267363"/>
                  <a:pt x="4204515" y="1210957"/>
                  <a:pt x="4032683" y="1171328"/>
                </a:cubicBezTo>
                <a:cubicBezTo>
                  <a:pt x="3895946" y="1131300"/>
                  <a:pt x="3712133" y="1090397"/>
                  <a:pt x="3550369" y="1055972"/>
                </a:cubicBezTo>
                <a:cubicBezTo>
                  <a:pt x="3517261" y="1048318"/>
                  <a:pt x="3401415" y="1019466"/>
                  <a:pt x="3394892" y="1022905"/>
                </a:cubicBezTo>
                <a:close/>
                <a:moveTo>
                  <a:pt x="1525993" y="976097"/>
                </a:moveTo>
                <a:cubicBezTo>
                  <a:pt x="1522363" y="976050"/>
                  <a:pt x="1518770" y="976734"/>
                  <a:pt x="1517214" y="977924"/>
                </a:cubicBezTo>
                <a:cubicBezTo>
                  <a:pt x="1516176" y="978717"/>
                  <a:pt x="1516043" y="979736"/>
                  <a:pt x="1517408" y="980915"/>
                </a:cubicBezTo>
                <a:lnTo>
                  <a:pt x="1534990" y="978652"/>
                </a:lnTo>
                <a:cubicBezTo>
                  <a:pt x="1533288" y="976922"/>
                  <a:pt x="1529622" y="976144"/>
                  <a:pt x="1525993" y="976097"/>
                </a:cubicBezTo>
                <a:close/>
                <a:moveTo>
                  <a:pt x="3638452" y="890405"/>
                </a:moveTo>
                <a:cubicBezTo>
                  <a:pt x="3637460" y="894432"/>
                  <a:pt x="3636303" y="899130"/>
                  <a:pt x="3631931" y="893844"/>
                </a:cubicBezTo>
                <a:cubicBezTo>
                  <a:pt x="3631931" y="893844"/>
                  <a:pt x="3632178" y="892837"/>
                  <a:pt x="3633118" y="891903"/>
                </a:cubicBezTo>
                <a:cubicBezTo>
                  <a:pt x="3634057" y="890971"/>
                  <a:pt x="3635687" y="890111"/>
                  <a:pt x="3638452" y="890405"/>
                </a:cubicBezTo>
                <a:close/>
                <a:moveTo>
                  <a:pt x="3670992" y="877337"/>
                </a:moveTo>
                <a:cubicBezTo>
                  <a:pt x="3663478" y="884802"/>
                  <a:pt x="3655042" y="892170"/>
                  <a:pt x="3638452" y="890405"/>
                </a:cubicBezTo>
                <a:cubicBezTo>
                  <a:pt x="3647491" y="888267"/>
                  <a:pt x="3651425" y="880938"/>
                  <a:pt x="3660215" y="878192"/>
                </a:cubicBezTo>
                <a:cubicBezTo>
                  <a:pt x="3663145" y="877277"/>
                  <a:pt x="3666614" y="876871"/>
                  <a:pt x="3670992" y="877337"/>
                </a:cubicBezTo>
                <a:close/>
                <a:moveTo>
                  <a:pt x="3677679" y="873227"/>
                </a:moveTo>
                <a:cubicBezTo>
                  <a:pt x="3676522" y="877925"/>
                  <a:pt x="3675530" y="881952"/>
                  <a:pt x="3670992" y="877337"/>
                </a:cubicBezTo>
                <a:cubicBezTo>
                  <a:pt x="3670992" y="877337"/>
                  <a:pt x="3671281" y="876162"/>
                  <a:pt x="3672262" y="875061"/>
                </a:cubicBezTo>
                <a:cubicBezTo>
                  <a:pt x="3673242" y="873960"/>
                  <a:pt x="3674915" y="872933"/>
                  <a:pt x="3677679" y="873227"/>
                </a:cubicBezTo>
                <a:close/>
                <a:moveTo>
                  <a:pt x="1651072" y="768542"/>
                </a:moveTo>
                <a:cubicBezTo>
                  <a:pt x="1646924" y="768100"/>
                  <a:pt x="1639015" y="769971"/>
                  <a:pt x="1637653" y="771182"/>
                </a:cubicBezTo>
                <a:cubicBezTo>
                  <a:pt x="1637198" y="771585"/>
                  <a:pt x="1637472" y="771916"/>
                  <a:pt x="1638855" y="772063"/>
                </a:cubicBezTo>
                <a:cubicBezTo>
                  <a:pt x="1638855" y="772063"/>
                  <a:pt x="1649914" y="773239"/>
                  <a:pt x="1651072" y="768542"/>
                </a:cubicBezTo>
                <a:close/>
                <a:moveTo>
                  <a:pt x="1599008" y="706379"/>
                </a:moveTo>
                <a:cubicBezTo>
                  <a:pt x="1598266" y="705330"/>
                  <a:pt x="1597305" y="705572"/>
                  <a:pt x="1596097" y="707596"/>
                </a:cubicBezTo>
                <a:cubicBezTo>
                  <a:pt x="1579912" y="727224"/>
                  <a:pt x="1586837" y="745179"/>
                  <a:pt x="1591375" y="749794"/>
                </a:cubicBezTo>
                <a:cubicBezTo>
                  <a:pt x="1598596" y="784310"/>
                  <a:pt x="1604195" y="713719"/>
                  <a:pt x="1599008" y="706379"/>
                </a:cubicBezTo>
                <a:close/>
                <a:moveTo>
                  <a:pt x="3618484" y="680662"/>
                </a:moveTo>
                <a:cubicBezTo>
                  <a:pt x="3614432" y="681748"/>
                  <a:pt x="3609689" y="684687"/>
                  <a:pt x="3605394" y="690601"/>
                </a:cubicBezTo>
                <a:cubicBezTo>
                  <a:pt x="3605394" y="690601"/>
                  <a:pt x="3599865" y="690013"/>
                  <a:pt x="3598872" y="694040"/>
                </a:cubicBezTo>
                <a:cubicBezTo>
                  <a:pt x="3604402" y="694628"/>
                  <a:pt x="3605394" y="690601"/>
                  <a:pt x="3605394" y="690601"/>
                </a:cubicBezTo>
                <a:cubicBezTo>
                  <a:pt x="3636553" y="690817"/>
                  <a:pt x="3630636" y="677402"/>
                  <a:pt x="3618484" y="680662"/>
                </a:cubicBezTo>
                <a:close/>
                <a:moveTo>
                  <a:pt x="1667483" y="665515"/>
                </a:moveTo>
                <a:cubicBezTo>
                  <a:pt x="1666575" y="665730"/>
                  <a:pt x="1665568" y="666516"/>
                  <a:pt x="1664485" y="668036"/>
                </a:cubicBezTo>
                <a:cubicBezTo>
                  <a:pt x="1656970" y="675502"/>
                  <a:pt x="1653828" y="688253"/>
                  <a:pt x="1664888" y="689430"/>
                </a:cubicBezTo>
                <a:cubicBezTo>
                  <a:pt x="1675372" y="690545"/>
                  <a:pt x="1673839" y="664017"/>
                  <a:pt x="1667483" y="665515"/>
                </a:cubicBezTo>
                <a:close/>
                <a:moveTo>
                  <a:pt x="2763858" y="655114"/>
                </a:moveTo>
                <a:lnTo>
                  <a:pt x="2763312" y="657332"/>
                </a:lnTo>
                <a:lnTo>
                  <a:pt x="2763171" y="657898"/>
                </a:lnTo>
                <a:close/>
                <a:moveTo>
                  <a:pt x="2764428" y="652802"/>
                </a:moveTo>
                <a:lnTo>
                  <a:pt x="2763858" y="655114"/>
                </a:lnTo>
                <a:lnTo>
                  <a:pt x="2764009" y="654501"/>
                </a:lnTo>
                <a:close/>
                <a:moveTo>
                  <a:pt x="2771457" y="647782"/>
                </a:moveTo>
                <a:cubicBezTo>
                  <a:pt x="2773224" y="646850"/>
                  <a:pt x="2774837" y="647022"/>
                  <a:pt x="2777566" y="649378"/>
                </a:cubicBezTo>
                <a:cubicBezTo>
                  <a:pt x="2777566" y="649378"/>
                  <a:pt x="2776409" y="654076"/>
                  <a:pt x="2764428" y="652802"/>
                </a:cubicBezTo>
                <a:cubicBezTo>
                  <a:pt x="2767771" y="650747"/>
                  <a:pt x="2769691" y="648713"/>
                  <a:pt x="2771457" y="647782"/>
                </a:cubicBezTo>
                <a:close/>
                <a:moveTo>
                  <a:pt x="2793668" y="638549"/>
                </a:moveTo>
                <a:cubicBezTo>
                  <a:pt x="2783771" y="639729"/>
                  <a:pt x="2750609" y="649869"/>
                  <a:pt x="2734865" y="653790"/>
                </a:cubicBezTo>
                <a:cubicBezTo>
                  <a:pt x="2678126" y="669105"/>
                  <a:pt x="2664089" y="680009"/>
                  <a:pt x="2600663" y="699434"/>
                </a:cubicBezTo>
                <a:cubicBezTo>
                  <a:pt x="2584889" y="703955"/>
                  <a:pt x="2563952" y="711198"/>
                  <a:pt x="2555672" y="715052"/>
                </a:cubicBezTo>
                <a:cubicBezTo>
                  <a:pt x="2547394" y="718906"/>
                  <a:pt x="2551771" y="719372"/>
                  <a:pt x="2586627" y="710338"/>
                </a:cubicBezTo>
                <a:cubicBezTo>
                  <a:pt x="2623704" y="701885"/>
                  <a:pt x="2699183" y="679609"/>
                  <a:pt x="2736260" y="671156"/>
                </a:cubicBezTo>
                <a:cubicBezTo>
                  <a:pt x="2749399" y="667733"/>
                  <a:pt x="2817198" y="653594"/>
                  <a:pt x="2777566" y="649378"/>
                </a:cubicBezTo>
                <a:cubicBezTo>
                  <a:pt x="2797168" y="640357"/>
                  <a:pt x="2799606" y="637840"/>
                  <a:pt x="2793668" y="638549"/>
                </a:cubicBezTo>
                <a:close/>
                <a:moveTo>
                  <a:pt x="2860393" y="620309"/>
                </a:moveTo>
                <a:cubicBezTo>
                  <a:pt x="2865923" y="620897"/>
                  <a:pt x="2865923" y="620897"/>
                  <a:pt x="2859401" y="624335"/>
                </a:cubicBezTo>
                <a:close/>
                <a:moveTo>
                  <a:pt x="1690220" y="590215"/>
                </a:moveTo>
                <a:cubicBezTo>
                  <a:pt x="1689623" y="590473"/>
                  <a:pt x="1689030" y="591444"/>
                  <a:pt x="1688534" y="593457"/>
                </a:cubicBezTo>
                <a:cubicBezTo>
                  <a:pt x="1682012" y="596896"/>
                  <a:pt x="1685392" y="606209"/>
                  <a:pt x="1693072" y="598072"/>
                </a:cubicBezTo>
                <a:cubicBezTo>
                  <a:pt x="1693816" y="595052"/>
                  <a:pt x="1692007" y="589436"/>
                  <a:pt x="1690220" y="590215"/>
                </a:cubicBezTo>
                <a:close/>
                <a:moveTo>
                  <a:pt x="3674385" y="552619"/>
                </a:moveTo>
                <a:cubicBezTo>
                  <a:pt x="3673227" y="557317"/>
                  <a:pt x="3673227" y="557317"/>
                  <a:pt x="3667698" y="556728"/>
                </a:cubicBezTo>
                <a:cubicBezTo>
                  <a:pt x="3668276" y="554379"/>
                  <a:pt x="3669949" y="553352"/>
                  <a:pt x="3671476" y="552912"/>
                </a:cubicBezTo>
                <a:cubicBezTo>
                  <a:pt x="3673003" y="552471"/>
                  <a:pt x="3674385" y="552619"/>
                  <a:pt x="3674385" y="552619"/>
                </a:cubicBezTo>
                <a:close/>
                <a:moveTo>
                  <a:pt x="3681829" y="549278"/>
                </a:moveTo>
                <a:cubicBezTo>
                  <a:pt x="3680837" y="553305"/>
                  <a:pt x="3680837" y="553305"/>
                  <a:pt x="3674385" y="552619"/>
                </a:cubicBezTo>
                <a:cubicBezTo>
                  <a:pt x="3674881" y="550605"/>
                  <a:pt x="3676743" y="549770"/>
                  <a:pt x="3678479" y="549438"/>
                </a:cubicBezTo>
                <a:cubicBezTo>
                  <a:pt x="3680216" y="549106"/>
                  <a:pt x="3681829" y="549278"/>
                  <a:pt x="3681829" y="549278"/>
                </a:cubicBezTo>
                <a:close/>
                <a:moveTo>
                  <a:pt x="3688227" y="546342"/>
                </a:moveTo>
                <a:cubicBezTo>
                  <a:pt x="3689734" y="545986"/>
                  <a:pt x="3691116" y="546133"/>
                  <a:pt x="3693881" y="546427"/>
                </a:cubicBezTo>
                <a:cubicBezTo>
                  <a:pt x="3692889" y="550454"/>
                  <a:pt x="3692889" y="550454"/>
                  <a:pt x="3681829" y="549278"/>
                </a:cubicBezTo>
                <a:cubicBezTo>
                  <a:pt x="3685090" y="547559"/>
                  <a:pt x="3686721" y="546699"/>
                  <a:pt x="3688227" y="546342"/>
                </a:cubicBezTo>
                <a:close/>
                <a:moveTo>
                  <a:pt x="3836184" y="467897"/>
                </a:moveTo>
                <a:cubicBezTo>
                  <a:pt x="3835192" y="471924"/>
                  <a:pt x="3828669" y="475363"/>
                  <a:pt x="3817610" y="474186"/>
                </a:cubicBezTo>
                <a:cubicBezTo>
                  <a:pt x="3820871" y="472468"/>
                  <a:pt x="3824132" y="470748"/>
                  <a:pt x="3827269" y="469532"/>
                </a:cubicBezTo>
                <a:cubicBezTo>
                  <a:pt x="3830406" y="468316"/>
                  <a:pt x="3833419" y="467603"/>
                  <a:pt x="3836184" y="467897"/>
                </a:cubicBezTo>
                <a:close/>
                <a:moveTo>
                  <a:pt x="3190371" y="416334"/>
                </a:moveTo>
                <a:cubicBezTo>
                  <a:pt x="3188152" y="416701"/>
                  <a:pt x="3186480" y="417728"/>
                  <a:pt x="3185901" y="420077"/>
                </a:cubicBezTo>
                <a:cubicBezTo>
                  <a:pt x="3191431" y="420665"/>
                  <a:pt x="3196962" y="421254"/>
                  <a:pt x="3198119" y="416556"/>
                </a:cubicBezTo>
                <a:cubicBezTo>
                  <a:pt x="3195354" y="416261"/>
                  <a:pt x="3192588" y="415967"/>
                  <a:pt x="3190371" y="416334"/>
                </a:cubicBezTo>
                <a:close/>
                <a:moveTo>
                  <a:pt x="3503985" y="411211"/>
                </a:moveTo>
                <a:cubicBezTo>
                  <a:pt x="3497463" y="414649"/>
                  <a:pt x="3490941" y="418088"/>
                  <a:pt x="3485411" y="417500"/>
                </a:cubicBezTo>
                <a:cubicBezTo>
                  <a:pt x="3485907" y="415486"/>
                  <a:pt x="3487786" y="413620"/>
                  <a:pt x="3490923" y="412404"/>
                </a:cubicBezTo>
                <a:cubicBezTo>
                  <a:pt x="3494060" y="411188"/>
                  <a:pt x="3498456" y="410623"/>
                  <a:pt x="3503985" y="411211"/>
                </a:cubicBezTo>
                <a:close/>
                <a:moveTo>
                  <a:pt x="3523647" y="404349"/>
                </a:moveTo>
                <a:cubicBezTo>
                  <a:pt x="3516959" y="408458"/>
                  <a:pt x="3510437" y="411897"/>
                  <a:pt x="3503985" y="411211"/>
                </a:cubicBezTo>
                <a:cubicBezTo>
                  <a:pt x="3504481" y="409197"/>
                  <a:pt x="3506631" y="407188"/>
                  <a:pt x="3510040" y="405828"/>
                </a:cubicBezTo>
                <a:cubicBezTo>
                  <a:pt x="3513450" y="404469"/>
                  <a:pt x="3518117" y="403761"/>
                  <a:pt x="3523647" y="404349"/>
                </a:cubicBezTo>
                <a:close/>
                <a:moveTo>
                  <a:pt x="3525897" y="400972"/>
                </a:moveTo>
                <a:cubicBezTo>
                  <a:pt x="3527404" y="400616"/>
                  <a:pt x="3530168" y="400910"/>
                  <a:pt x="3535699" y="401498"/>
                </a:cubicBezTo>
                <a:cubicBezTo>
                  <a:pt x="3529176" y="404937"/>
                  <a:pt x="3529176" y="404937"/>
                  <a:pt x="3523647" y="404349"/>
                </a:cubicBezTo>
                <a:cubicBezTo>
                  <a:pt x="3524143" y="402335"/>
                  <a:pt x="3524390" y="401328"/>
                  <a:pt x="3525897" y="400972"/>
                </a:cubicBezTo>
                <a:close/>
                <a:moveTo>
                  <a:pt x="3542220" y="398060"/>
                </a:moveTo>
                <a:cubicBezTo>
                  <a:pt x="3541229" y="402086"/>
                  <a:pt x="3535699" y="401498"/>
                  <a:pt x="3535699" y="401498"/>
                </a:cubicBezTo>
                <a:cubicBezTo>
                  <a:pt x="3535699" y="401498"/>
                  <a:pt x="3535946" y="400492"/>
                  <a:pt x="3536885" y="399558"/>
                </a:cubicBezTo>
                <a:cubicBezTo>
                  <a:pt x="3537825" y="398625"/>
                  <a:pt x="3539455" y="397766"/>
                  <a:pt x="3542220" y="398060"/>
                </a:cubicBezTo>
                <a:close/>
                <a:moveTo>
                  <a:pt x="3501597" y="397871"/>
                </a:moveTo>
                <a:cubicBezTo>
                  <a:pt x="3495075" y="401309"/>
                  <a:pt x="3488387" y="405419"/>
                  <a:pt x="3482858" y="404831"/>
                </a:cubicBezTo>
                <a:cubicBezTo>
                  <a:pt x="3483437" y="402482"/>
                  <a:pt x="3485357" y="400448"/>
                  <a:pt x="3488514" y="399148"/>
                </a:cubicBezTo>
                <a:cubicBezTo>
                  <a:pt x="3491672" y="397848"/>
                  <a:pt x="3496067" y="397283"/>
                  <a:pt x="3501597" y="397871"/>
                </a:cubicBezTo>
                <a:close/>
                <a:moveTo>
                  <a:pt x="3261379" y="397802"/>
                </a:moveTo>
                <a:cubicBezTo>
                  <a:pt x="3250320" y="396625"/>
                  <a:pt x="3237347" y="399378"/>
                  <a:pt x="3229666" y="407514"/>
                </a:cubicBezTo>
                <a:cubicBezTo>
                  <a:pt x="3224137" y="406926"/>
                  <a:pt x="3217686" y="406240"/>
                  <a:pt x="3216693" y="410266"/>
                </a:cubicBezTo>
                <a:cubicBezTo>
                  <a:pt x="3223144" y="410953"/>
                  <a:pt x="3228674" y="411541"/>
                  <a:pt x="3229666" y="407514"/>
                </a:cubicBezTo>
                <a:cubicBezTo>
                  <a:pt x="3240726" y="408691"/>
                  <a:pt x="3253699" y="405938"/>
                  <a:pt x="3261379" y="397802"/>
                </a:cubicBezTo>
                <a:close/>
                <a:moveTo>
                  <a:pt x="3542963" y="395042"/>
                </a:moveTo>
                <a:lnTo>
                  <a:pt x="3542662" y="396266"/>
                </a:lnTo>
                <a:lnTo>
                  <a:pt x="3542220" y="398060"/>
                </a:lnTo>
                <a:close/>
                <a:moveTo>
                  <a:pt x="3543545" y="392680"/>
                </a:moveTo>
                <a:lnTo>
                  <a:pt x="3543399" y="393278"/>
                </a:lnTo>
                <a:lnTo>
                  <a:pt x="3542963" y="395042"/>
                </a:lnTo>
                <a:close/>
                <a:moveTo>
                  <a:pt x="3521093" y="391680"/>
                </a:moveTo>
                <a:cubicBezTo>
                  <a:pt x="3514570" y="395118"/>
                  <a:pt x="3507127" y="398459"/>
                  <a:pt x="3501597" y="397871"/>
                </a:cubicBezTo>
                <a:cubicBezTo>
                  <a:pt x="3502093" y="395858"/>
                  <a:pt x="3503972" y="393991"/>
                  <a:pt x="3507224" y="392787"/>
                </a:cubicBezTo>
                <a:cubicBezTo>
                  <a:pt x="3510476" y="391584"/>
                  <a:pt x="3515102" y="391043"/>
                  <a:pt x="3521093" y="391680"/>
                </a:cubicBezTo>
                <a:close/>
                <a:moveTo>
                  <a:pt x="3539832" y="384720"/>
                </a:moveTo>
                <a:cubicBezTo>
                  <a:pt x="3533310" y="388158"/>
                  <a:pt x="3526623" y="392268"/>
                  <a:pt x="3521093" y="391680"/>
                </a:cubicBezTo>
                <a:cubicBezTo>
                  <a:pt x="3521672" y="389331"/>
                  <a:pt x="3523592" y="387296"/>
                  <a:pt x="3526749" y="385997"/>
                </a:cubicBezTo>
                <a:cubicBezTo>
                  <a:pt x="3529907" y="384697"/>
                  <a:pt x="3534302" y="384131"/>
                  <a:pt x="3539832" y="384720"/>
                </a:cubicBezTo>
                <a:close/>
                <a:moveTo>
                  <a:pt x="2324463" y="319492"/>
                </a:moveTo>
                <a:cubicBezTo>
                  <a:pt x="2316783" y="327629"/>
                  <a:pt x="2304732" y="330479"/>
                  <a:pt x="2292750" y="329205"/>
                </a:cubicBezTo>
                <a:cubicBezTo>
                  <a:pt x="2297051" y="325185"/>
                  <a:pt x="2302214" y="322463"/>
                  <a:pt x="2307684" y="320893"/>
                </a:cubicBezTo>
                <a:cubicBezTo>
                  <a:pt x="2313154" y="319323"/>
                  <a:pt x="2318933" y="318904"/>
                  <a:pt x="2324463" y="319492"/>
                </a:cubicBezTo>
                <a:close/>
                <a:moveTo>
                  <a:pt x="2329248" y="316385"/>
                </a:moveTo>
                <a:cubicBezTo>
                  <a:pt x="2331676" y="316127"/>
                  <a:pt x="2334672" y="316446"/>
                  <a:pt x="2337437" y="316740"/>
                </a:cubicBezTo>
                <a:cubicBezTo>
                  <a:pt x="2336444" y="320767"/>
                  <a:pt x="2330914" y="320178"/>
                  <a:pt x="2324463" y="319492"/>
                </a:cubicBezTo>
                <a:cubicBezTo>
                  <a:pt x="2324959" y="317479"/>
                  <a:pt x="2326820" y="316644"/>
                  <a:pt x="2329248" y="316385"/>
                </a:cubicBezTo>
                <a:close/>
                <a:moveTo>
                  <a:pt x="2356932" y="310549"/>
                </a:moveTo>
                <a:cubicBezTo>
                  <a:pt x="2355940" y="314576"/>
                  <a:pt x="2348496" y="317916"/>
                  <a:pt x="2337437" y="316740"/>
                </a:cubicBezTo>
                <a:cubicBezTo>
                  <a:pt x="2337933" y="314726"/>
                  <a:pt x="2339811" y="312860"/>
                  <a:pt x="2343063" y="311656"/>
                </a:cubicBezTo>
                <a:cubicBezTo>
                  <a:pt x="2346316" y="310453"/>
                  <a:pt x="2350942" y="309912"/>
                  <a:pt x="2356932" y="310549"/>
                </a:cubicBezTo>
                <a:close/>
                <a:moveTo>
                  <a:pt x="2361401" y="306806"/>
                </a:moveTo>
                <a:cubicBezTo>
                  <a:pt x="2363620" y="306439"/>
                  <a:pt x="2366385" y="306733"/>
                  <a:pt x="2369149" y="307027"/>
                </a:cubicBezTo>
                <a:cubicBezTo>
                  <a:pt x="2367992" y="311725"/>
                  <a:pt x="2362462" y="311137"/>
                  <a:pt x="2356932" y="310549"/>
                </a:cubicBezTo>
                <a:cubicBezTo>
                  <a:pt x="2357511" y="308200"/>
                  <a:pt x="2359183" y="307172"/>
                  <a:pt x="2361401" y="306806"/>
                </a:cubicBezTo>
                <a:close/>
                <a:moveTo>
                  <a:pt x="3628723" y="261939"/>
                </a:moveTo>
                <a:cubicBezTo>
                  <a:pt x="3628186" y="264120"/>
                  <a:pt x="3625306" y="265493"/>
                  <a:pt x="3621799" y="266110"/>
                </a:cubicBezTo>
                <a:lnTo>
                  <a:pt x="3621423" y="266097"/>
                </a:lnTo>
                <a:close/>
                <a:moveTo>
                  <a:pt x="3301780" y="91311"/>
                </a:moveTo>
                <a:cubicBezTo>
                  <a:pt x="3305032" y="90107"/>
                  <a:pt x="3308045" y="89394"/>
                  <a:pt x="3313078" y="91996"/>
                </a:cubicBezTo>
                <a:cubicBezTo>
                  <a:pt x="3305564" y="99462"/>
                  <a:pt x="3287060" y="101626"/>
                  <a:pt x="3269479" y="103888"/>
                </a:cubicBezTo>
                <a:cubicBezTo>
                  <a:pt x="3270471" y="99861"/>
                  <a:pt x="3276001" y="100449"/>
                  <a:pt x="3276993" y="96423"/>
                </a:cubicBezTo>
                <a:cubicBezTo>
                  <a:pt x="3282523" y="97011"/>
                  <a:pt x="3289045" y="93572"/>
                  <a:pt x="3289045" y="93572"/>
                </a:cubicBezTo>
                <a:cubicBezTo>
                  <a:pt x="3295036" y="94209"/>
                  <a:pt x="3298527" y="92515"/>
                  <a:pt x="3301780" y="91311"/>
                </a:cubicBezTo>
                <a:close/>
                <a:moveTo>
                  <a:pt x="3333492" y="81598"/>
                </a:moveTo>
                <a:cubicBezTo>
                  <a:pt x="3336745" y="80394"/>
                  <a:pt x="3339758" y="79682"/>
                  <a:pt x="3344792" y="82284"/>
                </a:cubicBezTo>
                <a:cubicBezTo>
                  <a:pt x="3337112" y="90420"/>
                  <a:pt x="3326052" y="89244"/>
                  <a:pt x="3313078" y="91996"/>
                </a:cubicBezTo>
                <a:cubicBezTo>
                  <a:pt x="3314070" y="87969"/>
                  <a:pt x="3319601" y="88558"/>
                  <a:pt x="3320758" y="83860"/>
                </a:cubicBezTo>
                <a:cubicBezTo>
                  <a:pt x="3326749" y="84497"/>
                  <a:pt x="3330240" y="82802"/>
                  <a:pt x="3333492" y="81598"/>
                </a:cubicBezTo>
                <a:close/>
                <a:moveTo>
                  <a:pt x="3349603" y="77630"/>
                </a:moveTo>
                <a:cubicBezTo>
                  <a:pt x="3352040" y="76856"/>
                  <a:pt x="3355036" y="77175"/>
                  <a:pt x="3357765" y="79531"/>
                </a:cubicBezTo>
                <a:cubicBezTo>
                  <a:pt x="3357765" y="79531"/>
                  <a:pt x="3350322" y="82872"/>
                  <a:pt x="3344792" y="82284"/>
                </a:cubicBezTo>
                <a:cubicBezTo>
                  <a:pt x="3345287" y="80270"/>
                  <a:pt x="3347166" y="78404"/>
                  <a:pt x="3349603" y="77630"/>
                </a:cubicBezTo>
                <a:close/>
                <a:moveTo>
                  <a:pt x="3359697" y="74571"/>
                </a:moveTo>
                <a:cubicBezTo>
                  <a:pt x="3360635" y="73638"/>
                  <a:pt x="3362018" y="73785"/>
                  <a:pt x="3364287" y="76093"/>
                </a:cubicBezTo>
                <a:cubicBezTo>
                  <a:pt x="3364287" y="76093"/>
                  <a:pt x="3363295" y="80120"/>
                  <a:pt x="3357765" y="79531"/>
                </a:cubicBezTo>
                <a:cubicBezTo>
                  <a:pt x="3358260" y="77518"/>
                  <a:pt x="3358757" y="75505"/>
                  <a:pt x="3359697" y="74571"/>
                </a:cubicBezTo>
                <a:close/>
                <a:moveTo>
                  <a:pt x="3365279" y="72066"/>
                </a:moveTo>
                <a:lnTo>
                  <a:pt x="3376339" y="73242"/>
                </a:lnTo>
                <a:cubicBezTo>
                  <a:pt x="3376339" y="73242"/>
                  <a:pt x="3369817" y="76681"/>
                  <a:pt x="3364287" y="76093"/>
                </a:cubicBezTo>
                <a:close/>
                <a:moveTo>
                  <a:pt x="3377496" y="68544"/>
                </a:moveTo>
                <a:cubicBezTo>
                  <a:pt x="3377496" y="68544"/>
                  <a:pt x="3383027" y="69133"/>
                  <a:pt x="3376339" y="73242"/>
                </a:cubicBezTo>
                <a:close/>
                <a:moveTo>
                  <a:pt x="3775545" y="0"/>
                </a:moveTo>
                <a:cubicBezTo>
                  <a:pt x="3775545" y="0"/>
                  <a:pt x="3766873" y="12163"/>
                  <a:pt x="3761343" y="11575"/>
                </a:cubicBezTo>
                <a:cubicBezTo>
                  <a:pt x="3772403" y="12751"/>
                  <a:pt x="3900486" y="-8061"/>
                  <a:pt x="3835075" y="19418"/>
                </a:cubicBezTo>
                <a:cubicBezTo>
                  <a:pt x="3795847" y="36596"/>
                  <a:pt x="3845073" y="28746"/>
                  <a:pt x="3845073" y="28746"/>
                </a:cubicBezTo>
                <a:cubicBezTo>
                  <a:pt x="3826973" y="52303"/>
                  <a:pt x="3756620" y="53774"/>
                  <a:pt x="3715409" y="79005"/>
                </a:cubicBezTo>
                <a:cubicBezTo>
                  <a:pt x="3714418" y="83032"/>
                  <a:pt x="3713259" y="87730"/>
                  <a:pt x="3706737" y="91169"/>
                </a:cubicBezTo>
                <a:cubicBezTo>
                  <a:pt x="3699294" y="94509"/>
                  <a:pt x="3599783" y="118360"/>
                  <a:pt x="3597798" y="126414"/>
                </a:cubicBezTo>
                <a:lnTo>
                  <a:pt x="3673041" y="108935"/>
                </a:lnTo>
                <a:cubicBezTo>
                  <a:pt x="3691780" y="101975"/>
                  <a:pt x="3806249" y="67317"/>
                  <a:pt x="3734387" y="94110"/>
                </a:cubicBezTo>
                <a:cubicBezTo>
                  <a:pt x="3677578" y="113550"/>
                  <a:pt x="3612333" y="140357"/>
                  <a:pt x="3560959" y="156932"/>
                </a:cubicBezTo>
                <a:cubicBezTo>
                  <a:pt x="3510908" y="168137"/>
                  <a:pt x="3584001" y="159383"/>
                  <a:pt x="3585159" y="154685"/>
                </a:cubicBezTo>
                <a:cubicBezTo>
                  <a:pt x="3587546" y="168025"/>
                  <a:pt x="3472085" y="206709"/>
                  <a:pt x="3561364" y="178326"/>
                </a:cubicBezTo>
                <a:cubicBezTo>
                  <a:pt x="3580032" y="175490"/>
                  <a:pt x="3597614" y="173228"/>
                  <a:pt x="3621647" y="171652"/>
                </a:cubicBezTo>
                <a:cubicBezTo>
                  <a:pt x="3653361" y="161940"/>
                  <a:pt x="3631311" y="155462"/>
                  <a:pt x="3660804" y="158599"/>
                </a:cubicBezTo>
                <a:cubicBezTo>
                  <a:pt x="3654353" y="157913"/>
                  <a:pt x="3675244" y="169089"/>
                  <a:pt x="3681932" y="164979"/>
                </a:cubicBezTo>
                <a:cubicBezTo>
                  <a:pt x="3655678" y="179404"/>
                  <a:pt x="3514034" y="228389"/>
                  <a:pt x="3589346" y="206785"/>
                </a:cubicBezTo>
                <a:cubicBezTo>
                  <a:pt x="3621059" y="197072"/>
                  <a:pt x="3645093" y="195497"/>
                  <a:pt x="3665746" y="184608"/>
                </a:cubicBezTo>
                <a:cubicBezTo>
                  <a:pt x="3671275" y="185196"/>
                  <a:pt x="3762704" y="148088"/>
                  <a:pt x="3767242" y="152703"/>
                </a:cubicBezTo>
                <a:cubicBezTo>
                  <a:pt x="3772771" y="153291"/>
                  <a:pt x="3683257" y="186470"/>
                  <a:pt x="3676806" y="185784"/>
                </a:cubicBezTo>
                <a:cubicBezTo>
                  <a:pt x="3611396" y="213263"/>
                  <a:pt x="3687630" y="191756"/>
                  <a:pt x="3719342" y="182044"/>
                </a:cubicBezTo>
                <a:cubicBezTo>
                  <a:pt x="3757578" y="168893"/>
                  <a:pt x="3769629" y="166043"/>
                  <a:pt x="3800350" y="160357"/>
                </a:cubicBezTo>
                <a:cubicBezTo>
                  <a:pt x="3790686" y="176547"/>
                  <a:pt x="3731395" y="179194"/>
                  <a:pt x="3729410" y="187247"/>
                </a:cubicBezTo>
                <a:cubicBezTo>
                  <a:pt x="3732791" y="196560"/>
                  <a:pt x="3795059" y="181833"/>
                  <a:pt x="3808198" y="178410"/>
                </a:cubicBezTo>
                <a:cubicBezTo>
                  <a:pt x="3820250" y="175559"/>
                  <a:pt x="3911678" y="138451"/>
                  <a:pt x="3871459" y="159656"/>
                </a:cubicBezTo>
                <a:cubicBezTo>
                  <a:pt x="3803072" y="199215"/>
                  <a:pt x="3700655" y="231022"/>
                  <a:pt x="3619647" y="252709"/>
                </a:cubicBezTo>
                <a:cubicBezTo>
                  <a:pt x="3603295" y="259579"/>
                  <a:pt x="3605026" y="264068"/>
                  <a:pt x="3611114" y="265748"/>
                </a:cubicBezTo>
                <a:lnTo>
                  <a:pt x="3621423" y="266097"/>
                </a:lnTo>
                <a:lnTo>
                  <a:pt x="3592554" y="282542"/>
                </a:lnTo>
                <a:cubicBezTo>
                  <a:pt x="3577545" y="287316"/>
                  <a:pt x="3560595" y="290851"/>
                  <a:pt x="3544738" y="295707"/>
                </a:cubicBezTo>
                <a:cubicBezTo>
                  <a:pt x="3448773" y="328200"/>
                  <a:pt x="3356353" y="369335"/>
                  <a:pt x="3273431" y="394951"/>
                </a:cubicBezTo>
                <a:cubicBezTo>
                  <a:pt x="3373864" y="371198"/>
                  <a:pt x="3524489" y="327990"/>
                  <a:pt x="3634586" y="288046"/>
                </a:cubicBezTo>
                <a:cubicBezTo>
                  <a:pt x="3659612" y="282443"/>
                  <a:pt x="3795796" y="228745"/>
                  <a:pt x="3736081" y="256141"/>
                </a:cubicBezTo>
                <a:cubicBezTo>
                  <a:pt x="3675209" y="288235"/>
                  <a:pt x="3593445" y="309153"/>
                  <a:pt x="3541008" y="333879"/>
                </a:cubicBezTo>
                <a:cubicBezTo>
                  <a:pt x="3529949" y="332703"/>
                  <a:pt x="3522504" y="336043"/>
                  <a:pt x="3521513" y="340070"/>
                </a:cubicBezTo>
                <a:cubicBezTo>
                  <a:pt x="3510453" y="338894"/>
                  <a:pt x="3503765" y="343003"/>
                  <a:pt x="3502773" y="347030"/>
                </a:cubicBezTo>
                <a:cubicBezTo>
                  <a:pt x="3490792" y="345756"/>
                  <a:pt x="3490792" y="345756"/>
                  <a:pt x="3489800" y="349782"/>
                </a:cubicBezTo>
                <a:cubicBezTo>
                  <a:pt x="3496252" y="350469"/>
                  <a:pt x="3496252" y="350469"/>
                  <a:pt x="3502773" y="347030"/>
                </a:cubicBezTo>
                <a:cubicBezTo>
                  <a:pt x="3508304" y="347618"/>
                  <a:pt x="3514825" y="344179"/>
                  <a:pt x="3521513" y="340070"/>
                </a:cubicBezTo>
                <a:cubicBezTo>
                  <a:pt x="3527965" y="340756"/>
                  <a:pt x="3534487" y="337318"/>
                  <a:pt x="3541008" y="333879"/>
                </a:cubicBezTo>
                <a:cubicBezTo>
                  <a:pt x="3571564" y="328864"/>
                  <a:pt x="3609798" y="315713"/>
                  <a:pt x="3655478" y="299222"/>
                </a:cubicBezTo>
                <a:cubicBezTo>
                  <a:pt x="3673225" y="296288"/>
                  <a:pt x="3754584" y="253977"/>
                  <a:pt x="3765645" y="255153"/>
                </a:cubicBezTo>
                <a:cubicBezTo>
                  <a:pt x="3775712" y="260356"/>
                  <a:pt x="3729797" y="281644"/>
                  <a:pt x="3716824" y="284397"/>
                </a:cubicBezTo>
                <a:cubicBezTo>
                  <a:pt x="3690737" y="298151"/>
                  <a:pt x="3673225" y="296288"/>
                  <a:pt x="3653494" y="307276"/>
                </a:cubicBezTo>
                <a:cubicBezTo>
                  <a:pt x="3632841" y="318164"/>
                  <a:pt x="3590304" y="321904"/>
                  <a:pt x="3557598" y="335644"/>
                </a:cubicBezTo>
                <a:cubicBezTo>
                  <a:pt x="3525815" y="349481"/>
                  <a:pt x="3587161" y="334656"/>
                  <a:pt x="3601293" y="327206"/>
                </a:cubicBezTo>
                <a:cubicBezTo>
                  <a:pt x="3626318" y="321603"/>
                  <a:pt x="3643900" y="319341"/>
                  <a:pt x="3653494" y="307276"/>
                </a:cubicBezTo>
                <a:cubicBezTo>
                  <a:pt x="3689579" y="302849"/>
                  <a:pt x="3701796" y="299328"/>
                  <a:pt x="3740857" y="282821"/>
                </a:cubicBezTo>
                <a:cubicBezTo>
                  <a:pt x="3760519" y="275958"/>
                  <a:pt x="3835831" y="254355"/>
                  <a:pt x="3784552" y="274383"/>
                </a:cubicBezTo>
                <a:cubicBezTo>
                  <a:pt x="3677009" y="326995"/>
                  <a:pt x="3503178" y="368424"/>
                  <a:pt x="3417280" y="406120"/>
                </a:cubicBezTo>
                <a:cubicBezTo>
                  <a:pt x="3434791" y="407983"/>
                  <a:pt x="3437933" y="395231"/>
                  <a:pt x="3460974" y="397682"/>
                </a:cubicBezTo>
                <a:cubicBezTo>
                  <a:pt x="3433799" y="412010"/>
                  <a:pt x="3463362" y="411022"/>
                  <a:pt x="3482858" y="404831"/>
                </a:cubicBezTo>
                <a:cubicBezTo>
                  <a:pt x="3436186" y="425350"/>
                  <a:pt x="3436186" y="425350"/>
                  <a:pt x="3485411" y="417500"/>
                </a:cubicBezTo>
                <a:cubicBezTo>
                  <a:pt x="3375480" y="456772"/>
                  <a:pt x="3259783" y="500252"/>
                  <a:pt x="3151835" y="531471"/>
                </a:cubicBezTo>
                <a:cubicBezTo>
                  <a:pt x="3133261" y="537760"/>
                  <a:pt x="3110221" y="535309"/>
                  <a:pt x="3097011" y="542857"/>
                </a:cubicBezTo>
                <a:cubicBezTo>
                  <a:pt x="3090560" y="542171"/>
                  <a:pt x="3086426" y="558950"/>
                  <a:pt x="3086426" y="558950"/>
                </a:cubicBezTo>
                <a:cubicBezTo>
                  <a:pt x="3080895" y="558362"/>
                  <a:pt x="3083045" y="549637"/>
                  <a:pt x="3083045" y="549637"/>
                </a:cubicBezTo>
                <a:cubicBezTo>
                  <a:pt x="3060004" y="547186"/>
                  <a:pt x="3013097" y="572501"/>
                  <a:pt x="2975027" y="584980"/>
                </a:cubicBezTo>
                <a:cubicBezTo>
                  <a:pt x="2930341" y="597445"/>
                  <a:pt x="2881046" y="609420"/>
                  <a:pt x="2860393" y="620309"/>
                </a:cubicBezTo>
                <a:cubicBezTo>
                  <a:pt x="2854863" y="619720"/>
                  <a:pt x="2859401" y="624335"/>
                  <a:pt x="2859401" y="624335"/>
                </a:cubicBezTo>
                <a:cubicBezTo>
                  <a:pt x="2858409" y="628363"/>
                  <a:pt x="2821166" y="637487"/>
                  <a:pt x="2819182" y="645540"/>
                </a:cubicBezTo>
                <a:cubicBezTo>
                  <a:pt x="2823719" y="650156"/>
                  <a:pt x="2861954" y="637004"/>
                  <a:pt x="2855267" y="641114"/>
                </a:cubicBezTo>
                <a:cubicBezTo>
                  <a:pt x="2986491" y="607550"/>
                  <a:pt x="3107482" y="569454"/>
                  <a:pt x="3221952" y="534797"/>
                </a:cubicBezTo>
                <a:cubicBezTo>
                  <a:pt x="3266708" y="518207"/>
                  <a:pt x="3312458" y="497590"/>
                  <a:pt x="3355161" y="493179"/>
                </a:cubicBezTo>
                <a:cubicBezTo>
                  <a:pt x="3355161" y="493179"/>
                  <a:pt x="3340959" y="504755"/>
                  <a:pt x="3346489" y="505343"/>
                </a:cubicBezTo>
                <a:cubicBezTo>
                  <a:pt x="3373075" y="516436"/>
                  <a:pt x="3490757" y="464902"/>
                  <a:pt x="3501746" y="470203"/>
                </a:cubicBezTo>
                <a:lnTo>
                  <a:pt x="3454910" y="491393"/>
                </a:lnTo>
                <a:cubicBezTo>
                  <a:pt x="3447396" y="498858"/>
                  <a:pt x="3493074" y="482366"/>
                  <a:pt x="3511648" y="476077"/>
                </a:cubicBezTo>
                <a:cubicBezTo>
                  <a:pt x="3544354" y="462338"/>
                  <a:pt x="3557563" y="454790"/>
                  <a:pt x="3575074" y="456653"/>
                </a:cubicBezTo>
                <a:cubicBezTo>
                  <a:pt x="3598116" y="459103"/>
                  <a:pt x="3606622" y="447611"/>
                  <a:pt x="3638335" y="437898"/>
                </a:cubicBezTo>
                <a:cubicBezTo>
                  <a:pt x="3650387" y="435049"/>
                  <a:pt x="3714570" y="416392"/>
                  <a:pt x="3687394" y="430720"/>
                </a:cubicBezTo>
                <a:cubicBezTo>
                  <a:pt x="3666907" y="440938"/>
                  <a:pt x="3599108" y="455076"/>
                  <a:pt x="3600504" y="472443"/>
                </a:cubicBezTo>
                <a:cubicBezTo>
                  <a:pt x="3609343" y="486470"/>
                  <a:pt x="3638739" y="459292"/>
                  <a:pt x="3645261" y="455854"/>
                </a:cubicBezTo>
                <a:cubicBezTo>
                  <a:pt x="3658235" y="453101"/>
                  <a:pt x="3661781" y="461743"/>
                  <a:pt x="3661781" y="461743"/>
                </a:cubicBezTo>
                <a:cubicBezTo>
                  <a:pt x="3679291" y="463606"/>
                  <a:pt x="3796973" y="412072"/>
                  <a:pt x="3763276" y="429838"/>
                </a:cubicBezTo>
                <a:cubicBezTo>
                  <a:pt x="3729579" y="447604"/>
                  <a:pt x="3670691" y="471644"/>
                  <a:pt x="3651124" y="481960"/>
                </a:cubicBezTo>
                <a:cubicBezTo>
                  <a:pt x="3652116" y="477933"/>
                  <a:pt x="3580184" y="508851"/>
                  <a:pt x="3580184" y="508851"/>
                </a:cubicBezTo>
                <a:cubicBezTo>
                  <a:pt x="3589259" y="518081"/>
                  <a:pt x="3636001" y="493437"/>
                  <a:pt x="3651124" y="481960"/>
                </a:cubicBezTo>
                <a:cubicBezTo>
                  <a:pt x="3698199" y="482835"/>
                  <a:pt x="3707863" y="466645"/>
                  <a:pt x="3758150" y="450643"/>
                </a:cubicBezTo>
                <a:cubicBezTo>
                  <a:pt x="3764672" y="447205"/>
                  <a:pt x="3840906" y="425699"/>
                  <a:pt x="3845444" y="430313"/>
                </a:cubicBezTo>
                <a:cubicBezTo>
                  <a:pt x="3849982" y="434929"/>
                  <a:pt x="3819260" y="440614"/>
                  <a:pt x="3819260" y="440614"/>
                </a:cubicBezTo>
                <a:cubicBezTo>
                  <a:pt x="3799695" y="450930"/>
                  <a:pt x="3796552" y="463682"/>
                  <a:pt x="3789109" y="467022"/>
                </a:cubicBezTo>
                <a:cubicBezTo>
                  <a:pt x="3755412" y="484789"/>
                  <a:pt x="3732301" y="486462"/>
                  <a:pt x="3694065" y="499614"/>
                </a:cubicBezTo>
                <a:lnTo>
                  <a:pt x="3454472" y="589146"/>
                </a:lnTo>
                <a:cubicBezTo>
                  <a:pt x="3442419" y="591996"/>
                  <a:pt x="3377009" y="619474"/>
                  <a:pt x="3432756" y="608186"/>
                </a:cubicBezTo>
                <a:cubicBezTo>
                  <a:pt x="3457851" y="598458"/>
                  <a:pt x="3490556" y="584719"/>
                  <a:pt x="3515747" y="578445"/>
                </a:cubicBezTo>
                <a:cubicBezTo>
                  <a:pt x="3580000" y="555664"/>
                  <a:pt x="3641865" y="519544"/>
                  <a:pt x="3698603" y="504229"/>
                </a:cubicBezTo>
                <a:cubicBezTo>
                  <a:pt x="3705125" y="500790"/>
                  <a:pt x="3715193" y="505993"/>
                  <a:pt x="3721644" y="506679"/>
                </a:cubicBezTo>
                <a:cubicBezTo>
                  <a:pt x="3757729" y="502253"/>
                  <a:pt x="3775073" y="477926"/>
                  <a:pt x="3817610" y="474186"/>
                </a:cubicBezTo>
                <a:cubicBezTo>
                  <a:pt x="3808017" y="486252"/>
                  <a:pt x="3769947" y="498732"/>
                  <a:pt x="3725025" y="515993"/>
                </a:cubicBezTo>
                <a:cubicBezTo>
                  <a:pt x="3704537" y="526211"/>
                  <a:pt x="3587848" y="573718"/>
                  <a:pt x="3667698" y="556728"/>
                </a:cubicBezTo>
                <a:cubicBezTo>
                  <a:pt x="3639531" y="575083"/>
                  <a:pt x="3608975" y="580097"/>
                  <a:pt x="3564218" y="596687"/>
                </a:cubicBezTo>
                <a:cubicBezTo>
                  <a:pt x="3557696" y="600125"/>
                  <a:pt x="3411918" y="665889"/>
                  <a:pt x="3505899" y="641449"/>
                </a:cubicBezTo>
                <a:cubicBezTo>
                  <a:pt x="3569159" y="622695"/>
                  <a:pt x="3725998" y="558109"/>
                  <a:pt x="3805778" y="545244"/>
                </a:cubicBezTo>
                <a:cubicBezTo>
                  <a:pt x="3841863" y="540818"/>
                  <a:pt x="3859445" y="538555"/>
                  <a:pt x="3833191" y="552981"/>
                </a:cubicBezTo>
                <a:cubicBezTo>
                  <a:pt x="3806182" y="566638"/>
                  <a:pt x="3713597" y="608444"/>
                  <a:pt x="3700551" y="615321"/>
                </a:cubicBezTo>
                <a:cubicBezTo>
                  <a:pt x="3713597" y="608444"/>
                  <a:pt x="3683445" y="634852"/>
                  <a:pt x="3677915" y="634264"/>
                </a:cubicBezTo>
                <a:cubicBezTo>
                  <a:pt x="3688904" y="639565"/>
                  <a:pt x="3714992" y="625810"/>
                  <a:pt x="3734653" y="618948"/>
                </a:cubicBezTo>
                <a:cubicBezTo>
                  <a:pt x="3746706" y="616098"/>
                  <a:pt x="3822939" y="594592"/>
                  <a:pt x="3776269" y="615110"/>
                </a:cubicBezTo>
                <a:cubicBezTo>
                  <a:pt x="3757694" y="621399"/>
                  <a:pt x="3628032" y="671658"/>
                  <a:pt x="3632569" y="676274"/>
                </a:cubicBezTo>
                <a:cubicBezTo>
                  <a:pt x="3641480" y="686175"/>
                  <a:pt x="3729527" y="639754"/>
                  <a:pt x="3729527" y="639754"/>
                </a:cubicBezTo>
                <a:cubicBezTo>
                  <a:pt x="3762233" y="626014"/>
                  <a:pt x="3860182" y="585467"/>
                  <a:pt x="3817813" y="615397"/>
                </a:cubicBezTo>
                <a:cubicBezTo>
                  <a:pt x="3796333" y="629642"/>
                  <a:pt x="3688554" y="687050"/>
                  <a:pt x="3781140" y="645244"/>
                </a:cubicBezTo>
                <a:cubicBezTo>
                  <a:pt x="3826889" y="624627"/>
                  <a:pt x="3820367" y="628066"/>
                  <a:pt x="3876113" y="616778"/>
                </a:cubicBezTo>
                <a:cubicBezTo>
                  <a:pt x="3860990" y="628255"/>
                  <a:pt x="3842416" y="634544"/>
                  <a:pt x="3827293" y="646021"/>
                </a:cubicBezTo>
                <a:cubicBezTo>
                  <a:pt x="3821763" y="645433"/>
                  <a:pt x="3821763" y="645433"/>
                  <a:pt x="3820771" y="649459"/>
                </a:cubicBezTo>
                <a:cubicBezTo>
                  <a:pt x="3815241" y="648871"/>
                  <a:pt x="3815241" y="648871"/>
                  <a:pt x="3814249" y="652898"/>
                </a:cubicBezTo>
                <a:cubicBezTo>
                  <a:pt x="3808719" y="652310"/>
                  <a:pt x="3808719" y="652310"/>
                  <a:pt x="3807561" y="657008"/>
                </a:cubicBezTo>
                <a:cubicBezTo>
                  <a:pt x="3813092" y="657596"/>
                  <a:pt x="3814249" y="652898"/>
                  <a:pt x="3814249" y="652898"/>
                </a:cubicBezTo>
                <a:cubicBezTo>
                  <a:pt x="3819779" y="653486"/>
                  <a:pt x="3820771" y="649459"/>
                  <a:pt x="3820771" y="649459"/>
                </a:cubicBezTo>
                <a:cubicBezTo>
                  <a:pt x="3826301" y="650047"/>
                  <a:pt x="3827293" y="646021"/>
                  <a:pt x="3827293" y="646021"/>
                </a:cubicBezTo>
                <a:cubicBezTo>
                  <a:pt x="3860990" y="628255"/>
                  <a:pt x="3922266" y="617554"/>
                  <a:pt x="3876517" y="638171"/>
                </a:cubicBezTo>
                <a:cubicBezTo>
                  <a:pt x="3837290" y="655349"/>
                  <a:pt x="3822167" y="666826"/>
                  <a:pt x="3781947" y="688031"/>
                </a:cubicBezTo>
                <a:cubicBezTo>
                  <a:pt x="3769895" y="690881"/>
                  <a:pt x="3716537" y="715510"/>
                  <a:pt x="3714553" y="723563"/>
                </a:cubicBezTo>
                <a:cubicBezTo>
                  <a:pt x="3719495" y="749572"/>
                  <a:pt x="3842066" y="682029"/>
                  <a:pt x="3851143" y="691258"/>
                </a:cubicBezTo>
                <a:cubicBezTo>
                  <a:pt x="3856601" y="695972"/>
                  <a:pt x="3832568" y="697548"/>
                  <a:pt x="3831411" y="702246"/>
                </a:cubicBezTo>
                <a:cubicBezTo>
                  <a:pt x="3810923" y="712463"/>
                  <a:pt x="3774083" y="742981"/>
                  <a:pt x="3767562" y="746420"/>
                </a:cubicBezTo>
                <a:cubicBezTo>
                  <a:pt x="3754518" y="753297"/>
                  <a:pt x="3677126" y="779502"/>
                  <a:pt x="3673984" y="792253"/>
                </a:cubicBezTo>
                <a:cubicBezTo>
                  <a:pt x="3675546" y="808948"/>
                  <a:pt x="3747830" y="757407"/>
                  <a:pt x="3755915" y="770664"/>
                </a:cubicBezTo>
                <a:cubicBezTo>
                  <a:pt x="3764824" y="780565"/>
                  <a:pt x="3702555" y="795292"/>
                  <a:pt x="3699579" y="807373"/>
                </a:cubicBezTo>
                <a:cubicBezTo>
                  <a:pt x="3707831" y="846819"/>
                  <a:pt x="3851879" y="738171"/>
                  <a:pt x="3803392" y="792932"/>
                </a:cubicBezTo>
                <a:cubicBezTo>
                  <a:pt x="3780755" y="811875"/>
                  <a:pt x="3775225" y="811286"/>
                  <a:pt x="3742519" y="825026"/>
                </a:cubicBezTo>
                <a:cubicBezTo>
                  <a:pt x="3708822" y="842792"/>
                  <a:pt x="3615411" y="887954"/>
                  <a:pt x="3575026" y="909830"/>
                </a:cubicBezTo>
                <a:cubicBezTo>
                  <a:pt x="3519849" y="941841"/>
                  <a:pt x="3600217" y="903556"/>
                  <a:pt x="3631931" y="893844"/>
                </a:cubicBezTo>
                <a:cubicBezTo>
                  <a:pt x="3608136" y="917484"/>
                  <a:pt x="3552389" y="928773"/>
                  <a:pt x="3505647" y="953416"/>
                </a:cubicBezTo>
                <a:cubicBezTo>
                  <a:pt x="3484002" y="968331"/>
                  <a:pt x="3510185" y="958031"/>
                  <a:pt x="3495984" y="969606"/>
                </a:cubicBezTo>
                <a:cubicBezTo>
                  <a:pt x="3473347" y="988549"/>
                  <a:pt x="3424287" y="995727"/>
                  <a:pt x="3428589" y="1005139"/>
                </a:cubicBezTo>
                <a:cubicBezTo>
                  <a:pt x="3425613" y="1017219"/>
                  <a:pt x="3470774" y="1022023"/>
                  <a:pt x="3521228" y="1032211"/>
                </a:cubicBezTo>
                <a:cubicBezTo>
                  <a:pt x="3577379" y="1042316"/>
                  <a:pt x="3677628" y="1065376"/>
                  <a:pt x="3754740" y="1082533"/>
                </a:cubicBezTo>
                <a:cubicBezTo>
                  <a:pt x="3901071" y="1110495"/>
                  <a:pt x="4025663" y="1149919"/>
                  <a:pt x="4175540" y="1186524"/>
                </a:cubicBezTo>
                <a:cubicBezTo>
                  <a:pt x="4241593" y="1202503"/>
                  <a:pt x="4307811" y="1217811"/>
                  <a:pt x="4367271" y="1241354"/>
                </a:cubicBezTo>
                <a:cubicBezTo>
                  <a:pt x="4528517" y="1297075"/>
                  <a:pt x="4703069" y="1375562"/>
                  <a:pt x="4805521" y="1458776"/>
                </a:cubicBezTo>
                <a:cubicBezTo>
                  <a:pt x="4865385" y="1503712"/>
                  <a:pt x="4886847" y="1535610"/>
                  <a:pt x="4918614" y="1594777"/>
                </a:cubicBezTo>
                <a:cubicBezTo>
                  <a:pt x="4930007" y="1621471"/>
                  <a:pt x="4941400" y="1648166"/>
                  <a:pt x="4942797" y="1665533"/>
                </a:cubicBezTo>
                <a:cubicBezTo>
                  <a:pt x="4936493" y="1737179"/>
                  <a:pt x="4873621" y="1850329"/>
                  <a:pt x="4833402" y="1871534"/>
                </a:cubicBezTo>
                <a:lnTo>
                  <a:pt x="4820429" y="1874286"/>
                </a:lnTo>
                <a:lnTo>
                  <a:pt x="4818279" y="1883011"/>
                </a:lnTo>
                <a:cubicBezTo>
                  <a:pt x="4810765" y="1890477"/>
                  <a:pt x="4795571" y="1906079"/>
                  <a:pt x="4793587" y="1914132"/>
                </a:cubicBezTo>
                <a:cubicBezTo>
                  <a:pt x="4792429" y="1918830"/>
                  <a:pt x="4803489" y="1920007"/>
                  <a:pt x="4802497" y="1924034"/>
                </a:cubicBezTo>
                <a:cubicBezTo>
                  <a:pt x="4797775" y="1966232"/>
                  <a:pt x="4706681" y="2028860"/>
                  <a:pt x="4681893" y="2056526"/>
                </a:cubicBezTo>
                <a:cubicBezTo>
                  <a:pt x="4666865" y="2071458"/>
                  <a:pt x="4657605" y="2109041"/>
                  <a:pt x="4636951" y="2119930"/>
                </a:cubicBezTo>
                <a:cubicBezTo>
                  <a:pt x="4643639" y="2115821"/>
                  <a:pt x="4645219" y="2086373"/>
                  <a:pt x="4649757" y="2090988"/>
                </a:cubicBezTo>
                <a:cubicBezTo>
                  <a:pt x="4645219" y="2086373"/>
                  <a:pt x="4610531" y="2108166"/>
                  <a:pt x="4613911" y="2117479"/>
                </a:cubicBezTo>
                <a:cubicBezTo>
                  <a:pt x="4613911" y="2117479"/>
                  <a:pt x="4629438" y="2127396"/>
                  <a:pt x="4630430" y="2123369"/>
                </a:cubicBezTo>
                <a:cubicBezTo>
                  <a:pt x="4622915" y="2130834"/>
                  <a:pt x="4608785" y="2138285"/>
                  <a:pt x="4599287" y="2153804"/>
                </a:cubicBezTo>
                <a:cubicBezTo>
                  <a:pt x="4592599" y="2157913"/>
                  <a:pt x="4595153" y="2170582"/>
                  <a:pt x="4593003" y="2179307"/>
                </a:cubicBezTo>
                <a:cubicBezTo>
                  <a:pt x="4584496" y="2190799"/>
                  <a:pt x="4563843" y="2201688"/>
                  <a:pt x="4561859" y="2209742"/>
                </a:cubicBezTo>
                <a:cubicBezTo>
                  <a:pt x="4548061" y="2242711"/>
                  <a:pt x="4555725" y="2307577"/>
                  <a:pt x="4541689" y="2318481"/>
                </a:cubicBezTo>
                <a:cubicBezTo>
                  <a:pt x="4534079" y="2322493"/>
                  <a:pt x="4526161" y="2308565"/>
                  <a:pt x="4526161" y="2308565"/>
                </a:cubicBezTo>
                <a:cubicBezTo>
                  <a:pt x="4515505" y="2328783"/>
                  <a:pt x="4530699" y="2313180"/>
                  <a:pt x="4533087" y="2326520"/>
                </a:cubicBezTo>
                <a:cubicBezTo>
                  <a:pt x="4531271" y="2360763"/>
                  <a:pt x="4477086" y="2388747"/>
                  <a:pt x="4456837" y="2421029"/>
                </a:cubicBezTo>
                <a:cubicBezTo>
                  <a:pt x="4447173" y="2437220"/>
                  <a:pt x="4448735" y="2453915"/>
                  <a:pt x="4440063" y="2466079"/>
                </a:cubicBezTo>
                <a:cubicBezTo>
                  <a:pt x="4411237" y="2513978"/>
                  <a:pt x="4374399" y="2544496"/>
                  <a:pt x="4351338" y="2588188"/>
                </a:cubicBezTo>
                <a:lnTo>
                  <a:pt x="4345219" y="2613020"/>
                </a:lnTo>
                <a:cubicBezTo>
                  <a:pt x="4323908" y="2653454"/>
                  <a:pt x="4286077" y="2687999"/>
                  <a:pt x="4259305" y="2723720"/>
                </a:cubicBezTo>
                <a:cubicBezTo>
                  <a:pt x="4240143" y="2755429"/>
                  <a:pt x="4221808" y="2783783"/>
                  <a:pt x="4202717" y="2811367"/>
                </a:cubicBezTo>
                <a:cubicBezTo>
                  <a:pt x="4137455" y="2911178"/>
                  <a:pt x="4070465" y="2968104"/>
                  <a:pt x="3960701" y="3033566"/>
                </a:cubicBezTo>
                <a:cubicBezTo>
                  <a:pt x="3685005" y="3200528"/>
                  <a:pt x="3358470" y="3289765"/>
                  <a:pt x="2986420" y="3394822"/>
                </a:cubicBezTo>
                <a:cubicBezTo>
                  <a:pt x="3009462" y="3397273"/>
                  <a:pt x="2989801" y="3404135"/>
                  <a:pt x="2984271" y="3403547"/>
                </a:cubicBezTo>
                <a:cubicBezTo>
                  <a:pt x="2983279" y="3407575"/>
                  <a:pt x="2984675" y="3424941"/>
                  <a:pt x="2979145" y="3424353"/>
                </a:cubicBezTo>
                <a:cubicBezTo>
                  <a:pt x="2998053" y="3443582"/>
                  <a:pt x="3074988" y="3398030"/>
                  <a:pt x="3091578" y="3399794"/>
                </a:cubicBezTo>
                <a:cubicBezTo>
                  <a:pt x="3410403" y="3310043"/>
                  <a:pt x="3729332" y="3128020"/>
                  <a:pt x="4163982" y="3018759"/>
                </a:cubicBezTo>
                <a:cubicBezTo>
                  <a:pt x="4220132" y="3028864"/>
                  <a:pt x="3619840" y="3317107"/>
                  <a:pt x="3736754" y="3433070"/>
                </a:cubicBezTo>
                <a:cubicBezTo>
                  <a:pt x="3853669" y="3549032"/>
                  <a:pt x="4858947" y="3717975"/>
                  <a:pt x="4865469" y="3714536"/>
                </a:cubicBezTo>
                <a:lnTo>
                  <a:pt x="4844412" y="3704032"/>
                </a:lnTo>
                <a:cubicBezTo>
                  <a:pt x="4840482" y="3702710"/>
                  <a:pt x="4805557" y="3692977"/>
                  <a:pt x="4751327" y="3677999"/>
                </a:cubicBezTo>
                <a:lnTo>
                  <a:pt x="4715399" y="3668092"/>
                </a:lnTo>
                <a:lnTo>
                  <a:pt x="4728971" y="3670015"/>
                </a:lnTo>
                <a:lnTo>
                  <a:pt x="4746322" y="3674805"/>
                </a:lnTo>
                <a:cubicBezTo>
                  <a:pt x="4764147" y="3679723"/>
                  <a:pt x="4780182" y="3684144"/>
                  <a:pt x="4794075" y="3687971"/>
                </a:cubicBezTo>
                <a:lnTo>
                  <a:pt x="4795885" y="3688469"/>
                </a:lnTo>
                <a:lnTo>
                  <a:pt x="4795880" y="3688903"/>
                </a:lnTo>
                <a:lnTo>
                  <a:pt x="4795725" y="3688890"/>
                </a:lnTo>
                <a:cubicBezTo>
                  <a:pt x="4795193" y="3689003"/>
                  <a:pt x="4795187" y="3689326"/>
                  <a:pt x="4795870" y="3689915"/>
                </a:cubicBezTo>
                <a:lnTo>
                  <a:pt x="4795880" y="3688903"/>
                </a:lnTo>
                <a:lnTo>
                  <a:pt x="4798077" y="3689071"/>
                </a:lnTo>
                <a:lnTo>
                  <a:pt x="4828980" y="3697569"/>
                </a:lnTo>
                <a:cubicBezTo>
                  <a:pt x="4977123" y="3738191"/>
                  <a:pt x="4807285" y="3690612"/>
                  <a:pt x="4798741" y="3689122"/>
                </a:cubicBezTo>
                <a:lnTo>
                  <a:pt x="4798077" y="3689071"/>
                </a:lnTo>
                <a:lnTo>
                  <a:pt x="4795885" y="3688469"/>
                </a:lnTo>
                <a:lnTo>
                  <a:pt x="4795908" y="3686005"/>
                </a:lnTo>
                <a:cubicBezTo>
                  <a:pt x="4798859" y="3678804"/>
                  <a:pt x="4819973" y="3684214"/>
                  <a:pt x="4819973" y="3684214"/>
                </a:cubicBezTo>
                <a:cubicBezTo>
                  <a:pt x="4820470" y="3682201"/>
                  <a:pt x="4777861" y="3676635"/>
                  <a:pt x="4737463" y="3671219"/>
                </a:cubicBezTo>
                <a:lnTo>
                  <a:pt x="4728971" y="3670015"/>
                </a:lnTo>
                <a:lnTo>
                  <a:pt x="4691129" y="3659569"/>
                </a:lnTo>
                <a:lnTo>
                  <a:pt x="4722977" y="3660197"/>
                </a:lnTo>
                <a:cubicBezTo>
                  <a:pt x="4778004" y="3667180"/>
                  <a:pt x="4832671" y="3686425"/>
                  <a:pt x="4876713" y="3668899"/>
                </a:cubicBezTo>
                <a:cubicBezTo>
                  <a:pt x="4867049" y="3685089"/>
                  <a:pt x="4894225" y="3670761"/>
                  <a:pt x="4909823" y="3676553"/>
                </a:cubicBezTo>
                <a:cubicBezTo>
                  <a:pt x="4909823" y="3676553"/>
                  <a:pt x="4912140" y="3694018"/>
                  <a:pt x="4922207" y="3699221"/>
                </a:cubicBezTo>
                <a:cubicBezTo>
                  <a:pt x="4892644" y="3700209"/>
                  <a:pt x="4843016" y="3686665"/>
                  <a:pt x="4836493" y="3690103"/>
                </a:cubicBezTo>
                <a:cubicBezTo>
                  <a:pt x="4829972" y="3693542"/>
                  <a:pt x="4845569" y="3699334"/>
                  <a:pt x="4852021" y="3700020"/>
                </a:cubicBezTo>
                <a:cubicBezTo>
                  <a:pt x="4863081" y="3701196"/>
                  <a:pt x="4910155" y="3702071"/>
                  <a:pt x="4924596" y="3712561"/>
                </a:cubicBezTo>
                <a:cubicBezTo>
                  <a:pt x="4935585" y="3717862"/>
                  <a:pt x="4932609" y="3729942"/>
                  <a:pt x="4936981" y="3735229"/>
                </a:cubicBezTo>
                <a:cubicBezTo>
                  <a:pt x="4935989" y="3739255"/>
                  <a:pt x="4953571" y="3736993"/>
                  <a:pt x="4953571" y="3736993"/>
                </a:cubicBezTo>
                <a:cubicBezTo>
                  <a:pt x="4952579" y="3741020"/>
                  <a:pt x="4946057" y="3744459"/>
                  <a:pt x="4946057" y="3744459"/>
                </a:cubicBezTo>
                <a:cubicBezTo>
                  <a:pt x="4946057" y="3744459"/>
                  <a:pt x="4983468" y="3761523"/>
                  <a:pt x="4994527" y="3762700"/>
                </a:cubicBezTo>
                <a:cubicBezTo>
                  <a:pt x="4988005" y="3766139"/>
                  <a:pt x="4976357" y="3790383"/>
                  <a:pt x="4981887" y="3790971"/>
                </a:cubicBezTo>
                <a:cubicBezTo>
                  <a:pt x="5002945" y="3801476"/>
                  <a:pt x="5040611" y="3767602"/>
                  <a:pt x="5048693" y="3780859"/>
                </a:cubicBezTo>
                <a:cubicBezTo>
                  <a:pt x="5056611" y="3794787"/>
                  <a:pt x="5042171" y="3784298"/>
                  <a:pt x="5028040" y="3791748"/>
                </a:cubicBezTo>
                <a:cubicBezTo>
                  <a:pt x="5001787" y="3806174"/>
                  <a:pt x="5010863" y="3815404"/>
                  <a:pt x="5025063" y="3803829"/>
                </a:cubicBezTo>
                <a:cubicBezTo>
                  <a:pt x="5059753" y="3782036"/>
                  <a:pt x="5055953" y="3824332"/>
                  <a:pt x="5049501" y="3823646"/>
                </a:cubicBezTo>
                <a:cubicBezTo>
                  <a:pt x="5054961" y="3828359"/>
                  <a:pt x="5088659" y="3810593"/>
                  <a:pt x="5092038" y="3819906"/>
                </a:cubicBezTo>
                <a:cubicBezTo>
                  <a:pt x="5093435" y="3837273"/>
                  <a:pt x="5060491" y="3828948"/>
                  <a:pt x="5059333" y="3833646"/>
                </a:cubicBezTo>
                <a:cubicBezTo>
                  <a:pt x="5051819" y="3841111"/>
                  <a:pt x="5074859" y="3843562"/>
                  <a:pt x="5066425" y="3850929"/>
                </a:cubicBezTo>
                <a:cubicBezTo>
                  <a:pt x="5046693" y="3861916"/>
                  <a:pt x="5026793" y="3846714"/>
                  <a:pt x="5020105" y="3850824"/>
                </a:cubicBezTo>
                <a:cubicBezTo>
                  <a:pt x="5020105" y="3850824"/>
                  <a:pt x="5016137" y="3866931"/>
                  <a:pt x="5009685" y="3866244"/>
                </a:cubicBezTo>
                <a:cubicBezTo>
                  <a:pt x="5020509" y="3872217"/>
                  <a:pt x="5037099" y="3873982"/>
                  <a:pt x="5037099" y="3873982"/>
                </a:cubicBezTo>
                <a:cubicBezTo>
                  <a:pt x="5032139" y="3894116"/>
                  <a:pt x="4996476" y="3873793"/>
                  <a:pt x="5014391" y="3897049"/>
                </a:cubicBezTo>
                <a:cubicBezTo>
                  <a:pt x="5034860" y="3932974"/>
                  <a:pt x="4958645" y="3908338"/>
                  <a:pt x="4975569" y="3935620"/>
                </a:cubicBezTo>
                <a:cubicBezTo>
                  <a:pt x="4987033" y="3958191"/>
                  <a:pt x="4972592" y="3947702"/>
                  <a:pt x="4962929" y="3963891"/>
                </a:cubicBezTo>
                <a:cubicBezTo>
                  <a:pt x="4961936" y="3967919"/>
                  <a:pt x="4970847" y="3977819"/>
                  <a:pt x="4977535" y="3973710"/>
                </a:cubicBezTo>
                <a:cubicBezTo>
                  <a:pt x="4969855" y="3981846"/>
                  <a:pt x="4937149" y="3995586"/>
                  <a:pt x="4919568" y="3997848"/>
                </a:cubicBezTo>
                <a:cubicBezTo>
                  <a:pt x="4913115" y="3997162"/>
                  <a:pt x="4891067" y="3990684"/>
                  <a:pt x="4890074" y="3994711"/>
                </a:cubicBezTo>
                <a:cubicBezTo>
                  <a:pt x="4871500" y="4001000"/>
                  <a:pt x="4892393" y="4012175"/>
                  <a:pt x="4873889" y="4014340"/>
                </a:cubicBezTo>
                <a:cubicBezTo>
                  <a:pt x="4915434" y="4014626"/>
                  <a:pt x="4930627" y="3999024"/>
                  <a:pt x="4913449" y="4022680"/>
                </a:cubicBezTo>
                <a:cubicBezTo>
                  <a:pt x="4903855" y="4034745"/>
                  <a:pt x="4872897" y="4018366"/>
                  <a:pt x="4891805" y="4037596"/>
                </a:cubicBezTo>
                <a:cubicBezTo>
                  <a:pt x="4910712" y="4056825"/>
                  <a:pt x="4888827" y="4049676"/>
                  <a:pt x="4861652" y="4064004"/>
                </a:cubicBezTo>
                <a:cubicBezTo>
                  <a:pt x="4841992" y="4070866"/>
                  <a:pt x="4851989" y="4080194"/>
                  <a:pt x="4844309" y="4088331"/>
                </a:cubicBezTo>
                <a:cubicBezTo>
                  <a:pt x="4843317" y="4092358"/>
                  <a:pt x="4825805" y="4090495"/>
                  <a:pt x="4825805" y="4090495"/>
                </a:cubicBezTo>
                <a:cubicBezTo>
                  <a:pt x="4819284" y="4093933"/>
                  <a:pt x="4834881" y="4099724"/>
                  <a:pt x="4822829" y="4102575"/>
                </a:cubicBezTo>
                <a:cubicBezTo>
                  <a:pt x="4795655" y="4116903"/>
                  <a:pt x="4810777" y="4105426"/>
                  <a:pt x="4792109" y="4108261"/>
                </a:cubicBezTo>
                <a:cubicBezTo>
                  <a:pt x="4803169" y="4109437"/>
                  <a:pt x="4740901" y="4124164"/>
                  <a:pt x="4782610" y="4123780"/>
                </a:cubicBezTo>
                <a:cubicBezTo>
                  <a:pt x="4834223" y="4129270"/>
                  <a:pt x="4775922" y="4127890"/>
                  <a:pt x="4774930" y="4131916"/>
                </a:cubicBezTo>
                <a:cubicBezTo>
                  <a:pt x="4770796" y="4148695"/>
                  <a:pt x="4808039" y="4139571"/>
                  <a:pt x="4809435" y="4156938"/>
                </a:cubicBezTo>
                <a:cubicBezTo>
                  <a:pt x="4810831" y="4174304"/>
                  <a:pt x="4789940" y="4163128"/>
                  <a:pt x="4780277" y="4179318"/>
                </a:cubicBezTo>
                <a:cubicBezTo>
                  <a:pt x="4780277" y="4179318"/>
                  <a:pt x="4802325" y="4185796"/>
                  <a:pt x="4803317" y="4181770"/>
                </a:cubicBezTo>
                <a:cubicBezTo>
                  <a:pt x="4802325" y="4185796"/>
                  <a:pt x="4781672" y="4196685"/>
                  <a:pt x="4775151" y="4200124"/>
                </a:cubicBezTo>
                <a:cubicBezTo>
                  <a:pt x="4768628" y="4203563"/>
                  <a:pt x="4764090" y="4198948"/>
                  <a:pt x="4758561" y="4198359"/>
                </a:cubicBezTo>
                <a:cubicBezTo>
                  <a:pt x="4737907" y="4209248"/>
                  <a:pt x="4760948" y="4211699"/>
                  <a:pt x="4746912" y="4222603"/>
                </a:cubicBezTo>
                <a:lnTo>
                  <a:pt x="4696696" y="4234480"/>
                </a:lnTo>
                <a:cubicBezTo>
                  <a:pt x="4659453" y="4243605"/>
                  <a:pt x="4690578" y="4259312"/>
                  <a:pt x="4695116" y="4263927"/>
                </a:cubicBezTo>
                <a:lnTo>
                  <a:pt x="4690981" y="4280706"/>
                </a:lnTo>
                <a:cubicBezTo>
                  <a:pt x="4707501" y="4286595"/>
                  <a:pt x="4719149" y="4262351"/>
                  <a:pt x="4721537" y="4275691"/>
                </a:cubicBezTo>
                <a:cubicBezTo>
                  <a:pt x="4727400" y="4301798"/>
                  <a:pt x="4709485" y="4278541"/>
                  <a:pt x="4691385" y="4302099"/>
                </a:cubicBezTo>
                <a:cubicBezTo>
                  <a:pt x="4690228" y="4306797"/>
                  <a:pt x="4689640" y="4332217"/>
                  <a:pt x="4689640" y="4332217"/>
                </a:cubicBezTo>
                <a:cubicBezTo>
                  <a:pt x="4666932" y="4355285"/>
                  <a:pt x="4641503" y="4339494"/>
                  <a:pt x="4631839" y="4355684"/>
                </a:cubicBezTo>
                <a:cubicBezTo>
                  <a:pt x="4630847" y="4359711"/>
                  <a:pt x="4645287" y="4370201"/>
                  <a:pt x="4646445" y="4365503"/>
                </a:cubicBezTo>
                <a:cubicBezTo>
                  <a:pt x="4637773" y="4377666"/>
                  <a:pt x="4609201" y="4374627"/>
                  <a:pt x="4617119" y="4388555"/>
                </a:cubicBezTo>
                <a:cubicBezTo>
                  <a:pt x="4627117" y="4397883"/>
                  <a:pt x="4589874" y="4407007"/>
                  <a:pt x="4588882" y="4411034"/>
                </a:cubicBezTo>
                <a:cubicBezTo>
                  <a:pt x="4595807" y="4428989"/>
                  <a:pt x="4630662" y="4406525"/>
                  <a:pt x="4627520" y="4419277"/>
                </a:cubicBezTo>
                <a:cubicBezTo>
                  <a:pt x="4629909" y="4432617"/>
                  <a:pt x="4597957" y="4420264"/>
                  <a:pt x="4592831" y="4441069"/>
                </a:cubicBezTo>
                <a:cubicBezTo>
                  <a:pt x="4590681" y="4449794"/>
                  <a:pt x="4622395" y="4440082"/>
                  <a:pt x="4599757" y="4459025"/>
                </a:cubicBezTo>
                <a:lnTo>
                  <a:pt x="4588697" y="4457848"/>
                </a:lnTo>
                <a:cubicBezTo>
                  <a:pt x="4588697" y="4457848"/>
                  <a:pt x="4592243" y="4466490"/>
                  <a:pt x="4585555" y="4470600"/>
                </a:cubicBezTo>
                <a:cubicBezTo>
                  <a:pt x="4572511" y="4477477"/>
                  <a:pt x="4554999" y="4475614"/>
                  <a:pt x="4547486" y="4483080"/>
                </a:cubicBezTo>
                <a:cubicBezTo>
                  <a:pt x="4548478" y="4479053"/>
                  <a:pt x="4542948" y="4478464"/>
                  <a:pt x="4541957" y="4482492"/>
                </a:cubicBezTo>
                <a:cubicBezTo>
                  <a:pt x="4535504" y="4481805"/>
                  <a:pt x="4529974" y="4481217"/>
                  <a:pt x="4528817" y="4485915"/>
                </a:cubicBezTo>
                <a:cubicBezTo>
                  <a:pt x="4506933" y="4478766"/>
                  <a:pt x="4509251" y="4496231"/>
                  <a:pt x="4527825" y="4489942"/>
                </a:cubicBezTo>
                <a:cubicBezTo>
                  <a:pt x="4517169" y="4510159"/>
                  <a:pt x="4527237" y="4515362"/>
                  <a:pt x="4512043" y="4530964"/>
                </a:cubicBezTo>
                <a:cubicBezTo>
                  <a:pt x="4518565" y="4527526"/>
                  <a:pt x="4516581" y="4535579"/>
                  <a:pt x="4510059" y="4539018"/>
                </a:cubicBezTo>
                <a:cubicBezTo>
                  <a:pt x="4501387" y="4551181"/>
                  <a:pt x="4469840" y="4560222"/>
                  <a:pt x="4468683" y="4564920"/>
                </a:cubicBezTo>
                <a:cubicBezTo>
                  <a:pt x="4467938" y="4567941"/>
                  <a:pt x="4478387" y="4579512"/>
                  <a:pt x="4484565" y="4581429"/>
                </a:cubicBezTo>
                <a:lnTo>
                  <a:pt x="4486479" y="4581479"/>
                </a:lnTo>
                <a:lnTo>
                  <a:pt x="4480284" y="4587014"/>
                </a:lnTo>
                <a:cubicBezTo>
                  <a:pt x="4456983" y="4601965"/>
                  <a:pt x="4411337" y="4599972"/>
                  <a:pt x="4396162" y="4621258"/>
                </a:cubicBezTo>
                <a:cubicBezTo>
                  <a:pt x="4395169" y="4625285"/>
                  <a:pt x="4406229" y="4626461"/>
                  <a:pt x="4411759" y="4627050"/>
                </a:cubicBezTo>
                <a:cubicBezTo>
                  <a:pt x="4415234" y="4639817"/>
                  <a:pt x="4382196" y="4628038"/>
                  <a:pt x="4385505" y="4641475"/>
                </a:cubicBezTo>
                <a:cubicBezTo>
                  <a:pt x="4394581" y="4650705"/>
                  <a:pt x="4442244" y="4626160"/>
                  <a:pt x="4445790" y="4634802"/>
                </a:cubicBezTo>
                <a:cubicBezTo>
                  <a:pt x="4454865" y="4644032"/>
                  <a:pt x="4392597" y="4658759"/>
                  <a:pt x="4385909" y="4662869"/>
                </a:cubicBezTo>
                <a:cubicBezTo>
                  <a:pt x="4371944" y="4669648"/>
                  <a:pt x="4374261" y="4687113"/>
                  <a:pt x="4354766" y="4693304"/>
                </a:cubicBezTo>
                <a:cubicBezTo>
                  <a:pt x="4340565" y="4704879"/>
                  <a:pt x="4305471" y="4705278"/>
                  <a:pt x="4292499" y="4708031"/>
                </a:cubicBezTo>
                <a:cubicBezTo>
                  <a:pt x="4284817" y="4716167"/>
                  <a:pt x="4314547" y="4714509"/>
                  <a:pt x="4310009" y="4709893"/>
                </a:cubicBezTo>
                <a:cubicBezTo>
                  <a:pt x="4332462" y="4737765"/>
                  <a:pt x="4226095" y="4739536"/>
                  <a:pt x="4210901" y="4755139"/>
                </a:cubicBezTo>
                <a:cubicBezTo>
                  <a:pt x="4210901" y="4755139"/>
                  <a:pt x="4189661" y="4791447"/>
                  <a:pt x="4190818" y="4786750"/>
                </a:cubicBezTo>
                <a:cubicBezTo>
                  <a:pt x="4189661" y="4791447"/>
                  <a:pt x="4213859" y="4789200"/>
                  <a:pt x="4225911" y="4786350"/>
                </a:cubicBezTo>
                <a:cubicBezTo>
                  <a:pt x="4257387" y="4781434"/>
                  <a:pt x="4267053" y="4765244"/>
                  <a:pt x="4307675" y="4765432"/>
                </a:cubicBezTo>
                <a:cubicBezTo>
                  <a:pt x="4291489" y="4785061"/>
                  <a:pt x="4171087" y="4797737"/>
                  <a:pt x="4112363" y="4821106"/>
                </a:cubicBezTo>
                <a:cubicBezTo>
                  <a:pt x="4105676" y="4825215"/>
                  <a:pt x="4071979" y="4842981"/>
                  <a:pt x="4073136" y="4838283"/>
                </a:cubicBezTo>
                <a:cubicBezTo>
                  <a:pt x="4064535" y="4846322"/>
                  <a:pt x="4080062" y="4856238"/>
                  <a:pt x="4073540" y="4859677"/>
                </a:cubicBezTo>
                <a:cubicBezTo>
                  <a:pt x="4059409" y="4867127"/>
                  <a:pt x="4021928" y="4854187"/>
                  <a:pt x="4009711" y="4857708"/>
                </a:cubicBezTo>
                <a:cubicBezTo>
                  <a:pt x="4004181" y="4857120"/>
                  <a:pt x="4008719" y="4861735"/>
                  <a:pt x="4008719" y="4861735"/>
                </a:cubicBezTo>
                <a:cubicBezTo>
                  <a:pt x="3981708" y="4875392"/>
                  <a:pt x="3949591" y="4863711"/>
                  <a:pt x="3901525" y="4866863"/>
                </a:cubicBezTo>
                <a:cubicBezTo>
                  <a:pt x="3870805" y="4872548"/>
                  <a:pt x="3838099" y="4886287"/>
                  <a:pt x="3801022" y="4894741"/>
                </a:cubicBezTo>
                <a:lnTo>
                  <a:pt x="3474152" y="4958460"/>
                </a:lnTo>
                <a:cubicBezTo>
                  <a:pt x="3063060" y="5033881"/>
                  <a:pt x="2547990" y="5124415"/>
                  <a:pt x="2152918" y="5180879"/>
                </a:cubicBezTo>
                <a:cubicBezTo>
                  <a:pt x="2037052" y="5198170"/>
                  <a:pt x="1891388" y="5221244"/>
                  <a:pt x="1765455" y="5233331"/>
                </a:cubicBezTo>
                <a:cubicBezTo>
                  <a:pt x="1668165" y="5244333"/>
                  <a:pt x="2577863" y="5142884"/>
                  <a:pt x="2496927" y="5160447"/>
                </a:cubicBezTo>
                <a:cubicBezTo>
                  <a:pt x="2454318" y="5168312"/>
                  <a:pt x="2332368" y="5186618"/>
                  <a:pt x="2319158" y="5194166"/>
                </a:cubicBezTo>
                <a:cubicBezTo>
                  <a:pt x="2300584" y="5200455"/>
                  <a:pt x="2287707" y="5202740"/>
                  <a:pt x="2236730" y="5212800"/>
                </a:cubicBezTo>
                <a:cubicBezTo>
                  <a:pt x="2185753" y="5222860"/>
                  <a:pt x="2087775" y="5240617"/>
                  <a:pt x="2013298" y="5254525"/>
                </a:cubicBezTo>
                <a:cubicBezTo>
                  <a:pt x="2000324" y="5257278"/>
                  <a:pt x="1972838" y="5268795"/>
                  <a:pt x="1978296" y="5273508"/>
                </a:cubicBezTo>
                <a:cubicBezTo>
                  <a:pt x="1980685" y="5286848"/>
                  <a:pt x="1898381" y="5282891"/>
                  <a:pt x="1901762" y="5292204"/>
                </a:cubicBezTo>
                <a:cubicBezTo>
                  <a:pt x="1900770" y="5296231"/>
                  <a:pt x="1853996" y="5313405"/>
                  <a:pt x="1847474" y="5316843"/>
                </a:cubicBezTo>
                <a:cubicBezTo>
                  <a:pt x="1841945" y="5316255"/>
                  <a:pt x="1376036" y="5354171"/>
                  <a:pt x="1281748" y="5361636"/>
                </a:cubicBezTo>
                <a:cubicBezTo>
                  <a:pt x="1287278" y="5362225"/>
                  <a:pt x="1648622" y="5337719"/>
                  <a:pt x="1849437" y="5322469"/>
                </a:cubicBezTo>
                <a:lnTo>
                  <a:pt x="2486637" y="5270136"/>
                </a:lnTo>
                <a:cubicBezTo>
                  <a:pt x="2485480" y="5274834"/>
                  <a:pt x="1761574" y="5338950"/>
                  <a:pt x="1766111" y="5343565"/>
                </a:cubicBezTo>
                <a:lnTo>
                  <a:pt x="1764162" y="5345528"/>
                </a:lnTo>
                <a:lnTo>
                  <a:pt x="1733042" y="5348307"/>
                </a:lnTo>
                <a:lnTo>
                  <a:pt x="1725581" y="5348926"/>
                </a:lnTo>
                <a:lnTo>
                  <a:pt x="1708187" y="5347560"/>
                </a:lnTo>
                <a:cubicBezTo>
                  <a:pt x="1700203" y="5347452"/>
                  <a:pt x="1693985" y="5348332"/>
                  <a:pt x="1691817" y="5351373"/>
                </a:cubicBezTo>
                <a:cubicBezTo>
                  <a:pt x="1691409" y="5351588"/>
                  <a:pt x="1694969" y="5351408"/>
                  <a:pt x="1702004" y="5350881"/>
                </a:cubicBezTo>
                <a:lnTo>
                  <a:pt x="1725581" y="5348926"/>
                </a:lnTo>
                <a:lnTo>
                  <a:pt x="1735159" y="5349678"/>
                </a:lnTo>
                <a:cubicBezTo>
                  <a:pt x="1744394" y="5350590"/>
                  <a:pt x="1753113" y="5351319"/>
                  <a:pt x="1759033" y="5350691"/>
                </a:cubicBezTo>
                <a:lnTo>
                  <a:pt x="1764162" y="5345528"/>
                </a:lnTo>
                <a:lnTo>
                  <a:pt x="1781976" y="5343937"/>
                </a:lnTo>
                <a:cubicBezTo>
                  <a:pt x="2028523" y="5321522"/>
                  <a:pt x="2695881" y="5256575"/>
                  <a:pt x="2701929" y="5253862"/>
                </a:cubicBezTo>
                <a:cubicBezTo>
                  <a:pt x="2687798" y="5261312"/>
                  <a:pt x="2528877" y="5274305"/>
                  <a:pt x="2544888" y="5274757"/>
                </a:cubicBezTo>
                <a:cubicBezTo>
                  <a:pt x="2560899" y="5275209"/>
                  <a:pt x="2713627" y="5262636"/>
                  <a:pt x="2797995" y="5256575"/>
                </a:cubicBezTo>
                <a:cubicBezTo>
                  <a:pt x="2795286" y="5260376"/>
                  <a:pt x="2634995" y="5280421"/>
                  <a:pt x="2415372" y="5306005"/>
                </a:cubicBezTo>
                <a:lnTo>
                  <a:pt x="2390827" y="5308836"/>
                </a:lnTo>
                <a:lnTo>
                  <a:pt x="2240367" y="5322962"/>
                </a:lnTo>
                <a:cubicBezTo>
                  <a:pt x="1836104" y="5361047"/>
                  <a:pt x="1387251" y="5404034"/>
                  <a:pt x="1210263" y="5418066"/>
                </a:cubicBezTo>
                <a:lnTo>
                  <a:pt x="1187477" y="5419793"/>
                </a:lnTo>
                <a:lnTo>
                  <a:pt x="1176613" y="5420617"/>
                </a:lnTo>
                <a:cubicBezTo>
                  <a:pt x="1147356" y="5422700"/>
                  <a:pt x="1131620" y="5423343"/>
                  <a:pt x="1132519" y="5422212"/>
                </a:cubicBezTo>
                <a:cubicBezTo>
                  <a:pt x="1134503" y="5414158"/>
                  <a:pt x="1156623" y="5416512"/>
                  <a:pt x="1174134" y="5418374"/>
                </a:cubicBezTo>
                <a:cubicBezTo>
                  <a:pt x="1164232" y="5412500"/>
                  <a:pt x="1149697" y="5398557"/>
                  <a:pt x="1155227" y="5399145"/>
                </a:cubicBezTo>
                <a:cubicBezTo>
                  <a:pt x="1137644" y="5401407"/>
                  <a:pt x="1139041" y="5418773"/>
                  <a:pt x="1124671" y="5404159"/>
                </a:cubicBezTo>
                <a:cubicBezTo>
                  <a:pt x="1115596" y="5394930"/>
                  <a:pt x="1137312" y="5375889"/>
                  <a:pt x="1143763" y="5376575"/>
                </a:cubicBezTo>
                <a:cubicBezTo>
                  <a:pt x="1143432" y="5377917"/>
                  <a:pt x="859092" y="5381328"/>
                  <a:pt x="812926" y="5378193"/>
                </a:cubicBezTo>
                <a:cubicBezTo>
                  <a:pt x="766760" y="5375057"/>
                  <a:pt x="887262" y="5362902"/>
                  <a:pt x="866771" y="5357765"/>
                </a:cubicBezTo>
                <a:cubicBezTo>
                  <a:pt x="846279" y="5352628"/>
                  <a:pt x="638360" y="5346527"/>
                  <a:pt x="689976" y="5347372"/>
                </a:cubicBezTo>
                <a:cubicBezTo>
                  <a:pt x="741592" y="5348217"/>
                  <a:pt x="1161345" y="5374312"/>
                  <a:pt x="1176468" y="5362835"/>
                </a:cubicBezTo>
                <a:cubicBezTo>
                  <a:pt x="1189512" y="5355958"/>
                  <a:pt x="739473" y="5331495"/>
                  <a:pt x="744012" y="5336110"/>
                </a:cubicBezTo>
                <a:cubicBezTo>
                  <a:pt x="728485" y="5326194"/>
                  <a:pt x="1046888" y="5317943"/>
                  <a:pt x="1128586" y="5319173"/>
                </a:cubicBezTo>
                <a:cubicBezTo>
                  <a:pt x="1210283" y="5320404"/>
                  <a:pt x="1214703" y="5349684"/>
                  <a:pt x="1234199" y="5343493"/>
                </a:cubicBezTo>
                <a:cubicBezTo>
                  <a:pt x="1253930" y="5332506"/>
                  <a:pt x="1187712" y="5317198"/>
                  <a:pt x="1192250" y="5321812"/>
                </a:cubicBezTo>
                <a:cubicBezTo>
                  <a:pt x="1175731" y="5315924"/>
                  <a:pt x="1178872" y="5303172"/>
                  <a:pt x="1175327" y="5294530"/>
                </a:cubicBezTo>
                <a:cubicBezTo>
                  <a:pt x="1167409" y="5280602"/>
                  <a:pt x="1154269" y="5284025"/>
                  <a:pt x="1155427" y="5279327"/>
                </a:cubicBezTo>
                <a:cubicBezTo>
                  <a:pt x="1156420" y="5275301"/>
                  <a:pt x="1178065" y="5260384"/>
                  <a:pt x="1185579" y="5252920"/>
                </a:cubicBezTo>
                <a:cubicBezTo>
                  <a:pt x="1184587" y="5256946"/>
                  <a:pt x="1207628" y="5259397"/>
                  <a:pt x="1203090" y="5254782"/>
                </a:cubicBezTo>
                <a:cubicBezTo>
                  <a:pt x="1213158" y="5259985"/>
                  <a:pt x="1211008" y="5268710"/>
                  <a:pt x="1229677" y="5265875"/>
                </a:cubicBezTo>
                <a:cubicBezTo>
                  <a:pt x="1229677" y="5265875"/>
                  <a:pt x="1226202" y="5253108"/>
                  <a:pt x="1219680" y="5256547"/>
                </a:cubicBezTo>
                <a:cubicBezTo>
                  <a:pt x="1258837" y="5243493"/>
                  <a:pt x="1234050" y="5271161"/>
                  <a:pt x="1255695" y="5256245"/>
                </a:cubicBezTo>
                <a:cubicBezTo>
                  <a:pt x="1269896" y="5244670"/>
                  <a:pt x="1777638" y="5221420"/>
                  <a:pt x="1762110" y="5211503"/>
                </a:cubicBezTo>
                <a:cubicBezTo>
                  <a:pt x="1757573" y="5206888"/>
                  <a:pt x="1760447" y="5207970"/>
                  <a:pt x="1790667" y="5204038"/>
                </a:cubicBezTo>
                <a:cubicBezTo>
                  <a:pt x="1820888" y="5200106"/>
                  <a:pt x="1948492" y="5192208"/>
                  <a:pt x="1943434" y="5187912"/>
                </a:cubicBezTo>
                <a:cubicBezTo>
                  <a:pt x="1938375" y="5183618"/>
                  <a:pt x="1564805" y="5187122"/>
                  <a:pt x="1760317" y="5178267"/>
                </a:cubicBezTo>
                <a:cubicBezTo>
                  <a:pt x="1767831" y="5170802"/>
                  <a:pt x="1831332" y="5192564"/>
                  <a:pt x="1845367" y="5181660"/>
                </a:cubicBezTo>
                <a:cubicBezTo>
                  <a:pt x="1852055" y="5177551"/>
                  <a:pt x="1875022" y="5179074"/>
                  <a:pt x="1889981" y="5168268"/>
                </a:cubicBezTo>
                <a:cubicBezTo>
                  <a:pt x="1897660" y="5160132"/>
                  <a:pt x="1930233" y="5178683"/>
                  <a:pt x="1922316" y="5164754"/>
                </a:cubicBezTo>
                <a:lnTo>
                  <a:pt x="2095636" y="5147792"/>
                </a:lnTo>
                <a:cubicBezTo>
                  <a:pt x="2074579" y="5137287"/>
                  <a:pt x="2010380" y="5141565"/>
                  <a:pt x="2005842" y="5136950"/>
                </a:cubicBezTo>
                <a:cubicBezTo>
                  <a:pt x="2004851" y="5140977"/>
                  <a:pt x="1851034" y="5130464"/>
                  <a:pt x="1861406" y="5125546"/>
                </a:cubicBezTo>
                <a:cubicBezTo>
                  <a:pt x="1871779" y="5120628"/>
                  <a:pt x="2075926" y="5125494"/>
                  <a:pt x="2068079" y="5107441"/>
                </a:cubicBezTo>
                <a:lnTo>
                  <a:pt x="1953157" y="5116271"/>
                </a:lnTo>
                <a:cubicBezTo>
                  <a:pt x="1939709" y="5101754"/>
                  <a:pt x="2084562" y="5101914"/>
                  <a:pt x="2075486" y="5092684"/>
                </a:cubicBezTo>
                <a:cubicBezTo>
                  <a:pt x="2069035" y="5091998"/>
                  <a:pt x="2271326" y="5087755"/>
                  <a:pt x="2277848" y="5084316"/>
                </a:cubicBezTo>
                <a:cubicBezTo>
                  <a:pt x="2285292" y="5080976"/>
                  <a:pt x="2204450" y="5071368"/>
                  <a:pt x="2206861" y="5065301"/>
                </a:cubicBezTo>
                <a:cubicBezTo>
                  <a:pt x="2209274" y="5059233"/>
                  <a:pt x="2290341" y="5055966"/>
                  <a:pt x="2292325" y="5047912"/>
                </a:cubicBezTo>
                <a:cubicBezTo>
                  <a:pt x="2290929" y="5030546"/>
                  <a:pt x="2127997" y="5036930"/>
                  <a:pt x="2134518" y="5033492"/>
                </a:cubicBezTo>
                <a:cubicBezTo>
                  <a:pt x="2141205" y="5029382"/>
                  <a:pt x="2029353" y="5037439"/>
                  <a:pt x="2038025" y="5025276"/>
                </a:cubicBezTo>
                <a:cubicBezTo>
                  <a:pt x="2039017" y="5021249"/>
                  <a:pt x="2245499" y="5020320"/>
                  <a:pt x="2252943" y="5016979"/>
                </a:cubicBezTo>
                <a:cubicBezTo>
                  <a:pt x="2253935" y="5012952"/>
                  <a:pt x="2140579" y="5024973"/>
                  <a:pt x="2149251" y="5012809"/>
                </a:cubicBezTo>
                <a:cubicBezTo>
                  <a:pt x="2148259" y="5016836"/>
                  <a:pt x="2204972" y="5005229"/>
                  <a:pt x="2212132" y="5002068"/>
                </a:cubicBezTo>
                <a:cubicBezTo>
                  <a:pt x="2219291" y="4998908"/>
                  <a:pt x="2170564" y="5008762"/>
                  <a:pt x="2192209" y="4993845"/>
                </a:cubicBezTo>
                <a:cubicBezTo>
                  <a:pt x="2203067" y="4984325"/>
                  <a:pt x="2182742" y="4981040"/>
                  <a:pt x="2163397" y="4980012"/>
                </a:cubicBezTo>
                <a:lnTo>
                  <a:pt x="2140581" y="4979685"/>
                </a:lnTo>
                <a:lnTo>
                  <a:pt x="2176609" y="4969082"/>
                </a:lnTo>
                <a:cubicBezTo>
                  <a:pt x="2174221" y="4955743"/>
                  <a:pt x="2160551" y="4958173"/>
                  <a:pt x="2192264" y="4948460"/>
                </a:cubicBezTo>
                <a:cubicBezTo>
                  <a:pt x="2198786" y="4945022"/>
                  <a:pt x="2236469" y="4944555"/>
                  <a:pt x="2243913" y="4941215"/>
                </a:cubicBezTo>
                <a:cubicBezTo>
                  <a:pt x="2241762" y="4940986"/>
                  <a:pt x="2162554" y="4935275"/>
                  <a:pt x="2198235" y="4930825"/>
                </a:cubicBezTo>
                <a:cubicBezTo>
                  <a:pt x="2233915" y="4926374"/>
                  <a:pt x="2444615" y="4919808"/>
                  <a:pt x="2457995" y="4914512"/>
                </a:cubicBezTo>
                <a:cubicBezTo>
                  <a:pt x="2471375" y="4909216"/>
                  <a:pt x="2338342" y="4904204"/>
                  <a:pt x="2278515" y="4899050"/>
                </a:cubicBezTo>
                <a:cubicBezTo>
                  <a:pt x="2285036" y="4895610"/>
                  <a:pt x="2299769" y="4857006"/>
                  <a:pt x="2308844" y="4866236"/>
                </a:cubicBezTo>
                <a:cubicBezTo>
                  <a:pt x="2305210" y="4862750"/>
                  <a:pt x="2292858" y="4860796"/>
                  <a:pt x="2276271" y="4859889"/>
                </a:cubicBezTo>
                <a:lnTo>
                  <a:pt x="2247273" y="4859858"/>
                </a:lnTo>
                <a:lnTo>
                  <a:pt x="2248959" y="4851543"/>
                </a:lnTo>
                <a:cubicBezTo>
                  <a:pt x="2249211" y="4847756"/>
                  <a:pt x="2251391" y="4844158"/>
                  <a:pt x="2262864" y="4841180"/>
                </a:cubicBezTo>
                <a:cubicBezTo>
                  <a:pt x="2285810" y="4835223"/>
                  <a:pt x="2343824" y="4831925"/>
                  <a:pt x="2384303" y="4827298"/>
                </a:cubicBezTo>
                <a:cubicBezTo>
                  <a:pt x="2392905" y="4819259"/>
                  <a:pt x="2443730" y="4826554"/>
                  <a:pt x="2450417" y="4822444"/>
                </a:cubicBezTo>
                <a:cubicBezTo>
                  <a:pt x="2444887" y="4821856"/>
                  <a:pt x="2527555" y="4807872"/>
                  <a:pt x="2574794" y="4808076"/>
                </a:cubicBezTo>
                <a:cubicBezTo>
                  <a:pt x="2598828" y="4806500"/>
                  <a:pt x="2452795" y="4801366"/>
                  <a:pt x="2437180" y="4792238"/>
                </a:cubicBezTo>
                <a:cubicBezTo>
                  <a:pt x="2421564" y="4783110"/>
                  <a:pt x="2520661" y="4761651"/>
                  <a:pt x="2481101" y="4753310"/>
                </a:cubicBezTo>
                <a:cubicBezTo>
                  <a:pt x="2416040" y="4733304"/>
                  <a:pt x="2554884" y="4736528"/>
                  <a:pt x="2546966" y="4722600"/>
                </a:cubicBezTo>
                <a:cubicBezTo>
                  <a:pt x="2547215" y="4721593"/>
                  <a:pt x="2543016" y="4720242"/>
                  <a:pt x="2536475" y="4718834"/>
                </a:cubicBezTo>
                <a:lnTo>
                  <a:pt x="2519246" y="4715954"/>
                </a:lnTo>
                <a:lnTo>
                  <a:pt x="2572985" y="4715852"/>
                </a:lnTo>
                <a:cubicBezTo>
                  <a:pt x="2592710" y="4715510"/>
                  <a:pt x="2609802" y="4714834"/>
                  <a:pt x="2618823" y="4713727"/>
                </a:cubicBezTo>
                <a:cubicBezTo>
                  <a:pt x="2625510" y="4709617"/>
                  <a:pt x="2652926" y="4690471"/>
                  <a:pt x="2606773" y="4689695"/>
                </a:cubicBezTo>
                <a:cubicBezTo>
                  <a:pt x="2548638" y="4687643"/>
                  <a:pt x="2707311" y="4657925"/>
                  <a:pt x="2726318" y="4648718"/>
                </a:cubicBezTo>
                <a:cubicBezTo>
                  <a:pt x="2745323" y="4639510"/>
                  <a:pt x="2725346" y="4639066"/>
                  <a:pt x="2720808" y="4634451"/>
                </a:cubicBezTo>
                <a:cubicBezTo>
                  <a:pt x="2728488" y="4626315"/>
                  <a:pt x="2983325" y="4454343"/>
                  <a:pt x="2988784" y="4459057"/>
                </a:cubicBezTo>
                <a:cubicBezTo>
                  <a:pt x="3208586" y="4412321"/>
                  <a:pt x="2980065" y="4438752"/>
                  <a:pt x="2966600" y="4449733"/>
                </a:cubicBezTo>
                <a:cubicBezTo>
                  <a:pt x="2953135" y="4460714"/>
                  <a:pt x="2850525" y="4423641"/>
                  <a:pt x="2836035" y="4423940"/>
                </a:cubicBezTo>
                <a:cubicBezTo>
                  <a:pt x="2816136" y="4408737"/>
                  <a:pt x="2908556" y="4386017"/>
                  <a:pt x="2910541" y="4377963"/>
                </a:cubicBezTo>
                <a:lnTo>
                  <a:pt x="3194663" y="4216400"/>
                </a:lnTo>
                <a:cubicBezTo>
                  <a:pt x="3182818" y="4204698"/>
                  <a:pt x="3061291" y="4263993"/>
                  <a:pt x="2988731" y="4279733"/>
                </a:cubicBezTo>
                <a:cubicBezTo>
                  <a:pt x="2916171" y="4295474"/>
                  <a:pt x="2835777" y="4300473"/>
                  <a:pt x="2759300" y="4310843"/>
                </a:cubicBezTo>
                <a:cubicBezTo>
                  <a:pt x="2696205" y="4319311"/>
                  <a:pt x="2600498" y="4346732"/>
                  <a:pt x="2610162" y="4330542"/>
                </a:cubicBezTo>
                <a:cubicBezTo>
                  <a:pt x="2616684" y="4327103"/>
                  <a:pt x="2102838" y="4496745"/>
                  <a:pt x="1714365" y="4557765"/>
                </a:cubicBezTo>
                <a:cubicBezTo>
                  <a:pt x="1325893" y="4618784"/>
                  <a:pt x="283866" y="4701271"/>
                  <a:pt x="279328" y="4696656"/>
                </a:cubicBezTo>
                <a:cubicBezTo>
                  <a:pt x="272403" y="4678701"/>
                  <a:pt x="1714954" y="4532345"/>
                  <a:pt x="1683994" y="4515965"/>
                </a:cubicBezTo>
                <a:cubicBezTo>
                  <a:pt x="1678464" y="4515377"/>
                  <a:pt x="-5435" y="4628289"/>
                  <a:pt x="95" y="4628877"/>
                </a:cubicBezTo>
                <a:cubicBezTo>
                  <a:pt x="-14510" y="4619059"/>
                  <a:pt x="1657407" y="4504873"/>
                  <a:pt x="1630985" y="4493109"/>
                </a:cubicBezTo>
                <a:cubicBezTo>
                  <a:pt x="1619004" y="4491834"/>
                  <a:pt x="286422" y="4601036"/>
                  <a:pt x="281883" y="4596421"/>
                </a:cubicBezTo>
                <a:cubicBezTo>
                  <a:pt x="238872" y="4582892"/>
                  <a:pt x="1510837" y="4454846"/>
                  <a:pt x="1457758" y="4436114"/>
                </a:cubicBezTo>
                <a:cubicBezTo>
                  <a:pt x="1638688" y="4404528"/>
                  <a:pt x="160872" y="4575542"/>
                  <a:pt x="15702" y="4509593"/>
                </a:cubicBezTo>
                <a:cubicBezTo>
                  <a:pt x="-11517" y="4497228"/>
                  <a:pt x="11000" y="4484289"/>
                  <a:pt x="66889" y="4471153"/>
                </a:cubicBezTo>
                <a:lnTo>
                  <a:pt x="71551" y="4470228"/>
                </a:lnTo>
                <a:lnTo>
                  <a:pt x="107156" y="4479362"/>
                </a:lnTo>
                <a:cubicBezTo>
                  <a:pt x="298114" y="4502974"/>
                  <a:pt x="974805" y="4385323"/>
                  <a:pt x="1247497" y="4336220"/>
                </a:cubicBezTo>
                <a:lnTo>
                  <a:pt x="1291370" y="4328274"/>
                </a:lnTo>
                <a:lnTo>
                  <a:pt x="1292178" y="4328171"/>
                </a:lnTo>
                <a:cubicBezTo>
                  <a:pt x="1312529" y="4325276"/>
                  <a:pt x="1329316" y="4322526"/>
                  <a:pt x="1341932" y="4319935"/>
                </a:cubicBezTo>
                <a:cubicBezTo>
                  <a:pt x="1379780" y="4312164"/>
                  <a:pt x="1363514" y="4315166"/>
                  <a:pt x="1311183" y="4324686"/>
                </a:cubicBezTo>
                <a:lnTo>
                  <a:pt x="1291370" y="4328274"/>
                </a:lnTo>
                <a:lnTo>
                  <a:pt x="1221036" y="4337280"/>
                </a:lnTo>
                <a:cubicBezTo>
                  <a:pt x="952291" y="4369003"/>
                  <a:pt x="387693" y="4413881"/>
                  <a:pt x="133296" y="4457966"/>
                </a:cubicBezTo>
                <a:lnTo>
                  <a:pt x="71551" y="4470228"/>
                </a:lnTo>
                <a:lnTo>
                  <a:pt x="67789" y="4469262"/>
                </a:lnTo>
                <a:cubicBezTo>
                  <a:pt x="-70813" y="4395036"/>
                  <a:pt x="627252" y="3940766"/>
                  <a:pt x="510324" y="3874576"/>
                </a:cubicBezTo>
                <a:cubicBezTo>
                  <a:pt x="511316" y="3870550"/>
                  <a:pt x="525282" y="3863771"/>
                  <a:pt x="525282" y="3863771"/>
                </a:cubicBezTo>
                <a:cubicBezTo>
                  <a:pt x="522893" y="3850431"/>
                  <a:pt x="505382" y="3848568"/>
                  <a:pt x="509515" y="3831790"/>
                </a:cubicBezTo>
                <a:lnTo>
                  <a:pt x="533550" y="3830213"/>
                </a:lnTo>
                <a:lnTo>
                  <a:pt x="539668" y="3805382"/>
                </a:lnTo>
                <a:cubicBezTo>
                  <a:pt x="541817" y="3796657"/>
                  <a:pt x="561313" y="3790465"/>
                  <a:pt x="562305" y="3786438"/>
                </a:cubicBezTo>
                <a:cubicBezTo>
                  <a:pt x="564455" y="3777714"/>
                  <a:pt x="552473" y="3776439"/>
                  <a:pt x="554457" y="3768386"/>
                </a:cubicBezTo>
                <a:cubicBezTo>
                  <a:pt x="557599" y="3755634"/>
                  <a:pt x="568589" y="3760935"/>
                  <a:pt x="570573" y="3752882"/>
                </a:cubicBezTo>
                <a:cubicBezTo>
                  <a:pt x="567851" y="3714024"/>
                  <a:pt x="529212" y="3705781"/>
                  <a:pt x="544994" y="3664759"/>
                </a:cubicBezTo>
                <a:cubicBezTo>
                  <a:pt x="546978" y="3656705"/>
                  <a:pt x="558038" y="3657881"/>
                  <a:pt x="563568" y="3658470"/>
                </a:cubicBezTo>
                <a:cubicBezTo>
                  <a:pt x="562575" y="3662497"/>
                  <a:pt x="561584" y="3666524"/>
                  <a:pt x="571177" y="3654458"/>
                </a:cubicBezTo>
                <a:cubicBezTo>
                  <a:pt x="570019" y="3659156"/>
                  <a:pt x="1368069" y="3919732"/>
                  <a:pt x="1368069" y="3919732"/>
                </a:cubicBezTo>
                <a:cubicBezTo>
                  <a:pt x="1368658" y="3917341"/>
                  <a:pt x="1341940" y="3904368"/>
                  <a:pt x="1298242" y="3884908"/>
                </a:cubicBezTo>
                <a:lnTo>
                  <a:pt x="1282797" y="3878137"/>
                </a:lnTo>
                <a:lnTo>
                  <a:pt x="1336210" y="3899078"/>
                </a:lnTo>
                <a:cubicBezTo>
                  <a:pt x="1491912" y="3959838"/>
                  <a:pt x="1610952" y="4005280"/>
                  <a:pt x="1615816" y="4004248"/>
                </a:cubicBezTo>
                <a:cubicBezTo>
                  <a:pt x="1638928" y="4002574"/>
                  <a:pt x="808299" y="3643814"/>
                  <a:pt x="652792" y="3561208"/>
                </a:cubicBezTo>
                <a:cubicBezTo>
                  <a:pt x="497285" y="3478601"/>
                  <a:pt x="676253" y="3512049"/>
                  <a:pt x="682776" y="3508610"/>
                </a:cubicBezTo>
                <a:cubicBezTo>
                  <a:pt x="691211" y="3501243"/>
                  <a:pt x="713331" y="3503596"/>
                  <a:pt x="727462" y="3496145"/>
                </a:cubicBezTo>
                <a:cubicBezTo>
                  <a:pt x="733984" y="3492707"/>
                  <a:pt x="736961" y="3480626"/>
                  <a:pt x="743648" y="3476517"/>
                </a:cubicBezTo>
                <a:cubicBezTo>
                  <a:pt x="758605" y="3465711"/>
                  <a:pt x="776187" y="3463448"/>
                  <a:pt x="783867" y="3455312"/>
                </a:cubicBezTo>
                <a:cubicBezTo>
                  <a:pt x="792303" y="3447944"/>
                  <a:pt x="788993" y="3434506"/>
                  <a:pt x="797429" y="3427139"/>
                </a:cubicBezTo>
                <a:cubicBezTo>
                  <a:pt x="806100" y="3414976"/>
                  <a:pt x="823682" y="3412714"/>
                  <a:pt x="824674" y="3408686"/>
                </a:cubicBezTo>
                <a:cubicBezTo>
                  <a:pt x="845915" y="3372377"/>
                  <a:pt x="833530" y="3349709"/>
                  <a:pt x="863682" y="3323301"/>
                </a:cubicBezTo>
                <a:cubicBezTo>
                  <a:pt x="864839" y="3318603"/>
                  <a:pt x="881429" y="3320368"/>
                  <a:pt x="888873" y="3317027"/>
                </a:cubicBezTo>
                <a:cubicBezTo>
                  <a:pt x="896387" y="3309562"/>
                  <a:pt x="893007" y="3300249"/>
                  <a:pt x="899528" y="3296810"/>
                </a:cubicBezTo>
                <a:cubicBezTo>
                  <a:pt x="906051" y="3293372"/>
                  <a:pt x="907447" y="3310738"/>
                  <a:pt x="900925" y="3314177"/>
                </a:cubicBezTo>
                <a:cubicBezTo>
                  <a:pt x="921578" y="3303288"/>
                  <a:pt x="969496" y="3227804"/>
                  <a:pt x="976184" y="3223694"/>
                </a:cubicBezTo>
                <a:cubicBezTo>
                  <a:pt x="982705" y="3220255"/>
                  <a:pt x="1006739" y="3218680"/>
                  <a:pt x="1006739" y="3218680"/>
                </a:cubicBezTo>
                <a:cubicBezTo>
                  <a:pt x="1014253" y="3211214"/>
                  <a:pt x="1011865" y="3197874"/>
                  <a:pt x="1020536" y="3185711"/>
                </a:cubicBezTo>
                <a:cubicBezTo>
                  <a:pt x="1036722" y="3166082"/>
                  <a:pt x="1076870" y="3149002"/>
                  <a:pt x="1095041" y="3121320"/>
                </a:cubicBezTo>
                <a:cubicBezTo>
                  <a:pt x="1097025" y="3113266"/>
                  <a:pt x="1094637" y="3099926"/>
                  <a:pt x="1103143" y="3088434"/>
                </a:cubicBezTo>
                <a:cubicBezTo>
                  <a:pt x="1110418" y="3058904"/>
                  <a:pt x="1137594" y="3044576"/>
                  <a:pt x="1150234" y="3016305"/>
                </a:cubicBezTo>
                <a:cubicBezTo>
                  <a:pt x="1157510" y="2986775"/>
                  <a:pt x="1183528" y="2977146"/>
                  <a:pt x="1206236" y="2954078"/>
                </a:cubicBezTo>
                <a:cubicBezTo>
                  <a:pt x="1241678" y="2906194"/>
                  <a:pt x="1271022" y="2836998"/>
                  <a:pt x="1297864" y="2797153"/>
                </a:cubicBezTo>
                <a:cubicBezTo>
                  <a:pt x="1306300" y="2789785"/>
                  <a:pt x="1318517" y="2786264"/>
                  <a:pt x="1320501" y="2778210"/>
                </a:cubicBezTo>
                <a:cubicBezTo>
                  <a:pt x="1329173" y="2766047"/>
                  <a:pt x="1333307" y="2749268"/>
                  <a:pt x="1336283" y="2737188"/>
                </a:cubicBezTo>
                <a:lnTo>
                  <a:pt x="1339919" y="2734199"/>
                </a:lnTo>
                <a:cubicBezTo>
                  <a:pt x="1350927" y="2723636"/>
                  <a:pt x="1377782" y="2690636"/>
                  <a:pt x="1382620" y="2691151"/>
                </a:cubicBezTo>
                <a:cubicBezTo>
                  <a:pt x="1394602" y="2692425"/>
                  <a:pt x="1352802" y="2743078"/>
                  <a:pt x="1352802" y="2743078"/>
                </a:cubicBezTo>
                <a:cubicBezTo>
                  <a:pt x="1372938" y="2753484"/>
                  <a:pt x="1360316" y="2735612"/>
                  <a:pt x="1374518" y="2724036"/>
                </a:cubicBezTo>
                <a:cubicBezTo>
                  <a:pt x="1402685" y="2705682"/>
                  <a:pt x="1480148" y="2675353"/>
                  <a:pt x="1494114" y="2668574"/>
                </a:cubicBezTo>
                <a:cubicBezTo>
                  <a:pt x="1516162" y="2675052"/>
                  <a:pt x="1556381" y="2653847"/>
                  <a:pt x="1582565" y="2643546"/>
                </a:cubicBezTo>
                <a:cubicBezTo>
                  <a:pt x="1627783" y="2627005"/>
                  <a:pt x="1675765" y="2610759"/>
                  <a:pt x="1723923" y="2596683"/>
                </a:cubicBezTo>
                <a:lnTo>
                  <a:pt x="1755227" y="2589245"/>
                </a:lnTo>
                <a:lnTo>
                  <a:pt x="1755227" y="2574446"/>
                </a:lnTo>
                <a:lnTo>
                  <a:pt x="1683791" y="2590700"/>
                </a:lnTo>
                <a:cubicBezTo>
                  <a:pt x="1542649" y="2620538"/>
                  <a:pt x="1403257" y="2640724"/>
                  <a:pt x="1266876" y="2622758"/>
                </a:cubicBezTo>
                <a:cubicBezTo>
                  <a:pt x="994114" y="2586828"/>
                  <a:pt x="481559" y="2303100"/>
                  <a:pt x="474633" y="2285145"/>
                </a:cubicBezTo>
                <a:cubicBezTo>
                  <a:pt x="465793" y="2271119"/>
                  <a:pt x="431739" y="2294975"/>
                  <a:pt x="408686" y="2257980"/>
                </a:cubicBezTo>
                <a:cubicBezTo>
                  <a:pt x="385632" y="2220984"/>
                  <a:pt x="310884" y="2047380"/>
                  <a:pt x="336314" y="2063171"/>
                </a:cubicBezTo>
                <a:cubicBezTo>
                  <a:pt x="366281" y="2083577"/>
                  <a:pt x="291150" y="2005097"/>
                  <a:pt x="301806" y="1984880"/>
                </a:cubicBezTo>
                <a:cubicBezTo>
                  <a:pt x="302798" y="1980853"/>
                  <a:pt x="310750" y="1956536"/>
                  <a:pt x="314203" y="1947005"/>
                </a:cubicBezTo>
                <a:cubicBezTo>
                  <a:pt x="317656" y="1937474"/>
                  <a:pt x="315009" y="1935157"/>
                  <a:pt x="322522" y="1927692"/>
                </a:cubicBezTo>
                <a:cubicBezTo>
                  <a:pt x="324507" y="1919638"/>
                  <a:pt x="329789" y="1885834"/>
                  <a:pt x="318631" y="1876445"/>
                </a:cubicBezTo>
                <a:cubicBezTo>
                  <a:pt x="307472" y="1867056"/>
                  <a:pt x="256968" y="1888723"/>
                  <a:pt x="255571" y="1871356"/>
                </a:cubicBezTo>
                <a:cubicBezTo>
                  <a:pt x="256728" y="1866658"/>
                  <a:pt x="270065" y="1844961"/>
                  <a:pt x="276397" y="1836581"/>
                </a:cubicBezTo>
                <a:cubicBezTo>
                  <a:pt x="282730" y="1828201"/>
                  <a:pt x="291672" y="1828645"/>
                  <a:pt x="293565" y="1821077"/>
                </a:cubicBezTo>
                <a:cubicBezTo>
                  <a:pt x="295458" y="1813510"/>
                  <a:pt x="268024" y="1802163"/>
                  <a:pt x="287756" y="1791176"/>
                </a:cubicBezTo>
                <a:cubicBezTo>
                  <a:pt x="308409" y="1780287"/>
                  <a:pt x="254505" y="1758502"/>
                  <a:pt x="280689" y="1748201"/>
                </a:cubicBezTo>
                <a:lnTo>
                  <a:pt x="347817" y="1734334"/>
                </a:lnTo>
                <a:cubicBezTo>
                  <a:pt x="351078" y="1732614"/>
                  <a:pt x="339040" y="1728028"/>
                  <a:pt x="325598" y="1723565"/>
                </a:cubicBezTo>
                <a:lnTo>
                  <a:pt x="314914" y="1720150"/>
                </a:lnTo>
                <a:lnTo>
                  <a:pt x="319476" y="1719672"/>
                </a:lnTo>
                <a:cubicBezTo>
                  <a:pt x="321305" y="1717378"/>
                  <a:pt x="321494" y="1711078"/>
                  <a:pt x="320809" y="1704296"/>
                </a:cubicBezTo>
                <a:lnTo>
                  <a:pt x="320185" y="1701386"/>
                </a:lnTo>
                <a:lnTo>
                  <a:pt x="1215093" y="1516958"/>
                </a:lnTo>
                <a:cubicBezTo>
                  <a:pt x="1365517" y="1485333"/>
                  <a:pt x="1355532" y="1484272"/>
                  <a:pt x="1203112" y="1515683"/>
                </a:cubicBezTo>
                <a:cubicBezTo>
                  <a:pt x="1069744" y="1543169"/>
                  <a:pt x="477790" y="1668186"/>
                  <a:pt x="332735" y="1698698"/>
                </a:cubicBezTo>
                <a:lnTo>
                  <a:pt x="320174" y="1701335"/>
                </a:lnTo>
                <a:lnTo>
                  <a:pt x="316893" y="1686020"/>
                </a:lnTo>
                <a:cubicBezTo>
                  <a:pt x="313552" y="1677566"/>
                  <a:pt x="304411" y="1673601"/>
                  <a:pt x="299436" y="1668948"/>
                </a:cubicBezTo>
                <a:cubicBezTo>
                  <a:pt x="294459" y="1664295"/>
                  <a:pt x="278600" y="1665468"/>
                  <a:pt x="287035" y="1658100"/>
                </a:cubicBezTo>
                <a:cubicBezTo>
                  <a:pt x="293557" y="1654662"/>
                  <a:pt x="316235" y="1646769"/>
                  <a:pt x="323679" y="1643428"/>
                </a:cubicBezTo>
                <a:lnTo>
                  <a:pt x="354101" y="1631224"/>
                </a:lnTo>
                <a:cubicBezTo>
                  <a:pt x="355259" y="1626526"/>
                  <a:pt x="382704" y="1621958"/>
                  <a:pt x="383696" y="1617931"/>
                </a:cubicBezTo>
                <a:cubicBezTo>
                  <a:pt x="417797" y="1621558"/>
                  <a:pt x="392467" y="1625928"/>
                  <a:pt x="401138" y="1613765"/>
                </a:cubicBezTo>
                <a:lnTo>
                  <a:pt x="372019" y="1605728"/>
                </a:lnTo>
                <a:cubicBezTo>
                  <a:pt x="374004" y="1597674"/>
                  <a:pt x="1267835" y="1396535"/>
                  <a:pt x="1262438" y="1393890"/>
                </a:cubicBezTo>
                <a:cubicBezTo>
                  <a:pt x="1257042" y="1391245"/>
                  <a:pt x="331957" y="1597995"/>
                  <a:pt x="339637" y="1589858"/>
                </a:cubicBezTo>
                <a:cubicBezTo>
                  <a:pt x="350293" y="1569641"/>
                  <a:pt x="892961" y="1440195"/>
                  <a:pt x="885257" y="1437110"/>
                </a:cubicBezTo>
                <a:cubicBezTo>
                  <a:pt x="878516" y="1434411"/>
                  <a:pt x="421214" y="1541397"/>
                  <a:pt x="315068" y="1566276"/>
                </a:cubicBezTo>
                <a:lnTo>
                  <a:pt x="303793" y="1568919"/>
                </a:lnTo>
                <a:lnTo>
                  <a:pt x="302345" y="1563988"/>
                </a:lnTo>
                <a:cubicBezTo>
                  <a:pt x="304090" y="1533869"/>
                  <a:pt x="331163" y="1563142"/>
                  <a:pt x="324308" y="1541062"/>
                </a:cubicBezTo>
                <a:cubicBezTo>
                  <a:pt x="316694" y="1527339"/>
                  <a:pt x="408632" y="1496505"/>
                  <a:pt x="528320" y="1462488"/>
                </a:cubicBezTo>
                <a:lnTo>
                  <a:pt x="634909" y="1433314"/>
                </a:lnTo>
                <a:lnTo>
                  <a:pt x="679875" y="1422640"/>
                </a:lnTo>
                <a:cubicBezTo>
                  <a:pt x="710740" y="1414828"/>
                  <a:pt x="743938" y="1406053"/>
                  <a:pt x="777130" y="1397092"/>
                </a:cubicBezTo>
                <a:lnTo>
                  <a:pt x="839303" y="1380039"/>
                </a:lnTo>
                <a:lnTo>
                  <a:pt x="898832" y="1364811"/>
                </a:lnTo>
                <a:cubicBezTo>
                  <a:pt x="967757" y="1347172"/>
                  <a:pt x="1017103" y="1334308"/>
                  <a:pt x="1025596" y="1330345"/>
                </a:cubicBezTo>
                <a:cubicBezTo>
                  <a:pt x="1038336" y="1324400"/>
                  <a:pt x="966887" y="1344754"/>
                  <a:pt x="874354" y="1370426"/>
                </a:cubicBezTo>
                <a:lnTo>
                  <a:pt x="839303" y="1380039"/>
                </a:lnTo>
                <a:lnTo>
                  <a:pt x="783421" y="1394334"/>
                </a:lnTo>
                <a:cubicBezTo>
                  <a:pt x="741829" y="1405025"/>
                  <a:pt x="698002" y="1416394"/>
                  <a:pt x="654598" y="1427925"/>
                </a:cubicBezTo>
                <a:lnTo>
                  <a:pt x="634909" y="1433314"/>
                </a:lnTo>
                <a:lnTo>
                  <a:pt x="596610" y="1442406"/>
                </a:lnTo>
                <a:cubicBezTo>
                  <a:pt x="548879" y="1452620"/>
                  <a:pt x="519826" y="1455871"/>
                  <a:pt x="528147" y="1445942"/>
                </a:cubicBezTo>
                <a:cubicBezTo>
                  <a:pt x="589454" y="1418276"/>
                  <a:pt x="542232" y="1430058"/>
                  <a:pt x="561964" y="1419071"/>
                </a:cubicBezTo>
                <a:cubicBezTo>
                  <a:pt x="562956" y="1415044"/>
                  <a:pt x="620875" y="1389258"/>
                  <a:pt x="626405" y="1389847"/>
                </a:cubicBezTo>
                <a:cubicBezTo>
                  <a:pt x="634085" y="1381710"/>
                  <a:pt x="207211" y="1471802"/>
                  <a:pt x="215717" y="1460310"/>
                </a:cubicBezTo>
                <a:cubicBezTo>
                  <a:pt x="216875" y="1455612"/>
                  <a:pt x="256491" y="1423289"/>
                  <a:pt x="262021" y="1423877"/>
                </a:cubicBezTo>
                <a:cubicBezTo>
                  <a:pt x="271070" y="1412098"/>
                  <a:pt x="578178" y="1321991"/>
                  <a:pt x="881467" y="1232511"/>
                </a:cubicBezTo>
                <a:lnTo>
                  <a:pt x="979396" y="1203508"/>
                </a:lnTo>
                <a:lnTo>
                  <a:pt x="986736" y="1201535"/>
                </a:lnTo>
                <a:cubicBezTo>
                  <a:pt x="1126300" y="1163996"/>
                  <a:pt x="1239523" y="1133466"/>
                  <a:pt x="1243172" y="1132691"/>
                </a:cubicBezTo>
                <a:cubicBezTo>
                  <a:pt x="1245679" y="1131150"/>
                  <a:pt x="1275787" y="1119302"/>
                  <a:pt x="1313769" y="1104764"/>
                </a:cubicBezTo>
                <a:lnTo>
                  <a:pt x="1340404" y="1094642"/>
                </a:lnTo>
                <a:lnTo>
                  <a:pt x="1371956" y="1084747"/>
                </a:lnTo>
                <a:cubicBezTo>
                  <a:pt x="1439679" y="1063051"/>
                  <a:pt x="1480332" y="1048383"/>
                  <a:pt x="1477997" y="1044906"/>
                </a:cubicBezTo>
                <a:cubicBezTo>
                  <a:pt x="1478364" y="1029019"/>
                  <a:pt x="1106179" y="1133486"/>
                  <a:pt x="829106" y="1211102"/>
                </a:cubicBezTo>
                <a:lnTo>
                  <a:pt x="765257" y="1228970"/>
                </a:lnTo>
                <a:lnTo>
                  <a:pt x="752672" y="1231567"/>
                </a:lnTo>
                <a:cubicBezTo>
                  <a:pt x="638212" y="1255748"/>
                  <a:pt x="543432" y="1278090"/>
                  <a:pt x="534111" y="1290012"/>
                </a:cubicBezTo>
                <a:cubicBezTo>
                  <a:pt x="531401" y="1293813"/>
                  <a:pt x="622619" y="1268820"/>
                  <a:pt x="749306" y="1233434"/>
                </a:cubicBezTo>
                <a:lnTo>
                  <a:pt x="765257" y="1228970"/>
                </a:lnTo>
                <a:lnTo>
                  <a:pt x="871256" y="1207090"/>
                </a:lnTo>
                <a:lnTo>
                  <a:pt x="951539" y="1190774"/>
                </a:lnTo>
                <a:lnTo>
                  <a:pt x="897228" y="1204679"/>
                </a:lnTo>
                <a:cubicBezTo>
                  <a:pt x="633070" y="1272423"/>
                  <a:pt x="282677" y="1362871"/>
                  <a:pt x="286501" y="1347351"/>
                </a:cubicBezTo>
                <a:cubicBezTo>
                  <a:pt x="287089" y="1321930"/>
                  <a:pt x="1486115" y="939017"/>
                  <a:pt x="1509744" y="916048"/>
                </a:cubicBezTo>
                <a:cubicBezTo>
                  <a:pt x="1510736" y="912021"/>
                  <a:pt x="519714" y="1237012"/>
                  <a:pt x="369475" y="1280949"/>
                </a:cubicBezTo>
                <a:cubicBezTo>
                  <a:pt x="219236" y="1324886"/>
                  <a:pt x="595506" y="1208612"/>
                  <a:pt x="608312" y="1179670"/>
                </a:cubicBezTo>
                <a:cubicBezTo>
                  <a:pt x="613273" y="1159536"/>
                  <a:pt x="767174" y="1111845"/>
                  <a:pt x="775846" y="1099682"/>
                </a:cubicBezTo>
                <a:cubicBezTo>
                  <a:pt x="777830" y="1091628"/>
                  <a:pt x="1027301" y="1016235"/>
                  <a:pt x="1031435" y="999457"/>
                </a:cubicBezTo>
                <a:cubicBezTo>
                  <a:pt x="1030039" y="982090"/>
                  <a:pt x="1225767" y="894402"/>
                  <a:pt x="1283343" y="861779"/>
                </a:cubicBezTo>
                <a:cubicBezTo>
                  <a:pt x="1340920" y="829155"/>
                  <a:pt x="1373752" y="816468"/>
                  <a:pt x="1376894" y="803716"/>
                </a:cubicBezTo>
                <a:cubicBezTo>
                  <a:pt x="1377482" y="778296"/>
                  <a:pt x="1693256" y="551258"/>
                  <a:pt x="1705308" y="548408"/>
                </a:cubicBezTo>
                <a:cubicBezTo>
                  <a:pt x="1712751" y="545067"/>
                  <a:pt x="1680854" y="601594"/>
                  <a:pt x="1711171" y="574514"/>
                </a:cubicBezTo>
                <a:cubicBezTo>
                  <a:pt x="1727357" y="554885"/>
                  <a:pt x="1762635" y="507672"/>
                  <a:pt x="1788817" y="497371"/>
                </a:cubicBezTo>
                <a:cubicBezTo>
                  <a:pt x="1809542" y="482358"/>
                  <a:pt x="1889909" y="444073"/>
                  <a:pt x="1889909" y="444073"/>
                </a:cubicBezTo>
                <a:cubicBezTo>
                  <a:pt x="1936062" y="444850"/>
                  <a:pt x="1875779" y="451523"/>
                  <a:pt x="1871810" y="467631"/>
                </a:cubicBezTo>
                <a:cubicBezTo>
                  <a:pt x="1875119" y="481068"/>
                  <a:pt x="1885776" y="460851"/>
                  <a:pt x="1891306" y="461439"/>
                </a:cubicBezTo>
                <a:cubicBezTo>
                  <a:pt x="1896835" y="462028"/>
                  <a:pt x="1913354" y="467917"/>
                  <a:pt x="1900381" y="470669"/>
                </a:cubicBezTo>
                <a:cubicBezTo>
                  <a:pt x="1925406" y="465067"/>
                  <a:pt x="1940600" y="449465"/>
                  <a:pt x="1961088" y="439247"/>
                </a:cubicBezTo>
                <a:cubicBezTo>
                  <a:pt x="2053673" y="397441"/>
                  <a:pt x="2188866" y="347770"/>
                  <a:pt x="2292750" y="329205"/>
                </a:cubicBezTo>
                <a:cubicBezTo>
                  <a:pt x="2291758" y="333232"/>
                  <a:pt x="2286228" y="332643"/>
                  <a:pt x="2285236" y="336670"/>
                </a:cubicBezTo>
                <a:cubicBezTo>
                  <a:pt x="2500208" y="274135"/>
                  <a:pt x="2748290" y="219254"/>
                  <a:pt x="2967635" y="162004"/>
                </a:cubicBezTo>
                <a:cubicBezTo>
                  <a:pt x="3104223" y="129700"/>
                  <a:pt x="3242892" y="92795"/>
                  <a:pt x="3380473" y="56464"/>
                </a:cubicBezTo>
                <a:cubicBezTo>
                  <a:pt x="3386995" y="53025"/>
                  <a:pt x="3488420" y="25245"/>
                  <a:pt x="3455881" y="38313"/>
                </a:cubicBezTo>
                <a:cubicBezTo>
                  <a:pt x="3430689" y="44587"/>
                  <a:pt x="3391462" y="61765"/>
                  <a:pt x="3377496" y="68544"/>
                </a:cubicBezTo>
                <a:cubicBezTo>
                  <a:pt x="3372958" y="63930"/>
                  <a:pt x="3366437" y="67368"/>
                  <a:pt x="3365279" y="72066"/>
                </a:cubicBezTo>
                <a:cubicBezTo>
                  <a:pt x="3347768" y="70203"/>
                  <a:pt x="3330186" y="72465"/>
                  <a:pt x="3320758" y="83860"/>
                </a:cubicBezTo>
                <a:cubicBezTo>
                  <a:pt x="3309698" y="82683"/>
                  <a:pt x="3296559" y="86107"/>
                  <a:pt x="3289045" y="93572"/>
                </a:cubicBezTo>
                <a:cubicBezTo>
                  <a:pt x="3284507" y="88957"/>
                  <a:pt x="3277985" y="92396"/>
                  <a:pt x="3276993" y="96423"/>
                </a:cubicBezTo>
                <a:cubicBezTo>
                  <a:pt x="3247430" y="97410"/>
                  <a:pt x="3215717" y="107123"/>
                  <a:pt x="3188542" y="121450"/>
                </a:cubicBezTo>
                <a:cubicBezTo>
                  <a:pt x="3177482" y="120274"/>
                  <a:pt x="3164508" y="123026"/>
                  <a:pt x="3157986" y="126465"/>
                </a:cubicBezTo>
                <a:cubicBezTo>
                  <a:pt x="3152456" y="125876"/>
                  <a:pt x="3145934" y="129315"/>
                  <a:pt x="3145934" y="129315"/>
                </a:cubicBezTo>
                <a:cubicBezTo>
                  <a:pt x="3150307" y="134602"/>
                  <a:pt x="3156994" y="130492"/>
                  <a:pt x="3157986" y="126465"/>
                </a:cubicBezTo>
                <a:cubicBezTo>
                  <a:pt x="3169046" y="127641"/>
                  <a:pt x="3182020" y="124889"/>
                  <a:pt x="3188542" y="121450"/>
                </a:cubicBezTo>
                <a:cubicBezTo>
                  <a:pt x="3218105" y="120463"/>
                  <a:pt x="3239750" y="105547"/>
                  <a:pt x="3269479" y="103888"/>
                </a:cubicBezTo>
                <a:cubicBezTo>
                  <a:pt x="3242304" y="118216"/>
                  <a:pt x="3231243" y="117039"/>
                  <a:pt x="3198539" y="130779"/>
                </a:cubicBezTo>
                <a:cubicBezTo>
                  <a:pt x="3173348" y="137052"/>
                  <a:pt x="3078540" y="164847"/>
                  <a:pt x="3159382" y="143832"/>
                </a:cubicBezTo>
                <a:cubicBezTo>
                  <a:pt x="3234625" y="126352"/>
                  <a:pt x="3357765" y="79531"/>
                  <a:pt x="3433481" y="79321"/>
                </a:cubicBezTo>
                <a:lnTo>
                  <a:pt x="3419445" y="90225"/>
                </a:lnTo>
                <a:cubicBezTo>
                  <a:pt x="3424975" y="90813"/>
                  <a:pt x="3499296" y="73235"/>
                  <a:pt x="3512269" y="70483"/>
                </a:cubicBezTo>
                <a:cubicBezTo>
                  <a:pt x="3543982" y="60770"/>
                  <a:pt x="3575695" y="51058"/>
                  <a:pt x="3600720" y="45455"/>
                </a:cubicBezTo>
                <a:cubicBezTo>
                  <a:pt x="3657530" y="26015"/>
                  <a:pt x="3745981" y="987"/>
                  <a:pt x="37755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13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C62FF0F-E4D9-4BAF-A63D-21518A6788E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" t="1235" r="24" b="17049"/>
          <a:stretch/>
        </p:blipFill>
        <p:spPr>
          <a:xfrm>
            <a:off x="5779738" y="634750"/>
            <a:ext cx="5092080" cy="5441486"/>
          </a:xfrm>
        </p:spPr>
      </p:pic>
      <p:sp>
        <p:nvSpPr>
          <p:cNvPr id="16" name="TextBox 15"/>
          <p:cNvSpPr txBox="1"/>
          <p:nvPr/>
        </p:nvSpPr>
        <p:spPr>
          <a:xfrm>
            <a:off x="1218007" y="1687576"/>
            <a:ext cx="421900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Brush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Stroke Image </a:t>
            </a:r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Right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313580" y="4500919"/>
            <a:ext cx="2997957" cy="11431"/>
            <a:chOff x="1313580" y="4500919"/>
            <a:chExt cx="2997957" cy="11431"/>
          </a:xfrm>
        </p:grpSpPr>
        <p:sp>
          <p:nvSpPr>
            <p:cNvPr id="18" name="Shape 1036"/>
            <p:cNvSpPr/>
            <p:nvPr/>
          </p:nvSpPr>
          <p:spPr>
            <a:xfrm>
              <a:off x="1313580" y="450091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Shape 1037"/>
            <p:cNvSpPr/>
            <p:nvPr/>
          </p:nvSpPr>
          <p:spPr>
            <a:xfrm>
              <a:off x="1313580" y="4512350"/>
              <a:ext cx="299795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218007" y="4636056"/>
            <a:ext cx="3818688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YOLO heirloom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keytar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waistcoat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kickstarter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72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70049" y="708257"/>
            <a:ext cx="5092081" cy="5441486"/>
          </a:xfrm>
          <a:custGeom>
            <a:avLst/>
            <a:gdLst>
              <a:gd name="connsiteX0" fmla="*/ 1798453 w 5092081"/>
              <a:gd name="connsiteY0" fmla="*/ 5375421 h 5441486"/>
              <a:gd name="connsiteX1" fmla="*/ 1676755 w 5092081"/>
              <a:gd name="connsiteY1" fmla="*/ 5388677 h 5441486"/>
              <a:gd name="connsiteX2" fmla="*/ 1150505 w 5092081"/>
              <a:gd name="connsiteY2" fmla="*/ 5441344 h 5441486"/>
              <a:gd name="connsiteX3" fmla="*/ 1731937 w 5092081"/>
              <a:gd name="connsiteY3" fmla="*/ 5381878 h 5441486"/>
              <a:gd name="connsiteX4" fmla="*/ 1160295 w 5092081"/>
              <a:gd name="connsiteY4" fmla="*/ 5337579 h 5441486"/>
              <a:gd name="connsiteX5" fmla="*/ 1158553 w 5092081"/>
              <a:gd name="connsiteY5" fmla="*/ 5339579 h 5441486"/>
              <a:gd name="connsiteX6" fmla="*/ 1179444 w 5092081"/>
              <a:gd name="connsiteY6" fmla="*/ 5350755 h 5441486"/>
              <a:gd name="connsiteX7" fmla="*/ 1160295 w 5092081"/>
              <a:gd name="connsiteY7" fmla="*/ 5337579 h 5441486"/>
              <a:gd name="connsiteX8" fmla="*/ 1270117 w 5092081"/>
              <a:gd name="connsiteY8" fmla="*/ 5312877 h 5441486"/>
              <a:gd name="connsiteX9" fmla="*/ 1257899 w 5092081"/>
              <a:gd name="connsiteY9" fmla="*/ 5316399 h 5441486"/>
              <a:gd name="connsiteX10" fmla="*/ 1237742 w 5092081"/>
              <a:gd name="connsiteY10" fmla="*/ 5321734 h 5441486"/>
              <a:gd name="connsiteX11" fmla="*/ 1270117 w 5092081"/>
              <a:gd name="connsiteY11" fmla="*/ 5312877 h 5441486"/>
              <a:gd name="connsiteX12" fmla="*/ 2991324 w 5092081"/>
              <a:gd name="connsiteY12" fmla="*/ 5256774 h 5441486"/>
              <a:gd name="connsiteX13" fmla="*/ 3002927 w 5092081"/>
              <a:gd name="connsiteY13" fmla="*/ 5257274 h 5441486"/>
              <a:gd name="connsiteX14" fmla="*/ 1899454 w 5092081"/>
              <a:gd name="connsiteY14" fmla="*/ 5365615 h 5441486"/>
              <a:gd name="connsiteX15" fmla="*/ 1798453 w 5092081"/>
              <a:gd name="connsiteY15" fmla="*/ 5375421 h 5441486"/>
              <a:gd name="connsiteX16" fmla="*/ 1824661 w 5092081"/>
              <a:gd name="connsiteY16" fmla="*/ 5372566 h 5441486"/>
              <a:gd name="connsiteX17" fmla="*/ 2277265 w 5092081"/>
              <a:gd name="connsiteY17" fmla="*/ 5321935 h 5441486"/>
              <a:gd name="connsiteX18" fmla="*/ 2390827 w 5092081"/>
              <a:gd name="connsiteY18" fmla="*/ 5308836 h 5441486"/>
              <a:gd name="connsiteX19" fmla="*/ 2409969 w 5092081"/>
              <a:gd name="connsiteY19" fmla="*/ 5307039 h 5441486"/>
              <a:gd name="connsiteX20" fmla="*/ 2991324 w 5092081"/>
              <a:gd name="connsiteY20" fmla="*/ 5256774 h 5441486"/>
              <a:gd name="connsiteX21" fmla="*/ 2099305 w 5092081"/>
              <a:gd name="connsiteY21" fmla="*/ 5256446 h 5441486"/>
              <a:gd name="connsiteX22" fmla="*/ 2068750 w 5092081"/>
              <a:gd name="connsiteY22" fmla="*/ 5261461 h 5441486"/>
              <a:gd name="connsiteX23" fmla="*/ 2099305 w 5092081"/>
              <a:gd name="connsiteY23" fmla="*/ 5256446 h 5441486"/>
              <a:gd name="connsiteX24" fmla="*/ 2104580 w 5092081"/>
              <a:gd name="connsiteY24" fmla="*/ 5252789 h 5441486"/>
              <a:gd name="connsiteX25" fmla="*/ 2117974 w 5092081"/>
              <a:gd name="connsiteY25" fmla="*/ 5253611 h 5441486"/>
              <a:gd name="connsiteX26" fmla="*/ 2099305 w 5092081"/>
              <a:gd name="connsiteY26" fmla="*/ 5256446 h 5441486"/>
              <a:gd name="connsiteX27" fmla="*/ 2104580 w 5092081"/>
              <a:gd name="connsiteY27" fmla="*/ 5252789 h 5441486"/>
              <a:gd name="connsiteX28" fmla="*/ 2148529 w 5092081"/>
              <a:gd name="connsiteY28" fmla="*/ 5248596 h 5441486"/>
              <a:gd name="connsiteX29" fmla="*/ 2117974 w 5092081"/>
              <a:gd name="connsiteY29" fmla="*/ 5253611 h 5441486"/>
              <a:gd name="connsiteX30" fmla="*/ 2148529 w 5092081"/>
              <a:gd name="connsiteY30" fmla="*/ 5248596 h 5441486"/>
              <a:gd name="connsiteX31" fmla="*/ 2179085 w 5092081"/>
              <a:gd name="connsiteY31" fmla="*/ 5243581 h 5441486"/>
              <a:gd name="connsiteX32" fmla="*/ 2148529 w 5092081"/>
              <a:gd name="connsiteY32" fmla="*/ 5248596 h 5441486"/>
              <a:gd name="connsiteX33" fmla="*/ 2179085 w 5092081"/>
              <a:gd name="connsiteY33" fmla="*/ 5243581 h 5441486"/>
              <a:gd name="connsiteX34" fmla="*/ 2184245 w 5092081"/>
              <a:gd name="connsiteY34" fmla="*/ 5239912 h 5441486"/>
              <a:gd name="connsiteX35" fmla="*/ 2196833 w 5092081"/>
              <a:gd name="connsiteY35" fmla="*/ 5240648 h 5441486"/>
              <a:gd name="connsiteX36" fmla="*/ 2179085 w 5092081"/>
              <a:gd name="connsiteY36" fmla="*/ 5243581 h 5441486"/>
              <a:gd name="connsiteX37" fmla="*/ 2184245 w 5092081"/>
              <a:gd name="connsiteY37" fmla="*/ 5239912 h 5441486"/>
              <a:gd name="connsiteX38" fmla="*/ 2201618 w 5092081"/>
              <a:gd name="connsiteY38" fmla="*/ 5237541 h 5441486"/>
              <a:gd name="connsiteX39" fmla="*/ 2209806 w 5092081"/>
              <a:gd name="connsiteY39" fmla="*/ 5237895 h 5441486"/>
              <a:gd name="connsiteX40" fmla="*/ 2196833 w 5092081"/>
              <a:gd name="connsiteY40" fmla="*/ 5240648 h 5441486"/>
              <a:gd name="connsiteX41" fmla="*/ 2201618 w 5092081"/>
              <a:gd name="connsiteY41" fmla="*/ 5237541 h 5441486"/>
              <a:gd name="connsiteX42" fmla="*/ 2214822 w 5092081"/>
              <a:gd name="connsiteY42" fmla="*/ 5234813 h 5441486"/>
              <a:gd name="connsiteX43" fmla="*/ 2227388 w 5092081"/>
              <a:gd name="connsiteY43" fmla="*/ 5235634 h 5441486"/>
              <a:gd name="connsiteX44" fmla="*/ 2209806 w 5092081"/>
              <a:gd name="connsiteY44" fmla="*/ 5237895 h 5441486"/>
              <a:gd name="connsiteX45" fmla="*/ 2214822 w 5092081"/>
              <a:gd name="connsiteY45" fmla="*/ 5234813 h 5441486"/>
              <a:gd name="connsiteX46" fmla="*/ 2231827 w 5092081"/>
              <a:gd name="connsiteY46" fmla="*/ 5232490 h 5441486"/>
              <a:gd name="connsiteX47" fmla="*/ 2240361 w 5092081"/>
              <a:gd name="connsiteY47" fmla="*/ 5232882 h 5441486"/>
              <a:gd name="connsiteX48" fmla="*/ 2227388 w 5092081"/>
              <a:gd name="connsiteY48" fmla="*/ 5235634 h 5441486"/>
              <a:gd name="connsiteX49" fmla="*/ 2231827 w 5092081"/>
              <a:gd name="connsiteY49" fmla="*/ 5232490 h 5441486"/>
              <a:gd name="connsiteX50" fmla="*/ 2245377 w 5092081"/>
              <a:gd name="connsiteY50" fmla="*/ 5229799 h 5441486"/>
              <a:gd name="connsiteX51" fmla="*/ 2257943 w 5092081"/>
              <a:gd name="connsiteY51" fmla="*/ 5230619 h 5441486"/>
              <a:gd name="connsiteX52" fmla="*/ 2240361 w 5092081"/>
              <a:gd name="connsiteY52" fmla="*/ 5232882 h 5441486"/>
              <a:gd name="connsiteX53" fmla="*/ 2245377 w 5092081"/>
              <a:gd name="connsiteY53" fmla="*/ 5229799 h 5441486"/>
              <a:gd name="connsiteX54" fmla="*/ 2260454 w 5092081"/>
              <a:gd name="connsiteY54" fmla="*/ 5226667 h 5441486"/>
              <a:gd name="connsiteX55" fmla="*/ 2271082 w 5092081"/>
              <a:gd name="connsiteY55" fmla="*/ 5227195 h 5441486"/>
              <a:gd name="connsiteX56" fmla="*/ 2257943 w 5092081"/>
              <a:gd name="connsiteY56" fmla="*/ 5230619 h 5441486"/>
              <a:gd name="connsiteX57" fmla="*/ 2260454 w 5092081"/>
              <a:gd name="connsiteY57" fmla="*/ 5226667 h 5441486"/>
              <a:gd name="connsiteX58" fmla="*/ 2298894 w 5092081"/>
              <a:gd name="connsiteY58" fmla="*/ 5226030 h 5441486"/>
              <a:gd name="connsiteX59" fmla="*/ 2298386 w 5092081"/>
              <a:gd name="connsiteY59" fmla="*/ 5226742 h 5441486"/>
              <a:gd name="connsiteX60" fmla="*/ 2297979 w 5092081"/>
              <a:gd name="connsiteY60" fmla="*/ 5227313 h 5441486"/>
              <a:gd name="connsiteX61" fmla="*/ 2301637 w 5092081"/>
              <a:gd name="connsiteY61" fmla="*/ 5222181 h 5441486"/>
              <a:gd name="connsiteX62" fmla="*/ 2298894 w 5092081"/>
              <a:gd name="connsiteY62" fmla="*/ 5226030 h 5441486"/>
              <a:gd name="connsiteX63" fmla="*/ 2300418 w 5092081"/>
              <a:gd name="connsiteY63" fmla="*/ 5223891 h 5441486"/>
              <a:gd name="connsiteX64" fmla="*/ 2550981 w 5092081"/>
              <a:gd name="connsiteY64" fmla="*/ 5154944 h 5441486"/>
              <a:gd name="connsiteX65" fmla="*/ 2550427 w 5092081"/>
              <a:gd name="connsiteY65" fmla="*/ 5155407 h 5441486"/>
              <a:gd name="connsiteX66" fmla="*/ 2550825 w 5092081"/>
              <a:gd name="connsiteY66" fmla="*/ 5155074 h 5441486"/>
              <a:gd name="connsiteX67" fmla="*/ 2553046 w 5092081"/>
              <a:gd name="connsiteY67" fmla="*/ 5153216 h 5441486"/>
              <a:gd name="connsiteX68" fmla="*/ 2550981 w 5092081"/>
              <a:gd name="connsiteY68" fmla="*/ 5154944 h 5441486"/>
              <a:gd name="connsiteX69" fmla="*/ 2551886 w 5092081"/>
              <a:gd name="connsiteY69" fmla="*/ 5154186 h 5441486"/>
              <a:gd name="connsiteX70" fmla="*/ 2560375 w 5092081"/>
              <a:gd name="connsiteY70" fmla="*/ 5147083 h 5441486"/>
              <a:gd name="connsiteX71" fmla="*/ 2553046 w 5092081"/>
              <a:gd name="connsiteY71" fmla="*/ 5153216 h 5441486"/>
              <a:gd name="connsiteX72" fmla="*/ 2553876 w 5092081"/>
              <a:gd name="connsiteY72" fmla="*/ 5152521 h 5441486"/>
              <a:gd name="connsiteX73" fmla="*/ 1347659 w 5092081"/>
              <a:gd name="connsiteY73" fmla="*/ 5145250 h 5441486"/>
              <a:gd name="connsiteX74" fmla="*/ 1349569 w 5092081"/>
              <a:gd name="connsiteY74" fmla="*/ 5145811 h 5441486"/>
              <a:gd name="connsiteX75" fmla="*/ 1352668 w 5092081"/>
              <a:gd name="connsiteY75" fmla="*/ 5146722 h 5441486"/>
              <a:gd name="connsiteX76" fmla="*/ 2563064 w 5092081"/>
              <a:gd name="connsiteY76" fmla="*/ 5144994 h 5441486"/>
              <a:gd name="connsiteX77" fmla="*/ 2560375 w 5092081"/>
              <a:gd name="connsiteY77" fmla="*/ 5147083 h 5441486"/>
              <a:gd name="connsiteX78" fmla="*/ 2562349 w 5092081"/>
              <a:gd name="connsiteY78" fmla="*/ 5145549 h 5441486"/>
              <a:gd name="connsiteX79" fmla="*/ 1343367 w 5092081"/>
              <a:gd name="connsiteY79" fmla="*/ 5143989 h 5441486"/>
              <a:gd name="connsiteX80" fmla="*/ 1344400 w 5092081"/>
              <a:gd name="connsiteY80" fmla="*/ 5144292 h 5441486"/>
              <a:gd name="connsiteX81" fmla="*/ 1347659 w 5092081"/>
              <a:gd name="connsiteY81" fmla="*/ 5145250 h 5441486"/>
              <a:gd name="connsiteX82" fmla="*/ 1346338 w 5092081"/>
              <a:gd name="connsiteY82" fmla="*/ 5144862 h 5441486"/>
              <a:gd name="connsiteX83" fmla="*/ 2564894 w 5092081"/>
              <a:gd name="connsiteY83" fmla="*/ 5143572 h 5441486"/>
              <a:gd name="connsiteX84" fmla="*/ 2563064 w 5092081"/>
              <a:gd name="connsiteY84" fmla="*/ 5144994 h 5441486"/>
              <a:gd name="connsiteX85" fmla="*/ 2564405 w 5092081"/>
              <a:gd name="connsiteY85" fmla="*/ 5143952 h 5441486"/>
              <a:gd name="connsiteX86" fmla="*/ 2566297 w 5092081"/>
              <a:gd name="connsiteY86" fmla="*/ 5142482 h 5441486"/>
              <a:gd name="connsiteX87" fmla="*/ 2564894 w 5092081"/>
              <a:gd name="connsiteY87" fmla="*/ 5143572 h 5441486"/>
              <a:gd name="connsiteX88" fmla="*/ 2565638 w 5092081"/>
              <a:gd name="connsiteY88" fmla="*/ 5142993 h 5441486"/>
              <a:gd name="connsiteX89" fmla="*/ 1242921 w 5092081"/>
              <a:gd name="connsiteY89" fmla="*/ 5139180 h 5441486"/>
              <a:gd name="connsiteX90" fmla="*/ 1230704 w 5092081"/>
              <a:gd name="connsiteY90" fmla="*/ 5142702 h 5441486"/>
              <a:gd name="connsiteX91" fmla="*/ 1229891 w 5092081"/>
              <a:gd name="connsiteY91" fmla="*/ 5141862 h 5441486"/>
              <a:gd name="connsiteX92" fmla="*/ 1242921 w 5092081"/>
              <a:gd name="connsiteY92" fmla="*/ 5139180 h 5441486"/>
              <a:gd name="connsiteX93" fmla="*/ 2585348 w 5092081"/>
              <a:gd name="connsiteY93" fmla="*/ 4998176 h 5441486"/>
              <a:gd name="connsiteX94" fmla="*/ 2495743 w 5092081"/>
              <a:gd name="connsiteY94" fmla="*/ 5000708 h 5441486"/>
              <a:gd name="connsiteX95" fmla="*/ 2608090 w 5092081"/>
              <a:gd name="connsiteY95" fmla="*/ 4999624 h 5441486"/>
              <a:gd name="connsiteX96" fmla="*/ 2585348 w 5092081"/>
              <a:gd name="connsiteY96" fmla="*/ 4998176 h 5441486"/>
              <a:gd name="connsiteX97" fmla="*/ 3670309 w 5092081"/>
              <a:gd name="connsiteY97" fmla="*/ 4981714 h 5441486"/>
              <a:gd name="connsiteX98" fmla="*/ 3672719 w 5092081"/>
              <a:gd name="connsiteY98" fmla="*/ 4982422 h 5441486"/>
              <a:gd name="connsiteX99" fmla="*/ 3673280 w 5092081"/>
              <a:gd name="connsiteY99" fmla="*/ 4982587 h 5441486"/>
              <a:gd name="connsiteX100" fmla="*/ 3674579 w 5092081"/>
              <a:gd name="connsiteY100" fmla="*/ 4982968 h 5441486"/>
              <a:gd name="connsiteX101" fmla="*/ 3679610 w 5092081"/>
              <a:gd name="connsiteY101" fmla="*/ 4984446 h 5441486"/>
              <a:gd name="connsiteX102" fmla="*/ 3676509 w 5092081"/>
              <a:gd name="connsiteY102" fmla="*/ 4983535 h 5441486"/>
              <a:gd name="connsiteX103" fmla="*/ 3674579 w 5092081"/>
              <a:gd name="connsiteY103" fmla="*/ 4982968 h 5441486"/>
              <a:gd name="connsiteX104" fmla="*/ 3672719 w 5092081"/>
              <a:gd name="connsiteY104" fmla="*/ 4982422 h 5441486"/>
              <a:gd name="connsiteX105" fmla="*/ 3671342 w 5092081"/>
              <a:gd name="connsiteY105" fmla="*/ 4982017 h 5441486"/>
              <a:gd name="connsiteX106" fmla="*/ 2139136 w 5092081"/>
              <a:gd name="connsiteY106" fmla="*/ 4979664 h 5441486"/>
              <a:gd name="connsiteX107" fmla="*/ 2140581 w 5092081"/>
              <a:gd name="connsiteY107" fmla="*/ 4979685 h 5441486"/>
              <a:gd name="connsiteX108" fmla="*/ 2140471 w 5092081"/>
              <a:gd name="connsiteY108" fmla="*/ 4979717 h 5441486"/>
              <a:gd name="connsiteX109" fmla="*/ 2135096 w 5092081"/>
              <a:gd name="connsiteY109" fmla="*/ 4979827 h 5441486"/>
              <a:gd name="connsiteX110" fmla="*/ 2139136 w 5092081"/>
              <a:gd name="connsiteY110" fmla="*/ 4979664 h 5441486"/>
              <a:gd name="connsiteX111" fmla="*/ 2618007 w 5092081"/>
              <a:gd name="connsiteY111" fmla="*/ 4951594 h 5441486"/>
              <a:gd name="connsiteX112" fmla="*/ 2614125 w 5092081"/>
              <a:gd name="connsiteY112" fmla="*/ 4951956 h 5441486"/>
              <a:gd name="connsiteX113" fmla="*/ 2613680 w 5092081"/>
              <a:gd name="connsiteY113" fmla="*/ 4952015 h 5441486"/>
              <a:gd name="connsiteX114" fmla="*/ 2433636 w 5092081"/>
              <a:gd name="connsiteY114" fmla="*/ 4969536 h 5441486"/>
              <a:gd name="connsiteX115" fmla="*/ 2290084 w 5092081"/>
              <a:gd name="connsiteY115" fmla="*/ 4999942 h 5441486"/>
              <a:gd name="connsiteX116" fmla="*/ 2603546 w 5092081"/>
              <a:gd name="connsiteY116" fmla="*/ 4953373 h 5441486"/>
              <a:gd name="connsiteX117" fmla="*/ 2613680 w 5092081"/>
              <a:gd name="connsiteY117" fmla="*/ 4952015 h 5441486"/>
              <a:gd name="connsiteX118" fmla="*/ 3986968 w 5092081"/>
              <a:gd name="connsiteY118" fmla="*/ 4908776 h 5441486"/>
              <a:gd name="connsiteX119" fmla="*/ 3922232 w 5092081"/>
              <a:gd name="connsiteY119" fmla="*/ 4924852 h 5441486"/>
              <a:gd name="connsiteX120" fmla="*/ 3764990 w 5092081"/>
              <a:gd name="connsiteY120" fmla="*/ 4968045 h 5441486"/>
              <a:gd name="connsiteX121" fmla="*/ 3801005 w 5092081"/>
              <a:gd name="connsiteY121" fmla="*/ 4967744 h 5441486"/>
              <a:gd name="connsiteX122" fmla="*/ 3755326 w 5092081"/>
              <a:gd name="connsiteY122" fmla="*/ 4984236 h 5441486"/>
              <a:gd name="connsiteX123" fmla="*/ 3694215 w 5092081"/>
              <a:gd name="connsiteY123" fmla="*/ 4994265 h 5441486"/>
              <a:gd name="connsiteX124" fmla="*/ 3698589 w 5092081"/>
              <a:gd name="connsiteY124" fmla="*/ 4999551 h 5441486"/>
              <a:gd name="connsiteX125" fmla="*/ 3420943 w 5092081"/>
              <a:gd name="connsiteY125" fmla="*/ 5055420 h 5441486"/>
              <a:gd name="connsiteX126" fmla="*/ 2867803 w 5092081"/>
              <a:gd name="connsiteY126" fmla="*/ 5158433 h 5441486"/>
              <a:gd name="connsiteX127" fmla="*/ 2559033 w 5092081"/>
              <a:gd name="connsiteY127" fmla="*/ 5198595 h 5441486"/>
              <a:gd name="connsiteX128" fmla="*/ 2671518 w 5092081"/>
              <a:gd name="connsiteY128" fmla="*/ 5171990 h 5441486"/>
              <a:gd name="connsiteX129" fmla="*/ 2529066 w 5092081"/>
              <a:gd name="connsiteY129" fmla="*/ 5178189 h 5441486"/>
              <a:gd name="connsiteX130" fmla="*/ 2548562 w 5092081"/>
              <a:gd name="connsiteY130" fmla="*/ 5171998 h 5441486"/>
              <a:gd name="connsiteX131" fmla="*/ 2708357 w 5092081"/>
              <a:gd name="connsiteY131" fmla="*/ 5141473 h 5441486"/>
              <a:gd name="connsiteX132" fmla="*/ 3254975 w 5092081"/>
              <a:gd name="connsiteY132" fmla="*/ 5041898 h 5441486"/>
              <a:gd name="connsiteX133" fmla="*/ 3936198 w 5092081"/>
              <a:gd name="connsiteY133" fmla="*/ 4918073 h 5441486"/>
              <a:gd name="connsiteX134" fmla="*/ 3986968 w 5092081"/>
              <a:gd name="connsiteY134" fmla="*/ 4908776 h 5441486"/>
              <a:gd name="connsiteX135" fmla="*/ 2218282 w 5092081"/>
              <a:gd name="connsiteY135" fmla="*/ 4859827 h 5441486"/>
              <a:gd name="connsiteX136" fmla="*/ 2247273 w 5092081"/>
              <a:gd name="connsiteY136" fmla="*/ 4859858 h 5441486"/>
              <a:gd name="connsiteX137" fmla="*/ 2246628 w 5092081"/>
              <a:gd name="connsiteY137" fmla="*/ 4863038 h 5441486"/>
              <a:gd name="connsiteX138" fmla="*/ 2133606 w 5092081"/>
              <a:gd name="connsiteY138" fmla="*/ 4866957 h 5441486"/>
              <a:gd name="connsiteX139" fmla="*/ 2218282 w 5092081"/>
              <a:gd name="connsiteY139" fmla="*/ 4859827 h 5441486"/>
              <a:gd name="connsiteX140" fmla="*/ 1291338 w 5092081"/>
              <a:gd name="connsiteY140" fmla="*/ 4843820 h 5441486"/>
              <a:gd name="connsiteX141" fmla="*/ 1233591 w 5092081"/>
              <a:gd name="connsiteY141" fmla="*/ 4854407 h 5441486"/>
              <a:gd name="connsiteX142" fmla="*/ 646149 w 5092081"/>
              <a:gd name="connsiteY142" fmla="*/ 4962336 h 5441486"/>
              <a:gd name="connsiteX143" fmla="*/ 1250921 w 5092081"/>
              <a:gd name="connsiteY143" fmla="*/ 4851067 h 5441486"/>
              <a:gd name="connsiteX144" fmla="*/ 1525421 w 5092081"/>
              <a:gd name="connsiteY144" fmla="*/ 4803261 h 5441486"/>
              <a:gd name="connsiteX145" fmla="*/ 1515104 w 5092081"/>
              <a:gd name="connsiteY145" fmla="*/ 4804776 h 5441486"/>
              <a:gd name="connsiteX146" fmla="*/ 1325340 w 5092081"/>
              <a:gd name="connsiteY146" fmla="*/ 4837725 h 5441486"/>
              <a:gd name="connsiteX147" fmla="*/ 1291338 w 5092081"/>
              <a:gd name="connsiteY147" fmla="*/ 4843820 h 5441486"/>
              <a:gd name="connsiteX148" fmla="*/ 1306400 w 5092081"/>
              <a:gd name="connsiteY148" fmla="*/ 4841059 h 5441486"/>
              <a:gd name="connsiteX149" fmla="*/ 1506856 w 5092081"/>
              <a:gd name="connsiteY149" fmla="*/ 4804985 h 5441486"/>
              <a:gd name="connsiteX150" fmla="*/ 1531055 w 5092081"/>
              <a:gd name="connsiteY150" fmla="*/ 4802737 h 5441486"/>
              <a:gd name="connsiteX151" fmla="*/ 1525421 w 5092081"/>
              <a:gd name="connsiteY151" fmla="*/ 4803261 h 5441486"/>
              <a:gd name="connsiteX152" fmla="*/ 1526764 w 5092081"/>
              <a:gd name="connsiteY152" fmla="*/ 4803063 h 5441486"/>
              <a:gd name="connsiteX153" fmla="*/ 1531055 w 5092081"/>
              <a:gd name="connsiteY153" fmla="*/ 4802737 h 5441486"/>
              <a:gd name="connsiteX154" fmla="*/ 2485995 w 5092081"/>
              <a:gd name="connsiteY154" fmla="*/ 4712030 h 5441486"/>
              <a:gd name="connsiteX155" fmla="*/ 2511939 w 5092081"/>
              <a:gd name="connsiteY155" fmla="*/ 4714732 h 5441486"/>
              <a:gd name="connsiteX156" fmla="*/ 2519246 w 5092081"/>
              <a:gd name="connsiteY156" fmla="*/ 4715954 h 5441486"/>
              <a:gd name="connsiteX157" fmla="*/ 2511357 w 5092081"/>
              <a:gd name="connsiteY157" fmla="*/ 4715968 h 5441486"/>
              <a:gd name="connsiteX158" fmla="*/ 2460701 w 5092081"/>
              <a:gd name="connsiteY158" fmla="*/ 4713628 h 5441486"/>
              <a:gd name="connsiteX159" fmla="*/ 2471277 w 5092081"/>
              <a:gd name="connsiteY159" fmla="*/ 4712463 h 5441486"/>
              <a:gd name="connsiteX160" fmla="*/ 2485995 w 5092081"/>
              <a:gd name="connsiteY160" fmla="*/ 4712030 h 5441486"/>
              <a:gd name="connsiteX161" fmla="*/ 4488747 w 5092081"/>
              <a:gd name="connsiteY161" fmla="*/ 4579452 h 5441486"/>
              <a:gd name="connsiteX162" fmla="*/ 4487227 w 5092081"/>
              <a:gd name="connsiteY162" fmla="*/ 4581498 h 5441486"/>
              <a:gd name="connsiteX163" fmla="*/ 4486479 w 5092081"/>
              <a:gd name="connsiteY163" fmla="*/ 4581479 h 5441486"/>
              <a:gd name="connsiteX164" fmla="*/ 4528817 w 5092081"/>
              <a:gd name="connsiteY164" fmla="*/ 4485915 h 5441486"/>
              <a:gd name="connsiteX165" fmla="*/ 4540799 w 5092081"/>
              <a:gd name="connsiteY165" fmla="*/ 4487190 h 5441486"/>
              <a:gd name="connsiteX166" fmla="*/ 4527825 w 5092081"/>
              <a:gd name="connsiteY166" fmla="*/ 4489942 h 5441486"/>
              <a:gd name="connsiteX167" fmla="*/ 4541957 w 5092081"/>
              <a:gd name="connsiteY167" fmla="*/ 4482492 h 5441486"/>
              <a:gd name="connsiteX168" fmla="*/ 4547486 w 5092081"/>
              <a:gd name="connsiteY168" fmla="*/ 4483080 h 5441486"/>
              <a:gd name="connsiteX169" fmla="*/ 4540799 w 5092081"/>
              <a:gd name="connsiteY169" fmla="*/ 4487190 h 5441486"/>
              <a:gd name="connsiteX170" fmla="*/ 4671493 w 5092081"/>
              <a:gd name="connsiteY170" fmla="*/ 4281291 h 5441486"/>
              <a:gd name="connsiteX171" fmla="*/ 4661419 w 5092081"/>
              <a:gd name="connsiteY171" fmla="*/ 4281693 h 5441486"/>
              <a:gd name="connsiteX172" fmla="*/ 4660261 w 5092081"/>
              <a:gd name="connsiteY172" fmla="*/ 4286391 h 5441486"/>
              <a:gd name="connsiteX173" fmla="*/ 4671493 w 5092081"/>
              <a:gd name="connsiteY173" fmla="*/ 4281291 h 5441486"/>
              <a:gd name="connsiteX174" fmla="*/ 4895201 w 5092081"/>
              <a:gd name="connsiteY174" fmla="*/ 3973905 h 5441486"/>
              <a:gd name="connsiteX175" fmla="*/ 4854386 w 5092081"/>
              <a:gd name="connsiteY175" fmla="*/ 3984091 h 5441486"/>
              <a:gd name="connsiteX176" fmla="*/ 4850443 w 5092081"/>
              <a:gd name="connsiteY176" fmla="*/ 3990495 h 5441486"/>
              <a:gd name="connsiteX177" fmla="*/ 4922709 w 5092081"/>
              <a:gd name="connsiteY177" fmla="*/ 3985096 h 5441486"/>
              <a:gd name="connsiteX178" fmla="*/ 4895201 w 5092081"/>
              <a:gd name="connsiteY178" fmla="*/ 3973905 h 5441486"/>
              <a:gd name="connsiteX179" fmla="*/ 4934078 w 5092081"/>
              <a:gd name="connsiteY179" fmla="*/ 3963357 h 5441486"/>
              <a:gd name="connsiteX180" fmla="*/ 4926563 w 5092081"/>
              <a:gd name="connsiteY180" fmla="*/ 3965318 h 5441486"/>
              <a:gd name="connsiteX181" fmla="*/ 4926843 w 5092081"/>
              <a:gd name="connsiteY181" fmla="*/ 3968318 h 5441486"/>
              <a:gd name="connsiteX182" fmla="*/ 4938895 w 5092081"/>
              <a:gd name="connsiteY182" fmla="*/ 3965467 h 5441486"/>
              <a:gd name="connsiteX183" fmla="*/ 4934078 w 5092081"/>
              <a:gd name="connsiteY183" fmla="*/ 3963357 h 5441486"/>
              <a:gd name="connsiteX184" fmla="*/ 5039365 w 5092081"/>
              <a:gd name="connsiteY184" fmla="*/ 3844136 h 5441486"/>
              <a:gd name="connsiteX185" fmla="*/ 5032292 w 5092081"/>
              <a:gd name="connsiteY185" fmla="*/ 3844909 h 5441486"/>
              <a:gd name="connsiteX186" fmla="*/ 5032323 w 5092081"/>
              <a:gd name="connsiteY186" fmla="*/ 3847302 h 5441486"/>
              <a:gd name="connsiteX187" fmla="*/ 5044375 w 5092081"/>
              <a:gd name="connsiteY187" fmla="*/ 3844451 h 5441486"/>
              <a:gd name="connsiteX188" fmla="*/ 5039365 w 5092081"/>
              <a:gd name="connsiteY188" fmla="*/ 3844136 h 5441486"/>
              <a:gd name="connsiteX189" fmla="*/ 2547486 w 5092081"/>
              <a:gd name="connsiteY189" fmla="*/ 3820766 h 5441486"/>
              <a:gd name="connsiteX190" fmla="*/ 2535401 w 5092081"/>
              <a:gd name="connsiteY190" fmla="*/ 3822446 h 5441486"/>
              <a:gd name="connsiteX191" fmla="*/ 2534175 w 5092081"/>
              <a:gd name="connsiteY191" fmla="*/ 3825382 h 5441486"/>
              <a:gd name="connsiteX192" fmla="*/ 2558208 w 5092081"/>
              <a:gd name="connsiteY192" fmla="*/ 3823807 h 5441486"/>
              <a:gd name="connsiteX193" fmla="*/ 2547486 w 5092081"/>
              <a:gd name="connsiteY193" fmla="*/ 3820766 h 5441486"/>
              <a:gd name="connsiteX194" fmla="*/ 2521741 w 5092081"/>
              <a:gd name="connsiteY194" fmla="*/ 3813545 h 5441486"/>
              <a:gd name="connsiteX195" fmla="*/ 2512560 w 5092081"/>
              <a:gd name="connsiteY195" fmla="*/ 3815583 h 5441486"/>
              <a:gd name="connsiteX196" fmla="*/ 2512125 w 5092081"/>
              <a:gd name="connsiteY196" fmla="*/ 3818905 h 5441486"/>
              <a:gd name="connsiteX197" fmla="*/ 2530795 w 5092081"/>
              <a:gd name="connsiteY197" fmla="*/ 3816070 h 5441486"/>
              <a:gd name="connsiteX198" fmla="*/ 2521741 w 5092081"/>
              <a:gd name="connsiteY198" fmla="*/ 3813545 h 5441486"/>
              <a:gd name="connsiteX199" fmla="*/ 2216153 w 5092081"/>
              <a:gd name="connsiteY199" fmla="*/ 3768303 h 5441486"/>
              <a:gd name="connsiteX200" fmla="*/ 2209122 w 5092081"/>
              <a:gd name="connsiteY200" fmla="*/ 3770521 h 5441486"/>
              <a:gd name="connsiteX201" fmla="*/ 2206513 w 5092081"/>
              <a:gd name="connsiteY201" fmla="*/ 3773311 h 5441486"/>
              <a:gd name="connsiteX202" fmla="*/ 2219486 w 5092081"/>
              <a:gd name="connsiteY202" fmla="*/ 3770559 h 5441486"/>
              <a:gd name="connsiteX203" fmla="*/ 2216153 w 5092081"/>
              <a:gd name="connsiteY203" fmla="*/ 3768303 h 5441486"/>
              <a:gd name="connsiteX204" fmla="*/ 2019918 w 5092081"/>
              <a:gd name="connsiteY204" fmla="*/ 3755997 h 5441486"/>
              <a:gd name="connsiteX205" fmla="*/ 2013423 w 5092081"/>
              <a:gd name="connsiteY205" fmla="*/ 3758066 h 5441486"/>
              <a:gd name="connsiteX206" fmla="*/ 2010982 w 5092081"/>
              <a:gd name="connsiteY206" fmla="*/ 3760777 h 5441486"/>
              <a:gd name="connsiteX207" fmla="*/ 2023034 w 5092081"/>
              <a:gd name="connsiteY207" fmla="*/ 3757927 h 5441486"/>
              <a:gd name="connsiteX208" fmla="*/ 2019918 w 5092081"/>
              <a:gd name="connsiteY208" fmla="*/ 3755997 h 5441486"/>
              <a:gd name="connsiteX209" fmla="*/ 4993131 w 5092081"/>
              <a:gd name="connsiteY209" fmla="*/ 3745334 h 5441486"/>
              <a:gd name="connsiteX210" fmla="*/ 4981079 w 5092081"/>
              <a:gd name="connsiteY210" fmla="*/ 3748184 h 5441486"/>
              <a:gd name="connsiteX211" fmla="*/ 4980240 w 5092081"/>
              <a:gd name="connsiteY211" fmla="*/ 3747449 h 5441486"/>
              <a:gd name="connsiteX212" fmla="*/ 4993131 w 5092081"/>
              <a:gd name="connsiteY212" fmla="*/ 3745334 h 5441486"/>
              <a:gd name="connsiteX213" fmla="*/ 2246990 w 5092081"/>
              <a:gd name="connsiteY213" fmla="*/ 3737450 h 5441486"/>
              <a:gd name="connsiteX214" fmla="*/ 2235828 w 5092081"/>
              <a:gd name="connsiteY214" fmla="*/ 3739023 h 5441486"/>
              <a:gd name="connsiteX215" fmla="*/ 2232293 w 5092081"/>
              <a:gd name="connsiteY215" fmla="*/ 3741617 h 5441486"/>
              <a:gd name="connsiteX216" fmla="*/ 2256326 w 5092081"/>
              <a:gd name="connsiteY216" fmla="*/ 3740041 h 5441486"/>
              <a:gd name="connsiteX217" fmla="*/ 2246990 w 5092081"/>
              <a:gd name="connsiteY217" fmla="*/ 3737450 h 5441486"/>
              <a:gd name="connsiteX218" fmla="*/ 1960088 w 5092081"/>
              <a:gd name="connsiteY218" fmla="*/ 3736584 h 5441486"/>
              <a:gd name="connsiteX219" fmla="*/ 1953045 w 5092081"/>
              <a:gd name="connsiteY219" fmla="*/ 3738849 h 5441486"/>
              <a:gd name="connsiteX220" fmla="*/ 1950365 w 5092081"/>
              <a:gd name="connsiteY220" fmla="*/ 3741932 h 5441486"/>
              <a:gd name="connsiteX221" fmla="*/ 1963503 w 5092081"/>
              <a:gd name="connsiteY221" fmla="*/ 3738508 h 5441486"/>
              <a:gd name="connsiteX222" fmla="*/ 1960088 w 5092081"/>
              <a:gd name="connsiteY222" fmla="*/ 3736584 h 5441486"/>
              <a:gd name="connsiteX223" fmla="*/ 2225340 w 5092081"/>
              <a:gd name="connsiteY223" fmla="*/ 3731015 h 5441486"/>
              <a:gd name="connsiteX224" fmla="*/ 2218359 w 5092081"/>
              <a:gd name="connsiteY224" fmla="*/ 3733032 h 5441486"/>
              <a:gd name="connsiteX225" fmla="*/ 2215773 w 5092081"/>
              <a:gd name="connsiteY225" fmla="*/ 3735727 h 5441486"/>
              <a:gd name="connsiteX226" fmla="*/ 2228747 w 5092081"/>
              <a:gd name="connsiteY226" fmla="*/ 3732975 h 5441486"/>
              <a:gd name="connsiteX227" fmla="*/ 2225340 w 5092081"/>
              <a:gd name="connsiteY227" fmla="*/ 3731015 h 5441486"/>
              <a:gd name="connsiteX228" fmla="*/ 2192231 w 5092081"/>
              <a:gd name="connsiteY228" fmla="*/ 3723361 h 5441486"/>
              <a:gd name="connsiteX229" fmla="*/ 2185250 w 5092081"/>
              <a:gd name="connsiteY229" fmla="*/ 3725378 h 5441486"/>
              <a:gd name="connsiteX230" fmla="*/ 2182664 w 5092081"/>
              <a:gd name="connsiteY230" fmla="*/ 3728073 h 5441486"/>
              <a:gd name="connsiteX231" fmla="*/ 2195638 w 5092081"/>
              <a:gd name="connsiteY231" fmla="*/ 3725320 h 5441486"/>
              <a:gd name="connsiteX232" fmla="*/ 2192231 w 5092081"/>
              <a:gd name="connsiteY232" fmla="*/ 3723361 h 5441486"/>
              <a:gd name="connsiteX233" fmla="*/ 2174035 w 5092081"/>
              <a:gd name="connsiteY233" fmla="*/ 3716990 h 5441486"/>
              <a:gd name="connsiteX234" fmla="*/ 2164088 w 5092081"/>
              <a:gd name="connsiteY234" fmla="*/ 3718897 h 5441486"/>
              <a:gd name="connsiteX235" fmla="*/ 2160616 w 5092081"/>
              <a:gd name="connsiteY235" fmla="*/ 3721595 h 5441486"/>
              <a:gd name="connsiteX236" fmla="*/ 2179119 w 5092081"/>
              <a:gd name="connsiteY236" fmla="*/ 3719431 h 5441486"/>
              <a:gd name="connsiteX237" fmla="*/ 2174035 w 5092081"/>
              <a:gd name="connsiteY237" fmla="*/ 3716990 h 5441486"/>
              <a:gd name="connsiteX238" fmla="*/ 5019209 w 5092081"/>
              <a:gd name="connsiteY238" fmla="*/ 3716329 h 5441486"/>
              <a:gd name="connsiteX239" fmla="*/ 5010309 w 5092081"/>
              <a:gd name="connsiteY239" fmla="*/ 3721678 h 5441486"/>
              <a:gd name="connsiteX240" fmla="*/ 5011467 w 5092081"/>
              <a:gd name="connsiteY240" fmla="*/ 3716980 h 5441486"/>
              <a:gd name="connsiteX241" fmla="*/ 5019209 w 5092081"/>
              <a:gd name="connsiteY241" fmla="*/ 3716329 h 5441486"/>
              <a:gd name="connsiteX242" fmla="*/ 1768169 w 5092081"/>
              <a:gd name="connsiteY242" fmla="*/ 3716314 h 5441486"/>
              <a:gd name="connsiteX243" fmla="*/ 1763505 w 5092081"/>
              <a:gd name="connsiteY243" fmla="*/ 3717235 h 5441486"/>
              <a:gd name="connsiteX244" fmla="*/ 1834096 w 5092081"/>
              <a:gd name="connsiteY244" fmla="*/ 3737829 h 5441486"/>
              <a:gd name="connsiteX245" fmla="*/ 2299303 w 5092081"/>
              <a:gd name="connsiteY245" fmla="*/ 3872715 h 5441486"/>
              <a:gd name="connsiteX246" fmla="*/ 2339855 w 5092081"/>
              <a:gd name="connsiteY246" fmla="*/ 3877029 h 5441486"/>
              <a:gd name="connsiteX247" fmla="*/ 2316814 w 5092081"/>
              <a:gd name="connsiteY247" fmla="*/ 3874578 h 5441486"/>
              <a:gd name="connsiteX248" fmla="*/ 1900077 w 5092081"/>
              <a:gd name="connsiteY248" fmla="*/ 3757933 h 5441486"/>
              <a:gd name="connsiteX249" fmla="*/ 1768169 w 5092081"/>
              <a:gd name="connsiteY249" fmla="*/ 3716314 h 5441486"/>
              <a:gd name="connsiteX250" fmla="*/ 2152361 w 5092081"/>
              <a:gd name="connsiteY250" fmla="*/ 3710202 h 5441486"/>
              <a:gd name="connsiteX251" fmla="*/ 2142889 w 5092081"/>
              <a:gd name="connsiteY251" fmla="*/ 3712209 h 5441486"/>
              <a:gd name="connsiteX252" fmla="*/ 2139488 w 5092081"/>
              <a:gd name="connsiteY252" fmla="*/ 3715216 h 5441486"/>
              <a:gd name="connsiteX253" fmla="*/ 2157235 w 5092081"/>
              <a:gd name="connsiteY253" fmla="*/ 3712282 h 5441486"/>
              <a:gd name="connsiteX254" fmla="*/ 2152361 w 5092081"/>
              <a:gd name="connsiteY254" fmla="*/ 3710202 h 5441486"/>
              <a:gd name="connsiteX255" fmla="*/ 4922207 w 5092081"/>
              <a:gd name="connsiteY255" fmla="*/ 3699221 h 5441486"/>
              <a:gd name="connsiteX256" fmla="*/ 4929481 w 5092081"/>
              <a:gd name="connsiteY256" fmla="*/ 3699508 h 5441486"/>
              <a:gd name="connsiteX257" fmla="*/ 4927489 w 5092081"/>
              <a:gd name="connsiteY257" fmla="*/ 3700816 h 5441486"/>
              <a:gd name="connsiteX258" fmla="*/ 4922207 w 5092081"/>
              <a:gd name="connsiteY258" fmla="*/ 3699221 h 5441486"/>
              <a:gd name="connsiteX259" fmla="*/ 4934259 w 5092081"/>
              <a:gd name="connsiteY259" fmla="*/ 3696371 h 5441486"/>
              <a:gd name="connsiteX260" fmla="*/ 4929935 w 5092081"/>
              <a:gd name="connsiteY260" fmla="*/ 3699526 h 5441486"/>
              <a:gd name="connsiteX261" fmla="*/ 4929481 w 5092081"/>
              <a:gd name="connsiteY261" fmla="*/ 3699508 h 5441486"/>
              <a:gd name="connsiteX262" fmla="*/ 4877801 w 5092081"/>
              <a:gd name="connsiteY262" fmla="*/ 3664487 h 5441486"/>
              <a:gd name="connsiteX263" fmla="*/ 4876713 w 5092081"/>
              <a:gd name="connsiteY263" fmla="*/ 3668899 h 5441486"/>
              <a:gd name="connsiteX264" fmla="*/ 4877433 w 5092081"/>
              <a:gd name="connsiteY264" fmla="*/ 3665973 h 5441486"/>
              <a:gd name="connsiteX265" fmla="*/ 4878504 w 5092081"/>
              <a:gd name="connsiteY265" fmla="*/ 3661629 h 5441486"/>
              <a:gd name="connsiteX266" fmla="*/ 4877801 w 5092081"/>
              <a:gd name="connsiteY266" fmla="*/ 3664487 h 5441486"/>
              <a:gd name="connsiteX267" fmla="*/ 4878185 w 5092081"/>
              <a:gd name="connsiteY267" fmla="*/ 3662925 h 5441486"/>
              <a:gd name="connsiteX268" fmla="*/ 4878875 w 5092081"/>
              <a:gd name="connsiteY268" fmla="*/ 3660122 h 5441486"/>
              <a:gd name="connsiteX269" fmla="*/ 4878635 w 5092081"/>
              <a:gd name="connsiteY269" fmla="*/ 3661097 h 5441486"/>
              <a:gd name="connsiteX270" fmla="*/ 4878504 w 5092081"/>
              <a:gd name="connsiteY270" fmla="*/ 3661629 h 5441486"/>
              <a:gd name="connsiteX271" fmla="*/ 4668208 w 5092081"/>
              <a:gd name="connsiteY271" fmla="*/ 3659117 h 5441486"/>
              <a:gd name="connsiteX272" fmla="*/ 4683965 w 5092081"/>
              <a:gd name="connsiteY272" fmla="*/ 3659428 h 5441486"/>
              <a:gd name="connsiteX273" fmla="*/ 4691094 w 5092081"/>
              <a:gd name="connsiteY273" fmla="*/ 3661390 h 5441486"/>
              <a:gd name="connsiteX274" fmla="*/ 4715399 w 5092081"/>
              <a:gd name="connsiteY274" fmla="*/ 3668092 h 5441486"/>
              <a:gd name="connsiteX275" fmla="*/ 4684185 w 5092081"/>
              <a:gd name="connsiteY275" fmla="*/ 3663668 h 5441486"/>
              <a:gd name="connsiteX276" fmla="*/ 4668208 w 5092081"/>
              <a:gd name="connsiteY276" fmla="*/ 3659117 h 5441486"/>
              <a:gd name="connsiteX277" fmla="*/ 4874325 w 5092081"/>
              <a:gd name="connsiteY277" fmla="*/ 3655559 h 5441486"/>
              <a:gd name="connsiteX278" fmla="*/ 4844761 w 5092081"/>
              <a:gd name="connsiteY278" fmla="*/ 3656546 h 5441486"/>
              <a:gd name="connsiteX279" fmla="*/ 1804838 w 5092081"/>
              <a:gd name="connsiteY279" fmla="*/ 3645617 h 5441486"/>
              <a:gd name="connsiteX280" fmla="*/ 1803505 w 5092081"/>
              <a:gd name="connsiteY280" fmla="*/ 3646285 h 5441486"/>
              <a:gd name="connsiteX281" fmla="*/ 1804415 w 5092081"/>
              <a:gd name="connsiteY281" fmla="*/ 3646776 h 5441486"/>
              <a:gd name="connsiteX282" fmla="*/ 1803908 w 5092081"/>
              <a:gd name="connsiteY282" fmla="*/ 3649216 h 5441486"/>
              <a:gd name="connsiteX283" fmla="*/ 1846920 w 5092081"/>
              <a:gd name="connsiteY283" fmla="*/ 3662744 h 5441486"/>
              <a:gd name="connsiteX284" fmla="*/ 1972599 w 5092081"/>
              <a:gd name="connsiteY284" fmla="*/ 3701596 h 5441486"/>
              <a:gd name="connsiteX285" fmla="*/ 2015774 w 5092081"/>
              <a:gd name="connsiteY285" fmla="*/ 3714453 h 5441486"/>
              <a:gd name="connsiteX286" fmla="*/ 2037824 w 5092081"/>
              <a:gd name="connsiteY286" fmla="*/ 3720931 h 5441486"/>
              <a:gd name="connsiteX287" fmla="*/ 2174562 w 5092081"/>
              <a:gd name="connsiteY287" fmla="*/ 3760959 h 5441486"/>
              <a:gd name="connsiteX288" fmla="*/ 2037824 w 5092081"/>
              <a:gd name="connsiteY288" fmla="*/ 3720931 h 5441486"/>
              <a:gd name="connsiteX289" fmla="*/ 2015774 w 5092081"/>
              <a:gd name="connsiteY289" fmla="*/ 3714453 h 5441486"/>
              <a:gd name="connsiteX290" fmla="*/ 1973687 w 5092081"/>
              <a:gd name="connsiteY290" fmla="*/ 3675124 h 5441486"/>
              <a:gd name="connsiteX291" fmla="*/ 1820498 w 5092081"/>
              <a:gd name="connsiteY291" fmla="*/ 3650980 h 5441486"/>
              <a:gd name="connsiteX292" fmla="*/ 1806696 w 5092081"/>
              <a:gd name="connsiteY292" fmla="*/ 3648007 h 5441486"/>
              <a:gd name="connsiteX293" fmla="*/ 1804415 w 5092081"/>
              <a:gd name="connsiteY293" fmla="*/ 3646776 h 5441486"/>
              <a:gd name="connsiteX294" fmla="*/ 1804616 w 5092081"/>
              <a:gd name="connsiteY294" fmla="*/ 3645804 h 5441486"/>
              <a:gd name="connsiteX295" fmla="*/ 1804838 w 5092081"/>
              <a:gd name="connsiteY295" fmla="*/ 3645617 h 5441486"/>
              <a:gd name="connsiteX296" fmla="*/ 2890138 w 5092081"/>
              <a:gd name="connsiteY296" fmla="*/ 3617875 h 5441486"/>
              <a:gd name="connsiteX297" fmla="*/ 2880665 w 5092081"/>
              <a:gd name="connsiteY297" fmla="*/ 3619882 h 5441486"/>
              <a:gd name="connsiteX298" fmla="*/ 2877265 w 5092081"/>
              <a:gd name="connsiteY298" fmla="*/ 3622888 h 5441486"/>
              <a:gd name="connsiteX299" fmla="*/ 2895012 w 5092081"/>
              <a:gd name="connsiteY299" fmla="*/ 3619956 h 5441486"/>
              <a:gd name="connsiteX300" fmla="*/ 2890138 w 5092081"/>
              <a:gd name="connsiteY300" fmla="*/ 3617875 h 5441486"/>
              <a:gd name="connsiteX301" fmla="*/ 2866978 w 5092081"/>
              <a:gd name="connsiteY301" fmla="*/ 3611243 h 5441486"/>
              <a:gd name="connsiteX302" fmla="*/ 2854164 w 5092081"/>
              <a:gd name="connsiteY302" fmla="*/ 3612641 h 5441486"/>
              <a:gd name="connsiteX303" fmla="*/ 2849851 w 5092081"/>
              <a:gd name="connsiteY303" fmla="*/ 3615152 h 5441486"/>
              <a:gd name="connsiteX304" fmla="*/ 2873884 w 5092081"/>
              <a:gd name="connsiteY304" fmla="*/ 3613575 h 5441486"/>
              <a:gd name="connsiteX305" fmla="*/ 2866978 w 5092081"/>
              <a:gd name="connsiteY305" fmla="*/ 3611243 h 5441486"/>
              <a:gd name="connsiteX306" fmla="*/ 2827709 w 5092081"/>
              <a:gd name="connsiteY306" fmla="*/ 3602934 h 5441486"/>
              <a:gd name="connsiteX307" fmla="*/ 2815381 w 5092081"/>
              <a:gd name="connsiteY307" fmla="*/ 3604383 h 5441486"/>
              <a:gd name="connsiteX308" fmla="*/ 2811212 w 5092081"/>
              <a:gd name="connsiteY308" fmla="*/ 3606909 h 5441486"/>
              <a:gd name="connsiteX309" fmla="*/ 2834324 w 5092081"/>
              <a:gd name="connsiteY309" fmla="*/ 3605235 h 5441486"/>
              <a:gd name="connsiteX310" fmla="*/ 2827709 w 5092081"/>
              <a:gd name="connsiteY310" fmla="*/ 3602934 h 5441486"/>
              <a:gd name="connsiteX311" fmla="*/ 2797878 w 5092081"/>
              <a:gd name="connsiteY311" fmla="*/ 3596129 h 5441486"/>
              <a:gd name="connsiteX312" fmla="*/ 2777181 w 5092081"/>
              <a:gd name="connsiteY312" fmla="*/ 3599157 h 5441486"/>
              <a:gd name="connsiteX313" fmla="*/ 2801215 w 5092081"/>
              <a:gd name="connsiteY313" fmla="*/ 3597581 h 5441486"/>
              <a:gd name="connsiteX314" fmla="*/ 2797878 w 5092081"/>
              <a:gd name="connsiteY314" fmla="*/ 3596129 h 5441486"/>
              <a:gd name="connsiteX315" fmla="*/ 2736669 w 5092081"/>
              <a:gd name="connsiteY315" fmla="*/ 3581063 h 5441486"/>
              <a:gd name="connsiteX316" fmla="*/ 2739132 w 5092081"/>
              <a:gd name="connsiteY316" fmla="*/ 3582944 h 5441486"/>
              <a:gd name="connsiteX317" fmla="*/ 2741523 w 5092081"/>
              <a:gd name="connsiteY317" fmla="*/ 3584770 h 5441486"/>
              <a:gd name="connsiteX318" fmla="*/ 2745065 w 5092081"/>
              <a:gd name="connsiteY318" fmla="*/ 3587476 h 5441486"/>
              <a:gd name="connsiteX319" fmla="*/ 2742267 w 5092081"/>
              <a:gd name="connsiteY319" fmla="*/ 3585338 h 5441486"/>
              <a:gd name="connsiteX320" fmla="*/ 2741523 w 5092081"/>
              <a:gd name="connsiteY320" fmla="*/ 3584770 h 5441486"/>
              <a:gd name="connsiteX321" fmla="*/ 2739351 w 5092081"/>
              <a:gd name="connsiteY321" fmla="*/ 3583111 h 5441486"/>
              <a:gd name="connsiteX322" fmla="*/ 2739132 w 5092081"/>
              <a:gd name="connsiteY322" fmla="*/ 3582944 h 5441486"/>
              <a:gd name="connsiteX323" fmla="*/ 2737602 w 5092081"/>
              <a:gd name="connsiteY323" fmla="*/ 3581775 h 5441486"/>
              <a:gd name="connsiteX324" fmla="*/ 2564921 w 5092081"/>
              <a:gd name="connsiteY324" fmla="*/ 3580087 h 5441486"/>
              <a:gd name="connsiteX325" fmla="*/ 2559601 w 5092081"/>
              <a:gd name="connsiteY325" fmla="*/ 3580145 h 5441486"/>
              <a:gd name="connsiteX326" fmla="*/ 2620124 w 5092081"/>
              <a:gd name="connsiteY326" fmla="*/ 3595536 h 5441486"/>
              <a:gd name="connsiteX327" fmla="*/ 2745873 w 5092081"/>
              <a:gd name="connsiteY327" fmla="*/ 3630263 h 5441486"/>
              <a:gd name="connsiteX328" fmla="*/ 2791955 w 5092081"/>
              <a:gd name="connsiteY328" fmla="*/ 3635165 h 5441486"/>
              <a:gd name="connsiteX329" fmla="*/ 2687334 w 5092081"/>
              <a:gd name="connsiteY329" fmla="*/ 3606818 h 5441486"/>
              <a:gd name="connsiteX330" fmla="*/ 2564921 w 5092081"/>
              <a:gd name="connsiteY330" fmla="*/ 3580087 h 5441486"/>
              <a:gd name="connsiteX331" fmla="*/ 541473 w 5092081"/>
              <a:gd name="connsiteY331" fmla="*/ 3578723 h 5441486"/>
              <a:gd name="connsiteX332" fmla="*/ 613969 w 5092081"/>
              <a:gd name="connsiteY332" fmla="*/ 3599779 h 5441486"/>
              <a:gd name="connsiteX333" fmla="*/ 1249267 w 5092081"/>
              <a:gd name="connsiteY333" fmla="*/ 3863437 h 5441486"/>
              <a:gd name="connsiteX334" fmla="*/ 1282797 w 5092081"/>
              <a:gd name="connsiteY334" fmla="*/ 3878137 h 5441486"/>
              <a:gd name="connsiteX335" fmla="*/ 1171154 w 5092081"/>
              <a:gd name="connsiteY335" fmla="*/ 3834365 h 5441486"/>
              <a:gd name="connsiteX336" fmla="*/ 610993 w 5092081"/>
              <a:gd name="connsiteY336" fmla="*/ 3611860 h 5441486"/>
              <a:gd name="connsiteX337" fmla="*/ 541473 w 5092081"/>
              <a:gd name="connsiteY337" fmla="*/ 3578723 h 5441486"/>
              <a:gd name="connsiteX338" fmla="*/ 2702318 w 5092081"/>
              <a:gd name="connsiteY338" fmla="*/ 3572378 h 5441486"/>
              <a:gd name="connsiteX339" fmla="*/ 2690282 w 5092081"/>
              <a:gd name="connsiteY339" fmla="*/ 3573858 h 5441486"/>
              <a:gd name="connsiteX340" fmla="*/ 2689080 w 5092081"/>
              <a:gd name="connsiteY340" fmla="*/ 3576700 h 5441486"/>
              <a:gd name="connsiteX341" fmla="*/ 2713113 w 5092081"/>
              <a:gd name="connsiteY341" fmla="*/ 3575124 h 5441486"/>
              <a:gd name="connsiteX342" fmla="*/ 2702318 w 5092081"/>
              <a:gd name="connsiteY342" fmla="*/ 3572378 h 5441486"/>
              <a:gd name="connsiteX343" fmla="*/ 2670554 w 5092081"/>
              <a:gd name="connsiteY343" fmla="*/ 3564867 h 5441486"/>
              <a:gd name="connsiteX344" fmla="*/ 2661709 w 5092081"/>
              <a:gd name="connsiteY344" fmla="*/ 3566686 h 5441486"/>
              <a:gd name="connsiteX345" fmla="*/ 2661501 w 5092081"/>
              <a:gd name="connsiteY345" fmla="*/ 3569634 h 5441486"/>
              <a:gd name="connsiteX346" fmla="*/ 2680004 w 5092081"/>
              <a:gd name="connsiteY346" fmla="*/ 3567470 h 5441486"/>
              <a:gd name="connsiteX347" fmla="*/ 2670554 w 5092081"/>
              <a:gd name="connsiteY347" fmla="*/ 3564867 h 5441486"/>
              <a:gd name="connsiteX348" fmla="*/ 2501990 w 5092081"/>
              <a:gd name="connsiteY348" fmla="*/ 3562879 h 5441486"/>
              <a:gd name="connsiteX349" fmla="*/ 2498913 w 5092081"/>
              <a:gd name="connsiteY349" fmla="*/ 3565425 h 5441486"/>
              <a:gd name="connsiteX350" fmla="*/ 2520041 w 5092081"/>
              <a:gd name="connsiteY350" fmla="*/ 3571805 h 5441486"/>
              <a:gd name="connsiteX351" fmla="*/ 2501990 w 5092081"/>
              <a:gd name="connsiteY351" fmla="*/ 3562879 h 5441486"/>
              <a:gd name="connsiteX352" fmla="*/ 3881131 w 5092081"/>
              <a:gd name="connsiteY352" fmla="*/ 3481235 h 5441486"/>
              <a:gd name="connsiteX353" fmla="*/ 4655991 w 5092081"/>
              <a:gd name="connsiteY353" fmla="*/ 3662638 h 5441486"/>
              <a:gd name="connsiteX354" fmla="*/ 3881131 w 5092081"/>
              <a:gd name="connsiteY354" fmla="*/ 3481235 h 5441486"/>
              <a:gd name="connsiteX355" fmla="*/ 3909888 w 5092081"/>
              <a:gd name="connsiteY355" fmla="*/ 3445389 h 5441486"/>
              <a:gd name="connsiteX356" fmla="*/ 4687828 w 5092081"/>
              <a:gd name="connsiteY356" fmla="*/ 3658658 h 5441486"/>
              <a:gd name="connsiteX357" fmla="*/ 4691129 w 5092081"/>
              <a:gd name="connsiteY357" fmla="*/ 3659569 h 5441486"/>
              <a:gd name="connsiteX358" fmla="*/ 4683965 w 5092081"/>
              <a:gd name="connsiteY358" fmla="*/ 3659428 h 5441486"/>
              <a:gd name="connsiteX359" fmla="*/ 4620589 w 5092081"/>
              <a:gd name="connsiteY359" fmla="*/ 3641987 h 5441486"/>
              <a:gd name="connsiteX360" fmla="*/ 3909888 w 5092081"/>
              <a:gd name="connsiteY360" fmla="*/ 3445389 h 5441486"/>
              <a:gd name="connsiteX361" fmla="*/ 941440 w 5092081"/>
              <a:gd name="connsiteY361" fmla="*/ 3403031 h 5441486"/>
              <a:gd name="connsiteX362" fmla="*/ 1731019 w 5092081"/>
              <a:gd name="connsiteY362" fmla="*/ 3698549 h 5441486"/>
              <a:gd name="connsiteX363" fmla="*/ 1732380 w 5092081"/>
              <a:gd name="connsiteY363" fmla="*/ 3701526 h 5441486"/>
              <a:gd name="connsiteX364" fmla="*/ 1731776 w 5092081"/>
              <a:gd name="connsiteY364" fmla="*/ 3700203 h 5441486"/>
              <a:gd name="connsiteX365" fmla="*/ 1731019 w 5092081"/>
              <a:gd name="connsiteY365" fmla="*/ 3698549 h 5441486"/>
              <a:gd name="connsiteX366" fmla="*/ 1730767 w 5092081"/>
              <a:gd name="connsiteY366" fmla="*/ 3697997 h 5441486"/>
              <a:gd name="connsiteX367" fmla="*/ 941440 w 5092081"/>
              <a:gd name="connsiteY367" fmla="*/ 3403031 h 5441486"/>
              <a:gd name="connsiteX368" fmla="*/ 1175021 w 5092081"/>
              <a:gd name="connsiteY368" fmla="*/ 3392986 h 5441486"/>
              <a:gd name="connsiteX369" fmla="*/ 1753692 w 5092081"/>
              <a:gd name="connsiteY369" fmla="*/ 3661093 h 5441486"/>
              <a:gd name="connsiteX370" fmla="*/ 1776734 w 5092081"/>
              <a:gd name="connsiteY370" fmla="*/ 3663544 h 5441486"/>
              <a:gd name="connsiteX371" fmla="*/ 1790182 w 5092081"/>
              <a:gd name="connsiteY371" fmla="*/ 3678060 h 5441486"/>
              <a:gd name="connsiteX372" fmla="*/ 1922547 w 5092081"/>
              <a:gd name="connsiteY372" fmla="*/ 3712802 h 5441486"/>
              <a:gd name="connsiteX373" fmla="*/ 2324301 w 5092081"/>
              <a:gd name="connsiteY373" fmla="*/ 3826916 h 5441486"/>
              <a:gd name="connsiteX374" fmla="*/ 2382468 w 5092081"/>
              <a:gd name="connsiteY374" fmla="*/ 3840796 h 5441486"/>
              <a:gd name="connsiteX375" fmla="*/ 2569689 w 5092081"/>
              <a:gd name="connsiteY375" fmla="*/ 3896862 h 5441486"/>
              <a:gd name="connsiteX376" fmla="*/ 3290547 w 5092081"/>
              <a:gd name="connsiteY376" fmla="*/ 4096512 h 5441486"/>
              <a:gd name="connsiteX377" fmla="*/ 2679400 w 5092081"/>
              <a:gd name="connsiteY377" fmla="*/ 3900060 h 5441486"/>
              <a:gd name="connsiteX378" fmla="*/ 2466781 w 5092081"/>
              <a:gd name="connsiteY378" fmla="*/ 3860915 h 5441486"/>
              <a:gd name="connsiteX379" fmla="*/ 2382468 w 5092081"/>
              <a:gd name="connsiteY379" fmla="*/ 3840796 h 5441486"/>
              <a:gd name="connsiteX380" fmla="*/ 2356273 w 5092081"/>
              <a:gd name="connsiteY380" fmla="*/ 3832952 h 5441486"/>
              <a:gd name="connsiteX381" fmla="*/ 1882347 w 5092081"/>
              <a:gd name="connsiteY381" fmla="*/ 3687863 h 5441486"/>
              <a:gd name="connsiteX382" fmla="*/ 1755676 w 5092081"/>
              <a:gd name="connsiteY382" fmla="*/ 3653039 h 5441486"/>
              <a:gd name="connsiteX383" fmla="*/ 1175021 w 5092081"/>
              <a:gd name="connsiteY383" fmla="*/ 3392986 h 5441486"/>
              <a:gd name="connsiteX384" fmla="*/ 1385079 w 5092081"/>
              <a:gd name="connsiteY384" fmla="*/ 3303925 h 5441486"/>
              <a:gd name="connsiteX385" fmla="*/ 2101524 w 5092081"/>
              <a:gd name="connsiteY385" fmla="*/ 3604424 h 5441486"/>
              <a:gd name="connsiteX386" fmla="*/ 2188563 w 5092081"/>
              <a:gd name="connsiteY386" fmla="*/ 3635034 h 5441486"/>
              <a:gd name="connsiteX387" fmla="*/ 2347421 w 5092081"/>
              <a:gd name="connsiteY387" fmla="*/ 3677414 h 5441486"/>
              <a:gd name="connsiteX388" fmla="*/ 2519252 w 5092081"/>
              <a:gd name="connsiteY388" fmla="*/ 3717043 h 5441486"/>
              <a:gd name="connsiteX389" fmla="*/ 2148764 w 5092081"/>
              <a:gd name="connsiteY389" fmla="*/ 3604628 h 5441486"/>
              <a:gd name="connsiteX390" fmla="*/ 1385079 w 5092081"/>
              <a:gd name="connsiteY390" fmla="*/ 3303925 h 5441486"/>
              <a:gd name="connsiteX391" fmla="*/ 1294012 w 5092081"/>
              <a:gd name="connsiteY391" fmla="*/ 3100586 h 5441486"/>
              <a:gd name="connsiteX392" fmla="*/ 2476864 w 5092081"/>
              <a:gd name="connsiteY392" fmla="*/ 3558948 h 5441486"/>
              <a:gd name="connsiteX393" fmla="*/ 2494611 w 5092081"/>
              <a:gd name="connsiteY393" fmla="*/ 3556014 h 5441486"/>
              <a:gd name="connsiteX394" fmla="*/ 1294012 w 5092081"/>
              <a:gd name="connsiteY394" fmla="*/ 3100586 h 5441486"/>
              <a:gd name="connsiteX395" fmla="*/ 1776324 w 5092081"/>
              <a:gd name="connsiteY395" fmla="*/ 2896000 h 5441486"/>
              <a:gd name="connsiteX396" fmla="*/ 1764651 w 5092081"/>
              <a:gd name="connsiteY396" fmla="*/ 2902592 h 5441486"/>
              <a:gd name="connsiteX397" fmla="*/ 1691323 w 5092081"/>
              <a:gd name="connsiteY397" fmla="*/ 2916143 h 5441486"/>
              <a:gd name="connsiteX398" fmla="*/ 1764651 w 5092081"/>
              <a:gd name="connsiteY398" fmla="*/ 2902592 h 5441486"/>
              <a:gd name="connsiteX399" fmla="*/ 1795371 w 5092081"/>
              <a:gd name="connsiteY399" fmla="*/ 2896906 h 5441486"/>
              <a:gd name="connsiteX400" fmla="*/ 1776324 w 5092081"/>
              <a:gd name="connsiteY400" fmla="*/ 2896000 h 5441486"/>
              <a:gd name="connsiteX401" fmla="*/ 1812900 w 5092081"/>
              <a:gd name="connsiteY401" fmla="*/ 2891023 h 5441486"/>
              <a:gd name="connsiteX402" fmla="*/ 1807424 w 5092081"/>
              <a:gd name="connsiteY402" fmla="*/ 2894056 h 5441486"/>
              <a:gd name="connsiteX403" fmla="*/ 1825927 w 5092081"/>
              <a:gd name="connsiteY403" fmla="*/ 2891892 h 5441486"/>
              <a:gd name="connsiteX404" fmla="*/ 1812900 w 5092081"/>
              <a:gd name="connsiteY404" fmla="*/ 2891023 h 5441486"/>
              <a:gd name="connsiteX405" fmla="*/ 2936194 w 5092081"/>
              <a:gd name="connsiteY405" fmla="*/ 2800618 h 5441486"/>
              <a:gd name="connsiteX406" fmla="*/ 2937305 w 5092081"/>
              <a:gd name="connsiteY406" fmla="*/ 2800736 h 5441486"/>
              <a:gd name="connsiteX407" fmla="*/ 2938860 w 5092081"/>
              <a:gd name="connsiteY407" fmla="*/ 2800902 h 5441486"/>
              <a:gd name="connsiteX408" fmla="*/ 2934194 w 5092081"/>
              <a:gd name="connsiteY408" fmla="*/ 2800405 h 5441486"/>
              <a:gd name="connsiteX409" fmla="*/ 2936194 w 5092081"/>
              <a:gd name="connsiteY409" fmla="*/ 2800618 h 5441486"/>
              <a:gd name="connsiteX410" fmla="*/ 2934713 w 5092081"/>
              <a:gd name="connsiteY410" fmla="*/ 2800461 h 5441486"/>
              <a:gd name="connsiteX411" fmla="*/ 2919487 w 5092081"/>
              <a:gd name="connsiteY411" fmla="*/ 2799874 h 5441486"/>
              <a:gd name="connsiteX412" fmla="*/ 2926808 w 5092081"/>
              <a:gd name="connsiteY412" fmla="*/ 2803752 h 5441486"/>
              <a:gd name="connsiteX413" fmla="*/ 2914827 w 5092081"/>
              <a:gd name="connsiteY413" fmla="*/ 2802477 h 5441486"/>
              <a:gd name="connsiteX414" fmla="*/ 2919487 w 5092081"/>
              <a:gd name="connsiteY414" fmla="*/ 2799874 h 5441486"/>
              <a:gd name="connsiteX415" fmla="*/ 2720095 w 5092081"/>
              <a:gd name="connsiteY415" fmla="*/ 2765480 h 5441486"/>
              <a:gd name="connsiteX416" fmla="*/ 2701215 w 5092081"/>
              <a:gd name="connsiteY416" fmla="*/ 2767358 h 5441486"/>
              <a:gd name="connsiteX417" fmla="*/ 2674205 w 5092081"/>
              <a:gd name="connsiteY417" fmla="*/ 2781015 h 5441486"/>
              <a:gd name="connsiteX418" fmla="*/ 2417048 w 5092081"/>
              <a:gd name="connsiteY418" fmla="*/ 2826666 h 5441486"/>
              <a:gd name="connsiteX419" fmla="*/ 2398545 w 5092081"/>
              <a:gd name="connsiteY419" fmla="*/ 2828830 h 5441486"/>
              <a:gd name="connsiteX420" fmla="*/ 2380041 w 5092081"/>
              <a:gd name="connsiteY420" fmla="*/ 2830995 h 5441486"/>
              <a:gd name="connsiteX421" fmla="*/ 2362459 w 5092081"/>
              <a:gd name="connsiteY421" fmla="*/ 2833256 h 5441486"/>
              <a:gd name="connsiteX422" fmla="*/ 2295653 w 5092081"/>
              <a:gd name="connsiteY422" fmla="*/ 2843368 h 5441486"/>
              <a:gd name="connsiteX423" fmla="*/ 2277150 w 5092081"/>
              <a:gd name="connsiteY423" fmla="*/ 2845533 h 5441486"/>
              <a:gd name="connsiteX424" fmla="*/ 2191839 w 5092081"/>
              <a:gd name="connsiteY424" fmla="*/ 2857809 h 5441486"/>
              <a:gd name="connsiteX425" fmla="*/ 2075809 w 5092081"/>
              <a:gd name="connsiteY425" fmla="*/ 2875771 h 5441486"/>
              <a:gd name="connsiteX426" fmla="*/ 2039723 w 5092081"/>
              <a:gd name="connsiteY426" fmla="*/ 2880197 h 5441486"/>
              <a:gd name="connsiteX427" fmla="*/ 2022141 w 5092081"/>
              <a:gd name="connsiteY427" fmla="*/ 2882460 h 5441486"/>
              <a:gd name="connsiteX428" fmla="*/ 2039723 w 5092081"/>
              <a:gd name="connsiteY428" fmla="*/ 2880197 h 5441486"/>
              <a:gd name="connsiteX429" fmla="*/ 2075809 w 5092081"/>
              <a:gd name="connsiteY429" fmla="*/ 2875771 h 5441486"/>
              <a:gd name="connsiteX430" fmla="*/ 2191839 w 5092081"/>
              <a:gd name="connsiteY430" fmla="*/ 2857809 h 5441486"/>
              <a:gd name="connsiteX431" fmla="*/ 2277150 w 5092081"/>
              <a:gd name="connsiteY431" fmla="*/ 2845533 h 5441486"/>
              <a:gd name="connsiteX432" fmla="*/ 2295653 w 5092081"/>
              <a:gd name="connsiteY432" fmla="*/ 2843368 h 5441486"/>
              <a:gd name="connsiteX433" fmla="*/ 2362459 w 5092081"/>
              <a:gd name="connsiteY433" fmla="*/ 2833256 h 5441486"/>
              <a:gd name="connsiteX434" fmla="*/ 2380041 w 5092081"/>
              <a:gd name="connsiteY434" fmla="*/ 2830995 h 5441486"/>
              <a:gd name="connsiteX435" fmla="*/ 2398545 w 5092081"/>
              <a:gd name="connsiteY435" fmla="*/ 2828830 h 5441486"/>
              <a:gd name="connsiteX436" fmla="*/ 2417048 w 5092081"/>
              <a:gd name="connsiteY436" fmla="*/ 2826666 h 5441486"/>
              <a:gd name="connsiteX437" fmla="*/ 2704886 w 5092081"/>
              <a:gd name="connsiteY437" fmla="*/ 2784731 h 5441486"/>
              <a:gd name="connsiteX438" fmla="*/ 2816228 w 5092081"/>
              <a:gd name="connsiteY438" fmla="*/ 2765480 h 5441486"/>
              <a:gd name="connsiteX439" fmla="*/ 2651001 w 5092081"/>
              <a:gd name="connsiteY439" fmla="*/ 2765480 h 5441486"/>
              <a:gd name="connsiteX440" fmla="*/ 2637321 w 5092081"/>
              <a:gd name="connsiteY440" fmla="*/ 2767751 h 5441486"/>
              <a:gd name="connsiteX441" fmla="*/ 1990095 w 5092081"/>
              <a:gd name="connsiteY441" fmla="*/ 2866653 h 5441486"/>
              <a:gd name="connsiteX442" fmla="*/ 1954010 w 5092081"/>
              <a:gd name="connsiteY442" fmla="*/ 2871080 h 5441486"/>
              <a:gd name="connsiteX443" fmla="*/ 1917924 w 5092081"/>
              <a:gd name="connsiteY443" fmla="*/ 2875506 h 5441486"/>
              <a:gd name="connsiteX444" fmla="*/ 1887203 w 5092081"/>
              <a:gd name="connsiteY444" fmla="*/ 2881192 h 5441486"/>
              <a:gd name="connsiteX445" fmla="*/ 1877484 w 5092081"/>
              <a:gd name="connsiteY445" fmla="*/ 2880158 h 5441486"/>
              <a:gd name="connsiteX446" fmla="*/ 1887203 w 5092081"/>
              <a:gd name="connsiteY446" fmla="*/ 2881192 h 5441486"/>
              <a:gd name="connsiteX447" fmla="*/ 1917924 w 5092081"/>
              <a:gd name="connsiteY447" fmla="*/ 2875506 h 5441486"/>
              <a:gd name="connsiteX448" fmla="*/ 1954010 w 5092081"/>
              <a:gd name="connsiteY448" fmla="*/ 2871080 h 5441486"/>
              <a:gd name="connsiteX449" fmla="*/ 1990095 w 5092081"/>
              <a:gd name="connsiteY449" fmla="*/ 2866653 h 5441486"/>
              <a:gd name="connsiteX450" fmla="*/ 2693405 w 5092081"/>
              <a:gd name="connsiteY450" fmla="*/ 2765480 h 5441486"/>
              <a:gd name="connsiteX451" fmla="*/ 2549556 w 5092081"/>
              <a:gd name="connsiteY451" fmla="*/ 2765480 h 5441486"/>
              <a:gd name="connsiteX452" fmla="*/ 2542409 w 5092081"/>
              <a:gd name="connsiteY452" fmla="*/ 2766996 h 5441486"/>
              <a:gd name="connsiteX453" fmla="*/ 2548524 w 5092081"/>
              <a:gd name="connsiteY453" fmla="*/ 2767130 h 5441486"/>
              <a:gd name="connsiteX454" fmla="*/ 2552445 w 5092081"/>
              <a:gd name="connsiteY454" fmla="*/ 2765480 h 5441486"/>
              <a:gd name="connsiteX455" fmla="*/ 2263110 w 5092081"/>
              <a:gd name="connsiteY455" fmla="*/ 2765480 h 5441486"/>
              <a:gd name="connsiteX456" fmla="*/ 2002518 w 5092081"/>
              <a:gd name="connsiteY456" fmla="*/ 2801354 h 5441486"/>
              <a:gd name="connsiteX457" fmla="*/ 1643440 w 5092081"/>
              <a:gd name="connsiteY457" fmla="*/ 2872481 h 5441486"/>
              <a:gd name="connsiteX458" fmla="*/ 1618004 w 5092081"/>
              <a:gd name="connsiteY458" fmla="*/ 2879869 h 5441486"/>
              <a:gd name="connsiteX459" fmla="*/ 1673169 w 5092081"/>
              <a:gd name="connsiteY459" fmla="*/ 2870822 h 5441486"/>
              <a:gd name="connsiteX460" fmla="*/ 1934699 w 5092081"/>
              <a:gd name="connsiteY460" fmla="*/ 2830457 h 5441486"/>
              <a:gd name="connsiteX461" fmla="*/ 2329605 w 5092081"/>
              <a:gd name="connsiteY461" fmla="*/ 2774663 h 5441486"/>
              <a:gd name="connsiteX462" fmla="*/ 2393791 w 5092081"/>
              <a:gd name="connsiteY462" fmla="*/ 2765480 h 5441486"/>
              <a:gd name="connsiteX463" fmla="*/ 2122726 w 5092081"/>
              <a:gd name="connsiteY463" fmla="*/ 2765480 h 5441486"/>
              <a:gd name="connsiteX464" fmla="*/ 1967909 w 5092081"/>
              <a:gd name="connsiteY464" fmla="*/ 2788813 h 5441486"/>
              <a:gd name="connsiteX465" fmla="*/ 1752615 w 5092081"/>
              <a:gd name="connsiteY465" fmla="*/ 2832439 h 5441486"/>
              <a:gd name="connsiteX466" fmla="*/ 1742871 w 5092081"/>
              <a:gd name="connsiteY466" fmla="*/ 2831499 h 5441486"/>
              <a:gd name="connsiteX467" fmla="*/ 1752615 w 5092081"/>
              <a:gd name="connsiteY467" fmla="*/ 2832439 h 5441486"/>
              <a:gd name="connsiteX468" fmla="*/ 2201012 w 5092081"/>
              <a:gd name="connsiteY468" fmla="*/ 2769293 h 5441486"/>
              <a:gd name="connsiteX469" fmla="*/ 2226845 w 5092081"/>
              <a:gd name="connsiteY469" fmla="*/ 2765480 h 5441486"/>
              <a:gd name="connsiteX470" fmla="*/ 3301227 w 5092081"/>
              <a:gd name="connsiteY470" fmla="*/ 2758177 h 5441486"/>
              <a:gd name="connsiteX471" fmla="*/ 3289174 w 5092081"/>
              <a:gd name="connsiteY471" fmla="*/ 2761027 h 5441486"/>
              <a:gd name="connsiteX472" fmla="*/ 3276036 w 5092081"/>
              <a:gd name="connsiteY472" fmla="*/ 2764450 h 5441486"/>
              <a:gd name="connsiteX473" fmla="*/ 3263984 w 5092081"/>
              <a:gd name="connsiteY473" fmla="*/ 2767302 h 5441486"/>
              <a:gd name="connsiteX474" fmla="*/ 3251932 w 5092081"/>
              <a:gd name="connsiteY474" fmla="*/ 2770152 h 5441486"/>
              <a:gd name="connsiteX475" fmla="*/ 3242211 w 5092081"/>
              <a:gd name="connsiteY475" fmla="*/ 2769118 h 5441486"/>
              <a:gd name="connsiteX476" fmla="*/ 3251932 w 5092081"/>
              <a:gd name="connsiteY476" fmla="*/ 2770152 h 5441486"/>
              <a:gd name="connsiteX477" fmla="*/ 3263984 w 5092081"/>
              <a:gd name="connsiteY477" fmla="*/ 2767302 h 5441486"/>
              <a:gd name="connsiteX478" fmla="*/ 3276036 w 5092081"/>
              <a:gd name="connsiteY478" fmla="*/ 2764450 h 5441486"/>
              <a:gd name="connsiteX479" fmla="*/ 3289174 w 5092081"/>
              <a:gd name="connsiteY479" fmla="*/ 2761027 h 5441486"/>
              <a:gd name="connsiteX480" fmla="*/ 3301227 w 5092081"/>
              <a:gd name="connsiteY480" fmla="*/ 2758177 h 5441486"/>
              <a:gd name="connsiteX481" fmla="*/ 3323393 w 5092081"/>
              <a:gd name="connsiteY481" fmla="*/ 2730433 h 5441486"/>
              <a:gd name="connsiteX482" fmla="*/ 3051636 w 5092081"/>
              <a:gd name="connsiteY482" fmla="*/ 2789911 h 5441486"/>
              <a:gd name="connsiteX483" fmla="*/ 2573921 w 5092081"/>
              <a:gd name="connsiteY483" fmla="*/ 2877101 h 5441486"/>
              <a:gd name="connsiteX484" fmla="*/ 2501585 w 5092081"/>
              <a:gd name="connsiteY484" fmla="*/ 2886624 h 5441486"/>
              <a:gd name="connsiteX485" fmla="*/ 2465335 w 5092081"/>
              <a:gd name="connsiteY485" fmla="*/ 2891722 h 5441486"/>
              <a:gd name="connsiteX486" fmla="*/ 2455835 w 5092081"/>
              <a:gd name="connsiteY486" fmla="*/ 2907241 h 5441486"/>
              <a:gd name="connsiteX487" fmla="*/ 2594813 w 5092081"/>
              <a:gd name="connsiteY487" fmla="*/ 2888277 h 5441486"/>
              <a:gd name="connsiteX488" fmla="*/ 3292112 w 5092081"/>
              <a:gd name="connsiteY488" fmla="*/ 2750244 h 5441486"/>
              <a:gd name="connsiteX489" fmla="*/ 3363008 w 5092081"/>
              <a:gd name="connsiteY489" fmla="*/ 2730433 h 5441486"/>
              <a:gd name="connsiteX490" fmla="*/ 3103991 w 5092081"/>
              <a:gd name="connsiteY490" fmla="*/ 2730433 h 5441486"/>
              <a:gd name="connsiteX491" fmla="*/ 2973187 w 5092081"/>
              <a:gd name="connsiteY491" fmla="*/ 2757547 h 5441486"/>
              <a:gd name="connsiteX492" fmla="*/ 2972308 w 5092081"/>
              <a:gd name="connsiteY492" fmla="*/ 2757699 h 5441486"/>
              <a:gd name="connsiteX493" fmla="*/ 2972308 w 5092081"/>
              <a:gd name="connsiteY493" fmla="*/ 2765480 h 5441486"/>
              <a:gd name="connsiteX494" fmla="*/ 2927281 w 5092081"/>
              <a:gd name="connsiteY494" fmla="*/ 2765480 h 5441486"/>
              <a:gd name="connsiteX495" fmla="*/ 2559735 w 5092081"/>
              <a:gd name="connsiteY495" fmla="*/ 2828995 h 5441486"/>
              <a:gd name="connsiteX496" fmla="*/ 2130967 w 5092081"/>
              <a:gd name="connsiteY496" fmla="*/ 2889902 h 5441486"/>
              <a:gd name="connsiteX497" fmla="*/ 1623340 w 5092081"/>
              <a:gd name="connsiteY497" fmla="*/ 2977095 h 5441486"/>
              <a:gd name="connsiteX498" fmla="*/ 1605734 w 5092081"/>
              <a:gd name="connsiteY498" fmla="*/ 2981877 h 5441486"/>
              <a:gd name="connsiteX499" fmla="*/ 1689558 w 5092081"/>
              <a:gd name="connsiteY499" fmla="*/ 2992404 h 5441486"/>
              <a:gd name="connsiteX500" fmla="*/ 1933506 w 5092081"/>
              <a:gd name="connsiteY500" fmla="*/ 2954301 h 5441486"/>
              <a:gd name="connsiteX501" fmla="*/ 2914827 w 5092081"/>
              <a:gd name="connsiteY501" fmla="*/ 2802477 h 5441486"/>
              <a:gd name="connsiteX502" fmla="*/ 2926808 w 5092081"/>
              <a:gd name="connsiteY502" fmla="*/ 2803752 h 5441486"/>
              <a:gd name="connsiteX503" fmla="*/ 2938860 w 5092081"/>
              <a:gd name="connsiteY503" fmla="*/ 2800902 h 5441486"/>
              <a:gd name="connsiteX504" fmla="*/ 2989076 w 5092081"/>
              <a:gd name="connsiteY504" fmla="*/ 2789025 h 5441486"/>
              <a:gd name="connsiteX505" fmla="*/ 2995598 w 5092081"/>
              <a:gd name="connsiteY505" fmla="*/ 2785587 h 5441486"/>
              <a:gd name="connsiteX506" fmla="*/ 3019632 w 5092081"/>
              <a:gd name="connsiteY506" fmla="*/ 2784011 h 5441486"/>
              <a:gd name="connsiteX507" fmla="*/ 3038371 w 5092081"/>
              <a:gd name="connsiteY507" fmla="*/ 2777050 h 5441486"/>
              <a:gd name="connsiteX508" fmla="*/ 3062405 w 5092081"/>
              <a:gd name="connsiteY508" fmla="*/ 2775474 h 5441486"/>
              <a:gd name="connsiteX509" fmla="*/ 3074457 w 5092081"/>
              <a:gd name="connsiteY509" fmla="*/ 2772624 h 5441486"/>
              <a:gd name="connsiteX510" fmla="*/ 3087430 w 5092081"/>
              <a:gd name="connsiteY510" fmla="*/ 2769872 h 5441486"/>
              <a:gd name="connsiteX511" fmla="*/ 3232607 w 5092081"/>
              <a:gd name="connsiteY511" fmla="*/ 2742301 h 5441486"/>
              <a:gd name="connsiteX512" fmla="*/ 3287317 w 5092081"/>
              <a:gd name="connsiteY512" fmla="*/ 2730433 h 5441486"/>
              <a:gd name="connsiteX513" fmla="*/ 2972308 w 5092081"/>
              <a:gd name="connsiteY513" fmla="*/ 2730433 h 5441486"/>
              <a:gd name="connsiteX514" fmla="*/ 2972308 w 5092081"/>
              <a:gd name="connsiteY514" fmla="*/ 2738495 h 5441486"/>
              <a:gd name="connsiteX515" fmla="*/ 2999368 w 5092081"/>
              <a:gd name="connsiteY515" fmla="*/ 2733816 h 5441486"/>
              <a:gd name="connsiteX516" fmla="*/ 3016083 w 5092081"/>
              <a:gd name="connsiteY516" fmla="*/ 2730433 h 5441486"/>
              <a:gd name="connsiteX517" fmla="*/ 1785898 w 5092081"/>
              <a:gd name="connsiteY517" fmla="*/ 2730433 h 5441486"/>
              <a:gd name="connsiteX518" fmla="*/ 1777087 w 5092081"/>
              <a:gd name="connsiteY518" fmla="*/ 2733110 h 5441486"/>
              <a:gd name="connsiteX519" fmla="*/ 1786163 w 5092081"/>
              <a:gd name="connsiteY519" fmla="*/ 2742341 h 5441486"/>
              <a:gd name="connsiteX520" fmla="*/ 1723894 w 5092081"/>
              <a:gd name="connsiteY520" fmla="*/ 2757067 h 5441486"/>
              <a:gd name="connsiteX521" fmla="*/ 1895218 w 5092081"/>
              <a:gd name="connsiteY521" fmla="*/ 2730433 h 5441486"/>
              <a:gd name="connsiteX522" fmla="*/ 3762762 w 5092081"/>
              <a:gd name="connsiteY522" fmla="*/ 2572425 h 5441486"/>
              <a:gd name="connsiteX523" fmla="*/ 3755459 w 5092081"/>
              <a:gd name="connsiteY523" fmla="*/ 2580591 h 5441486"/>
              <a:gd name="connsiteX524" fmla="*/ 3673947 w 5092081"/>
              <a:gd name="connsiteY524" fmla="*/ 2600631 h 5441486"/>
              <a:gd name="connsiteX525" fmla="*/ 3673947 w 5092081"/>
              <a:gd name="connsiteY525" fmla="*/ 2635410 h 5441486"/>
              <a:gd name="connsiteX526" fmla="*/ 3696149 w 5092081"/>
              <a:gd name="connsiteY526" fmla="*/ 2629381 h 5441486"/>
              <a:gd name="connsiteX527" fmla="*/ 3774533 w 5092081"/>
              <a:gd name="connsiteY527" fmla="*/ 2599150 h 5441486"/>
              <a:gd name="connsiteX528" fmla="*/ 3755459 w 5092081"/>
              <a:gd name="connsiteY528" fmla="*/ 2580591 h 5441486"/>
              <a:gd name="connsiteX529" fmla="*/ 3777509 w 5092081"/>
              <a:gd name="connsiteY529" fmla="*/ 2587069 h 5441486"/>
              <a:gd name="connsiteX530" fmla="*/ 3762762 w 5092081"/>
              <a:gd name="connsiteY530" fmla="*/ 2572425 h 5441486"/>
              <a:gd name="connsiteX531" fmla="*/ 3700063 w 5092081"/>
              <a:gd name="connsiteY531" fmla="*/ 2544395 h 5441486"/>
              <a:gd name="connsiteX532" fmla="*/ 3673947 w 5092081"/>
              <a:gd name="connsiteY532" fmla="*/ 2550799 h 5441486"/>
              <a:gd name="connsiteX533" fmla="*/ 3673947 w 5092081"/>
              <a:gd name="connsiteY533" fmla="*/ 2559067 h 5441486"/>
              <a:gd name="connsiteX534" fmla="*/ 3696921 w 5092081"/>
              <a:gd name="connsiteY534" fmla="*/ 2557146 h 5441486"/>
              <a:gd name="connsiteX535" fmla="*/ 3676829 w 5092081"/>
              <a:gd name="connsiteY535" fmla="*/ 2563360 h 5441486"/>
              <a:gd name="connsiteX536" fmla="*/ 3673947 w 5092081"/>
              <a:gd name="connsiteY536" fmla="*/ 2564133 h 5441486"/>
              <a:gd name="connsiteX537" fmla="*/ 3673947 w 5092081"/>
              <a:gd name="connsiteY537" fmla="*/ 2579298 h 5441486"/>
              <a:gd name="connsiteX538" fmla="*/ 3700171 w 5092081"/>
              <a:gd name="connsiteY538" fmla="*/ 2570890 h 5441486"/>
              <a:gd name="connsiteX539" fmla="*/ 3719963 w 5092081"/>
              <a:gd name="connsiteY539" fmla="*/ 2559597 h 5441486"/>
              <a:gd name="connsiteX540" fmla="*/ 3696921 w 5092081"/>
              <a:gd name="connsiteY540" fmla="*/ 2557146 h 5441486"/>
              <a:gd name="connsiteX541" fmla="*/ 3700063 w 5092081"/>
              <a:gd name="connsiteY541" fmla="*/ 2544395 h 5441486"/>
              <a:gd name="connsiteX542" fmla="*/ 4507775 w 5092081"/>
              <a:gd name="connsiteY542" fmla="*/ 1897463 h 5441486"/>
              <a:gd name="connsiteX543" fmla="*/ 4509271 w 5092081"/>
              <a:gd name="connsiteY543" fmla="*/ 1901108 h 5441486"/>
              <a:gd name="connsiteX544" fmla="*/ 4507775 w 5092081"/>
              <a:gd name="connsiteY544" fmla="*/ 1897463 h 5441486"/>
              <a:gd name="connsiteX545" fmla="*/ 4484096 w 5092081"/>
              <a:gd name="connsiteY545" fmla="*/ 1834379 h 5441486"/>
              <a:gd name="connsiteX546" fmla="*/ 4560479 w 5092081"/>
              <a:gd name="connsiteY546" fmla="*/ 1885205 h 5441486"/>
              <a:gd name="connsiteX547" fmla="*/ 4484096 w 5092081"/>
              <a:gd name="connsiteY547" fmla="*/ 1834379 h 5441486"/>
              <a:gd name="connsiteX548" fmla="*/ 4419623 w 5092081"/>
              <a:gd name="connsiteY548" fmla="*/ 1788952 h 5441486"/>
              <a:gd name="connsiteX549" fmla="*/ 4406484 w 5092081"/>
              <a:gd name="connsiteY549" fmla="*/ 1792375 h 5441486"/>
              <a:gd name="connsiteX550" fmla="*/ 4419623 w 5092081"/>
              <a:gd name="connsiteY550" fmla="*/ 1788952 h 5441486"/>
              <a:gd name="connsiteX551" fmla="*/ 4463223 w 5092081"/>
              <a:gd name="connsiteY551" fmla="*/ 1777060 h 5441486"/>
              <a:gd name="connsiteX552" fmla="*/ 4515239 w 5092081"/>
              <a:gd name="connsiteY552" fmla="*/ 1803944 h 5441486"/>
              <a:gd name="connsiteX553" fmla="*/ 4463223 w 5092081"/>
              <a:gd name="connsiteY553" fmla="*/ 1777060 h 5441486"/>
              <a:gd name="connsiteX554" fmla="*/ 4521957 w 5092081"/>
              <a:gd name="connsiteY554" fmla="*/ 1736550 h 5441486"/>
              <a:gd name="connsiteX555" fmla="*/ 4544161 w 5092081"/>
              <a:gd name="connsiteY555" fmla="*/ 1759498 h 5441486"/>
              <a:gd name="connsiteX556" fmla="*/ 4601707 w 5092081"/>
              <a:gd name="connsiteY556" fmla="*/ 1786969 h 5441486"/>
              <a:gd name="connsiteX557" fmla="*/ 4521957 w 5092081"/>
              <a:gd name="connsiteY557" fmla="*/ 1736550 h 5441486"/>
              <a:gd name="connsiteX558" fmla="*/ 294945 w 5092081"/>
              <a:gd name="connsiteY558" fmla="*/ 1713543 h 5441486"/>
              <a:gd name="connsiteX559" fmla="*/ 306115 w 5092081"/>
              <a:gd name="connsiteY559" fmla="*/ 1717338 h 5441486"/>
              <a:gd name="connsiteX560" fmla="*/ 314914 w 5092081"/>
              <a:gd name="connsiteY560" fmla="*/ 1720150 h 5441486"/>
              <a:gd name="connsiteX561" fmla="*/ 313436 w 5092081"/>
              <a:gd name="connsiteY561" fmla="*/ 1720306 h 5441486"/>
              <a:gd name="connsiteX562" fmla="*/ 294945 w 5092081"/>
              <a:gd name="connsiteY562" fmla="*/ 1713543 h 5441486"/>
              <a:gd name="connsiteX563" fmla="*/ 4128636 w 5092081"/>
              <a:gd name="connsiteY563" fmla="*/ 1707033 h 5441486"/>
              <a:gd name="connsiteX564" fmla="*/ 4188096 w 5092081"/>
              <a:gd name="connsiteY564" fmla="*/ 1730576 h 5441486"/>
              <a:gd name="connsiteX565" fmla="*/ 4292199 w 5092081"/>
              <a:gd name="connsiteY565" fmla="*/ 1780219 h 5441486"/>
              <a:gd name="connsiteX566" fmla="*/ 4246635 w 5092081"/>
              <a:gd name="connsiteY566" fmla="*/ 1754021 h 5441486"/>
              <a:gd name="connsiteX567" fmla="*/ 4188096 w 5092081"/>
              <a:gd name="connsiteY567" fmla="*/ 1730576 h 5441486"/>
              <a:gd name="connsiteX568" fmla="*/ 4128636 w 5092081"/>
              <a:gd name="connsiteY568" fmla="*/ 1707033 h 5441486"/>
              <a:gd name="connsiteX569" fmla="*/ 320174 w 5092081"/>
              <a:gd name="connsiteY569" fmla="*/ 1701335 h 5441486"/>
              <a:gd name="connsiteX570" fmla="*/ 320185 w 5092081"/>
              <a:gd name="connsiteY570" fmla="*/ 1701386 h 5441486"/>
              <a:gd name="connsiteX571" fmla="*/ 300570 w 5092081"/>
              <a:gd name="connsiteY571" fmla="*/ 1705428 h 5441486"/>
              <a:gd name="connsiteX572" fmla="*/ 308822 w 5092081"/>
              <a:gd name="connsiteY572" fmla="*/ 1703719 h 5441486"/>
              <a:gd name="connsiteX573" fmla="*/ 4092147 w 5092081"/>
              <a:gd name="connsiteY573" fmla="*/ 1690066 h 5441486"/>
              <a:gd name="connsiteX574" fmla="*/ 4078339 w 5092081"/>
              <a:gd name="connsiteY574" fmla="*/ 1692666 h 5441486"/>
              <a:gd name="connsiteX575" fmla="*/ 4079929 w 5092081"/>
              <a:gd name="connsiteY575" fmla="*/ 1693588 h 5441486"/>
              <a:gd name="connsiteX576" fmla="*/ 4092147 w 5092081"/>
              <a:gd name="connsiteY576" fmla="*/ 1690066 h 5441486"/>
              <a:gd name="connsiteX577" fmla="*/ 4710217 w 5092081"/>
              <a:gd name="connsiteY577" fmla="*/ 1685638 h 5441486"/>
              <a:gd name="connsiteX578" fmla="*/ 4708513 w 5092081"/>
              <a:gd name="connsiteY578" fmla="*/ 1687445 h 5441486"/>
              <a:gd name="connsiteX579" fmla="*/ 4734935 w 5092081"/>
              <a:gd name="connsiteY579" fmla="*/ 1699209 h 5441486"/>
              <a:gd name="connsiteX580" fmla="*/ 4710217 w 5092081"/>
              <a:gd name="connsiteY580" fmla="*/ 1685638 h 5441486"/>
              <a:gd name="connsiteX581" fmla="*/ 4686821 w 5092081"/>
              <a:gd name="connsiteY581" fmla="*/ 1660603 h 5441486"/>
              <a:gd name="connsiteX582" fmla="*/ 4685067 w 5092081"/>
              <a:gd name="connsiteY582" fmla="*/ 1663601 h 5441486"/>
              <a:gd name="connsiteX583" fmla="*/ 4707116 w 5092081"/>
              <a:gd name="connsiteY583" fmla="*/ 1670079 h 5441486"/>
              <a:gd name="connsiteX584" fmla="*/ 4686821 w 5092081"/>
              <a:gd name="connsiteY584" fmla="*/ 1660603 h 5441486"/>
              <a:gd name="connsiteX585" fmla="*/ 4069878 w 5092081"/>
              <a:gd name="connsiteY585" fmla="*/ 1615381 h 5441486"/>
              <a:gd name="connsiteX586" fmla="*/ 4085475 w 5092081"/>
              <a:gd name="connsiteY586" fmla="*/ 1621173 h 5441486"/>
              <a:gd name="connsiteX587" fmla="*/ 4107525 w 5092081"/>
              <a:gd name="connsiteY587" fmla="*/ 1627650 h 5441486"/>
              <a:gd name="connsiteX588" fmla="*/ 4085475 w 5092081"/>
              <a:gd name="connsiteY588" fmla="*/ 1621173 h 5441486"/>
              <a:gd name="connsiteX589" fmla="*/ 4069878 w 5092081"/>
              <a:gd name="connsiteY589" fmla="*/ 1615381 h 5441486"/>
              <a:gd name="connsiteX590" fmla="*/ 3835484 w 5092081"/>
              <a:gd name="connsiteY590" fmla="*/ 1578817 h 5441486"/>
              <a:gd name="connsiteX591" fmla="*/ 3833302 w 5092081"/>
              <a:gd name="connsiteY591" fmla="*/ 1578939 h 5441486"/>
              <a:gd name="connsiteX592" fmla="*/ 3831386 w 5092081"/>
              <a:gd name="connsiteY592" fmla="*/ 1579045 h 5441486"/>
              <a:gd name="connsiteX593" fmla="*/ 3831909 w 5092081"/>
              <a:gd name="connsiteY593" fmla="*/ 1579016 h 5441486"/>
              <a:gd name="connsiteX594" fmla="*/ 3837020 w 5092081"/>
              <a:gd name="connsiteY594" fmla="*/ 1578731 h 5441486"/>
              <a:gd name="connsiteX595" fmla="*/ 3835914 w 5092081"/>
              <a:gd name="connsiteY595" fmla="*/ 1578793 h 5441486"/>
              <a:gd name="connsiteX596" fmla="*/ 3835484 w 5092081"/>
              <a:gd name="connsiteY596" fmla="*/ 1578817 h 5441486"/>
              <a:gd name="connsiteX597" fmla="*/ 3844450 w 5092081"/>
              <a:gd name="connsiteY597" fmla="*/ 1578317 h 5441486"/>
              <a:gd name="connsiteX598" fmla="*/ 3840270 w 5092081"/>
              <a:gd name="connsiteY598" fmla="*/ 1578550 h 5441486"/>
              <a:gd name="connsiteX599" fmla="*/ 3837020 w 5092081"/>
              <a:gd name="connsiteY599" fmla="*/ 1578731 h 5441486"/>
              <a:gd name="connsiteX600" fmla="*/ 3844450 w 5092081"/>
              <a:gd name="connsiteY600" fmla="*/ 1578317 h 5441486"/>
              <a:gd name="connsiteX601" fmla="*/ 3865413 w 5092081"/>
              <a:gd name="connsiteY601" fmla="*/ 1585367 h 5441486"/>
              <a:gd name="connsiteX602" fmla="*/ 3843293 w 5092081"/>
              <a:gd name="connsiteY602" fmla="*/ 1583014 h 5441486"/>
              <a:gd name="connsiteX603" fmla="*/ 303793 w 5092081"/>
              <a:gd name="connsiteY603" fmla="*/ 1568919 h 5441486"/>
              <a:gd name="connsiteX604" fmla="*/ 304074 w 5092081"/>
              <a:gd name="connsiteY604" fmla="*/ 1569879 h 5441486"/>
              <a:gd name="connsiteX605" fmla="*/ 293414 w 5092081"/>
              <a:gd name="connsiteY605" fmla="*/ 1571352 h 5441486"/>
              <a:gd name="connsiteX606" fmla="*/ 297990 w 5092081"/>
              <a:gd name="connsiteY606" fmla="*/ 1570280 h 5441486"/>
              <a:gd name="connsiteX607" fmla="*/ 3905561 w 5092081"/>
              <a:gd name="connsiteY607" fmla="*/ 1568287 h 5441486"/>
              <a:gd name="connsiteX608" fmla="*/ 3933140 w 5092081"/>
              <a:gd name="connsiteY608" fmla="*/ 1575353 h 5441486"/>
              <a:gd name="connsiteX609" fmla="*/ 3981847 w 5092081"/>
              <a:gd name="connsiteY609" fmla="*/ 1588799 h 5441486"/>
              <a:gd name="connsiteX610" fmla="*/ 3933140 w 5092081"/>
              <a:gd name="connsiteY610" fmla="*/ 1575353 h 5441486"/>
              <a:gd name="connsiteX611" fmla="*/ 3905561 w 5092081"/>
              <a:gd name="connsiteY611" fmla="*/ 1568287 h 5441486"/>
              <a:gd name="connsiteX612" fmla="*/ 3817863 w 5092081"/>
              <a:gd name="connsiteY612" fmla="*/ 1567224 h 5441486"/>
              <a:gd name="connsiteX613" fmla="*/ 3799359 w 5092081"/>
              <a:gd name="connsiteY613" fmla="*/ 1569388 h 5441486"/>
              <a:gd name="connsiteX614" fmla="*/ 3799011 w 5092081"/>
              <a:gd name="connsiteY614" fmla="*/ 1568705 h 5441486"/>
              <a:gd name="connsiteX615" fmla="*/ 3817863 w 5092081"/>
              <a:gd name="connsiteY615" fmla="*/ 1567224 h 5441486"/>
              <a:gd name="connsiteX616" fmla="*/ 3801932 w 5092081"/>
              <a:gd name="connsiteY616" fmla="*/ 1535914 h 5441486"/>
              <a:gd name="connsiteX617" fmla="*/ 3778543 w 5092081"/>
              <a:gd name="connsiteY617" fmla="*/ 1536913 h 5441486"/>
              <a:gd name="connsiteX618" fmla="*/ 3777898 w 5092081"/>
              <a:gd name="connsiteY618" fmla="*/ 1537490 h 5441486"/>
              <a:gd name="connsiteX619" fmla="*/ 3801932 w 5092081"/>
              <a:gd name="connsiteY619" fmla="*/ 1535914 h 5441486"/>
              <a:gd name="connsiteX620" fmla="*/ 4438543 w 5092081"/>
              <a:gd name="connsiteY620" fmla="*/ 1521241 h 5441486"/>
              <a:gd name="connsiteX621" fmla="*/ 4490045 w 5092081"/>
              <a:gd name="connsiteY621" fmla="*/ 1549189 h 5441486"/>
              <a:gd name="connsiteX622" fmla="*/ 4459086 w 5092081"/>
              <a:gd name="connsiteY622" fmla="*/ 1532810 h 5441486"/>
              <a:gd name="connsiteX623" fmla="*/ 4438543 w 5092081"/>
              <a:gd name="connsiteY623" fmla="*/ 1521241 h 5441486"/>
              <a:gd name="connsiteX624" fmla="*/ 3746939 w 5092081"/>
              <a:gd name="connsiteY624" fmla="*/ 1521111 h 5441486"/>
              <a:gd name="connsiteX625" fmla="*/ 3722741 w 5092081"/>
              <a:gd name="connsiteY625" fmla="*/ 1523358 h 5441486"/>
              <a:gd name="connsiteX626" fmla="*/ 3746939 w 5092081"/>
              <a:gd name="connsiteY626" fmla="*/ 1521111 h 5441486"/>
              <a:gd name="connsiteX627" fmla="*/ 3707379 w 5092081"/>
              <a:gd name="connsiteY627" fmla="*/ 1512771 h 5441486"/>
              <a:gd name="connsiteX628" fmla="*/ 3695327 w 5092081"/>
              <a:gd name="connsiteY628" fmla="*/ 1515621 h 5441486"/>
              <a:gd name="connsiteX629" fmla="*/ 3707379 w 5092081"/>
              <a:gd name="connsiteY629" fmla="*/ 1512771 h 5441486"/>
              <a:gd name="connsiteX630" fmla="*/ 3395833 w 5092081"/>
              <a:gd name="connsiteY630" fmla="*/ 1445195 h 5441486"/>
              <a:gd name="connsiteX631" fmla="*/ 3383616 w 5092081"/>
              <a:gd name="connsiteY631" fmla="*/ 1448716 h 5441486"/>
              <a:gd name="connsiteX632" fmla="*/ 3395833 w 5092081"/>
              <a:gd name="connsiteY632" fmla="*/ 1445195 h 5441486"/>
              <a:gd name="connsiteX633" fmla="*/ 3328252 w 5092081"/>
              <a:gd name="connsiteY633" fmla="*/ 1436820 h 5441486"/>
              <a:gd name="connsiteX634" fmla="*/ 3327631 w 5092081"/>
              <a:gd name="connsiteY634" fmla="*/ 1437940 h 5441486"/>
              <a:gd name="connsiteX635" fmla="*/ 3345142 w 5092081"/>
              <a:gd name="connsiteY635" fmla="*/ 1439803 h 5441486"/>
              <a:gd name="connsiteX636" fmla="*/ 3328252 w 5092081"/>
              <a:gd name="connsiteY636" fmla="*/ 1436820 h 5441486"/>
              <a:gd name="connsiteX637" fmla="*/ 3181903 w 5092081"/>
              <a:gd name="connsiteY637" fmla="*/ 1406329 h 5441486"/>
              <a:gd name="connsiteX638" fmla="*/ 3221852 w 5092081"/>
              <a:gd name="connsiteY638" fmla="*/ 1414291 h 5441486"/>
              <a:gd name="connsiteX639" fmla="*/ 3278003 w 5092081"/>
              <a:gd name="connsiteY639" fmla="*/ 1424396 h 5441486"/>
              <a:gd name="connsiteX640" fmla="*/ 3181903 w 5092081"/>
              <a:gd name="connsiteY640" fmla="*/ 1406329 h 5441486"/>
              <a:gd name="connsiteX641" fmla="*/ 2340634 w 5092081"/>
              <a:gd name="connsiteY641" fmla="*/ 1398773 h 5441486"/>
              <a:gd name="connsiteX642" fmla="*/ 2334334 w 5092081"/>
              <a:gd name="connsiteY642" fmla="*/ 1399767 h 5441486"/>
              <a:gd name="connsiteX643" fmla="*/ 2390294 w 5092081"/>
              <a:gd name="connsiteY643" fmla="*/ 1411240 h 5441486"/>
              <a:gd name="connsiteX644" fmla="*/ 3942419 w 5092081"/>
              <a:gd name="connsiteY644" fmla="*/ 1725794 h 5441486"/>
              <a:gd name="connsiteX645" fmla="*/ 4314801 w 5092081"/>
              <a:gd name="connsiteY645" fmla="*/ 1880422 h 5441486"/>
              <a:gd name="connsiteX646" fmla="*/ 4398770 w 5092081"/>
              <a:gd name="connsiteY646" fmla="*/ 1919658 h 5441486"/>
              <a:gd name="connsiteX647" fmla="*/ 4314801 w 5092081"/>
              <a:gd name="connsiteY647" fmla="*/ 1880422 h 5441486"/>
              <a:gd name="connsiteX648" fmla="*/ 3942419 w 5092081"/>
              <a:gd name="connsiteY648" fmla="*/ 1725794 h 5441486"/>
              <a:gd name="connsiteX649" fmla="*/ 3570774 w 5092081"/>
              <a:gd name="connsiteY649" fmla="*/ 1618078 h 5441486"/>
              <a:gd name="connsiteX650" fmla="*/ 2544210 w 5092081"/>
              <a:gd name="connsiteY650" fmla="*/ 1427612 h 5441486"/>
              <a:gd name="connsiteX651" fmla="*/ 2358343 w 5092081"/>
              <a:gd name="connsiteY651" fmla="*/ 1398888 h 5441486"/>
              <a:gd name="connsiteX652" fmla="*/ 2340634 w 5092081"/>
              <a:gd name="connsiteY652" fmla="*/ 1398773 h 5441486"/>
              <a:gd name="connsiteX653" fmla="*/ 3160679 w 5092081"/>
              <a:gd name="connsiteY653" fmla="*/ 1398422 h 5441486"/>
              <a:gd name="connsiteX654" fmla="*/ 3120541 w 5092081"/>
              <a:gd name="connsiteY654" fmla="*/ 1399382 h 5441486"/>
              <a:gd name="connsiteX655" fmla="*/ 3172389 w 5092081"/>
              <a:gd name="connsiteY655" fmla="*/ 1400076 h 5441486"/>
              <a:gd name="connsiteX656" fmla="*/ 3160679 w 5092081"/>
              <a:gd name="connsiteY656" fmla="*/ 1398422 h 5441486"/>
              <a:gd name="connsiteX657" fmla="*/ 2443907 w 5092081"/>
              <a:gd name="connsiteY657" fmla="*/ 1335673 h 5441486"/>
              <a:gd name="connsiteX658" fmla="*/ 2437386 w 5092081"/>
              <a:gd name="connsiteY658" fmla="*/ 1339112 h 5441486"/>
              <a:gd name="connsiteX659" fmla="*/ 2400136 w 5092081"/>
              <a:gd name="connsiteY659" fmla="*/ 1349699 h 5441486"/>
              <a:gd name="connsiteX660" fmla="*/ 2385185 w 5092081"/>
              <a:gd name="connsiteY660" fmla="*/ 1359042 h 5441486"/>
              <a:gd name="connsiteX661" fmla="*/ 2411607 w 5092081"/>
              <a:gd name="connsiteY661" fmla="*/ 1370806 h 5441486"/>
              <a:gd name="connsiteX662" fmla="*/ 2613001 w 5092081"/>
              <a:gd name="connsiteY662" fmla="*/ 1409447 h 5441486"/>
              <a:gd name="connsiteX663" fmla="*/ 3632050 w 5092081"/>
              <a:gd name="connsiteY663" fmla="*/ 1607378 h 5441486"/>
              <a:gd name="connsiteX664" fmla="*/ 3776302 w 5092081"/>
              <a:gd name="connsiteY664" fmla="*/ 1639940 h 5441486"/>
              <a:gd name="connsiteX665" fmla="*/ 3807023 w 5092081"/>
              <a:gd name="connsiteY665" fmla="*/ 1634255 h 5441486"/>
              <a:gd name="connsiteX666" fmla="*/ 3884065 w 5092081"/>
              <a:gd name="connsiteY666" fmla="*/ 1655535 h 5441486"/>
              <a:gd name="connsiteX667" fmla="*/ 3967795 w 5092081"/>
              <a:gd name="connsiteY667" fmla="*/ 1672707 h 5441486"/>
              <a:gd name="connsiteX668" fmla="*/ 4261574 w 5092081"/>
              <a:gd name="connsiteY668" fmla="*/ 1789358 h 5441486"/>
              <a:gd name="connsiteX669" fmla="*/ 4458650 w 5092081"/>
              <a:gd name="connsiteY669" fmla="*/ 1891591 h 5441486"/>
              <a:gd name="connsiteX670" fmla="*/ 4514213 w 5092081"/>
              <a:gd name="connsiteY670" fmla="*/ 1927117 h 5441486"/>
              <a:gd name="connsiteX671" fmla="*/ 4348683 w 5092081"/>
              <a:gd name="connsiteY671" fmla="*/ 1815842 h 5441486"/>
              <a:gd name="connsiteX672" fmla="*/ 3783577 w 5092081"/>
              <a:gd name="connsiteY672" fmla="*/ 1610410 h 5441486"/>
              <a:gd name="connsiteX673" fmla="*/ 3656907 w 5092081"/>
              <a:gd name="connsiteY673" fmla="*/ 1575586 h 5441486"/>
              <a:gd name="connsiteX674" fmla="*/ 3621411 w 5092081"/>
              <a:gd name="connsiteY674" fmla="*/ 1554592 h 5441486"/>
              <a:gd name="connsiteX675" fmla="*/ 3337278 w 5092081"/>
              <a:gd name="connsiteY675" fmla="*/ 1494753 h 5441486"/>
              <a:gd name="connsiteX676" fmla="*/ 2443907 w 5092081"/>
              <a:gd name="connsiteY676" fmla="*/ 1335673 h 5441486"/>
              <a:gd name="connsiteX677" fmla="*/ 2532440 w 5092081"/>
              <a:gd name="connsiteY677" fmla="*/ 1319672 h 5441486"/>
              <a:gd name="connsiteX678" fmla="*/ 2557789 w 5092081"/>
              <a:gd name="connsiteY678" fmla="*/ 1326437 h 5441486"/>
              <a:gd name="connsiteX679" fmla="*/ 2783216 w 5092081"/>
              <a:gd name="connsiteY679" fmla="*/ 1363501 h 5441486"/>
              <a:gd name="connsiteX680" fmla="*/ 3843293 w 5092081"/>
              <a:gd name="connsiteY680" fmla="*/ 1583014 h 5441486"/>
              <a:gd name="connsiteX681" fmla="*/ 3865413 w 5092081"/>
              <a:gd name="connsiteY681" fmla="*/ 1585367 h 5441486"/>
              <a:gd name="connsiteX682" fmla="*/ 3887461 w 5092081"/>
              <a:gd name="connsiteY682" fmla="*/ 1591845 h 5441486"/>
              <a:gd name="connsiteX683" fmla="*/ 4164318 w 5092081"/>
              <a:gd name="connsiteY683" fmla="*/ 1681214 h 5441486"/>
              <a:gd name="connsiteX684" fmla="*/ 4199341 w 5092081"/>
              <a:gd name="connsiteY684" fmla="*/ 1684939 h 5441486"/>
              <a:gd name="connsiteX685" fmla="*/ 4112301 w 5092081"/>
              <a:gd name="connsiteY685" fmla="*/ 1654330 h 5441486"/>
              <a:gd name="connsiteX686" fmla="*/ 2631520 w 5092081"/>
              <a:gd name="connsiteY686" fmla="*/ 1334279 h 5441486"/>
              <a:gd name="connsiteX687" fmla="*/ 2532440 w 5092081"/>
              <a:gd name="connsiteY687" fmla="*/ 1319672 h 5441486"/>
              <a:gd name="connsiteX688" fmla="*/ 2583402 w 5092081"/>
              <a:gd name="connsiteY688" fmla="*/ 1307996 h 5441486"/>
              <a:gd name="connsiteX689" fmla="*/ 2579708 w 5092081"/>
              <a:gd name="connsiteY689" fmla="*/ 1308128 h 5441486"/>
              <a:gd name="connsiteX690" fmla="*/ 2634661 w 5092081"/>
              <a:gd name="connsiteY690" fmla="*/ 1321528 h 5441486"/>
              <a:gd name="connsiteX691" fmla="*/ 2802948 w 5092081"/>
              <a:gd name="connsiteY691" fmla="*/ 1352514 h 5441486"/>
              <a:gd name="connsiteX692" fmla="*/ 3053567 w 5092081"/>
              <a:gd name="connsiteY692" fmla="*/ 1383305 h 5441486"/>
              <a:gd name="connsiteX693" fmla="*/ 3087668 w 5092081"/>
              <a:gd name="connsiteY693" fmla="*/ 1386932 h 5441486"/>
              <a:gd name="connsiteX694" fmla="*/ 3053567 w 5092081"/>
              <a:gd name="connsiteY694" fmla="*/ 1383305 h 5441486"/>
              <a:gd name="connsiteX695" fmla="*/ 2692797 w 5092081"/>
              <a:gd name="connsiteY695" fmla="*/ 1323579 h 5441486"/>
              <a:gd name="connsiteX696" fmla="*/ 2597015 w 5092081"/>
              <a:gd name="connsiteY696" fmla="*/ 1309259 h 5441486"/>
              <a:gd name="connsiteX697" fmla="*/ 2583402 w 5092081"/>
              <a:gd name="connsiteY697" fmla="*/ 1307996 h 5441486"/>
              <a:gd name="connsiteX698" fmla="*/ 2771305 w 5092081"/>
              <a:gd name="connsiteY698" fmla="*/ 1252414 h 5441486"/>
              <a:gd name="connsiteX699" fmla="*/ 2738730 w 5092081"/>
              <a:gd name="connsiteY699" fmla="*/ 1256149 h 5441486"/>
              <a:gd name="connsiteX700" fmla="*/ 2814780 w 5092081"/>
              <a:gd name="connsiteY700" fmla="*/ 1281457 h 5441486"/>
              <a:gd name="connsiteX701" fmla="*/ 3421042 w 5092081"/>
              <a:gd name="connsiteY701" fmla="*/ 1392778 h 5441486"/>
              <a:gd name="connsiteX702" fmla="*/ 3992687 w 5092081"/>
              <a:gd name="connsiteY702" fmla="*/ 1521768 h 5441486"/>
              <a:gd name="connsiteX703" fmla="*/ 4173357 w 5092081"/>
              <a:gd name="connsiteY703" fmla="*/ 1575423 h 5441486"/>
              <a:gd name="connsiteX704" fmla="*/ 4370196 w 5092081"/>
              <a:gd name="connsiteY704" fmla="*/ 1655591 h 5441486"/>
              <a:gd name="connsiteX705" fmla="*/ 4345593 w 5092081"/>
              <a:gd name="connsiteY705" fmla="*/ 1636444 h 5441486"/>
              <a:gd name="connsiteX706" fmla="*/ 4173357 w 5092081"/>
              <a:gd name="connsiteY706" fmla="*/ 1575423 h 5441486"/>
              <a:gd name="connsiteX707" fmla="*/ 2903636 w 5092081"/>
              <a:gd name="connsiteY707" fmla="*/ 1277822 h 5441486"/>
              <a:gd name="connsiteX708" fmla="*/ 2771305 w 5092081"/>
              <a:gd name="connsiteY708" fmla="*/ 1252414 h 5441486"/>
              <a:gd name="connsiteX709" fmla="*/ 2983813 w 5092081"/>
              <a:gd name="connsiteY709" fmla="*/ 1199350 h 5441486"/>
              <a:gd name="connsiteX710" fmla="*/ 2974969 w 5092081"/>
              <a:gd name="connsiteY710" fmla="*/ 1201170 h 5441486"/>
              <a:gd name="connsiteX711" fmla="*/ 2974760 w 5092081"/>
              <a:gd name="connsiteY711" fmla="*/ 1204118 h 5441486"/>
              <a:gd name="connsiteX712" fmla="*/ 2993263 w 5092081"/>
              <a:gd name="connsiteY712" fmla="*/ 1201953 h 5441486"/>
              <a:gd name="connsiteX713" fmla="*/ 2983813 w 5092081"/>
              <a:gd name="connsiteY713" fmla="*/ 1199350 h 5441486"/>
              <a:gd name="connsiteX714" fmla="*/ 1052064 w 5092081"/>
              <a:gd name="connsiteY714" fmla="*/ 1165235 h 5441486"/>
              <a:gd name="connsiteX715" fmla="*/ 995528 w 5092081"/>
              <a:gd name="connsiteY715" fmla="*/ 1181785 h 5441486"/>
              <a:gd name="connsiteX716" fmla="*/ 988342 w 5092081"/>
              <a:gd name="connsiteY716" fmla="*/ 1183294 h 5441486"/>
              <a:gd name="connsiteX717" fmla="*/ 951539 w 5092081"/>
              <a:gd name="connsiteY717" fmla="*/ 1190774 h 5441486"/>
              <a:gd name="connsiteX718" fmla="*/ 973448 w 5092081"/>
              <a:gd name="connsiteY718" fmla="*/ 1185165 h 5441486"/>
              <a:gd name="connsiteX719" fmla="*/ 1041850 w 5092081"/>
              <a:gd name="connsiteY719" fmla="*/ 1167785 h 5441486"/>
              <a:gd name="connsiteX720" fmla="*/ 3044319 w 5092081"/>
              <a:gd name="connsiteY720" fmla="*/ 1153926 h 5441486"/>
              <a:gd name="connsiteX721" fmla="*/ 3023468 w 5092081"/>
              <a:gd name="connsiteY721" fmla="*/ 1155654 h 5441486"/>
              <a:gd name="connsiteX722" fmla="*/ 3012591 w 5092081"/>
              <a:gd name="connsiteY722" fmla="*/ 1169573 h 5441486"/>
              <a:gd name="connsiteX723" fmla="*/ 3190944 w 5092081"/>
              <a:gd name="connsiteY723" fmla="*/ 1205763 h 5441486"/>
              <a:gd name="connsiteX724" fmla="*/ 3643362 w 5092081"/>
              <a:gd name="connsiteY724" fmla="*/ 1296588 h 5441486"/>
              <a:gd name="connsiteX725" fmla="*/ 4063003 w 5092081"/>
              <a:gd name="connsiteY725" fmla="*/ 1405277 h 5441486"/>
              <a:gd name="connsiteX726" fmla="*/ 4494513 w 5092081"/>
              <a:gd name="connsiteY726" fmla="*/ 1557929 h 5441486"/>
              <a:gd name="connsiteX727" fmla="*/ 4490045 w 5092081"/>
              <a:gd name="connsiteY727" fmla="*/ 1549189 h 5441486"/>
              <a:gd name="connsiteX728" fmla="*/ 4644111 w 5092081"/>
              <a:gd name="connsiteY728" fmla="*/ 1637893 h 5441486"/>
              <a:gd name="connsiteX729" fmla="*/ 4241357 w 5092081"/>
              <a:gd name="connsiteY729" fmla="*/ 1441467 h 5441486"/>
              <a:gd name="connsiteX730" fmla="*/ 3107803 w 5092081"/>
              <a:gd name="connsiteY730" fmla="*/ 1163171 h 5441486"/>
              <a:gd name="connsiteX731" fmla="*/ 3044319 w 5092081"/>
              <a:gd name="connsiteY731" fmla="*/ 1153926 h 5441486"/>
              <a:gd name="connsiteX732" fmla="*/ 3079544 w 5092081"/>
              <a:gd name="connsiteY732" fmla="*/ 1140574 h 5441486"/>
              <a:gd name="connsiteX733" fmla="*/ 3077836 w 5092081"/>
              <a:gd name="connsiteY733" fmla="*/ 1142766 h 5441486"/>
              <a:gd name="connsiteX734" fmla="*/ 3223246 w 5092081"/>
              <a:gd name="connsiteY734" fmla="*/ 1170630 h 5441486"/>
              <a:gd name="connsiteX735" fmla="*/ 3902487 w 5092081"/>
              <a:gd name="connsiteY735" fmla="*/ 1315886 h 5441486"/>
              <a:gd name="connsiteX736" fmla="*/ 4148383 w 5092081"/>
              <a:gd name="connsiteY736" fmla="*/ 1388876 h 5441486"/>
              <a:gd name="connsiteX737" fmla="*/ 4156819 w 5092081"/>
              <a:gd name="connsiteY737" fmla="*/ 1381508 h 5441486"/>
              <a:gd name="connsiteX738" fmla="*/ 4297103 w 5092081"/>
              <a:gd name="connsiteY738" fmla="*/ 1430178 h 5441486"/>
              <a:gd name="connsiteX739" fmla="*/ 4436229 w 5092081"/>
              <a:gd name="connsiteY739" fmla="*/ 1483546 h 5441486"/>
              <a:gd name="connsiteX740" fmla="*/ 3158020 w 5092081"/>
              <a:gd name="connsiteY740" fmla="*/ 1151295 h 5441486"/>
              <a:gd name="connsiteX741" fmla="*/ 3079544 w 5092081"/>
              <a:gd name="connsiteY741" fmla="*/ 1140574 h 5441486"/>
              <a:gd name="connsiteX742" fmla="*/ 1477997 w 5092081"/>
              <a:gd name="connsiteY742" fmla="*/ 1044906 h 5441486"/>
              <a:gd name="connsiteX743" fmla="*/ 1353645 w 5092081"/>
              <a:gd name="connsiteY743" fmla="*/ 1089611 h 5441486"/>
              <a:gd name="connsiteX744" fmla="*/ 1340404 w 5092081"/>
              <a:gd name="connsiteY744" fmla="*/ 1094642 h 5441486"/>
              <a:gd name="connsiteX745" fmla="*/ 1295800 w 5092081"/>
              <a:gd name="connsiteY745" fmla="*/ 1108631 h 5441486"/>
              <a:gd name="connsiteX746" fmla="*/ 1103500 w 5092081"/>
              <a:gd name="connsiteY746" fmla="*/ 1166752 h 5441486"/>
              <a:gd name="connsiteX747" fmla="*/ 979396 w 5092081"/>
              <a:gd name="connsiteY747" fmla="*/ 1203508 h 5441486"/>
              <a:gd name="connsiteX748" fmla="*/ 841475 w 5092081"/>
              <a:gd name="connsiteY748" fmla="*/ 1240569 h 5441486"/>
              <a:gd name="connsiteX749" fmla="*/ 454750 w 5092081"/>
              <a:gd name="connsiteY749" fmla="*/ 1342340 h 5441486"/>
              <a:gd name="connsiteX750" fmla="*/ 964222 w 5092081"/>
              <a:gd name="connsiteY750" fmla="*/ 1190949 h 5441486"/>
              <a:gd name="connsiteX751" fmla="*/ 995528 w 5092081"/>
              <a:gd name="connsiteY751" fmla="*/ 1181785 h 5441486"/>
              <a:gd name="connsiteX752" fmla="*/ 1089313 w 5092081"/>
              <a:gd name="connsiteY752" fmla="*/ 1162084 h 5441486"/>
              <a:gd name="connsiteX753" fmla="*/ 1184441 w 5092081"/>
              <a:gd name="connsiteY753" fmla="*/ 1135050 h 5441486"/>
              <a:gd name="connsiteX754" fmla="*/ 1099794 w 5092081"/>
              <a:gd name="connsiteY754" fmla="*/ 1153312 h 5441486"/>
              <a:gd name="connsiteX755" fmla="*/ 1052064 w 5092081"/>
              <a:gd name="connsiteY755" fmla="*/ 1165235 h 5441486"/>
              <a:gd name="connsiteX756" fmla="*/ 1151115 w 5092081"/>
              <a:gd name="connsiteY756" fmla="*/ 1136239 h 5441486"/>
              <a:gd name="connsiteX757" fmla="*/ 1477997 w 5092081"/>
              <a:gd name="connsiteY757" fmla="*/ 1044906 h 5441486"/>
              <a:gd name="connsiteX758" fmla="*/ 3394892 w 5092081"/>
              <a:gd name="connsiteY758" fmla="*/ 1022905 h 5441486"/>
              <a:gd name="connsiteX759" fmla="*/ 3524186 w 5092081"/>
              <a:gd name="connsiteY759" fmla="*/ 1066273 h 5441486"/>
              <a:gd name="connsiteX760" fmla="*/ 3686942 w 5092081"/>
              <a:gd name="connsiteY760" fmla="*/ 1096671 h 5441486"/>
              <a:gd name="connsiteX761" fmla="*/ 4032683 w 5092081"/>
              <a:gd name="connsiteY761" fmla="*/ 1171328 h 5441486"/>
              <a:gd name="connsiteX762" fmla="*/ 4617759 w 5092081"/>
              <a:gd name="connsiteY762" fmla="*/ 1387838 h 5441486"/>
              <a:gd name="connsiteX763" fmla="*/ 4651790 w 5092081"/>
              <a:gd name="connsiteY763" fmla="*/ 1395590 h 5441486"/>
              <a:gd name="connsiteX764" fmla="*/ 4509353 w 5092081"/>
              <a:gd name="connsiteY764" fmla="*/ 1328784 h 5441486"/>
              <a:gd name="connsiteX765" fmla="*/ 4032683 w 5092081"/>
              <a:gd name="connsiteY765" fmla="*/ 1171328 h 5441486"/>
              <a:gd name="connsiteX766" fmla="*/ 3550369 w 5092081"/>
              <a:gd name="connsiteY766" fmla="*/ 1055972 h 5441486"/>
              <a:gd name="connsiteX767" fmla="*/ 3394892 w 5092081"/>
              <a:gd name="connsiteY767" fmla="*/ 1022905 h 5441486"/>
              <a:gd name="connsiteX768" fmla="*/ 1525993 w 5092081"/>
              <a:gd name="connsiteY768" fmla="*/ 976097 h 5441486"/>
              <a:gd name="connsiteX769" fmla="*/ 1517214 w 5092081"/>
              <a:gd name="connsiteY769" fmla="*/ 977924 h 5441486"/>
              <a:gd name="connsiteX770" fmla="*/ 1517408 w 5092081"/>
              <a:gd name="connsiteY770" fmla="*/ 980915 h 5441486"/>
              <a:gd name="connsiteX771" fmla="*/ 1534990 w 5092081"/>
              <a:gd name="connsiteY771" fmla="*/ 978652 h 5441486"/>
              <a:gd name="connsiteX772" fmla="*/ 1525993 w 5092081"/>
              <a:gd name="connsiteY772" fmla="*/ 976097 h 5441486"/>
              <a:gd name="connsiteX773" fmla="*/ 3638452 w 5092081"/>
              <a:gd name="connsiteY773" fmla="*/ 890405 h 5441486"/>
              <a:gd name="connsiteX774" fmla="*/ 3631931 w 5092081"/>
              <a:gd name="connsiteY774" fmla="*/ 893844 h 5441486"/>
              <a:gd name="connsiteX775" fmla="*/ 3633118 w 5092081"/>
              <a:gd name="connsiteY775" fmla="*/ 891903 h 5441486"/>
              <a:gd name="connsiteX776" fmla="*/ 3638452 w 5092081"/>
              <a:gd name="connsiteY776" fmla="*/ 890405 h 5441486"/>
              <a:gd name="connsiteX777" fmla="*/ 3670992 w 5092081"/>
              <a:gd name="connsiteY777" fmla="*/ 877337 h 5441486"/>
              <a:gd name="connsiteX778" fmla="*/ 3638452 w 5092081"/>
              <a:gd name="connsiteY778" fmla="*/ 890405 h 5441486"/>
              <a:gd name="connsiteX779" fmla="*/ 3660215 w 5092081"/>
              <a:gd name="connsiteY779" fmla="*/ 878192 h 5441486"/>
              <a:gd name="connsiteX780" fmla="*/ 3670992 w 5092081"/>
              <a:gd name="connsiteY780" fmla="*/ 877337 h 5441486"/>
              <a:gd name="connsiteX781" fmla="*/ 3677679 w 5092081"/>
              <a:gd name="connsiteY781" fmla="*/ 873227 h 5441486"/>
              <a:gd name="connsiteX782" fmla="*/ 3670992 w 5092081"/>
              <a:gd name="connsiteY782" fmla="*/ 877337 h 5441486"/>
              <a:gd name="connsiteX783" fmla="*/ 3672262 w 5092081"/>
              <a:gd name="connsiteY783" fmla="*/ 875061 h 5441486"/>
              <a:gd name="connsiteX784" fmla="*/ 3677679 w 5092081"/>
              <a:gd name="connsiteY784" fmla="*/ 873227 h 5441486"/>
              <a:gd name="connsiteX785" fmla="*/ 1651072 w 5092081"/>
              <a:gd name="connsiteY785" fmla="*/ 768542 h 5441486"/>
              <a:gd name="connsiteX786" fmla="*/ 1637653 w 5092081"/>
              <a:gd name="connsiteY786" fmla="*/ 771182 h 5441486"/>
              <a:gd name="connsiteX787" fmla="*/ 1638855 w 5092081"/>
              <a:gd name="connsiteY787" fmla="*/ 772063 h 5441486"/>
              <a:gd name="connsiteX788" fmla="*/ 1651072 w 5092081"/>
              <a:gd name="connsiteY788" fmla="*/ 768542 h 5441486"/>
              <a:gd name="connsiteX789" fmla="*/ 1599008 w 5092081"/>
              <a:gd name="connsiteY789" fmla="*/ 706379 h 5441486"/>
              <a:gd name="connsiteX790" fmla="*/ 1596097 w 5092081"/>
              <a:gd name="connsiteY790" fmla="*/ 707596 h 5441486"/>
              <a:gd name="connsiteX791" fmla="*/ 1591375 w 5092081"/>
              <a:gd name="connsiteY791" fmla="*/ 749794 h 5441486"/>
              <a:gd name="connsiteX792" fmla="*/ 1599008 w 5092081"/>
              <a:gd name="connsiteY792" fmla="*/ 706379 h 5441486"/>
              <a:gd name="connsiteX793" fmla="*/ 3618484 w 5092081"/>
              <a:gd name="connsiteY793" fmla="*/ 680662 h 5441486"/>
              <a:gd name="connsiteX794" fmla="*/ 3605394 w 5092081"/>
              <a:gd name="connsiteY794" fmla="*/ 690601 h 5441486"/>
              <a:gd name="connsiteX795" fmla="*/ 3598872 w 5092081"/>
              <a:gd name="connsiteY795" fmla="*/ 694040 h 5441486"/>
              <a:gd name="connsiteX796" fmla="*/ 3605394 w 5092081"/>
              <a:gd name="connsiteY796" fmla="*/ 690601 h 5441486"/>
              <a:gd name="connsiteX797" fmla="*/ 3618484 w 5092081"/>
              <a:gd name="connsiteY797" fmla="*/ 680662 h 5441486"/>
              <a:gd name="connsiteX798" fmla="*/ 1667483 w 5092081"/>
              <a:gd name="connsiteY798" fmla="*/ 665515 h 5441486"/>
              <a:gd name="connsiteX799" fmla="*/ 1664485 w 5092081"/>
              <a:gd name="connsiteY799" fmla="*/ 668036 h 5441486"/>
              <a:gd name="connsiteX800" fmla="*/ 1664888 w 5092081"/>
              <a:gd name="connsiteY800" fmla="*/ 689430 h 5441486"/>
              <a:gd name="connsiteX801" fmla="*/ 1667483 w 5092081"/>
              <a:gd name="connsiteY801" fmla="*/ 665515 h 5441486"/>
              <a:gd name="connsiteX802" fmla="*/ 2763858 w 5092081"/>
              <a:gd name="connsiteY802" fmla="*/ 655114 h 5441486"/>
              <a:gd name="connsiteX803" fmla="*/ 2763312 w 5092081"/>
              <a:gd name="connsiteY803" fmla="*/ 657332 h 5441486"/>
              <a:gd name="connsiteX804" fmla="*/ 2763171 w 5092081"/>
              <a:gd name="connsiteY804" fmla="*/ 657898 h 5441486"/>
              <a:gd name="connsiteX805" fmla="*/ 2764428 w 5092081"/>
              <a:gd name="connsiteY805" fmla="*/ 652802 h 5441486"/>
              <a:gd name="connsiteX806" fmla="*/ 2763858 w 5092081"/>
              <a:gd name="connsiteY806" fmla="*/ 655114 h 5441486"/>
              <a:gd name="connsiteX807" fmla="*/ 2764009 w 5092081"/>
              <a:gd name="connsiteY807" fmla="*/ 654501 h 5441486"/>
              <a:gd name="connsiteX808" fmla="*/ 2771457 w 5092081"/>
              <a:gd name="connsiteY808" fmla="*/ 647782 h 5441486"/>
              <a:gd name="connsiteX809" fmla="*/ 2777566 w 5092081"/>
              <a:gd name="connsiteY809" fmla="*/ 649378 h 5441486"/>
              <a:gd name="connsiteX810" fmla="*/ 2764428 w 5092081"/>
              <a:gd name="connsiteY810" fmla="*/ 652802 h 5441486"/>
              <a:gd name="connsiteX811" fmla="*/ 2771457 w 5092081"/>
              <a:gd name="connsiteY811" fmla="*/ 647782 h 5441486"/>
              <a:gd name="connsiteX812" fmla="*/ 2793668 w 5092081"/>
              <a:gd name="connsiteY812" fmla="*/ 638549 h 5441486"/>
              <a:gd name="connsiteX813" fmla="*/ 2734865 w 5092081"/>
              <a:gd name="connsiteY813" fmla="*/ 653790 h 5441486"/>
              <a:gd name="connsiteX814" fmla="*/ 2600663 w 5092081"/>
              <a:gd name="connsiteY814" fmla="*/ 699434 h 5441486"/>
              <a:gd name="connsiteX815" fmla="*/ 2555672 w 5092081"/>
              <a:gd name="connsiteY815" fmla="*/ 715052 h 5441486"/>
              <a:gd name="connsiteX816" fmla="*/ 2586627 w 5092081"/>
              <a:gd name="connsiteY816" fmla="*/ 710338 h 5441486"/>
              <a:gd name="connsiteX817" fmla="*/ 2736260 w 5092081"/>
              <a:gd name="connsiteY817" fmla="*/ 671156 h 5441486"/>
              <a:gd name="connsiteX818" fmla="*/ 2777566 w 5092081"/>
              <a:gd name="connsiteY818" fmla="*/ 649378 h 5441486"/>
              <a:gd name="connsiteX819" fmla="*/ 2793668 w 5092081"/>
              <a:gd name="connsiteY819" fmla="*/ 638549 h 5441486"/>
              <a:gd name="connsiteX820" fmla="*/ 2860393 w 5092081"/>
              <a:gd name="connsiteY820" fmla="*/ 620309 h 5441486"/>
              <a:gd name="connsiteX821" fmla="*/ 2859401 w 5092081"/>
              <a:gd name="connsiteY821" fmla="*/ 624335 h 5441486"/>
              <a:gd name="connsiteX822" fmla="*/ 1690220 w 5092081"/>
              <a:gd name="connsiteY822" fmla="*/ 590215 h 5441486"/>
              <a:gd name="connsiteX823" fmla="*/ 1688534 w 5092081"/>
              <a:gd name="connsiteY823" fmla="*/ 593457 h 5441486"/>
              <a:gd name="connsiteX824" fmla="*/ 1693072 w 5092081"/>
              <a:gd name="connsiteY824" fmla="*/ 598072 h 5441486"/>
              <a:gd name="connsiteX825" fmla="*/ 1690220 w 5092081"/>
              <a:gd name="connsiteY825" fmla="*/ 590215 h 5441486"/>
              <a:gd name="connsiteX826" fmla="*/ 3674385 w 5092081"/>
              <a:gd name="connsiteY826" fmla="*/ 552619 h 5441486"/>
              <a:gd name="connsiteX827" fmla="*/ 3667698 w 5092081"/>
              <a:gd name="connsiteY827" fmla="*/ 556728 h 5441486"/>
              <a:gd name="connsiteX828" fmla="*/ 3671476 w 5092081"/>
              <a:gd name="connsiteY828" fmla="*/ 552912 h 5441486"/>
              <a:gd name="connsiteX829" fmla="*/ 3674385 w 5092081"/>
              <a:gd name="connsiteY829" fmla="*/ 552619 h 5441486"/>
              <a:gd name="connsiteX830" fmla="*/ 3681829 w 5092081"/>
              <a:gd name="connsiteY830" fmla="*/ 549278 h 5441486"/>
              <a:gd name="connsiteX831" fmla="*/ 3674385 w 5092081"/>
              <a:gd name="connsiteY831" fmla="*/ 552619 h 5441486"/>
              <a:gd name="connsiteX832" fmla="*/ 3678479 w 5092081"/>
              <a:gd name="connsiteY832" fmla="*/ 549438 h 5441486"/>
              <a:gd name="connsiteX833" fmla="*/ 3681829 w 5092081"/>
              <a:gd name="connsiteY833" fmla="*/ 549278 h 5441486"/>
              <a:gd name="connsiteX834" fmla="*/ 3688227 w 5092081"/>
              <a:gd name="connsiteY834" fmla="*/ 546342 h 5441486"/>
              <a:gd name="connsiteX835" fmla="*/ 3693881 w 5092081"/>
              <a:gd name="connsiteY835" fmla="*/ 546427 h 5441486"/>
              <a:gd name="connsiteX836" fmla="*/ 3681829 w 5092081"/>
              <a:gd name="connsiteY836" fmla="*/ 549278 h 5441486"/>
              <a:gd name="connsiteX837" fmla="*/ 3688227 w 5092081"/>
              <a:gd name="connsiteY837" fmla="*/ 546342 h 5441486"/>
              <a:gd name="connsiteX838" fmla="*/ 3836184 w 5092081"/>
              <a:gd name="connsiteY838" fmla="*/ 467897 h 5441486"/>
              <a:gd name="connsiteX839" fmla="*/ 3817610 w 5092081"/>
              <a:gd name="connsiteY839" fmla="*/ 474186 h 5441486"/>
              <a:gd name="connsiteX840" fmla="*/ 3827269 w 5092081"/>
              <a:gd name="connsiteY840" fmla="*/ 469532 h 5441486"/>
              <a:gd name="connsiteX841" fmla="*/ 3836184 w 5092081"/>
              <a:gd name="connsiteY841" fmla="*/ 467897 h 5441486"/>
              <a:gd name="connsiteX842" fmla="*/ 3190371 w 5092081"/>
              <a:gd name="connsiteY842" fmla="*/ 416334 h 5441486"/>
              <a:gd name="connsiteX843" fmla="*/ 3185901 w 5092081"/>
              <a:gd name="connsiteY843" fmla="*/ 420077 h 5441486"/>
              <a:gd name="connsiteX844" fmla="*/ 3198119 w 5092081"/>
              <a:gd name="connsiteY844" fmla="*/ 416556 h 5441486"/>
              <a:gd name="connsiteX845" fmla="*/ 3190371 w 5092081"/>
              <a:gd name="connsiteY845" fmla="*/ 416334 h 5441486"/>
              <a:gd name="connsiteX846" fmla="*/ 3503985 w 5092081"/>
              <a:gd name="connsiteY846" fmla="*/ 411211 h 5441486"/>
              <a:gd name="connsiteX847" fmla="*/ 3485411 w 5092081"/>
              <a:gd name="connsiteY847" fmla="*/ 417500 h 5441486"/>
              <a:gd name="connsiteX848" fmla="*/ 3490923 w 5092081"/>
              <a:gd name="connsiteY848" fmla="*/ 412404 h 5441486"/>
              <a:gd name="connsiteX849" fmla="*/ 3503985 w 5092081"/>
              <a:gd name="connsiteY849" fmla="*/ 411211 h 5441486"/>
              <a:gd name="connsiteX850" fmla="*/ 3523647 w 5092081"/>
              <a:gd name="connsiteY850" fmla="*/ 404349 h 5441486"/>
              <a:gd name="connsiteX851" fmla="*/ 3503985 w 5092081"/>
              <a:gd name="connsiteY851" fmla="*/ 411211 h 5441486"/>
              <a:gd name="connsiteX852" fmla="*/ 3510040 w 5092081"/>
              <a:gd name="connsiteY852" fmla="*/ 405828 h 5441486"/>
              <a:gd name="connsiteX853" fmla="*/ 3523647 w 5092081"/>
              <a:gd name="connsiteY853" fmla="*/ 404349 h 5441486"/>
              <a:gd name="connsiteX854" fmla="*/ 3525897 w 5092081"/>
              <a:gd name="connsiteY854" fmla="*/ 400972 h 5441486"/>
              <a:gd name="connsiteX855" fmla="*/ 3535699 w 5092081"/>
              <a:gd name="connsiteY855" fmla="*/ 401498 h 5441486"/>
              <a:gd name="connsiteX856" fmla="*/ 3523647 w 5092081"/>
              <a:gd name="connsiteY856" fmla="*/ 404349 h 5441486"/>
              <a:gd name="connsiteX857" fmla="*/ 3525897 w 5092081"/>
              <a:gd name="connsiteY857" fmla="*/ 400972 h 5441486"/>
              <a:gd name="connsiteX858" fmla="*/ 3542220 w 5092081"/>
              <a:gd name="connsiteY858" fmla="*/ 398060 h 5441486"/>
              <a:gd name="connsiteX859" fmla="*/ 3535699 w 5092081"/>
              <a:gd name="connsiteY859" fmla="*/ 401498 h 5441486"/>
              <a:gd name="connsiteX860" fmla="*/ 3536885 w 5092081"/>
              <a:gd name="connsiteY860" fmla="*/ 399558 h 5441486"/>
              <a:gd name="connsiteX861" fmla="*/ 3542220 w 5092081"/>
              <a:gd name="connsiteY861" fmla="*/ 398060 h 5441486"/>
              <a:gd name="connsiteX862" fmla="*/ 3501597 w 5092081"/>
              <a:gd name="connsiteY862" fmla="*/ 397871 h 5441486"/>
              <a:gd name="connsiteX863" fmla="*/ 3482858 w 5092081"/>
              <a:gd name="connsiteY863" fmla="*/ 404831 h 5441486"/>
              <a:gd name="connsiteX864" fmla="*/ 3488514 w 5092081"/>
              <a:gd name="connsiteY864" fmla="*/ 399148 h 5441486"/>
              <a:gd name="connsiteX865" fmla="*/ 3501597 w 5092081"/>
              <a:gd name="connsiteY865" fmla="*/ 397871 h 5441486"/>
              <a:gd name="connsiteX866" fmla="*/ 3261379 w 5092081"/>
              <a:gd name="connsiteY866" fmla="*/ 397802 h 5441486"/>
              <a:gd name="connsiteX867" fmla="*/ 3229666 w 5092081"/>
              <a:gd name="connsiteY867" fmla="*/ 407514 h 5441486"/>
              <a:gd name="connsiteX868" fmla="*/ 3216693 w 5092081"/>
              <a:gd name="connsiteY868" fmla="*/ 410266 h 5441486"/>
              <a:gd name="connsiteX869" fmla="*/ 3229666 w 5092081"/>
              <a:gd name="connsiteY869" fmla="*/ 407514 h 5441486"/>
              <a:gd name="connsiteX870" fmla="*/ 3261379 w 5092081"/>
              <a:gd name="connsiteY870" fmla="*/ 397802 h 5441486"/>
              <a:gd name="connsiteX871" fmla="*/ 3542963 w 5092081"/>
              <a:gd name="connsiteY871" fmla="*/ 395042 h 5441486"/>
              <a:gd name="connsiteX872" fmla="*/ 3542662 w 5092081"/>
              <a:gd name="connsiteY872" fmla="*/ 396266 h 5441486"/>
              <a:gd name="connsiteX873" fmla="*/ 3542220 w 5092081"/>
              <a:gd name="connsiteY873" fmla="*/ 398060 h 5441486"/>
              <a:gd name="connsiteX874" fmla="*/ 3543545 w 5092081"/>
              <a:gd name="connsiteY874" fmla="*/ 392680 h 5441486"/>
              <a:gd name="connsiteX875" fmla="*/ 3543399 w 5092081"/>
              <a:gd name="connsiteY875" fmla="*/ 393278 h 5441486"/>
              <a:gd name="connsiteX876" fmla="*/ 3542963 w 5092081"/>
              <a:gd name="connsiteY876" fmla="*/ 395042 h 5441486"/>
              <a:gd name="connsiteX877" fmla="*/ 3521093 w 5092081"/>
              <a:gd name="connsiteY877" fmla="*/ 391680 h 5441486"/>
              <a:gd name="connsiteX878" fmla="*/ 3501597 w 5092081"/>
              <a:gd name="connsiteY878" fmla="*/ 397871 h 5441486"/>
              <a:gd name="connsiteX879" fmla="*/ 3507224 w 5092081"/>
              <a:gd name="connsiteY879" fmla="*/ 392787 h 5441486"/>
              <a:gd name="connsiteX880" fmla="*/ 3521093 w 5092081"/>
              <a:gd name="connsiteY880" fmla="*/ 391680 h 5441486"/>
              <a:gd name="connsiteX881" fmla="*/ 3539832 w 5092081"/>
              <a:gd name="connsiteY881" fmla="*/ 384720 h 5441486"/>
              <a:gd name="connsiteX882" fmla="*/ 3521093 w 5092081"/>
              <a:gd name="connsiteY882" fmla="*/ 391680 h 5441486"/>
              <a:gd name="connsiteX883" fmla="*/ 3526749 w 5092081"/>
              <a:gd name="connsiteY883" fmla="*/ 385997 h 5441486"/>
              <a:gd name="connsiteX884" fmla="*/ 3539832 w 5092081"/>
              <a:gd name="connsiteY884" fmla="*/ 384720 h 5441486"/>
              <a:gd name="connsiteX885" fmla="*/ 2324463 w 5092081"/>
              <a:gd name="connsiteY885" fmla="*/ 319492 h 5441486"/>
              <a:gd name="connsiteX886" fmla="*/ 2292750 w 5092081"/>
              <a:gd name="connsiteY886" fmla="*/ 329205 h 5441486"/>
              <a:gd name="connsiteX887" fmla="*/ 2307684 w 5092081"/>
              <a:gd name="connsiteY887" fmla="*/ 320893 h 5441486"/>
              <a:gd name="connsiteX888" fmla="*/ 2324463 w 5092081"/>
              <a:gd name="connsiteY888" fmla="*/ 319492 h 5441486"/>
              <a:gd name="connsiteX889" fmla="*/ 2329248 w 5092081"/>
              <a:gd name="connsiteY889" fmla="*/ 316385 h 5441486"/>
              <a:gd name="connsiteX890" fmla="*/ 2337437 w 5092081"/>
              <a:gd name="connsiteY890" fmla="*/ 316740 h 5441486"/>
              <a:gd name="connsiteX891" fmla="*/ 2324463 w 5092081"/>
              <a:gd name="connsiteY891" fmla="*/ 319492 h 5441486"/>
              <a:gd name="connsiteX892" fmla="*/ 2329248 w 5092081"/>
              <a:gd name="connsiteY892" fmla="*/ 316385 h 5441486"/>
              <a:gd name="connsiteX893" fmla="*/ 2356932 w 5092081"/>
              <a:gd name="connsiteY893" fmla="*/ 310549 h 5441486"/>
              <a:gd name="connsiteX894" fmla="*/ 2337437 w 5092081"/>
              <a:gd name="connsiteY894" fmla="*/ 316740 h 5441486"/>
              <a:gd name="connsiteX895" fmla="*/ 2343063 w 5092081"/>
              <a:gd name="connsiteY895" fmla="*/ 311656 h 5441486"/>
              <a:gd name="connsiteX896" fmla="*/ 2356932 w 5092081"/>
              <a:gd name="connsiteY896" fmla="*/ 310549 h 5441486"/>
              <a:gd name="connsiteX897" fmla="*/ 2361401 w 5092081"/>
              <a:gd name="connsiteY897" fmla="*/ 306806 h 5441486"/>
              <a:gd name="connsiteX898" fmla="*/ 2369149 w 5092081"/>
              <a:gd name="connsiteY898" fmla="*/ 307027 h 5441486"/>
              <a:gd name="connsiteX899" fmla="*/ 2356932 w 5092081"/>
              <a:gd name="connsiteY899" fmla="*/ 310549 h 5441486"/>
              <a:gd name="connsiteX900" fmla="*/ 2361401 w 5092081"/>
              <a:gd name="connsiteY900" fmla="*/ 306806 h 5441486"/>
              <a:gd name="connsiteX901" fmla="*/ 3628723 w 5092081"/>
              <a:gd name="connsiteY901" fmla="*/ 261939 h 5441486"/>
              <a:gd name="connsiteX902" fmla="*/ 3621799 w 5092081"/>
              <a:gd name="connsiteY902" fmla="*/ 266110 h 5441486"/>
              <a:gd name="connsiteX903" fmla="*/ 3621423 w 5092081"/>
              <a:gd name="connsiteY903" fmla="*/ 266097 h 5441486"/>
              <a:gd name="connsiteX904" fmla="*/ 3301780 w 5092081"/>
              <a:gd name="connsiteY904" fmla="*/ 91311 h 5441486"/>
              <a:gd name="connsiteX905" fmla="*/ 3313078 w 5092081"/>
              <a:gd name="connsiteY905" fmla="*/ 91996 h 5441486"/>
              <a:gd name="connsiteX906" fmla="*/ 3269479 w 5092081"/>
              <a:gd name="connsiteY906" fmla="*/ 103888 h 5441486"/>
              <a:gd name="connsiteX907" fmla="*/ 3276993 w 5092081"/>
              <a:gd name="connsiteY907" fmla="*/ 96423 h 5441486"/>
              <a:gd name="connsiteX908" fmla="*/ 3289045 w 5092081"/>
              <a:gd name="connsiteY908" fmla="*/ 93572 h 5441486"/>
              <a:gd name="connsiteX909" fmla="*/ 3301780 w 5092081"/>
              <a:gd name="connsiteY909" fmla="*/ 91311 h 5441486"/>
              <a:gd name="connsiteX910" fmla="*/ 3333492 w 5092081"/>
              <a:gd name="connsiteY910" fmla="*/ 81598 h 5441486"/>
              <a:gd name="connsiteX911" fmla="*/ 3344792 w 5092081"/>
              <a:gd name="connsiteY911" fmla="*/ 82284 h 5441486"/>
              <a:gd name="connsiteX912" fmla="*/ 3313078 w 5092081"/>
              <a:gd name="connsiteY912" fmla="*/ 91996 h 5441486"/>
              <a:gd name="connsiteX913" fmla="*/ 3320758 w 5092081"/>
              <a:gd name="connsiteY913" fmla="*/ 83860 h 5441486"/>
              <a:gd name="connsiteX914" fmla="*/ 3333492 w 5092081"/>
              <a:gd name="connsiteY914" fmla="*/ 81598 h 5441486"/>
              <a:gd name="connsiteX915" fmla="*/ 3349603 w 5092081"/>
              <a:gd name="connsiteY915" fmla="*/ 77630 h 5441486"/>
              <a:gd name="connsiteX916" fmla="*/ 3357765 w 5092081"/>
              <a:gd name="connsiteY916" fmla="*/ 79531 h 5441486"/>
              <a:gd name="connsiteX917" fmla="*/ 3344792 w 5092081"/>
              <a:gd name="connsiteY917" fmla="*/ 82284 h 5441486"/>
              <a:gd name="connsiteX918" fmla="*/ 3349603 w 5092081"/>
              <a:gd name="connsiteY918" fmla="*/ 77630 h 5441486"/>
              <a:gd name="connsiteX919" fmla="*/ 3359697 w 5092081"/>
              <a:gd name="connsiteY919" fmla="*/ 74571 h 5441486"/>
              <a:gd name="connsiteX920" fmla="*/ 3364287 w 5092081"/>
              <a:gd name="connsiteY920" fmla="*/ 76093 h 5441486"/>
              <a:gd name="connsiteX921" fmla="*/ 3357765 w 5092081"/>
              <a:gd name="connsiteY921" fmla="*/ 79531 h 5441486"/>
              <a:gd name="connsiteX922" fmla="*/ 3359697 w 5092081"/>
              <a:gd name="connsiteY922" fmla="*/ 74571 h 5441486"/>
              <a:gd name="connsiteX923" fmla="*/ 3365279 w 5092081"/>
              <a:gd name="connsiteY923" fmla="*/ 72066 h 5441486"/>
              <a:gd name="connsiteX924" fmla="*/ 3376339 w 5092081"/>
              <a:gd name="connsiteY924" fmla="*/ 73242 h 5441486"/>
              <a:gd name="connsiteX925" fmla="*/ 3364287 w 5092081"/>
              <a:gd name="connsiteY925" fmla="*/ 76093 h 5441486"/>
              <a:gd name="connsiteX926" fmla="*/ 3377496 w 5092081"/>
              <a:gd name="connsiteY926" fmla="*/ 68544 h 5441486"/>
              <a:gd name="connsiteX927" fmla="*/ 3376339 w 5092081"/>
              <a:gd name="connsiteY927" fmla="*/ 73242 h 5441486"/>
              <a:gd name="connsiteX928" fmla="*/ 3775545 w 5092081"/>
              <a:gd name="connsiteY928" fmla="*/ 0 h 5441486"/>
              <a:gd name="connsiteX929" fmla="*/ 3761343 w 5092081"/>
              <a:gd name="connsiteY929" fmla="*/ 11575 h 5441486"/>
              <a:gd name="connsiteX930" fmla="*/ 3835075 w 5092081"/>
              <a:gd name="connsiteY930" fmla="*/ 19418 h 5441486"/>
              <a:gd name="connsiteX931" fmla="*/ 3845073 w 5092081"/>
              <a:gd name="connsiteY931" fmla="*/ 28746 h 5441486"/>
              <a:gd name="connsiteX932" fmla="*/ 3715409 w 5092081"/>
              <a:gd name="connsiteY932" fmla="*/ 79005 h 5441486"/>
              <a:gd name="connsiteX933" fmla="*/ 3706737 w 5092081"/>
              <a:gd name="connsiteY933" fmla="*/ 91169 h 5441486"/>
              <a:gd name="connsiteX934" fmla="*/ 3597798 w 5092081"/>
              <a:gd name="connsiteY934" fmla="*/ 126414 h 5441486"/>
              <a:gd name="connsiteX935" fmla="*/ 3673041 w 5092081"/>
              <a:gd name="connsiteY935" fmla="*/ 108935 h 5441486"/>
              <a:gd name="connsiteX936" fmla="*/ 3734387 w 5092081"/>
              <a:gd name="connsiteY936" fmla="*/ 94110 h 5441486"/>
              <a:gd name="connsiteX937" fmla="*/ 3560959 w 5092081"/>
              <a:gd name="connsiteY937" fmla="*/ 156932 h 5441486"/>
              <a:gd name="connsiteX938" fmla="*/ 3585159 w 5092081"/>
              <a:gd name="connsiteY938" fmla="*/ 154685 h 5441486"/>
              <a:gd name="connsiteX939" fmla="*/ 3561364 w 5092081"/>
              <a:gd name="connsiteY939" fmla="*/ 178326 h 5441486"/>
              <a:gd name="connsiteX940" fmla="*/ 3621647 w 5092081"/>
              <a:gd name="connsiteY940" fmla="*/ 171652 h 5441486"/>
              <a:gd name="connsiteX941" fmla="*/ 3660804 w 5092081"/>
              <a:gd name="connsiteY941" fmla="*/ 158599 h 5441486"/>
              <a:gd name="connsiteX942" fmla="*/ 3681932 w 5092081"/>
              <a:gd name="connsiteY942" fmla="*/ 164979 h 5441486"/>
              <a:gd name="connsiteX943" fmla="*/ 3589346 w 5092081"/>
              <a:gd name="connsiteY943" fmla="*/ 206785 h 5441486"/>
              <a:gd name="connsiteX944" fmla="*/ 3665746 w 5092081"/>
              <a:gd name="connsiteY944" fmla="*/ 184608 h 5441486"/>
              <a:gd name="connsiteX945" fmla="*/ 3767242 w 5092081"/>
              <a:gd name="connsiteY945" fmla="*/ 152703 h 5441486"/>
              <a:gd name="connsiteX946" fmla="*/ 3676806 w 5092081"/>
              <a:gd name="connsiteY946" fmla="*/ 185784 h 5441486"/>
              <a:gd name="connsiteX947" fmla="*/ 3719342 w 5092081"/>
              <a:gd name="connsiteY947" fmla="*/ 182044 h 5441486"/>
              <a:gd name="connsiteX948" fmla="*/ 3800350 w 5092081"/>
              <a:gd name="connsiteY948" fmla="*/ 160357 h 5441486"/>
              <a:gd name="connsiteX949" fmla="*/ 3729410 w 5092081"/>
              <a:gd name="connsiteY949" fmla="*/ 187247 h 5441486"/>
              <a:gd name="connsiteX950" fmla="*/ 3808198 w 5092081"/>
              <a:gd name="connsiteY950" fmla="*/ 178410 h 5441486"/>
              <a:gd name="connsiteX951" fmla="*/ 3871459 w 5092081"/>
              <a:gd name="connsiteY951" fmla="*/ 159656 h 5441486"/>
              <a:gd name="connsiteX952" fmla="*/ 3619647 w 5092081"/>
              <a:gd name="connsiteY952" fmla="*/ 252709 h 5441486"/>
              <a:gd name="connsiteX953" fmla="*/ 3611114 w 5092081"/>
              <a:gd name="connsiteY953" fmla="*/ 265748 h 5441486"/>
              <a:gd name="connsiteX954" fmla="*/ 3621423 w 5092081"/>
              <a:gd name="connsiteY954" fmla="*/ 266097 h 5441486"/>
              <a:gd name="connsiteX955" fmla="*/ 3592554 w 5092081"/>
              <a:gd name="connsiteY955" fmla="*/ 282542 h 5441486"/>
              <a:gd name="connsiteX956" fmla="*/ 3544738 w 5092081"/>
              <a:gd name="connsiteY956" fmla="*/ 295707 h 5441486"/>
              <a:gd name="connsiteX957" fmla="*/ 3273431 w 5092081"/>
              <a:gd name="connsiteY957" fmla="*/ 394951 h 5441486"/>
              <a:gd name="connsiteX958" fmla="*/ 3634586 w 5092081"/>
              <a:gd name="connsiteY958" fmla="*/ 288046 h 5441486"/>
              <a:gd name="connsiteX959" fmla="*/ 3736081 w 5092081"/>
              <a:gd name="connsiteY959" fmla="*/ 256141 h 5441486"/>
              <a:gd name="connsiteX960" fmla="*/ 3541008 w 5092081"/>
              <a:gd name="connsiteY960" fmla="*/ 333879 h 5441486"/>
              <a:gd name="connsiteX961" fmla="*/ 3521513 w 5092081"/>
              <a:gd name="connsiteY961" fmla="*/ 340070 h 5441486"/>
              <a:gd name="connsiteX962" fmla="*/ 3502773 w 5092081"/>
              <a:gd name="connsiteY962" fmla="*/ 347030 h 5441486"/>
              <a:gd name="connsiteX963" fmla="*/ 3489800 w 5092081"/>
              <a:gd name="connsiteY963" fmla="*/ 349782 h 5441486"/>
              <a:gd name="connsiteX964" fmla="*/ 3502773 w 5092081"/>
              <a:gd name="connsiteY964" fmla="*/ 347030 h 5441486"/>
              <a:gd name="connsiteX965" fmla="*/ 3521513 w 5092081"/>
              <a:gd name="connsiteY965" fmla="*/ 340070 h 5441486"/>
              <a:gd name="connsiteX966" fmla="*/ 3541008 w 5092081"/>
              <a:gd name="connsiteY966" fmla="*/ 333879 h 5441486"/>
              <a:gd name="connsiteX967" fmla="*/ 3655478 w 5092081"/>
              <a:gd name="connsiteY967" fmla="*/ 299222 h 5441486"/>
              <a:gd name="connsiteX968" fmla="*/ 3765645 w 5092081"/>
              <a:gd name="connsiteY968" fmla="*/ 255153 h 5441486"/>
              <a:gd name="connsiteX969" fmla="*/ 3716824 w 5092081"/>
              <a:gd name="connsiteY969" fmla="*/ 284397 h 5441486"/>
              <a:gd name="connsiteX970" fmla="*/ 3653494 w 5092081"/>
              <a:gd name="connsiteY970" fmla="*/ 307276 h 5441486"/>
              <a:gd name="connsiteX971" fmla="*/ 3557598 w 5092081"/>
              <a:gd name="connsiteY971" fmla="*/ 335644 h 5441486"/>
              <a:gd name="connsiteX972" fmla="*/ 3601293 w 5092081"/>
              <a:gd name="connsiteY972" fmla="*/ 327206 h 5441486"/>
              <a:gd name="connsiteX973" fmla="*/ 3653494 w 5092081"/>
              <a:gd name="connsiteY973" fmla="*/ 307276 h 5441486"/>
              <a:gd name="connsiteX974" fmla="*/ 3740857 w 5092081"/>
              <a:gd name="connsiteY974" fmla="*/ 282821 h 5441486"/>
              <a:gd name="connsiteX975" fmla="*/ 3784552 w 5092081"/>
              <a:gd name="connsiteY975" fmla="*/ 274383 h 5441486"/>
              <a:gd name="connsiteX976" fmla="*/ 3417280 w 5092081"/>
              <a:gd name="connsiteY976" fmla="*/ 406120 h 5441486"/>
              <a:gd name="connsiteX977" fmla="*/ 3460974 w 5092081"/>
              <a:gd name="connsiteY977" fmla="*/ 397682 h 5441486"/>
              <a:gd name="connsiteX978" fmla="*/ 3482858 w 5092081"/>
              <a:gd name="connsiteY978" fmla="*/ 404831 h 5441486"/>
              <a:gd name="connsiteX979" fmla="*/ 3485411 w 5092081"/>
              <a:gd name="connsiteY979" fmla="*/ 417500 h 5441486"/>
              <a:gd name="connsiteX980" fmla="*/ 3151835 w 5092081"/>
              <a:gd name="connsiteY980" fmla="*/ 531471 h 5441486"/>
              <a:gd name="connsiteX981" fmla="*/ 3097011 w 5092081"/>
              <a:gd name="connsiteY981" fmla="*/ 542857 h 5441486"/>
              <a:gd name="connsiteX982" fmla="*/ 3086426 w 5092081"/>
              <a:gd name="connsiteY982" fmla="*/ 558950 h 5441486"/>
              <a:gd name="connsiteX983" fmla="*/ 3083045 w 5092081"/>
              <a:gd name="connsiteY983" fmla="*/ 549637 h 5441486"/>
              <a:gd name="connsiteX984" fmla="*/ 2975027 w 5092081"/>
              <a:gd name="connsiteY984" fmla="*/ 584980 h 5441486"/>
              <a:gd name="connsiteX985" fmla="*/ 2860393 w 5092081"/>
              <a:gd name="connsiteY985" fmla="*/ 620309 h 5441486"/>
              <a:gd name="connsiteX986" fmla="*/ 2859401 w 5092081"/>
              <a:gd name="connsiteY986" fmla="*/ 624335 h 5441486"/>
              <a:gd name="connsiteX987" fmla="*/ 2819182 w 5092081"/>
              <a:gd name="connsiteY987" fmla="*/ 645540 h 5441486"/>
              <a:gd name="connsiteX988" fmla="*/ 2855267 w 5092081"/>
              <a:gd name="connsiteY988" fmla="*/ 641114 h 5441486"/>
              <a:gd name="connsiteX989" fmla="*/ 3221952 w 5092081"/>
              <a:gd name="connsiteY989" fmla="*/ 534797 h 5441486"/>
              <a:gd name="connsiteX990" fmla="*/ 3355161 w 5092081"/>
              <a:gd name="connsiteY990" fmla="*/ 493179 h 5441486"/>
              <a:gd name="connsiteX991" fmla="*/ 3346489 w 5092081"/>
              <a:gd name="connsiteY991" fmla="*/ 505343 h 5441486"/>
              <a:gd name="connsiteX992" fmla="*/ 3501746 w 5092081"/>
              <a:gd name="connsiteY992" fmla="*/ 470203 h 5441486"/>
              <a:gd name="connsiteX993" fmla="*/ 3454910 w 5092081"/>
              <a:gd name="connsiteY993" fmla="*/ 491393 h 5441486"/>
              <a:gd name="connsiteX994" fmla="*/ 3511648 w 5092081"/>
              <a:gd name="connsiteY994" fmla="*/ 476077 h 5441486"/>
              <a:gd name="connsiteX995" fmla="*/ 3575074 w 5092081"/>
              <a:gd name="connsiteY995" fmla="*/ 456653 h 5441486"/>
              <a:gd name="connsiteX996" fmla="*/ 3638335 w 5092081"/>
              <a:gd name="connsiteY996" fmla="*/ 437898 h 5441486"/>
              <a:gd name="connsiteX997" fmla="*/ 3687394 w 5092081"/>
              <a:gd name="connsiteY997" fmla="*/ 430720 h 5441486"/>
              <a:gd name="connsiteX998" fmla="*/ 3600504 w 5092081"/>
              <a:gd name="connsiteY998" fmla="*/ 472443 h 5441486"/>
              <a:gd name="connsiteX999" fmla="*/ 3645261 w 5092081"/>
              <a:gd name="connsiteY999" fmla="*/ 455854 h 5441486"/>
              <a:gd name="connsiteX1000" fmla="*/ 3661781 w 5092081"/>
              <a:gd name="connsiteY1000" fmla="*/ 461743 h 5441486"/>
              <a:gd name="connsiteX1001" fmla="*/ 3763276 w 5092081"/>
              <a:gd name="connsiteY1001" fmla="*/ 429838 h 5441486"/>
              <a:gd name="connsiteX1002" fmla="*/ 3651124 w 5092081"/>
              <a:gd name="connsiteY1002" fmla="*/ 481960 h 5441486"/>
              <a:gd name="connsiteX1003" fmla="*/ 3580184 w 5092081"/>
              <a:gd name="connsiteY1003" fmla="*/ 508851 h 5441486"/>
              <a:gd name="connsiteX1004" fmla="*/ 3651124 w 5092081"/>
              <a:gd name="connsiteY1004" fmla="*/ 481960 h 5441486"/>
              <a:gd name="connsiteX1005" fmla="*/ 3758150 w 5092081"/>
              <a:gd name="connsiteY1005" fmla="*/ 450643 h 5441486"/>
              <a:gd name="connsiteX1006" fmla="*/ 3845444 w 5092081"/>
              <a:gd name="connsiteY1006" fmla="*/ 430313 h 5441486"/>
              <a:gd name="connsiteX1007" fmla="*/ 3819260 w 5092081"/>
              <a:gd name="connsiteY1007" fmla="*/ 440614 h 5441486"/>
              <a:gd name="connsiteX1008" fmla="*/ 3789109 w 5092081"/>
              <a:gd name="connsiteY1008" fmla="*/ 467022 h 5441486"/>
              <a:gd name="connsiteX1009" fmla="*/ 3694065 w 5092081"/>
              <a:gd name="connsiteY1009" fmla="*/ 499614 h 5441486"/>
              <a:gd name="connsiteX1010" fmla="*/ 3454472 w 5092081"/>
              <a:gd name="connsiteY1010" fmla="*/ 589146 h 5441486"/>
              <a:gd name="connsiteX1011" fmla="*/ 3432756 w 5092081"/>
              <a:gd name="connsiteY1011" fmla="*/ 608186 h 5441486"/>
              <a:gd name="connsiteX1012" fmla="*/ 3515747 w 5092081"/>
              <a:gd name="connsiteY1012" fmla="*/ 578445 h 5441486"/>
              <a:gd name="connsiteX1013" fmla="*/ 3698603 w 5092081"/>
              <a:gd name="connsiteY1013" fmla="*/ 504229 h 5441486"/>
              <a:gd name="connsiteX1014" fmla="*/ 3721644 w 5092081"/>
              <a:gd name="connsiteY1014" fmla="*/ 506679 h 5441486"/>
              <a:gd name="connsiteX1015" fmla="*/ 3817610 w 5092081"/>
              <a:gd name="connsiteY1015" fmla="*/ 474186 h 5441486"/>
              <a:gd name="connsiteX1016" fmla="*/ 3725025 w 5092081"/>
              <a:gd name="connsiteY1016" fmla="*/ 515993 h 5441486"/>
              <a:gd name="connsiteX1017" fmla="*/ 3667698 w 5092081"/>
              <a:gd name="connsiteY1017" fmla="*/ 556728 h 5441486"/>
              <a:gd name="connsiteX1018" fmla="*/ 3564218 w 5092081"/>
              <a:gd name="connsiteY1018" fmla="*/ 596687 h 5441486"/>
              <a:gd name="connsiteX1019" fmla="*/ 3505899 w 5092081"/>
              <a:gd name="connsiteY1019" fmla="*/ 641449 h 5441486"/>
              <a:gd name="connsiteX1020" fmla="*/ 3805778 w 5092081"/>
              <a:gd name="connsiteY1020" fmla="*/ 545244 h 5441486"/>
              <a:gd name="connsiteX1021" fmla="*/ 3833191 w 5092081"/>
              <a:gd name="connsiteY1021" fmla="*/ 552981 h 5441486"/>
              <a:gd name="connsiteX1022" fmla="*/ 3700551 w 5092081"/>
              <a:gd name="connsiteY1022" fmla="*/ 615321 h 5441486"/>
              <a:gd name="connsiteX1023" fmla="*/ 3677915 w 5092081"/>
              <a:gd name="connsiteY1023" fmla="*/ 634264 h 5441486"/>
              <a:gd name="connsiteX1024" fmla="*/ 3734653 w 5092081"/>
              <a:gd name="connsiteY1024" fmla="*/ 618948 h 5441486"/>
              <a:gd name="connsiteX1025" fmla="*/ 3776269 w 5092081"/>
              <a:gd name="connsiteY1025" fmla="*/ 615110 h 5441486"/>
              <a:gd name="connsiteX1026" fmla="*/ 3632569 w 5092081"/>
              <a:gd name="connsiteY1026" fmla="*/ 676274 h 5441486"/>
              <a:gd name="connsiteX1027" fmla="*/ 3729527 w 5092081"/>
              <a:gd name="connsiteY1027" fmla="*/ 639754 h 5441486"/>
              <a:gd name="connsiteX1028" fmla="*/ 3817813 w 5092081"/>
              <a:gd name="connsiteY1028" fmla="*/ 615397 h 5441486"/>
              <a:gd name="connsiteX1029" fmla="*/ 3781140 w 5092081"/>
              <a:gd name="connsiteY1029" fmla="*/ 645244 h 5441486"/>
              <a:gd name="connsiteX1030" fmla="*/ 3876113 w 5092081"/>
              <a:gd name="connsiteY1030" fmla="*/ 616778 h 5441486"/>
              <a:gd name="connsiteX1031" fmla="*/ 3827293 w 5092081"/>
              <a:gd name="connsiteY1031" fmla="*/ 646021 h 5441486"/>
              <a:gd name="connsiteX1032" fmla="*/ 3820771 w 5092081"/>
              <a:gd name="connsiteY1032" fmla="*/ 649459 h 5441486"/>
              <a:gd name="connsiteX1033" fmla="*/ 3814249 w 5092081"/>
              <a:gd name="connsiteY1033" fmla="*/ 652898 h 5441486"/>
              <a:gd name="connsiteX1034" fmla="*/ 3807561 w 5092081"/>
              <a:gd name="connsiteY1034" fmla="*/ 657008 h 5441486"/>
              <a:gd name="connsiteX1035" fmla="*/ 3814249 w 5092081"/>
              <a:gd name="connsiteY1035" fmla="*/ 652898 h 5441486"/>
              <a:gd name="connsiteX1036" fmla="*/ 3820771 w 5092081"/>
              <a:gd name="connsiteY1036" fmla="*/ 649459 h 5441486"/>
              <a:gd name="connsiteX1037" fmla="*/ 3827293 w 5092081"/>
              <a:gd name="connsiteY1037" fmla="*/ 646021 h 5441486"/>
              <a:gd name="connsiteX1038" fmla="*/ 3876517 w 5092081"/>
              <a:gd name="connsiteY1038" fmla="*/ 638171 h 5441486"/>
              <a:gd name="connsiteX1039" fmla="*/ 3781947 w 5092081"/>
              <a:gd name="connsiteY1039" fmla="*/ 688031 h 5441486"/>
              <a:gd name="connsiteX1040" fmla="*/ 3714553 w 5092081"/>
              <a:gd name="connsiteY1040" fmla="*/ 723563 h 5441486"/>
              <a:gd name="connsiteX1041" fmla="*/ 3851143 w 5092081"/>
              <a:gd name="connsiteY1041" fmla="*/ 691258 h 5441486"/>
              <a:gd name="connsiteX1042" fmla="*/ 3831411 w 5092081"/>
              <a:gd name="connsiteY1042" fmla="*/ 702246 h 5441486"/>
              <a:gd name="connsiteX1043" fmla="*/ 3767562 w 5092081"/>
              <a:gd name="connsiteY1043" fmla="*/ 746420 h 5441486"/>
              <a:gd name="connsiteX1044" fmla="*/ 3673984 w 5092081"/>
              <a:gd name="connsiteY1044" fmla="*/ 792253 h 5441486"/>
              <a:gd name="connsiteX1045" fmla="*/ 3755915 w 5092081"/>
              <a:gd name="connsiteY1045" fmla="*/ 770664 h 5441486"/>
              <a:gd name="connsiteX1046" fmla="*/ 3699579 w 5092081"/>
              <a:gd name="connsiteY1046" fmla="*/ 807373 h 5441486"/>
              <a:gd name="connsiteX1047" fmla="*/ 3803392 w 5092081"/>
              <a:gd name="connsiteY1047" fmla="*/ 792932 h 5441486"/>
              <a:gd name="connsiteX1048" fmla="*/ 3742519 w 5092081"/>
              <a:gd name="connsiteY1048" fmla="*/ 825026 h 5441486"/>
              <a:gd name="connsiteX1049" fmla="*/ 3575026 w 5092081"/>
              <a:gd name="connsiteY1049" fmla="*/ 909830 h 5441486"/>
              <a:gd name="connsiteX1050" fmla="*/ 3631931 w 5092081"/>
              <a:gd name="connsiteY1050" fmla="*/ 893844 h 5441486"/>
              <a:gd name="connsiteX1051" fmla="*/ 3505647 w 5092081"/>
              <a:gd name="connsiteY1051" fmla="*/ 953416 h 5441486"/>
              <a:gd name="connsiteX1052" fmla="*/ 3495984 w 5092081"/>
              <a:gd name="connsiteY1052" fmla="*/ 969606 h 5441486"/>
              <a:gd name="connsiteX1053" fmla="*/ 3428589 w 5092081"/>
              <a:gd name="connsiteY1053" fmla="*/ 1005139 h 5441486"/>
              <a:gd name="connsiteX1054" fmla="*/ 3521228 w 5092081"/>
              <a:gd name="connsiteY1054" fmla="*/ 1032211 h 5441486"/>
              <a:gd name="connsiteX1055" fmla="*/ 3754740 w 5092081"/>
              <a:gd name="connsiteY1055" fmla="*/ 1082533 h 5441486"/>
              <a:gd name="connsiteX1056" fmla="*/ 4175540 w 5092081"/>
              <a:gd name="connsiteY1056" fmla="*/ 1186524 h 5441486"/>
              <a:gd name="connsiteX1057" fmla="*/ 4367271 w 5092081"/>
              <a:gd name="connsiteY1057" fmla="*/ 1241354 h 5441486"/>
              <a:gd name="connsiteX1058" fmla="*/ 4805521 w 5092081"/>
              <a:gd name="connsiteY1058" fmla="*/ 1458776 h 5441486"/>
              <a:gd name="connsiteX1059" fmla="*/ 4918614 w 5092081"/>
              <a:gd name="connsiteY1059" fmla="*/ 1594777 h 5441486"/>
              <a:gd name="connsiteX1060" fmla="*/ 4942797 w 5092081"/>
              <a:gd name="connsiteY1060" fmla="*/ 1665533 h 5441486"/>
              <a:gd name="connsiteX1061" fmla="*/ 4833402 w 5092081"/>
              <a:gd name="connsiteY1061" fmla="*/ 1871534 h 5441486"/>
              <a:gd name="connsiteX1062" fmla="*/ 4820429 w 5092081"/>
              <a:gd name="connsiteY1062" fmla="*/ 1874286 h 5441486"/>
              <a:gd name="connsiteX1063" fmla="*/ 4818279 w 5092081"/>
              <a:gd name="connsiteY1063" fmla="*/ 1883011 h 5441486"/>
              <a:gd name="connsiteX1064" fmla="*/ 4793587 w 5092081"/>
              <a:gd name="connsiteY1064" fmla="*/ 1914132 h 5441486"/>
              <a:gd name="connsiteX1065" fmla="*/ 4802497 w 5092081"/>
              <a:gd name="connsiteY1065" fmla="*/ 1924034 h 5441486"/>
              <a:gd name="connsiteX1066" fmla="*/ 4681893 w 5092081"/>
              <a:gd name="connsiteY1066" fmla="*/ 2056526 h 5441486"/>
              <a:gd name="connsiteX1067" fmla="*/ 4636951 w 5092081"/>
              <a:gd name="connsiteY1067" fmla="*/ 2119930 h 5441486"/>
              <a:gd name="connsiteX1068" fmla="*/ 4649757 w 5092081"/>
              <a:gd name="connsiteY1068" fmla="*/ 2090988 h 5441486"/>
              <a:gd name="connsiteX1069" fmla="*/ 4613911 w 5092081"/>
              <a:gd name="connsiteY1069" fmla="*/ 2117479 h 5441486"/>
              <a:gd name="connsiteX1070" fmla="*/ 4630430 w 5092081"/>
              <a:gd name="connsiteY1070" fmla="*/ 2123369 h 5441486"/>
              <a:gd name="connsiteX1071" fmla="*/ 4599287 w 5092081"/>
              <a:gd name="connsiteY1071" fmla="*/ 2153804 h 5441486"/>
              <a:gd name="connsiteX1072" fmla="*/ 4593003 w 5092081"/>
              <a:gd name="connsiteY1072" fmla="*/ 2179307 h 5441486"/>
              <a:gd name="connsiteX1073" fmla="*/ 4561859 w 5092081"/>
              <a:gd name="connsiteY1073" fmla="*/ 2209742 h 5441486"/>
              <a:gd name="connsiteX1074" fmla="*/ 4541689 w 5092081"/>
              <a:gd name="connsiteY1074" fmla="*/ 2318481 h 5441486"/>
              <a:gd name="connsiteX1075" fmla="*/ 4526161 w 5092081"/>
              <a:gd name="connsiteY1075" fmla="*/ 2308565 h 5441486"/>
              <a:gd name="connsiteX1076" fmla="*/ 4533087 w 5092081"/>
              <a:gd name="connsiteY1076" fmla="*/ 2326520 h 5441486"/>
              <a:gd name="connsiteX1077" fmla="*/ 4456837 w 5092081"/>
              <a:gd name="connsiteY1077" fmla="*/ 2421029 h 5441486"/>
              <a:gd name="connsiteX1078" fmla="*/ 4440063 w 5092081"/>
              <a:gd name="connsiteY1078" fmla="*/ 2466079 h 5441486"/>
              <a:gd name="connsiteX1079" fmla="*/ 4351338 w 5092081"/>
              <a:gd name="connsiteY1079" fmla="*/ 2588188 h 5441486"/>
              <a:gd name="connsiteX1080" fmla="*/ 4345219 w 5092081"/>
              <a:gd name="connsiteY1080" fmla="*/ 2613020 h 5441486"/>
              <a:gd name="connsiteX1081" fmla="*/ 4259305 w 5092081"/>
              <a:gd name="connsiteY1081" fmla="*/ 2723720 h 5441486"/>
              <a:gd name="connsiteX1082" fmla="*/ 4202717 w 5092081"/>
              <a:gd name="connsiteY1082" fmla="*/ 2811367 h 5441486"/>
              <a:gd name="connsiteX1083" fmla="*/ 3960701 w 5092081"/>
              <a:gd name="connsiteY1083" fmla="*/ 3033566 h 5441486"/>
              <a:gd name="connsiteX1084" fmla="*/ 2986420 w 5092081"/>
              <a:gd name="connsiteY1084" fmla="*/ 3394822 h 5441486"/>
              <a:gd name="connsiteX1085" fmla="*/ 2984271 w 5092081"/>
              <a:gd name="connsiteY1085" fmla="*/ 3403547 h 5441486"/>
              <a:gd name="connsiteX1086" fmla="*/ 2979145 w 5092081"/>
              <a:gd name="connsiteY1086" fmla="*/ 3424353 h 5441486"/>
              <a:gd name="connsiteX1087" fmla="*/ 3091578 w 5092081"/>
              <a:gd name="connsiteY1087" fmla="*/ 3399794 h 5441486"/>
              <a:gd name="connsiteX1088" fmla="*/ 4163982 w 5092081"/>
              <a:gd name="connsiteY1088" fmla="*/ 3018759 h 5441486"/>
              <a:gd name="connsiteX1089" fmla="*/ 3736754 w 5092081"/>
              <a:gd name="connsiteY1089" fmla="*/ 3433070 h 5441486"/>
              <a:gd name="connsiteX1090" fmla="*/ 4865469 w 5092081"/>
              <a:gd name="connsiteY1090" fmla="*/ 3714536 h 5441486"/>
              <a:gd name="connsiteX1091" fmla="*/ 4844412 w 5092081"/>
              <a:gd name="connsiteY1091" fmla="*/ 3704032 h 5441486"/>
              <a:gd name="connsiteX1092" fmla="*/ 4751327 w 5092081"/>
              <a:gd name="connsiteY1092" fmla="*/ 3677999 h 5441486"/>
              <a:gd name="connsiteX1093" fmla="*/ 4715399 w 5092081"/>
              <a:gd name="connsiteY1093" fmla="*/ 3668092 h 5441486"/>
              <a:gd name="connsiteX1094" fmla="*/ 4728971 w 5092081"/>
              <a:gd name="connsiteY1094" fmla="*/ 3670015 h 5441486"/>
              <a:gd name="connsiteX1095" fmla="*/ 4746322 w 5092081"/>
              <a:gd name="connsiteY1095" fmla="*/ 3674805 h 5441486"/>
              <a:gd name="connsiteX1096" fmla="*/ 4794075 w 5092081"/>
              <a:gd name="connsiteY1096" fmla="*/ 3687971 h 5441486"/>
              <a:gd name="connsiteX1097" fmla="*/ 4795885 w 5092081"/>
              <a:gd name="connsiteY1097" fmla="*/ 3688469 h 5441486"/>
              <a:gd name="connsiteX1098" fmla="*/ 4795880 w 5092081"/>
              <a:gd name="connsiteY1098" fmla="*/ 3688903 h 5441486"/>
              <a:gd name="connsiteX1099" fmla="*/ 4795725 w 5092081"/>
              <a:gd name="connsiteY1099" fmla="*/ 3688890 h 5441486"/>
              <a:gd name="connsiteX1100" fmla="*/ 4795870 w 5092081"/>
              <a:gd name="connsiteY1100" fmla="*/ 3689915 h 5441486"/>
              <a:gd name="connsiteX1101" fmla="*/ 4795880 w 5092081"/>
              <a:gd name="connsiteY1101" fmla="*/ 3688903 h 5441486"/>
              <a:gd name="connsiteX1102" fmla="*/ 4798077 w 5092081"/>
              <a:gd name="connsiteY1102" fmla="*/ 3689071 h 5441486"/>
              <a:gd name="connsiteX1103" fmla="*/ 4828980 w 5092081"/>
              <a:gd name="connsiteY1103" fmla="*/ 3697569 h 5441486"/>
              <a:gd name="connsiteX1104" fmla="*/ 4798741 w 5092081"/>
              <a:gd name="connsiteY1104" fmla="*/ 3689122 h 5441486"/>
              <a:gd name="connsiteX1105" fmla="*/ 4798077 w 5092081"/>
              <a:gd name="connsiteY1105" fmla="*/ 3689071 h 5441486"/>
              <a:gd name="connsiteX1106" fmla="*/ 4795885 w 5092081"/>
              <a:gd name="connsiteY1106" fmla="*/ 3688469 h 5441486"/>
              <a:gd name="connsiteX1107" fmla="*/ 4795908 w 5092081"/>
              <a:gd name="connsiteY1107" fmla="*/ 3686005 h 5441486"/>
              <a:gd name="connsiteX1108" fmla="*/ 4819973 w 5092081"/>
              <a:gd name="connsiteY1108" fmla="*/ 3684214 h 5441486"/>
              <a:gd name="connsiteX1109" fmla="*/ 4737463 w 5092081"/>
              <a:gd name="connsiteY1109" fmla="*/ 3671219 h 5441486"/>
              <a:gd name="connsiteX1110" fmla="*/ 4728971 w 5092081"/>
              <a:gd name="connsiteY1110" fmla="*/ 3670015 h 5441486"/>
              <a:gd name="connsiteX1111" fmla="*/ 4691129 w 5092081"/>
              <a:gd name="connsiteY1111" fmla="*/ 3659569 h 5441486"/>
              <a:gd name="connsiteX1112" fmla="*/ 4722977 w 5092081"/>
              <a:gd name="connsiteY1112" fmla="*/ 3660197 h 5441486"/>
              <a:gd name="connsiteX1113" fmla="*/ 4876713 w 5092081"/>
              <a:gd name="connsiteY1113" fmla="*/ 3668899 h 5441486"/>
              <a:gd name="connsiteX1114" fmla="*/ 4909823 w 5092081"/>
              <a:gd name="connsiteY1114" fmla="*/ 3676553 h 5441486"/>
              <a:gd name="connsiteX1115" fmla="*/ 4922207 w 5092081"/>
              <a:gd name="connsiteY1115" fmla="*/ 3699221 h 5441486"/>
              <a:gd name="connsiteX1116" fmla="*/ 4836493 w 5092081"/>
              <a:gd name="connsiteY1116" fmla="*/ 3690103 h 5441486"/>
              <a:gd name="connsiteX1117" fmla="*/ 4852021 w 5092081"/>
              <a:gd name="connsiteY1117" fmla="*/ 3700020 h 5441486"/>
              <a:gd name="connsiteX1118" fmla="*/ 4924596 w 5092081"/>
              <a:gd name="connsiteY1118" fmla="*/ 3712561 h 5441486"/>
              <a:gd name="connsiteX1119" fmla="*/ 4936981 w 5092081"/>
              <a:gd name="connsiteY1119" fmla="*/ 3735229 h 5441486"/>
              <a:gd name="connsiteX1120" fmla="*/ 4953571 w 5092081"/>
              <a:gd name="connsiteY1120" fmla="*/ 3736993 h 5441486"/>
              <a:gd name="connsiteX1121" fmla="*/ 4946057 w 5092081"/>
              <a:gd name="connsiteY1121" fmla="*/ 3744459 h 5441486"/>
              <a:gd name="connsiteX1122" fmla="*/ 4994527 w 5092081"/>
              <a:gd name="connsiteY1122" fmla="*/ 3762700 h 5441486"/>
              <a:gd name="connsiteX1123" fmla="*/ 4981887 w 5092081"/>
              <a:gd name="connsiteY1123" fmla="*/ 3790971 h 5441486"/>
              <a:gd name="connsiteX1124" fmla="*/ 5048693 w 5092081"/>
              <a:gd name="connsiteY1124" fmla="*/ 3780859 h 5441486"/>
              <a:gd name="connsiteX1125" fmla="*/ 5028040 w 5092081"/>
              <a:gd name="connsiteY1125" fmla="*/ 3791748 h 5441486"/>
              <a:gd name="connsiteX1126" fmla="*/ 5025063 w 5092081"/>
              <a:gd name="connsiteY1126" fmla="*/ 3803829 h 5441486"/>
              <a:gd name="connsiteX1127" fmla="*/ 5049501 w 5092081"/>
              <a:gd name="connsiteY1127" fmla="*/ 3823646 h 5441486"/>
              <a:gd name="connsiteX1128" fmla="*/ 5092038 w 5092081"/>
              <a:gd name="connsiteY1128" fmla="*/ 3819906 h 5441486"/>
              <a:gd name="connsiteX1129" fmla="*/ 5059333 w 5092081"/>
              <a:gd name="connsiteY1129" fmla="*/ 3833646 h 5441486"/>
              <a:gd name="connsiteX1130" fmla="*/ 5066425 w 5092081"/>
              <a:gd name="connsiteY1130" fmla="*/ 3850929 h 5441486"/>
              <a:gd name="connsiteX1131" fmla="*/ 5020105 w 5092081"/>
              <a:gd name="connsiteY1131" fmla="*/ 3850824 h 5441486"/>
              <a:gd name="connsiteX1132" fmla="*/ 5009685 w 5092081"/>
              <a:gd name="connsiteY1132" fmla="*/ 3866244 h 5441486"/>
              <a:gd name="connsiteX1133" fmla="*/ 5037099 w 5092081"/>
              <a:gd name="connsiteY1133" fmla="*/ 3873982 h 5441486"/>
              <a:gd name="connsiteX1134" fmla="*/ 5014391 w 5092081"/>
              <a:gd name="connsiteY1134" fmla="*/ 3897049 h 5441486"/>
              <a:gd name="connsiteX1135" fmla="*/ 4975569 w 5092081"/>
              <a:gd name="connsiteY1135" fmla="*/ 3935620 h 5441486"/>
              <a:gd name="connsiteX1136" fmla="*/ 4962929 w 5092081"/>
              <a:gd name="connsiteY1136" fmla="*/ 3963891 h 5441486"/>
              <a:gd name="connsiteX1137" fmla="*/ 4977535 w 5092081"/>
              <a:gd name="connsiteY1137" fmla="*/ 3973710 h 5441486"/>
              <a:gd name="connsiteX1138" fmla="*/ 4919568 w 5092081"/>
              <a:gd name="connsiteY1138" fmla="*/ 3997848 h 5441486"/>
              <a:gd name="connsiteX1139" fmla="*/ 4890074 w 5092081"/>
              <a:gd name="connsiteY1139" fmla="*/ 3994711 h 5441486"/>
              <a:gd name="connsiteX1140" fmla="*/ 4873889 w 5092081"/>
              <a:gd name="connsiteY1140" fmla="*/ 4014340 h 5441486"/>
              <a:gd name="connsiteX1141" fmla="*/ 4913449 w 5092081"/>
              <a:gd name="connsiteY1141" fmla="*/ 4022680 h 5441486"/>
              <a:gd name="connsiteX1142" fmla="*/ 4891805 w 5092081"/>
              <a:gd name="connsiteY1142" fmla="*/ 4037596 h 5441486"/>
              <a:gd name="connsiteX1143" fmla="*/ 4861652 w 5092081"/>
              <a:gd name="connsiteY1143" fmla="*/ 4064004 h 5441486"/>
              <a:gd name="connsiteX1144" fmla="*/ 4844309 w 5092081"/>
              <a:gd name="connsiteY1144" fmla="*/ 4088331 h 5441486"/>
              <a:gd name="connsiteX1145" fmla="*/ 4825805 w 5092081"/>
              <a:gd name="connsiteY1145" fmla="*/ 4090495 h 5441486"/>
              <a:gd name="connsiteX1146" fmla="*/ 4822829 w 5092081"/>
              <a:gd name="connsiteY1146" fmla="*/ 4102575 h 5441486"/>
              <a:gd name="connsiteX1147" fmla="*/ 4792109 w 5092081"/>
              <a:gd name="connsiteY1147" fmla="*/ 4108261 h 5441486"/>
              <a:gd name="connsiteX1148" fmla="*/ 4782610 w 5092081"/>
              <a:gd name="connsiteY1148" fmla="*/ 4123780 h 5441486"/>
              <a:gd name="connsiteX1149" fmla="*/ 4774930 w 5092081"/>
              <a:gd name="connsiteY1149" fmla="*/ 4131916 h 5441486"/>
              <a:gd name="connsiteX1150" fmla="*/ 4809435 w 5092081"/>
              <a:gd name="connsiteY1150" fmla="*/ 4156938 h 5441486"/>
              <a:gd name="connsiteX1151" fmla="*/ 4780277 w 5092081"/>
              <a:gd name="connsiteY1151" fmla="*/ 4179318 h 5441486"/>
              <a:gd name="connsiteX1152" fmla="*/ 4803317 w 5092081"/>
              <a:gd name="connsiteY1152" fmla="*/ 4181770 h 5441486"/>
              <a:gd name="connsiteX1153" fmla="*/ 4775151 w 5092081"/>
              <a:gd name="connsiteY1153" fmla="*/ 4200124 h 5441486"/>
              <a:gd name="connsiteX1154" fmla="*/ 4758561 w 5092081"/>
              <a:gd name="connsiteY1154" fmla="*/ 4198359 h 5441486"/>
              <a:gd name="connsiteX1155" fmla="*/ 4746912 w 5092081"/>
              <a:gd name="connsiteY1155" fmla="*/ 4222603 h 5441486"/>
              <a:gd name="connsiteX1156" fmla="*/ 4696696 w 5092081"/>
              <a:gd name="connsiteY1156" fmla="*/ 4234480 h 5441486"/>
              <a:gd name="connsiteX1157" fmla="*/ 4695116 w 5092081"/>
              <a:gd name="connsiteY1157" fmla="*/ 4263927 h 5441486"/>
              <a:gd name="connsiteX1158" fmla="*/ 4690981 w 5092081"/>
              <a:gd name="connsiteY1158" fmla="*/ 4280706 h 5441486"/>
              <a:gd name="connsiteX1159" fmla="*/ 4721537 w 5092081"/>
              <a:gd name="connsiteY1159" fmla="*/ 4275691 h 5441486"/>
              <a:gd name="connsiteX1160" fmla="*/ 4691385 w 5092081"/>
              <a:gd name="connsiteY1160" fmla="*/ 4302099 h 5441486"/>
              <a:gd name="connsiteX1161" fmla="*/ 4689640 w 5092081"/>
              <a:gd name="connsiteY1161" fmla="*/ 4332217 h 5441486"/>
              <a:gd name="connsiteX1162" fmla="*/ 4631839 w 5092081"/>
              <a:gd name="connsiteY1162" fmla="*/ 4355684 h 5441486"/>
              <a:gd name="connsiteX1163" fmla="*/ 4646445 w 5092081"/>
              <a:gd name="connsiteY1163" fmla="*/ 4365503 h 5441486"/>
              <a:gd name="connsiteX1164" fmla="*/ 4617119 w 5092081"/>
              <a:gd name="connsiteY1164" fmla="*/ 4388555 h 5441486"/>
              <a:gd name="connsiteX1165" fmla="*/ 4588882 w 5092081"/>
              <a:gd name="connsiteY1165" fmla="*/ 4411034 h 5441486"/>
              <a:gd name="connsiteX1166" fmla="*/ 4627520 w 5092081"/>
              <a:gd name="connsiteY1166" fmla="*/ 4419277 h 5441486"/>
              <a:gd name="connsiteX1167" fmla="*/ 4592831 w 5092081"/>
              <a:gd name="connsiteY1167" fmla="*/ 4441069 h 5441486"/>
              <a:gd name="connsiteX1168" fmla="*/ 4599757 w 5092081"/>
              <a:gd name="connsiteY1168" fmla="*/ 4459025 h 5441486"/>
              <a:gd name="connsiteX1169" fmla="*/ 4588697 w 5092081"/>
              <a:gd name="connsiteY1169" fmla="*/ 4457848 h 5441486"/>
              <a:gd name="connsiteX1170" fmla="*/ 4585555 w 5092081"/>
              <a:gd name="connsiteY1170" fmla="*/ 4470600 h 5441486"/>
              <a:gd name="connsiteX1171" fmla="*/ 4547486 w 5092081"/>
              <a:gd name="connsiteY1171" fmla="*/ 4483080 h 5441486"/>
              <a:gd name="connsiteX1172" fmla="*/ 4541957 w 5092081"/>
              <a:gd name="connsiteY1172" fmla="*/ 4482492 h 5441486"/>
              <a:gd name="connsiteX1173" fmla="*/ 4528817 w 5092081"/>
              <a:gd name="connsiteY1173" fmla="*/ 4485915 h 5441486"/>
              <a:gd name="connsiteX1174" fmla="*/ 4527825 w 5092081"/>
              <a:gd name="connsiteY1174" fmla="*/ 4489942 h 5441486"/>
              <a:gd name="connsiteX1175" fmla="*/ 4512043 w 5092081"/>
              <a:gd name="connsiteY1175" fmla="*/ 4530964 h 5441486"/>
              <a:gd name="connsiteX1176" fmla="*/ 4510059 w 5092081"/>
              <a:gd name="connsiteY1176" fmla="*/ 4539018 h 5441486"/>
              <a:gd name="connsiteX1177" fmla="*/ 4468683 w 5092081"/>
              <a:gd name="connsiteY1177" fmla="*/ 4564920 h 5441486"/>
              <a:gd name="connsiteX1178" fmla="*/ 4484565 w 5092081"/>
              <a:gd name="connsiteY1178" fmla="*/ 4581429 h 5441486"/>
              <a:gd name="connsiteX1179" fmla="*/ 4486479 w 5092081"/>
              <a:gd name="connsiteY1179" fmla="*/ 4581479 h 5441486"/>
              <a:gd name="connsiteX1180" fmla="*/ 4480284 w 5092081"/>
              <a:gd name="connsiteY1180" fmla="*/ 4587014 h 5441486"/>
              <a:gd name="connsiteX1181" fmla="*/ 4396162 w 5092081"/>
              <a:gd name="connsiteY1181" fmla="*/ 4621258 h 5441486"/>
              <a:gd name="connsiteX1182" fmla="*/ 4411759 w 5092081"/>
              <a:gd name="connsiteY1182" fmla="*/ 4627050 h 5441486"/>
              <a:gd name="connsiteX1183" fmla="*/ 4385505 w 5092081"/>
              <a:gd name="connsiteY1183" fmla="*/ 4641475 h 5441486"/>
              <a:gd name="connsiteX1184" fmla="*/ 4445790 w 5092081"/>
              <a:gd name="connsiteY1184" fmla="*/ 4634802 h 5441486"/>
              <a:gd name="connsiteX1185" fmla="*/ 4385909 w 5092081"/>
              <a:gd name="connsiteY1185" fmla="*/ 4662869 h 5441486"/>
              <a:gd name="connsiteX1186" fmla="*/ 4354766 w 5092081"/>
              <a:gd name="connsiteY1186" fmla="*/ 4693304 h 5441486"/>
              <a:gd name="connsiteX1187" fmla="*/ 4292499 w 5092081"/>
              <a:gd name="connsiteY1187" fmla="*/ 4708031 h 5441486"/>
              <a:gd name="connsiteX1188" fmla="*/ 4310009 w 5092081"/>
              <a:gd name="connsiteY1188" fmla="*/ 4709893 h 5441486"/>
              <a:gd name="connsiteX1189" fmla="*/ 4210901 w 5092081"/>
              <a:gd name="connsiteY1189" fmla="*/ 4755139 h 5441486"/>
              <a:gd name="connsiteX1190" fmla="*/ 4190818 w 5092081"/>
              <a:gd name="connsiteY1190" fmla="*/ 4786750 h 5441486"/>
              <a:gd name="connsiteX1191" fmla="*/ 4225911 w 5092081"/>
              <a:gd name="connsiteY1191" fmla="*/ 4786350 h 5441486"/>
              <a:gd name="connsiteX1192" fmla="*/ 4307675 w 5092081"/>
              <a:gd name="connsiteY1192" fmla="*/ 4765432 h 5441486"/>
              <a:gd name="connsiteX1193" fmla="*/ 4112363 w 5092081"/>
              <a:gd name="connsiteY1193" fmla="*/ 4821106 h 5441486"/>
              <a:gd name="connsiteX1194" fmla="*/ 4073136 w 5092081"/>
              <a:gd name="connsiteY1194" fmla="*/ 4838283 h 5441486"/>
              <a:gd name="connsiteX1195" fmla="*/ 4073540 w 5092081"/>
              <a:gd name="connsiteY1195" fmla="*/ 4859677 h 5441486"/>
              <a:gd name="connsiteX1196" fmla="*/ 4009711 w 5092081"/>
              <a:gd name="connsiteY1196" fmla="*/ 4857708 h 5441486"/>
              <a:gd name="connsiteX1197" fmla="*/ 4008719 w 5092081"/>
              <a:gd name="connsiteY1197" fmla="*/ 4861735 h 5441486"/>
              <a:gd name="connsiteX1198" fmla="*/ 3901525 w 5092081"/>
              <a:gd name="connsiteY1198" fmla="*/ 4866863 h 5441486"/>
              <a:gd name="connsiteX1199" fmla="*/ 3801022 w 5092081"/>
              <a:gd name="connsiteY1199" fmla="*/ 4894741 h 5441486"/>
              <a:gd name="connsiteX1200" fmla="*/ 3474152 w 5092081"/>
              <a:gd name="connsiteY1200" fmla="*/ 4958460 h 5441486"/>
              <a:gd name="connsiteX1201" fmla="*/ 2152918 w 5092081"/>
              <a:gd name="connsiteY1201" fmla="*/ 5180879 h 5441486"/>
              <a:gd name="connsiteX1202" fmla="*/ 1765455 w 5092081"/>
              <a:gd name="connsiteY1202" fmla="*/ 5233331 h 5441486"/>
              <a:gd name="connsiteX1203" fmla="*/ 2496927 w 5092081"/>
              <a:gd name="connsiteY1203" fmla="*/ 5160447 h 5441486"/>
              <a:gd name="connsiteX1204" fmla="*/ 2319158 w 5092081"/>
              <a:gd name="connsiteY1204" fmla="*/ 5194166 h 5441486"/>
              <a:gd name="connsiteX1205" fmla="*/ 2236730 w 5092081"/>
              <a:gd name="connsiteY1205" fmla="*/ 5212800 h 5441486"/>
              <a:gd name="connsiteX1206" fmla="*/ 2013298 w 5092081"/>
              <a:gd name="connsiteY1206" fmla="*/ 5254525 h 5441486"/>
              <a:gd name="connsiteX1207" fmla="*/ 1978296 w 5092081"/>
              <a:gd name="connsiteY1207" fmla="*/ 5273508 h 5441486"/>
              <a:gd name="connsiteX1208" fmla="*/ 1901762 w 5092081"/>
              <a:gd name="connsiteY1208" fmla="*/ 5292204 h 5441486"/>
              <a:gd name="connsiteX1209" fmla="*/ 1847474 w 5092081"/>
              <a:gd name="connsiteY1209" fmla="*/ 5316843 h 5441486"/>
              <a:gd name="connsiteX1210" fmla="*/ 1281748 w 5092081"/>
              <a:gd name="connsiteY1210" fmla="*/ 5361636 h 5441486"/>
              <a:gd name="connsiteX1211" fmla="*/ 1849437 w 5092081"/>
              <a:gd name="connsiteY1211" fmla="*/ 5322469 h 5441486"/>
              <a:gd name="connsiteX1212" fmla="*/ 2486637 w 5092081"/>
              <a:gd name="connsiteY1212" fmla="*/ 5270136 h 5441486"/>
              <a:gd name="connsiteX1213" fmla="*/ 1766111 w 5092081"/>
              <a:gd name="connsiteY1213" fmla="*/ 5343565 h 5441486"/>
              <a:gd name="connsiteX1214" fmla="*/ 1764162 w 5092081"/>
              <a:gd name="connsiteY1214" fmla="*/ 5345528 h 5441486"/>
              <a:gd name="connsiteX1215" fmla="*/ 1733042 w 5092081"/>
              <a:gd name="connsiteY1215" fmla="*/ 5348307 h 5441486"/>
              <a:gd name="connsiteX1216" fmla="*/ 1725581 w 5092081"/>
              <a:gd name="connsiteY1216" fmla="*/ 5348926 h 5441486"/>
              <a:gd name="connsiteX1217" fmla="*/ 1708187 w 5092081"/>
              <a:gd name="connsiteY1217" fmla="*/ 5347560 h 5441486"/>
              <a:gd name="connsiteX1218" fmla="*/ 1691817 w 5092081"/>
              <a:gd name="connsiteY1218" fmla="*/ 5351373 h 5441486"/>
              <a:gd name="connsiteX1219" fmla="*/ 1702004 w 5092081"/>
              <a:gd name="connsiteY1219" fmla="*/ 5350881 h 5441486"/>
              <a:gd name="connsiteX1220" fmla="*/ 1725581 w 5092081"/>
              <a:gd name="connsiteY1220" fmla="*/ 5348926 h 5441486"/>
              <a:gd name="connsiteX1221" fmla="*/ 1735159 w 5092081"/>
              <a:gd name="connsiteY1221" fmla="*/ 5349678 h 5441486"/>
              <a:gd name="connsiteX1222" fmla="*/ 1759033 w 5092081"/>
              <a:gd name="connsiteY1222" fmla="*/ 5350691 h 5441486"/>
              <a:gd name="connsiteX1223" fmla="*/ 1764162 w 5092081"/>
              <a:gd name="connsiteY1223" fmla="*/ 5345528 h 5441486"/>
              <a:gd name="connsiteX1224" fmla="*/ 1781976 w 5092081"/>
              <a:gd name="connsiteY1224" fmla="*/ 5343937 h 5441486"/>
              <a:gd name="connsiteX1225" fmla="*/ 2701929 w 5092081"/>
              <a:gd name="connsiteY1225" fmla="*/ 5253862 h 5441486"/>
              <a:gd name="connsiteX1226" fmla="*/ 2544888 w 5092081"/>
              <a:gd name="connsiteY1226" fmla="*/ 5274757 h 5441486"/>
              <a:gd name="connsiteX1227" fmla="*/ 2797995 w 5092081"/>
              <a:gd name="connsiteY1227" fmla="*/ 5256575 h 5441486"/>
              <a:gd name="connsiteX1228" fmla="*/ 2415372 w 5092081"/>
              <a:gd name="connsiteY1228" fmla="*/ 5306005 h 5441486"/>
              <a:gd name="connsiteX1229" fmla="*/ 2390827 w 5092081"/>
              <a:gd name="connsiteY1229" fmla="*/ 5308836 h 5441486"/>
              <a:gd name="connsiteX1230" fmla="*/ 2240367 w 5092081"/>
              <a:gd name="connsiteY1230" fmla="*/ 5322962 h 5441486"/>
              <a:gd name="connsiteX1231" fmla="*/ 1210263 w 5092081"/>
              <a:gd name="connsiteY1231" fmla="*/ 5418066 h 5441486"/>
              <a:gd name="connsiteX1232" fmla="*/ 1187477 w 5092081"/>
              <a:gd name="connsiteY1232" fmla="*/ 5419793 h 5441486"/>
              <a:gd name="connsiteX1233" fmla="*/ 1176613 w 5092081"/>
              <a:gd name="connsiteY1233" fmla="*/ 5420617 h 5441486"/>
              <a:gd name="connsiteX1234" fmla="*/ 1132519 w 5092081"/>
              <a:gd name="connsiteY1234" fmla="*/ 5422212 h 5441486"/>
              <a:gd name="connsiteX1235" fmla="*/ 1174134 w 5092081"/>
              <a:gd name="connsiteY1235" fmla="*/ 5418374 h 5441486"/>
              <a:gd name="connsiteX1236" fmla="*/ 1155227 w 5092081"/>
              <a:gd name="connsiteY1236" fmla="*/ 5399145 h 5441486"/>
              <a:gd name="connsiteX1237" fmla="*/ 1124671 w 5092081"/>
              <a:gd name="connsiteY1237" fmla="*/ 5404159 h 5441486"/>
              <a:gd name="connsiteX1238" fmla="*/ 1143763 w 5092081"/>
              <a:gd name="connsiteY1238" fmla="*/ 5376575 h 5441486"/>
              <a:gd name="connsiteX1239" fmla="*/ 812926 w 5092081"/>
              <a:gd name="connsiteY1239" fmla="*/ 5378193 h 5441486"/>
              <a:gd name="connsiteX1240" fmla="*/ 866771 w 5092081"/>
              <a:gd name="connsiteY1240" fmla="*/ 5357765 h 5441486"/>
              <a:gd name="connsiteX1241" fmla="*/ 689976 w 5092081"/>
              <a:gd name="connsiteY1241" fmla="*/ 5347372 h 5441486"/>
              <a:gd name="connsiteX1242" fmla="*/ 1176468 w 5092081"/>
              <a:gd name="connsiteY1242" fmla="*/ 5362835 h 5441486"/>
              <a:gd name="connsiteX1243" fmla="*/ 744012 w 5092081"/>
              <a:gd name="connsiteY1243" fmla="*/ 5336110 h 5441486"/>
              <a:gd name="connsiteX1244" fmla="*/ 1128586 w 5092081"/>
              <a:gd name="connsiteY1244" fmla="*/ 5319173 h 5441486"/>
              <a:gd name="connsiteX1245" fmla="*/ 1234199 w 5092081"/>
              <a:gd name="connsiteY1245" fmla="*/ 5343493 h 5441486"/>
              <a:gd name="connsiteX1246" fmla="*/ 1192250 w 5092081"/>
              <a:gd name="connsiteY1246" fmla="*/ 5321812 h 5441486"/>
              <a:gd name="connsiteX1247" fmla="*/ 1175327 w 5092081"/>
              <a:gd name="connsiteY1247" fmla="*/ 5294530 h 5441486"/>
              <a:gd name="connsiteX1248" fmla="*/ 1155427 w 5092081"/>
              <a:gd name="connsiteY1248" fmla="*/ 5279327 h 5441486"/>
              <a:gd name="connsiteX1249" fmla="*/ 1185579 w 5092081"/>
              <a:gd name="connsiteY1249" fmla="*/ 5252920 h 5441486"/>
              <a:gd name="connsiteX1250" fmla="*/ 1203090 w 5092081"/>
              <a:gd name="connsiteY1250" fmla="*/ 5254782 h 5441486"/>
              <a:gd name="connsiteX1251" fmla="*/ 1229677 w 5092081"/>
              <a:gd name="connsiteY1251" fmla="*/ 5265875 h 5441486"/>
              <a:gd name="connsiteX1252" fmla="*/ 1219680 w 5092081"/>
              <a:gd name="connsiteY1252" fmla="*/ 5256547 h 5441486"/>
              <a:gd name="connsiteX1253" fmla="*/ 1255695 w 5092081"/>
              <a:gd name="connsiteY1253" fmla="*/ 5256245 h 5441486"/>
              <a:gd name="connsiteX1254" fmla="*/ 1762110 w 5092081"/>
              <a:gd name="connsiteY1254" fmla="*/ 5211503 h 5441486"/>
              <a:gd name="connsiteX1255" fmla="*/ 1790667 w 5092081"/>
              <a:gd name="connsiteY1255" fmla="*/ 5204038 h 5441486"/>
              <a:gd name="connsiteX1256" fmla="*/ 1943434 w 5092081"/>
              <a:gd name="connsiteY1256" fmla="*/ 5187912 h 5441486"/>
              <a:gd name="connsiteX1257" fmla="*/ 1760317 w 5092081"/>
              <a:gd name="connsiteY1257" fmla="*/ 5178267 h 5441486"/>
              <a:gd name="connsiteX1258" fmla="*/ 1845367 w 5092081"/>
              <a:gd name="connsiteY1258" fmla="*/ 5181660 h 5441486"/>
              <a:gd name="connsiteX1259" fmla="*/ 1889981 w 5092081"/>
              <a:gd name="connsiteY1259" fmla="*/ 5168268 h 5441486"/>
              <a:gd name="connsiteX1260" fmla="*/ 1922316 w 5092081"/>
              <a:gd name="connsiteY1260" fmla="*/ 5164754 h 5441486"/>
              <a:gd name="connsiteX1261" fmla="*/ 2095636 w 5092081"/>
              <a:gd name="connsiteY1261" fmla="*/ 5147792 h 5441486"/>
              <a:gd name="connsiteX1262" fmla="*/ 2005842 w 5092081"/>
              <a:gd name="connsiteY1262" fmla="*/ 5136950 h 5441486"/>
              <a:gd name="connsiteX1263" fmla="*/ 1861406 w 5092081"/>
              <a:gd name="connsiteY1263" fmla="*/ 5125546 h 5441486"/>
              <a:gd name="connsiteX1264" fmla="*/ 2068079 w 5092081"/>
              <a:gd name="connsiteY1264" fmla="*/ 5107441 h 5441486"/>
              <a:gd name="connsiteX1265" fmla="*/ 1953157 w 5092081"/>
              <a:gd name="connsiteY1265" fmla="*/ 5116271 h 5441486"/>
              <a:gd name="connsiteX1266" fmla="*/ 2075486 w 5092081"/>
              <a:gd name="connsiteY1266" fmla="*/ 5092684 h 5441486"/>
              <a:gd name="connsiteX1267" fmla="*/ 2277848 w 5092081"/>
              <a:gd name="connsiteY1267" fmla="*/ 5084316 h 5441486"/>
              <a:gd name="connsiteX1268" fmla="*/ 2206861 w 5092081"/>
              <a:gd name="connsiteY1268" fmla="*/ 5065301 h 5441486"/>
              <a:gd name="connsiteX1269" fmla="*/ 2292325 w 5092081"/>
              <a:gd name="connsiteY1269" fmla="*/ 5047912 h 5441486"/>
              <a:gd name="connsiteX1270" fmla="*/ 2134518 w 5092081"/>
              <a:gd name="connsiteY1270" fmla="*/ 5033492 h 5441486"/>
              <a:gd name="connsiteX1271" fmla="*/ 2038025 w 5092081"/>
              <a:gd name="connsiteY1271" fmla="*/ 5025276 h 5441486"/>
              <a:gd name="connsiteX1272" fmla="*/ 2252943 w 5092081"/>
              <a:gd name="connsiteY1272" fmla="*/ 5016979 h 5441486"/>
              <a:gd name="connsiteX1273" fmla="*/ 2149251 w 5092081"/>
              <a:gd name="connsiteY1273" fmla="*/ 5012809 h 5441486"/>
              <a:gd name="connsiteX1274" fmla="*/ 2212132 w 5092081"/>
              <a:gd name="connsiteY1274" fmla="*/ 5002068 h 5441486"/>
              <a:gd name="connsiteX1275" fmla="*/ 2192209 w 5092081"/>
              <a:gd name="connsiteY1275" fmla="*/ 4993845 h 5441486"/>
              <a:gd name="connsiteX1276" fmla="*/ 2163397 w 5092081"/>
              <a:gd name="connsiteY1276" fmla="*/ 4980012 h 5441486"/>
              <a:gd name="connsiteX1277" fmla="*/ 2140581 w 5092081"/>
              <a:gd name="connsiteY1277" fmla="*/ 4979685 h 5441486"/>
              <a:gd name="connsiteX1278" fmla="*/ 2176609 w 5092081"/>
              <a:gd name="connsiteY1278" fmla="*/ 4969082 h 5441486"/>
              <a:gd name="connsiteX1279" fmla="*/ 2192264 w 5092081"/>
              <a:gd name="connsiteY1279" fmla="*/ 4948460 h 5441486"/>
              <a:gd name="connsiteX1280" fmla="*/ 2243913 w 5092081"/>
              <a:gd name="connsiteY1280" fmla="*/ 4941215 h 5441486"/>
              <a:gd name="connsiteX1281" fmla="*/ 2198235 w 5092081"/>
              <a:gd name="connsiteY1281" fmla="*/ 4930825 h 5441486"/>
              <a:gd name="connsiteX1282" fmla="*/ 2457995 w 5092081"/>
              <a:gd name="connsiteY1282" fmla="*/ 4914512 h 5441486"/>
              <a:gd name="connsiteX1283" fmla="*/ 2278515 w 5092081"/>
              <a:gd name="connsiteY1283" fmla="*/ 4899050 h 5441486"/>
              <a:gd name="connsiteX1284" fmla="*/ 2308844 w 5092081"/>
              <a:gd name="connsiteY1284" fmla="*/ 4866236 h 5441486"/>
              <a:gd name="connsiteX1285" fmla="*/ 2276271 w 5092081"/>
              <a:gd name="connsiteY1285" fmla="*/ 4859889 h 5441486"/>
              <a:gd name="connsiteX1286" fmla="*/ 2247273 w 5092081"/>
              <a:gd name="connsiteY1286" fmla="*/ 4859858 h 5441486"/>
              <a:gd name="connsiteX1287" fmla="*/ 2248959 w 5092081"/>
              <a:gd name="connsiteY1287" fmla="*/ 4851543 h 5441486"/>
              <a:gd name="connsiteX1288" fmla="*/ 2262864 w 5092081"/>
              <a:gd name="connsiteY1288" fmla="*/ 4841180 h 5441486"/>
              <a:gd name="connsiteX1289" fmla="*/ 2384303 w 5092081"/>
              <a:gd name="connsiteY1289" fmla="*/ 4827298 h 5441486"/>
              <a:gd name="connsiteX1290" fmla="*/ 2450417 w 5092081"/>
              <a:gd name="connsiteY1290" fmla="*/ 4822444 h 5441486"/>
              <a:gd name="connsiteX1291" fmla="*/ 2574794 w 5092081"/>
              <a:gd name="connsiteY1291" fmla="*/ 4808076 h 5441486"/>
              <a:gd name="connsiteX1292" fmla="*/ 2437180 w 5092081"/>
              <a:gd name="connsiteY1292" fmla="*/ 4792238 h 5441486"/>
              <a:gd name="connsiteX1293" fmla="*/ 2481101 w 5092081"/>
              <a:gd name="connsiteY1293" fmla="*/ 4753310 h 5441486"/>
              <a:gd name="connsiteX1294" fmla="*/ 2546966 w 5092081"/>
              <a:gd name="connsiteY1294" fmla="*/ 4722600 h 5441486"/>
              <a:gd name="connsiteX1295" fmla="*/ 2536475 w 5092081"/>
              <a:gd name="connsiteY1295" fmla="*/ 4718834 h 5441486"/>
              <a:gd name="connsiteX1296" fmla="*/ 2519246 w 5092081"/>
              <a:gd name="connsiteY1296" fmla="*/ 4715954 h 5441486"/>
              <a:gd name="connsiteX1297" fmla="*/ 2572985 w 5092081"/>
              <a:gd name="connsiteY1297" fmla="*/ 4715852 h 5441486"/>
              <a:gd name="connsiteX1298" fmla="*/ 2618823 w 5092081"/>
              <a:gd name="connsiteY1298" fmla="*/ 4713727 h 5441486"/>
              <a:gd name="connsiteX1299" fmla="*/ 2606773 w 5092081"/>
              <a:gd name="connsiteY1299" fmla="*/ 4689695 h 5441486"/>
              <a:gd name="connsiteX1300" fmla="*/ 2726318 w 5092081"/>
              <a:gd name="connsiteY1300" fmla="*/ 4648718 h 5441486"/>
              <a:gd name="connsiteX1301" fmla="*/ 2720808 w 5092081"/>
              <a:gd name="connsiteY1301" fmla="*/ 4634451 h 5441486"/>
              <a:gd name="connsiteX1302" fmla="*/ 2988784 w 5092081"/>
              <a:gd name="connsiteY1302" fmla="*/ 4459057 h 5441486"/>
              <a:gd name="connsiteX1303" fmla="*/ 2966600 w 5092081"/>
              <a:gd name="connsiteY1303" fmla="*/ 4449733 h 5441486"/>
              <a:gd name="connsiteX1304" fmla="*/ 2836035 w 5092081"/>
              <a:gd name="connsiteY1304" fmla="*/ 4423940 h 5441486"/>
              <a:gd name="connsiteX1305" fmla="*/ 2910541 w 5092081"/>
              <a:gd name="connsiteY1305" fmla="*/ 4377963 h 5441486"/>
              <a:gd name="connsiteX1306" fmla="*/ 3194663 w 5092081"/>
              <a:gd name="connsiteY1306" fmla="*/ 4216400 h 5441486"/>
              <a:gd name="connsiteX1307" fmla="*/ 2988731 w 5092081"/>
              <a:gd name="connsiteY1307" fmla="*/ 4279733 h 5441486"/>
              <a:gd name="connsiteX1308" fmla="*/ 2759300 w 5092081"/>
              <a:gd name="connsiteY1308" fmla="*/ 4310843 h 5441486"/>
              <a:gd name="connsiteX1309" fmla="*/ 2610162 w 5092081"/>
              <a:gd name="connsiteY1309" fmla="*/ 4330542 h 5441486"/>
              <a:gd name="connsiteX1310" fmla="*/ 1714365 w 5092081"/>
              <a:gd name="connsiteY1310" fmla="*/ 4557765 h 5441486"/>
              <a:gd name="connsiteX1311" fmla="*/ 279328 w 5092081"/>
              <a:gd name="connsiteY1311" fmla="*/ 4696656 h 5441486"/>
              <a:gd name="connsiteX1312" fmla="*/ 1683994 w 5092081"/>
              <a:gd name="connsiteY1312" fmla="*/ 4515965 h 5441486"/>
              <a:gd name="connsiteX1313" fmla="*/ 95 w 5092081"/>
              <a:gd name="connsiteY1313" fmla="*/ 4628877 h 5441486"/>
              <a:gd name="connsiteX1314" fmla="*/ 1630985 w 5092081"/>
              <a:gd name="connsiteY1314" fmla="*/ 4493109 h 5441486"/>
              <a:gd name="connsiteX1315" fmla="*/ 281883 w 5092081"/>
              <a:gd name="connsiteY1315" fmla="*/ 4596421 h 5441486"/>
              <a:gd name="connsiteX1316" fmla="*/ 1457758 w 5092081"/>
              <a:gd name="connsiteY1316" fmla="*/ 4436114 h 5441486"/>
              <a:gd name="connsiteX1317" fmla="*/ 15702 w 5092081"/>
              <a:gd name="connsiteY1317" fmla="*/ 4509593 h 5441486"/>
              <a:gd name="connsiteX1318" fmla="*/ 66889 w 5092081"/>
              <a:gd name="connsiteY1318" fmla="*/ 4471153 h 5441486"/>
              <a:gd name="connsiteX1319" fmla="*/ 71551 w 5092081"/>
              <a:gd name="connsiteY1319" fmla="*/ 4470228 h 5441486"/>
              <a:gd name="connsiteX1320" fmla="*/ 107156 w 5092081"/>
              <a:gd name="connsiteY1320" fmla="*/ 4479362 h 5441486"/>
              <a:gd name="connsiteX1321" fmla="*/ 1247497 w 5092081"/>
              <a:gd name="connsiteY1321" fmla="*/ 4336220 h 5441486"/>
              <a:gd name="connsiteX1322" fmla="*/ 1291370 w 5092081"/>
              <a:gd name="connsiteY1322" fmla="*/ 4328274 h 5441486"/>
              <a:gd name="connsiteX1323" fmla="*/ 1292178 w 5092081"/>
              <a:gd name="connsiteY1323" fmla="*/ 4328171 h 5441486"/>
              <a:gd name="connsiteX1324" fmla="*/ 1341932 w 5092081"/>
              <a:gd name="connsiteY1324" fmla="*/ 4319935 h 5441486"/>
              <a:gd name="connsiteX1325" fmla="*/ 1311183 w 5092081"/>
              <a:gd name="connsiteY1325" fmla="*/ 4324686 h 5441486"/>
              <a:gd name="connsiteX1326" fmla="*/ 1291370 w 5092081"/>
              <a:gd name="connsiteY1326" fmla="*/ 4328274 h 5441486"/>
              <a:gd name="connsiteX1327" fmla="*/ 1221036 w 5092081"/>
              <a:gd name="connsiteY1327" fmla="*/ 4337280 h 5441486"/>
              <a:gd name="connsiteX1328" fmla="*/ 133296 w 5092081"/>
              <a:gd name="connsiteY1328" fmla="*/ 4457966 h 5441486"/>
              <a:gd name="connsiteX1329" fmla="*/ 71551 w 5092081"/>
              <a:gd name="connsiteY1329" fmla="*/ 4470228 h 5441486"/>
              <a:gd name="connsiteX1330" fmla="*/ 67789 w 5092081"/>
              <a:gd name="connsiteY1330" fmla="*/ 4469262 h 5441486"/>
              <a:gd name="connsiteX1331" fmla="*/ 510324 w 5092081"/>
              <a:gd name="connsiteY1331" fmla="*/ 3874576 h 5441486"/>
              <a:gd name="connsiteX1332" fmla="*/ 525282 w 5092081"/>
              <a:gd name="connsiteY1332" fmla="*/ 3863771 h 5441486"/>
              <a:gd name="connsiteX1333" fmla="*/ 509515 w 5092081"/>
              <a:gd name="connsiteY1333" fmla="*/ 3831790 h 5441486"/>
              <a:gd name="connsiteX1334" fmla="*/ 533550 w 5092081"/>
              <a:gd name="connsiteY1334" fmla="*/ 3830213 h 5441486"/>
              <a:gd name="connsiteX1335" fmla="*/ 539668 w 5092081"/>
              <a:gd name="connsiteY1335" fmla="*/ 3805382 h 5441486"/>
              <a:gd name="connsiteX1336" fmla="*/ 562305 w 5092081"/>
              <a:gd name="connsiteY1336" fmla="*/ 3786438 h 5441486"/>
              <a:gd name="connsiteX1337" fmla="*/ 554457 w 5092081"/>
              <a:gd name="connsiteY1337" fmla="*/ 3768386 h 5441486"/>
              <a:gd name="connsiteX1338" fmla="*/ 570573 w 5092081"/>
              <a:gd name="connsiteY1338" fmla="*/ 3752882 h 5441486"/>
              <a:gd name="connsiteX1339" fmla="*/ 544994 w 5092081"/>
              <a:gd name="connsiteY1339" fmla="*/ 3664759 h 5441486"/>
              <a:gd name="connsiteX1340" fmla="*/ 563568 w 5092081"/>
              <a:gd name="connsiteY1340" fmla="*/ 3658470 h 5441486"/>
              <a:gd name="connsiteX1341" fmla="*/ 571177 w 5092081"/>
              <a:gd name="connsiteY1341" fmla="*/ 3654458 h 5441486"/>
              <a:gd name="connsiteX1342" fmla="*/ 1368069 w 5092081"/>
              <a:gd name="connsiteY1342" fmla="*/ 3919732 h 5441486"/>
              <a:gd name="connsiteX1343" fmla="*/ 1298242 w 5092081"/>
              <a:gd name="connsiteY1343" fmla="*/ 3884908 h 5441486"/>
              <a:gd name="connsiteX1344" fmla="*/ 1282797 w 5092081"/>
              <a:gd name="connsiteY1344" fmla="*/ 3878137 h 5441486"/>
              <a:gd name="connsiteX1345" fmla="*/ 1336210 w 5092081"/>
              <a:gd name="connsiteY1345" fmla="*/ 3899078 h 5441486"/>
              <a:gd name="connsiteX1346" fmla="*/ 1615816 w 5092081"/>
              <a:gd name="connsiteY1346" fmla="*/ 4004248 h 5441486"/>
              <a:gd name="connsiteX1347" fmla="*/ 652792 w 5092081"/>
              <a:gd name="connsiteY1347" fmla="*/ 3561208 h 5441486"/>
              <a:gd name="connsiteX1348" fmla="*/ 682776 w 5092081"/>
              <a:gd name="connsiteY1348" fmla="*/ 3508610 h 5441486"/>
              <a:gd name="connsiteX1349" fmla="*/ 727462 w 5092081"/>
              <a:gd name="connsiteY1349" fmla="*/ 3496145 h 5441486"/>
              <a:gd name="connsiteX1350" fmla="*/ 743648 w 5092081"/>
              <a:gd name="connsiteY1350" fmla="*/ 3476517 h 5441486"/>
              <a:gd name="connsiteX1351" fmla="*/ 783867 w 5092081"/>
              <a:gd name="connsiteY1351" fmla="*/ 3455312 h 5441486"/>
              <a:gd name="connsiteX1352" fmla="*/ 797429 w 5092081"/>
              <a:gd name="connsiteY1352" fmla="*/ 3427139 h 5441486"/>
              <a:gd name="connsiteX1353" fmla="*/ 824674 w 5092081"/>
              <a:gd name="connsiteY1353" fmla="*/ 3408686 h 5441486"/>
              <a:gd name="connsiteX1354" fmla="*/ 863682 w 5092081"/>
              <a:gd name="connsiteY1354" fmla="*/ 3323301 h 5441486"/>
              <a:gd name="connsiteX1355" fmla="*/ 888873 w 5092081"/>
              <a:gd name="connsiteY1355" fmla="*/ 3317027 h 5441486"/>
              <a:gd name="connsiteX1356" fmla="*/ 899528 w 5092081"/>
              <a:gd name="connsiteY1356" fmla="*/ 3296810 h 5441486"/>
              <a:gd name="connsiteX1357" fmla="*/ 900925 w 5092081"/>
              <a:gd name="connsiteY1357" fmla="*/ 3314177 h 5441486"/>
              <a:gd name="connsiteX1358" fmla="*/ 976184 w 5092081"/>
              <a:gd name="connsiteY1358" fmla="*/ 3223694 h 5441486"/>
              <a:gd name="connsiteX1359" fmla="*/ 1006739 w 5092081"/>
              <a:gd name="connsiteY1359" fmla="*/ 3218680 h 5441486"/>
              <a:gd name="connsiteX1360" fmla="*/ 1020536 w 5092081"/>
              <a:gd name="connsiteY1360" fmla="*/ 3185711 h 5441486"/>
              <a:gd name="connsiteX1361" fmla="*/ 1095041 w 5092081"/>
              <a:gd name="connsiteY1361" fmla="*/ 3121320 h 5441486"/>
              <a:gd name="connsiteX1362" fmla="*/ 1103143 w 5092081"/>
              <a:gd name="connsiteY1362" fmla="*/ 3088434 h 5441486"/>
              <a:gd name="connsiteX1363" fmla="*/ 1150234 w 5092081"/>
              <a:gd name="connsiteY1363" fmla="*/ 3016305 h 5441486"/>
              <a:gd name="connsiteX1364" fmla="*/ 1206236 w 5092081"/>
              <a:gd name="connsiteY1364" fmla="*/ 2954078 h 5441486"/>
              <a:gd name="connsiteX1365" fmla="*/ 1297864 w 5092081"/>
              <a:gd name="connsiteY1365" fmla="*/ 2797153 h 5441486"/>
              <a:gd name="connsiteX1366" fmla="*/ 1320501 w 5092081"/>
              <a:gd name="connsiteY1366" fmla="*/ 2778210 h 5441486"/>
              <a:gd name="connsiteX1367" fmla="*/ 1336283 w 5092081"/>
              <a:gd name="connsiteY1367" fmla="*/ 2737188 h 5441486"/>
              <a:gd name="connsiteX1368" fmla="*/ 1339919 w 5092081"/>
              <a:gd name="connsiteY1368" fmla="*/ 2734199 h 5441486"/>
              <a:gd name="connsiteX1369" fmla="*/ 1382620 w 5092081"/>
              <a:gd name="connsiteY1369" fmla="*/ 2691151 h 5441486"/>
              <a:gd name="connsiteX1370" fmla="*/ 1352802 w 5092081"/>
              <a:gd name="connsiteY1370" fmla="*/ 2743078 h 5441486"/>
              <a:gd name="connsiteX1371" fmla="*/ 1374518 w 5092081"/>
              <a:gd name="connsiteY1371" fmla="*/ 2724036 h 5441486"/>
              <a:gd name="connsiteX1372" fmla="*/ 1494114 w 5092081"/>
              <a:gd name="connsiteY1372" fmla="*/ 2668574 h 5441486"/>
              <a:gd name="connsiteX1373" fmla="*/ 1582565 w 5092081"/>
              <a:gd name="connsiteY1373" fmla="*/ 2643546 h 5441486"/>
              <a:gd name="connsiteX1374" fmla="*/ 1723923 w 5092081"/>
              <a:gd name="connsiteY1374" fmla="*/ 2596683 h 5441486"/>
              <a:gd name="connsiteX1375" fmla="*/ 1755227 w 5092081"/>
              <a:gd name="connsiteY1375" fmla="*/ 2589245 h 5441486"/>
              <a:gd name="connsiteX1376" fmla="*/ 1755227 w 5092081"/>
              <a:gd name="connsiteY1376" fmla="*/ 2574446 h 5441486"/>
              <a:gd name="connsiteX1377" fmla="*/ 1683791 w 5092081"/>
              <a:gd name="connsiteY1377" fmla="*/ 2590700 h 5441486"/>
              <a:gd name="connsiteX1378" fmla="*/ 1266876 w 5092081"/>
              <a:gd name="connsiteY1378" fmla="*/ 2622758 h 5441486"/>
              <a:gd name="connsiteX1379" fmla="*/ 474633 w 5092081"/>
              <a:gd name="connsiteY1379" fmla="*/ 2285145 h 5441486"/>
              <a:gd name="connsiteX1380" fmla="*/ 408686 w 5092081"/>
              <a:gd name="connsiteY1380" fmla="*/ 2257980 h 5441486"/>
              <a:gd name="connsiteX1381" fmla="*/ 336314 w 5092081"/>
              <a:gd name="connsiteY1381" fmla="*/ 2063171 h 5441486"/>
              <a:gd name="connsiteX1382" fmla="*/ 301806 w 5092081"/>
              <a:gd name="connsiteY1382" fmla="*/ 1984880 h 5441486"/>
              <a:gd name="connsiteX1383" fmla="*/ 314203 w 5092081"/>
              <a:gd name="connsiteY1383" fmla="*/ 1947005 h 5441486"/>
              <a:gd name="connsiteX1384" fmla="*/ 322522 w 5092081"/>
              <a:gd name="connsiteY1384" fmla="*/ 1927692 h 5441486"/>
              <a:gd name="connsiteX1385" fmla="*/ 318631 w 5092081"/>
              <a:gd name="connsiteY1385" fmla="*/ 1876445 h 5441486"/>
              <a:gd name="connsiteX1386" fmla="*/ 255571 w 5092081"/>
              <a:gd name="connsiteY1386" fmla="*/ 1871356 h 5441486"/>
              <a:gd name="connsiteX1387" fmla="*/ 276397 w 5092081"/>
              <a:gd name="connsiteY1387" fmla="*/ 1836581 h 5441486"/>
              <a:gd name="connsiteX1388" fmla="*/ 293565 w 5092081"/>
              <a:gd name="connsiteY1388" fmla="*/ 1821077 h 5441486"/>
              <a:gd name="connsiteX1389" fmla="*/ 287756 w 5092081"/>
              <a:gd name="connsiteY1389" fmla="*/ 1791176 h 5441486"/>
              <a:gd name="connsiteX1390" fmla="*/ 280689 w 5092081"/>
              <a:gd name="connsiteY1390" fmla="*/ 1748201 h 5441486"/>
              <a:gd name="connsiteX1391" fmla="*/ 347817 w 5092081"/>
              <a:gd name="connsiteY1391" fmla="*/ 1734334 h 5441486"/>
              <a:gd name="connsiteX1392" fmla="*/ 325598 w 5092081"/>
              <a:gd name="connsiteY1392" fmla="*/ 1723565 h 5441486"/>
              <a:gd name="connsiteX1393" fmla="*/ 314914 w 5092081"/>
              <a:gd name="connsiteY1393" fmla="*/ 1720150 h 5441486"/>
              <a:gd name="connsiteX1394" fmla="*/ 319476 w 5092081"/>
              <a:gd name="connsiteY1394" fmla="*/ 1719672 h 5441486"/>
              <a:gd name="connsiteX1395" fmla="*/ 320809 w 5092081"/>
              <a:gd name="connsiteY1395" fmla="*/ 1704296 h 5441486"/>
              <a:gd name="connsiteX1396" fmla="*/ 320185 w 5092081"/>
              <a:gd name="connsiteY1396" fmla="*/ 1701386 h 5441486"/>
              <a:gd name="connsiteX1397" fmla="*/ 1215093 w 5092081"/>
              <a:gd name="connsiteY1397" fmla="*/ 1516958 h 5441486"/>
              <a:gd name="connsiteX1398" fmla="*/ 1203112 w 5092081"/>
              <a:gd name="connsiteY1398" fmla="*/ 1515683 h 5441486"/>
              <a:gd name="connsiteX1399" fmla="*/ 332735 w 5092081"/>
              <a:gd name="connsiteY1399" fmla="*/ 1698698 h 5441486"/>
              <a:gd name="connsiteX1400" fmla="*/ 320174 w 5092081"/>
              <a:gd name="connsiteY1400" fmla="*/ 1701335 h 5441486"/>
              <a:gd name="connsiteX1401" fmla="*/ 316893 w 5092081"/>
              <a:gd name="connsiteY1401" fmla="*/ 1686020 h 5441486"/>
              <a:gd name="connsiteX1402" fmla="*/ 299436 w 5092081"/>
              <a:gd name="connsiteY1402" fmla="*/ 1668948 h 5441486"/>
              <a:gd name="connsiteX1403" fmla="*/ 287035 w 5092081"/>
              <a:gd name="connsiteY1403" fmla="*/ 1658100 h 5441486"/>
              <a:gd name="connsiteX1404" fmla="*/ 323679 w 5092081"/>
              <a:gd name="connsiteY1404" fmla="*/ 1643428 h 5441486"/>
              <a:gd name="connsiteX1405" fmla="*/ 354101 w 5092081"/>
              <a:gd name="connsiteY1405" fmla="*/ 1631224 h 5441486"/>
              <a:gd name="connsiteX1406" fmla="*/ 383696 w 5092081"/>
              <a:gd name="connsiteY1406" fmla="*/ 1617931 h 5441486"/>
              <a:gd name="connsiteX1407" fmla="*/ 401138 w 5092081"/>
              <a:gd name="connsiteY1407" fmla="*/ 1613765 h 5441486"/>
              <a:gd name="connsiteX1408" fmla="*/ 372019 w 5092081"/>
              <a:gd name="connsiteY1408" fmla="*/ 1605728 h 5441486"/>
              <a:gd name="connsiteX1409" fmla="*/ 1262438 w 5092081"/>
              <a:gd name="connsiteY1409" fmla="*/ 1393890 h 5441486"/>
              <a:gd name="connsiteX1410" fmla="*/ 339637 w 5092081"/>
              <a:gd name="connsiteY1410" fmla="*/ 1589858 h 5441486"/>
              <a:gd name="connsiteX1411" fmla="*/ 885257 w 5092081"/>
              <a:gd name="connsiteY1411" fmla="*/ 1437110 h 5441486"/>
              <a:gd name="connsiteX1412" fmla="*/ 315068 w 5092081"/>
              <a:gd name="connsiteY1412" fmla="*/ 1566276 h 5441486"/>
              <a:gd name="connsiteX1413" fmla="*/ 303793 w 5092081"/>
              <a:gd name="connsiteY1413" fmla="*/ 1568919 h 5441486"/>
              <a:gd name="connsiteX1414" fmla="*/ 302345 w 5092081"/>
              <a:gd name="connsiteY1414" fmla="*/ 1563988 h 5441486"/>
              <a:gd name="connsiteX1415" fmla="*/ 324308 w 5092081"/>
              <a:gd name="connsiteY1415" fmla="*/ 1541062 h 5441486"/>
              <a:gd name="connsiteX1416" fmla="*/ 528320 w 5092081"/>
              <a:gd name="connsiteY1416" fmla="*/ 1462488 h 5441486"/>
              <a:gd name="connsiteX1417" fmla="*/ 634909 w 5092081"/>
              <a:gd name="connsiteY1417" fmla="*/ 1433314 h 5441486"/>
              <a:gd name="connsiteX1418" fmla="*/ 679875 w 5092081"/>
              <a:gd name="connsiteY1418" fmla="*/ 1422640 h 5441486"/>
              <a:gd name="connsiteX1419" fmla="*/ 777130 w 5092081"/>
              <a:gd name="connsiteY1419" fmla="*/ 1397092 h 5441486"/>
              <a:gd name="connsiteX1420" fmla="*/ 839303 w 5092081"/>
              <a:gd name="connsiteY1420" fmla="*/ 1380039 h 5441486"/>
              <a:gd name="connsiteX1421" fmla="*/ 898832 w 5092081"/>
              <a:gd name="connsiteY1421" fmla="*/ 1364811 h 5441486"/>
              <a:gd name="connsiteX1422" fmla="*/ 1025596 w 5092081"/>
              <a:gd name="connsiteY1422" fmla="*/ 1330345 h 5441486"/>
              <a:gd name="connsiteX1423" fmla="*/ 874354 w 5092081"/>
              <a:gd name="connsiteY1423" fmla="*/ 1370426 h 5441486"/>
              <a:gd name="connsiteX1424" fmla="*/ 839303 w 5092081"/>
              <a:gd name="connsiteY1424" fmla="*/ 1380039 h 5441486"/>
              <a:gd name="connsiteX1425" fmla="*/ 783421 w 5092081"/>
              <a:gd name="connsiteY1425" fmla="*/ 1394334 h 5441486"/>
              <a:gd name="connsiteX1426" fmla="*/ 654598 w 5092081"/>
              <a:gd name="connsiteY1426" fmla="*/ 1427925 h 5441486"/>
              <a:gd name="connsiteX1427" fmla="*/ 634909 w 5092081"/>
              <a:gd name="connsiteY1427" fmla="*/ 1433314 h 5441486"/>
              <a:gd name="connsiteX1428" fmla="*/ 596610 w 5092081"/>
              <a:gd name="connsiteY1428" fmla="*/ 1442406 h 5441486"/>
              <a:gd name="connsiteX1429" fmla="*/ 528147 w 5092081"/>
              <a:gd name="connsiteY1429" fmla="*/ 1445942 h 5441486"/>
              <a:gd name="connsiteX1430" fmla="*/ 561964 w 5092081"/>
              <a:gd name="connsiteY1430" fmla="*/ 1419071 h 5441486"/>
              <a:gd name="connsiteX1431" fmla="*/ 626405 w 5092081"/>
              <a:gd name="connsiteY1431" fmla="*/ 1389847 h 5441486"/>
              <a:gd name="connsiteX1432" fmla="*/ 215717 w 5092081"/>
              <a:gd name="connsiteY1432" fmla="*/ 1460310 h 5441486"/>
              <a:gd name="connsiteX1433" fmla="*/ 262021 w 5092081"/>
              <a:gd name="connsiteY1433" fmla="*/ 1423877 h 5441486"/>
              <a:gd name="connsiteX1434" fmla="*/ 881467 w 5092081"/>
              <a:gd name="connsiteY1434" fmla="*/ 1232511 h 5441486"/>
              <a:gd name="connsiteX1435" fmla="*/ 979396 w 5092081"/>
              <a:gd name="connsiteY1435" fmla="*/ 1203508 h 5441486"/>
              <a:gd name="connsiteX1436" fmla="*/ 986736 w 5092081"/>
              <a:gd name="connsiteY1436" fmla="*/ 1201535 h 5441486"/>
              <a:gd name="connsiteX1437" fmla="*/ 1243172 w 5092081"/>
              <a:gd name="connsiteY1437" fmla="*/ 1132691 h 5441486"/>
              <a:gd name="connsiteX1438" fmla="*/ 1313769 w 5092081"/>
              <a:gd name="connsiteY1438" fmla="*/ 1104764 h 5441486"/>
              <a:gd name="connsiteX1439" fmla="*/ 1340404 w 5092081"/>
              <a:gd name="connsiteY1439" fmla="*/ 1094642 h 5441486"/>
              <a:gd name="connsiteX1440" fmla="*/ 1371956 w 5092081"/>
              <a:gd name="connsiteY1440" fmla="*/ 1084747 h 5441486"/>
              <a:gd name="connsiteX1441" fmla="*/ 1477997 w 5092081"/>
              <a:gd name="connsiteY1441" fmla="*/ 1044906 h 5441486"/>
              <a:gd name="connsiteX1442" fmla="*/ 829106 w 5092081"/>
              <a:gd name="connsiteY1442" fmla="*/ 1211102 h 5441486"/>
              <a:gd name="connsiteX1443" fmla="*/ 765257 w 5092081"/>
              <a:gd name="connsiteY1443" fmla="*/ 1228970 h 5441486"/>
              <a:gd name="connsiteX1444" fmla="*/ 752672 w 5092081"/>
              <a:gd name="connsiteY1444" fmla="*/ 1231567 h 5441486"/>
              <a:gd name="connsiteX1445" fmla="*/ 534111 w 5092081"/>
              <a:gd name="connsiteY1445" fmla="*/ 1290012 h 5441486"/>
              <a:gd name="connsiteX1446" fmla="*/ 749306 w 5092081"/>
              <a:gd name="connsiteY1446" fmla="*/ 1233434 h 5441486"/>
              <a:gd name="connsiteX1447" fmla="*/ 765257 w 5092081"/>
              <a:gd name="connsiteY1447" fmla="*/ 1228970 h 5441486"/>
              <a:gd name="connsiteX1448" fmla="*/ 871256 w 5092081"/>
              <a:gd name="connsiteY1448" fmla="*/ 1207090 h 5441486"/>
              <a:gd name="connsiteX1449" fmla="*/ 951539 w 5092081"/>
              <a:gd name="connsiteY1449" fmla="*/ 1190774 h 5441486"/>
              <a:gd name="connsiteX1450" fmla="*/ 897228 w 5092081"/>
              <a:gd name="connsiteY1450" fmla="*/ 1204679 h 5441486"/>
              <a:gd name="connsiteX1451" fmla="*/ 286501 w 5092081"/>
              <a:gd name="connsiteY1451" fmla="*/ 1347351 h 5441486"/>
              <a:gd name="connsiteX1452" fmla="*/ 1509744 w 5092081"/>
              <a:gd name="connsiteY1452" fmla="*/ 916048 h 5441486"/>
              <a:gd name="connsiteX1453" fmla="*/ 369475 w 5092081"/>
              <a:gd name="connsiteY1453" fmla="*/ 1280949 h 5441486"/>
              <a:gd name="connsiteX1454" fmla="*/ 608312 w 5092081"/>
              <a:gd name="connsiteY1454" fmla="*/ 1179670 h 5441486"/>
              <a:gd name="connsiteX1455" fmla="*/ 775846 w 5092081"/>
              <a:gd name="connsiteY1455" fmla="*/ 1099682 h 5441486"/>
              <a:gd name="connsiteX1456" fmla="*/ 1031435 w 5092081"/>
              <a:gd name="connsiteY1456" fmla="*/ 999457 h 5441486"/>
              <a:gd name="connsiteX1457" fmla="*/ 1283343 w 5092081"/>
              <a:gd name="connsiteY1457" fmla="*/ 861779 h 5441486"/>
              <a:gd name="connsiteX1458" fmla="*/ 1376894 w 5092081"/>
              <a:gd name="connsiteY1458" fmla="*/ 803716 h 5441486"/>
              <a:gd name="connsiteX1459" fmla="*/ 1705308 w 5092081"/>
              <a:gd name="connsiteY1459" fmla="*/ 548408 h 5441486"/>
              <a:gd name="connsiteX1460" fmla="*/ 1711171 w 5092081"/>
              <a:gd name="connsiteY1460" fmla="*/ 574514 h 5441486"/>
              <a:gd name="connsiteX1461" fmla="*/ 1788817 w 5092081"/>
              <a:gd name="connsiteY1461" fmla="*/ 497371 h 5441486"/>
              <a:gd name="connsiteX1462" fmla="*/ 1889909 w 5092081"/>
              <a:gd name="connsiteY1462" fmla="*/ 444073 h 5441486"/>
              <a:gd name="connsiteX1463" fmla="*/ 1871810 w 5092081"/>
              <a:gd name="connsiteY1463" fmla="*/ 467631 h 5441486"/>
              <a:gd name="connsiteX1464" fmla="*/ 1891306 w 5092081"/>
              <a:gd name="connsiteY1464" fmla="*/ 461439 h 5441486"/>
              <a:gd name="connsiteX1465" fmla="*/ 1900381 w 5092081"/>
              <a:gd name="connsiteY1465" fmla="*/ 470669 h 5441486"/>
              <a:gd name="connsiteX1466" fmla="*/ 1961088 w 5092081"/>
              <a:gd name="connsiteY1466" fmla="*/ 439247 h 5441486"/>
              <a:gd name="connsiteX1467" fmla="*/ 2292750 w 5092081"/>
              <a:gd name="connsiteY1467" fmla="*/ 329205 h 5441486"/>
              <a:gd name="connsiteX1468" fmla="*/ 2285236 w 5092081"/>
              <a:gd name="connsiteY1468" fmla="*/ 336670 h 5441486"/>
              <a:gd name="connsiteX1469" fmla="*/ 2967635 w 5092081"/>
              <a:gd name="connsiteY1469" fmla="*/ 162004 h 5441486"/>
              <a:gd name="connsiteX1470" fmla="*/ 3380473 w 5092081"/>
              <a:gd name="connsiteY1470" fmla="*/ 56464 h 5441486"/>
              <a:gd name="connsiteX1471" fmla="*/ 3455881 w 5092081"/>
              <a:gd name="connsiteY1471" fmla="*/ 38313 h 5441486"/>
              <a:gd name="connsiteX1472" fmla="*/ 3377496 w 5092081"/>
              <a:gd name="connsiteY1472" fmla="*/ 68544 h 5441486"/>
              <a:gd name="connsiteX1473" fmla="*/ 3365279 w 5092081"/>
              <a:gd name="connsiteY1473" fmla="*/ 72066 h 5441486"/>
              <a:gd name="connsiteX1474" fmla="*/ 3320758 w 5092081"/>
              <a:gd name="connsiteY1474" fmla="*/ 83860 h 5441486"/>
              <a:gd name="connsiteX1475" fmla="*/ 3289045 w 5092081"/>
              <a:gd name="connsiteY1475" fmla="*/ 93572 h 5441486"/>
              <a:gd name="connsiteX1476" fmla="*/ 3276993 w 5092081"/>
              <a:gd name="connsiteY1476" fmla="*/ 96423 h 5441486"/>
              <a:gd name="connsiteX1477" fmla="*/ 3188542 w 5092081"/>
              <a:gd name="connsiteY1477" fmla="*/ 121450 h 5441486"/>
              <a:gd name="connsiteX1478" fmla="*/ 3157986 w 5092081"/>
              <a:gd name="connsiteY1478" fmla="*/ 126465 h 5441486"/>
              <a:gd name="connsiteX1479" fmla="*/ 3145934 w 5092081"/>
              <a:gd name="connsiteY1479" fmla="*/ 129315 h 5441486"/>
              <a:gd name="connsiteX1480" fmla="*/ 3157986 w 5092081"/>
              <a:gd name="connsiteY1480" fmla="*/ 126465 h 5441486"/>
              <a:gd name="connsiteX1481" fmla="*/ 3188542 w 5092081"/>
              <a:gd name="connsiteY1481" fmla="*/ 121450 h 5441486"/>
              <a:gd name="connsiteX1482" fmla="*/ 3269479 w 5092081"/>
              <a:gd name="connsiteY1482" fmla="*/ 103888 h 5441486"/>
              <a:gd name="connsiteX1483" fmla="*/ 3198539 w 5092081"/>
              <a:gd name="connsiteY1483" fmla="*/ 130779 h 5441486"/>
              <a:gd name="connsiteX1484" fmla="*/ 3159382 w 5092081"/>
              <a:gd name="connsiteY1484" fmla="*/ 143832 h 5441486"/>
              <a:gd name="connsiteX1485" fmla="*/ 3433481 w 5092081"/>
              <a:gd name="connsiteY1485" fmla="*/ 79321 h 5441486"/>
              <a:gd name="connsiteX1486" fmla="*/ 3419445 w 5092081"/>
              <a:gd name="connsiteY1486" fmla="*/ 90225 h 5441486"/>
              <a:gd name="connsiteX1487" fmla="*/ 3512269 w 5092081"/>
              <a:gd name="connsiteY1487" fmla="*/ 70483 h 5441486"/>
              <a:gd name="connsiteX1488" fmla="*/ 3600720 w 5092081"/>
              <a:gd name="connsiteY1488" fmla="*/ 45455 h 5441486"/>
              <a:gd name="connsiteX1489" fmla="*/ 3775545 w 5092081"/>
              <a:gd name="connsiteY1489" fmla="*/ 0 h 54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</a:cxnLst>
            <a:rect l="l" t="t" r="r" b="b"/>
            <a:pathLst>
              <a:path w="5092081" h="5441486">
                <a:moveTo>
                  <a:pt x="1798453" y="5375421"/>
                </a:moveTo>
                <a:lnTo>
                  <a:pt x="1676755" y="5388677"/>
                </a:lnTo>
                <a:cubicBezTo>
                  <a:pt x="1388707" y="5419832"/>
                  <a:pt x="1156699" y="5443552"/>
                  <a:pt x="1150505" y="5441344"/>
                </a:cubicBezTo>
                <a:cubicBezTo>
                  <a:pt x="1146730" y="5439392"/>
                  <a:pt x="1406143" y="5413586"/>
                  <a:pt x="1731937" y="5381878"/>
                </a:cubicBezTo>
                <a:close/>
                <a:moveTo>
                  <a:pt x="1160295" y="5337579"/>
                </a:moveTo>
                <a:cubicBezTo>
                  <a:pt x="1159418" y="5337928"/>
                  <a:pt x="1158801" y="5338572"/>
                  <a:pt x="1158553" y="5339579"/>
                </a:cubicBezTo>
                <a:cubicBezTo>
                  <a:pt x="1158553" y="5339579"/>
                  <a:pt x="1165479" y="5357534"/>
                  <a:pt x="1179444" y="5350755"/>
                </a:cubicBezTo>
                <a:cubicBezTo>
                  <a:pt x="1185296" y="5347159"/>
                  <a:pt x="1166431" y="5335133"/>
                  <a:pt x="1160295" y="5337579"/>
                </a:cubicBezTo>
                <a:close/>
                <a:moveTo>
                  <a:pt x="1270117" y="5312877"/>
                </a:moveTo>
                <a:cubicBezTo>
                  <a:pt x="1265578" y="5308262"/>
                  <a:pt x="1257899" y="5316399"/>
                  <a:pt x="1257899" y="5316399"/>
                </a:cubicBezTo>
                <a:cubicBezTo>
                  <a:pt x="1244004" y="5319053"/>
                  <a:pt x="1238434" y="5320785"/>
                  <a:pt x="1237742" y="5321734"/>
                </a:cubicBezTo>
                <a:cubicBezTo>
                  <a:pt x="1235667" y="5324580"/>
                  <a:pt x="1277490" y="5320377"/>
                  <a:pt x="1270117" y="5312877"/>
                </a:cubicBezTo>
                <a:close/>
                <a:moveTo>
                  <a:pt x="2991324" y="5256774"/>
                </a:moveTo>
                <a:cubicBezTo>
                  <a:pt x="2999077" y="5256524"/>
                  <a:pt x="3003074" y="5256677"/>
                  <a:pt x="3002927" y="5257274"/>
                </a:cubicBezTo>
                <a:cubicBezTo>
                  <a:pt x="3002369" y="5259540"/>
                  <a:pt x="2413135" y="5315851"/>
                  <a:pt x="1899454" y="5365615"/>
                </a:cubicBezTo>
                <a:lnTo>
                  <a:pt x="1798453" y="5375421"/>
                </a:lnTo>
                <a:lnTo>
                  <a:pt x="1824661" y="5372566"/>
                </a:lnTo>
                <a:cubicBezTo>
                  <a:pt x="1975667" y="5356006"/>
                  <a:pt x="2133609" y="5338359"/>
                  <a:pt x="2277265" y="5321935"/>
                </a:cubicBezTo>
                <a:lnTo>
                  <a:pt x="2390827" y="5308836"/>
                </a:lnTo>
                <a:lnTo>
                  <a:pt x="2409969" y="5307039"/>
                </a:lnTo>
                <a:cubicBezTo>
                  <a:pt x="2698768" y="5280045"/>
                  <a:pt x="2937054" y="5258528"/>
                  <a:pt x="2991324" y="5256774"/>
                </a:cubicBezTo>
                <a:close/>
                <a:moveTo>
                  <a:pt x="2099305" y="5256446"/>
                </a:moveTo>
                <a:cubicBezTo>
                  <a:pt x="2091791" y="5263911"/>
                  <a:pt x="2080731" y="5262735"/>
                  <a:pt x="2068750" y="5261461"/>
                </a:cubicBezTo>
                <a:cubicBezTo>
                  <a:pt x="2075271" y="5258022"/>
                  <a:pt x="2082716" y="5254681"/>
                  <a:pt x="2099305" y="5256446"/>
                </a:cubicBezTo>
                <a:close/>
                <a:moveTo>
                  <a:pt x="2104580" y="5252789"/>
                </a:moveTo>
                <a:cubicBezTo>
                  <a:pt x="2107605" y="5252508"/>
                  <a:pt x="2111983" y="5252973"/>
                  <a:pt x="2117974" y="5253611"/>
                </a:cubicBezTo>
                <a:cubicBezTo>
                  <a:pt x="2116817" y="5258308"/>
                  <a:pt x="2104835" y="5257034"/>
                  <a:pt x="2099305" y="5256446"/>
                </a:cubicBezTo>
                <a:cubicBezTo>
                  <a:pt x="2099884" y="5254097"/>
                  <a:pt x="2101556" y="5253069"/>
                  <a:pt x="2104580" y="5252789"/>
                </a:cubicBezTo>
                <a:close/>
                <a:moveTo>
                  <a:pt x="2148529" y="5248596"/>
                </a:moveTo>
                <a:cubicBezTo>
                  <a:pt x="2140094" y="5255963"/>
                  <a:pt x="2129033" y="5254787"/>
                  <a:pt x="2117974" y="5253611"/>
                </a:cubicBezTo>
                <a:cubicBezTo>
                  <a:pt x="2124496" y="5250172"/>
                  <a:pt x="2131018" y="5246733"/>
                  <a:pt x="2148529" y="5248596"/>
                </a:cubicBezTo>
                <a:close/>
                <a:moveTo>
                  <a:pt x="2179085" y="5243581"/>
                </a:moveTo>
                <a:cubicBezTo>
                  <a:pt x="2171571" y="5251047"/>
                  <a:pt x="2159589" y="5249772"/>
                  <a:pt x="2148529" y="5248596"/>
                </a:cubicBezTo>
                <a:cubicBezTo>
                  <a:pt x="2155052" y="5245157"/>
                  <a:pt x="2161574" y="5241718"/>
                  <a:pt x="2179085" y="5243581"/>
                </a:cubicBezTo>
                <a:close/>
                <a:moveTo>
                  <a:pt x="2184245" y="5239912"/>
                </a:moveTo>
                <a:cubicBezTo>
                  <a:pt x="2187155" y="5239618"/>
                  <a:pt x="2191303" y="5240059"/>
                  <a:pt x="2196833" y="5240648"/>
                </a:cubicBezTo>
                <a:cubicBezTo>
                  <a:pt x="2195675" y="5245346"/>
                  <a:pt x="2184615" y="5244170"/>
                  <a:pt x="2179085" y="5243581"/>
                </a:cubicBezTo>
                <a:cubicBezTo>
                  <a:pt x="2179663" y="5241232"/>
                  <a:pt x="2181335" y="5240205"/>
                  <a:pt x="2184245" y="5239912"/>
                </a:cubicBezTo>
                <a:close/>
                <a:moveTo>
                  <a:pt x="2201618" y="5237541"/>
                </a:moveTo>
                <a:cubicBezTo>
                  <a:pt x="2204046" y="5237283"/>
                  <a:pt x="2207041" y="5237602"/>
                  <a:pt x="2209806" y="5237895"/>
                </a:cubicBezTo>
                <a:cubicBezTo>
                  <a:pt x="2208814" y="5241922"/>
                  <a:pt x="2203284" y="5241334"/>
                  <a:pt x="2196833" y="5240648"/>
                </a:cubicBezTo>
                <a:cubicBezTo>
                  <a:pt x="2197328" y="5238634"/>
                  <a:pt x="2199190" y="5237799"/>
                  <a:pt x="2201618" y="5237541"/>
                </a:cubicBezTo>
                <a:close/>
                <a:moveTo>
                  <a:pt x="2214822" y="5234813"/>
                </a:moveTo>
                <a:cubicBezTo>
                  <a:pt x="2217710" y="5234604"/>
                  <a:pt x="2221858" y="5235045"/>
                  <a:pt x="2227388" y="5235634"/>
                </a:cubicBezTo>
                <a:cubicBezTo>
                  <a:pt x="2226396" y="5239660"/>
                  <a:pt x="2215335" y="5238484"/>
                  <a:pt x="2209806" y="5237895"/>
                </a:cubicBezTo>
                <a:cubicBezTo>
                  <a:pt x="2210302" y="5235882"/>
                  <a:pt x="2211932" y="5235023"/>
                  <a:pt x="2214822" y="5234813"/>
                </a:cubicBezTo>
                <a:close/>
                <a:moveTo>
                  <a:pt x="2231827" y="5232490"/>
                </a:moveTo>
                <a:cubicBezTo>
                  <a:pt x="2234140" y="5232219"/>
                  <a:pt x="2237136" y="5232538"/>
                  <a:pt x="2240361" y="5232882"/>
                </a:cubicBezTo>
                <a:cubicBezTo>
                  <a:pt x="2232917" y="5236222"/>
                  <a:pt x="2232917" y="5236222"/>
                  <a:pt x="2227388" y="5235634"/>
                </a:cubicBezTo>
                <a:cubicBezTo>
                  <a:pt x="2227884" y="5233620"/>
                  <a:pt x="2229514" y="5232761"/>
                  <a:pt x="2231827" y="5232490"/>
                </a:cubicBezTo>
                <a:close/>
                <a:moveTo>
                  <a:pt x="2245377" y="5229799"/>
                </a:moveTo>
                <a:cubicBezTo>
                  <a:pt x="2248265" y="5229589"/>
                  <a:pt x="2252413" y="5230030"/>
                  <a:pt x="2257943" y="5230619"/>
                </a:cubicBezTo>
                <a:cubicBezTo>
                  <a:pt x="2251421" y="5234058"/>
                  <a:pt x="2245891" y="5233470"/>
                  <a:pt x="2240361" y="5232882"/>
                </a:cubicBezTo>
                <a:cubicBezTo>
                  <a:pt x="2240857" y="5230868"/>
                  <a:pt x="2242488" y="5230008"/>
                  <a:pt x="2245377" y="5229799"/>
                </a:cubicBezTo>
                <a:close/>
                <a:moveTo>
                  <a:pt x="2260454" y="5226667"/>
                </a:moveTo>
                <a:cubicBezTo>
                  <a:pt x="2262097" y="5226240"/>
                  <a:pt x="2265091" y="5226558"/>
                  <a:pt x="2271082" y="5227195"/>
                </a:cubicBezTo>
                <a:cubicBezTo>
                  <a:pt x="2263473" y="5231207"/>
                  <a:pt x="2263473" y="5231207"/>
                  <a:pt x="2257943" y="5230619"/>
                </a:cubicBezTo>
                <a:cubicBezTo>
                  <a:pt x="2258522" y="5228270"/>
                  <a:pt x="2258811" y="5227096"/>
                  <a:pt x="2260454" y="5226667"/>
                </a:cubicBezTo>
                <a:close/>
                <a:moveTo>
                  <a:pt x="2298894" y="5226030"/>
                </a:moveTo>
                <a:lnTo>
                  <a:pt x="2298386" y="5226742"/>
                </a:lnTo>
                <a:lnTo>
                  <a:pt x="2297979" y="5227313"/>
                </a:lnTo>
                <a:close/>
                <a:moveTo>
                  <a:pt x="2301637" y="5222181"/>
                </a:moveTo>
                <a:lnTo>
                  <a:pt x="2298894" y="5226030"/>
                </a:lnTo>
                <a:lnTo>
                  <a:pt x="2300418" y="5223891"/>
                </a:lnTo>
                <a:close/>
                <a:moveTo>
                  <a:pt x="2550981" y="5154944"/>
                </a:moveTo>
                <a:lnTo>
                  <a:pt x="2550427" y="5155407"/>
                </a:lnTo>
                <a:lnTo>
                  <a:pt x="2550825" y="5155074"/>
                </a:lnTo>
                <a:close/>
                <a:moveTo>
                  <a:pt x="2553046" y="5153216"/>
                </a:moveTo>
                <a:lnTo>
                  <a:pt x="2550981" y="5154944"/>
                </a:lnTo>
                <a:lnTo>
                  <a:pt x="2551886" y="5154186"/>
                </a:lnTo>
                <a:close/>
                <a:moveTo>
                  <a:pt x="2560375" y="5147083"/>
                </a:moveTo>
                <a:lnTo>
                  <a:pt x="2553046" y="5153216"/>
                </a:lnTo>
                <a:lnTo>
                  <a:pt x="2553876" y="5152521"/>
                </a:lnTo>
                <a:close/>
                <a:moveTo>
                  <a:pt x="1347659" y="5145250"/>
                </a:moveTo>
                <a:lnTo>
                  <a:pt x="1349569" y="5145811"/>
                </a:lnTo>
                <a:lnTo>
                  <a:pt x="1352668" y="5146722"/>
                </a:lnTo>
                <a:close/>
                <a:moveTo>
                  <a:pt x="2563064" y="5144994"/>
                </a:moveTo>
                <a:lnTo>
                  <a:pt x="2560375" y="5147083"/>
                </a:lnTo>
                <a:lnTo>
                  <a:pt x="2562349" y="5145549"/>
                </a:lnTo>
                <a:close/>
                <a:moveTo>
                  <a:pt x="1343367" y="5143989"/>
                </a:moveTo>
                <a:lnTo>
                  <a:pt x="1344400" y="5144292"/>
                </a:lnTo>
                <a:lnTo>
                  <a:pt x="1347659" y="5145250"/>
                </a:lnTo>
                <a:lnTo>
                  <a:pt x="1346338" y="5144862"/>
                </a:lnTo>
                <a:close/>
                <a:moveTo>
                  <a:pt x="2564894" y="5143572"/>
                </a:moveTo>
                <a:lnTo>
                  <a:pt x="2563064" y="5144994"/>
                </a:lnTo>
                <a:lnTo>
                  <a:pt x="2564405" y="5143952"/>
                </a:lnTo>
                <a:close/>
                <a:moveTo>
                  <a:pt x="2566297" y="5142482"/>
                </a:moveTo>
                <a:lnTo>
                  <a:pt x="2564894" y="5143572"/>
                </a:lnTo>
                <a:lnTo>
                  <a:pt x="2565638" y="5142993"/>
                </a:lnTo>
                <a:close/>
                <a:moveTo>
                  <a:pt x="1242921" y="5139180"/>
                </a:moveTo>
                <a:cubicBezTo>
                  <a:pt x="1241764" y="5143878"/>
                  <a:pt x="1230704" y="5142702"/>
                  <a:pt x="1230704" y="5142702"/>
                </a:cubicBezTo>
                <a:cubicBezTo>
                  <a:pt x="1229091" y="5142531"/>
                  <a:pt x="1229049" y="5142225"/>
                  <a:pt x="1229891" y="5141862"/>
                </a:cubicBezTo>
                <a:cubicBezTo>
                  <a:pt x="1232420" y="5140775"/>
                  <a:pt x="1242921" y="5139180"/>
                  <a:pt x="1242921" y="5139180"/>
                </a:cubicBezTo>
                <a:close/>
                <a:moveTo>
                  <a:pt x="2585348" y="4998176"/>
                </a:moveTo>
                <a:cubicBezTo>
                  <a:pt x="2550768" y="4998713"/>
                  <a:pt x="2490728" y="5003790"/>
                  <a:pt x="2495743" y="5000708"/>
                </a:cubicBezTo>
                <a:cubicBezTo>
                  <a:pt x="2477004" y="5007667"/>
                  <a:pt x="2612392" y="5009035"/>
                  <a:pt x="2608090" y="4999624"/>
                </a:cubicBezTo>
                <a:cubicBezTo>
                  <a:pt x="2605573" y="4998323"/>
                  <a:pt x="2596875" y="4997998"/>
                  <a:pt x="2585348" y="4998176"/>
                </a:cubicBezTo>
                <a:close/>
                <a:moveTo>
                  <a:pt x="3670309" y="4981714"/>
                </a:moveTo>
                <a:lnTo>
                  <a:pt x="3672719" y="4982422"/>
                </a:lnTo>
                <a:lnTo>
                  <a:pt x="3673280" y="4982587"/>
                </a:lnTo>
                <a:lnTo>
                  <a:pt x="3674579" y="4982968"/>
                </a:lnTo>
                <a:lnTo>
                  <a:pt x="3679610" y="4984446"/>
                </a:lnTo>
                <a:lnTo>
                  <a:pt x="3676509" y="4983535"/>
                </a:lnTo>
                <a:lnTo>
                  <a:pt x="3674579" y="4982968"/>
                </a:lnTo>
                <a:lnTo>
                  <a:pt x="3672719" y="4982422"/>
                </a:lnTo>
                <a:lnTo>
                  <a:pt x="3671342" y="4982017"/>
                </a:lnTo>
                <a:close/>
                <a:moveTo>
                  <a:pt x="2139136" y="4979664"/>
                </a:moveTo>
                <a:lnTo>
                  <a:pt x="2140581" y="4979685"/>
                </a:lnTo>
                <a:lnTo>
                  <a:pt x="2140471" y="4979717"/>
                </a:lnTo>
                <a:cubicBezTo>
                  <a:pt x="2136775" y="4979841"/>
                  <a:pt x="2135151" y="4979857"/>
                  <a:pt x="2135096" y="4979827"/>
                </a:cubicBezTo>
                <a:cubicBezTo>
                  <a:pt x="2135042" y="4979798"/>
                  <a:pt x="2136555" y="4979722"/>
                  <a:pt x="2139136" y="4979664"/>
                </a:cubicBezTo>
                <a:close/>
                <a:moveTo>
                  <a:pt x="2618007" y="4951594"/>
                </a:moveTo>
                <a:cubicBezTo>
                  <a:pt x="2617936" y="4951522"/>
                  <a:pt x="2616589" y="4951651"/>
                  <a:pt x="2614125" y="4951956"/>
                </a:cubicBezTo>
                <a:lnTo>
                  <a:pt x="2613680" y="4952015"/>
                </a:lnTo>
                <a:lnTo>
                  <a:pt x="2433636" y="4969536"/>
                </a:lnTo>
                <a:cubicBezTo>
                  <a:pt x="2429540" y="4966001"/>
                  <a:pt x="2293370" y="4997579"/>
                  <a:pt x="2290084" y="4999942"/>
                </a:cubicBezTo>
                <a:cubicBezTo>
                  <a:pt x="2289126" y="5000631"/>
                  <a:pt x="2540041" y="4962214"/>
                  <a:pt x="2603546" y="4953373"/>
                </a:cubicBezTo>
                <a:lnTo>
                  <a:pt x="2613680" y="4952015"/>
                </a:lnTo>
                <a:close/>
                <a:moveTo>
                  <a:pt x="3986968" y="4908776"/>
                </a:moveTo>
                <a:cubicBezTo>
                  <a:pt x="3982610" y="4910720"/>
                  <a:pt x="3937873" y="4921350"/>
                  <a:pt x="3922232" y="4924852"/>
                </a:cubicBezTo>
                <a:cubicBezTo>
                  <a:pt x="3867407" y="4936239"/>
                  <a:pt x="3815207" y="4956169"/>
                  <a:pt x="3764990" y="4968045"/>
                </a:cubicBezTo>
                <a:cubicBezTo>
                  <a:pt x="3678618" y="4988473"/>
                  <a:pt x="3790015" y="4962443"/>
                  <a:pt x="3801005" y="4967744"/>
                </a:cubicBezTo>
                <a:cubicBezTo>
                  <a:pt x="3816603" y="4973535"/>
                  <a:pt x="3768300" y="4981483"/>
                  <a:pt x="3755326" y="4984236"/>
                </a:cubicBezTo>
                <a:cubicBezTo>
                  <a:pt x="3730301" y="4989839"/>
                  <a:pt x="3700738" y="4990826"/>
                  <a:pt x="3694215" y="4994265"/>
                </a:cubicBezTo>
                <a:cubicBezTo>
                  <a:pt x="3688685" y="4993677"/>
                  <a:pt x="3692066" y="5002990"/>
                  <a:pt x="3698589" y="4999551"/>
                </a:cubicBezTo>
                <a:cubicBezTo>
                  <a:pt x="3623275" y="5021155"/>
                  <a:pt x="3525914" y="5036282"/>
                  <a:pt x="3420943" y="5055420"/>
                </a:cubicBezTo>
                <a:cubicBezTo>
                  <a:pt x="3237279" y="5086849"/>
                  <a:pt x="3058910" y="5123663"/>
                  <a:pt x="2867803" y="5158433"/>
                </a:cubicBezTo>
                <a:cubicBezTo>
                  <a:pt x="2782423" y="5174835"/>
                  <a:pt x="2633687" y="5206536"/>
                  <a:pt x="2559033" y="5198595"/>
                </a:cubicBezTo>
                <a:cubicBezTo>
                  <a:pt x="2591738" y="5184855"/>
                  <a:pt x="2638813" y="5185730"/>
                  <a:pt x="2671518" y="5171990"/>
                </a:cubicBezTo>
                <a:cubicBezTo>
                  <a:pt x="2654007" y="5170128"/>
                  <a:pt x="2536913" y="5196242"/>
                  <a:pt x="2529066" y="5178189"/>
                </a:cubicBezTo>
                <a:cubicBezTo>
                  <a:pt x="2529066" y="5178189"/>
                  <a:pt x="2547570" y="5176024"/>
                  <a:pt x="2548562" y="5171998"/>
                </a:cubicBezTo>
                <a:cubicBezTo>
                  <a:pt x="2602394" y="5164638"/>
                  <a:pt x="2665584" y="5150009"/>
                  <a:pt x="2708357" y="5141473"/>
                </a:cubicBezTo>
                <a:lnTo>
                  <a:pt x="3254975" y="5041898"/>
                </a:lnTo>
                <a:cubicBezTo>
                  <a:pt x="3482403" y="4997906"/>
                  <a:pt x="3702318" y="4961379"/>
                  <a:pt x="3936198" y="4918073"/>
                </a:cubicBezTo>
                <a:cubicBezTo>
                  <a:pt x="3977662" y="4909570"/>
                  <a:pt x="3989583" y="4907610"/>
                  <a:pt x="3986968" y="4908776"/>
                </a:cubicBezTo>
                <a:close/>
                <a:moveTo>
                  <a:pt x="2218282" y="4859827"/>
                </a:moveTo>
                <a:lnTo>
                  <a:pt x="2247273" y="4859858"/>
                </a:lnTo>
                <a:lnTo>
                  <a:pt x="2246628" y="4863038"/>
                </a:lnTo>
                <a:lnTo>
                  <a:pt x="2133606" y="4866957"/>
                </a:lnTo>
                <a:cubicBezTo>
                  <a:pt x="2136950" y="4864903"/>
                  <a:pt x="2177126" y="4861236"/>
                  <a:pt x="2218282" y="4859827"/>
                </a:cubicBezTo>
                <a:close/>
                <a:moveTo>
                  <a:pt x="1291338" y="4843820"/>
                </a:moveTo>
                <a:lnTo>
                  <a:pt x="1233591" y="4854407"/>
                </a:lnTo>
                <a:cubicBezTo>
                  <a:pt x="981134" y="4900738"/>
                  <a:pt x="645080" y="4962848"/>
                  <a:pt x="646149" y="4962336"/>
                </a:cubicBezTo>
                <a:cubicBezTo>
                  <a:pt x="649353" y="4960800"/>
                  <a:pt x="992889" y="4897489"/>
                  <a:pt x="1250921" y="4851067"/>
                </a:cubicBezTo>
                <a:close/>
                <a:moveTo>
                  <a:pt x="1525421" y="4803261"/>
                </a:moveTo>
                <a:lnTo>
                  <a:pt x="1515104" y="4804776"/>
                </a:lnTo>
                <a:cubicBezTo>
                  <a:pt x="1484832" y="4809512"/>
                  <a:pt x="1414092" y="4821878"/>
                  <a:pt x="1325340" y="4837725"/>
                </a:cubicBezTo>
                <a:lnTo>
                  <a:pt x="1291338" y="4843820"/>
                </a:lnTo>
                <a:lnTo>
                  <a:pt x="1306400" y="4841059"/>
                </a:lnTo>
                <a:cubicBezTo>
                  <a:pt x="1422165" y="4819863"/>
                  <a:pt x="1506514" y="4804572"/>
                  <a:pt x="1506856" y="4804985"/>
                </a:cubicBezTo>
                <a:close/>
                <a:moveTo>
                  <a:pt x="1531055" y="4802737"/>
                </a:moveTo>
                <a:lnTo>
                  <a:pt x="1525421" y="4803261"/>
                </a:lnTo>
                <a:lnTo>
                  <a:pt x="1526764" y="4803063"/>
                </a:lnTo>
                <a:cubicBezTo>
                  <a:pt x="1529457" y="4802717"/>
                  <a:pt x="1530922" y="4802602"/>
                  <a:pt x="1531055" y="4802737"/>
                </a:cubicBezTo>
                <a:close/>
                <a:moveTo>
                  <a:pt x="2485995" y="4712030"/>
                </a:moveTo>
                <a:cubicBezTo>
                  <a:pt x="2493474" y="4712505"/>
                  <a:pt x="2502824" y="4713502"/>
                  <a:pt x="2511939" y="4714732"/>
                </a:cubicBezTo>
                <a:lnTo>
                  <a:pt x="2519246" y="4715954"/>
                </a:lnTo>
                <a:lnTo>
                  <a:pt x="2511357" y="4715968"/>
                </a:lnTo>
                <a:cubicBezTo>
                  <a:pt x="2482035" y="4715620"/>
                  <a:pt x="2459031" y="4714732"/>
                  <a:pt x="2460701" y="4713628"/>
                </a:cubicBezTo>
                <a:cubicBezTo>
                  <a:pt x="2461258" y="4713260"/>
                  <a:pt x="2464557" y="4712867"/>
                  <a:pt x="2471277" y="4712463"/>
                </a:cubicBezTo>
                <a:cubicBezTo>
                  <a:pt x="2472908" y="4711604"/>
                  <a:pt x="2478516" y="4711556"/>
                  <a:pt x="2485995" y="4712030"/>
                </a:cubicBezTo>
                <a:close/>
                <a:moveTo>
                  <a:pt x="4488747" y="4579452"/>
                </a:moveTo>
                <a:cubicBezTo>
                  <a:pt x="4488479" y="4580543"/>
                  <a:pt x="4487948" y="4581197"/>
                  <a:pt x="4487227" y="4581498"/>
                </a:cubicBezTo>
                <a:lnTo>
                  <a:pt x="4486479" y="4581479"/>
                </a:lnTo>
                <a:close/>
                <a:moveTo>
                  <a:pt x="4528817" y="4485915"/>
                </a:moveTo>
                <a:lnTo>
                  <a:pt x="4540799" y="4487190"/>
                </a:lnTo>
                <a:cubicBezTo>
                  <a:pt x="4539807" y="4491216"/>
                  <a:pt x="4533355" y="4490530"/>
                  <a:pt x="4527825" y="4489942"/>
                </a:cubicBezTo>
                <a:close/>
                <a:moveTo>
                  <a:pt x="4541957" y="4482492"/>
                </a:moveTo>
                <a:lnTo>
                  <a:pt x="4547486" y="4483080"/>
                </a:lnTo>
                <a:cubicBezTo>
                  <a:pt x="4547486" y="4483080"/>
                  <a:pt x="4546329" y="4487778"/>
                  <a:pt x="4540799" y="4487190"/>
                </a:cubicBezTo>
                <a:close/>
                <a:moveTo>
                  <a:pt x="4671493" y="4281291"/>
                </a:moveTo>
                <a:cubicBezTo>
                  <a:pt x="4670783" y="4279676"/>
                  <a:pt x="4667923" y="4279286"/>
                  <a:pt x="4661419" y="4281693"/>
                </a:cubicBezTo>
                <a:lnTo>
                  <a:pt x="4660261" y="4286391"/>
                </a:lnTo>
                <a:cubicBezTo>
                  <a:pt x="4656417" y="4301996"/>
                  <a:pt x="4673625" y="4286135"/>
                  <a:pt x="4671493" y="4281291"/>
                </a:cubicBezTo>
                <a:close/>
                <a:moveTo>
                  <a:pt x="4895201" y="3973905"/>
                </a:moveTo>
                <a:cubicBezTo>
                  <a:pt x="4886906" y="3973023"/>
                  <a:pt x="4863883" y="3977935"/>
                  <a:pt x="4854386" y="3984091"/>
                </a:cubicBezTo>
                <a:cubicBezTo>
                  <a:pt x="4851219" y="3986144"/>
                  <a:pt x="4849557" y="3988334"/>
                  <a:pt x="4850443" y="3990495"/>
                </a:cubicBezTo>
                <a:cubicBezTo>
                  <a:pt x="4851435" y="3986469"/>
                  <a:pt x="4913115" y="3997162"/>
                  <a:pt x="4922709" y="3985096"/>
                </a:cubicBezTo>
                <a:cubicBezTo>
                  <a:pt x="4925686" y="3973015"/>
                  <a:pt x="4913703" y="3971742"/>
                  <a:pt x="4895201" y="3973905"/>
                </a:cubicBezTo>
                <a:close/>
                <a:moveTo>
                  <a:pt x="4934078" y="3963357"/>
                </a:moveTo>
                <a:cubicBezTo>
                  <a:pt x="4931259" y="3963397"/>
                  <a:pt x="4927990" y="3964114"/>
                  <a:pt x="4926563" y="3965318"/>
                </a:cubicBezTo>
                <a:cubicBezTo>
                  <a:pt x="4925611" y="3966121"/>
                  <a:pt x="4925478" y="3967140"/>
                  <a:pt x="4926843" y="3968318"/>
                </a:cubicBezTo>
                <a:lnTo>
                  <a:pt x="4938895" y="3965467"/>
                </a:lnTo>
                <a:cubicBezTo>
                  <a:pt x="4939267" y="3963957"/>
                  <a:pt x="4936897" y="3963318"/>
                  <a:pt x="4934078" y="3963357"/>
                </a:cubicBezTo>
                <a:close/>
                <a:moveTo>
                  <a:pt x="5039365" y="3844136"/>
                </a:moveTo>
                <a:cubicBezTo>
                  <a:pt x="5036688" y="3844069"/>
                  <a:pt x="5033668" y="3844184"/>
                  <a:pt x="5032292" y="3844909"/>
                </a:cubicBezTo>
                <a:cubicBezTo>
                  <a:pt x="5031375" y="3845393"/>
                  <a:pt x="5031189" y="3846148"/>
                  <a:pt x="5032323" y="3847302"/>
                </a:cubicBezTo>
                <a:lnTo>
                  <a:pt x="5044375" y="3844451"/>
                </a:lnTo>
                <a:cubicBezTo>
                  <a:pt x="5044375" y="3844451"/>
                  <a:pt x="5042042" y="3844203"/>
                  <a:pt x="5039365" y="3844136"/>
                </a:cubicBezTo>
                <a:close/>
                <a:moveTo>
                  <a:pt x="2547486" y="3820766"/>
                </a:moveTo>
                <a:cubicBezTo>
                  <a:pt x="2542831" y="3820630"/>
                  <a:pt x="2537949" y="3821281"/>
                  <a:pt x="2535401" y="3822446"/>
                </a:cubicBezTo>
                <a:cubicBezTo>
                  <a:pt x="2533702" y="3823223"/>
                  <a:pt x="2533040" y="3824229"/>
                  <a:pt x="2534175" y="3825382"/>
                </a:cubicBezTo>
                <a:lnTo>
                  <a:pt x="2558208" y="3823807"/>
                </a:lnTo>
                <a:cubicBezTo>
                  <a:pt x="2556569" y="3821825"/>
                  <a:pt x="2552141" y="3820902"/>
                  <a:pt x="2547486" y="3820766"/>
                </a:cubicBezTo>
                <a:close/>
                <a:moveTo>
                  <a:pt x="2521741" y="3813545"/>
                </a:moveTo>
                <a:cubicBezTo>
                  <a:pt x="2518054" y="3813529"/>
                  <a:pt x="2514346" y="3814272"/>
                  <a:pt x="2512560" y="3815583"/>
                </a:cubicBezTo>
                <a:cubicBezTo>
                  <a:pt x="2511369" y="3816457"/>
                  <a:pt x="2511033" y="3817583"/>
                  <a:pt x="2512125" y="3818905"/>
                </a:cubicBezTo>
                <a:lnTo>
                  <a:pt x="2530795" y="3816070"/>
                </a:lnTo>
                <a:cubicBezTo>
                  <a:pt x="2529093" y="3814339"/>
                  <a:pt x="2525427" y="3813562"/>
                  <a:pt x="2521741" y="3813545"/>
                </a:cubicBezTo>
                <a:close/>
                <a:moveTo>
                  <a:pt x="2216153" y="3768303"/>
                </a:moveTo>
                <a:cubicBezTo>
                  <a:pt x="2213960" y="3768429"/>
                  <a:pt x="2211152" y="3769301"/>
                  <a:pt x="2209122" y="3770521"/>
                </a:cubicBezTo>
                <a:cubicBezTo>
                  <a:pt x="2207769" y="3771335"/>
                  <a:pt x="2206762" y="3772304"/>
                  <a:pt x="2206513" y="3773311"/>
                </a:cubicBezTo>
                <a:cubicBezTo>
                  <a:pt x="2206513" y="3773311"/>
                  <a:pt x="2225017" y="3771147"/>
                  <a:pt x="2219486" y="3770559"/>
                </a:cubicBezTo>
                <a:cubicBezTo>
                  <a:pt x="2219921" y="3768797"/>
                  <a:pt x="2218345" y="3768178"/>
                  <a:pt x="2216153" y="3768303"/>
                </a:cubicBezTo>
                <a:close/>
                <a:moveTo>
                  <a:pt x="2019918" y="3755997"/>
                </a:moveTo>
                <a:cubicBezTo>
                  <a:pt x="2017893" y="3756121"/>
                  <a:pt x="2015304" y="3756911"/>
                  <a:pt x="2013423" y="3758066"/>
                </a:cubicBezTo>
                <a:cubicBezTo>
                  <a:pt x="2012170" y="3758838"/>
                  <a:pt x="2011230" y="3759770"/>
                  <a:pt x="2010982" y="3760777"/>
                </a:cubicBezTo>
                <a:cubicBezTo>
                  <a:pt x="2016512" y="3761365"/>
                  <a:pt x="2028564" y="3758515"/>
                  <a:pt x="2023034" y="3757927"/>
                </a:cubicBezTo>
                <a:cubicBezTo>
                  <a:pt x="2023406" y="3756417"/>
                  <a:pt x="2021944" y="3755874"/>
                  <a:pt x="2019918" y="3755997"/>
                </a:cubicBezTo>
                <a:close/>
                <a:moveTo>
                  <a:pt x="4993131" y="3745334"/>
                </a:moveTo>
                <a:cubicBezTo>
                  <a:pt x="4992139" y="3749360"/>
                  <a:pt x="4981079" y="3748184"/>
                  <a:pt x="4981079" y="3748184"/>
                </a:cubicBezTo>
                <a:cubicBezTo>
                  <a:pt x="4979467" y="3748012"/>
                  <a:pt x="4979414" y="3747749"/>
                  <a:pt x="4980240" y="3747449"/>
                </a:cubicBezTo>
                <a:cubicBezTo>
                  <a:pt x="4982723" y="3746551"/>
                  <a:pt x="4993131" y="3745334"/>
                  <a:pt x="4993131" y="3745334"/>
                </a:cubicBezTo>
                <a:close/>
                <a:moveTo>
                  <a:pt x="2246990" y="3737450"/>
                </a:moveTo>
                <a:cubicBezTo>
                  <a:pt x="2243020" y="3737366"/>
                  <a:pt x="2238746" y="3737977"/>
                  <a:pt x="2235828" y="3739023"/>
                </a:cubicBezTo>
                <a:cubicBezTo>
                  <a:pt x="2233883" y="3739720"/>
                  <a:pt x="2232541" y="3740611"/>
                  <a:pt x="2232293" y="3741617"/>
                </a:cubicBezTo>
                <a:cubicBezTo>
                  <a:pt x="2237823" y="3742205"/>
                  <a:pt x="2261856" y="3740629"/>
                  <a:pt x="2256326" y="3740041"/>
                </a:cubicBezTo>
                <a:cubicBezTo>
                  <a:pt x="2254625" y="3738310"/>
                  <a:pt x="2250959" y="3737533"/>
                  <a:pt x="2246990" y="3737450"/>
                </a:cubicBezTo>
                <a:close/>
                <a:moveTo>
                  <a:pt x="1960088" y="3736584"/>
                </a:moveTo>
                <a:cubicBezTo>
                  <a:pt x="1957891" y="3736726"/>
                  <a:pt x="1955091" y="3737566"/>
                  <a:pt x="1953045" y="3738849"/>
                </a:cubicBezTo>
                <a:cubicBezTo>
                  <a:pt x="1951682" y="3739705"/>
                  <a:pt x="1950654" y="3740758"/>
                  <a:pt x="1950365" y="3741932"/>
                </a:cubicBezTo>
                <a:cubicBezTo>
                  <a:pt x="1956816" y="3742618"/>
                  <a:pt x="1969033" y="3739097"/>
                  <a:pt x="1963503" y="3738508"/>
                </a:cubicBezTo>
                <a:cubicBezTo>
                  <a:pt x="1963875" y="3736998"/>
                  <a:pt x="1962284" y="3736442"/>
                  <a:pt x="1960088" y="3736584"/>
                </a:cubicBezTo>
                <a:close/>
                <a:moveTo>
                  <a:pt x="2225340" y="3731015"/>
                </a:moveTo>
                <a:cubicBezTo>
                  <a:pt x="2223152" y="3731121"/>
                  <a:pt x="2220369" y="3731890"/>
                  <a:pt x="2218359" y="3733032"/>
                </a:cubicBezTo>
                <a:cubicBezTo>
                  <a:pt x="2217018" y="3733793"/>
                  <a:pt x="2216022" y="3734721"/>
                  <a:pt x="2215773" y="3735727"/>
                </a:cubicBezTo>
                <a:cubicBezTo>
                  <a:pt x="2215773" y="3735727"/>
                  <a:pt x="2234277" y="3733563"/>
                  <a:pt x="2228747" y="3732975"/>
                </a:cubicBezTo>
                <a:cubicBezTo>
                  <a:pt x="2229119" y="3731465"/>
                  <a:pt x="2227527" y="3730908"/>
                  <a:pt x="2225340" y="3731015"/>
                </a:cubicBezTo>
                <a:close/>
                <a:moveTo>
                  <a:pt x="2192231" y="3723361"/>
                </a:moveTo>
                <a:cubicBezTo>
                  <a:pt x="2190043" y="3723467"/>
                  <a:pt x="2187260" y="3724236"/>
                  <a:pt x="2185250" y="3725378"/>
                </a:cubicBezTo>
                <a:cubicBezTo>
                  <a:pt x="2183909" y="3726139"/>
                  <a:pt x="2182912" y="3727066"/>
                  <a:pt x="2182664" y="3728073"/>
                </a:cubicBezTo>
                <a:cubicBezTo>
                  <a:pt x="2182664" y="3728073"/>
                  <a:pt x="2201168" y="3725909"/>
                  <a:pt x="2195638" y="3725320"/>
                </a:cubicBezTo>
                <a:cubicBezTo>
                  <a:pt x="2196010" y="3723811"/>
                  <a:pt x="2194418" y="3723254"/>
                  <a:pt x="2192231" y="3723361"/>
                </a:cubicBezTo>
                <a:close/>
                <a:moveTo>
                  <a:pt x="2174035" y="3716990"/>
                </a:moveTo>
                <a:cubicBezTo>
                  <a:pt x="2170870" y="3717012"/>
                  <a:pt x="2166896" y="3717760"/>
                  <a:pt x="2164088" y="3718897"/>
                </a:cubicBezTo>
                <a:cubicBezTo>
                  <a:pt x="2162216" y="3719656"/>
                  <a:pt x="2160863" y="3720589"/>
                  <a:pt x="2160616" y="3721595"/>
                </a:cubicBezTo>
                <a:cubicBezTo>
                  <a:pt x="2167067" y="3722282"/>
                  <a:pt x="2184648" y="3720019"/>
                  <a:pt x="2179119" y="3719431"/>
                </a:cubicBezTo>
                <a:cubicBezTo>
                  <a:pt x="2179553" y="3717669"/>
                  <a:pt x="2177199" y="3716967"/>
                  <a:pt x="2174035" y="3716990"/>
                </a:cubicBezTo>
                <a:close/>
                <a:moveTo>
                  <a:pt x="5019209" y="3716329"/>
                </a:moveTo>
                <a:cubicBezTo>
                  <a:pt x="5020563" y="3721090"/>
                  <a:pt x="5006464" y="3737283"/>
                  <a:pt x="5010309" y="3721678"/>
                </a:cubicBezTo>
                <a:lnTo>
                  <a:pt x="5011467" y="3716980"/>
                </a:lnTo>
                <a:cubicBezTo>
                  <a:pt x="5016589" y="3714426"/>
                  <a:pt x="5018757" y="3714743"/>
                  <a:pt x="5019209" y="3716329"/>
                </a:cubicBezTo>
                <a:close/>
                <a:moveTo>
                  <a:pt x="1768169" y="3716314"/>
                </a:moveTo>
                <a:cubicBezTo>
                  <a:pt x="1764793" y="3715909"/>
                  <a:pt x="1763062" y="3716155"/>
                  <a:pt x="1763505" y="3717235"/>
                </a:cubicBezTo>
                <a:lnTo>
                  <a:pt x="1834096" y="3737829"/>
                </a:lnTo>
                <a:cubicBezTo>
                  <a:pt x="1986195" y="3788444"/>
                  <a:pt x="2133001" y="3833676"/>
                  <a:pt x="2299303" y="3872715"/>
                </a:cubicBezTo>
                <a:cubicBezTo>
                  <a:pt x="2167032" y="3841428"/>
                  <a:pt x="2342243" y="3890368"/>
                  <a:pt x="2339855" y="3877029"/>
                </a:cubicBezTo>
                <a:lnTo>
                  <a:pt x="2316814" y="3874578"/>
                </a:lnTo>
                <a:cubicBezTo>
                  <a:pt x="2161572" y="3836715"/>
                  <a:pt x="2041354" y="3802576"/>
                  <a:pt x="1900077" y="3757933"/>
                </a:cubicBezTo>
                <a:cubicBezTo>
                  <a:pt x="1896107" y="3753895"/>
                  <a:pt x="1791807" y="3719148"/>
                  <a:pt x="1768169" y="3716314"/>
                </a:cubicBezTo>
                <a:close/>
                <a:moveTo>
                  <a:pt x="2152361" y="3710202"/>
                </a:moveTo>
                <a:cubicBezTo>
                  <a:pt x="2149355" y="3710257"/>
                  <a:pt x="2145583" y="3710994"/>
                  <a:pt x="2142889" y="3712209"/>
                </a:cubicBezTo>
                <a:cubicBezTo>
                  <a:pt x="2141093" y="3713019"/>
                  <a:pt x="2139777" y="3714041"/>
                  <a:pt x="2139488" y="3715216"/>
                </a:cubicBezTo>
                <a:cubicBezTo>
                  <a:pt x="2145017" y="3715804"/>
                  <a:pt x="2162765" y="3712870"/>
                  <a:pt x="2157235" y="3712282"/>
                </a:cubicBezTo>
                <a:cubicBezTo>
                  <a:pt x="2157607" y="3710772"/>
                  <a:pt x="2155367" y="3710146"/>
                  <a:pt x="2152361" y="3710202"/>
                </a:cubicBezTo>
                <a:close/>
                <a:moveTo>
                  <a:pt x="4922207" y="3699221"/>
                </a:moveTo>
                <a:lnTo>
                  <a:pt x="4929481" y="3699508"/>
                </a:lnTo>
                <a:lnTo>
                  <a:pt x="4927489" y="3700816"/>
                </a:lnTo>
                <a:cubicBezTo>
                  <a:pt x="4925859" y="3701676"/>
                  <a:pt x="4924477" y="3701529"/>
                  <a:pt x="4922207" y="3699221"/>
                </a:cubicBezTo>
                <a:close/>
                <a:moveTo>
                  <a:pt x="4934259" y="3696371"/>
                </a:moveTo>
                <a:cubicBezTo>
                  <a:pt x="4933763" y="3698384"/>
                  <a:pt x="4932133" y="3699244"/>
                  <a:pt x="4929935" y="3699526"/>
                </a:cubicBezTo>
                <a:lnTo>
                  <a:pt x="4929481" y="3699508"/>
                </a:lnTo>
                <a:close/>
                <a:moveTo>
                  <a:pt x="4877801" y="3664487"/>
                </a:moveTo>
                <a:lnTo>
                  <a:pt x="4876713" y="3668899"/>
                </a:lnTo>
                <a:lnTo>
                  <a:pt x="4877433" y="3665973"/>
                </a:lnTo>
                <a:close/>
                <a:moveTo>
                  <a:pt x="4878504" y="3661629"/>
                </a:moveTo>
                <a:lnTo>
                  <a:pt x="4877801" y="3664487"/>
                </a:lnTo>
                <a:lnTo>
                  <a:pt x="4878185" y="3662925"/>
                </a:lnTo>
                <a:close/>
                <a:moveTo>
                  <a:pt x="4878875" y="3660122"/>
                </a:moveTo>
                <a:lnTo>
                  <a:pt x="4878635" y="3661097"/>
                </a:lnTo>
                <a:lnTo>
                  <a:pt x="4878504" y="3661629"/>
                </a:lnTo>
                <a:close/>
                <a:moveTo>
                  <a:pt x="4668208" y="3659117"/>
                </a:moveTo>
                <a:lnTo>
                  <a:pt x="4683965" y="3659428"/>
                </a:lnTo>
                <a:lnTo>
                  <a:pt x="4691094" y="3661390"/>
                </a:lnTo>
                <a:lnTo>
                  <a:pt x="4715399" y="3668092"/>
                </a:lnTo>
                <a:lnTo>
                  <a:pt x="4684185" y="3663668"/>
                </a:lnTo>
                <a:cubicBezTo>
                  <a:pt x="4670754" y="3661497"/>
                  <a:pt x="4663541" y="3659826"/>
                  <a:pt x="4668208" y="3659117"/>
                </a:cubicBezTo>
                <a:close/>
                <a:moveTo>
                  <a:pt x="4874325" y="3655559"/>
                </a:moveTo>
                <a:cubicBezTo>
                  <a:pt x="4874325" y="3655559"/>
                  <a:pt x="4853672" y="3666448"/>
                  <a:pt x="4844761" y="3656546"/>
                </a:cubicBezTo>
                <a:close/>
                <a:moveTo>
                  <a:pt x="1804838" y="3645617"/>
                </a:moveTo>
                <a:cubicBezTo>
                  <a:pt x="1804315" y="3645687"/>
                  <a:pt x="1803533" y="3645898"/>
                  <a:pt x="1803505" y="3646285"/>
                </a:cubicBezTo>
                <a:lnTo>
                  <a:pt x="1804415" y="3646776"/>
                </a:lnTo>
                <a:lnTo>
                  <a:pt x="1803908" y="3649216"/>
                </a:lnTo>
                <a:cubicBezTo>
                  <a:pt x="1803908" y="3649216"/>
                  <a:pt x="1852450" y="3663333"/>
                  <a:pt x="1846920" y="3662744"/>
                </a:cubicBezTo>
                <a:cubicBezTo>
                  <a:pt x="1891018" y="3675700"/>
                  <a:pt x="1921978" y="3692079"/>
                  <a:pt x="1972599" y="3701596"/>
                </a:cubicBezTo>
                <a:cubicBezTo>
                  <a:pt x="1982665" y="3706799"/>
                  <a:pt x="1999184" y="3712689"/>
                  <a:pt x="2015774" y="3714453"/>
                </a:cubicBezTo>
                <a:cubicBezTo>
                  <a:pt x="2021234" y="3719167"/>
                  <a:pt x="2033286" y="3716317"/>
                  <a:pt x="2037824" y="3720931"/>
                </a:cubicBezTo>
                <a:cubicBezTo>
                  <a:pt x="2081757" y="3734557"/>
                  <a:pt x="2124934" y="3747415"/>
                  <a:pt x="2174562" y="3760959"/>
                </a:cubicBezTo>
                <a:cubicBezTo>
                  <a:pt x="2137908" y="3744663"/>
                  <a:pt x="2093975" y="3731037"/>
                  <a:pt x="2037824" y="3720931"/>
                </a:cubicBezTo>
                <a:cubicBezTo>
                  <a:pt x="2039808" y="3712877"/>
                  <a:pt x="2027756" y="3715728"/>
                  <a:pt x="2015774" y="3714453"/>
                </a:cubicBezTo>
                <a:cubicBezTo>
                  <a:pt x="2012229" y="3705812"/>
                  <a:pt x="1996728" y="3677575"/>
                  <a:pt x="1973687" y="3675124"/>
                </a:cubicBezTo>
                <a:cubicBezTo>
                  <a:pt x="1948258" y="3659333"/>
                  <a:pt x="1848677" y="3655867"/>
                  <a:pt x="1820498" y="3650980"/>
                </a:cubicBezTo>
                <a:cubicBezTo>
                  <a:pt x="1813453" y="3649758"/>
                  <a:pt x="1809191" y="3648779"/>
                  <a:pt x="1806696" y="3648007"/>
                </a:cubicBezTo>
                <a:lnTo>
                  <a:pt x="1804415" y="3646776"/>
                </a:lnTo>
                <a:lnTo>
                  <a:pt x="1804616" y="3645804"/>
                </a:lnTo>
                <a:cubicBezTo>
                  <a:pt x="1805625" y="3645621"/>
                  <a:pt x="1805361" y="3645548"/>
                  <a:pt x="1804838" y="3645617"/>
                </a:cubicBezTo>
                <a:close/>
                <a:moveTo>
                  <a:pt x="2890138" y="3617875"/>
                </a:moveTo>
                <a:cubicBezTo>
                  <a:pt x="2887131" y="3617931"/>
                  <a:pt x="2883359" y="3618667"/>
                  <a:pt x="2880665" y="3619882"/>
                </a:cubicBezTo>
                <a:cubicBezTo>
                  <a:pt x="2878870" y="3620692"/>
                  <a:pt x="2877554" y="3621714"/>
                  <a:pt x="2877265" y="3622888"/>
                </a:cubicBezTo>
                <a:cubicBezTo>
                  <a:pt x="2882795" y="3623477"/>
                  <a:pt x="2901464" y="3620641"/>
                  <a:pt x="2895012" y="3619956"/>
                </a:cubicBezTo>
                <a:cubicBezTo>
                  <a:pt x="2895384" y="3618446"/>
                  <a:pt x="2893144" y="3617820"/>
                  <a:pt x="2890138" y="3617875"/>
                </a:cubicBezTo>
                <a:close/>
                <a:moveTo>
                  <a:pt x="2866978" y="3611243"/>
                </a:moveTo>
                <a:cubicBezTo>
                  <a:pt x="2862846" y="3611143"/>
                  <a:pt x="2857730" y="3611664"/>
                  <a:pt x="2854164" y="3612641"/>
                </a:cubicBezTo>
                <a:cubicBezTo>
                  <a:pt x="2851787" y="3613291"/>
                  <a:pt x="2850099" y="3614145"/>
                  <a:pt x="2849851" y="3615152"/>
                </a:cubicBezTo>
                <a:cubicBezTo>
                  <a:pt x="2854223" y="3620437"/>
                  <a:pt x="2879414" y="3614164"/>
                  <a:pt x="2873884" y="3613575"/>
                </a:cubicBezTo>
                <a:cubicBezTo>
                  <a:pt x="2874257" y="3612065"/>
                  <a:pt x="2871110" y="3611343"/>
                  <a:pt x="2866978" y="3611243"/>
                </a:cubicBezTo>
                <a:close/>
                <a:moveTo>
                  <a:pt x="2827709" y="3602934"/>
                </a:moveTo>
                <a:cubicBezTo>
                  <a:pt x="2823739" y="3602851"/>
                  <a:pt x="2818818" y="3603393"/>
                  <a:pt x="2815381" y="3604383"/>
                </a:cubicBezTo>
                <a:cubicBezTo>
                  <a:pt x="2813091" y="3605043"/>
                  <a:pt x="2811460" y="3605902"/>
                  <a:pt x="2811212" y="3606909"/>
                </a:cubicBezTo>
                <a:cubicBezTo>
                  <a:pt x="2815750" y="3611524"/>
                  <a:pt x="2840775" y="3605922"/>
                  <a:pt x="2834324" y="3605235"/>
                </a:cubicBezTo>
                <a:cubicBezTo>
                  <a:pt x="2834696" y="3603725"/>
                  <a:pt x="2831679" y="3603017"/>
                  <a:pt x="2827709" y="3602934"/>
                </a:cubicBezTo>
                <a:close/>
                <a:moveTo>
                  <a:pt x="2797878" y="3596129"/>
                </a:moveTo>
                <a:cubicBezTo>
                  <a:pt x="2791258" y="3596006"/>
                  <a:pt x="2777181" y="3599157"/>
                  <a:pt x="2777181" y="3599157"/>
                </a:cubicBezTo>
                <a:cubicBezTo>
                  <a:pt x="2787179" y="3608485"/>
                  <a:pt x="2806745" y="3598169"/>
                  <a:pt x="2801215" y="3597581"/>
                </a:cubicBezTo>
                <a:cubicBezTo>
                  <a:pt x="2801463" y="3596575"/>
                  <a:pt x="2800085" y="3596170"/>
                  <a:pt x="2797878" y="3596129"/>
                </a:cubicBezTo>
                <a:close/>
                <a:moveTo>
                  <a:pt x="2736669" y="3581063"/>
                </a:moveTo>
                <a:lnTo>
                  <a:pt x="2739132" y="3582944"/>
                </a:lnTo>
                <a:lnTo>
                  <a:pt x="2741523" y="3584770"/>
                </a:lnTo>
                <a:lnTo>
                  <a:pt x="2745065" y="3587476"/>
                </a:lnTo>
                <a:lnTo>
                  <a:pt x="2742267" y="3585338"/>
                </a:lnTo>
                <a:lnTo>
                  <a:pt x="2741523" y="3584770"/>
                </a:lnTo>
                <a:lnTo>
                  <a:pt x="2739351" y="3583111"/>
                </a:lnTo>
                <a:lnTo>
                  <a:pt x="2739132" y="3582944"/>
                </a:lnTo>
                <a:lnTo>
                  <a:pt x="2737602" y="3581775"/>
                </a:lnTo>
                <a:close/>
                <a:moveTo>
                  <a:pt x="2564921" y="3580087"/>
                </a:moveTo>
                <a:cubicBezTo>
                  <a:pt x="2561641" y="3579663"/>
                  <a:pt x="2559725" y="3579642"/>
                  <a:pt x="2559601" y="3580145"/>
                </a:cubicBezTo>
                <a:cubicBezTo>
                  <a:pt x="2558609" y="3584172"/>
                  <a:pt x="2598240" y="3588388"/>
                  <a:pt x="2620124" y="3595536"/>
                </a:cubicBezTo>
                <a:cubicBezTo>
                  <a:pt x="2669752" y="3609080"/>
                  <a:pt x="2701869" y="3620761"/>
                  <a:pt x="2745873" y="3630263"/>
                </a:cubicBezTo>
                <a:cubicBezTo>
                  <a:pt x="2773451" y="3637329"/>
                  <a:pt x="2825064" y="3642819"/>
                  <a:pt x="2791955" y="3635165"/>
                </a:cubicBezTo>
                <a:cubicBezTo>
                  <a:pt x="2760003" y="3622812"/>
                  <a:pt x="2721365" y="3614570"/>
                  <a:pt x="2687334" y="3606818"/>
                </a:cubicBezTo>
                <a:cubicBezTo>
                  <a:pt x="2677657" y="3605789"/>
                  <a:pt x="2587879" y="3583056"/>
                  <a:pt x="2564921" y="3580087"/>
                </a:cubicBezTo>
                <a:close/>
                <a:moveTo>
                  <a:pt x="541473" y="3578723"/>
                </a:moveTo>
                <a:cubicBezTo>
                  <a:pt x="552766" y="3578717"/>
                  <a:pt x="620881" y="3600515"/>
                  <a:pt x="613969" y="3599779"/>
                </a:cubicBezTo>
                <a:cubicBezTo>
                  <a:pt x="601703" y="3594859"/>
                  <a:pt x="1033785" y="3770120"/>
                  <a:pt x="1249267" y="3863437"/>
                </a:cubicBezTo>
                <a:lnTo>
                  <a:pt x="1282797" y="3878137"/>
                </a:lnTo>
                <a:lnTo>
                  <a:pt x="1171154" y="3834365"/>
                </a:lnTo>
                <a:cubicBezTo>
                  <a:pt x="942442" y="3744351"/>
                  <a:pt x="694480" y="3645565"/>
                  <a:pt x="610993" y="3611860"/>
                </a:cubicBezTo>
                <a:cubicBezTo>
                  <a:pt x="548377" y="3586580"/>
                  <a:pt x="534697" y="3578727"/>
                  <a:pt x="541473" y="3578723"/>
                </a:cubicBezTo>
                <a:close/>
                <a:moveTo>
                  <a:pt x="2702318" y="3572378"/>
                </a:moveTo>
                <a:cubicBezTo>
                  <a:pt x="2697668" y="3572223"/>
                  <a:pt x="2692811" y="3572771"/>
                  <a:pt x="2690282" y="3573858"/>
                </a:cubicBezTo>
                <a:cubicBezTo>
                  <a:pt x="2688596" y="3574582"/>
                  <a:pt x="2687945" y="3575546"/>
                  <a:pt x="2689080" y="3576700"/>
                </a:cubicBezTo>
                <a:cubicBezTo>
                  <a:pt x="2687923" y="3581398"/>
                  <a:pt x="2713113" y="3575124"/>
                  <a:pt x="2713113" y="3575124"/>
                </a:cubicBezTo>
                <a:cubicBezTo>
                  <a:pt x="2711411" y="3573394"/>
                  <a:pt x="2706968" y="3572534"/>
                  <a:pt x="2702318" y="3572378"/>
                </a:cubicBezTo>
                <a:close/>
                <a:moveTo>
                  <a:pt x="2670554" y="3564867"/>
                </a:moveTo>
                <a:cubicBezTo>
                  <a:pt x="2666903" y="3564818"/>
                  <a:pt x="2663353" y="3565505"/>
                  <a:pt x="2661709" y="3566686"/>
                </a:cubicBezTo>
                <a:cubicBezTo>
                  <a:pt x="2660614" y="3567473"/>
                  <a:pt x="2660366" y="3568480"/>
                  <a:pt x="2661501" y="3569634"/>
                </a:cubicBezTo>
                <a:lnTo>
                  <a:pt x="2680004" y="3567470"/>
                </a:lnTo>
                <a:cubicBezTo>
                  <a:pt x="2677957" y="3565703"/>
                  <a:pt x="2674205" y="3564916"/>
                  <a:pt x="2670554" y="3564867"/>
                </a:cubicBezTo>
                <a:close/>
                <a:moveTo>
                  <a:pt x="2501990" y="3562879"/>
                </a:moveTo>
                <a:cubicBezTo>
                  <a:pt x="2499708" y="3562981"/>
                  <a:pt x="2498499" y="3563746"/>
                  <a:pt x="2498913" y="3565425"/>
                </a:cubicBezTo>
                <a:cubicBezTo>
                  <a:pt x="2499905" y="3561398"/>
                  <a:pt x="2520041" y="3571805"/>
                  <a:pt x="2520041" y="3571805"/>
                </a:cubicBezTo>
                <a:cubicBezTo>
                  <a:pt x="2586584" y="3593949"/>
                  <a:pt x="2517966" y="3562168"/>
                  <a:pt x="2501990" y="3562879"/>
                </a:cubicBezTo>
                <a:close/>
                <a:moveTo>
                  <a:pt x="3881131" y="3481235"/>
                </a:moveTo>
                <a:cubicBezTo>
                  <a:pt x="3886661" y="3481824"/>
                  <a:pt x="4655991" y="3662638"/>
                  <a:pt x="4655991" y="3662638"/>
                </a:cubicBezTo>
                <a:cubicBezTo>
                  <a:pt x="4655991" y="3662638"/>
                  <a:pt x="3895666" y="3495178"/>
                  <a:pt x="3881131" y="3481235"/>
                </a:cubicBezTo>
                <a:close/>
                <a:moveTo>
                  <a:pt x="3909888" y="3445389"/>
                </a:moveTo>
                <a:cubicBezTo>
                  <a:pt x="3897349" y="3440138"/>
                  <a:pt x="4414133" y="3583081"/>
                  <a:pt x="4687828" y="3658658"/>
                </a:cubicBezTo>
                <a:lnTo>
                  <a:pt x="4691129" y="3659569"/>
                </a:lnTo>
                <a:lnTo>
                  <a:pt x="4683965" y="3659428"/>
                </a:lnTo>
                <a:lnTo>
                  <a:pt x="4620589" y="3641987"/>
                </a:lnTo>
                <a:cubicBezTo>
                  <a:pt x="4346411" y="3566583"/>
                  <a:pt x="3917443" y="3449034"/>
                  <a:pt x="3909888" y="3445389"/>
                </a:cubicBezTo>
                <a:close/>
                <a:moveTo>
                  <a:pt x="941440" y="3403031"/>
                </a:moveTo>
                <a:lnTo>
                  <a:pt x="1731019" y="3698549"/>
                </a:lnTo>
                <a:cubicBezTo>
                  <a:pt x="1731473" y="3699542"/>
                  <a:pt x="1731926" y="3700534"/>
                  <a:pt x="1732380" y="3701526"/>
                </a:cubicBezTo>
                <a:cubicBezTo>
                  <a:pt x="1732380" y="3701526"/>
                  <a:pt x="1732111" y="3700939"/>
                  <a:pt x="1731776" y="3700203"/>
                </a:cubicBezTo>
                <a:cubicBezTo>
                  <a:pt x="1731523" y="3699652"/>
                  <a:pt x="1731271" y="3699101"/>
                  <a:pt x="1731019" y="3698549"/>
                </a:cubicBezTo>
                <a:cubicBezTo>
                  <a:pt x="1730935" y="3698366"/>
                  <a:pt x="1730851" y="3698181"/>
                  <a:pt x="1730767" y="3697997"/>
                </a:cubicBezTo>
                <a:cubicBezTo>
                  <a:pt x="1730498" y="3697410"/>
                  <a:pt x="941239" y="3402589"/>
                  <a:pt x="941440" y="3403031"/>
                </a:cubicBezTo>
                <a:close/>
                <a:moveTo>
                  <a:pt x="1175021" y="3392986"/>
                </a:moveTo>
                <a:cubicBezTo>
                  <a:pt x="1173958" y="3394423"/>
                  <a:pt x="1748658" y="3658491"/>
                  <a:pt x="1753692" y="3661093"/>
                </a:cubicBezTo>
                <a:cubicBezTo>
                  <a:pt x="1759222" y="3661681"/>
                  <a:pt x="1767658" y="3654313"/>
                  <a:pt x="1776734" y="3663544"/>
                </a:cubicBezTo>
                <a:cubicBezTo>
                  <a:pt x="1786801" y="3668747"/>
                  <a:pt x="1780280" y="3672185"/>
                  <a:pt x="1790182" y="3678060"/>
                </a:cubicBezTo>
                <a:cubicBezTo>
                  <a:pt x="1822228" y="3693866"/>
                  <a:pt x="1880362" y="3695917"/>
                  <a:pt x="1922547" y="3712802"/>
                </a:cubicBezTo>
                <a:cubicBezTo>
                  <a:pt x="2054647" y="3749581"/>
                  <a:pt x="2185112" y="3790836"/>
                  <a:pt x="2324301" y="3826916"/>
                </a:cubicBezTo>
                <a:lnTo>
                  <a:pt x="2382468" y="3840796"/>
                </a:lnTo>
                <a:lnTo>
                  <a:pt x="2569689" y="3896862"/>
                </a:lnTo>
                <a:cubicBezTo>
                  <a:pt x="2859057" y="3982801"/>
                  <a:pt x="3154011" y="4067181"/>
                  <a:pt x="3290547" y="4096512"/>
                </a:cubicBezTo>
                <a:cubicBezTo>
                  <a:pt x="3301536" y="4101813"/>
                  <a:pt x="2746374" y="3916139"/>
                  <a:pt x="2679400" y="3900060"/>
                </a:cubicBezTo>
                <a:cubicBezTo>
                  <a:pt x="2594678" y="3886916"/>
                  <a:pt x="2527468" y="3875635"/>
                  <a:pt x="2466781" y="3860915"/>
                </a:cubicBezTo>
                <a:lnTo>
                  <a:pt x="2382468" y="3840796"/>
                </a:lnTo>
                <a:lnTo>
                  <a:pt x="2356273" y="3832952"/>
                </a:lnTo>
                <a:cubicBezTo>
                  <a:pt x="2149030" y="3770421"/>
                  <a:pt x="1967991" y="3714536"/>
                  <a:pt x="1882347" y="3687863"/>
                </a:cubicBezTo>
                <a:cubicBezTo>
                  <a:pt x="1843944" y="3674825"/>
                  <a:pt x="1787389" y="3643326"/>
                  <a:pt x="1755676" y="3653039"/>
                </a:cubicBezTo>
                <a:cubicBezTo>
                  <a:pt x="1752912" y="3652745"/>
                  <a:pt x="1176084" y="3391550"/>
                  <a:pt x="1175021" y="3392986"/>
                </a:cubicBezTo>
                <a:close/>
                <a:moveTo>
                  <a:pt x="1385079" y="3303925"/>
                </a:moveTo>
                <a:cubicBezTo>
                  <a:pt x="1384274" y="3304688"/>
                  <a:pt x="2101102" y="3603260"/>
                  <a:pt x="2101524" y="3604424"/>
                </a:cubicBezTo>
                <a:cubicBezTo>
                  <a:pt x="2097151" y="3599138"/>
                  <a:pt x="2194092" y="3635622"/>
                  <a:pt x="2188563" y="3635034"/>
                </a:cubicBezTo>
                <a:cubicBezTo>
                  <a:pt x="2221672" y="3642687"/>
                  <a:pt x="2282360" y="3657408"/>
                  <a:pt x="2347421" y="3677414"/>
                </a:cubicBezTo>
                <a:cubicBezTo>
                  <a:pt x="2408108" y="3692134"/>
                  <a:pt x="2464189" y="3706364"/>
                  <a:pt x="2519252" y="3717043"/>
                </a:cubicBezTo>
                <a:cubicBezTo>
                  <a:pt x="2414560" y="3692821"/>
                  <a:pt x="2264445" y="3634151"/>
                  <a:pt x="2148764" y="3604628"/>
                </a:cubicBezTo>
                <a:cubicBezTo>
                  <a:pt x="2139955" y="3600076"/>
                  <a:pt x="1390715" y="3298583"/>
                  <a:pt x="1385079" y="3303925"/>
                </a:cubicBezTo>
                <a:close/>
                <a:moveTo>
                  <a:pt x="1294012" y="3100586"/>
                </a:moveTo>
                <a:cubicBezTo>
                  <a:pt x="1292908" y="3101469"/>
                  <a:pt x="2475771" y="3557626"/>
                  <a:pt x="2476864" y="3558948"/>
                </a:cubicBezTo>
                <a:lnTo>
                  <a:pt x="2494611" y="3556014"/>
                </a:lnTo>
                <a:cubicBezTo>
                  <a:pt x="2491208" y="3552553"/>
                  <a:pt x="1297325" y="3097936"/>
                  <a:pt x="1294012" y="3100586"/>
                </a:cubicBezTo>
                <a:close/>
                <a:moveTo>
                  <a:pt x="1776324" y="2896000"/>
                </a:moveTo>
                <a:cubicBezTo>
                  <a:pt x="1771793" y="2896637"/>
                  <a:pt x="1768491" y="2898524"/>
                  <a:pt x="1764651" y="2902592"/>
                </a:cubicBezTo>
                <a:cubicBezTo>
                  <a:pt x="1735088" y="2903580"/>
                  <a:pt x="1711054" y="2905156"/>
                  <a:pt x="1691323" y="2916143"/>
                </a:cubicBezTo>
                <a:cubicBezTo>
                  <a:pt x="1721052" y="2914484"/>
                  <a:pt x="1745155" y="2908783"/>
                  <a:pt x="1764651" y="2902592"/>
                </a:cubicBezTo>
                <a:cubicBezTo>
                  <a:pt x="1775710" y="2903768"/>
                  <a:pt x="1788850" y="2900345"/>
                  <a:pt x="1795371" y="2896906"/>
                </a:cubicBezTo>
                <a:cubicBezTo>
                  <a:pt x="1786616" y="2895975"/>
                  <a:pt x="1780855" y="2895362"/>
                  <a:pt x="1776324" y="2896000"/>
                </a:cubicBezTo>
                <a:close/>
                <a:moveTo>
                  <a:pt x="1812900" y="2891023"/>
                </a:moveTo>
                <a:cubicBezTo>
                  <a:pt x="1809781" y="2891207"/>
                  <a:pt x="1807920" y="2892043"/>
                  <a:pt x="1807424" y="2894056"/>
                </a:cubicBezTo>
                <a:cubicBezTo>
                  <a:pt x="1813875" y="2894742"/>
                  <a:pt x="1824936" y="2895919"/>
                  <a:pt x="1825927" y="2891892"/>
                </a:cubicBezTo>
                <a:cubicBezTo>
                  <a:pt x="1820397" y="2891304"/>
                  <a:pt x="1816019" y="2890838"/>
                  <a:pt x="1812900" y="2891023"/>
                </a:cubicBezTo>
                <a:close/>
                <a:moveTo>
                  <a:pt x="2936194" y="2800618"/>
                </a:moveTo>
                <a:lnTo>
                  <a:pt x="2937305" y="2800736"/>
                </a:lnTo>
                <a:lnTo>
                  <a:pt x="2938860" y="2800902"/>
                </a:lnTo>
                <a:close/>
                <a:moveTo>
                  <a:pt x="2934194" y="2800405"/>
                </a:moveTo>
                <a:lnTo>
                  <a:pt x="2936194" y="2800618"/>
                </a:lnTo>
                <a:lnTo>
                  <a:pt x="2934713" y="2800461"/>
                </a:lnTo>
                <a:close/>
                <a:moveTo>
                  <a:pt x="2919487" y="2799874"/>
                </a:moveTo>
                <a:cubicBezTo>
                  <a:pt x="2921792" y="2800120"/>
                  <a:pt x="2924540" y="2801445"/>
                  <a:pt x="2926808" y="2803752"/>
                </a:cubicBezTo>
                <a:lnTo>
                  <a:pt x="2914827" y="2802477"/>
                </a:lnTo>
                <a:cubicBezTo>
                  <a:pt x="2915323" y="2800464"/>
                  <a:pt x="2917183" y="2799630"/>
                  <a:pt x="2919487" y="2799874"/>
                </a:cubicBezTo>
                <a:close/>
                <a:moveTo>
                  <a:pt x="2720095" y="2765480"/>
                </a:moveTo>
                <a:lnTo>
                  <a:pt x="2701215" y="2767358"/>
                </a:lnTo>
                <a:cubicBezTo>
                  <a:pt x="2694692" y="2770797"/>
                  <a:pt x="2680726" y="2777576"/>
                  <a:pt x="2674205" y="2781015"/>
                </a:cubicBezTo>
                <a:cubicBezTo>
                  <a:pt x="2598727" y="2803290"/>
                  <a:pt x="2503586" y="2805567"/>
                  <a:pt x="2417048" y="2826666"/>
                </a:cubicBezTo>
                <a:cubicBezTo>
                  <a:pt x="2410597" y="2825980"/>
                  <a:pt x="2399536" y="2824803"/>
                  <a:pt x="2398545" y="2828830"/>
                </a:cubicBezTo>
                <a:cubicBezTo>
                  <a:pt x="2393015" y="2828242"/>
                  <a:pt x="2381033" y="2826968"/>
                  <a:pt x="2380041" y="2830995"/>
                </a:cubicBezTo>
                <a:cubicBezTo>
                  <a:pt x="2374511" y="2830406"/>
                  <a:pt x="2363452" y="2829230"/>
                  <a:pt x="2362459" y="2833256"/>
                </a:cubicBezTo>
                <a:cubicBezTo>
                  <a:pt x="2338425" y="2834833"/>
                  <a:pt x="2314227" y="2837080"/>
                  <a:pt x="2295653" y="2843368"/>
                </a:cubicBezTo>
                <a:cubicBezTo>
                  <a:pt x="2289201" y="2842682"/>
                  <a:pt x="2278142" y="2841506"/>
                  <a:pt x="2277150" y="2845533"/>
                </a:cubicBezTo>
                <a:cubicBezTo>
                  <a:pt x="2247587" y="2846520"/>
                  <a:pt x="2217858" y="2848179"/>
                  <a:pt x="2191839" y="2857809"/>
                </a:cubicBezTo>
                <a:cubicBezTo>
                  <a:pt x="2150059" y="2862318"/>
                  <a:pt x="2107523" y="2866058"/>
                  <a:pt x="2075809" y="2875771"/>
                </a:cubicBezTo>
                <a:cubicBezTo>
                  <a:pt x="2059219" y="2874006"/>
                  <a:pt x="2046246" y="2876758"/>
                  <a:pt x="2039723" y="2880197"/>
                </a:cubicBezTo>
                <a:cubicBezTo>
                  <a:pt x="2028664" y="2879021"/>
                  <a:pt x="2023134" y="2878432"/>
                  <a:pt x="2022141" y="2882460"/>
                </a:cubicBezTo>
                <a:cubicBezTo>
                  <a:pt x="2027671" y="2883048"/>
                  <a:pt x="2033201" y="2883636"/>
                  <a:pt x="2039723" y="2880197"/>
                </a:cubicBezTo>
                <a:cubicBezTo>
                  <a:pt x="2051705" y="2881471"/>
                  <a:pt x="2068295" y="2883236"/>
                  <a:pt x="2075809" y="2875771"/>
                </a:cubicBezTo>
                <a:cubicBezTo>
                  <a:pt x="2118512" y="2871360"/>
                  <a:pt x="2160126" y="2867521"/>
                  <a:pt x="2191839" y="2857809"/>
                </a:cubicBezTo>
                <a:cubicBezTo>
                  <a:pt x="2226933" y="2857409"/>
                  <a:pt x="2256496" y="2856422"/>
                  <a:pt x="2277150" y="2845533"/>
                </a:cubicBezTo>
                <a:cubicBezTo>
                  <a:pt x="2288209" y="2846709"/>
                  <a:pt x="2294661" y="2847395"/>
                  <a:pt x="2295653" y="2843368"/>
                </a:cubicBezTo>
                <a:cubicBezTo>
                  <a:pt x="2325217" y="2842381"/>
                  <a:pt x="2348328" y="2840707"/>
                  <a:pt x="2362459" y="2833256"/>
                </a:cubicBezTo>
                <a:cubicBezTo>
                  <a:pt x="2373519" y="2834433"/>
                  <a:pt x="2379049" y="2835021"/>
                  <a:pt x="2380041" y="2830995"/>
                </a:cubicBezTo>
                <a:cubicBezTo>
                  <a:pt x="2392022" y="2832269"/>
                  <a:pt x="2397553" y="2832857"/>
                  <a:pt x="2398545" y="2828830"/>
                </a:cubicBezTo>
                <a:cubicBezTo>
                  <a:pt x="2409604" y="2830007"/>
                  <a:pt x="2416055" y="2830693"/>
                  <a:pt x="2417048" y="2826666"/>
                </a:cubicBezTo>
                <a:cubicBezTo>
                  <a:pt x="2510901" y="2814266"/>
                  <a:pt x="2607339" y="2800246"/>
                  <a:pt x="2704886" y="2784731"/>
                </a:cubicBezTo>
                <a:lnTo>
                  <a:pt x="2816228" y="2765480"/>
                </a:lnTo>
                <a:close/>
                <a:moveTo>
                  <a:pt x="2651001" y="2765480"/>
                </a:moveTo>
                <a:lnTo>
                  <a:pt x="2637321" y="2767751"/>
                </a:lnTo>
                <a:cubicBezTo>
                  <a:pt x="2409596" y="2802930"/>
                  <a:pt x="2192694" y="2830351"/>
                  <a:pt x="1990095" y="2866653"/>
                </a:cubicBezTo>
                <a:cubicBezTo>
                  <a:pt x="1973505" y="2864889"/>
                  <a:pt x="1962446" y="2863712"/>
                  <a:pt x="1954010" y="2871080"/>
                </a:cubicBezTo>
                <a:cubicBezTo>
                  <a:pt x="1937420" y="2869315"/>
                  <a:pt x="1925439" y="2868041"/>
                  <a:pt x="1917924" y="2875506"/>
                </a:cubicBezTo>
                <a:cubicBezTo>
                  <a:pt x="1900413" y="2873643"/>
                  <a:pt x="1894883" y="2873055"/>
                  <a:pt x="1887203" y="2881192"/>
                </a:cubicBezTo>
                <a:cubicBezTo>
                  <a:pt x="1881691" y="2879572"/>
                  <a:pt x="1878749" y="2879518"/>
                  <a:pt x="1877484" y="2880158"/>
                </a:cubicBezTo>
                <a:cubicBezTo>
                  <a:pt x="1873685" y="2882078"/>
                  <a:pt x="1884971" y="2890252"/>
                  <a:pt x="1887203" y="2881192"/>
                </a:cubicBezTo>
                <a:cubicBezTo>
                  <a:pt x="1898263" y="2882368"/>
                  <a:pt x="1911237" y="2879616"/>
                  <a:pt x="1917924" y="2875506"/>
                </a:cubicBezTo>
                <a:cubicBezTo>
                  <a:pt x="1935435" y="2877368"/>
                  <a:pt x="1946496" y="2878545"/>
                  <a:pt x="1954010" y="2871080"/>
                </a:cubicBezTo>
                <a:cubicBezTo>
                  <a:pt x="1965991" y="2872354"/>
                  <a:pt x="1978044" y="2869503"/>
                  <a:pt x="1990095" y="2866653"/>
                </a:cubicBezTo>
                <a:lnTo>
                  <a:pt x="2693405" y="2765480"/>
                </a:lnTo>
                <a:close/>
                <a:moveTo>
                  <a:pt x="2549556" y="2765480"/>
                </a:moveTo>
                <a:lnTo>
                  <a:pt x="2542409" y="2766996"/>
                </a:lnTo>
                <a:cubicBezTo>
                  <a:pt x="2542409" y="2766996"/>
                  <a:pt x="2545405" y="2767315"/>
                  <a:pt x="2548524" y="2767130"/>
                </a:cubicBezTo>
                <a:lnTo>
                  <a:pt x="2552445" y="2765480"/>
                </a:lnTo>
                <a:close/>
                <a:moveTo>
                  <a:pt x="2263110" y="2765480"/>
                </a:moveTo>
                <a:lnTo>
                  <a:pt x="2002518" y="2801354"/>
                </a:lnTo>
                <a:cubicBezTo>
                  <a:pt x="1877722" y="2820404"/>
                  <a:pt x="1756134" y="2842628"/>
                  <a:pt x="1643440" y="2872481"/>
                </a:cubicBezTo>
                <a:cubicBezTo>
                  <a:pt x="1629256" y="2876309"/>
                  <a:pt x="1621290" y="2878648"/>
                  <a:pt x="1618004" y="2879869"/>
                </a:cubicBezTo>
                <a:cubicBezTo>
                  <a:pt x="1608145" y="2883534"/>
                  <a:pt x="1640398" y="2877150"/>
                  <a:pt x="1673169" y="2870822"/>
                </a:cubicBezTo>
                <a:cubicBezTo>
                  <a:pt x="1765993" y="2851080"/>
                  <a:pt x="1856832" y="2839392"/>
                  <a:pt x="1934699" y="2830457"/>
                </a:cubicBezTo>
                <a:cubicBezTo>
                  <a:pt x="2073605" y="2815617"/>
                  <a:pt x="2197150" y="2790190"/>
                  <a:pt x="2329605" y="2774663"/>
                </a:cubicBezTo>
                <a:lnTo>
                  <a:pt x="2393791" y="2765480"/>
                </a:lnTo>
                <a:close/>
                <a:moveTo>
                  <a:pt x="2122726" y="2765480"/>
                </a:moveTo>
                <a:lnTo>
                  <a:pt x="1967909" y="2788813"/>
                </a:lnTo>
                <a:cubicBezTo>
                  <a:pt x="1894772" y="2801286"/>
                  <a:pt x="1822770" y="2815452"/>
                  <a:pt x="1752615" y="2832439"/>
                </a:cubicBezTo>
                <a:cubicBezTo>
                  <a:pt x="1747103" y="2830820"/>
                  <a:pt x="1744151" y="2830807"/>
                  <a:pt x="1742871" y="2831499"/>
                </a:cubicBezTo>
                <a:cubicBezTo>
                  <a:pt x="1739035" y="2833577"/>
                  <a:pt x="1750259" y="2842003"/>
                  <a:pt x="1752615" y="2832439"/>
                </a:cubicBezTo>
                <a:cubicBezTo>
                  <a:pt x="1901676" y="2810931"/>
                  <a:pt x="2051578" y="2790331"/>
                  <a:pt x="2201012" y="2769293"/>
                </a:cubicBezTo>
                <a:lnTo>
                  <a:pt x="2226845" y="2765480"/>
                </a:lnTo>
                <a:close/>
                <a:moveTo>
                  <a:pt x="3301227" y="2758177"/>
                </a:moveTo>
                <a:cubicBezTo>
                  <a:pt x="3295697" y="2757589"/>
                  <a:pt x="3289174" y="2761027"/>
                  <a:pt x="3289174" y="2761027"/>
                </a:cubicBezTo>
                <a:cubicBezTo>
                  <a:pt x="3282723" y="2760341"/>
                  <a:pt x="3276036" y="2764450"/>
                  <a:pt x="3276036" y="2764450"/>
                </a:cubicBezTo>
                <a:cubicBezTo>
                  <a:pt x="3270506" y="2763863"/>
                  <a:pt x="3263984" y="2767302"/>
                  <a:pt x="3263984" y="2767302"/>
                </a:cubicBezTo>
                <a:cubicBezTo>
                  <a:pt x="3258454" y="2766713"/>
                  <a:pt x="3251932" y="2770152"/>
                  <a:pt x="3251932" y="2770152"/>
                </a:cubicBezTo>
                <a:cubicBezTo>
                  <a:pt x="3246420" y="2768532"/>
                  <a:pt x="3243477" y="2768477"/>
                  <a:pt x="3242211" y="2769118"/>
                </a:cubicBezTo>
                <a:cubicBezTo>
                  <a:pt x="3238413" y="2771038"/>
                  <a:pt x="3249699" y="2779212"/>
                  <a:pt x="3251932" y="2770152"/>
                </a:cubicBezTo>
                <a:cubicBezTo>
                  <a:pt x="3257462" y="2770740"/>
                  <a:pt x="3262992" y="2771328"/>
                  <a:pt x="3263984" y="2767302"/>
                </a:cubicBezTo>
                <a:cubicBezTo>
                  <a:pt x="3269513" y="2767890"/>
                  <a:pt x="3275044" y="2768478"/>
                  <a:pt x="3276036" y="2764450"/>
                </a:cubicBezTo>
                <a:cubicBezTo>
                  <a:pt x="3281566" y="2765039"/>
                  <a:pt x="3288017" y="2765725"/>
                  <a:pt x="3289174" y="2761027"/>
                </a:cubicBezTo>
                <a:cubicBezTo>
                  <a:pt x="3294704" y="2761616"/>
                  <a:pt x="3300235" y="2762204"/>
                  <a:pt x="3301227" y="2758177"/>
                </a:cubicBezTo>
                <a:close/>
                <a:moveTo>
                  <a:pt x="3323393" y="2730433"/>
                </a:moveTo>
                <a:lnTo>
                  <a:pt x="3051636" y="2789911"/>
                </a:lnTo>
                <a:cubicBezTo>
                  <a:pt x="2897029" y="2821935"/>
                  <a:pt x="2738550" y="2851911"/>
                  <a:pt x="2573921" y="2877101"/>
                </a:cubicBezTo>
                <a:cubicBezTo>
                  <a:pt x="2561869" y="2879951"/>
                  <a:pt x="2532141" y="2881610"/>
                  <a:pt x="2501585" y="2886624"/>
                </a:cubicBezTo>
                <a:cubicBezTo>
                  <a:pt x="2495063" y="2890063"/>
                  <a:pt x="2484074" y="2884762"/>
                  <a:pt x="2465335" y="2891722"/>
                </a:cubicBezTo>
                <a:cubicBezTo>
                  <a:pt x="2472022" y="2887612"/>
                  <a:pt x="2460209" y="2912527"/>
                  <a:pt x="2455835" y="2907241"/>
                </a:cubicBezTo>
                <a:cubicBezTo>
                  <a:pt x="2470276" y="2917730"/>
                  <a:pt x="2558727" y="2892703"/>
                  <a:pt x="2594813" y="2888277"/>
                </a:cubicBezTo>
                <a:cubicBezTo>
                  <a:pt x="2828622" y="2849095"/>
                  <a:pt x="3070381" y="2805723"/>
                  <a:pt x="3292112" y="2750244"/>
                </a:cubicBezTo>
                <a:lnTo>
                  <a:pt x="3363008" y="2730433"/>
                </a:lnTo>
                <a:close/>
                <a:moveTo>
                  <a:pt x="3103991" y="2730433"/>
                </a:moveTo>
                <a:lnTo>
                  <a:pt x="2973187" y="2757547"/>
                </a:lnTo>
                <a:lnTo>
                  <a:pt x="2972308" y="2757699"/>
                </a:lnTo>
                <a:lnTo>
                  <a:pt x="2972308" y="2765480"/>
                </a:lnTo>
                <a:lnTo>
                  <a:pt x="2927281" y="2765480"/>
                </a:lnTo>
                <a:lnTo>
                  <a:pt x="2559735" y="2828995"/>
                </a:lnTo>
                <a:cubicBezTo>
                  <a:pt x="2419383" y="2851020"/>
                  <a:pt x="2276479" y="2871289"/>
                  <a:pt x="2130967" y="2889902"/>
                </a:cubicBezTo>
                <a:cubicBezTo>
                  <a:pt x="1979843" y="2908264"/>
                  <a:pt x="1796179" y="2939694"/>
                  <a:pt x="1623340" y="2977095"/>
                </a:cubicBezTo>
                <a:cubicBezTo>
                  <a:pt x="1614865" y="2978863"/>
                  <a:pt x="1609169" y="2980452"/>
                  <a:pt x="1605734" y="2981877"/>
                </a:cubicBezTo>
                <a:cubicBezTo>
                  <a:pt x="1581694" y="2991853"/>
                  <a:pt x="1668529" y="2993783"/>
                  <a:pt x="1689558" y="2992404"/>
                </a:cubicBezTo>
                <a:lnTo>
                  <a:pt x="1933506" y="2954301"/>
                </a:lnTo>
                <a:cubicBezTo>
                  <a:pt x="2268294" y="2904510"/>
                  <a:pt x="2595567" y="2862185"/>
                  <a:pt x="2914827" y="2802477"/>
                </a:cubicBezTo>
                <a:cubicBezTo>
                  <a:pt x="2913834" y="2806505"/>
                  <a:pt x="2925816" y="2807779"/>
                  <a:pt x="2926808" y="2803752"/>
                </a:cubicBezTo>
                <a:cubicBezTo>
                  <a:pt x="2932338" y="2804340"/>
                  <a:pt x="2932338" y="2804340"/>
                  <a:pt x="2938860" y="2800902"/>
                </a:cubicBezTo>
                <a:cubicBezTo>
                  <a:pt x="2958355" y="2794711"/>
                  <a:pt x="2950912" y="2798051"/>
                  <a:pt x="2989076" y="2789025"/>
                </a:cubicBezTo>
                <a:cubicBezTo>
                  <a:pt x="2990069" y="2784998"/>
                  <a:pt x="2995598" y="2785587"/>
                  <a:pt x="2995598" y="2785587"/>
                </a:cubicBezTo>
                <a:cubicBezTo>
                  <a:pt x="3004270" y="2773423"/>
                  <a:pt x="3015498" y="2800789"/>
                  <a:pt x="3019632" y="2784011"/>
                </a:cubicBezTo>
                <a:cubicBezTo>
                  <a:pt x="3047211" y="2791076"/>
                  <a:pt x="3016252" y="2774697"/>
                  <a:pt x="3038371" y="2777050"/>
                </a:cubicBezTo>
                <a:cubicBezTo>
                  <a:pt x="3047799" y="2765656"/>
                  <a:pt x="3058272" y="2792253"/>
                  <a:pt x="3062405" y="2775474"/>
                </a:cubicBezTo>
                <a:cubicBezTo>
                  <a:pt x="3073465" y="2776650"/>
                  <a:pt x="3073465" y="2776650"/>
                  <a:pt x="3074457" y="2772624"/>
                </a:cubicBezTo>
                <a:cubicBezTo>
                  <a:pt x="3086438" y="2773898"/>
                  <a:pt x="3086438" y="2773898"/>
                  <a:pt x="3087430" y="2769872"/>
                </a:cubicBezTo>
                <a:cubicBezTo>
                  <a:pt x="3133387" y="2761847"/>
                  <a:pt x="3182193" y="2752575"/>
                  <a:pt x="3232607" y="2742301"/>
                </a:cubicBezTo>
                <a:lnTo>
                  <a:pt x="3287317" y="2730433"/>
                </a:lnTo>
                <a:close/>
                <a:moveTo>
                  <a:pt x="2972308" y="2730433"/>
                </a:moveTo>
                <a:lnTo>
                  <a:pt x="2972308" y="2738495"/>
                </a:lnTo>
                <a:lnTo>
                  <a:pt x="2999368" y="2733816"/>
                </a:lnTo>
                <a:lnTo>
                  <a:pt x="3016083" y="2730433"/>
                </a:lnTo>
                <a:close/>
                <a:moveTo>
                  <a:pt x="1785898" y="2730433"/>
                </a:moveTo>
                <a:lnTo>
                  <a:pt x="1777087" y="2733110"/>
                </a:lnTo>
                <a:cubicBezTo>
                  <a:pt x="1790297" y="2725562"/>
                  <a:pt x="1786163" y="2742341"/>
                  <a:pt x="1786163" y="2742341"/>
                </a:cubicBezTo>
                <a:cubicBezTo>
                  <a:pt x="1771961" y="2753916"/>
                  <a:pt x="1725879" y="2749014"/>
                  <a:pt x="1723894" y="2757067"/>
                </a:cubicBezTo>
                <a:lnTo>
                  <a:pt x="1895218" y="2730433"/>
                </a:lnTo>
                <a:close/>
                <a:moveTo>
                  <a:pt x="3762762" y="2572425"/>
                </a:moveTo>
                <a:cubicBezTo>
                  <a:pt x="3760550" y="2573126"/>
                  <a:pt x="3758123" y="2575537"/>
                  <a:pt x="3755459" y="2580591"/>
                </a:cubicBezTo>
                <a:lnTo>
                  <a:pt x="3673947" y="2600631"/>
                </a:lnTo>
                <a:lnTo>
                  <a:pt x="3673947" y="2635410"/>
                </a:lnTo>
                <a:lnTo>
                  <a:pt x="3696149" y="2629381"/>
                </a:lnTo>
                <a:cubicBezTo>
                  <a:pt x="3722167" y="2619751"/>
                  <a:pt x="3773375" y="2603847"/>
                  <a:pt x="3774533" y="2599150"/>
                </a:cubicBezTo>
                <a:cubicBezTo>
                  <a:pt x="3775525" y="2595123"/>
                  <a:pt x="3748938" y="2584030"/>
                  <a:pt x="3755459" y="2580591"/>
                </a:cubicBezTo>
                <a:cubicBezTo>
                  <a:pt x="3764536" y="2589821"/>
                  <a:pt x="3798566" y="2597574"/>
                  <a:pt x="3777509" y="2587069"/>
                </a:cubicBezTo>
                <a:cubicBezTo>
                  <a:pt x="3774105" y="2583608"/>
                  <a:pt x="3769399" y="2570323"/>
                  <a:pt x="3762762" y="2572425"/>
                </a:cubicBezTo>
                <a:close/>
                <a:moveTo>
                  <a:pt x="3700063" y="2544395"/>
                </a:moveTo>
                <a:lnTo>
                  <a:pt x="3673947" y="2550799"/>
                </a:lnTo>
                <a:lnTo>
                  <a:pt x="3673947" y="2559067"/>
                </a:lnTo>
                <a:lnTo>
                  <a:pt x="3696921" y="2557146"/>
                </a:lnTo>
                <a:cubicBezTo>
                  <a:pt x="3690435" y="2558522"/>
                  <a:pt x="3683930" y="2560930"/>
                  <a:pt x="3676829" y="2563360"/>
                </a:cubicBezTo>
                <a:lnTo>
                  <a:pt x="3673947" y="2564133"/>
                </a:lnTo>
                <a:lnTo>
                  <a:pt x="3673947" y="2579298"/>
                </a:lnTo>
                <a:lnTo>
                  <a:pt x="3700171" y="2570890"/>
                </a:lnTo>
                <a:cubicBezTo>
                  <a:pt x="3711630" y="2566545"/>
                  <a:pt x="3719219" y="2562617"/>
                  <a:pt x="3719963" y="2559597"/>
                </a:cubicBezTo>
                <a:cubicBezTo>
                  <a:pt x="3723105" y="2546846"/>
                  <a:pt x="3712519" y="2562938"/>
                  <a:pt x="3696921" y="2557146"/>
                </a:cubicBezTo>
                <a:cubicBezTo>
                  <a:pt x="3691391" y="2556558"/>
                  <a:pt x="3729627" y="2543407"/>
                  <a:pt x="3700063" y="2544395"/>
                </a:cubicBezTo>
                <a:close/>
                <a:moveTo>
                  <a:pt x="4507775" y="1897463"/>
                </a:moveTo>
                <a:lnTo>
                  <a:pt x="4509271" y="1901108"/>
                </a:lnTo>
                <a:cubicBezTo>
                  <a:pt x="4509271" y="1901108"/>
                  <a:pt x="4507276" y="1896247"/>
                  <a:pt x="4507775" y="1897463"/>
                </a:cubicBezTo>
                <a:close/>
                <a:moveTo>
                  <a:pt x="4484096" y="1834379"/>
                </a:moveTo>
                <a:cubicBezTo>
                  <a:pt x="4481946" y="1843104"/>
                  <a:pt x="4557337" y="1897957"/>
                  <a:pt x="4560479" y="1885205"/>
                </a:cubicBezTo>
                <a:cubicBezTo>
                  <a:pt x="4562463" y="1877151"/>
                  <a:pt x="4486080" y="1826325"/>
                  <a:pt x="4484096" y="1834379"/>
                </a:cubicBezTo>
                <a:close/>
                <a:moveTo>
                  <a:pt x="4419623" y="1788952"/>
                </a:moveTo>
                <a:lnTo>
                  <a:pt x="4406484" y="1792375"/>
                </a:lnTo>
                <a:cubicBezTo>
                  <a:pt x="4406484" y="1792375"/>
                  <a:pt x="4423996" y="1794238"/>
                  <a:pt x="4419623" y="1788952"/>
                </a:cubicBezTo>
                <a:close/>
                <a:moveTo>
                  <a:pt x="4463223" y="1777060"/>
                </a:moveTo>
                <a:cubicBezTo>
                  <a:pt x="4467691" y="1785800"/>
                  <a:pt x="4483287" y="1791592"/>
                  <a:pt x="4515239" y="1803944"/>
                </a:cubicBezTo>
                <a:cubicBezTo>
                  <a:pt x="4528379" y="1800520"/>
                  <a:pt x="4464380" y="1772362"/>
                  <a:pt x="4463223" y="1777060"/>
                </a:cubicBezTo>
                <a:close/>
                <a:moveTo>
                  <a:pt x="4521957" y="1736550"/>
                </a:moveTo>
                <a:cubicBezTo>
                  <a:pt x="4520115" y="1738086"/>
                  <a:pt x="4525791" y="1744802"/>
                  <a:pt x="4544161" y="1759498"/>
                </a:cubicBezTo>
                <a:cubicBezTo>
                  <a:pt x="4553069" y="1769399"/>
                  <a:pt x="4580650" y="1776465"/>
                  <a:pt x="4601707" y="1786969"/>
                </a:cubicBezTo>
                <a:cubicBezTo>
                  <a:pt x="4600660" y="1773944"/>
                  <a:pt x="4527483" y="1731939"/>
                  <a:pt x="4521957" y="1736550"/>
                </a:cubicBezTo>
                <a:close/>
                <a:moveTo>
                  <a:pt x="294945" y="1713543"/>
                </a:moveTo>
                <a:cubicBezTo>
                  <a:pt x="296125" y="1714153"/>
                  <a:pt x="300428" y="1715543"/>
                  <a:pt x="306115" y="1717338"/>
                </a:cubicBezTo>
                <a:lnTo>
                  <a:pt x="314914" y="1720150"/>
                </a:lnTo>
                <a:lnTo>
                  <a:pt x="313436" y="1720306"/>
                </a:lnTo>
                <a:cubicBezTo>
                  <a:pt x="304915" y="1718654"/>
                  <a:pt x="291401" y="1711710"/>
                  <a:pt x="294945" y="1713543"/>
                </a:cubicBezTo>
                <a:close/>
                <a:moveTo>
                  <a:pt x="4128636" y="1707033"/>
                </a:moveTo>
                <a:cubicBezTo>
                  <a:pt x="4137641" y="1720388"/>
                  <a:pt x="4166213" y="1723428"/>
                  <a:pt x="4188096" y="1730576"/>
                </a:cubicBezTo>
                <a:cubicBezTo>
                  <a:pt x="4204686" y="1732341"/>
                  <a:pt x="4265707" y="1772580"/>
                  <a:pt x="4292199" y="1780219"/>
                </a:cubicBezTo>
                <a:cubicBezTo>
                  <a:pt x="4342820" y="1789735"/>
                  <a:pt x="4256703" y="1759225"/>
                  <a:pt x="4246635" y="1754021"/>
                </a:cubicBezTo>
                <a:cubicBezTo>
                  <a:pt x="4225743" y="1742846"/>
                  <a:pt x="4210215" y="1732930"/>
                  <a:pt x="4188096" y="1730576"/>
                </a:cubicBezTo>
                <a:cubicBezTo>
                  <a:pt x="4172734" y="1719989"/>
                  <a:pt x="4151677" y="1709485"/>
                  <a:pt x="4128636" y="1707033"/>
                </a:cubicBezTo>
                <a:close/>
                <a:moveTo>
                  <a:pt x="320174" y="1701335"/>
                </a:moveTo>
                <a:lnTo>
                  <a:pt x="320185" y="1701386"/>
                </a:lnTo>
                <a:lnTo>
                  <a:pt x="300570" y="1705428"/>
                </a:lnTo>
                <a:cubicBezTo>
                  <a:pt x="300491" y="1705457"/>
                  <a:pt x="303352" y="1704864"/>
                  <a:pt x="308822" y="1703719"/>
                </a:cubicBezTo>
                <a:close/>
                <a:moveTo>
                  <a:pt x="4092147" y="1690066"/>
                </a:moveTo>
                <a:cubicBezTo>
                  <a:pt x="4087999" y="1689625"/>
                  <a:pt x="4079571" y="1691441"/>
                  <a:pt x="4078339" y="1692666"/>
                </a:cubicBezTo>
                <a:cubicBezTo>
                  <a:pt x="4077927" y="1693074"/>
                  <a:pt x="4078316" y="1693417"/>
                  <a:pt x="4079929" y="1693588"/>
                </a:cubicBezTo>
                <a:cubicBezTo>
                  <a:pt x="4079929" y="1693588"/>
                  <a:pt x="4090989" y="1694764"/>
                  <a:pt x="4092147" y="1690066"/>
                </a:cubicBezTo>
                <a:close/>
                <a:moveTo>
                  <a:pt x="4710217" y="1685638"/>
                </a:moveTo>
                <a:cubicBezTo>
                  <a:pt x="4709359" y="1685867"/>
                  <a:pt x="4708761" y="1686439"/>
                  <a:pt x="4708513" y="1687445"/>
                </a:cubicBezTo>
                <a:cubicBezTo>
                  <a:pt x="4706362" y="1696170"/>
                  <a:pt x="4732949" y="1707263"/>
                  <a:pt x="4734935" y="1699209"/>
                </a:cubicBezTo>
                <a:cubicBezTo>
                  <a:pt x="4734935" y="1699209"/>
                  <a:pt x="4716224" y="1684037"/>
                  <a:pt x="4710217" y="1685638"/>
                </a:cubicBezTo>
                <a:close/>
                <a:moveTo>
                  <a:pt x="4686821" y="1660603"/>
                </a:moveTo>
                <a:cubicBezTo>
                  <a:pt x="4686045" y="1661133"/>
                  <a:pt x="4685439" y="1662091"/>
                  <a:pt x="4685067" y="1663601"/>
                </a:cubicBezTo>
                <a:cubicBezTo>
                  <a:pt x="4681926" y="1676352"/>
                  <a:pt x="4703975" y="1682831"/>
                  <a:pt x="4707116" y="1670079"/>
                </a:cubicBezTo>
                <a:cubicBezTo>
                  <a:pt x="4706104" y="1674189"/>
                  <a:pt x="4692261" y="1656898"/>
                  <a:pt x="4686821" y="1660603"/>
                </a:cubicBezTo>
                <a:close/>
                <a:moveTo>
                  <a:pt x="4069878" y="1615381"/>
                </a:moveTo>
                <a:cubicBezTo>
                  <a:pt x="4068886" y="1619408"/>
                  <a:pt x="4074416" y="1619997"/>
                  <a:pt x="4085475" y="1621173"/>
                </a:cubicBezTo>
                <a:cubicBezTo>
                  <a:pt x="4083326" y="1629898"/>
                  <a:pt x="4096465" y="1626474"/>
                  <a:pt x="4107525" y="1627650"/>
                </a:cubicBezTo>
                <a:cubicBezTo>
                  <a:pt x="4102987" y="1623036"/>
                  <a:pt x="4091005" y="1621761"/>
                  <a:pt x="4085475" y="1621173"/>
                </a:cubicBezTo>
                <a:cubicBezTo>
                  <a:pt x="4080937" y="1616558"/>
                  <a:pt x="4075408" y="1615969"/>
                  <a:pt x="4069878" y="1615381"/>
                </a:cubicBezTo>
                <a:close/>
                <a:moveTo>
                  <a:pt x="3835484" y="1578817"/>
                </a:moveTo>
                <a:lnTo>
                  <a:pt x="3833302" y="1578939"/>
                </a:lnTo>
                <a:lnTo>
                  <a:pt x="3831386" y="1579045"/>
                </a:lnTo>
                <a:lnTo>
                  <a:pt x="3831909" y="1579016"/>
                </a:lnTo>
                <a:close/>
                <a:moveTo>
                  <a:pt x="3837020" y="1578731"/>
                </a:moveTo>
                <a:lnTo>
                  <a:pt x="3835914" y="1578793"/>
                </a:lnTo>
                <a:lnTo>
                  <a:pt x="3835484" y="1578817"/>
                </a:lnTo>
                <a:close/>
                <a:moveTo>
                  <a:pt x="3844450" y="1578317"/>
                </a:moveTo>
                <a:lnTo>
                  <a:pt x="3840270" y="1578550"/>
                </a:lnTo>
                <a:lnTo>
                  <a:pt x="3837020" y="1578731"/>
                </a:lnTo>
                <a:close/>
                <a:moveTo>
                  <a:pt x="3844450" y="1578317"/>
                </a:moveTo>
                <a:cubicBezTo>
                  <a:pt x="3849980" y="1578904"/>
                  <a:pt x="3866570" y="1580670"/>
                  <a:pt x="3865413" y="1585367"/>
                </a:cubicBezTo>
                <a:lnTo>
                  <a:pt x="3843293" y="1583014"/>
                </a:lnTo>
                <a:close/>
                <a:moveTo>
                  <a:pt x="303793" y="1568919"/>
                </a:moveTo>
                <a:lnTo>
                  <a:pt x="304074" y="1569879"/>
                </a:lnTo>
                <a:cubicBezTo>
                  <a:pt x="304402" y="1570442"/>
                  <a:pt x="302666" y="1570270"/>
                  <a:pt x="293414" y="1571352"/>
                </a:cubicBezTo>
                <a:cubicBezTo>
                  <a:pt x="292660" y="1571530"/>
                  <a:pt x="294284" y="1571149"/>
                  <a:pt x="297990" y="1570280"/>
                </a:cubicBezTo>
                <a:close/>
                <a:moveTo>
                  <a:pt x="3905561" y="1568287"/>
                </a:moveTo>
                <a:cubicBezTo>
                  <a:pt x="3902585" y="1580368"/>
                  <a:pt x="3921159" y="1574079"/>
                  <a:pt x="3933140" y="1575353"/>
                </a:cubicBezTo>
                <a:cubicBezTo>
                  <a:pt x="3931156" y="1583407"/>
                  <a:pt x="4074416" y="1619997"/>
                  <a:pt x="3981847" y="1588799"/>
                </a:cubicBezTo>
                <a:cubicBezTo>
                  <a:pt x="3965257" y="1587034"/>
                  <a:pt x="3955259" y="1577706"/>
                  <a:pt x="3933140" y="1575353"/>
                </a:cubicBezTo>
                <a:cubicBezTo>
                  <a:pt x="3935290" y="1566629"/>
                  <a:pt x="3910099" y="1572902"/>
                  <a:pt x="3905561" y="1568287"/>
                </a:cubicBezTo>
                <a:close/>
                <a:moveTo>
                  <a:pt x="3817863" y="1567224"/>
                </a:moveTo>
                <a:cubicBezTo>
                  <a:pt x="3816871" y="1571250"/>
                  <a:pt x="3798367" y="1573415"/>
                  <a:pt x="3799359" y="1569388"/>
                </a:cubicBezTo>
                <a:cubicBezTo>
                  <a:pt x="3797977" y="1569241"/>
                  <a:pt x="3798039" y="1568989"/>
                  <a:pt x="3799011" y="1568705"/>
                </a:cubicBezTo>
                <a:cubicBezTo>
                  <a:pt x="3801925" y="1567853"/>
                  <a:pt x="3813024" y="1566709"/>
                  <a:pt x="3817863" y="1567224"/>
                </a:cubicBezTo>
                <a:close/>
                <a:moveTo>
                  <a:pt x="3801932" y="1535914"/>
                </a:moveTo>
                <a:cubicBezTo>
                  <a:pt x="3797784" y="1535473"/>
                  <a:pt x="3783229" y="1536249"/>
                  <a:pt x="3778543" y="1536913"/>
                </a:cubicBezTo>
                <a:cubicBezTo>
                  <a:pt x="3776981" y="1537134"/>
                  <a:pt x="3776516" y="1537343"/>
                  <a:pt x="3777898" y="1537490"/>
                </a:cubicBezTo>
                <a:cubicBezTo>
                  <a:pt x="3782436" y="1542105"/>
                  <a:pt x="3800940" y="1539941"/>
                  <a:pt x="3801932" y="1535914"/>
                </a:cubicBezTo>
                <a:close/>
                <a:moveTo>
                  <a:pt x="4438543" y="1521241"/>
                </a:moveTo>
                <a:cubicBezTo>
                  <a:pt x="4434208" y="1517423"/>
                  <a:pt x="4471717" y="1534326"/>
                  <a:pt x="4490045" y="1549189"/>
                </a:cubicBezTo>
                <a:cubicBezTo>
                  <a:pt x="4477993" y="1552040"/>
                  <a:pt x="4469155" y="1538014"/>
                  <a:pt x="4459086" y="1532810"/>
                </a:cubicBezTo>
                <a:cubicBezTo>
                  <a:pt x="4446081" y="1526090"/>
                  <a:pt x="4439987" y="1522514"/>
                  <a:pt x="4438543" y="1521241"/>
                </a:cubicBezTo>
                <a:close/>
                <a:moveTo>
                  <a:pt x="3746939" y="1521111"/>
                </a:moveTo>
                <a:cubicBezTo>
                  <a:pt x="3741410" y="1520523"/>
                  <a:pt x="3722741" y="1523358"/>
                  <a:pt x="3722741" y="1523358"/>
                </a:cubicBezTo>
                <a:cubicBezTo>
                  <a:pt x="3727277" y="1527973"/>
                  <a:pt x="3751312" y="1526397"/>
                  <a:pt x="3746939" y="1521111"/>
                </a:cubicBezTo>
                <a:close/>
                <a:moveTo>
                  <a:pt x="3707379" y="1512771"/>
                </a:moveTo>
                <a:lnTo>
                  <a:pt x="3695327" y="1515621"/>
                </a:lnTo>
                <a:cubicBezTo>
                  <a:pt x="3694169" y="1520319"/>
                  <a:pt x="3712837" y="1517483"/>
                  <a:pt x="3707379" y="1512771"/>
                </a:cubicBezTo>
                <a:close/>
                <a:moveTo>
                  <a:pt x="3395833" y="1445195"/>
                </a:moveTo>
                <a:lnTo>
                  <a:pt x="3383616" y="1448716"/>
                </a:lnTo>
                <a:cubicBezTo>
                  <a:pt x="3388154" y="1453331"/>
                  <a:pt x="3400206" y="1450481"/>
                  <a:pt x="3395833" y="1445195"/>
                </a:cubicBezTo>
                <a:close/>
                <a:moveTo>
                  <a:pt x="3328252" y="1436820"/>
                </a:moveTo>
                <a:cubicBezTo>
                  <a:pt x="3326652" y="1436932"/>
                  <a:pt x="3326257" y="1437278"/>
                  <a:pt x="3327631" y="1437940"/>
                </a:cubicBezTo>
                <a:cubicBezTo>
                  <a:pt x="3326473" y="1442638"/>
                  <a:pt x="3345142" y="1439803"/>
                  <a:pt x="3345142" y="1439803"/>
                </a:cubicBezTo>
                <a:cubicBezTo>
                  <a:pt x="3409657" y="1446666"/>
                  <a:pt x="3339450" y="1436033"/>
                  <a:pt x="3328252" y="1436820"/>
                </a:cubicBezTo>
                <a:close/>
                <a:moveTo>
                  <a:pt x="3181903" y="1406329"/>
                </a:moveTo>
                <a:cubicBezTo>
                  <a:pt x="3182682" y="1406767"/>
                  <a:pt x="3193819" y="1409071"/>
                  <a:pt x="3221852" y="1414291"/>
                </a:cubicBezTo>
                <a:cubicBezTo>
                  <a:pt x="3232841" y="1419593"/>
                  <a:pt x="3248439" y="1425384"/>
                  <a:pt x="3278003" y="1424396"/>
                </a:cubicBezTo>
                <a:cubicBezTo>
                  <a:pt x="3270452" y="1420494"/>
                  <a:pt x="3179567" y="1405015"/>
                  <a:pt x="3181903" y="1406329"/>
                </a:cubicBezTo>
                <a:close/>
                <a:moveTo>
                  <a:pt x="2340634" y="1398773"/>
                </a:moveTo>
                <a:cubicBezTo>
                  <a:pt x="2336777" y="1398937"/>
                  <a:pt x="2334822" y="1399286"/>
                  <a:pt x="2334334" y="1399767"/>
                </a:cubicBezTo>
                <a:cubicBezTo>
                  <a:pt x="2331406" y="1402652"/>
                  <a:pt x="2381308" y="1410285"/>
                  <a:pt x="2390294" y="1411240"/>
                </a:cubicBezTo>
                <a:cubicBezTo>
                  <a:pt x="2928425" y="1511183"/>
                  <a:pt x="3484892" y="1582771"/>
                  <a:pt x="3942419" y="1725794"/>
                </a:cubicBezTo>
                <a:cubicBezTo>
                  <a:pt x="4071643" y="1773288"/>
                  <a:pt x="4194179" y="1824890"/>
                  <a:pt x="4314801" y="1880422"/>
                </a:cubicBezTo>
                <a:cubicBezTo>
                  <a:pt x="4307287" y="1887888"/>
                  <a:pt x="4397777" y="1923685"/>
                  <a:pt x="4398770" y="1919658"/>
                </a:cubicBezTo>
                <a:cubicBezTo>
                  <a:pt x="4400919" y="1910933"/>
                  <a:pt x="4336851" y="1886900"/>
                  <a:pt x="4314801" y="1880422"/>
                </a:cubicBezTo>
                <a:cubicBezTo>
                  <a:pt x="4219275" y="1815163"/>
                  <a:pt x="4084687" y="1766410"/>
                  <a:pt x="3942419" y="1725794"/>
                </a:cubicBezTo>
                <a:cubicBezTo>
                  <a:pt x="3862989" y="1691174"/>
                  <a:pt x="3682082" y="1642315"/>
                  <a:pt x="3570774" y="1618078"/>
                </a:cubicBezTo>
                <a:cubicBezTo>
                  <a:pt x="3248239" y="1545201"/>
                  <a:pt x="2901600" y="1478025"/>
                  <a:pt x="2544210" y="1427612"/>
                </a:cubicBezTo>
                <a:cubicBezTo>
                  <a:pt x="2487068" y="1421534"/>
                  <a:pt x="2421015" y="1405555"/>
                  <a:pt x="2358343" y="1398888"/>
                </a:cubicBezTo>
                <a:cubicBezTo>
                  <a:pt x="2350249" y="1398629"/>
                  <a:pt x="2344491" y="1398609"/>
                  <a:pt x="2340634" y="1398773"/>
                </a:cubicBezTo>
                <a:close/>
                <a:moveTo>
                  <a:pt x="3160679" y="1398422"/>
                </a:moveTo>
                <a:cubicBezTo>
                  <a:pt x="3145745" y="1398577"/>
                  <a:pt x="3123945" y="1402844"/>
                  <a:pt x="3120541" y="1399382"/>
                </a:cubicBezTo>
                <a:cubicBezTo>
                  <a:pt x="3128624" y="1412639"/>
                  <a:pt x="3172389" y="1400076"/>
                  <a:pt x="3172389" y="1400076"/>
                </a:cubicBezTo>
                <a:cubicBezTo>
                  <a:pt x="3169872" y="1398775"/>
                  <a:pt x="3165657" y="1398370"/>
                  <a:pt x="3160679" y="1398422"/>
                </a:cubicBezTo>
                <a:close/>
                <a:moveTo>
                  <a:pt x="2443907" y="1335673"/>
                </a:moveTo>
                <a:cubicBezTo>
                  <a:pt x="2438378" y="1335085"/>
                  <a:pt x="2437386" y="1339112"/>
                  <a:pt x="2437386" y="1339112"/>
                </a:cubicBezTo>
                <a:cubicBezTo>
                  <a:pt x="2422025" y="1341955"/>
                  <a:pt x="2409223" y="1345931"/>
                  <a:pt x="2400136" y="1349699"/>
                </a:cubicBezTo>
                <a:cubicBezTo>
                  <a:pt x="2391051" y="1353468"/>
                  <a:pt x="2385680" y="1357029"/>
                  <a:pt x="2385185" y="1359042"/>
                </a:cubicBezTo>
                <a:cubicBezTo>
                  <a:pt x="2382043" y="1371794"/>
                  <a:pt x="2449017" y="1387871"/>
                  <a:pt x="2411607" y="1370806"/>
                </a:cubicBezTo>
                <a:cubicBezTo>
                  <a:pt x="2476596" y="1394938"/>
                  <a:pt x="2545790" y="1398166"/>
                  <a:pt x="2613001" y="1409447"/>
                </a:cubicBezTo>
                <a:cubicBezTo>
                  <a:pt x="2893587" y="1460643"/>
                  <a:pt x="3350068" y="1538815"/>
                  <a:pt x="3632050" y="1607378"/>
                </a:cubicBezTo>
                <a:cubicBezTo>
                  <a:pt x="3680757" y="1620824"/>
                  <a:pt x="3741208" y="1640340"/>
                  <a:pt x="3776302" y="1639940"/>
                </a:cubicBezTo>
                <a:cubicBezTo>
                  <a:pt x="3770773" y="1639353"/>
                  <a:pt x="3801493" y="1633667"/>
                  <a:pt x="3807023" y="1634255"/>
                </a:cubicBezTo>
                <a:cubicBezTo>
                  <a:pt x="3835594" y="1637294"/>
                  <a:pt x="3856486" y="1648469"/>
                  <a:pt x="3884065" y="1655535"/>
                </a:cubicBezTo>
                <a:cubicBezTo>
                  <a:pt x="3911644" y="1662601"/>
                  <a:pt x="3940215" y="1665640"/>
                  <a:pt x="3967795" y="1672707"/>
                </a:cubicBezTo>
                <a:cubicBezTo>
                  <a:pt x="4054904" y="1699191"/>
                  <a:pt x="4159928" y="1748931"/>
                  <a:pt x="4261574" y="1789358"/>
                </a:cubicBezTo>
                <a:cubicBezTo>
                  <a:pt x="4330179" y="1818006"/>
                  <a:pt x="4404245" y="1851367"/>
                  <a:pt x="4458650" y="1891591"/>
                </a:cubicBezTo>
                <a:cubicBezTo>
                  <a:pt x="4468717" y="1896794"/>
                  <a:pt x="4512062" y="1935842"/>
                  <a:pt x="4514213" y="1927117"/>
                </a:cubicBezTo>
                <a:cubicBezTo>
                  <a:pt x="4519339" y="1906311"/>
                  <a:pt x="4368819" y="1826249"/>
                  <a:pt x="4348683" y="1815842"/>
                </a:cubicBezTo>
                <a:cubicBezTo>
                  <a:pt x="4176115" y="1729302"/>
                  <a:pt x="3984384" y="1674471"/>
                  <a:pt x="3783577" y="1610410"/>
                </a:cubicBezTo>
                <a:cubicBezTo>
                  <a:pt x="3739479" y="1597455"/>
                  <a:pt x="3694318" y="1592651"/>
                  <a:pt x="3656907" y="1575586"/>
                </a:cubicBezTo>
                <a:cubicBezTo>
                  <a:pt x="3646839" y="1570382"/>
                  <a:pt x="3631313" y="1560466"/>
                  <a:pt x="3621411" y="1554592"/>
                </a:cubicBezTo>
                <a:cubicBezTo>
                  <a:pt x="3534135" y="1528779"/>
                  <a:pt x="3430910" y="1517799"/>
                  <a:pt x="3337278" y="1494753"/>
                </a:cubicBezTo>
                <a:cubicBezTo>
                  <a:pt x="3046695" y="1434229"/>
                  <a:pt x="2734561" y="1392073"/>
                  <a:pt x="2443907" y="1335673"/>
                </a:cubicBezTo>
                <a:close/>
                <a:moveTo>
                  <a:pt x="2532440" y="1319672"/>
                </a:moveTo>
                <a:cubicBezTo>
                  <a:pt x="2531348" y="1320267"/>
                  <a:pt x="2538238" y="1322291"/>
                  <a:pt x="2557789" y="1326437"/>
                </a:cubicBezTo>
                <a:cubicBezTo>
                  <a:pt x="2612946" y="1340569"/>
                  <a:pt x="2726074" y="1357423"/>
                  <a:pt x="2783216" y="1363501"/>
                </a:cubicBezTo>
                <a:cubicBezTo>
                  <a:pt x="3165114" y="1429607"/>
                  <a:pt x="3496320" y="1490320"/>
                  <a:pt x="3843293" y="1583014"/>
                </a:cubicBezTo>
                <a:cubicBezTo>
                  <a:pt x="3834857" y="1590382"/>
                  <a:pt x="3869879" y="1594107"/>
                  <a:pt x="3865413" y="1585367"/>
                </a:cubicBezTo>
                <a:cubicBezTo>
                  <a:pt x="3871863" y="1586054"/>
                  <a:pt x="3888454" y="1587818"/>
                  <a:pt x="3887461" y="1591845"/>
                </a:cubicBezTo>
                <a:cubicBezTo>
                  <a:pt x="3961123" y="1603813"/>
                  <a:pt x="4076215" y="1658757"/>
                  <a:pt x="4164318" y="1681214"/>
                </a:cubicBezTo>
                <a:cubicBezTo>
                  <a:pt x="3944016" y="1623344"/>
                  <a:pt x="4199744" y="1706333"/>
                  <a:pt x="4199341" y="1684939"/>
                </a:cubicBezTo>
                <a:cubicBezTo>
                  <a:pt x="4199341" y="1684939"/>
                  <a:pt x="4123291" y="1659631"/>
                  <a:pt x="4112301" y="1654330"/>
                </a:cubicBezTo>
                <a:cubicBezTo>
                  <a:pt x="3686251" y="1506391"/>
                  <a:pt x="3185766" y="1418718"/>
                  <a:pt x="2631520" y="1334279"/>
                </a:cubicBezTo>
                <a:cubicBezTo>
                  <a:pt x="2610837" y="1328980"/>
                  <a:pt x="2535716" y="1317890"/>
                  <a:pt x="2532440" y="1319672"/>
                </a:cubicBezTo>
                <a:close/>
                <a:moveTo>
                  <a:pt x="2583402" y="1307996"/>
                </a:moveTo>
                <a:cubicBezTo>
                  <a:pt x="2580647" y="1307824"/>
                  <a:pt x="2579546" y="1307884"/>
                  <a:pt x="2579708" y="1308128"/>
                </a:cubicBezTo>
                <a:cubicBezTo>
                  <a:pt x="2580678" y="1309587"/>
                  <a:pt x="2627111" y="1317625"/>
                  <a:pt x="2634661" y="1321528"/>
                </a:cubicBezTo>
                <a:cubicBezTo>
                  <a:pt x="2690647" y="1332304"/>
                  <a:pt x="2746797" y="1342409"/>
                  <a:pt x="2802948" y="1352514"/>
                </a:cubicBezTo>
                <a:cubicBezTo>
                  <a:pt x="2916240" y="1368697"/>
                  <a:pt x="2984373" y="1380077"/>
                  <a:pt x="3053567" y="1383305"/>
                </a:cubicBezTo>
                <a:cubicBezTo>
                  <a:pt x="3073466" y="1398508"/>
                  <a:pt x="3150270" y="1397724"/>
                  <a:pt x="3087668" y="1386932"/>
                </a:cubicBezTo>
                <a:cubicBezTo>
                  <a:pt x="3076608" y="1385756"/>
                  <a:pt x="3064556" y="1388606"/>
                  <a:pt x="3053567" y="1383305"/>
                </a:cubicBezTo>
                <a:cubicBezTo>
                  <a:pt x="2980897" y="1367310"/>
                  <a:pt x="2812541" y="1340449"/>
                  <a:pt x="2692797" y="1323579"/>
                </a:cubicBezTo>
                <a:cubicBezTo>
                  <a:pt x="2643098" y="1314160"/>
                  <a:pt x="2649620" y="1310721"/>
                  <a:pt x="2597015" y="1309259"/>
                </a:cubicBezTo>
                <a:cubicBezTo>
                  <a:pt x="2590564" y="1308572"/>
                  <a:pt x="2586156" y="1308168"/>
                  <a:pt x="2583402" y="1307996"/>
                </a:cubicBezTo>
                <a:close/>
                <a:moveTo>
                  <a:pt x="2771305" y="1252414"/>
                </a:moveTo>
                <a:cubicBezTo>
                  <a:pt x="2757158" y="1251652"/>
                  <a:pt x="2745524" y="1252567"/>
                  <a:pt x="2738730" y="1256149"/>
                </a:cubicBezTo>
                <a:cubicBezTo>
                  <a:pt x="2712477" y="1270574"/>
                  <a:pt x="2758795" y="1270680"/>
                  <a:pt x="2814780" y="1281457"/>
                </a:cubicBezTo>
                <a:cubicBezTo>
                  <a:pt x="3023784" y="1316085"/>
                  <a:pt x="3219719" y="1350012"/>
                  <a:pt x="3421042" y="1392778"/>
                </a:cubicBezTo>
                <a:cubicBezTo>
                  <a:pt x="3627967" y="1432007"/>
                  <a:pt x="3805257" y="1476348"/>
                  <a:pt x="3992687" y="1521768"/>
                </a:cubicBezTo>
                <a:cubicBezTo>
                  <a:pt x="4052218" y="1541186"/>
                  <a:pt x="4096316" y="1554142"/>
                  <a:pt x="4173357" y="1575423"/>
                </a:cubicBezTo>
                <a:cubicBezTo>
                  <a:pt x="4219844" y="1601718"/>
                  <a:pt x="4311491" y="1632817"/>
                  <a:pt x="4370196" y="1655591"/>
                </a:cubicBezTo>
                <a:cubicBezTo>
                  <a:pt x="4417674" y="1677860"/>
                  <a:pt x="4362113" y="1642334"/>
                  <a:pt x="4345593" y="1636444"/>
                </a:cubicBezTo>
                <a:cubicBezTo>
                  <a:pt x="4292585" y="1613588"/>
                  <a:pt x="4238583" y="1594758"/>
                  <a:pt x="4173357" y="1575423"/>
                </a:cubicBezTo>
                <a:cubicBezTo>
                  <a:pt x="3823593" y="1447995"/>
                  <a:pt x="3365646" y="1356581"/>
                  <a:pt x="2903636" y="1277822"/>
                </a:cubicBezTo>
                <a:cubicBezTo>
                  <a:pt x="2878804" y="1272082"/>
                  <a:pt x="2813746" y="1254701"/>
                  <a:pt x="2771305" y="1252414"/>
                </a:cubicBezTo>
                <a:close/>
                <a:moveTo>
                  <a:pt x="2983813" y="1199350"/>
                </a:moveTo>
                <a:cubicBezTo>
                  <a:pt x="2980162" y="1199301"/>
                  <a:pt x="2976612" y="1199989"/>
                  <a:pt x="2974969" y="1201170"/>
                </a:cubicBezTo>
                <a:cubicBezTo>
                  <a:pt x="2973873" y="1201957"/>
                  <a:pt x="2973625" y="1202964"/>
                  <a:pt x="2974760" y="1204118"/>
                </a:cubicBezTo>
                <a:lnTo>
                  <a:pt x="2993263" y="1201953"/>
                </a:lnTo>
                <a:cubicBezTo>
                  <a:pt x="2991216" y="1200186"/>
                  <a:pt x="2987464" y="1199400"/>
                  <a:pt x="2983813" y="1199350"/>
                </a:cubicBezTo>
                <a:close/>
                <a:moveTo>
                  <a:pt x="1052064" y="1165235"/>
                </a:moveTo>
                <a:lnTo>
                  <a:pt x="995528" y="1181785"/>
                </a:lnTo>
                <a:lnTo>
                  <a:pt x="988342" y="1183294"/>
                </a:lnTo>
                <a:lnTo>
                  <a:pt x="951539" y="1190774"/>
                </a:lnTo>
                <a:lnTo>
                  <a:pt x="973448" y="1185165"/>
                </a:lnTo>
                <a:cubicBezTo>
                  <a:pt x="997698" y="1178973"/>
                  <a:pt x="1020646" y="1173137"/>
                  <a:pt x="1041850" y="1167785"/>
                </a:cubicBezTo>
                <a:close/>
                <a:moveTo>
                  <a:pt x="3044319" y="1153926"/>
                </a:moveTo>
                <a:cubicBezTo>
                  <a:pt x="3036338" y="1153627"/>
                  <a:pt x="3029052" y="1154045"/>
                  <a:pt x="3023468" y="1155654"/>
                </a:cubicBezTo>
                <a:cubicBezTo>
                  <a:pt x="3016024" y="1157799"/>
                  <a:pt x="3011603" y="1162064"/>
                  <a:pt x="3012591" y="1169573"/>
                </a:cubicBezTo>
                <a:cubicBezTo>
                  <a:pt x="3013987" y="1186940"/>
                  <a:pt x="3152305" y="1197520"/>
                  <a:pt x="3190944" y="1205763"/>
                </a:cubicBezTo>
                <a:cubicBezTo>
                  <a:pt x="3349162" y="1231546"/>
                  <a:pt x="3498944" y="1264696"/>
                  <a:pt x="3643362" y="1296588"/>
                </a:cubicBezTo>
                <a:cubicBezTo>
                  <a:pt x="3789527" y="1325221"/>
                  <a:pt x="3918821" y="1368590"/>
                  <a:pt x="4063003" y="1405277"/>
                </a:cubicBezTo>
                <a:cubicBezTo>
                  <a:pt x="4240364" y="1445494"/>
                  <a:pt x="4357441" y="1492383"/>
                  <a:pt x="4494513" y="1557929"/>
                </a:cubicBezTo>
                <a:cubicBezTo>
                  <a:pt x="4494513" y="1557929"/>
                  <a:pt x="4489053" y="1553216"/>
                  <a:pt x="4490045" y="1549189"/>
                </a:cubicBezTo>
                <a:cubicBezTo>
                  <a:pt x="4547592" y="1576661"/>
                  <a:pt x="4579877" y="1614532"/>
                  <a:pt x="4644111" y="1637893"/>
                </a:cubicBezTo>
                <a:cubicBezTo>
                  <a:pt x="4570229" y="1557719"/>
                  <a:pt x="4393456" y="1492082"/>
                  <a:pt x="4241357" y="1441467"/>
                </a:cubicBezTo>
                <a:cubicBezTo>
                  <a:pt x="3912484" y="1325214"/>
                  <a:pt x="3543227" y="1230838"/>
                  <a:pt x="3107803" y="1163171"/>
                </a:cubicBezTo>
                <a:cubicBezTo>
                  <a:pt x="3098471" y="1162179"/>
                  <a:pt x="3068263" y="1154825"/>
                  <a:pt x="3044319" y="1153926"/>
                </a:cubicBezTo>
                <a:close/>
                <a:moveTo>
                  <a:pt x="3079544" y="1140574"/>
                </a:moveTo>
                <a:cubicBezTo>
                  <a:pt x="3078039" y="1140979"/>
                  <a:pt x="3077392" y="1141685"/>
                  <a:pt x="3077836" y="1142766"/>
                </a:cubicBezTo>
                <a:cubicBezTo>
                  <a:pt x="3081381" y="1151408"/>
                  <a:pt x="3195666" y="1163564"/>
                  <a:pt x="3223246" y="1170630"/>
                </a:cubicBezTo>
                <a:cubicBezTo>
                  <a:pt x="3465192" y="1213584"/>
                  <a:pt x="3682185" y="1258016"/>
                  <a:pt x="3902487" y="1315886"/>
                </a:cubicBezTo>
                <a:cubicBezTo>
                  <a:pt x="3991676" y="1337770"/>
                  <a:pt x="4071106" y="1372391"/>
                  <a:pt x="4148383" y="1388876"/>
                </a:cubicBezTo>
                <a:cubicBezTo>
                  <a:pt x="4160365" y="1390150"/>
                  <a:pt x="4128248" y="1378469"/>
                  <a:pt x="4156819" y="1381508"/>
                </a:cubicBezTo>
                <a:cubicBezTo>
                  <a:pt x="4185391" y="1384547"/>
                  <a:pt x="4265979" y="1414470"/>
                  <a:pt x="4297103" y="1430178"/>
                </a:cubicBezTo>
                <a:cubicBezTo>
                  <a:pt x="4351103" y="1449008"/>
                  <a:pt x="4399739" y="1466578"/>
                  <a:pt x="4436229" y="1483546"/>
                </a:cubicBezTo>
                <a:cubicBezTo>
                  <a:pt x="4118601" y="1321656"/>
                  <a:pt x="3635628" y="1235846"/>
                  <a:pt x="3158020" y="1151295"/>
                </a:cubicBezTo>
                <a:cubicBezTo>
                  <a:pt x="3142697" y="1149665"/>
                  <a:pt x="3090083" y="1137741"/>
                  <a:pt x="3079544" y="1140574"/>
                </a:cubicBezTo>
                <a:close/>
                <a:moveTo>
                  <a:pt x="1477997" y="1044906"/>
                </a:moveTo>
                <a:cubicBezTo>
                  <a:pt x="1465401" y="1048043"/>
                  <a:pt x="1408367" y="1068962"/>
                  <a:pt x="1353645" y="1089611"/>
                </a:cubicBezTo>
                <a:lnTo>
                  <a:pt x="1340404" y="1094642"/>
                </a:lnTo>
                <a:lnTo>
                  <a:pt x="1295800" y="1108631"/>
                </a:lnTo>
                <a:cubicBezTo>
                  <a:pt x="1239801" y="1125909"/>
                  <a:pt x="1174128" y="1145695"/>
                  <a:pt x="1103500" y="1166752"/>
                </a:cubicBezTo>
                <a:lnTo>
                  <a:pt x="979396" y="1203508"/>
                </a:lnTo>
                <a:lnTo>
                  <a:pt x="841475" y="1240569"/>
                </a:lnTo>
                <a:cubicBezTo>
                  <a:pt x="644306" y="1293483"/>
                  <a:pt x="449634" y="1345380"/>
                  <a:pt x="454750" y="1342340"/>
                </a:cubicBezTo>
                <a:cubicBezTo>
                  <a:pt x="456455" y="1341327"/>
                  <a:pt x="709980" y="1265692"/>
                  <a:pt x="964222" y="1190949"/>
                </a:cubicBezTo>
                <a:lnTo>
                  <a:pt x="995528" y="1181785"/>
                </a:lnTo>
                <a:lnTo>
                  <a:pt x="1089313" y="1162084"/>
                </a:lnTo>
                <a:cubicBezTo>
                  <a:pt x="1148008" y="1149230"/>
                  <a:pt x="1186213" y="1139372"/>
                  <a:pt x="1184441" y="1135050"/>
                </a:cubicBezTo>
                <a:cubicBezTo>
                  <a:pt x="1183807" y="1133304"/>
                  <a:pt x="1151627" y="1140550"/>
                  <a:pt x="1099794" y="1153312"/>
                </a:cubicBezTo>
                <a:lnTo>
                  <a:pt x="1052064" y="1165235"/>
                </a:lnTo>
                <a:lnTo>
                  <a:pt x="1151115" y="1136239"/>
                </a:lnTo>
                <a:cubicBezTo>
                  <a:pt x="1330295" y="1084055"/>
                  <a:pt x="1474567" y="1042992"/>
                  <a:pt x="1477997" y="1044906"/>
                </a:cubicBezTo>
                <a:close/>
                <a:moveTo>
                  <a:pt x="3394892" y="1022905"/>
                </a:moveTo>
                <a:cubicBezTo>
                  <a:pt x="3368875" y="1032534"/>
                  <a:pt x="3518656" y="1065685"/>
                  <a:pt x="3524186" y="1066273"/>
                </a:cubicBezTo>
                <a:cubicBezTo>
                  <a:pt x="3569276" y="1075202"/>
                  <a:pt x="3636322" y="1087154"/>
                  <a:pt x="3686942" y="1096671"/>
                </a:cubicBezTo>
                <a:cubicBezTo>
                  <a:pt x="3832352" y="1124535"/>
                  <a:pt x="3912939" y="1154459"/>
                  <a:pt x="4032683" y="1171328"/>
                </a:cubicBezTo>
                <a:cubicBezTo>
                  <a:pt x="4224415" y="1226159"/>
                  <a:pt x="4443137" y="1313476"/>
                  <a:pt x="4617759" y="1387838"/>
                </a:cubicBezTo>
                <a:cubicBezTo>
                  <a:pt x="4624211" y="1388524"/>
                  <a:pt x="4649805" y="1403643"/>
                  <a:pt x="4651790" y="1395590"/>
                </a:cubicBezTo>
                <a:cubicBezTo>
                  <a:pt x="4653775" y="1387536"/>
                  <a:pt x="4519257" y="1334659"/>
                  <a:pt x="4509353" y="1328784"/>
                </a:cubicBezTo>
                <a:cubicBezTo>
                  <a:pt x="4372212" y="1267363"/>
                  <a:pt x="4204515" y="1210957"/>
                  <a:pt x="4032683" y="1171328"/>
                </a:cubicBezTo>
                <a:cubicBezTo>
                  <a:pt x="3895946" y="1131300"/>
                  <a:pt x="3712133" y="1090397"/>
                  <a:pt x="3550369" y="1055972"/>
                </a:cubicBezTo>
                <a:cubicBezTo>
                  <a:pt x="3517261" y="1048318"/>
                  <a:pt x="3401415" y="1019466"/>
                  <a:pt x="3394892" y="1022905"/>
                </a:cubicBezTo>
                <a:close/>
                <a:moveTo>
                  <a:pt x="1525993" y="976097"/>
                </a:moveTo>
                <a:cubicBezTo>
                  <a:pt x="1522363" y="976050"/>
                  <a:pt x="1518770" y="976734"/>
                  <a:pt x="1517214" y="977924"/>
                </a:cubicBezTo>
                <a:cubicBezTo>
                  <a:pt x="1516176" y="978717"/>
                  <a:pt x="1516043" y="979736"/>
                  <a:pt x="1517408" y="980915"/>
                </a:cubicBezTo>
                <a:lnTo>
                  <a:pt x="1534990" y="978652"/>
                </a:lnTo>
                <a:cubicBezTo>
                  <a:pt x="1533288" y="976922"/>
                  <a:pt x="1529622" y="976144"/>
                  <a:pt x="1525993" y="976097"/>
                </a:cubicBezTo>
                <a:close/>
                <a:moveTo>
                  <a:pt x="3638452" y="890405"/>
                </a:moveTo>
                <a:cubicBezTo>
                  <a:pt x="3637460" y="894432"/>
                  <a:pt x="3636303" y="899130"/>
                  <a:pt x="3631931" y="893844"/>
                </a:cubicBezTo>
                <a:cubicBezTo>
                  <a:pt x="3631931" y="893844"/>
                  <a:pt x="3632178" y="892837"/>
                  <a:pt x="3633118" y="891903"/>
                </a:cubicBezTo>
                <a:cubicBezTo>
                  <a:pt x="3634057" y="890971"/>
                  <a:pt x="3635687" y="890111"/>
                  <a:pt x="3638452" y="890405"/>
                </a:cubicBezTo>
                <a:close/>
                <a:moveTo>
                  <a:pt x="3670992" y="877337"/>
                </a:moveTo>
                <a:cubicBezTo>
                  <a:pt x="3663478" y="884802"/>
                  <a:pt x="3655042" y="892170"/>
                  <a:pt x="3638452" y="890405"/>
                </a:cubicBezTo>
                <a:cubicBezTo>
                  <a:pt x="3647491" y="888267"/>
                  <a:pt x="3651425" y="880938"/>
                  <a:pt x="3660215" y="878192"/>
                </a:cubicBezTo>
                <a:cubicBezTo>
                  <a:pt x="3663145" y="877277"/>
                  <a:pt x="3666614" y="876871"/>
                  <a:pt x="3670992" y="877337"/>
                </a:cubicBezTo>
                <a:close/>
                <a:moveTo>
                  <a:pt x="3677679" y="873227"/>
                </a:moveTo>
                <a:cubicBezTo>
                  <a:pt x="3676522" y="877925"/>
                  <a:pt x="3675530" y="881952"/>
                  <a:pt x="3670992" y="877337"/>
                </a:cubicBezTo>
                <a:cubicBezTo>
                  <a:pt x="3670992" y="877337"/>
                  <a:pt x="3671281" y="876162"/>
                  <a:pt x="3672262" y="875061"/>
                </a:cubicBezTo>
                <a:cubicBezTo>
                  <a:pt x="3673242" y="873960"/>
                  <a:pt x="3674915" y="872933"/>
                  <a:pt x="3677679" y="873227"/>
                </a:cubicBezTo>
                <a:close/>
                <a:moveTo>
                  <a:pt x="1651072" y="768542"/>
                </a:moveTo>
                <a:cubicBezTo>
                  <a:pt x="1646924" y="768100"/>
                  <a:pt x="1639015" y="769971"/>
                  <a:pt x="1637653" y="771182"/>
                </a:cubicBezTo>
                <a:cubicBezTo>
                  <a:pt x="1637198" y="771585"/>
                  <a:pt x="1637472" y="771916"/>
                  <a:pt x="1638855" y="772063"/>
                </a:cubicBezTo>
                <a:cubicBezTo>
                  <a:pt x="1638855" y="772063"/>
                  <a:pt x="1649914" y="773239"/>
                  <a:pt x="1651072" y="768542"/>
                </a:cubicBezTo>
                <a:close/>
                <a:moveTo>
                  <a:pt x="1599008" y="706379"/>
                </a:moveTo>
                <a:cubicBezTo>
                  <a:pt x="1598266" y="705330"/>
                  <a:pt x="1597305" y="705572"/>
                  <a:pt x="1596097" y="707596"/>
                </a:cubicBezTo>
                <a:cubicBezTo>
                  <a:pt x="1579912" y="727224"/>
                  <a:pt x="1586837" y="745179"/>
                  <a:pt x="1591375" y="749794"/>
                </a:cubicBezTo>
                <a:cubicBezTo>
                  <a:pt x="1598596" y="784310"/>
                  <a:pt x="1604195" y="713719"/>
                  <a:pt x="1599008" y="706379"/>
                </a:cubicBezTo>
                <a:close/>
                <a:moveTo>
                  <a:pt x="3618484" y="680662"/>
                </a:moveTo>
                <a:cubicBezTo>
                  <a:pt x="3614432" y="681748"/>
                  <a:pt x="3609689" y="684687"/>
                  <a:pt x="3605394" y="690601"/>
                </a:cubicBezTo>
                <a:cubicBezTo>
                  <a:pt x="3605394" y="690601"/>
                  <a:pt x="3599865" y="690013"/>
                  <a:pt x="3598872" y="694040"/>
                </a:cubicBezTo>
                <a:cubicBezTo>
                  <a:pt x="3604402" y="694628"/>
                  <a:pt x="3605394" y="690601"/>
                  <a:pt x="3605394" y="690601"/>
                </a:cubicBezTo>
                <a:cubicBezTo>
                  <a:pt x="3636553" y="690817"/>
                  <a:pt x="3630636" y="677402"/>
                  <a:pt x="3618484" y="680662"/>
                </a:cubicBezTo>
                <a:close/>
                <a:moveTo>
                  <a:pt x="1667483" y="665515"/>
                </a:moveTo>
                <a:cubicBezTo>
                  <a:pt x="1666575" y="665730"/>
                  <a:pt x="1665568" y="666516"/>
                  <a:pt x="1664485" y="668036"/>
                </a:cubicBezTo>
                <a:cubicBezTo>
                  <a:pt x="1656970" y="675502"/>
                  <a:pt x="1653828" y="688253"/>
                  <a:pt x="1664888" y="689430"/>
                </a:cubicBezTo>
                <a:cubicBezTo>
                  <a:pt x="1675372" y="690545"/>
                  <a:pt x="1673839" y="664017"/>
                  <a:pt x="1667483" y="665515"/>
                </a:cubicBezTo>
                <a:close/>
                <a:moveTo>
                  <a:pt x="2763858" y="655114"/>
                </a:moveTo>
                <a:lnTo>
                  <a:pt x="2763312" y="657332"/>
                </a:lnTo>
                <a:lnTo>
                  <a:pt x="2763171" y="657898"/>
                </a:lnTo>
                <a:close/>
                <a:moveTo>
                  <a:pt x="2764428" y="652802"/>
                </a:moveTo>
                <a:lnTo>
                  <a:pt x="2763858" y="655114"/>
                </a:lnTo>
                <a:lnTo>
                  <a:pt x="2764009" y="654501"/>
                </a:lnTo>
                <a:close/>
                <a:moveTo>
                  <a:pt x="2771457" y="647782"/>
                </a:moveTo>
                <a:cubicBezTo>
                  <a:pt x="2773224" y="646850"/>
                  <a:pt x="2774837" y="647022"/>
                  <a:pt x="2777566" y="649378"/>
                </a:cubicBezTo>
                <a:cubicBezTo>
                  <a:pt x="2777566" y="649378"/>
                  <a:pt x="2776409" y="654076"/>
                  <a:pt x="2764428" y="652802"/>
                </a:cubicBezTo>
                <a:cubicBezTo>
                  <a:pt x="2767771" y="650747"/>
                  <a:pt x="2769691" y="648713"/>
                  <a:pt x="2771457" y="647782"/>
                </a:cubicBezTo>
                <a:close/>
                <a:moveTo>
                  <a:pt x="2793668" y="638549"/>
                </a:moveTo>
                <a:cubicBezTo>
                  <a:pt x="2783771" y="639729"/>
                  <a:pt x="2750609" y="649869"/>
                  <a:pt x="2734865" y="653790"/>
                </a:cubicBezTo>
                <a:cubicBezTo>
                  <a:pt x="2678126" y="669105"/>
                  <a:pt x="2664089" y="680009"/>
                  <a:pt x="2600663" y="699434"/>
                </a:cubicBezTo>
                <a:cubicBezTo>
                  <a:pt x="2584889" y="703955"/>
                  <a:pt x="2563952" y="711198"/>
                  <a:pt x="2555672" y="715052"/>
                </a:cubicBezTo>
                <a:cubicBezTo>
                  <a:pt x="2547394" y="718906"/>
                  <a:pt x="2551771" y="719372"/>
                  <a:pt x="2586627" y="710338"/>
                </a:cubicBezTo>
                <a:cubicBezTo>
                  <a:pt x="2623704" y="701885"/>
                  <a:pt x="2699183" y="679609"/>
                  <a:pt x="2736260" y="671156"/>
                </a:cubicBezTo>
                <a:cubicBezTo>
                  <a:pt x="2749399" y="667733"/>
                  <a:pt x="2817198" y="653594"/>
                  <a:pt x="2777566" y="649378"/>
                </a:cubicBezTo>
                <a:cubicBezTo>
                  <a:pt x="2797168" y="640357"/>
                  <a:pt x="2799606" y="637840"/>
                  <a:pt x="2793668" y="638549"/>
                </a:cubicBezTo>
                <a:close/>
                <a:moveTo>
                  <a:pt x="2860393" y="620309"/>
                </a:moveTo>
                <a:cubicBezTo>
                  <a:pt x="2865923" y="620897"/>
                  <a:pt x="2865923" y="620897"/>
                  <a:pt x="2859401" y="624335"/>
                </a:cubicBezTo>
                <a:close/>
                <a:moveTo>
                  <a:pt x="1690220" y="590215"/>
                </a:moveTo>
                <a:cubicBezTo>
                  <a:pt x="1689623" y="590473"/>
                  <a:pt x="1689030" y="591444"/>
                  <a:pt x="1688534" y="593457"/>
                </a:cubicBezTo>
                <a:cubicBezTo>
                  <a:pt x="1682012" y="596896"/>
                  <a:pt x="1685392" y="606209"/>
                  <a:pt x="1693072" y="598072"/>
                </a:cubicBezTo>
                <a:cubicBezTo>
                  <a:pt x="1693816" y="595052"/>
                  <a:pt x="1692007" y="589436"/>
                  <a:pt x="1690220" y="590215"/>
                </a:cubicBezTo>
                <a:close/>
                <a:moveTo>
                  <a:pt x="3674385" y="552619"/>
                </a:moveTo>
                <a:cubicBezTo>
                  <a:pt x="3673227" y="557317"/>
                  <a:pt x="3673227" y="557317"/>
                  <a:pt x="3667698" y="556728"/>
                </a:cubicBezTo>
                <a:cubicBezTo>
                  <a:pt x="3668276" y="554379"/>
                  <a:pt x="3669949" y="553352"/>
                  <a:pt x="3671476" y="552912"/>
                </a:cubicBezTo>
                <a:cubicBezTo>
                  <a:pt x="3673003" y="552471"/>
                  <a:pt x="3674385" y="552619"/>
                  <a:pt x="3674385" y="552619"/>
                </a:cubicBezTo>
                <a:close/>
                <a:moveTo>
                  <a:pt x="3681829" y="549278"/>
                </a:moveTo>
                <a:cubicBezTo>
                  <a:pt x="3680837" y="553305"/>
                  <a:pt x="3680837" y="553305"/>
                  <a:pt x="3674385" y="552619"/>
                </a:cubicBezTo>
                <a:cubicBezTo>
                  <a:pt x="3674881" y="550605"/>
                  <a:pt x="3676743" y="549770"/>
                  <a:pt x="3678479" y="549438"/>
                </a:cubicBezTo>
                <a:cubicBezTo>
                  <a:pt x="3680216" y="549106"/>
                  <a:pt x="3681829" y="549278"/>
                  <a:pt x="3681829" y="549278"/>
                </a:cubicBezTo>
                <a:close/>
                <a:moveTo>
                  <a:pt x="3688227" y="546342"/>
                </a:moveTo>
                <a:cubicBezTo>
                  <a:pt x="3689734" y="545986"/>
                  <a:pt x="3691116" y="546133"/>
                  <a:pt x="3693881" y="546427"/>
                </a:cubicBezTo>
                <a:cubicBezTo>
                  <a:pt x="3692889" y="550454"/>
                  <a:pt x="3692889" y="550454"/>
                  <a:pt x="3681829" y="549278"/>
                </a:cubicBezTo>
                <a:cubicBezTo>
                  <a:pt x="3685090" y="547559"/>
                  <a:pt x="3686721" y="546699"/>
                  <a:pt x="3688227" y="546342"/>
                </a:cubicBezTo>
                <a:close/>
                <a:moveTo>
                  <a:pt x="3836184" y="467897"/>
                </a:moveTo>
                <a:cubicBezTo>
                  <a:pt x="3835192" y="471924"/>
                  <a:pt x="3828669" y="475363"/>
                  <a:pt x="3817610" y="474186"/>
                </a:cubicBezTo>
                <a:cubicBezTo>
                  <a:pt x="3820871" y="472468"/>
                  <a:pt x="3824132" y="470748"/>
                  <a:pt x="3827269" y="469532"/>
                </a:cubicBezTo>
                <a:cubicBezTo>
                  <a:pt x="3830406" y="468316"/>
                  <a:pt x="3833419" y="467603"/>
                  <a:pt x="3836184" y="467897"/>
                </a:cubicBezTo>
                <a:close/>
                <a:moveTo>
                  <a:pt x="3190371" y="416334"/>
                </a:moveTo>
                <a:cubicBezTo>
                  <a:pt x="3188152" y="416701"/>
                  <a:pt x="3186480" y="417728"/>
                  <a:pt x="3185901" y="420077"/>
                </a:cubicBezTo>
                <a:cubicBezTo>
                  <a:pt x="3191431" y="420665"/>
                  <a:pt x="3196962" y="421254"/>
                  <a:pt x="3198119" y="416556"/>
                </a:cubicBezTo>
                <a:cubicBezTo>
                  <a:pt x="3195354" y="416261"/>
                  <a:pt x="3192588" y="415967"/>
                  <a:pt x="3190371" y="416334"/>
                </a:cubicBezTo>
                <a:close/>
                <a:moveTo>
                  <a:pt x="3503985" y="411211"/>
                </a:moveTo>
                <a:cubicBezTo>
                  <a:pt x="3497463" y="414649"/>
                  <a:pt x="3490941" y="418088"/>
                  <a:pt x="3485411" y="417500"/>
                </a:cubicBezTo>
                <a:cubicBezTo>
                  <a:pt x="3485907" y="415486"/>
                  <a:pt x="3487786" y="413620"/>
                  <a:pt x="3490923" y="412404"/>
                </a:cubicBezTo>
                <a:cubicBezTo>
                  <a:pt x="3494060" y="411188"/>
                  <a:pt x="3498456" y="410623"/>
                  <a:pt x="3503985" y="411211"/>
                </a:cubicBezTo>
                <a:close/>
                <a:moveTo>
                  <a:pt x="3523647" y="404349"/>
                </a:moveTo>
                <a:cubicBezTo>
                  <a:pt x="3516959" y="408458"/>
                  <a:pt x="3510437" y="411897"/>
                  <a:pt x="3503985" y="411211"/>
                </a:cubicBezTo>
                <a:cubicBezTo>
                  <a:pt x="3504481" y="409197"/>
                  <a:pt x="3506631" y="407188"/>
                  <a:pt x="3510040" y="405828"/>
                </a:cubicBezTo>
                <a:cubicBezTo>
                  <a:pt x="3513450" y="404469"/>
                  <a:pt x="3518117" y="403761"/>
                  <a:pt x="3523647" y="404349"/>
                </a:cubicBezTo>
                <a:close/>
                <a:moveTo>
                  <a:pt x="3525897" y="400972"/>
                </a:moveTo>
                <a:cubicBezTo>
                  <a:pt x="3527404" y="400616"/>
                  <a:pt x="3530168" y="400910"/>
                  <a:pt x="3535699" y="401498"/>
                </a:cubicBezTo>
                <a:cubicBezTo>
                  <a:pt x="3529176" y="404937"/>
                  <a:pt x="3529176" y="404937"/>
                  <a:pt x="3523647" y="404349"/>
                </a:cubicBezTo>
                <a:cubicBezTo>
                  <a:pt x="3524143" y="402335"/>
                  <a:pt x="3524390" y="401328"/>
                  <a:pt x="3525897" y="400972"/>
                </a:cubicBezTo>
                <a:close/>
                <a:moveTo>
                  <a:pt x="3542220" y="398060"/>
                </a:moveTo>
                <a:cubicBezTo>
                  <a:pt x="3541229" y="402086"/>
                  <a:pt x="3535699" y="401498"/>
                  <a:pt x="3535699" y="401498"/>
                </a:cubicBezTo>
                <a:cubicBezTo>
                  <a:pt x="3535699" y="401498"/>
                  <a:pt x="3535946" y="400492"/>
                  <a:pt x="3536885" y="399558"/>
                </a:cubicBezTo>
                <a:cubicBezTo>
                  <a:pt x="3537825" y="398625"/>
                  <a:pt x="3539455" y="397766"/>
                  <a:pt x="3542220" y="398060"/>
                </a:cubicBezTo>
                <a:close/>
                <a:moveTo>
                  <a:pt x="3501597" y="397871"/>
                </a:moveTo>
                <a:cubicBezTo>
                  <a:pt x="3495075" y="401309"/>
                  <a:pt x="3488387" y="405419"/>
                  <a:pt x="3482858" y="404831"/>
                </a:cubicBezTo>
                <a:cubicBezTo>
                  <a:pt x="3483437" y="402482"/>
                  <a:pt x="3485357" y="400448"/>
                  <a:pt x="3488514" y="399148"/>
                </a:cubicBezTo>
                <a:cubicBezTo>
                  <a:pt x="3491672" y="397848"/>
                  <a:pt x="3496067" y="397283"/>
                  <a:pt x="3501597" y="397871"/>
                </a:cubicBezTo>
                <a:close/>
                <a:moveTo>
                  <a:pt x="3261379" y="397802"/>
                </a:moveTo>
                <a:cubicBezTo>
                  <a:pt x="3250320" y="396625"/>
                  <a:pt x="3237347" y="399378"/>
                  <a:pt x="3229666" y="407514"/>
                </a:cubicBezTo>
                <a:cubicBezTo>
                  <a:pt x="3224137" y="406926"/>
                  <a:pt x="3217686" y="406240"/>
                  <a:pt x="3216693" y="410266"/>
                </a:cubicBezTo>
                <a:cubicBezTo>
                  <a:pt x="3223144" y="410953"/>
                  <a:pt x="3228674" y="411541"/>
                  <a:pt x="3229666" y="407514"/>
                </a:cubicBezTo>
                <a:cubicBezTo>
                  <a:pt x="3240726" y="408691"/>
                  <a:pt x="3253699" y="405938"/>
                  <a:pt x="3261379" y="397802"/>
                </a:cubicBezTo>
                <a:close/>
                <a:moveTo>
                  <a:pt x="3542963" y="395042"/>
                </a:moveTo>
                <a:lnTo>
                  <a:pt x="3542662" y="396266"/>
                </a:lnTo>
                <a:lnTo>
                  <a:pt x="3542220" y="398060"/>
                </a:lnTo>
                <a:close/>
                <a:moveTo>
                  <a:pt x="3543545" y="392680"/>
                </a:moveTo>
                <a:lnTo>
                  <a:pt x="3543399" y="393278"/>
                </a:lnTo>
                <a:lnTo>
                  <a:pt x="3542963" y="395042"/>
                </a:lnTo>
                <a:close/>
                <a:moveTo>
                  <a:pt x="3521093" y="391680"/>
                </a:moveTo>
                <a:cubicBezTo>
                  <a:pt x="3514570" y="395118"/>
                  <a:pt x="3507127" y="398459"/>
                  <a:pt x="3501597" y="397871"/>
                </a:cubicBezTo>
                <a:cubicBezTo>
                  <a:pt x="3502093" y="395858"/>
                  <a:pt x="3503972" y="393991"/>
                  <a:pt x="3507224" y="392787"/>
                </a:cubicBezTo>
                <a:cubicBezTo>
                  <a:pt x="3510476" y="391584"/>
                  <a:pt x="3515102" y="391043"/>
                  <a:pt x="3521093" y="391680"/>
                </a:cubicBezTo>
                <a:close/>
                <a:moveTo>
                  <a:pt x="3539832" y="384720"/>
                </a:moveTo>
                <a:cubicBezTo>
                  <a:pt x="3533310" y="388158"/>
                  <a:pt x="3526623" y="392268"/>
                  <a:pt x="3521093" y="391680"/>
                </a:cubicBezTo>
                <a:cubicBezTo>
                  <a:pt x="3521672" y="389331"/>
                  <a:pt x="3523592" y="387296"/>
                  <a:pt x="3526749" y="385997"/>
                </a:cubicBezTo>
                <a:cubicBezTo>
                  <a:pt x="3529907" y="384697"/>
                  <a:pt x="3534302" y="384131"/>
                  <a:pt x="3539832" y="384720"/>
                </a:cubicBezTo>
                <a:close/>
                <a:moveTo>
                  <a:pt x="2324463" y="319492"/>
                </a:moveTo>
                <a:cubicBezTo>
                  <a:pt x="2316783" y="327629"/>
                  <a:pt x="2304732" y="330479"/>
                  <a:pt x="2292750" y="329205"/>
                </a:cubicBezTo>
                <a:cubicBezTo>
                  <a:pt x="2297051" y="325185"/>
                  <a:pt x="2302214" y="322463"/>
                  <a:pt x="2307684" y="320893"/>
                </a:cubicBezTo>
                <a:cubicBezTo>
                  <a:pt x="2313154" y="319323"/>
                  <a:pt x="2318933" y="318904"/>
                  <a:pt x="2324463" y="319492"/>
                </a:cubicBezTo>
                <a:close/>
                <a:moveTo>
                  <a:pt x="2329248" y="316385"/>
                </a:moveTo>
                <a:cubicBezTo>
                  <a:pt x="2331676" y="316127"/>
                  <a:pt x="2334672" y="316446"/>
                  <a:pt x="2337437" y="316740"/>
                </a:cubicBezTo>
                <a:cubicBezTo>
                  <a:pt x="2336444" y="320767"/>
                  <a:pt x="2330914" y="320178"/>
                  <a:pt x="2324463" y="319492"/>
                </a:cubicBezTo>
                <a:cubicBezTo>
                  <a:pt x="2324959" y="317479"/>
                  <a:pt x="2326820" y="316644"/>
                  <a:pt x="2329248" y="316385"/>
                </a:cubicBezTo>
                <a:close/>
                <a:moveTo>
                  <a:pt x="2356932" y="310549"/>
                </a:moveTo>
                <a:cubicBezTo>
                  <a:pt x="2355940" y="314576"/>
                  <a:pt x="2348496" y="317916"/>
                  <a:pt x="2337437" y="316740"/>
                </a:cubicBezTo>
                <a:cubicBezTo>
                  <a:pt x="2337933" y="314726"/>
                  <a:pt x="2339811" y="312860"/>
                  <a:pt x="2343063" y="311656"/>
                </a:cubicBezTo>
                <a:cubicBezTo>
                  <a:pt x="2346316" y="310453"/>
                  <a:pt x="2350942" y="309912"/>
                  <a:pt x="2356932" y="310549"/>
                </a:cubicBezTo>
                <a:close/>
                <a:moveTo>
                  <a:pt x="2361401" y="306806"/>
                </a:moveTo>
                <a:cubicBezTo>
                  <a:pt x="2363620" y="306439"/>
                  <a:pt x="2366385" y="306733"/>
                  <a:pt x="2369149" y="307027"/>
                </a:cubicBezTo>
                <a:cubicBezTo>
                  <a:pt x="2367992" y="311725"/>
                  <a:pt x="2362462" y="311137"/>
                  <a:pt x="2356932" y="310549"/>
                </a:cubicBezTo>
                <a:cubicBezTo>
                  <a:pt x="2357511" y="308200"/>
                  <a:pt x="2359183" y="307172"/>
                  <a:pt x="2361401" y="306806"/>
                </a:cubicBezTo>
                <a:close/>
                <a:moveTo>
                  <a:pt x="3628723" y="261939"/>
                </a:moveTo>
                <a:cubicBezTo>
                  <a:pt x="3628186" y="264120"/>
                  <a:pt x="3625306" y="265493"/>
                  <a:pt x="3621799" y="266110"/>
                </a:cubicBezTo>
                <a:lnTo>
                  <a:pt x="3621423" y="266097"/>
                </a:lnTo>
                <a:close/>
                <a:moveTo>
                  <a:pt x="3301780" y="91311"/>
                </a:moveTo>
                <a:cubicBezTo>
                  <a:pt x="3305032" y="90107"/>
                  <a:pt x="3308045" y="89394"/>
                  <a:pt x="3313078" y="91996"/>
                </a:cubicBezTo>
                <a:cubicBezTo>
                  <a:pt x="3305564" y="99462"/>
                  <a:pt x="3287060" y="101626"/>
                  <a:pt x="3269479" y="103888"/>
                </a:cubicBezTo>
                <a:cubicBezTo>
                  <a:pt x="3270471" y="99861"/>
                  <a:pt x="3276001" y="100449"/>
                  <a:pt x="3276993" y="96423"/>
                </a:cubicBezTo>
                <a:cubicBezTo>
                  <a:pt x="3282523" y="97011"/>
                  <a:pt x="3289045" y="93572"/>
                  <a:pt x="3289045" y="93572"/>
                </a:cubicBezTo>
                <a:cubicBezTo>
                  <a:pt x="3295036" y="94209"/>
                  <a:pt x="3298527" y="92515"/>
                  <a:pt x="3301780" y="91311"/>
                </a:cubicBezTo>
                <a:close/>
                <a:moveTo>
                  <a:pt x="3333492" y="81598"/>
                </a:moveTo>
                <a:cubicBezTo>
                  <a:pt x="3336745" y="80394"/>
                  <a:pt x="3339758" y="79682"/>
                  <a:pt x="3344792" y="82284"/>
                </a:cubicBezTo>
                <a:cubicBezTo>
                  <a:pt x="3337112" y="90420"/>
                  <a:pt x="3326052" y="89244"/>
                  <a:pt x="3313078" y="91996"/>
                </a:cubicBezTo>
                <a:cubicBezTo>
                  <a:pt x="3314070" y="87969"/>
                  <a:pt x="3319601" y="88558"/>
                  <a:pt x="3320758" y="83860"/>
                </a:cubicBezTo>
                <a:cubicBezTo>
                  <a:pt x="3326749" y="84497"/>
                  <a:pt x="3330240" y="82802"/>
                  <a:pt x="3333492" y="81598"/>
                </a:cubicBezTo>
                <a:close/>
                <a:moveTo>
                  <a:pt x="3349603" y="77630"/>
                </a:moveTo>
                <a:cubicBezTo>
                  <a:pt x="3352040" y="76856"/>
                  <a:pt x="3355036" y="77175"/>
                  <a:pt x="3357765" y="79531"/>
                </a:cubicBezTo>
                <a:cubicBezTo>
                  <a:pt x="3357765" y="79531"/>
                  <a:pt x="3350322" y="82872"/>
                  <a:pt x="3344792" y="82284"/>
                </a:cubicBezTo>
                <a:cubicBezTo>
                  <a:pt x="3345287" y="80270"/>
                  <a:pt x="3347166" y="78404"/>
                  <a:pt x="3349603" y="77630"/>
                </a:cubicBezTo>
                <a:close/>
                <a:moveTo>
                  <a:pt x="3359697" y="74571"/>
                </a:moveTo>
                <a:cubicBezTo>
                  <a:pt x="3360635" y="73638"/>
                  <a:pt x="3362018" y="73785"/>
                  <a:pt x="3364287" y="76093"/>
                </a:cubicBezTo>
                <a:cubicBezTo>
                  <a:pt x="3364287" y="76093"/>
                  <a:pt x="3363295" y="80120"/>
                  <a:pt x="3357765" y="79531"/>
                </a:cubicBezTo>
                <a:cubicBezTo>
                  <a:pt x="3358260" y="77518"/>
                  <a:pt x="3358757" y="75505"/>
                  <a:pt x="3359697" y="74571"/>
                </a:cubicBezTo>
                <a:close/>
                <a:moveTo>
                  <a:pt x="3365279" y="72066"/>
                </a:moveTo>
                <a:lnTo>
                  <a:pt x="3376339" y="73242"/>
                </a:lnTo>
                <a:cubicBezTo>
                  <a:pt x="3376339" y="73242"/>
                  <a:pt x="3369817" y="76681"/>
                  <a:pt x="3364287" y="76093"/>
                </a:cubicBezTo>
                <a:close/>
                <a:moveTo>
                  <a:pt x="3377496" y="68544"/>
                </a:moveTo>
                <a:cubicBezTo>
                  <a:pt x="3377496" y="68544"/>
                  <a:pt x="3383027" y="69133"/>
                  <a:pt x="3376339" y="73242"/>
                </a:cubicBezTo>
                <a:close/>
                <a:moveTo>
                  <a:pt x="3775545" y="0"/>
                </a:moveTo>
                <a:cubicBezTo>
                  <a:pt x="3775545" y="0"/>
                  <a:pt x="3766873" y="12163"/>
                  <a:pt x="3761343" y="11575"/>
                </a:cubicBezTo>
                <a:cubicBezTo>
                  <a:pt x="3772403" y="12751"/>
                  <a:pt x="3900486" y="-8061"/>
                  <a:pt x="3835075" y="19418"/>
                </a:cubicBezTo>
                <a:cubicBezTo>
                  <a:pt x="3795847" y="36596"/>
                  <a:pt x="3845073" y="28746"/>
                  <a:pt x="3845073" y="28746"/>
                </a:cubicBezTo>
                <a:cubicBezTo>
                  <a:pt x="3826973" y="52303"/>
                  <a:pt x="3756620" y="53774"/>
                  <a:pt x="3715409" y="79005"/>
                </a:cubicBezTo>
                <a:cubicBezTo>
                  <a:pt x="3714418" y="83032"/>
                  <a:pt x="3713259" y="87730"/>
                  <a:pt x="3706737" y="91169"/>
                </a:cubicBezTo>
                <a:cubicBezTo>
                  <a:pt x="3699294" y="94509"/>
                  <a:pt x="3599783" y="118360"/>
                  <a:pt x="3597798" y="126414"/>
                </a:cubicBezTo>
                <a:lnTo>
                  <a:pt x="3673041" y="108935"/>
                </a:lnTo>
                <a:cubicBezTo>
                  <a:pt x="3691780" y="101975"/>
                  <a:pt x="3806249" y="67317"/>
                  <a:pt x="3734387" y="94110"/>
                </a:cubicBezTo>
                <a:cubicBezTo>
                  <a:pt x="3677578" y="113550"/>
                  <a:pt x="3612333" y="140357"/>
                  <a:pt x="3560959" y="156932"/>
                </a:cubicBezTo>
                <a:cubicBezTo>
                  <a:pt x="3510908" y="168137"/>
                  <a:pt x="3584001" y="159383"/>
                  <a:pt x="3585159" y="154685"/>
                </a:cubicBezTo>
                <a:cubicBezTo>
                  <a:pt x="3587546" y="168025"/>
                  <a:pt x="3472085" y="206709"/>
                  <a:pt x="3561364" y="178326"/>
                </a:cubicBezTo>
                <a:cubicBezTo>
                  <a:pt x="3580032" y="175490"/>
                  <a:pt x="3597614" y="173228"/>
                  <a:pt x="3621647" y="171652"/>
                </a:cubicBezTo>
                <a:cubicBezTo>
                  <a:pt x="3653361" y="161940"/>
                  <a:pt x="3631311" y="155462"/>
                  <a:pt x="3660804" y="158599"/>
                </a:cubicBezTo>
                <a:cubicBezTo>
                  <a:pt x="3654353" y="157913"/>
                  <a:pt x="3675244" y="169089"/>
                  <a:pt x="3681932" y="164979"/>
                </a:cubicBezTo>
                <a:cubicBezTo>
                  <a:pt x="3655678" y="179404"/>
                  <a:pt x="3514034" y="228389"/>
                  <a:pt x="3589346" y="206785"/>
                </a:cubicBezTo>
                <a:cubicBezTo>
                  <a:pt x="3621059" y="197072"/>
                  <a:pt x="3645093" y="195497"/>
                  <a:pt x="3665746" y="184608"/>
                </a:cubicBezTo>
                <a:cubicBezTo>
                  <a:pt x="3671275" y="185196"/>
                  <a:pt x="3762704" y="148088"/>
                  <a:pt x="3767242" y="152703"/>
                </a:cubicBezTo>
                <a:cubicBezTo>
                  <a:pt x="3772771" y="153291"/>
                  <a:pt x="3683257" y="186470"/>
                  <a:pt x="3676806" y="185784"/>
                </a:cubicBezTo>
                <a:cubicBezTo>
                  <a:pt x="3611396" y="213263"/>
                  <a:pt x="3687630" y="191756"/>
                  <a:pt x="3719342" y="182044"/>
                </a:cubicBezTo>
                <a:cubicBezTo>
                  <a:pt x="3757578" y="168893"/>
                  <a:pt x="3769629" y="166043"/>
                  <a:pt x="3800350" y="160357"/>
                </a:cubicBezTo>
                <a:cubicBezTo>
                  <a:pt x="3790686" y="176547"/>
                  <a:pt x="3731395" y="179194"/>
                  <a:pt x="3729410" y="187247"/>
                </a:cubicBezTo>
                <a:cubicBezTo>
                  <a:pt x="3732791" y="196560"/>
                  <a:pt x="3795059" y="181833"/>
                  <a:pt x="3808198" y="178410"/>
                </a:cubicBezTo>
                <a:cubicBezTo>
                  <a:pt x="3820250" y="175559"/>
                  <a:pt x="3911678" y="138451"/>
                  <a:pt x="3871459" y="159656"/>
                </a:cubicBezTo>
                <a:cubicBezTo>
                  <a:pt x="3803072" y="199215"/>
                  <a:pt x="3700655" y="231022"/>
                  <a:pt x="3619647" y="252709"/>
                </a:cubicBezTo>
                <a:cubicBezTo>
                  <a:pt x="3603295" y="259579"/>
                  <a:pt x="3605026" y="264068"/>
                  <a:pt x="3611114" y="265748"/>
                </a:cubicBezTo>
                <a:lnTo>
                  <a:pt x="3621423" y="266097"/>
                </a:lnTo>
                <a:lnTo>
                  <a:pt x="3592554" y="282542"/>
                </a:lnTo>
                <a:cubicBezTo>
                  <a:pt x="3577545" y="287316"/>
                  <a:pt x="3560595" y="290851"/>
                  <a:pt x="3544738" y="295707"/>
                </a:cubicBezTo>
                <a:cubicBezTo>
                  <a:pt x="3448773" y="328200"/>
                  <a:pt x="3356353" y="369335"/>
                  <a:pt x="3273431" y="394951"/>
                </a:cubicBezTo>
                <a:cubicBezTo>
                  <a:pt x="3373864" y="371198"/>
                  <a:pt x="3524489" y="327990"/>
                  <a:pt x="3634586" y="288046"/>
                </a:cubicBezTo>
                <a:cubicBezTo>
                  <a:pt x="3659612" y="282443"/>
                  <a:pt x="3795796" y="228745"/>
                  <a:pt x="3736081" y="256141"/>
                </a:cubicBezTo>
                <a:cubicBezTo>
                  <a:pt x="3675209" y="288235"/>
                  <a:pt x="3593445" y="309153"/>
                  <a:pt x="3541008" y="333879"/>
                </a:cubicBezTo>
                <a:cubicBezTo>
                  <a:pt x="3529949" y="332703"/>
                  <a:pt x="3522504" y="336043"/>
                  <a:pt x="3521513" y="340070"/>
                </a:cubicBezTo>
                <a:cubicBezTo>
                  <a:pt x="3510453" y="338894"/>
                  <a:pt x="3503765" y="343003"/>
                  <a:pt x="3502773" y="347030"/>
                </a:cubicBezTo>
                <a:cubicBezTo>
                  <a:pt x="3490792" y="345756"/>
                  <a:pt x="3490792" y="345756"/>
                  <a:pt x="3489800" y="349782"/>
                </a:cubicBezTo>
                <a:cubicBezTo>
                  <a:pt x="3496252" y="350469"/>
                  <a:pt x="3496252" y="350469"/>
                  <a:pt x="3502773" y="347030"/>
                </a:cubicBezTo>
                <a:cubicBezTo>
                  <a:pt x="3508304" y="347618"/>
                  <a:pt x="3514825" y="344179"/>
                  <a:pt x="3521513" y="340070"/>
                </a:cubicBezTo>
                <a:cubicBezTo>
                  <a:pt x="3527965" y="340756"/>
                  <a:pt x="3534487" y="337318"/>
                  <a:pt x="3541008" y="333879"/>
                </a:cubicBezTo>
                <a:cubicBezTo>
                  <a:pt x="3571564" y="328864"/>
                  <a:pt x="3609798" y="315713"/>
                  <a:pt x="3655478" y="299222"/>
                </a:cubicBezTo>
                <a:cubicBezTo>
                  <a:pt x="3673225" y="296288"/>
                  <a:pt x="3754584" y="253977"/>
                  <a:pt x="3765645" y="255153"/>
                </a:cubicBezTo>
                <a:cubicBezTo>
                  <a:pt x="3775712" y="260356"/>
                  <a:pt x="3729797" y="281644"/>
                  <a:pt x="3716824" y="284397"/>
                </a:cubicBezTo>
                <a:cubicBezTo>
                  <a:pt x="3690737" y="298151"/>
                  <a:pt x="3673225" y="296288"/>
                  <a:pt x="3653494" y="307276"/>
                </a:cubicBezTo>
                <a:cubicBezTo>
                  <a:pt x="3632841" y="318164"/>
                  <a:pt x="3590304" y="321904"/>
                  <a:pt x="3557598" y="335644"/>
                </a:cubicBezTo>
                <a:cubicBezTo>
                  <a:pt x="3525815" y="349481"/>
                  <a:pt x="3587161" y="334656"/>
                  <a:pt x="3601293" y="327206"/>
                </a:cubicBezTo>
                <a:cubicBezTo>
                  <a:pt x="3626318" y="321603"/>
                  <a:pt x="3643900" y="319341"/>
                  <a:pt x="3653494" y="307276"/>
                </a:cubicBezTo>
                <a:cubicBezTo>
                  <a:pt x="3689579" y="302849"/>
                  <a:pt x="3701796" y="299328"/>
                  <a:pt x="3740857" y="282821"/>
                </a:cubicBezTo>
                <a:cubicBezTo>
                  <a:pt x="3760519" y="275958"/>
                  <a:pt x="3835831" y="254355"/>
                  <a:pt x="3784552" y="274383"/>
                </a:cubicBezTo>
                <a:cubicBezTo>
                  <a:pt x="3677009" y="326995"/>
                  <a:pt x="3503178" y="368424"/>
                  <a:pt x="3417280" y="406120"/>
                </a:cubicBezTo>
                <a:cubicBezTo>
                  <a:pt x="3434791" y="407983"/>
                  <a:pt x="3437933" y="395231"/>
                  <a:pt x="3460974" y="397682"/>
                </a:cubicBezTo>
                <a:cubicBezTo>
                  <a:pt x="3433799" y="412010"/>
                  <a:pt x="3463362" y="411022"/>
                  <a:pt x="3482858" y="404831"/>
                </a:cubicBezTo>
                <a:cubicBezTo>
                  <a:pt x="3436186" y="425350"/>
                  <a:pt x="3436186" y="425350"/>
                  <a:pt x="3485411" y="417500"/>
                </a:cubicBezTo>
                <a:cubicBezTo>
                  <a:pt x="3375480" y="456772"/>
                  <a:pt x="3259783" y="500252"/>
                  <a:pt x="3151835" y="531471"/>
                </a:cubicBezTo>
                <a:cubicBezTo>
                  <a:pt x="3133261" y="537760"/>
                  <a:pt x="3110221" y="535309"/>
                  <a:pt x="3097011" y="542857"/>
                </a:cubicBezTo>
                <a:cubicBezTo>
                  <a:pt x="3090560" y="542171"/>
                  <a:pt x="3086426" y="558950"/>
                  <a:pt x="3086426" y="558950"/>
                </a:cubicBezTo>
                <a:cubicBezTo>
                  <a:pt x="3080895" y="558362"/>
                  <a:pt x="3083045" y="549637"/>
                  <a:pt x="3083045" y="549637"/>
                </a:cubicBezTo>
                <a:cubicBezTo>
                  <a:pt x="3060004" y="547186"/>
                  <a:pt x="3013097" y="572501"/>
                  <a:pt x="2975027" y="584980"/>
                </a:cubicBezTo>
                <a:cubicBezTo>
                  <a:pt x="2930341" y="597445"/>
                  <a:pt x="2881046" y="609420"/>
                  <a:pt x="2860393" y="620309"/>
                </a:cubicBezTo>
                <a:cubicBezTo>
                  <a:pt x="2854863" y="619720"/>
                  <a:pt x="2859401" y="624335"/>
                  <a:pt x="2859401" y="624335"/>
                </a:cubicBezTo>
                <a:cubicBezTo>
                  <a:pt x="2858409" y="628363"/>
                  <a:pt x="2821166" y="637487"/>
                  <a:pt x="2819182" y="645540"/>
                </a:cubicBezTo>
                <a:cubicBezTo>
                  <a:pt x="2823719" y="650156"/>
                  <a:pt x="2861954" y="637004"/>
                  <a:pt x="2855267" y="641114"/>
                </a:cubicBezTo>
                <a:cubicBezTo>
                  <a:pt x="2986491" y="607550"/>
                  <a:pt x="3107482" y="569454"/>
                  <a:pt x="3221952" y="534797"/>
                </a:cubicBezTo>
                <a:cubicBezTo>
                  <a:pt x="3266708" y="518207"/>
                  <a:pt x="3312458" y="497590"/>
                  <a:pt x="3355161" y="493179"/>
                </a:cubicBezTo>
                <a:cubicBezTo>
                  <a:pt x="3355161" y="493179"/>
                  <a:pt x="3340959" y="504755"/>
                  <a:pt x="3346489" y="505343"/>
                </a:cubicBezTo>
                <a:cubicBezTo>
                  <a:pt x="3373075" y="516436"/>
                  <a:pt x="3490757" y="464902"/>
                  <a:pt x="3501746" y="470203"/>
                </a:cubicBezTo>
                <a:lnTo>
                  <a:pt x="3454910" y="491393"/>
                </a:lnTo>
                <a:cubicBezTo>
                  <a:pt x="3447396" y="498858"/>
                  <a:pt x="3493074" y="482366"/>
                  <a:pt x="3511648" y="476077"/>
                </a:cubicBezTo>
                <a:cubicBezTo>
                  <a:pt x="3544354" y="462338"/>
                  <a:pt x="3557563" y="454790"/>
                  <a:pt x="3575074" y="456653"/>
                </a:cubicBezTo>
                <a:cubicBezTo>
                  <a:pt x="3598116" y="459103"/>
                  <a:pt x="3606622" y="447611"/>
                  <a:pt x="3638335" y="437898"/>
                </a:cubicBezTo>
                <a:cubicBezTo>
                  <a:pt x="3650387" y="435049"/>
                  <a:pt x="3714570" y="416392"/>
                  <a:pt x="3687394" y="430720"/>
                </a:cubicBezTo>
                <a:cubicBezTo>
                  <a:pt x="3666907" y="440938"/>
                  <a:pt x="3599108" y="455076"/>
                  <a:pt x="3600504" y="472443"/>
                </a:cubicBezTo>
                <a:cubicBezTo>
                  <a:pt x="3609343" y="486470"/>
                  <a:pt x="3638739" y="459292"/>
                  <a:pt x="3645261" y="455854"/>
                </a:cubicBezTo>
                <a:cubicBezTo>
                  <a:pt x="3658235" y="453101"/>
                  <a:pt x="3661781" y="461743"/>
                  <a:pt x="3661781" y="461743"/>
                </a:cubicBezTo>
                <a:cubicBezTo>
                  <a:pt x="3679291" y="463606"/>
                  <a:pt x="3796973" y="412072"/>
                  <a:pt x="3763276" y="429838"/>
                </a:cubicBezTo>
                <a:cubicBezTo>
                  <a:pt x="3729579" y="447604"/>
                  <a:pt x="3670691" y="471644"/>
                  <a:pt x="3651124" y="481960"/>
                </a:cubicBezTo>
                <a:cubicBezTo>
                  <a:pt x="3652116" y="477933"/>
                  <a:pt x="3580184" y="508851"/>
                  <a:pt x="3580184" y="508851"/>
                </a:cubicBezTo>
                <a:cubicBezTo>
                  <a:pt x="3589259" y="518081"/>
                  <a:pt x="3636001" y="493437"/>
                  <a:pt x="3651124" y="481960"/>
                </a:cubicBezTo>
                <a:cubicBezTo>
                  <a:pt x="3698199" y="482835"/>
                  <a:pt x="3707863" y="466645"/>
                  <a:pt x="3758150" y="450643"/>
                </a:cubicBezTo>
                <a:cubicBezTo>
                  <a:pt x="3764672" y="447205"/>
                  <a:pt x="3840906" y="425699"/>
                  <a:pt x="3845444" y="430313"/>
                </a:cubicBezTo>
                <a:cubicBezTo>
                  <a:pt x="3849982" y="434929"/>
                  <a:pt x="3819260" y="440614"/>
                  <a:pt x="3819260" y="440614"/>
                </a:cubicBezTo>
                <a:cubicBezTo>
                  <a:pt x="3799695" y="450930"/>
                  <a:pt x="3796552" y="463682"/>
                  <a:pt x="3789109" y="467022"/>
                </a:cubicBezTo>
                <a:cubicBezTo>
                  <a:pt x="3755412" y="484789"/>
                  <a:pt x="3732301" y="486462"/>
                  <a:pt x="3694065" y="499614"/>
                </a:cubicBezTo>
                <a:lnTo>
                  <a:pt x="3454472" y="589146"/>
                </a:lnTo>
                <a:cubicBezTo>
                  <a:pt x="3442419" y="591996"/>
                  <a:pt x="3377009" y="619474"/>
                  <a:pt x="3432756" y="608186"/>
                </a:cubicBezTo>
                <a:cubicBezTo>
                  <a:pt x="3457851" y="598458"/>
                  <a:pt x="3490556" y="584719"/>
                  <a:pt x="3515747" y="578445"/>
                </a:cubicBezTo>
                <a:cubicBezTo>
                  <a:pt x="3580000" y="555664"/>
                  <a:pt x="3641865" y="519544"/>
                  <a:pt x="3698603" y="504229"/>
                </a:cubicBezTo>
                <a:cubicBezTo>
                  <a:pt x="3705125" y="500790"/>
                  <a:pt x="3715193" y="505993"/>
                  <a:pt x="3721644" y="506679"/>
                </a:cubicBezTo>
                <a:cubicBezTo>
                  <a:pt x="3757729" y="502253"/>
                  <a:pt x="3775073" y="477926"/>
                  <a:pt x="3817610" y="474186"/>
                </a:cubicBezTo>
                <a:cubicBezTo>
                  <a:pt x="3808017" y="486252"/>
                  <a:pt x="3769947" y="498732"/>
                  <a:pt x="3725025" y="515993"/>
                </a:cubicBezTo>
                <a:cubicBezTo>
                  <a:pt x="3704537" y="526211"/>
                  <a:pt x="3587848" y="573718"/>
                  <a:pt x="3667698" y="556728"/>
                </a:cubicBezTo>
                <a:cubicBezTo>
                  <a:pt x="3639531" y="575083"/>
                  <a:pt x="3608975" y="580097"/>
                  <a:pt x="3564218" y="596687"/>
                </a:cubicBezTo>
                <a:cubicBezTo>
                  <a:pt x="3557696" y="600125"/>
                  <a:pt x="3411918" y="665889"/>
                  <a:pt x="3505899" y="641449"/>
                </a:cubicBezTo>
                <a:cubicBezTo>
                  <a:pt x="3569159" y="622695"/>
                  <a:pt x="3725998" y="558109"/>
                  <a:pt x="3805778" y="545244"/>
                </a:cubicBezTo>
                <a:cubicBezTo>
                  <a:pt x="3841863" y="540818"/>
                  <a:pt x="3859445" y="538555"/>
                  <a:pt x="3833191" y="552981"/>
                </a:cubicBezTo>
                <a:cubicBezTo>
                  <a:pt x="3806182" y="566638"/>
                  <a:pt x="3713597" y="608444"/>
                  <a:pt x="3700551" y="615321"/>
                </a:cubicBezTo>
                <a:cubicBezTo>
                  <a:pt x="3713597" y="608444"/>
                  <a:pt x="3683445" y="634852"/>
                  <a:pt x="3677915" y="634264"/>
                </a:cubicBezTo>
                <a:cubicBezTo>
                  <a:pt x="3688904" y="639565"/>
                  <a:pt x="3714992" y="625810"/>
                  <a:pt x="3734653" y="618948"/>
                </a:cubicBezTo>
                <a:cubicBezTo>
                  <a:pt x="3746706" y="616098"/>
                  <a:pt x="3822939" y="594592"/>
                  <a:pt x="3776269" y="615110"/>
                </a:cubicBezTo>
                <a:cubicBezTo>
                  <a:pt x="3757694" y="621399"/>
                  <a:pt x="3628032" y="671658"/>
                  <a:pt x="3632569" y="676274"/>
                </a:cubicBezTo>
                <a:cubicBezTo>
                  <a:pt x="3641480" y="686175"/>
                  <a:pt x="3729527" y="639754"/>
                  <a:pt x="3729527" y="639754"/>
                </a:cubicBezTo>
                <a:cubicBezTo>
                  <a:pt x="3762233" y="626014"/>
                  <a:pt x="3860182" y="585467"/>
                  <a:pt x="3817813" y="615397"/>
                </a:cubicBezTo>
                <a:cubicBezTo>
                  <a:pt x="3796333" y="629642"/>
                  <a:pt x="3688554" y="687050"/>
                  <a:pt x="3781140" y="645244"/>
                </a:cubicBezTo>
                <a:cubicBezTo>
                  <a:pt x="3826889" y="624627"/>
                  <a:pt x="3820367" y="628066"/>
                  <a:pt x="3876113" y="616778"/>
                </a:cubicBezTo>
                <a:cubicBezTo>
                  <a:pt x="3860990" y="628255"/>
                  <a:pt x="3842416" y="634544"/>
                  <a:pt x="3827293" y="646021"/>
                </a:cubicBezTo>
                <a:cubicBezTo>
                  <a:pt x="3821763" y="645433"/>
                  <a:pt x="3821763" y="645433"/>
                  <a:pt x="3820771" y="649459"/>
                </a:cubicBezTo>
                <a:cubicBezTo>
                  <a:pt x="3815241" y="648871"/>
                  <a:pt x="3815241" y="648871"/>
                  <a:pt x="3814249" y="652898"/>
                </a:cubicBezTo>
                <a:cubicBezTo>
                  <a:pt x="3808719" y="652310"/>
                  <a:pt x="3808719" y="652310"/>
                  <a:pt x="3807561" y="657008"/>
                </a:cubicBezTo>
                <a:cubicBezTo>
                  <a:pt x="3813092" y="657596"/>
                  <a:pt x="3814249" y="652898"/>
                  <a:pt x="3814249" y="652898"/>
                </a:cubicBezTo>
                <a:cubicBezTo>
                  <a:pt x="3819779" y="653486"/>
                  <a:pt x="3820771" y="649459"/>
                  <a:pt x="3820771" y="649459"/>
                </a:cubicBezTo>
                <a:cubicBezTo>
                  <a:pt x="3826301" y="650047"/>
                  <a:pt x="3827293" y="646021"/>
                  <a:pt x="3827293" y="646021"/>
                </a:cubicBezTo>
                <a:cubicBezTo>
                  <a:pt x="3860990" y="628255"/>
                  <a:pt x="3922266" y="617554"/>
                  <a:pt x="3876517" y="638171"/>
                </a:cubicBezTo>
                <a:cubicBezTo>
                  <a:pt x="3837290" y="655349"/>
                  <a:pt x="3822167" y="666826"/>
                  <a:pt x="3781947" y="688031"/>
                </a:cubicBezTo>
                <a:cubicBezTo>
                  <a:pt x="3769895" y="690881"/>
                  <a:pt x="3716537" y="715510"/>
                  <a:pt x="3714553" y="723563"/>
                </a:cubicBezTo>
                <a:cubicBezTo>
                  <a:pt x="3719495" y="749572"/>
                  <a:pt x="3842066" y="682029"/>
                  <a:pt x="3851143" y="691258"/>
                </a:cubicBezTo>
                <a:cubicBezTo>
                  <a:pt x="3856601" y="695972"/>
                  <a:pt x="3832568" y="697548"/>
                  <a:pt x="3831411" y="702246"/>
                </a:cubicBezTo>
                <a:cubicBezTo>
                  <a:pt x="3810923" y="712463"/>
                  <a:pt x="3774083" y="742981"/>
                  <a:pt x="3767562" y="746420"/>
                </a:cubicBezTo>
                <a:cubicBezTo>
                  <a:pt x="3754518" y="753297"/>
                  <a:pt x="3677126" y="779502"/>
                  <a:pt x="3673984" y="792253"/>
                </a:cubicBezTo>
                <a:cubicBezTo>
                  <a:pt x="3675546" y="808948"/>
                  <a:pt x="3747830" y="757407"/>
                  <a:pt x="3755915" y="770664"/>
                </a:cubicBezTo>
                <a:cubicBezTo>
                  <a:pt x="3764824" y="780565"/>
                  <a:pt x="3702555" y="795292"/>
                  <a:pt x="3699579" y="807373"/>
                </a:cubicBezTo>
                <a:cubicBezTo>
                  <a:pt x="3707831" y="846819"/>
                  <a:pt x="3851879" y="738171"/>
                  <a:pt x="3803392" y="792932"/>
                </a:cubicBezTo>
                <a:cubicBezTo>
                  <a:pt x="3780755" y="811875"/>
                  <a:pt x="3775225" y="811286"/>
                  <a:pt x="3742519" y="825026"/>
                </a:cubicBezTo>
                <a:cubicBezTo>
                  <a:pt x="3708822" y="842792"/>
                  <a:pt x="3615411" y="887954"/>
                  <a:pt x="3575026" y="909830"/>
                </a:cubicBezTo>
                <a:cubicBezTo>
                  <a:pt x="3519849" y="941841"/>
                  <a:pt x="3600217" y="903556"/>
                  <a:pt x="3631931" y="893844"/>
                </a:cubicBezTo>
                <a:cubicBezTo>
                  <a:pt x="3608136" y="917484"/>
                  <a:pt x="3552389" y="928773"/>
                  <a:pt x="3505647" y="953416"/>
                </a:cubicBezTo>
                <a:cubicBezTo>
                  <a:pt x="3484002" y="968331"/>
                  <a:pt x="3510185" y="958031"/>
                  <a:pt x="3495984" y="969606"/>
                </a:cubicBezTo>
                <a:cubicBezTo>
                  <a:pt x="3473347" y="988549"/>
                  <a:pt x="3424287" y="995727"/>
                  <a:pt x="3428589" y="1005139"/>
                </a:cubicBezTo>
                <a:cubicBezTo>
                  <a:pt x="3425613" y="1017219"/>
                  <a:pt x="3470774" y="1022023"/>
                  <a:pt x="3521228" y="1032211"/>
                </a:cubicBezTo>
                <a:cubicBezTo>
                  <a:pt x="3577379" y="1042316"/>
                  <a:pt x="3677628" y="1065376"/>
                  <a:pt x="3754740" y="1082533"/>
                </a:cubicBezTo>
                <a:cubicBezTo>
                  <a:pt x="3901071" y="1110495"/>
                  <a:pt x="4025663" y="1149919"/>
                  <a:pt x="4175540" y="1186524"/>
                </a:cubicBezTo>
                <a:cubicBezTo>
                  <a:pt x="4241593" y="1202503"/>
                  <a:pt x="4307811" y="1217811"/>
                  <a:pt x="4367271" y="1241354"/>
                </a:cubicBezTo>
                <a:cubicBezTo>
                  <a:pt x="4528517" y="1297075"/>
                  <a:pt x="4703069" y="1375562"/>
                  <a:pt x="4805521" y="1458776"/>
                </a:cubicBezTo>
                <a:cubicBezTo>
                  <a:pt x="4865385" y="1503712"/>
                  <a:pt x="4886847" y="1535610"/>
                  <a:pt x="4918614" y="1594777"/>
                </a:cubicBezTo>
                <a:cubicBezTo>
                  <a:pt x="4930007" y="1621471"/>
                  <a:pt x="4941400" y="1648166"/>
                  <a:pt x="4942797" y="1665533"/>
                </a:cubicBezTo>
                <a:cubicBezTo>
                  <a:pt x="4936493" y="1737179"/>
                  <a:pt x="4873621" y="1850329"/>
                  <a:pt x="4833402" y="1871534"/>
                </a:cubicBezTo>
                <a:lnTo>
                  <a:pt x="4820429" y="1874286"/>
                </a:lnTo>
                <a:lnTo>
                  <a:pt x="4818279" y="1883011"/>
                </a:lnTo>
                <a:cubicBezTo>
                  <a:pt x="4810765" y="1890477"/>
                  <a:pt x="4795571" y="1906079"/>
                  <a:pt x="4793587" y="1914132"/>
                </a:cubicBezTo>
                <a:cubicBezTo>
                  <a:pt x="4792429" y="1918830"/>
                  <a:pt x="4803489" y="1920007"/>
                  <a:pt x="4802497" y="1924034"/>
                </a:cubicBezTo>
                <a:cubicBezTo>
                  <a:pt x="4797775" y="1966232"/>
                  <a:pt x="4706681" y="2028860"/>
                  <a:pt x="4681893" y="2056526"/>
                </a:cubicBezTo>
                <a:cubicBezTo>
                  <a:pt x="4666865" y="2071458"/>
                  <a:pt x="4657605" y="2109041"/>
                  <a:pt x="4636951" y="2119930"/>
                </a:cubicBezTo>
                <a:cubicBezTo>
                  <a:pt x="4643639" y="2115821"/>
                  <a:pt x="4645219" y="2086373"/>
                  <a:pt x="4649757" y="2090988"/>
                </a:cubicBezTo>
                <a:cubicBezTo>
                  <a:pt x="4645219" y="2086373"/>
                  <a:pt x="4610531" y="2108166"/>
                  <a:pt x="4613911" y="2117479"/>
                </a:cubicBezTo>
                <a:cubicBezTo>
                  <a:pt x="4613911" y="2117479"/>
                  <a:pt x="4629438" y="2127396"/>
                  <a:pt x="4630430" y="2123369"/>
                </a:cubicBezTo>
                <a:cubicBezTo>
                  <a:pt x="4622915" y="2130834"/>
                  <a:pt x="4608785" y="2138285"/>
                  <a:pt x="4599287" y="2153804"/>
                </a:cubicBezTo>
                <a:cubicBezTo>
                  <a:pt x="4592599" y="2157913"/>
                  <a:pt x="4595153" y="2170582"/>
                  <a:pt x="4593003" y="2179307"/>
                </a:cubicBezTo>
                <a:cubicBezTo>
                  <a:pt x="4584496" y="2190799"/>
                  <a:pt x="4563843" y="2201688"/>
                  <a:pt x="4561859" y="2209742"/>
                </a:cubicBezTo>
                <a:cubicBezTo>
                  <a:pt x="4548061" y="2242711"/>
                  <a:pt x="4555725" y="2307577"/>
                  <a:pt x="4541689" y="2318481"/>
                </a:cubicBezTo>
                <a:cubicBezTo>
                  <a:pt x="4534079" y="2322493"/>
                  <a:pt x="4526161" y="2308565"/>
                  <a:pt x="4526161" y="2308565"/>
                </a:cubicBezTo>
                <a:cubicBezTo>
                  <a:pt x="4515505" y="2328783"/>
                  <a:pt x="4530699" y="2313180"/>
                  <a:pt x="4533087" y="2326520"/>
                </a:cubicBezTo>
                <a:cubicBezTo>
                  <a:pt x="4531271" y="2360763"/>
                  <a:pt x="4477086" y="2388747"/>
                  <a:pt x="4456837" y="2421029"/>
                </a:cubicBezTo>
                <a:cubicBezTo>
                  <a:pt x="4447173" y="2437220"/>
                  <a:pt x="4448735" y="2453915"/>
                  <a:pt x="4440063" y="2466079"/>
                </a:cubicBezTo>
                <a:cubicBezTo>
                  <a:pt x="4411237" y="2513978"/>
                  <a:pt x="4374399" y="2544496"/>
                  <a:pt x="4351338" y="2588188"/>
                </a:cubicBezTo>
                <a:lnTo>
                  <a:pt x="4345219" y="2613020"/>
                </a:lnTo>
                <a:cubicBezTo>
                  <a:pt x="4323908" y="2653454"/>
                  <a:pt x="4286077" y="2687999"/>
                  <a:pt x="4259305" y="2723720"/>
                </a:cubicBezTo>
                <a:cubicBezTo>
                  <a:pt x="4240143" y="2755429"/>
                  <a:pt x="4221808" y="2783783"/>
                  <a:pt x="4202717" y="2811367"/>
                </a:cubicBezTo>
                <a:cubicBezTo>
                  <a:pt x="4137455" y="2911178"/>
                  <a:pt x="4070465" y="2968104"/>
                  <a:pt x="3960701" y="3033566"/>
                </a:cubicBezTo>
                <a:cubicBezTo>
                  <a:pt x="3685005" y="3200528"/>
                  <a:pt x="3358470" y="3289765"/>
                  <a:pt x="2986420" y="3394822"/>
                </a:cubicBezTo>
                <a:cubicBezTo>
                  <a:pt x="3009462" y="3397273"/>
                  <a:pt x="2989801" y="3404135"/>
                  <a:pt x="2984271" y="3403547"/>
                </a:cubicBezTo>
                <a:cubicBezTo>
                  <a:pt x="2983279" y="3407575"/>
                  <a:pt x="2984675" y="3424941"/>
                  <a:pt x="2979145" y="3424353"/>
                </a:cubicBezTo>
                <a:cubicBezTo>
                  <a:pt x="2998053" y="3443582"/>
                  <a:pt x="3074988" y="3398030"/>
                  <a:pt x="3091578" y="3399794"/>
                </a:cubicBezTo>
                <a:cubicBezTo>
                  <a:pt x="3410403" y="3310043"/>
                  <a:pt x="3729332" y="3128020"/>
                  <a:pt x="4163982" y="3018759"/>
                </a:cubicBezTo>
                <a:cubicBezTo>
                  <a:pt x="4220132" y="3028864"/>
                  <a:pt x="3619840" y="3317107"/>
                  <a:pt x="3736754" y="3433070"/>
                </a:cubicBezTo>
                <a:cubicBezTo>
                  <a:pt x="3853669" y="3549032"/>
                  <a:pt x="4858947" y="3717975"/>
                  <a:pt x="4865469" y="3714536"/>
                </a:cubicBezTo>
                <a:lnTo>
                  <a:pt x="4844412" y="3704032"/>
                </a:lnTo>
                <a:cubicBezTo>
                  <a:pt x="4840482" y="3702710"/>
                  <a:pt x="4805557" y="3692977"/>
                  <a:pt x="4751327" y="3677999"/>
                </a:cubicBezTo>
                <a:lnTo>
                  <a:pt x="4715399" y="3668092"/>
                </a:lnTo>
                <a:lnTo>
                  <a:pt x="4728971" y="3670015"/>
                </a:lnTo>
                <a:lnTo>
                  <a:pt x="4746322" y="3674805"/>
                </a:lnTo>
                <a:cubicBezTo>
                  <a:pt x="4764147" y="3679723"/>
                  <a:pt x="4780182" y="3684144"/>
                  <a:pt x="4794075" y="3687971"/>
                </a:cubicBezTo>
                <a:lnTo>
                  <a:pt x="4795885" y="3688469"/>
                </a:lnTo>
                <a:lnTo>
                  <a:pt x="4795880" y="3688903"/>
                </a:lnTo>
                <a:lnTo>
                  <a:pt x="4795725" y="3688890"/>
                </a:lnTo>
                <a:cubicBezTo>
                  <a:pt x="4795193" y="3689003"/>
                  <a:pt x="4795187" y="3689326"/>
                  <a:pt x="4795870" y="3689915"/>
                </a:cubicBezTo>
                <a:lnTo>
                  <a:pt x="4795880" y="3688903"/>
                </a:lnTo>
                <a:lnTo>
                  <a:pt x="4798077" y="3689071"/>
                </a:lnTo>
                <a:lnTo>
                  <a:pt x="4828980" y="3697569"/>
                </a:lnTo>
                <a:cubicBezTo>
                  <a:pt x="4977123" y="3738191"/>
                  <a:pt x="4807285" y="3690612"/>
                  <a:pt x="4798741" y="3689122"/>
                </a:cubicBezTo>
                <a:lnTo>
                  <a:pt x="4798077" y="3689071"/>
                </a:lnTo>
                <a:lnTo>
                  <a:pt x="4795885" y="3688469"/>
                </a:lnTo>
                <a:lnTo>
                  <a:pt x="4795908" y="3686005"/>
                </a:lnTo>
                <a:cubicBezTo>
                  <a:pt x="4798859" y="3678804"/>
                  <a:pt x="4819973" y="3684214"/>
                  <a:pt x="4819973" y="3684214"/>
                </a:cubicBezTo>
                <a:cubicBezTo>
                  <a:pt x="4820470" y="3682201"/>
                  <a:pt x="4777861" y="3676635"/>
                  <a:pt x="4737463" y="3671219"/>
                </a:cubicBezTo>
                <a:lnTo>
                  <a:pt x="4728971" y="3670015"/>
                </a:lnTo>
                <a:lnTo>
                  <a:pt x="4691129" y="3659569"/>
                </a:lnTo>
                <a:lnTo>
                  <a:pt x="4722977" y="3660197"/>
                </a:lnTo>
                <a:cubicBezTo>
                  <a:pt x="4778004" y="3667180"/>
                  <a:pt x="4832671" y="3686425"/>
                  <a:pt x="4876713" y="3668899"/>
                </a:cubicBezTo>
                <a:cubicBezTo>
                  <a:pt x="4867049" y="3685089"/>
                  <a:pt x="4894225" y="3670761"/>
                  <a:pt x="4909823" y="3676553"/>
                </a:cubicBezTo>
                <a:cubicBezTo>
                  <a:pt x="4909823" y="3676553"/>
                  <a:pt x="4912140" y="3694018"/>
                  <a:pt x="4922207" y="3699221"/>
                </a:cubicBezTo>
                <a:cubicBezTo>
                  <a:pt x="4892644" y="3700209"/>
                  <a:pt x="4843016" y="3686665"/>
                  <a:pt x="4836493" y="3690103"/>
                </a:cubicBezTo>
                <a:cubicBezTo>
                  <a:pt x="4829972" y="3693542"/>
                  <a:pt x="4845569" y="3699334"/>
                  <a:pt x="4852021" y="3700020"/>
                </a:cubicBezTo>
                <a:cubicBezTo>
                  <a:pt x="4863081" y="3701196"/>
                  <a:pt x="4910155" y="3702071"/>
                  <a:pt x="4924596" y="3712561"/>
                </a:cubicBezTo>
                <a:cubicBezTo>
                  <a:pt x="4935585" y="3717862"/>
                  <a:pt x="4932609" y="3729942"/>
                  <a:pt x="4936981" y="3735229"/>
                </a:cubicBezTo>
                <a:cubicBezTo>
                  <a:pt x="4935989" y="3739255"/>
                  <a:pt x="4953571" y="3736993"/>
                  <a:pt x="4953571" y="3736993"/>
                </a:cubicBezTo>
                <a:cubicBezTo>
                  <a:pt x="4952579" y="3741020"/>
                  <a:pt x="4946057" y="3744459"/>
                  <a:pt x="4946057" y="3744459"/>
                </a:cubicBezTo>
                <a:cubicBezTo>
                  <a:pt x="4946057" y="3744459"/>
                  <a:pt x="4983468" y="3761523"/>
                  <a:pt x="4994527" y="3762700"/>
                </a:cubicBezTo>
                <a:cubicBezTo>
                  <a:pt x="4988005" y="3766139"/>
                  <a:pt x="4976357" y="3790383"/>
                  <a:pt x="4981887" y="3790971"/>
                </a:cubicBezTo>
                <a:cubicBezTo>
                  <a:pt x="5002945" y="3801476"/>
                  <a:pt x="5040611" y="3767602"/>
                  <a:pt x="5048693" y="3780859"/>
                </a:cubicBezTo>
                <a:cubicBezTo>
                  <a:pt x="5056611" y="3794787"/>
                  <a:pt x="5042171" y="3784298"/>
                  <a:pt x="5028040" y="3791748"/>
                </a:cubicBezTo>
                <a:cubicBezTo>
                  <a:pt x="5001787" y="3806174"/>
                  <a:pt x="5010863" y="3815404"/>
                  <a:pt x="5025063" y="3803829"/>
                </a:cubicBezTo>
                <a:cubicBezTo>
                  <a:pt x="5059753" y="3782036"/>
                  <a:pt x="5055953" y="3824332"/>
                  <a:pt x="5049501" y="3823646"/>
                </a:cubicBezTo>
                <a:cubicBezTo>
                  <a:pt x="5054961" y="3828359"/>
                  <a:pt x="5088659" y="3810593"/>
                  <a:pt x="5092038" y="3819906"/>
                </a:cubicBezTo>
                <a:cubicBezTo>
                  <a:pt x="5093435" y="3837273"/>
                  <a:pt x="5060491" y="3828948"/>
                  <a:pt x="5059333" y="3833646"/>
                </a:cubicBezTo>
                <a:cubicBezTo>
                  <a:pt x="5051819" y="3841111"/>
                  <a:pt x="5074859" y="3843562"/>
                  <a:pt x="5066425" y="3850929"/>
                </a:cubicBezTo>
                <a:cubicBezTo>
                  <a:pt x="5046693" y="3861916"/>
                  <a:pt x="5026793" y="3846714"/>
                  <a:pt x="5020105" y="3850824"/>
                </a:cubicBezTo>
                <a:cubicBezTo>
                  <a:pt x="5020105" y="3850824"/>
                  <a:pt x="5016137" y="3866931"/>
                  <a:pt x="5009685" y="3866244"/>
                </a:cubicBezTo>
                <a:cubicBezTo>
                  <a:pt x="5020509" y="3872217"/>
                  <a:pt x="5037099" y="3873982"/>
                  <a:pt x="5037099" y="3873982"/>
                </a:cubicBezTo>
                <a:cubicBezTo>
                  <a:pt x="5032139" y="3894116"/>
                  <a:pt x="4996476" y="3873793"/>
                  <a:pt x="5014391" y="3897049"/>
                </a:cubicBezTo>
                <a:cubicBezTo>
                  <a:pt x="5034860" y="3932974"/>
                  <a:pt x="4958645" y="3908338"/>
                  <a:pt x="4975569" y="3935620"/>
                </a:cubicBezTo>
                <a:cubicBezTo>
                  <a:pt x="4987033" y="3958191"/>
                  <a:pt x="4972592" y="3947702"/>
                  <a:pt x="4962929" y="3963891"/>
                </a:cubicBezTo>
                <a:cubicBezTo>
                  <a:pt x="4961936" y="3967919"/>
                  <a:pt x="4970847" y="3977819"/>
                  <a:pt x="4977535" y="3973710"/>
                </a:cubicBezTo>
                <a:cubicBezTo>
                  <a:pt x="4969855" y="3981846"/>
                  <a:pt x="4937149" y="3995586"/>
                  <a:pt x="4919568" y="3997848"/>
                </a:cubicBezTo>
                <a:cubicBezTo>
                  <a:pt x="4913115" y="3997162"/>
                  <a:pt x="4891067" y="3990684"/>
                  <a:pt x="4890074" y="3994711"/>
                </a:cubicBezTo>
                <a:cubicBezTo>
                  <a:pt x="4871500" y="4001000"/>
                  <a:pt x="4892393" y="4012175"/>
                  <a:pt x="4873889" y="4014340"/>
                </a:cubicBezTo>
                <a:cubicBezTo>
                  <a:pt x="4915434" y="4014626"/>
                  <a:pt x="4930627" y="3999024"/>
                  <a:pt x="4913449" y="4022680"/>
                </a:cubicBezTo>
                <a:cubicBezTo>
                  <a:pt x="4903855" y="4034745"/>
                  <a:pt x="4872897" y="4018366"/>
                  <a:pt x="4891805" y="4037596"/>
                </a:cubicBezTo>
                <a:cubicBezTo>
                  <a:pt x="4910712" y="4056825"/>
                  <a:pt x="4888827" y="4049676"/>
                  <a:pt x="4861652" y="4064004"/>
                </a:cubicBezTo>
                <a:cubicBezTo>
                  <a:pt x="4841992" y="4070866"/>
                  <a:pt x="4851989" y="4080194"/>
                  <a:pt x="4844309" y="4088331"/>
                </a:cubicBezTo>
                <a:cubicBezTo>
                  <a:pt x="4843317" y="4092358"/>
                  <a:pt x="4825805" y="4090495"/>
                  <a:pt x="4825805" y="4090495"/>
                </a:cubicBezTo>
                <a:cubicBezTo>
                  <a:pt x="4819284" y="4093933"/>
                  <a:pt x="4834881" y="4099724"/>
                  <a:pt x="4822829" y="4102575"/>
                </a:cubicBezTo>
                <a:cubicBezTo>
                  <a:pt x="4795655" y="4116903"/>
                  <a:pt x="4810777" y="4105426"/>
                  <a:pt x="4792109" y="4108261"/>
                </a:cubicBezTo>
                <a:cubicBezTo>
                  <a:pt x="4803169" y="4109437"/>
                  <a:pt x="4740901" y="4124164"/>
                  <a:pt x="4782610" y="4123780"/>
                </a:cubicBezTo>
                <a:cubicBezTo>
                  <a:pt x="4834223" y="4129270"/>
                  <a:pt x="4775922" y="4127890"/>
                  <a:pt x="4774930" y="4131916"/>
                </a:cubicBezTo>
                <a:cubicBezTo>
                  <a:pt x="4770796" y="4148695"/>
                  <a:pt x="4808039" y="4139571"/>
                  <a:pt x="4809435" y="4156938"/>
                </a:cubicBezTo>
                <a:cubicBezTo>
                  <a:pt x="4810831" y="4174304"/>
                  <a:pt x="4789940" y="4163128"/>
                  <a:pt x="4780277" y="4179318"/>
                </a:cubicBezTo>
                <a:cubicBezTo>
                  <a:pt x="4780277" y="4179318"/>
                  <a:pt x="4802325" y="4185796"/>
                  <a:pt x="4803317" y="4181770"/>
                </a:cubicBezTo>
                <a:cubicBezTo>
                  <a:pt x="4802325" y="4185796"/>
                  <a:pt x="4781672" y="4196685"/>
                  <a:pt x="4775151" y="4200124"/>
                </a:cubicBezTo>
                <a:cubicBezTo>
                  <a:pt x="4768628" y="4203563"/>
                  <a:pt x="4764090" y="4198948"/>
                  <a:pt x="4758561" y="4198359"/>
                </a:cubicBezTo>
                <a:cubicBezTo>
                  <a:pt x="4737907" y="4209248"/>
                  <a:pt x="4760948" y="4211699"/>
                  <a:pt x="4746912" y="4222603"/>
                </a:cubicBezTo>
                <a:lnTo>
                  <a:pt x="4696696" y="4234480"/>
                </a:lnTo>
                <a:cubicBezTo>
                  <a:pt x="4659453" y="4243605"/>
                  <a:pt x="4690578" y="4259312"/>
                  <a:pt x="4695116" y="4263927"/>
                </a:cubicBezTo>
                <a:lnTo>
                  <a:pt x="4690981" y="4280706"/>
                </a:lnTo>
                <a:cubicBezTo>
                  <a:pt x="4707501" y="4286595"/>
                  <a:pt x="4719149" y="4262351"/>
                  <a:pt x="4721537" y="4275691"/>
                </a:cubicBezTo>
                <a:cubicBezTo>
                  <a:pt x="4727400" y="4301798"/>
                  <a:pt x="4709485" y="4278541"/>
                  <a:pt x="4691385" y="4302099"/>
                </a:cubicBezTo>
                <a:cubicBezTo>
                  <a:pt x="4690228" y="4306797"/>
                  <a:pt x="4689640" y="4332217"/>
                  <a:pt x="4689640" y="4332217"/>
                </a:cubicBezTo>
                <a:cubicBezTo>
                  <a:pt x="4666932" y="4355285"/>
                  <a:pt x="4641503" y="4339494"/>
                  <a:pt x="4631839" y="4355684"/>
                </a:cubicBezTo>
                <a:cubicBezTo>
                  <a:pt x="4630847" y="4359711"/>
                  <a:pt x="4645287" y="4370201"/>
                  <a:pt x="4646445" y="4365503"/>
                </a:cubicBezTo>
                <a:cubicBezTo>
                  <a:pt x="4637773" y="4377666"/>
                  <a:pt x="4609201" y="4374627"/>
                  <a:pt x="4617119" y="4388555"/>
                </a:cubicBezTo>
                <a:cubicBezTo>
                  <a:pt x="4627117" y="4397883"/>
                  <a:pt x="4589874" y="4407007"/>
                  <a:pt x="4588882" y="4411034"/>
                </a:cubicBezTo>
                <a:cubicBezTo>
                  <a:pt x="4595807" y="4428989"/>
                  <a:pt x="4630662" y="4406525"/>
                  <a:pt x="4627520" y="4419277"/>
                </a:cubicBezTo>
                <a:cubicBezTo>
                  <a:pt x="4629909" y="4432617"/>
                  <a:pt x="4597957" y="4420264"/>
                  <a:pt x="4592831" y="4441069"/>
                </a:cubicBezTo>
                <a:cubicBezTo>
                  <a:pt x="4590681" y="4449794"/>
                  <a:pt x="4622395" y="4440082"/>
                  <a:pt x="4599757" y="4459025"/>
                </a:cubicBezTo>
                <a:lnTo>
                  <a:pt x="4588697" y="4457848"/>
                </a:lnTo>
                <a:cubicBezTo>
                  <a:pt x="4588697" y="4457848"/>
                  <a:pt x="4592243" y="4466490"/>
                  <a:pt x="4585555" y="4470600"/>
                </a:cubicBezTo>
                <a:cubicBezTo>
                  <a:pt x="4572511" y="4477477"/>
                  <a:pt x="4554999" y="4475614"/>
                  <a:pt x="4547486" y="4483080"/>
                </a:cubicBezTo>
                <a:cubicBezTo>
                  <a:pt x="4548478" y="4479053"/>
                  <a:pt x="4542948" y="4478464"/>
                  <a:pt x="4541957" y="4482492"/>
                </a:cubicBezTo>
                <a:cubicBezTo>
                  <a:pt x="4535504" y="4481805"/>
                  <a:pt x="4529974" y="4481217"/>
                  <a:pt x="4528817" y="4485915"/>
                </a:cubicBezTo>
                <a:cubicBezTo>
                  <a:pt x="4506933" y="4478766"/>
                  <a:pt x="4509251" y="4496231"/>
                  <a:pt x="4527825" y="4489942"/>
                </a:cubicBezTo>
                <a:cubicBezTo>
                  <a:pt x="4517169" y="4510159"/>
                  <a:pt x="4527237" y="4515362"/>
                  <a:pt x="4512043" y="4530964"/>
                </a:cubicBezTo>
                <a:cubicBezTo>
                  <a:pt x="4518565" y="4527526"/>
                  <a:pt x="4516581" y="4535579"/>
                  <a:pt x="4510059" y="4539018"/>
                </a:cubicBezTo>
                <a:cubicBezTo>
                  <a:pt x="4501387" y="4551181"/>
                  <a:pt x="4469840" y="4560222"/>
                  <a:pt x="4468683" y="4564920"/>
                </a:cubicBezTo>
                <a:cubicBezTo>
                  <a:pt x="4467938" y="4567941"/>
                  <a:pt x="4478387" y="4579512"/>
                  <a:pt x="4484565" y="4581429"/>
                </a:cubicBezTo>
                <a:lnTo>
                  <a:pt x="4486479" y="4581479"/>
                </a:lnTo>
                <a:lnTo>
                  <a:pt x="4480284" y="4587014"/>
                </a:lnTo>
                <a:cubicBezTo>
                  <a:pt x="4456983" y="4601965"/>
                  <a:pt x="4411337" y="4599972"/>
                  <a:pt x="4396162" y="4621258"/>
                </a:cubicBezTo>
                <a:cubicBezTo>
                  <a:pt x="4395169" y="4625285"/>
                  <a:pt x="4406229" y="4626461"/>
                  <a:pt x="4411759" y="4627050"/>
                </a:cubicBezTo>
                <a:cubicBezTo>
                  <a:pt x="4415234" y="4639817"/>
                  <a:pt x="4382196" y="4628038"/>
                  <a:pt x="4385505" y="4641475"/>
                </a:cubicBezTo>
                <a:cubicBezTo>
                  <a:pt x="4394581" y="4650705"/>
                  <a:pt x="4442244" y="4626160"/>
                  <a:pt x="4445790" y="4634802"/>
                </a:cubicBezTo>
                <a:cubicBezTo>
                  <a:pt x="4454865" y="4644032"/>
                  <a:pt x="4392597" y="4658759"/>
                  <a:pt x="4385909" y="4662869"/>
                </a:cubicBezTo>
                <a:cubicBezTo>
                  <a:pt x="4371944" y="4669648"/>
                  <a:pt x="4374261" y="4687113"/>
                  <a:pt x="4354766" y="4693304"/>
                </a:cubicBezTo>
                <a:cubicBezTo>
                  <a:pt x="4340565" y="4704879"/>
                  <a:pt x="4305471" y="4705278"/>
                  <a:pt x="4292499" y="4708031"/>
                </a:cubicBezTo>
                <a:cubicBezTo>
                  <a:pt x="4284817" y="4716167"/>
                  <a:pt x="4314547" y="4714509"/>
                  <a:pt x="4310009" y="4709893"/>
                </a:cubicBezTo>
                <a:cubicBezTo>
                  <a:pt x="4332462" y="4737765"/>
                  <a:pt x="4226095" y="4739536"/>
                  <a:pt x="4210901" y="4755139"/>
                </a:cubicBezTo>
                <a:cubicBezTo>
                  <a:pt x="4210901" y="4755139"/>
                  <a:pt x="4189661" y="4791447"/>
                  <a:pt x="4190818" y="4786750"/>
                </a:cubicBezTo>
                <a:cubicBezTo>
                  <a:pt x="4189661" y="4791447"/>
                  <a:pt x="4213859" y="4789200"/>
                  <a:pt x="4225911" y="4786350"/>
                </a:cubicBezTo>
                <a:cubicBezTo>
                  <a:pt x="4257387" y="4781434"/>
                  <a:pt x="4267053" y="4765244"/>
                  <a:pt x="4307675" y="4765432"/>
                </a:cubicBezTo>
                <a:cubicBezTo>
                  <a:pt x="4291489" y="4785061"/>
                  <a:pt x="4171087" y="4797737"/>
                  <a:pt x="4112363" y="4821106"/>
                </a:cubicBezTo>
                <a:cubicBezTo>
                  <a:pt x="4105676" y="4825215"/>
                  <a:pt x="4071979" y="4842981"/>
                  <a:pt x="4073136" y="4838283"/>
                </a:cubicBezTo>
                <a:cubicBezTo>
                  <a:pt x="4064535" y="4846322"/>
                  <a:pt x="4080062" y="4856238"/>
                  <a:pt x="4073540" y="4859677"/>
                </a:cubicBezTo>
                <a:cubicBezTo>
                  <a:pt x="4059409" y="4867127"/>
                  <a:pt x="4021928" y="4854187"/>
                  <a:pt x="4009711" y="4857708"/>
                </a:cubicBezTo>
                <a:cubicBezTo>
                  <a:pt x="4004181" y="4857120"/>
                  <a:pt x="4008719" y="4861735"/>
                  <a:pt x="4008719" y="4861735"/>
                </a:cubicBezTo>
                <a:cubicBezTo>
                  <a:pt x="3981708" y="4875392"/>
                  <a:pt x="3949591" y="4863711"/>
                  <a:pt x="3901525" y="4866863"/>
                </a:cubicBezTo>
                <a:cubicBezTo>
                  <a:pt x="3870805" y="4872548"/>
                  <a:pt x="3838099" y="4886287"/>
                  <a:pt x="3801022" y="4894741"/>
                </a:cubicBezTo>
                <a:lnTo>
                  <a:pt x="3474152" y="4958460"/>
                </a:lnTo>
                <a:cubicBezTo>
                  <a:pt x="3063060" y="5033881"/>
                  <a:pt x="2547990" y="5124415"/>
                  <a:pt x="2152918" y="5180879"/>
                </a:cubicBezTo>
                <a:cubicBezTo>
                  <a:pt x="2037052" y="5198170"/>
                  <a:pt x="1891388" y="5221244"/>
                  <a:pt x="1765455" y="5233331"/>
                </a:cubicBezTo>
                <a:cubicBezTo>
                  <a:pt x="1668165" y="5244333"/>
                  <a:pt x="2577863" y="5142884"/>
                  <a:pt x="2496927" y="5160447"/>
                </a:cubicBezTo>
                <a:cubicBezTo>
                  <a:pt x="2454318" y="5168312"/>
                  <a:pt x="2332368" y="5186618"/>
                  <a:pt x="2319158" y="5194166"/>
                </a:cubicBezTo>
                <a:cubicBezTo>
                  <a:pt x="2300584" y="5200455"/>
                  <a:pt x="2287707" y="5202740"/>
                  <a:pt x="2236730" y="5212800"/>
                </a:cubicBezTo>
                <a:cubicBezTo>
                  <a:pt x="2185753" y="5222860"/>
                  <a:pt x="2087775" y="5240617"/>
                  <a:pt x="2013298" y="5254525"/>
                </a:cubicBezTo>
                <a:cubicBezTo>
                  <a:pt x="2000324" y="5257278"/>
                  <a:pt x="1972838" y="5268795"/>
                  <a:pt x="1978296" y="5273508"/>
                </a:cubicBezTo>
                <a:cubicBezTo>
                  <a:pt x="1980685" y="5286848"/>
                  <a:pt x="1898381" y="5282891"/>
                  <a:pt x="1901762" y="5292204"/>
                </a:cubicBezTo>
                <a:cubicBezTo>
                  <a:pt x="1900770" y="5296231"/>
                  <a:pt x="1853996" y="5313405"/>
                  <a:pt x="1847474" y="5316843"/>
                </a:cubicBezTo>
                <a:cubicBezTo>
                  <a:pt x="1841945" y="5316255"/>
                  <a:pt x="1376036" y="5354171"/>
                  <a:pt x="1281748" y="5361636"/>
                </a:cubicBezTo>
                <a:cubicBezTo>
                  <a:pt x="1287278" y="5362225"/>
                  <a:pt x="1648622" y="5337719"/>
                  <a:pt x="1849437" y="5322469"/>
                </a:cubicBezTo>
                <a:lnTo>
                  <a:pt x="2486637" y="5270136"/>
                </a:lnTo>
                <a:cubicBezTo>
                  <a:pt x="2485480" y="5274834"/>
                  <a:pt x="1761574" y="5338950"/>
                  <a:pt x="1766111" y="5343565"/>
                </a:cubicBezTo>
                <a:lnTo>
                  <a:pt x="1764162" y="5345528"/>
                </a:lnTo>
                <a:lnTo>
                  <a:pt x="1733042" y="5348307"/>
                </a:lnTo>
                <a:lnTo>
                  <a:pt x="1725581" y="5348926"/>
                </a:lnTo>
                <a:lnTo>
                  <a:pt x="1708187" y="5347560"/>
                </a:lnTo>
                <a:cubicBezTo>
                  <a:pt x="1700203" y="5347452"/>
                  <a:pt x="1693985" y="5348332"/>
                  <a:pt x="1691817" y="5351373"/>
                </a:cubicBezTo>
                <a:cubicBezTo>
                  <a:pt x="1691409" y="5351588"/>
                  <a:pt x="1694969" y="5351408"/>
                  <a:pt x="1702004" y="5350881"/>
                </a:cubicBezTo>
                <a:lnTo>
                  <a:pt x="1725581" y="5348926"/>
                </a:lnTo>
                <a:lnTo>
                  <a:pt x="1735159" y="5349678"/>
                </a:lnTo>
                <a:cubicBezTo>
                  <a:pt x="1744394" y="5350590"/>
                  <a:pt x="1753113" y="5351319"/>
                  <a:pt x="1759033" y="5350691"/>
                </a:cubicBezTo>
                <a:lnTo>
                  <a:pt x="1764162" y="5345528"/>
                </a:lnTo>
                <a:lnTo>
                  <a:pt x="1781976" y="5343937"/>
                </a:lnTo>
                <a:cubicBezTo>
                  <a:pt x="2028523" y="5321522"/>
                  <a:pt x="2695881" y="5256575"/>
                  <a:pt x="2701929" y="5253862"/>
                </a:cubicBezTo>
                <a:cubicBezTo>
                  <a:pt x="2687798" y="5261312"/>
                  <a:pt x="2528877" y="5274305"/>
                  <a:pt x="2544888" y="5274757"/>
                </a:cubicBezTo>
                <a:cubicBezTo>
                  <a:pt x="2560899" y="5275209"/>
                  <a:pt x="2713627" y="5262636"/>
                  <a:pt x="2797995" y="5256575"/>
                </a:cubicBezTo>
                <a:cubicBezTo>
                  <a:pt x="2795286" y="5260376"/>
                  <a:pt x="2634995" y="5280421"/>
                  <a:pt x="2415372" y="5306005"/>
                </a:cubicBezTo>
                <a:lnTo>
                  <a:pt x="2390827" y="5308836"/>
                </a:lnTo>
                <a:lnTo>
                  <a:pt x="2240367" y="5322962"/>
                </a:lnTo>
                <a:cubicBezTo>
                  <a:pt x="1836104" y="5361047"/>
                  <a:pt x="1387251" y="5404034"/>
                  <a:pt x="1210263" y="5418066"/>
                </a:cubicBezTo>
                <a:lnTo>
                  <a:pt x="1187477" y="5419793"/>
                </a:lnTo>
                <a:lnTo>
                  <a:pt x="1176613" y="5420617"/>
                </a:lnTo>
                <a:cubicBezTo>
                  <a:pt x="1147356" y="5422700"/>
                  <a:pt x="1131620" y="5423343"/>
                  <a:pt x="1132519" y="5422212"/>
                </a:cubicBezTo>
                <a:cubicBezTo>
                  <a:pt x="1134503" y="5414158"/>
                  <a:pt x="1156623" y="5416512"/>
                  <a:pt x="1174134" y="5418374"/>
                </a:cubicBezTo>
                <a:cubicBezTo>
                  <a:pt x="1164232" y="5412500"/>
                  <a:pt x="1149697" y="5398557"/>
                  <a:pt x="1155227" y="5399145"/>
                </a:cubicBezTo>
                <a:cubicBezTo>
                  <a:pt x="1137644" y="5401407"/>
                  <a:pt x="1139041" y="5418773"/>
                  <a:pt x="1124671" y="5404159"/>
                </a:cubicBezTo>
                <a:cubicBezTo>
                  <a:pt x="1115596" y="5394930"/>
                  <a:pt x="1137312" y="5375889"/>
                  <a:pt x="1143763" y="5376575"/>
                </a:cubicBezTo>
                <a:cubicBezTo>
                  <a:pt x="1143432" y="5377917"/>
                  <a:pt x="859092" y="5381328"/>
                  <a:pt x="812926" y="5378193"/>
                </a:cubicBezTo>
                <a:cubicBezTo>
                  <a:pt x="766760" y="5375057"/>
                  <a:pt x="887262" y="5362902"/>
                  <a:pt x="866771" y="5357765"/>
                </a:cubicBezTo>
                <a:cubicBezTo>
                  <a:pt x="846279" y="5352628"/>
                  <a:pt x="638360" y="5346527"/>
                  <a:pt x="689976" y="5347372"/>
                </a:cubicBezTo>
                <a:cubicBezTo>
                  <a:pt x="741592" y="5348217"/>
                  <a:pt x="1161345" y="5374312"/>
                  <a:pt x="1176468" y="5362835"/>
                </a:cubicBezTo>
                <a:cubicBezTo>
                  <a:pt x="1189512" y="5355958"/>
                  <a:pt x="739473" y="5331495"/>
                  <a:pt x="744012" y="5336110"/>
                </a:cubicBezTo>
                <a:cubicBezTo>
                  <a:pt x="728485" y="5326194"/>
                  <a:pt x="1046888" y="5317943"/>
                  <a:pt x="1128586" y="5319173"/>
                </a:cubicBezTo>
                <a:cubicBezTo>
                  <a:pt x="1210283" y="5320404"/>
                  <a:pt x="1214703" y="5349684"/>
                  <a:pt x="1234199" y="5343493"/>
                </a:cubicBezTo>
                <a:cubicBezTo>
                  <a:pt x="1253930" y="5332506"/>
                  <a:pt x="1187712" y="5317198"/>
                  <a:pt x="1192250" y="5321812"/>
                </a:cubicBezTo>
                <a:cubicBezTo>
                  <a:pt x="1175731" y="5315924"/>
                  <a:pt x="1178872" y="5303172"/>
                  <a:pt x="1175327" y="5294530"/>
                </a:cubicBezTo>
                <a:cubicBezTo>
                  <a:pt x="1167409" y="5280602"/>
                  <a:pt x="1154269" y="5284025"/>
                  <a:pt x="1155427" y="5279327"/>
                </a:cubicBezTo>
                <a:cubicBezTo>
                  <a:pt x="1156420" y="5275301"/>
                  <a:pt x="1178065" y="5260384"/>
                  <a:pt x="1185579" y="5252920"/>
                </a:cubicBezTo>
                <a:cubicBezTo>
                  <a:pt x="1184587" y="5256946"/>
                  <a:pt x="1207628" y="5259397"/>
                  <a:pt x="1203090" y="5254782"/>
                </a:cubicBezTo>
                <a:cubicBezTo>
                  <a:pt x="1213158" y="5259985"/>
                  <a:pt x="1211008" y="5268710"/>
                  <a:pt x="1229677" y="5265875"/>
                </a:cubicBezTo>
                <a:cubicBezTo>
                  <a:pt x="1229677" y="5265875"/>
                  <a:pt x="1226202" y="5253108"/>
                  <a:pt x="1219680" y="5256547"/>
                </a:cubicBezTo>
                <a:cubicBezTo>
                  <a:pt x="1258837" y="5243493"/>
                  <a:pt x="1234050" y="5271161"/>
                  <a:pt x="1255695" y="5256245"/>
                </a:cubicBezTo>
                <a:cubicBezTo>
                  <a:pt x="1269896" y="5244670"/>
                  <a:pt x="1777638" y="5221420"/>
                  <a:pt x="1762110" y="5211503"/>
                </a:cubicBezTo>
                <a:cubicBezTo>
                  <a:pt x="1757573" y="5206888"/>
                  <a:pt x="1760447" y="5207970"/>
                  <a:pt x="1790667" y="5204038"/>
                </a:cubicBezTo>
                <a:cubicBezTo>
                  <a:pt x="1820888" y="5200106"/>
                  <a:pt x="1948492" y="5192208"/>
                  <a:pt x="1943434" y="5187912"/>
                </a:cubicBezTo>
                <a:cubicBezTo>
                  <a:pt x="1938375" y="5183618"/>
                  <a:pt x="1564805" y="5187122"/>
                  <a:pt x="1760317" y="5178267"/>
                </a:cubicBezTo>
                <a:cubicBezTo>
                  <a:pt x="1767831" y="5170802"/>
                  <a:pt x="1831332" y="5192564"/>
                  <a:pt x="1845367" y="5181660"/>
                </a:cubicBezTo>
                <a:cubicBezTo>
                  <a:pt x="1852055" y="5177551"/>
                  <a:pt x="1875022" y="5179074"/>
                  <a:pt x="1889981" y="5168268"/>
                </a:cubicBezTo>
                <a:cubicBezTo>
                  <a:pt x="1897660" y="5160132"/>
                  <a:pt x="1930233" y="5178683"/>
                  <a:pt x="1922316" y="5164754"/>
                </a:cubicBezTo>
                <a:lnTo>
                  <a:pt x="2095636" y="5147792"/>
                </a:lnTo>
                <a:cubicBezTo>
                  <a:pt x="2074579" y="5137287"/>
                  <a:pt x="2010380" y="5141565"/>
                  <a:pt x="2005842" y="5136950"/>
                </a:cubicBezTo>
                <a:cubicBezTo>
                  <a:pt x="2004851" y="5140977"/>
                  <a:pt x="1851034" y="5130464"/>
                  <a:pt x="1861406" y="5125546"/>
                </a:cubicBezTo>
                <a:cubicBezTo>
                  <a:pt x="1871779" y="5120628"/>
                  <a:pt x="2075926" y="5125494"/>
                  <a:pt x="2068079" y="5107441"/>
                </a:cubicBezTo>
                <a:lnTo>
                  <a:pt x="1953157" y="5116271"/>
                </a:lnTo>
                <a:cubicBezTo>
                  <a:pt x="1939709" y="5101754"/>
                  <a:pt x="2084562" y="5101914"/>
                  <a:pt x="2075486" y="5092684"/>
                </a:cubicBezTo>
                <a:cubicBezTo>
                  <a:pt x="2069035" y="5091998"/>
                  <a:pt x="2271326" y="5087755"/>
                  <a:pt x="2277848" y="5084316"/>
                </a:cubicBezTo>
                <a:cubicBezTo>
                  <a:pt x="2285292" y="5080976"/>
                  <a:pt x="2204450" y="5071368"/>
                  <a:pt x="2206861" y="5065301"/>
                </a:cubicBezTo>
                <a:cubicBezTo>
                  <a:pt x="2209274" y="5059233"/>
                  <a:pt x="2290341" y="5055966"/>
                  <a:pt x="2292325" y="5047912"/>
                </a:cubicBezTo>
                <a:cubicBezTo>
                  <a:pt x="2290929" y="5030546"/>
                  <a:pt x="2127997" y="5036930"/>
                  <a:pt x="2134518" y="5033492"/>
                </a:cubicBezTo>
                <a:cubicBezTo>
                  <a:pt x="2141205" y="5029382"/>
                  <a:pt x="2029353" y="5037439"/>
                  <a:pt x="2038025" y="5025276"/>
                </a:cubicBezTo>
                <a:cubicBezTo>
                  <a:pt x="2039017" y="5021249"/>
                  <a:pt x="2245499" y="5020320"/>
                  <a:pt x="2252943" y="5016979"/>
                </a:cubicBezTo>
                <a:cubicBezTo>
                  <a:pt x="2253935" y="5012952"/>
                  <a:pt x="2140579" y="5024973"/>
                  <a:pt x="2149251" y="5012809"/>
                </a:cubicBezTo>
                <a:cubicBezTo>
                  <a:pt x="2148259" y="5016836"/>
                  <a:pt x="2204972" y="5005229"/>
                  <a:pt x="2212132" y="5002068"/>
                </a:cubicBezTo>
                <a:cubicBezTo>
                  <a:pt x="2219291" y="4998908"/>
                  <a:pt x="2170564" y="5008762"/>
                  <a:pt x="2192209" y="4993845"/>
                </a:cubicBezTo>
                <a:cubicBezTo>
                  <a:pt x="2203067" y="4984325"/>
                  <a:pt x="2182742" y="4981040"/>
                  <a:pt x="2163397" y="4980012"/>
                </a:cubicBezTo>
                <a:lnTo>
                  <a:pt x="2140581" y="4979685"/>
                </a:lnTo>
                <a:lnTo>
                  <a:pt x="2176609" y="4969082"/>
                </a:lnTo>
                <a:cubicBezTo>
                  <a:pt x="2174221" y="4955743"/>
                  <a:pt x="2160551" y="4958173"/>
                  <a:pt x="2192264" y="4948460"/>
                </a:cubicBezTo>
                <a:cubicBezTo>
                  <a:pt x="2198786" y="4945022"/>
                  <a:pt x="2236469" y="4944555"/>
                  <a:pt x="2243913" y="4941215"/>
                </a:cubicBezTo>
                <a:cubicBezTo>
                  <a:pt x="2241762" y="4940986"/>
                  <a:pt x="2162554" y="4935275"/>
                  <a:pt x="2198235" y="4930825"/>
                </a:cubicBezTo>
                <a:cubicBezTo>
                  <a:pt x="2233915" y="4926374"/>
                  <a:pt x="2444615" y="4919808"/>
                  <a:pt x="2457995" y="4914512"/>
                </a:cubicBezTo>
                <a:cubicBezTo>
                  <a:pt x="2471375" y="4909216"/>
                  <a:pt x="2338342" y="4904204"/>
                  <a:pt x="2278515" y="4899050"/>
                </a:cubicBezTo>
                <a:cubicBezTo>
                  <a:pt x="2285036" y="4895610"/>
                  <a:pt x="2299769" y="4857006"/>
                  <a:pt x="2308844" y="4866236"/>
                </a:cubicBezTo>
                <a:cubicBezTo>
                  <a:pt x="2305210" y="4862750"/>
                  <a:pt x="2292858" y="4860796"/>
                  <a:pt x="2276271" y="4859889"/>
                </a:cubicBezTo>
                <a:lnTo>
                  <a:pt x="2247273" y="4859858"/>
                </a:lnTo>
                <a:lnTo>
                  <a:pt x="2248959" y="4851543"/>
                </a:lnTo>
                <a:cubicBezTo>
                  <a:pt x="2249211" y="4847756"/>
                  <a:pt x="2251391" y="4844158"/>
                  <a:pt x="2262864" y="4841180"/>
                </a:cubicBezTo>
                <a:cubicBezTo>
                  <a:pt x="2285810" y="4835223"/>
                  <a:pt x="2343824" y="4831925"/>
                  <a:pt x="2384303" y="4827298"/>
                </a:cubicBezTo>
                <a:cubicBezTo>
                  <a:pt x="2392905" y="4819259"/>
                  <a:pt x="2443730" y="4826554"/>
                  <a:pt x="2450417" y="4822444"/>
                </a:cubicBezTo>
                <a:cubicBezTo>
                  <a:pt x="2444887" y="4821856"/>
                  <a:pt x="2527555" y="4807872"/>
                  <a:pt x="2574794" y="4808076"/>
                </a:cubicBezTo>
                <a:cubicBezTo>
                  <a:pt x="2598828" y="4806500"/>
                  <a:pt x="2452795" y="4801366"/>
                  <a:pt x="2437180" y="4792238"/>
                </a:cubicBezTo>
                <a:cubicBezTo>
                  <a:pt x="2421564" y="4783110"/>
                  <a:pt x="2520661" y="4761651"/>
                  <a:pt x="2481101" y="4753310"/>
                </a:cubicBezTo>
                <a:cubicBezTo>
                  <a:pt x="2416040" y="4733304"/>
                  <a:pt x="2554884" y="4736528"/>
                  <a:pt x="2546966" y="4722600"/>
                </a:cubicBezTo>
                <a:cubicBezTo>
                  <a:pt x="2547215" y="4721593"/>
                  <a:pt x="2543016" y="4720242"/>
                  <a:pt x="2536475" y="4718834"/>
                </a:cubicBezTo>
                <a:lnTo>
                  <a:pt x="2519246" y="4715954"/>
                </a:lnTo>
                <a:lnTo>
                  <a:pt x="2572985" y="4715852"/>
                </a:lnTo>
                <a:cubicBezTo>
                  <a:pt x="2592710" y="4715510"/>
                  <a:pt x="2609802" y="4714834"/>
                  <a:pt x="2618823" y="4713727"/>
                </a:cubicBezTo>
                <a:cubicBezTo>
                  <a:pt x="2625510" y="4709617"/>
                  <a:pt x="2652926" y="4690471"/>
                  <a:pt x="2606773" y="4689695"/>
                </a:cubicBezTo>
                <a:cubicBezTo>
                  <a:pt x="2548638" y="4687643"/>
                  <a:pt x="2707311" y="4657925"/>
                  <a:pt x="2726318" y="4648718"/>
                </a:cubicBezTo>
                <a:cubicBezTo>
                  <a:pt x="2745323" y="4639510"/>
                  <a:pt x="2725346" y="4639066"/>
                  <a:pt x="2720808" y="4634451"/>
                </a:cubicBezTo>
                <a:cubicBezTo>
                  <a:pt x="2728488" y="4626315"/>
                  <a:pt x="2983325" y="4454343"/>
                  <a:pt x="2988784" y="4459057"/>
                </a:cubicBezTo>
                <a:cubicBezTo>
                  <a:pt x="3208586" y="4412321"/>
                  <a:pt x="2980065" y="4438752"/>
                  <a:pt x="2966600" y="4449733"/>
                </a:cubicBezTo>
                <a:cubicBezTo>
                  <a:pt x="2953135" y="4460714"/>
                  <a:pt x="2850525" y="4423641"/>
                  <a:pt x="2836035" y="4423940"/>
                </a:cubicBezTo>
                <a:cubicBezTo>
                  <a:pt x="2816136" y="4408737"/>
                  <a:pt x="2908556" y="4386017"/>
                  <a:pt x="2910541" y="4377963"/>
                </a:cubicBezTo>
                <a:lnTo>
                  <a:pt x="3194663" y="4216400"/>
                </a:lnTo>
                <a:cubicBezTo>
                  <a:pt x="3182818" y="4204698"/>
                  <a:pt x="3061291" y="4263993"/>
                  <a:pt x="2988731" y="4279733"/>
                </a:cubicBezTo>
                <a:cubicBezTo>
                  <a:pt x="2916171" y="4295474"/>
                  <a:pt x="2835777" y="4300473"/>
                  <a:pt x="2759300" y="4310843"/>
                </a:cubicBezTo>
                <a:cubicBezTo>
                  <a:pt x="2696205" y="4319311"/>
                  <a:pt x="2600498" y="4346732"/>
                  <a:pt x="2610162" y="4330542"/>
                </a:cubicBezTo>
                <a:cubicBezTo>
                  <a:pt x="2616684" y="4327103"/>
                  <a:pt x="2102838" y="4496745"/>
                  <a:pt x="1714365" y="4557765"/>
                </a:cubicBezTo>
                <a:cubicBezTo>
                  <a:pt x="1325893" y="4618784"/>
                  <a:pt x="283866" y="4701271"/>
                  <a:pt x="279328" y="4696656"/>
                </a:cubicBezTo>
                <a:cubicBezTo>
                  <a:pt x="272403" y="4678701"/>
                  <a:pt x="1714954" y="4532345"/>
                  <a:pt x="1683994" y="4515965"/>
                </a:cubicBezTo>
                <a:cubicBezTo>
                  <a:pt x="1678464" y="4515377"/>
                  <a:pt x="-5435" y="4628289"/>
                  <a:pt x="95" y="4628877"/>
                </a:cubicBezTo>
                <a:cubicBezTo>
                  <a:pt x="-14510" y="4619059"/>
                  <a:pt x="1657407" y="4504873"/>
                  <a:pt x="1630985" y="4493109"/>
                </a:cubicBezTo>
                <a:cubicBezTo>
                  <a:pt x="1619004" y="4491834"/>
                  <a:pt x="286422" y="4601036"/>
                  <a:pt x="281883" y="4596421"/>
                </a:cubicBezTo>
                <a:cubicBezTo>
                  <a:pt x="238872" y="4582892"/>
                  <a:pt x="1510837" y="4454846"/>
                  <a:pt x="1457758" y="4436114"/>
                </a:cubicBezTo>
                <a:cubicBezTo>
                  <a:pt x="1638688" y="4404528"/>
                  <a:pt x="160872" y="4575542"/>
                  <a:pt x="15702" y="4509593"/>
                </a:cubicBezTo>
                <a:cubicBezTo>
                  <a:pt x="-11517" y="4497228"/>
                  <a:pt x="11000" y="4484289"/>
                  <a:pt x="66889" y="4471153"/>
                </a:cubicBezTo>
                <a:lnTo>
                  <a:pt x="71551" y="4470228"/>
                </a:lnTo>
                <a:lnTo>
                  <a:pt x="107156" y="4479362"/>
                </a:lnTo>
                <a:cubicBezTo>
                  <a:pt x="298114" y="4502974"/>
                  <a:pt x="974805" y="4385323"/>
                  <a:pt x="1247497" y="4336220"/>
                </a:cubicBezTo>
                <a:lnTo>
                  <a:pt x="1291370" y="4328274"/>
                </a:lnTo>
                <a:lnTo>
                  <a:pt x="1292178" y="4328171"/>
                </a:lnTo>
                <a:cubicBezTo>
                  <a:pt x="1312529" y="4325276"/>
                  <a:pt x="1329316" y="4322526"/>
                  <a:pt x="1341932" y="4319935"/>
                </a:cubicBezTo>
                <a:cubicBezTo>
                  <a:pt x="1379780" y="4312164"/>
                  <a:pt x="1363514" y="4315166"/>
                  <a:pt x="1311183" y="4324686"/>
                </a:cubicBezTo>
                <a:lnTo>
                  <a:pt x="1291370" y="4328274"/>
                </a:lnTo>
                <a:lnTo>
                  <a:pt x="1221036" y="4337280"/>
                </a:lnTo>
                <a:cubicBezTo>
                  <a:pt x="952291" y="4369003"/>
                  <a:pt x="387693" y="4413881"/>
                  <a:pt x="133296" y="4457966"/>
                </a:cubicBezTo>
                <a:lnTo>
                  <a:pt x="71551" y="4470228"/>
                </a:lnTo>
                <a:lnTo>
                  <a:pt x="67789" y="4469262"/>
                </a:lnTo>
                <a:cubicBezTo>
                  <a:pt x="-70813" y="4395036"/>
                  <a:pt x="627252" y="3940766"/>
                  <a:pt x="510324" y="3874576"/>
                </a:cubicBezTo>
                <a:cubicBezTo>
                  <a:pt x="511316" y="3870550"/>
                  <a:pt x="525282" y="3863771"/>
                  <a:pt x="525282" y="3863771"/>
                </a:cubicBezTo>
                <a:cubicBezTo>
                  <a:pt x="522893" y="3850431"/>
                  <a:pt x="505382" y="3848568"/>
                  <a:pt x="509515" y="3831790"/>
                </a:cubicBezTo>
                <a:lnTo>
                  <a:pt x="533550" y="3830213"/>
                </a:lnTo>
                <a:lnTo>
                  <a:pt x="539668" y="3805382"/>
                </a:lnTo>
                <a:cubicBezTo>
                  <a:pt x="541817" y="3796657"/>
                  <a:pt x="561313" y="3790465"/>
                  <a:pt x="562305" y="3786438"/>
                </a:cubicBezTo>
                <a:cubicBezTo>
                  <a:pt x="564455" y="3777714"/>
                  <a:pt x="552473" y="3776439"/>
                  <a:pt x="554457" y="3768386"/>
                </a:cubicBezTo>
                <a:cubicBezTo>
                  <a:pt x="557599" y="3755634"/>
                  <a:pt x="568589" y="3760935"/>
                  <a:pt x="570573" y="3752882"/>
                </a:cubicBezTo>
                <a:cubicBezTo>
                  <a:pt x="567851" y="3714024"/>
                  <a:pt x="529212" y="3705781"/>
                  <a:pt x="544994" y="3664759"/>
                </a:cubicBezTo>
                <a:cubicBezTo>
                  <a:pt x="546978" y="3656705"/>
                  <a:pt x="558038" y="3657881"/>
                  <a:pt x="563568" y="3658470"/>
                </a:cubicBezTo>
                <a:cubicBezTo>
                  <a:pt x="562575" y="3662497"/>
                  <a:pt x="561584" y="3666524"/>
                  <a:pt x="571177" y="3654458"/>
                </a:cubicBezTo>
                <a:cubicBezTo>
                  <a:pt x="570019" y="3659156"/>
                  <a:pt x="1368069" y="3919732"/>
                  <a:pt x="1368069" y="3919732"/>
                </a:cubicBezTo>
                <a:cubicBezTo>
                  <a:pt x="1368658" y="3917341"/>
                  <a:pt x="1341940" y="3904368"/>
                  <a:pt x="1298242" y="3884908"/>
                </a:cubicBezTo>
                <a:lnTo>
                  <a:pt x="1282797" y="3878137"/>
                </a:lnTo>
                <a:lnTo>
                  <a:pt x="1336210" y="3899078"/>
                </a:lnTo>
                <a:cubicBezTo>
                  <a:pt x="1491912" y="3959838"/>
                  <a:pt x="1610952" y="4005280"/>
                  <a:pt x="1615816" y="4004248"/>
                </a:cubicBezTo>
                <a:cubicBezTo>
                  <a:pt x="1638928" y="4002574"/>
                  <a:pt x="808299" y="3643814"/>
                  <a:pt x="652792" y="3561208"/>
                </a:cubicBezTo>
                <a:cubicBezTo>
                  <a:pt x="497285" y="3478601"/>
                  <a:pt x="676253" y="3512049"/>
                  <a:pt x="682776" y="3508610"/>
                </a:cubicBezTo>
                <a:cubicBezTo>
                  <a:pt x="691211" y="3501243"/>
                  <a:pt x="713331" y="3503596"/>
                  <a:pt x="727462" y="3496145"/>
                </a:cubicBezTo>
                <a:cubicBezTo>
                  <a:pt x="733984" y="3492707"/>
                  <a:pt x="736961" y="3480626"/>
                  <a:pt x="743648" y="3476517"/>
                </a:cubicBezTo>
                <a:cubicBezTo>
                  <a:pt x="758605" y="3465711"/>
                  <a:pt x="776187" y="3463448"/>
                  <a:pt x="783867" y="3455312"/>
                </a:cubicBezTo>
                <a:cubicBezTo>
                  <a:pt x="792303" y="3447944"/>
                  <a:pt x="788993" y="3434506"/>
                  <a:pt x="797429" y="3427139"/>
                </a:cubicBezTo>
                <a:cubicBezTo>
                  <a:pt x="806100" y="3414976"/>
                  <a:pt x="823682" y="3412714"/>
                  <a:pt x="824674" y="3408686"/>
                </a:cubicBezTo>
                <a:cubicBezTo>
                  <a:pt x="845915" y="3372377"/>
                  <a:pt x="833530" y="3349709"/>
                  <a:pt x="863682" y="3323301"/>
                </a:cubicBezTo>
                <a:cubicBezTo>
                  <a:pt x="864839" y="3318603"/>
                  <a:pt x="881429" y="3320368"/>
                  <a:pt x="888873" y="3317027"/>
                </a:cubicBezTo>
                <a:cubicBezTo>
                  <a:pt x="896387" y="3309562"/>
                  <a:pt x="893007" y="3300249"/>
                  <a:pt x="899528" y="3296810"/>
                </a:cubicBezTo>
                <a:cubicBezTo>
                  <a:pt x="906051" y="3293372"/>
                  <a:pt x="907447" y="3310738"/>
                  <a:pt x="900925" y="3314177"/>
                </a:cubicBezTo>
                <a:cubicBezTo>
                  <a:pt x="921578" y="3303288"/>
                  <a:pt x="969496" y="3227804"/>
                  <a:pt x="976184" y="3223694"/>
                </a:cubicBezTo>
                <a:cubicBezTo>
                  <a:pt x="982705" y="3220255"/>
                  <a:pt x="1006739" y="3218680"/>
                  <a:pt x="1006739" y="3218680"/>
                </a:cubicBezTo>
                <a:cubicBezTo>
                  <a:pt x="1014253" y="3211214"/>
                  <a:pt x="1011865" y="3197874"/>
                  <a:pt x="1020536" y="3185711"/>
                </a:cubicBezTo>
                <a:cubicBezTo>
                  <a:pt x="1036722" y="3166082"/>
                  <a:pt x="1076870" y="3149002"/>
                  <a:pt x="1095041" y="3121320"/>
                </a:cubicBezTo>
                <a:cubicBezTo>
                  <a:pt x="1097025" y="3113266"/>
                  <a:pt x="1094637" y="3099926"/>
                  <a:pt x="1103143" y="3088434"/>
                </a:cubicBezTo>
                <a:cubicBezTo>
                  <a:pt x="1110418" y="3058904"/>
                  <a:pt x="1137594" y="3044576"/>
                  <a:pt x="1150234" y="3016305"/>
                </a:cubicBezTo>
                <a:cubicBezTo>
                  <a:pt x="1157510" y="2986775"/>
                  <a:pt x="1183528" y="2977146"/>
                  <a:pt x="1206236" y="2954078"/>
                </a:cubicBezTo>
                <a:cubicBezTo>
                  <a:pt x="1241678" y="2906194"/>
                  <a:pt x="1271022" y="2836998"/>
                  <a:pt x="1297864" y="2797153"/>
                </a:cubicBezTo>
                <a:cubicBezTo>
                  <a:pt x="1306300" y="2789785"/>
                  <a:pt x="1318517" y="2786264"/>
                  <a:pt x="1320501" y="2778210"/>
                </a:cubicBezTo>
                <a:cubicBezTo>
                  <a:pt x="1329173" y="2766047"/>
                  <a:pt x="1333307" y="2749268"/>
                  <a:pt x="1336283" y="2737188"/>
                </a:cubicBezTo>
                <a:lnTo>
                  <a:pt x="1339919" y="2734199"/>
                </a:lnTo>
                <a:cubicBezTo>
                  <a:pt x="1350927" y="2723636"/>
                  <a:pt x="1377782" y="2690636"/>
                  <a:pt x="1382620" y="2691151"/>
                </a:cubicBezTo>
                <a:cubicBezTo>
                  <a:pt x="1394602" y="2692425"/>
                  <a:pt x="1352802" y="2743078"/>
                  <a:pt x="1352802" y="2743078"/>
                </a:cubicBezTo>
                <a:cubicBezTo>
                  <a:pt x="1372938" y="2753484"/>
                  <a:pt x="1360316" y="2735612"/>
                  <a:pt x="1374518" y="2724036"/>
                </a:cubicBezTo>
                <a:cubicBezTo>
                  <a:pt x="1402685" y="2705682"/>
                  <a:pt x="1480148" y="2675353"/>
                  <a:pt x="1494114" y="2668574"/>
                </a:cubicBezTo>
                <a:cubicBezTo>
                  <a:pt x="1516162" y="2675052"/>
                  <a:pt x="1556381" y="2653847"/>
                  <a:pt x="1582565" y="2643546"/>
                </a:cubicBezTo>
                <a:cubicBezTo>
                  <a:pt x="1627783" y="2627005"/>
                  <a:pt x="1675765" y="2610759"/>
                  <a:pt x="1723923" y="2596683"/>
                </a:cubicBezTo>
                <a:lnTo>
                  <a:pt x="1755227" y="2589245"/>
                </a:lnTo>
                <a:lnTo>
                  <a:pt x="1755227" y="2574446"/>
                </a:lnTo>
                <a:lnTo>
                  <a:pt x="1683791" y="2590700"/>
                </a:lnTo>
                <a:cubicBezTo>
                  <a:pt x="1542649" y="2620538"/>
                  <a:pt x="1403257" y="2640724"/>
                  <a:pt x="1266876" y="2622758"/>
                </a:cubicBezTo>
                <a:cubicBezTo>
                  <a:pt x="994114" y="2586828"/>
                  <a:pt x="481559" y="2303100"/>
                  <a:pt x="474633" y="2285145"/>
                </a:cubicBezTo>
                <a:cubicBezTo>
                  <a:pt x="465793" y="2271119"/>
                  <a:pt x="431739" y="2294975"/>
                  <a:pt x="408686" y="2257980"/>
                </a:cubicBezTo>
                <a:cubicBezTo>
                  <a:pt x="385632" y="2220984"/>
                  <a:pt x="310884" y="2047380"/>
                  <a:pt x="336314" y="2063171"/>
                </a:cubicBezTo>
                <a:cubicBezTo>
                  <a:pt x="366281" y="2083577"/>
                  <a:pt x="291150" y="2005097"/>
                  <a:pt x="301806" y="1984880"/>
                </a:cubicBezTo>
                <a:cubicBezTo>
                  <a:pt x="302798" y="1980853"/>
                  <a:pt x="310750" y="1956536"/>
                  <a:pt x="314203" y="1947005"/>
                </a:cubicBezTo>
                <a:cubicBezTo>
                  <a:pt x="317656" y="1937474"/>
                  <a:pt x="315009" y="1935157"/>
                  <a:pt x="322522" y="1927692"/>
                </a:cubicBezTo>
                <a:cubicBezTo>
                  <a:pt x="324507" y="1919638"/>
                  <a:pt x="329789" y="1885834"/>
                  <a:pt x="318631" y="1876445"/>
                </a:cubicBezTo>
                <a:cubicBezTo>
                  <a:pt x="307472" y="1867056"/>
                  <a:pt x="256968" y="1888723"/>
                  <a:pt x="255571" y="1871356"/>
                </a:cubicBezTo>
                <a:cubicBezTo>
                  <a:pt x="256728" y="1866658"/>
                  <a:pt x="270065" y="1844961"/>
                  <a:pt x="276397" y="1836581"/>
                </a:cubicBezTo>
                <a:cubicBezTo>
                  <a:pt x="282730" y="1828201"/>
                  <a:pt x="291672" y="1828645"/>
                  <a:pt x="293565" y="1821077"/>
                </a:cubicBezTo>
                <a:cubicBezTo>
                  <a:pt x="295458" y="1813510"/>
                  <a:pt x="268024" y="1802163"/>
                  <a:pt x="287756" y="1791176"/>
                </a:cubicBezTo>
                <a:cubicBezTo>
                  <a:pt x="308409" y="1780287"/>
                  <a:pt x="254505" y="1758502"/>
                  <a:pt x="280689" y="1748201"/>
                </a:cubicBezTo>
                <a:lnTo>
                  <a:pt x="347817" y="1734334"/>
                </a:lnTo>
                <a:cubicBezTo>
                  <a:pt x="351078" y="1732614"/>
                  <a:pt x="339040" y="1728028"/>
                  <a:pt x="325598" y="1723565"/>
                </a:cubicBezTo>
                <a:lnTo>
                  <a:pt x="314914" y="1720150"/>
                </a:lnTo>
                <a:lnTo>
                  <a:pt x="319476" y="1719672"/>
                </a:lnTo>
                <a:cubicBezTo>
                  <a:pt x="321305" y="1717378"/>
                  <a:pt x="321494" y="1711078"/>
                  <a:pt x="320809" y="1704296"/>
                </a:cubicBezTo>
                <a:lnTo>
                  <a:pt x="320185" y="1701386"/>
                </a:lnTo>
                <a:lnTo>
                  <a:pt x="1215093" y="1516958"/>
                </a:lnTo>
                <a:cubicBezTo>
                  <a:pt x="1365517" y="1485333"/>
                  <a:pt x="1355532" y="1484272"/>
                  <a:pt x="1203112" y="1515683"/>
                </a:cubicBezTo>
                <a:cubicBezTo>
                  <a:pt x="1069744" y="1543169"/>
                  <a:pt x="477790" y="1668186"/>
                  <a:pt x="332735" y="1698698"/>
                </a:cubicBezTo>
                <a:lnTo>
                  <a:pt x="320174" y="1701335"/>
                </a:lnTo>
                <a:lnTo>
                  <a:pt x="316893" y="1686020"/>
                </a:lnTo>
                <a:cubicBezTo>
                  <a:pt x="313552" y="1677566"/>
                  <a:pt x="304411" y="1673601"/>
                  <a:pt x="299436" y="1668948"/>
                </a:cubicBezTo>
                <a:cubicBezTo>
                  <a:pt x="294459" y="1664295"/>
                  <a:pt x="278600" y="1665468"/>
                  <a:pt x="287035" y="1658100"/>
                </a:cubicBezTo>
                <a:cubicBezTo>
                  <a:pt x="293557" y="1654662"/>
                  <a:pt x="316235" y="1646769"/>
                  <a:pt x="323679" y="1643428"/>
                </a:cubicBezTo>
                <a:lnTo>
                  <a:pt x="354101" y="1631224"/>
                </a:lnTo>
                <a:cubicBezTo>
                  <a:pt x="355259" y="1626526"/>
                  <a:pt x="382704" y="1621958"/>
                  <a:pt x="383696" y="1617931"/>
                </a:cubicBezTo>
                <a:cubicBezTo>
                  <a:pt x="417797" y="1621558"/>
                  <a:pt x="392467" y="1625928"/>
                  <a:pt x="401138" y="1613765"/>
                </a:cubicBezTo>
                <a:lnTo>
                  <a:pt x="372019" y="1605728"/>
                </a:lnTo>
                <a:cubicBezTo>
                  <a:pt x="374004" y="1597674"/>
                  <a:pt x="1267835" y="1396535"/>
                  <a:pt x="1262438" y="1393890"/>
                </a:cubicBezTo>
                <a:cubicBezTo>
                  <a:pt x="1257042" y="1391245"/>
                  <a:pt x="331957" y="1597995"/>
                  <a:pt x="339637" y="1589858"/>
                </a:cubicBezTo>
                <a:cubicBezTo>
                  <a:pt x="350293" y="1569641"/>
                  <a:pt x="892961" y="1440195"/>
                  <a:pt x="885257" y="1437110"/>
                </a:cubicBezTo>
                <a:cubicBezTo>
                  <a:pt x="878516" y="1434411"/>
                  <a:pt x="421214" y="1541397"/>
                  <a:pt x="315068" y="1566276"/>
                </a:cubicBezTo>
                <a:lnTo>
                  <a:pt x="303793" y="1568919"/>
                </a:lnTo>
                <a:lnTo>
                  <a:pt x="302345" y="1563988"/>
                </a:lnTo>
                <a:cubicBezTo>
                  <a:pt x="304090" y="1533869"/>
                  <a:pt x="331163" y="1563142"/>
                  <a:pt x="324308" y="1541062"/>
                </a:cubicBezTo>
                <a:cubicBezTo>
                  <a:pt x="316694" y="1527339"/>
                  <a:pt x="408632" y="1496505"/>
                  <a:pt x="528320" y="1462488"/>
                </a:cubicBezTo>
                <a:lnTo>
                  <a:pt x="634909" y="1433314"/>
                </a:lnTo>
                <a:lnTo>
                  <a:pt x="679875" y="1422640"/>
                </a:lnTo>
                <a:cubicBezTo>
                  <a:pt x="710740" y="1414828"/>
                  <a:pt x="743938" y="1406053"/>
                  <a:pt x="777130" y="1397092"/>
                </a:cubicBezTo>
                <a:lnTo>
                  <a:pt x="839303" y="1380039"/>
                </a:lnTo>
                <a:lnTo>
                  <a:pt x="898832" y="1364811"/>
                </a:lnTo>
                <a:cubicBezTo>
                  <a:pt x="967757" y="1347172"/>
                  <a:pt x="1017103" y="1334308"/>
                  <a:pt x="1025596" y="1330345"/>
                </a:cubicBezTo>
                <a:cubicBezTo>
                  <a:pt x="1038336" y="1324400"/>
                  <a:pt x="966887" y="1344754"/>
                  <a:pt x="874354" y="1370426"/>
                </a:cubicBezTo>
                <a:lnTo>
                  <a:pt x="839303" y="1380039"/>
                </a:lnTo>
                <a:lnTo>
                  <a:pt x="783421" y="1394334"/>
                </a:lnTo>
                <a:cubicBezTo>
                  <a:pt x="741829" y="1405025"/>
                  <a:pt x="698002" y="1416394"/>
                  <a:pt x="654598" y="1427925"/>
                </a:cubicBezTo>
                <a:lnTo>
                  <a:pt x="634909" y="1433314"/>
                </a:lnTo>
                <a:lnTo>
                  <a:pt x="596610" y="1442406"/>
                </a:lnTo>
                <a:cubicBezTo>
                  <a:pt x="548879" y="1452620"/>
                  <a:pt x="519826" y="1455871"/>
                  <a:pt x="528147" y="1445942"/>
                </a:cubicBezTo>
                <a:cubicBezTo>
                  <a:pt x="589454" y="1418276"/>
                  <a:pt x="542232" y="1430058"/>
                  <a:pt x="561964" y="1419071"/>
                </a:cubicBezTo>
                <a:cubicBezTo>
                  <a:pt x="562956" y="1415044"/>
                  <a:pt x="620875" y="1389258"/>
                  <a:pt x="626405" y="1389847"/>
                </a:cubicBezTo>
                <a:cubicBezTo>
                  <a:pt x="634085" y="1381710"/>
                  <a:pt x="207211" y="1471802"/>
                  <a:pt x="215717" y="1460310"/>
                </a:cubicBezTo>
                <a:cubicBezTo>
                  <a:pt x="216875" y="1455612"/>
                  <a:pt x="256491" y="1423289"/>
                  <a:pt x="262021" y="1423877"/>
                </a:cubicBezTo>
                <a:cubicBezTo>
                  <a:pt x="271070" y="1412098"/>
                  <a:pt x="578178" y="1321991"/>
                  <a:pt x="881467" y="1232511"/>
                </a:cubicBezTo>
                <a:lnTo>
                  <a:pt x="979396" y="1203508"/>
                </a:lnTo>
                <a:lnTo>
                  <a:pt x="986736" y="1201535"/>
                </a:lnTo>
                <a:cubicBezTo>
                  <a:pt x="1126300" y="1163996"/>
                  <a:pt x="1239523" y="1133466"/>
                  <a:pt x="1243172" y="1132691"/>
                </a:cubicBezTo>
                <a:cubicBezTo>
                  <a:pt x="1245679" y="1131150"/>
                  <a:pt x="1275787" y="1119302"/>
                  <a:pt x="1313769" y="1104764"/>
                </a:cubicBezTo>
                <a:lnTo>
                  <a:pt x="1340404" y="1094642"/>
                </a:lnTo>
                <a:lnTo>
                  <a:pt x="1371956" y="1084747"/>
                </a:lnTo>
                <a:cubicBezTo>
                  <a:pt x="1439679" y="1063051"/>
                  <a:pt x="1480332" y="1048383"/>
                  <a:pt x="1477997" y="1044906"/>
                </a:cubicBezTo>
                <a:cubicBezTo>
                  <a:pt x="1478364" y="1029019"/>
                  <a:pt x="1106179" y="1133486"/>
                  <a:pt x="829106" y="1211102"/>
                </a:cubicBezTo>
                <a:lnTo>
                  <a:pt x="765257" y="1228970"/>
                </a:lnTo>
                <a:lnTo>
                  <a:pt x="752672" y="1231567"/>
                </a:lnTo>
                <a:cubicBezTo>
                  <a:pt x="638212" y="1255748"/>
                  <a:pt x="543432" y="1278090"/>
                  <a:pt x="534111" y="1290012"/>
                </a:cubicBezTo>
                <a:cubicBezTo>
                  <a:pt x="531401" y="1293813"/>
                  <a:pt x="622619" y="1268820"/>
                  <a:pt x="749306" y="1233434"/>
                </a:cubicBezTo>
                <a:lnTo>
                  <a:pt x="765257" y="1228970"/>
                </a:lnTo>
                <a:lnTo>
                  <a:pt x="871256" y="1207090"/>
                </a:lnTo>
                <a:lnTo>
                  <a:pt x="951539" y="1190774"/>
                </a:lnTo>
                <a:lnTo>
                  <a:pt x="897228" y="1204679"/>
                </a:lnTo>
                <a:cubicBezTo>
                  <a:pt x="633070" y="1272423"/>
                  <a:pt x="282677" y="1362871"/>
                  <a:pt x="286501" y="1347351"/>
                </a:cubicBezTo>
                <a:cubicBezTo>
                  <a:pt x="287089" y="1321930"/>
                  <a:pt x="1486115" y="939017"/>
                  <a:pt x="1509744" y="916048"/>
                </a:cubicBezTo>
                <a:cubicBezTo>
                  <a:pt x="1510736" y="912021"/>
                  <a:pt x="519714" y="1237012"/>
                  <a:pt x="369475" y="1280949"/>
                </a:cubicBezTo>
                <a:cubicBezTo>
                  <a:pt x="219236" y="1324886"/>
                  <a:pt x="595506" y="1208612"/>
                  <a:pt x="608312" y="1179670"/>
                </a:cubicBezTo>
                <a:cubicBezTo>
                  <a:pt x="613273" y="1159536"/>
                  <a:pt x="767174" y="1111845"/>
                  <a:pt x="775846" y="1099682"/>
                </a:cubicBezTo>
                <a:cubicBezTo>
                  <a:pt x="777830" y="1091628"/>
                  <a:pt x="1027301" y="1016235"/>
                  <a:pt x="1031435" y="999457"/>
                </a:cubicBezTo>
                <a:cubicBezTo>
                  <a:pt x="1030039" y="982090"/>
                  <a:pt x="1225767" y="894402"/>
                  <a:pt x="1283343" y="861779"/>
                </a:cubicBezTo>
                <a:cubicBezTo>
                  <a:pt x="1340920" y="829155"/>
                  <a:pt x="1373752" y="816468"/>
                  <a:pt x="1376894" y="803716"/>
                </a:cubicBezTo>
                <a:cubicBezTo>
                  <a:pt x="1377482" y="778296"/>
                  <a:pt x="1693256" y="551258"/>
                  <a:pt x="1705308" y="548408"/>
                </a:cubicBezTo>
                <a:cubicBezTo>
                  <a:pt x="1712751" y="545067"/>
                  <a:pt x="1680854" y="601594"/>
                  <a:pt x="1711171" y="574514"/>
                </a:cubicBezTo>
                <a:cubicBezTo>
                  <a:pt x="1727357" y="554885"/>
                  <a:pt x="1762635" y="507672"/>
                  <a:pt x="1788817" y="497371"/>
                </a:cubicBezTo>
                <a:cubicBezTo>
                  <a:pt x="1809542" y="482358"/>
                  <a:pt x="1889909" y="444073"/>
                  <a:pt x="1889909" y="444073"/>
                </a:cubicBezTo>
                <a:cubicBezTo>
                  <a:pt x="1936062" y="444850"/>
                  <a:pt x="1875779" y="451523"/>
                  <a:pt x="1871810" y="467631"/>
                </a:cubicBezTo>
                <a:cubicBezTo>
                  <a:pt x="1875119" y="481068"/>
                  <a:pt x="1885776" y="460851"/>
                  <a:pt x="1891306" y="461439"/>
                </a:cubicBezTo>
                <a:cubicBezTo>
                  <a:pt x="1896835" y="462028"/>
                  <a:pt x="1913354" y="467917"/>
                  <a:pt x="1900381" y="470669"/>
                </a:cubicBezTo>
                <a:cubicBezTo>
                  <a:pt x="1925406" y="465067"/>
                  <a:pt x="1940600" y="449465"/>
                  <a:pt x="1961088" y="439247"/>
                </a:cubicBezTo>
                <a:cubicBezTo>
                  <a:pt x="2053673" y="397441"/>
                  <a:pt x="2188866" y="347770"/>
                  <a:pt x="2292750" y="329205"/>
                </a:cubicBezTo>
                <a:cubicBezTo>
                  <a:pt x="2291758" y="333232"/>
                  <a:pt x="2286228" y="332643"/>
                  <a:pt x="2285236" y="336670"/>
                </a:cubicBezTo>
                <a:cubicBezTo>
                  <a:pt x="2500208" y="274135"/>
                  <a:pt x="2748290" y="219254"/>
                  <a:pt x="2967635" y="162004"/>
                </a:cubicBezTo>
                <a:cubicBezTo>
                  <a:pt x="3104223" y="129700"/>
                  <a:pt x="3242892" y="92795"/>
                  <a:pt x="3380473" y="56464"/>
                </a:cubicBezTo>
                <a:cubicBezTo>
                  <a:pt x="3386995" y="53025"/>
                  <a:pt x="3488420" y="25245"/>
                  <a:pt x="3455881" y="38313"/>
                </a:cubicBezTo>
                <a:cubicBezTo>
                  <a:pt x="3430689" y="44587"/>
                  <a:pt x="3391462" y="61765"/>
                  <a:pt x="3377496" y="68544"/>
                </a:cubicBezTo>
                <a:cubicBezTo>
                  <a:pt x="3372958" y="63930"/>
                  <a:pt x="3366437" y="67368"/>
                  <a:pt x="3365279" y="72066"/>
                </a:cubicBezTo>
                <a:cubicBezTo>
                  <a:pt x="3347768" y="70203"/>
                  <a:pt x="3330186" y="72465"/>
                  <a:pt x="3320758" y="83860"/>
                </a:cubicBezTo>
                <a:cubicBezTo>
                  <a:pt x="3309698" y="82683"/>
                  <a:pt x="3296559" y="86107"/>
                  <a:pt x="3289045" y="93572"/>
                </a:cubicBezTo>
                <a:cubicBezTo>
                  <a:pt x="3284507" y="88957"/>
                  <a:pt x="3277985" y="92396"/>
                  <a:pt x="3276993" y="96423"/>
                </a:cubicBezTo>
                <a:cubicBezTo>
                  <a:pt x="3247430" y="97410"/>
                  <a:pt x="3215717" y="107123"/>
                  <a:pt x="3188542" y="121450"/>
                </a:cubicBezTo>
                <a:cubicBezTo>
                  <a:pt x="3177482" y="120274"/>
                  <a:pt x="3164508" y="123026"/>
                  <a:pt x="3157986" y="126465"/>
                </a:cubicBezTo>
                <a:cubicBezTo>
                  <a:pt x="3152456" y="125876"/>
                  <a:pt x="3145934" y="129315"/>
                  <a:pt x="3145934" y="129315"/>
                </a:cubicBezTo>
                <a:cubicBezTo>
                  <a:pt x="3150307" y="134602"/>
                  <a:pt x="3156994" y="130492"/>
                  <a:pt x="3157986" y="126465"/>
                </a:cubicBezTo>
                <a:cubicBezTo>
                  <a:pt x="3169046" y="127641"/>
                  <a:pt x="3182020" y="124889"/>
                  <a:pt x="3188542" y="121450"/>
                </a:cubicBezTo>
                <a:cubicBezTo>
                  <a:pt x="3218105" y="120463"/>
                  <a:pt x="3239750" y="105547"/>
                  <a:pt x="3269479" y="103888"/>
                </a:cubicBezTo>
                <a:cubicBezTo>
                  <a:pt x="3242304" y="118216"/>
                  <a:pt x="3231243" y="117039"/>
                  <a:pt x="3198539" y="130779"/>
                </a:cubicBezTo>
                <a:cubicBezTo>
                  <a:pt x="3173348" y="137052"/>
                  <a:pt x="3078540" y="164847"/>
                  <a:pt x="3159382" y="143832"/>
                </a:cubicBezTo>
                <a:cubicBezTo>
                  <a:pt x="3234625" y="126352"/>
                  <a:pt x="3357765" y="79531"/>
                  <a:pt x="3433481" y="79321"/>
                </a:cubicBezTo>
                <a:lnTo>
                  <a:pt x="3419445" y="90225"/>
                </a:lnTo>
                <a:cubicBezTo>
                  <a:pt x="3424975" y="90813"/>
                  <a:pt x="3499296" y="73235"/>
                  <a:pt x="3512269" y="70483"/>
                </a:cubicBezTo>
                <a:cubicBezTo>
                  <a:pt x="3543982" y="60770"/>
                  <a:pt x="3575695" y="51058"/>
                  <a:pt x="3600720" y="45455"/>
                </a:cubicBezTo>
                <a:cubicBezTo>
                  <a:pt x="3657530" y="26015"/>
                  <a:pt x="3745981" y="987"/>
                  <a:pt x="37755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A9CDF59-C95C-4907-BF22-75738EA69135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7" t="413" r="6777" b="-413"/>
          <a:stretch/>
        </p:blipFill>
        <p:spPr>
          <a:xfrm>
            <a:off x="687387" y="731838"/>
            <a:ext cx="5092701" cy="5440362"/>
          </a:xfrm>
        </p:spPr>
      </p:pic>
      <p:grpSp>
        <p:nvGrpSpPr>
          <p:cNvPr id="4" name="Group 3"/>
          <p:cNvGrpSpPr/>
          <p:nvPr/>
        </p:nvGrpSpPr>
        <p:grpSpPr>
          <a:xfrm>
            <a:off x="11580453" y="-2"/>
            <a:ext cx="11431" cy="1195442"/>
            <a:chOff x="616453" y="-2"/>
            <a:chExt cx="11431" cy="1195442"/>
          </a:xfrm>
        </p:grpSpPr>
        <p:sp>
          <p:nvSpPr>
            <p:cNvPr id="5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57159" y="1687576"/>
            <a:ext cx="421900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Brush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Stroke Image </a:t>
            </a:r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Left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52732" y="4500919"/>
            <a:ext cx="2997957" cy="11431"/>
            <a:chOff x="1313580" y="4500919"/>
            <a:chExt cx="2997957" cy="11431"/>
          </a:xfrm>
        </p:grpSpPr>
        <p:sp>
          <p:nvSpPr>
            <p:cNvPr id="10" name="Shape 1036"/>
            <p:cNvSpPr/>
            <p:nvPr/>
          </p:nvSpPr>
          <p:spPr>
            <a:xfrm>
              <a:off x="1313580" y="450091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Shape 1037"/>
            <p:cNvSpPr/>
            <p:nvPr/>
          </p:nvSpPr>
          <p:spPr>
            <a:xfrm>
              <a:off x="1313580" y="4512350"/>
              <a:ext cx="299795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757159" y="4705636"/>
            <a:ext cx="3840887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YOLO heirloom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keytar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waistcoat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kickstarter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300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-4533900" y="-1695480"/>
            <a:ext cx="16399629" cy="8553480"/>
          </a:xfrm>
          <a:custGeom>
            <a:avLst/>
            <a:gdLst>
              <a:gd name="connsiteX0" fmla="*/ 2150614 w 16399629"/>
              <a:gd name="connsiteY0" fmla="*/ 8451093 h 8553480"/>
              <a:gd name="connsiteX1" fmla="*/ 2162943 w 16399629"/>
              <a:gd name="connsiteY1" fmla="*/ 8455901 h 8553480"/>
              <a:gd name="connsiteX2" fmla="*/ 2146697 w 16399629"/>
              <a:gd name="connsiteY2" fmla="*/ 8469391 h 8553480"/>
              <a:gd name="connsiteX3" fmla="*/ 2150614 w 16399629"/>
              <a:gd name="connsiteY3" fmla="*/ 8451093 h 8553480"/>
              <a:gd name="connsiteX4" fmla="*/ 2177037 w 16399629"/>
              <a:gd name="connsiteY4" fmla="*/ 8422864 h 8553480"/>
              <a:gd name="connsiteX5" fmla="*/ 2185885 w 16399629"/>
              <a:gd name="connsiteY5" fmla="*/ 8436593 h 8553480"/>
              <a:gd name="connsiteX6" fmla="*/ 2173991 w 16399629"/>
              <a:gd name="connsiteY6" fmla="*/ 8442273 h 8553480"/>
              <a:gd name="connsiteX7" fmla="*/ 2166956 w 16399629"/>
              <a:gd name="connsiteY7" fmla="*/ 8442344 h 8553480"/>
              <a:gd name="connsiteX8" fmla="*/ 2162536 w 16399629"/>
              <a:gd name="connsiteY8" fmla="*/ 8438401 h 8553480"/>
              <a:gd name="connsiteX9" fmla="*/ 2164809 w 16399629"/>
              <a:gd name="connsiteY9" fmla="*/ 8443726 h 8553480"/>
              <a:gd name="connsiteX10" fmla="*/ 2164308 w 16399629"/>
              <a:gd name="connsiteY10" fmla="*/ 8454570 h 8553480"/>
              <a:gd name="connsiteX11" fmla="*/ 2156633 w 16399629"/>
              <a:gd name="connsiteY11" fmla="*/ 8444071 h 8553480"/>
              <a:gd name="connsiteX12" fmla="*/ 2160767 w 16399629"/>
              <a:gd name="connsiteY12" fmla="*/ 8434262 h 8553480"/>
              <a:gd name="connsiteX13" fmla="*/ 2161092 w 16399629"/>
              <a:gd name="connsiteY13" fmla="*/ 8435022 h 8553480"/>
              <a:gd name="connsiteX14" fmla="*/ 2165699 w 16399629"/>
              <a:gd name="connsiteY14" fmla="*/ 8429940 h 8553480"/>
              <a:gd name="connsiteX15" fmla="*/ 2177037 w 16399629"/>
              <a:gd name="connsiteY15" fmla="*/ 8422864 h 8553480"/>
              <a:gd name="connsiteX16" fmla="*/ 3191443 w 16399629"/>
              <a:gd name="connsiteY16" fmla="*/ 8398950 h 8553480"/>
              <a:gd name="connsiteX17" fmla="*/ 3203592 w 16399629"/>
              <a:gd name="connsiteY17" fmla="*/ 8416644 h 8553480"/>
              <a:gd name="connsiteX18" fmla="*/ 3191443 w 16399629"/>
              <a:gd name="connsiteY18" fmla="*/ 8398950 h 8553480"/>
              <a:gd name="connsiteX19" fmla="*/ 3506133 w 16399629"/>
              <a:gd name="connsiteY19" fmla="*/ 8361469 h 8553480"/>
              <a:gd name="connsiteX20" fmla="*/ 3520212 w 16399629"/>
              <a:gd name="connsiteY20" fmla="*/ 8380869 h 8553480"/>
              <a:gd name="connsiteX21" fmla="*/ 3503741 w 16399629"/>
              <a:gd name="connsiteY21" fmla="*/ 8387756 h 8553480"/>
              <a:gd name="connsiteX22" fmla="*/ 3489897 w 16399629"/>
              <a:gd name="connsiteY22" fmla="*/ 8368554 h 8553480"/>
              <a:gd name="connsiteX23" fmla="*/ 3506133 w 16399629"/>
              <a:gd name="connsiteY23" fmla="*/ 8361469 h 8553480"/>
              <a:gd name="connsiteX24" fmla="*/ 3095137 w 16399629"/>
              <a:gd name="connsiteY24" fmla="*/ 8337771 h 8553480"/>
              <a:gd name="connsiteX25" fmla="*/ 3157256 w 16399629"/>
              <a:gd name="connsiteY25" fmla="*/ 8356628 h 8553480"/>
              <a:gd name="connsiteX26" fmla="*/ 3120008 w 16399629"/>
              <a:gd name="connsiteY26" fmla="*/ 8367944 h 8553480"/>
              <a:gd name="connsiteX27" fmla="*/ 3100126 w 16399629"/>
              <a:gd name="connsiteY27" fmla="*/ 8403881 h 8553480"/>
              <a:gd name="connsiteX28" fmla="*/ 3090067 w 16399629"/>
              <a:gd name="connsiteY28" fmla="*/ 8364938 h 8553480"/>
              <a:gd name="connsiteX29" fmla="*/ 3062648 w 16399629"/>
              <a:gd name="connsiteY29" fmla="*/ 8373268 h 8553480"/>
              <a:gd name="connsiteX30" fmla="*/ 3070114 w 16399629"/>
              <a:gd name="connsiteY30" fmla="*/ 8341103 h 8553480"/>
              <a:gd name="connsiteX31" fmla="*/ 3095137 w 16399629"/>
              <a:gd name="connsiteY31" fmla="*/ 8337771 h 8553480"/>
              <a:gd name="connsiteX32" fmla="*/ 2511115 w 16399629"/>
              <a:gd name="connsiteY32" fmla="*/ 8337271 h 8553480"/>
              <a:gd name="connsiteX33" fmla="*/ 2551251 w 16399629"/>
              <a:gd name="connsiteY33" fmla="*/ 8337476 h 8553480"/>
              <a:gd name="connsiteX34" fmla="*/ 2532139 w 16399629"/>
              <a:gd name="connsiteY34" fmla="*/ 8357230 h 8553480"/>
              <a:gd name="connsiteX35" fmla="*/ 2511115 w 16399629"/>
              <a:gd name="connsiteY35" fmla="*/ 8337271 h 8553480"/>
              <a:gd name="connsiteX36" fmla="*/ 2359658 w 16399629"/>
              <a:gd name="connsiteY36" fmla="*/ 8332816 h 8553480"/>
              <a:gd name="connsiteX37" fmla="*/ 2448282 w 16399629"/>
              <a:gd name="connsiteY37" fmla="*/ 8336727 h 8553480"/>
              <a:gd name="connsiteX38" fmla="*/ 2359658 w 16399629"/>
              <a:gd name="connsiteY38" fmla="*/ 8332816 h 8553480"/>
              <a:gd name="connsiteX39" fmla="*/ 3683778 w 16399629"/>
              <a:gd name="connsiteY39" fmla="*/ 8331404 h 8553480"/>
              <a:gd name="connsiteX40" fmla="*/ 3686282 w 16399629"/>
              <a:gd name="connsiteY40" fmla="*/ 8345768 h 8553480"/>
              <a:gd name="connsiteX41" fmla="*/ 3651901 w 16399629"/>
              <a:gd name="connsiteY41" fmla="*/ 8356213 h 8553480"/>
              <a:gd name="connsiteX42" fmla="*/ 3630022 w 16399629"/>
              <a:gd name="connsiteY42" fmla="*/ 8362860 h 8553480"/>
              <a:gd name="connsiteX43" fmla="*/ 3627518 w 16399629"/>
              <a:gd name="connsiteY43" fmla="*/ 8348495 h 8553480"/>
              <a:gd name="connsiteX44" fmla="*/ 3661899 w 16399629"/>
              <a:gd name="connsiteY44" fmla="*/ 8338051 h 8553480"/>
              <a:gd name="connsiteX45" fmla="*/ 3683778 w 16399629"/>
              <a:gd name="connsiteY45" fmla="*/ 8331404 h 8553480"/>
              <a:gd name="connsiteX46" fmla="*/ 2577699 w 16399629"/>
              <a:gd name="connsiteY46" fmla="*/ 8331049 h 8553480"/>
              <a:gd name="connsiteX47" fmla="*/ 2601304 w 16399629"/>
              <a:gd name="connsiteY47" fmla="*/ 8350225 h 8553480"/>
              <a:gd name="connsiteX48" fmla="*/ 2554331 w 16399629"/>
              <a:gd name="connsiteY48" fmla="*/ 8352097 h 8553480"/>
              <a:gd name="connsiteX49" fmla="*/ 2577699 w 16399629"/>
              <a:gd name="connsiteY49" fmla="*/ 8331049 h 8553480"/>
              <a:gd name="connsiteX50" fmla="*/ 2487128 w 16399629"/>
              <a:gd name="connsiteY50" fmla="*/ 8322981 h 8553480"/>
              <a:gd name="connsiteX51" fmla="*/ 2496648 w 16399629"/>
              <a:gd name="connsiteY51" fmla="*/ 8339788 h 8553480"/>
              <a:gd name="connsiteX52" fmla="*/ 2475779 w 16399629"/>
              <a:gd name="connsiteY52" fmla="*/ 8346671 h 8553480"/>
              <a:gd name="connsiteX53" fmla="*/ 2457949 w 16399629"/>
              <a:gd name="connsiteY53" fmla="*/ 8342850 h 8553480"/>
              <a:gd name="connsiteX54" fmla="*/ 2487128 w 16399629"/>
              <a:gd name="connsiteY54" fmla="*/ 8322981 h 8553480"/>
              <a:gd name="connsiteX55" fmla="*/ 2852266 w 16399629"/>
              <a:gd name="connsiteY55" fmla="*/ 8318893 h 8553480"/>
              <a:gd name="connsiteX56" fmla="*/ 2873360 w 16399629"/>
              <a:gd name="connsiteY56" fmla="*/ 8333192 h 8553480"/>
              <a:gd name="connsiteX57" fmla="*/ 2879744 w 16399629"/>
              <a:gd name="connsiteY57" fmla="*/ 8369811 h 8553480"/>
              <a:gd name="connsiteX58" fmla="*/ 2831278 w 16399629"/>
              <a:gd name="connsiteY58" fmla="*/ 8363114 h 8553480"/>
              <a:gd name="connsiteX59" fmla="*/ 2852266 w 16399629"/>
              <a:gd name="connsiteY59" fmla="*/ 8318893 h 8553480"/>
              <a:gd name="connsiteX60" fmla="*/ 3038673 w 16399629"/>
              <a:gd name="connsiteY60" fmla="*/ 8317147 h 8553480"/>
              <a:gd name="connsiteX61" fmla="*/ 3048744 w 16399629"/>
              <a:gd name="connsiteY61" fmla="*/ 8356353 h 8553480"/>
              <a:gd name="connsiteX62" fmla="*/ 2889315 w 16399629"/>
              <a:gd name="connsiteY62" fmla="*/ 8366749 h 8553480"/>
              <a:gd name="connsiteX63" fmla="*/ 2944200 w 16399629"/>
              <a:gd name="connsiteY63" fmla="*/ 8328942 h 8553480"/>
              <a:gd name="connsiteX64" fmla="*/ 3014090 w 16399629"/>
              <a:gd name="connsiteY64" fmla="*/ 8324615 h 8553480"/>
              <a:gd name="connsiteX65" fmla="*/ 3038673 w 16399629"/>
              <a:gd name="connsiteY65" fmla="*/ 8317147 h 8553480"/>
              <a:gd name="connsiteX66" fmla="*/ 2715026 w 16399629"/>
              <a:gd name="connsiteY66" fmla="*/ 8316660 h 8553480"/>
              <a:gd name="connsiteX67" fmla="*/ 2804970 w 16399629"/>
              <a:gd name="connsiteY67" fmla="*/ 8352449 h 8553480"/>
              <a:gd name="connsiteX68" fmla="*/ 2761545 w 16399629"/>
              <a:gd name="connsiteY68" fmla="*/ 8368977 h 8553480"/>
              <a:gd name="connsiteX69" fmla="*/ 2621558 w 16399629"/>
              <a:gd name="connsiteY69" fmla="*/ 8353565 h 8553480"/>
              <a:gd name="connsiteX70" fmla="*/ 2715026 w 16399629"/>
              <a:gd name="connsiteY70" fmla="*/ 8316660 h 8553480"/>
              <a:gd name="connsiteX71" fmla="*/ 2335449 w 16399629"/>
              <a:gd name="connsiteY71" fmla="*/ 8306817 h 8553480"/>
              <a:gd name="connsiteX72" fmla="*/ 2323814 w 16399629"/>
              <a:gd name="connsiteY72" fmla="*/ 8332901 h 8553480"/>
              <a:gd name="connsiteX73" fmla="*/ 2335449 w 16399629"/>
              <a:gd name="connsiteY73" fmla="*/ 8306817 h 8553480"/>
              <a:gd name="connsiteX74" fmla="*/ 2134155 w 16399629"/>
              <a:gd name="connsiteY74" fmla="*/ 8290781 h 8553480"/>
              <a:gd name="connsiteX75" fmla="*/ 2119883 w 16399629"/>
              <a:gd name="connsiteY75" fmla="*/ 8315594 h 8553480"/>
              <a:gd name="connsiteX76" fmla="*/ 2134155 w 16399629"/>
              <a:gd name="connsiteY76" fmla="*/ 8290781 h 8553480"/>
              <a:gd name="connsiteX77" fmla="*/ 2093747 w 16399629"/>
              <a:gd name="connsiteY77" fmla="*/ 8278471 h 8553480"/>
              <a:gd name="connsiteX78" fmla="*/ 2085096 w 16399629"/>
              <a:gd name="connsiteY78" fmla="*/ 8303931 h 8553480"/>
              <a:gd name="connsiteX79" fmla="*/ 2079802 w 16399629"/>
              <a:gd name="connsiteY79" fmla="*/ 8305257 h 8553480"/>
              <a:gd name="connsiteX80" fmla="*/ 2093747 w 16399629"/>
              <a:gd name="connsiteY80" fmla="*/ 8278471 h 8553480"/>
              <a:gd name="connsiteX81" fmla="*/ 4001590 w 16399629"/>
              <a:gd name="connsiteY81" fmla="*/ 8275183 h 8553480"/>
              <a:gd name="connsiteX82" fmla="*/ 3999287 w 16399629"/>
              <a:gd name="connsiteY82" fmla="*/ 8279289 h 8553480"/>
              <a:gd name="connsiteX83" fmla="*/ 4000345 w 16399629"/>
              <a:gd name="connsiteY83" fmla="*/ 8279286 h 8553480"/>
              <a:gd name="connsiteX84" fmla="*/ 4001807 w 16399629"/>
              <a:gd name="connsiteY84" fmla="*/ 8275620 h 8553480"/>
              <a:gd name="connsiteX85" fmla="*/ 2194345 w 16399629"/>
              <a:gd name="connsiteY85" fmla="*/ 8269359 h 8553480"/>
              <a:gd name="connsiteX86" fmla="*/ 2200648 w 16399629"/>
              <a:gd name="connsiteY86" fmla="*/ 8305513 h 8553480"/>
              <a:gd name="connsiteX87" fmla="*/ 2239325 w 16399629"/>
              <a:gd name="connsiteY87" fmla="*/ 8285303 h 8553480"/>
              <a:gd name="connsiteX88" fmla="*/ 2267489 w 16399629"/>
              <a:gd name="connsiteY88" fmla="*/ 8314814 h 8553480"/>
              <a:gd name="connsiteX89" fmla="*/ 2161773 w 16399629"/>
              <a:gd name="connsiteY89" fmla="*/ 8308863 h 8553480"/>
              <a:gd name="connsiteX90" fmla="*/ 2194345 w 16399629"/>
              <a:gd name="connsiteY90" fmla="*/ 8269359 h 8553480"/>
              <a:gd name="connsiteX91" fmla="*/ 1435568 w 16399629"/>
              <a:gd name="connsiteY91" fmla="*/ 8256673 h 8553480"/>
              <a:gd name="connsiteX92" fmla="*/ 1481151 w 16399629"/>
              <a:gd name="connsiteY92" fmla="*/ 8271148 h 8553480"/>
              <a:gd name="connsiteX93" fmla="*/ 1563276 w 16399629"/>
              <a:gd name="connsiteY93" fmla="*/ 8296905 h 8553480"/>
              <a:gd name="connsiteX94" fmla="*/ 1746324 w 16399629"/>
              <a:gd name="connsiteY94" fmla="*/ 8344138 h 8553480"/>
              <a:gd name="connsiteX95" fmla="*/ 2110316 w 16399629"/>
              <a:gd name="connsiteY95" fmla="*/ 8442099 h 8553480"/>
              <a:gd name="connsiteX96" fmla="*/ 2077820 w 16399629"/>
              <a:gd name="connsiteY96" fmla="*/ 8470184 h 8553480"/>
              <a:gd name="connsiteX97" fmla="*/ 2040390 w 16399629"/>
              <a:gd name="connsiteY97" fmla="*/ 8467628 h 8553480"/>
              <a:gd name="connsiteX98" fmla="*/ 2003779 w 16399629"/>
              <a:gd name="connsiteY98" fmla="*/ 8444470 h 8553480"/>
              <a:gd name="connsiteX99" fmla="*/ 1957038 w 16399629"/>
              <a:gd name="connsiteY99" fmla="*/ 8437958 h 8553480"/>
              <a:gd name="connsiteX100" fmla="*/ 1778503 w 16399629"/>
              <a:gd name="connsiteY100" fmla="*/ 8397924 h 8553480"/>
              <a:gd name="connsiteX101" fmla="*/ 1594863 w 16399629"/>
              <a:gd name="connsiteY101" fmla="*/ 8347300 h 8553480"/>
              <a:gd name="connsiteX102" fmla="*/ 1502749 w 16399629"/>
              <a:gd name="connsiteY102" fmla="*/ 8320292 h 8553480"/>
              <a:gd name="connsiteX103" fmla="*/ 1454471 w 16399629"/>
              <a:gd name="connsiteY103" fmla="*/ 8304963 h 8553480"/>
              <a:gd name="connsiteX104" fmla="*/ 1430689 w 16399629"/>
              <a:gd name="connsiteY104" fmla="*/ 8299333 h 8553480"/>
              <a:gd name="connsiteX105" fmla="*/ 1425722 w 16399629"/>
              <a:gd name="connsiteY105" fmla="*/ 8270846 h 8553480"/>
              <a:gd name="connsiteX106" fmla="*/ 1435568 w 16399629"/>
              <a:gd name="connsiteY106" fmla="*/ 8256673 h 8553480"/>
              <a:gd name="connsiteX107" fmla="*/ 2166841 w 16399629"/>
              <a:gd name="connsiteY107" fmla="*/ 8255626 h 8553480"/>
              <a:gd name="connsiteX108" fmla="*/ 2176673 w 16399629"/>
              <a:gd name="connsiteY108" fmla="*/ 8274023 h 8553480"/>
              <a:gd name="connsiteX109" fmla="*/ 2166841 w 16399629"/>
              <a:gd name="connsiteY109" fmla="*/ 8255626 h 8553480"/>
              <a:gd name="connsiteX110" fmla="*/ 2450711 w 16399629"/>
              <a:gd name="connsiteY110" fmla="*/ 8251468 h 8553480"/>
              <a:gd name="connsiteX111" fmla="*/ 2460541 w 16399629"/>
              <a:gd name="connsiteY111" fmla="*/ 8269866 h 8553480"/>
              <a:gd name="connsiteX112" fmla="*/ 2450711 w 16399629"/>
              <a:gd name="connsiteY112" fmla="*/ 8251468 h 8553480"/>
              <a:gd name="connsiteX113" fmla="*/ 1934901 w 16399629"/>
              <a:gd name="connsiteY113" fmla="*/ 8245277 h 8553480"/>
              <a:gd name="connsiteX114" fmla="*/ 1920882 w 16399629"/>
              <a:gd name="connsiteY114" fmla="*/ 8271562 h 8553480"/>
              <a:gd name="connsiteX115" fmla="*/ 1934901 w 16399629"/>
              <a:gd name="connsiteY115" fmla="*/ 8245277 h 8553480"/>
              <a:gd name="connsiteX116" fmla="*/ 2313066 w 16399629"/>
              <a:gd name="connsiteY116" fmla="*/ 8233299 h 8553480"/>
              <a:gd name="connsiteX117" fmla="*/ 2310317 w 16399629"/>
              <a:gd name="connsiteY117" fmla="*/ 8255521 h 8553480"/>
              <a:gd name="connsiteX118" fmla="*/ 2313066 w 16399629"/>
              <a:gd name="connsiteY118" fmla="*/ 8233299 h 8553480"/>
              <a:gd name="connsiteX119" fmla="*/ 1370682 w 16399629"/>
              <a:gd name="connsiteY119" fmla="*/ 8230813 h 8553480"/>
              <a:gd name="connsiteX120" fmla="*/ 1405087 w 16399629"/>
              <a:gd name="connsiteY120" fmla="*/ 8265347 h 8553480"/>
              <a:gd name="connsiteX121" fmla="*/ 1337265 w 16399629"/>
              <a:gd name="connsiteY121" fmla="*/ 8243611 h 8553480"/>
              <a:gd name="connsiteX122" fmla="*/ 1370682 w 16399629"/>
              <a:gd name="connsiteY122" fmla="*/ 8230813 h 8553480"/>
              <a:gd name="connsiteX123" fmla="*/ 2000230 w 16399629"/>
              <a:gd name="connsiteY123" fmla="*/ 8228228 h 8553480"/>
              <a:gd name="connsiteX124" fmla="*/ 2007648 w 16399629"/>
              <a:gd name="connsiteY124" fmla="*/ 8232885 h 8553480"/>
              <a:gd name="connsiteX125" fmla="*/ 2010828 w 16399629"/>
              <a:gd name="connsiteY125" fmla="*/ 8243317 h 8553480"/>
              <a:gd name="connsiteX126" fmla="*/ 2030586 w 16399629"/>
              <a:gd name="connsiteY126" fmla="*/ 8240661 h 8553480"/>
              <a:gd name="connsiteX127" fmla="*/ 2098569 w 16399629"/>
              <a:gd name="connsiteY127" fmla="*/ 8251274 h 8553480"/>
              <a:gd name="connsiteX128" fmla="*/ 2039287 w 16399629"/>
              <a:gd name="connsiteY128" fmla="*/ 8297178 h 8553480"/>
              <a:gd name="connsiteX129" fmla="*/ 2025834 w 16399629"/>
              <a:gd name="connsiteY129" fmla="*/ 8282091 h 8553480"/>
              <a:gd name="connsiteX130" fmla="*/ 2040380 w 16399629"/>
              <a:gd name="connsiteY130" fmla="*/ 8255873 h 8553480"/>
              <a:gd name="connsiteX131" fmla="*/ 2014957 w 16399629"/>
              <a:gd name="connsiteY131" fmla="*/ 8258079 h 8553480"/>
              <a:gd name="connsiteX132" fmla="*/ 2010005 w 16399629"/>
              <a:gd name="connsiteY132" fmla="*/ 8245384 h 8553480"/>
              <a:gd name="connsiteX133" fmla="*/ 2001010 w 16399629"/>
              <a:gd name="connsiteY133" fmla="*/ 8245908 h 8553480"/>
              <a:gd name="connsiteX134" fmla="*/ 1992657 w 16399629"/>
              <a:gd name="connsiteY134" fmla="*/ 8230528 h 8553480"/>
              <a:gd name="connsiteX135" fmla="*/ 2000230 w 16399629"/>
              <a:gd name="connsiteY135" fmla="*/ 8228228 h 8553480"/>
              <a:gd name="connsiteX136" fmla="*/ 1816879 w 16399629"/>
              <a:gd name="connsiteY136" fmla="*/ 8203898 h 8553480"/>
              <a:gd name="connsiteX137" fmla="*/ 1825230 w 16399629"/>
              <a:gd name="connsiteY137" fmla="*/ 8219791 h 8553480"/>
              <a:gd name="connsiteX138" fmla="*/ 1807827 w 16399629"/>
              <a:gd name="connsiteY138" fmla="*/ 8212791 h 8553480"/>
              <a:gd name="connsiteX139" fmla="*/ 1816879 w 16399629"/>
              <a:gd name="connsiteY139" fmla="*/ 8203898 h 8553480"/>
              <a:gd name="connsiteX140" fmla="*/ 4106704 w 16399629"/>
              <a:gd name="connsiteY140" fmla="*/ 8202919 h 8553480"/>
              <a:gd name="connsiteX141" fmla="*/ 4117816 w 16399629"/>
              <a:gd name="connsiteY141" fmla="*/ 8214668 h 8553480"/>
              <a:gd name="connsiteX142" fmla="*/ 4106704 w 16399629"/>
              <a:gd name="connsiteY142" fmla="*/ 8202919 h 8553480"/>
              <a:gd name="connsiteX143" fmla="*/ 1289507 w 16399629"/>
              <a:gd name="connsiteY143" fmla="*/ 8200129 h 8553480"/>
              <a:gd name="connsiteX144" fmla="*/ 1324224 w 16399629"/>
              <a:gd name="connsiteY144" fmla="*/ 8226777 h 8553480"/>
              <a:gd name="connsiteX145" fmla="*/ 1286145 w 16399629"/>
              <a:gd name="connsiteY145" fmla="*/ 8238345 h 8553480"/>
              <a:gd name="connsiteX146" fmla="*/ 1289507 w 16399629"/>
              <a:gd name="connsiteY146" fmla="*/ 8200129 h 8553480"/>
              <a:gd name="connsiteX147" fmla="*/ 3394522 w 16399629"/>
              <a:gd name="connsiteY147" fmla="*/ 8192038 h 8553480"/>
              <a:gd name="connsiteX148" fmla="*/ 3406670 w 16399629"/>
              <a:gd name="connsiteY148" fmla="*/ 8209731 h 8553480"/>
              <a:gd name="connsiteX149" fmla="*/ 3394522 w 16399629"/>
              <a:gd name="connsiteY149" fmla="*/ 8192038 h 8553480"/>
              <a:gd name="connsiteX150" fmla="*/ 1743256 w 16399629"/>
              <a:gd name="connsiteY150" fmla="*/ 8185412 h 8553480"/>
              <a:gd name="connsiteX151" fmla="*/ 1804395 w 16399629"/>
              <a:gd name="connsiteY151" fmla="*/ 8196303 h 8553480"/>
              <a:gd name="connsiteX152" fmla="*/ 1793380 w 16399629"/>
              <a:gd name="connsiteY152" fmla="*/ 8212770 h 8553480"/>
              <a:gd name="connsiteX153" fmla="*/ 1746044 w 16399629"/>
              <a:gd name="connsiteY153" fmla="*/ 8201403 h 8553480"/>
              <a:gd name="connsiteX154" fmla="*/ 1743256 w 16399629"/>
              <a:gd name="connsiteY154" fmla="*/ 8185412 h 8553480"/>
              <a:gd name="connsiteX155" fmla="*/ 3370468 w 16399629"/>
              <a:gd name="connsiteY155" fmla="*/ 8180414 h 8553480"/>
              <a:gd name="connsiteX156" fmla="*/ 3346243 w 16399629"/>
              <a:gd name="connsiteY156" fmla="*/ 8217118 h 8553480"/>
              <a:gd name="connsiteX157" fmla="*/ 3316464 w 16399629"/>
              <a:gd name="connsiteY157" fmla="*/ 8196821 h 8553480"/>
              <a:gd name="connsiteX158" fmla="*/ 3370468 w 16399629"/>
              <a:gd name="connsiteY158" fmla="*/ 8180414 h 8553480"/>
              <a:gd name="connsiteX159" fmla="*/ 1175354 w 16399629"/>
              <a:gd name="connsiteY159" fmla="*/ 8168489 h 8553480"/>
              <a:gd name="connsiteX160" fmla="*/ 1171046 w 16399629"/>
              <a:gd name="connsiteY160" fmla="*/ 8181761 h 8553480"/>
              <a:gd name="connsiteX161" fmla="*/ 1175354 w 16399629"/>
              <a:gd name="connsiteY161" fmla="*/ 8168489 h 8553480"/>
              <a:gd name="connsiteX162" fmla="*/ 2741384 w 16399629"/>
              <a:gd name="connsiteY162" fmla="*/ 8163162 h 8553480"/>
              <a:gd name="connsiteX163" fmla="*/ 2753532 w 16399629"/>
              <a:gd name="connsiteY163" fmla="*/ 8180856 h 8553480"/>
              <a:gd name="connsiteX164" fmla="*/ 2741384 w 16399629"/>
              <a:gd name="connsiteY164" fmla="*/ 8163162 h 8553480"/>
              <a:gd name="connsiteX165" fmla="*/ 1672301 w 16399629"/>
              <a:gd name="connsiteY165" fmla="*/ 8162782 h 8553480"/>
              <a:gd name="connsiteX166" fmla="*/ 1684449 w 16399629"/>
              <a:gd name="connsiteY166" fmla="*/ 8180477 h 8553480"/>
              <a:gd name="connsiteX167" fmla="*/ 1672301 w 16399629"/>
              <a:gd name="connsiteY167" fmla="*/ 8162782 h 8553480"/>
              <a:gd name="connsiteX168" fmla="*/ 3150148 w 16399629"/>
              <a:gd name="connsiteY168" fmla="*/ 8162097 h 8553480"/>
              <a:gd name="connsiteX169" fmla="*/ 3162296 w 16399629"/>
              <a:gd name="connsiteY169" fmla="*/ 8179793 h 8553480"/>
              <a:gd name="connsiteX170" fmla="*/ 3150148 w 16399629"/>
              <a:gd name="connsiteY170" fmla="*/ 8162097 h 8553480"/>
              <a:gd name="connsiteX171" fmla="*/ 3034387 w 16399629"/>
              <a:gd name="connsiteY171" fmla="*/ 8159427 h 8553480"/>
              <a:gd name="connsiteX172" fmla="*/ 3028790 w 16399629"/>
              <a:gd name="connsiteY172" fmla="*/ 8179310 h 8553480"/>
              <a:gd name="connsiteX173" fmla="*/ 3034387 w 16399629"/>
              <a:gd name="connsiteY173" fmla="*/ 8159427 h 8553480"/>
              <a:gd name="connsiteX174" fmla="*/ 3577654 w 16399629"/>
              <a:gd name="connsiteY174" fmla="*/ 8158499 h 8553480"/>
              <a:gd name="connsiteX175" fmla="*/ 3587485 w 16399629"/>
              <a:gd name="connsiteY175" fmla="*/ 8176899 h 8553480"/>
              <a:gd name="connsiteX176" fmla="*/ 3577654 w 16399629"/>
              <a:gd name="connsiteY176" fmla="*/ 8158499 h 8553480"/>
              <a:gd name="connsiteX177" fmla="*/ 1641388 w 16399629"/>
              <a:gd name="connsiteY177" fmla="*/ 8150076 h 8553480"/>
              <a:gd name="connsiteX178" fmla="*/ 1653537 w 16399629"/>
              <a:gd name="connsiteY178" fmla="*/ 8167769 h 8553480"/>
              <a:gd name="connsiteX179" fmla="*/ 1641388 w 16399629"/>
              <a:gd name="connsiteY179" fmla="*/ 8150076 h 8553480"/>
              <a:gd name="connsiteX180" fmla="*/ 2405341 w 16399629"/>
              <a:gd name="connsiteY180" fmla="*/ 8145287 h 8553480"/>
              <a:gd name="connsiteX181" fmla="*/ 2400273 w 16399629"/>
              <a:gd name="connsiteY181" fmla="*/ 8168211 h 8553480"/>
              <a:gd name="connsiteX182" fmla="*/ 2405341 w 16399629"/>
              <a:gd name="connsiteY182" fmla="*/ 8145287 h 8553480"/>
              <a:gd name="connsiteX183" fmla="*/ 3698892 w 16399629"/>
              <a:gd name="connsiteY183" fmla="*/ 8143763 h 8553480"/>
              <a:gd name="connsiteX184" fmla="*/ 3685473 w 16399629"/>
              <a:gd name="connsiteY184" fmla="*/ 8162789 h 8553480"/>
              <a:gd name="connsiteX185" fmla="*/ 3669832 w 16399629"/>
              <a:gd name="connsiteY185" fmla="*/ 8168093 h 8553480"/>
              <a:gd name="connsiteX186" fmla="*/ 3622186 w 16399629"/>
              <a:gd name="connsiteY186" fmla="*/ 8167068 h 8553480"/>
              <a:gd name="connsiteX187" fmla="*/ 3698892 w 16399629"/>
              <a:gd name="connsiteY187" fmla="*/ 8143763 h 8553480"/>
              <a:gd name="connsiteX188" fmla="*/ 3296628 w 16399629"/>
              <a:gd name="connsiteY188" fmla="*/ 8140965 h 8553480"/>
              <a:gd name="connsiteX189" fmla="*/ 3282596 w 16399629"/>
              <a:gd name="connsiteY189" fmla="*/ 8167252 h 8553480"/>
              <a:gd name="connsiteX190" fmla="*/ 3296628 w 16399629"/>
              <a:gd name="connsiteY190" fmla="*/ 8140965 h 8553480"/>
              <a:gd name="connsiteX191" fmla="*/ 3366420 w 16399629"/>
              <a:gd name="connsiteY191" fmla="*/ 8140592 h 8553480"/>
              <a:gd name="connsiteX192" fmla="*/ 3378569 w 16399629"/>
              <a:gd name="connsiteY192" fmla="*/ 8158288 h 8553480"/>
              <a:gd name="connsiteX193" fmla="*/ 3366420 w 16399629"/>
              <a:gd name="connsiteY193" fmla="*/ 8140592 h 8553480"/>
              <a:gd name="connsiteX194" fmla="*/ 2964471 w 16399629"/>
              <a:gd name="connsiteY194" fmla="*/ 8139609 h 8553480"/>
              <a:gd name="connsiteX195" fmla="*/ 2976616 w 16399629"/>
              <a:gd name="connsiteY195" fmla="*/ 8157279 h 8553480"/>
              <a:gd name="connsiteX196" fmla="*/ 2964471 w 16399629"/>
              <a:gd name="connsiteY196" fmla="*/ 8139609 h 8553480"/>
              <a:gd name="connsiteX197" fmla="*/ 2040204 w 16399629"/>
              <a:gd name="connsiteY197" fmla="*/ 8133093 h 8553480"/>
              <a:gd name="connsiteX198" fmla="*/ 2052352 w 16399629"/>
              <a:gd name="connsiteY198" fmla="*/ 8150788 h 8553480"/>
              <a:gd name="connsiteX199" fmla="*/ 2040204 w 16399629"/>
              <a:gd name="connsiteY199" fmla="*/ 8133093 h 8553480"/>
              <a:gd name="connsiteX200" fmla="*/ 3850006 w 16399629"/>
              <a:gd name="connsiteY200" fmla="*/ 8132608 h 8553480"/>
              <a:gd name="connsiteX201" fmla="*/ 3844936 w 16399629"/>
              <a:gd name="connsiteY201" fmla="*/ 8155510 h 8553480"/>
              <a:gd name="connsiteX202" fmla="*/ 3850006 w 16399629"/>
              <a:gd name="connsiteY202" fmla="*/ 8132608 h 8553480"/>
              <a:gd name="connsiteX203" fmla="*/ 3739768 w 16399629"/>
              <a:gd name="connsiteY203" fmla="*/ 8131300 h 8553480"/>
              <a:gd name="connsiteX204" fmla="*/ 3740932 w 16399629"/>
              <a:gd name="connsiteY204" fmla="*/ 8140916 h 8553480"/>
              <a:gd name="connsiteX205" fmla="*/ 3737194 w 16399629"/>
              <a:gd name="connsiteY205" fmla="*/ 8140058 h 8553480"/>
              <a:gd name="connsiteX206" fmla="*/ 3739768 w 16399629"/>
              <a:gd name="connsiteY206" fmla="*/ 8131300 h 8553480"/>
              <a:gd name="connsiteX207" fmla="*/ 3937053 w 16399629"/>
              <a:gd name="connsiteY207" fmla="*/ 8130286 h 8553480"/>
              <a:gd name="connsiteX208" fmla="*/ 3946078 w 16399629"/>
              <a:gd name="connsiteY208" fmla="*/ 8148684 h 8553480"/>
              <a:gd name="connsiteX209" fmla="*/ 3940877 w 16399629"/>
              <a:gd name="connsiteY209" fmla="*/ 8150546 h 8553480"/>
              <a:gd name="connsiteX210" fmla="*/ 3924666 w 16399629"/>
              <a:gd name="connsiteY210" fmla="*/ 8132639 h 8553480"/>
              <a:gd name="connsiteX211" fmla="*/ 3937053 w 16399629"/>
              <a:gd name="connsiteY211" fmla="*/ 8130286 h 8553480"/>
              <a:gd name="connsiteX212" fmla="*/ 2658771 w 16399629"/>
              <a:gd name="connsiteY212" fmla="*/ 8128274 h 8553480"/>
              <a:gd name="connsiteX213" fmla="*/ 2670920 w 16399629"/>
              <a:gd name="connsiteY213" fmla="*/ 8145969 h 8553480"/>
              <a:gd name="connsiteX214" fmla="*/ 2658771 w 16399629"/>
              <a:gd name="connsiteY214" fmla="*/ 8128274 h 8553480"/>
              <a:gd name="connsiteX215" fmla="*/ 2593790 w 16399629"/>
              <a:gd name="connsiteY215" fmla="*/ 8125919 h 8553480"/>
              <a:gd name="connsiteX216" fmla="*/ 2605937 w 16399629"/>
              <a:gd name="connsiteY216" fmla="*/ 8143612 h 8553480"/>
              <a:gd name="connsiteX217" fmla="*/ 2593790 w 16399629"/>
              <a:gd name="connsiteY217" fmla="*/ 8125919 h 8553480"/>
              <a:gd name="connsiteX218" fmla="*/ 2868572 w 16399629"/>
              <a:gd name="connsiteY218" fmla="*/ 8124522 h 8553480"/>
              <a:gd name="connsiteX219" fmla="*/ 2880720 w 16399629"/>
              <a:gd name="connsiteY219" fmla="*/ 8142216 h 8553480"/>
              <a:gd name="connsiteX220" fmla="*/ 2868572 w 16399629"/>
              <a:gd name="connsiteY220" fmla="*/ 8124522 h 8553480"/>
              <a:gd name="connsiteX221" fmla="*/ 2690051 w 16399629"/>
              <a:gd name="connsiteY221" fmla="*/ 8124459 h 8553480"/>
              <a:gd name="connsiteX222" fmla="*/ 2698543 w 16399629"/>
              <a:gd name="connsiteY222" fmla="*/ 8139796 h 8553480"/>
              <a:gd name="connsiteX223" fmla="*/ 2677473 w 16399629"/>
              <a:gd name="connsiteY223" fmla="*/ 8125721 h 8553480"/>
              <a:gd name="connsiteX224" fmla="*/ 2690051 w 16399629"/>
              <a:gd name="connsiteY224" fmla="*/ 8124459 h 8553480"/>
              <a:gd name="connsiteX225" fmla="*/ 3732982 w 16399629"/>
              <a:gd name="connsiteY225" fmla="*/ 8119812 h 8553480"/>
              <a:gd name="connsiteX226" fmla="*/ 3720100 w 16399629"/>
              <a:gd name="connsiteY226" fmla="*/ 8140202 h 8553480"/>
              <a:gd name="connsiteX227" fmla="*/ 3704814 w 16399629"/>
              <a:gd name="connsiteY227" fmla="*/ 8119864 h 8553480"/>
              <a:gd name="connsiteX228" fmla="*/ 3732982 w 16399629"/>
              <a:gd name="connsiteY228" fmla="*/ 8119812 h 8553480"/>
              <a:gd name="connsiteX229" fmla="*/ 1075988 w 16399629"/>
              <a:gd name="connsiteY229" fmla="*/ 8119802 h 8553480"/>
              <a:gd name="connsiteX230" fmla="*/ 1070921 w 16399629"/>
              <a:gd name="connsiteY230" fmla="*/ 8142725 h 8553480"/>
              <a:gd name="connsiteX231" fmla="*/ 1075988 w 16399629"/>
              <a:gd name="connsiteY231" fmla="*/ 8119802 h 8553480"/>
              <a:gd name="connsiteX232" fmla="*/ 3512693 w 16399629"/>
              <a:gd name="connsiteY232" fmla="*/ 8118278 h 8553480"/>
              <a:gd name="connsiteX233" fmla="*/ 3516229 w 16399629"/>
              <a:gd name="connsiteY233" fmla="*/ 8138564 h 8553480"/>
              <a:gd name="connsiteX234" fmla="*/ 3481848 w 16399629"/>
              <a:gd name="connsiteY234" fmla="*/ 8149009 h 8553480"/>
              <a:gd name="connsiteX235" fmla="*/ 3459970 w 16399629"/>
              <a:gd name="connsiteY235" fmla="*/ 8155655 h 8553480"/>
              <a:gd name="connsiteX236" fmla="*/ 3456432 w 16399629"/>
              <a:gd name="connsiteY236" fmla="*/ 8135370 h 8553480"/>
              <a:gd name="connsiteX237" fmla="*/ 3490814 w 16399629"/>
              <a:gd name="connsiteY237" fmla="*/ 8124924 h 8553480"/>
              <a:gd name="connsiteX238" fmla="*/ 3512693 w 16399629"/>
              <a:gd name="connsiteY238" fmla="*/ 8118278 h 8553480"/>
              <a:gd name="connsiteX239" fmla="*/ 2227697 w 16399629"/>
              <a:gd name="connsiteY239" fmla="*/ 8114016 h 8553480"/>
              <a:gd name="connsiteX240" fmla="*/ 2231238 w 16399629"/>
              <a:gd name="connsiteY240" fmla="*/ 8134326 h 8553480"/>
              <a:gd name="connsiteX241" fmla="*/ 2213559 w 16399629"/>
              <a:gd name="connsiteY241" fmla="*/ 8139696 h 8553480"/>
              <a:gd name="connsiteX242" fmla="*/ 2210019 w 16399629"/>
              <a:gd name="connsiteY242" fmla="*/ 8119387 h 8553480"/>
              <a:gd name="connsiteX243" fmla="*/ 2227697 w 16399629"/>
              <a:gd name="connsiteY243" fmla="*/ 8114016 h 8553480"/>
              <a:gd name="connsiteX244" fmla="*/ 2398545 w 16399629"/>
              <a:gd name="connsiteY244" fmla="*/ 8106308 h 8553480"/>
              <a:gd name="connsiteX245" fmla="*/ 2393477 w 16399629"/>
              <a:gd name="connsiteY245" fmla="*/ 8129234 h 8553480"/>
              <a:gd name="connsiteX246" fmla="*/ 2398545 w 16399629"/>
              <a:gd name="connsiteY246" fmla="*/ 8106308 h 8553480"/>
              <a:gd name="connsiteX247" fmla="*/ 3814291 w 16399629"/>
              <a:gd name="connsiteY247" fmla="*/ 8106075 h 8553480"/>
              <a:gd name="connsiteX248" fmla="*/ 3800274 w 16399629"/>
              <a:gd name="connsiteY248" fmla="*/ 8135035 h 8553480"/>
              <a:gd name="connsiteX249" fmla="*/ 3772215 w 16399629"/>
              <a:gd name="connsiteY249" fmla="*/ 8136041 h 8553480"/>
              <a:gd name="connsiteX250" fmla="*/ 3814291 w 16399629"/>
              <a:gd name="connsiteY250" fmla="*/ 8106075 h 8553480"/>
              <a:gd name="connsiteX251" fmla="*/ 3416068 w 16399629"/>
              <a:gd name="connsiteY251" fmla="*/ 8103422 h 8553480"/>
              <a:gd name="connsiteX252" fmla="*/ 3433077 w 16399629"/>
              <a:gd name="connsiteY252" fmla="*/ 8141728 h 8553480"/>
              <a:gd name="connsiteX253" fmla="*/ 3416068 w 16399629"/>
              <a:gd name="connsiteY253" fmla="*/ 8103422 h 8553480"/>
              <a:gd name="connsiteX254" fmla="*/ 2768717 w 16399629"/>
              <a:gd name="connsiteY254" fmla="*/ 8103349 h 8553480"/>
              <a:gd name="connsiteX255" fmla="*/ 2728712 w 16399629"/>
              <a:gd name="connsiteY255" fmla="*/ 8145186 h 8553480"/>
              <a:gd name="connsiteX256" fmla="*/ 2722393 w 16399629"/>
              <a:gd name="connsiteY256" fmla="*/ 8108940 h 8553480"/>
              <a:gd name="connsiteX257" fmla="*/ 2768717 w 16399629"/>
              <a:gd name="connsiteY257" fmla="*/ 8103349 h 8553480"/>
              <a:gd name="connsiteX258" fmla="*/ 1483367 w 16399629"/>
              <a:gd name="connsiteY258" fmla="*/ 8097060 h 8553480"/>
              <a:gd name="connsiteX259" fmla="*/ 1478327 w 16399629"/>
              <a:gd name="connsiteY259" fmla="*/ 8119976 h 8553480"/>
              <a:gd name="connsiteX260" fmla="*/ 1483367 w 16399629"/>
              <a:gd name="connsiteY260" fmla="*/ 8097060 h 8553480"/>
              <a:gd name="connsiteX261" fmla="*/ 3844215 w 16399629"/>
              <a:gd name="connsiteY261" fmla="*/ 8096504 h 8553480"/>
              <a:gd name="connsiteX262" fmla="*/ 3855833 w 16399629"/>
              <a:gd name="connsiteY262" fmla="*/ 8111158 h 8553480"/>
              <a:gd name="connsiteX263" fmla="*/ 3844215 w 16399629"/>
              <a:gd name="connsiteY263" fmla="*/ 8096504 h 8553480"/>
              <a:gd name="connsiteX264" fmla="*/ 3079664 w 16399629"/>
              <a:gd name="connsiteY264" fmla="*/ 8095085 h 8553480"/>
              <a:gd name="connsiteX265" fmla="*/ 3101075 w 16399629"/>
              <a:gd name="connsiteY265" fmla="*/ 8116705 h 8553480"/>
              <a:gd name="connsiteX266" fmla="*/ 3077238 w 16399629"/>
              <a:gd name="connsiteY266" fmla="*/ 8129463 h 8553480"/>
              <a:gd name="connsiteX267" fmla="*/ 3054955 w 16399629"/>
              <a:gd name="connsiteY267" fmla="*/ 8109735 h 8553480"/>
              <a:gd name="connsiteX268" fmla="*/ 3079664 w 16399629"/>
              <a:gd name="connsiteY268" fmla="*/ 8095085 h 8553480"/>
              <a:gd name="connsiteX269" fmla="*/ 1097050 w 16399629"/>
              <a:gd name="connsiteY269" fmla="*/ 8094456 h 8553480"/>
              <a:gd name="connsiteX270" fmla="*/ 1181669 w 16399629"/>
              <a:gd name="connsiteY270" fmla="*/ 8136118 h 8553480"/>
              <a:gd name="connsiteX271" fmla="*/ 1165537 w 16399629"/>
              <a:gd name="connsiteY271" fmla="*/ 8170804 h 8553480"/>
              <a:gd name="connsiteX272" fmla="*/ 1138765 w 16399629"/>
              <a:gd name="connsiteY272" fmla="*/ 8166173 h 8553480"/>
              <a:gd name="connsiteX273" fmla="*/ 1089653 w 16399629"/>
              <a:gd name="connsiteY273" fmla="*/ 8126487 h 8553480"/>
              <a:gd name="connsiteX274" fmla="*/ 1097050 w 16399629"/>
              <a:gd name="connsiteY274" fmla="*/ 8094456 h 8553480"/>
              <a:gd name="connsiteX275" fmla="*/ 3396883 w 16399629"/>
              <a:gd name="connsiteY275" fmla="*/ 8090098 h 8553480"/>
              <a:gd name="connsiteX276" fmla="*/ 3405320 w 16399629"/>
              <a:gd name="connsiteY276" fmla="*/ 8105964 h 8553480"/>
              <a:gd name="connsiteX277" fmla="*/ 3387899 w 16399629"/>
              <a:gd name="connsiteY277" fmla="*/ 8098970 h 8553480"/>
              <a:gd name="connsiteX278" fmla="*/ 3396883 w 16399629"/>
              <a:gd name="connsiteY278" fmla="*/ 8090098 h 8553480"/>
              <a:gd name="connsiteX279" fmla="*/ 1447249 w 16399629"/>
              <a:gd name="connsiteY279" fmla="*/ 8087122 h 8553480"/>
              <a:gd name="connsiteX280" fmla="*/ 1460536 w 16399629"/>
              <a:gd name="connsiteY280" fmla="*/ 8103283 h 8553480"/>
              <a:gd name="connsiteX281" fmla="*/ 1434655 w 16399629"/>
              <a:gd name="connsiteY281" fmla="*/ 8102642 h 8553480"/>
              <a:gd name="connsiteX282" fmla="*/ 1447249 w 16399629"/>
              <a:gd name="connsiteY282" fmla="*/ 8087122 h 8553480"/>
              <a:gd name="connsiteX283" fmla="*/ 1418307 w 16399629"/>
              <a:gd name="connsiteY283" fmla="*/ 8079045 h 8553480"/>
              <a:gd name="connsiteX284" fmla="*/ 1432749 w 16399629"/>
              <a:gd name="connsiteY284" fmla="*/ 8081073 h 8553480"/>
              <a:gd name="connsiteX285" fmla="*/ 1428219 w 16399629"/>
              <a:gd name="connsiteY285" fmla="*/ 8091002 h 8553480"/>
              <a:gd name="connsiteX286" fmla="*/ 1405988 w 16399629"/>
              <a:gd name="connsiteY286" fmla="*/ 8089202 h 8553480"/>
              <a:gd name="connsiteX287" fmla="*/ 1418307 w 16399629"/>
              <a:gd name="connsiteY287" fmla="*/ 8079045 h 8553480"/>
              <a:gd name="connsiteX288" fmla="*/ 4050330 w 16399629"/>
              <a:gd name="connsiteY288" fmla="*/ 8074499 h 8553480"/>
              <a:gd name="connsiteX289" fmla="*/ 4034938 w 16399629"/>
              <a:gd name="connsiteY289" fmla="*/ 8107300 h 8553480"/>
              <a:gd name="connsiteX290" fmla="*/ 4006632 w 16399629"/>
              <a:gd name="connsiteY290" fmla="*/ 8108755 h 8553480"/>
              <a:gd name="connsiteX291" fmla="*/ 4050330 w 16399629"/>
              <a:gd name="connsiteY291" fmla="*/ 8074499 h 8553480"/>
              <a:gd name="connsiteX292" fmla="*/ 2147811 w 16399629"/>
              <a:gd name="connsiteY292" fmla="*/ 8071278 h 8553480"/>
              <a:gd name="connsiteX293" fmla="*/ 2166795 w 16399629"/>
              <a:gd name="connsiteY293" fmla="*/ 8093923 h 8553480"/>
              <a:gd name="connsiteX294" fmla="*/ 2123925 w 16399629"/>
              <a:gd name="connsiteY294" fmla="*/ 8078018 h 8553480"/>
              <a:gd name="connsiteX295" fmla="*/ 2147811 w 16399629"/>
              <a:gd name="connsiteY295" fmla="*/ 8071278 h 8553480"/>
              <a:gd name="connsiteX296" fmla="*/ 1399760 w 16399629"/>
              <a:gd name="connsiteY296" fmla="*/ 8070183 h 8553480"/>
              <a:gd name="connsiteX297" fmla="*/ 1387732 w 16399629"/>
              <a:gd name="connsiteY297" fmla="*/ 8081993 h 8553480"/>
              <a:gd name="connsiteX298" fmla="*/ 1373003 w 16399629"/>
              <a:gd name="connsiteY298" fmla="*/ 8078312 h 8553480"/>
              <a:gd name="connsiteX299" fmla="*/ 1399760 w 16399629"/>
              <a:gd name="connsiteY299" fmla="*/ 8070183 h 8553480"/>
              <a:gd name="connsiteX300" fmla="*/ 2249201 w 16399629"/>
              <a:gd name="connsiteY300" fmla="*/ 8069599 h 8553480"/>
              <a:gd name="connsiteX301" fmla="*/ 2259033 w 16399629"/>
              <a:gd name="connsiteY301" fmla="*/ 8087998 h 8553480"/>
              <a:gd name="connsiteX302" fmla="*/ 2249201 w 16399629"/>
              <a:gd name="connsiteY302" fmla="*/ 8069599 h 8553480"/>
              <a:gd name="connsiteX303" fmla="*/ 3590338 w 16399629"/>
              <a:gd name="connsiteY303" fmla="*/ 8068099 h 8553480"/>
              <a:gd name="connsiteX304" fmla="*/ 3596318 w 16399629"/>
              <a:gd name="connsiteY304" fmla="*/ 8072106 h 8553480"/>
              <a:gd name="connsiteX305" fmla="*/ 3606321 w 16399629"/>
              <a:gd name="connsiteY305" fmla="*/ 8111196 h 8553480"/>
              <a:gd name="connsiteX306" fmla="*/ 3564430 w 16399629"/>
              <a:gd name="connsiteY306" fmla="*/ 8123922 h 8553480"/>
              <a:gd name="connsiteX307" fmla="*/ 3577248 w 16399629"/>
              <a:gd name="connsiteY307" fmla="*/ 8090752 h 8553480"/>
              <a:gd name="connsiteX308" fmla="*/ 3590338 w 16399629"/>
              <a:gd name="connsiteY308" fmla="*/ 8068099 h 8553480"/>
              <a:gd name="connsiteX309" fmla="*/ 2181680 w 16399629"/>
              <a:gd name="connsiteY309" fmla="*/ 8064405 h 8553480"/>
              <a:gd name="connsiteX310" fmla="*/ 2214766 w 16399629"/>
              <a:gd name="connsiteY310" fmla="*/ 8094720 h 8553480"/>
              <a:gd name="connsiteX311" fmla="*/ 2173257 w 16399629"/>
              <a:gd name="connsiteY311" fmla="*/ 8073056 h 8553480"/>
              <a:gd name="connsiteX312" fmla="*/ 2181680 w 16399629"/>
              <a:gd name="connsiteY312" fmla="*/ 8064405 h 8553480"/>
              <a:gd name="connsiteX313" fmla="*/ 3758854 w 16399629"/>
              <a:gd name="connsiteY313" fmla="*/ 8062456 h 8553480"/>
              <a:gd name="connsiteX314" fmla="*/ 3753258 w 16399629"/>
              <a:gd name="connsiteY314" fmla="*/ 8082339 h 8553480"/>
              <a:gd name="connsiteX315" fmla="*/ 3758854 w 16399629"/>
              <a:gd name="connsiteY315" fmla="*/ 8062456 h 8553480"/>
              <a:gd name="connsiteX316" fmla="*/ 1347396 w 16399629"/>
              <a:gd name="connsiteY316" fmla="*/ 8059415 h 8553480"/>
              <a:gd name="connsiteX317" fmla="*/ 1369445 w 16399629"/>
              <a:gd name="connsiteY317" fmla="*/ 8060907 h 8553480"/>
              <a:gd name="connsiteX318" fmla="*/ 1358666 w 16399629"/>
              <a:gd name="connsiteY318" fmla="*/ 8071861 h 8553480"/>
              <a:gd name="connsiteX319" fmla="*/ 1342695 w 16399629"/>
              <a:gd name="connsiteY319" fmla="*/ 8069034 h 8553480"/>
              <a:gd name="connsiteX320" fmla="*/ 1347396 w 16399629"/>
              <a:gd name="connsiteY320" fmla="*/ 8059415 h 8553480"/>
              <a:gd name="connsiteX321" fmla="*/ 1318983 w 16399629"/>
              <a:gd name="connsiteY321" fmla="*/ 8042841 h 8553480"/>
              <a:gd name="connsiteX322" fmla="*/ 1338120 w 16399629"/>
              <a:gd name="connsiteY322" fmla="*/ 8045837 h 8553480"/>
              <a:gd name="connsiteX323" fmla="*/ 1330182 w 16399629"/>
              <a:gd name="connsiteY323" fmla="*/ 8060363 h 8553480"/>
              <a:gd name="connsiteX324" fmla="*/ 1318983 w 16399629"/>
              <a:gd name="connsiteY324" fmla="*/ 8042841 h 8553480"/>
              <a:gd name="connsiteX325" fmla="*/ 3843011 w 16399629"/>
              <a:gd name="connsiteY325" fmla="*/ 8037616 h 8553480"/>
              <a:gd name="connsiteX326" fmla="*/ 3814513 w 16399629"/>
              <a:gd name="connsiteY326" fmla="*/ 8070834 h 8553480"/>
              <a:gd name="connsiteX327" fmla="*/ 3771405 w 16399629"/>
              <a:gd name="connsiteY327" fmla="*/ 8076455 h 8553480"/>
              <a:gd name="connsiteX328" fmla="*/ 3843011 w 16399629"/>
              <a:gd name="connsiteY328" fmla="*/ 8037616 h 8553480"/>
              <a:gd name="connsiteX329" fmla="*/ 4519375 w 16399629"/>
              <a:gd name="connsiteY329" fmla="*/ 8033209 h 8553480"/>
              <a:gd name="connsiteX330" fmla="*/ 4532201 w 16399629"/>
              <a:gd name="connsiteY330" fmla="*/ 8050785 h 8553480"/>
              <a:gd name="connsiteX331" fmla="*/ 4519375 w 16399629"/>
              <a:gd name="connsiteY331" fmla="*/ 8033209 h 8553480"/>
              <a:gd name="connsiteX332" fmla="*/ 2858819 w 16399629"/>
              <a:gd name="connsiteY332" fmla="*/ 8029661 h 8553480"/>
              <a:gd name="connsiteX333" fmla="*/ 2870819 w 16399629"/>
              <a:gd name="connsiteY333" fmla="*/ 8042486 h 8553480"/>
              <a:gd name="connsiteX334" fmla="*/ 2858819 w 16399629"/>
              <a:gd name="connsiteY334" fmla="*/ 8029661 h 8553480"/>
              <a:gd name="connsiteX335" fmla="*/ 3992244 w 16399629"/>
              <a:gd name="connsiteY335" fmla="*/ 8029402 h 8553480"/>
              <a:gd name="connsiteX336" fmla="*/ 3975249 w 16399629"/>
              <a:gd name="connsiteY336" fmla="*/ 8066660 h 8553480"/>
              <a:gd name="connsiteX337" fmla="*/ 3965662 w 16399629"/>
              <a:gd name="connsiteY337" fmla="*/ 8069267 h 8553480"/>
              <a:gd name="connsiteX338" fmla="*/ 3954369 w 16399629"/>
              <a:gd name="connsiteY338" fmla="*/ 8071340 h 8553480"/>
              <a:gd name="connsiteX339" fmla="*/ 3870612 w 16399629"/>
              <a:gd name="connsiteY339" fmla="*/ 8096785 h 8553480"/>
              <a:gd name="connsiteX340" fmla="*/ 3992244 w 16399629"/>
              <a:gd name="connsiteY340" fmla="*/ 8029402 h 8553480"/>
              <a:gd name="connsiteX341" fmla="*/ 1306260 w 16399629"/>
              <a:gd name="connsiteY341" fmla="*/ 8027713 h 8553480"/>
              <a:gd name="connsiteX342" fmla="*/ 1294265 w 16399629"/>
              <a:gd name="connsiteY342" fmla="*/ 8051834 h 8553480"/>
              <a:gd name="connsiteX343" fmla="*/ 1306260 w 16399629"/>
              <a:gd name="connsiteY343" fmla="*/ 8027713 h 8553480"/>
              <a:gd name="connsiteX344" fmla="*/ 1269068 w 16399629"/>
              <a:gd name="connsiteY344" fmla="*/ 8020147 h 8553480"/>
              <a:gd name="connsiteX345" fmla="*/ 1263472 w 16399629"/>
              <a:gd name="connsiteY345" fmla="*/ 8040030 h 8553480"/>
              <a:gd name="connsiteX346" fmla="*/ 1269068 w 16399629"/>
              <a:gd name="connsiteY346" fmla="*/ 8020147 h 8553480"/>
              <a:gd name="connsiteX347" fmla="*/ 867115 w 16399629"/>
              <a:gd name="connsiteY347" fmla="*/ 8019139 h 8553480"/>
              <a:gd name="connsiteX348" fmla="*/ 861520 w 16399629"/>
              <a:gd name="connsiteY348" fmla="*/ 8039022 h 8553480"/>
              <a:gd name="connsiteX349" fmla="*/ 867115 w 16399629"/>
              <a:gd name="connsiteY349" fmla="*/ 8019139 h 8553480"/>
              <a:gd name="connsiteX350" fmla="*/ 3779308 w 16399629"/>
              <a:gd name="connsiteY350" fmla="*/ 8015157 h 8553480"/>
              <a:gd name="connsiteX351" fmla="*/ 3774241 w 16399629"/>
              <a:gd name="connsiteY351" fmla="*/ 8038082 h 8553480"/>
              <a:gd name="connsiteX352" fmla="*/ 3779308 w 16399629"/>
              <a:gd name="connsiteY352" fmla="*/ 8015157 h 8553480"/>
              <a:gd name="connsiteX353" fmla="*/ 4522246 w 16399629"/>
              <a:gd name="connsiteY353" fmla="*/ 7993685 h 8553480"/>
              <a:gd name="connsiteX354" fmla="*/ 4458336 w 16399629"/>
              <a:gd name="connsiteY354" fmla="*/ 8034573 h 8553480"/>
              <a:gd name="connsiteX355" fmla="*/ 4482041 w 16399629"/>
              <a:gd name="connsiteY355" fmla="*/ 8029452 h 8553480"/>
              <a:gd name="connsiteX356" fmla="*/ 4522246 w 16399629"/>
              <a:gd name="connsiteY356" fmla="*/ 7993685 h 8553480"/>
              <a:gd name="connsiteX357" fmla="*/ 3863866 w 16399629"/>
              <a:gd name="connsiteY357" fmla="*/ 7989468 h 8553480"/>
              <a:gd name="connsiteX358" fmla="*/ 3873697 w 16399629"/>
              <a:gd name="connsiteY358" fmla="*/ 8007867 h 8553480"/>
              <a:gd name="connsiteX359" fmla="*/ 3863866 w 16399629"/>
              <a:gd name="connsiteY359" fmla="*/ 7989468 h 8553480"/>
              <a:gd name="connsiteX360" fmla="*/ 4617302 w 16399629"/>
              <a:gd name="connsiteY360" fmla="*/ 7986817 h 8553480"/>
              <a:gd name="connsiteX361" fmla="*/ 4605626 w 16399629"/>
              <a:gd name="connsiteY361" fmla="*/ 7989827 h 8553480"/>
              <a:gd name="connsiteX362" fmla="*/ 4627010 w 16399629"/>
              <a:gd name="connsiteY362" fmla="*/ 8000509 h 8553480"/>
              <a:gd name="connsiteX363" fmla="*/ 4617302 w 16399629"/>
              <a:gd name="connsiteY363" fmla="*/ 7986817 h 8553480"/>
              <a:gd name="connsiteX364" fmla="*/ 3063562 w 16399629"/>
              <a:gd name="connsiteY364" fmla="*/ 7983841 h 8553480"/>
              <a:gd name="connsiteX365" fmla="*/ 3054913 w 16399629"/>
              <a:gd name="connsiteY365" fmla="*/ 8009300 h 8553480"/>
              <a:gd name="connsiteX366" fmla="*/ 3049618 w 16399629"/>
              <a:gd name="connsiteY366" fmla="*/ 8010626 h 8553480"/>
              <a:gd name="connsiteX367" fmla="*/ 3063562 w 16399629"/>
              <a:gd name="connsiteY367" fmla="*/ 7983841 h 8553480"/>
              <a:gd name="connsiteX368" fmla="*/ 2689236 w 16399629"/>
              <a:gd name="connsiteY368" fmla="*/ 7973800 h 8553480"/>
              <a:gd name="connsiteX369" fmla="*/ 2701384 w 16399629"/>
              <a:gd name="connsiteY369" fmla="*/ 7991495 h 8553480"/>
              <a:gd name="connsiteX370" fmla="*/ 2689236 w 16399629"/>
              <a:gd name="connsiteY370" fmla="*/ 7973800 h 8553480"/>
              <a:gd name="connsiteX371" fmla="*/ 3163655 w 16399629"/>
              <a:gd name="connsiteY371" fmla="*/ 7973012 h 8553480"/>
              <a:gd name="connsiteX372" fmla="*/ 3161712 w 16399629"/>
              <a:gd name="connsiteY372" fmla="*/ 8017713 h 8553480"/>
              <a:gd name="connsiteX373" fmla="*/ 3133240 w 16399629"/>
              <a:gd name="connsiteY373" fmla="*/ 8021952 h 8553480"/>
              <a:gd name="connsiteX374" fmla="*/ 3135914 w 16399629"/>
              <a:gd name="connsiteY374" fmla="*/ 7981440 h 8553480"/>
              <a:gd name="connsiteX375" fmla="*/ 3163655 w 16399629"/>
              <a:gd name="connsiteY375" fmla="*/ 7973012 h 8553480"/>
              <a:gd name="connsiteX376" fmla="*/ 4192499 w 16399629"/>
              <a:gd name="connsiteY376" fmla="*/ 7970900 h 8553480"/>
              <a:gd name="connsiteX377" fmla="*/ 4134995 w 16399629"/>
              <a:gd name="connsiteY377" fmla="*/ 8027303 h 8553480"/>
              <a:gd name="connsiteX378" fmla="*/ 4118058 w 16399629"/>
              <a:gd name="connsiteY378" fmla="*/ 8094399 h 8553480"/>
              <a:gd name="connsiteX379" fmla="*/ 4101929 w 16399629"/>
              <a:gd name="connsiteY379" fmla="*/ 8097193 h 8553480"/>
              <a:gd name="connsiteX380" fmla="*/ 4062739 w 16399629"/>
              <a:gd name="connsiteY380" fmla="*/ 8091795 h 8553480"/>
              <a:gd name="connsiteX381" fmla="*/ 4055695 w 16399629"/>
              <a:gd name="connsiteY381" fmla="*/ 8051394 h 8553480"/>
              <a:gd name="connsiteX382" fmla="*/ 4108494 w 16399629"/>
              <a:gd name="connsiteY382" fmla="*/ 8005073 h 8553480"/>
              <a:gd name="connsiteX383" fmla="*/ 4192499 w 16399629"/>
              <a:gd name="connsiteY383" fmla="*/ 7970900 h 8553480"/>
              <a:gd name="connsiteX384" fmla="*/ 2044113 w 16399629"/>
              <a:gd name="connsiteY384" fmla="*/ 7970064 h 8553480"/>
              <a:gd name="connsiteX385" fmla="*/ 2051904 w 16399629"/>
              <a:gd name="connsiteY385" fmla="*/ 7983607 h 8553480"/>
              <a:gd name="connsiteX386" fmla="*/ 2032720 w 16399629"/>
              <a:gd name="connsiteY386" fmla="*/ 7980343 h 8553480"/>
              <a:gd name="connsiteX387" fmla="*/ 2034161 w 16399629"/>
              <a:gd name="connsiteY387" fmla="*/ 7970815 h 8553480"/>
              <a:gd name="connsiteX388" fmla="*/ 2044113 w 16399629"/>
              <a:gd name="connsiteY388" fmla="*/ 7970064 h 8553480"/>
              <a:gd name="connsiteX389" fmla="*/ 3937679 w 16399629"/>
              <a:gd name="connsiteY389" fmla="*/ 7966306 h 8553480"/>
              <a:gd name="connsiteX390" fmla="*/ 3981608 w 16399629"/>
              <a:gd name="connsiteY390" fmla="*/ 7995829 h 8553480"/>
              <a:gd name="connsiteX391" fmla="*/ 3934395 w 16399629"/>
              <a:gd name="connsiteY391" fmla="*/ 8019527 h 8553480"/>
              <a:gd name="connsiteX392" fmla="*/ 3890995 w 16399629"/>
              <a:gd name="connsiteY392" fmla="*/ 7980489 h 8553480"/>
              <a:gd name="connsiteX393" fmla="*/ 3937679 w 16399629"/>
              <a:gd name="connsiteY393" fmla="*/ 7966306 h 8553480"/>
              <a:gd name="connsiteX394" fmla="*/ 1920664 w 16399629"/>
              <a:gd name="connsiteY394" fmla="*/ 7954741 h 8553480"/>
              <a:gd name="connsiteX395" fmla="*/ 2028754 w 16399629"/>
              <a:gd name="connsiteY395" fmla="*/ 7960567 h 8553480"/>
              <a:gd name="connsiteX396" fmla="*/ 2011886 w 16399629"/>
              <a:gd name="connsiteY396" fmla="*/ 7980728 h 8553480"/>
              <a:gd name="connsiteX397" fmla="*/ 1986106 w 16399629"/>
              <a:gd name="connsiteY397" fmla="*/ 7977820 h 8553480"/>
              <a:gd name="connsiteX398" fmla="*/ 1920664 w 16399629"/>
              <a:gd name="connsiteY398" fmla="*/ 7954741 h 8553480"/>
              <a:gd name="connsiteX399" fmla="*/ 3713523 w 16399629"/>
              <a:gd name="connsiteY399" fmla="*/ 7953328 h 8553480"/>
              <a:gd name="connsiteX400" fmla="*/ 3700421 w 16399629"/>
              <a:gd name="connsiteY400" fmla="*/ 8008868 h 8553480"/>
              <a:gd name="connsiteX401" fmla="*/ 3689944 w 16399629"/>
              <a:gd name="connsiteY401" fmla="*/ 8042128 h 8553480"/>
              <a:gd name="connsiteX402" fmla="*/ 3717766 w 16399629"/>
              <a:gd name="connsiteY402" fmla="*/ 8033676 h 8553480"/>
              <a:gd name="connsiteX403" fmla="*/ 3685997 w 16399629"/>
              <a:gd name="connsiteY403" fmla="*/ 8094171 h 8553480"/>
              <a:gd name="connsiteX404" fmla="*/ 3677434 w 16399629"/>
              <a:gd name="connsiteY404" fmla="*/ 8101070 h 8553480"/>
              <a:gd name="connsiteX405" fmla="*/ 3666738 w 16399629"/>
              <a:gd name="connsiteY405" fmla="*/ 8095726 h 8553480"/>
              <a:gd name="connsiteX406" fmla="*/ 3683864 w 16399629"/>
              <a:gd name="connsiteY406" fmla="*/ 8081930 h 8553480"/>
              <a:gd name="connsiteX407" fmla="*/ 3661758 w 16399629"/>
              <a:gd name="connsiteY407" fmla="*/ 8067162 h 8553480"/>
              <a:gd name="connsiteX408" fmla="*/ 3636239 w 16399629"/>
              <a:gd name="connsiteY408" fmla="*/ 8067038 h 8553480"/>
              <a:gd name="connsiteX409" fmla="*/ 3649757 w 16399629"/>
              <a:gd name="connsiteY409" fmla="*/ 8054337 h 8553480"/>
              <a:gd name="connsiteX410" fmla="*/ 3671396 w 16399629"/>
              <a:gd name="connsiteY410" fmla="*/ 8047763 h 8553480"/>
              <a:gd name="connsiteX411" fmla="*/ 3669753 w 16399629"/>
              <a:gd name="connsiteY411" fmla="*/ 8000999 h 8553480"/>
              <a:gd name="connsiteX412" fmla="*/ 3633418 w 16399629"/>
              <a:gd name="connsiteY412" fmla="*/ 7994851 h 8553480"/>
              <a:gd name="connsiteX413" fmla="*/ 3637441 w 16399629"/>
              <a:gd name="connsiteY413" fmla="*/ 8036595 h 8553480"/>
              <a:gd name="connsiteX414" fmla="*/ 3621985 w 16399629"/>
              <a:gd name="connsiteY414" fmla="*/ 8041290 h 8553480"/>
              <a:gd name="connsiteX415" fmla="*/ 3615582 w 16399629"/>
              <a:gd name="connsiteY415" fmla="*/ 8004566 h 8553480"/>
              <a:gd name="connsiteX416" fmla="*/ 3596323 w 16399629"/>
              <a:gd name="connsiteY416" fmla="*/ 8006121 h 8553480"/>
              <a:gd name="connsiteX417" fmla="*/ 3577749 w 16399629"/>
              <a:gd name="connsiteY417" fmla="*/ 8067619 h 8553480"/>
              <a:gd name="connsiteX418" fmla="*/ 3549977 w 16399629"/>
              <a:gd name="connsiteY418" fmla="*/ 8054573 h 8553480"/>
              <a:gd name="connsiteX419" fmla="*/ 3555178 w 16399629"/>
              <a:gd name="connsiteY419" fmla="*/ 8031510 h 8553480"/>
              <a:gd name="connsiteX420" fmla="*/ 3525738 w 16399629"/>
              <a:gd name="connsiteY420" fmla="*/ 8027564 h 8553480"/>
              <a:gd name="connsiteX421" fmla="*/ 3521198 w 16399629"/>
              <a:gd name="connsiteY421" fmla="*/ 8076206 h 8553480"/>
              <a:gd name="connsiteX422" fmla="*/ 3490996 w 16399629"/>
              <a:gd name="connsiteY422" fmla="*/ 8089679 h 8553480"/>
              <a:gd name="connsiteX423" fmla="*/ 3453704 w 16399629"/>
              <a:gd name="connsiteY423" fmla="*/ 8096711 h 8553480"/>
              <a:gd name="connsiteX424" fmla="*/ 3467222 w 16399629"/>
              <a:gd name="connsiteY424" fmla="*/ 8084011 h 8553480"/>
              <a:gd name="connsiteX425" fmla="*/ 3469383 w 16399629"/>
              <a:gd name="connsiteY425" fmla="*/ 8040388 h 8553480"/>
              <a:gd name="connsiteX426" fmla="*/ 3378115 w 16399629"/>
              <a:gd name="connsiteY426" fmla="*/ 8055225 h 8553480"/>
              <a:gd name="connsiteX427" fmla="*/ 3378336 w 16399629"/>
              <a:gd name="connsiteY427" fmla="*/ 8093828 h 8553480"/>
              <a:gd name="connsiteX428" fmla="*/ 3346000 w 16399629"/>
              <a:gd name="connsiteY428" fmla="*/ 8095058 h 8553480"/>
              <a:gd name="connsiteX429" fmla="*/ 3347202 w 16399629"/>
              <a:gd name="connsiteY429" fmla="*/ 8064616 h 8553480"/>
              <a:gd name="connsiteX430" fmla="*/ 3307064 w 16399629"/>
              <a:gd name="connsiteY430" fmla="*/ 8055326 h 8553480"/>
              <a:gd name="connsiteX431" fmla="*/ 3291608 w 16399629"/>
              <a:gd name="connsiteY431" fmla="*/ 8076941 h 8553480"/>
              <a:gd name="connsiteX432" fmla="*/ 3288660 w 16399629"/>
              <a:gd name="connsiteY432" fmla="*/ 8074711 h 8553480"/>
              <a:gd name="connsiteX433" fmla="*/ 3293334 w 16399629"/>
              <a:gd name="connsiteY433" fmla="*/ 8080918 h 8553480"/>
              <a:gd name="connsiteX434" fmla="*/ 3284727 w 16399629"/>
              <a:gd name="connsiteY434" fmla="*/ 8083533 h 8553480"/>
              <a:gd name="connsiteX435" fmla="*/ 3285372 w 16399629"/>
              <a:gd name="connsiteY435" fmla="*/ 8072223 h 8553480"/>
              <a:gd name="connsiteX436" fmla="*/ 3283756 w 16399629"/>
              <a:gd name="connsiteY436" fmla="*/ 8071001 h 8553480"/>
              <a:gd name="connsiteX437" fmla="*/ 3287314 w 16399629"/>
              <a:gd name="connsiteY437" fmla="*/ 8091404 h 8553480"/>
              <a:gd name="connsiteX438" fmla="*/ 3262583 w 16399629"/>
              <a:gd name="connsiteY438" fmla="*/ 8098917 h 8553480"/>
              <a:gd name="connsiteX439" fmla="*/ 3243373 w 16399629"/>
              <a:gd name="connsiteY439" fmla="*/ 8078973 h 8553480"/>
              <a:gd name="connsiteX440" fmla="*/ 3167759 w 16399629"/>
              <a:gd name="connsiteY440" fmla="*/ 8093351 h 8553480"/>
              <a:gd name="connsiteX441" fmla="*/ 3174162 w 16399629"/>
              <a:gd name="connsiteY441" fmla="*/ 8130076 h 8553480"/>
              <a:gd name="connsiteX442" fmla="*/ 3148524 w 16399629"/>
              <a:gd name="connsiteY442" fmla="*/ 8129272 h 8553480"/>
              <a:gd name="connsiteX443" fmla="*/ 3135788 w 16399629"/>
              <a:gd name="connsiteY443" fmla="*/ 8077999 h 8553480"/>
              <a:gd name="connsiteX444" fmla="*/ 3064736 w 16399629"/>
              <a:gd name="connsiteY444" fmla="*/ 8078102 h 8553480"/>
              <a:gd name="connsiteX445" fmla="*/ 3014367 w 16399629"/>
              <a:gd name="connsiteY445" fmla="*/ 8084810 h 8553480"/>
              <a:gd name="connsiteX446" fmla="*/ 2982989 w 16399629"/>
              <a:gd name="connsiteY446" fmla="*/ 8072860 h 8553480"/>
              <a:gd name="connsiteX447" fmla="*/ 2924524 w 16399629"/>
              <a:gd name="connsiteY447" fmla="*/ 8107808 h 8553480"/>
              <a:gd name="connsiteX448" fmla="*/ 2900284 w 16399629"/>
              <a:gd name="connsiteY448" fmla="*/ 8080799 h 8553480"/>
              <a:gd name="connsiteX449" fmla="*/ 2866034 w 16399629"/>
              <a:gd name="connsiteY449" fmla="*/ 8108391 h 8553480"/>
              <a:gd name="connsiteX450" fmla="*/ 2828939 w 16399629"/>
              <a:gd name="connsiteY450" fmla="*/ 8119661 h 8553480"/>
              <a:gd name="connsiteX451" fmla="*/ 2793806 w 16399629"/>
              <a:gd name="connsiteY451" fmla="*/ 8083069 h 8553480"/>
              <a:gd name="connsiteX452" fmla="*/ 2627534 w 16399629"/>
              <a:gd name="connsiteY452" fmla="*/ 8078442 h 8553480"/>
              <a:gd name="connsiteX453" fmla="*/ 2627636 w 16399629"/>
              <a:gd name="connsiteY453" fmla="*/ 8116365 h 8553480"/>
              <a:gd name="connsiteX454" fmla="*/ 2621352 w 16399629"/>
              <a:gd name="connsiteY454" fmla="*/ 8080320 h 8553480"/>
              <a:gd name="connsiteX455" fmla="*/ 2600227 w 16399629"/>
              <a:gd name="connsiteY455" fmla="*/ 8086738 h 8553480"/>
              <a:gd name="connsiteX456" fmla="*/ 2581214 w 16399629"/>
              <a:gd name="connsiteY456" fmla="*/ 8071031 h 8553480"/>
              <a:gd name="connsiteX457" fmla="*/ 2559329 w 16399629"/>
              <a:gd name="connsiteY457" fmla="*/ 8094866 h 8553480"/>
              <a:gd name="connsiteX458" fmla="*/ 2561810 w 16399629"/>
              <a:gd name="connsiteY458" fmla="*/ 8127769 h 8553480"/>
              <a:gd name="connsiteX459" fmla="*/ 2544118 w 16399629"/>
              <a:gd name="connsiteY459" fmla="*/ 8082300 h 8553480"/>
              <a:gd name="connsiteX460" fmla="*/ 2521056 w 16399629"/>
              <a:gd name="connsiteY460" fmla="*/ 8080713 h 8553480"/>
              <a:gd name="connsiteX461" fmla="*/ 2494707 w 16399629"/>
              <a:gd name="connsiteY461" fmla="*/ 8075828 h 8553480"/>
              <a:gd name="connsiteX462" fmla="*/ 2498729 w 16399629"/>
              <a:gd name="connsiteY462" fmla="*/ 8117573 h 8553480"/>
              <a:gd name="connsiteX463" fmla="*/ 2473312 w 16399629"/>
              <a:gd name="connsiteY463" fmla="*/ 8065140 h 8553480"/>
              <a:gd name="connsiteX464" fmla="*/ 2433346 w 16399629"/>
              <a:gd name="connsiteY464" fmla="*/ 8115953 h 8553480"/>
              <a:gd name="connsiteX465" fmla="*/ 2429324 w 16399629"/>
              <a:gd name="connsiteY465" fmla="*/ 8074208 h 8553480"/>
              <a:gd name="connsiteX466" fmla="*/ 2389897 w 16399629"/>
              <a:gd name="connsiteY466" fmla="*/ 8068998 h 8553480"/>
              <a:gd name="connsiteX467" fmla="*/ 2340681 w 16399629"/>
              <a:gd name="connsiteY467" fmla="*/ 8066765 h 8553480"/>
              <a:gd name="connsiteX468" fmla="*/ 2300416 w 16399629"/>
              <a:gd name="connsiteY468" fmla="*/ 8075416 h 8553480"/>
              <a:gd name="connsiteX469" fmla="*/ 2264769 w 16399629"/>
              <a:gd name="connsiteY469" fmla="*/ 8038982 h 8553480"/>
              <a:gd name="connsiteX470" fmla="*/ 2208658 w 16399629"/>
              <a:gd name="connsiteY470" fmla="*/ 8034545 h 8553480"/>
              <a:gd name="connsiteX471" fmla="*/ 2107186 w 16399629"/>
              <a:gd name="connsiteY471" fmla="*/ 8009515 h 8553480"/>
              <a:gd name="connsiteX472" fmla="*/ 2111598 w 16399629"/>
              <a:gd name="connsiteY472" fmla="*/ 7978814 h 8553480"/>
              <a:gd name="connsiteX473" fmla="*/ 2134661 w 16399629"/>
              <a:gd name="connsiteY473" fmla="*/ 7980401 h 8553480"/>
              <a:gd name="connsiteX474" fmla="*/ 2180667 w 16399629"/>
              <a:gd name="connsiteY474" fmla="*/ 7982894 h 8553480"/>
              <a:gd name="connsiteX475" fmla="*/ 2269308 w 16399629"/>
              <a:gd name="connsiteY475" fmla="*/ 7990340 h 8553480"/>
              <a:gd name="connsiteX476" fmla="*/ 2445881 w 16399629"/>
              <a:gd name="connsiteY476" fmla="*/ 8001147 h 8553480"/>
              <a:gd name="connsiteX477" fmla="*/ 2627805 w 16399629"/>
              <a:gd name="connsiteY477" fmla="*/ 8005316 h 8553480"/>
              <a:gd name="connsiteX478" fmla="*/ 2718115 w 16399629"/>
              <a:gd name="connsiteY478" fmla="*/ 8003659 h 8553480"/>
              <a:gd name="connsiteX479" fmla="*/ 2750206 w 16399629"/>
              <a:gd name="connsiteY479" fmla="*/ 8019691 h 8553480"/>
              <a:gd name="connsiteX480" fmla="*/ 2780162 w 16399629"/>
              <a:gd name="connsiteY480" fmla="*/ 8023480 h 8553480"/>
              <a:gd name="connsiteX481" fmla="*/ 2774445 w 16399629"/>
              <a:gd name="connsiteY481" fmla="*/ 8046701 h 8553480"/>
              <a:gd name="connsiteX482" fmla="*/ 2880458 w 16399629"/>
              <a:gd name="connsiteY482" fmla="*/ 8023087 h 8553480"/>
              <a:gd name="connsiteX483" fmla="*/ 2882227 w 16399629"/>
              <a:gd name="connsiteY483" fmla="*/ 8051910 h 8553480"/>
              <a:gd name="connsiteX484" fmla="*/ 2952812 w 16399629"/>
              <a:gd name="connsiteY484" fmla="*/ 8030466 h 8553480"/>
              <a:gd name="connsiteX485" fmla="*/ 2939981 w 16399629"/>
              <a:gd name="connsiteY485" fmla="*/ 8012881 h 8553480"/>
              <a:gd name="connsiteX486" fmla="*/ 2985046 w 16399629"/>
              <a:gd name="connsiteY486" fmla="*/ 7991313 h 8553480"/>
              <a:gd name="connsiteX487" fmla="*/ 2991331 w 16399629"/>
              <a:gd name="connsiteY487" fmla="*/ 8027357 h 8553480"/>
              <a:gd name="connsiteX488" fmla="*/ 2969938 w 16399629"/>
              <a:gd name="connsiteY488" fmla="*/ 8016671 h 8553480"/>
              <a:gd name="connsiteX489" fmla="*/ 2967066 w 16399629"/>
              <a:gd name="connsiteY489" fmla="*/ 8056213 h 8553480"/>
              <a:gd name="connsiteX490" fmla="*/ 3022195 w 16399629"/>
              <a:gd name="connsiteY490" fmla="*/ 8039464 h 8553480"/>
              <a:gd name="connsiteX491" fmla="*/ 3000604 w 16399629"/>
              <a:gd name="connsiteY491" fmla="*/ 8024539 h 8553480"/>
              <a:gd name="connsiteX492" fmla="*/ 3015080 w 16399629"/>
              <a:gd name="connsiteY492" fmla="*/ 7998659 h 8553480"/>
              <a:gd name="connsiteX493" fmla="*/ 3037651 w 16399629"/>
              <a:gd name="connsiteY493" fmla="*/ 8034768 h 8553480"/>
              <a:gd name="connsiteX494" fmla="*/ 3379682 w 16399629"/>
              <a:gd name="connsiteY494" fmla="*/ 8008201 h 8553480"/>
              <a:gd name="connsiteX495" fmla="*/ 3407197 w 16399629"/>
              <a:gd name="connsiteY495" fmla="*/ 8013739 h 8553480"/>
              <a:gd name="connsiteX496" fmla="*/ 3409621 w 16399629"/>
              <a:gd name="connsiteY496" fmla="*/ 8013680 h 8553480"/>
              <a:gd name="connsiteX497" fmla="*/ 3402781 w 16399629"/>
              <a:gd name="connsiteY497" fmla="*/ 8005817 h 8553480"/>
              <a:gd name="connsiteX498" fmla="*/ 3409441 w 16399629"/>
              <a:gd name="connsiteY498" fmla="*/ 8002043 h 8553480"/>
              <a:gd name="connsiteX499" fmla="*/ 3411099 w 16399629"/>
              <a:gd name="connsiteY499" fmla="*/ 8013644 h 8553480"/>
              <a:gd name="connsiteX500" fmla="*/ 3416414 w 16399629"/>
              <a:gd name="connsiteY500" fmla="*/ 8013513 h 8553480"/>
              <a:gd name="connsiteX501" fmla="*/ 3459888 w 16399629"/>
              <a:gd name="connsiteY501" fmla="*/ 8004602 h 8553480"/>
              <a:gd name="connsiteX502" fmla="*/ 3541170 w 16399629"/>
              <a:gd name="connsiteY502" fmla="*/ 7988502 h 8553480"/>
              <a:gd name="connsiteX503" fmla="*/ 3713523 w 16399629"/>
              <a:gd name="connsiteY503" fmla="*/ 7953328 h 8553480"/>
              <a:gd name="connsiteX504" fmla="*/ 2930489 w 16399629"/>
              <a:gd name="connsiteY504" fmla="*/ 7944704 h 8553480"/>
              <a:gd name="connsiteX505" fmla="*/ 2942639 w 16399629"/>
              <a:gd name="connsiteY505" fmla="*/ 7962399 h 8553480"/>
              <a:gd name="connsiteX506" fmla="*/ 2930489 w 16399629"/>
              <a:gd name="connsiteY506" fmla="*/ 7944704 h 8553480"/>
              <a:gd name="connsiteX507" fmla="*/ 2786420 w 16399629"/>
              <a:gd name="connsiteY507" fmla="*/ 7944275 h 8553480"/>
              <a:gd name="connsiteX508" fmla="*/ 2781354 w 16399629"/>
              <a:gd name="connsiteY508" fmla="*/ 7967200 h 8553480"/>
              <a:gd name="connsiteX509" fmla="*/ 2786420 w 16399629"/>
              <a:gd name="connsiteY509" fmla="*/ 7944275 h 8553480"/>
              <a:gd name="connsiteX510" fmla="*/ 2796010 w 16399629"/>
              <a:gd name="connsiteY510" fmla="*/ 7941362 h 8553480"/>
              <a:gd name="connsiteX511" fmla="*/ 2808132 w 16399629"/>
              <a:gd name="connsiteY511" fmla="*/ 7959066 h 8553480"/>
              <a:gd name="connsiteX512" fmla="*/ 2796010 w 16399629"/>
              <a:gd name="connsiteY512" fmla="*/ 7941362 h 8553480"/>
              <a:gd name="connsiteX513" fmla="*/ 3167478 w 16399629"/>
              <a:gd name="connsiteY513" fmla="*/ 7935171 h 8553480"/>
              <a:gd name="connsiteX514" fmla="*/ 3151140 w 16399629"/>
              <a:gd name="connsiteY514" fmla="*/ 7962539 h 8553480"/>
              <a:gd name="connsiteX515" fmla="*/ 3123026 w 16399629"/>
              <a:gd name="connsiteY515" fmla="*/ 7965099 h 8553480"/>
              <a:gd name="connsiteX516" fmla="*/ 3167478 w 16399629"/>
              <a:gd name="connsiteY516" fmla="*/ 7935171 h 8553480"/>
              <a:gd name="connsiteX517" fmla="*/ 4644864 w 16399629"/>
              <a:gd name="connsiteY517" fmla="*/ 7934960 h 8553480"/>
              <a:gd name="connsiteX518" fmla="*/ 4552189 w 16399629"/>
              <a:gd name="connsiteY518" fmla="*/ 7997472 h 8553480"/>
              <a:gd name="connsiteX519" fmla="*/ 4585418 w 16399629"/>
              <a:gd name="connsiteY519" fmla="*/ 8004555 h 8553480"/>
              <a:gd name="connsiteX520" fmla="*/ 4598269 w 16399629"/>
              <a:gd name="connsiteY520" fmla="*/ 7966295 h 8553480"/>
              <a:gd name="connsiteX521" fmla="*/ 4648420 w 16399629"/>
              <a:gd name="connsiteY521" fmla="*/ 7955354 h 8553480"/>
              <a:gd name="connsiteX522" fmla="*/ 4644864 w 16399629"/>
              <a:gd name="connsiteY522" fmla="*/ 7934960 h 8553480"/>
              <a:gd name="connsiteX523" fmla="*/ 4135162 w 16399629"/>
              <a:gd name="connsiteY523" fmla="*/ 7933925 h 8553480"/>
              <a:gd name="connsiteX524" fmla="*/ 4152682 w 16399629"/>
              <a:gd name="connsiteY524" fmla="*/ 7961992 h 8553480"/>
              <a:gd name="connsiteX525" fmla="*/ 4071584 w 16399629"/>
              <a:gd name="connsiteY525" fmla="*/ 8001394 h 8553480"/>
              <a:gd name="connsiteX526" fmla="*/ 4034499 w 16399629"/>
              <a:gd name="connsiteY526" fmla="*/ 7980616 h 8553480"/>
              <a:gd name="connsiteX527" fmla="*/ 4113196 w 16399629"/>
              <a:gd name="connsiteY527" fmla="*/ 7935829 h 8553480"/>
              <a:gd name="connsiteX528" fmla="*/ 4135162 w 16399629"/>
              <a:gd name="connsiteY528" fmla="*/ 7933925 h 8553480"/>
              <a:gd name="connsiteX529" fmla="*/ 3033169 w 16399629"/>
              <a:gd name="connsiteY529" fmla="*/ 7932975 h 8553480"/>
              <a:gd name="connsiteX530" fmla="*/ 3019698 w 16399629"/>
              <a:gd name="connsiteY530" fmla="*/ 7963918 h 8553480"/>
              <a:gd name="connsiteX531" fmla="*/ 2991807 w 16399629"/>
              <a:gd name="connsiteY531" fmla="*/ 7967020 h 8553480"/>
              <a:gd name="connsiteX532" fmla="*/ 3033169 w 16399629"/>
              <a:gd name="connsiteY532" fmla="*/ 7932975 h 8553480"/>
              <a:gd name="connsiteX533" fmla="*/ 1880434 w 16399629"/>
              <a:gd name="connsiteY533" fmla="*/ 7932872 h 8553480"/>
              <a:gd name="connsiteX534" fmla="*/ 1871651 w 16399629"/>
              <a:gd name="connsiteY534" fmla="*/ 7958372 h 8553480"/>
              <a:gd name="connsiteX535" fmla="*/ 1866502 w 16399629"/>
              <a:gd name="connsiteY535" fmla="*/ 7959655 h 8553480"/>
              <a:gd name="connsiteX536" fmla="*/ 1880434 w 16399629"/>
              <a:gd name="connsiteY536" fmla="*/ 7932872 h 8553480"/>
              <a:gd name="connsiteX537" fmla="*/ 3107150 w 16399629"/>
              <a:gd name="connsiteY537" fmla="*/ 7932078 h 8553480"/>
              <a:gd name="connsiteX538" fmla="*/ 3110691 w 16399629"/>
              <a:gd name="connsiteY538" fmla="*/ 7952386 h 8553480"/>
              <a:gd name="connsiteX539" fmla="*/ 3080474 w 16399629"/>
              <a:gd name="connsiteY539" fmla="*/ 7961566 h 8553480"/>
              <a:gd name="connsiteX540" fmla="*/ 3058964 w 16399629"/>
              <a:gd name="connsiteY540" fmla="*/ 7968101 h 8553480"/>
              <a:gd name="connsiteX541" fmla="*/ 3055423 w 16399629"/>
              <a:gd name="connsiteY541" fmla="*/ 7947792 h 8553480"/>
              <a:gd name="connsiteX542" fmla="*/ 3089225 w 16399629"/>
              <a:gd name="connsiteY542" fmla="*/ 7937524 h 8553480"/>
              <a:gd name="connsiteX543" fmla="*/ 3107150 w 16399629"/>
              <a:gd name="connsiteY543" fmla="*/ 7932078 h 8553480"/>
              <a:gd name="connsiteX544" fmla="*/ 4065474 w 16399629"/>
              <a:gd name="connsiteY544" fmla="*/ 7928172 h 8553480"/>
              <a:gd name="connsiteX545" fmla="*/ 4066337 w 16399629"/>
              <a:gd name="connsiteY545" fmla="*/ 7937878 h 8553480"/>
              <a:gd name="connsiteX546" fmla="*/ 4060504 w 16399629"/>
              <a:gd name="connsiteY546" fmla="*/ 7937657 h 8553480"/>
              <a:gd name="connsiteX547" fmla="*/ 4065474 w 16399629"/>
              <a:gd name="connsiteY547" fmla="*/ 7928172 h 8553480"/>
              <a:gd name="connsiteX548" fmla="*/ 2642966 w 16399629"/>
              <a:gd name="connsiteY548" fmla="*/ 7927877 h 8553480"/>
              <a:gd name="connsiteX549" fmla="*/ 2655114 w 16399629"/>
              <a:gd name="connsiteY549" fmla="*/ 7945570 h 8553480"/>
              <a:gd name="connsiteX550" fmla="*/ 2642966 w 16399629"/>
              <a:gd name="connsiteY550" fmla="*/ 7927877 h 8553480"/>
              <a:gd name="connsiteX551" fmla="*/ 2585322 w 16399629"/>
              <a:gd name="connsiteY551" fmla="*/ 7926493 h 8553480"/>
              <a:gd name="connsiteX552" fmla="*/ 2599214 w 16399629"/>
              <a:gd name="connsiteY552" fmla="*/ 7940455 h 8553480"/>
              <a:gd name="connsiteX553" fmla="*/ 2585322 w 16399629"/>
              <a:gd name="connsiteY553" fmla="*/ 7926493 h 8553480"/>
              <a:gd name="connsiteX554" fmla="*/ 1841023 w 16399629"/>
              <a:gd name="connsiteY554" fmla="*/ 7926306 h 8553480"/>
              <a:gd name="connsiteX555" fmla="*/ 1844392 w 16399629"/>
              <a:gd name="connsiteY555" fmla="*/ 7945626 h 8553480"/>
              <a:gd name="connsiteX556" fmla="*/ 1816240 w 16399629"/>
              <a:gd name="connsiteY556" fmla="*/ 7945761 h 8553480"/>
              <a:gd name="connsiteX557" fmla="*/ 1841023 w 16399629"/>
              <a:gd name="connsiteY557" fmla="*/ 7926306 h 8553480"/>
              <a:gd name="connsiteX558" fmla="*/ 3248365 w 16399629"/>
              <a:gd name="connsiteY558" fmla="*/ 7924750 h 8553480"/>
              <a:gd name="connsiteX559" fmla="*/ 3262275 w 16399629"/>
              <a:gd name="connsiteY559" fmla="*/ 7943931 h 8553480"/>
              <a:gd name="connsiteX560" fmla="*/ 3245907 w 16399629"/>
              <a:gd name="connsiteY560" fmla="*/ 7951056 h 8553480"/>
              <a:gd name="connsiteX561" fmla="*/ 3231952 w 16399629"/>
              <a:gd name="connsiteY561" fmla="*/ 7931620 h 8553480"/>
              <a:gd name="connsiteX562" fmla="*/ 3248365 w 16399629"/>
              <a:gd name="connsiteY562" fmla="*/ 7924750 h 8553480"/>
              <a:gd name="connsiteX563" fmla="*/ 2469504 w 16399629"/>
              <a:gd name="connsiteY563" fmla="*/ 7920591 h 8553480"/>
              <a:gd name="connsiteX564" fmla="*/ 2481653 w 16399629"/>
              <a:gd name="connsiteY564" fmla="*/ 7938286 h 8553480"/>
              <a:gd name="connsiteX565" fmla="*/ 2469504 w 16399629"/>
              <a:gd name="connsiteY565" fmla="*/ 7920591 h 8553480"/>
              <a:gd name="connsiteX566" fmla="*/ 2078952 w 16399629"/>
              <a:gd name="connsiteY566" fmla="*/ 7916122 h 8553480"/>
              <a:gd name="connsiteX567" fmla="*/ 2088783 w 16399629"/>
              <a:gd name="connsiteY567" fmla="*/ 7934520 h 8553480"/>
              <a:gd name="connsiteX568" fmla="*/ 2078952 w 16399629"/>
              <a:gd name="connsiteY568" fmla="*/ 7916122 h 8553480"/>
              <a:gd name="connsiteX569" fmla="*/ 2855444 w 16399629"/>
              <a:gd name="connsiteY569" fmla="*/ 7907150 h 8553480"/>
              <a:gd name="connsiteX570" fmla="*/ 2869154 w 16399629"/>
              <a:gd name="connsiteY570" fmla="*/ 7909997 h 8553480"/>
              <a:gd name="connsiteX571" fmla="*/ 2863315 w 16399629"/>
              <a:gd name="connsiteY571" fmla="*/ 7933351 h 8553480"/>
              <a:gd name="connsiteX572" fmla="*/ 2891986 w 16399629"/>
              <a:gd name="connsiteY572" fmla="*/ 7946219 h 8553480"/>
              <a:gd name="connsiteX573" fmla="*/ 2816256 w 16399629"/>
              <a:gd name="connsiteY573" fmla="*/ 7947647 h 8553480"/>
              <a:gd name="connsiteX574" fmla="*/ 2843341 w 16399629"/>
              <a:gd name="connsiteY574" fmla="*/ 7913524 h 8553480"/>
              <a:gd name="connsiteX575" fmla="*/ 2855444 w 16399629"/>
              <a:gd name="connsiteY575" fmla="*/ 7907150 h 8553480"/>
              <a:gd name="connsiteX576" fmla="*/ 1733782 w 16399629"/>
              <a:gd name="connsiteY576" fmla="*/ 7897863 h 8553480"/>
              <a:gd name="connsiteX577" fmla="*/ 1743612 w 16399629"/>
              <a:gd name="connsiteY577" fmla="*/ 7916262 h 8553480"/>
              <a:gd name="connsiteX578" fmla="*/ 1733782 w 16399629"/>
              <a:gd name="connsiteY578" fmla="*/ 7897863 h 8553480"/>
              <a:gd name="connsiteX579" fmla="*/ 3929243 w 16399629"/>
              <a:gd name="connsiteY579" fmla="*/ 7887521 h 8553480"/>
              <a:gd name="connsiteX580" fmla="*/ 3887339 w 16399629"/>
              <a:gd name="connsiteY580" fmla="*/ 7942801 h 8553480"/>
              <a:gd name="connsiteX581" fmla="*/ 3825789 w 16399629"/>
              <a:gd name="connsiteY581" fmla="*/ 8016107 h 8553480"/>
              <a:gd name="connsiteX582" fmla="*/ 3809860 w 16399629"/>
              <a:gd name="connsiteY582" fmla="*/ 7962084 h 8553480"/>
              <a:gd name="connsiteX583" fmla="*/ 3788218 w 16399629"/>
              <a:gd name="connsiteY583" fmla="*/ 7968659 h 8553480"/>
              <a:gd name="connsiteX584" fmla="*/ 3763486 w 16399629"/>
              <a:gd name="connsiteY584" fmla="*/ 7976173 h 8553480"/>
              <a:gd name="connsiteX585" fmla="*/ 3757145 w 16399629"/>
              <a:gd name="connsiteY585" fmla="*/ 7939804 h 8553480"/>
              <a:gd name="connsiteX586" fmla="*/ 3833646 w 16399629"/>
              <a:gd name="connsiteY586" fmla="*/ 7933583 h 8553480"/>
              <a:gd name="connsiteX587" fmla="*/ 3929243 w 16399629"/>
              <a:gd name="connsiteY587" fmla="*/ 7887521 h 8553480"/>
              <a:gd name="connsiteX588" fmla="*/ 2776489 w 16399629"/>
              <a:gd name="connsiteY588" fmla="*/ 7887312 h 8553480"/>
              <a:gd name="connsiteX589" fmla="*/ 2771422 w 16399629"/>
              <a:gd name="connsiteY589" fmla="*/ 7910235 h 8553480"/>
              <a:gd name="connsiteX590" fmla="*/ 2776489 w 16399629"/>
              <a:gd name="connsiteY590" fmla="*/ 7887312 h 8553480"/>
              <a:gd name="connsiteX591" fmla="*/ 1908677 w 16399629"/>
              <a:gd name="connsiteY591" fmla="*/ 7885816 h 8553480"/>
              <a:gd name="connsiteX592" fmla="*/ 1924770 w 16399629"/>
              <a:gd name="connsiteY592" fmla="*/ 7899110 h 8553480"/>
              <a:gd name="connsiteX593" fmla="*/ 1908677 w 16399629"/>
              <a:gd name="connsiteY593" fmla="*/ 7885816 h 8553480"/>
              <a:gd name="connsiteX594" fmla="*/ 4166819 w 16399629"/>
              <a:gd name="connsiteY594" fmla="*/ 7878479 h 8553480"/>
              <a:gd name="connsiteX595" fmla="*/ 4177157 w 16399629"/>
              <a:gd name="connsiteY595" fmla="*/ 7937774 h 8553480"/>
              <a:gd name="connsiteX596" fmla="*/ 4159479 w 16399629"/>
              <a:gd name="connsiteY596" fmla="*/ 7943145 h 8553480"/>
              <a:gd name="connsiteX597" fmla="*/ 4166819 w 16399629"/>
              <a:gd name="connsiteY597" fmla="*/ 7878479 h 8553480"/>
              <a:gd name="connsiteX598" fmla="*/ 3975187 w 16399629"/>
              <a:gd name="connsiteY598" fmla="*/ 7876703 h 8553480"/>
              <a:gd name="connsiteX599" fmla="*/ 3941896 w 16399629"/>
              <a:gd name="connsiteY599" fmla="*/ 7915746 h 8553480"/>
              <a:gd name="connsiteX600" fmla="*/ 3975187 w 16399629"/>
              <a:gd name="connsiteY600" fmla="*/ 7876703 h 8553480"/>
              <a:gd name="connsiteX601" fmla="*/ 2480451 w 16399629"/>
              <a:gd name="connsiteY601" fmla="*/ 7876518 h 8553480"/>
              <a:gd name="connsiteX602" fmla="*/ 2474299 w 16399629"/>
              <a:gd name="connsiteY602" fmla="*/ 7901435 h 8553480"/>
              <a:gd name="connsiteX603" fmla="*/ 2457146 w 16399629"/>
              <a:gd name="connsiteY603" fmla="*/ 7904404 h 8553480"/>
              <a:gd name="connsiteX604" fmla="*/ 2480451 w 16399629"/>
              <a:gd name="connsiteY604" fmla="*/ 7876518 h 8553480"/>
              <a:gd name="connsiteX605" fmla="*/ 1849595 w 16399629"/>
              <a:gd name="connsiteY605" fmla="*/ 7862678 h 8553480"/>
              <a:gd name="connsiteX606" fmla="*/ 1861715 w 16399629"/>
              <a:gd name="connsiteY606" fmla="*/ 7880382 h 8553480"/>
              <a:gd name="connsiteX607" fmla="*/ 1849595 w 16399629"/>
              <a:gd name="connsiteY607" fmla="*/ 7862678 h 8553480"/>
              <a:gd name="connsiteX608" fmla="*/ 2338262 w 16399629"/>
              <a:gd name="connsiteY608" fmla="*/ 7853993 h 8553480"/>
              <a:gd name="connsiteX609" fmla="*/ 2357930 w 16399629"/>
              <a:gd name="connsiteY609" fmla="*/ 7873373 h 8553480"/>
              <a:gd name="connsiteX610" fmla="*/ 2335946 w 16399629"/>
              <a:gd name="connsiteY610" fmla="*/ 7883828 h 8553480"/>
              <a:gd name="connsiteX611" fmla="*/ 2316277 w 16399629"/>
              <a:gd name="connsiteY611" fmla="*/ 7864449 h 8553480"/>
              <a:gd name="connsiteX612" fmla="*/ 2338262 w 16399629"/>
              <a:gd name="connsiteY612" fmla="*/ 7853993 h 8553480"/>
              <a:gd name="connsiteX613" fmla="*/ 2386577 w 16399629"/>
              <a:gd name="connsiteY613" fmla="*/ 7853377 h 8553480"/>
              <a:gd name="connsiteX614" fmla="*/ 2442684 w 16399629"/>
              <a:gd name="connsiteY614" fmla="*/ 7879380 h 8553480"/>
              <a:gd name="connsiteX615" fmla="*/ 2428085 w 16399629"/>
              <a:gd name="connsiteY615" fmla="*/ 7904264 h 8553480"/>
              <a:gd name="connsiteX616" fmla="*/ 2409011 w 16399629"/>
              <a:gd name="connsiteY616" fmla="*/ 7889609 h 8553480"/>
              <a:gd name="connsiteX617" fmla="*/ 2370645 w 16399629"/>
              <a:gd name="connsiteY617" fmla="*/ 7888351 h 8553480"/>
              <a:gd name="connsiteX618" fmla="*/ 2386577 w 16399629"/>
              <a:gd name="connsiteY618" fmla="*/ 7853377 h 8553480"/>
              <a:gd name="connsiteX619" fmla="*/ 4257639 w 16399629"/>
              <a:gd name="connsiteY619" fmla="*/ 7847742 h 8553480"/>
              <a:gd name="connsiteX620" fmla="*/ 4276734 w 16399629"/>
              <a:gd name="connsiteY620" fmla="*/ 7850495 h 8553480"/>
              <a:gd name="connsiteX621" fmla="*/ 4267101 w 16399629"/>
              <a:gd name="connsiteY621" fmla="*/ 7861975 h 8553480"/>
              <a:gd name="connsiteX622" fmla="*/ 4257639 w 16399629"/>
              <a:gd name="connsiteY622" fmla="*/ 7847742 h 8553480"/>
              <a:gd name="connsiteX623" fmla="*/ 1513482 w 16399629"/>
              <a:gd name="connsiteY623" fmla="*/ 7841669 h 8553480"/>
              <a:gd name="connsiteX624" fmla="*/ 1525630 w 16399629"/>
              <a:gd name="connsiteY624" fmla="*/ 7859362 h 8553480"/>
              <a:gd name="connsiteX625" fmla="*/ 1513482 w 16399629"/>
              <a:gd name="connsiteY625" fmla="*/ 7841669 h 8553480"/>
              <a:gd name="connsiteX626" fmla="*/ 1683804 w 16399629"/>
              <a:gd name="connsiteY626" fmla="*/ 7830965 h 8553480"/>
              <a:gd name="connsiteX627" fmla="*/ 1695953 w 16399629"/>
              <a:gd name="connsiteY627" fmla="*/ 7848660 h 8553480"/>
              <a:gd name="connsiteX628" fmla="*/ 1683804 w 16399629"/>
              <a:gd name="connsiteY628" fmla="*/ 7830965 h 8553480"/>
              <a:gd name="connsiteX629" fmla="*/ 4660134 w 16399629"/>
              <a:gd name="connsiteY629" fmla="*/ 7825820 h 8553480"/>
              <a:gd name="connsiteX630" fmla="*/ 4643367 w 16399629"/>
              <a:gd name="connsiteY630" fmla="*/ 7833062 h 8553480"/>
              <a:gd name="connsiteX631" fmla="*/ 4657449 w 16399629"/>
              <a:gd name="connsiteY631" fmla="*/ 7852404 h 8553480"/>
              <a:gd name="connsiteX632" fmla="*/ 4674216 w 16399629"/>
              <a:gd name="connsiteY632" fmla="*/ 7845162 h 8553480"/>
              <a:gd name="connsiteX633" fmla="*/ 4660134 w 16399629"/>
              <a:gd name="connsiteY633" fmla="*/ 7825820 h 8553480"/>
              <a:gd name="connsiteX634" fmla="*/ 1443091 w 16399629"/>
              <a:gd name="connsiteY634" fmla="*/ 7822012 h 8553480"/>
              <a:gd name="connsiteX635" fmla="*/ 1455240 w 16399629"/>
              <a:gd name="connsiteY635" fmla="*/ 7839707 h 8553480"/>
              <a:gd name="connsiteX636" fmla="*/ 1443091 w 16399629"/>
              <a:gd name="connsiteY636" fmla="*/ 7822012 h 8553480"/>
              <a:gd name="connsiteX637" fmla="*/ 1651124 w 16399629"/>
              <a:gd name="connsiteY637" fmla="*/ 7817485 h 8553480"/>
              <a:gd name="connsiteX638" fmla="*/ 1664971 w 16399629"/>
              <a:gd name="connsiteY638" fmla="*/ 7835558 h 8553480"/>
              <a:gd name="connsiteX639" fmla="*/ 1648548 w 16399629"/>
              <a:gd name="connsiteY639" fmla="*/ 7842722 h 8553480"/>
              <a:gd name="connsiteX640" fmla="*/ 1634621 w 16399629"/>
              <a:gd name="connsiteY640" fmla="*/ 7823042 h 8553480"/>
              <a:gd name="connsiteX641" fmla="*/ 1651124 w 16399629"/>
              <a:gd name="connsiteY641" fmla="*/ 7817485 h 8553480"/>
              <a:gd name="connsiteX642" fmla="*/ 4132095 w 16399629"/>
              <a:gd name="connsiteY642" fmla="*/ 7817360 h 8553480"/>
              <a:gd name="connsiteX643" fmla="*/ 4159262 w 16399629"/>
              <a:gd name="connsiteY643" fmla="*/ 7835127 h 8553480"/>
              <a:gd name="connsiteX644" fmla="*/ 4140691 w 16399629"/>
              <a:gd name="connsiteY644" fmla="*/ 7840769 h 8553480"/>
              <a:gd name="connsiteX645" fmla="*/ 4147743 w 16399629"/>
              <a:gd name="connsiteY645" fmla="*/ 7881216 h 8553480"/>
              <a:gd name="connsiteX646" fmla="*/ 4118992 w 16399629"/>
              <a:gd name="connsiteY646" fmla="*/ 7881433 h 8553480"/>
              <a:gd name="connsiteX647" fmla="*/ 4124752 w 16399629"/>
              <a:gd name="connsiteY647" fmla="*/ 7858388 h 8553480"/>
              <a:gd name="connsiteX648" fmla="*/ 4059752 w 16399629"/>
              <a:gd name="connsiteY648" fmla="*/ 7878135 h 8553480"/>
              <a:gd name="connsiteX649" fmla="*/ 4072564 w 16399629"/>
              <a:gd name="connsiteY649" fmla="*/ 7895538 h 8553480"/>
              <a:gd name="connsiteX650" fmla="*/ 4040358 w 16399629"/>
              <a:gd name="connsiteY650" fmla="*/ 7935135 h 8553480"/>
              <a:gd name="connsiteX651" fmla="*/ 4015526 w 16399629"/>
              <a:gd name="connsiteY651" fmla="*/ 7883053 h 8553480"/>
              <a:gd name="connsiteX652" fmla="*/ 3993429 w 16399629"/>
              <a:gd name="connsiteY652" fmla="*/ 7868471 h 8553480"/>
              <a:gd name="connsiteX653" fmla="*/ 4132095 w 16399629"/>
              <a:gd name="connsiteY653" fmla="*/ 7817360 h 8553480"/>
              <a:gd name="connsiteX654" fmla="*/ 1384586 w 16399629"/>
              <a:gd name="connsiteY654" fmla="*/ 7801947 h 8553480"/>
              <a:gd name="connsiteX655" fmla="*/ 1396205 w 16399629"/>
              <a:gd name="connsiteY655" fmla="*/ 7816601 h 8553480"/>
              <a:gd name="connsiteX656" fmla="*/ 1384586 w 16399629"/>
              <a:gd name="connsiteY656" fmla="*/ 7801947 h 8553480"/>
              <a:gd name="connsiteX657" fmla="*/ 4676376 w 16399629"/>
              <a:gd name="connsiteY657" fmla="*/ 7801561 h 8553480"/>
              <a:gd name="connsiteX658" fmla="*/ 4689202 w 16399629"/>
              <a:gd name="connsiteY658" fmla="*/ 7819137 h 8553480"/>
              <a:gd name="connsiteX659" fmla="*/ 4676376 w 16399629"/>
              <a:gd name="connsiteY659" fmla="*/ 7801561 h 8553480"/>
              <a:gd name="connsiteX660" fmla="*/ 1323400 w 16399629"/>
              <a:gd name="connsiteY660" fmla="*/ 7780870 h 8553480"/>
              <a:gd name="connsiteX661" fmla="*/ 1333150 w 16399629"/>
              <a:gd name="connsiteY661" fmla="*/ 7797873 h 8553480"/>
              <a:gd name="connsiteX662" fmla="*/ 1313438 w 16399629"/>
              <a:gd name="connsiteY662" fmla="*/ 7791576 h 8553480"/>
              <a:gd name="connsiteX663" fmla="*/ 1323400 w 16399629"/>
              <a:gd name="connsiteY663" fmla="*/ 7780870 h 8553480"/>
              <a:gd name="connsiteX664" fmla="*/ 1474804 w 16399629"/>
              <a:gd name="connsiteY664" fmla="*/ 7772486 h 8553480"/>
              <a:gd name="connsiteX665" fmla="*/ 1484560 w 16399629"/>
              <a:gd name="connsiteY665" fmla="*/ 7788407 h 8553480"/>
              <a:gd name="connsiteX666" fmla="*/ 1463896 w 16399629"/>
              <a:gd name="connsiteY666" fmla="*/ 7776646 h 8553480"/>
              <a:gd name="connsiteX667" fmla="*/ 1474804 w 16399629"/>
              <a:gd name="connsiteY667" fmla="*/ 7772486 h 8553480"/>
              <a:gd name="connsiteX668" fmla="*/ 1428653 w 16399629"/>
              <a:gd name="connsiteY668" fmla="*/ 7769524 h 8553480"/>
              <a:gd name="connsiteX669" fmla="*/ 1429818 w 16399629"/>
              <a:gd name="connsiteY669" fmla="*/ 7779141 h 8553480"/>
              <a:gd name="connsiteX670" fmla="*/ 1426082 w 16399629"/>
              <a:gd name="connsiteY670" fmla="*/ 7778282 h 8553480"/>
              <a:gd name="connsiteX671" fmla="*/ 1428653 w 16399629"/>
              <a:gd name="connsiteY671" fmla="*/ 7769524 h 8553480"/>
              <a:gd name="connsiteX672" fmla="*/ 1287083 w 16399629"/>
              <a:gd name="connsiteY672" fmla="*/ 7768355 h 8553480"/>
              <a:gd name="connsiteX673" fmla="*/ 1309133 w 16399629"/>
              <a:gd name="connsiteY673" fmla="*/ 7769846 h 8553480"/>
              <a:gd name="connsiteX674" fmla="*/ 1298354 w 16399629"/>
              <a:gd name="connsiteY674" fmla="*/ 7780800 h 8553480"/>
              <a:gd name="connsiteX675" fmla="*/ 1282382 w 16399629"/>
              <a:gd name="connsiteY675" fmla="*/ 7777972 h 8553480"/>
              <a:gd name="connsiteX676" fmla="*/ 1287083 w 16399629"/>
              <a:gd name="connsiteY676" fmla="*/ 7768355 h 8553480"/>
              <a:gd name="connsiteX677" fmla="*/ 4747176 w 16399629"/>
              <a:gd name="connsiteY677" fmla="*/ 7762873 h 8553480"/>
              <a:gd name="connsiteX678" fmla="*/ 4759291 w 16399629"/>
              <a:gd name="connsiteY678" fmla="*/ 7776371 h 8553480"/>
              <a:gd name="connsiteX679" fmla="*/ 4747176 w 16399629"/>
              <a:gd name="connsiteY679" fmla="*/ 7762873 h 8553480"/>
              <a:gd name="connsiteX680" fmla="*/ 1252393 w 16399629"/>
              <a:gd name="connsiteY680" fmla="*/ 7756822 h 8553480"/>
              <a:gd name="connsiteX681" fmla="*/ 1278276 w 16399629"/>
              <a:gd name="connsiteY681" fmla="*/ 7757463 h 8553480"/>
              <a:gd name="connsiteX682" fmla="*/ 1267619 w 16399629"/>
              <a:gd name="connsiteY682" fmla="*/ 7777177 h 8553480"/>
              <a:gd name="connsiteX683" fmla="*/ 1252393 w 16399629"/>
              <a:gd name="connsiteY683" fmla="*/ 7756822 h 8553480"/>
              <a:gd name="connsiteX684" fmla="*/ 2007232 w 16399629"/>
              <a:gd name="connsiteY684" fmla="*/ 7754818 h 8553480"/>
              <a:gd name="connsiteX685" fmla="*/ 2007104 w 16399629"/>
              <a:gd name="connsiteY685" fmla="*/ 7761426 h 8553480"/>
              <a:gd name="connsiteX686" fmla="*/ 2007138 w 16399629"/>
              <a:gd name="connsiteY686" fmla="*/ 7759627 h 8553480"/>
              <a:gd name="connsiteX687" fmla="*/ 2007232 w 16399629"/>
              <a:gd name="connsiteY687" fmla="*/ 7754818 h 8553480"/>
              <a:gd name="connsiteX688" fmla="*/ 4799706 w 16399629"/>
              <a:gd name="connsiteY688" fmla="*/ 7746915 h 8553480"/>
              <a:gd name="connsiteX689" fmla="*/ 4814910 w 16399629"/>
              <a:gd name="connsiteY689" fmla="*/ 7759474 h 8553480"/>
              <a:gd name="connsiteX690" fmla="*/ 4799706 w 16399629"/>
              <a:gd name="connsiteY690" fmla="*/ 7746915 h 8553480"/>
              <a:gd name="connsiteX691" fmla="*/ 2003181 w 16399629"/>
              <a:gd name="connsiteY691" fmla="*/ 7746870 h 8553480"/>
              <a:gd name="connsiteX692" fmla="*/ 2002105 w 16399629"/>
              <a:gd name="connsiteY692" fmla="*/ 7759935 h 8553480"/>
              <a:gd name="connsiteX693" fmla="*/ 2007048 w 16399629"/>
              <a:gd name="connsiteY693" fmla="*/ 7764287 h 8553480"/>
              <a:gd name="connsiteX694" fmla="*/ 2008953 w 16399629"/>
              <a:gd name="connsiteY694" fmla="*/ 7765963 h 8553480"/>
              <a:gd name="connsiteX695" fmla="*/ 2026582 w 16399629"/>
              <a:gd name="connsiteY695" fmla="*/ 7769107 h 8553480"/>
              <a:gd name="connsiteX696" fmla="*/ 2003181 w 16399629"/>
              <a:gd name="connsiteY696" fmla="*/ 7746870 h 8553480"/>
              <a:gd name="connsiteX697" fmla="*/ 5000211 w 16399629"/>
              <a:gd name="connsiteY697" fmla="*/ 7746126 h 8553480"/>
              <a:gd name="connsiteX698" fmla="*/ 5012325 w 16399629"/>
              <a:gd name="connsiteY698" fmla="*/ 7759623 h 8553480"/>
              <a:gd name="connsiteX699" fmla="*/ 5000211 w 16399629"/>
              <a:gd name="connsiteY699" fmla="*/ 7746126 h 8553480"/>
              <a:gd name="connsiteX700" fmla="*/ 1239658 w 16399629"/>
              <a:gd name="connsiteY700" fmla="*/ 7741721 h 8553480"/>
              <a:gd name="connsiteX701" fmla="*/ 1225371 w 16399629"/>
              <a:gd name="connsiteY701" fmla="*/ 7766539 h 8553480"/>
              <a:gd name="connsiteX702" fmla="*/ 1239658 w 16399629"/>
              <a:gd name="connsiteY702" fmla="*/ 7741721 h 8553480"/>
              <a:gd name="connsiteX703" fmla="*/ 1208756 w 16399629"/>
              <a:gd name="connsiteY703" fmla="*/ 7729085 h 8553480"/>
              <a:gd name="connsiteX704" fmla="*/ 1203159 w 16399629"/>
              <a:gd name="connsiteY704" fmla="*/ 7748969 h 8553480"/>
              <a:gd name="connsiteX705" fmla="*/ 1208756 w 16399629"/>
              <a:gd name="connsiteY705" fmla="*/ 7729085 h 8553480"/>
              <a:gd name="connsiteX706" fmla="*/ 921222 w 16399629"/>
              <a:gd name="connsiteY706" fmla="*/ 7712216 h 8553480"/>
              <a:gd name="connsiteX707" fmla="*/ 911681 w 16399629"/>
              <a:gd name="connsiteY707" fmla="*/ 7736499 h 8553480"/>
              <a:gd name="connsiteX708" fmla="*/ 921222 w 16399629"/>
              <a:gd name="connsiteY708" fmla="*/ 7712216 h 8553480"/>
              <a:gd name="connsiteX709" fmla="*/ 1745570 w 16399629"/>
              <a:gd name="connsiteY709" fmla="*/ 7708021 h 8553480"/>
              <a:gd name="connsiteX710" fmla="*/ 1739794 w 16399629"/>
              <a:gd name="connsiteY710" fmla="*/ 7726882 h 8553480"/>
              <a:gd name="connsiteX711" fmla="*/ 1745570 w 16399629"/>
              <a:gd name="connsiteY711" fmla="*/ 7708021 h 8553480"/>
              <a:gd name="connsiteX712" fmla="*/ 599285 w 16399629"/>
              <a:gd name="connsiteY712" fmla="*/ 7690053 h 8553480"/>
              <a:gd name="connsiteX713" fmla="*/ 594220 w 16399629"/>
              <a:gd name="connsiteY713" fmla="*/ 7712977 h 8553480"/>
              <a:gd name="connsiteX714" fmla="*/ 599285 w 16399629"/>
              <a:gd name="connsiteY714" fmla="*/ 7690053 h 8553480"/>
              <a:gd name="connsiteX715" fmla="*/ 1228244 w 16399629"/>
              <a:gd name="connsiteY715" fmla="*/ 7689711 h 8553480"/>
              <a:gd name="connsiteX716" fmla="*/ 1245625 w 16399629"/>
              <a:gd name="connsiteY716" fmla="*/ 7696228 h 8553480"/>
              <a:gd name="connsiteX717" fmla="*/ 1300041 w 16399629"/>
              <a:gd name="connsiteY717" fmla="*/ 7713304 h 8553480"/>
              <a:gd name="connsiteX718" fmla="*/ 1352006 w 16399629"/>
              <a:gd name="connsiteY718" fmla="*/ 7731838 h 8553480"/>
              <a:gd name="connsiteX719" fmla="*/ 1395425 w 16399629"/>
              <a:gd name="connsiteY719" fmla="*/ 7757258 h 8553480"/>
              <a:gd name="connsiteX720" fmla="*/ 1424101 w 16399629"/>
              <a:gd name="connsiteY720" fmla="*/ 7757127 h 8553480"/>
              <a:gd name="connsiteX721" fmla="*/ 1404891 w 16399629"/>
              <a:gd name="connsiteY721" fmla="*/ 7775833 h 8553480"/>
              <a:gd name="connsiteX722" fmla="*/ 1381418 w 16399629"/>
              <a:gd name="connsiteY722" fmla="*/ 7770094 h 8553480"/>
              <a:gd name="connsiteX723" fmla="*/ 1327078 w 16399629"/>
              <a:gd name="connsiteY723" fmla="*/ 7756572 h 8553480"/>
              <a:gd name="connsiteX724" fmla="*/ 1214060 w 16399629"/>
              <a:gd name="connsiteY724" fmla="*/ 7701529 h 8553480"/>
              <a:gd name="connsiteX725" fmla="*/ 1228244 w 16399629"/>
              <a:gd name="connsiteY725" fmla="*/ 7689711 h 8553480"/>
              <a:gd name="connsiteX726" fmla="*/ 4880142 w 16399629"/>
              <a:gd name="connsiteY726" fmla="*/ 7688884 h 8553480"/>
              <a:gd name="connsiteX727" fmla="*/ 4880001 w 16399629"/>
              <a:gd name="connsiteY727" fmla="*/ 7690538 h 8553480"/>
              <a:gd name="connsiteX728" fmla="*/ 4879943 w 16399629"/>
              <a:gd name="connsiteY728" fmla="*/ 7691213 h 8553480"/>
              <a:gd name="connsiteX729" fmla="*/ 3575050 w 16399629"/>
              <a:gd name="connsiteY729" fmla="*/ 7688242 h 8553480"/>
              <a:gd name="connsiteX730" fmla="*/ 3563433 w 16399629"/>
              <a:gd name="connsiteY730" fmla="*/ 7691592 h 8553480"/>
              <a:gd name="connsiteX731" fmla="*/ 3584699 w 16399629"/>
              <a:gd name="connsiteY731" fmla="*/ 7701595 h 8553480"/>
              <a:gd name="connsiteX732" fmla="*/ 3575050 w 16399629"/>
              <a:gd name="connsiteY732" fmla="*/ 7688242 h 8553480"/>
              <a:gd name="connsiteX733" fmla="*/ 4880855 w 16399629"/>
              <a:gd name="connsiteY733" fmla="*/ 7680515 h 8553480"/>
              <a:gd name="connsiteX734" fmla="*/ 4880142 w 16399629"/>
              <a:gd name="connsiteY734" fmla="*/ 7688884 h 8553480"/>
              <a:gd name="connsiteX735" fmla="*/ 4880436 w 16399629"/>
              <a:gd name="connsiteY735" fmla="*/ 7685424 h 8553480"/>
              <a:gd name="connsiteX736" fmla="*/ 4880855 w 16399629"/>
              <a:gd name="connsiteY736" fmla="*/ 7680515 h 8553480"/>
              <a:gd name="connsiteX737" fmla="*/ 4653576 w 16399629"/>
              <a:gd name="connsiteY737" fmla="*/ 7679366 h 8553480"/>
              <a:gd name="connsiteX738" fmla="*/ 4675024 w 16399629"/>
              <a:gd name="connsiteY738" fmla="*/ 7694653 h 8553480"/>
              <a:gd name="connsiteX739" fmla="*/ 4650286 w 16399629"/>
              <a:gd name="connsiteY739" fmla="*/ 7758856 h 8553480"/>
              <a:gd name="connsiteX740" fmla="*/ 4569210 w 16399629"/>
              <a:gd name="connsiteY740" fmla="*/ 7796569 h 8553480"/>
              <a:gd name="connsiteX741" fmla="*/ 4602826 w 16399629"/>
              <a:gd name="connsiteY741" fmla="*/ 7764553 h 8553480"/>
              <a:gd name="connsiteX742" fmla="*/ 4604191 w 16399629"/>
              <a:gd name="connsiteY742" fmla="*/ 7716172 h 8553480"/>
              <a:gd name="connsiteX743" fmla="*/ 4631808 w 16399629"/>
              <a:gd name="connsiteY743" fmla="*/ 7690340 h 8553480"/>
              <a:gd name="connsiteX744" fmla="*/ 4653576 w 16399629"/>
              <a:gd name="connsiteY744" fmla="*/ 7679366 h 8553480"/>
              <a:gd name="connsiteX745" fmla="*/ 579729 w 16399629"/>
              <a:gd name="connsiteY745" fmla="*/ 7673896 h 8553480"/>
              <a:gd name="connsiteX746" fmla="*/ 574688 w 16399629"/>
              <a:gd name="connsiteY746" fmla="*/ 7696812 h 8553480"/>
              <a:gd name="connsiteX747" fmla="*/ 579729 w 16399629"/>
              <a:gd name="connsiteY747" fmla="*/ 7673896 h 8553480"/>
              <a:gd name="connsiteX748" fmla="*/ 1180047 w 16399629"/>
              <a:gd name="connsiteY748" fmla="*/ 7672631 h 8553480"/>
              <a:gd name="connsiteX749" fmla="*/ 1209908 w 16399629"/>
              <a:gd name="connsiteY749" fmla="*/ 7680823 h 8553480"/>
              <a:gd name="connsiteX750" fmla="*/ 1199478 w 16399629"/>
              <a:gd name="connsiteY750" fmla="*/ 7696399 h 8553480"/>
              <a:gd name="connsiteX751" fmla="*/ 1152330 w 16399629"/>
              <a:gd name="connsiteY751" fmla="*/ 7676736 h 8553480"/>
              <a:gd name="connsiteX752" fmla="*/ 1180047 w 16399629"/>
              <a:gd name="connsiteY752" fmla="*/ 7672631 h 8553480"/>
              <a:gd name="connsiteX753" fmla="*/ 4706871 w 16399629"/>
              <a:gd name="connsiteY753" fmla="*/ 7670219 h 8553480"/>
              <a:gd name="connsiteX754" fmla="*/ 4706261 w 16399629"/>
              <a:gd name="connsiteY754" fmla="*/ 7677381 h 8553480"/>
              <a:gd name="connsiteX755" fmla="*/ 4706452 w 16399629"/>
              <a:gd name="connsiteY755" fmla="*/ 7675131 h 8553480"/>
              <a:gd name="connsiteX756" fmla="*/ 4706871 w 16399629"/>
              <a:gd name="connsiteY756" fmla="*/ 7670219 h 8553480"/>
              <a:gd name="connsiteX757" fmla="*/ 4608609 w 16399629"/>
              <a:gd name="connsiteY757" fmla="*/ 7662215 h 8553480"/>
              <a:gd name="connsiteX758" fmla="*/ 4583205 w 16399629"/>
              <a:gd name="connsiteY758" fmla="*/ 7705221 h 8553480"/>
              <a:gd name="connsiteX759" fmla="*/ 4563117 w 16399629"/>
              <a:gd name="connsiteY759" fmla="*/ 7717389 h 8553480"/>
              <a:gd name="connsiteX760" fmla="*/ 4542787 w 16399629"/>
              <a:gd name="connsiteY760" fmla="*/ 7699855 h 8553480"/>
              <a:gd name="connsiteX761" fmla="*/ 4608609 w 16399629"/>
              <a:gd name="connsiteY761" fmla="*/ 7662215 h 8553480"/>
              <a:gd name="connsiteX762" fmla="*/ 558421 w 16399629"/>
              <a:gd name="connsiteY762" fmla="*/ 7661426 h 8553480"/>
              <a:gd name="connsiteX763" fmla="*/ 553356 w 16399629"/>
              <a:gd name="connsiteY763" fmla="*/ 7684351 h 8553480"/>
              <a:gd name="connsiteX764" fmla="*/ 558421 w 16399629"/>
              <a:gd name="connsiteY764" fmla="*/ 7661426 h 8553480"/>
              <a:gd name="connsiteX765" fmla="*/ 1126158 w 16399629"/>
              <a:gd name="connsiteY765" fmla="*/ 7649957 h 8553480"/>
              <a:gd name="connsiteX766" fmla="*/ 1129699 w 16399629"/>
              <a:gd name="connsiteY766" fmla="*/ 7670265 h 8553480"/>
              <a:gd name="connsiteX767" fmla="*/ 1126158 w 16399629"/>
              <a:gd name="connsiteY767" fmla="*/ 7649957 h 8553480"/>
              <a:gd name="connsiteX768" fmla="*/ 1099938 w 16399629"/>
              <a:gd name="connsiteY768" fmla="*/ 7638202 h 8553480"/>
              <a:gd name="connsiteX769" fmla="*/ 1125515 w 16399629"/>
              <a:gd name="connsiteY769" fmla="*/ 7649436 h 8553480"/>
              <a:gd name="connsiteX770" fmla="*/ 1091526 w 16399629"/>
              <a:gd name="connsiteY770" fmla="*/ 7643380 h 8553480"/>
              <a:gd name="connsiteX771" fmla="*/ 1099938 w 16399629"/>
              <a:gd name="connsiteY771" fmla="*/ 7638202 h 8553480"/>
              <a:gd name="connsiteX772" fmla="*/ 1465048 w 16399629"/>
              <a:gd name="connsiteY772" fmla="*/ 7635346 h 8553480"/>
              <a:gd name="connsiteX773" fmla="*/ 1465899 w 16399629"/>
              <a:gd name="connsiteY773" fmla="*/ 7644974 h 8553480"/>
              <a:gd name="connsiteX774" fmla="*/ 1459969 w 16399629"/>
              <a:gd name="connsiteY774" fmla="*/ 7644200 h 8553480"/>
              <a:gd name="connsiteX775" fmla="*/ 1465048 w 16399629"/>
              <a:gd name="connsiteY775" fmla="*/ 7635346 h 8553480"/>
              <a:gd name="connsiteX776" fmla="*/ 780984 w 16399629"/>
              <a:gd name="connsiteY776" fmla="*/ 7634854 h 8553480"/>
              <a:gd name="connsiteX777" fmla="*/ 775943 w 16399629"/>
              <a:gd name="connsiteY777" fmla="*/ 7657769 h 8553480"/>
              <a:gd name="connsiteX778" fmla="*/ 780984 w 16399629"/>
              <a:gd name="connsiteY778" fmla="*/ 7634854 h 8553480"/>
              <a:gd name="connsiteX779" fmla="*/ 2689227 w 16399629"/>
              <a:gd name="connsiteY779" fmla="*/ 7630605 h 8553480"/>
              <a:gd name="connsiteX780" fmla="*/ 2678739 w 16399629"/>
              <a:gd name="connsiteY780" fmla="*/ 7631107 h 8553480"/>
              <a:gd name="connsiteX781" fmla="*/ 2697746 w 16399629"/>
              <a:gd name="connsiteY781" fmla="*/ 7646806 h 8553480"/>
              <a:gd name="connsiteX782" fmla="*/ 2689227 w 16399629"/>
              <a:gd name="connsiteY782" fmla="*/ 7630605 h 8553480"/>
              <a:gd name="connsiteX783" fmla="*/ 2752851 w 16399629"/>
              <a:gd name="connsiteY783" fmla="*/ 7630066 h 8553480"/>
              <a:gd name="connsiteX784" fmla="*/ 2764964 w 16399629"/>
              <a:gd name="connsiteY784" fmla="*/ 7643564 h 8553480"/>
              <a:gd name="connsiteX785" fmla="*/ 2752851 w 16399629"/>
              <a:gd name="connsiteY785" fmla="*/ 7630066 h 8553480"/>
              <a:gd name="connsiteX786" fmla="*/ 4965566 w 16399629"/>
              <a:gd name="connsiteY786" fmla="*/ 7629066 h 8553480"/>
              <a:gd name="connsiteX787" fmla="*/ 4945717 w 16399629"/>
              <a:gd name="connsiteY787" fmla="*/ 7638854 h 8553480"/>
              <a:gd name="connsiteX788" fmla="*/ 4963370 w 16399629"/>
              <a:gd name="connsiteY788" fmla="*/ 7658453 h 8553480"/>
              <a:gd name="connsiteX789" fmla="*/ 4983263 w 16399629"/>
              <a:gd name="connsiteY789" fmla="*/ 7648921 h 8553480"/>
              <a:gd name="connsiteX790" fmla="*/ 4965566 w 16399629"/>
              <a:gd name="connsiteY790" fmla="*/ 7629066 h 8553480"/>
              <a:gd name="connsiteX791" fmla="*/ 2632112 w 16399629"/>
              <a:gd name="connsiteY791" fmla="*/ 7626484 h 8553480"/>
              <a:gd name="connsiteX792" fmla="*/ 2620079 w 16399629"/>
              <a:gd name="connsiteY792" fmla="*/ 7627455 h 8553480"/>
              <a:gd name="connsiteX793" fmla="*/ 2642175 w 16399629"/>
              <a:gd name="connsiteY793" fmla="*/ 7642215 h 8553480"/>
              <a:gd name="connsiteX794" fmla="*/ 2632112 w 16399629"/>
              <a:gd name="connsiteY794" fmla="*/ 7626484 h 8553480"/>
              <a:gd name="connsiteX795" fmla="*/ 2647374 w 16399629"/>
              <a:gd name="connsiteY795" fmla="*/ 7619163 h 8553480"/>
              <a:gd name="connsiteX796" fmla="*/ 2660200 w 16399629"/>
              <a:gd name="connsiteY796" fmla="*/ 7636739 h 8553480"/>
              <a:gd name="connsiteX797" fmla="*/ 2647374 w 16399629"/>
              <a:gd name="connsiteY797" fmla="*/ 7619163 h 8553480"/>
              <a:gd name="connsiteX798" fmla="*/ 1583997 w 16399629"/>
              <a:gd name="connsiteY798" fmla="*/ 7616163 h 8553480"/>
              <a:gd name="connsiteX799" fmla="*/ 1578994 w 16399629"/>
              <a:gd name="connsiteY799" fmla="*/ 7628375 h 8553480"/>
              <a:gd name="connsiteX800" fmla="*/ 1560637 w 16399629"/>
              <a:gd name="connsiteY800" fmla="*/ 7631813 h 8553480"/>
              <a:gd name="connsiteX801" fmla="*/ 1583997 w 16399629"/>
              <a:gd name="connsiteY801" fmla="*/ 7616163 h 8553480"/>
              <a:gd name="connsiteX802" fmla="*/ 2591924 w 16399629"/>
              <a:gd name="connsiteY802" fmla="*/ 7612925 h 8553480"/>
              <a:gd name="connsiteX803" fmla="*/ 2570886 w 16399629"/>
              <a:gd name="connsiteY803" fmla="*/ 7625222 h 8553480"/>
              <a:gd name="connsiteX804" fmla="*/ 2589505 w 16399629"/>
              <a:gd name="connsiteY804" fmla="*/ 7641038 h 8553480"/>
              <a:gd name="connsiteX805" fmla="*/ 2610810 w 16399629"/>
              <a:gd name="connsiteY805" fmla="*/ 7630272 h 8553480"/>
              <a:gd name="connsiteX806" fmla="*/ 2591924 w 16399629"/>
              <a:gd name="connsiteY806" fmla="*/ 7612925 h 8553480"/>
              <a:gd name="connsiteX807" fmla="*/ 2543568 w 16399629"/>
              <a:gd name="connsiteY807" fmla="*/ 7606948 h 8553480"/>
              <a:gd name="connsiteX808" fmla="*/ 2521494 w 16399629"/>
              <a:gd name="connsiteY808" fmla="*/ 7618753 h 8553480"/>
              <a:gd name="connsiteX809" fmla="*/ 2540478 w 16399629"/>
              <a:gd name="connsiteY809" fmla="*/ 7638218 h 8553480"/>
              <a:gd name="connsiteX810" fmla="*/ 2561616 w 16399629"/>
              <a:gd name="connsiteY810" fmla="*/ 7628037 h 8553480"/>
              <a:gd name="connsiteX811" fmla="*/ 2543568 w 16399629"/>
              <a:gd name="connsiteY811" fmla="*/ 7606948 h 8553480"/>
              <a:gd name="connsiteX812" fmla="*/ 472301 w 16399629"/>
              <a:gd name="connsiteY812" fmla="*/ 7606418 h 8553480"/>
              <a:gd name="connsiteX813" fmla="*/ 458013 w 16399629"/>
              <a:gd name="connsiteY813" fmla="*/ 7631235 h 8553480"/>
              <a:gd name="connsiteX814" fmla="*/ 472301 w 16399629"/>
              <a:gd name="connsiteY814" fmla="*/ 7606418 h 8553480"/>
              <a:gd name="connsiteX815" fmla="*/ 740120 w 16399629"/>
              <a:gd name="connsiteY815" fmla="*/ 7606226 h 8553480"/>
              <a:gd name="connsiteX816" fmla="*/ 735055 w 16399629"/>
              <a:gd name="connsiteY816" fmla="*/ 7629150 h 8553480"/>
              <a:gd name="connsiteX817" fmla="*/ 740120 w 16399629"/>
              <a:gd name="connsiteY817" fmla="*/ 7606226 h 8553480"/>
              <a:gd name="connsiteX818" fmla="*/ 3302010 w 16399629"/>
              <a:gd name="connsiteY818" fmla="*/ 7604237 h 8553480"/>
              <a:gd name="connsiteX819" fmla="*/ 3305566 w 16399629"/>
              <a:gd name="connsiteY819" fmla="*/ 7624631 h 8553480"/>
              <a:gd name="connsiteX820" fmla="*/ 3302010 w 16399629"/>
              <a:gd name="connsiteY820" fmla="*/ 7604237 h 8553480"/>
              <a:gd name="connsiteX821" fmla="*/ 1037383 w 16399629"/>
              <a:gd name="connsiteY821" fmla="*/ 7600318 h 8553480"/>
              <a:gd name="connsiteX822" fmla="*/ 1045175 w 16399629"/>
              <a:gd name="connsiteY822" fmla="*/ 7613861 h 8553480"/>
              <a:gd name="connsiteX823" fmla="*/ 1025990 w 16399629"/>
              <a:gd name="connsiteY823" fmla="*/ 7610598 h 8553480"/>
              <a:gd name="connsiteX824" fmla="*/ 1027431 w 16399629"/>
              <a:gd name="connsiteY824" fmla="*/ 7601068 h 8553480"/>
              <a:gd name="connsiteX825" fmla="*/ 1037383 w 16399629"/>
              <a:gd name="connsiteY825" fmla="*/ 7600318 h 8553480"/>
              <a:gd name="connsiteX826" fmla="*/ 2495910 w 16399629"/>
              <a:gd name="connsiteY826" fmla="*/ 7600311 h 8553480"/>
              <a:gd name="connsiteX827" fmla="*/ 2474798 w 16399629"/>
              <a:gd name="connsiteY827" fmla="*/ 7612182 h 8553480"/>
              <a:gd name="connsiteX828" fmla="*/ 2492778 w 16399629"/>
              <a:gd name="connsiteY828" fmla="*/ 7631325 h 8553480"/>
              <a:gd name="connsiteX829" fmla="*/ 2515315 w 16399629"/>
              <a:gd name="connsiteY829" fmla="*/ 7620630 h 8553480"/>
              <a:gd name="connsiteX830" fmla="*/ 2495910 w 16399629"/>
              <a:gd name="connsiteY830" fmla="*/ 7600311 h 8553480"/>
              <a:gd name="connsiteX831" fmla="*/ 1493732 w 16399629"/>
              <a:gd name="connsiteY831" fmla="*/ 7599397 h 8553480"/>
              <a:gd name="connsiteX832" fmla="*/ 1529241 w 16399629"/>
              <a:gd name="connsiteY832" fmla="*/ 7605747 h 8553480"/>
              <a:gd name="connsiteX833" fmla="*/ 1516027 w 16399629"/>
              <a:gd name="connsiteY833" fmla="*/ 7623585 h 8553480"/>
              <a:gd name="connsiteX834" fmla="*/ 1460350 w 16399629"/>
              <a:gd name="connsiteY834" fmla="*/ 7605253 h 8553480"/>
              <a:gd name="connsiteX835" fmla="*/ 1493732 w 16399629"/>
              <a:gd name="connsiteY835" fmla="*/ 7599397 h 8553480"/>
              <a:gd name="connsiteX836" fmla="*/ 2451189 w 16399629"/>
              <a:gd name="connsiteY836" fmla="*/ 7595735 h 8553480"/>
              <a:gd name="connsiteX837" fmla="*/ 2434163 w 16399629"/>
              <a:gd name="connsiteY837" fmla="*/ 7603054 h 8553480"/>
              <a:gd name="connsiteX838" fmla="*/ 2448459 w 16399629"/>
              <a:gd name="connsiteY838" fmla="*/ 7622063 h 8553480"/>
              <a:gd name="connsiteX839" fmla="*/ 2465529 w 16399629"/>
              <a:gd name="connsiteY839" fmla="*/ 7614998 h 8553480"/>
              <a:gd name="connsiteX840" fmla="*/ 2451189 w 16399629"/>
              <a:gd name="connsiteY840" fmla="*/ 7595735 h 8553480"/>
              <a:gd name="connsiteX841" fmla="*/ 2397964 w 16399629"/>
              <a:gd name="connsiteY841" fmla="*/ 7595263 h 8553480"/>
              <a:gd name="connsiteX842" fmla="*/ 2384772 w 16399629"/>
              <a:gd name="connsiteY842" fmla="*/ 7596587 h 8553480"/>
              <a:gd name="connsiteX843" fmla="*/ 2406869 w 16399629"/>
              <a:gd name="connsiteY843" fmla="*/ 7611346 h 8553480"/>
              <a:gd name="connsiteX844" fmla="*/ 2397964 w 16399629"/>
              <a:gd name="connsiteY844" fmla="*/ 7595263 h 8553480"/>
              <a:gd name="connsiteX845" fmla="*/ 981204 w 16399629"/>
              <a:gd name="connsiteY845" fmla="*/ 7586678 h 8553480"/>
              <a:gd name="connsiteX846" fmla="*/ 1022208 w 16399629"/>
              <a:gd name="connsiteY846" fmla="*/ 7591865 h 8553480"/>
              <a:gd name="connsiteX847" fmla="*/ 1015451 w 16399629"/>
              <a:gd name="connsiteY847" fmla="*/ 7607908 h 8553480"/>
              <a:gd name="connsiteX848" fmla="*/ 981204 w 16399629"/>
              <a:gd name="connsiteY848" fmla="*/ 7586678 h 8553480"/>
              <a:gd name="connsiteX849" fmla="*/ 5000337 w 16399629"/>
              <a:gd name="connsiteY849" fmla="*/ 7581069 h 8553480"/>
              <a:gd name="connsiteX850" fmla="*/ 5012485 w 16399629"/>
              <a:gd name="connsiteY850" fmla="*/ 7598765 h 8553480"/>
              <a:gd name="connsiteX851" fmla="*/ 5000337 w 16399629"/>
              <a:gd name="connsiteY851" fmla="*/ 7581069 h 8553480"/>
              <a:gd name="connsiteX852" fmla="*/ 429538 w 16399629"/>
              <a:gd name="connsiteY852" fmla="*/ 7580614 h 8553480"/>
              <a:gd name="connsiteX853" fmla="*/ 426788 w 16399629"/>
              <a:gd name="connsiteY853" fmla="*/ 7602835 h 8553480"/>
              <a:gd name="connsiteX854" fmla="*/ 429538 w 16399629"/>
              <a:gd name="connsiteY854" fmla="*/ 7580614 h 8553480"/>
              <a:gd name="connsiteX855" fmla="*/ 1259201 w 16399629"/>
              <a:gd name="connsiteY855" fmla="*/ 7580476 h 8553480"/>
              <a:gd name="connsiteX856" fmla="*/ 1258700 w 16399629"/>
              <a:gd name="connsiteY856" fmla="*/ 7581992 h 8553480"/>
              <a:gd name="connsiteX857" fmla="*/ 1258641 w 16399629"/>
              <a:gd name="connsiteY857" fmla="*/ 7582172 h 8553480"/>
              <a:gd name="connsiteX858" fmla="*/ 4865092 w 16399629"/>
              <a:gd name="connsiteY858" fmla="*/ 7576385 h 8553480"/>
              <a:gd name="connsiteX859" fmla="*/ 4803603 w 16399629"/>
              <a:gd name="connsiteY859" fmla="*/ 7668247 h 8553480"/>
              <a:gd name="connsiteX860" fmla="*/ 4698162 w 16399629"/>
              <a:gd name="connsiteY860" fmla="*/ 7713195 h 8553480"/>
              <a:gd name="connsiteX861" fmla="*/ 4697212 w 16399629"/>
              <a:gd name="connsiteY861" fmla="*/ 7670435 h 8553480"/>
              <a:gd name="connsiteX862" fmla="*/ 4704282 w 16399629"/>
              <a:gd name="connsiteY862" fmla="*/ 7679856 h 8553480"/>
              <a:gd name="connsiteX863" fmla="*/ 4706187 w 16399629"/>
              <a:gd name="connsiteY863" fmla="*/ 7678251 h 8553480"/>
              <a:gd name="connsiteX864" fmla="*/ 4709768 w 16399629"/>
              <a:gd name="connsiteY864" fmla="*/ 7675230 h 8553480"/>
              <a:gd name="connsiteX865" fmla="*/ 4722117 w 16399629"/>
              <a:gd name="connsiteY865" fmla="*/ 7667173 h 8553480"/>
              <a:gd name="connsiteX866" fmla="*/ 4726155 w 16399629"/>
              <a:gd name="connsiteY866" fmla="*/ 7653032 h 8553480"/>
              <a:gd name="connsiteX867" fmla="*/ 4865092 w 16399629"/>
              <a:gd name="connsiteY867" fmla="*/ 7576385 h 8553480"/>
              <a:gd name="connsiteX868" fmla="*/ 1260747 w 16399629"/>
              <a:gd name="connsiteY868" fmla="*/ 7575799 h 8553480"/>
              <a:gd name="connsiteX869" fmla="*/ 1260068 w 16399629"/>
              <a:gd name="connsiteY869" fmla="*/ 7577853 h 8553480"/>
              <a:gd name="connsiteX870" fmla="*/ 1259201 w 16399629"/>
              <a:gd name="connsiteY870" fmla="*/ 7580476 h 8553480"/>
              <a:gd name="connsiteX871" fmla="*/ 3468820 w 16399629"/>
              <a:gd name="connsiteY871" fmla="*/ 7575035 h 8553480"/>
              <a:gd name="connsiteX872" fmla="*/ 3394660 w 16399629"/>
              <a:gd name="connsiteY872" fmla="*/ 7597565 h 8553480"/>
              <a:gd name="connsiteX873" fmla="*/ 3366485 w 16399629"/>
              <a:gd name="connsiteY873" fmla="*/ 7622586 h 8553480"/>
              <a:gd name="connsiteX874" fmla="*/ 3465831 w 16399629"/>
              <a:gd name="connsiteY874" fmla="*/ 7613877 h 8553480"/>
              <a:gd name="connsiteX875" fmla="*/ 3468820 w 16399629"/>
              <a:gd name="connsiteY875" fmla="*/ 7575035 h 8553480"/>
              <a:gd name="connsiteX876" fmla="*/ 1262446 w 16399629"/>
              <a:gd name="connsiteY876" fmla="*/ 7570657 h 8553480"/>
              <a:gd name="connsiteX877" fmla="*/ 1260747 w 16399629"/>
              <a:gd name="connsiteY877" fmla="*/ 7575799 h 8553480"/>
              <a:gd name="connsiteX878" fmla="*/ 1261673 w 16399629"/>
              <a:gd name="connsiteY878" fmla="*/ 7572995 h 8553480"/>
              <a:gd name="connsiteX879" fmla="*/ 1262446 w 16399629"/>
              <a:gd name="connsiteY879" fmla="*/ 7570657 h 8553480"/>
              <a:gd name="connsiteX880" fmla="*/ 3494586 w 16399629"/>
              <a:gd name="connsiteY880" fmla="*/ 7564970 h 8553480"/>
              <a:gd name="connsiteX881" fmla="*/ 3477575 w 16399629"/>
              <a:gd name="connsiteY881" fmla="*/ 7572375 h 8553480"/>
              <a:gd name="connsiteX882" fmla="*/ 3491811 w 16399629"/>
              <a:gd name="connsiteY882" fmla="*/ 7591043 h 8553480"/>
              <a:gd name="connsiteX883" fmla="*/ 3508822 w 16399629"/>
              <a:gd name="connsiteY883" fmla="*/ 7583640 h 8553480"/>
              <a:gd name="connsiteX884" fmla="*/ 3494586 w 16399629"/>
              <a:gd name="connsiteY884" fmla="*/ 7564970 h 8553480"/>
              <a:gd name="connsiteX885" fmla="*/ 954122 w 16399629"/>
              <a:gd name="connsiteY885" fmla="*/ 7563265 h 8553480"/>
              <a:gd name="connsiteX886" fmla="*/ 957739 w 16399629"/>
              <a:gd name="connsiteY886" fmla="*/ 7572136 h 8553480"/>
              <a:gd name="connsiteX887" fmla="*/ 952297 w 16399629"/>
              <a:gd name="connsiteY887" fmla="*/ 7571795 h 8553480"/>
              <a:gd name="connsiteX888" fmla="*/ 954122 w 16399629"/>
              <a:gd name="connsiteY888" fmla="*/ 7563265 h 8553480"/>
              <a:gd name="connsiteX889" fmla="*/ 1458583 w 16399629"/>
              <a:gd name="connsiteY889" fmla="*/ 7562861 h 8553480"/>
              <a:gd name="connsiteX890" fmla="*/ 1458583 w 16399629"/>
              <a:gd name="connsiteY890" fmla="*/ 7562887 h 8553480"/>
              <a:gd name="connsiteX891" fmla="*/ 1458466 w 16399629"/>
              <a:gd name="connsiteY891" fmla="*/ 7564666 h 8553480"/>
              <a:gd name="connsiteX892" fmla="*/ 1284497 w 16399629"/>
              <a:gd name="connsiteY892" fmla="*/ 7559572 h 8553480"/>
              <a:gd name="connsiteX893" fmla="*/ 1289956 w 16399629"/>
              <a:gd name="connsiteY893" fmla="*/ 7563832 h 8553480"/>
              <a:gd name="connsiteX894" fmla="*/ 1285096 w 16399629"/>
              <a:gd name="connsiteY894" fmla="*/ 7572542 h 8553480"/>
              <a:gd name="connsiteX895" fmla="*/ 1281375 w 16399629"/>
              <a:gd name="connsiteY895" fmla="*/ 7566438 h 8553480"/>
              <a:gd name="connsiteX896" fmla="*/ 1282554 w 16399629"/>
              <a:gd name="connsiteY896" fmla="*/ 7563846 h 8553480"/>
              <a:gd name="connsiteX897" fmla="*/ 1458919 w 16399629"/>
              <a:gd name="connsiteY897" fmla="*/ 7557674 h 8553480"/>
              <a:gd name="connsiteX898" fmla="*/ 1458583 w 16399629"/>
              <a:gd name="connsiteY898" fmla="*/ 7562861 h 8553480"/>
              <a:gd name="connsiteX899" fmla="*/ 1458796 w 16399629"/>
              <a:gd name="connsiteY899" fmla="*/ 7559555 h 8553480"/>
              <a:gd name="connsiteX900" fmla="*/ 925987 w 16399629"/>
              <a:gd name="connsiteY900" fmla="*/ 7549756 h 8553480"/>
              <a:gd name="connsiteX901" fmla="*/ 948209 w 16399629"/>
              <a:gd name="connsiteY901" fmla="*/ 7551509 h 8553480"/>
              <a:gd name="connsiteX902" fmla="*/ 938056 w 16399629"/>
              <a:gd name="connsiteY902" fmla="*/ 7567349 h 8553480"/>
              <a:gd name="connsiteX903" fmla="*/ 921449 w 16399629"/>
              <a:gd name="connsiteY903" fmla="*/ 7559638 h 8553480"/>
              <a:gd name="connsiteX904" fmla="*/ 925987 w 16399629"/>
              <a:gd name="connsiteY904" fmla="*/ 7549756 h 8553480"/>
              <a:gd name="connsiteX905" fmla="*/ 1459478 w 16399629"/>
              <a:gd name="connsiteY905" fmla="*/ 7548996 h 8553480"/>
              <a:gd name="connsiteX906" fmla="*/ 1458919 w 16399629"/>
              <a:gd name="connsiteY906" fmla="*/ 7557674 h 8553480"/>
              <a:gd name="connsiteX907" fmla="*/ 1459155 w 16399629"/>
              <a:gd name="connsiteY907" fmla="*/ 7553996 h 8553480"/>
              <a:gd name="connsiteX908" fmla="*/ 2242803 w 16399629"/>
              <a:gd name="connsiteY908" fmla="*/ 7547513 h 8553480"/>
              <a:gd name="connsiteX909" fmla="*/ 2229396 w 16399629"/>
              <a:gd name="connsiteY909" fmla="*/ 7582463 h 8553480"/>
              <a:gd name="connsiteX910" fmla="*/ 2250436 w 16399629"/>
              <a:gd name="connsiteY910" fmla="*/ 7554016 h 8553480"/>
              <a:gd name="connsiteX911" fmla="*/ 2292752 w 16399629"/>
              <a:gd name="connsiteY911" fmla="*/ 7554393 h 8553480"/>
              <a:gd name="connsiteX912" fmla="*/ 2258972 w 16399629"/>
              <a:gd name="connsiteY912" fmla="*/ 7591329 h 8553480"/>
              <a:gd name="connsiteX913" fmla="*/ 2244664 w 16399629"/>
              <a:gd name="connsiteY913" fmla="*/ 7595469 h 8553480"/>
              <a:gd name="connsiteX914" fmla="*/ 2228091 w 16399629"/>
              <a:gd name="connsiteY914" fmla="*/ 7600710 h 8553480"/>
              <a:gd name="connsiteX915" fmla="*/ 2172892 w 16399629"/>
              <a:gd name="connsiteY915" fmla="*/ 7590808 h 8553480"/>
              <a:gd name="connsiteX916" fmla="*/ 2242803 w 16399629"/>
              <a:gd name="connsiteY916" fmla="*/ 7547513 h 8553480"/>
              <a:gd name="connsiteX917" fmla="*/ 2106923 w 16399629"/>
              <a:gd name="connsiteY917" fmla="*/ 7547114 h 8553480"/>
              <a:gd name="connsiteX918" fmla="*/ 2160849 w 16399629"/>
              <a:gd name="connsiteY918" fmla="*/ 7565992 h 8553480"/>
              <a:gd name="connsiteX919" fmla="*/ 2160248 w 16399629"/>
              <a:gd name="connsiteY919" fmla="*/ 7600269 h 8553480"/>
              <a:gd name="connsiteX920" fmla="*/ 2143222 w 16399629"/>
              <a:gd name="connsiteY920" fmla="*/ 7596917 h 8553480"/>
              <a:gd name="connsiteX921" fmla="*/ 2113520 w 16399629"/>
              <a:gd name="connsiteY921" fmla="*/ 7593155 h 8553480"/>
              <a:gd name="connsiteX922" fmla="*/ 2094090 w 16399629"/>
              <a:gd name="connsiteY922" fmla="*/ 7557151 h 8553480"/>
              <a:gd name="connsiteX923" fmla="*/ 2106923 w 16399629"/>
              <a:gd name="connsiteY923" fmla="*/ 7547114 h 8553480"/>
              <a:gd name="connsiteX924" fmla="*/ 4949043 w 16399629"/>
              <a:gd name="connsiteY924" fmla="*/ 7536660 h 8553480"/>
              <a:gd name="connsiteX925" fmla="*/ 4944729 w 16399629"/>
              <a:gd name="connsiteY925" fmla="*/ 7549897 h 8553480"/>
              <a:gd name="connsiteX926" fmla="*/ 4949043 w 16399629"/>
              <a:gd name="connsiteY926" fmla="*/ 7536660 h 8553480"/>
              <a:gd name="connsiteX927" fmla="*/ 5108891 w 16399629"/>
              <a:gd name="connsiteY927" fmla="*/ 7529695 h 8553480"/>
              <a:gd name="connsiteX928" fmla="*/ 5099016 w 16399629"/>
              <a:gd name="connsiteY928" fmla="*/ 7532158 h 8553480"/>
              <a:gd name="connsiteX929" fmla="*/ 5116797 w 16399629"/>
              <a:gd name="connsiteY929" fmla="*/ 7543935 h 8553480"/>
              <a:gd name="connsiteX930" fmla="*/ 5108891 w 16399629"/>
              <a:gd name="connsiteY930" fmla="*/ 7529695 h 8553480"/>
              <a:gd name="connsiteX931" fmla="*/ 3571678 w 16399629"/>
              <a:gd name="connsiteY931" fmla="*/ 7527670 h 8553480"/>
              <a:gd name="connsiteX932" fmla="*/ 3557646 w 16399629"/>
              <a:gd name="connsiteY932" fmla="*/ 7530871 h 8553480"/>
              <a:gd name="connsiteX933" fmla="*/ 3513579 w 16399629"/>
              <a:gd name="connsiteY933" fmla="*/ 7573605 h 8553480"/>
              <a:gd name="connsiteX934" fmla="*/ 3566439 w 16399629"/>
              <a:gd name="connsiteY934" fmla="*/ 7570430 h 8553480"/>
              <a:gd name="connsiteX935" fmla="*/ 3615034 w 16399629"/>
              <a:gd name="connsiteY935" fmla="*/ 7542783 h 8553480"/>
              <a:gd name="connsiteX936" fmla="*/ 3571678 w 16399629"/>
              <a:gd name="connsiteY936" fmla="*/ 7527670 h 8553480"/>
              <a:gd name="connsiteX937" fmla="*/ 1476108 w 16399629"/>
              <a:gd name="connsiteY937" fmla="*/ 7525799 h 8553480"/>
              <a:gd name="connsiteX938" fmla="*/ 1505827 w 16399629"/>
              <a:gd name="connsiteY938" fmla="*/ 7526311 h 8553480"/>
              <a:gd name="connsiteX939" fmla="*/ 1485188 w 16399629"/>
              <a:gd name="connsiteY939" fmla="*/ 7552724 h 8553480"/>
              <a:gd name="connsiteX940" fmla="*/ 1472391 w 16399629"/>
              <a:gd name="connsiteY940" fmla="*/ 7553166 h 8553480"/>
              <a:gd name="connsiteX941" fmla="*/ 1459478 w 16399629"/>
              <a:gd name="connsiteY941" fmla="*/ 7548996 h 8553480"/>
              <a:gd name="connsiteX942" fmla="*/ 1459281 w 16399629"/>
              <a:gd name="connsiteY942" fmla="*/ 7548933 h 8553480"/>
              <a:gd name="connsiteX943" fmla="*/ 1451821 w 16399629"/>
              <a:gd name="connsiteY943" fmla="*/ 7542719 h 8553480"/>
              <a:gd name="connsiteX944" fmla="*/ 1476108 w 16399629"/>
              <a:gd name="connsiteY944" fmla="*/ 7525799 h 8553480"/>
              <a:gd name="connsiteX945" fmla="*/ 897063 w 16399629"/>
              <a:gd name="connsiteY945" fmla="*/ 7518779 h 8553480"/>
              <a:gd name="connsiteX946" fmla="*/ 892636 w 16399629"/>
              <a:gd name="connsiteY946" fmla="*/ 7538842 h 8553480"/>
              <a:gd name="connsiteX947" fmla="*/ 877798 w 16399629"/>
              <a:gd name="connsiteY947" fmla="*/ 7542251 h 8553480"/>
              <a:gd name="connsiteX948" fmla="*/ 897063 w 16399629"/>
              <a:gd name="connsiteY948" fmla="*/ 7518779 h 8553480"/>
              <a:gd name="connsiteX949" fmla="*/ 2114068 w 16399629"/>
              <a:gd name="connsiteY949" fmla="*/ 7517146 h 8553480"/>
              <a:gd name="connsiteX950" fmla="*/ 2109001 w 16399629"/>
              <a:gd name="connsiteY950" fmla="*/ 7540072 h 8553480"/>
              <a:gd name="connsiteX951" fmla="*/ 2114068 w 16399629"/>
              <a:gd name="connsiteY951" fmla="*/ 7517146 h 8553480"/>
              <a:gd name="connsiteX952" fmla="*/ 3646106 w 16399629"/>
              <a:gd name="connsiteY952" fmla="*/ 7515717 h 8553480"/>
              <a:gd name="connsiteX953" fmla="*/ 3619199 w 16399629"/>
              <a:gd name="connsiteY953" fmla="*/ 7529350 h 8553480"/>
              <a:gd name="connsiteX954" fmla="*/ 3643238 w 16399629"/>
              <a:gd name="connsiteY954" fmla="*/ 7548261 h 8553480"/>
              <a:gd name="connsiteX955" fmla="*/ 3668986 w 16399629"/>
              <a:gd name="connsiteY955" fmla="*/ 7534981 h 8553480"/>
              <a:gd name="connsiteX956" fmla="*/ 3646106 w 16399629"/>
              <a:gd name="connsiteY956" fmla="*/ 7515717 h 8553480"/>
              <a:gd name="connsiteX957" fmla="*/ 4996573 w 16399629"/>
              <a:gd name="connsiteY957" fmla="*/ 7512783 h 8553480"/>
              <a:gd name="connsiteX958" fmla="*/ 5000426 w 16399629"/>
              <a:gd name="connsiteY958" fmla="*/ 7520635 h 8553480"/>
              <a:gd name="connsiteX959" fmla="*/ 5000117 w 16399629"/>
              <a:gd name="connsiteY959" fmla="*/ 7532805 h 8553480"/>
              <a:gd name="connsiteX960" fmla="*/ 5001160 w 16399629"/>
              <a:gd name="connsiteY960" fmla="*/ 7533804 h 8553480"/>
              <a:gd name="connsiteX961" fmla="*/ 4975793 w 16399629"/>
              <a:gd name="connsiteY961" fmla="*/ 7549928 h 8553480"/>
              <a:gd name="connsiteX962" fmla="*/ 4972425 w 16399629"/>
              <a:gd name="connsiteY962" fmla="*/ 7530607 h 8553480"/>
              <a:gd name="connsiteX963" fmla="*/ 4994288 w 16399629"/>
              <a:gd name="connsiteY963" fmla="*/ 7527221 h 8553480"/>
              <a:gd name="connsiteX964" fmla="*/ 4999934 w 16399629"/>
              <a:gd name="connsiteY964" fmla="*/ 7532630 h 8553480"/>
              <a:gd name="connsiteX965" fmla="*/ 4995708 w 16399629"/>
              <a:gd name="connsiteY965" fmla="*/ 7522068 h 8553480"/>
              <a:gd name="connsiteX966" fmla="*/ 4996573 w 16399629"/>
              <a:gd name="connsiteY966" fmla="*/ 7512783 h 8553480"/>
              <a:gd name="connsiteX967" fmla="*/ 1187604 w 16399629"/>
              <a:gd name="connsiteY967" fmla="*/ 7511747 h 8553480"/>
              <a:gd name="connsiteX968" fmla="*/ 1174572 w 16399629"/>
              <a:gd name="connsiteY968" fmla="*/ 7538325 h 8553480"/>
              <a:gd name="connsiteX969" fmla="*/ 1166728 w 16399629"/>
              <a:gd name="connsiteY969" fmla="*/ 7539826 h 8553480"/>
              <a:gd name="connsiteX970" fmla="*/ 1187604 w 16399629"/>
              <a:gd name="connsiteY970" fmla="*/ 7511747 h 8553480"/>
              <a:gd name="connsiteX971" fmla="*/ 2608214 w 16399629"/>
              <a:gd name="connsiteY971" fmla="*/ 7509089 h 8553480"/>
              <a:gd name="connsiteX972" fmla="*/ 2620362 w 16399629"/>
              <a:gd name="connsiteY972" fmla="*/ 7526782 h 8553480"/>
              <a:gd name="connsiteX973" fmla="*/ 2608214 w 16399629"/>
              <a:gd name="connsiteY973" fmla="*/ 7509089 h 8553480"/>
              <a:gd name="connsiteX974" fmla="*/ 866464 w 16399629"/>
              <a:gd name="connsiteY974" fmla="*/ 7507860 h 8553480"/>
              <a:gd name="connsiteX975" fmla="*/ 861397 w 16399629"/>
              <a:gd name="connsiteY975" fmla="*/ 7530789 h 8553480"/>
              <a:gd name="connsiteX976" fmla="*/ 866464 w 16399629"/>
              <a:gd name="connsiteY976" fmla="*/ 7507860 h 8553480"/>
              <a:gd name="connsiteX977" fmla="*/ 2083170 w 16399629"/>
              <a:gd name="connsiteY977" fmla="*/ 7504522 h 8553480"/>
              <a:gd name="connsiteX978" fmla="*/ 2076995 w 16399629"/>
              <a:gd name="connsiteY978" fmla="*/ 7529721 h 8553480"/>
              <a:gd name="connsiteX979" fmla="*/ 2059921 w 16399629"/>
              <a:gd name="connsiteY979" fmla="*/ 7532789 h 8553480"/>
              <a:gd name="connsiteX980" fmla="*/ 2083170 w 16399629"/>
              <a:gd name="connsiteY980" fmla="*/ 7504522 h 8553480"/>
              <a:gd name="connsiteX981" fmla="*/ 3773015 w 16399629"/>
              <a:gd name="connsiteY981" fmla="*/ 7503377 h 8553480"/>
              <a:gd name="connsiteX982" fmla="*/ 3742631 w 16399629"/>
              <a:gd name="connsiteY982" fmla="*/ 7512608 h 8553480"/>
              <a:gd name="connsiteX983" fmla="*/ 3759690 w 16399629"/>
              <a:gd name="connsiteY983" fmla="*/ 7518699 h 8553480"/>
              <a:gd name="connsiteX984" fmla="*/ 3773015 w 16399629"/>
              <a:gd name="connsiteY984" fmla="*/ 7503377 h 8553480"/>
              <a:gd name="connsiteX985" fmla="*/ 1149807 w 16399629"/>
              <a:gd name="connsiteY985" fmla="*/ 7500707 h 8553480"/>
              <a:gd name="connsiteX986" fmla="*/ 1144739 w 16399629"/>
              <a:gd name="connsiteY986" fmla="*/ 7523630 h 8553480"/>
              <a:gd name="connsiteX987" fmla="*/ 1149807 w 16399629"/>
              <a:gd name="connsiteY987" fmla="*/ 7500707 h 8553480"/>
              <a:gd name="connsiteX988" fmla="*/ 3729924 w 16399629"/>
              <a:gd name="connsiteY988" fmla="*/ 7495712 h 8553480"/>
              <a:gd name="connsiteX989" fmla="*/ 3708294 w 16399629"/>
              <a:gd name="connsiteY989" fmla="*/ 7502282 h 8553480"/>
              <a:gd name="connsiteX990" fmla="*/ 3674304 w 16399629"/>
              <a:gd name="connsiteY990" fmla="*/ 7512609 h 8553480"/>
              <a:gd name="connsiteX991" fmla="*/ 3736917 w 16399629"/>
              <a:gd name="connsiteY991" fmla="*/ 7535817 h 8553480"/>
              <a:gd name="connsiteX992" fmla="*/ 3729924 w 16399629"/>
              <a:gd name="connsiteY992" fmla="*/ 7495712 h 8553480"/>
              <a:gd name="connsiteX993" fmla="*/ 835548 w 16399629"/>
              <a:gd name="connsiteY993" fmla="*/ 7495151 h 8553480"/>
              <a:gd name="connsiteX994" fmla="*/ 830483 w 16399629"/>
              <a:gd name="connsiteY994" fmla="*/ 7518075 h 8553480"/>
              <a:gd name="connsiteX995" fmla="*/ 835548 w 16399629"/>
              <a:gd name="connsiteY995" fmla="*/ 7495151 h 8553480"/>
              <a:gd name="connsiteX996" fmla="*/ 3538689 w 16399629"/>
              <a:gd name="connsiteY996" fmla="*/ 7493683 h 8553480"/>
              <a:gd name="connsiteX997" fmla="*/ 3551515 w 16399629"/>
              <a:gd name="connsiteY997" fmla="*/ 7511260 h 8553480"/>
              <a:gd name="connsiteX998" fmla="*/ 3538689 w 16399629"/>
              <a:gd name="connsiteY998" fmla="*/ 7493683 h 8553480"/>
              <a:gd name="connsiteX999" fmla="*/ 1278041 w 16399629"/>
              <a:gd name="connsiteY999" fmla="*/ 7484543 h 8553480"/>
              <a:gd name="connsiteX1000" fmla="*/ 1290872 w 16399629"/>
              <a:gd name="connsiteY1000" fmla="*/ 7502114 h 8553480"/>
              <a:gd name="connsiteX1001" fmla="*/ 1278041 w 16399629"/>
              <a:gd name="connsiteY1001" fmla="*/ 7484543 h 8553480"/>
              <a:gd name="connsiteX1002" fmla="*/ 1872326 w 16399629"/>
              <a:gd name="connsiteY1002" fmla="*/ 7475703 h 8553480"/>
              <a:gd name="connsiteX1003" fmla="*/ 1880794 w 16399629"/>
              <a:gd name="connsiteY1003" fmla="*/ 7478797 h 8553480"/>
              <a:gd name="connsiteX1004" fmla="*/ 1923115 w 16399629"/>
              <a:gd name="connsiteY1004" fmla="*/ 7478739 h 8553480"/>
              <a:gd name="connsiteX1005" fmla="*/ 1949708 w 16399629"/>
              <a:gd name="connsiteY1005" fmla="*/ 7500522 h 8553480"/>
              <a:gd name="connsiteX1006" fmla="*/ 1976717 w 16399629"/>
              <a:gd name="connsiteY1006" fmla="*/ 7487339 h 8553480"/>
              <a:gd name="connsiteX1007" fmla="*/ 1972384 w 16399629"/>
              <a:gd name="connsiteY1007" fmla="*/ 7518518 h 8553480"/>
              <a:gd name="connsiteX1008" fmla="*/ 1981928 w 16399629"/>
              <a:gd name="connsiteY1008" fmla="*/ 7498554 h 8553480"/>
              <a:gd name="connsiteX1009" fmla="*/ 2025319 w 16399629"/>
              <a:gd name="connsiteY1009" fmla="*/ 7545096 h 8553480"/>
              <a:gd name="connsiteX1010" fmla="*/ 2082835 w 16399629"/>
              <a:gd name="connsiteY1010" fmla="*/ 7557486 h 8553480"/>
              <a:gd name="connsiteX1011" fmla="*/ 1857008 w 16399629"/>
              <a:gd name="connsiteY1011" fmla="*/ 7507353 h 8553480"/>
              <a:gd name="connsiteX1012" fmla="*/ 1872326 w 16399629"/>
              <a:gd name="connsiteY1012" fmla="*/ 7475703 h 8553480"/>
              <a:gd name="connsiteX1013" fmla="*/ 778878 w 16399629"/>
              <a:gd name="connsiteY1013" fmla="*/ 7474484 h 8553480"/>
              <a:gd name="connsiteX1014" fmla="*/ 794203 w 16399629"/>
              <a:gd name="connsiteY1014" fmla="*/ 7491214 h 8553480"/>
              <a:gd name="connsiteX1015" fmla="*/ 774401 w 16399629"/>
              <a:gd name="connsiteY1015" fmla="*/ 7484399 h 8553480"/>
              <a:gd name="connsiteX1016" fmla="*/ 778878 w 16399629"/>
              <a:gd name="connsiteY1016" fmla="*/ 7474484 h 8553480"/>
              <a:gd name="connsiteX1017" fmla="*/ 4951434 w 16399629"/>
              <a:gd name="connsiteY1017" fmla="*/ 7472801 h 8553480"/>
              <a:gd name="connsiteX1018" fmla="*/ 4956120 w 16399629"/>
              <a:gd name="connsiteY1018" fmla="*/ 7518124 h 8553480"/>
              <a:gd name="connsiteX1019" fmla="*/ 4941194 w 16399629"/>
              <a:gd name="connsiteY1019" fmla="*/ 7543198 h 8553480"/>
              <a:gd name="connsiteX1020" fmla="*/ 4938363 w 16399629"/>
              <a:gd name="connsiteY1020" fmla="*/ 7582303 h 8553480"/>
              <a:gd name="connsiteX1021" fmla="*/ 4923419 w 16399629"/>
              <a:gd name="connsiteY1021" fmla="*/ 7588437 h 8553480"/>
              <a:gd name="connsiteX1022" fmla="*/ 4908329 w 16399629"/>
              <a:gd name="connsiteY1022" fmla="*/ 7591429 h 8553480"/>
              <a:gd name="connsiteX1023" fmla="*/ 4919227 w 16399629"/>
              <a:gd name="connsiteY1023" fmla="*/ 7546330 h 8553480"/>
              <a:gd name="connsiteX1024" fmla="*/ 4892726 w 16399629"/>
              <a:gd name="connsiteY1024" fmla="*/ 7520385 h 8553480"/>
              <a:gd name="connsiteX1025" fmla="*/ 4951434 w 16399629"/>
              <a:gd name="connsiteY1025" fmla="*/ 7472801 h 8553480"/>
              <a:gd name="connsiteX1026" fmla="*/ 1821235 w 16399629"/>
              <a:gd name="connsiteY1026" fmla="*/ 7472677 h 8553480"/>
              <a:gd name="connsiteX1027" fmla="*/ 1820981 w 16399629"/>
              <a:gd name="connsiteY1027" fmla="*/ 7476633 h 8553480"/>
              <a:gd name="connsiteX1028" fmla="*/ 1821095 w 16399629"/>
              <a:gd name="connsiteY1028" fmla="*/ 7474855 h 8553480"/>
              <a:gd name="connsiteX1029" fmla="*/ 1419012 w 16399629"/>
              <a:gd name="connsiteY1029" fmla="*/ 7472591 h 8553480"/>
              <a:gd name="connsiteX1030" fmla="*/ 1424279 w 16399629"/>
              <a:gd name="connsiteY1030" fmla="*/ 7483820 h 8553480"/>
              <a:gd name="connsiteX1031" fmla="*/ 1425695 w 16399629"/>
              <a:gd name="connsiteY1031" fmla="*/ 7491942 h 8553480"/>
              <a:gd name="connsiteX1032" fmla="*/ 1419012 w 16399629"/>
              <a:gd name="connsiteY1032" fmla="*/ 7472591 h 8553480"/>
              <a:gd name="connsiteX1033" fmla="*/ 2684093 w 16399629"/>
              <a:gd name="connsiteY1033" fmla="*/ 7467092 h 8553480"/>
              <a:gd name="connsiteX1034" fmla="*/ 2679844 w 16399629"/>
              <a:gd name="connsiteY1034" fmla="*/ 7498147 h 8553480"/>
              <a:gd name="connsiteX1035" fmla="*/ 2659620 w 16399629"/>
              <a:gd name="connsiteY1035" fmla="*/ 7474527 h 8553480"/>
              <a:gd name="connsiteX1036" fmla="*/ 2684093 w 16399629"/>
              <a:gd name="connsiteY1036" fmla="*/ 7467092 h 8553480"/>
              <a:gd name="connsiteX1037" fmla="*/ 1813448 w 16399629"/>
              <a:gd name="connsiteY1037" fmla="*/ 7463205 h 8553480"/>
              <a:gd name="connsiteX1038" fmla="*/ 1821269 w 16399629"/>
              <a:gd name="connsiteY1038" fmla="*/ 7472141 h 8553480"/>
              <a:gd name="connsiteX1039" fmla="*/ 1821310 w 16399629"/>
              <a:gd name="connsiteY1039" fmla="*/ 7471521 h 8553480"/>
              <a:gd name="connsiteX1040" fmla="*/ 1821431 w 16399629"/>
              <a:gd name="connsiteY1040" fmla="*/ 7469641 h 8553480"/>
              <a:gd name="connsiteX1041" fmla="*/ 1821271 w 16399629"/>
              <a:gd name="connsiteY1041" fmla="*/ 7472140 h 8553480"/>
              <a:gd name="connsiteX1042" fmla="*/ 1821720 w 16399629"/>
              <a:gd name="connsiteY1042" fmla="*/ 7472656 h 8553480"/>
              <a:gd name="connsiteX1043" fmla="*/ 1821235 w 16399629"/>
              <a:gd name="connsiteY1043" fmla="*/ 7472677 h 8553480"/>
              <a:gd name="connsiteX1044" fmla="*/ 1815969 w 16399629"/>
              <a:gd name="connsiteY1044" fmla="*/ 7472907 h 8553480"/>
              <a:gd name="connsiteX1045" fmla="*/ 1813448 w 16399629"/>
              <a:gd name="connsiteY1045" fmla="*/ 7463205 h 8553480"/>
              <a:gd name="connsiteX1046" fmla="*/ 751151 w 16399629"/>
              <a:gd name="connsiteY1046" fmla="*/ 7460779 h 8553480"/>
              <a:gd name="connsiteX1047" fmla="*/ 770186 w 16399629"/>
              <a:gd name="connsiteY1047" fmla="*/ 7463189 h 8553480"/>
              <a:gd name="connsiteX1048" fmla="*/ 760748 w 16399629"/>
              <a:gd name="connsiteY1048" fmla="*/ 7475782 h 8553480"/>
              <a:gd name="connsiteX1049" fmla="*/ 751151 w 16399629"/>
              <a:gd name="connsiteY1049" fmla="*/ 7460779 h 8553480"/>
              <a:gd name="connsiteX1050" fmla="*/ 1822013 w 16399629"/>
              <a:gd name="connsiteY1050" fmla="*/ 7460628 h 8553480"/>
              <a:gd name="connsiteX1051" fmla="*/ 1821669 w 16399629"/>
              <a:gd name="connsiteY1051" fmla="*/ 7465963 h 8553480"/>
              <a:gd name="connsiteX1052" fmla="*/ 1821431 w 16399629"/>
              <a:gd name="connsiteY1052" fmla="*/ 7469641 h 8553480"/>
              <a:gd name="connsiteX1053" fmla="*/ 3518676 w 16399629"/>
              <a:gd name="connsiteY1053" fmla="*/ 7456635 h 8553480"/>
              <a:gd name="connsiteX1054" fmla="*/ 3523669 w 16399629"/>
              <a:gd name="connsiteY1054" fmla="*/ 7467949 h 8553480"/>
              <a:gd name="connsiteX1055" fmla="*/ 3521768 w 16399629"/>
              <a:gd name="connsiteY1055" fmla="*/ 7471935 h 8553480"/>
              <a:gd name="connsiteX1056" fmla="*/ 3518676 w 16399629"/>
              <a:gd name="connsiteY1056" fmla="*/ 7456635 h 8553480"/>
              <a:gd name="connsiteX1057" fmla="*/ 1104022 w 16399629"/>
              <a:gd name="connsiteY1057" fmla="*/ 7454683 h 8553480"/>
              <a:gd name="connsiteX1058" fmla="*/ 1115639 w 16399629"/>
              <a:gd name="connsiteY1058" fmla="*/ 7469334 h 8553480"/>
              <a:gd name="connsiteX1059" fmla="*/ 1104022 w 16399629"/>
              <a:gd name="connsiteY1059" fmla="*/ 7454683 h 8553480"/>
              <a:gd name="connsiteX1060" fmla="*/ 1177128 w 16399629"/>
              <a:gd name="connsiteY1060" fmla="*/ 7451659 h 8553480"/>
              <a:gd name="connsiteX1061" fmla="*/ 1172148 w 16399629"/>
              <a:gd name="connsiteY1061" fmla="*/ 7476218 h 8553480"/>
              <a:gd name="connsiteX1062" fmla="*/ 1156097 w 16399629"/>
              <a:gd name="connsiteY1062" fmla="*/ 7478853 h 8553480"/>
              <a:gd name="connsiteX1063" fmla="*/ 1177128 w 16399629"/>
              <a:gd name="connsiteY1063" fmla="*/ 7451659 h 8553480"/>
              <a:gd name="connsiteX1064" fmla="*/ 1055496 w 16399629"/>
              <a:gd name="connsiteY1064" fmla="*/ 7450432 h 8553480"/>
              <a:gd name="connsiteX1065" fmla="*/ 1065329 w 16399629"/>
              <a:gd name="connsiteY1065" fmla="*/ 7468835 h 8553480"/>
              <a:gd name="connsiteX1066" fmla="*/ 1055496 w 16399629"/>
              <a:gd name="connsiteY1066" fmla="*/ 7450432 h 8553480"/>
              <a:gd name="connsiteX1067" fmla="*/ 2549729 w 16399629"/>
              <a:gd name="connsiteY1067" fmla="*/ 7447977 h 8553480"/>
              <a:gd name="connsiteX1068" fmla="*/ 2561347 w 16399629"/>
              <a:gd name="connsiteY1068" fmla="*/ 7462630 h 8553480"/>
              <a:gd name="connsiteX1069" fmla="*/ 2549729 w 16399629"/>
              <a:gd name="connsiteY1069" fmla="*/ 7447977 h 8553480"/>
              <a:gd name="connsiteX1070" fmla="*/ 2629814 w 16399629"/>
              <a:gd name="connsiteY1070" fmla="*/ 7447622 h 8553480"/>
              <a:gd name="connsiteX1071" fmla="*/ 2633844 w 16399629"/>
              <a:gd name="connsiteY1071" fmla="*/ 7453233 h 8553480"/>
              <a:gd name="connsiteX1072" fmla="*/ 2631286 w 16399629"/>
              <a:gd name="connsiteY1072" fmla="*/ 7449673 h 8553480"/>
              <a:gd name="connsiteX1073" fmla="*/ 2628209 w 16399629"/>
              <a:gd name="connsiteY1073" fmla="*/ 7445391 h 8553480"/>
              <a:gd name="connsiteX1074" fmla="*/ 2628828 w 16399629"/>
              <a:gd name="connsiteY1074" fmla="*/ 7446246 h 8553480"/>
              <a:gd name="connsiteX1075" fmla="*/ 2628622 w 16399629"/>
              <a:gd name="connsiteY1075" fmla="*/ 7445966 h 8553480"/>
              <a:gd name="connsiteX1076" fmla="*/ 3488359 w 16399629"/>
              <a:gd name="connsiteY1076" fmla="*/ 7443743 h 8553480"/>
              <a:gd name="connsiteX1077" fmla="*/ 3488045 w 16399629"/>
              <a:gd name="connsiteY1077" fmla="*/ 7477855 h 8553480"/>
              <a:gd name="connsiteX1078" fmla="*/ 3461600 w 16399629"/>
              <a:gd name="connsiteY1078" fmla="*/ 7451873 h 8553480"/>
              <a:gd name="connsiteX1079" fmla="*/ 3488359 w 16399629"/>
              <a:gd name="connsiteY1079" fmla="*/ 7443743 h 8553480"/>
              <a:gd name="connsiteX1080" fmla="*/ 737925 w 16399629"/>
              <a:gd name="connsiteY1080" fmla="*/ 7442752 h 8553480"/>
              <a:gd name="connsiteX1081" fmla="*/ 732855 w 16399629"/>
              <a:gd name="connsiteY1081" fmla="*/ 7465654 h 8553480"/>
              <a:gd name="connsiteX1082" fmla="*/ 737925 w 16399629"/>
              <a:gd name="connsiteY1082" fmla="*/ 7442752 h 8553480"/>
              <a:gd name="connsiteX1083" fmla="*/ 2625785 w 16399629"/>
              <a:gd name="connsiteY1083" fmla="*/ 7442017 h 8553480"/>
              <a:gd name="connsiteX1084" fmla="*/ 2628209 w 16399629"/>
              <a:gd name="connsiteY1084" fmla="*/ 7445391 h 8553480"/>
              <a:gd name="connsiteX1085" fmla="*/ 2627024 w 16399629"/>
              <a:gd name="connsiteY1085" fmla="*/ 7443741 h 8553480"/>
              <a:gd name="connsiteX1086" fmla="*/ 2625785 w 16399629"/>
              <a:gd name="connsiteY1086" fmla="*/ 7442017 h 8553480"/>
              <a:gd name="connsiteX1087" fmla="*/ 2628209 w 16399629"/>
              <a:gd name="connsiteY1087" fmla="*/ 7439898 h 8553480"/>
              <a:gd name="connsiteX1088" fmla="*/ 2629814 w 16399629"/>
              <a:gd name="connsiteY1088" fmla="*/ 7447622 h 8553480"/>
              <a:gd name="connsiteX1089" fmla="*/ 2633378 w 16399629"/>
              <a:gd name="connsiteY1089" fmla="*/ 7464793 h 8553480"/>
              <a:gd name="connsiteX1090" fmla="*/ 2633829 w 16399629"/>
              <a:gd name="connsiteY1090" fmla="*/ 7491121 h 8553480"/>
              <a:gd name="connsiteX1091" fmla="*/ 2628920 w 16399629"/>
              <a:gd name="connsiteY1091" fmla="*/ 7446376 h 8553480"/>
              <a:gd name="connsiteX1092" fmla="*/ 880568 w 16399629"/>
              <a:gd name="connsiteY1092" fmla="*/ 7436439 h 8553480"/>
              <a:gd name="connsiteX1093" fmla="*/ 886001 w 16399629"/>
              <a:gd name="connsiteY1093" fmla="*/ 7441608 h 8553480"/>
              <a:gd name="connsiteX1094" fmla="*/ 884591 w 16399629"/>
              <a:gd name="connsiteY1094" fmla="*/ 7446511 h 8553480"/>
              <a:gd name="connsiteX1095" fmla="*/ 883149 w 16399629"/>
              <a:gd name="connsiteY1095" fmla="*/ 7447398 h 8553480"/>
              <a:gd name="connsiteX1096" fmla="*/ 884790 w 16399629"/>
              <a:gd name="connsiteY1096" fmla="*/ 7448396 h 8553480"/>
              <a:gd name="connsiteX1097" fmla="*/ 876659 w 16399629"/>
              <a:gd name="connsiteY1097" fmla="*/ 7475454 h 8553480"/>
              <a:gd name="connsiteX1098" fmla="*/ 853403 w 16399629"/>
              <a:gd name="connsiteY1098" fmla="*/ 7471045 h 8553480"/>
              <a:gd name="connsiteX1099" fmla="*/ 875583 w 16399629"/>
              <a:gd name="connsiteY1099" fmla="*/ 7442793 h 8553480"/>
              <a:gd name="connsiteX1100" fmla="*/ 877500 w 16399629"/>
              <a:gd name="connsiteY1100" fmla="*/ 7443960 h 8553480"/>
              <a:gd name="connsiteX1101" fmla="*/ 834757 w 16399629"/>
              <a:gd name="connsiteY1101" fmla="*/ 7435751 h 8553480"/>
              <a:gd name="connsiteX1102" fmla="*/ 820563 w 16399629"/>
              <a:gd name="connsiteY1102" fmla="*/ 7461107 h 8553480"/>
              <a:gd name="connsiteX1103" fmla="*/ 834757 w 16399629"/>
              <a:gd name="connsiteY1103" fmla="*/ 7435751 h 8553480"/>
              <a:gd name="connsiteX1104" fmla="*/ 1843346 w 16399629"/>
              <a:gd name="connsiteY1104" fmla="*/ 7432094 h 8553480"/>
              <a:gd name="connsiteX1105" fmla="*/ 1846993 w 16399629"/>
              <a:gd name="connsiteY1105" fmla="*/ 7453011 h 8553480"/>
              <a:gd name="connsiteX1106" fmla="*/ 1832863 w 16399629"/>
              <a:gd name="connsiteY1106" fmla="*/ 7459506 h 8553480"/>
              <a:gd name="connsiteX1107" fmla="*/ 1818776 w 16399629"/>
              <a:gd name="connsiteY1107" fmla="*/ 7452773 h 8553480"/>
              <a:gd name="connsiteX1108" fmla="*/ 1843346 w 16399629"/>
              <a:gd name="connsiteY1108" fmla="*/ 7432094 h 8553480"/>
              <a:gd name="connsiteX1109" fmla="*/ 460003 w 16399629"/>
              <a:gd name="connsiteY1109" fmla="*/ 7426137 h 8553480"/>
              <a:gd name="connsiteX1110" fmla="*/ 454938 w 16399629"/>
              <a:gd name="connsiteY1110" fmla="*/ 7449062 h 8553480"/>
              <a:gd name="connsiteX1111" fmla="*/ 460003 w 16399629"/>
              <a:gd name="connsiteY1111" fmla="*/ 7426137 h 8553480"/>
              <a:gd name="connsiteX1112" fmla="*/ 1136734 w 16399629"/>
              <a:gd name="connsiteY1112" fmla="*/ 7425728 h 8553480"/>
              <a:gd name="connsiteX1113" fmla="*/ 1134285 w 16399629"/>
              <a:gd name="connsiteY1113" fmla="*/ 7463670 h 8553480"/>
              <a:gd name="connsiteX1114" fmla="*/ 1136734 w 16399629"/>
              <a:gd name="connsiteY1114" fmla="*/ 7425728 h 8553480"/>
              <a:gd name="connsiteX1115" fmla="*/ 1671437 w 16399629"/>
              <a:gd name="connsiteY1115" fmla="*/ 7424326 h 8553480"/>
              <a:gd name="connsiteX1116" fmla="*/ 1700613 w 16399629"/>
              <a:gd name="connsiteY1116" fmla="*/ 7441507 h 8553480"/>
              <a:gd name="connsiteX1117" fmla="*/ 1768404 w 16399629"/>
              <a:gd name="connsiteY1117" fmla="*/ 7454915 h 8553480"/>
              <a:gd name="connsiteX1118" fmla="*/ 1769375 w 16399629"/>
              <a:gd name="connsiteY1118" fmla="*/ 7498028 h 8553480"/>
              <a:gd name="connsiteX1119" fmla="*/ 1744744 w 16399629"/>
              <a:gd name="connsiteY1119" fmla="*/ 7488148 h 8553480"/>
              <a:gd name="connsiteX1120" fmla="*/ 1706962 w 16399629"/>
              <a:gd name="connsiteY1120" fmla="*/ 7477921 h 8553480"/>
              <a:gd name="connsiteX1121" fmla="*/ 1668461 w 16399629"/>
              <a:gd name="connsiteY1121" fmla="*/ 7463574 h 8553480"/>
              <a:gd name="connsiteX1122" fmla="*/ 1644468 w 16399629"/>
              <a:gd name="connsiteY1122" fmla="*/ 7454223 h 8553480"/>
              <a:gd name="connsiteX1123" fmla="*/ 1640875 w 16399629"/>
              <a:gd name="connsiteY1123" fmla="*/ 7433611 h 8553480"/>
              <a:gd name="connsiteX1124" fmla="*/ 1671437 w 16399629"/>
              <a:gd name="connsiteY1124" fmla="*/ 7424326 h 8553480"/>
              <a:gd name="connsiteX1125" fmla="*/ 2366357 w 16399629"/>
              <a:gd name="connsiteY1125" fmla="*/ 7423504 h 8553480"/>
              <a:gd name="connsiteX1126" fmla="*/ 2482441 w 16399629"/>
              <a:gd name="connsiteY1126" fmla="*/ 7435278 h 8553480"/>
              <a:gd name="connsiteX1127" fmla="*/ 2462293 w 16399629"/>
              <a:gd name="connsiteY1127" fmla="*/ 7461560 h 8553480"/>
              <a:gd name="connsiteX1128" fmla="*/ 2454391 w 16399629"/>
              <a:gd name="connsiteY1128" fmla="*/ 7461177 h 8553480"/>
              <a:gd name="connsiteX1129" fmla="*/ 2401826 w 16399629"/>
              <a:gd name="connsiteY1129" fmla="*/ 7455424 h 8553480"/>
              <a:gd name="connsiteX1130" fmla="*/ 2346371 w 16399629"/>
              <a:gd name="connsiteY1130" fmla="*/ 7454895 h 8553480"/>
              <a:gd name="connsiteX1131" fmla="*/ 2328966 w 16399629"/>
              <a:gd name="connsiteY1131" fmla="*/ 7429773 h 8553480"/>
              <a:gd name="connsiteX1132" fmla="*/ 2366357 w 16399629"/>
              <a:gd name="connsiteY1132" fmla="*/ 7423504 h 8553480"/>
              <a:gd name="connsiteX1133" fmla="*/ 1074019 w 16399629"/>
              <a:gd name="connsiteY1133" fmla="*/ 7422657 h 8553480"/>
              <a:gd name="connsiteX1134" fmla="*/ 1069711 w 16399629"/>
              <a:gd name="connsiteY1134" fmla="*/ 7435929 h 8553480"/>
              <a:gd name="connsiteX1135" fmla="*/ 1074019 w 16399629"/>
              <a:gd name="connsiteY1135" fmla="*/ 7422657 h 8553480"/>
              <a:gd name="connsiteX1136" fmla="*/ 1619084 w 16399629"/>
              <a:gd name="connsiteY1136" fmla="*/ 7420235 h 8553480"/>
              <a:gd name="connsiteX1137" fmla="*/ 1633425 w 16399629"/>
              <a:gd name="connsiteY1137" fmla="*/ 7435150 h 8553480"/>
              <a:gd name="connsiteX1138" fmla="*/ 1605206 w 16399629"/>
              <a:gd name="connsiteY1138" fmla="*/ 7434912 h 8553480"/>
              <a:gd name="connsiteX1139" fmla="*/ 1619084 w 16399629"/>
              <a:gd name="connsiteY1139" fmla="*/ 7420235 h 8553480"/>
              <a:gd name="connsiteX1140" fmla="*/ 1679567 w 16399629"/>
              <a:gd name="connsiteY1140" fmla="*/ 7420122 h 8553480"/>
              <a:gd name="connsiteX1141" fmla="*/ 1681211 w 16399629"/>
              <a:gd name="connsiteY1141" fmla="*/ 7433259 h 8553480"/>
              <a:gd name="connsiteX1142" fmla="*/ 1672413 w 16399629"/>
              <a:gd name="connsiteY1142" fmla="*/ 7422295 h 8553480"/>
              <a:gd name="connsiteX1143" fmla="*/ 1679567 w 16399629"/>
              <a:gd name="connsiteY1143" fmla="*/ 7420122 h 8553480"/>
              <a:gd name="connsiteX1144" fmla="*/ 1762123 w 16399629"/>
              <a:gd name="connsiteY1144" fmla="*/ 7418890 h 8553480"/>
              <a:gd name="connsiteX1145" fmla="*/ 1757052 w 16399629"/>
              <a:gd name="connsiteY1145" fmla="*/ 7441790 h 8553480"/>
              <a:gd name="connsiteX1146" fmla="*/ 1762123 w 16399629"/>
              <a:gd name="connsiteY1146" fmla="*/ 7418890 h 8553480"/>
              <a:gd name="connsiteX1147" fmla="*/ 685703 w 16399629"/>
              <a:gd name="connsiteY1147" fmla="*/ 7417555 h 8553480"/>
              <a:gd name="connsiteX1148" fmla="*/ 682953 w 16399629"/>
              <a:gd name="connsiteY1148" fmla="*/ 7439774 h 8553480"/>
              <a:gd name="connsiteX1149" fmla="*/ 685703 w 16399629"/>
              <a:gd name="connsiteY1149" fmla="*/ 7417555 h 8553480"/>
              <a:gd name="connsiteX1150" fmla="*/ 2783118 w 16399629"/>
              <a:gd name="connsiteY1150" fmla="*/ 7414912 h 8553480"/>
              <a:gd name="connsiteX1151" fmla="*/ 2795266 w 16399629"/>
              <a:gd name="connsiteY1151" fmla="*/ 7432606 h 8553480"/>
              <a:gd name="connsiteX1152" fmla="*/ 2783118 w 16399629"/>
              <a:gd name="connsiteY1152" fmla="*/ 7414912 h 8553480"/>
              <a:gd name="connsiteX1153" fmla="*/ 1582338 w 16399629"/>
              <a:gd name="connsiteY1153" fmla="*/ 7413500 h 8553480"/>
              <a:gd name="connsiteX1154" fmla="*/ 1601433 w 16399629"/>
              <a:gd name="connsiteY1154" fmla="*/ 7416253 h 8553480"/>
              <a:gd name="connsiteX1155" fmla="*/ 1600611 w 16399629"/>
              <a:gd name="connsiteY1155" fmla="*/ 7429334 h 8553480"/>
              <a:gd name="connsiteX1156" fmla="*/ 1582338 w 16399629"/>
              <a:gd name="connsiteY1156" fmla="*/ 7413500 h 8553480"/>
              <a:gd name="connsiteX1157" fmla="*/ 2521945 w 16399629"/>
              <a:gd name="connsiteY1157" fmla="*/ 7413472 h 8553480"/>
              <a:gd name="connsiteX1158" fmla="*/ 2534634 w 16399629"/>
              <a:gd name="connsiteY1158" fmla="*/ 7432864 h 8553480"/>
              <a:gd name="connsiteX1159" fmla="*/ 2525282 w 16399629"/>
              <a:gd name="connsiteY1159" fmla="*/ 7432605 h 8553480"/>
              <a:gd name="connsiteX1160" fmla="*/ 2516738 w 16399629"/>
              <a:gd name="connsiteY1160" fmla="*/ 7427548 h 8553480"/>
              <a:gd name="connsiteX1161" fmla="*/ 2522906 w 16399629"/>
              <a:gd name="connsiteY1161" fmla="*/ 7434186 h 8553480"/>
              <a:gd name="connsiteX1162" fmla="*/ 2519664 w 16399629"/>
              <a:gd name="connsiteY1162" fmla="*/ 7441585 h 8553480"/>
              <a:gd name="connsiteX1163" fmla="*/ 2514299 w 16399629"/>
              <a:gd name="connsiteY1163" fmla="*/ 7436801 h 8553480"/>
              <a:gd name="connsiteX1164" fmla="*/ 2515876 w 16399629"/>
              <a:gd name="connsiteY1164" fmla="*/ 7427037 h 8553480"/>
              <a:gd name="connsiteX1165" fmla="*/ 2514902 w 16399629"/>
              <a:gd name="connsiteY1165" fmla="*/ 7426461 h 8553480"/>
              <a:gd name="connsiteX1166" fmla="*/ 2521945 w 16399629"/>
              <a:gd name="connsiteY1166" fmla="*/ 7413472 h 8553480"/>
              <a:gd name="connsiteX1167" fmla="*/ 2196384 w 16399629"/>
              <a:gd name="connsiteY1167" fmla="*/ 7413166 h 8553480"/>
              <a:gd name="connsiteX1168" fmla="*/ 2197235 w 16399629"/>
              <a:gd name="connsiteY1168" fmla="*/ 7422794 h 8553480"/>
              <a:gd name="connsiteX1169" fmla="*/ 2191304 w 16399629"/>
              <a:gd name="connsiteY1169" fmla="*/ 7422021 h 8553480"/>
              <a:gd name="connsiteX1170" fmla="*/ 2196384 w 16399629"/>
              <a:gd name="connsiteY1170" fmla="*/ 7413166 h 8553480"/>
              <a:gd name="connsiteX1171" fmla="*/ 2600604 w 16399629"/>
              <a:gd name="connsiteY1171" fmla="*/ 7410403 h 8553480"/>
              <a:gd name="connsiteX1172" fmla="*/ 2612721 w 16399629"/>
              <a:gd name="connsiteY1172" fmla="*/ 7428082 h 8553480"/>
              <a:gd name="connsiteX1173" fmla="*/ 2600604 w 16399629"/>
              <a:gd name="connsiteY1173" fmla="*/ 7410403 h 8553480"/>
              <a:gd name="connsiteX1174" fmla="*/ 1043047 w 16399629"/>
              <a:gd name="connsiteY1174" fmla="*/ 7407939 h 8553480"/>
              <a:gd name="connsiteX1175" fmla="*/ 1066018 w 16399629"/>
              <a:gd name="connsiteY1175" fmla="*/ 7417922 h 8553480"/>
              <a:gd name="connsiteX1176" fmla="*/ 1057315 w 16399629"/>
              <a:gd name="connsiteY1176" fmla="*/ 7429179 h 8553480"/>
              <a:gd name="connsiteX1177" fmla="*/ 1019868 w 16399629"/>
              <a:gd name="connsiteY1177" fmla="*/ 7410740 h 8553480"/>
              <a:gd name="connsiteX1178" fmla="*/ 1043047 w 16399629"/>
              <a:gd name="connsiteY1178" fmla="*/ 7407939 h 8553480"/>
              <a:gd name="connsiteX1179" fmla="*/ 2167731 w 16399629"/>
              <a:gd name="connsiteY1179" fmla="*/ 7396664 h 8553480"/>
              <a:gd name="connsiteX1180" fmla="*/ 2187520 w 16399629"/>
              <a:gd name="connsiteY1180" fmla="*/ 7403483 h 8553480"/>
              <a:gd name="connsiteX1181" fmla="*/ 2186412 w 16399629"/>
              <a:gd name="connsiteY1181" fmla="*/ 7412372 h 8553480"/>
              <a:gd name="connsiteX1182" fmla="*/ 2167731 w 16399629"/>
              <a:gd name="connsiteY1182" fmla="*/ 7396664 h 8553480"/>
              <a:gd name="connsiteX1183" fmla="*/ 1658777 w 16399629"/>
              <a:gd name="connsiteY1183" fmla="*/ 7392722 h 8553480"/>
              <a:gd name="connsiteX1184" fmla="*/ 1674383 w 16399629"/>
              <a:gd name="connsiteY1184" fmla="*/ 7395730 h 8553480"/>
              <a:gd name="connsiteX1185" fmla="*/ 1670038 w 16399629"/>
              <a:gd name="connsiteY1185" fmla="*/ 7406349 h 8553480"/>
              <a:gd name="connsiteX1186" fmla="*/ 1664584 w 16399629"/>
              <a:gd name="connsiteY1186" fmla="*/ 7408623 h 8553480"/>
              <a:gd name="connsiteX1187" fmla="*/ 1647633 w 16399629"/>
              <a:gd name="connsiteY1187" fmla="*/ 7403857 h 8553480"/>
              <a:gd name="connsiteX1188" fmla="*/ 1658777 w 16399629"/>
              <a:gd name="connsiteY1188" fmla="*/ 7392722 h 8553480"/>
              <a:gd name="connsiteX1189" fmla="*/ 5158314 w 16399629"/>
              <a:gd name="connsiteY1189" fmla="*/ 7392554 h 8553480"/>
              <a:gd name="connsiteX1190" fmla="*/ 5157082 w 16399629"/>
              <a:gd name="connsiteY1190" fmla="*/ 7393194 h 8553480"/>
              <a:gd name="connsiteX1191" fmla="*/ 5149099 w 16399629"/>
              <a:gd name="connsiteY1191" fmla="*/ 7394015 h 8553480"/>
              <a:gd name="connsiteX1192" fmla="*/ 1605918 w 16399629"/>
              <a:gd name="connsiteY1192" fmla="*/ 7384238 h 8553480"/>
              <a:gd name="connsiteX1193" fmla="*/ 1618067 w 16399629"/>
              <a:gd name="connsiteY1193" fmla="*/ 7401932 h 8553480"/>
              <a:gd name="connsiteX1194" fmla="*/ 1605918 w 16399629"/>
              <a:gd name="connsiteY1194" fmla="*/ 7384238 h 8553480"/>
              <a:gd name="connsiteX1195" fmla="*/ 1624620 w 16399629"/>
              <a:gd name="connsiteY1195" fmla="*/ 7381683 h 8553480"/>
              <a:gd name="connsiteX1196" fmla="*/ 1644332 w 16399629"/>
              <a:gd name="connsiteY1196" fmla="*/ 7387980 h 8553480"/>
              <a:gd name="connsiteX1197" fmla="*/ 1640101 w 16399629"/>
              <a:gd name="connsiteY1197" fmla="*/ 7395409 h 8553480"/>
              <a:gd name="connsiteX1198" fmla="*/ 1624620 w 16399629"/>
              <a:gd name="connsiteY1198" fmla="*/ 7381683 h 8553480"/>
              <a:gd name="connsiteX1199" fmla="*/ 746311 w 16399629"/>
              <a:gd name="connsiteY1199" fmla="*/ 7381106 h 8553480"/>
              <a:gd name="connsiteX1200" fmla="*/ 731358 w 16399629"/>
              <a:gd name="connsiteY1200" fmla="*/ 7402031 h 8553480"/>
              <a:gd name="connsiteX1201" fmla="*/ 746311 w 16399629"/>
              <a:gd name="connsiteY1201" fmla="*/ 7381106 h 8553480"/>
              <a:gd name="connsiteX1202" fmla="*/ 806818 w 16399629"/>
              <a:gd name="connsiteY1202" fmla="*/ 7377622 h 8553480"/>
              <a:gd name="connsiteX1203" fmla="*/ 832727 w 16399629"/>
              <a:gd name="connsiteY1203" fmla="*/ 7382965 h 8553480"/>
              <a:gd name="connsiteX1204" fmla="*/ 820911 w 16399629"/>
              <a:gd name="connsiteY1204" fmla="*/ 7394814 h 8553480"/>
              <a:gd name="connsiteX1205" fmla="*/ 805978 w 16399629"/>
              <a:gd name="connsiteY1205" fmla="*/ 7391092 h 8553480"/>
              <a:gd name="connsiteX1206" fmla="*/ 806818 w 16399629"/>
              <a:gd name="connsiteY1206" fmla="*/ 7377622 h 8553480"/>
              <a:gd name="connsiteX1207" fmla="*/ 623530 w 16399629"/>
              <a:gd name="connsiteY1207" fmla="*/ 7376456 h 8553480"/>
              <a:gd name="connsiteX1208" fmla="*/ 618466 w 16399629"/>
              <a:gd name="connsiteY1208" fmla="*/ 7399382 h 8553480"/>
              <a:gd name="connsiteX1209" fmla="*/ 623530 w 16399629"/>
              <a:gd name="connsiteY1209" fmla="*/ 7376456 h 8553480"/>
              <a:gd name="connsiteX1210" fmla="*/ 5274351 w 16399629"/>
              <a:gd name="connsiteY1210" fmla="*/ 7375353 h 8553480"/>
              <a:gd name="connsiteX1211" fmla="*/ 5279016 w 16399629"/>
              <a:gd name="connsiteY1211" fmla="*/ 7385430 h 8553480"/>
              <a:gd name="connsiteX1212" fmla="*/ 5272735 w 16399629"/>
              <a:gd name="connsiteY1212" fmla="*/ 7396120 h 8553480"/>
              <a:gd name="connsiteX1213" fmla="*/ 5262706 w 16399629"/>
              <a:gd name="connsiteY1213" fmla="*/ 7398651 h 8553480"/>
              <a:gd name="connsiteX1214" fmla="*/ 5274351 w 16399629"/>
              <a:gd name="connsiteY1214" fmla="*/ 7375353 h 8553480"/>
              <a:gd name="connsiteX1215" fmla="*/ 2108192 w 16399629"/>
              <a:gd name="connsiteY1215" fmla="*/ 7373710 h 8553480"/>
              <a:gd name="connsiteX1216" fmla="*/ 2103127 w 16399629"/>
              <a:gd name="connsiteY1216" fmla="*/ 7396634 h 8553480"/>
              <a:gd name="connsiteX1217" fmla="*/ 2108192 w 16399629"/>
              <a:gd name="connsiteY1217" fmla="*/ 7373710 h 8553480"/>
              <a:gd name="connsiteX1218" fmla="*/ 715244 w 16399629"/>
              <a:gd name="connsiteY1218" fmla="*/ 7367535 h 8553480"/>
              <a:gd name="connsiteX1219" fmla="*/ 710179 w 16399629"/>
              <a:gd name="connsiteY1219" fmla="*/ 7390460 h 8553480"/>
              <a:gd name="connsiteX1220" fmla="*/ 715244 w 16399629"/>
              <a:gd name="connsiteY1220" fmla="*/ 7367535 h 8553480"/>
              <a:gd name="connsiteX1221" fmla="*/ 797806 w 16399629"/>
              <a:gd name="connsiteY1221" fmla="*/ 7364599 h 8553480"/>
              <a:gd name="connsiteX1222" fmla="*/ 802181 w 16399629"/>
              <a:gd name="connsiteY1222" fmla="*/ 7372362 h 8553480"/>
              <a:gd name="connsiteX1223" fmla="*/ 798723 w 16399629"/>
              <a:gd name="connsiteY1223" fmla="*/ 7378526 h 8553480"/>
              <a:gd name="connsiteX1224" fmla="*/ 793574 w 16399629"/>
              <a:gd name="connsiteY1224" fmla="*/ 7374977 h 8553480"/>
              <a:gd name="connsiteX1225" fmla="*/ 797806 w 16399629"/>
              <a:gd name="connsiteY1225" fmla="*/ 7364599 h 8553480"/>
              <a:gd name="connsiteX1226" fmla="*/ 601707 w 16399629"/>
              <a:gd name="connsiteY1226" fmla="*/ 7361013 h 8553480"/>
              <a:gd name="connsiteX1227" fmla="*/ 596635 w 16399629"/>
              <a:gd name="connsiteY1227" fmla="*/ 7383913 h 8553480"/>
              <a:gd name="connsiteX1228" fmla="*/ 601707 w 16399629"/>
              <a:gd name="connsiteY1228" fmla="*/ 7361013 h 8553480"/>
              <a:gd name="connsiteX1229" fmla="*/ 4125287 w 16399629"/>
              <a:gd name="connsiteY1229" fmla="*/ 7355176 h 8553480"/>
              <a:gd name="connsiteX1230" fmla="*/ 4112173 w 16399629"/>
              <a:gd name="connsiteY1230" fmla="*/ 7356448 h 8553480"/>
              <a:gd name="connsiteX1231" fmla="*/ 4134189 w 16399629"/>
              <a:gd name="connsiteY1231" fmla="*/ 7371462 h 8553480"/>
              <a:gd name="connsiteX1232" fmla="*/ 4125287 w 16399629"/>
              <a:gd name="connsiteY1232" fmla="*/ 7355176 h 8553480"/>
              <a:gd name="connsiteX1233" fmla="*/ 695898 w 16399629"/>
              <a:gd name="connsiteY1233" fmla="*/ 7352584 h 8553480"/>
              <a:gd name="connsiteX1234" fmla="*/ 677360 w 16399629"/>
              <a:gd name="connsiteY1234" fmla="*/ 7380240 h 8553480"/>
              <a:gd name="connsiteX1235" fmla="*/ 695898 w 16399629"/>
              <a:gd name="connsiteY1235" fmla="*/ 7352584 h 8553480"/>
              <a:gd name="connsiteX1236" fmla="*/ 1848904 w 16399629"/>
              <a:gd name="connsiteY1236" fmla="*/ 7352580 h 8553480"/>
              <a:gd name="connsiteX1237" fmla="*/ 1858276 w 16399629"/>
              <a:gd name="connsiteY1237" fmla="*/ 7366841 h 8553480"/>
              <a:gd name="connsiteX1238" fmla="*/ 1841474 w 16399629"/>
              <a:gd name="connsiteY1238" fmla="*/ 7363391 h 8553480"/>
              <a:gd name="connsiteX1239" fmla="*/ 1848904 w 16399629"/>
              <a:gd name="connsiteY1239" fmla="*/ 7352580 h 8553480"/>
              <a:gd name="connsiteX1240" fmla="*/ 770249 w 16399629"/>
              <a:gd name="connsiteY1240" fmla="*/ 7350846 h 8553480"/>
              <a:gd name="connsiteX1241" fmla="*/ 789387 w 16399629"/>
              <a:gd name="connsiteY1241" fmla="*/ 7353842 h 8553480"/>
              <a:gd name="connsiteX1242" fmla="*/ 780342 w 16399629"/>
              <a:gd name="connsiteY1242" fmla="*/ 7368704 h 8553480"/>
              <a:gd name="connsiteX1243" fmla="*/ 770249 w 16399629"/>
              <a:gd name="connsiteY1243" fmla="*/ 7350846 h 8553480"/>
              <a:gd name="connsiteX1244" fmla="*/ 4084393 w 16399629"/>
              <a:gd name="connsiteY1244" fmla="*/ 7347954 h 8553480"/>
              <a:gd name="connsiteX1245" fmla="*/ 4096011 w 16399629"/>
              <a:gd name="connsiteY1245" fmla="*/ 7362607 h 8553480"/>
              <a:gd name="connsiteX1246" fmla="*/ 4084393 w 16399629"/>
              <a:gd name="connsiteY1246" fmla="*/ 7347954 h 8553480"/>
              <a:gd name="connsiteX1247" fmla="*/ 1814042 w 16399629"/>
              <a:gd name="connsiteY1247" fmla="*/ 7343128 h 8553480"/>
              <a:gd name="connsiteX1248" fmla="*/ 1837686 w 16399629"/>
              <a:gd name="connsiteY1248" fmla="*/ 7344756 h 8553480"/>
              <a:gd name="connsiteX1249" fmla="*/ 1826223 w 16399629"/>
              <a:gd name="connsiteY1249" fmla="*/ 7360352 h 8553480"/>
              <a:gd name="connsiteX1250" fmla="*/ 1814042 w 16399629"/>
              <a:gd name="connsiteY1250" fmla="*/ 7343128 h 8553480"/>
              <a:gd name="connsiteX1251" fmla="*/ 1215385 w 16399629"/>
              <a:gd name="connsiteY1251" fmla="*/ 7341874 h 8553480"/>
              <a:gd name="connsiteX1252" fmla="*/ 1210318 w 16399629"/>
              <a:gd name="connsiteY1252" fmla="*/ 7364798 h 8553480"/>
              <a:gd name="connsiteX1253" fmla="*/ 1215385 w 16399629"/>
              <a:gd name="connsiteY1253" fmla="*/ 7341874 h 8553480"/>
              <a:gd name="connsiteX1254" fmla="*/ 2157276 w 16399629"/>
              <a:gd name="connsiteY1254" fmla="*/ 7336702 h 8553480"/>
              <a:gd name="connsiteX1255" fmla="*/ 2169399 w 16399629"/>
              <a:gd name="connsiteY1255" fmla="*/ 7354403 h 8553480"/>
              <a:gd name="connsiteX1256" fmla="*/ 2157276 w 16399629"/>
              <a:gd name="connsiteY1256" fmla="*/ 7336702 h 8553480"/>
              <a:gd name="connsiteX1257" fmla="*/ 757533 w 16399629"/>
              <a:gd name="connsiteY1257" fmla="*/ 7335746 h 8553480"/>
              <a:gd name="connsiteX1258" fmla="*/ 752469 w 16399629"/>
              <a:gd name="connsiteY1258" fmla="*/ 7358672 h 8553480"/>
              <a:gd name="connsiteX1259" fmla="*/ 757533 w 16399629"/>
              <a:gd name="connsiteY1259" fmla="*/ 7335746 h 8553480"/>
              <a:gd name="connsiteX1260" fmla="*/ 1490539 w 16399629"/>
              <a:gd name="connsiteY1260" fmla="*/ 7326118 h 8553480"/>
              <a:gd name="connsiteX1261" fmla="*/ 1486469 w 16399629"/>
              <a:gd name="connsiteY1261" fmla="*/ 7340348 h 8553480"/>
              <a:gd name="connsiteX1262" fmla="*/ 1512073 w 16399629"/>
              <a:gd name="connsiteY1262" fmla="*/ 7336899 h 8553480"/>
              <a:gd name="connsiteX1263" fmla="*/ 1529173 w 16399629"/>
              <a:gd name="connsiteY1263" fmla="*/ 7378605 h 8553480"/>
              <a:gd name="connsiteX1264" fmla="*/ 1533488 w 16399629"/>
              <a:gd name="connsiteY1264" fmla="*/ 7346989 h 8553480"/>
              <a:gd name="connsiteX1265" fmla="*/ 1552629 w 16399629"/>
              <a:gd name="connsiteY1265" fmla="*/ 7362821 h 8553480"/>
              <a:gd name="connsiteX1266" fmla="*/ 1564342 w 16399629"/>
              <a:gd name="connsiteY1266" fmla="*/ 7411215 h 8553480"/>
              <a:gd name="connsiteX1267" fmla="*/ 1556198 w 16399629"/>
              <a:gd name="connsiteY1267" fmla="*/ 7439667 h 8553480"/>
              <a:gd name="connsiteX1268" fmla="*/ 1485263 w 16399629"/>
              <a:gd name="connsiteY1268" fmla="*/ 7371019 h 8553480"/>
              <a:gd name="connsiteX1269" fmla="*/ 1385524 w 16399629"/>
              <a:gd name="connsiteY1269" fmla="*/ 7340706 h 8553480"/>
              <a:gd name="connsiteX1270" fmla="*/ 1490539 w 16399629"/>
              <a:gd name="connsiteY1270" fmla="*/ 7326118 h 8553480"/>
              <a:gd name="connsiteX1271" fmla="*/ 652552 w 16399629"/>
              <a:gd name="connsiteY1271" fmla="*/ 7323441 h 8553480"/>
              <a:gd name="connsiteX1272" fmla="*/ 647485 w 16399629"/>
              <a:gd name="connsiteY1272" fmla="*/ 7346366 h 8553480"/>
              <a:gd name="connsiteX1273" fmla="*/ 652552 w 16399629"/>
              <a:gd name="connsiteY1273" fmla="*/ 7323441 h 8553480"/>
              <a:gd name="connsiteX1274" fmla="*/ 4031649 w 16399629"/>
              <a:gd name="connsiteY1274" fmla="*/ 7322665 h 8553480"/>
              <a:gd name="connsiteX1275" fmla="*/ 4038887 w 16399629"/>
              <a:gd name="connsiteY1275" fmla="*/ 7364178 h 8553480"/>
              <a:gd name="connsiteX1276" fmla="*/ 3881339 w 16399629"/>
              <a:gd name="connsiteY1276" fmla="*/ 7390185 h 8553480"/>
              <a:gd name="connsiteX1277" fmla="*/ 3951339 w 16399629"/>
              <a:gd name="connsiteY1277" fmla="*/ 7347063 h 8553480"/>
              <a:gd name="connsiteX1278" fmla="*/ 4000762 w 16399629"/>
              <a:gd name="connsiteY1278" fmla="*/ 7332049 h 8553480"/>
              <a:gd name="connsiteX1279" fmla="*/ 4031649 w 16399629"/>
              <a:gd name="connsiteY1279" fmla="*/ 7322665 h 8553480"/>
              <a:gd name="connsiteX1280" fmla="*/ 843620 w 16399629"/>
              <a:gd name="connsiteY1280" fmla="*/ 7320991 h 8553480"/>
              <a:gd name="connsiteX1281" fmla="*/ 843561 w 16399629"/>
              <a:gd name="connsiteY1281" fmla="*/ 7323958 h 8553480"/>
              <a:gd name="connsiteX1282" fmla="*/ 843593 w 16399629"/>
              <a:gd name="connsiteY1282" fmla="*/ 7322354 h 8553480"/>
              <a:gd name="connsiteX1283" fmla="*/ 906636 w 16399629"/>
              <a:gd name="connsiteY1283" fmla="*/ 7320445 h 8553480"/>
              <a:gd name="connsiteX1284" fmla="*/ 908376 w 16399629"/>
              <a:gd name="connsiteY1284" fmla="*/ 7322615 h 8553480"/>
              <a:gd name="connsiteX1285" fmla="*/ 910853 w 16399629"/>
              <a:gd name="connsiteY1285" fmla="*/ 7328276 h 8553480"/>
              <a:gd name="connsiteX1286" fmla="*/ 910264 w 16399629"/>
              <a:gd name="connsiteY1286" fmla="*/ 7339149 h 8553480"/>
              <a:gd name="connsiteX1287" fmla="*/ 906135 w 16399629"/>
              <a:gd name="connsiteY1287" fmla="*/ 7329709 h 8553480"/>
              <a:gd name="connsiteX1288" fmla="*/ 735709 w 16399629"/>
              <a:gd name="connsiteY1288" fmla="*/ 7320303 h 8553480"/>
              <a:gd name="connsiteX1289" fmla="*/ 730637 w 16399629"/>
              <a:gd name="connsiteY1289" fmla="*/ 7343203 h 8553480"/>
              <a:gd name="connsiteX1290" fmla="*/ 735709 w 16399629"/>
              <a:gd name="connsiteY1290" fmla="*/ 7320303 h 8553480"/>
              <a:gd name="connsiteX1291" fmla="*/ 3899932 w 16399629"/>
              <a:gd name="connsiteY1291" fmla="*/ 7318712 h 8553480"/>
              <a:gd name="connsiteX1292" fmla="*/ 3912079 w 16399629"/>
              <a:gd name="connsiteY1292" fmla="*/ 7336405 h 8553480"/>
              <a:gd name="connsiteX1293" fmla="*/ 3899932 w 16399629"/>
              <a:gd name="connsiteY1293" fmla="*/ 7318712 h 8553480"/>
              <a:gd name="connsiteX1294" fmla="*/ 843717 w 16399629"/>
              <a:gd name="connsiteY1294" fmla="*/ 7315879 h 8553480"/>
              <a:gd name="connsiteX1295" fmla="*/ 843652 w 16399629"/>
              <a:gd name="connsiteY1295" fmla="*/ 7319347 h 8553480"/>
              <a:gd name="connsiteX1296" fmla="*/ 843620 w 16399629"/>
              <a:gd name="connsiteY1296" fmla="*/ 7320991 h 8553480"/>
              <a:gd name="connsiteX1297" fmla="*/ 3790976 w 16399629"/>
              <a:gd name="connsiteY1297" fmla="*/ 7313934 h 8553480"/>
              <a:gd name="connsiteX1298" fmla="*/ 3743228 w 16399629"/>
              <a:gd name="connsiteY1298" fmla="*/ 7357854 h 8553480"/>
              <a:gd name="connsiteX1299" fmla="*/ 3643544 w 16399629"/>
              <a:gd name="connsiteY1299" fmla="*/ 7396747 h 8553480"/>
              <a:gd name="connsiteX1300" fmla="*/ 3627963 w 16399629"/>
              <a:gd name="connsiteY1300" fmla="*/ 7363457 h 8553480"/>
              <a:gd name="connsiteX1301" fmla="*/ 3790976 w 16399629"/>
              <a:gd name="connsiteY1301" fmla="*/ 7313934 h 8553480"/>
              <a:gd name="connsiteX1302" fmla="*/ 1372858 w 16399629"/>
              <a:gd name="connsiteY1302" fmla="*/ 7312337 h 8553480"/>
              <a:gd name="connsiteX1303" fmla="*/ 1358097 w 16399629"/>
              <a:gd name="connsiteY1303" fmla="*/ 7334440 h 8553480"/>
              <a:gd name="connsiteX1304" fmla="*/ 1372858 w 16399629"/>
              <a:gd name="connsiteY1304" fmla="*/ 7312337 h 8553480"/>
              <a:gd name="connsiteX1305" fmla="*/ 835678 w 16399629"/>
              <a:gd name="connsiteY1305" fmla="*/ 7312006 h 8553480"/>
              <a:gd name="connsiteX1306" fmla="*/ 835490 w 16399629"/>
              <a:gd name="connsiteY1306" fmla="*/ 7326499 h 8553480"/>
              <a:gd name="connsiteX1307" fmla="*/ 826015 w 16399629"/>
              <a:gd name="connsiteY1307" fmla="*/ 7327773 h 8553480"/>
              <a:gd name="connsiteX1308" fmla="*/ 835678 w 16399629"/>
              <a:gd name="connsiteY1308" fmla="*/ 7312006 h 8553480"/>
              <a:gd name="connsiteX1309" fmla="*/ 843840 w 16399629"/>
              <a:gd name="connsiteY1309" fmla="*/ 7309522 h 8553480"/>
              <a:gd name="connsiteX1310" fmla="*/ 843717 w 16399629"/>
              <a:gd name="connsiteY1310" fmla="*/ 7315879 h 8553480"/>
              <a:gd name="connsiteX1311" fmla="*/ 843746 w 16399629"/>
              <a:gd name="connsiteY1311" fmla="*/ 7314334 h 8553480"/>
              <a:gd name="connsiteX1312" fmla="*/ 843840 w 16399629"/>
              <a:gd name="connsiteY1312" fmla="*/ 7309522 h 8553480"/>
              <a:gd name="connsiteX1313" fmla="*/ 1329450 w 16399629"/>
              <a:gd name="connsiteY1313" fmla="*/ 7309155 h 8553480"/>
              <a:gd name="connsiteX1314" fmla="*/ 1339300 w 16399629"/>
              <a:gd name="connsiteY1314" fmla="*/ 7325616 h 8553480"/>
              <a:gd name="connsiteX1315" fmla="*/ 1318232 w 16399629"/>
              <a:gd name="connsiteY1315" fmla="*/ 7311539 h 8553480"/>
              <a:gd name="connsiteX1316" fmla="*/ 1329450 w 16399629"/>
              <a:gd name="connsiteY1316" fmla="*/ 7309155 h 8553480"/>
              <a:gd name="connsiteX1317" fmla="*/ 3824555 w 16399629"/>
              <a:gd name="connsiteY1317" fmla="*/ 7306872 h 8553480"/>
              <a:gd name="connsiteX1318" fmla="*/ 3830712 w 16399629"/>
              <a:gd name="connsiteY1318" fmla="*/ 7342184 h 8553480"/>
              <a:gd name="connsiteX1319" fmla="*/ 3815230 w 16399629"/>
              <a:gd name="connsiteY1319" fmla="*/ 7326542 h 8553480"/>
              <a:gd name="connsiteX1320" fmla="*/ 3824555 w 16399629"/>
              <a:gd name="connsiteY1320" fmla="*/ 7306872 h 8553480"/>
              <a:gd name="connsiteX1321" fmla="*/ 793754 w 16399629"/>
              <a:gd name="connsiteY1321" fmla="*/ 7302685 h 8553480"/>
              <a:gd name="connsiteX1322" fmla="*/ 819590 w 16399629"/>
              <a:gd name="connsiteY1322" fmla="*/ 7307613 h 8553480"/>
              <a:gd name="connsiteX1323" fmla="*/ 814330 w 16399629"/>
              <a:gd name="connsiteY1323" fmla="*/ 7316822 h 8553480"/>
              <a:gd name="connsiteX1324" fmla="*/ 792841 w 16399629"/>
              <a:gd name="connsiteY1324" fmla="*/ 7315740 h 8553480"/>
              <a:gd name="connsiteX1325" fmla="*/ 793754 w 16399629"/>
              <a:gd name="connsiteY1325" fmla="*/ 7302685 h 8553480"/>
              <a:gd name="connsiteX1326" fmla="*/ 3961253 w 16399629"/>
              <a:gd name="connsiteY1326" fmla="*/ 7300082 h 8553480"/>
              <a:gd name="connsiteX1327" fmla="*/ 3973401 w 16399629"/>
              <a:gd name="connsiteY1327" fmla="*/ 7317775 h 8553480"/>
              <a:gd name="connsiteX1328" fmla="*/ 3961253 w 16399629"/>
              <a:gd name="connsiteY1328" fmla="*/ 7300082 h 8553480"/>
              <a:gd name="connsiteX1329" fmla="*/ 610090 w 16399629"/>
              <a:gd name="connsiteY1329" fmla="*/ 7299366 h 8553480"/>
              <a:gd name="connsiteX1330" fmla="*/ 595125 w 16399629"/>
              <a:gd name="connsiteY1330" fmla="*/ 7320295 h 8553480"/>
              <a:gd name="connsiteX1331" fmla="*/ 610090 w 16399629"/>
              <a:gd name="connsiteY1331" fmla="*/ 7299366 h 8553480"/>
              <a:gd name="connsiteX1332" fmla="*/ 1298447 w 16399629"/>
              <a:gd name="connsiteY1332" fmla="*/ 7295934 h 8553480"/>
              <a:gd name="connsiteX1333" fmla="*/ 1308387 w 16399629"/>
              <a:gd name="connsiteY1333" fmla="*/ 7312906 h 8553480"/>
              <a:gd name="connsiteX1334" fmla="*/ 1288618 w 16399629"/>
              <a:gd name="connsiteY1334" fmla="*/ 7306285 h 8553480"/>
              <a:gd name="connsiteX1335" fmla="*/ 1298447 w 16399629"/>
              <a:gd name="connsiteY1335" fmla="*/ 7295934 h 8553480"/>
              <a:gd name="connsiteX1336" fmla="*/ 3825821 w 16399629"/>
              <a:gd name="connsiteY1336" fmla="*/ 7290714 h 8553480"/>
              <a:gd name="connsiteX1337" fmla="*/ 3834162 w 16399629"/>
              <a:gd name="connsiteY1337" fmla="*/ 7301010 h 8553480"/>
              <a:gd name="connsiteX1338" fmla="*/ 3829221 w 16399629"/>
              <a:gd name="connsiteY1338" fmla="*/ 7307323 h 8553480"/>
              <a:gd name="connsiteX1339" fmla="*/ 3825555 w 16399629"/>
              <a:gd name="connsiteY1339" fmla="*/ 7303625 h 8553480"/>
              <a:gd name="connsiteX1340" fmla="*/ 3825821 w 16399629"/>
              <a:gd name="connsiteY1340" fmla="*/ 7290714 h 8553480"/>
              <a:gd name="connsiteX1341" fmla="*/ 3021683 w 16399629"/>
              <a:gd name="connsiteY1341" fmla="*/ 7280403 h 8553480"/>
              <a:gd name="connsiteX1342" fmla="*/ 3024515 w 16399629"/>
              <a:gd name="connsiteY1342" fmla="*/ 7280518 h 8553480"/>
              <a:gd name="connsiteX1343" fmla="*/ 3024953 w 16399629"/>
              <a:gd name="connsiteY1343" fmla="*/ 7281840 h 8553480"/>
              <a:gd name="connsiteX1344" fmla="*/ 4443227 w 16399629"/>
              <a:gd name="connsiteY1344" fmla="*/ 7279960 h 8553480"/>
              <a:gd name="connsiteX1345" fmla="*/ 4455371 w 16399629"/>
              <a:gd name="connsiteY1345" fmla="*/ 7297631 h 8553480"/>
              <a:gd name="connsiteX1346" fmla="*/ 4443227 w 16399629"/>
              <a:gd name="connsiteY1346" fmla="*/ 7279960 h 8553480"/>
              <a:gd name="connsiteX1347" fmla="*/ 1832581 w 16399629"/>
              <a:gd name="connsiteY1347" fmla="*/ 7274336 h 8553480"/>
              <a:gd name="connsiteX1348" fmla="*/ 1829833 w 16399629"/>
              <a:gd name="connsiteY1348" fmla="*/ 7296557 h 8553480"/>
              <a:gd name="connsiteX1349" fmla="*/ 1832581 w 16399629"/>
              <a:gd name="connsiteY1349" fmla="*/ 7274336 h 8553480"/>
              <a:gd name="connsiteX1350" fmla="*/ 965827 w 16399629"/>
              <a:gd name="connsiteY1350" fmla="*/ 7271701 h 8553480"/>
              <a:gd name="connsiteX1351" fmla="*/ 978656 w 16399629"/>
              <a:gd name="connsiteY1351" fmla="*/ 7289272 h 8553480"/>
              <a:gd name="connsiteX1352" fmla="*/ 965827 w 16399629"/>
              <a:gd name="connsiteY1352" fmla="*/ 7271701 h 8553480"/>
              <a:gd name="connsiteX1353" fmla="*/ 4185136 w 16399629"/>
              <a:gd name="connsiteY1353" fmla="*/ 7268085 h 8553480"/>
              <a:gd name="connsiteX1354" fmla="*/ 4196585 w 16399629"/>
              <a:gd name="connsiteY1354" fmla="*/ 7287396 h 8553480"/>
              <a:gd name="connsiteX1355" fmla="*/ 4142560 w 16399629"/>
              <a:gd name="connsiteY1355" fmla="*/ 7329852 h 8553480"/>
              <a:gd name="connsiteX1356" fmla="*/ 4222195 w 16399629"/>
              <a:gd name="connsiteY1356" fmla="*/ 7323023 h 8553480"/>
              <a:gd name="connsiteX1357" fmla="*/ 4220050 w 16399629"/>
              <a:gd name="connsiteY1357" fmla="*/ 7366358 h 8553480"/>
              <a:gd name="connsiteX1358" fmla="*/ 4169292 w 16399629"/>
              <a:gd name="connsiteY1358" fmla="*/ 7390460 h 8553480"/>
              <a:gd name="connsiteX1359" fmla="*/ 4070637 w 16399629"/>
              <a:gd name="connsiteY1359" fmla="*/ 7433453 h 8553480"/>
              <a:gd name="connsiteX1360" fmla="*/ 4070625 w 16399629"/>
              <a:gd name="connsiteY1360" fmla="*/ 7377751 h 8553480"/>
              <a:gd name="connsiteX1361" fmla="*/ 4097345 w 16399629"/>
              <a:gd name="connsiteY1361" fmla="*/ 7382656 h 8553480"/>
              <a:gd name="connsiteX1362" fmla="*/ 4109298 w 16399629"/>
              <a:gd name="connsiteY1362" fmla="*/ 7339958 h 8553480"/>
              <a:gd name="connsiteX1363" fmla="*/ 4113487 w 16399629"/>
              <a:gd name="connsiteY1363" fmla="*/ 7324578 h 8553480"/>
              <a:gd name="connsiteX1364" fmla="*/ 4116475 w 16399629"/>
              <a:gd name="connsiteY1364" fmla="*/ 7322345 h 8553480"/>
              <a:gd name="connsiteX1365" fmla="*/ 4112991 w 16399629"/>
              <a:gd name="connsiteY1365" fmla="*/ 7319944 h 8553480"/>
              <a:gd name="connsiteX1366" fmla="*/ 4118705 w 16399629"/>
              <a:gd name="connsiteY1366" fmla="*/ 7313733 h 8553480"/>
              <a:gd name="connsiteX1367" fmla="*/ 4120433 w 16399629"/>
              <a:gd name="connsiteY1367" fmla="*/ 7315882 h 8553480"/>
              <a:gd name="connsiteX1368" fmla="*/ 4121056 w 16399629"/>
              <a:gd name="connsiteY1368" fmla="*/ 7314683 h 8553480"/>
              <a:gd name="connsiteX1369" fmla="*/ 4116548 w 16399629"/>
              <a:gd name="connsiteY1369" fmla="*/ 7307370 h 8553480"/>
              <a:gd name="connsiteX1370" fmla="*/ 4167710 w 16399629"/>
              <a:gd name="connsiteY1370" fmla="*/ 7270123 h 8553480"/>
              <a:gd name="connsiteX1371" fmla="*/ 4185136 w 16399629"/>
              <a:gd name="connsiteY1371" fmla="*/ 7268085 h 8553480"/>
              <a:gd name="connsiteX1372" fmla="*/ 1794860 w 16399629"/>
              <a:gd name="connsiteY1372" fmla="*/ 7263724 h 8553480"/>
              <a:gd name="connsiteX1373" fmla="*/ 1789788 w 16399629"/>
              <a:gd name="connsiteY1373" fmla="*/ 7286625 h 8553480"/>
              <a:gd name="connsiteX1374" fmla="*/ 1794860 w 16399629"/>
              <a:gd name="connsiteY1374" fmla="*/ 7263724 h 8553480"/>
              <a:gd name="connsiteX1375" fmla="*/ 1155466 w 16399629"/>
              <a:gd name="connsiteY1375" fmla="*/ 7255941 h 8553480"/>
              <a:gd name="connsiteX1376" fmla="*/ 1167085 w 16399629"/>
              <a:gd name="connsiteY1376" fmla="*/ 7270595 h 8553480"/>
              <a:gd name="connsiteX1377" fmla="*/ 1155466 w 16399629"/>
              <a:gd name="connsiteY1377" fmla="*/ 7255941 h 8553480"/>
              <a:gd name="connsiteX1378" fmla="*/ 2503388 w 16399629"/>
              <a:gd name="connsiteY1378" fmla="*/ 7253649 h 8553480"/>
              <a:gd name="connsiteX1379" fmla="*/ 2498321 w 16399629"/>
              <a:gd name="connsiteY1379" fmla="*/ 7276575 h 8553480"/>
              <a:gd name="connsiteX1380" fmla="*/ 2503388 w 16399629"/>
              <a:gd name="connsiteY1380" fmla="*/ 7253649 h 8553480"/>
              <a:gd name="connsiteX1381" fmla="*/ 1219128 w 16399629"/>
              <a:gd name="connsiteY1381" fmla="*/ 7253611 h 8553480"/>
              <a:gd name="connsiteX1382" fmla="*/ 1205110 w 16399629"/>
              <a:gd name="connsiteY1382" fmla="*/ 7279893 h 8553480"/>
              <a:gd name="connsiteX1383" fmla="*/ 1219128 w 16399629"/>
              <a:gd name="connsiteY1383" fmla="*/ 7253611 h 8553480"/>
              <a:gd name="connsiteX1384" fmla="*/ 1441410 w 16399629"/>
              <a:gd name="connsiteY1384" fmla="*/ 7252480 h 8553480"/>
              <a:gd name="connsiteX1385" fmla="*/ 1451474 w 16399629"/>
              <a:gd name="connsiteY1385" fmla="*/ 7269433 h 8553480"/>
              <a:gd name="connsiteX1386" fmla="*/ 1431569 w 16399629"/>
              <a:gd name="connsiteY1386" fmla="*/ 7261952 h 8553480"/>
              <a:gd name="connsiteX1387" fmla="*/ 1441410 w 16399629"/>
              <a:gd name="connsiteY1387" fmla="*/ 7252480 h 8553480"/>
              <a:gd name="connsiteX1388" fmla="*/ 3251444 w 16399629"/>
              <a:gd name="connsiteY1388" fmla="*/ 7248243 h 8553480"/>
              <a:gd name="connsiteX1389" fmla="*/ 3271112 w 16399629"/>
              <a:gd name="connsiteY1389" fmla="*/ 7267622 h 8553480"/>
              <a:gd name="connsiteX1390" fmla="*/ 3247937 w 16399629"/>
              <a:gd name="connsiteY1390" fmla="*/ 7278440 h 8553480"/>
              <a:gd name="connsiteX1391" fmla="*/ 3229459 w 16399629"/>
              <a:gd name="connsiteY1391" fmla="*/ 7258699 h 8553480"/>
              <a:gd name="connsiteX1392" fmla="*/ 3251444 w 16399629"/>
              <a:gd name="connsiteY1392" fmla="*/ 7248243 h 8553480"/>
              <a:gd name="connsiteX1393" fmla="*/ 3332756 w 16399629"/>
              <a:gd name="connsiteY1393" fmla="*/ 7247931 h 8553480"/>
              <a:gd name="connsiteX1394" fmla="*/ 3344904 w 16399629"/>
              <a:gd name="connsiteY1394" fmla="*/ 7265626 h 8553480"/>
              <a:gd name="connsiteX1395" fmla="*/ 3332756 w 16399629"/>
              <a:gd name="connsiteY1395" fmla="*/ 7247931 h 8553480"/>
              <a:gd name="connsiteX1396" fmla="*/ 3219064 w 16399629"/>
              <a:gd name="connsiteY1396" fmla="*/ 7243425 h 8553480"/>
              <a:gd name="connsiteX1397" fmla="*/ 3204372 w 16399629"/>
              <a:gd name="connsiteY1397" fmla="*/ 7265927 h 8553480"/>
              <a:gd name="connsiteX1398" fmla="*/ 3219064 w 16399629"/>
              <a:gd name="connsiteY1398" fmla="*/ 7243425 h 8553480"/>
              <a:gd name="connsiteX1399" fmla="*/ 3350925 w 16399629"/>
              <a:gd name="connsiteY1399" fmla="*/ 7242411 h 8553480"/>
              <a:gd name="connsiteX1400" fmla="*/ 3363074 w 16399629"/>
              <a:gd name="connsiteY1400" fmla="*/ 7260106 h 8553480"/>
              <a:gd name="connsiteX1401" fmla="*/ 3350925 w 16399629"/>
              <a:gd name="connsiteY1401" fmla="*/ 7242411 h 8553480"/>
              <a:gd name="connsiteX1402" fmla="*/ 1410559 w 16399629"/>
              <a:gd name="connsiteY1402" fmla="*/ 7238944 h 8553480"/>
              <a:gd name="connsiteX1403" fmla="*/ 1427619 w 16399629"/>
              <a:gd name="connsiteY1403" fmla="*/ 7242352 h 8553480"/>
              <a:gd name="connsiteX1404" fmla="*/ 1421589 w 16399629"/>
              <a:gd name="connsiteY1404" fmla="*/ 7253216 h 8553480"/>
              <a:gd name="connsiteX1405" fmla="*/ 1395026 w 16399629"/>
              <a:gd name="connsiteY1405" fmla="*/ 7244295 h 8553480"/>
              <a:gd name="connsiteX1406" fmla="*/ 1410559 w 16399629"/>
              <a:gd name="connsiteY1406" fmla="*/ 7238944 h 8553480"/>
              <a:gd name="connsiteX1407" fmla="*/ 4113930 w 16399629"/>
              <a:gd name="connsiteY1407" fmla="*/ 7237288 h 8553480"/>
              <a:gd name="connsiteX1408" fmla="*/ 4122263 w 16399629"/>
              <a:gd name="connsiteY1408" fmla="*/ 7252558 h 8553480"/>
              <a:gd name="connsiteX1409" fmla="*/ 4103508 w 16399629"/>
              <a:gd name="connsiteY1409" fmla="*/ 7237911 h 8553480"/>
              <a:gd name="connsiteX1410" fmla="*/ 4113930 w 16399629"/>
              <a:gd name="connsiteY1410" fmla="*/ 7237288 h 8553480"/>
              <a:gd name="connsiteX1411" fmla="*/ 3503079 w 16399629"/>
              <a:gd name="connsiteY1411" fmla="*/ 7237229 h 8553480"/>
              <a:gd name="connsiteX1412" fmla="*/ 3515227 w 16399629"/>
              <a:gd name="connsiteY1412" fmla="*/ 7254922 h 8553480"/>
              <a:gd name="connsiteX1413" fmla="*/ 3503079 w 16399629"/>
              <a:gd name="connsiteY1413" fmla="*/ 7237229 h 8553480"/>
              <a:gd name="connsiteX1414" fmla="*/ 3978098 w 16399629"/>
              <a:gd name="connsiteY1414" fmla="*/ 7234990 h 8553480"/>
              <a:gd name="connsiteX1415" fmla="*/ 3927237 w 16399629"/>
              <a:gd name="connsiteY1415" fmla="*/ 7298190 h 8553480"/>
              <a:gd name="connsiteX1416" fmla="*/ 3859556 w 16399629"/>
              <a:gd name="connsiteY1416" fmla="*/ 7292707 h 8553480"/>
              <a:gd name="connsiteX1417" fmla="*/ 3978098 w 16399629"/>
              <a:gd name="connsiteY1417" fmla="*/ 7234990 h 8553480"/>
              <a:gd name="connsiteX1418" fmla="*/ 3386997 w 16399629"/>
              <a:gd name="connsiteY1418" fmla="*/ 7232723 h 8553480"/>
              <a:gd name="connsiteX1419" fmla="*/ 3372965 w 16399629"/>
              <a:gd name="connsiteY1419" fmla="*/ 7259010 h 8553480"/>
              <a:gd name="connsiteX1420" fmla="*/ 3386997 w 16399629"/>
              <a:gd name="connsiteY1420" fmla="*/ 7232723 h 8553480"/>
              <a:gd name="connsiteX1421" fmla="*/ 5482733 w 16399629"/>
              <a:gd name="connsiteY1421" fmla="*/ 7232338 h 8553480"/>
              <a:gd name="connsiteX1422" fmla="*/ 5494729 w 16399629"/>
              <a:gd name="connsiteY1422" fmla="*/ 7245156 h 8553480"/>
              <a:gd name="connsiteX1423" fmla="*/ 5482733 w 16399629"/>
              <a:gd name="connsiteY1423" fmla="*/ 7232338 h 8553480"/>
              <a:gd name="connsiteX1424" fmla="*/ 5291278 w 16399629"/>
              <a:gd name="connsiteY1424" fmla="*/ 7227498 h 8553480"/>
              <a:gd name="connsiteX1425" fmla="*/ 5291675 w 16399629"/>
              <a:gd name="connsiteY1425" fmla="*/ 7304365 h 8553480"/>
              <a:gd name="connsiteX1426" fmla="*/ 5246924 w 16399629"/>
              <a:gd name="connsiteY1426" fmla="*/ 7342910 h 8553480"/>
              <a:gd name="connsiteX1427" fmla="*/ 5201068 w 16399629"/>
              <a:gd name="connsiteY1427" fmla="*/ 7378226 h 8553480"/>
              <a:gd name="connsiteX1428" fmla="*/ 5188974 w 16399629"/>
              <a:gd name="connsiteY1428" fmla="*/ 7364792 h 8553480"/>
              <a:gd name="connsiteX1429" fmla="*/ 5173344 w 16399629"/>
              <a:gd name="connsiteY1429" fmla="*/ 7365263 h 8553480"/>
              <a:gd name="connsiteX1430" fmla="*/ 5191806 w 16399629"/>
              <a:gd name="connsiteY1430" fmla="*/ 7381040 h 8553480"/>
              <a:gd name="connsiteX1431" fmla="*/ 5171177 w 16399629"/>
              <a:gd name="connsiteY1431" fmla="*/ 7390516 h 8553480"/>
              <a:gd name="connsiteX1432" fmla="*/ 5158314 w 16399629"/>
              <a:gd name="connsiteY1432" fmla="*/ 7392554 h 8553480"/>
              <a:gd name="connsiteX1433" fmla="*/ 5164535 w 16399629"/>
              <a:gd name="connsiteY1433" fmla="*/ 7389325 h 8553480"/>
              <a:gd name="connsiteX1434" fmla="*/ 5160994 w 16399629"/>
              <a:gd name="connsiteY1434" fmla="*/ 7369015 h 8553480"/>
              <a:gd name="connsiteX1435" fmla="*/ 5142924 w 16399629"/>
              <a:gd name="connsiteY1435" fmla="*/ 7395890 h 8553480"/>
              <a:gd name="connsiteX1436" fmla="*/ 5103497 w 16399629"/>
              <a:gd name="connsiteY1436" fmla="*/ 7412146 h 8553480"/>
              <a:gd name="connsiteX1437" fmla="*/ 5106983 w 16399629"/>
              <a:gd name="connsiteY1437" fmla="*/ 7488075 h 8553480"/>
              <a:gd name="connsiteX1438" fmla="*/ 5052197 w 16399629"/>
              <a:gd name="connsiteY1438" fmla="*/ 7510395 h 8553480"/>
              <a:gd name="connsiteX1439" fmla="*/ 4958715 w 16399629"/>
              <a:gd name="connsiteY1439" fmla="*/ 7451854 h 8553480"/>
              <a:gd name="connsiteX1440" fmla="*/ 5010684 w 16399629"/>
              <a:gd name="connsiteY1440" fmla="*/ 7436065 h 8553480"/>
              <a:gd name="connsiteX1441" fmla="*/ 5022270 w 16399629"/>
              <a:gd name="connsiteY1441" fmla="*/ 7483871 h 8553480"/>
              <a:gd name="connsiteX1442" fmla="*/ 5051472 w 16399629"/>
              <a:gd name="connsiteY1442" fmla="*/ 7483554 h 8553480"/>
              <a:gd name="connsiteX1443" fmla="*/ 5034675 w 16399629"/>
              <a:gd name="connsiteY1443" fmla="*/ 7424499 h 8553480"/>
              <a:gd name="connsiteX1444" fmla="*/ 5291278 w 16399629"/>
              <a:gd name="connsiteY1444" fmla="*/ 7227498 h 8553480"/>
              <a:gd name="connsiteX1445" fmla="*/ 3556778 w 16399629"/>
              <a:gd name="connsiteY1445" fmla="*/ 7218904 h 8553480"/>
              <a:gd name="connsiteX1446" fmla="*/ 3545688 w 16399629"/>
              <a:gd name="connsiteY1446" fmla="*/ 7248734 h 8553480"/>
              <a:gd name="connsiteX1447" fmla="*/ 3522201 w 16399629"/>
              <a:gd name="connsiteY1447" fmla="*/ 7250577 h 8553480"/>
              <a:gd name="connsiteX1448" fmla="*/ 3556778 w 16399629"/>
              <a:gd name="connsiteY1448" fmla="*/ 7218904 h 8553480"/>
              <a:gd name="connsiteX1449" fmla="*/ 3459983 w 16399629"/>
              <a:gd name="connsiteY1449" fmla="*/ 7212413 h 8553480"/>
              <a:gd name="connsiteX1450" fmla="*/ 3466142 w 16399629"/>
              <a:gd name="connsiteY1450" fmla="*/ 7247736 h 8553480"/>
              <a:gd name="connsiteX1451" fmla="*/ 3450755 w 16399629"/>
              <a:gd name="connsiteY1451" fmla="*/ 7252410 h 8553480"/>
              <a:gd name="connsiteX1452" fmla="*/ 3444597 w 16399629"/>
              <a:gd name="connsiteY1452" fmla="*/ 7217087 h 8553480"/>
              <a:gd name="connsiteX1453" fmla="*/ 3459983 w 16399629"/>
              <a:gd name="connsiteY1453" fmla="*/ 7212413 h 8553480"/>
              <a:gd name="connsiteX1454" fmla="*/ 2850465 w 16399629"/>
              <a:gd name="connsiteY1454" fmla="*/ 7211369 h 8553480"/>
              <a:gd name="connsiteX1455" fmla="*/ 2862609 w 16399629"/>
              <a:gd name="connsiteY1455" fmla="*/ 7229042 h 8553480"/>
              <a:gd name="connsiteX1456" fmla="*/ 2850465 w 16399629"/>
              <a:gd name="connsiteY1456" fmla="*/ 7211369 h 8553480"/>
              <a:gd name="connsiteX1457" fmla="*/ 1364799 w 16399629"/>
              <a:gd name="connsiteY1457" fmla="*/ 7211244 h 8553480"/>
              <a:gd name="connsiteX1458" fmla="*/ 1359734 w 16399629"/>
              <a:gd name="connsiteY1458" fmla="*/ 7234167 h 8553480"/>
              <a:gd name="connsiteX1459" fmla="*/ 1364799 w 16399629"/>
              <a:gd name="connsiteY1459" fmla="*/ 7211244 h 8553480"/>
              <a:gd name="connsiteX1460" fmla="*/ 1624949 w 16399629"/>
              <a:gd name="connsiteY1460" fmla="*/ 7211211 h 8553480"/>
              <a:gd name="connsiteX1461" fmla="*/ 1658361 w 16399629"/>
              <a:gd name="connsiteY1461" fmla="*/ 7215004 h 8553480"/>
              <a:gd name="connsiteX1462" fmla="*/ 1662194 w 16399629"/>
              <a:gd name="connsiteY1462" fmla="*/ 7255930 h 8553480"/>
              <a:gd name="connsiteX1463" fmla="*/ 1607654 w 16399629"/>
              <a:gd name="connsiteY1463" fmla="*/ 7243036 h 8553480"/>
              <a:gd name="connsiteX1464" fmla="*/ 1624949 w 16399629"/>
              <a:gd name="connsiteY1464" fmla="*/ 7211211 h 8553480"/>
              <a:gd name="connsiteX1465" fmla="*/ 2782013 w 16399629"/>
              <a:gd name="connsiteY1465" fmla="*/ 7203791 h 8553480"/>
              <a:gd name="connsiteX1466" fmla="*/ 2804626 w 16399629"/>
              <a:gd name="connsiteY1466" fmla="*/ 7225679 h 8553480"/>
              <a:gd name="connsiteX1467" fmla="*/ 2780692 w 16399629"/>
              <a:gd name="connsiteY1467" fmla="*/ 7238105 h 8553480"/>
              <a:gd name="connsiteX1468" fmla="*/ 2758394 w 16399629"/>
              <a:gd name="connsiteY1468" fmla="*/ 7218020 h 8553480"/>
              <a:gd name="connsiteX1469" fmla="*/ 2782013 w 16399629"/>
              <a:gd name="connsiteY1469" fmla="*/ 7203791 h 8553480"/>
              <a:gd name="connsiteX1470" fmla="*/ 5506988 w 16399629"/>
              <a:gd name="connsiteY1470" fmla="*/ 7203495 h 8553480"/>
              <a:gd name="connsiteX1471" fmla="*/ 5519814 w 16399629"/>
              <a:gd name="connsiteY1471" fmla="*/ 7221073 h 8553480"/>
              <a:gd name="connsiteX1472" fmla="*/ 5506988 w 16399629"/>
              <a:gd name="connsiteY1472" fmla="*/ 7203495 h 8553480"/>
              <a:gd name="connsiteX1473" fmla="*/ 3003021 w 16399629"/>
              <a:gd name="connsiteY1473" fmla="*/ 7202929 h 8553480"/>
              <a:gd name="connsiteX1474" fmla="*/ 3007526 w 16399629"/>
              <a:gd name="connsiteY1474" fmla="*/ 7216901 h 8553480"/>
              <a:gd name="connsiteX1475" fmla="*/ 3002134 w 16399629"/>
              <a:gd name="connsiteY1475" fmla="*/ 7216835 h 8553480"/>
              <a:gd name="connsiteX1476" fmla="*/ 3003021 w 16399629"/>
              <a:gd name="connsiteY1476" fmla="*/ 7202929 h 8553480"/>
              <a:gd name="connsiteX1477" fmla="*/ 1059620 w 16399629"/>
              <a:gd name="connsiteY1477" fmla="*/ 7202903 h 8553480"/>
              <a:gd name="connsiteX1478" fmla="*/ 1045333 w 16399629"/>
              <a:gd name="connsiteY1478" fmla="*/ 7227721 h 8553480"/>
              <a:gd name="connsiteX1479" fmla="*/ 1059620 w 16399629"/>
              <a:gd name="connsiteY1479" fmla="*/ 7202903 h 8553480"/>
              <a:gd name="connsiteX1480" fmla="*/ 2218745 w 16399629"/>
              <a:gd name="connsiteY1480" fmla="*/ 7198486 h 8553480"/>
              <a:gd name="connsiteX1481" fmla="*/ 2203675 w 16399629"/>
              <a:gd name="connsiteY1481" fmla="*/ 7225684 h 8553480"/>
              <a:gd name="connsiteX1482" fmla="*/ 2195583 w 16399629"/>
              <a:gd name="connsiteY1482" fmla="*/ 7227258 h 8553480"/>
              <a:gd name="connsiteX1483" fmla="*/ 2218745 w 16399629"/>
              <a:gd name="connsiteY1483" fmla="*/ 7198486 h 8553480"/>
              <a:gd name="connsiteX1484" fmla="*/ 3020262 w 16399629"/>
              <a:gd name="connsiteY1484" fmla="*/ 7197645 h 8553480"/>
              <a:gd name="connsiteX1485" fmla="*/ 3032411 w 16399629"/>
              <a:gd name="connsiteY1485" fmla="*/ 7215341 h 8553480"/>
              <a:gd name="connsiteX1486" fmla="*/ 3020262 w 16399629"/>
              <a:gd name="connsiteY1486" fmla="*/ 7197645 h 8553480"/>
              <a:gd name="connsiteX1487" fmla="*/ 3846930 w 16399629"/>
              <a:gd name="connsiteY1487" fmla="*/ 7195931 h 8553480"/>
              <a:gd name="connsiteX1488" fmla="*/ 3841859 w 16399629"/>
              <a:gd name="connsiteY1488" fmla="*/ 7218831 h 8553480"/>
              <a:gd name="connsiteX1489" fmla="*/ 3846930 w 16399629"/>
              <a:gd name="connsiteY1489" fmla="*/ 7195931 h 8553480"/>
              <a:gd name="connsiteX1490" fmla="*/ 1496172 w 16399629"/>
              <a:gd name="connsiteY1490" fmla="*/ 7193429 h 8553480"/>
              <a:gd name="connsiteX1491" fmla="*/ 1506002 w 16399629"/>
              <a:gd name="connsiteY1491" fmla="*/ 7211829 h 8553480"/>
              <a:gd name="connsiteX1492" fmla="*/ 1496172 w 16399629"/>
              <a:gd name="connsiteY1492" fmla="*/ 7193429 h 8553480"/>
              <a:gd name="connsiteX1493" fmla="*/ 3181547 w 16399629"/>
              <a:gd name="connsiteY1493" fmla="*/ 7192845 h 8553480"/>
              <a:gd name="connsiteX1494" fmla="*/ 3176481 w 16399629"/>
              <a:gd name="connsiteY1494" fmla="*/ 7215771 h 8553480"/>
              <a:gd name="connsiteX1495" fmla="*/ 3181547 w 16399629"/>
              <a:gd name="connsiteY1495" fmla="*/ 7192845 h 8553480"/>
              <a:gd name="connsiteX1496" fmla="*/ 3112501 w 16399629"/>
              <a:gd name="connsiteY1496" fmla="*/ 7191725 h 8553480"/>
              <a:gd name="connsiteX1497" fmla="*/ 3124649 w 16399629"/>
              <a:gd name="connsiteY1497" fmla="*/ 7209419 h 8553480"/>
              <a:gd name="connsiteX1498" fmla="*/ 3112501 w 16399629"/>
              <a:gd name="connsiteY1498" fmla="*/ 7191725 h 8553480"/>
              <a:gd name="connsiteX1499" fmla="*/ 3645167 w 16399629"/>
              <a:gd name="connsiteY1499" fmla="*/ 7190916 h 8553480"/>
              <a:gd name="connsiteX1500" fmla="*/ 3652366 w 16399629"/>
              <a:gd name="connsiteY1500" fmla="*/ 7232202 h 8553480"/>
              <a:gd name="connsiteX1501" fmla="*/ 3634687 w 16399629"/>
              <a:gd name="connsiteY1501" fmla="*/ 7237572 h 8553480"/>
              <a:gd name="connsiteX1502" fmla="*/ 3627490 w 16399629"/>
              <a:gd name="connsiteY1502" fmla="*/ 7196286 h 8553480"/>
              <a:gd name="connsiteX1503" fmla="*/ 3645167 w 16399629"/>
              <a:gd name="connsiteY1503" fmla="*/ 7190916 h 8553480"/>
              <a:gd name="connsiteX1504" fmla="*/ 3188838 w 16399629"/>
              <a:gd name="connsiteY1504" fmla="*/ 7190631 h 8553480"/>
              <a:gd name="connsiteX1505" fmla="*/ 3200987 w 16399629"/>
              <a:gd name="connsiteY1505" fmla="*/ 7208326 h 8553480"/>
              <a:gd name="connsiteX1506" fmla="*/ 3188838 w 16399629"/>
              <a:gd name="connsiteY1506" fmla="*/ 7190631 h 8553480"/>
              <a:gd name="connsiteX1507" fmla="*/ 3268718 w 16399629"/>
              <a:gd name="connsiteY1507" fmla="*/ 7190395 h 8553480"/>
              <a:gd name="connsiteX1508" fmla="*/ 3277324 w 16399629"/>
              <a:gd name="connsiteY1508" fmla="*/ 7207233 h 8553480"/>
              <a:gd name="connsiteX1509" fmla="*/ 3258548 w 16399629"/>
              <a:gd name="connsiteY1509" fmla="*/ 7192460 h 8553480"/>
              <a:gd name="connsiteX1510" fmla="*/ 3268718 w 16399629"/>
              <a:gd name="connsiteY1510" fmla="*/ 7190395 h 8553480"/>
              <a:gd name="connsiteX1511" fmla="*/ 3350012 w 16399629"/>
              <a:gd name="connsiteY1511" fmla="*/ 7185188 h 8553480"/>
              <a:gd name="connsiteX1512" fmla="*/ 3338605 w 16399629"/>
              <a:gd name="connsiteY1512" fmla="*/ 7213200 h 8553480"/>
              <a:gd name="connsiteX1513" fmla="*/ 3315358 w 16399629"/>
              <a:gd name="connsiteY1513" fmla="*/ 7216424 h 8553480"/>
              <a:gd name="connsiteX1514" fmla="*/ 3350012 w 16399629"/>
              <a:gd name="connsiteY1514" fmla="*/ 7185188 h 8553480"/>
              <a:gd name="connsiteX1515" fmla="*/ 3065732 w 16399629"/>
              <a:gd name="connsiteY1515" fmla="*/ 7183831 h 8553480"/>
              <a:gd name="connsiteX1516" fmla="*/ 3075564 w 16399629"/>
              <a:gd name="connsiteY1516" fmla="*/ 7202231 h 8553480"/>
              <a:gd name="connsiteX1517" fmla="*/ 3065732 w 16399629"/>
              <a:gd name="connsiteY1517" fmla="*/ 7183831 h 8553480"/>
              <a:gd name="connsiteX1518" fmla="*/ 3139756 w 16399629"/>
              <a:gd name="connsiteY1518" fmla="*/ 7183445 h 8553480"/>
              <a:gd name="connsiteX1519" fmla="*/ 3151904 w 16399629"/>
              <a:gd name="connsiteY1519" fmla="*/ 7201139 h 8553480"/>
              <a:gd name="connsiteX1520" fmla="*/ 3139756 w 16399629"/>
              <a:gd name="connsiteY1520" fmla="*/ 7183445 h 8553480"/>
              <a:gd name="connsiteX1521" fmla="*/ 4484256 w 16399629"/>
              <a:gd name="connsiteY1521" fmla="*/ 7181726 h 8553480"/>
              <a:gd name="connsiteX1522" fmla="*/ 4469339 w 16399629"/>
              <a:gd name="connsiteY1522" fmla="*/ 7189478 h 8553480"/>
              <a:gd name="connsiteX1523" fmla="*/ 4425173 w 16399629"/>
              <a:gd name="connsiteY1523" fmla="*/ 7194307 h 8553480"/>
              <a:gd name="connsiteX1524" fmla="*/ 4393536 w 16399629"/>
              <a:gd name="connsiteY1524" fmla="*/ 7255453 h 8553480"/>
              <a:gd name="connsiteX1525" fmla="*/ 4446066 w 16399629"/>
              <a:gd name="connsiteY1525" fmla="*/ 7239495 h 8553480"/>
              <a:gd name="connsiteX1526" fmla="*/ 4406463 w 16399629"/>
              <a:gd name="connsiteY1526" fmla="*/ 7310936 h 8553480"/>
              <a:gd name="connsiteX1527" fmla="*/ 4459357 w 16399629"/>
              <a:gd name="connsiteY1527" fmla="*/ 7298624 h 8553480"/>
              <a:gd name="connsiteX1528" fmla="*/ 4509585 w 16399629"/>
              <a:gd name="connsiteY1528" fmla="*/ 7271019 h 8553480"/>
              <a:gd name="connsiteX1529" fmla="*/ 4496878 w 16399629"/>
              <a:gd name="connsiteY1529" fmla="*/ 7254121 h 8553480"/>
              <a:gd name="connsiteX1530" fmla="*/ 4523511 w 16399629"/>
              <a:gd name="connsiteY1530" fmla="*/ 7220262 h 8553480"/>
              <a:gd name="connsiteX1531" fmla="*/ 4502373 w 16399629"/>
              <a:gd name="connsiteY1531" fmla="*/ 7192327 h 8553480"/>
              <a:gd name="connsiteX1532" fmla="*/ 4484256 w 16399629"/>
              <a:gd name="connsiteY1532" fmla="*/ 7181726 h 8553480"/>
              <a:gd name="connsiteX1533" fmla="*/ 3292432 w 16399629"/>
              <a:gd name="connsiteY1533" fmla="*/ 7181259 h 8553480"/>
              <a:gd name="connsiteX1534" fmla="*/ 3304581 w 16399629"/>
              <a:gd name="connsiteY1534" fmla="*/ 7198952 h 8553480"/>
              <a:gd name="connsiteX1535" fmla="*/ 3292432 w 16399629"/>
              <a:gd name="connsiteY1535" fmla="*/ 7181259 h 8553480"/>
              <a:gd name="connsiteX1536" fmla="*/ 2064837 w 16399629"/>
              <a:gd name="connsiteY1536" fmla="*/ 7179913 h 8553480"/>
              <a:gd name="connsiteX1537" fmla="*/ 2050768 w 16399629"/>
              <a:gd name="connsiteY1537" fmla="*/ 7205985 h 8553480"/>
              <a:gd name="connsiteX1538" fmla="*/ 2064837 w 16399629"/>
              <a:gd name="connsiteY1538" fmla="*/ 7179913 h 8553480"/>
              <a:gd name="connsiteX1539" fmla="*/ 1962949 w 16399629"/>
              <a:gd name="connsiteY1539" fmla="*/ 7171632 h 8553480"/>
              <a:gd name="connsiteX1540" fmla="*/ 1964611 w 16399629"/>
              <a:gd name="connsiteY1540" fmla="*/ 7185903 h 8553480"/>
              <a:gd name="connsiteX1541" fmla="*/ 1958166 w 16399629"/>
              <a:gd name="connsiteY1541" fmla="*/ 7182176 h 8553480"/>
              <a:gd name="connsiteX1542" fmla="*/ 1962949 w 16399629"/>
              <a:gd name="connsiteY1542" fmla="*/ 7171632 h 8553480"/>
              <a:gd name="connsiteX1543" fmla="*/ 2111968 w 16399629"/>
              <a:gd name="connsiteY1543" fmla="*/ 7167351 h 8553480"/>
              <a:gd name="connsiteX1544" fmla="*/ 2115693 w 16399629"/>
              <a:gd name="connsiteY1544" fmla="*/ 7207609 h 8553480"/>
              <a:gd name="connsiteX1545" fmla="*/ 2109293 w 16399629"/>
              <a:gd name="connsiteY1545" fmla="*/ 7213106 h 8553480"/>
              <a:gd name="connsiteX1546" fmla="*/ 2090671 w 16399629"/>
              <a:gd name="connsiteY1546" fmla="*/ 7215211 h 8553480"/>
              <a:gd name="connsiteX1547" fmla="*/ 2111968 w 16399629"/>
              <a:gd name="connsiteY1547" fmla="*/ 7167351 h 8553480"/>
              <a:gd name="connsiteX1548" fmla="*/ 3606533 w 16399629"/>
              <a:gd name="connsiteY1548" fmla="*/ 7166693 h 8553480"/>
              <a:gd name="connsiteX1549" fmla="*/ 3615179 w 16399629"/>
              <a:gd name="connsiteY1549" fmla="*/ 7183519 h 8553480"/>
              <a:gd name="connsiteX1550" fmla="*/ 3594123 w 16399629"/>
              <a:gd name="connsiteY1550" fmla="*/ 7169438 h 8553480"/>
              <a:gd name="connsiteX1551" fmla="*/ 3606533 w 16399629"/>
              <a:gd name="connsiteY1551" fmla="*/ 7166693 h 8553480"/>
              <a:gd name="connsiteX1552" fmla="*/ 1993141 w 16399629"/>
              <a:gd name="connsiteY1552" fmla="*/ 7166481 h 8553480"/>
              <a:gd name="connsiteX1553" fmla="*/ 1981147 w 16399629"/>
              <a:gd name="connsiteY1553" fmla="*/ 7190609 h 8553480"/>
              <a:gd name="connsiteX1554" fmla="*/ 1993141 w 16399629"/>
              <a:gd name="connsiteY1554" fmla="*/ 7166481 h 8553480"/>
              <a:gd name="connsiteX1555" fmla="*/ 1928522 w 16399629"/>
              <a:gd name="connsiteY1555" fmla="*/ 7163128 h 8553480"/>
              <a:gd name="connsiteX1556" fmla="*/ 1955184 w 16399629"/>
              <a:gd name="connsiteY1556" fmla="*/ 7168243 h 8553480"/>
              <a:gd name="connsiteX1557" fmla="*/ 1944962 w 16399629"/>
              <a:gd name="connsiteY1557" fmla="*/ 7182360 h 8553480"/>
              <a:gd name="connsiteX1558" fmla="*/ 1932169 w 16399629"/>
              <a:gd name="connsiteY1558" fmla="*/ 7184043 h 8553480"/>
              <a:gd name="connsiteX1559" fmla="*/ 1928522 w 16399629"/>
              <a:gd name="connsiteY1559" fmla="*/ 7163128 h 8553480"/>
              <a:gd name="connsiteX1560" fmla="*/ 614908 w 16399629"/>
              <a:gd name="connsiteY1560" fmla="*/ 7162388 h 8553480"/>
              <a:gd name="connsiteX1561" fmla="*/ 607056 w 16399629"/>
              <a:gd name="connsiteY1561" fmla="*/ 7181179 h 8553480"/>
              <a:gd name="connsiteX1562" fmla="*/ 558098 w 16399629"/>
              <a:gd name="connsiteY1562" fmla="*/ 7162711 h 8553480"/>
              <a:gd name="connsiteX1563" fmla="*/ 614908 w 16399629"/>
              <a:gd name="connsiteY1563" fmla="*/ 7162388 h 8553480"/>
              <a:gd name="connsiteX1564" fmla="*/ 3547180 w 16399629"/>
              <a:gd name="connsiteY1564" fmla="*/ 7160691 h 8553480"/>
              <a:gd name="connsiteX1565" fmla="*/ 3557011 w 16399629"/>
              <a:gd name="connsiteY1565" fmla="*/ 7179088 h 8553480"/>
              <a:gd name="connsiteX1566" fmla="*/ 3547180 w 16399629"/>
              <a:gd name="connsiteY1566" fmla="*/ 7160691 h 8553480"/>
              <a:gd name="connsiteX1567" fmla="*/ 2023017 w 16399629"/>
              <a:gd name="connsiteY1567" fmla="*/ 7156475 h 8553480"/>
              <a:gd name="connsiteX1568" fmla="*/ 2035704 w 16399629"/>
              <a:gd name="connsiteY1568" fmla="*/ 7177420 h 8553480"/>
              <a:gd name="connsiteX1569" fmla="*/ 2011007 w 16399629"/>
              <a:gd name="connsiteY1569" fmla="*/ 7197322 h 8553480"/>
              <a:gd name="connsiteX1570" fmla="*/ 2004848 w 16399629"/>
              <a:gd name="connsiteY1570" fmla="*/ 7161994 h 8553480"/>
              <a:gd name="connsiteX1571" fmla="*/ 2023017 w 16399629"/>
              <a:gd name="connsiteY1571" fmla="*/ 7156475 h 8553480"/>
              <a:gd name="connsiteX1572" fmla="*/ 1765962 w 16399629"/>
              <a:gd name="connsiteY1572" fmla="*/ 7152850 h 8553480"/>
              <a:gd name="connsiteX1573" fmla="*/ 1751769 w 16399629"/>
              <a:gd name="connsiteY1573" fmla="*/ 7178206 h 8553480"/>
              <a:gd name="connsiteX1574" fmla="*/ 1765962 w 16399629"/>
              <a:gd name="connsiteY1574" fmla="*/ 7152850 h 8553480"/>
              <a:gd name="connsiteX1575" fmla="*/ 3574436 w 16399629"/>
              <a:gd name="connsiteY1575" fmla="*/ 7152411 h 8553480"/>
              <a:gd name="connsiteX1576" fmla="*/ 3584266 w 16399629"/>
              <a:gd name="connsiteY1576" fmla="*/ 7170808 h 8553480"/>
              <a:gd name="connsiteX1577" fmla="*/ 3574436 w 16399629"/>
              <a:gd name="connsiteY1577" fmla="*/ 7152411 h 8553480"/>
              <a:gd name="connsiteX1578" fmla="*/ 4221579 w 16399629"/>
              <a:gd name="connsiteY1578" fmla="*/ 7151587 h 8553480"/>
              <a:gd name="connsiteX1579" fmla="*/ 4222647 w 16399629"/>
              <a:gd name="connsiteY1579" fmla="*/ 7155808 h 8553480"/>
              <a:gd name="connsiteX1580" fmla="*/ 4223642 w 16399629"/>
              <a:gd name="connsiteY1580" fmla="*/ 7157032 h 8553480"/>
              <a:gd name="connsiteX1581" fmla="*/ 4222914 w 16399629"/>
              <a:gd name="connsiteY1581" fmla="*/ 7154305 h 8553480"/>
              <a:gd name="connsiteX1582" fmla="*/ 4227202 w 16399629"/>
              <a:gd name="connsiteY1582" fmla="*/ 7161747 h 8553480"/>
              <a:gd name="connsiteX1583" fmla="*/ 4225367 w 16399629"/>
              <a:gd name="connsiteY1583" fmla="*/ 7159805 h 8553480"/>
              <a:gd name="connsiteX1584" fmla="*/ 4222419 w 16399629"/>
              <a:gd name="connsiteY1584" fmla="*/ 7164116 h 8553480"/>
              <a:gd name="connsiteX1585" fmla="*/ 4221579 w 16399629"/>
              <a:gd name="connsiteY1585" fmla="*/ 7151587 h 8553480"/>
              <a:gd name="connsiteX1586" fmla="*/ 3902836 w 16399629"/>
              <a:gd name="connsiteY1586" fmla="*/ 7151555 h 8553480"/>
              <a:gd name="connsiteX1587" fmla="*/ 3921599 w 16399629"/>
              <a:gd name="connsiteY1587" fmla="*/ 7171535 h 8553480"/>
              <a:gd name="connsiteX1588" fmla="*/ 3899727 w 16399629"/>
              <a:gd name="connsiteY1588" fmla="*/ 7181732 h 8553480"/>
              <a:gd name="connsiteX1589" fmla="*/ 3882145 w 16399629"/>
              <a:gd name="connsiteY1589" fmla="*/ 7161665 h 8553480"/>
              <a:gd name="connsiteX1590" fmla="*/ 3902836 w 16399629"/>
              <a:gd name="connsiteY1590" fmla="*/ 7151555 h 8553480"/>
              <a:gd name="connsiteX1591" fmla="*/ 4193508 w 16399629"/>
              <a:gd name="connsiteY1591" fmla="*/ 7150567 h 8553480"/>
              <a:gd name="connsiteX1592" fmla="*/ 4210929 w 16399629"/>
              <a:gd name="connsiteY1592" fmla="*/ 7157561 h 8553480"/>
              <a:gd name="connsiteX1593" fmla="*/ 4206945 w 16399629"/>
              <a:gd name="connsiteY1593" fmla="*/ 7164914 h 8553480"/>
              <a:gd name="connsiteX1594" fmla="*/ 4193508 w 16399629"/>
              <a:gd name="connsiteY1594" fmla="*/ 7150567 h 8553480"/>
              <a:gd name="connsiteX1595" fmla="*/ 3384556 w 16399629"/>
              <a:gd name="connsiteY1595" fmla="*/ 7150137 h 8553480"/>
              <a:gd name="connsiteX1596" fmla="*/ 3391751 w 16399629"/>
              <a:gd name="connsiteY1596" fmla="*/ 7191411 h 8553480"/>
              <a:gd name="connsiteX1597" fmla="*/ 3371999 w 16399629"/>
              <a:gd name="connsiteY1597" fmla="*/ 7184888 h 8553480"/>
              <a:gd name="connsiteX1598" fmla="*/ 3384556 w 16399629"/>
              <a:gd name="connsiteY1598" fmla="*/ 7150137 h 8553480"/>
              <a:gd name="connsiteX1599" fmla="*/ 1894834 w 16399629"/>
              <a:gd name="connsiteY1599" fmla="*/ 7150053 h 8553480"/>
              <a:gd name="connsiteX1600" fmla="*/ 1909723 w 16399629"/>
              <a:gd name="connsiteY1600" fmla="*/ 7168105 h 8553480"/>
              <a:gd name="connsiteX1601" fmla="*/ 1881504 w 16399629"/>
              <a:gd name="connsiteY1601" fmla="*/ 7167868 h 8553480"/>
              <a:gd name="connsiteX1602" fmla="*/ 1894834 w 16399629"/>
              <a:gd name="connsiteY1602" fmla="*/ 7150053 h 8553480"/>
              <a:gd name="connsiteX1603" fmla="*/ 1858628 w 16399629"/>
              <a:gd name="connsiteY1603" fmla="*/ 7146428 h 8553480"/>
              <a:gd name="connsiteX1604" fmla="*/ 1877663 w 16399629"/>
              <a:gd name="connsiteY1604" fmla="*/ 7148835 h 8553480"/>
              <a:gd name="connsiteX1605" fmla="*/ 1869329 w 16399629"/>
              <a:gd name="connsiteY1605" fmla="*/ 7161093 h 8553480"/>
              <a:gd name="connsiteX1606" fmla="*/ 1858628 w 16399629"/>
              <a:gd name="connsiteY1606" fmla="*/ 7146428 h 8553480"/>
              <a:gd name="connsiteX1607" fmla="*/ 3696152 w 16399629"/>
              <a:gd name="connsiteY1607" fmla="*/ 7137531 h 8553480"/>
              <a:gd name="connsiteX1608" fmla="*/ 3708300 w 16399629"/>
              <a:gd name="connsiteY1608" fmla="*/ 7155226 h 8553480"/>
              <a:gd name="connsiteX1609" fmla="*/ 3696152 w 16399629"/>
              <a:gd name="connsiteY1609" fmla="*/ 7137531 h 8553480"/>
              <a:gd name="connsiteX1610" fmla="*/ 2429898 w 16399629"/>
              <a:gd name="connsiteY1610" fmla="*/ 7133913 h 8553480"/>
              <a:gd name="connsiteX1611" fmla="*/ 2424831 w 16399629"/>
              <a:gd name="connsiteY1611" fmla="*/ 7156836 h 8553480"/>
              <a:gd name="connsiteX1612" fmla="*/ 2429898 w 16399629"/>
              <a:gd name="connsiteY1612" fmla="*/ 7133913 h 8553480"/>
              <a:gd name="connsiteX1613" fmla="*/ 1693238 w 16399629"/>
              <a:gd name="connsiteY1613" fmla="*/ 7133533 h 8553480"/>
              <a:gd name="connsiteX1614" fmla="*/ 1678951 w 16399629"/>
              <a:gd name="connsiteY1614" fmla="*/ 7158349 h 8553480"/>
              <a:gd name="connsiteX1615" fmla="*/ 1693238 w 16399629"/>
              <a:gd name="connsiteY1615" fmla="*/ 7133533 h 8553480"/>
              <a:gd name="connsiteX1616" fmla="*/ 540496 w 16399629"/>
              <a:gd name="connsiteY1616" fmla="*/ 7133385 h 8553480"/>
              <a:gd name="connsiteX1617" fmla="*/ 534900 w 16399629"/>
              <a:gd name="connsiteY1617" fmla="*/ 7153267 h 8553480"/>
              <a:gd name="connsiteX1618" fmla="*/ 540496 w 16399629"/>
              <a:gd name="connsiteY1618" fmla="*/ 7133385 h 8553480"/>
              <a:gd name="connsiteX1619" fmla="*/ 2236558 w 16399629"/>
              <a:gd name="connsiteY1619" fmla="*/ 7130592 h 8553480"/>
              <a:gd name="connsiteX1620" fmla="*/ 2415475 w 16399629"/>
              <a:gd name="connsiteY1620" fmla="*/ 7167981 h 8553480"/>
              <a:gd name="connsiteX1621" fmla="*/ 2392606 w 16399629"/>
              <a:gd name="connsiteY1621" fmla="*/ 7204973 h 8553480"/>
              <a:gd name="connsiteX1622" fmla="*/ 2437591 w 16399629"/>
              <a:gd name="connsiteY1622" fmla="*/ 7182722 h 8553480"/>
              <a:gd name="connsiteX1623" fmla="*/ 2431862 w 16399629"/>
              <a:gd name="connsiteY1623" fmla="*/ 7205923 h 8553480"/>
              <a:gd name="connsiteX1624" fmla="*/ 2854450 w 16399629"/>
              <a:gd name="connsiteY1624" fmla="*/ 7269258 h 8553480"/>
              <a:gd name="connsiteX1625" fmla="*/ 2952431 w 16399629"/>
              <a:gd name="connsiteY1625" fmla="*/ 7273827 h 8553480"/>
              <a:gd name="connsiteX1626" fmla="*/ 2984791 w 16399629"/>
              <a:gd name="connsiteY1626" fmla="*/ 7272581 h 8553480"/>
              <a:gd name="connsiteX1627" fmla="*/ 2994574 w 16399629"/>
              <a:gd name="connsiteY1627" fmla="*/ 7235271 h 8553480"/>
              <a:gd name="connsiteX1628" fmla="*/ 3090882 w 16399629"/>
              <a:gd name="connsiteY1628" fmla="*/ 7248934 h 8553480"/>
              <a:gd name="connsiteX1629" fmla="*/ 3193262 w 16399629"/>
              <a:gd name="connsiteY1629" fmla="*/ 7260038 h 8553480"/>
              <a:gd name="connsiteX1630" fmla="*/ 3073833 w 16399629"/>
              <a:gd name="connsiteY1630" fmla="*/ 7300613 h 8553480"/>
              <a:gd name="connsiteX1631" fmla="*/ 3048722 w 16399629"/>
              <a:gd name="connsiteY1631" fmla="*/ 7281493 h 8553480"/>
              <a:gd name="connsiteX1632" fmla="*/ 3024515 w 16399629"/>
              <a:gd name="connsiteY1632" fmla="*/ 7280518 h 8553480"/>
              <a:gd name="connsiteX1633" fmla="*/ 3019790 w 16399629"/>
              <a:gd name="connsiteY1633" fmla="*/ 7266241 h 8553480"/>
              <a:gd name="connsiteX1634" fmla="*/ 3012118 w 16399629"/>
              <a:gd name="connsiteY1634" fmla="*/ 7264278 h 8553480"/>
              <a:gd name="connsiteX1635" fmla="*/ 3017014 w 16399629"/>
              <a:gd name="connsiteY1635" fmla="*/ 7278350 h 8553480"/>
              <a:gd name="connsiteX1636" fmla="*/ 3021683 w 16399629"/>
              <a:gd name="connsiteY1636" fmla="*/ 7280403 h 8553480"/>
              <a:gd name="connsiteX1637" fmla="*/ 3020691 w 16399629"/>
              <a:gd name="connsiteY1637" fmla="*/ 7280364 h 8553480"/>
              <a:gd name="connsiteX1638" fmla="*/ 2969070 w 16399629"/>
              <a:gd name="connsiteY1638" fmla="*/ 7294525 h 8553480"/>
              <a:gd name="connsiteX1639" fmla="*/ 2839440 w 16399629"/>
              <a:gd name="connsiteY1639" fmla="*/ 7295279 h 8553480"/>
              <a:gd name="connsiteX1640" fmla="*/ 2708844 w 16399629"/>
              <a:gd name="connsiteY1640" fmla="*/ 7281926 h 8553480"/>
              <a:gd name="connsiteX1641" fmla="*/ 2617285 w 16399629"/>
              <a:gd name="connsiteY1641" fmla="*/ 7267414 h 8553480"/>
              <a:gd name="connsiteX1642" fmla="*/ 2620283 w 16399629"/>
              <a:gd name="connsiteY1642" fmla="*/ 7271474 h 8553480"/>
              <a:gd name="connsiteX1643" fmla="*/ 2616408 w 16399629"/>
              <a:gd name="connsiteY1643" fmla="*/ 7281740 h 8553480"/>
              <a:gd name="connsiteX1644" fmla="*/ 2614638 w 16399629"/>
              <a:gd name="connsiteY1644" fmla="*/ 7271586 h 8553480"/>
              <a:gd name="connsiteX1645" fmla="*/ 2613814 w 16399629"/>
              <a:gd name="connsiteY1645" fmla="*/ 7266864 h 8553480"/>
              <a:gd name="connsiteX1646" fmla="*/ 2574417 w 16399629"/>
              <a:gd name="connsiteY1646" fmla="*/ 7260619 h 8553480"/>
              <a:gd name="connsiteX1647" fmla="*/ 2443618 w 16399629"/>
              <a:gd name="connsiteY1647" fmla="*/ 7235974 h 8553480"/>
              <a:gd name="connsiteX1648" fmla="*/ 2381401 w 16399629"/>
              <a:gd name="connsiteY1648" fmla="*/ 7234130 h 8553480"/>
              <a:gd name="connsiteX1649" fmla="*/ 2360247 w 16399629"/>
              <a:gd name="connsiteY1649" fmla="*/ 7206218 h 8553480"/>
              <a:gd name="connsiteX1650" fmla="*/ 2321046 w 16399629"/>
              <a:gd name="connsiteY1650" fmla="*/ 7183792 h 8553480"/>
              <a:gd name="connsiteX1651" fmla="*/ 2264899 w 16399629"/>
              <a:gd name="connsiteY1651" fmla="*/ 7179388 h 8553480"/>
              <a:gd name="connsiteX1652" fmla="*/ 2228791 w 16399629"/>
              <a:gd name="connsiteY1652" fmla="*/ 7156021 h 8553480"/>
              <a:gd name="connsiteX1653" fmla="*/ 2179913 w 16399629"/>
              <a:gd name="connsiteY1653" fmla="*/ 7137250 h 8553480"/>
              <a:gd name="connsiteX1654" fmla="*/ 2236558 w 16399629"/>
              <a:gd name="connsiteY1654" fmla="*/ 7130592 h 8553480"/>
              <a:gd name="connsiteX1655" fmla="*/ 3468350 w 16399629"/>
              <a:gd name="connsiteY1655" fmla="*/ 7129798 h 8553480"/>
              <a:gd name="connsiteX1656" fmla="*/ 3548701 w 16399629"/>
              <a:gd name="connsiteY1656" fmla="*/ 7131433 h 8553480"/>
              <a:gd name="connsiteX1657" fmla="*/ 3522721 w 16399629"/>
              <a:gd name="connsiteY1657" fmla="*/ 7186350 h 8553480"/>
              <a:gd name="connsiteX1658" fmla="*/ 3501622 w 16399629"/>
              <a:gd name="connsiteY1658" fmla="*/ 7158034 h 8553480"/>
              <a:gd name="connsiteX1659" fmla="*/ 3469206 w 16399629"/>
              <a:gd name="connsiteY1659" fmla="*/ 7172946 h 8553480"/>
              <a:gd name="connsiteX1660" fmla="*/ 3399312 w 16399629"/>
              <a:gd name="connsiteY1660" fmla="*/ 7176817 h 8553480"/>
              <a:gd name="connsiteX1661" fmla="*/ 3468350 w 16399629"/>
              <a:gd name="connsiteY1661" fmla="*/ 7129798 h 8553480"/>
              <a:gd name="connsiteX1662" fmla="*/ 2156381 w 16399629"/>
              <a:gd name="connsiteY1662" fmla="*/ 7115149 h 8553480"/>
              <a:gd name="connsiteX1663" fmla="*/ 2143936 w 16399629"/>
              <a:gd name="connsiteY1663" fmla="*/ 7152919 h 8553480"/>
              <a:gd name="connsiteX1664" fmla="*/ 2136409 w 16399629"/>
              <a:gd name="connsiteY1664" fmla="*/ 7147116 h 8553480"/>
              <a:gd name="connsiteX1665" fmla="*/ 2156381 w 16399629"/>
              <a:gd name="connsiteY1665" fmla="*/ 7115149 h 8553480"/>
              <a:gd name="connsiteX1666" fmla="*/ 1355539 w 16399629"/>
              <a:gd name="connsiteY1666" fmla="*/ 7109889 h 8553480"/>
              <a:gd name="connsiteX1667" fmla="*/ 1411349 w 16399629"/>
              <a:gd name="connsiteY1667" fmla="*/ 7149029 h 8553480"/>
              <a:gd name="connsiteX1668" fmla="*/ 1333296 w 16399629"/>
              <a:gd name="connsiteY1668" fmla="*/ 7150886 h 8553480"/>
              <a:gd name="connsiteX1669" fmla="*/ 1355539 w 16399629"/>
              <a:gd name="connsiteY1669" fmla="*/ 7109889 h 8553480"/>
              <a:gd name="connsiteX1670" fmla="*/ 3984967 w 16399629"/>
              <a:gd name="connsiteY1670" fmla="*/ 7109784 h 8553480"/>
              <a:gd name="connsiteX1671" fmla="*/ 3992166 w 16399629"/>
              <a:gd name="connsiteY1671" fmla="*/ 7151070 h 8553480"/>
              <a:gd name="connsiteX1672" fmla="*/ 3966383 w 16399629"/>
              <a:gd name="connsiteY1672" fmla="*/ 7137166 h 8553480"/>
              <a:gd name="connsiteX1673" fmla="*/ 3984967 w 16399629"/>
              <a:gd name="connsiteY1673" fmla="*/ 7109784 h 8553480"/>
              <a:gd name="connsiteX1674" fmla="*/ 488271 w 16399629"/>
              <a:gd name="connsiteY1674" fmla="*/ 7108186 h 8553480"/>
              <a:gd name="connsiteX1675" fmla="*/ 485520 w 16399629"/>
              <a:gd name="connsiteY1675" fmla="*/ 7130385 h 8553480"/>
              <a:gd name="connsiteX1676" fmla="*/ 488271 w 16399629"/>
              <a:gd name="connsiteY1676" fmla="*/ 7108186 h 8553480"/>
              <a:gd name="connsiteX1677" fmla="*/ 2112304 w 16399629"/>
              <a:gd name="connsiteY1677" fmla="*/ 7107293 h 8553480"/>
              <a:gd name="connsiteX1678" fmla="*/ 2126281 w 16399629"/>
              <a:gd name="connsiteY1678" fmla="*/ 7108348 h 8553480"/>
              <a:gd name="connsiteX1679" fmla="*/ 2108339 w 16399629"/>
              <a:gd name="connsiteY1679" fmla="*/ 7151967 h 8553480"/>
              <a:gd name="connsiteX1680" fmla="*/ 2101317 w 16399629"/>
              <a:gd name="connsiteY1680" fmla="*/ 7111691 h 8553480"/>
              <a:gd name="connsiteX1681" fmla="*/ 2112304 w 16399629"/>
              <a:gd name="connsiteY1681" fmla="*/ 7107293 h 8553480"/>
              <a:gd name="connsiteX1682" fmla="*/ 4330944 w 16399629"/>
              <a:gd name="connsiteY1682" fmla="*/ 7096714 h 8553480"/>
              <a:gd name="connsiteX1683" fmla="*/ 4356418 w 16399629"/>
              <a:gd name="connsiteY1683" fmla="*/ 7127867 h 8553480"/>
              <a:gd name="connsiteX1684" fmla="*/ 4310976 w 16399629"/>
              <a:gd name="connsiteY1684" fmla="*/ 7179967 h 8553480"/>
              <a:gd name="connsiteX1685" fmla="*/ 4281507 w 16399629"/>
              <a:gd name="connsiteY1685" fmla="*/ 7196721 h 8553480"/>
              <a:gd name="connsiteX1686" fmla="*/ 4264458 w 16399629"/>
              <a:gd name="connsiteY1686" fmla="*/ 7210410 h 8553480"/>
              <a:gd name="connsiteX1687" fmla="*/ 4136148 w 16399629"/>
              <a:gd name="connsiteY1687" fmla="*/ 7233080 h 8553480"/>
              <a:gd name="connsiteX1688" fmla="*/ 4208120 w 16399629"/>
              <a:gd name="connsiteY1688" fmla="*/ 7181431 h 8553480"/>
              <a:gd name="connsiteX1689" fmla="*/ 4269130 w 16399629"/>
              <a:gd name="connsiteY1689" fmla="*/ 7162896 h 8553480"/>
              <a:gd name="connsiteX1690" fmla="*/ 4294961 w 16399629"/>
              <a:gd name="connsiteY1690" fmla="*/ 7125264 h 8553480"/>
              <a:gd name="connsiteX1691" fmla="*/ 4319316 w 16399629"/>
              <a:gd name="connsiteY1691" fmla="*/ 7100845 h 8553480"/>
              <a:gd name="connsiteX1692" fmla="*/ 4330944 w 16399629"/>
              <a:gd name="connsiteY1692" fmla="*/ 7096714 h 8553480"/>
              <a:gd name="connsiteX1693" fmla="*/ 2048512 w 16399629"/>
              <a:gd name="connsiteY1693" fmla="*/ 7088763 h 8553480"/>
              <a:gd name="connsiteX1694" fmla="*/ 2076909 w 16399629"/>
              <a:gd name="connsiteY1694" fmla="*/ 7139408 h 8553480"/>
              <a:gd name="connsiteX1695" fmla="*/ 2035759 w 16399629"/>
              <a:gd name="connsiteY1695" fmla="*/ 7143442 h 8553480"/>
              <a:gd name="connsiteX1696" fmla="*/ 2048512 w 16399629"/>
              <a:gd name="connsiteY1696" fmla="*/ 7088763 h 8553480"/>
              <a:gd name="connsiteX1697" fmla="*/ 432449 w 16399629"/>
              <a:gd name="connsiteY1697" fmla="*/ 7088660 h 8553480"/>
              <a:gd name="connsiteX1698" fmla="*/ 442383 w 16399629"/>
              <a:gd name="connsiteY1698" fmla="*/ 7105606 h 8553480"/>
              <a:gd name="connsiteX1699" fmla="*/ 422671 w 16399629"/>
              <a:gd name="connsiteY1699" fmla="*/ 7099308 h 8553480"/>
              <a:gd name="connsiteX1700" fmla="*/ 432449 w 16399629"/>
              <a:gd name="connsiteY1700" fmla="*/ 7088660 h 8553480"/>
              <a:gd name="connsiteX1701" fmla="*/ 4417853 w 16399629"/>
              <a:gd name="connsiteY1701" fmla="*/ 7082441 h 8553480"/>
              <a:gd name="connsiteX1702" fmla="*/ 4412787 w 16399629"/>
              <a:gd name="connsiteY1702" fmla="*/ 7105366 h 8553480"/>
              <a:gd name="connsiteX1703" fmla="*/ 4417853 w 16399629"/>
              <a:gd name="connsiteY1703" fmla="*/ 7082441 h 8553480"/>
              <a:gd name="connsiteX1704" fmla="*/ 1591600 w 16399629"/>
              <a:gd name="connsiteY1704" fmla="*/ 7082357 h 8553480"/>
              <a:gd name="connsiteX1705" fmla="*/ 1601430 w 16399629"/>
              <a:gd name="connsiteY1705" fmla="*/ 7100757 h 8553480"/>
              <a:gd name="connsiteX1706" fmla="*/ 1591600 w 16399629"/>
              <a:gd name="connsiteY1706" fmla="*/ 7082357 h 8553480"/>
              <a:gd name="connsiteX1707" fmla="*/ 1984042 w 16399629"/>
              <a:gd name="connsiteY1707" fmla="*/ 7078360 h 8553480"/>
              <a:gd name="connsiteX1708" fmla="*/ 2003381 w 16399629"/>
              <a:gd name="connsiteY1708" fmla="*/ 7101765 h 8553480"/>
              <a:gd name="connsiteX1709" fmla="*/ 1967629 w 16399629"/>
              <a:gd name="connsiteY1709" fmla="*/ 7099368 h 8553480"/>
              <a:gd name="connsiteX1710" fmla="*/ 1984042 w 16399629"/>
              <a:gd name="connsiteY1710" fmla="*/ 7078360 h 8553480"/>
              <a:gd name="connsiteX1711" fmla="*/ 612998 w 16399629"/>
              <a:gd name="connsiteY1711" fmla="*/ 7077990 h 8553480"/>
              <a:gd name="connsiteX1712" fmla="*/ 622958 w 16399629"/>
              <a:gd name="connsiteY1712" fmla="*/ 7085125 h 8553480"/>
              <a:gd name="connsiteX1713" fmla="*/ 609179 w 16399629"/>
              <a:gd name="connsiteY1713" fmla="*/ 7085101 h 8553480"/>
              <a:gd name="connsiteX1714" fmla="*/ 612998 w 16399629"/>
              <a:gd name="connsiteY1714" fmla="*/ 7077990 h 8553480"/>
              <a:gd name="connsiteX1715" fmla="*/ 628851 w 16399629"/>
              <a:gd name="connsiteY1715" fmla="*/ 7077617 h 8553480"/>
              <a:gd name="connsiteX1716" fmla="*/ 628839 w 16399629"/>
              <a:gd name="connsiteY1716" fmla="*/ 7078219 h 8553480"/>
              <a:gd name="connsiteX1717" fmla="*/ 628808 w 16399629"/>
              <a:gd name="connsiteY1717" fmla="*/ 7079823 h 8553480"/>
              <a:gd name="connsiteX1718" fmla="*/ 405227 w 16399629"/>
              <a:gd name="connsiteY1718" fmla="*/ 7073412 h 8553480"/>
              <a:gd name="connsiteX1719" fmla="*/ 418429 w 16399629"/>
              <a:gd name="connsiteY1719" fmla="*/ 7077954 h 8553480"/>
              <a:gd name="connsiteX1720" fmla="*/ 410653 w 16399629"/>
              <a:gd name="connsiteY1720" fmla="*/ 7086732 h 8553480"/>
              <a:gd name="connsiteX1721" fmla="*/ 400751 w 16399629"/>
              <a:gd name="connsiteY1721" fmla="*/ 7083325 h 8553480"/>
              <a:gd name="connsiteX1722" fmla="*/ 405227 w 16399629"/>
              <a:gd name="connsiteY1722" fmla="*/ 7073412 h 8553480"/>
              <a:gd name="connsiteX1723" fmla="*/ 628960 w 16399629"/>
              <a:gd name="connsiteY1723" fmla="*/ 7071879 h 8553480"/>
              <a:gd name="connsiteX1724" fmla="*/ 628851 w 16399629"/>
              <a:gd name="connsiteY1724" fmla="*/ 7077617 h 8553480"/>
              <a:gd name="connsiteX1725" fmla="*/ 628896 w 16399629"/>
              <a:gd name="connsiteY1725" fmla="*/ 7075213 h 8553480"/>
              <a:gd name="connsiteX1726" fmla="*/ 3702608 w 16399629"/>
              <a:gd name="connsiteY1726" fmla="*/ 7070457 h 8553480"/>
              <a:gd name="connsiteX1727" fmla="*/ 3700612 w 16399629"/>
              <a:gd name="connsiteY1727" fmla="*/ 7096318 h 8553480"/>
              <a:gd name="connsiteX1728" fmla="*/ 3680717 w 16399629"/>
              <a:gd name="connsiteY1728" fmla="*/ 7128339 h 8553480"/>
              <a:gd name="connsiteX1729" fmla="*/ 3698365 w 16399629"/>
              <a:gd name="connsiteY1729" fmla="*/ 7192249 h 8553480"/>
              <a:gd name="connsiteX1730" fmla="*/ 3735633 w 16399629"/>
              <a:gd name="connsiteY1730" fmla="*/ 7185256 h 8553480"/>
              <a:gd name="connsiteX1731" fmla="*/ 3788640 w 16399629"/>
              <a:gd name="connsiteY1731" fmla="*/ 7190800 h 8553480"/>
              <a:gd name="connsiteX1732" fmla="*/ 3671777 w 16399629"/>
              <a:gd name="connsiteY1732" fmla="*/ 7226303 h 8553480"/>
              <a:gd name="connsiteX1733" fmla="*/ 3677903 w 16399629"/>
              <a:gd name="connsiteY1733" fmla="*/ 7168159 h 8553480"/>
              <a:gd name="connsiteX1734" fmla="*/ 3624675 w 16399629"/>
              <a:gd name="connsiteY1734" fmla="*/ 7180000 h 8553480"/>
              <a:gd name="connsiteX1735" fmla="*/ 3617506 w 16399629"/>
              <a:gd name="connsiteY1735" fmla="*/ 7138883 h 8553480"/>
              <a:gd name="connsiteX1736" fmla="*/ 3656723 w 16399629"/>
              <a:gd name="connsiteY1736" fmla="*/ 7139957 h 8553480"/>
              <a:gd name="connsiteX1737" fmla="*/ 3611173 w 16399629"/>
              <a:gd name="connsiteY1737" fmla="*/ 7102564 h 8553480"/>
              <a:gd name="connsiteX1738" fmla="*/ 3672951 w 16399629"/>
              <a:gd name="connsiteY1738" fmla="*/ 7083795 h 8553480"/>
              <a:gd name="connsiteX1739" fmla="*/ 3702608 w 16399629"/>
              <a:gd name="connsiteY1739" fmla="*/ 7070457 h 8553480"/>
              <a:gd name="connsiteX1740" fmla="*/ 380975 w 16399629"/>
              <a:gd name="connsiteY1740" fmla="*/ 7061837 h 8553480"/>
              <a:gd name="connsiteX1741" fmla="*/ 397124 w 16399629"/>
              <a:gd name="connsiteY1741" fmla="*/ 7065485 h 8553480"/>
              <a:gd name="connsiteX1742" fmla="*/ 389345 w 16399629"/>
              <a:gd name="connsiteY1742" fmla="*/ 7074261 h 8553480"/>
              <a:gd name="connsiteX1743" fmla="*/ 379446 w 16399629"/>
              <a:gd name="connsiteY1743" fmla="*/ 7070855 h 8553480"/>
              <a:gd name="connsiteX1744" fmla="*/ 380975 w 16399629"/>
              <a:gd name="connsiteY1744" fmla="*/ 7061837 h 8553480"/>
              <a:gd name="connsiteX1745" fmla="*/ 591305 w 16399629"/>
              <a:gd name="connsiteY1745" fmla="*/ 7061121 h 8553480"/>
              <a:gd name="connsiteX1746" fmla="*/ 607543 w 16399629"/>
              <a:gd name="connsiteY1746" fmla="*/ 7065280 h 8553480"/>
              <a:gd name="connsiteX1747" fmla="*/ 599550 w 16399629"/>
              <a:gd name="connsiteY1747" fmla="*/ 7072825 h 8553480"/>
              <a:gd name="connsiteX1748" fmla="*/ 589864 w 16399629"/>
              <a:gd name="connsiteY1748" fmla="*/ 7070651 h 8553480"/>
              <a:gd name="connsiteX1749" fmla="*/ 591305 w 16399629"/>
              <a:gd name="connsiteY1749" fmla="*/ 7061121 h 8553480"/>
              <a:gd name="connsiteX1750" fmla="*/ 3774828 w 16399629"/>
              <a:gd name="connsiteY1750" fmla="*/ 7053673 h 8553480"/>
              <a:gd name="connsiteX1751" fmla="*/ 3786945 w 16399629"/>
              <a:gd name="connsiteY1751" fmla="*/ 7071352 h 8553480"/>
              <a:gd name="connsiteX1752" fmla="*/ 3774828 w 16399629"/>
              <a:gd name="connsiteY1752" fmla="*/ 7053673 h 8553480"/>
              <a:gd name="connsiteX1753" fmla="*/ 1164157 w 16399629"/>
              <a:gd name="connsiteY1753" fmla="*/ 7048049 h 8553480"/>
              <a:gd name="connsiteX1754" fmla="*/ 1159090 w 16399629"/>
              <a:gd name="connsiteY1754" fmla="*/ 7070975 h 8553480"/>
              <a:gd name="connsiteX1755" fmla="*/ 1164157 w 16399629"/>
              <a:gd name="connsiteY1755" fmla="*/ 7048049 h 8553480"/>
              <a:gd name="connsiteX1756" fmla="*/ 566540 w 16399629"/>
              <a:gd name="connsiteY1756" fmla="*/ 7046521 h 8553480"/>
              <a:gd name="connsiteX1757" fmla="*/ 585664 w 16399629"/>
              <a:gd name="connsiteY1757" fmla="*/ 7049521 h 8553480"/>
              <a:gd name="connsiteX1758" fmla="*/ 577700 w 16399629"/>
              <a:gd name="connsiteY1758" fmla="*/ 7064054 h 8553480"/>
              <a:gd name="connsiteX1759" fmla="*/ 566540 w 16399629"/>
              <a:gd name="connsiteY1759" fmla="*/ 7046521 h 8553480"/>
              <a:gd name="connsiteX1760" fmla="*/ 4125811 w 16399629"/>
              <a:gd name="connsiteY1760" fmla="*/ 7045648 h 8553480"/>
              <a:gd name="connsiteX1761" fmla="*/ 4108519 w 16399629"/>
              <a:gd name="connsiteY1761" fmla="*/ 7051438 h 8553480"/>
              <a:gd name="connsiteX1762" fmla="*/ 4122859 w 16399629"/>
              <a:gd name="connsiteY1762" fmla="*/ 7070703 h 8553480"/>
              <a:gd name="connsiteX1763" fmla="*/ 4139885 w 16399629"/>
              <a:gd name="connsiteY1763" fmla="*/ 7063383 h 8553480"/>
              <a:gd name="connsiteX1764" fmla="*/ 4125811 w 16399629"/>
              <a:gd name="connsiteY1764" fmla="*/ 7045648 h 8553480"/>
              <a:gd name="connsiteX1765" fmla="*/ 355680 w 16399629"/>
              <a:gd name="connsiteY1765" fmla="*/ 7044285 h 8553480"/>
              <a:gd name="connsiteX1766" fmla="*/ 374817 w 16399629"/>
              <a:gd name="connsiteY1766" fmla="*/ 7047285 h 8553480"/>
              <a:gd name="connsiteX1767" fmla="*/ 366878 w 16399629"/>
              <a:gd name="connsiteY1767" fmla="*/ 7061807 h 8553480"/>
              <a:gd name="connsiteX1768" fmla="*/ 355680 w 16399629"/>
              <a:gd name="connsiteY1768" fmla="*/ 7044285 h 8553480"/>
              <a:gd name="connsiteX1769" fmla="*/ 3480802 w 16399629"/>
              <a:gd name="connsiteY1769" fmla="*/ 7043370 h 8553480"/>
              <a:gd name="connsiteX1770" fmla="*/ 3490180 w 16399629"/>
              <a:gd name="connsiteY1770" fmla="*/ 7056389 h 8553480"/>
              <a:gd name="connsiteX1771" fmla="*/ 3469803 w 16399629"/>
              <a:gd name="connsiteY1771" fmla="*/ 7046199 h 8553480"/>
              <a:gd name="connsiteX1772" fmla="*/ 3480802 w 16399629"/>
              <a:gd name="connsiteY1772" fmla="*/ 7043370 h 8553480"/>
              <a:gd name="connsiteX1773" fmla="*/ 1657633 w 16399629"/>
              <a:gd name="connsiteY1773" fmla="*/ 7039044 h 8553480"/>
              <a:gd name="connsiteX1774" fmla="*/ 1643480 w 16399629"/>
              <a:gd name="connsiteY1774" fmla="*/ 7064635 h 8553480"/>
              <a:gd name="connsiteX1775" fmla="*/ 1657633 w 16399629"/>
              <a:gd name="connsiteY1775" fmla="*/ 7039044 h 8553480"/>
              <a:gd name="connsiteX1776" fmla="*/ 1525985 w 16399629"/>
              <a:gd name="connsiteY1776" fmla="*/ 7038387 h 8553480"/>
              <a:gd name="connsiteX1777" fmla="*/ 1519786 w 16399629"/>
              <a:gd name="connsiteY1777" fmla="*/ 7064181 h 8553480"/>
              <a:gd name="connsiteX1778" fmla="*/ 1502834 w 16399629"/>
              <a:gd name="connsiteY1778" fmla="*/ 7067157 h 8553480"/>
              <a:gd name="connsiteX1779" fmla="*/ 1525985 w 16399629"/>
              <a:gd name="connsiteY1779" fmla="*/ 7038387 h 8553480"/>
              <a:gd name="connsiteX1780" fmla="*/ 1818036 w 16399629"/>
              <a:gd name="connsiteY1780" fmla="*/ 7035678 h 8553480"/>
              <a:gd name="connsiteX1781" fmla="*/ 1857597 w 16399629"/>
              <a:gd name="connsiteY1781" fmla="*/ 7058837 h 8553480"/>
              <a:gd name="connsiteX1782" fmla="*/ 1892303 w 16399629"/>
              <a:gd name="connsiteY1782" fmla="*/ 7092644 h 8553480"/>
              <a:gd name="connsiteX1783" fmla="*/ 1895836 w 16399629"/>
              <a:gd name="connsiteY1783" fmla="*/ 7078349 h 8553480"/>
              <a:gd name="connsiteX1784" fmla="*/ 1896815 w 16399629"/>
              <a:gd name="connsiteY1784" fmla="*/ 7081769 h 8553480"/>
              <a:gd name="connsiteX1785" fmla="*/ 1916687 w 16399629"/>
              <a:gd name="connsiteY1785" fmla="*/ 7083031 h 8553480"/>
              <a:gd name="connsiteX1786" fmla="*/ 1937650 w 16399629"/>
              <a:gd name="connsiteY1786" fmla="*/ 7081398 h 8553480"/>
              <a:gd name="connsiteX1787" fmla="*/ 1928608 w 16399629"/>
              <a:gd name="connsiteY1787" fmla="*/ 7121327 h 8553480"/>
              <a:gd name="connsiteX1788" fmla="*/ 1900437 w 16399629"/>
              <a:gd name="connsiteY1788" fmla="*/ 7092704 h 8553480"/>
              <a:gd name="connsiteX1789" fmla="*/ 1898774 w 16399629"/>
              <a:gd name="connsiteY1789" fmla="*/ 7089198 h 8553480"/>
              <a:gd name="connsiteX1790" fmla="*/ 1899372 w 16399629"/>
              <a:gd name="connsiteY1790" fmla="*/ 7098637 h 8553480"/>
              <a:gd name="connsiteX1791" fmla="*/ 1897344 w 16399629"/>
              <a:gd name="connsiteY1791" fmla="*/ 7097767 h 8553480"/>
              <a:gd name="connsiteX1792" fmla="*/ 1883435 w 16399629"/>
              <a:gd name="connsiteY1792" fmla="*/ 7115521 h 8553480"/>
              <a:gd name="connsiteX1793" fmla="*/ 1867787 w 16399629"/>
              <a:gd name="connsiteY1793" fmla="*/ 7123519 h 8553480"/>
              <a:gd name="connsiteX1794" fmla="*/ 1760823 w 16399629"/>
              <a:gd name="connsiteY1794" fmla="*/ 7079105 h 8553480"/>
              <a:gd name="connsiteX1795" fmla="*/ 1818036 w 16399629"/>
              <a:gd name="connsiteY1795" fmla="*/ 7035678 h 8553480"/>
              <a:gd name="connsiteX1796" fmla="*/ 1133725 w 16399629"/>
              <a:gd name="connsiteY1796" fmla="*/ 7035222 h 8553480"/>
              <a:gd name="connsiteX1797" fmla="*/ 1145868 w 16399629"/>
              <a:gd name="connsiteY1797" fmla="*/ 7052892 h 8553480"/>
              <a:gd name="connsiteX1798" fmla="*/ 1133725 w 16399629"/>
              <a:gd name="connsiteY1798" fmla="*/ 7035222 h 8553480"/>
              <a:gd name="connsiteX1799" fmla="*/ 639478 w 16399629"/>
              <a:gd name="connsiteY1799" fmla="*/ 7033817 h 8553480"/>
              <a:gd name="connsiteX1800" fmla="*/ 652770 w 16399629"/>
              <a:gd name="connsiteY1800" fmla="*/ 7072712 h 8553480"/>
              <a:gd name="connsiteX1801" fmla="*/ 651693 w 16399629"/>
              <a:gd name="connsiteY1801" fmla="*/ 7085203 h 8553480"/>
              <a:gd name="connsiteX1802" fmla="*/ 658587 w 16399629"/>
              <a:gd name="connsiteY1802" fmla="*/ 7087403 h 8553480"/>
              <a:gd name="connsiteX1803" fmla="*/ 694217 w 16399629"/>
              <a:gd name="connsiteY1803" fmla="*/ 7089458 h 8553480"/>
              <a:gd name="connsiteX1804" fmla="*/ 820402 w 16399629"/>
              <a:gd name="connsiteY1804" fmla="*/ 7162760 h 8553480"/>
              <a:gd name="connsiteX1805" fmla="*/ 953361 w 16399629"/>
              <a:gd name="connsiteY1805" fmla="*/ 7237564 h 8553480"/>
              <a:gd name="connsiteX1806" fmla="*/ 1013822 w 16399629"/>
              <a:gd name="connsiteY1806" fmla="*/ 7270001 h 8553480"/>
              <a:gd name="connsiteX1807" fmla="*/ 1045204 w 16399629"/>
              <a:gd name="connsiteY1807" fmla="*/ 7281934 h 8553480"/>
              <a:gd name="connsiteX1808" fmla="*/ 1057785 w 16399629"/>
              <a:gd name="connsiteY1808" fmla="*/ 7316752 h 8553480"/>
              <a:gd name="connsiteX1809" fmla="*/ 1108893 w 16399629"/>
              <a:gd name="connsiteY1809" fmla="*/ 7348454 h 8553480"/>
              <a:gd name="connsiteX1810" fmla="*/ 1164129 w 16399629"/>
              <a:gd name="connsiteY1810" fmla="*/ 7369597 h 8553480"/>
              <a:gd name="connsiteX1811" fmla="*/ 1297457 w 16399629"/>
              <a:gd name="connsiteY1811" fmla="*/ 7427840 h 8553480"/>
              <a:gd name="connsiteX1812" fmla="*/ 1418300 w 16399629"/>
              <a:gd name="connsiteY1812" fmla="*/ 7489161 h 8553480"/>
              <a:gd name="connsiteX1813" fmla="*/ 1447643 w 16399629"/>
              <a:gd name="connsiteY1813" fmla="*/ 7526757 h 8553480"/>
              <a:gd name="connsiteX1814" fmla="*/ 1433358 w 16399629"/>
              <a:gd name="connsiteY1814" fmla="*/ 7556858 h 8553480"/>
              <a:gd name="connsiteX1815" fmla="*/ 1454042 w 16399629"/>
              <a:gd name="connsiteY1815" fmla="*/ 7563454 h 8553480"/>
              <a:gd name="connsiteX1816" fmla="*/ 1436913 w 16399629"/>
              <a:gd name="connsiteY1816" fmla="*/ 7577245 h 8553480"/>
              <a:gd name="connsiteX1817" fmla="*/ 1450667 w 16399629"/>
              <a:gd name="connsiteY1817" fmla="*/ 7637467 h 8553480"/>
              <a:gd name="connsiteX1818" fmla="*/ 1445318 w 16399629"/>
              <a:gd name="connsiteY1818" fmla="*/ 7639461 h 8553480"/>
              <a:gd name="connsiteX1819" fmla="*/ 1432611 w 16399629"/>
              <a:gd name="connsiteY1819" fmla="*/ 7608605 h 8553480"/>
              <a:gd name="connsiteX1820" fmla="*/ 1390070 w 16399629"/>
              <a:gd name="connsiteY1820" fmla="*/ 7570010 h 8553480"/>
              <a:gd name="connsiteX1821" fmla="*/ 1402687 w 16399629"/>
              <a:gd name="connsiteY1821" fmla="*/ 7549002 h 8553480"/>
              <a:gd name="connsiteX1822" fmla="*/ 1385094 w 16399629"/>
              <a:gd name="connsiteY1822" fmla="*/ 7541467 h 8553480"/>
              <a:gd name="connsiteX1823" fmla="*/ 1378833 w 16399629"/>
              <a:gd name="connsiteY1823" fmla="*/ 7539789 h 8553480"/>
              <a:gd name="connsiteX1824" fmla="*/ 1325904 w 16399629"/>
              <a:gd name="connsiteY1824" fmla="*/ 7572328 h 8553480"/>
              <a:gd name="connsiteX1825" fmla="*/ 1316688 w 16399629"/>
              <a:gd name="connsiteY1825" fmla="*/ 7570026 h 8553480"/>
              <a:gd name="connsiteX1826" fmla="*/ 1320649 w 16399629"/>
              <a:gd name="connsiteY1826" fmla="*/ 7575286 h 8553480"/>
              <a:gd name="connsiteX1827" fmla="*/ 1316329 w 16399629"/>
              <a:gd name="connsiteY1827" fmla="*/ 7585153 h 8553480"/>
              <a:gd name="connsiteX1828" fmla="*/ 1312406 w 16399629"/>
              <a:gd name="connsiteY1828" fmla="*/ 7575652 h 8553480"/>
              <a:gd name="connsiteX1829" fmla="*/ 1312641 w 16399629"/>
              <a:gd name="connsiteY1829" fmla="*/ 7569013 h 8553480"/>
              <a:gd name="connsiteX1830" fmla="*/ 1308458 w 16399629"/>
              <a:gd name="connsiteY1830" fmla="*/ 7567969 h 8553480"/>
              <a:gd name="connsiteX1831" fmla="*/ 1287627 w 16399629"/>
              <a:gd name="connsiteY1831" fmla="*/ 7558198 h 8553480"/>
              <a:gd name="connsiteX1832" fmla="*/ 1265196 w 16399629"/>
              <a:gd name="connsiteY1832" fmla="*/ 7557141 h 8553480"/>
              <a:gd name="connsiteX1833" fmla="*/ 1203854 w 16399629"/>
              <a:gd name="connsiteY1833" fmla="*/ 7541429 h 8553480"/>
              <a:gd name="connsiteX1834" fmla="*/ 1244084 w 16399629"/>
              <a:gd name="connsiteY1834" fmla="*/ 7473393 h 8553480"/>
              <a:gd name="connsiteX1835" fmla="*/ 1111370 w 16399629"/>
              <a:gd name="connsiteY1835" fmla="*/ 7381332 h 8553480"/>
              <a:gd name="connsiteX1836" fmla="*/ 1041368 w 16399629"/>
              <a:gd name="connsiteY1836" fmla="*/ 7334621 h 8553480"/>
              <a:gd name="connsiteX1837" fmla="*/ 992908 w 16399629"/>
              <a:gd name="connsiteY1837" fmla="*/ 7314996 h 8553480"/>
              <a:gd name="connsiteX1838" fmla="*/ 1020335 w 16399629"/>
              <a:gd name="connsiteY1838" fmla="*/ 7378933 h 8553480"/>
              <a:gd name="connsiteX1839" fmla="*/ 989878 w 16399629"/>
              <a:gd name="connsiteY1839" fmla="*/ 7409652 h 8553480"/>
              <a:gd name="connsiteX1840" fmla="*/ 979334 w 16399629"/>
              <a:gd name="connsiteY1840" fmla="*/ 7349173 h 8553480"/>
              <a:gd name="connsiteX1841" fmla="*/ 958863 w 16399629"/>
              <a:gd name="connsiteY1841" fmla="*/ 7381149 h 8553480"/>
              <a:gd name="connsiteX1842" fmla="*/ 913496 w 16399629"/>
              <a:gd name="connsiteY1842" fmla="*/ 7360587 h 8553480"/>
              <a:gd name="connsiteX1843" fmla="*/ 912601 w 16399629"/>
              <a:gd name="connsiteY1843" fmla="*/ 7327887 h 8553480"/>
              <a:gd name="connsiteX1844" fmla="*/ 908376 w 16399629"/>
              <a:gd name="connsiteY1844" fmla="*/ 7322615 h 8553480"/>
              <a:gd name="connsiteX1845" fmla="*/ 906723 w 16399629"/>
              <a:gd name="connsiteY1845" fmla="*/ 7318839 h 8553480"/>
              <a:gd name="connsiteX1846" fmla="*/ 906636 w 16399629"/>
              <a:gd name="connsiteY1846" fmla="*/ 7320445 h 8553480"/>
              <a:gd name="connsiteX1847" fmla="*/ 898396 w 16399629"/>
              <a:gd name="connsiteY1847" fmla="*/ 7310164 h 8553480"/>
              <a:gd name="connsiteX1848" fmla="*/ 880692 w 16399629"/>
              <a:gd name="connsiteY1848" fmla="*/ 7340499 h 8553480"/>
              <a:gd name="connsiteX1849" fmla="*/ 909941 w 16399629"/>
              <a:gd name="connsiteY1849" fmla="*/ 7340201 h 8553480"/>
              <a:gd name="connsiteX1850" fmla="*/ 841457 w 16399629"/>
              <a:gd name="connsiteY1850" fmla="*/ 7339539 h 8553480"/>
              <a:gd name="connsiteX1851" fmla="*/ 858124 w 16399629"/>
              <a:gd name="connsiteY1851" fmla="*/ 7304422 h 8553480"/>
              <a:gd name="connsiteX1852" fmla="*/ 811188 w 16399629"/>
              <a:gd name="connsiteY1852" fmla="*/ 7259290 h 8553480"/>
              <a:gd name="connsiteX1853" fmla="*/ 756082 w 16399629"/>
              <a:gd name="connsiteY1853" fmla="*/ 7220217 h 8553480"/>
              <a:gd name="connsiteX1854" fmla="*/ 616439 w 16399629"/>
              <a:gd name="connsiteY1854" fmla="*/ 7181781 h 8553480"/>
              <a:gd name="connsiteX1855" fmla="*/ 617896 w 16399629"/>
              <a:gd name="connsiteY1855" fmla="*/ 7134111 h 8553480"/>
              <a:gd name="connsiteX1856" fmla="*/ 636694 w 16399629"/>
              <a:gd name="connsiteY1856" fmla="*/ 7111227 h 8553480"/>
              <a:gd name="connsiteX1857" fmla="*/ 627667 w 16399629"/>
              <a:gd name="connsiteY1857" fmla="*/ 7096796 h 8553480"/>
              <a:gd name="connsiteX1858" fmla="*/ 632429 w 16399629"/>
              <a:gd name="connsiteY1858" fmla="*/ 7086763 h 8553480"/>
              <a:gd name="connsiteX1859" fmla="*/ 628972 w 16399629"/>
              <a:gd name="connsiteY1859" fmla="*/ 7071255 h 8553480"/>
              <a:gd name="connsiteX1860" fmla="*/ 628695 w 16399629"/>
              <a:gd name="connsiteY1860" fmla="*/ 7070008 h 8553480"/>
              <a:gd name="connsiteX1861" fmla="*/ 621387 w 16399629"/>
              <a:gd name="connsiteY1861" fmla="*/ 7060776 h 8553480"/>
              <a:gd name="connsiteX1862" fmla="*/ 639478 w 16399629"/>
              <a:gd name="connsiteY1862" fmla="*/ 7033817 h 8553480"/>
              <a:gd name="connsiteX1863" fmla="*/ 4407925 w 16399629"/>
              <a:gd name="connsiteY1863" fmla="*/ 7025500 h 8553480"/>
              <a:gd name="connsiteX1864" fmla="*/ 4402855 w 16399629"/>
              <a:gd name="connsiteY1864" fmla="*/ 7048400 h 8553480"/>
              <a:gd name="connsiteX1865" fmla="*/ 4407925 w 16399629"/>
              <a:gd name="connsiteY1865" fmla="*/ 7025500 h 8553480"/>
              <a:gd name="connsiteX1866" fmla="*/ 1723694 w 16399629"/>
              <a:gd name="connsiteY1866" fmla="*/ 7020145 h 8553480"/>
              <a:gd name="connsiteX1867" fmla="*/ 1721859 w 16399629"/>
              <a:gd name="connsiteY1867" fmla="*/ 7046200 h 8553480"/>
              <a:gd name="connsiteX1868" fmla="*/ 1742068 w 16399629"/>
              <a:gd name="connsiteY1868" fmla="*/ 7070658 h 8553480"/>
              <a:gd name="connsiteX1869" fmla="*/ 1684443 w 16399629"/>
              <a:gd name="connsiteY1869" fmla="*/ 7066309 h 8553480"/>
              <a:gd name="connsiteX1870" fmla="*/ 1723694 w 16399629"/>
              <a:gd name="connsiteY1870" fmla="*/ 7020145 h 8553480"/>
              <a:gd name="connsiteX1871" fmla="*/ 4429527 w 16399629"/>
              <a:gd name="connsiteY1871" fmla="*/ 7018903 h 8553480"/>
              <a:gd name="connsiteX1872" fmla="*/ 4446233 w 16399629"/>
              <a:gd name="connsiteY1872" fmla="*/ 7025754 h 8553480"/>
              <a:gd name="connsiteX1873" fmla="*/ 4428555 w 16399629"/>
              <a:gd name="connsiteY1873" fmla="*/ 7031125 h 8553480"/>
              <a:gd name="connsiteX1874" fmla="*/ 4429527 w 16399629"/>
              <a:gd name="connsiteY1874" fmla="*/ 7018903 h 8553480"/>
              <a:gd name="connsiteX1875" fmla="*/ 1122979 w 16399629"/>
              <a:gd name="connsiteY1875" fmla="*/ 7017633 h 8553480"/>
              <a:gd name="connsiteX1876" fmla="*/ 1104441 w 16399629"/>
              <a:gd name="connsiteY1876" fmla="*/ 7045289 h 8553480"/>
              <a:gd name="connsiteX1877" fmla="*/ 1122979 w 16399629"/>
              <a:gd name="connsiteY1877" fmla="*/ 7017633 h 8553480"/>
              <a:gd name="connsiteX1878" fmla="*/ 1393017 w 16399629"/>
              <a:gd name="connsiteY1878" fmla="*/ 7016452 h 8553480"/>
              <a:gd name="connsiteX1879" fmla="*/ 1395071 w 16399629"/>
              <a:gd name="connsiteY1879" fmla="*/ 7031169 h 8553480"/>
              <a:gd name="connsiteX1880" fmla="*/ 1391382 w 16399629"/>
              <a:gd name="connsiteY1880" fmla="*/ 7030585 h 8553480"/>
              <a:gd name="connsiteX1881" fmla="*/ 1393017 w 16399629"/>
              <a:gd name="connsiteY1881" fmla="*/ 7016452 h 8553480"/>
              <a:gd name="connsiteX1882" fmla="*/ 528274 w 16399629"/>
              <a:gd name="connsiteY1882" fmla="*/ 7013950 h 8553480"/>
              <a:gd name="connsiteX1883" fmla="*/ 554736 w 16399629"/>
              <a:gd name="connsiteY1883" fmla="*/ 7036745 h 8553480"/>
              <a:gd name="connsiteX1884" fmla="*/ 528274 w 16399629"/>
              <a:gd name="connsiteY1884" fmla="*/ 7013950 h 8553480"/>
              <a:gd name="connsiteX1885" fmla="*/ 607797 w 16399629"/>
              <a:gd name="connsiteY1885" fmla="*/ 7011871 h 8553480"/>
              <a:gd name="connsiteX1886" fmla="*/ 602730 w 16399629"/>
              <a:gd name="connsiteY1886" fmla="*/ 7034795 h 8553480"/>
              <a:gd name="connsiteX1887" fmla="*/ 607797 w 16399629"/>
              <a:gd name="connsiteY1887" fmla="*/ 7011871 h 8553480"/>
              <a:gd name="connsiteX1888" fmla="*/ 4198374 w 16399629"/>
              <a:gd name="connsiteY1888" fmla="*/ 7006962 h 8553480"/>
              <a:gd name="connsiteX1889" fmla="*/ 4209974 w 16399629"/>
              <a:gd name="connsiteY1889" fmla="*/ 7020617 h 8553480"/>
              <a:gd name="connsiteX1890" fmla="*/ 4198374 w 16399629"/>
              <a:gd name="connsiteY1890" fmla="*/ 7006962 h 8553480"/>
              <a:gd name="connsiteX1891" fmla="*/ 1092378 w 16399629"/>
              <a:gd name="connsiteY1891" fmla="*/ 7006715 h 8553480"/>
              <a:gd name="connsiteX1892" fmla="*/ 1087313 w 16399629"/>
              <a:gd name="connsiteY1892" fmla="*/ 7029641 h 8553480"/>
              <a:gd name="connsiteX1893" fmla="*/ 1092378 w 16399629"/>
              <a:gd name="connsiteY1893" fmla="*/ 7006715 h 8553480"/>
              <a:gd name="connsiteX1894" fmla="*/ 4442548 w 16399629"/>
              <a:gd name="connsiteY1894" fmla="*/ 7004954 h 8553480"/>
              <a:gd name="connsiteX1895" fmla="*/ 4441266 w 16399629"/>
              <a:gd name="connsiteY1895" fmla="*/ 7010298 h 8553480"/>
              <a:gd name="connsiteX1896" fmla="*/ 4440145 w 16399629"/>
              <a:gd name="connsiteY1896" fmla="*/ 7014975 h 8553480"/>
              <a:gd name="connsiteX1897" fmla="*/ 1433022 w 16399629"/>
              <a:gd name="connsiteY1897" fmla="*/ 7004277 h 8553480"/>
              <a:gd name="connsiteX1898" fmla="*/ 1485812 w 16399629"/>
              <a:gd name="connsiteY1898" fmla="*/ 7041171 h 8553480"/>
              <a:gd name="connsiteX1899" fmla="*/ 1447346 w 16399629"/>
              <a:gd name="connsiteY1899" fmla="*/ 7048448 h 8553480"/>
              <a:gd name="connsiteX1900" fmla="*/ 1433022 w 16399629"/>
              <a:gd name="connsiteY1900" fmla="*/ 7004277 h 8553480"/>
              <a:gd name="connsiteX1901" fmla="*/ 4451776 w 16399629"/>
              <a:gd name="connsiteY1901" fmla="*/ 7002670 h 8553480"/>
              <a:gd name="connsiteX1902" fmla="*/ 4448431 w 16399629"/>
              <a:gd name="connsiteY1902" fmla="*/ 7009474 h 8553480"/>
              <a:gd name="connsiteX1903" fmla="*/ 4443169 w 16399629"/>
              <a:gd name="connsiteY1903" fmla="*/ 7005285 h 8553480"/>
              <a:gd name="connsiteX1904" fmla="*/ 4451776 w 16399629"/>
              <a:gd name="connsiteY1904" fmla="*/ 7002670 h 8553480"/>
              <a:gd name="connsiteX1905" fmla="*/ 1584302 w 16399629"/>
              <a:gd name="connsiteY1905" fmla="*/ 7002514 h 8553480"/>
              <a:gd name="connsiteX1906" fmla="*/ 1564934 w 16399629"/>
              <a:gd name="connsiteY1906" fmla="*/ 7039232 h 8553480"/>
              <a:gd name="connsiteX1907" fmla="*/ 1584302 w 16399629"/>
              <a:gd name="connsiteY1907" fmla="*/ 7002514 h 8553480"/>
              <a:gd name="connsiteX1908" fmla="*/ 4443509 w 16399629"/>
              <a:gd name="connsiteY1908" fmla="*/ 7000945 h 8553480"/>
              <a:gd name="connsiteX1909" fmla="*/ 4442548 w 16399629"/>
              <a:gd name="connsiteY1909" fmla="*/ 7004954 h 8553480"/>
              <a:gd name="connsiteX1910" fmla="*/ 4443136 w 16399629"/>
              <a:gd name="connsiteY1910" fmla="*/ 7002503 h 8553480"/>
              <a:gd name="connsiteX1911" fmla="*/ 4443509 w 16399629"/>
              <a:gd name="connsiteY1911" fmla="*/ 7000945 h 8553480"/>
              <a:gd name="connsiteX1912" fmla="*/ 4634886 w 16399629"/>
              <a:gd name="connsiteY1912" fmla="*/ 6996732 h 8553480"/>
              <a:gd name="connsiteX1913" fmla="*/ 4619744 w 16399629"/>
              <a:gd name="connsiteY1913" fmla="*/ 7021740 h 8553480"/>
              <a:gd name="connsiteX1914" fmla="*/ 4574924 w 16399629"/>
              <a:gd name="connsiteY1914" fmla="*/ 7006318 h 8553480"/>
              <a:gd name="connsiteX1915" fmla="*/ 4634886 w 16399629"/>
              <a:gd name="connsiteY1915" fmla="*/ 6996732 h 8553480"/>
              <a:gd name="connsiteX1916" fmla="*/ 489212 w 16399629"/>
              <a:gd name="connsiteY1916" fmla="*/ 6989015 h 8553480"/>
              <a:gd name="connsiteX1917" fmla="*/ 498676 w 16399629"/>
              <a:gd name="connsiteY1917" fmla="*/ 7003265 h 8553480"/>
              <a:gd name="connsiteX1918" fmla="*/ 479534 w 16399629"/>
              <a:gd name="connsiteY1918" fmla="*/ 7000242 h 8553480"/>
              <a:gd name="connsiteX1919" fmla="*/ 489212 w 16399629"/>
              <a:gd name="connsiteY1919" fmla="*/ 6989015 h 8553480"/>
              <a:gd name="connsiteX1920" fmla="*/ 2983194 w 16399629"/>
              <a:gd name="connsiteY1920" fmla="*/ 6987919 h 8553480"/>
              <a:gd name="connsiteX1921" fmla="*/ 2978128 w 16399629"/>
              <a:gd name="connsiteY1921" fmla="*/ 7010844 h 8553480"/>
              <a:gd name="connsiteX1922" fmla="*/ 2983194 w 16399629"/>
              <a:gd name="connsiteY1922" fmla="*/ 6987919 h 8553480"/>
              <a:gd name="connsiteX1923" fmla="*/ 3544111 w 16399629"/>
              <a:gd name="connsiteY1923" fmla="*/ 6981645 h 8553480"/>
              <a:gd name="connsiteX1924" fmla="*/ 3547501 w 16399629"/>
              <a:gd name="connsiteY1924" fmla="*/ 7001092 h 8553480"/>
              <a:gd name="connsiteX1925" fmla="*/ 3533091 w 16399629"/>
              <a:gd name="connsiteY1925" fmla="*/ 7005982 h 8553480"/>
              <a:gd name="connsiteX1926" fmla="*/ 3519386 w 16399629"/>
              <a:gd name="connsiteY1926" fmla="*/ 7001443 h 8553480"/>
              <a:gd name="connsiteX1927" fmla="*/ 3544111 w 16399629"/>
              <a:gd name="connsiteY1927" fmla="*/ 6981645 h 8553480"/>
              <a:gd name="connsiteX1928" fmla="*/ 4407962 w 16399629"/>
              <a:gd name="connsiteY1928" fmla="*/ 6981278 h 8553480"/>
              <a:gd name="connsiteX1929" fmla="*/ 4421701 w 16399629"/>
              <a:gd name="connsiteY1929" fmla="*/ 7020577 h 8553480"/>
              <a:gd name="connsiteX1930" fmla="*/ 4407962 w 16399629"/>
              <a:gd name="connsiteY1930" fmla="*/ 6981278 h 8553480"/>
              <a:gd name="connsiteX1931" fmla="*/ 3647937 w 16399629"/>
              <a:gd name="connsiteY1931" fmla="*/ 6969475 h 8553480"/>
              <a:gd name="connsiteX1932" fmla="*/ 3660643 w 16399629"/>
              <a:gd name="connsiteY1932" fmla="*/ 6986371 h 8553480"/>
              <a:gd name="connsiteX1933" fmla="*/ 3647937 w 16399629"/>
              <a:gd name="connsiteY1933" fmla="*/ 6969475 h 8553480"/>
              <a:gd name="connsiteX1934" fmla="*/ 3065460 w 16399629"/>
              <a:gd name="connsiteY1934" fmla="*/ 6964014 h 8553480"/>
              <a:gd name="connsiteX1935" fmla="*/ 3066323 w 16399629"/>
              <a:gd name="connsiteY1935" fmla="*/ 6964605 h 8553480"/>
              <a:gd name="connsiteX1936" fmla="*/ 3068828 w 16399629"/>
              <a:gd name="connsiteY1936" fmla="*/ 6966321 h 8553480"/>
              <a:gd name="connsiteX1937" fmla="*/ 3067871 w 16399629"/>
              <a:gd name="connsiteY1937" fmla="*/ 6962146 h 8553480"/>
              <a:gd name="connsiteX1938" fmla="*/ 3073085 w 16399629"/>
              <a:gd name="connsiteY1938" fmla="*/ 6968537 h 8553480"/>
              <a:gd name="connsiteX1939" fmla="*/ 3070009 w 16399629"/>
              <a:gd name="connsiteY1939" fmla="*/ 6971466 h 8553480"/>
              <a:gd name="connsiteX1940" fmla="*/ 3068828 w 16399629"/>
              <a:gd name="connsiteY1940" fmla="*/ 6966321 h 8553480"/>
              <a:gd name="connsiteX1941" fmla="*/ 3088202 w 16399629"/>
              <a:gd name="connsiteY1941" fmla="*/ 6960704 h 8553480"/>
              <a:gd name="connsiteX1942" fmla="*/ 3102568 w 16399629"/>
              <a:gd name="connsiteY1942" fmla="*/ 6973041 h 8553480"/>
              <a:gd name="connsiteX1943" fmla="*/ 3093730 w 16399629"/>
              <a:gd name="connsiteY1943" fmla="*/ 6975726 h 8553480"/>
              <a:gd name="connsiteX1944" fmla="*/ 3082856 w 16399629"/>
              <a:gd name="connsiteY1944" fmla="*/ 6966744 h 8553480"/>
              <a:gd name="connsiteX1945" fmla="*/ 3088202 w 16399629"/>
              <a:gd name="connsiteY1945" fmla="*/ 6960704 h 8553480"/>
              <a:gd name="connsiteX1946" fmla="*/ 5713308 w 16399629"/>
              <a:gd name="connsiteY1946" fmla="*/ 6958473 h 8553480"/>
              <a:gd name="connsiteX1947" fmla="*/ 5694888 w 16399629"/>
              <a:gd name="connsiteY1947" fmla="*/ 6962459 h 8553480"/>
              <a:gd name="connsiteX1948" fmla="*/ 5688927 w 16399629"/>
              <a:gd name="connsiteY1948" fmla="*/ 7002920 h 8553480"/>
              <a:gd name="connsiteX1949" fmla="*/ 5733145 w 16399629"/>
              <a:gd name="connsiteY1949" fmla="*/ 6976603 h 8553480"/>
              <a:gd name="connsiteX1950" fmla="*/ 5713308 w 16399629"/>
              <a:gd name="connsiteY1950" fmla="*/ 6958473 h 8553480"/>
              <a:gd name="connsiteX1951" fmla="*/ 454482 w 16399629"/>
              <a:gd name="connsiteY1951" fmla="*/ 6955533 h 8553480"/>
              <a:gd name="connsiteX1952" fmla="*/ 440465 w 16399629"/>
              <a:gd name="connsiteY1952" fmla="*/ 6981817 h 8553480"/>
              <a:gd name="connsiteX1953" fmla="*/ 454482 w 16399629"/>
              <a:gd name="connsiteY1953" fmla="*/ 6955533 h 8553480"/>
              <a:gd name="connsiteX1954" fmla="*/ 729265 w 16399629"/>
              <a:gd name="connsiteY1954" fmla="*/ 6954138 h 8553480"/>
              <a:gd name="connsiteX1955" fmla="*/ 715234 w 16399629"/>
              <a:gd name="connsiteY1955" fmla="*/ 6980425 h 8553480"/>
              <a:gd name="connsiteX1956" fmla="*/ 729265 w 16399629"/>
              <a:gd name="connsiteY1956" fmla="*/ 6954138 h 8553480"/>
              <a:gd name="connsiteX1957" fmla="*/ 3180328 w 16399629"/>
              <a:gd name="connsiteY1957" fmla="*/ 6951551 h 8553480"/>
              <a:gd name="connsiteX1958" fmla="*/ 3189585 w 16399629"/>
              <a:gd name="connsiteY1958" fmla="*/ 6964608 h 8553480"/>
              <a:gd name="connsiteX1959" fmla="*/ 3169194 w 16399629"/>
              <a:gd name="connsiteY1959" fmla="*/ 6954421 h 8553480"/>
              <a:gd name="connsiteX1960" fmla="*/ 3180328 w 16399629"/>
              <a:gd name="connsiteY1960" fmla="*/ 6951551 h 8553480"/>
              <a:gd name="connsiteX1961" fmla="*/ 4311209 w 16399629"/>
              <a:gd name="connsiteY1961" fmla="*/ 6951210 h 8553480"/>
              <a:gd name="connsiteX1962" fmla="*/ 4324034 w 16399629"/>
              <a:gd name="connsiteY1962" fmla="*/ 6968787 h 8553480"/>
              <a:gd name="connsiteX1963" fmla="*/ 4311209 w 16399629"/>
              <a:gd name="connsiteY1963" fmla="*/ 6951210 h 8553480"/>
              <a:gd name="connsiteX1964" fmla="*/ 539705 w 16399629"/>
              <a:gd name="connsiteY1964" fmla="*/ 6950519 h 8553480"/>
              <a:gd name="connsiteX1965" fmla="*/ 534107 w 16399629"/>
              <a:gd name="connsiteY1965" fmla="*/ 6970402 h 8553480"/>
              <a:gd name="connsiteX1966" fmla="*/ 539705 w 16399629"/>
              <a:gd name="connsiteY1966" fmla="*/ 6950519 h 8553480"/>
              <a:gd name="connsiteX1967" fmla="*/ 2967001 w 16399629"/>
              <a:gd name="connsiteY1967" fmla="*/ 6949912 h 8553480"/>
              <a:gd name="connsiteX1968" fmla="*/ 2952970 w 16399629"/>
              <a:gd name="connsiteY1968" fmla="*/ 6976200 h 8553480"/>
              <a:gd name="connsiteX1969" fmla="*/ 2967001 w 16399629"/>
              <a:gd name="connsiteY1969" fmla="*/ 6949912 h 8553480"/>
              <a:gd name="connsiteX1970" fmla="*/ 2625687 w 16399629"/>
              <a:gd name="connsiteY1970" fmla="*/ 6949584 h 8553480"/>
              <a:gd name="connsiteX1971" fmla="*/ 2626242 w 16399629"/>
              <a:gd name="connsiteY1971" fmla="*/ 6963051 h 8553480"/>
              <a:gd name="connsiteX1972" fmla="*/ 2620955 w 16399629"/>
              <a:gd name="connsiteY1972" fmla="*/ 6951022 h 8553480"/>
              <a:gd name="connsiteX1973" fmla="*/ 2625687 w 16399629"/>
              <a:gd name="connsiteY1973" fmla="*/ 6949584 h 8553480"/>
              <a:gd name="connsiteX1974" fmla="*/ 2841896 w 16399629"/>
              <a:gd name="connsiteY1974" fmla="*/ 6945632 h 8553480"/>
              <a:gd name="connsiteX1975" fmla="*/ 2834455 w 16399629"/>
              <a:gd name="connsiteY1975" fmla="*/ 6991353 h 8553480"/>
              <a:gd name="connsiteX1976" fmla="*/ 2787890 w 16399629"/>
              <a:gd name="connsiteY1976" fmla="*/ 6962039 h 8553480"/>
              <a:gd name="connsiteX1977" fmla="*/ 2841896 w 16399629"/>
              <a:gd name="connsiteY1977" fmla="*/ 6945632 h 8553480"/>
              <a:gd name="connsiteX1978" fmla="*/ 2910896 w 16399629"/>
              <a:gd name="connsiteY1978" fmla="*/ 6943599 h 8553480"/>
              <a:gd name="connsiteX1979" fmla="*/ 2918094 w 16399629"/>
              <a:gd name="connsiteY1979" fmla="*/ 6984885 h 8553480"/>
              <a:gd name="connsiteX1980" fmla="*/ 2899108 w 16399629"/>
              <a:gd name="connsiteY1980" fmla="*/ 6968916 h 8553480"/>
              <a:gd name="connsiteX1981" fmla="*/ 2910896 w 16399629"/>
              <a:gd name="connsiteY1981" fmla="*/ 6943599 h 8553480"/>
              <a:gd name="connsiteX1982" fmla="*/ 2915983 w 16399629"/>
              <a:gd name="connsiteY1982" fmla="*/ 6942053 h 8553480"/>
              <a:gd name="connsiteX1983" fmla="*/ 2932993 w 16399629"/>
              <a:gd name="connsiteY1983" fmla="*/ 6980358 h 8553480"/>
              <a:gd name="connsiteX1984" fmla="*/ 2915983 w 16399629"/>
              <a:gd name="connsiteY1984" fmla="*/ 6942053 h 8553480"/>
              <a:gd name="connsiteX1985" fmla="*/ 1308145 w 16399629"/>
              <a:gd name="connsiteY1985" fmla="*/ 6941165 h 8553480"/>
              <a:gd name="connsiteX1986" fmla="*/ 1303080 w 16399629"/>
              <a:gd name="connsiteY1986" fmla="*/ 6964090 h 8553480"/>
              <a:gd name="connsiteX1987" fmla="*/ 1308145 w 16399629"/>
              <a:gd name="connsiteY1987" fmla="*/ 6941165 h 8553480"/>
              <a:gd name="connsiteX1988" fmla="*/ 2737952 w 16399629"/>
              <a:gd name="connsiteY1988" fmla="*/ 6939277 h 8553480"/>
              <a:gd name="connsiteX1989" fmla="*/ 2744112 w 16399629"/>
              <a:gd name="connsiteY1989" fmla="*/ 6974604 h 8553480"/>
              <a:gd name="connsiteX1990" fmla="*/ 2698735 w 16399629"/>
              <a:gd name="connsiteY1990" fmla="*/ 6971862 h 8553480"/>
              <a:gd name="connsiteX1991" fmla="*/ 2737952 w 16399629"/>
              <a:gd name="connsiteY1991" fmla="*/ 6939277 h 8553480"/>
              <a:gd name="connsiteX1992" fmla="*/ 1388147 w 16399629"/>
              <a:gd name="connsiteY1992" fmla="*/ 6938914 h 8553480"/>
              <a:gd name="connsiteX1993" fmla="*/ 1391762 w 16399629"/>
              <a:gd name="connsiteY1993" fmla="*/ 6947785 h 8553480"/>
              <a:gd name="connsiteX1994" fmla="*/ 1386323 w 16399629"/>
              <a:gd name="connsiteY1994" fmla="*/ 6947445 h 8553480"/>
              <a:gd name="connsiteX1995" fmla="*/ 1388147 w 16399629"/>
              <a:gd name="connsiteY1995" fmla="*/ 6938914 h 8553480"/>
              <a:gd name="connsiteX1996" fmla="*/ 3012875 w 16399629"/>
              <a:gd name="connsiteY1996" fmla="*/ 6934715 h 8553480"/>
              <a:gd name="connsiteX1997" fmla="*/ 3023349 w 16399629"/>
              <a:gd name="connsiteY1997" fmla="*/ 6957616 h 8553480"/>
              <a:gd name="connsiteX1998" fmla="*/ 3010843 w 16399629"/>
              <a:gd name="connsiteY1998" fmla="*/ 6978805 h 8553480"/>
              <a:gd name="connsiteX1999" fmla="*/ 3012875 w 16399629"/>
              <a:gd name="connsiteY1999" fmla="*/ 6934715 h 8553480"/>
              <a:gd name="connsiteX2000" fmla="*/ 946990 w 16399629"/>
              <a:gd name="connsiteY2000" fmla="*/ 6932342 h 8553480"/>
              <a:gd name="connsiteX2001" fmla="*/ 955682 w 16399629"/>
              <a:gd name="connsiteY2001" fmla="*/ 6949666 h 8553480"/>
              <a:gd name="connsiteX2002" fmla="*/ 938261 w 16399629"/>
              <a:gd name="connsiteY2002" fmla="*/ 6942672 h 8553480"/>
              <a:gd name="connsiteX2003" fmla="*/ 946990 w 16399629"/>
              <a:gd name="connsiteY2003" fmla="*/ 6932342 h 8553480"/>
              <a:gd name="connsiteX2004" fmla="*/ 2577427 w 16399629"/>
              <a:gd name="connsiteY2004" fmla="*/ 6926130 h 8553480"/>
              <a:gd name="connsiteX2005" fmla="*/ 2602558 w 16399629"/>
              <a:gd name="connsiteY2005" fmla="*/ 6944577 h 8553480"/>
              <a:gd name="connsiteX2006" fmla="*/ 2577959 w 16399629"/>
              <a:gd name="connsiteY2006" fmla="*/ 6965093 h 8553480"/>
              <a:gd name="connsiteX2007" fmla="*/ 2577427 w 16399629"/>
              <a:gd name="connsiteY2007" fmla="*/ 6926130 h 8553480"/>
              <a:gd name="connsiteX2008" fmla="*/ 644693 w 16399629"/>
              <a:gd name="connsiteY2008" fmla="*/ 6921722 h 8553480"/>
              <a:gd name="connsiteX2009" fmla="*/ 645562 w 16399629"/>
              <a:gd name="connsiteY2009" fmla="*/ 6931456 h 8553480"/>
              <a:gd name="connsiteX2010" fmla="*/ 639796 w 16399629"/>
              <a:gd name="connsiteY2010" fmla="*/ 6931629 h 8553480"/>
              <a:gd name="connsiteX2011" fmla="*/ 644693 w 16399629"/>
              <a:gd name="connsiteY2011" fmla="*/ 6921722 h 8553480"/>
              <a:gd name="connsiteX2012" fmla="*/ 2637347 w 16399629"/>
              <a:gd name="connsiteY2012" fmla="*/ 6916195 h 8553480"/>
              <a:gd name="connsiteX2013" fmla="*/ 2638429 w 16399629"/>
              <a:gd name="connsiteY2013" fmla="*/ 6918501 h 8553480"/>
              <a:gd name="connsiteX2014" fmla="*/ 2662511 w 16399629"/>
              <a:gd name="connsiteY2014" fmla="*/ 6929996 h 8553480"/>
              <a:gd name="connsiteX2015" fmla="*/ 2686442 w 16399629"/>
              <a:gd name="connsiteY2015" fmla="*/ 6959329 h 8553480"/>
              <a:gd name="connsiteX2016" fmla="*/ 2671756 w 16399629"/>
              <a:gd name="connsiteY2016" fmla="*/ 6965089 h 8553480"/>
              <a:gd name="connsiteX2017" fmla="*/ 2622119 w 16399629"/>
              <a:gd name="connsiteY2017" fmla="*/ 6943906 h 8553480"/>
              <a:gd name="connsiteX2018" fmla="*/ 2644031 w 16399629"/>
              <a:gd name="connsiteY2018" fmla="*/ 6935405 h 8553480"/>
              <a:gd name="connsiteX2019" fmla="*/ 2642273 w 16399629"/>
              <a:gd name="connsiteY2019" fmla="*/ 6929939 h 8553480"/>
              <a:gd name="connsiteX2020" fmla="*/ 2640179 w 16399629"/>
              <a:gd name="connsiteY2020" fmla="*/ 6932444 h 8553480"/>
              <a:gd name="connsiteX2021" fmla="*/ 2637447 w 16399629"/>
              <a:gd name="connsiteY2021" fmla="*/ 6919440 h 8553480"/>
              <a:gd name="connsiteX2022" fmla="*/ 2637445 w 16399629"/>
              <a:gd name="connsiteY2022" fmla="*/ 6919407 h 8553480"/>
              <a:gd name="connsiteX2023" fmla="*/ 2636631 w 16399629"/>
              <a:gd name="connsiteY2023" fmla="*/ 6917644 h 8553480"/>
              <a:gd name="connsiteX2024" fmla="*/ 2637403 w 16399629"/>
              <a:gd name="connsiteY2024" fmla="*/ 6918012 h 8553480"/>
              <a:gd name="connsiteX2025" fmla="*/ 618841 w 16399629"/>
              <a:gd name="connsiteY2025" fmla="*/ 6907510 h 8553480"/>
              <a:gd name="connsiteX2026" fmla="*/ 635683 w 16399629"/>
              <a:gd name="connsiteY2026" fmla="*/ 6911205 h 8553480"/>
              <a:gd name="connsiteX2027" fmla="*/ 628843 w 16399629"/>
              <a:gd name="connsiteY2027" fmla="*/ 6925396 h 8553480"/>
              <a:gd name="connsiteX2028" fmla="*/ 618841 w 16399629"/>
              <a:gd name="connsiteY2028" fmla="*/ 6907510 h 8553480"/>
              <a:gd name="connsiteX2029" fmla="*/ 4387993 w 16399629"/>
              <a:gd name="connsiteY2029" fmla="*/ 6906409 h 8553480"/>
              <a:gd name="connsiteX2030" fmla="*/ 4400302 w 16399629"/>
              <a:gd name="connsiteY2030" fmla="*/ 6924143 h 8553480"/>
              <a:gd name="connsiteX2031" fmla="*/ 4387993 w 16399629"/>
              <a:gd name="connsiteY2031" fmla="*/ 6906409 h 8553480"/>
              <a:gd name="connsiteX2032" fmla="*/ 4800845 w 16399629"/>
              <a:gd name="connsiteY2032" fmla="*/ 6906117 h 8553480"/>
              <a:gd name="connsiteX2033" fmla="*/ 4800656 w 16399629"/>
              <a:gd name="connsiteY2033" fmla="*/ 6915936 h 8553480"/>
              <a:gd name="connsiteX2034" fmla="*/ 4800620 w 16399629"/>
              <a:gd name="connsiteY2034" fmla="*/ 6917815 h 8553480"/>
              <a:gd name="connsiteX2035" fmla="*/ 4800752 w 16399629"/>
              <a:gd name="connsiteY2035" fmla="*/ 6910927 h 8553480"/>
              <a:gd name="connsiteX2036" fmla="*/ 4800845 w 16399629"/>
              <a:gd name="connsiteY2036" fmla="*/ 6906117 h 8553480"/>
              <a:gd name="connsiteX2037" fmla="*/ 5607139 w 16399629"/>
              <a:gd name="connsiteY2037" fmla="*/ 6903939 h 8553480"/>
              <a:gd name="connsiteX2038" fmla="*/ 5619965 w 16399629"/>
              <a:gd name="connsiteY2038" fmla="*/ 6921517 h 8553480"/>
              <a:gd name="connsiteX2039" fmla="*/ 5607139 w 16399629"/>
              <a:gd name="connsiteY2039" fmla="*/ 6903939 h 8553480"/>
              <a:gd name="connsiteX2040" fmla="*/ 2595410 w 16399629"/>
              <a:gd name="connsiteY2040" fmla="*/ 6900529 h 8553480"/>
              <a:gd name="connsiteX2041" fmla="*/ 2618582 w 16399629"/>
              <a:gd name="connsiteY2041" fmla="*/ 6923700 h 8553480"/>
              <a:gd name="connsiteX2042" fmla="*/ 2614617 w 16399629"/>
              <a:gd name="connsiteY2042" fmla="*/ 6933536 h 8553480"/>
              <a:gd name="connsiteX2043" fmla="*/ 2595410 w 16399629"/>
              <a:gd name="connsiteY2043" fmla="*/ 6900529 h 8553480"/>
              <a:gd name="connsiteX2044" fmla="*/ 985031 w 16399629"/>
              <a:gd name="connsiteY2044" fmla="*/ 6898534 h 8553480"/>
              <a:gd name="connsiteX2045" fmla="*/ 971000 w 16399629"/>
              <a:gd name="connsiteY2045" fmla="*/ 6924821 h 8553480"/>
              <a:gd name="connsiteX2046" fmla="*/ 985031 w 16399629"/>
              <a:gd name="connsiteY2046" fmla="*/ 6898534 h 8553480"/>
              <a:gd name="connsiteX2047" fmla="*/ 2738460 w 16399629"/>
              <a:gd name="connsiteY2047" fmla="*/ 6898152 h 8553480"/>
              <a:gd name="connsiteX2048" fmla="*/ 2750078 w 16399629"/>
              <a:gd name="connsiteY2048" fmla="*/ 6912804 h 8553480"/>
              <a:gd name="connsiteX2049" fmla="*/ 2738460 w 16399629"/>
              <a:gd name="connsiteY2049" fmla="*/ 6898152 h 8553480"/>
              <a:gd name="connsiteX2050" fmla="*/ 2347044 w 16399629"/>
              <a:gd name="connsiteY2050" fmla="*/ 6896257 h 8553480"/>
              <a:gd name="connsiteX2051" fmla="*/ 2359173 w 16399629"/>
              <a:gd name="connsiteY2051" fmla="*/ 6909619 h 8553480"/>
              <a:gd name="connsiteX2052" fmla="*/ 2347044 w 16399629"/>
              <a:gd name="connsiteY2052" fmla="*/ 6896257 h 8553480"/>
              <a:gd name="connsiteX2053" fmla="*/ 3259919 w 16399629"/>
              <a:gd name="connsiteY2053" fmla="*/ 6894956 h 8553480"/>
              <a:gd name="connsiteX2054" fmla="*/ 3290554 w 16399629"/>
              <a:gd name="connsiteY2054" fmla="*/ 6958831 h 8553480"/>
              <a:gd name="connsiteX2055" fmla="*/ 3269344 w 16399629"/>
              <a:gd name="connsiteY2055" fmla="*/ 6989399 h 8553480"/>
              <a:gd name="connsiteX2056" fmla="*/ 3238248 w 16399629"/>
              <a:gd name="connsiteY2056" fmla="*/ 6991224 h 8553480"/>
              <a:gd name="connsiteX2057" fmla="*/ 3216278 w 16399629"/>
              <a:gd name="connsiteY2057" fmla="*/ 6921129 h 8553480"/>
              <a:gd name="connsiteX2058" fmla="*/ 3207025 w 16399629"/>
              <a:gd name="connsiteY2058" fmla="*/ 6979903 h 8553480"/>
              <a:gd name="connsiteX2059" fmla="*/ 3197046 w 16399629"/>
              <a:gd name="connsiteY2059" fmla="*/ 6922667 h 8553480"/>
              <a:gd name="connsiteX2060" fmla="*/ 3177103 w 16399629"/>
              <a:gd name="connsiteY2060" fmla="*/ 6920116 h 8553480"/>
              <a:gd name="connsiteX2061" fmla="*/ 3130132 w 16399629"/>
              <a:gd name="connsiteY2061" fmla="*/ 6908557 h 8553480"/>
              <a:gd name="connsiteX2062" fmla="*/ 3259919 w 16399629"/>
              <a:gd name="connsiteY2062" fmla="*/ 6894956 h 8553480"/>
              <a:gd name="connsiteX2063" fmla="*/ 3057694 w 16399629"/>
              <a:gd name="connsiteY2063" fmla="*/ 6893519 h 8553480"/>
              <a:gd name="connsiteX2064" fmla="*/ 3067432 w 16399629"/>
              <a:gd name="connsiteY2064" fmla="*/ 6895771 h 8553480"/>
              <a:gd name="connsiteX2065" fmla="*/ 3079888 w 16399629"/>
              <a:gd name="connsiteY2065" fmla="*/ 6948660 h 8553480"/>
              <a:gd name="connsiteX2066" fmla="*/ 3076122 w 16399629"/>
              <a:gd name="connsiteY2066" fmla="*/ 6954877 h 8553480"/>
              <a:gd name="connsiteX2067" fmla="*/ 3024924 w 16399629"/>
              <a:gd name="connsiteY2067" fmla="*/ 6908685 h 8553480"/>
              <a:gd name="connsiteX2068" fmla="*/ 3057694 w 16399629"/>
              <a:gd name="connsiteY2068" fmla="*/ 6893519 h 8553480"/>
              <a:gd name="connsiteX2069" fmla="*/ 2691685 w 16399629"/>
              <a:gd name="connsiteY2069" fmla="*/ 6893373 h 8553480"/>
              <a:gd name="connsiteX2070" fmla="*/ 2686619 w 16399629"/>
              <a:gd name="connsiteY2070" fmla="*/ 6916298 h 8553480"/>
              <a:gd name="connsiteX2071" fmla="*/ 2691685 w 16399629"/>
              <a:gd name="connsiteY2071" fmla="*/ 6893373 h 8553480"/>
              <a:gd name="connsiteX2072" fmla="*/ 3014510 w 16399629"/>
              <a:gd name="connsiteY2072" fmla="*/ 6893194 h 8553480"/>
              <a:gd name="connsiteX2073" fmla="*/ 3009438 w 16399629"/>
              <a:gd name="connsiteY2073" fmla="*/ 6916095 h 8553480"/>
              <a:gd name="connsiteX2074" fmla="*/ 3014510 w 16399629"/>
              <a:gd name="connsiteY2074" fmla="*/ 6893194 h 8553480"/>
              <a:gd name="connsiteX2075" fmla="*/ 4556897 w 16399629"/>
              <a:gd name="connsiteY2075" fmla="*/ 6892079 h 8553480"/>
              <a:gd name="connsiteX2076" fmla="*/ 4568541 w 16399629"/>
              <a:gd name="connsiteY2076" fmla="*/ 6909149 h 8553480"/>
              <a:gd name="connsiteX2077" fmla="*/ 4526594 w 16399629"/>
              <a:gd name="connsiteY2077" fmla="*/ 6947668 h 8553480"/>
              <a:gd name="connsiteX2078" fmla="*/ 4512373 w 16399629"/>
              <a:gd name="connsiteY2078" fmla="*/ 6921916 h 8553480"/>
              <a:gd name="connsiteX2079" fmla="*/ 4556897 w 16399629"/>
              <a:gd name="connsiteY2079" fmla="*/ 6892079 h 8553480"/>
              <a:gd name="connsiteX2080" fmla="*/ 2814876 w 16399629"/>
              <a:gd name="connsiteY2080" fmla="*/ 6890698 h 8553480"/>
              <a:gd name="connsiteX2081" fmla="*/ 2921969 w 16399629"/>
              <a:gd name="connsiteY2081" fmla="*/ 6911096 h 8553480"/>
              <a:gd name="connsiteX2082" fmla="*/ 2812183 w 16399629"/>
              <a:gd name="connsiteY2082" fmla="*/ 6931225 h 8553480"/>
              <a:gd name="connsiteX2083" fmla="*/ 2759276 w 16399629"/>
              <a:gd name="connsiteY2083" fmla="*/ 6907589 h 8553480"/>
              <a:gd name="connsiteX2084" fmla="*/ 2814876 w 16399629"/>
              <a:gd name="connsiteY2084" fmla="*/ 6890698 h 8553480"/>
              <a:gd name="connsiteX2085" fmla="*/ 880360 w 16399629"/>
              <a:gd name="connsiteY2085" fmla="*/ 6888021 h 8553480"/>
              <a:gd name="connsiteX2086" fmla="*/ 875296 w 16399629"/>
              <a:gd name="connsiteY2086" fmla="*/ 6910947 h 8553480"/>
              <a:gd name="connsiteX2087" fmla="*/ 880360 w 16399629"/>
              <a:gd name="connsiteY2087" fmla="*/ 6888021 h 8553480"/>
              <a:gd name="connsiteX2088" fmla="*/ 956700 w 16399629"/>
              <a:gd name="connsiteY2088" fmla="*/ 6886930 h 8553480"/>
              <a:gd name="connsiteX2089" fmla="*/ 949358 w 16399629"/>
              <a:gd name="connsiteY2089" fmla="*/ 6910543 h 8553480"/>
              <a:gd name="connsiteX2090" fmla="*/ 956700 w 16399629"/>
              <a:gd name="connsiteY2090" fmla="*/ 6886930 h 8553480"/>
              <a:gd name="connsiteX2091" fmla="*/ 277174 w 16399629"/>
              <a:gd name="connsiteY2091" fmla="*/ 6885030 h 8553480"/>
              <a:gd name="connsiteX2092" fmla="*/ 274422 w 16399629"/>
              <a:gd name="connsiteY2092" fmla="*/ 6907227 h 8553480"/>
              <a:gd name="connsiteX2093" fmla="*/ 277174 w 16399629"/>
              <a:gd name="connsiteY2093" fmla="*/ 6885030 h 8553480"/>
              <a:gd name="connsiteX2094" fmla="*/ 3716119 w 16399629"/>
              <a:gd name="connsiteY2094" fmla="*/ 6884583 h 8553480"/>
              <a:gd name="connsiteX2095" fmla="*/ 3695292 w 16399629"/>
              <a:gd name="connsiteY2095" fmla="*/ 6912934 h 8553480"/>
              <a:gd name="connsiteX2096" fmla="*/ 3716119 w 16399629"/>
              <a:gd name="connsiteY2096" fmla="*/ 6884583 h 8553480"/>
              <a:gd name="connsiteX2097" fmla="*/ 1298214 w 16399629"/>
              <a:gd name="connsiteY2097" fmla="*/ 6884203 h 8553480"/>
              <a:gd name="connsiteX2098" fmla="*/ 1293149 w 16399629"/>
              <a:gd name="connsiteY2098" fmla="*/ 6907126 h 8553480"/>
              <a:gd name="connsiteX2099" fmla="*/ 1298214 w 16399629"/>
              <a:gd name="connsiteY2099" fmla="*/ 6884203 h 8553480"/>
              <a:gd name="connsiteX2100" fmla="*/ 4127741 w 16399629"/>
              <a:gd name="connsiteY2100" fmla="*/ 6883295 h 8553480"/>
              <a:gd name="connsiteX2101" fmla="*/ 4139889 w 16399629"/>
              <a:gd name="connsiteY2101" fmla="*/ 6900989 h 8553480"/>
              <a:gd name="connsiteX2102" fmla="*/ 4127741 w 16399629"/>
              <a:gd name="connsiteY2102" fmla="*/ 6883295 h 8553480"/>
              <a:gd name="connsiteX2103" fmla="*/ 4763568 w 16399629"/>
              <a:gd name="connsiteY2103" fmla="*/ 6882704 h 8553480"/>
              <a:gd name="connsiteX2104" fmla="*/ 4772234 w 16399629"/>
              <a:gd name="connsiteY2104" fmla="*/ 6892903 h 8553480"/>
              <a:gd name="connsiteX2105" fmla="*/ 4766755 w 16399629"/>
              <a:gd name="connsiteY2105" fmla="*/ 6900983 h 8553480"/>
              <a:gd name="connsiteX2106" fmla="*/ 4759152 w 16399629"/>
              <a:gd name="connsiteY2106" fmla="*/ 6896877 h 8553480"/>
              <a:gd name="connsiteX2107" fmla="*/ 4763568 w 16399629"/>
              <a:gd name="connsiteY2107" fmla="*/ 6882704 h 8553480"/>
              <a:gd name="connsiteX2108" fmla="*/ 4349816 w 16399629"/>
              <a:gd name="connsiteY2108" fmla="*/ 6881055 h 8553480"/>
              <a:gd name="connsiteX2109" fmla="*/ 4335362 w 16399629"/>
              <a:gd name="connsiteY2109" fmla="*/ 6884464 h 8553480"/>
              <a:gd name="connsiteX2110" fmla="*/ 4360428 w 16399629"/>
              <a:gd name="connsiteY2110" fmla="*/ 6897606 h 8553480"/>
              <a:gd name="connsiteX2111" fmla="*/ 4349816 w 16399629"/>
              <a:gd name="connsiteY2111" fmla="*/ 6881055 h 8553480"/>
              <a:gd name="connsiteX2112" fmla="*/ 4724209 w 16399629"/>
              <a:gd name="connsiteY2112" fmla="*/ 6878881 h 8553480"/>
              <a:gd name="connsiteX2113" fmla="*/ 4718555 w 16399629"/>
              <a:gd name="connsiteY2113" fmla="*/ 6902122 h 8553480"/>
              <a:gd name="connsiteX2114" fmla="*/ 4738417 w 16399629"/>
              <a:gd name="connsiteY2114" fmla="*/ 6904698 h 8553480"/>
              <a:gd name="connsiteX2115" fmla="*/ 4712338 w 16399629"/>
              <a:gd name="connsiteY2115" fmla="*/ 6959257 h 8553480"/>
              <a:gd name="connsiteX2116" fmla="*/ 4651172 w 16399629"/>
              <a:gd name="connsiteY2116" fmla="*/ 6995059 h 8553480"/>
              <a:gd name="connsiteX2117" fmla="*/ 4652550 w 16399629"/>
              <a:gd name="connsiteY2117" fmla="*/ 6947286 h 8553480"/>
              <a:gd name="connsiteX2118" fmla="*/ 4652399 w 16399629"/>
              <a:gd name="connsiteY2118" fmla="*/ 6909307 h 8553480"/>
              <a:gd name="connsiteX2119" fmla="*/ 4693972 w 16399629"/>
              <a:gd name="connsiteY2119" fmla="*/ 6909591 h 8553480"/>
              <a:gd name="connsiteX2120" fmla="*/ 4724209 w 16399629"/>
              <a:gd name="connsiteY2120" fmla="*/ 6878881 h 8553480"/>
              <a:gd name="connsiteX2121" fmla="*/ 2347235 w 16399629"/>
              <a:gd name="connsiteY2121" fmla="*/ 6878620 h 8553480"/>
              <a:gd name="connsiteX2122" fmla="*/ 2377358 w 16399629"/>
              <a:gd name="connsiteY2122" fmla="*/ 6882785 h 8553480"/>
              <a:gd name="connsiteX2123" fmla="*/ 2404716 w 16399629"/>
              <a:gd name="connsiteY2123" fmla="*/ 6908568 h 8553480"/>
              <a:gd name="connsiteX2124" fmla="*/ 2435220 w 16399629"/>
              <a:gd name="connsiteY2124" fmla="*/ 6899301 h 8553480"/>
              <a:gd name="connsiteX2125" fmla="*/ 2500082 w 16399629"/>
              <a:gd name="connsiteY2125" fmla="*/ 6896644 h 8553480"/>
              <a:gd name="connsiteX2126" fmla="*/ 2495995 w 16399629"/>
              <a:gd name="connsiteY2126" fmla="*/ 6910671 h 8553480"/>
              <a:gd name="connsiteX2127" fmla="*/ 2530893 w 16399629"/>
              <a:gd name="connsiteY2127" fmla="*/ 6907882 h 8553480"/>
              <a:gd name="connsiteX2128" fmla="*/ 2565867 w 16399629"/>
              <a:gd name="connsiteY2128" fmla="*/ 6939875 h 8553480"/>
              <a:gd name="connsiteX2129" fmla="*/ 2535242 w 16399629"/>
              <a:gd name="connsiteY2129" fmla="*/ 6966293 h 8553480"/>
              <a:gd name="connsiteX2130" fmla="*/ 2509412 w 16399629"/>
              <a:gd name="connsiteY2130" fmla="*/ 6974281 h 8553480"/>
              <a:gd name="connsiteX2131" fmla="*/ 2427076 w 16399629"/>
              <a:gd name="connsiteY2131" fmla="*/ 6964994 h 8553480"/>
              <a:gd name="connsiteX2132" fmla="*/ 2285243 w 16399629"/>
              <a:gd name="connsiteY2132" fmla="*/ 6932079 h 8553480"/>
              <a:gd name="connsiteX2133" fmla="*/ 2292005 w 16399629"/>
              <a:gd name="connsiteY2133" fmla="*/ 6895931 h 8553480"/>
              <a:gd name="connsiteX2134" fmla="*/ 2318700 w 16399629"/>
              <a:gd name="connsiteY2134" fmla="*/ 6883560 h 8553480"/>
              <a:gd name="connsiteX2135" fmla="*/ 2347235 w 16399629"/>
              <a:gd name="connsiteY2135" fmla="*/ 6878620 h 8553480"/>
              <a:gd name="connsiteX2136" fmla="*/ 3654117 w 16399629"/>
              <a:gd name="connsiteY2136" fmla="*/ 6877409 h 8553480"/>
              <a:gd name="connsiteX2137" fmla="*/ 3608038 w 16399629"/>
              <a:gd name="connsiteY2137" fmla="*/ 6908588 h 8553480"/>
              <a:gd name="connsiteX2138" fmla="*/ 3626332 w 16399629"/>
              <a:gd name="connsiteY2138" fmla="*/ 6920207 h 8553480"/>
              <a:gd name="connsiteX2139" fmla="*/ 3629887 w 16399629"/>
              <a:gd name="connsiteY2139" fmla="*/ 6940599 h 8553480"/>
              <a:gd name="connsiteX2140" fmla="*/ 3642247 w 16399629"/>
              <a:gd name="connsiteY2140" fmla="*/ 6936844 h 8553480"/>
              <a:gd name="connsiteX2141" fmla="*/ 3662406 w 16399629"/>
              <a:gd name="connsiteY2141" fmla="*/ 6943608 h 8553480"/>
              <a:gd name="connsiteX2142" fmla="*/ 3655294 w 16399629"/>
              <a:gd name="connsiteY2142" fmla="*/ 6902819 h 8553480"/>
              <a:gd name="connsiteX2143" fmla="*/ 3673123 w 16399629"/>
              <a:gd name="connsiteY2143" fmla="*/ 6893108 h 8553480"/>
              <a:gd name="connsiteX2144" fmla="*/ 3654117 w 16399629"/>
              <a:gd name="connsiteY2144" fmla="*/ 6877409 h 8553480"/>
              <a:gd name="connsiteX2145" fmla="*/ 574666 w 16399629"/>
              <a:gd name="connsiteY2145" fmla="*/ 6876712 h 8553480"/>
              <a:gd name="connsiteX2146" fmla="*/ 569598 w 16399629"/>
              <a:gd name="connsiteY2146" fmla="*/ 6899635 h 8553480"/>
              <a:gd name="connsiteX2147" fmla="*/ 574666 w 16399629"/>
              <a:gd name="connsiteY2147" fmla="*/ 6876712 h 8553480"/>
              <a:gd name="connsiteX2148" fmla="*/ 2002235 w 16399629"/>
              <a:gd name="connsiteY2148" fmla="*/ 6876382 h 8553480"/>
              <a:gd name="connsiteX2149" fmla="*/ 1990390 w 16399629"/>
              <a:gd name="connsiteY2149" fmla="*/ 6879980 h 8553480"/>
              <a:gd name="connsiteX2150" fmla="*/ 1965669 w 16399629"/>
              <a:gd name="connsiteY2150" fmla="*/ 6887491 h 8553480"/>
              <a:gd name="connsiteX2151" fmla="*/ 1880349 w 16399629"/>
              <a:gd name="connsiteY2151" fmla="*/ 6883346 h 8553480"/>
              <a:gd name="connsiteX2152" fmla="*/ 1936192 w 16399629"/>
              <a:gd name="connsiteY2152" fmla="*/ 6905034 h 8553480"/>
              <a:gd name="connsiteX2153" fmla="*/ 2008636 w 16399629"/>
              <a:gd name="connsiteY2153" fmla="*/ 6913091 h 8553480"/>
              <a:gd name="connsiteX2154" fmla="*/ 2002235 w 16399629"/>
              <a:gd name="connsiteY2154" fmla="*/ 6876382 h 8553480"/>
              <a:gd name="connsiteX2155" fmla="*/ 2190280 w 16399629"/>
              <a:gd name="connsiteY2155" fmla="*/ 6876350 h 8553480"/>
              <a:gd name="connsiteX2156" fmla="*/ 2235806 w 16399629"/>
              <a:gd name="connsiteY2156" fmla="*/ 6898561 h 8553480"/>
              <a:gd name="connsiteX2157" fmla="*/ 2159284 w 16399629"/>
              <a:gd name="connsiteY2157" fmla="*/ 6909180 h 8553480"/>
              <a:gd name="connsiteX2158" fmla="*/ 2190280 w 16399629"/>
              <a:gd name="connsiteY2158" fmla="*/ 6876350 h 8553480"/>
              <a:gd name="connsiteX2159" fmla="*/ 4155041 w 16399629"/>
              <a:gd name="connsiteY2159" fmla="*/ 6875002 h 8553480"/>
              <a:gd name="connsiteX2160" fmla="*/ 4164873 w 16399629"/>
              <a:gd name="connsiteY2160" fmla="*/ 6893399 h 8553480"/>
              <a:gd name="connsiteX2161" fmla="*/ 4155041 w 16399629"/>
              <a:gd name="connsiteY2161" fmla="*/ 6875002 h 8553480"/>
              <a:gd name="connsiteX2162" fmla="*/ 1456658 w 16399629"/>
              <a:gd name="connsiteY2162" fmla="*/ 6873951 h 8553480"/>
              <a:gd name="connsiteX2163" fmla="*/ 1451592 w 16399629"/>
              <a:gd name="connsiteY2163" fmla="*/ 6896874 h 8553480"/>
              <a:gd name="connsiteX2164" fmla="*/ 1456658 w 16399629"/>
              <a:gd name="connsiteY2164" fmla="*/ 6873951 h 8553480"/>
              <a:gd name="connsiteX2165" fmla="*/ 4359616 w 16399629"/>
              <a:gd name="connsiteY2165" fmla="*/ 6855622 h 8553480"/>
              <a:gd name="connsiteX2166" fmla="*/ 4372441 w 16399629"/>
              <a:gd name="connsiteY2166" fmla="*/ 6873199 h 8553480"/>
              <a:gd name="connsiteX2167" fmla="*/ 4359616 w 16399629"/>
              <a:gd name="connsiteY2167" fmla="*/ 6855622 h 8553480"/>
              <a:gd name="connsiteX2168" fmla="*/ 4882388 w 16399629"/>
              <a:gd name="connsiteY2168" fmla="*/ 6846399 h 8553480"/>
              <a:gd name="connsiteX2169" fmla="*/ 4847442 w 16399629"/>
              <a:gd name="connsiteY2169" fmla="*/ 6869900 h 8553480"/>
              <a:gd name="connsiteX2170" fmla="*/ 4853723 w 16399629"/>
              <a:gd name="connsiteY2170" fmla="*/ 6905928 h 8553480"/>
              <a:gd name="connsiteX2171" fmla="*/ 4882388 w 16399629"/>
              <a:gd name="connsiteY2171" fmla="*/ 6846399 h 8553480"/>
              <a:gd name="connsiteX2172" fmla="*/ 4184927 w 16399629"/>
              <a:gd name="connsiteY2172" fmla="*/ 6843832 h 8553480"/>
              <a:gd name="connsiteX2173" fmla="*/ 4192125 w 16399629"/>
              <a:gd name="connsiteY2173" fmla="*/ 6885118 h 8553480"/>
              <a:gd name="connsiteX2174" fmla="*/ 4175317 w 16399629"/>
              <a:gd name="connsiteY2174" fmla="*/ 6881530 h 8553480"/>
              <a:gd name="connsiteX2175" fmla="*/ 4184927 w 16399629"/>
              <a:gd name="connsiteY2175" fmla="*/ 6843832 h 8553480"/>
              <a:gd name="connsiteX2176" fmla="*/ 828666 w 16399629"/>
              <a:gd name="connsiteY2176" fmla="*/ 6843696 h 8553480"/>
              <a:gd name="connsiteX2177" fmla="*/ 832284 w 16399629"/>
              <a:gd name="connsiteY2177" fmla="*/ 6852571 h 8553480"/>
              <a:gd name="connsiteX2178" fmla="*/ 826841 w 16399629"/>
              <a:gd name="connsiteY2178" fmla="*/ 6852224 h 8553480"/>
              <a:gd name="connsiteX2179" fmla="*/ 828666 w 16399629"/>
              <a:gd name="connsiteY2179" fmla="*/ 6843696 h 8553480"/>
              <a:gd name="connsiteX2180" fmla="*/ 5699105 w 16399629"/>
              <a:gd name="connsiteY2180" fmla="*/ 6837349 h 8553480"/>
              <a:gd name="connsiteX2181" fmla="*/ 5663447 w 16399629"/>
              <a:gd name="connsiteY2181" fmla="*/ 6856771 h 8553480"/>
              <a:gd name="connsiteX2182" fmla="*/ 5647040 w 16399629"/>
              <a:gd name="connsiteY2182" fmla="*/ 6874639 h 8553480"/>
              <a:gd name="connsiteX2183" fmla="*/ 5652716 w 16399629"/>
              <a:gd name="connsiteY2183" fmla="*/ 6886201 h 8553480"/>
              <a:gd name="connsiteX2184" fmla="*/ 5658652 w 16399629"/>
              <a:gd name="connsiteY2184" fmla="*/ 6884983 h 8553480"/>
              <a:gd name="connsiteX2185" fmla="*/ 5674850 w 16399629"/>
              <a:gd name="connsiteY2185" fmla="*/ 6866190 h 8553480"/>
              <a:gd name="connsiteX2186" fmla="*/ 5699105 w 16399629"/>
              <a:gd name="connsiteY2186" fmla="*/ 6837349 h 8553480"/>
              <a:gd name="connsiteX2187" fmla="*/ 4432102 w 16399629"/>
              <a:gd name="connsiteY2187" fmla="*/ 6833602 h 8553480"/>
              <a:gd name="connsiteX2188" fmla="*/ 4414010 w 16399629"/>
              <a:gd name="connsiteY2188" fmla="*/ 6834803 h 8553480"/>
              <a:gd name="connsiteX2189" fmla="*/ 4379578 w 16399629"/>
              <a:gd name="connsiteY2189" fmla="*/ 6858149 h 8553480"/>
              <a:gd name="connsiteX2190" fmla="*/ 4413865 w 16399629"/>
              <a:gd name="connsiteY2190" fmla="*/ 6889961 h 8553480"/>
              <a:gd name="connsiteX2191" fmla="*/ 4408151 w 16399629"/>
              <a:gd name="connsiteY2191" fmla="*/ 6913169 h 8553480"/>
              <a:gd name="connsiteX2192" fmla="*/ 4447508 w 16399629"/>
              <a:gd name="connsiteY2192" fmla="*/ 6858983 h 8553480"/>
              <a:gd name="connsiteX2193" fmla="*/ 4432102 w 16399629"/>
              <a:gd name="connsiteY2193" fmla="*/ 6833602 h 8553480"/>
              <a:gd name="connsiteX2194" fmla="*/ 950694 w 16399629"/>
              <a:gd name="connsiteY2194" fmla="*/ 6826366 h 8553480"/>
              <a:gd name="connsiteX2195" fmla="*/ 967233 w 16399629"/>
              <a:gd name="connsiteY2195" fmla="*/ 6827310 h 8553480"/>
              <a:gd name="connsiteX2196" fmla="*/ 1013109 w 16399629"/>
              <a:gd name="connsiteY2196" fmla="*/ 6826394 h 8553480"/>
              <a:gd name="connsiteX2197" fmla="*/ 1020178 w 16399629"/>
              <a:gd name="connsiteY2197" fmla="*/ 6866932 h 8553480"/>
              <a:gd name="connsiteX2198" fmla="*/ 937243 w 16399629"/>
              <a:gd name="connsiteY2198" fmla="*/ 6840761 h 8553480"/>
              <a:gd name="connsiteX2199" fmla="*/ 950694 w 16399629"/>
              <a:gd name="connsiteY2199" fmla="*/ 6826366 h 8553480"/>
              <a:gd name="connsiteX2200" fmla="*/ 3468329 w 16399629"/>
              <a:gd name="connsiteY2200" fmla="*/ 6818437 h 8553480"/>
              <a:gd name="connsiteX2201" fmla="*/ 3480477 w 16399629"/>
              <a:gd name="connsiteY2201" fmla="*/ 6836131 h 8553480"/>
              <a:gd name="connsiteX2202" fmla="*/ 3468329 w 16399629"/>
              <a:gd name="connsiteY2202" fmla="*/ 6818437 h 8553480"/>
              <a:gd name="connsiteX2203" fmla="*/ 3923889 w 16399629"/>
              <a:gd name="connsiteY2203" fmla="*/ 6812677 h 8553480"/>
              <a:gd name="connsiteX2204" fmla="*/ 3931935 w 16399629"/>
              <a:gd name="connsiteY2204" fmla="*/ 6819323 h 8553480"/>
              <a:gd name="connsiteX2205" fmla="*/ 3927951 w 16399629"/>
              <a:gd name="connsiteY2205" fmla="*/ 6824867 h 8553480"/>
              <a:gd name="connsiteX2206" fmla="*/ 3923889 w 16399629"/>
              <a:gd name="connsiteY2206" fmla="*/ 6812677 h 8553480"/>
              <a:gd name="connsiteX2207" fmla="*/ 790433 w 16399629"/>
              <a:gd name="connsiteY2207" fmla="*/ 6811161 h 8553480"/>
              <a:gd name="connsiteX2208" fmla="*/ 785365 w 16399629"/>
              <a:gd name="connsiteY2208" fmla="*/ 6834085 h 8553480"/>
              <a:gd name="connsiteX2209" fmla="*/ 790433 w 16399629"/>
              <a:gd name="connsiteY2209" fmla="*/ 6811161 h 8553480"/>
              <a:gd name="connsiteX2210" fmla="*/ 2010246 w 16399629"/>
              <a:gd name="connsiteY2210" fmla="*/ 6806810 h 8553480"/>
              <a:gd name="connsiteX2211" fmla="*/ 2012702 w 16399629"/>
              <a:gd name="connsiteY2211" fmla="*/ 6812282 h 8553480"/>
              <a:gd name="connsiteX2212" fmla="*/ 2011998 w 16399629"/>
              <a:gd name="connsiteY2212" fmla="*/ 6816915 h 8553480"/>
              <a:gd name="connsiteX2213" fmla="*/ 2011581 w 16399629"/>
              <a:gd name="connsiteY2213" fmla="*/ 6819667 h 8553480"/>
              <a:gd name="connsiteX2214" fmla="*/ 2011887 w 16399629"/>
              <a:gd name="connsiteY2214" fmla="*/ 6819765 h 8553480"/>
              <a:gd name="connsiteX2215" fmla="*/ 2022225 w 16399629"/>
              <a:gd name="connsiteY2215" fmla="*/ 6823067 h 8553480"/>
              <a:gd name="connsiteX2216" fmla="*/ 2038385 w 16399629"/>
              <a:gd name="connsiteY2216" fmla="*/ 6822452 h 8553480"/>
              <a:gd name="connsiteX2217" fmla="*/ 2017000 w 16399629"/>
              <a:gd name="connsiteY2217" fmla="*/ 6811769 h 8553480"/>
              <a:gd name="connsiteX2218" fmla="*/ 3568166 w 16399629"/>
              <a:gd name="connsiteY2218" fmla="*/ 6803749 h 8553480"/>
              <a:gd name="connsiteX2219" fmla="*/ 3590985 w 16399629"/>
              <a:gd name="connsiteY2219" fmla="*/ 6825277 h 8553480"/>
              <a:gd name="connsiteX2220" fmla="*/ 3564872 w 16399629"/>
              <a:gd name="connsiteY2220" fmla="*/ 6838579 h 8553480"/>
              <a:gd name="connsiteX2221" fmla="*/ 3542509 w 16399629"/>
              <a:gd name="connsiteY2221" fmla="*/ 6818524 h 8553480"/>
              <a:gd name="connsiteX2222" fmla="*/ 3568166 w 16399629"/>
              <a:gd name="connsiteY2222" fmla="*/ 6803749 h 8553480"/>
              <a:gd name="connsiteX2223" fmla="*/ 684181 w 16399629"/>
              <a:gd name="connsiteY2223" fmla="*/ 6802397 h 8553480"/>
              <a:gd name="connsiteX2224" fmla="*/ 696327 w 16399629"/>
              <a:gd name="connsiteY2224" fmla="*/ 6820092 h 8553480"/>
              <a:gd name="connsiteX2225" fmla="*/ 684181 w 16399629"/>
              <a:gd name="connsiteY2225" fmla="*/ 6802397 h 8553480"/>
              <a:gd name="connsiteX2226" fmla="*/ 551995 w 16399629"/>
              <a:gd name="connsiteY2226" fmla="*/ 6801539 h 8553480"/>
              <a:gd name="connsiteX2227" fmla="*/ 546924 w 16399629"/>
              <a:gd name="connsiteY2227" fmla="*/ 6824440 h 8553480"/>
              <a:gd name="connsiteX2228" fmla="*/ 551995 w 16399629"/>
              <a:gd name="connsiteY2228" fmla="*/ 6801539 h 8553480"/>
              <a:gd name="connsiteX2229" fmla="*/ 4932515 w 16399629"/>
              <a:gd name="connsiteY2229" fmla="*/ 6801108 h 8553480"/>
              <a:gd name="connsiteX2230" fmla="*/ 4911817 w 16399629"/>
              <a:gd name="connsiteY2230" fmla="*/ 6850342 h 8553480"/>
              <a:gd name="connsiteX2231" fmla="*/ 4939626 w 16399629"/>
              <a:gd name="connsiteY2231" fmla="*/ 6841894 h 8553480"/>
              <a:gd name="connsiteX2232" fmla="*/ 4932515 w 16399629"/>
              <a:gd name="connsiteY2232" fmla="*/ 6801108 h 8553480"/>
              <a:gd name="connsiteX2233" fmla="*/ 1998823 w 16399629"/>
              <a:gd name="connsiteY2233" fmla="*/ 6800815 h 8553480"/>
              <a:gd name="connsiteX2234" fmla="*/ 1979454 w 16399629"/>
              <a:gd name="connsiteY2234" fmla="*/ 6801697 h 8553480"/>
              <a:gd name="connsiteX2235" fmla="*/ 2001551 w 16399629"/>
              <a:gd name="connsiteY2235" fmla="*/ 6816463 h 8553480"/>
              <a:gd name="connsiteX2236" fmla="*/ 2010023 w 16399629"/>
              <a:gd name="connsiteY2236" fmla="*/ 6819169 h 8553480"/>
              <a:gd name="connsiteX2237" fmla="*/ 2006254 w 16399629"/>
              <a:gd name="connsiteY2237" fmla="*/ 6812124 h 8553480"/>
              <a:gd name="connsiteX2238" fmla="*/ 2007237 w 16399629"/>
              <a:gd name="connsiteY2238" fmla="*/ 6805031 h 8553480"/>
              <a:gd name="connsiteX2239" fmla="*/ 2926779 w 16399629"/>
              <a:gd name="connsiteY2239" fmla="*/ 6799865 h 8553480"/>
              <a:gd name="connsiteX2240" fmla="*/ 2927436 w 16399629"/>
              <a:gd name="connsiteY2240" fmla="*/ 6843138 h 8553480"/>
              <a:gd name="connsiteX2241" fmla="*/ 2921677 w 16399629"/>
              <a:gd name="connsiteY2241" fmla="*/ 6810109 h 8553480"/>
              <a:gd name="connsiteX2242" fmla="*/ 2926779 w 16399629"/>
              <a:gd name="connsiteY2242" fmla="*/ 6799865 h 8553480"/>
              <a:gd name="connsiteX2243" fmla="*/ 4475539 w 16399629"/>
              <a:gd name="connsiteY2243" fmla="*/ 6798932 h 8553480"/>
              <a:gd name="connsiteX2244" fmla="*/ 4448245 w 16399629"/>
              <a:gd name="connsiteY2244" fmla="*/ 6807224 h 8553480"/>
              <a:gd name="connsiteX2245" fmla="*/ 4460824 w 16399629"/>
              <a:gd name="connsiteY2245" fmla="*/ 6842051 h 8553480"/>
              <a:gd name="connsiteX2246" fmla="*/ 4475539 w 16399629"/>
              <a:gd name="connsiteY2246" fmla="*/ 6798932 h 8553480"/>
              <a:gd name="connsiteX2247" fmla="*/ 762268 w 16399629"/>
              <a:gd name="connsiteY2247" fmla="*/ 6797619 h 8553480"/>
              <a:gd name="connsiteX2248" fmla="*/ 774416 w 16399629"/>
              <a:gd name="connsiteY2248" fmla="*/ 6815314 h 8553480"/>
              <a:gd name="connsiteX2249" fmla="*/ 762268 w 16399629"/>
              <a:gd name="connsiteY2249" fmla="*/ 6797619 h 8553480"/>
              <a:gd name="connsiteX2250" fmla="*/ 2870613 w 16399629"/>
              <a:gd name="connsiteY2250" fmla="*/ 6794841 h 8553480"/>
              <a:gd name="connsiteX2251" fmla="*/ 2865542 w 16399629"/>
              <a:gd name="connsiteY2251" fmla="*/ 6817743 h 8553480"/>
              <a:gd name="connsiteX2252" fmla="*/ 2870613 w 16399629"/>
              <a:gd name="connsiteY2252" fmla="*/ 6794841 h 8553480"/>
              <a:gd name="connsiteX2253" fmla="*/ 2198414 w 16399629"/>
              <a:gd name="connsiteY2253" fmla="*/ 6793828 h 8553480"/>
              <a:gd name="connsiteX2254" fmla="*/ 2193348 w 16399629"/>
              <a:gd name="connsiteY2254" fmla="*/ 6816751 h 8553480"/>
              <a:gd name="connsiteX2255" fmla="*/ 2198414 w 16399629"/>
              <a:gd name="connsiteY2255" fmla="*/ 6793828 h 8553480"/>
              <a:gd name="connsiteX2256" fmla="*/ 2827192 w 16399629"/>
              <a:gd name="connsiteY2256" fmla="*/ 6791596 h 8553480"/>
              <a:gd name="connsiteX2257" fmla="*/ 2836787 w 16399629"/>
              <a:gd name="connsiteY2257" fmla="*/ 6806599 h 8553480"/>
              <a:gd name="connsiteX2258" fmla="*/ 2815718 w 16399629"/>
              <a:gd name="connsiteY2258" fmla="*/ 6792522 h 8553480"/>
              <a:gd name="connsiteX2259" fmla="*/ 2827192 w 16399629"/>
              <a:gd name="connsiteY2259" fmla="*/ 6791596 h 8553480"/>
              <a:gd name="connsiteX2260" fmla="*/ 2748456 w 16399629"/>
              <a:gd name="connsiteY2260" fmla="*/ 6790890 h 8553480"/>
              <a:gd name="connsiteX2261" fmla="*/ 2760604 w 16399629"/>
              <a:gd name="connsiteY2261" fmla="*/ 6808583 h 8553480"/>
              <a:gd name="connsiteX2262" fmla="*/ 2748456 w 16399629"/>
              <a:gd name="connsiteY2262" fmla="*/ 6790890 h 8553480"/>
              <a:gd name="connsiteX2263" fmla="*/ 2986986 w 16399629"/>
              <a:gd name="connsiteY2263" fmla="*/ 6790199 h 8553480"/>
              <a:gd name="connsiteX2264" fmla="*/ 2978979 w 16399629"/>
              <a:gd name="connsiteY2264" fmla="*/ 6840106 h 8553480"/>
              <a:gd name="connsiteX2265" fmla="*/ 2954622 w 16399629"/>
              <a:gd name="connsiteY2265" fmla="*/ 6834558 h 8553480"/>
              <a:gd name="connsiteX2266" fmla="*/ 2953823 w 16399629"/>
              <a:gd name="connsiteY2266" fmla="*/ 6791644 h 8553480"/>
              <a:gd name="connsiteX2267" fmla="*/ 2986986 w 16399629"/>
              <a:gd name="connsiteY2267" fmla="*/ 6790199 h 8553480"/>
              <a:gd name="connsiteX2268" fmla="*/ 4961634 w 16399629"/>
              <a:gd name="connsiteY2268" fmla="*/ 6788504 h 8553480"/>
              <a:gd name="connsiteX2269" fmla="*/ 4941785 w 16399629"/>
              <a:gd name="connsiteY2269" fmla="*/ 6798292 h 8553480"/>
              <a:gd name="connsiteX2270" fmla="*/ 4959482 w 16399629"/>
              <a:gd name="connsiteY2270" fmla="*/ 6818147 h 8553480"/>
              <a:gd name="connsiteX2271" fmla="*/ 4979331 w 16399629"/>
              <a:gd name="connsiteY2271" fmla="*/ 6808359 h 8553480"/>
              <a:gd name="connsiteX2272" fmla="*/ 4961634 w 16399629"/>
              <a:gd name="connsiteY2272" fmla="*/ 6788504 h 8553480"/>
              <a:gd name="connsiteX2273" fmla="*/ 2919678 w 16399629"/>
              <a:gd name="connsiteY2273" fmla="*/ 6788218 h 8553480"/>
              <a:gd name="connsiteX2274" fmla="*/ 2906381 w 16399629"/>
              <a:gd name="connsiteY2274" fmla="*/ 6806445 h 8553480"/>
              <a:gd name="connsiteX2275" fmla="*/ 2891558 w 16399629"/>
              <a:gd name="connsiteY2275" fmla="*/ 6788493 h 8553480"/>
              <a:gd name="connsiteX2276" fmla="*/ 2919678 w 16399629"/>
              <a:gd name="connsiteY2276" fmla="*/ 6788218 h 8553480"/>
              <a:gd name="connsiteX2277" fmla="*/ 525623 w 16399629"/>
              <a:gd name="connsiteY2277" fmla="*/ 6787472 h 8553480"/>
              <a:gd name="connsiteX2278" fmla="*/ 527383 w 16399629"/>
              <a:gd name="connsiteY2278" fmla="*/ 6802280 h 8553480"/>
              <a:gd name="connsiteX2279" fmla="*/ 521635 w 16399629"/>
              <a:gd name="connsiteY2279" fmla="*/ 6802319 h 8553480"/>
              <a:gd name="connsiteX2280" fmla="*/ 525623 w 16399629"/>
              <a:gd name="connsiteY2280" fmla="*/ 6787472 h 8553480"/>
              <a:gd name="connsiteX2281" fmla="*/ 1957992 w 16399629"/>
              <a:gd name="connsiteY2281" fmla="*/ 6787461 h 8553480"/>
              <a:gd name="connsiteX2282" fmla="*/ 1970182 w 16399629"/>
              <a:gd name="connsiteY2282" fmla="*/ 6804514 h 8553480"/>
              <a:gd name="connsiteX2283" fmla="*/ 1957992 w 16399629"/>
              <a:gd name="connsiteY2283" fmla="*/ 6787461 h 8553480"/>
              <a:gd name="connsiteX2284" fmla="*/ 2932559 w 16399629"/>
              <a:gd name="connsiteY2284" fmla="*/ 6786917 h 8553480"/>
              <a:gd name="connsiteX2285" fmla="*/ 2932344 w 16399629"/>
              <a:gd name="connsiteY2285" fmla="*/ 6796671 h 8553480"/>
              <a:gd name="connsiteX2286" fmla="*/ 2933350 w 16399629"/>
              <a:gd name="connsiteY2286" fmla="*/ 6798061 h 8553480"/>
              <a:gd name="connsiteX2287" fmla="*/ 2931621 w 16399629"/>
              <a:gd name="connsiteY2287" fmla="*/ 6807139 h 8553480"/>
              <a:gd name="connsiteX2288" fmla="*/ 2930215 w 16399629"/>
              <a:gd name="connsiteY2288" fmla="*/ 6793734 h 8553480"/>
              <a:gd name="connsiteX2289" fmla="*/ 2931084 w 16399629"/>
              <a:gd name="connsiteY2289" fmla="*/ 6794932 h 8553480"/>
              <a:gd name="connsiteX2290" fmla="*/ 2927201 w 16399629"/>
              <a:gd name="connsiteY2290" fmla="*/ 6787049 h 8553480"/>
              <a:gd name="connsiteX2291" fmla="*/ 2932559 w 16399629"/>
              <a:gd name="connsiteY2291" fmla="*/ 6786917 h 8553480"/>
              <a:gd name="connsiteX2292" fmla="*/ 3031850 w 16399629"/>
              <a:gd name="connsiteY2292" fmla="*/ 6786897 h 8553480"/>
              <a:gd name="connsiteX2293" fmla="*/ 3026451 w 16399629"/>
              <a:gd name="connsiteY2293" fmla="*/ 6828234 h 8553480"/>
              <a:gd name="connsiteX2294" fmla="*/ 3010395 w 16399629"/>
              <a:gd name="connsiteY2294" fmla="*/ 6837523 h 8553480"/>
              <a:gd name="connsiteX2295" fmla="*/ 2994491 w 16399629"/>
              <a:gd name="connsiteY2295" fmla="*/ 6833533 h 8553480"/>
              <a:gd name="connsiteX2296" fmla="*/ 2998748 w 16399629"/>
              <a:gd name="connsiteY2296" fmla="*/ 6801364 h 8553480"/>
              <a:gd name="connsiteX2297" fmla="*/ 3031850 w 16399629"/>
              <a:gd name="connsiteY2297" fmla="*/ 6786897 h 8553480"/>
              <a:gd name="connsiteX2298" fmla="*/ 882311 w 16399629"/>
              <a:gd name="connsiteY2298" fmla="*/ 6786397 h 8553480"/>
              <a:gd name="connsiteX2299" fmla="*/ 928456 w 16399629"/>
              <a:gd name="connsiteY2299" fmla="*/ 6793511 h 8553480"/>
              <a:gd name="connsiteX2300" fmla="*/ 920682 w 16399629"/>
              <a:gd name="connsiteY2300" fmla="*/ 6830420 h 8553480"/>
              <a:gd name="connsiteX2301" fmla="*/ 882311 w 16399629"/>
              <a:gd name="connsiteY2301" fmla="*/ 6786397 h 8553480"/>
              <a:gd name="connsiteX2302" fmla="*/ 3139287 w 16399629"/>
              <a:gd name="connsiteY2302" fmla="*/ 6785850 h 8553480"/>
              <a:gd name="connsiteX2303" fmla="*/ 3130484 w 16399629"/>
              <a:gd name="connsiteY2303" fmla="*/ 6802160 h 8553480"/>
              <a:gd name="connsiteX2304" fmla="*/ 3117082 w 16399629"/>
              <a:gd name="connsiteY2304" fmla="*/ 6806232 h 8553480"/>
              <a:gd name="connsiteX2305" fmla="*/ 3139287 w 16399629"/>
              <a:gd name="connsiteY2305" fmla="*/ 6785850 h 8553480"/>
              <a:gd name="connsiteX2306" fmla="*/ 823618 w 16399629"/>
              <a:gd name="connsiteY2306" fmla="*/ 6778981 h 8553480"/>
              <a:gd name="connsiteX2307" fmla="*/ 835740 w 16399629"/>
              <a:gd name="connsiteY2307" fmla="*/ 6796684 h 8553480"/>
              <a:gd name="connsiteX2308" fmla="*/ 823618 w 16399629"/>
              <a:gd name="connsiteY2308" fmla="*/ 6778981 h 8553480"/>
              <a:gd name="connsiteX2309" fmla="*/ 3202735 w 16399629"/>
              <a:gd name="connsiteY2309" fmla="*/ 6778445 h 8553480"/>
              <a:gd name="connsiteX2310" fmla="*/ 3243981 w 16399629"/>
              <a:gd name="connsiteY2310" fmla="*/ 6796517 h 8553480"/>
              <a:gd name="connsiteX2311" fmla="*/ 3204711 w 16399629"/>
              <a:gd name="connsiteY2311" fmla="*/ 6815551 h 8553480"/>
              <a:gd name="connsiteX2312" fmla="*/ 3161379 w 16399629"/>
              <a:gd name="connsiteY2312" fmla="*/ 6799750 h 8553480"/>
              <a:gd name="connsiteX2313" fmla="*/ 3202735 w 16399629"/>
              <a:gd name="connsiteY2313" fmla="*/ 6778445 h 8553480"/>
              <a:gd name="connsiteX2314" fmla="*/ 3068257 w 16399629"/>
              <a:gd name="connsiteY2314" fmla="*/ 6776239 h 8553480"/>
              <a:gd name="connsiteX2315" fmla="*/ 3053187 w 16399629"/>
              <a:gd name="connsiteY2315" fmla="*/ 6803436 h 8553480"/>
              <a:gd name="connsiteX2316" fmla="*/ 3045097 w 16399629"/>
              <a:gd name="connsiteY2316" fmla="*/ 6805012 h 8553480"/>
              <a:gd name="connsiteX2317" fmla="*/ 3068257 w 16399629"/>
              <a:gd name="connsiteY2317" fmla="*/ 6776239 h 8553480"/>
              <a:gd name="connsiteX2318" fmla="*/ 1003045 w 16399629"/>
              <a:gd name="connsiteY2318" fmla="*/ 6768668 h 8553480"/>
              <a:gd name="connsiteX2319" fmla="*/ 1006586 w 16399629"/>
              <a:gd name="connsiteY2319" fmla="*/ 6788977 h 8553480"/>
              <a:gd name="connsiteX2320" fmla="*/ 978410 w 16399629"/>
              <a:gd name="connsiteY2320" fmla="*/ 6788983 h 8553480"/>
              <a:gd name="connsiteX2321" fmla="*/ 1003045 w 16399629"/>
              <a:gd name="connsiteY2321" fmla="*/ 6768668 h 8553480"/>
              <a:gd name="connsiteX2322" fmla="*/ 4657799 w 16399629"/>
              <a:gd name="connsiteY2322" fmla="*/ 6765033 h 8553480"/>
              <a:gd name="connsiteX2323" fmla="*/ 4670625 w 16399629"/>
              <a:gd name="connsiteY2323" fmla="*/ 6782610 h 8553480"/>
              <a:gd name="connsiteX2324" fmla="*/ 4657799 w 16399629"/>
              <a:gd name="connsiteY2324" fmla="*/ 6765033 h 8553480"/>
              <a:gd name="connsiteX2325" fmla="*/ 810887 w 16399629"/>
              <a:gd name="connsiteY2325" fmla="*/ 6763876 h 8553480"/>
              <a:gd name="connsiteX2326" fmla="*/ 796599 w 16399629"/>
              <a:gd name="connsiteY2326" fmla="*/ 6788694 h 8553480"/>
              <a:gd name="connsiteX2327" fmla="*/ 810887 w 16399629"/>
              <a:gd name="connsiteY2327" fmla="*/ 6763876 h 8553480"/>
              <a:gd name="connsiteX2328" fmla="*/ 1021939 w 16399629"/>
              <a:gd name="connsiteY2328" fmla="*/ 6762939 h 8553480"/>
              <a:gd name="connsiteX2329" fmla="*/ 1053397 w 16399629"/>
              <a:gd name="connsiteY2329" fmla="*/ 6796856 h 8553480"/>
              <a:gd name="connsiteX2330" fmla="*/ 1019845 w 16399629"/>
              <a:gd name="connsiteY2330" fmla="*/ 6807049 h 8553480"/>
              <a:gd name="connsiteX2331" fmla="*/ 1021939 w 16399629"/>
              <a:gd name="connsiteY2331" fmla="*/ 6762939 h 8553480"/>
              <a:gd name="connsiteX2332" fmla="*/ 5008279 w 16399629"/>
              <a:gd name="connsiteY2332" fmla="*/ 6758228 h 8553480"/>
              <a:gd name="connsiteX2333" fmla="*/ 4994046 w 16399629"/>
              <a:gd name="connsiteY2333" fmla="*/ 6765237 h 8553480"/>
              <a:gd name="connsiteX2334" fmla="*/ 5007377 w 16399629"/>
              <a:gd name="connsiteY2334" fmla="*/ 6781049 h 8553480"/>
              <a:gd name="connsiteX2335" fmla="*/ 5021610 w 16399629"/>
              <a:gd name="connsiteY2335" fmla="*/ 6774041 h 8553480"/>
              <a:gd name="connsiteX2336" fmla="*/ 5008279 w 16399629"/>
              <a:gd name="connsiteY2336" fmla="*/ 6758228 h 8553480"/>
              <a:gd name="connsiteX2337" fmla="*/ 2192149 w 16399629"/>
              <a:gd name="connsiteY2337" fmla="*/ 6757892 h 8553480"/>
              <a:gd name="connsiteX2338" fmla="*/ 2186553 w 16399629"/>
              <a:gd name="connsiteY2338" fmla="*/ 6777775 h 8553480"/>
              <a:gd name="connsiteX2339" fmla="*/ 2192149 w 16399629"/>
              <a:gd name="connsiteY2339" fmla="*/ 6757892 h 8553480"/>
              <a:gd name="connsiteX2340" fmla="*/ 5028036 w 16399629"/>
              <a:gd name="connsiteY2340" fmla="*/ 6754910 h 8553480"/>
              <a:gd name="connsiteX2341" fmla="*/ 5040150 w 16399629"/>
              <a:gd name="connsiteY2341" fmla="*/ 6768409 h 8553480"/>
              <a:gd name="connsiteX2342" fmla="*/ 5028036 w 16399629"/>
              <a:gd name="connsiteY2342" fmla="*/ 6754910 h 8553480"/>
              <a:gd name="connsiteX2343" fmla="*/ 634643 w 16399629"/>
              <a:gd name="connsiteY2343" fmla="*/ 6754352 h 8553480"/>
              <a:gd name="connsiteX2344" fmla="*/ 636397 w 16399629"/>
              <a:gd name="connsiteY2344" fmla="*/ 6769161 h 8553480"/>
              <a:gd name="connsiteX2345" fmla="*/ 630610 w 16399629"/>
              <a:gd name="connsiteY2345" fmla="*/ 6769212 h 8553480"/>
              <a:gd name="connsiteX2346" fmla="*/ 634643 w 16399629"/>
              <a:gd name="connsiteY2346" fmla="*/ 6754352 h 8553480"/>
              <a:gd name="connsiteX2347" fmla="*/ 3166915 w 16399629"/>
              <a:gd name="connsiteY2347" fmla="*/ 6748997 h 8553480"/>
              <a:gd name="connsiteX2348" fmla="*/ 3183538 w 16399629"/>
              <a:gd name="connsiteY2348" fmla="*/ 6765333 h 8553480"/>
              <a:gd name="connsiteX2349" fmla="*/ 3166915 w 16399629"/>
              <a:gd name="connsiteY2349" fmla="*/ 6748997 h 8553480"/>
              <a:gd name="connsiteX2350" fmla="*/ 2897364 w 16399629"/>
              <a:gd name="connsiteY2350" fmla="*/ 6742536 h 8553480"/>
              <a:gd name="connsiteX2351" fmla="*/ 2899118 w 16399629"/>
              <a:gd name="connsiteY2351" fmla="*/ 6757345 h 8553480"/>
              <a:gd name="connsiteX2352" fmla="*/ 2893333 w 16399629"/>
              <a:gd name="connsiteY2352" fmla="*/ 6757398 h 8553480"/>
              <a:gd name="connsiteX2353" fmla="*/ 2897364 w 16399629"/>
              <a:gd name="connsiteY2353" fmla="*/ 6742536 h 8553480"/>
              <a:gd name="connsiteX2354" fmla="*/ 3721557 w 16399629"/>
              <a:gd name="connsiteY2354" fmla="*/ 6741683 h 8553480"/>
              <a:gd name="connsiteX2355" fmla="*/ 3733867 w 16399629"/>
              <a:gd name="connsiteY2355" fmla="*/ 6759416 h 8553480"/>
              <a:gd name="connsiteX2356" fmla="*/ 3721557 w 16399629"/>
              <a:gd name="connsiteY2356" fmla="*/ 6741683 h 8553480"/>
              <a:gd name="connsiteX2357" fmla="*/ 1100708 w 16399629"/>
              <a:gd name="connsiteY2357" fmla="*/ 6738997 h 8553480"/>
              <a:gd name="connsiteX2358" fmla="*/ 1095643 w 16399629"/>
              <a:gd name="connsiteY2358" fmla="*/ 6761922 h 8553480"/>
              <a:gd name="connsiteX2359" fmla="*/ 1100708 w 16399629"/>
              <a:gd name="connsiteY2359" fmla="*/ 6738997 h 8553480"/>
              <a:gd name="connsiteX2360" fmla="*/ 5946255 w 16399629"/>
              <a:gd name="connsiteY2360" fmla="*/ 6738644 h 8553480"/>
              <a:gd name="connsiteX2361" fmla="*/ 5931222 w 16399629"/>
              <a:gd name="connsiteY2361" fmla="*/ 6741063 h 8553480"/>
              <a:gd name="connsiteX2362" fmla="*/ 5913147 w 16399629"/>
              <a:gd name="connsiteY2362" fmla="*/ 6768028 h 8553480"/>
              <a:gd name="connsiteX2363" fmla="*/ 5887986 w 16399629"/>
              <a:gd name="connsiteY2363" fmla="*/ 6788556 h 8553480"/>
              <a:gd name="connsiteX2364" fmla="*/ 5758085 w 16399629"/>
              <a:gd name="connsiteY2364" fmla="*/ 6917490 h 8553480"/>
              <a:gd name="connsiteX2365" fmla="*/ 5766619 w 16399629"/>
              <a:gd name="connsiteY2365" fmla="*/ 6966434 h 8553480"/>
              <a:gd name="connsiteX2366" fmla="*/ 5811572 w 16399629"/>
              <a:gd name="connsiteY2366" fmla="*/ 6888358 h 8553480"/>
              <a:gd name="connsiteX2367" fmla="*/ 5867041 w 16399629"/>
              <a:gd name="connsiteY2367" fmla="*/ 6855044 h 8553480"/>
              <a:gd name="connsiteX2368" fmla="*/ 5892253 w 16399629"/>
              <a:gd name="connsiteY2368" fmla="*/ 6813027 h 8553480"/>
              <a:gd name="connsiteX2369" fmla="*/ 5921019 w 16399629"/>
              <a:gd name="connsiteY2369" fmla="*/ 6791405 h 8553480"/>
              <a:gd name="connsiteX2370" fmla="*/ 5958786 w 16399629"/>
              <a:gd name="connsiteY2370" fmla="*/ 6749868 h 8553480"/>
              <a:gd name="connsiteX2371" fmla="*/ 5946255 w 16399629"/>
              <a:gd name="connsiteY2371" fmla="*/ 6738644 h 8553480"/>
              <a:gd name="connsiteX2372" fmla="*/ 4596644 w 16399629"/>
              <a:gd name="connsiteY2372" fmla="*/ 6738519 h 8553480"/>
              <a:gd name="connsiteX2373" fmla="*/ 4579619 w 16399629"/>
              <a:gd name="connsiteY2373" fmla="*/ 6745839 h 8553480"/>
              <a:gd name="connsiteX2374" fmla="*/ 4527604 w 16399629"/>
              <a:gd name="connsiteY2374" fmla="*/ 6761641 h 8553480"/>
              <a:gd name="connsiteX2375" fmla="*/ 4534961 w 16399629"/>
              <a:gd name="connsiteY2375" fmla="*/ 6785174 h 8553480"/>
              <a:gd name="connsiteX2376" fmla="*/ 4554212 w 16399629"/>
              <a:gd name="connsiteY2376" fmla="*/ 6783619 h 8553480"/>
              <a:gd name="connsiteX2377" fmla="*/ 4593723 w 16399629"/>
              <a:gd name="connsiteY2377" fmla="*/ 6826731 h 8553480"/>
              <a:gd name="connsiteX2378" fmla="*/ 4583175 w 16399629"/>
              <a:gd name="connsiteY2378" fmla="*/ 6766233 h 8553480"/>
              <a:gd name="connsiteX2379" fmla="*/ 4610984 w 16399629"/>
              <a:gd name="connsiteY2379" fmla="*/ 6757784 h 8553480"/>
              <a:gd name="connsiteX2380" fmla="*/ 4596644 w 16399629"/>
              <a:gd name="connsiteY2380" fmla="*/ 6738519 h 8553480"/>
              <a:gd name="connsiteX2381" fmla="*/ 2860684 w 16399629"/>
              <a:gd name="connsiteY2381" fmla="*/ 6737896 h 8553480"/>
              <a:gd name="connsiteX2382" fmla="*/ 2855088 w 16399629"/>
              <a:gd name="connsiteY2382" fmla="*/ 6757779 h 8553480"/>
              <a:gd name="connsiteX2383" fmla="*/ 2860684 w 16399629"/>
              <a:gd name="connsiteY2383" fmla="*/ 6737896 h 8553480"/>
              <a:gd name="connsiteX2384" fmla="*/ 767760 w 16399629"/>
              <a:gd name="connsiteY2384" fmla="*/ 6735990 h 8553480"/>
              <a:gd name="connsiteX2385" fmla="*/ 765008 w 16399629"/>
              <a:gd name="connsiteY2385" fmla="*/ 6758186 h 8553480"/>
              <a:gd name="connsiteX2386" fmla="*/ 767760 w 16399629"/>
              <a:gd name="connsiteY2386" fmla="*/ 6735990 h 8553480"/>
              <a:gd name="connsiteX2387" fmla="*/ 2874816 w 16399629"/>
              <a:gd name="connsiteY2387" fmla="*/ 6733558 h 8553480"/>
              <a:gd name="connsiteX2388" fmla="*/ 2891617 w 16399629"/>
              <a:gd name="connsiteY2388" fmla="*/ 6737009 h 8553480"/>
              <a:gd name="connsiteX2389" fmla="*/ 2884187 w 16399629"/>
              <a:gd name="connsiteY2389" fmla="*/ 6747819 h 8553480"/>
              <a:gd name="connsiteX2390" fmla="*/ 2874816 w 16399629"/>
              <a:gd name="connsiteY2390" fmla="*/ 6733558 h 8553480"/>
              <a:gd name="connsiteX2391" fmla="*/ 136240 w 16399629"/>
              <a:gd name="connsiteY2391" fmla="*/ 6730888 h 8553480"/>
              <a:gd name="connsiteX2392" fmla="*/ 165805 w 16399629"/>
              <a:gd name="connsiteY2392" fmla="*/ 6750210 h 8553480"/>
              <a:gd name="connsiteX2393" fmla="*/ 222362 w 16399629"/>
              <a:gd name="connsiteY2393" fmla="*/ 6796549 h 8553480"/>
              <a:gd name="connsiteX2394" fmla="*/ 350531 w 16399629"/>
              <a:gd name="connsiteY2394" fmla="*/ 6897439 h 8553480"/>
              <a:gd name="connsiteX2395" fmla="*/ 388124 w 16399629"/>
              <a:gd name="connsiteY2395" fmla="*/ 6963102 h 8553480"/>
              <a:gd name="connsiteX2396" fmla="*/ 342101 w 16399629"/>
              <a:gd name="connsiteY2396" fmla="*/ 6942824 h 8553480"/>
              <a:gd name="connsiteX2397" fmla="*/ 320744 w 16399629"/>
              <a:gd name="connsiteY2397" fmla="*/ 6918356 h 8553480"/>
              <a:gd name="connsiteX2398" fmla="*/ 301757 w 16399629"/>
              <a:gd name="connsiteY2398" fmla="*/ 6889813 h 8553480"/>
              <a:gd name="connsiteX2399" fmla="*/ 302996 w 16399629"/>
              <a:gd name="connsiteY2399" fmla="*/ 6900709 h 8553480"/>
              <a:gd name="connsiteX2400" fmla="*/ 297167 w 16399629"/>
              <a:gd name="connsiteY2400" fmla="*/ 6900521 h 8553480"/>
              <a:gd name="connsiteX2401" fmla="*/ 299620 w 16399629"/>
              <a:gd name="connsiteY2401" fmla="*/ 6895588 h 8553480"/>
              <a:gd name="connsiteX2402" fmla="*/ 301084 w 16399629"/>
              <a:gd name="connsiteY2402" fmla="*/ 6888800 h 8553480"/>
              <a:gd name="connsiteX2403" fmla="*/ 300354 w 16399629"/>
              <a:gd name="connsiteY2403" fmla="*/ 6887703 h 8553480"/>
              <a:gd name="connsiteX2404" fmla="*/ 128118 w 16399629"/>
              <a:gd name="connsiteY2404" fmla="*/ 6740247 h 8553480"/>
              <a:gd name="connsiteX2405" fmla="*/ 136240 w 16399629"/>
              <a:gd name="connsiteY2405" fmla="*/ 6730888 h 8553480"/>
              <a:gd name="connsiteX2406" fmla="*/ 2603541 w 16399629"/>
              <a:gd name="connsiteY2406" fmla="*/ 6730730 h 8553480"/>
              <a:gd name="connsiteX2407" fmla="*/ 2598474 w 16399629"/>
              <a:gd name="connsiteY2407" fmla="*/ 6753656 h 8553480"/>
              <a:gd name="connsiteX2408" fmla="*/ 2603541 w 16399629"/>
              <a:gd name="connsiteY2408" fmla="*/ 6730730 h 8553480"/>
              <a:gd name="connsiteX2409" fmla="*/ 2554665 w 16399629"/>
              <a:gd name="connsiteY2409" fmla="*/ 6724749 h 8553480"/>
              <a:gd name="connsiteX2410" fmla="*/ 2540633 w 16399629"/>
              <a:gd name="connsiteY2410" fmla="*/ 6751037 h 8553480"/>
              <a:gd name="connsiteX2411" fmla="*/ 2554665 w 16399629"/>
              <a:gd name="connsiteY2411" fmla="*/ 6724749 h 8553480"/>
              <a:gd name="connsiteX2412" fmla="*/ 1026446 w 16399629"/>
              <a:gd name="connsiteY2412" fmla="*/ 6723048 h 8553480"/>
              <a:gd name="connsiteX2413" fmla="*/ 1035974 w 16399629"/>
              <a:gd name="connsiteY2413" fmla="*/ 6738071 h 8553480"/>
              <a:gd name="connsiteX2414" fmla="*/ 1014918 w 16399629"/>
              <a:gd name="connsiteY2414" fmla="*/ 6723991 h 8553480"/>
              <a:gd name="connsiteX2415" fmla="*/ 1026446 w 16399629"/>
              <a:gd name="connsiteY2415" fmla="*/ 6723048 h 8553480"/>
              <a:gd name="connsiteX2416" fmla="*/ 2581710 w 16399629"/>
              <a:gd name="connsiteY2416" fmla="*/ 6715266 h 8553480"/>
              <a:gd name="connsiteX2417" fmla="*/ 2585252 w 16399629"/>
              <a:gd name="connsiteY2417" fmla="*/ 6735575 h 8553480"/>
              <a:gd name="connsiteX2418" fmla="*/ 2567573 w 16399629"/>
              <a:gd name="connsiteY2418" fmla="*/ 6740946 h 8553480"/>
              <a:gd name="connsiteX2419" fmla="*/ 2564032 w 16399629"/>
              <a:gd name="connsiteY2419" fmla="*/ 6720637 h 8553480"/>
              <a:gd name="connsiteX2420" fmla="*/ 2581710 w 16399629"/>
              <a:gd name="connsiteY2420" fmla="*/ 6715266 h 8553480"/>
              <a:gd name="connsiteX2421" fmla="*/ 2676422 w 16399629"/>
              <a:gd name="connsiteY2421" fmla="*/ 6709820 h 8553480"/>
              <a:gd name="connsiteX2422" fmla="*/ 2656792 w 16399629"/>
              <a:gd name="connsiteY2422" fmla="*/ 6757478 h 8553480"/>
              <a:gd name="connsiteX2423" fmla="*/ 2644354 w 16399629"/>
              <a:gd name="connsiteY2423" fmla="*/ 6753801 h 8553480"/>
              <a:gd name="connsiteX2424" fmla="*/ 2639409 w 16399629"/>
              <a:gd name="connsiteY2424" fmla="*/ 6725435 h 8553480"/>
              <a:gd name="connsiteX2425" fmla="*/ 2676422 w 16399629"/>
              <a:gd name="connsiteY2425" fmla="*/ 6709820 h 8553480"/>
              <a:gd name="connsiteX2426" fmla="*/ 4914960 w 16399629"/>
              <a:gd name="connsiteY2426" fmla="*/ 6707301 h 8553480"/>
              <a:gd name="connsiteX2427" fmla="*/ 4927104 w 16399629"/>
              <a:gd name="connsiteY2427" fmla="*/ 6724972 h 8553480"/>
              <a:gd name="connsiteX2428" fmla="*/ 4914960 w 16399629"/>
              <a:gd name="connsiteY2428" fmla="*/ 6707301 h 8553480"/>
              <a:gd name="connsiteX2429" fmla="*/ 2719000 w 16399629"/>
              <a:gd name="connsiteY2429" fmla="*/ 6701928 h 8553480"/>
              <a:gd name="connsiteX2430" fmla="*/ 2729877 w 16399629"/>
              <a:gd name="connsiteY2430" fmla="*/ 6703014 h 8553480"/>
              <a:gd name="connsiteX2431" fmla="*/ 2751481 w 16399629"/>
              <a:gd name="connsiteY2431" fmla="*/ 6733954 h 8553480"/>
              <a:gd name="connsiteX2432" fmla="*/ 2793614 w 16399629"/>
              <a:gd name="connsiteY2432" fmla="*/ 6733889 h 8553480"/>
              <a:gd name="connsiteX2433" fmla="*/ 2840421 w 16399629"/>
              <a:gd name="connsiteY2433" fmla="*/ 6745142 h 8553480"/>
              <a:gd name="connsiteX2434" fmla="*/ 2768298 w 16399629"/>
              <a:gd name="connsiteY2434" fmla="*/ 6775013 h 8553480"/>
              <a:gd name="connsiteX2435" fmla="*/ 2693954 w 16399629"/>
              <a:gd name="connsiteY2435" fmla="*/ 6738692 h 8553480"/>
              <a:gd name="connsiteX2436" fmla="*/ 2719000 w 16399629"/>
              <a:gd name="connsiteY2436" fmla="*/ 6701928 h 8553480"/>
              <a:gd name="connsiteX2437" fmla="*/ 4659799 w 16399629"/>
              <a:gd name="connsiteY2437" fmla="*/ 6701079 h 8553480"/>
              <a:gd name="connsiteX2438" fmla="*/ 4647133 w 16399629"/>
              <a:gd name="connsiteY2438" fmla="*/ 6703854 h 8553480"/>
              <a:gd name="connsiteX2439" fmla="*/ 4668713 w 16399629"/>
              <a:gd name="connsiteY2439" fmla="*/ 6718772 h 8553480"/>
              <a:gd name="connsiteX2440" fmla="*/ 4659799 w 16399629"/>
              <a:gd name="connsiteY2440" fmla="*/ 6701079 h 8553480"/>
              <a:gd name="connsiteX2441" fmla="*/ 417185 w 16399629"/>
              <a:gd name="connsiteY2441" fmla="*/ 6700465 h 8553480"/>
              <a:gd name="connsiteX2442" fmla="*/ 414438 w 16399629"/>
              <a:gd name="connsiteY2442" fmla="*/ 6722687 h 8553480"/>
              <a:gd name="connsiteX2443" fmla="*/ 417185 w 16399629"/>
              <a:gd name="connsiteY2443" fmla="*/ 6700465 h 8553480"/>
              <a:gd name="connsiteX2444" fmla="*/ 102895 w 16399629"/>
              <a:gd name="connsiteY2444" fmla="*/ 6699312 h 8553480"/>
              <a:gd name="connsiteX2445" fmla="*/ 126381 w 16399629"/>
              <a:gd name="connsiteY2445" fmla="*/ 6719701 h 8553480"/>
              <a:gd name="connsiteX2446" fmla="*/ 124715 w 16399629"/>
              <a:gd name="connsiteY2446" fmla="*/ 6728625 h 8553480"/>
              <a:gd name="connsiteX2447" fmla="*/ 98423 w 16399629"/>
              <a:gd name="connsiteY2447" fmla="*/ 6707149 h 8553480"/>
              <a:gd name="connsiteX2448" fmla="*/ 102895 w 16399629"/>
              <a:gd name="connsiteY2448" fmla="*/ 6699312 h 8553480"/>
              <a:gd name="connsiteX2449" fmla="*/ 1239022 w 16399629"/>
              <a:gd name="connsiteY2449" fmla="*/ 6695885 h 8553480"/>
              <a:gd name="connsiteX2450" fmla="*/ 1240525 w 16399629"/>
              <a:gd name="connsiteY2450" fmla="*/ 6698326 h 8553480"/>
              <a:gd name="connsiteX2451" fmla="*/ 1239771 w 16399629"/>
              <a:gd name="connsiteY2451" fmla="*/ 6697103 h 8553480"/>
              <a:gd name="connsiteX2452" fmla="*/ 1239022 w 16399629"/>
              <a:gd name="connsiteY2452" fmla="*/ 6695885 h 8553480"/>
              <a:gd name="connsiteX2453" fmla="*/ 3277838 w 16399629"/>
              <a:gd name="connsiteY2453" fmla="*/ 6694857 h 8553480"/>
              <a:gd name="connsiteX2454" fmla="*/ 3286629 w 16399629"/>
              <a:gd name="connsiteY2454" fmla="*/ 6711915 h 8553480"/>
              <a:gd name="connsiteX2455" fmla="*/ 3265467 w 16399629"/>
              <a:gd name="connsiteY2455" fmla="*/ 6697300 h 8553480"/>
              <a:gd name="connsiteX2456" fmla="*/ 3277838 w 16399629"/>
              <a:gd name="connsiteY2456" fmla="*/ 6694857 h 8553480"/>
              <a:gd name="connsiteX2457" fmla="*/ 2453683 w 16399629"/>
              <a:gd name="connsiteY2457" fmla="*/ 6694221 h 8553480"/>
              <a:gd name="connsiteX2458" fmla="*/ 2455437 w 16399629"/>
              <a:gd name="connsiteY2458" fmla="*/ 6709030 h 8553480"/>
              <a:gd name="connsiteX2459" fmla="*/ 2449650 w 16399629"/>
              <a:gd name="connsiteY2459" fmla="*/ 6709083 h 8553480"/>
              <a:gd name="connsiteX2460" fmla="*/ 2453683 w 16399629"/>
              <a:gd name="connsiteY2460" fmla="*/ 6694221 h 8553480"/>
              <a:gd name="connsiteX2461" fmla="*/ 2737673 w 16399629"/>
              <a:gd name="connsiteY2461" fmla="*/ 6690766 h 8553480"/>
              <a:gd name="connsiteX2462" fmla="*/ 2734360 w 16399629"/>
              <a:gd name="connsiteY2462" fmla="*/ 6697753 h 8553480"/>
              <a:gd name="connsiteX2463" fmla="*/ 2729066 w 16399629"/>
              <a:gd name="connsiteY2463" fmla="*/ 6693381 h 8553480"/>
              <a:gd name="connsiteX2464" fmla="*/ 2737673 w 16399629"/>
              <a:gd name="connsiteY2464" fmla="*/ 6690766 h 8553480"/>
              <a:gd name="connsiteX2465" fmla="*/ 2483679 w 16399629"/>
              <a:gd name="connsiteY2465" fmla="*/ 6685063 h 8553480"/>
              <a:gd name="connsiteX2466" fmla="*/ 2495827 w 16399629"/>
              <a:gd name="connsiteY2466" fmla="*/ 6702758 h 8553480"/>
              <a:gd name="connsiteX2467" fmla="*/ 2483679 w 16399629"/>
              <a:gd name="connsiteY2467" fmla="*/ 6685063 h 8553480"/>
              <a:gd name="connsiteX2468" fmla="*/ 5113774 w 16399629"/>
              <a:gd name="connsiteY2468" fmla="*/ 6684977 h 8553480"/>
              <a:gd name="connsiteX2469" fmla="*/ 5085054 w 16399629"/>
              <a:gd name="connsiteY2469" fmla="*/ 6711821 h 8553480"/>
              <a:gd name="connsiteX2470" fmla="*/ 5043020 w 16399629"/>
              <a:gd name="connsiteY2470" fmla="*/ 6728885 h 8553480"/>
              <a:gd name="connsiteX2471" fmla="*/ 5046576 w 16399629"/>
              <a:gd name="connsiteY2471" fmla="*/ 6749278 h 8553480"/>
              <a:gd name="connsiteX2472" fmla="*/ 5090277 w 16399629"/>
              <a:gd name="connsiteY2472" fmla="*/ 6723118 h 8553480"/>
              <a:gd name="connsiteX2473" fmla="*/ 5126180 w 16399629"/>
              <a:gd name="connsiteY2473" fmla="*/ 6686442 h 8553480"/>
              <a:gd name="connsiteX2474" fmla="*/ 5113774 w 16399629"/>
              <a:gd name="connsiteY2474" fmla="*/ 6684977 h 8553480"/>
              <a:gd name="connsiteX2475" fmla="*/ 938592 w 16399629"/>
              <a:gd name="connsiteY2475" fmla="*/ 6684088 h 8553480"/>
              <a:gd name="connsiteX2476" fmla="*/ 957729 w 16399629"/>
              <a:gd name="connsiteY2476" fmla="*/ 6687083 h 8553480"/>
              <a:gd name="connsiteX2477" fmla="*/ 949745 w 16399629"/>
              <a:gd name="connsiteY2477" fmla="*/ 6701347 h 8553480"/>
              <a:gd name="connsiteX2478" fmla="*/ 938592 w 16399629"/>
              <a:gd name="connsiteY2478" fmla="*/ 6684088 h 8553480"/>
              <a:gd name="connsiteX2479" fmla="*/ 4671584 w 16399629"/>
              <a:gd name="connsiteY2479" fmla="*/ 6679247 h 8553480"/>
              <a:gd name="connsiteX2480" fmla="*/ 4687253 w 16399629"/>
              <a:gd name="connsiteY2480" fmla="*/ 6713140 h 8553480"/>
              <a:gd name="connsiteX2481" fmla="*/ 4671584 w 16399629"/>
              <a:gd name="connsiteY2481" fmla="*/ 6679247 h 8553480"/>
              <a:gd name="connsiteX2482" fmla="*/ 4948204 w 16399629"/>
              <a:gd name="connsiteY2482" fmla="*/ 6678234 h 8553480"/>
              <a:gd name="connsiteX2483" fmla="*/ 4958035 w 16399629"/>
              <a:gd name="connsiteY2483" fmla="*/ 6696631 h 8553480"/>
              <a:gd name="connsiteX2484" fmla="*/ 4948204 w 16399629"/>
              <a:gd name="connsiteY2484" fmla="*/ 6678234 h 8553480"/>
              <a:gd name="connsiteX2485" fmla="*/ 3063185 w 16399629"/>
              <a:gd name="connsiteY2485" fmla="*/ 6677450 h 8553480"/>
              <a:gd name="connsiteX2486" fmla="*/ 3072648 w 16399629"/>
              <a:gd name="connsiteY2486" fmla="*/ 6691685 h 8553480"/>
              <a:gd name="connsiteX2487" fmla="*/ 3053553 w 16399629"/>
              <a:gd name="connsiteY2487" fmla="*/ 6688932 h 8553480"/>
              <a:gd name="connsiteX2488" fmla="*/ 3063185 w 16399629"/>
              <a:gd name="connsiteY2488" fmla="*/ 6677450 h 8553480"/>
              <a:gd name="connsiteX2489" fmla="*/ 2384284 w 16399629"/>
              <a:gd name="connsiteY2489" fmla="*/ 6677374 h 8553480"/>
              <a:gd name="connsiteX2490" fmla="*/ 2396434 w 16399629"/>
              <a:gd name="connsiteY2490" fmla="*/ 6695070 h 8553480"/>
              <a:gd name="connsiteX2491" fmla="*/ 2384284 w 16399629"/>
              <a:gd name="connsiteY2491" fmla="*/ 6677374 h 8553480"/>
              <a:gd name="connsiteX2492" fmla="*/ 919586 w 16399629"/>
              <a:gd name="connsiteY2492" fmla="*/ 6670901 h 8553480"/>
              <a:gd name="connsiteX2493" fmla="*/ 929418 w 16399629"/>
              <a:gd name="connsiteY2493" fmla="*/ 6689300 h 8553480"/>
              <a:gd name="connsiteX2494" fmla="*/ 919586 w 16399629"/>
              <a:gd name="connsiteY2494" fmla="*/ 6670901 h 8553480"/>
              <a:gd name="connsiteX2495" fmla="*/ 2754843 w 16399629"/>
              <a:gd name="connsiteY2495" fmla="*/ 6665795 h 8553480"/>
              <a:gd name="connsiteX2496" fmla="*/ 2737634 w 16399629"/>
              <a:gd name="connsiteY2496" fmla="*/ 6688300 h 8553480"/>
              <a:gd name="connsiteX2497" fmla="*/ 2730117 w 16399629"/>
              <a:gd name="connsiteY2497" fmla="*/ 6685592 h 8553480"/>
              <a:gd name="connsiteX2498" fmla="*/ 2754843 w 16399629"/>
              <a:gd name="connsiteY2498" fmla="*/ 6665795 h 8553480"/>
              <a:gd name="connsiteX2499" fmla="*/ 3518629 w 16399629"/>
              <a:gd name="connsiteY2499" fmla="*/ 6662511 h 8553480"/>
              <a:gd name="connsiteX2500" fmla="*/ 3526682 w 16399629"/>
              <a:gd name="connsiteY2500" fmla="*/ 6675934 h 8553480"/>
              <a:gd name="connsiteX2501" fmla="*/ 3506304 w 16399629"/>
              <a:gd name="connsiteY2501" fmla="*/ 6665744 h 8553480"/>
              <a:gd name="connsiteX2502" fmla="*/ 3518629 w 16399629"/>
              <a:gd name="connsiteY2502" fmla="*/ 6662511 h 8553480"/>
              <a:gd name="connsiteX2503" fmla="*/ 4780190 w 16399629"/>
              <a:gd name="connsiteY2503" fmla="*/ 6655280 h 8553480"/>
              <a:gd name="connsiteX2504" fmla="*/ 4748587 w 16399629"/>
              <a:gd name="connsiteY2504" fmla="*/ 6673032 h 8553480"/>
              <a:gd name="connsiteX2505" fmla="*/ 4764723 w 16399629"/>
              <a:gd name="connsiteY2505" fmla="*/ 6728257 h 8553480"/>
              <a:gd name="connsiteX2506" fmla="*/ 4792755 w 16399629"/>
              <a:gd name="connsiteY2506" fmla="*/ 6668207 h 8553480"/>
              <a:gd name="connsiteX2507" fmla="*/ 4780190 w 16399629"/>
              <a:gd name="connsiteY2507" fmla="*/ 6655280 h 8553480"/>
              <a:gd name="connsiteX2508" fmla="*/ 57451 w 16399629"/>
              <a:gd name="connsiteY2508" fmla="*/ 6655076 h 8553480"/>
              <a:gd name="connsiteX2509" fmla="*/ 94417 w 16399629"/>
              <a:gd name="connsiteY2509" fmla="*/ 6687254 h 8553480"/>
              <a:gd name="connsiteX2510" fmla="*/ 86943 w 16399629"/>
              <a:gd name="connsiteY2510" fmla="*/ 6700072 h 8553480"/>
              <a:gd name="connsiteX2511" fmla="*/ 57144 w 16399629"/>
              <a:gd name="connsiteY2511" fmla="*/ 6689895 h 8553480"/>
              <a:gd name="connsiteX2512" fmla="*/ 57451 w 16399629"/>
              <a:gd name="connsiteY2512" fmla="*/ 6655076 h 8553480"/>
              <a:gd name="connsiteX2513" fmla="*/ 2541919 w 16399629"/>
              <a:gd name="connsiteY2513" fmla="*/ 6651633 h 8553480"/>
              <a:gd name="connsiteX2514" fmla="*/ 2536323 w 16399629"/>
              <a:gd name="connsiteY2514" fmla="*/ 6671515 h 8553480"/>
              <a:gd name="connsiteX2515" fmla="*/ 2541919 w 16399629"/>
              <a:gd name="connsiteY2515" fmla="*/ 6651633 h 8553480"/>
              <a:gd name="connsiteX2516" fmla="*/ 666139 w 16399629"/>
              <a:gd name="connsiteY2516" fmla="*/ 6646944 h 8553480"/>
              <a:gd name="connsiteX2517" fmla="*/ 651796 w 16399629"/>
              <a:gd name="connsiteY2517" fmla="*/ 6671444 h 8553480"/>
              <a:gd name="connsiteX2518" fmla="*/ 666139 w 16399629"/>
              <a:gd name="connsiteY2518" fmla="*/ 6646944 h 8553480"/>
              <a:gd name="connsiteX2519" fmla="*/ 4714496 w 16399629"/>
              <a:gd name="connsiteY2519" fmla="*/ 6645455 h 8553480"/>
              <a:gd name="connsiteX2520" fmla="*/ 4686687 w 16399629"/>
              <a:gd name="connsiteY2520" fmla="*/ 6653903 h 8553480"/>
              <a:gd name="connsiteX2521" fmla="*/ 4698437 w 16399629"/>
              <a:gd name="connsiteY2521" fmla="*/ 6683973 h 8553480"/>
              <a:gd name="connsiteX2522" fmla="*/ 4714496 w 16399629"/>
              <a:gd name="connsiteY2522" fmla="*/ 6645455 h 8553480"/>
              <a:gd name="connsiteX2523" fmla="*/ 2171240 w 16399629"/>
              <a:gd name="connsiteY2523" fmla="*/ 6637964 h 8553480"/>
              <a:gd name="connsiteX2524" fmla="*/ 2165643 w 16399629"/>
              <a:gd name="connsiteY2524" fmla="*/ 6657847 h 8553480"/>
              <a:gd name="connsiteX2525" fmla="*/ 2171240 w 16399629"/>
              <a:gd name="connsiteY2525" fmla="*/ 6637964 h 8553480"/>
              <a:gd name="connsiteX2526" fmla="*/ 4335029 w 16399629"/>
              <a:gd name="connsiteY2526" fmla="*/ 6637623 h 8553480"/>
              <a:gd name="connsiteX2527" fmla="*/ 4322165 w 16399629"/>
              <a:gd name="connsiteY2527" fmla="*/ 6640815 h 8553480"/>
              <a:gd name="connsiteX2528" fmla="*/ 4344141 w 16399629"/>
              <a:gd name="connsiteY2528" fmla="*/ 6654896 h 8553480"/>
              <a:gd name="connsiteX2529" fmla="*/ 4335029 w 16399629"/>
              <a:gd name="connsiteY2529" fmla="*/ 6637623 h 8553480"/>
              <a:gd name="connsiteX2530" fmla="*/ 2520093 w 16399629"/>
              <a:gd name="connsiteY2530" fmla="*/ 6636191 h 8553480"/>
              <a:gd name="connsiteX2531" fmla="*/ 2506690 w 16399629"/>
              <a:gd name="connsiteY2531" fmla="*/ 6667396 h 8553480"/>
              <a:gd name="connsiteX2532" fmla="*/ 2481043 w 16399629"/>
              <a:gd name="connsiteY2532" fmla="*/ 6669761 h 8553480"/>
              <a:gd name="connsiteX2533" fmla="*/ 2520093 w 16399629"/>
              <a:gd name="connsiteY2533" fmla="*/ 6636191 h 8553480"/>
              <a:gd name="connsiteX2534" fmla="*/ 2438336 w 16399629"/>
              <a:gd name="connsiteY2534" fmla="*/ 6631051 h 8553480"/>
              <a:gd name="connsiteX2535" fmla="*/ 2458639 w 16399629"/>
              <a:gd name="connsiteY2535" fmla="*/ 6654070 h 8553480"/>
              <a:gd name="connsiteX2536" fmla="*/ 2418485 w 16399629"/>
              <a:gd name="connsiteY2536" fmla="*/ 6653748 h 8553480"/>
              <a:gd name="connsiteX2537" fmla="*/ 2438336 w 16399629"/>
              <a:gd name="connsiteY2537" fmla="*/ 6631051 h 8553480"/>
              <a:gd name="connsiteX2538" fmla="*/ 2140855 w 16399629"/>
              <a:gd name="connsiteY2538" fmla="*/ 6628295 h 8553480"/>
              <a:gd name="connsiteX2539" fmla="*/ 2134683 w 16399629"/>
              <a:gd name="connsiteY2539" fmla="*/ 6653493 h 8553480"/>
              <a:gd name="connsiteX2540" fmla="*/ 2117606 w 16399629"/>
              <a:gd name="connsiteY2540" fmla="*/ 6656560 h 8553480"/>
              <a:gd name="connsiteX2541" fmla="*/ 2140855 w 16399629"/>
              <a:gd name="connsiteY2541" fmla="*/ 6628295 h 8553480"/>
              <a:gd name="connsiteX2542" fmla="*/ 2349964 w 16399629"/>
              <a:gd name="connsiteY2542" fmla="*/ 6626066 h 8553480"/>
              <a:gd name="connsiteX2543" fmla="*/ 2368299 w 16399629"/>
              <a:gd name="connsiteY2543" fmla="*/ 6632364 h 8553480"/>
              <a:gd name="connsiteX2544" fmla="*/ 2417020 w 16399629"/>
              <a:gd name="connsiteY2544" fmla="*/ 6634827 h 8553480"/>
              <a:gd name="connsiteX2545" fmla="*/ 2416105 w 16399629"/>
              <a:gd name="connsiteY2545" fmla="*/ 6648051 h 8553480"/>
              <a:gd name="connsiteX2546" fmla="*/ 2334463 w 16399629"/>
              <a:gd name="connsiteY2546" fmla="*/ 6638328 h 8553480"/>
              <a:gd name="connsiteX2547" fmla="*/ 2349964 w 16399629"/>
              <a:gd name="connsiteY2547" fmla="*/ 6626066 h 8553480"/>
              <a:gd name="connsiteX2548" fmla="*/ 607354 w 16399629"/>
              <a:gd name="connsiteY2548" fmla="*/ 6624873 h 8553480"/>
              <a:gd name="connsiteX2549" fmla="*/ 616937 w 16399629"/>
              <a:gd name="connsiteY2549" fmla="*/ 6639069 h 8553480"/>
              <a:gd name="connsiteX2550" fmla="*/ 597856 w 16399629"/>
              <a:gd name="connsiteY2550" fmla="*/ 6636311 h 8553480"/>
              <a:gd name="connsiteX2551" fmla="*/ 607354 w 16399629"/>
              <a:gd name="connsiteY2551" fmla="*/ 6624873 h 8553480"/>
              <a:gd name="connsiteX2552" fmla="*/ 16310 w 16399629"/>
              <a:gd name="connsiteY2552" fmla="*/ 6623345 h 8553480"/>
              <a:gd name="connsiteX2553" fmla="*/ 19523 w 16399629"/>
              <a:gd name="connsiteY2553" fmla="*/ 6659564 h 8553480"/>
              <a:gd name="connsiteX2554" fmla="*/ 0 w 16399629"/>
              <a:gd name="connsiteY2554" fmla="*/ 6636566 h 8553480"/>
              <a:gd name="connsiteX2555" fmla="*/ 16310 w 16399629"/>
              <a:gd name="connsiteY2555" fmla="*/ 6623345 h 8553480"/>
              <a:gd name="connsiteX2556" fmla="*/ 2290679 w 16399629"/>
              <a:gd name="connsiteY2556" fmla="*/ 6620576 h 8553480"/>
              <a:gd name="connsiteX2557" fmla="*/ 2302827 w 16399629"/>
              <a:gd name="connsiteY2557" fmla="*/ 6638269 h 8553480"/>
              <a:gd name="connsiteX2558" fmla="*/ 2290679 w 16399629"/>
              <a:gd name="connsiteY2558" fmla="*/ 6620576 h 8553480"/>
              <a:gd name="connsiteX2559" fmla="*/ 1978728 w 16399629"/>
              <a:gd name="connsiteY2559" fmla="*/ 6617431 h 8553480"/>
              <a:gd name="connsiteX2560" fmla="*/ 1979892 w 16399629"/>
              <a:gd name="connsiteY2560" fmla="*/ 6627047 h 8553480"/>
              <a:gd name="connsiteX2561" fmla="*/ 1976155 w 16399629"/>
              <a:gd name="connsiteY2561" fmla="*/ 6626188 h 8553480"/>
              <a:gd name="connsiteX2562" fmla="*/ 1978728 w 16399629"/>
              <a:gd name="connsiteY2562" fmla="*/ 6617431 h 8553480"/>
              <a:gd name="connsiteX2563" fmla="*/ 1241506 w 16399629"/>
              <a:gd name="connsiteY2563" fmla="*/ 6615730 h 8553480"/>
              <a:gd name="connsiteX2564" fmla="*/ 1253620 w 16399629"/>
              <a:gd name="connsiteY2564" fmla="*/ 6629230 h 8553480"/>
              <a:gd name="connsiteX2565" fmla="*/ 1241506 w 16399629"/>
              <a:gd name="connsiteY2565" fmla="*/ 6615730 h 8553480"/>
              <a:gd name="connsiteX2566" fmla="*/ 2308862 w 16399629"/>
              <a:gd name="connsiteY2566" fmla="*/ 6615052 h 8553480"/>
              <a:gd name="connsiteX2567" fmla="*/ 2328664 w 16399629"/>
              <a:gd name="connsiteY2567" fmla="*/ 6621866 h 8553480"/>
              <a:gd name="connsiteX2568" fmla="*/ 2324189 w 16399629"/>
              <a:gd name="connsiteY2568" fmla="*/ 6631779 h 8553480"/>
              <a:gd name="connsiteX2569" fmla="*/ 2308862 w 16399629"/>
              <a:gd name="connsiteY2569" fmla="*/ 6615052 h 8553480"/>
              <a:gd name="connsiteX2570" fmla="*/ 4074379 w 16399629"/>
              <a:gd name="connsiteY2570" fmla="*/ 6613022 h 8553480"/>
              <a:gd name="connsiteX2571" fmla="*/ 4040389 w 16399629"/>
              <a:gd name="connsiteY2571" fmla="*/ 6623348 h 8553480"/>
              <a:gd name="connsiteX2572" fmla="*/ 3975303 w 16399629"/>
              <a:gd name="connsiteY2572" fmla="*/ 6638827 h 8553480"/>
              <a:gd name="connsiteX2573" fmla="*/ 3886430 w 16399629"/>
              <a:gd name="connsiteY2573" fmla="*/ 6704479 h 8553480"/>
              <a:gd name="connsiteX2574" fmla="*/ 4087671 w 16399629"/>
              <a:gd name="connsiteY2574" fmla="*/ 6651931 h 8553480"/>
              <a:gd name="connsiteX2575" fmla="*/ 4074379 w 16399629"/>
              <a:gd name="connsiteY2575" fmla="*/ 6613022 h 8553480"/>
              <a:gd name="connsiteX2576" fmla="*/ 580361 w 16399629"/>
              <a:gd name="connsiteY2576" fmla="*/ 6612923 h 8553480"/>
              <a:gd name="connsiteX2577" fmla="*/ 593964 w 16399629"/>
              <a:gd name="connsiteY2577" fmla="*/ 6617050 h 8553480"/>
              <a:gd name="connsiteX2578" fmla="*/ 593094 w 16399629"/>
              <a:gd name="connsiteY2578" fmla="*/ 6630530 h 8553480"/>
              <a:gd name="connsiteX2579" fmla="*/ 569491 w 16399629"/>
              <a:gd name="connsiteY2579" fmla="*/ 6624484 h 8553480"/>
              <a:gd name="connsiteX2580" fmla="*/ 580361 w 16399629"/>
              <a:gd name="connsiteY2580" fmla="*/ 6612923 h 8553480"/>
              <a:gd name="connsiteX2581" fmla="*/ 2803994 w 16399629"/>
              <a:gd name="connsiteY2581" fmla="*/ 6608897 h 8553480"/>
              <a:gd name="connsiteX2582" fmla="*/ 2816817 w 16399629"/>
              <a:gd name="connsiteY2582" fmla="*/ 6626620 h 8553480"/>
              <a:gd name="connsiteX2583" fmla="*/ 2803994 w 16399629"/>
              <a:gd name="connsiteY2583" fmla="*/ 6608897 h 8553480"/>
              <a:gd name="connsiteX2584" fmla="*/ 4766046 w 16399629"/>
              <a:gd name="connsiteY2584" fmla="*/ 6608322 h 8553480"/>
              <a:gd name="connsiteX2585" fmla="*/ 4725900 w 16399629"/>
              <a:gd name="connsiteY2585" fmla="*/ 6654873 h 8553480"/>
              <a:gd name="connsiteX2586" fmla="*/ 4766046 w 16399629"/>
              <a:gd name="connsiteY2586" fmla="*/ 6608322 h 8553480"/>
              <a:gd name="connsiteX2587" fmla="*/ 2612904 w 16399629"/>
              <a:gd name="connsiteY2587" fmla="*/ 6607372 h 8553480"/>
              <a:gd name="connsiteX2588" fmla="*/ 2575738 w 16399629"/>
              <a:gd name="connsiteY2588" fmla="*/ 6618663 h 8553480"/>
              <a:gd name="connsiteX2589" fmla="*/ 2600725 w 16399629"/>
              <a:gd name="connsiteY2589" fmla="*/ 6649749 h 8553480"/>
              <a:gd name="connsiteX2590" fmla="*/ 2612904 w 16399629"/>
              <a:gd name="connsiteY2590" fmla="*/ 6607372 h 8553480"/>
              <a:gd name="connsiteX2591" fmla="*/ 3715276 w 16399629"/>
              <a:gd name="connsiteY2591" fmla="*/ 6599413 h 8553480"/>
              <a:gd name="connsiteX2592" fmla="*/ 3716233 w 16399629"/>
              <a:gd name="connsiteY2592" fmla="*/ 6602290 h 8553480"/>
              <a:gd name="connsiteX2593" fmla="*/ 3713392 w 16399629"/>
              <a:gd name="connsiteY2593" fmla="*/ 6601039 h 8553480"/>
              <a:gd name="connsiteX2594" fmla="*/ 3064600 w 16399629"/>
              <a:gd name="connsiteY2594" fmla="*/ 6590660 h 8553480"/>
              <a:gd name="connsiteX2595" fmla="*/ 3059534 w 16399629"/>
              <a:gd name="connsiteY2595" fmla="*/ 6613585 h 8553480"/>
              <a:gd name="connsiteX2596" fmla="*/ 3064600 w 16399629"/>
              <a:gd name="connsiteY2596" fmla="*/ 6590660 h 8553480"/>
              <a:gd name="connsiteX2597" fmla="*/ 3685383 w 16399629"/>
              <a:gd name="connsiteY2597" fmla="*/ 6590189 h 8553480"/>
              <a:gd name="connsiteX2598" fmla="*/ 3688939 w 16399629"/>
              <a:gd name="connsiteY2598" fmla="*/ 6610582 h 8553480"/>
              <a:gd name="connsiteX2599" fmla="*/ 3685383 w 16399629"/>
              <a:gd name="connsiteY2599" fmla="*/ 6590189 h 8553480"/>
              <a:gd name="connsiteX2600" fmla="*/ 1875681 w 16399629"/>
              <a:gd name="connsiteY2600" fmla="*/ 6585641 h 8553480"/>
              <a:gd name="connsiteX2601" fmla="*/ 1885514 w 16399629"/>
              <a:gd name="connsiteY2601" fmla="*/ 6604042 h 8553480"/>
              <a:gd name="connsiteX2602" fmla="*/ 1875681 w 16399629"/>
              <a:gd name="connsiteY2602" fmla="*/ 6585641 h 8553480"/>
              <a:gd name="connsiteX2603" fmla="*/ 4306030 w 16399629"/>
              <a:gd name="connsiteY2603" fmla="*/ 6585593 h 8553480"/>
              <a:gd name="connsiteX2604" fmla="*/ 4315765 w 16399629"/>
              <a:gd name="connsiteY2604" fmla="*/ 6604108 h 8553480"/>
              <a:gd name="connsiteX2605" fmla="*/ 4306030 w 16399629"/>
              <a:gd name="connsiteY2605" fmla="*/ 6585593 h 8553480"/>
              <a:gd name="connsiteX2606" fmla="*/ 2688145 w 16399629"/>
              <a:gd name="connsiteY2606" fmla="*/ 6585014 h 8553480"/>
              <a:gd name="connsiteX2607" fmla="*/ 2689025 w 16399629"/>
              <a:gd name="connsiteY2607" fmla="*/ 6594809 h 8553480"/>
              <a:gd name="connsiteX2608" fmla="*/ 2683287 w 16399629"/>
              <a:gd name="connsiteY2608" fmla="*/ 6595139 h 8553480"/>
              <a:gd name="connsiteX2609" fmla="*/ 2688145 w 16399629"/>
              <a:gd name="connsiteY2609" fmla="*/ 6585014 h 8553480"/>
              <a:gd name="connsiteX2610" fmla="*/ 3083302 w 16399629"/>
              <a:gd name="connsiteY2610" fmla="*/ 6585002 h 8553480"/>
              <a:gd name="connsiteX2611" fmla="*/ 3123577 w 16399629"/>
              <a:gd name="connsiteY2611" fmla="*/ 6586025 h 8553480"/>
              <a:gd name="connsiteX2612" fmla="*/ 3108335 w 16399629"/>
              <a:gd name="connsiteY2612" fmla="*/ 6606402 h 8553480"/>
              <a:gd name="connsiteX2613" fmla="*/ 3086961 w 16399629"/>
              <a:gd name="connsiteY2613" fmla="*/ 6605989 h 8553480"/>
              <a:gd name="connsiteX2614" fmla="*/ 3083302 w 16399629"/>
              <a:gd name="connsiteY2614" fmla="*/ 6585002 h 8553480"/>
              <a:gd name="connsiteX2615" fmla="*/ 3780619 w 16399629"/>
              <a:gd name="connsiteY2615" fmla="*/ 6582407 h 8553480"/>
              <a:gd name="connsiteX2616" fmla="*/ 3765653 w 16399629"/>
              <a:gd name="connsiteY2616" fmla="*/ 6603335 h 8553480"/>
              <a:gd name="connsiteX2617" fmla="*/ 3780619 w 16399629"/>
              <a:gd name="connsiteY2617" fmla="*/ 6582407 h 8553480"/>
              <a:gd name="connsiteX2618" fmla="*/ 1151550 w 16399629"/>
              <a:gd name="connsiteY2618" fmla="*/ 6580427 h 8553480"/>
              <a:gd name="connsiteX2619" fmla="*/ 1136391 w 16399629"/>
              <a:gd name="connsiteY2619" fmla="*/ 6588253 h 8553480"/>
              <a:gd name="connsiteX2620" fmla="*/ 1192232 w 16399629"/>
              <a:gd name="connsiteY2620" fmla="*/ 6609943 h 8553480"/>
              <a:gd name="connsiteX2621" fmla="*/ 1227596 w 16399629"/>
              <a:gd name="connsiteY2621" fmla="*/ 6629262 h 8553480"/>
              <a:gd name="connsiteX2622" fmla="*/ 1226565 w 16399629"/>
              <a:gd name="connsiteY2622" fmla="*/ 6614409 h 8553480"/>
              <a:gd name="connsiteX2623" fmla="*/ 1224072 w 16399629"/>
              <a:gd name="connsiteY2623" fmla="*/ 6611363 h 8553480"/>
              <a:gd name="connsiteX2624" fmla="*/ 1225120 w 16399629"/>
              <a:gd name="connsiteY2624" fmla="*/ 6620568 h 8553480"/>
              <a:gd name="connsiteX2625" fmla="*/ 1219331 w 16399629"/>
              <a:gd name="connsiteY2625" fmla="*/ 6620367 h 8553480"/>
              <a:gd name="connsiteX2626" fmla="*/ 1221547 w 16399629"/>
              <a:gd name="connsiteY2626" fmla="*/ 6615506 h 8553480"/>
              <a:gd name="connsiteX2627" fmla="*/ 1222874 w 16399629"/>
              <a:gd name="connsiteY2627" fmla="*/ 6609899 h 8553480"/>
              <a:gd name="connsiteX2628" fmla="*/ 1218209 w 16399629"/>
              <a:gd name="connsiteY2628" fmla="*/ 6604198 h 8553480"/>
              <a:gd name="connsiteX2629" fmla="*/ 1199369 w 16399629"/>
              <a:gd name="connsiteY2629" fmla="*/ 6594888 h 8553480"/>
              <a:gd name="connsiteX2630" fmla="*/ 1151550 w 16399629"/>
              <a:gd name="connsiteY2630" fmla="*/ 6580427 h 8553480"/>
              <a:gd name="connsiteX2631" fmla="*/ 3147937 w 16399629"/>
              <a:gd name="connsiteY2631" fmla="*/ 6580099 h 8553480"/>
              <a:gd name="connsiteX2632" fmla="*/ 3171733 w 16399629"/>
              <a:gd name="connsiteY2632" fmla="*/ 6601598 h 8553480"/>
              <a:gd name="connsiteX2633" fmla="*/ 3127623 w 16399629"/>
              <a:gd name="connsiteY2633" fmla="*/ 6606159 h 8553480"/>
              <a:gd name="connsiteX2634" fmla="*/ 3147937 w 16399629"/>
              <a:gd name="connsiteY2634" fmla="*/ 6580099 h 8553480"/>
              <a:gd name="connsiteX2635" fmla="*/ 3387189 w 16399629"/>
              <a:gd name="connsiteY2635" fmla="*/ 6575742 h 8553480"/>
              <a:gd name="connsiteX2636" fmla="*/ 3370251 w 16399629"/>
              <a:gd name="connsiteY2636" fmla="*/ 6583572 h 8553480"/>
              <a:gd name="connsiteX2637" fmla="*/ 3383969 w 16399629"/>
              <a:gd name="connsiteY2637" fmla="*/ 6599268 h 8553480"/>
              <a:gd name="connsiteX2638" fmla="*/ 3400906 w 16399629"/>
              <a:gd name="connsiteY2638" fmla="*/ 6591439 h 8553480"/>
              <a:gd name="connsiteX2639" fmla="*/ 3387189 w 16399629"/>
              <a:gd name="connsiteY2639" fmla="*/ 6575742 h 8553480"/>
              <a:gd name="connsiteX2640" fmla="*/ 8751218 w 16399629"/>
              <a:gd name="connsiteY2640" fmla="*/ 6575626 h 8553480"/>
              <a:gd name="connsiteX2641" fmla="*/ 8745203 w 16399629"/>
              <a:gd name="connsiteY2641" fmla="*/ 6601125 h 8553480"/>
              <a:gd name="connsiteX2642" fmla="*/ 8751218 w 16399629"/>
              <a:gd name="connsiteY2642" fmla="*/ 6575626 h 8553480"/>
              <a:gd name="connsiteX2643" fmla="*/ 4343222 w 16399629"/>
              <a:gd name="connsiteY2643" fmla="*/ 6575367 h 8553480"/>
              <a:gd name="connsiteX2644" fmla="*/ 4330749 w 16399629"/>
              <a:gd name="connsiteY2644" fmla="*/ 6578083 h 8553480"/>
              <a:gd name="connsiteX2645" fmla="*/ 4352330 w 16399629"/>
              <a:gd name="connsiteY2645" fmla="*/ 6593000 h 8553480"/>
              <a:gd name="connsiteX2646" fmla="*/ 4343222 w 16399629"/>
              <a:gd name="connsiteY2646" fmla="*/ 6575367 h 8553480"/>
              <a:gd name="connsiteX2647" fmla="*/ 512278 w 16399629"/>
              <a:gd name="connsiteY2647" fmla="*/ 6573740 h 8553480"/>
              <a:gd name="connsiteX2648" fmla="*/ 507207 w 16399629"/>
              <a:gd name="connsiteY2648" fmla="*/ 6596640 h 8553480"/>
              <a:gd name="connsiteX2649" fmla="*/ 512278 w 16399629"/>
              <a:gd name="connsiteY2649" fmla="*/ 6573740 h 8553480"/>
              <a:gd name="connsiteX2650" fmla="*/ 2664570 w 16399629"/>
              <a:gd name="connsiteY2650" fmla="*/ 6570152 h 8553480"/>
              <a:gd name="connsiteX2651" fmla="*/ 2681419 w 16399629"/>
              <a:gd name="connsiteY2651" fmla="*/ 6573871 h 8553480"/>
              <a:gd name="connsiteX2652" fmla="*/ 2680414 w 16399629"/>
              <a:gd name="connsiteY2652" fmla="*/ 6586697 h 8553480"/>
              <a:gd name="connsiteX2653" fmla="*/ 2664570 w 16399629"/>
              <a:gd name="connsiteY2653" fmla="*/ 6570152 h 8553480"/>
              <a:gd name="connsiteX2654" fmla="*/ 3282738 w 16399629"/>
              <a:gd name="connsiteY2654" fmla="*/ 6567635 h 8553480"/>
              <a:gd name="connsiteX2655" fmla="*/ 3334197 w 16399629"/>
              <a:gd name="connsiteY2655" fmla="*/ 6586969 h 8553480"/>
              <a:gd name="connsiteX2656" fmla="*/ 3193995 w 16399629"/>
              <a:gd name="connsiteY2656" fmla="*/ 6616452 h 8553480"/>
              <a:gd name="connsiteX2657" fmla="*/ 3235834 w 16399629"/>
              <a:gd name="connsiteY2657" fmla="*/ 6577513 h 8553480"/>
              <a:gd name="connsiteX2658" fmla="*/ 3282738 w 16399629"/>
              <a:gd name="connsiteY2658" fmla="*/ 6567635 h 8553480"/>
              <a:gd name="connsiteX2659" fmla="*/ 692385 w 16399629"/>
              <a:gd name="connsiteY2659" fmla="*/ 6562763 h 8553480"/>
              <a:gd name="connsiteX2660" fmla="*/ 703785 w 16399629"/>
              <a:gd name="connsiteY2660" fmla="*/ 6574803 h 8553480"/>
              <a:gd name="connsiteX2661" fmla="*/ 684704 w 16399629"/>
              <a:gd name="connsiteY2661" fmla="*/ 6572046 h 8553480"/>
              <a:gd name="connsiteX2662" fmla="*/ 692385 w 16399629"/>
              <a:gd name="connsiteY2662" fmla="*/ 6562763 h 8553480"/>
              <a:gd name="connsiteX2663" fmla="*/ 3031484 w 16399629"/>
              <a:gd name="connsiteY2663" fmla="*/ 6561404 h 8553480"/>
              <a:gd name="connsiteX2664" fmla="*/ 3021966 w 16399629"/>
              <a:gd name="connsiteY2664" fmla="*/ 6637074 h 8553480"/>
              <a:gd name="connsiteX2665" fmla="*/ 2973178 w 16399629"/>
              <a:gd name="connsiteY2665" fmla="*/ 6651896 h 8553480"/>
              <a:gd name="connsiteX2666" fmla="*/ 3011570 w 16399629"/>
              <a:gd name="connsiteY2666" fmla="*/ 6670497 h 8553480"/>
              <a:gd name="connsiteX2667" fmla="*/ 3017235 w 16399629"/>
              <a:gd name="connsiteY2667" fmla="*/ 6647158 h 8553480"/>
              <a:gd name="connsiteX2668" fmla="*/ 3032424 w 16399629"/>
              <a:gd name="connsiteY2668" fmla="*/ 6659838 h 8553480"/>
              <a:gd name="connsiteX2669" fmla="*/ 3038426 w 16399629"/>
              <a:gd name="connsiteY2669" fmla="*/ 6619824 h 8553480"/>
              <a:gd name="connsiteX2670" fmla="*/ 3039799 w 16399629"/>
              <a:gd name="connsiteY2670" fmla="*/ 6683538 h 8553480"/>
              <a:gd name="connsiteX2671" fmla="*/ 2997595 w 16399629"/>
              <a:gd name="connsiteY2671" fmla="*/ 6683390 h 8553480"/>
              <a:gd name="connsiteX2672" fmla="*/ 2865844 w 16399629"/>
              <a:gd name="connsiteY2672" fmla="*/ 6684503 h 8553480"/>
              <a:gd name="connsiteX2673" fmla="*/ 2949081 w 16399629"/>
              <a:gd name="connsiteY2673" fmla="*/ 6625349 h 8553480"/>
              <a:gd name="connsiteX2674" fmla="*/ 2814017 w 16399629"/>
              <a:gd name="connsiteY2674" fmla="*/ 6666382 h 8553480"/>
              <a:gd name="connsiteX2675" fmla="*/ 2842246 w 16399629"/>
              <a:gd name="connsiteY2675" fmla="*/ 6679423 h 8553480"/>
              <a:gd name="connsiteX2676" fmla="*/ 2797677 w 16399629"/>
              <a:gd name="connsiteY2676" fmla="*/ 6684317 h 8553480"/>
              <a:gd name="connsiteX2677" fmla="*/ 2758287 w 16399629"/>
              <a:gd name="connsiteY2677" fmla="*/ 6622783 h 8553480"/>
              <a:gd name="connsiteX2678" fmla="*/ 2774830 w 16399629"/>
              <a:gd name="connsiteY2678" fmla="*/ 6609110 h 8553480"/>
              <a:gd name="connsiteX2679" fmla="*/ 2757073 w 16399629"/>
              <a:gd name="connsiteY2679" fmla="*/ 6597210 h 8553480"/>
              <a:gd name="connsiteX2680" fmla="*/ 2712067 w 16399629"/>
              <a:gd name="connsiteY2680" fmla="*/ 6636824 h 8553480"/>
              <a:gd name="connsiteX2681" fmla="*/ 2714152 w 16399629"/>
              <a:gd name="connsiteY2681" fmla="*/ 6592957 h 8553480"/>
              <a:gd name="connsiteX2682" fmla="*/ 2735722 w 16399629"/>
              <a:gd name="connsiteY2682" fmla="*/ 6586404 h 8553480"/>
              <a:gd name="connsiteX2683" fmla="*/ 2779064 w 16399629"/>
              <a:gd name="connsiteY2683" fmla="*/ 6577561 h 8553480"/>
              <a:gd name="connsiteX2684" fmla="*/ 2862041 w 16399629"/>
              <a:gd name="connsiteY2684" fmla="*/ 6569644 h 8553480"/>
              <a:gd name="connsiteX2685" fmla="*/ 3031484 w 16399629"/>
              <a:gd name="connsiteY2685" fmla="*/ 6561404 h 8553480"/>
              <a:gd name="connsiteX2686" fmla="*/ 3550818 w 16399629"/>
              <a:gd name="connsiteY2686" fmla="*/ 6560867 h 8553480"/>
              <a:gd name="connsiteX2687" fmla="*/ 3550119 w 16399629"/>
              <a:gd name="connsiteY2687" fmla="*/ 6568729 h 8553480"/>
              <a:gd name="connsiteX2688" fmla="*/ 3545526 w 16399629"/>
              <a:gd name="connsiteY2688" fmla="*/ 6561381 h 8553480"/>
              <a:gd name="connsiteX2689" fmla="*/ 3550818 w 16399629"/>
              <a:gd name="connsiteY2689" fmla="*/ 6560867 h 8553480"/>
              <a:gd name="connsiteX2690" fmla="*/ 2307573 w 16399629"/>
              <a:gd name="connsiteY2690" fmla="*/ 6555752 h 8553480"/>
              <a:gd name="connsiteX2691" fmla="*/ 2301354 w 16399629"/>
              <a:gd name="connsiteY2691" fmla="*/ 6580689 h 8553480"/>
              <a:gd name="connsiteX2692" fmla="*/ 2284258 w 16399629"/>
              <a:gd name="connsiteY2692" fmla="*/ 6583641 h 8553480"/>
              <a:gd name="connsiteX2693" fmla="*/ 2307573 w 16399629"/>
              <a:gd name="connsiteY2693" fmla="*/ 6555752 h 8553480"/>
              <a:gd name="connsiteX2694" fmla="*/ 2317950 w 16399629"/>
              <a:gd name="connsiteY2694" fmla="*/ 6552311 h 8553480"/>
              <a:gd name="connsiteX2695" fmla="*/ 2647593 w 16399629"/>
              <a:gd name="connsiteY2695" fmla="*/ 6563174 h 8553480"/>
              <a:gd name="connsiteX2696" fmla="*/ 2650740 w 16399629"/>
              <a:gd name="connsiteY2696" fmla="*/ 6656041 h 8553480"/>
              <a:gd name="connsiteX2697" fmla="*/ 2667649 w 16399629"/>
              <a:gd name="connsiteY2697" fmla="*/ 6659498 h 8553480"/>
              <a:gd name="connsiteX2698" fmla="*/ 2657064 w 16399629"/>
              <a:gd name="connsiteY2698" fmla="*/ 6678289 h 8553480"/>
              <a:gd name="connsiteX2699" fmla="*/ 2638100 w 16399629"/>
              <a:gd name="connsiteY2699" fmla="*/ 6677069 h 8553480"/>
              <a:gd name="connsiteX2700" fmla="*/ 2576925 w 16399629"/>
              <a:gd name="connsiteY2700" fmla="*/ 6678466 h 8553480"/>
              <a:gd name="connsiteX2701" fmla="*/ 2537324 w 16399629"/>
              <a:gd name="connsiteY2701" fmla="*/ 6600971 h 8553480"/>
              <a:gd name="connsiteX2702" fmla="*/ 2446139 w 16399629"/>
              <a:gd name="connsiteY2702" fmla="*/ 6598592 h 8553480"/>
              <a:gd name="connsiteX2703" fmla="*/ 2360633 w 16399629"/>
              <a:gd name="connsiteY2703" fmla="*/ 6594490 h 8553480"/>
              <a:gd name="connsiteX2704" fmla="*/ 2331852 w 16399629"/>
              <a:gd name="connsiteY2704" fmla="*/ 6594640 h 8553480"/>
              <a:gd name="connsiteX2705" fmla="*/ 2317950 w 16399629"/>
              <a:gd name="connsiteY2705" fmla="*/ 6552311 h 8553480"/>
              <a:gd name="connsiteX2706" fmla="*/ 3600004 w 16399629"/>
              <a:gd name="connsiteY2706" fmla="*/ 6548522 h 8553480"/>
              <a:gd name="connsiteX2707" fmla="*/ 3605042 w 16399629"/>
              <a:gd name="connsiteY2707" fmla="*/ 6549264 h 8553480"/>
              <a:gd name="connsiteX2708" fmla="*/ 3603679 w 16399629"/>
              <a:gd name="connsiteY2708" fmla="*/ 6558770 h 8553480"/>
              <a:gd name="connsiteX2709" fmla="*/ 3600004 w 16399629"/>
              <a:gd name="connsiteY2709" fmla="*/ 6548522 h 8553480"/>
              <a:gd name="connsiteX2710" fmla="*/ 661266 w 16399629"/>
              <a:gd name="connsiteY2710" fmla="*/ 6547438 h 8553480"/>
              <a:gd name="connsiteX2711" fmla="*/ 680449 w 16399629"/>
              <a:gd name="connsiteY2711" fmla="*/ 6550701 h 8553480"/>
              <a:gd name="connsiteX2712" fmla="*/ 676062 w 16399629"/>
              <a:gd name="connsiteY2712" fmla="*/ 6561126 h 8553480"/>
              <a:gd name="connsiteX2713" fmla="*/ 661266 w 16399629"/>
              <a:gd name="connsiteY2713" fmla="*/ 6547438 h 8553480"/>
              <a:gd name="connsiteX2714" fmla="*/ 3474080 w 16399629"/>
              <a:gd name="connsiteY2714" fmla="*/ 6538825 h 8553480"/>
              <a:gd name="connsiteX2715" fmla="*/ 3472917 w 16399629"/>
              <a:gd name="connsiteY2715" fmla="*/ 6551141 h 8553480"/>
              <a:gd name="connsiteX2716" fmla="*/ 3469869 w 16399629"/>
              <a:gd name="connsiteY2716" fmla="*/ 6544954 h 8553480"/>
              <a:gd name="connsiteX2717" fmla="*/ 3471572 w 16399629"/>
              <a:gd name="connsiteY2717" fmla="*/ 6553316 h 8553480"/>
              <a:gd name="connsiteX2718" fmla="*/ 3465476 w 16399629"/>
              <a:gd name="connsiteY2718" fmla="*/ 6555169 h 8553480"/>
              <a:gd name="connsiteX2719" fmla="*/ 3468536 w 16399629"/>
              <a:gd name="connsiteY2719" fmla="*/ 6542249 h 8553480"/>
              <a:gd name="connsiteX2720" fmla="*/ 3467791 w 16399629"/>
              <a:gd name="connsiteY2720" fmla="*/ 6540736 h 8553480"/>
              <a:gd name="connsiteX2721" fmla="*/ 3474080 w 16399629"/>
              <a:gd name="connsiteY2721" fmla="*/ 6538825 h 8553480"/>
              <a:gd name="connsiteX2722" fmla="*/ 5268171 w 16399629"/>
              <a:gd name="connsiteY2722" fmla="*/ 6536657 h 8553480"/>
              <a:gd name="connsiteX2723" fmla="*/ 5199012 w 16399629"/>
              <a:gd name="connsiteY2723" fmla="*/ 6622086 h 8553480"/>
              <a:gd name="connsiteX2724" fmla="*/ 5222647 w 16399629"/>
              <a:gd name="connsiteY2724" fmla="*/ 6619335 h 8553480"/>
              <a:gd name="connsiteX2725" fmla="*/ 5268171 w 16399629"/>
              <a:gd name="connsiteY2725" fmla="*/ 6536657 h 8553480"/>
              <a:gd name="connsiteX2726" fmla="*/ 4209012 w 16399629"/>
              <a:gd name="connsiteY2726" fmla="*/ 6529893 h 8553480"/>
              <a:gd name="connsiteX2727" fmla="*/ 4188804 w 16399629"/>
              <a:gd name="connsiteY2727" fmla="*/ 6544620 h 8553480"/>
              <a:gd name="connsiteX2728" fmla="*/ 4147559 w 16399629"/>
              <a:gd name="connsiteY2728" fmla="*/ 6569318 h 8553480"/>
              <a:gd name="connsiteX2729" fmla="*/ 4163229 w 16399629"/>
              <a:gd name="connsiteY2729" fmla="*/ 6603208 h 8553480"/>
              <a:gd name="connsiteX2730" fmla="*/ 4232606 w 16399629"/>
              <a:gd name="connsiteY2730" fmla="*/ 6556363 h 8553480"/>
              <a:gd name="connsiteX2731" fmla="*/ 4209012 w 16399629"/>
              <a:gd name="connsiteY2731" fmla="*/ 6529893 h 8553480"/>
              <a:gd name="connsiteX2732" fmla="*/ 3538877 w 16399629"/>
              <a:gd name="connsiteY2732" fmla="*/ 6526410 h 8553480"/>
              <a:gd name="connsiteX2733" fmla="*/ 3476247 w 16399629"/>
              <a:gd name="connsiteY2733" fmla="*/ 6561818 h 8553480"/>
              <a:gd name="connsiteX2734" fmla="*/ 3538877 w 16399629"/>
              <a:gd name="connsiteY2734" fmla="*/ 6526410 h 8553480"/>
              <a:gd name="connsiteX2735" fmla="*/ 5309402 w 16399629"/>
              <a:gd name="connsiteY2735" fmla="*/ 6521984 h 8553480"/>
              <a:gd name="connsiteX2736" fmla="*/ 5292376 w 16399629"/>
              <a:gd name="connsiteY2736" fmla="*/ 6529303 h 8553480"/>
              <a:gd name="connsiteX2737" fmla="*/ 5306716 w 16399629"/>
              <a:gd name="connsiteY2737" fmla="*/ 6548567 h 8553480"/>
              <a:gd name="connsiteX2738" fmla="*/ 5323742 w 16399629"/>
              <a:gd name="connsiteY2738" fmla="*/ 6541248 h 8553480"/>
              <a:gd name="connsiteX2739" fmla="*/ 5309402 w 16399629"/>
              <a:gd name="connsiteY2739" fmla="*/ 6521984 h 8553480"/>
              <a:gd name="connsiteX2740" fmla="*/ 1844007 w 16399629"/>
              <a:gd name="connsiteY2740" fmla="*/ 6521889 h 8553480"/>
              <a:gd name="connsiteX2741" fmla="*/ 1857414 w 16399629"/>
              <a:gd name="connsiteY2741" fmla="*/ 6552595 h 8553480"/>
              <a:gd name="connsiteX2742" fmla="*/ 1827901 w 16399629"/>
              <a:gd name="connsiteY2742" fmla="*/ 6531129 h 8553480"/>
              <a:gd name="connsiteX2743" fmla="*/ 1844007 w 16399629"/>
              <a:gd name="connsiteY2743" fmla="*/ 6521889 h 8553480"/>
              <a:gd name="connsiteX2744" fmla="*/ 1963380 w 16399629"/>
              <a:gd name="connsiteY2744" fmla="*/ 6521124 h 8553480"/>
              <a:gd name="connsiteX2745" fmla="*/ 2044119 w 16399629"/>
              <a:gd name="connsiteY2745" fmla="*/ 6526114 h 8553480"/>
              <a:gd name="connsiteX2746" fmla="*/ 2008690 w 16399629"/>
              <a:gd name="connsiteY2746" fmla="*/ 6541198 h 8553480"/>
              <a:gd name="connsiteX2747" fmla="*/ 1998232 w 16399629"/>
              <a:gd name="connsiteY2747" fmla="*/ 6591894 h 8553480"/>
              <a:gd name="connsiteX2748" fmla="*/ 1988337 w 16399629"/>
              <a:gd name="connsiteY2748" fmla="*/ 6535142 h 8553480"/>
              <a:gd name="connsiteX2749" fmla="*/ 1985300 w 16399629"/>
              <a:gd name="connsiteY2749" fmla="*/ 6591503 h 8553480"/>
              <a:gd name="connsiteX2750" fmla="*/ 1959627 w 16399629"/>
              <a:gd name="connsiteY2750" fmla="*/ 6573384 h 8553480"/>
              <a:gd name="connsiteX2751" fmla="*/ 1964499 w 16399629"/>
              <a:gd name="connsiteY2751" fmla="*/ 6545983 h 8553480"/>
              <a:gd name="connsiteX2752" fmla="*/ 1963380 w 16399629"/>
              <a:gd name="connsiteY2752" fmla="*/ 6521124 h 8553480"/>
              <a:gd name="connsiteX2753" fmla="*/ 8838583 w 16399629"/>
              <a:gd name="connsiteY2753" fmla="*/ 6520933 h 8553480"/>
              <a:gd name="connsiteX2754" fmla="*/ 8894564 w 16399629"/>
              <a:gd name="connsiteY2754" fmla="*/ 6548805 h 8553480"/>
              <a:gd name="connsiteX2755" fmla="*/ 8812514 w 16399629"/>
              <a:gd name="connsiteY2755" fmla="*/ 6564101 h 8553480"/>
              <a:gd name="connsiteX2756" fmla="*/ 8777631 w 16399629"/>
              <a:gd name="connsiteY2756" fmla="*/ 6574297 h 8553480"/>
              <a:gd name="connsiteX2757" fmla="*/ 8745203 w 16399629"/>
              <a:gd name="connsiteY2757" fmla="*/ 6538608 h 8553480"/>
              <a:gd name="connsiteX2758" fmla="*/ 8838583 w 16399629"/>
              <a:gd name="connsiteY2758" fmla="*/ 6520933 h 8553480"/>
              <a:gd name="connsiteX2759" fmla="*/ 4433802 w 16399629"/>
              <a:gd name="connsiteY2759" fmla="*/ 6518324 h 8553480"/>
              <a:gd name="connsiteX2760" fmla="*/ 4410108 w 16399629"/>
              <a:gd name="connsiteY2760" fmla="*/ 6532501 h 8553480"/>
              <a:gd name="connsiteX2761" fmla="*/ 4432449 w 16399629"/>
              <a:gd name="connsiteY2761" fmla="*/ 6552556 h 8553480"/>
              <a:gd name="connsiteX2762" fmla="*/ 4456409 w 16399629"/>
              <a:gd name="connsiteY2762" fmla="*/ 6539908 h 8553480"/>
              <a:gd name="connsiteX2763" fmla="*/ 4433802 w 16399629"/>
              <a:gd name="connsiteY2763" fmla="*/ 6518324 h 8553480"/>
              <a:gd name="connsiteX2764" fmla="*/ 4462124 w 16399629"/>
              <a:gd name="connsiteY2764" fmla="*/ 6516699 h 8553480"/>
              <a:gd name="connsiteX2765" fmla="*/ 4474949 w 16399629"/>
              <a:gd name="connsiteY2765" fmla="*/ 6534275 h 8553480"/>
              <a:gd name="connsiteX2766" fmla="*/ 4462124 w 16399629"/>
              <a:gd name="connsiteY2766" fmla="*/ 6516699 h 8553480"/>
              <a:gd name="connsiteX2767" fmla="*/ 4253584 w 16399629"/>
              <a:gd name="connsiteY2767" fmla="*/ 6515725 h 8553480"/>
              <a:gd name="connsiteX2768" fmla="*/ 4236307 w 16399629"/>
              <a:gd name="connsiteY2768" fmla="*/ 6521600 h 8553480"/>
              <a:gd name="connsiteX2769" fmla="*/ 4250542 w 16399629"/>
              <a:gd name="connsiteY2769" fmla="*/ 6540267 h 8553480"/>
              <a:gd name="connsiteX2770" fmla="*/ 4267553 w 16399629"/>
              <a:gd name="connsiteY2770" fmla="*/ 6532863 h 8553480"/>
              <a:gd name="connsiteX2771" fmla="*/ 4253584 w 16399629"/>
              <a:gd name="connsiteY2771" fmla="*/ 6515725 h 8553480"/>
              <a:gd name="connsiteX2772" fmla="*/ 2202717 w 16399629"/>
              <a:gd name="connsiteY2772" fmla="*/ 6507974 h 8553480"/>
              <a:gd name="connsiteX2773" fmla="*/ 2209818 w 16399629"/>
              <a:gd name="connsiteY2773" fmla="*/ 6548703 h 8553480"/>
              <a:gd name="connsiteX2774" fmla="*/ 2242625 w 16399629"/>
              <a:gd name="connsiteY2774" fmla="*/ 6517289 h 8553480"/>
              <a:gd name="connsiteX2775" fmla="*/ 2239847 w 16399629"/>
              <a:gd name="connsiteY2775" fmla="*/ 6591044 h 8553480"/>
              <a:gd name="connsiteX2776" fmla="*/ 2229583 w 16399629"/>
              <a:gd name="connsiteY2776" fmla="*/ 6662065 h 8553480"/>
              <a:gd name="connsiteX2777" fmla="*/ 2215407 w 16399629"/>
              <a:gd name="connsiteY2777" fmla="*/ 6685133 h 8553480"/>
              <a:gd name="connsiteX2778" fmla="*/ 2194134 w 16399629"/>
              <a:gd name="connsiteY2778" fmla="*/ 6681412 h 8553480"/>
              <a:gd name="connsiteX2779" fmla="*/ 2195308 w 16399629"/>
              <a:gd name="connsiteY2779" fmla="*/ 6651035 h 8553480"/>
              <a:gd name="connsiteX2780" fmla="*/ 2210902 w 16399629"/>
              <a:gd name="connsiteY2780" fmla="*/ 6629141 h 8553480"/>
              <a:gd name="connsiteX2781" fmla="*/ 2147356 w 16399629"/>
              <a:gd name="connsiteY2781" fmla="*/ 6614139 h 8553480"/>
              <a:gd name="connsiteX2782" fmla="*/ 2080345 w 16399629"/>
              <a:gd name="connsiteY2782" fmla="*/ 6600903 h 8553480"/>
              <a:gd name="connsiteX2783" fmla="*/ 2047475 w 16399629"/>
              <a:gd name="connsiteY2783" fmla="*/ 6542272 h 8553480"/>
              <a:gd name="connsiteX2784" fmla="*/ 2116489 w 16399629"/>
              <a:gd name="connsiteY2784" fmla="*/ 6529881 h 8553480"/>
              <a:gd name="connsiteX2785" fmla="*/ 2202717 w 16399629"/>
              <a:gd name="connsiteY2785" fmla="*/ 6507974 h 8553480"/>
              <a:gd name="connsiteX2786" fmla="*/ 1024817 w 16399629"/>
              <a:gd name="connsiteY2786" fmla="*/ 6506403 h 8553480"/>
              <a:gd name="connsiteX2787" fmla="*/ 1061941 w 16399629"/>
              <a:gd name="connsiteY2787" fmla="*/ 6516649 h 8553480"/>
              <a:gd name="connsiteX2788" fmla="*/ 1055392 w 16399629"/>
              <a:gd name="connsiteY2788" fmla="*/ 6528895 h 8553480"/>
              <a:gd name="connsiteX2789" fmla="*/ 1024817 w 16399629"/>
              <a:gd name="connsiteY2789" fmla="*/ 6506403 h 8553480"/>
              <a:gd name="connsiteX2790" fmla="*/ 4042097 w 16399629"/>
              <a:gd name="connsiteY2790" fmla="*/ 6504703 h 8553480"/>
              <a:gd name="connsiteX2791" fmla="*/ 4030200 w 16399629"/>
              <a:gd name="connsiteY2791" fmla="*/ 6529897 h 8553480"/>
              <a:gd name="connsiteX2792" fmla="*/ 4006875 w 16399629"/>
              <a:gd name="connsiteY2792" fmla="*/ 6532667 h 8553480"/>
              <a:gd name="connsiteX2793" fmla="*/ 4042097 w 16399629"/>
              <a:gd name="connsiteY2793" fmla="*/ 6504703 h 8553480"/>
              <a:gd name="connsiteX2794" fmla="*/ 1875919 w 16399629"/>
              <a:gd name="connsiteY2794" fmla="*/ 6501353 h 8553480"/>
              <a:gd name="connsiteX2795" fmla="*/ 1957705 w 16399629"/>
              <a:gd name="connsiteY2795" fmla="*/ 6510573 h 8553480"/>
              <a:gd name="connsiteX2796" fmla="*/ 1941233 w 16399629"/>
              <a:gd name="connsiteY2796" fmla="*/ 6528323 h 8553480"/>
              <a:gd name="connsiteX2797" fmla="*/ 1950967 w 16399629"/>
              <a:gd name="connsiteY2797" fmla="*/ 6584153 h 8553480"/>
              <a:gd name="connsiteX2798" fmla="*/ 1913896 w 16399629"/>
              <a:gd name="connsiteY2798" fmla="*/ 6574166 h 8553480"/>
              <a:gd name="connsiteX2799" fmla="*/ 1895292 w 16399629"/>
              <a:gd name="connsiteY2799" fmla="*/ 6542280 h 8553480"/>
              <a:gd name="connsiteX2800" fmla="*/ 1891513 w 16399629"/>
              <a:gd name="connsiteY2800" fmla="*/ 6576717 h 8553480"/>
              <a:gd name="connsiteX2801" fmla="*/ 1871805 w 16399629"/>
              <a:gd name="connsiteY2801" fmla="*/ 6540828 h 8553480"/>
              <a:gd name="connsiteX2802" fmla="*/ 1853703 w 16399629"/>
              <a:gd name="connsiteY2802" fmla="*/ 6511626 h 8553480"/>
              <a:gd name="connsiteX2803" fmla="*/ 1853261 w 16399629"/>
              <a:gd name="connsiteY2803" fmla="*/ 6522288 h 8553480"/>
              <a:gd name="connsiteX2804" fmla="*/ 1848358 w 16399629"/>
              <a:gd name="connsiteY2804" fmla="*/ 6511491 h 8553480"/>
              <a:gd name="connsiteX2805" fmla="*/ 1850844 w 16399629"/>
              <a:gd name="connsiteY2805" fmla="*/ 6507010 h 8553480"/>
              <a:gd name="connsiteX2806" fmla="*/ 1849684 w 16399629"/>
              <a:gd name="connsiteY2806" fmla="*/ 6505140 h 8553480"/>
              <a:gd name="connsiteX2807" fmla="*/ 1875919 w 16399629"/>
              <a:gd name="connsiteY2807" fmla="*/ 6501353 h 8553480"/>
              <a:gd name="connsiteX2808" fmla="*/ 1105932 w 16399629"/>
              <a:gd name="connsiteY2808" fmla="*/ 6497537 h 8553480"/>
              <a:gd name="connsiteX2809" fmla="*/ 1125506 w 16399629"/>
              <a:gd name="connsiteY2809" fmla="*/ 6507159 h 8553480"/>
              <a:gd name="connsiteX2810" fmla="*/ 1177298 w 16399629"/>
              <a:gd name="connsiteY2810" fmla="*/ 6524287 h 8553480"/>
              <a:gd name="connsiteX2811" fmla="*/ 1291556 w 16399629"/>
              <a:gd name="connsiteY2811" fmla="*/ 6566882 h 8553480"/>
              <a:gd name="connsiteX2812" fmla="*/ 1522334 w 16399629"/>
              <a:gd name="connsiteY2812" fmla="*/ 6646377 h 8553480"/>
              <a:gd name="connsiteX2813" fmla="*/ 1752645 w 16399629"/>
              <a:gd name="connsiteY2813" fmla="*/ 6704537 h 8553480"/>
              <a:gd name="connsiteX2814" fmla="*/ 1805128 w 16399629"/>
              <a:gd name="connsiteY2814" fmla="*/ 6710069 h 8553480"/>
              <a:gd name="connsiteX2815" fmla="*/ 1837552 w 16399629"/>
              <a:gd name="connsiteY2815" fmla="*/ 6746744 h 8553480"/>
              <a:gd name="connsiteX2816" fmla="*/ 1859428 w 16399629"/>
              <a:gd name="connsiteY2816" fmla="*/ 6722919 h 8553480"/>
              <a:gd name="connsiteX2817" fmla="*/ 2052312 w 16399629"/>
              <a:gd name="connsiteY2817" fmla="*/ 6771691 h 8553480"/>
              <a:gd name="connsiteX2818" fmla="*/ 2092781 w 16399629"/>
              <a:gd name="connsiteY2818" fmla="*/ 6801632 h 8553480"/>
              <a:gd name="connsiteX2819" fmla="*/ 2115588 w 16399629"/>
              <a:gd name="connsiteY2819" fmla="*/ 6820472 h 8553480"/>
              <a:gd name="connsiteX2820" fmla="*/ 2082807 w 16399629"/>
              <a:gd name="connsiteY2820" fmla="*/ 6824523 h 8553480"/>
              <a:gd name="connsiteX2821" fmla="*/ 2077993 w 16399629"/>
              <a:gd name="connsiteY2821" fmla="*/ 6823648 h 8553480"/>
              <a:gd name="connsiteX2822" fmla="*/ 2080988 w 16399629"/>
              <a:gd name="connsiteY2822" fmla="*/ 6831439 h 8553480"/>
              <a:gd name="connsiteX2823" fmla="*/ 2076190 w 16399629"/>
              <a:gd name="connsiteY2823" fmla="*/ 6830623 h 8553480"/>
              <a:gd name="connsiteX2824" fmla="*/ 2077528 w 16399629"/>
              <a:gd name="connsiteY2824" fmla="*/ 6825670 h 8553480"/>
              <a:gd name="connsiteX2825" fmla="*/ 2077307 w 16399629"/>
              <a:gd name="connsiteY2825" fmla="*/ 6823524 h 8553480"/>
              <a:gd name="connsiteX2826" fmla="*/ 2050747 w 16399629"/>
              <a:gd name="connsiteY2826" fmla="*/ 6818696 h 8553480"/>
              <a:gd name="connsiteX2827" fmla="*/ 2069753 w 16399629"/>
              <a:gd name="connsiteY2827" fmla="*/ 6834396 h 8553480"/>
              <a:gd name="connsiteX2828" fmla="*/ 2100603 w 16399629"/>
              <a:gd name="connsiteY2828" fmla="*/ 6846497 h 8553480"/>
              <a:gd name="connsiteX2829" fmla="*/ 2133639 w 16399629"/>
              <a:gd name="connsiteY2829" fmla="*/ 6849347 h 8553480"/>
              <a:gd name="connsiteX2830" fmla="*/ 2147641 w 16399629"/>
              <a:gd name="connsiteY2830" fmla="*/ 6892336 h 8553480"/>
              <a:gd name="connsiteX2831" fmla="*/ 2021708 w 16399629"/>
              <a:gd name="connsiteY2831" fmla="*/ 6913415 h 8553480"/>
              <a:gd name="connsiteX2832" fmla="*/ 2087065 w 16399629"/>
              <a:gd name="connsiteY2832" fmla="*/ 6915032 h 8553480"/>
              <a:gd name="connsiteX2833" fmla="*/ 2125646 w 16399629"/>
              <a:gd name="connsiteY2833" fmla="*/ 6915480 h 8553480"/>
              <a:gd name="connsiteX2834" fmla="*/ 2141316 w 16399629"/>
              <a:gd name="connsiteY2834" fmla="*/ 6949374 h 8553480"/>
              <a:gd name="connsiteX2835" fmla="*/ 2160323 w 16399629"/>
              <a:gd name="connsiteY2835" fmla="*/ 6965074 h 8553480"/>
              <a:gd name="connsiteX2836" fmla="*/ 2208807 w 16399629"/>
              <a:gd name="connsiteY2836" fmla="*/ 6963230 h 8553480"/>
              <a:gd name="connsiteX2837" fmla="*/ 2385902 w 16399629"/>
              <a:gd name="connsiteY2837" fmla="*/ 6977429 h 8553480"/>
              <a:gd name="connsiteX2838" fmla="*/ 2675487 w 16399629"/>
              <a:gd name="connsiteY2838" fmla="*/ 7005417 h 8553480"/>
              <a:gd name="connsiteX2839" fmla="*/ 2710781 w 16399629"/>
              <a:gd name="connsiteY2839" fmla="*/ 7002565 h 8553480"/>
              <a:gd name="connsiteX2840" fmla="*/ 2726451 w 16399629"/>
              <a:gd name="connsiteY2840" fmla="*/ 7036459 h 8553480"/>
              <a:gd name="connsiteX2841" fmla="*/ 2765862 w 16399629"/>
              <a:gd name="connsiteY2841" fmla="*/ 7041667 h 8553480"/>
              <a:gd name="connsiteX2842" fmla="*/ 2811257 w 16399629"/>
              <a:gd name="connsiteY2842" fmla="*/ 7040759 h 8553480"/>
              <a:gd name="connsiteX2843" fmla="*/ 2904621 w 16399629"/>
              <a:gd name="connsiteY2843" fmla="*/ 7038164 h 8553480"/>
              <a:gd name="connsiteX2844" fmla="*/ 3094322 w 16399629"/>
              <a:gd name="connsiteY2844" fmla="*/ 7031356 h 8553480"/>
              <a:gd name="connsiteX2845" fmla="*/ 3133290 w 16399629"/>
              <a:gd name="connsiteY2845" fmla="*/ 7049579 h 8553480"/>
              <a:gd name="connsiteX2846" fmla="*/ 3175791 w 16399629"/>
              <a:gd name="connsiteY2846" fmla="*/ 7053848 h 8553480"/>
              <a:gd name="connsiteX2847" fmla="*/ 3269155 w 16399629"/>
              <a:gd name="connsiteY2847" fmla="*/ 7051251 h 8553480"/>
              <a:gd name="connsiteX2848" fmla="*/ 3461504 w 16399629"/>
              <a:gd name="connsiteY2848" fmla="*/ 7056525 h 8553480"/>
              <a:gd name="connsiteX2849" fmla="*/ 3086448 w 16399629"/>
              <a:gd name="connsiteY2849" fmla="*/ 7098169 h 8553480"/>
              <a:gd name="connsiteX2850" fmla="*/ 2909701 w 16399629"/>
              <a:gd name="connsiteY2850" fmla="*/ 7104622 h 8553480"/>
              <a:gd name="connsiteX2851" fmla="*/ 2732361 w 16399629"/>
              <a:gd name="connsiteY2851" fmla="*/ 7107676 h 8553480"/>
              <a:gd name="connsiteX2852" fmla="*/ 2538275 w 16399629"/>
              <a:gd name="connsiteY2852" fmla="*/ 7089333 h 8553480"/>
              <a:gd name="connsiteX2853" fmla="*/ 2369226 w 16399629"/>
              <a:gd name="connsiteY2853" fmla="*/ 7068404 h 8553480"/>
              <a:gd name="connsiteX2854" fmla="*/ 2292978 w 16399629"/>
              <a:gd name="connsiteY2854" fmla="*/ 7057196 h 8553480"/>
              <a:gd name="connsiteX2855" fmla="*/ 2202948 w 16399629"/>
              <a:gd name="connsiteY2855" fmla="*/ 7041600 h 8553480"/>
              <a:gd name="connsiteX2856" fmla="*/ 2111812 w 16399629"/>
              <a:gd name="connsiteY2856" fmla="*/ 7022761 h 8553480"/>
              <a:gd name="connsiteX2857" fmla="*/ 1989974 w 16399629"/>
              <a:gd name="connsiteY2857" fmla="*/ 7008232 h 8553480"/>
              <a:gd name="connsiteX2858" fmla="*/ 1960742 w 16399629"/>
              <a:gd name="connsiteY2858" fmla="*/ 7008527 h 8553480"/>
              <a:gd name="connsiteX2859" fmla="*/ 1823897 w 16399629"/>
              <a:gd name="connsiteY2859" fmla="*/ 6985678 h 8553480"/>
              <a:gd name="connsiteX2860" fmla="*/ 1784850 w 16399629"/>
              <a:gd name="connsiteY2860" fmla="*/ 6963897 h 8553480"/>
              <a:gd name="connsiteX2861" fmla="*/ 1626620 w 16399629"/>
              <a:gd name="connsiteY2861" fmla="*/ 6930367 h 8553480"/>
              <a:gd name="connsiteX2862" fmla="*/ 1592990 w 16399629"/>
              <a:gd name="connsiteY2862" fmla="*/ 6924106 h 8553480"/>
              <a:gd name="connsiteX2863" fmla="*/ 1520328 w 16399629"/>
              <a:gd name="connsiteY2863" fmla="*/ 6877475 h 8553480"/>
              <a:gd name="connsiteX2864" fmla="*/ 1320917 w 16399629"/>
              <a:gd name="connsiteY2864" fmla="*/ 6809927 h 8553480"/>
              <a:gd name="connsiteX2865" fmla="*/ 1171609 w 16399629"/>
              <a:gd name="connsiteY2865" fmla="*/ 6752927 h 8553480"/>
              <a:gd name="connsiteX2866" fmla="*/ 1015214 w 16399629"/>
              <a:gd name="connsiteY2866" fmla="*/ 6689491 h 8553480"/>
              <a:gd name="connsiteX2867" fmla="*/ 942500 w 16399629"/>
              <a:gd name="connsiteY2867" fmla="*/ 6664337 h 8553480"/>
              <a:gd name="connsiteX2868" fmla="*/ 799277 w 16399629"/>
              <a:gd name="connsiteY2868" fmla="*/ 6639130 h 8553480"/>
              <a:gd name="connsiteX2869" fmla="*/ 745352 w 16399629"/>
              <a:gd name="connsiteY2869" fmla="*/ 6609765 h 8553480"/>
              <a:gd name="connsiteX2870" fmla="*/ 712342 w 16399629"/>
              <a:gd name="connsiteY2870" fmla="*/ 6551075 h 8553480"/>
              <a:gd name="connsiteX2871" fmla="*/ 1018060 w 16399629"/>
              <a:gd name="connsiteY2871" fmla="*/ 6615611 h 8553480"/>
              <a:gd name="connsiteX2872" fmla="*/ 1151451 w 16399629"/>
              <a:gd name="connsiteY2872" fmla="*/ 6655974 h 8553480"/>
              <a:gd name="connsiteX2873" fmla="*/ 1214724 w 16399629"/>
              <a:gd name="connsiteY2873" fmla="*/ 6691511 h 8553480"/>
              <a:gd name="connsiteX2874" fmla="*/ 1240525 w 16399629"/>
              <a:gd name="connsiteY2874" fmla="*/ 6698326 h 8553480"/>
              <a:gd name="connsiteX2875" fmla="*/ 1277113 w 16399629"/>
              <a:gd name="connsiteY2875" fmla="*/ 6707989 h 8553480"/>
              <a:gd name="connsiteX2876" fmla="*/ 1243613 w 16399629"/>
              <a:gd name="connsiteY2876" fmla="*/ 6683808 h 8553480"/>
              <a:gd name="connsiteX2877" fmla="*/ 1183063 w 16399629"/>
              <a:gd name="connsiteY2877" fmla="*/ 6650665 h 8553480"/>
              <a:gd name="connsiteX2878" fmla="*/ 1149804 w 16399629"/>
              <a:gd name="connsiteY2878" fmla="*/ 6638166 h 8553480"/>
              <a:gd name="connsiteX2879" fmla="*/ 1142046 w 16399629"/>
              <a:gd name="connsiteY2879" fmla="*/ 6633808 h 8553480"/>
              <a:gd name="connsiteX2880" fmla="*/ 1146084 w 16399629"/>
              <a:gd name="connsiteY2880" fmla="*/ 6642620 h 8553480"/>
              <a:gd name="connsiteX2881" fmla="*/ 1137477 w 16399629"/>
              <a:gd name="connsiteY2881" fmla="*/ 6645234 h 8553480"/>
              <a:gd name="connsiteX2882" fmla="*/ 1140729 w 16399629"/>
              <a:gd name="connsiteY2882" fmla="*/ 6640058 h 8553480"/>
              <a:gd name="connsiteX2883" fmla="*/ 1141132 w 16399629"/>
              <a:gd name="connsiteY2883" fmla="*/ 6633294 h 8553480"/>
              <a:gd name="connsiteX2884" fmla="*/ 1116476 w 16399629"/>
              <a:gd name="connsiteY2884" fmla="*/ 6619446 h 8553480"/>
              <a:gd name="connsiteX2885" fmla="*/ 1049452 w 16399629"/>
              <a:gd name="connsiteY2885" fmla="*/ 6571716 h 8553480"/>
              <a:gd name="connsiteX2886" fmla="*/ 1069324 w 16399629"/>
              <a:gd name="connsiteY2886" fmla="*/ 6536396 h 8553480"/>
              <a:gd name="connsiteX2887" fmla="*/ 1075868 w 16399629"/>
              <a:gd name="connsiteY2887" fmla="*/ 6517944 h 8553480"/>
              <a:gd name="connsiteX2888" fmla="*/ 1113363 w 16399629"/>
              <a:gd name="connsiteY2888" fmla="*/ 6530826 h 8553480"/>
              <a:gd name="connsiteX2889" fmla="*/ 1103800 w 16399629"/>
              <a:gd name="connsiteY2889" fmla="*/ 6516795 h 8553480"/>
              <a:gd name="connsiteX2890" fmla="*/ 1097273 w 16399629"/>
              <a:gd name="connsiteY2890" fmla="*/ 6514427 h 8553480"/>
              <a:gd name="connsiteX2891" fmla="*/ 1092357 w 16399629"/>
              <a:gd name="connsiteY2891" fmla="*/ 6520007 h 8553480"/>
              <a:gd name="connsiteX2892" fmla="*/ 1088794 w 16399629"/>
              <a:gd name="connsiteY2892" fmla="*/ 6516897 h 8553480"/>
              <a:gd name="connsiteX2893" fmla="*/ 1090928 w 16399629"/>
              <a:gd name="connsiteY2893" fmla="*/ 6511809 h 8553480"/>
              <a:gd name="connsiteX2894" fmla="*/ 1096403 w 16399629"/>
              <a:gd name="connsiteY2894" fmla="*/ 6513901 h 8553480"/>
              <a:gd name="connsiteX2895" fmla="*/ 1090092 w 16399629"/>
              <a:gd name="connsiteY2895" fmla="*/ 6509328 h 8553480"/>
              <a:gd name="connsiteX2896" fmla="*/ 1105932 w 16399629"/>
              <a:gd name="connsiteY2896" fmla="*/ 6497537 h 8553480"/>
              <a:gd name="connsiteX2897" fmla="*/ 5066854 w 16399629"/>
              <a:gd name="connsiteY2897" fmla="*/ 6495460 h 8553480"/>
              <a:gd name="connsiteX2898" fmla="*/ 4992718 w 16399629"/>
              <a:gd name="connsiteY2898" fmla="*/ 6552341 h 8553480"/>
              <a:gd name="connsiteX2899" fmla="*/ 5066854 w 16399629"/>
              <a:gd name="connsiteY2899" fmla="*/ 6495460 h 8553480"/>
              <a:gd name="connsiteX2900" fmla="*/ 1781249 w 16399629"/>
              <a:gd name="connsiteY2900" fmla="*/ 6491203 h 8553480"/>
              <a:gd name="connsiteX2901" fmla="*/ 1805871 w 16399629"/>
              <a:gd name="connsiteY2901" fmla="*/ 6517596 h 8553480"/>
              <a:gd name="connsiteX2902" fmla="*/ 1787893 w 16399629"/>
              <a:gd name="connsiteY2902" fmla="*/ 6548459 h 8553480"/>
              <a:gd name="connsiteX2903" fmla="*/ 1781249 w 16399629"/>
              <a:gd name="connsiteY2903" fmla="*/ 6491203 h 8553480"/>
              <a:gd name="connsiteX2904" fmla="*/ 9070471 w 16399629"/>
              <a:gd name="connsiteY2904" fmla="*/ 6488958 h 8553480"/>
              <a:gd name="connsiteX2905" fmla="*/ 8981118 w 16399629"/>
              <a:gd name="connsiteY2905" fmla="*/ 6545230 h 8553480"/>
              <a:gd name="connsiteX2906" fmla="*/ 8949348 w 16399629"/>
              <a:gd name="connsiteY2906" fmla="*/ 6552140 h 8553480"/>
              <a:gd name="connsiteX2907" fmla="*/ 9070471 w 16399629"/>
              <a:gd name="connsiteY2907" fmla="*/ 6488958 h 8553480"/>
              <a:gd name="connsiteX2908" fmla="*/ 1066916 w 16399629"/>
              <a:gd name="connsiteY2908" fmla="*/ 6487265 h 8553480"/>
              <a:gd name="connsiteX2909" fmla="*/ 1085938 w 16399629"/>
              <a:gd name="connsiteY2909" fmla="*/ 6489677 h 8553480"/>
              <a:gd name="connsiteX2910" fmla="*/ 1077770 w 16399629"/>
              <a:gd name="connsiteY2910" fmla="*/ 6501884 h 8553480"/>
              <a:gd name="connsiteX2911" fmla="*/ 1066916 w 16399629"/>
              <a:gd name="connsiteY2911" fmla="*/ 6487265 h 8553480"/>
              <a:gd name="connsiteX2912" fmla="*/ 3502546 w 16399629"/>
              <a:gd name="connsiteY2912" fmla="*/ 6479737 h 8553480"/>
              <a:gd name="connsiteX2913" fmla="*/ 3514690 w 16399629"/>
              <a:gd name="connsiteY2913" fmla="*/ 6497408 h 8553480"/>
              <a:gd name="connsiteX2914" fmla="*/ 3502546 w 16399629"/>
              <a:gd name="connsiteY2914" fmla="*/ 6479737 h 8553480"/>
              <a:gd name="connsiteX2915" fmla="*/ 1826995 w 16399629"/>
              <a:gd name="connsiteY2915" fmla="*/ 6474155 h 8553480"/>
              <a:gd name="connsiteX2916" fmla="*/ 1830536 w 16399629"/>
              <a:gd name="connsiteY2916" fmla="*/ 6494464 h 8553480"/>
              <a:gd name="connsiteX2917" fmla="*/ 1812858 w 16399629"/>
              <a:gd name="connsiteY2917" fmla="*/ 6499835 h 8553480"/>
              <a:gd name="connsiteX2918" fmla="*/ 1809317 w 16399629"/>
              <a:gd name="connsiteY2918" fmla="*/ 6479525 h 8553480"/>
              <a:gd name="connsiteX2919" fmla="*/ 1826995 w 16399629"/>
              <a:gd name="connsiteY2919" fmla="*/ 6474155 h 8553480"/>
              <a:gd name="connsiteX2920" fmla="*/ 3599367 w 16399629"/>
              <a:gd name="connsiteY2920" fmla="*/ 6472397 h 8553480"/>
              <a:gd name="connsiteX2921" fmla="*/ 3609197 w 16399629"/>
              <a:gd name="connsiteY2921" fmla="*/ 6490797 h 8553480"/>
              <a:gd name="connsiteX2922" fmla="*/ 3599367 w 16399629"/>
              <a:gd name="connsiteY2922" fmla="*/ 6472397 h 8553480"/>
              <a:gd name="connsiteX2923" fmla="*/ 5075658 w 16399629"/>
              <a:gd name="connsiteY2923" fmla="*/ 6471312 h 8553480"/>
              <a:gd name="connsiteX2924" fmla="*/ 5088484 w 16399629"/>
              <a:gd name="connsiteY2924" fmla="*/ 6488888 h 8553480"/>
              <a:gd name="connsiteX2925" fmla="*/ 5075658 w 16399629"/>
              <a:gd name="connsiteY2925" fmla="*/ 6471312 h 8553480"/>
              <a:gd name="connsiteX2926" fmla="*/ 1654062 w 16399629"/>
              <a:gd name="connsiteY2926" fmla="*/ 6466731 h 8553480"/>
              <a:gd name="connsiteX2927" fmla="*/ 1663890 w 16399629"/>
              <a:gd name="connsiteY2927" fmla="*/ 6485106 h 8553480"/>
              <a:gd name="connsiteX2928" fmla="*/ 1654062 w 16399629"/>
              <a:gd name="connsiteY2928" fmla="*/ 6466731 h 8553480"/>
              <a:gd name="connsiteX2929" fmla="*/ 4002953 w 16399629"/>
              <a:gd name="connsiteY2929" fmla="*/ 6465517 h 8553480"/>
              <a:gd name="connsiteX2930" fmla="*/ 4002345 w 16399629"/>
              <a:gd name="connsiteY2930" fmla="*/ 6468049 h 8553480"/>
              <a:gd name="connsiteX2931" fmla="*/ 4001223 w 16399629"/>
              <a:gd name="connsiteY2931" fmla="*/ 6472724 h 8553480"/>
              <a:gd name="connsiteX2932" fmla="*/ 4003715 w 16399629"/>
              <a:gd name="connsiteY2932" fmla="*/ 6462345 h 8553480"/>
              <a:gd name="connsiteX2933" fmla="*/ 4002953 w 16399629"/>
              <a:gd name="connsiteY2933" fmla="*/ 6465517 h 8553480"/>
              <a:gd name="connsiteX2934" fmla="*/ 4003514 w 16399629"/>
              <a:gd name="connsiteY2934" fmla="*/ 6463180 h 8553480"/>
              <a:gd name="connsiteX2935" fmla="*/ 958808 w 16399629"/>
              <a:gd name="connsiteY2935" fmla="*/ 6457022 h 8553480"/>
              <a:gd name="connsiteX2936" fmla="*/ 1003406 w 16399629"/>
              <a:gd name="connsiteY2936" fmla="*/ 6496404 h 8553480"/>
              <a:gd name="connsiteX2937" fmla="*/ 976657 w 16399629"/>
              <a:gd name="connsiteY2937" fmla="*/ 6504530 h 8553480"/>
              <a:gd name="connsiteX2938" fmla="*/ 958808 w 16399629"/>
              <a:gd name="connsiteY2938" fmla="*/ 6457022 h 8553480"/>
              <a:gd name="connsiteX2939" fmla="*/ 1549617 w 16399629"/>
              <a:gd name="connsiteY2939" fmla="*/ 6444725 h 8553480"/>
              <a:gd name="connsiteX2940" fmla="*/ 1547205 w 16399629"/>
              <a:gd name="connsiteY2940" fmla="*/ 6450862 h 8553480"/>
              <a:gd name="connsiteX2941" fmla="*/ 1547428 w 16399629"/>
              <a:gd name="connsiteY2941" fmla="*/ 6450295 h 8553480"/>
              <a:gd name="connsiteX2942" fmla="*/ 1551006 w 16399629"/>
              <a:gd name="connsiteY2942" fmla="*/ 6441190 h 8553480"/>
              <a:gd name="connsiteX2943" fmla="*/ 1549664 w 16399629"/>
              <a:gd name="connsiteY2943" fmla="*/ 6444604 h 8553480"/>
              <a:gd name="connsiteX2944" fmla="*/ 1549617 w 16399629"/>
              <a:gd name="connsiteY2944" fmla="*/ 6444725 h 8553480"/>
              <a:gd name="connsiteX2945" fmla="*/ 5124632 w 16399629"/>
              <a:gd name="connsiteY2945" fmla="*/ 6434961 h 8553480"/>
              <a:gd name="connsiteX2946" fmla="*/ 5128188 w 16399629"/>
              <a:gd name="connsiteY2946" fmla="*/ 6455354 h 8553480"/>
              <a:gd name="connsiteX2947" fmla="*/ 5124632 w 16399629"/>
              <a:gd name="connsiteY2947" fmla="*/ 6434961 h 8553480"/>
              <a:gd name="connsiteX2948" fmla="*/ 1571958 w 16399629"/>
              <a:gd name="connsiteY2948" fmla="*/ 6434822 h 8553480"/>
              <a:gd name="connsiteX2949" fmla="*/ 1625290 w 16399629"/>
              <a:gd name="connsiteY2949" fmla="*/ 6465423 h 8553480"/>
              <a:gd name="connsiteX2950" fmla="*/ 1606482 w 16399629"/>
              <a:gd name="connsiteY2950" fmla="*/ 6521487 h 8553480"/>
              <a:gd name="connsiteX2951" fmla="*/ 1571958 w 16399629"/>
              <a:gd name="connsiteY2951" fmla="*/ 6434822 h 8553480"/>
              <a:gd name="connsiteX2952" fmla="*/ 2792684 w 16399629"/>
              <a:gd name="connsiteY2952" fmla="*/ 6430183 h 8553480"/>
              <a:gd name="connsiteX2953" fmla="*/ 2787618 w 16399629"/>
              <a:gd name="connsiteY2953" fmla="*/ 6453106 h 8553480"/>
              <a:gd name="connsiteX2954" fmla="*/ 2792684 w 16399629"/>
              <a:gd name="connsiteY2954" fmla="*/ 6430183 h 8553480"/>
              <a:gd name="connsiteX2955" fmla="*/ 912891 w 16399629"/>
              <a:gd name="connsiteY2955" fmla="*/ 6429908 h 8553480"/>
              <a:gd name="connsiteX2956" fmla="*/ 907827 w 16399629"/>
              <a:gd name="connsiteY2956" fmla="*/ 6452834 h 8553480"/>
              <a:gd name="connsiteX2957" fmla="*/ 912891 w 16399629"/>
              <a:gd name="connsiteY2957" fmla="*/ 6429908 h 8553480"/>
              <a:gd name="connsiteX2958" fmla="*/ 3217827 w 16399629"/>
              <a:gd name="connsiteY2958" fmla="*/ 6424142 h 8553480"/>
              <a:gd name="connsiteX2959" fmla="*/ 3229975 w 16399629"/>
              <a:gd name="connsiteY2959" fmla="*/ 6441840 h 8553480"/>
              <a:gd name="connsiteX2960" fmla="*/ 3217827 w 16399629"/>
              <a:gd name="connsiteY2960" fmla="*/ 6424142 h 8553480"/>
              <a:gd name="connsiteX2961" fmla="*/ 1616872 w 16399629"/>
              <a:gd name="connsiteY2961" fmla="*/ 6421180 h 8553480"/>
              <a:gd name="connsiteX2962" fmla="*/ 1611806 w 16399629"/>
              <a:gd name="connsiteY2962" fmla="*/ 6444102 h 8553480"/>
              <a:gd name="connsiteX2963" fmla="*/ 1616872 w 16399629"/>
              <a:gd name="connsiteY2963" fmla="*/ 6421180 h 8553480"/>
              <a:gd name="connsiteX2964" fmla="*/ 2559329 w 16399629"/>
              <a:gd name="connsiteY2964" fmla="*/ 6418995 h 8553480"/>
              <a:gd name="connsiteX2965" fmla="*/ 2562870 w 16399629"/>
              <a:gd name="connsiteY2965" fmla="*/ 6439304 h 8553480"/>
              <a:gd name="connsiteX2966" fmla="*/ 2559329 w 16399629"/>
              <a:gd name="connsiteY2966" fmla="*/ 6418995 h 8553480"/>
              <a:gd name="connsiteX2967" fmla="*/ 2161373 w 16399629"/>
              <a:gd name="connsiteY2967" fmla="*/ 6416768 h 8553480"/>
              <a:gd name="connsiteX2968" fmla="*/ 2156305 w 16399629"/>
              <a:gd name="connsiteY2968" fmla="*/ 6439692 h 8553480"/>
              <a:gd name="connsiteX2969" fmla="*/ 2161373 w 16399629"/>
              <a:gd name="connsiteY2969" fmla="*/ 6416768 h 8553480"/>
              <a:gd name="connsiteX2970" fmla="*/ 3103493 w 16399629"/>
              <a:gd name="connsiteY2970" fmla="*/ 6415953 h 8553480"/>
              <a:gd name="connsiteX2971" fmla="*/ 3089461 w 16399629"/>
              <a:gd name="connsiteY2971" fmla="*/ 6442240 h 8553480"/>
              <a:gd name="connsiteX2972" fmla="*/ 3103493 w 16399629"/>
              <a:gd name="connsiteY2972" fmla="*/ 6415953 h 8553480"/>
              <a:gd name="connsiteX2973" fmla="*/ 2843192 w 16399629"/>
              <a:gd name="connsiteY2973" fmla="*/ 6414815 h 8553480"/>
              <a:gd name="connsiteX2974" fmla="*/ 2859161 w 16399629"/>
              <a:gd name="connsiteY2974" fmla="*/ 6447157 h 8553480"/>
              <a:gd name="connsiteX2975" fmla="*/ 2843192 w 16399629"/>
              <a:gd name="connsiteY2975" fmla="*/ 6414815 h 8553480"/>
              <a:gd name="connsiteX2976" fmla="*/ 2975693 w 16399629"/>
              <a:gd name="connsiteY2976" fmla="*/ 6412488 h 8553480"/>
              <a:gd name="connsiteX2977" fmla="*/ 2990306 w 16399629"/>
              <a:gd name="connsiteY2977" fmla="*/ 6438884 h 8553480"/>
              <a:gd name="connsiteX2978" fmla="*/ 2967393 w 16399629"/>
              <a:gd name="connsiteY2978" fmla="*/ 6441439 h 8553480"/>
              <a:gd name="connsiteX2979" fmla="*/ 2975693 w 16399629"/>
              <a:gd name="connsiteY2979" fmla="*/ 6412488 h 8553480"/>
              <a:gd name="connsiteX2980" fmla="*/ 2672227 w 16399629"/>
              <a:gd name="connsiteY2980" fmla="*/ 6409928 h 8553480"/>
              <a:gd name="connsiteX2981" fmla="*/ 2685171 w 16399629"/>
              <a:gd name="connsiteY2981" fmla="*/ 6430789 h 8553480"/>
              <a:gd name="connsiteX2982" fmla="*/ 2669546 w 16399629"/>
              <a:gd name="connsiteY2982" fmla="*/ 6447937 h 8553480"/>
              <a:gd name="connsiteX2983" fmla="*/ 2672227 w 16399629"/>
              <a:gd name="connsiteY2983" fmla="*/ 6409928 h 8553480"/>
              <a:gd name="connsiteX2984" fmla="*/ 3061537 w 16399629"/>
              <a:gd name="connsiteY2984" fmla="*/ 6408496 h 8553480"/>
              <a:gd name="connsiteX2985" fmla="*/ 3068736 w 16399629"/>
              <a:gd name="connsiteY2985" fmla="*/ 6449782 h 8553480"/>
              <a:gd name="connsiteX2986" fmla="*/ 3030742 w 16399629"/>
              <a:gd name="connsiteY2986" fmla="*/ 6448284 h 8553480"/>
              <a:gd name="connsiteX2987" fmla="*/ 3046901 w 16399629"/>
              <a:gd name="connsiteY2987" fmla="*/ 6412942 h 8553480"/>
              <a:gd name="connsiteX2988" fmla="*/ 3061537 w 16399629"/>
              <a:gd name="connsiteY2988" fmla="*/ 6408496 h 8553480"/>
              <a:gd name="connsiteX2989" fmla="*/ 3194266 w 16399629"/>
              <a:gd name="connsiteY2989" fmla="*/ 6407365 h 8553480"/>
              <a:gd name="connsiteX2990" fmla="*/ 3208155 w 16399629"/>
              <a:gd name="connsiteY2990" fmla="*/ 6426420 h 8553480"/>
              <a:gd name="connsiteX2991" fmla="*/ 3200375 w 16399629"/>
              <a:gd name="connsiteY2991" fmla="*/ 6429780 h 8553480"/>
              <a:gd name="connsiteX2992" fmla="*/ 3177916 w 16399629"/>
              <a:gd name="connsiteY2992" fmla="*/ 6414596 h 8553480"/>
              <a:gd name="connsiteX2993" fmla="*/ 3194266 w 16399629"/>
              <a:gd name="connsiteY2993" fmla="*/ 6407365 h 8553480"/>
              <a:gd name="connsiteX2994" fmla="*/ 5450993 w 16399629"/>
              <a:gd name="connsiteY2994" fmla="*/ 6400236 h 8553480"/>
              <a:gd name="connsiteX2995" fmla="*/ 5328034 w 16399629"/>
              <a:gd name="connsiteY2995" fmla="*/ 6509882 h 8553480"/>
              <a:gd name="connsiteX2996" fmla="*/ 5450993 w 16399629"/>
              <a:gd name="connsiteY2996" fmla="*/ 6400236 h 8553480"/>
              <a:gd name="connsiteX2997" fmla="*/ 3908745 w 16399629"/>
              <a:gd name="connsiteY2997" fmla="*/ 6398260 h 8553480"/>
              <a:gd name="connsiteX2998" fmla="*/ 3894458 w 16399629"/>
              <a:gd name="connsiteY2998" fmla="*/ 6423077 h 8553480"/>
              <a:gd name="connsiteX2999" fmla="*/ 3908745 w 16399629"/>
              <a:gd name="connsiteY2999" fmla="*/ 6398260 h 8553480"/>
              <a:gd name="connsiteX3000" fmla="*/ 3164608 w 16399629"/>
              <a:gd name="connsiteY3000" fmla="*/ 6396136 h 8553480"/>
              <a:gd name="connsiteX3001" fmla="*/ 3171805 w 16399629"/>
              <a:gd name="connsiteY3001" fmla="*/ 6437410 h 8553480"/>
              <a:gd name="connsiteX3002" fmla="*/ 3123432 w 16399629"/>
              <a:gd name="connsiteY3002" fmla="*/ 6417485 h 8553480"/>
              <a:gd name="connsiteX3003" fmla="*/ 3164608 w 16399629"/>
              <a:gd name="connsiteY3003" fmla="*/ 6396136 h 8553480"/>
              <a:gd name="connsiteX3004" fmla="*/ 3309177 w 16399629"/>
              <a:gd name="connsiteY3004" fmla="*/ 6393904 h 8553480"/>
              <a:gd name="connsiteX3005" fmla="*/ 3320824 w 16399629"/>
              <a:gd name="connsiteY3005" fmla="*/ 6414242 h 8553480"/>
              <a:gd name="connsiteX3006" fmla="*/ 3305437 w 16399629"/>
              <a:gd name="connsiteY3006" fmla="*/ 6418916 h 8553480"/>
              <a:gd name="connsiteX3007" fmla="*/ 3309177 w 16399629"/>
              <a:gd name="connsiteY3007" fmla="*/ 6393904 h 8553480"/>
              <a:gd name="connsiteX3008" fmla="*/ 3261391 w 16399629"/>
              <a:gd name="connsiteY3008" fmla="*/ 6388836 h 8553480"/>
              <a:gd name="connsiteX3009" fmla="*/ 3268586 w 16399629"/>
              <a:gd name="connsiteY3009" fmla="*/ 6430111 h 8553480"/>
              <a:gd name="connsiteX3010" fmla="*/ 3259979 w 16399629"/>
              <a:gd name="connsiteY3010" fmla="*/ 6432726 h 8553480"/>
              <a:gd name="connsiteX3011" fmla="*/ 3252783 w 16399629"/>
              <a:gd name="connsiteY3011" fmla="*/ 6391451 h 8553480"/>
              <a:gd name="connsiteX3012" fmla="*/ 3261391 w 16399629"/>
              <a:gd name="connsiteY3012" fmla="*/ 6388836 h 8553480"/>
              <a:gd name="connsiteX3013" fmla="*/ 3413455 w 16399629"/>
              <a:gd name="connsiteY3013" fmla="*/ 6388234 h 8553480"/>
              <a:gd name="connsiteX3014" fmla="*/ 3421467 w 16399629"/>
              <a:gd name="connsiteY3014" fmla="*/ 6401669 h 8553480"/>
              <a:gd name="connsiteX3015" fmla="*/ 3403370 w 16399629"/>
              <a:gd name="connsiteY3015" fmla="*/ 6390787 h 8553480"/>
              <a:gd name="connsiteX3016" fmla="*/ 3413455 w 16399629"/>
              <a:gd name="connsiteY3016" fmla="*/ 6388234 h 8553480"/>
              <a:gd name="connsiteX3017" fmla="*/ 847928 w 16399629"/>
              <a:gd name="connsiteY3017" fmla="*/ 6386506 h 8553480"/>
              <a:gd name="connsiteX3018" fmla="*/ 845179 w 16399629"/>
              <a:gd name="connsiteY3018" fmla="*/ 6408727 h 8553480"/>
              <a:gd name="connsiteX3019" fmla="*/ 847928 w 16399629"/>
              <a:gd name="connsiteY3019" fmla="*/ 6386506 h 8553480"/>
              <a:gd name="connsiteX3020" fmla="*/ 5070113 w 16399629"/>
              <a:gd name="connsiteY3020" fmla="*/ 6383525 h 8553480"/>
              <a:gd name="connsiteX3021" fmla="*/ 4994801 w 16399629"/>
              <a:gd name="connsiteY3021" fmla="*/ 6414995 h 8553480"/>
              <a:gd name="connsiteX3022" fmla="*/ 4932196 w 16399629"/>
              <a:gd name="connsiteY3022" fmla="*/ 6463362 h 8553480"/>
              <a:gd name="connsiteX3023" fmla="*/ 4811929 w 16399629"/>
              <a:gd name="connsiteY3023" fmla="*/ 6572906 h 8553480"/>
              <a:gd name="connsiteX3024" fmla="*/ 4823210 w 16399629"/>
              <a:gd name="connsiteY3024" fmla="*/ 6575986 h 8553480"/>
              <a:gd name="connsiteX3025" fmla="*/ 4856343 w 16399629"/>
              <a:gd name="connsiteY3025" fmla="*/ 6550826 h 8553480"/>
              <a:gd name="connsiteX3026" fmla="*/ 4898426 w 16399629"/>
              <a:gd name="connsiteY3026" fmla="*/ 6512271 h 8553480"/>
              <a:gd name="connsiteX3027" fmla="*/ 4946174 w 16399629"/>
              <a:gd name="connsiteY3027" fmla="*/ 6471999 h 8553480"/>
              <a:gd name="connsiteX3028" fmla="*/ 4979817 w 16399629"/>
              <a:gd name="connsiteY3028" fmla="*/ 6441021 h 8553480"/>
              <a:gd name="connsiteX3029" fmla="*/ 5070113 w 16399629"/>
              <a:gd name="connsiteY3029" fmla="*/ 6383525 h 8553480"/>
              <a:gd name="connsiteX3030" fmla="*/ 4497239 w 16399629"/>
              <a:gd name="connsiteY3030" fmla="*/ 6382199 h 8553480"/>
              <a:gd name="connsiteX3031" fmla="*/ 4509549 w 16399629"/>
              <a:gd name="connsiteY3031" fmla="*/ 6399928 h 8553480"/>
              <a:gd name="connsiteX3032" fmla="*/ 4497239 w 16399629"/>
              <a:gd name="connsiteY3032" fmla="*/ 6382199 h 8553480"/>
              <a:gd name="connsiteX3033" fmla="*/ 3829125 w 16399629"/>
              <a:gd name="connsiteY3033" fmla="*/ 6380523 h 8553480"/>
              <a:gd name="connsiteX3034" fmla="*/ 3824054 w 16399629"/>
              <a:gd name="connsiteY3034" fmla="*/ 6403423 h 8553480"/>
              <a:gd name="connsiteX3035" fmla="*/ 3829125 w 16399629"/>
              <a:gd name="connsiteY3035" fmla="*/ 6380523 h 8553480"/>
              <a:gd name="connsiteX3036" fmla="*/ 8415091 w 16399629"/>
              <a:gd name="connsiteY3036" fmla="*/ 6379677 h 8553480"/>
              <a:gd name="connsiteX3037" fmla="*/ 8423321 w 16399629"/>
              <a:gd name="connsiteY3037" fmla="*/ 6401381 h 8553480"/>
              <a:gd name="connsiteX3038" fmla="*/ 8415091 w 16399629"/>
              <a:gd name="connsiteY3038" fmla="*/ 6379677 h 8553480"/>
              <a:gd name="connsiteX3039" fmla="*/ 2154055 w 16399629"/>
              <a:gd name="connsiteY3039" fmla="*/ 6374794 h 8553480"/>
              <a:gd name="connsiteX3040" fmla="*/ 2148987 w 16399629"/>
              <a:gd name="connsiteY3040" fmla="*/ 6397718 h 8553480"/>
              <a:gd name="connsiteX3041" fmla="*/ 2154055 w 16399629"/>
              <a:gd name="connsiteY3041" fmla="*/ 6374794 h 8553480"/>
              <a:gd name="connsiteX3042" fmla="*/ 3381355 w 16399629"/>
              <a:gd name="connsiteY3042" fmla="*/ 6374462 h 8553480"/>
              <a:gd name="connsiteX3043" fmla="*/ 3393504 w 16399629"/>
              <a:gd name="connsiteY3043" fmla="*/ 6392159 h 8553480"/>
              <a:gd name="connsiteX3044" fmla="*/ 3381355 w 16399629"/>
              <a:gd name="connsiteY3044" fmla="*/ 6374462 h 8553480"/>
              <a:gd name="connsiteX3045" fmla="*/ 3454847 w 16399629"/>
              <a:gd name="connsiteY3045" fmla="*/ 6374215 h 8553480"/>
              <a:gd name="connsiteX3046" fmla="*/ 3452488 w 16399629"/>
              <a:gd name="connsiteY3046" fmla="*/ 6412127 h 8553480"/>
              <a:gd name="connsiteX3047" fmla="*/ 3454847 w 16399629"/>
              <a:gd name="connsiteY3047" fmla="*/ 6374215 h 8553480"/>
              <a:gd name="connsiteX3048" fmla="*/ 3923628 w 16399629"/>
              <a:gd name="connsiteY3048" fmla="*/ 6373886 h 8553480"/>
              <a:gd name="connsiteX3049" fmla="*/ 3918563 w 16399629"/>
              <a:gd name="connsiteY3049" fmla="*/ 6396812 h 8553480"/>
              <a:gd name="connsiteX3050" fmla="*/ 3923628 w 16399629"/>
              <a:gd name="connsiteY3050" fmla="*/ 6373886 h 8553480"/>
              <a:gd name="connsiteX3051" fmla="*/ 2161347 w 16399629"/>
              <a:gd name="connsiteY3051" fmla="*/ 6372578 h 8553480"/>
              <a:gd name="connsiteX3052" fmla="*/ 2173495 w 16399629"/>
              <a:gd name="connsiteY3052" fmla="*/ 6390273 h 8553480"/>
              <a:gd name="connsiteX3053" fmla="*/ 2161347 w 16399629"/>
              <a:gd name="connsiteY3053" fmla="*/ 6372578 h 8553480"/>
              <a:gd name="connsiteX3054" fmla="*/ 3953155 w 16399629"/>
              <a:gd name="connsiteY3054" fmla="*/ 6364916 h 8553480"/>
              <a:gd name="connsiteX3055" fmla="*/ 3956696 w 16399629"/>
              <a:gd name="connsiteY3055" fmla="*/ 6385227 h 8553480"/>
              <a:gd name="connsiteX3056" fmla="*/ 3934512 w 16399629"/>
              <a:gd name="connsiteY3056" fmla="*/ 6391967 h 8553480"/>
              <a:gd name="connsiteX3057" fmla="*/ 3930971 w 16399629"/>
              <a:gd name="connsiteY3057" fmla="*/ 6371655 h 8553480"/>
              <a:gd name="connsiteX3058" fmla="*/ 3953155 w 16399629"/>
              <a:gd name="connsiteY3058" fmla="*/ 6364916 h 8553480"/>
              <a:gd name="connsiteX3059" fmla="*/ 2077744 w 16399629"/>
              <a:gd name="connsiteY3059" fmla="*/ 6361221 h 8553480"/>
              <a:gd name="connsiteX3060" fmla="*/ 2087031 w 16399629"/>
              <a:gd name="connsiteY3060" fmla="*/ 6374448 h 8553480"/>
              <a:gd name="connsiteX3061" fmla="*/ 2066565 w 16399629"/>
              <a:gd name="connsiteY3061" fmla="*/ 6363828 h 8553480"/>
              <a:gd name="connsiteX3062" fmla="*/ 2077744 w 16399629"/>
              <a:gd name="connsiteY3062" fmla="*/ 6361221 h 8553480"/>
              <a:gd name="connsiteX3063" fmla="*/ 4551188 w 16399629"/>
              <a:gd name="connsiteY3063" fmla="*/ 6358830 h 8553480"/>
              <a:gd name="connsiteX3064" fmla="*/ 4524534 w 16399629"/>
              <a:gd name="connsiteY3064" fmla="*/ 6373907 h 8553480"/>
              <a:gd name="connsiteX3065" fmla="*/ 4547517 w 16399629"/>
              <a:gd name="connsiteY3065" fmla="*/ 6393758 h 8553480"/>
              <a:gd name="connsiteX3066" fmla="*/ 4574438 w 16399629"/>
              <a:gd name="connsiteY3066" fmla="*/ 6380215 h 8553480"/>
              <a:gd name="connsiteX3067" fmla="*/ 4551188 w 16399629"/>
              <a:gd name="connsiteY3067" fmla="*/ 6358830 h 8553480"/>
              <a:gd name="connsiteX3068" fmla="*/ 8076393 w 16399629"/>
              <a:gd name="connsiteY3068" fmla="*/ 6354589 h 8553480"/>
              <a:gd name="connsiteX3069" fmla="*/ 8085258 w 16399629"/>
              <a:gd name="connsiteY3069" fmla="*/ 6380221 h 8553480"/>
              <a:gd name="connsiteX3070" fmla="*/ 8076393 w 16399629"/>
              <a:gd name="connsiteY3070" fmla="*/ 6354589 h 8553480"/>
              <a:gd name="connsiteX3071" fmla="*/ 2023751 w 16399629"/>
              <a:gd name="connsiteY3071" fmla="*/ 6354420 h 8553480"/>
              <a:gd name="connsiteX3072" fmla="*/ 2018682 w 16399629"/>
              <a:gd name="connsiteY3072" fmla="*/ 6377320 h 8553480"/>
              <a:gd name="connsiteX3073" fmla="*/ 2023751 w 16399629"/>
              <a:gd name="connsiteY3073" fmla="*/ 6354420 h 8553480"/>
              <a:gd name="connsiteX3074" fmla="*/ 9355654 w 16399629"/>
              <a:gd name="connsiteY3074" fmla="*/ 6352207 h 8553480"/>
              <a:gd name="connsiteX3075" fmla="*/ 9356041 w 16399629"/>
              <a:gd name="connsiteY3075" fmla="*/ 6367468 h 8553480"/>
              <a:gd name="connsiteX3076" fmla="*/ 9353295 w 16399629"/>
              <a:gd name="connsiteY3076" fmla="*/ 6356615 h 8553480"/>
              <a:gd name="connsiteX3077" fmla="*/ 9355654 w 16399629"/>
              <a:gd name="connsiteY3077" fmla="*/ 6352207 h 8553480"/>
              <a:gd name="connsiteX3078" fmla="*/ 8132286 w 16399629"/>
              <a:gd name="connsiteY3078" fmla="*/ 6348181 h 8553480"/>
              <a:gd name="connsiteX3079" fmla="*/ 8094121 w 16399629"/>
              <a:gd name="connsiteY3079" fmla="*/ 6354589 h 8553480"/>
              <a:gd name="connsiteX3080" fmla="*/ 8161587 w 16399629"/>
              <a:gd name="connsiteY3080" fmla="*/ 6380221 h 8553480"/>
              <a:gd name="connsiteX3081" fmla="*/ 8132286 w 16399629"/>
              <a:gd name="connsiteY3081" fmla="*/ 6348181 h 8553480"/>
              <a:gd name="connsiteX3082" fmla="*/ 3670649 w 16399629"/>
              <a:gd name="connsiteY3082" fmla="*/ 6346563 h 8553480"/>
              <a:gd name="connsiteX3083" fmla="*/ 3682797 w 16399629"/>
              <a:gd name="connsiteY3083" fmla="*/ 6364257 h 8553480"/>
              <a:gd name="connsiteX3084" fmla="*/ 3670649 w 16399629"/>
              <a:gd name="connsiteY3084" fmla="*/ 6346563 h 8553480"/>
              <a:gd name="connsiteX3085" fmla="*/ 9340218 w 16399629"/>
              <a:gd name="connsiteY3085" fmla="*/ 6346430 h 8553480"/>
              <a:gd name="connsiteX3086" fmla="*/ 9354982 w 16399629"/>
              <a:gd name="connsiteY3086" fmla="*/ 6367243 h 8553480"/>
              <a:gd name="connsiteX3087" fmla="*/ 9311563 w 16399629"/>
              <a:gd name="connsiteY3087" fmla="*/ 6408545 h 8553480"/>
              <a:gd name="connsiteX3088" fmla="*/ 9294000 w 16399629"/>
              <a:gd name="connsiteY3088" fmla="*/ 6424033 h 8553480"/>
              <a:gd name="connsiteX3089" fmla="*/ 9288145 w 16399629"/>
              <a:gd name="connsiteY3089" fmla="*/ 6382731 h 8553480"/>
              <a:gd name="connsiteX3090" fmla="*/ 9340218 w 16399629"/>
              <a:gd name="connsiteY3090" fmla="*/ 6346430 h 8553480"/>
              <a:gd name="connsiteX3091" fmla="*/ 5222429 w 16399629"/>
              <a:gd name="connsiteY3091" fmla="*/ 6345842 h 8553480"/>
              <a:gd name="connsiteX3092" fmla="*/ 5195432 w 16399629"/>
              <a:gd name="connsiteY3092" fmla="*/ 6396274 h 8553480"/>
              <a:gd name="connsiteX3093" fmla="*/ 5229422 w 16399629"/>
              <a:gd name="connsiteY3093" fmla="*/ 6385948 h 8553480"/>
              <a:gd name="connsiteX3094" fmla="*/ 5222429 w 16399629"/>
              <a:gd name="connsiteY3094" fmla="*/ 6345842 h 8553480"/>
              <a:gd name="connsiteX3095" fmla="*/ 4024041 w 16399629"/>
              <a:gd name="connsiteY3095" fmla="*/ 6343381 h 8553480"/>
              <a:gd name="connsiteX3096" fmla="*/ 4036189 w 16399629"/>
              <a:gd name="connsiteY3096" fmla="*/ 6361076 h 8553480"/>
              <a:gd name="connsiteX3097" fmla="*/ 4024041 w 16399629"/>
              <a:gd name="connsiteY3097" fmla="*/ 6343381 h 8553480"/>
              <a:gd name="connsiteX3098" fmla="*/ 1993385 w 16399629"/>
              <a:gd name="connsiteY3098" fmla="*/ 6342647 h 8553480"/>
              <a:gd name="connsiteX3099" fmla="*/ 2005966 w 16399629"/>
              <a:gd name="connsiteY3099" fmla="*/ 6362150 h 8553480"/>
              <a:gd name="connsiteX3100" fmla="*/ 1991937 w 16399629"/>
              <a:gd name="connsiteY3100" fmla="*/ 6368530 h 8553480"/>
              <a:gd name="connsiteX3101" fmla="*/ 1977991 w 16399629"/>
              <a:gd name="connsiteY3101" fmla="*/ 6349444 h 8553480"/>
              <a:gd name="connsiteX3102" fmla="*/ 1993385 w 16399629"/>
              <a:gd name="connsiteY3102" fmla="*/ 6342647 h 8553480"/>
              <a:gd name="connsiteX3103" fmla="*/ 5499501 w 16399629"/>
              <a:gd name="connsiteY3103" fmla="*/ 6342549 h 8553480"/>
              <a:gd name="connsiteX3104" fmla="*/ 5512326 w 16399629"/>
              <a:gd name="connsiteY3104" fmla="*/ 6360125 h 8553480"/>
              <a:gd name="connsiteX3105" fmla="*/ 5499501 w 16399629"/>
              <a:gd name="connsiteY3105" fmla="*/ 6342549 h 8553480"/>
              <a:gd name="connsiteX3106" fmla="*/ 5234275 w 16399629"/>
              <a:gd name="connsiteY3106" fmla="*/ 6342243 h 8553480"/>
              <a:gd name="connsiteX3107" fmla="*/ 5244010 w 16399629"/>
              <a:gd name="connsiteY3107" fmla="*/ 6360759 h 8553480"/>
              <a:gd name="connsiteX3108" fmla="*/ 5234275 w 16399629"/>
              <a:gd name="connsiteY3108" fmla="*/ 6342243 h 8553480"/>
              <a:gd name="connsiteX3109" fmla="*/ 3697904 w 16399629"/>
              <a:gd name="connsiteY3109" fmla="*/ 6338282 h 8553480"/>
              <a:gd name="connsiteX3110" fmla="*/ 3710052 w 16399629"/>
              <a:gd name="connsiteY3110" fmla="*/ 6355976 h 8553480"/>
              <a:gd name="connsiteX3111" fmla="*/ 3697904 w 16399629"/>
              <a:gd name="connsiteY3111" fmla="*/ 6338282 h 8553480"/>
              <a:gd name="connsiteX3112" fmla="*/ 4592759 w 16399629"/>
              <a:gd name="connsiteY3112" fmla="*/ 6336001 h 8553480"/>
              <a:gd name="connsiteX3113" fmla="*/ 4604359 w 16399629"/>
              <a:gd name="connsiteY3113" fmla="*/ 6349656 h 8553480"/>
              <a:gd name="connsiteX3114" fmla="*/ 4592759 w 16399629"/>
              <a:gd name="connsiteY3114" fmla="*/ 6336001 h 8553480"/>
              <a:gd name="connsiteX3115" fmla="*/ 1925909 w 16399629"/>
              <a:gd name="connsiteY3115" fmla="*/ 6328202 h 8553480"/>
              <a:gd name="connsiteX3116" fmla="*/ 1911622 w 16399629"/>
              <a:gd name="connsiteY3116" fmla="*/ 6353018 h 8553480"/>
              <a:gd name="connsiteX3117" fmla="*/ 1925909 w 16399629"/>
              <a:gd name="connsiteY3117" fmla="*/ 6328202 h 8553480"/>
              <a:gd name="connsiteX3118" fmla="*/ 2248577 w 16399629"/>
              <a:gd name="connsiteY3118" fmla="*/ 6327106 h 8553480"/>
              <a:gd name="connsiteX3119" fmla="*/ 2234289 w 16399629"/>
              <a:gd name="connsiteY3119" fmla="*/ 6351923 h 8553480"/>
              <a:gd name="connsiteX3120" fmla="*/ 2248577 w 16399629"/>
              <a:gd name="connsiteY3120" fmla="*/ 6327106 h 8553480"/>
              <a:gd name="connsiteX3121" fmla="*/ 9417433 w 16399629"/>
              <a:gd name="connsiteY3121" fmla="*/ 6325583 h 8553480"/>
              <a:gd name="connsiteX3122" fmla="*/ 9437505 w 16399629"/>
              <a:gd name="connsiteY3122" fmla="*/ 6331174 h 8553480"/>
              <a:gd name="connsiteX3123" fmla="*/ 9385700 w 16399629"/>
              <a:gd name="connsiteY3123" fmla="*/ 6374624 h 8553480"/>
              <a:gd name="connsiteX3124" fmla="*/ 9355469 w 16399629"/>
              <a:gd name="connsiteY3124" fmla="*/ 6346731 h 8553480"/>
              <a:gd name="connsiteX3125" fmla="*/ 9417433 w 16399629"/>
              <a:gd name="connsiteY3125" fmla="*/ 6325583 h 8553480"/>
              <a:gd name="connsiteX3126" fmla="*/ 8027887 w 16399629"/>
              <a:gd name="connsiteY3126" fmla="*/ 6324472 h 8553480"/>
              <a:gd name="connsiteX3127" fmla="*/ 8005974 w 16399629"/>
              <a:gd name="connsiteY3127" fmla="*/ 6328958 h 8553480"/>
              <a:gd name="connsiteX3128" fmla="*/ 8040937 w 16399629"/>
              <a:gd name="connsiteY3128" fmla="*/ 6354589 h 8553480"/>
              <a:gd name="connsiteX3129" fmla="*/ 8027887 w 16399629"/>
              <a:gd name="connsiteY3129" fmla="*/ 6324472 h 8553480"/>
              <a:gd name="connsiteX3130" fmla="*/ 3946061 w 16399629"/>
              <a:gd name="connsiteY3130" fmla="*/ 6324229 h 8553480"/>
              <a:gd name="connsiteX3131" fmla="*/ 3934979 w 16399629"/>
              <a:gd name="connsiteY3131" fmla="*/ 6354104 h 8553480"/>
              <a:gd name="connsiteX3132" fmla="*/ 3911525 w 16399629"/>
              <a:gd name="connsiteY3132" fmla="*/ 6356141 h 8553480"/>
              <a:gd name="connsiteX3133" fmla="*/ 3946061 w 16399629"/>
              <a:gd name="connsiteY3133" fmla="*/ 6324229 h 8553480"/>
              <a:gd name="connsiteX3134" fmla="*/ 3484098 w 16399629"/>
              <a:gd name="connsiteY3134" fmla="*/ 6321952 h 8553480"/>
              <a:gd name="connsiteX3135" fmla="*/ 3470378 w 16399629"/>
              <a:gd name="connsiteY3135" fmla="*/ 6352611 h 8553480"/>
              <a:gd name="connsiteX3136" fmla="*/ 3442652 w 16399629"/>
              <a:gd name="connsiteY3136" fmla="*/ 6355524 h 8553480"/>
              <a:gd name="connsiteX3137" fmla="*/ 3484098 w 16399629"/>
              <a:gd name="connsiteY3137" fmla="*/ 6321952 h 8553480"/>
              <a:gd name="connsiteX3138" fmla="*/ 1944255 w 16399629"/>
              <a:gd name="connsiteY3138" fmla="*/ 6321696 h 8553480"/>
              <a:gd name="connsiteX3139" fmla="*/ 1968254 w 16399629"/>
              <a:gd name="connsiteY3139" fmla="*/ 6351601 h 8553480"/>
              <a:gd name="connsiteX3140" fmla="*/ 1941494 w 16399629"/>
              <a:gd name="connsiteY3140" fmla="*/ 6359731 h 8553480"/>
              <a:gd name="connsiteX3141" fmla="*/ 1944255 w 16399629"/>
              <a:gd name="connsiteY3141" fmla="*/ 6321696 h 8553480"/>
              <a:gd name="connsiteX3142" fmla="*/ 2218119 w 16399629"/>
              <a:gd name="connsiteY3142" fmla="*/ 6317019 h 8553480"/>
              <a:gd name="connsiteX3143" fmla="*/ 2211715 w 16399629"/>
              <a:gd name="connsiteY3143" fmla="*/ 6340489 h 8553480"/>
              <a:gd name="connsiteX3144" fmla="*/ 2194220 w 16399629"/>
              <a:gd name="connsiteY3144" fmla="*/ 6341500 h 8553480"/>
              <a:gd name="connsiteX3145" fmla="*/ 2218119 w 16399629"/>
              <a:gd name="connsiteY3145" fmla="*/ 6317019 h 8553480"/>
              <a:gd name="connsiteX3146" fmla="*/ 3786004 w 16399629"/>
              <a:gd name="connsiteY3146" fmla="*/ 6311517 h 8553480"/>
              <a:gd name="connsiteX3147" fmla="*/ 3780938 w 16399629"/>
              <a:gd name="connsiteY3147" fmla="*/ 6334441 h 8553480"/>
              <a:gd name="connsiteX3148" fmla="*/ 3786004 w 16399629"/>
              <a:gd name="connsiteY3148" fmla="*/ 6311517 h 8553480"/>
              <a:gd name="connsiteX3149" fmla="*/ 1245867 w 16399629"/>
              <a:gd name="connsiteY3149" fmla="*/ 6306654 h 8553480"/>
              <a:gd name="connsiteX3150" fmla="*/ 1264962 w 16399629"/>
              <a:gd name="connsiteY3150" fmla="*/ 6309405 h 8553480"/>
              <a:gd name="connsiteX3151" fmla="*/ 1255329 w 16399629"/>
              <a:gd name="connsiteY3151" fmla="*/ 6320886 h 8553480"/>
              <a:gd name="connsiteX3152" fmla="*/ 1245867 w 16399629"/>
              <a:gd name="connsiteY3152" fmla="*/ 6306654 h 8553480"/>
              <a:gd name="connsiteX3153" fmla="*/ 7972363 w 16399629"/>
              <a:gd name="connsiteY3153" fmla="*/ 6305248 h 8553480"/>
              <a:gd name="connsiteX3154" fmla="*/ 7955743 w 16399629"/>
              <a:gd name="connsiteY3154" fmla="*/ 6308452 h 8553480"/>
              <a:gd name="connsiteX3155" fmla="*/ 7982336 w 16399629"/>
              <a:gd name="connsiteY3155" fmla="*/ 6328958 h 8553480"/>
              <a:gd name="connsiteX3156" fmla="*/ 7972363 w 16399629"/>
              <a:gd name="connsiteY3156" fmla="*/ 6305248 h 8553480"/>
              <a:gd name="connsiteX3157" fmla="*/ 5232633 w 16399629"/>
              <a:gd name="connsiteY3157" fmla="*/ 6295503 h 8553480"/>
              <a:gd name="connsiteX3158" fmla="*/ 5172770 w 16399629"/>
              <a:gd name="connsiteY3158" fmla="*/ 6322277 h 8553480"/>
              <a:gd name="connsiteX3159" fmla="*/ 5154696 w 16399629"/>
              <a:gd name="connsiteY3159" fmla="*/ 6349241 h 8553480"/>
              <a:gd name="connsiteX3160" fmla="*/ 5129977 w 16399629"/>
              <a:gd name="connsiteY3160" fmla="*/ 6356751 h 8553480"/>
              <a:gd name="connsiteX3161" fmla="*/ 5140063 w 16399629"/>
              <a:gd name="connsiteY3161" fmla="*/ 6369993 h 8553480"/>
              <a:gd name="connsiteX3162" fmla="*/ 5185596 w 16399629"/>
              <a:gd name="connsiteY3162" fmla="*/ 6339853 h 8553480"/>
              <a:gd name="connsiteX3163" fmla="*/ 5232633 w 16399629"/>
              <a:gd name="connsiteY3163" fmla="*/ 6295503 h 8553480"/>
              <a:gd name="connsiteX3164" fmla="*/ 1126081 w 16399629"/>
              <a:gd name="connsiteY3164" fmla="*/ 6295114 h 8553480"/>
              <a:gd name="connsiteX3165" fmla="*/ 1202215 w 16399629"/>
              <a:gd name="connsiteY3165" fmla="*/ 6322371 h 8553480"/>
              <a:gd name="connsiteX3166" fmla="*/ 1252858 w 16399629"/>
              <a:gd name="connsiteY3166" fmla="*/ 6332886 h 8553480"/>
              <a:gd name="connsiteX3167" fmla="*/ 1272543 w 16399629"/>
              <a:gd name="connsiteY3167" fmla="*/ 6318273 h 8553480"/>
              <a:gd name="connsiteX3168" fmla="*/ 1286335 w 16399629"/>
              <a:gd name="connsiteY3168" fmla="*/ 6322716 h 8553480"/>
              <a:gd name="connsiteX3169" fmla="*/ 1280520 w 16399629"/>
              <a:gd name="connsiteY3169" fmla="*/ 6345348 h 8553480"/>
              <a:gd name="connsiteX3170" fmla="*/ 1458796 w 16399629"/>
              <a:gd name="connsiteY3170" fmla="*/ 6381841 h 8553480"/>
              <a:gd name="connsiteX3171" fmla="*/ 1465694 w 16399629"/>
              <a:gd name="connsiteY3171" fmla="*/ 6421405 h 8553480"/>
              <a:gd name="connsiteX3172" fmla="*/ 1479484 w 16399629"/>
              <a:gd name="connsiteY3172" fmla="*/ 6425850 h 8553480"/>
              <a:gd name="connsiteX3173" fmla="*/ 1509640 w 16399629"/>
              <a:gd name="connsiteY3173" fmla="*/ 6433956 h 8553480"/>
              <a:gd name="connsiteX3174" fmla="*/ 1537490 w 16399629"/>
              <a:gd name="connsiteY3174" fmla="*/ 6444381 h 8553480"/>
              <a:gd name="connsiteX3175" fmla="*/ 1547205 w 16399629"/>
              <a:gd name="connsiteY3175" fmla="*/ 6450862 h 8553480"/>
              <a:gd name="connsiteX3176" fmla="*/ 1566945 w 16399629"/>
              <a:gd name="connsiteY3176" fmla="*/ 6464034 h 8553480"/>
              <a:gd name="connsiteX3177" fmla="*/ 1310266 w 16399629"/>
              <a:gd name="connsiteY3177" fmla="*/ 6422648 h 8553480"/>
              <a:gd name="connsiteX3178" fmla="*/ 1189757 w 16399629"/>
              <a:gd name="connsiteY3178" fmla="*/ 6381555 h 8553480"/>
              <a:gd name="connsiteX3179" fmla="*/ 1152573 w 16399629"/>
              <a:gd name="connsiteY3179" fmla="*/ 6333135 h 8553480"/>
              <a:gd name="connsiteX3180" fmla="*/ 1100732 w 16399629"/>
              <a:gd name="connsiteY3180" fmla="*/ 6297081 h 8553480"/>
              <a:gd name="connsiteX3181" fmla="*/ 1126081 w 16399629"/>
              <a:gd name="connsiteY3181" fmla="*/ 6295114 h 8553480"/>
              <a:gd name="connsiteX3182" fmla="*/ 3994894 w 16399629"/>
              <a:gd name="connsiteY3182" fmla="*/ 6285941 h 8553480"/>
              <a:gd name="connsiteX3183" fmla="*/ 4007042 w 16399629"/>
              <a:gd name="connsiteY3183" fmla="*/ 6303635 h 8553480"/>
              <a:gd name="connsiteX3184" fmla="*/ 3994894 w 16399629"/>
              <a:gd name="connsiteY3184" fmla="*/ 6285941 h 8553480"/>
              <a:gd name="connsiteX3185" fmla="*/ 241638 w 16399629"/>
              <a:gd name="connsiteY3185" fmla="*/ 6283421 h 8553480"/>
              <a:gd name="connsiteX3186" fmla="*/ 236574 w 16399629"/>
              <a:gd name="connsiteY3186" fmla="*/ 6306344 h 8553480"/>
              <a:gd name="connsiteX3187" fmla="*/ 241638 w 16399629"/>
              <a:gd name="connsiteY3187" fmla="*/ 6283421 h 8553480"/>
              <a:gd name="connsiteX3188" fmla="*/ 7903050 w 16399629"/>
              <a:gd name="connsiteY3188" fmla="*/ 6282820 h 8553480"/>
              <a:gd name="connsiteX3189" fmla="*/ 7920779 w 16399629"/>
              <a:gd name="connsiteY3189" fmla="*/ 6308452 h 8553480"/>
              <a:gd name="connsiteX3190" fmla="*/ 7903050 w 16399629"/>
              <a:gd name="connsiteY3190" fmla="*/ 6282820 h 8553480"/>
              <a:gd name="connsiteX3191" fmla="*/ 5591466 w 16399629"/>
              <a:gd name="connsiteY3191" fmla="*/ 6275959 h 8553480"/>
              <a:gd name="connsiteX3192" fmla="*/ 5575770 w 16399629"/>
              <a:gd name="connsiteY3192" fmla="*/ 6297906 h 8553480"/>
              <a:gd name="connsiteX3193" fmla="*/ 5587536 w 16399629"/>
              <a:gd name="connsiteY3193" fmla="*/ 6295405 h 8553480"/>
              <a:gd name="connsiteX3194" fmla="*/ 5591466 w 16399629"/>
              <a:gd name="connsiteY3194" fmla="*/ 6275959 h 8553480"/>
              <a:gd name="connsiteX3195" fmla="*/ 4030756 w 16399629"/>
              <a:gd name="connsiteY3195" fmla="*/ 6275046 h 8553480"/>
              <a:gd name="connsiteX3196" fmla="*/ 4025690 w 16399629"/>
              <a:gd name="connsiteY3196" fmla="*/ 6297969 h 8553480"/>
              <a:gd name="connsiteX3197" fmla="*/ 4030756 w 16399629"/>
              <a:gd name="connsiteY3197" fmla="*/ 6275046 h 8553480"/>
              <a:gd name="connsiteX3198" fmla="*/ 4104824 w 16399629"/>
              <a:gd name="connsiteY3198" fmla="*/ 6274640 h 8553480"/>
              <a:gd name="connsiteX3199" fmla="*/ 4099757 w 16399629"/>
              <a:gd name="connsiteY3199" fmla="*/ 6297565 h 8553480"/>
              <a:gd name="connsiteX3200" fmla="*/ 4104824 w 16399629"/>
              <a:gd name="connsiteY3200" fmla="*/ 6274640 h 8553480"/>
              <a:gd name="connsiteX3201" fmla="*/ 1851224 w 16399629"/>
              <a:gd name="connsiteY3201" fmla="*/ 6269082 h 8553480"/>
              <a:gd name="connsiteX3202" fmla="*/ 1860686 w 16399629"/>
              <a:gd name="connsiteY3202" fmla="*/ 6283317 h 8553480"/>
              <a:gd name="connsiteX3203" fmla="*/ 1841591 w 16399629"/>
              <a:gd name="connsiteY3203" fmla="*/ 6280563 h 8553480"/>
              <a:gd name="connsiteX3204" fmla="*/ 1851224 w 16399629"/>
              <a:gd name="connsiteY3204" fmla="*/ 6269082 h 8553480"/>
              <a:gd name="connsiteX3205" fmla="*/ 4057366 w 16399629"/>
              <a:gd name="connsiteY3205" fmla="*/ 6268808 h 8553480"/>
              <a:gd name="connsiteX3206" fmla="*/ 4071090 w 16399629"/>
              <a:gd name="connsiteY3206" fmla="*/ 6286919 h 8553480"/>
              <a:gd name="connsiteX3207" fmla="*/ 4054725 w 16399629"/>
              <a:gd name="connsiteY3207" fmla="*/ 6294065 h 8553480"/>
              <a:gd name="connsiteX3208" fmla="*/ 4040731 w 16399629"/>
              <a:gd name="connsiteY3208" fmla="*/ 6274406 h 8553480"/>
              <a:gd name="connsiteX3209" fmla="*/ 4057366 w 16399629"/>
              <a:gd name="connsiteY3209" fmla="*/ 6268808 h 8553480"/>
              <a:gd name="connsiteX3210" fmla="*/ 1705276 w 16399629"/>
              <a:gd name="connsiteY3210" fmla="*/ 6268117 h 8553480"/>
              <a:gd name="connsiteX3211" fmla="*/ 1878649 w 16399629"/>
              <a:gd name="connsiteY3211" fmla="*/ 6331460 h 8553480"/>
              <a:gd name="connsiteX3212" fmla="*/ 1737743 w 16399629"/>
              <a:gd name="connsiteY3212" fmla="*/ 6323548 h 8553480"/>
              <a:gd name="connsiteX3213" fmla="*/ 1692480 w 16399629"/>
              <a:gd name="connsiteY3213" fmla="*/ 6306828 h 8553480"/>
              <a:gd name="connsiteX3214" fmla="*/ 1705276 w 16399629"/>
              <a:gd name="connsiteY3214" fmla="*/ 6268117 h 8553480"/>
              <a:gd name="connsiteX3215" fmla="*/ 3866897 w 16399629"/>
              <a:gd name="connsiteY3215" fmla="*/ 6267970 h 8553480"/>
              <a:gd name="connsiteX3216" fmla="*/ 3852622 w 16399629"/>
              <a:gd name="connsiteY3216" fmla="*/ 6292783 h 8553480"/>
              <a:gd name="connsiteX3217" fmla="*/ 3866897 w 16399629"/>
              <a:gd name="connsiteY3217" fmla="*/ 6267970 h 8553480"/>
              <a:gd name="connsiteX3218" fmla="*/ 1612706 w 16399629"/>
              <a:gd name="connsiteY3218" fmla="*/ 6261494 h 8553480"/>
              <a:gd name="connsiteX3219" fmla="*/ 1646883 w 16399629"/>
              <a:gd name="connsiteY3219" fmla="*/ 6268048 h 8553480"/>
              <a:gd name="connsiteX3220" fmla="*/ 1665706 w 16399629"/>
              <a:gd name="connsiteY3220" fmla="*/ 6262330 h 8553480"/>
              <a:gd name="connsiteX3221" fmla="*/ 1672716 w 16399629"/>
              <a:gd name="connsiteY3221" fmla="*/ 6302540 h 8553480"/>
              <a:gd name="connsiteX3222" fmla="*/ 1612706 w 16399629"/>
              <a:gd name="connsiteY3222" fmla="*/ 6261494 h 8553480"/>
              <a:gd name="connsiteX3223" fmla="*/ 4076704 w 16399629"/>
              <a:gd name="connsiteY3223" fmla="*/ 6261087 h 8553480"/>
              <a:gd name="connsiteX3224" fmla="*/ 4086535 w 16399629"/>
              <a:gd name="connsiteY3224" fmla="*/ 6279484 h 8553480"/>
              <a:gd name="connsiteX3225" fmla="*/ 4076704 w 16399629"/>
              <a:gd name="connsiteY3225" fmla="*/ 6261087 h 8553480"/>
              <a:gd name="connsiteX3226" fmla="*/ 1834975 w 16399629"/>
              <a:gd name="connsiteY3226" fmla="*/ 6259301 h 8553480"/>
              <a:gd name="connsiteX3227" fmla="*/ 1833212 w 16399629"/>
              <a:gd name="connsiteY3227" fmla="*/ 6268341 h 8553480"/>
              <a:gd name="connsiteX3228" fmla="*/ 1812891 w 16399629"/>
              <a:gd name="connsiteY3228" fmla="*/ 6278767 h 8553480"/>
              <a:gd name="connsiteX3229" fmla="*/ 1795485 w 16399629"/>
              <a:gd name="connsiteY3229" fmla="*/ 6262793 h 8553480"/>
              <a:gd name="connsiteX3230" fmla="*/ 1834975 w 16399629"/>
              <a:gd name="connsiteY3230" fmla="*/ 6259301 h 8553480"/>
              <a:gd name="connsiteX3231" fmla="*/ 1074203 w 16399629"/>
              <a:gd name="connsiteY3231" fmla="*/ 6257772 h 8553480"/>
              <a:gd name="connsiteX3232" fmla="*/ 1061621 w 16399629"/>
              <a:gd name="connsiteY3232" fmla="*/ 6298776 h 8553480"/>
              <a:gd name="connsiteX3233" fmla="*/ 1052863 w 16399629"/>
              <a:gd name="connsiteY3233" fmla="*/ 6264255 h 8553480"/>
              <a:gd name="connsiteX3234" fmla="*/ 1074203 w 16399629"/>
              <a:gd name="connsiteY3234" fmla="*/ 6257772 h 8553480"/>
              <a:gd name="connsiteX3235" fmla="*/ 1045380 w 16399629"/>
              <a:gd name="connsiteY3235" fmla="*/ 6257057 h 8553480"/>
              <a:gd name="connsiteX3236" fmla="*/ 1035963 w 16399629"/>
              <a:gd name="connsiteY3236" fmla="*/ 6309728 h 8553480"/>
              <a:gd name="connsiteX3237" fmla="*/ 1045380 w 16399629"/>
              <a:gd name="connsiteY3237" fmla="*/ 6257057 h 8553480"/>
              <a:gd name="connsiteX3238" fmla="*/ 3894112 w 16399629"/>
              <a:gd name="connsiteY3238" fmla="*/ 6256573 h 8553480"/>
              <a:gd name="connsiteX3239" fmla="*/ 3906261 w 16399629"/>
              <a:gd name="connsiteY3239" fmla="*/ 6274268 h 8553480"/>
              <a:gd name="connsiteX3240" fmla="*/ 3894112 w 16399629"/>
              <a:gd name="connsiteY3240" fmla="*/ 6256573 h 8553480"/>
              <a:gd name="connsiteX3241" fmla="*/ 3702177 w 16399629"/>
              <a:gd name="connsiteY3241" fmla="*/ 6255942 h 8553480"/>
              <a:gd name="connsiteX3242" fmla="*/ 3690368 w 16399629"/>
              <a:gd name="connsiteY3242" fmla="*/ 6282063 h 8553480"/>
              <a:gd name="connsiteX3243" fmla="*/ 3665141 w 16399629"/>
              <a:gd name="connsiteY3243" fmla="*/ 6287535 h 8553480"/>
              <a:gd name="connsiteX3244" fmla="*/ 3587959 w 16399629"/>
              <a:gd name="connsiteY3244" fmla="*/ 6310983 h 8553480"/>
              <a:gd name="connsiteX3245" fmla="*/ 3621191 w 16399629"/>
              <a:gd name="connsiteY3245" fmla="*/ 6276336 h 8553480"/>
              <a:gd name="connsiteX3246" fmla="*/ 3702177 w 16399629"/>
              <a:gd name="connsiteY3246" fmla="*/ 6255942 h 8553480"/>
              <a:gd name="connsiteX3247" fmla="*/ 208105 w 16399629"/>
              <a:gd name="connsiteY3247" fmla="*/ 6255669 h 8553480"/>
              <a:gd name="connsiteX3248" fmla="*/ 202001 w 16399629"/>
              <a:gd name="connsiteY3248" fmla="*/ 6272649 h 8553480"/>
              <a:gd name="connsiteX3249" fmla="*/ 208105 w 16399629"/>
              <a:gd name="connsiteY3249" fmla="*/ 6255669 h 8553480"/>
              <a:gd name="connsiteX3250" fmla="*/ 5447480 w 16399629"/>
              <a:gd name="connsiteY3250" fmla="*/ 6254119 h 8553480"/>
              <a:gd name="connsiteX3251" fmla="*/ 5432623 w 16399629"/>
              <a:gd name="connsiteY3251" fmla="*/ 6294871 h 8553480"/>
              <a:gd name="connsiteX3252" fmla="*/ 5406750 w 16399629"/>
              <a:gd name="connsiteY3252" fmla="*/ 6311318 h 8553480"/>
              <a:gd name="connsiteX3253" fmla="*/ 5368595 w 16399629"/>
              <a:gd name="connsiteY3253" fmla="*/ 6335079 h 8553480"/>
              <a:gd name="connsiteX3254" fmla="*/ 5334359 w 16399629"/>
              <a:gd name="connsiteY3254" fmla="*/ 6362657 h 8553480"/>
              <a:gd name="connsiteX3255" fmla="*/ 5314667 w 16399629"/>
              <a:gd name="connsiteY3255" fmla="*/ 6377229 h 8553480"/>
              <a:gd name="connsiteX3256" fmla="*/ 5321778 w 16399629"/>
              <a:gd name="connsiteY3256" fmla="*/ 6418014 h 8553480"/>
              <a:gd name="connsiteX3257" fmla="*/ 5431665 w 16399629"/>
              <a:gd name="connsiteY3257" fmla="*/ 6308044 h 8553480"/>
              <a:gd name="connsiteX3258" fmla="*/ 5456877 w 16399629"/>
              <a:gd name="connsiteY3258" fmla="*/ 6266026 h 8553480"/>
              <a:gd name="connsiteX3259" fmla="*/ 5447480 w 16399629"/>
              <a:gd name="connsiteY3259" fmla="*/ 6254119 h 8553480"/>
              <a:gd name="connsiteX3260" fmla="*/ 7863224 w 16399629"/>
              <a:gd name="connsiteY3260" fmla="*/ 6251527 h 8553480"/>
              <a:gd name="connsiteX3261" fmla="*/ 7841512 w 16399629"/>
              <a:gd name="connsiteY3261" fmla="*/ 6258042 h 8553480"/>
              <a:gd name="connsiteX3262" fmla="*/ 7876459 w 16399629"/>
              <a:gd name="connsiteY3262" fmla="*/ 6282820 h 8553480"/>
              <a:gd name="connsiteX3263" fmla="*/ 7863224 w 16399629"/>
              <a:gd name="connsiteY3263" fmla="*/ 6251527 h 8553480"/>
              <a:gd name="connsiteX3264" fmla="*/ 5609906 w 16399629"/>
              <a:gd name="connsiteY3264" fmla="*/ 6250315 h 8553480"/>
              <a:gd name="connsiteX3265" fmla="*/ 5597299 w 16399629"/>
              <a:gd name="connsiteY3265" fmla="*/ 6253429 h 8553480"/>
              <a:gd name="connsiteX3266" fmla="*/ 5618761 w 16399629"/>
              <a:gd name="connsiteY3266" fmla="*/ 6267667 h 8553480"/>
              <a:gd name="connsiteX3267" fmla="*/ 5609906 w 16399629"/>
              <a:gd name="connsiteY3267" fmla="*/ 6250315 h 8553480"/>
              <a:gd name="connsiteX3268" fmla="*/ 1608283 w 16399629"/>
              <a:gd name="connsiteY3268" fmla="*/ 6248454 h 8553480"/>
              <a:gd name="connsiteX3269" fmla="*/ 1604565 w 16399629"/>
              <a:gd name="connsiteY3269" fmla="*/ 6262485 h 8553480"/>
              <a:gd name="connsiteX3270" fmla="*/ 1598993 w 16399629"/>
              <a:gd name="connsiteY3270" fmla="*/ 6264226 h 8553480"/>
              <a:gd name="connsiteX3271" fmla="*/ 1580245 w 16399629"/>
              <a:gd name="connsiteY3271" fmla="*/ 6249255 h 8553480"/>
              <a:gd name="connsiteX3272" fmla="*/ 1608283 w 16399629"/>
              <a:gd name="connsiteY3272" fmla="*/ 6248454 h 8553480"/>
              <a:gd name="connsiteX3273" fmla="*/ 1732143 w 16399629"/>
              <a:gd name="connsiteY3273" fmla="*/ 6246603 h 8553480"/>
              <a:gd name="connsiteX3274" fmla="*/ 1748715 w 16399629"/>
              <a:gd name="connsiteY3274" fmla="*/ 6249317 h 8553480"/>
              <a:gd name="connsiteX3275" fmla="*/ 1789251 w 16399629"/>
              <a:gd name="connsiteY3275" fmla="*/ 6257666 h 8553480"/>
              <a:gd name="connsiteX3276" fmla="*/ 1720487 w 16399629"/>
              <a:gd name="connsiteY3276" fmla="*/ 6257892 h 8553480"/>
              <a:gd name="connsiteX3277" fmla="*/ 1732143 w 16399629"/>
              <a:gd name="connsiteY3277" fmla="*/ 6246603 h 8553480"/>
              <a:gd name="connsiteX3278" fmla="*/ 3731535 w 16399629"/>
              <a:gd name="connsiteY3278" fmla="*/ 6246007 h 8553480"/>
              <a:gd name="connsiteX3279" fmla="*/ 3726464 w 16399629"/>
              <a:gd name="connsiteY3279" fmla="*/ 6268906 h 8553480"/>
              <a:gd name="connsiteX3280" fmla="*/ 3731535 w 16399629"/>
              <a:gd name="connsiteY3280" fmla="*/ 6246007 h 8553480"/>
              <a:gd name="connsiteX3281" fmla="*/ 1555650 w 16399629"/>
              <a:gd name="connsiteY3281" fmla="*/ 6234638 h 8553480"/>
              <a:gd name="connsiteX3282" fmla="*/ 1550584 w 16399629"/>
              <a:gd name="connsiteY3282" fmla="*/ 6257563 h 8553480"/>
              <a:gd name="connsiteX3283" fmla="*/ 1555650 w 16399629"/>
              <a:gd name="connsiteY3283" fmla="*/ 6234638 h 8553480"/>
              <a:gd name="connsiteX3284" fmla="*/ 1699210 w 16399629"/>
              <a:gd name="connsiteY3284" fmla="*/ 6232066 h 8553480"/>
              <a:gd name="connsiteX3285" fmla="*/ 1718305 w 16399629"/>
              <a:gd name="connsiteY3285" fmla="*/ 6234818 h 8553480"/>
              <a:gd name="connsiteX3286" fmla="*/ 1708673 w 16399629"/>
              <a:gd name="connsiteY3286" fmla="*/ 6246298 h 8553480"/>
              <a:gd name="connsiteX3287" fmla="*/ 1699210 w 16399629"/>
              <a:gd name="connsiteY3287" fmla="*/ 6232066 h 8553480"/>
              <a:gd name="connsiteX3288" fmla="*/ 2509167 w 16399629"/>
              <a:gd name="connsiteY3288" fmla="*/ 6230220 h 8553480"/>
              <a:gd name="connsiteX3289" fmla="*/ 2518738 w 16399629"/>
              <a:gd name="connsiteY3289" fmla="*/ 6244346 h 8553480"/>
              <a:gd name="connsiteX3290" fmla="*/ 2499732 w 16399629"/>
              <a:gd name="connsiteY3290" fmla="*/ 6242017 h 8553480"/>
              <a:gd name="connsiteX3291" fmla="*/ 2509167 w 16399629"/>
              <a:gd name="connsiteY3291" fmla="*/ 6230220 h 8553480"/>
              <a:gd name="connsiteX3292" fmla="*/ 7816769 w 16399629"/>
              <a:gd name="connsiteY3292" fmla="*/ 6229847 h 8553480"/>
              <a:gd name="connsiteX3293" fmla="*/ 7800150 w 16399629"/>
              <a:gd name="connsiteY3293" fmla="*/ 6232411 h 8553480"/>
              <a:gd name="connsiteX3294" fmla="*/ 7826740 w 16399629"/>
              <a:gd name="connsiteY3294" fmla="*/ 6258042 h 8553480"/>
              <a:gd name="connsiteX3295" fmla="*/ 7816769 w 16399629"/>
              <a:gd name="connsiteY3295" fmla="*/ 6229847 h 8553480"/>
              <a:gd name="connsiteX3296" fmla="*/ 4602396 w 16399629"/>
              <a:gd name="connsiteY3296" fmla="*/ 6226426 h 8553480"/>
              <a:gd name="connsiteX3297" fmla="*/ 4615221 w 16399629"/>
              <a:gd name="connsiteY3297" fmla="*/ 6244003 h 8553480"/>
              <a:gd name="connsiteX3298" fmla="*/ 4602396 w 16399629"/>
              <a:gd name="connsiteY3298" fmla="*/ 6226426 h 8553480"/>
              <a:gd name="connsiteX3299" fmla="*/ 1477357 w 16399629"/>
              <a:gd name="connsiteY3299" fmla="*/ 6222871 h 8553480"/>
              <a:gd name="connsiteX3300" fmla="*/ 1504377 w 16399629"/>
              <a:gd name="connsiteY3300" fmla="*/ 6228610 h 8553480"/>
              <a:gd name="connsiteX3301" fmla="*/ 1491655 w 16399629"/>
              <a:gd name="connsiteY3301" fmla="*/ 6235769 h 8553480"/>
              <a:gd name="connsiteX3302" fmla="*/ 1450596 w 16399629"/>
              <a:gd name="connsiteY3302" fmla="*/ 6232550 h 8553480"/>
              <a:gd name="connsiteX3303" fmla="*/ 1477357 w 16399629"/>
              <a:gd name="connsiteY3303" fmla="*/ 6222871 h 8553480"/>
              <a:gd name="connsiteX3304" fmla="*/ 1667915 w 16399629"/>
              <a:gd name="connsiteY3304" fmla="*/ 6220130 h 8553480"/>
              <a:gd name="connsiteX3305" fmla="*/ 1654825 w 16399629"/>
              <a:gd name="connsiteY3305" fmla="*/ 6246377 h 8553480"/>
              <a:gd name="connsiteX3306" fmla="*/ 1646979 w 16399629"/>
              <a:gd name="connsiteY3306" fmla="*/ 6247852 h 8553480"/>
              <a:gd name="connsiteX3307" fmla="*/ 1667915 w 16399629"/>
              <a:gd name="connsiteY3307" fmla="*/ 6220130 h 8553480"/>
              <a:gd name="connsiteX3308" fmla="*/ 450594 w 16399629"/>
              <a:gd name="connsiteY3308" fmla="*/ 6219940 h 8553480"/>
              <a:gd name="connsiteX3309" fmla="*/ 445526 w 16399629"/>
              <a:gd name="connsiteY3309" fmla="*/ 6242864 h 8553480"/>
              <a:gd name="connsiteX3310" fmla="*/ 450594 w 16399629"/>
              <a:gd name="connsiteY3310" fmla="*/ 6219940 h 8553480"/>
              <a:gd name="connsiteX3311" fmla="*/ 2412884 w 16399629"/>
              <a:gd name="connsiteY3311" fmla="*/ 6215510 h 8553480"/>
              <a:gd name="connsiteX3312" fmla="*/ 2413506 w 16399629"/>
              <a:gd name="connsiteY3312" fmla="*/ 6228959 h 8553480"/>
              <a:gd name="connsiteX3313" fmla="*/ 2404708 w 16399629"/>
              <a:gd name="connsiteY3313" fmla="*/ 6217994 h 8553480"/>
              <a:gd name="connsiteX3314" fmla="*/ 2412884 w 16399629"/>
              <a:gd name="connsiteY3314" fmla="*/ 6215510 h 8553480"/>
              <a:gd name="connsiteX3315" fmla="*/ 1429877 w 16399629"/>
              <a:gd name="connsiteY3315" fmla="*/ 6209710 h 8553480"/>
              <a:gd name="connsiteX3316" fmla="*/ 1447386 w 16399629"/>
              <a:gd name="connsiteY3316" fmla="*/ 6217223 h 8553480"/>
              <a:gd name="connsiteX3317" fmla="*/ 1445725 w 16399629"/>
              <a:gd name="connsiteY3317" fmla="*/ 6226282 h 8553480"/>
              <a:gd name="connsiteX3318" fmla="*/ 1429877 w 16399629"/>
              <a:gd name="connsiteY3318" fmla="*/ 6209710 h 8553480"/>
              <a:gd name="connsiteX3319" fmla="*/ 4202925 w 16399629"/>
              <a:gd name="connsiteY3319" fmla="*/ 6206873 h 8553480"/>
              <a:gd name="connsiteX3320" fmla="*/ 4191258 w 16399629"/>
              <a:gd name="connsiteY3320" fmla="*/ 6209883 h 8553480"/>
              <a:gd name="connsiteX3321" fmla="*/ 4200056 w 16399629"/>
              <a:gd name="connsiteY3321" fmla="*/ 6225387 h 8553480"/>
              <a:gd name="connsiteX3322" fmla="*/ 4212617 w 16399629"/>
              <a:gd name="connsiteY3322" fmla="*/ 6220503 h 8553480"/>
              <a:gd name="connsiteX3323" fmla="*/ 4202925 w 16399629"/>
              <a:gd name="connsiteY3323" fmla="*/ 6206873 h 8553480"/>
              <a:gd name="connsiteX3324" fmla="*/ 3788198 w 16399629"/>
              <a:gd name="connsiteY3324" fmla="*/ 6206689 h 8553480"/>
              <a:gd name="connsiteX3325" fmla="*/ 3785582 w 16399629"/>
              <a:gd name="connsiteY3325" fmla="*/ 6250944 h 8553480"/>
              <a:gd name="connsiteX3326" fmla="*/ 3788198 w 16399629"/>
              <a:gd name="connsiteY3326" fmla="*/ 6206689 h 8553480"/>
              <a:gd name="connsiteX3327" fmla="*/ 2930437 w 16399629"/>
              <a:gd name="connsiteY3327" fmla="*/ 6205226 h 8553480"/>
              <a:gd name="connsiteX3328" fmla="*/ 2927687 w 16399629"/>
              <a:gd name="connsiteY3328" fmla="*/ 6227447 h 8553480"/>
              <a:gd name="connsiteX3329" fmla="*/ 2930437 w 16399629"/>
              <a:gd name="connsiteY3329" fmla="*/ 6205226 h 8553480"/>
              <a:gd name="connsiteX3330" fmla="*/ 428763 w 16399629"/>
              <a:gd name="connsiteY3330" fmla="*/ 6204471 h 8553480"/>
              <a:gd name="connsiteX3331" fmla="*/ 423725 w 16399629"/>
              <a:gd name="connsiteY3331" fmla="*/ 6227388 h 8553480"/>
              <a:gd name="connsiteX3332" fmla="*/ 428763 w 16399629"/>
              <a:gd name="connsiteY3332" fmla="*/ 6204471 h 8553480"/>
              <a:gd name="connsiteX3333" fmla="*/ 5161536 w 16399629"/>
              <a:gd name="connsiteY3333" fmla="*/ 6201855 h 8553480"/>
              <a:gd name="connsiteX3334" fmla="*/ 5155825 w 16399629"/>
              <a:gd name="connsiteY3334" fmla="*/ 6225081 h 8553480"/>
              <a:gd name="connsiteX3335" fmla="*/ 5161536 w 16399629"/>
              <a:gd name="connsiteY3335" fmla="*/ 6201855 h 8553480"/>
              <a:gd name="connsiteX3336" fmla="*/ 4225223 w 16399629"/>
              <a:gd name="connsiteY3336" fmla="*/ 6199564 h 8553480"/>
              <a:gd name="connsiteX3337" fmla="*/ 4240406 w 16399629"/>
              <a:gd name="connsiteY3337" fmla="*/ 6212060 h 8553480"/>
              <a:gd name="connsiteX3338" fmla="*/ 4225223 w 16399629"/>
              <a:gd name="connsiteY3338" fmla="*/ 6199564 h 8553480"/>
              <a:gd name="connsiteX3339" fmla="*/ 1417143 w 16399629"/>
              <a:gd name="connsiteY3339" fmla="*/ 6194634 h 8553480"/>
              <a:gd name="connsiteX3340" fmla="*/ 1404936 w 16399629"/>
              <a:gd name="connsiteY3340" fmla="*/ 6232361 h 8553480"/>
              <a:gd name="connsiteX3341" fmla="*/ 1390383 w 16399629"/>
              <a:gd name="connsiteY3341" fmla="*/ 6202763 h 8553480"/>
              <a:gd name="connsiteX3342" fmla="*/ 1417143 w 16399629"/>
              <a:gd name="connsiteY3342" fmla="*/ 6194634 h 8553480"/>
              <a:gd name="connsiteX3343" fmla="*/ 2966778 w 16399629"/>
              <a:gd name="connsiteY3343" fmla="*/ 6194197 h 8553480"/>
              <a:gd name="connsiteX3344" fmla="*/ 2966463 w 16399629"/>
              <a:gd name="connsiteY3344" fmla="*/ 6228295 h 8553480"/>
              <a:gd name="connsiteX3345" fmla="*/ 2940019 w 16399629"/>
              <a:gd name="connsiteY3345" fmla="*/ 6202327 h 8553480"/>
              <a:gd name="connsiteX3346" fmla="*/ 2966778 w 16399629"/>
              <a:gd name="connsiteY3346" fmla="*/ 6194197 h 8553480"/>
              <a:gd name="connsiteX3347" fmla="*/ 2299125 w 16399629"/>
              <a:gd name="connsiteY3347" fmla="*/ 6191811 h 8553480"/>
              <a:gd name="connsiteX3348" fmla="*/ 2296377 w 16399629"/>
              <a:gd name="connsiteY3348" fmla="*/ 6214030 h 8553480"/>
              <a:gd name="connsiteX3349" fmla="*/ 2299125 w 16399629"/>
              <a:gd name="connsiteY3349" fmla="*/ 6191811 h 8553480"/>
              <a:gd name="connsiteX3350" fmla="*/ 1365718 w 16399629"/>
              <a:gd name="connsiteY3350" fmla="*/ 6187739 h 8553480"/>
              <a:gd name="connsiteX3351" fmla="*/ 1359669 w 16399629"/>
              <a:gd name="connsiteY3351" fmla="*/ 6213252 h 8553480"/>
              <a:gd name="connsiteX3352" fmla="*/ 1342532 w 16399629"/>
              <a:gd name="connsiteY3352" fmla="*/ 6216307 h 8553480"/>
              <a:gd name="connsiteX3353" fmla="*/ 1365718 w 16399629"/>
              <a:gd name="connsiteY3353" fmla="*/ 6187739 h 8553480"/>
              <a:gd name="connsiteX3354" fmla="*/ 9633695 w 16399629"/>
              <a:gd name="connsiteY3354" fmla="*/ 6187492 h 8553480"/>
              <a:gd name="connsiteX3355" fmla="*/ 9639485 w 16399629"/>
              <a:gd name="connsiteY3355" fmla="*/ 6232976 h 8553480"/>
              <a:gd name="connsiteX3356" fmla="*/ 9605222 w 16399629"/>
              <a:gd name="connsiteY3356" fmla="*/ 6258246 h 8553480"/>
              <a:gd name="connsiteX3357" fmla="*/ 9633695 w 16399629"/>
              <a:gd name="connsiteY3357" fmla="*/ 6187492 h 8553480"/>
              <a:gd name="connsiteX3358" fmla="*/ 2328802 w 16399629"/>
              <a:gd name="connsiteY3358" fmla="*/ 6183706 h 8553480"/>
              <a:gd name="connsiteX3359" fmla="*/ 2314514 w 16399629"/>
              <a:gd name="connsiteY3359" fmla="*/ 6208522 h 8553480"/>
              <a:gd name="connsiteX3360" fmla="*/ 2328802 w 16399629"/>
              <a:gd name="connsiteY3360" fmla="*/ 6183706 h 8553480"/>
              <a:gd name="connsiteX3361" fmla="*/ 2669684 w 16399629"/>
              <a:gd name="connsiteY3361" fmla="*/ 6183393 h 8553480"/>
              <a:gd name="connsiteX3362" fmla="*/ 2666031 w 16399629"/>
              <a:gd name="connsiteY3362" fmla="*/ 6221697 h 8553480"/>
              <a:gd name="connsiteX3363" fmla="*/ 2669684 w 16399629"/>
              <a:gd name="connsiteY3363" fmla="*/ 6183393 h 8553480"/>
              <a:gd name="connsiteX3364" fmla="*/ 3870976 w 16399629"/>
              <a:gd name="connsiteY3364" fmla="*/ 6182676 h 8553480"/>
              <a:gd name="connsiteX3365" fmla="*/ 3896328 w 16399629"/>
              <a:gd name="connsiteY3365" fmla="*/ 6217301 h 8553480"/>
              <a:gd name="connsiteX3366" fmla="*/ 3847410 w 16399629"/>
              <a:gd name="connsiteY3366" fmla="*/ 6232162 h 8553480"/>
              <a:gd name="connsiteX3367" fmla="*/ 3820729 w 16399629"/>
              <a:gd name="connsiteY3367" fmla="*/ 6223768 h 8553480"/>
              <a:gd name="connsiteX3368" fmla="*/ 3870976 w 16399629"/>
              <a:gd name="connsiteY3368" fmla="*/ 6182676 h 8553480"/>
              <a:gd name="connsiteX3369" fmla="*/ 4481369 w 16399629"/>
              <a:gd name="connsiteY3369" fmla="*/ 6182311 h 8553480"/>
              <a:gd name="connsiteX3370" fmla="*/ 4497631 w 16399629"/>
              <a:gd name="connsiteY3370" fmla="*/ 6219600 h 8553480"/>
              <a:gd name="connsiteX3371" fmla="*/ 4481369 w 16399629"/>
              <a:gd name="connsiteY3371" fmla="*/ 6182311 h 8553480"/>
              <a:gd name="connsiteX3372" fmla="*/ 9667745 w 16399629"/>
              <a:gd name="connsiteY3372" fmla="*/ 6179957 h 8553480"/>
              <a:gd name="connsiteX3373" fmla="*/ 9659515 w 16399629"/>
              <a:gd name="connsiteY3373" fmla="*/ 6205483 h 8553480"/>
              <a:gd name="connsiteX3374" fmla="*/ 9667745 w 16399629"/>
              <a:gd name="connsiteY3374" fmla="*/ 6179957 h 8553480"/>
              <a:gd name="connsiteX3375" fmla="*/ 2411798 w 16399629"/>
              <a:gd name="connsiteY3375" fmla="*/ 6179657 h 8553480"/>
              <a:gd name="connsiteX3376" fmla="*/ 2414860 w 16399629"/>
              <a:gd name="connsiteY3376" fmla="*/ 6215921 h 8553480"/>
              <a:gd name="connsiteX3377" fmla="*/ 2410394 w 16399629"/>
              <a:gd name="connsiteY3377" fmla="*/ 6209013 h 8553480"/>
              <a:gd name="connsiteX3378" fmla="*/ 2378247 w 16399629"/>
              <a:gd name="connsiteY3378" fmla="*/ 6189850 h 8553480"/>
              <a:gd name="connsiteX3379" fmla="*/ 2411798 w 16399629"/>
              <a:gd name="connsiteY3379" fmla="*/ 6179657 h 8553480"/>
              <a:gd name="connsiteX3380" fmla="*/ 900465 w 16399629"/>
              <a:gd name="connsiteY3380" fmla="*/ 6179137 h 8553480"/>
              <a:gd name="connsiteX3381" fmla="*/ 1023528 w 16399629"/>
              <a:gd name="connsiteY3381" fmla="*/ 6241453 h 8553480"/>
              <a:gd name="connsiteX3382" fmla="*/ 1016414 w 16399629"/>
              <a:gd name="connsiteY3382" fmla="*/ 6255226 h 8553480"/>
              <a:gd name="connsiteX3383" fmla="*/ 969800 w 16399629"/>
              <a:gd name="connsiteY3383" fmla="*/ 6232150 h 8553480"/>
              <a:gd name="connsiteX3384" fmla="*/ 860415 w 16399629"/>
              <a:gd name="connsiteY3384" fmla="*/ 6180670 h 8553480"/>
              <a:gd name="connsiteX3385" fmla="*/ 900465 w 16399629"/>
              <a:gd name="connsiteY3385" fmla="*/ 6179137 h 8553480"/>
              <a:gd name="connsiteX3386" fmla="*/ 2812607 w 16399629"/>
              <a:gd name="connsiteY3386" fmla="*/ 6175804 h 8553480"/>
              <a:gd name="connsiteX3387" fmla="*/ 2826890 w 16399629"/>
              <a:gd name="connsiteY3387" fmla="*/ 6201146 h 8553480"/>
              <a:gd name="connsiteX3388" fmla="*/ 2796534 w 16399629"/>
              <a:gd name="connsiteY3388" fmla="*/ 6214077 h 8553480"/>
              <a:gd name="connsiteX3389" fmla="*/ 2763547 w 16399629"/>
              <a:gd name="connsiteY3389" fmla="*/ 6211909 h 8553480"/>
              <a:gd name="connsiteX3390" fmla="*/ 2774949 w 16399629"/>
              <a:gd name="connsiteY3390" fmla="*/ 6183003 h 8553480"/>
              <a:gd name="connsiteX3391" fmla="*/ 2812607 w 16399629"/>
              <a:gd name="connsiteY3391" fmla="*/ 6175804 h 8553480"/>
              <a:gd name="connsiteX3392" fmla="*/ 2090226 w 16399629"/>
              <a:gd name="connsiteY3392" fmla="*/ 6173300 h 8553480"/>
              <a:gd name="connsiteX3393" fmla="*/ 2084630 w 16399629"/>
              <a:gd name="connsiteY3393" fmla="*/ 6193183 h 8553480"/>
              <a:gd name="connsiteX3394" fmla="*/ 2090226 w 16399629"/>
              <a:gd name="connsiteY3394" fmla="*/ 6173300 h 8553480"/>
              <a:gd name="connsiteX3395" fmla="*/ 5191970 w 16399629"/>
              <a:gd name="connsiteY3395" fmla="*/ 6171140 h 8553480"/>
              <a:gd name="connsiteX3396" fmla="*/ 5170806 w 16399629"/>
              <a:gd name="connsiteY3396" fmla="*/ 6199038 h 8553480"/>
              <a:gd name="connsiteX3397" fmla="*/ 5186997 w 16399629"/>
              <a:gd name="connsiteY3397" fmla="*/ 6196265 h 8553480"/>
              <a:gd name="connsiteX3398" fmla="*/ 5191970 w 16399629"/>
              <a:gd name="connsiteY3398" fmla="*/ 6171140 h 8553480"/>
              <a:gd name="connsiteX3399" fmla="*/ 2907619 w 16399629"/>
              <a:gd name="connsiteY3399" fmla="*/ 6170380 h 8553480"/>
              <a:gd name="connsiteX3400" fmla="*/ 2910798 w 16399629"/>
              <a:gd name="connsiteY3400" fmla="*/ 6242046 h 8553480"/>
              <a:gd name="connsiteX3401" fmla="*/ 2883985 w 16399629"/>
              <a:gd name="connsiteY3401" fmla="*/ 6220283 h 8553480"/>
              <a:gd name="connsiteX3402" fmla="*/ 2866541 w 16399629"/>
              <a:gd name="connsiteY3402" fmla="*/ 6195678 h 8553480"/>
              <a:gd name="connsiteX3403" fmla="*/ 2907619 w 16399629"/>
              <a:gd name="connsiteY3403" fmla="*/ 6170380 h 8553480"/>
              <a:gd name="connsiteX3404" fmla="*/ 2579047 w 16399629"/>
              <a:gd name="connsiteY3404" fmla="*/ 6169898 h 8553480"/>
              <a:gd name="connsiteX3405" fmla="*/ 2588281 w 16399629"/>
              <a:gd name="connsiteY3405" fmla="*/ 6204275 h 8553480"/>
              <a:gd name="connsiteX3406" fmla="*/ 2571619 w 16399629"/>
              <a:gd name="connsiteY3406" fmla="*/ 6201621 h 8553480"/>
              <a:gd name="connsiteX3407" fmla="*/ 2579047 w 16399629"/>
              <a:gd name="connsiteY3407" fmla="*/ 6169898 h 8553480"/>
              <a:gd name="connsiteX3408" fmla="*/ 3060460 w 16399629"/>
              <a:gd name="connsiteY3408" fmla="*/ 6165696 h 8553480"/>
              <a:gd name="connsiteX3409" fmla="*/ 3070774 w 16399629"/>
              <a:gd name="connsiteY3409" fmla="*/ 6187134 h 8553480"/>
              <a:gd name="connsiteX3410" fmla="*/ 2995665 w 16399629"/>
              <a:gd name="connsiteY3410" fmla="*/ 6205858 h 8553480"/>
              <a:gd name="connsiteX3411" fmla="*/ 3060460 w 16399629"/>
              <a:gd name="connsiteY3411" fmla="*/ 6165696 h 8553480"/>
              <a:gd name="connsiteX3412" fmla="*/ 3401411 w 16399629"/>
              <a:gd name="connsiteY3412" fmla="*/ 6163170 h 8553480"/>
              <a:gd name="connsiteX3413" fmla="*/ 3396344 w 16399629"/>
              <a:gd name="connsiteY3413" fmla="*/ 6186094 h 8553480"/>
              <a:gd name="connsiteX3414" fmla="*/ 3401411 w 16399629"/>
              <a:gd name="connsiteY3414" fmla="*/ 6163170 h 8553480"/>
              <a:gd name="connsiteX3415" fmla="*/ 3200396 w 16399629"/>
              <a:gd name="connsiteY3415" fmla="*/ 6162451 h 8553480"/>
              <a:gd name="connsiteX3416" fmla="*/ 3189256 w 16399629"/>
              <a:gd name="connsiteY3416" fmla="*/ 6191990 h 8553480"/>
              <a:gd name="connsiteX3417" fmla="*/ 3165743 w 16399629"/>
              <a:gd name="connsiteY3417" fmla="*/ 6193686 h 8553480"/>
              <a:gd name="connsiteX3418" fmla="*/ 3200396 w 16399629"/>
              <a:gd name="connsiteY3418" fmla="*/ 6162451 h 8553480"/>
              <a:gd name="connsiteX3419" fmla="*/ 5031121 w 16399629"/>
              <a:gd name="connsiteY3419" fmla="*/ 6159880 h 8553480"/>
              <a:gd name="connsiteX3420" fmla="*/ 4749296 w 16399629"/>
              <a:gd name="connsiteY3420" fmla="*/ 6344296 h 8553480"/>
              <a:gd name="connsiteX3421" fmla="*/ 4678494 w 16399629"/>
              <a:gd name="connsiteY3421" fmla="*/ 6382970 h 8553480"/>
              <a:gd name="connsiteX3422" fmla="*/ 4658632 w 16399629"/>
              <a:gd name="connsiteY3422" fmla="*/ 6418350 h 8553480"/>
              <a:gd name="connsiteX3423" fmla="*/ 4622974 w 16399629"/>
              <a:gd name="connsiteY3423" fmla="*/ 6437769 h 8553480"/>
              <a:gd name="connsiteX3424" fmla="*/ 4480663 w 16399629"/>
              <a:gd name="connsiteY3424" fmla="*/ 6511066 h 8553480"/>
              <a:gd name="connsiteX3425" fmla="*/ 4554308 w 16399629"/>
              <a:gd name="connsiteY3425" fmla="*/ 6488693 h 8553480"/>
              <a:gd name="connsiteX3426" fmla="*/ 4561419 w 16399629"/>
              <a:gd name="connsiteY3426" fmla="*/ 6529478 h 8553480"/>
              <a:gd name="connsiteX3427" fmla="*/ 4815556 w 16399629"/>
              <a:gd name="connsiteY3427" fmla="*/ 6354212 h 8553480"/>
              <a:gd name="connsiteX3428" fmla="*/ 4875223 w 16399629"/>
              <a:gd name="connsiteY3428" fmla="*/ 6323204 h 8553480"/>
              <a:gd name="connsiteX3429" fmla="*/ 4920125 w 16399629"/>
              <a:gd name="connsiteY3429" fmla="*/ 6266607 h 8553480"/>
              <a:gd name="connsiteX3430" fmla="*/ 5034677 w 16399629"/>
              <a:gd name="connsiteY3430" fmla="*/ 6180274 h 8553480"/>
              <a:gd name="connsiteX3431" fmla="*/ 5031121 w 16399629"/>
              <a:gd name="connsiteY3431" fmla="*/ 6159880 h 8553480"/>
              <a:gd name="connsiteX3432" fmla="*/ 2484483 w 16399629"/>
              <a:gd name="connsiteY3432" fmla="*/ 6157599 h 8553480"/>
              <a:gd name="connsiteX3433" fmla="*/ 2479416 w 16399629"/>
              <a:gd name="connsiteY3433" fmla="*/ 6180522 h 8553480"/>
              <a:gd name="connsiteX3434" fmla="*/ 2484483 w 16399629"/>
              <a:gd name="connsiteY3434" fmla="*/ 6157599 h 8553480"/>
              <a:gd name="connsiteX3435" fmla="*/ 2101230 w 16399629"/>
              <a:gd name="connsiteY3435" fmla="*/ 6150983 h 8553480"/>
              <a:gd name="connsiteX3436" fmla="*/ 2154394 w 16399629"/>
              <a:gd name="connsiteY3436" fmla="*/ 6174010 h 8553480"/>
              <a:gd name="connsiteX3437" fmla="*/ 2179301 w 16399629"/>
              <a:gd name="connsiteY3437" fmla="*/ 6204105 h 8553480"/>
              <a:gd name="connsiteX3438" fmla="*/ 2169941 w 16399629"/>
              <a:gd name="connsiteY3438" fmla="*/ 6223839 h 8553480"/>
              <a:gd name="connsiteX3439" fmla="*/ 2126879 w 16399629"/>
              <a:gd name="connsiteY3439" fmla="*/ 6204134 h 8553480"/>
              <a:gd name="connsiteX3440" fmla="*/ 2101230 w 16399629"/>
              <a:gd name="connsiteY3440" fmla="*/ 6150983 h 8553480"/>
              <a:gd name="connsiteX3441" fmla="*/ 3111735 w 16399629"/>
              <a:gd name="connsiteY3441" fmla="*/ 6150151 h 8553480"/>
              <a:gd name="connsiteX3442" fmla="*/ 3149204 w 16399629"/>
              <a:gd name="connsiteY3442" fmla="*/ 6198032 h 8553480"/>
              <a:gd name="connsiteX3443" fmla="*/ 3097476 w 16399629"/>
              <a:gd name="connsiteY3443" fmla="*/ 6213747 h 8553480"/>
              <a:gd name="connsiteX3444" fmla="*/ 3111735 w 16399629"/>
              <a:gd name="connsiteY3444" fmla="*/ 6150151 h 8553480"/>
              <a:gd name="connsiteX3445" fmla="*/ 1918691 w 16399629"/>
              <a:gd name="connsiteY3445" fmla="*/ 6146436 h 8553480"/>
              <a:gd name="connsiteX3446" fmla="*/ 1942151 w 16399629"/>
              <a:gd name="connsiteY3446" fmla="*/ 6147025 h 8553480"/>
              <a:gd name="connsiteX3447" fmla="*/ 1930351 w 16399629"/>
              <a:gd name="connsiteY3447" fmla="*/ 6160694 h 8553480"/>
              <a:gd name="connsiteX3448" fmla="*/ 1918691 w 16399629"/>
              <a:gd name="connsiteY3448" fmla="*/ 6146436 h 8553480"/>
              <a:gd name="connsiteX3449" fmla="*/ 2047098 w 16399629"/>
              <a:gd name="connsiteY3449" fmla="*/ 6145407 h 8553480"/>
              <a:gd name="connsiteX3450" fmla="*/ 2040925 w 16399629"/>
              <a:gd name="connsiteY3450" fmla="*/ 6170604 h 8553480"/>
              <a:gd name="connsiteX3451" fmla="*/ 2023848 w 16399629"/>
              <a:gd name="connsiteY3451" fmla="*/ 6173672 h 8553480"/>
              <a:gd name="connsiteX3452" fmla="*/ 2047098 w 16399629"/>
              <a:gd name="connsiteY3452" fmla="*/ 6145407 h 8553480"/>
              <a:gd name="connsiteX3453" fmla="*/ 1964556 w 16399629"/>
              <a:gd name="connsiteY3453" fmla="*/ 6143666 h 8553480"/>
              <a:gd name="connsiteX3454" fmla="*/ 1987006 w 16399629"/>
              <a:gd name="connsiteY3454" fmla="*/ 6143675 h 8553480"/>
              <a:gd name="connsiteX3455" fmla="*/ 1986632 w 16399629"/>
              <a:gd name="connsiteY3455" fmla="*/ 6178757 h 8553480"/>
              <a:gd name="connsiteX3456" fmla="*/ 1945815 w 16399629"/>
              <a:gd name="connsiteY3456" fmla="*/ 6164931 h 8553480"/>
              <a:gd name="connsiteX3457" fmla="*/ 1964556 w 16399629"/>
              <a:gd name="connsiteY3457" fmla="*/ 6143666 h 8553480"/>
              <a:gd name="connsiteX3458" fmla="*/ 92697 w 16399629"/>
              <a:gd name="connsiteY3458" fmla="*/ 6142433 h 8553480"/>
              <a:gd name="connsiteX3459" fmla="*/ 91850 w 16399629"/>
              <a:gd name="connsiteY3459" fmla="*/ 6186151 h 8553480"/>
              <a:gd name="connsiteX3460" fmla="*/ 92697 w 16399629"/>
              <a:gd name="connsiteY3460" fmla="*/ 6142433 h 8553480"/>
              <a:gd name="connsiteX3461" fmla="*/ 3956396 w 16399629"/>
              <a:gd name="connsiteY3461" fmla="*/ 6136599 h 8553480"/>
              <a:gd name="connsiteX3462" fmla="*/ 3942108 w 16399629"/>
              <a:gd name="connsiteY3462" fmla="*/ 6161416 h 8553480"/>
              <a:gd name="connsiteX3463" fmla="*/ 3956396 w 16399629"/>
              <a:gd name="connsiteY3463" fmla="*/ 6136599 h 8553480"/>
              <a:gd name="connsiteX3464" fmla="*/ 1340072 w 16399629"/>
              <a:gd name="connsiteY3464" fmla="*/ 6136284 h 8553480"/>
              <a:gd name="connsiteX3465" fmla="*/ 1349789 w 16399629"/>
              <a:gd name="connsiteY3465" fmla="*/ 6151249 h 8553480"/>
              <a:gd name="connsiteX3466" fmla="*/ 1330768 w 16399629"/>
              <a:gd name="connsiteY3466" fmla="*/ 6148836 h 8553480"/>
              <a:gd name="connsiteX3467" fmla="*/ 1340072 w 16399629"/>
              <a:gd name="connsiteY3467" fmla="*/ 6136284 h 8553480"/>
              <a:gd name="connsiteX3468" fmla="*/ 1253886 w 16399629"/>
              <a:gd name="connsiteY3468" fmla="*/ 6136136 h 8553480"/>
              <a:gd name="connsiteX3469" fmla="*/ 1247875 w 16399629"/>
              <a:gd name="connsiteY3469" fmla="*/ 6161871 h 8553480"/>
              <a:gd name="connsiteX3470" fmla="*/ 1230734 w 16399629"/>
              <a:gd name="connsiteY3470" fmla="*/ 6164905 h 8553480"/>
              <a:gd name="connsiteX3471" fmla="*/ 1253886 w 16399629"/>
              <a:gd name="connsiteY3471" fmla="*/ 6136136 h 8553480"/>
              <a:gd name="connsiteX3472" fmla="*/ 9728529 w 16399629"/>
              <a:gd name="connsiteY3472" fmla="*/ 6134737 h 8553480"/>
              <a:gd name="connsiteX3473" fmla="*/ 9720323 w 16399629"/>
              <a:gd name="connsiteY3473" fmla="*/ 6160263 h 8553480"/>
              <a:gd name="connsiteX3474" fmla="*/ 9728529 w 16399629"/>
              <a:gd name="connsiteY3474" fmla="*/ 6134737 h 8553480"/>
              <a:gd name="connsiteX3475" fmla="*/ 9513390 w 16399629"/>
              <a:gd name="connsiteY3475" fmla="*/ 6132635 h 8553480"/>
              <a:gd name="connsiteX3476" fmla="*/ 9530459 w 16399629"/>
              <a:gd name="connsiteY3476" fmla="*/ 6144465 h 8553480"/>
              <a:gd name="connsiteX3477" fmla="*/ 9521355 w 16399629"/>
              <a:gd name="connsiteY3477" fmla="*/ 6158268 h 8553480"/>
              <a:gd name="connsiteX3478" fmla="*/ 9503150 w 16399629"/>
              <a:gd name="connsiteY3478" fmla="*/ 6160240 h 8553480"/>
              <a:gd name="connsiteX3479" fmla="*/ 9513390 w 16399629"/>
              <a:gd name="connsiteY3479" fmla="*/ 6132635 h 8553480"/>
              <a:gd name="connsiteX3480" fmla="*/ 5050875 w 16399629"/>
              <a:gd name="connsiteY3480" fmla="*/ 6130886 h 8553480"/>
              <a:gd name="connsiteX3481" fmla="*/ 5033865 w 16399629"/>
              <a:gd name="connsiteY3481" fmla="*/ 6138292 h 8553480"/>
              <a:gd name="connsiteX3482" fmla="*/ 5048100 w 16399629"/>
              <a:gd name="connsiteY3482" fmla="*/ 6156960 h 8553480"/>
              <a:gd name="connsiteX3483" fmla="*/ 5065111 w 16399629"/>
              <a:gd name="connsiteY3483" fmla="*/ 6149554 h 8553480"/>
              <a:gd name="connsiteX3484" fmla="*/ 5050875 w 16399629"/>
              <a:gd name="connsiteY3484" fmla="*/ 6130886 h 8553480"/>
              <a:gd name="connsiteX3485" fmla="*/ 1856896 w 16399629"/>
              <a:gd name="connsiteY3485" fmla="*/ 6130488 h 8553480"/>
              <a:gd name="connsiteX3486" fmla="*/ 1868079 w 16399629"/>
              <a:gd name="connsiteY3486" fmla="*/ 6161109 h 8553480"/>
              <a:gd name="connsiteX3487" fmla="*/ 1848302 w 16399629"/>
              <a:gd name="connsiteY3487" fmla="*/ 6154360 h 8553480"/>
              <a:gd name="connsiteX3488" fmla="*/ 1856896 w 16399629"/>
              <a:gd name="connsiteY3488" fmla="*/ 6130488 h 8553480"/>
              <a:gd name="connsiteX3489" fmla="*/ 2175661 w 16399629"/>
              <a:gd name="connsiteY3489" fmla="*/ 6128357 h 8553480"/>
              <a:gd name="connsiteX3490" fmla="*/ 2170622 w 16399629"/>
              <a:gd name="connsiteY3490" fmla="*/ 6151274 h 8553480"/>
              <a:gd name="connsiteX3491" fmla="*/ 2175661 w 16399629"/>
              <a:gd name="connsiteY3491" fmla="*/ 6128357 h 8553480"/>
              <a:gd name="connsiteX3492" fmla="*/ 1900463 w 16399629"/>
              <a:gd name="connsiteY3492" fmla="*/ 6127382 h 8553480"/>
              <a:gd name="connsiteX3493" fmla="*/ 1885437 w 16399629"/>
              <a:gd name="connsiteY3493" fmla="*/ 6154841 h 8553480"/>
              <a:gd name="connsiteX3494" fmla="*/ 1877363 w 16399629"/>
              <a:gd name="connsiteY3494" fmla="*/ 6156499 h 8553480"/>
              <a:gd name="connsiteX3495" fmla="*/ 1900463 w 16399629"/>
              <a:gd name="connsiteY3495" fmla="*/ 6127382 h 8553480"/>
              <a:gd name="connsiteX3496" fmla="*/ 4665342 w 16399629"/>
              <a:gd name="connsiteY3496" fmla="*/ 6127136 h 8553480"/>
              <a:gd name="connsiteX3497" fmla="*/ 4653893 w 16399629"/>
              <a:gd name="connsiteY3497" fmla="*/ 6129899 h 8553480"/>
              <a:gd name="connsiteX3498" fmla="*/ 4675355 w 16399629"/>
              <a:gd name="connsiteY3498" fmla="*/ 6144136 h 8553480"/>
              <a:gd name="connsiteX3499" fmla="*/ 4665342 w 16399629"/>
              <a:gd name="connsiteY3499" fmla="*/ 6127136 h 8553480"/>
              <a:gd name="connsiteX3500" fmla="*/ 1810078 w 16399629"/>
              <a:gd name="connsiteY3500" fmla="*/ 6126940 h 8553480"/>
              <a:gd name="connsiteX3501" fmla="*/ 1844191 w 16399629"/>
              <a:gd name="connsiteY3501" fmla="*/ 6133839 h 8553480"/>
              <a:gd name="connsiteX3502" fmla="*/ 1820450 w 16399629"/>
              <a:gd name="connsiteY3502" fmla="*/ 6160473 h 8553480"/>
              <a:gd name="connsiteX3503" fmla="*/ 1790076 w 16399629"/>
              <a:gd name="connsiteY3503" fmla="*/ 6163227 h 8553480"/>
              <a:gd name="connsiteX3504" fmla="*/ 1793737 w 16399629"/>
              <a:gd name="connsiteY3504" fmla="*/ 6127589 h 8553480"/>
              <a:gd name="connsiteX3505" fmla="*/ 1810078 w 16399629"/>
              <a:gd name="connsiteY3505" fmla="*/ 6126940 h 8553480"/>
              <a:gd name="connsiteX3506" fmla="*/ 3358957 w 16399629"/>
              <a:gd name="connsiteY3506" fmla="*/ 6126244 h 8553480"/>
              <a:gd name="connsiteX3507" fmla="*/ 3387656 w 16399629"/>
              <a:gd name="connsiteY3507" fmla="*/ 6139149 h 8553480"/>
              <a:gd name="connsiteX3508" fmla="*/ 3250464 w 16399629"/>
              <a:gd name="connsiteY3508" fmla="*/ 6189371 h 8553480"/>
              <a:gd name="connsiteX3509" fmla="*/ 3213436 w 16399629"/>
              <a:gd name="connsiteY3509" fmla="*/ 6179262 h 8553480"/>
              <a:gd name="connsiteX3510" fmla="*/ 3268242 w 16399629"/>
              <a:gd name="connsiteY3510" fmla="*/ 6141968 h 8553480"/>
              <a:gd name="connsiteX3511" fmla="*/ 3331563 w 16399629"/>
              <a:gd name="connsiteY3511" fmla="*/ 6134833 h 8553480"/>
              <a:gd name="connsiteX3512" fmla="*/ 3358957 w 16399629"/>
              <a:gd name="connsiteY3512" fmla="*/ 6126244 h 8553480"/>
              <a:gd name="connsiteX3513" fmla="*/ 778322 w 16399629"/>
              <a:gd name="connsiteY3513" fmla="*/ 6123331 h 8553480"/>
              <a:gd name="connsiteX3514" fmla="*/ 788003 w 16399629"/>
              <a:gd name="connsiteY3514" fmla="*/ 6138819 h 8553480"/>
              <a:gd name="connsiteX3515" fmla="*/ 768290 w 16399629"/>
              <a:gd name="connsiteY3515" fmla="*/ 6132522 h 8553480"/>
              <a:gd name="connsiteX3516" fmla="*/ 778322 w 16399629"/>
              <a:gd name="connsiteY3516" fmla="*/ 6123331 h 8553480"/>
              <a:gd name="connsiteX3517" fmla="*/ 1309035 w 16399629"/>
              <a:gd name="connsiteY3517" fmla="*/ 6120145 h 8553480"/>
              <a:gd name="connsiteX3518" fmla="*/ 1326543 w 16399629"/>
              <a:gd name="connsiteY3518" fmla="*/ 6127658 h 8553480"/>
              <a:gd name="connsiteX3519" fmla="*/ 1324883 w 16399629"/>
              <a:gd name="connsiteY3519" fmla="*/ 6136717 h 8553480"/>
              <a:gd name="connsiteX3520" fmla="*/ 1309035 w 16399629"/>
              <a:gd name="connsiteY3520" fmla="*/ 6120145 h 8553480"/>
              <a:gd name="connsiteX3521" fmla="*/ 2810121 w 16399629"/>
              <a:gd name="connsiteY3521" fmla="*/ 6115520 h 8553480"/>
              <a:gd name="connsiteX3522" fmla="*/ 2813658 w 16399629"/>
              <a:gd name="connsiteY3522" fmla="*/ 6135806 h 8553480"/>
              <a:gd name="connsiteX3523" fmla="*/ 2810121 w 16399629"/>
              <a:gd name="connsiteY3523" fmla="*/ 6115520 h 8553480"/>
              <a:gd name="connsiteX3524" fmla="*/ 4248782 w 16399629"/>
              <a:gd name="connsiteY3524" fmla="*/ 6112707 h 8553480"/>
              <a:gd name="connsiteX3525" fmla="*/ 4238668 w 16399629"/>
              <a:gd name="connsiteY3525" fmla="*/ 6140953 h 8553480"/>
              <a:gd name="connsiteX3526" fmla="*/ 4214247 w 16399629"/>
              <a:gd name="connsiteY3526" fmla="*/ 6144624 h 8553480"/>
              <a:gd name="connsiteX3527" fmla="*/ 4248782 w 16399629"/>
              <a:gd name="connsiteY3527" fmla="*/ 6112707 h 8553480"/>
              <a:gd name="connsiteX3528" fmla="*/ 9563487 w 16399629"/>
              <a:gd name="connsiteY3528" fmla="*/ 6109480 h 8553480"/>
              <a:gd name="connsiteX3529" fmla="*/ 9558205 w 16399629"/>
              <a:gd name="connsiteY3529" fmla="*/ 6130866 h 8553480"/>
              <a:gd name="connsiteX3530" fmla="*/ 9546584 w 16399629"/>
              <a:gd name="connsiteY3530" fmla="*/ 6133922 h 8553480"/>
              <a:gd name="connsiteX3531" fmla="*/ 9563487 w 16399629"/>
              <a:gd name="connsiteY3531" fmla="*/ 6109480 h 8553480"/>
              <a:gd name="connsiteX3532" fmla="*/ 2724345 w 16399629"/>
              <a:gd name="connsiteY3532" fmla="*/ 6106804 h 8553480"/>
              <a:gd name="connsiteX3533" fmla="*/ 2720692 w 16399629"/>
              <a:gd name="connsiteY3533" fmla="*/ 6145109 h 8553480"/>
              <a:gd name="connsiteX3534" fmla="*/ 2724345 w 16399629"/>
              <a:gd name="connsiteY3534" fmla="*/ 6106804 h 8553480"/>
              <a:gd name="connsiteX3535" fmla="*/ 2913242 w 16399629"/>
              <a:gd name="connsiteY3535" fmla="*/ 6106607 h 8553480"/>
              <a:gd name="connsiteX3536" fmla="*/ 2900643 w 16399629"/>
              <a:gd name="connsiteY3536" fmla="*/ 6127271 h 8553480"/>
              <a:gd name="connsiteX3537" fmla="*/ 2913242 w 16399629"/>
              <a:gd name="connsiteY3537" fmla="*/ 6106607 h 8553480"/>
              <a:gd name="connsiteX3538" fmla="*/ 2781472 w 16399629"/>
              <a:gd name="connsiteY3538" fmla="*/ 6105258 h 8553480"/>
              <a:gd name="connsiteX3539" fmla="*/ 2776406 w 16399629"/>
              <a:gd name="connsiteY3539" fmla="*/ 6128185 h 8553480"/>
              <a:gd name="connsiteX3540" fmla="*/ 2781472 w 16399629"/>
              <a:gd name="connsiteY3540" fmla="*/ 6105258 h 8553480"/>
              <a:gd name="connsiteX3541" fmla="*/ 1764079 w 16399629"/>
              <a:gd name="connsiteY3541" fmla="*/ 6105045 h 8553480"/>
              <a:gd name="connsiteX3542" fmla="*/ 1776021 w 16399629"/>
              <a:gd name="connsiteY3542" fmla="*/ 6154349 h 8553480"/>
              <a:gd name="connsiteX3543" fmla="*/ 1735989 w 16399629"/>
              <a:gd name="connsiteY3543" fmla="*/ 6113579 h 8553480"/>
              <a:gd name="connsiteX3544" fmla="*/ 1764079 w 16399629"/>
              <a:gd name="connsiteY3544" fmla="*/ 6105045 h 8553480"/>
              <a:gd name="connsiteX3545" fmla="*/ 4275742 w 16399629"/>
              <a:gd name="connsiteY3545" fmla="*/ 6102747 h 8553480"/>
              <a:gd name="connsiteX3546" fmla="*/ 4279284 w 16399629"/>
              <a:gd name="connsiteY3546" fmla="*/ 6123060 h 8553480"/>
              <a:gd name="connsiteX3547" fmla="*/ 4261605 w 16399629"/>
              <a:gd name="connsiteY3547" fmla="*/ 6128430 h 8553480"/>
              <a:gd name="connsiteX3548" fmla="*/ 4258064 w 16399629"/>
              <a:gd name="connsiteY3548" fmla="*/ 6108118 h 8553480"/>
              <a:gd name="connsiteX3549" fmla="*/ 4275742 w 16399629"/>
              <a:gd name="connsiteY3549" fmla="*/ 6102747 h 8553480"/>
              <a:gd name="connsiteX3550" fmla="*/ 37862 w 16399629"/>
              <a:gd name="connsiteY3550" fmla="*/ 6102246 h 8553480"/>
              <a:gd name="connsiteX3551" fmla="*/ 32796 w 16399629"/>
              <a:gd name="connsiteY3551" fmla="*/ 6125171 h 8553480"/>
              <a:gd name="connsiteX3552" fmla="*/ 37862 w 16399629"/>
              <a:gd name="connsiteY3552" fmla="*/ 6102246 h 8553480"/>
              <a:gd name="connsiteX3553" fmla="*/ 1723767 w 16399629"/>
              <a:gd name="connsiteY3553" fmla="*/ 6101530 h 8553480"/>
              <a:gd name="connsiteX3554" fmla="*/ 1718169 w 16399629"/>
              <a:gd name="connsiteY3554" fmla="*/ 6121414 h 8553480"/>
              <a:gd name="connsiteX3555" fmla="*/ 1723767 w 16399629"/>
              <a:gd name="connsiteY3555" fmla="*/ 6101530 h 8553480"/>
              <a:gd name="connsiteX3556" fmla="*/ 4000438 w 16399629"/>
              <a:gd name="connsiteY3556" fmla="*/ 6101160 h 8553480"/>
              <a:gd name="connsiteX3557" fmla="*/ 3997825 w 16399629"/>
              <a:gd name="connsiteY3557" fmla="*/ 6145427 h 8553480"/>
              <a:gd name="connsiteX3558" fmla="*/ 4000438 w 16399629"/>
              <a:gd name="connsiteY3558" fmla="*/ 6101160 h 8553480"/>
              <a:gd name="connsiteX3559" fmla="*/ 4794788 w 16399629"/>
              <a:gd name="connsiteY3559" fmla="*/ 6099799 h 8553480"/>
              <a:gd name="connsiteX3560" fmla="*/ 4775387 w 16399629"/>
              <a:gd name="connsiteY3560" fmla="*/ 6105157 h 8553480"/>
              <a:gd name="connsiteX3561" fmla="*/ 4716236 w 16399629"/>
              <a:gd name="connsiteY3561" fmla="*/ 6136010 h 8553480"/>
              <a:gd name="connsiteX3562" fmla="*/ 4657084 w 16399629"/>
              <a:gd name="connsiteY3562" fmla="*/ 6166865 h 8553480"/>
              <a:gd name="connsiteX3563" fmla="*/ 4644206 w 16399629"/>
              <a:gd name="connsiteY3563" fmla="*/ 6170777 h 8553480"/>
              <a:gd name="connsiteX3564" fmla="*/ 4646689 w 16399629"/>
              <a:gd name="connsiteY3564" fmla="*/ 6172830 h 8553480"/>
              <a:gd name="connsiteX3565" fmla="*/ 4642706 w 16399629"/>
              <a:gd name="connsiteY3565" fmla="*/ 6178373 h 8553480"/>
              <a:gd name="connsiteX3566" fmla="*/ 4641290 w 16399629"/>
              <a:gd name="connsiteY3566" fmla="*/ 6178661 h 8553480"/>
              <a:gd name="connsiteX3567" fmla="*/ 4643767 w 16399629"/>
              <a:gd name="connsiteY3567" fmla="*/ 6183794 h 8553480"/>
              <a:gd name="connsiteX3568" fmla="*/ 4623069 w 16399629"/>
              <a:gd name="connsiteY3568" fmla="*/ 6233029 h 8553480"/>
              <a:gd name="connsiteX3569" fmla="*/ 4814354 w 16399629"/>
              <a:gd name="connsiteY3569" fmla="*/ 6123379 h 8553480"/>
              <a:gd name="connsiteX3570" fmla="*/ 4794788 w 16399629"/>
              <a:gd name="connsiteY3570" fmla="*/ 6099799 h 8553480"/>
              <a:gd name="connsiteX3571" fmla="*/ 5104043 w 16399629"/>
              <a:gd name="connsiteY3571" fmla="*/ 6096035 h 8553480"/>
              <a:gd name="connsiteX3572" fmla="*/ 5098239 w 16399629"/>
              <a:gd name="connsiteY3572" fmla="*/ 6118735 h 8553480"/>
              <a:gd name="connsiteX3573" fmla="*/ 5116779 w 16399629"/>
              <a:gd name="connsiteY3573" fmla="*/ 6113102 h 8553480"/>
              <a:gd name="connsiteX3574" fmla="*/ 5104043 w 16399629"/>
              <a:gd name="connsiteY3574" fmla="*/ 6096035 h 8553480"/>
              <a:gd name="connsiteX3575" fmla="*/ 2552116 w 16399629"/>
              <a:gd name="connsiteY3575" fmla="*/ 6092854 h 8553480"/>
              <a:gd name="connsiteX3576" fmla="*/ 2547049 w 16399629"/>
              <a:gd name="connsiteY3576" fmla="*/ 6115777 h 8553480"/>
              <a:gd name="connsiteX3577" fmla="*/ 2552116 w 16399629"/>
              <a:gd name="connsiteY3577" fmla="*/ 6092854 h 8553480"/>
              <a:gd name="connsiteX3578" fmla="*/ 1150294 w 16399629"/>
              <a:gd name="connsiteY3578" fmla="*/ 6092617 h 8553480"/>
              <a:gd name="connsiteX3579" fmla="*/ 1173700 w 16399629"/>
              <a:gd name="connsiteY3579" fmla="*/ 6115169 h 8553480"/>
              <a:gd name="connsiteX3580" fmla="*/ 1127586 w 16399629"/>
              <a:gd name="connsiteY3580" fmla="*/ 6108197 h 8553480"/>
              <a:gd name="connsiteX3581" fmla="*/ 1150294 w 16399629"/>
              <a:gd name="connsiteY3581" fmla="*/ 6092617 h 8553480"/>
              <a:gd name="connsiteX3582" fmla="*/ 2418142 w 16399629"/>
              <a:gd name="connsiteY3582" fmla="*/ 6092575 h 8553480"/>
              <a:gd name="connsiteX3583" fmla="*/ 2413076 w 16399629"/>
              <a:gd name="connsiteY3583" fmla="*/ 6115501 h 8553480"/>
              <a:gd name="connsiteX3584" fmla="*/ 2418142 w 16399629"/>
              <a:gd name="connsiteY3584" fmla="*/ 6092575 h 8553480"/>
              <a:gd name="connsiteX3585" fmla="*/ 1619306 w 16399629"/>
              <a:gd name="connsiteY3585" fmla="*/ 6092207 h 8553480"/>
              <a:gd name="connsiteX3586" fmla="*/ 1614234 w 16399629"/>
              <a:gd name="connsiteY3586" fmla="*/ 6115108 h 8553480"/>
              <a:gd name="connsiteX3587" fmla="*/ 1619306 w 16399629"/>
              <a:gd name="connsiteY3587" fmla="*/ 6092207 h 8553480"/>
              <a:gd name="connsiteX3588" fmla="*/ 3027614 w 16399629"/>
              <a:gd name="connsiteY3588" fmla="*/ 6090462 h 8553480"/>
              <a:gd name="connsiteX3589" fmla="*/ 3022547 w 16399629"/>
              <a:gd name="connsiteY3589" fmla="*/ 6113386 h 8553480"/>
              <a:gd name="connsiteX3590" fmla="*/ 3027614 w 16399629"/>
              <a:gd name="connsiteY3590" fmla="*/ 6090462 h 8553480"/>
              <a:gd name="connsiteX3591" fmla="*/ 9783074 w 16399629"/>
              <a:gd name="connsiteY3591" fmla="*/ 6089517 h 8553480"/>
              <a:gd name="connsiteX3592" fmla="*/ 9806475 w 16399629"/>
              <a:gd name="connsiteY3592" fmla="*/ 6099384 h 8553480"/>
              <a:gd name="connsiteX3593" fmla="*/ 9783074 w 16399629"/>
              <a:gd name="connsiteY3593" fmla="*/ 6133916 h 8553480"/>
              <a:gd name="connsiteX3594" fmla="*/ 9783074 w 16399629"/>
              <a:gd name="connsiteY3594" fmla="*/ 6089517 h 8553480"/>
              <a:gd name="connsiteX3595" fmla="*/ 2501289 w 16399629"/>
              <a:gd name="connsiteY3595" fmla="*/ 6089394 h 8553480"/>
              <a:gd name="connsiteX3596" fmla="*/ 2497029 w 16399629"/>
              <a:gd name="connsiteY3596" fmla="*/ 6118344 h 8553480"/>
              <a:gd name="connsiteX3597" fmla="*/ 2483611 w 16399629"/>
              <a:gd name="connsiteY3597" fmla="*/ 6094765 h 8553480"/>
              <a:gd name="connsiteX3598" fmla="*/ 2501289 w 16399629"/>
              <a:gd name="connsiteY3598" fmla="*/ 6089394 h 8553480"/>
              <a:gd name="connsiteX3599" fmla="*/ 695713 w 16399629"/>
              <a:gd name="connsiteY3599" fmla="*/ 6088448 h 8553480"/>
              <a:gd name="connsiteX3600" fmla="*/ 705394 w 16399629"/>
              <a:gd name="connsiteY3600" fmla="*/ 6103936 h 8553480"/>
              <a:gd name="connsiteX3601" fmla="*/ 685682 w 16399629"/>
              <a:gd name="connsiteY3601" fmla="*/ 6097639 h 8553480"/>
              <a:gd name="connsiteX3602" fmla="*/ 695713 w 16399629"/>
              <a:gd name="connsiteY3602" fmla="*/ 6088448 h 8553480"/>
              <a:gd name="connsiteX3603" fmla="*/ 1216826 w 16399629"/>
              <a:gd name="connsiteY3603" fmla="*/ 6088180 h 8553480"/>
              <a:gd name="connsiteX3604" fmla="*/ 1211761 w 16399629"/>
              <a:gd name="connsiteY3604" fmla="*/ 6111103 h 8553480"/>
              <a:gd name="connsiteX3605" fmla="*/ 1216826 w 16399629"/>
              <a:gd name="connsiteY3605" fmla="*/ 6088180 h 8553480"/>
              <a:gd name="connsiteX3606" fmla="*/ 1702222 w 16399629"/>
              <a:gd name="connsiteY3606" fmla="*/ 6087702 h 8553480"/>
              <a:gd name="connsiteX3607" fmla="*/ 1690920 w 16399629"/>
              <a:gd name="connsiteY3607" fmla="*/ 6116306 h 8553480"/>
              <a:gd name="connsiteX3608" fmla="*/ 1667687 w 16399629"/>
              <a:gd name="connsiteY3608" fmla="*/ 6119615 h 8553480"/>
              <a:gd name="connsiteX3609" fmla="*/ 1702222 w 16399629"/>
              <a:gd name="connsiteY3609" fmla="*/ 6087702 h 8553480"/>
              <a:gd name="connsiteX3610" fmla="*/ 16033 w 16399629"/>
              <a:gd name="connsiteY3610" fmla="*/ 6086781 h 8553480"/>
              <a:gd name="connsiteX3611" fmla="*/ 10968 w 16399629"/>
              <a:gd name="connsiteY3611" fmla="*/ 6109704 h 8553480"/>
              <a:gd name="connsiteX3612" fmla="*/ 16033 w 16399629"/>
              <a:gd name="connsiteY3612" fmla="*/ 6086781 h 8553480"/>
              <a:gd name="connsiteX3613" fmla="*/ 3653995 w 16399629"/>
              <a:gd name="connsiteY3613" fmla="*/ 6086435 h 8553480"/>
              <a:gd name="connsiteX3614" fmla="*/ 3666143 w 16399629"/>
              <a:gd name="connsiteY3614" fmla="*/ 6104129 h 8553480"/>
              <a:gd name="connsiteX3615" fmla="*/ 3653995 w 16399629"/>
              <a:gd name="connsiteY3615" fmla="*/ 6086435 h 8553480"/>
              <a:gd name="connsiteX3616" fmla="*/ 4728915 w 16399629"/>
              <a:gd name="connsiteY3616" fmla="*/ 6085097 h 8553480"/>
              <a:gd name="connsiteX3617" fmla="*/ 4711623 w 16399629"/>
              <a:gd name="connsiteY3617" fmla="*/ 6090888 h 8553480"/>
              <a:gd name="connsiteX3618" fmla="*/ 4725917 w 16399629"/>
              <a:gd name="connsiteY3618" fmla="*/ 6109896 h 8553480"/>
              <a:gd name="connsiteX3619" fmla="*/ 4742987 w 16399629"/>
              <a:gd name="connsiteY3619" fmla="*/ 6102831 h 8553480"/>
              <a:gd name="connsiteX3620" fmla="*/ 4728915 w 16399629"/>
              <a:gd name="connsiteY3620" fmla="*/ 6085097 h 8553480"/>
              <a:gd name="connsiteX3621" fmla="*/ 1103806 w 16399629"/>
              <a:gd name="connsiteY3621" fmla="*/ 6084632 h 8553480"/>
              <a:gd name="connsiteX3622" fmla="*/ 1098738 w 16399629"/>
              <a:gd name="connsiteY3622" fmla="*/ 6107556 h 8553480"/>
              <a:gd name="connsiteX3623" fmla="*/ 1103806 w 16399629"/>
              <a:gd name="connsiteY3623" fmla="*/ 6084632 h 8553480"/>
              <a:gd name="connsiteX3624" fmla="*/ 2995470 w 16399629"/>
              <a:gd name="connsiteY3624" fmla="*/ 6084419 h 8553480"/>
              <a:gd name="connsiteX3625" fmla="*/ 3001629 w 16399629"/>
              <a:gd name="connsiteY3625" fmla="*/ 6119743 h 8553480"/>
              <a:gd name="connsiteX3626" fmla="*/ 2982595 w 16399629"/>
              <a:gd name="connsiteY3626" fmla="*/ 6117259 h 8553480"/>
              <a:gd name="connsiteX3627" fmla="*/ 2995470 w 16399629"/>
              <a:gd name="connsiteY3627" fmla="*/ 6084419 h 8553480"/>
              <a:gd name="connsiteX3628" fmla="*/ 9803516 w 16399629"/>
              <a:gd name="connsiteY3628" fmla="*/ 6082067 h 8553480"/>
              <a:gd name="connsiteX3629" fmla="*/ 9802620 w 16399629"/>
              <a:gd name="connsiteY3629" fmla="*/ 6088680 h 8553480"/>
              <a:gd name="connsiteX3630" fmla="*/ 9803135 w 16399629"/>
              <a:gd name="connsiteY3630" fmla="*/ 6084877 h 8553480"/>
              <a:gd name="connsiteX3631" fmla="*/ 3128623 w 16399629"/>
              <a:gd name="connsiteY3631" fmla="*/ 6079990 h 8553480"/>
              <a:gd name="connsiteX3632" fmla="*/ 3114592 w 16399629"/>
              <a:gd name="connsiteY3632" fmla="*/ 6106277 h 8553480"/>
              <a:gd name="connsiteX3633" fmla="*/ 3128623 w 16399629"/>
              <a:gd name="connsiteY3633" fmla="*/ 6079990 h 8553480"/>
              <a:gd name="connsiteX3634" fmla="*/ 4071325 w 16399629"/>
              <a:gd name="connsiteY3634" fmla="*/ 6079616 h 8553480"/>
              <a:gd name="connsiteX3635" fmla="*/ 4083472 w 16399629"/>
              <a:gd name="connsiteY3635" fmla="*/ 6097308 h 8553480"/>
              <a:gd name="connsiteX3636" fmla="*/ 4071325 w 16399629"/>
              <a:gd name="connsiteY3636" fmla="*/ 6079616 h 8553480"/>
              <a:gd name="connsiteX3637" fmla="*/ 3348821 w 16399629"/>
              <a:gd name="connsiteY3637" fmla="*/ 6078120 h 8553480"/>
              <a:gd name="connsiteX3638" fmla="*/ 3360969 w 16399629"/>
              <a:gd name="connsiteY3638" fmla="*/ 6095815 h 8553480"/>
              <a:gd name="connsiteX3639" fmla="*/ 3348821 w 16399629"/>
              <a:gd name="connsiteY3639" fmla="*/ 6078120 h 8553480"/>
              <a:gd name="connsiteX3640" fmla="*/ 2348275 w 16399629"/>
              <a:gd name="connsiteY3640" fmla="*/ 6075917 h 8553480"/>
              <a:gd name="connsiteX3641" fmla="*/ 2343208 w 16399629"/>
              <a:gd name="connsiteY3641" fmla="*/ 6098842 h 8553480"/>
              <a:gd name="connsiteX3642" fmla="*/ 2348275 w 16399629"/>
              <a:gd name="connsiteY3642" fmla="*/ 6075917 h 8553480"/>
              <a:gd name="connsiteX3643" fmla="*/ 9805157 w 16399629"/>
              <a:gd name="connsiteY3643" fmla="*/ 6069956 h 8553480"/>
              <a:gd name="connsiteX3644" fmla="*/ 9804347 w 16399629"/>
              <a:gd name="connsiteY3644" fmla="*/ 6075937 h 8553480"/>
              <a:gd name="connsiteX3645" fmla="*/ 9803516 w 16399629"/>
              <a:gd name="connsiteY3645" fmla="*/ 6082067 h 8553480"/>
              <a:gd name="connsiteX3646" fmla="*/ 9804205 w 16399629"/>
              <a:gd name="connsiteY3646" fmla="*/ 6076978 h 8553480"/>
              <a:gd name="connsiteX3647" fmla="*/ 9805157 w 16399629"/>
              <a:gd name="connsiteY3647" fmla="*/ 6069956 h 8553480"/>
              <a:gd name="connsiteX3648" fmla="*/ 2308275 w 16399629"/>
              <a:gd name="connsiteY3648" fmla="*/ 6065974 h 8553480"/>
              <a:gd name="connsiteX3649" fmla="*/ 2303209 w 16399629"/>
              <a:gd name="connsiteY3649" fmla="*/ 6088897 h 8553480"/>
              <a:gd name="connsiteX3650" fmla="*/ 2308275 w 16399629"/>
              <a:gd name="connsiteY3650" fmla="*/ 6065974 h 8553480"/>
              <a:gd name="connsiteX3651" fmla="*/ 5137478 w 16399629"/>
              <a:gd name="connsiteY3651" fmla="*/ 6063867 h 8553480"/>
              <a:gd name="connsiteX3652" fmla="*/ 5150304 w 16399629"/>
              <a:gd name="connsiteY3652" fmla="*/ 6081444 h 8553480"/>
              <a:gd name="connsiteX3653" fmla="*/ 5137478 w 16399629"/>
              <a:gd name="connsiteY3653" fmla="*/ 6063867 h 8553480"/>
              <a:gd name="connsiteX3654" fmla="*/ 9821681 w 16399629"/>
              <a:gd name="connsiteY3654" fmla="*/ 6063139 h 8553480"/>
              <a:gd name="connsiteX3655" fmla="*/ 9810582 w 16399629"/>
              <a:gd name="connsiteY3655" fmla="*/ 6088638 h 8553480"/>
              <a:gd name="connsiteX3656" fmla="*/ 9804791 w 16399629"/>
              <a:gd name="connsiteY3656" fmla="*/ 6073690 h 8553480"/>
              <a:gd name="connsiteX3657" fmla="*/ 9821681 w 16399629"/>
              <a:gd name="connsiteY3657" fmla="*/ 6063139 h 8553480"/>
              <a:gd name="connsiteX3658" fmla="*/ 8921803 w 16399629"/>
              <a:gd name="connsiteY3658" fmla="*/ 6061426 h 8553480"/>
              <a:gd name="connsiteX3659" fmla="*/ 8905184 w 16399629"/>
              <a:gd name="connsiteY3659" fmla="*/ 6064096 h 8553480"/>
              <a:gd name="connsiteX3660" fmla="*/ 8931775 w 16399629"/>
              <a:gd name="connsiteY3660" fmla="*/ 6088873 h 8553480"/>
              <a:gd name="connsiteX3661" fmla="*/ 8921803 w 16399629"/>
              <a:gd name="connsiteY3661" fmla="*/ 6061426 h 8553480"/>
              <a:gd name="connsiteX3662" fmla="*/ 9840452 w 16399629"/>
              <a:gd name="connsiteY3662" fmla="*/ 6060352 h 8553480"/>
              <a:gd name="connsiteX3663" fmla="*/ 9845596 w 16399629"/>
              <a:gd name="connsiteY3663" fmla="*/ 6066457 h 8553480"/>
              <a:gd name="connsiteX3664" fmla="*/ 9840451 w 16399629"/>
              <a:gd name="connsiteY3664" fmla="*/ 6072561 h 8553480"/>
              <a:gd name="connsiteX3665" fmla="*/ 9837366 w 16399629"/>
              <a:gd name="connsiteY3665" fmla="*/ 6066457 h 8553480"/>
              <a:gd name="connsiteX3666" fmla="*/ 9840452 w 16399629"/>
              <a:gd name="connsiteY3666" fmla="*/ 6060352 h 8553480"/>
              <a:gd name="connsiteX3667" fmla="*/ 2467250 w 16399629"/>
              <a:gd name="connsiteY3667" fmla="*/ 6058760 h 8553480"/>
              <a:gd name="connsiteX3668" fmla="*/ 2461654 w 16399629"/>
              <a:gd name="connsiteY3668" fmla="*/ 6078643 h 8553480"/>
              <a:gd name="connsiteX3669" fmla="*/ 2467250 w 16399629"/>
              <a:gd name="connsiteY3669" fmla="*/ 6058760 h 8553480"/>
              <a:gd name="connsiteX3670" fmla="*/ 3648424 w 16399629"/>
              <a:gd name="connsiteY3670" fmla="*/ 6057377 h 8553480"/>
              <a:gd name="connsiteX3671" fmla="*/ 3529055 w 16399629"/>
              <a:gd name="connsiteY3671" fmla="*/ 6115363 h 8553480"/>
              <a:gd name="connsiteX3672" fmla="*/ 3462375 w 16399629"/>
              <a:gd name="connsiteY3672" fmla="*/ 6139964 h 8553480"/>
              <a:gd name="connsiteX3673" fmla="*/ 3440046 w 16399629"/>
              <a:gd name="connsiteY3673" fmla="*/ 6142404 h 8553480"/>
              <a:gd name="connsiteX3674" fmla="*/ 3453833 w 16399629"/>
              <a:gd name="connsiteY3674" fmla="*/ 6146904 h 8553480"/>
              <a:gd name="connsiteX3675" fmla="*/ 3457429 w 16399629"/>
              <a:gd name="connsiteY3675" fmla="*/ 6167531 h 8553480"/>
              <a:gd name="connsiteX3676" fmla="*/ 3398272 w 16399629"/>
              <a:gd name="connsiteY3676" fmla="*/ 6142061 h 8553480"/>
              <a:gd name="connsiteX3677" fmla="*/ 3398691 w 16399629"/>
              <a:gd name="connsiteY3677" fmla="*/ 6107181 h 8553480"/>
              <a:gd name="connsiteX3678" fmla="*/ 3413612 w 16399629"/>
              <a:gd name="connsiteY3678" fmla="*/ 6102648 h 8553480"/>
              <a:gd name="connsiteX3679" fmla="*/ 3445201 w 16399629"/>
              <a:gd name="connsiteY3679" fmla="*/ 6097394 h 8553480"/>
              <a:gd name="connsiteX3680" fmla="*/ 3510952 w 16399629"/>
              <a:gd name="connsiteY3680" fmla="*/ 6086107 h 8553480"/>
              <a:gd name="connsiteX3681" fmla="*/ 3648424 w 16399629"/>
              <a:gd name="connsiteY3681" fmla="*/ 6057377 h 8553480"/>
              <a:gd name="connsiteX3682" fmla="*/ 5162198 w 16399629"/>
              <a:gd name="connsiteY3682" fmla="*/ 6056358 h 8553480"/>
              <a:gd name="connsiteX3683" fmla="*/ 5159574 w 16399629"/>
              <a:gd name="connsiteY3683" fmla="*/ 6078628 h 8553480"/>
              <a:gd name="connsiteX3684" fmla="*/ 5162198 w 16399629"/>
              <a:gd name="connsiteY3684" fmla="*/ 6056358 h 8553480"/>
              <a:gd name="connsiteX3685" fmla="*/ 2241127 w 16399629"/>
              <a:gd name="connsiteY3685" fmla="*/ 6054805 h 8553480"/>
              <a:gd name="connsiteX3686" fmla="*/ 2242337 w 16399629"/>
              <a:gd name="connsiteY3686" fmla="*/ 6057544 h 8553480"/>
              <a:gd name="connsiteX3687" fmla="*/ 2246782 w 16399629"/>
              <a:gd name="connsiteY3687" fmla="*/ 6056194 h 8553480"/>
              <a:gd name="connsiteX3688" fmla="*/ 2245893 w 16399629"/>
              <a:gd name="connsiteY3688" fmla="*/ 6065602 h 8553480"/>
              <a:gd name="connsiteX3689" fmla="*/ 2246121 w 16399629"/>
              <a:gd name="connsiteY3689" fmla="*/ 6066118 h 8553480"/>
              <a:gd name="connsiteX3690" fmla="*/ 2245793 w 16399629"/>
              <a:gd name="connsiteY3690" fmla="*/ 6066668 h 8553480"/>
              <a:gd name="connsiteX3691" fmla="*/ 2245619 w 16399629"/>
              <a:gd name="connsiteY3691" fmla="*/ 6068511 h 8553480"/>
              <a:gd name="connsiteX3692" fmla="*/ 2245200 w 16399629"/>
              <a:gd name="connsiteY3692" fmla="*/ 6067661 h 8553480"/>
              <a:gd name="connsiteX3693" fmla="*/ 2242614 w 16399629"/>
              <a:gd name="connsiteY3693" fmla="*/ 6071994 h 8553480"/>
              <a:gd name="connsiteX3694" fmla="*/ 2237513 w 16399629"/>
              <a:gd name="connsiteY3694" fmla="*/ 6068733 h 8553480"/>
              <a:gd name="connsiteX3695" fmla="*/ 2241127 w 16399629"/>
              <a:gd name="connsiteY3695" fmla="*/ 6054805 h 8553480"/>
              <a:gd name="connsiteX3696" fmla="*/ 1809810 w 16399629"/>
              <a:gd name="connsiteY3696" fmla="*/ 6052115 h 8553480"/>
              <a:gd name="connsiteX3697" fmla="*/ 1823573 w 16399629"/>
              <a:gd name="connsiteY3697" fmla="*/ 6070451 h 8553480"/>
              <a:gd name="connsiteX3698" fmla="*/ 1794659 w 16399629"/>
              <a:gd name="connsiteY3698" fmla="*/ 6066214 h 8553480"/>
              <a:gd name="connsiteX3699" fmla="*/ 1809810 w 16399629"/>
              <a:gd name="connsiteY3699" fmla="*/ 6052115 h 8553480"/>
              <a:gd name="connsiteX3700" fmla="*/ 1078527 w 16399629"/>
              <a:gd name="connsiteY3700" fmla="*/ 6049383 h 8553480"/>
              <a:gd name="connsiteX3701" fmla="*/ 1064496 w 16399629"/>
              <a:gd name="connsiteY3701" fmla="*/ 6075671 h 8553480"/>
              <a:gd name="connsiteX3702" fmla="*/ 1078527 w 16399629"/>
              <a:gd name="connsiteY3702" fmla="*/ 6049383 h 8553480"/>
              <a:gd name="connsiteX3703" fmla="*/ 1480800 w 16399629"/>
              <a:gd name="connsiteY3703" fmla="*/ 6046829 h 8553480"/>
              <a:gd name="connsiteX3704" fmla="*/ 1594901 w 16399629"/>
              <a:gd name="connsiteY3704" fmla="*/ 6089411 h 8553480"/>
              <a:gd name="connsiteX3705" fmla="*/ 1513217 w 16399629"/>
              <a:gd name="connsiteY3705" fmla="*/ 6101251 h 8553480"/>
              <a:gd name="connsiteX3706" fmla="*/ 1444693 w 16399629"/>
              <a:gd name="connsiteY3706" fmla="*/ 6061516 h 8553480"/>
              <a:gd name="connsiteX3707" fmla="*/ 1480800 w 16399629"/>
              <a:gd name="connsiteY3707" fmla="*/ 6046829 h 8553480"/>
              <a:gd name="connsiteX3708" fmla="*/ 4775296 w 16399629"/>
              <a:gd name="connsiteY3708" fmla="*/ 6046313 h 8553480"/>
              <a:gd name="connsiteX3709" fmla="*/ 4753902 w 16399629"/>
              <a:gd name="connsiteY3709" fmla="*/ 6056570 h 8553480"/>
              <a:gd name="connsiteX3710" fmla="*/ 4772252 w 16399629"/>
              <a:gd name="connsiteY3710" fmla="*/ 6077838 h 8553480"/>
              <a:gd name="connsiteX3711" fmla="*/ 4794537 w 16399629"/>
              <a:gd name="connsiteY3711" fmla="*/ 6065698 h 8553480"/>
              <a:gd name="connsiteX3712" fmla="*/ 4775296 w 16399629"/>
              <a:gd name="connsiteY3712" fmla="*/ 6046313 h 8553480"/>
              <a:gd name="connsiteX3713" fmla="*/ 639681 w 16399629"/>
              <a:gd name="connsiteY3713" fmla="*/ 6042533 h 8553480"/>
              <a:gd name="connsiteX3714" fmla="*/ 634617 w 16399629"/>
              <a:gd name="connsiteY3714" fmla="*/ 6065456 h 8553480"/>
              <a:gd name="connsiteX3715" fmla="*/ 639681 w 16399629"/>
              <a:gd name="connsiteY3715" fmla="*/ 6042533 h 8553480"/>
              <a:gd name="connsiteX3716" fmla="*/ 8940640 w 16399629"/>
              <a:gd name="connsiteY3716" fmla="*/ 6038464 h 8553480"/>
              <a:gd name="connsiteX3717" fmla="*/ 8958367 w 16399629"/>
              <a:gd name="connsiteY3717" fmla="*/ 6064096 h 8553480"/>
              <a:gd name="connsiteX3718" fmla="*/ 8940640 w 16399629"/>
              <a:gd name="connsiteY3718" fmla="*/ 6038464 h 8553480"/>
              <a:gd name="connsiteX3719" fmla="*/ 1114867 w 16399629"/>
              <a:gd name="connsiteY3719" fmla="*/ 6038343 h 8553480"/>
              <a:gd name="connsiteX3720" fmla="*/ 1100836 w 16399629"/>
              <a:gd name="connsiteY3720" fmla="*/ 6064630 h 8553480"/>
              <a:gd name="connsiteX3721" fmla="*/ 1114867 w 16399629"/>
              <a:gd name="connsiteY3721" fmla="*/ 6038343 h 8553480"/>
              <a:gd name="connsiteX3722" fmla="*/ 1740245 w 16399629"/>
              <a:gd name="connsiteY3722" fmla="*/ 6031454 h 8553480"/>
              <a:gd name="connsiteX3723" fmla="*/ 1726229 w 16399629"/>
              <a:gd name="connsiteY3723" fmla="*/ 6057736 h 8553480"/>
              <a:gd name="connsiteX3724" fmla="*/ 1740245 w 16399629"/>
              <a:gd name="connsiteY3724" fmla="*/ 6031454 h 8553480"/>
              <a:gd name="connsiteX3725" fmla="*/ 4425119 w 16399629"/>
              <a:gd name="connsiteY3725" fmla="*/ 6029858 h 8553480"/>
              <a:gd name="connsiteX3726" fmla="*/ 4398753 w 16399629"/>
              <a:gd name="connsiteY3726" fmla="*/ 6044908 h 8553480"/>
              <a:gd name="connsiteX3727" fmla="*/ 4421536 w 16399629"/>
              <a:gd name="connsiteY3727" fmla="*/ 6064086 h 8553480"/>
              <a:gd name="connsiteX3728" fmla="*/ 4447976 w 16399629"/>
              <a:gd name="connsiteY3728" fmla="*/ 6050626 h 8553480"/>
              <a:gd name="connsiteX3729" fmla="*/ 4425119 w 16399629"/>
              <a:gd name="connsiteY3729" fmla="*/ 6029858 h 8553480"/>
              <a:gd name="connsiteX3730" fmla="*/ 1414423 w 16399629"/>
              <a:gd name="connsiteY3730" fmla="*/ 6028150 h 8553480"/>
              <a:gd name="connsiteX3731" fmla="*/ 1411674 w 16399629"/>
              <a:gd name="connsiteY3731" fmla="*/ 6050369 h 8553480"/>
              <a:gd name="connsiteX3732" fmla="*/ 1414423 w 16399629"/>
              <a:gd name="connsiteY3732" fmla="*/ 6028150 h 8553480"/>
              <a:gd name="connsiteX3733" fmla="*/ 9669108 w 16399629"/>
              <a:gd name="connsiteY3733" fmla="*/ 6026427 h 8553480"/>
              <a:gd name="connsiteX3734" fmla="*/ 9693765 w 16399629"/>
              <a:gd name="connsiteY3734" fmla="*/ 6048732 h 8553480"/>
              <a:gd name="connsiteX3735" fmla="*/ 9639968 w 16399629"/>
              <a:gd name="connsiteY3735" fmla="*/ 6088670 h 8553480"/>
              <a:gd name="connsiteX3736" fmla="*/ 9639969 w 16399629"/>
              <a:gd name="connsiteY3736" fmla="*/ 6038536 h 8553480"/>
              <a:gd name="connsiteX3737" fmla="*/ 9669108 w 16399629"/>
              <a:gd name="connsiteY3737" fmla="*/ 6026427 h 8553480"/>
              <a:gd name="connsiteX3738" fmla="*/ 3527770 w 16399629"/>
              <a:gd name="connsiteY3738" fmla="*/ 6023756 h 8553480"/>
              <a:gd name="connsiteX3739" fmla="*/ 3525021 w 16399629"/>
              <a:gd name="connsiteY3739" fmla="*/ 6045976 h 8553480"/>
              <a:gd name="connsiteX3740" fmla="*/ 3527770 w 16399629"/>
              <a:gd name="connsiteY3740" fmla="*/ 6023756 h 8553480"/>
              <a:gd name="connsiteX3741" fmla="*/ 1023826 w 16399629"/>
              <a:gd name="connsiteY3741" fmla="*/ 6023704 h 8553480"/>
              <a:gd name="connsiteX3742" fmla="*/ 1031025 w 16399629"/>
              <a:gd name="connsiteY3742" fmla="*/ 6064989 h 8553480"/>
              <a:gd name="connsiteX3743" fmla="*/ 1017264 w 16399629"/>
              <a:gd name="connsiteY3743" fmla="*/ 6051781 h 8553480"/>
              <a:gd name="connsiteX3744" fmla="*/ 1023826 w 16399629"/>
              <a:gd name="connsiteY3744" fmla="*/ 6023704 h 8553480"/>
              <a:gd name="connsiteX3745" fmla="*/ 1377731 w 16399629"/>
              <a:gd name="connsiteY3745" fmla="*/ 6023456 h 8553480"/>
              <a:gd name="connsiteX3746" fmla="*/ 1371628 w 16399629"/>
              <a:gd name="connsiteY3746" fmla="*/ 6040437 h 8553480"/>
              <a:gd name="connsiteX3747" fmla="*/ 1377731 w 16399629"/>
              <a:gd name="connsiteY3747" fmla="*/ 6023456 h 8553480"/>
              <a:gd name="connsiteX3748" fmla="*/ 1700561 w 16399629"/>
              <a:gd name="connsiteY3748" fmla="*/ 6023300 h 8553480"/>
              <a:gd name="connsiteX3749" fmla="*/ 1695493 w 16399629"/>
              <a:gd name="connsiteY3749" fmla="*/ 6046224 h 8553480"/>
              <a:gd name="connsiteX3750" fmla="*/ 1700561 w 16399629"/>
              <a:gd name="connsiteY3750" fmla="*/ 6023300 h 8553480"/>
              <a:gd name="connsiteX3751" fmla="*/ 2109825 w 16399629"/>
              <a:gd name="connsiteY3751" fmla="*/ 6022100 h 8553480"/>
              <a:gd name="connsiteX3752" fmla="*/ 2147442 w 16399629"/>
              <a:gd name="connsiteY3752" fmla="*/ 6076240 h 8553480"/>
              <a:gd name="connsiteX3753" fmla="*/ 2109825 w 16399629"/>
              <a:gd name="connsiteY3753" fmla="*/ 6022100 h 8553480"/>
              <a:gd name="connsiteX3754" fmla="*/ 2053952 w 16399629"/>
              <a:gd name="connsiteY3754" fmla="*/ 6020116 h 8553480"/>
              <a:gd name="connsiteX3755" fmla="*/ 2048913 w 16399629"/>
              <a:gd name="connsiteY3755" fmla="*/ 6043032 h 8553480"/>
              <a:gd name="connsiteX3756" fmla="*/ 2053952 w 16399629"/>
              <a:gd name="connsiteY3756" fmla="*/ 6020116 h 8553480"/>
              <a:gd name="connsiteX3757" fmla="*/ 1660772 w 16399629"/>
              <a:gd name="connsiteY3757" fmla="*/ 6014558 h 8553480"/>
              <a:gd name="connsiteX3758" fmla="*/ 1646740 w 16399629"/>
              <a:gd name="connsiteY3758" fmla="*/ 6040846 h 8553480"/>
              <a:gd name="connsiteX3759" fmla="*/ 1660772 w 16399629"/>
              <a:gd name="connsiteY3759" fmla="*/ 6014558 h 8553480"/>
              <a:gd name="connsiteX3760" fmla="*/ 9925945 w 16399629"/>
              <a:gd name="connsiteY3760" fmla="*/ 6014151 h 8553480"/>
              <a:gd name="connsiteX3761" fmla="*/ 9917716 w 16399629"/>
              <a:gd name="connsiteY3761" fmla="*/ 6039677 h 8553480"/>
              <a:gd name="connsiteX3762" fmla="*/ 9925945 w 16399629"/>
              <a:gd name="connsiteY3762" fmla="*/ 6014151 h 8553480"/>
              <a:gd name="connsiteX3763" fmla="*/ 4554950 w 16399629"/>
              <a:gd name="connsiteY3763" fmla="*/ 6008328 h 8553480"/>
              <a:gd name="connsiteX3764" fmla="*/ 4561835 w 16399629"/>
              <a:gd name="connsiteY3764" fmla="*/ 6015326 h 8553480"/>
              <a:gd name="connsiteX3765" fmla="*/ 4557606 w 16399629"/>
              <a:gd name="connsiteY3765" fmla="*/ 6023560 h 8553480"/>
              <a:gd name="connsiteX3766" fmla="*/ 4553227 w 16399629"/>
              <a:gd name="connsiteY3766" fmla="*/ 6017941 h 8553480"/>
              <a:gd name="connsiteX3767" fmla="*/ 4554950 w 16399629"/>
              <a:gd name="connsiteY3767" fmla="*/ 6008328 h 8553480"/>
              <a:gd name="connsiteX3768" fmla="*/ 1579353 w 16399629"/>
              <a:gd name="connsiteY3768" fmla="*/ 6000229 h 8553480"/>
              <a:gd name="connsiteX3769" fmla="*/ 1574419 w 16399629"/>
              <a:gd name="connsiteY3769" fmla="*/ 6025052 h 8553480"/>
              <a:gd name="connsiteX3770" fmla="*/ 1558390 w 16399629"/>
              <a:gd name="connsiteY3770" fmla="*/ 6027801 h 8553480"/>
              <a:gd name="connsiteX3771" fmla="*/ 1579353 w 16399629"/>
              <a:gd name="connsiteY3771" fmla="*/ 6000229 h 8553480"/>
              <a:gd name="connsiteX3772" fmla="*/ 395936 w 16399629"/>
              <a:gd name="connsiteY3772" fmla="*/ 5998606 h 8553480"/>
              <a:gd name="connsiteX3773" fmla="*/ 436759 w 16399629"/>
              <a:gd name="connsiteY3773" fmla="*/ 6030859 h 8553480"/>
              <a:gd name="connsiteX3774" fmla="*/ 384830 w 16399629"/>
              <a:gd name="connsiteY3774" fmla="*/ 6004296 h 8553480"/>
              <a:gd name="connsiteX3775" fmla="*/ 395936 w 16399629"/>
              <a:gd name="connsiteY3775" fmla="*/ 5998606 h 8553480"/>
              <a:gd name="connsiteX3776" fmla="*/ 3350125 w 16399629"/>
              <a:gd name="connsiteY3776" fmla="*/ 5992479 h 8553480"/>
              <a:gd name="connsiteX3777" fmla="*/ 3349420 w 16399629"/>
              <a:gd name="connsiteY3777" fmla="*/ 6026712 h 8553480"/>
              <a:gd name="connsiteX3778" fmla="*/ 3331462 w 16399629"/>
              <a:gd name="connsiteY3778" fmla="*/ 6019411 h 8553480"/>
              <a:gd name="connsiteX3779" fmla="*/ 3350125 w 16399629"/>
              <a:gd name="connsiteY3779" fmla="*/ 5992479 h 8553480"/>
              <a:gd name="connsiteX3780" fmla="*/ 1541611 w 16399629"/>
              <a:gd name="connsiteY3780" fmla="*/ 5989510 h 8553480"/>
              <a:gd name="connsiteX3781" fmla="*/ 1536545 w 16399629"/>
              <a:gd name="connsiteY3781" fmla="*/ 6012433 h 8553480"/>
              <a:gd name="connsiteX3782" fmla="*/ 1541611 w 16399629"/>
              <a:gd name="connsiteY3782" fmla="*/ 5989510 h 8553480"/>
              <a:gd name="connsiteX3783" fmla="*/ 4515117 w 16399629"/>
              <a:gd name="connsiteY3783" fmla="*/ 5988171 h 8553480"/>
              <a:gd name="connsiteX3784" fmla="*/ 4487328 w 16399629"/>
              <a:gd name="connsiteY3784" fmla="*/ 5996614 h 8553480"/>
              <a:gd name="connsiteX3785" fmla="*/ 4512228 w 16399629"/>
              <a:gd name="connsiteY3785" fmla="*/ 6027542 h 8553480"/>
              <a:gd name="connsiteX3786" fmla="*/ 4515117 w 16399629"/>
              <a:gd name="connsiteY3786" fmla="*/ 5988171 h 8553480"/>
              <a:gd name="connsiteX3787" fmla="*/ 9943275 w 16399629"/>
              <a:gd name="connsiteY3787" fmla="*/ 5987773 h 8553480"/>
              <a:gd name="connsiteX3788" fmla="*/ 9937261 w 16399629"/>
              <a:gd name="connsiteY3788" fmla="*/ 6013301 h 8553480"/>
              <a:gd name="connsiteX3789" fmla="*/ 9943275 w 16399629"/>
              <a:gd name="connsiteY3789" fmla="*/ 5987773 h 8553480"/>
              <a:gd name="connsiteX3790" fmla="*/ 9740654 w 16399629"/>
              <a:gd name="connsiteY3790" fmla="*/ 5987679 h 8553480"/>
              <a:gd name="connsiteX3791" fmla="*/ 9756742 w 16399629"/>
              <a:gd name="connsiteY3791" fmla="*/ 5997927 h 8553480"/>
              <a:gd name="connsiteX3792" fmla="*/ 9715141 w 16399629"/>
              <a:gd name="connsiteY3792" fmla="*/ 6044536 h 8553480"/>
              <a:gd name="connsiteX3793" fmla="*/ 9701375 w 16399629"/>
              <a:gd name="connsiteY3793" fmla="*/ 6037589 h 8553480"/>
              <a:gd name="connsiteX3794" fmla="*/ 9695968 w 16399629"/>
              <a:gd name="connsiteY3794" fmla="*/ 6026616 h 8553480"/>
              <a:gd name="connsiteX3795" fmla="*/ 9697353 w 16399629"/>
              <a:gd name="connsiteY3795" fmla="*/ 6034452 h 8553480"/>
              <a:gd name="connsiteX3796" fmla="*/ 9695097 w 16399629"/>
              <a:gd name="connsiteY3796" fmla="*/ 6047214 h 8553480"/>
              <a:gd name="connsiteX3797" fmla="*/ 9692090 w 16399629"/>
              <a:gd name="connsiteY3797" fmla="*/ 6037004 h 8553480"/>
              <a:gd name="connsiteX3798" fmla="*/ 9694654 w 16399629"/>
              <a:gd name="connsiteY3798" fmla="*/ 6023948 h 8553480"/>
              <a:gd name="connsiteX3799" fmla="*/ 9694262 w 16399629"/>
              <a:gd name="connsiteY3799" fmla="*/ 6023153 h 8553480"/>
              <a:gd name="connsiteX3800" fmla="*/ 9694989 w 16399629"/>
              <a:gd name="connsiteY3800" fmla="*/ 6022237 h 8553480"/>
              <a:gd name="connsiteX3801" fmla="*/ 9695097 w 16399629"/>
              <a:gd name="connsiteY3801" fmla="*/ 6021688 h 8553480"/>
              <a:gd name="connsiteX3802" fmla="*/ 9695158 w 16399629"/>
              <a:gd name="connsiteY3802" fmla="*/ 6022026 h 8553480"/>
              <a:gd name="connsiteX3803" fmla="*/ 9708663 w 16399629"/>
              <a:gd name="connsiteY3803" fmla="*/ 6005022 h 8553480"/>
              <a:gd name="connsiteX3804" fmla="*/ 9740654 w 16399629"/>
              <a:gd name="connsiteY3804" fmla="*/ 5987679 h 8553480"/>
              <a:gd name="connsiteX3805" fmla="*/ 9076185 w 16399629"/>
              <a:gd name="connsiteY3805" fmla="*/ 5985919 h 8553480"/>
              <a:gd name="connsiteX3806" fmla="*/ 9049469 w 16399629"/>
              <a:gd name="connsiteY3806" fmla="*/ 6007706 h 8553480"/>
              <a:gd name="connsiteX3807" fmla="*/ 9016970 w 16399629"/>
              <a:gd name="connsiteY3807" fmla="*/ 6028211 h 8553480"/>
              <a:gd name="connsiteX3808" fmla="*/ 8984468 w 16399629"/>
              <a:gd name="connsiteY3808" fmla="*/ 6038464 h 8553480"/>
              <a:gd name="connsiteX3809" fmla="*/ 8994440 w 16399629"/>
              <a:gd name="connsiteY3809" fmla="*/ 6063695 h 8553480"/>
              <a:gd name="connsiteX3810" fmla="*/ 8999241 w 16399629"/>
              <a:gd name="connsiteY3810" fmla="*/ 6058968 h 8553480"/>
              <a:gd name="connsiteX3811" fmla="*/ 9028788 w 16399629"/>
              <a:gd name="connsiteY3811" fmla="*/ 6033337 h 8553480"/>
              <a:gd name="connsiteX3812" fmla="*/ 9055380 w 16399629"/>
              <a:gd name="connsiteY3812" fmla="*/ 6023085 h 8553480"/>
              <a:gd name="connsiteX3813" fmla="*/ 9064243 w 16399629"/>
              <a:gd name="connsiteY3813" fmla="*/ 6012832 h 8553480"/>
              <a:gd name="connsiteX3814" fmla="*/ 9105115 w 16399629"/>
              <a:gd name="connsiteY3814" fmla="*/ 6012832 h 8553480"/>
              <a:gd name="connsiteX3815" fmla="*/ 9105115 w 16399629"/>
              <a:gd name="connsiteY3815" fmla="*/ 5987200 h 8553480"/>
              <a:gd name="connsiteX3816" fmla="*/ 9076185 w 16399629"/>
              <a:gd name="connsiteY3816" fmla="*/ 5985919 h 8553480"/>
              <a:gd name="connsiteX3817" fmla="*/ 371654 w 16399629"/>
              <a:gd name="connsiteY3817" fmla="*/ 5985158 h 8553480"/>
              <a:gd name="connsiteX3818" fmla="*/ 381554 w 16399629"/>
              <a:gd name="connsiteY3818" fmla="*/ 5988566 h 8553480"/>
              <a:gd name="connsiteX3819" fmla="*/ 379534 w 16399629"/>
              <a:gd name="connsiteY3819" fmla="*/ 5997733 h 8553480"/>
              <a:gd name="connsiteX3820" fmla="*/ 363876 w 16399629"/>
              <a:gd name="connsiteY3820" fmla="*/ 5993937 h 8553480"/>
              <a:gd name="connsiteX3821" fmla="*/ 371654 w 16399629"/>
              <a:gd name="connsiteY3821" fmla="*/ 5985158 h 8553480"/>
              <a:gd name="connsiteX3822" fmla="*/ 4264440 w 16399629"/>
              <a:gd name="connsiteY3822" fmla="*/ 5983063 h 8553480"/>
              <a:gd name="connsiteX3823" fmla="*/ 4209448 w 16399629"/>
              <a:gd name="connsiteY3823" fmla="*/ 6021153 h 8553480"/>
              <a:gd name="connsiteX3824" fmla="*/ 4264440 w 16399629"/>
              <a:gd name="connsiteY3824" fmla="*/ 5983063 h 8553480"/>
              <a:gd name="connsiteX3825" fmla="*/ 3533006 w 16399629"/>
              <a:gd name="connsiteY3825" fmla="*/ 5982969 h 8553480"/>
              <a:gd name="connsiteX3826" fmla="*/ 3544434 w 16399629"/>
              <a:gd name="connsiteY3826" fmla="*/ 5995879 h 8553480"/>
              <a:gd name="connsiteX3827" fmla="*/ 3520892 w 16399629"/>
              <a:gd name="connsiteY3827" fmla="*/ 5994837 h 8553480"/>
              <a:gd name="connsiteX3828" fmla="*/ 3533006 w 16399629"/>
              <a:gd name="connsiteY3828" fmla="*/ 5982969 h 8553480"/>
              <a:gd name="connsiteX3829" fmla="*/ 9754842 w 16399629"/>
              <a:gd name="connsiteY3829" fmla="*/ 5979184 h 8553480"/>
              <a:gd name="connsiteX3830" fmla="*/ 9758957 w 16399629"/>
              <a:gd name="connsiteY3830" fmla="*/ 5987323 h 8553480"/>
              <a:gd name="connsiteX3831" fmla="*/ 9754842 w 16399629"/>
              <a:gd name="connsiteY3831" fmla="*/ 5995462 h 8553480"/>
              <a:gd name="connsiteX3832" fmla="*/ 9750727 w 16399629"/>
              <a:gd name="connsiteY3832" fmla="*/ 5987323 h 8553480"/>
              <a:gd name="connsiteX3833" fmla="*/ 9754842 w 16399629"/>
              <a:gd name="connsiteY3833" fmla="*/ 5979184 h 8553480"/>
              <a:gd name="connsiteX3834" fmla="*/ 940765 w 16399629"/>
              <a:gd name="connsiteY3834" fmla="*/ 5972522 h 8553480"/>
              <a:gd name="connsiteX3835" fmla="*/ 921498 w 16399629"/>
              <a:gd name="connsiteY3835" fmla="*/ 5995995 h 8553480"/>
              <a:gd name="connsiteX3836" fmla="*/ 940765 w 16399629"/>
              <a:gd name="connsiteY3836" fmla="*/ 5972522 h 8553480"/>
              <a:gd name="connsiteX3837" fmla="*/ 4279288 w 16399629"/>
              <a:gd name="connsiteY3837" fmla="*/ 5970756 h 8553480"/>
              <a:gd name="connsiteX3838" fmla="*/ 4284821 w 16399629"/>
              <a:gd name="connsiteY3838" fmla="*/ 5976498 h 8553480"/>
              <a:gd name="connsiteX3839" fmla="*/ 4282911 w 16399629"/>
              <a:gd name="connsiteY3839" fmla="*/ 5983413 h 8553480"/>
              <a:gd name="connsiteX3840" fmla="*/ 4282271 w 16399629"/>
              <a:gd name="connsiteY3840" fmla="*/ 5984374 h 8553480"/>
              <a:gd name="connsiteX3841" fmla="*/ 4281788 w 16399629"/>
              <a:gd name="connsiteY3841" fmla="*/ 5985099 h 8553480"/>
              <a:gd name="connsiteX3842" fmla="*/ 4278276 w 16399629"/>
              <a:gd name="connsiteY3842" fmla="*/ 5981328 h 8553480"/>
              <a:gd name="connsiteX3843" fmla="*/ 4276213 w 16399629"/>
              <a:gd name="connsiteY3843" fmla="*/ 5979113 h 8553480"/>
              <a:gd name="connsiteX3844" fmla="*/ 4279288 w 16399629"/>
              <a:gd name="connsiteY3844" fmla="*/ 5970756 h 8553480"/>
              <a:gd name="connsiteX3845" fmla="*/ 349825 w 16399629"/>
              <a:gd name="connsiteY3845" fmla="*/ 5969690 h 8553480"/>
              <a:gd name="connsiteX3846" fmla="*/ 359727 w 16399629"/>
              <a:gd name="connsiteY3846" fmla="*/ 5973098 h 8553480"/>
              <a:gd name="connsiteX3847" fmla="*/ 358197 w 16399629"/>
              <a:gd name="connsiteY3847" fmla="*/ 5982117 h 8553480"/>
              <a:gd name="connsiteX3848" fmla="*/ 342047 w 16399629"/>
              <a:gd name="connsiteY3848" fmla="*/ 5978468 h 8553480"/>
              <a:gd name="connsiteX3849" fmla="*/ 349825 w 16399629"/>
              <a:gd name="connsiteY3849" fmla="*/ 5969690 h 8553480"/>
              <a:gd name="connsiteX3850" fmla="*/ 3852019 w 16399629"/>
              <a:gd name="connsiteY3850" fmla="*/ 5963158 h 8553480"/>
              <a:gd name="connsiteX3851" fmla="*/ 3846948 w 16399629"/>
              <a:gd name="connsiteY3851" fmla="*/ 5986059 h 8553480"/>
              <a:gd name="connsiteX3852" fmla="*/ 3852019 w 16399629"/>
              <a:gd name="connsiteY3852" fmla="*/ 5963158 h 8553480"/>
              <a:gd name="connsiteX3853" fmla="*/ 9978052 w 16399629"/>
              <a:gd name="connsiteY3853" fmla="*/ 5961397 h 8553480"/>
              <a:gd name="connsiteX3854" fmla="*/ 9972770 w 16399629"/>
              <a:gd name="connsiteY3854" fmla="*/ 5984617 h 8553480"/>
              <a:gd name="connsiteX3855" fmla="*/ 9961149 w 16399629"/>
              <a:gd name="connsiteY3855" fmla="*/ 5985840 h 8553480"/>
              <a:gd name="connsiteX3856" fmla="*/ 9978052 w 16399629"/>
              <a:gd name="connsiteY3856" fmla="*/ 5961397 h 8553480"/>
              <a:gd name="connsiteX3857" fmla="*/ 3602693 w 16399629"/>
              <a:gd name="connsiteY3857" fmla="*/ 5956796 h 8553480"/>
              <a:gd name="connsiteX3858" fmla="*/ 3614841 w 16399629"/>
              <a:gd name="connsiteY3858" fmla="*/ 5974489 h 8553480"/>
              <a:gd name="connsiteX3859" fmla="*/ 3602693 w 16399629"/>
              <a:gd name="connsiteY3859" fmla="*/ 5956796 h 8553480"/>
              <a:gd name="connsiteX3860" fmla="*/ 4621941 w 16399629"/>
              <a:gd name="connsiteY3860" fmla="*/ 5953398 h 8553480"/>
              <a:gd name="connsiteX3861" fmla="*/ 4625445 w 16399629"/>
              <a:gd name="connsiteY3861" fmla="*/ 5992034 h 8553480"/>
              <a:gd name="connsiteX3862" fmla="*/ 4605427 w 16399629"/>
              <a:gd name="connsiteY3862" fmla="*/ 6006935 h 8553480"/>
              <a:gd name="connsiteX3863" fmla="*/ 4553412 w 16399629"/>
              <a:gd name="connsiteY3863" fmla="*/ 6005096 h 8553480"/>
              <a:gd name="connsiteX3864" fmla="*/ 4554199 w 16399629"/>
              <a:gd name="connsiteY3864" fmla="*/ 5991073 h 8553480"/>
              <a:gd name="connsiteX3865" fmla="*/ 4554365 w 16399629"/>
              <a:gd name="connsiteY3865" fmla="*/ 5979059 h 8553480"/>
              <a:gd name="connsiteX3866" fmla="*/ 4553313 w 16399629"/>
              <a:gd name="connsiteY3866" fmla="*/ 5977013 h 8553480"/>
              <a:gd name="connsiteX3867" fmla="*/ 4554423 w 16399629"/>
              <a:gd name="connsiteY3867" fmla="*/ 5964390 h 8553480"/>
              <a:gd name="connsiteX3868" fmla="*/ 4557807 w 16399629"/>
              <a:gd name="connsiteY3868" fmla="*/ 5976671 h 8553480"/>
              <a:gd name="connsiteX3869" fmla="*/ 4557996 w 16399629"/>
              <a:gd name="connsiteY3869" fmla="*/ 5977612 h 8553480"/>
              <a:gd name="connsiteX3870" fmla="*/ 4563834 w 16399629"/>
              <a:gd name="connsiteY3870" fmla="*/ 5983686 h 8553480"/>
              <a:gd name="connsiteX3871" fmla="*/ 4621941 w 16399629"/>
              <a:gd name="connsiteY3871" fmla="*/ 5953398 h 8553480"/>
              <a:gd name="connsiteX3872" fmla="*/ 3479365 w 16399629"/>
              <a:gd name="connsiteY3872" fmla="*/ 5951876 h 8553480"/>
              <a:gd name="connsiteX3873" fmla="*/ 3473356 w 16399629"/>
              <a:gd name="connsiteY3873" fmla="*/ 5978010 h 8553480"/>
              <a:gd name="connsiteX3874" fmla="*/ 3456264 w 16399629"/>
              <a:gd name="connsiteY3874" fmla="*/ 5980993 h 8553480"/>
              <a:gd name="connsiteX3875" fmla="*/ 3479365 w 16399629"/>
              <a:gd name="connsiteY3875" fmla="*/ 5951876 h 8553480"/>
              <a:gd name="connsiteX3876" fmla="*/ 4313020 w 16399629"/>
              <a:gd name="connsiteY3876" fmla="*/ 5946214 h 8553480"/>
              <a:gd name="connsiteX3877" fmla="*/ 4305048 w 16399629"/>
              <a:gd name="connsiteY3877" fmla="*/ 5971878 h 8553480"/>
              <a:gd name="connsiteX3878" fmla="*/ 4285987 w 16399629"/>
              <a:gd name="connsiteY3878" fmla="*/ 5975407 h 8553480"/>
              <a:gd name="connsiteX3879" fmla="*/ 4281618 w 16399629"/>
              <a:gd name="connsiteY3879" fmla="*/ 5968776 h 8553480"/>
              <a:gd name="connsiteX3880" fmla="*/ 4313020 w 16399629"/>
              <a:gd name="connsiteY3880" fmla="*/ 5946214 h 8553480"/>
              <a:gd name="connsiteX3881" fmla="*/ 888130 w 16399629"/>
              <a:gd name="connsiteY3881" fmla="*/ 5944954 h 8553480"/>
              <a:gd name="connsiteX3882" fmla="*/ 883089 w 16399629"/>
              <a:gd name="connsiteY3882" fmla="*/ 5967871 h 8553480"/>
              <a:gd name="connsiteX3883" fmla="*/ 888130 w 16399629"/>
              <a:gd name="connsiteY3883" fmla="*/ 5944954 h 8553480"/>
              <a:gd name="connsiteX3884" fmla="*/ 1170996 w 16399629"/>
              <a:gd name="connsiteY3884" fmla="*/ 5941088 h 8553480"/>
              <a:gd name="connsiteX3885" fmla="*/ 1167341 w 16399629"/>
              <a:gd name="connsiteY3885" fmla="*/ 5979381 h 8553480"/>
              <a:gd name="connsiteX3886" fmla="*/ 1170996 w 16399629"/>
              <a:gd name="connsiteY3886" fmla="*/ 5941088 h 8553480"/>
              <a:gd name="connsiteX3887" fmla="*/ 9812190 w 16399629"/>
              <a:gd name="connsiteY3887" fmla="*/ 5938507 h 8553480"/>
              <a:gd name="connsiteX3888" fmla="*/ 9830362 w 16399629"/>
              <a:gd name="connsiteY3888" fmla="*/ 5951582 h 8553480"/>
              <a:gd name="connsiteX3889" fmla="*/ 9781849 w 16399629"/>
              <a:gd name="connsiteY3889" fmla="*/ 6002080 h 8553480"/>
              <a:gd name="connsiteX3890" fmla="*/ 9755070 w 16399629"/>
              <a:gd name="connsiteY3890" fmla="*/ 5977490 h 8553480"/>
              <a:gd name="connsiteX3891" fmla="*/ 9812190 w 16399629"/>
              <a:gd name="connsiteY3891" fmla="*/ 5938507 h 8553480"/>
              <a:gd name="connsiteX3892" fmla="*/ 9827575 w 16399629"/>
              <a:gd name="connsiteY3892" fmla="*/ 5936421 h 8553480"/>
              <a:gd name="connsiteX3893" fmla="*/ 9826506 w 16399629"/>
              <a:gd name="connsiteY3893" fmla="*/ 5941689 h 8553480"/>
              <a:gd name="connsiteX3894" fmla="*/ 9827211 w 16399629"/>
              <a:gd name="connsiteY3894" fmla="*/ 5938212 h 8553480"/>
              <a:gd name="connsiteX3895" fmla="*/ 1531679 w 16399629"/>
              <a:gd name="connsiteY3895" fmla="*/ 5932544 h 8553480"/>
              <a:gd name="connsiteX3896" fmla="*/ 1526613 w 16399629"/>
              <a:gd name="connsiteY3896" fmla="*/ 5955469 h 8553480"/>
              <a:gd name="connsiteX3897" fmla="*/ 1531679 w 16399629"/>
              <a:gd name="connsiteY3897" fmla="*/ 5932544 h 8553480"/>
              <a:gd name="connsiteX3898" fmla="*/ 3901511 w 16399629"/>
              <a:gd name="connsiteY3898" fmla="*/ 5931535 h 8553480"/>
              <a:gd name="connsiteX3899" fmla="*/ 3897958 w 16399629"/>
              <a:gd name="connsiteY3899" fmla="*/ 5950789 h 8553480"/>
              <a:gd name="connsiteX3900" fmla="*/ 3886720 w 16399629"/>
              <a:gd name="connsiteY3900" fmla="*/ 5953390 h 8553480"/>
              <a:gd name="connsiteX3901" fmla="*/ 3901511 w 16399629"/>
              <a:gd name="connsiteY3901" fmla="*/ 5931535 h 8553480"/>
              <a:gd name="connsiteX3902" fmla="*/ 9828861 w 16399629"/>
              <a:gd name="connsiteY3902" fmla="*/ 5930076 h 8553480"/>
              <a:gd name="connsiteX3903" fmla="*/ 9827575 w 16399629"/>
              <a:gd name="connsiteY3903" fmla="*/ 5936421 h 8553480"/>
              <a:gd name="connsiteX3904" fmla="*/ 9828676 w 16399629"/>
              <a:gd name="connsiteY3904" fmla="*/ 5930988 h 8553480"/>
              <a:gd name="connsiteX3905" fmla="*/ 9829684 w 16399629"/>
              <a:gd name="connsiteY3905" fmla="*/ 5926019 h 8553480"/>
              <a:gd name="connsiteX3906" fmla="*/ 9828861 w 16399629"/>
              <a:gd name="connsiteY3906" fmla="*/ 5930076 h 8553480"/>
              <a:gd name="connsiteX3907" fmla="*/ 9828869 w 16399629"/>
              <a:gd name="connsiteY3907" fmla="*/ 5930036 h 8553480"/>
              <a:gd name="connsiteX3908" fmla="*/ 9829978 w 16399629"/>
              <a:gd name="connsiteY3908" fmla="*/ 5924567 h 8553480"/>
              <a:gd name="connsiteX3909" fmla="*/ 9829924 w 16399629"/>
              <a:gd name="connsiteY3909" fmla="*/ 5924834 h 8553480"/>
              <a:gd name="connsiteX3910" fmla="*/ 9829684 w 16399629"/>
              <a:gd name="connsiteY3910" fmla="*/ 5926019 h 8553480"/>
              <a:gd name="connsiteX3911" fmla="*/ 835909 w 16399629"/>
              <a:gd name="connsiteY3911" fmla="*/ 5919781 h 8553480"/>
              <a:gd name="connsiteX3912" fmla="*/ 830845 w 16399629"/>
              <a:gd name="connsiteY3912" fmla="*/ 5942704 h 8553480"/>
              <a:gd name="connsiteX3913" fmla="*/ 835909 w 16399629"/>
              <a:gd name="connsiteY3913" fmla="*/ 5919781 h 8553480"/>
              <a:gd name="connsiteX3914" fmla="*/ 3875271 w 16399629"/>
              <a:gd name="connsiteY3914" fmla="*/ 5918205 h 8553480"/>
              <a:gd name="connsiteX3915" fmla="*/ 3870626 w 16399629"/>
              <a:gd name="connsiteY3915" fmla="*/ 5944947 h 8553480"/>
              <a:gd name="connsiteX3916" fmla="*/ 3860510 w 16399629"/>
              <a:gd name="connsiteY3916" fmla="*/ 5940310 h 8553480"/>
              <a:gd name="connsiteX3917" fmla="*/ 3875271 w 16399629"/>
              <a:gd name="connsiteY3917" fmla="*/ 5918205 h 8553480"/>
              <a:gd name="connsiteX3918" fmla="*/ 4116866 w 16399629"/>
              <a:gd name="connsiteY3918" fmla="*/ 5904769 h 8553480"/>
              <a:gd name="connsiteX3919" fmla="*/ 4084572 w 16399629"/>
              <a:gd name="connsiteY3919" fmla="*/ 5935968 h 8553480"/>
              <a:gd name="connsiteX3920" fmla="*/ 4081031 w 16399629"/>
              <a:gd name="connsiteY3920" fmla="*/ 5915656 h 8553480"/>
              <a:gd name="connsiteX3921" fmla="*/ 4116866 w 16399629"/>
              <a:gd name="connsiteY3921" fmla="*/ 5904769 h 8553480"/>
              <a:gd name="connsiteX3922" fmla="*/ 3712125 w 16399629"/>
              <a:gd name="connsiteY3922" fmla="*/ 5901496 h 8553480"/>
              <a:gd name="connsiteX3923" fmla="*/ 3713879 w 16399629"/>
              <a:gd name="connsiteY3923" fmla="*/ 5916304 h 8553480"/>
              <a:gd name="connsiteX3924" fmla="*/ 3708094 w 16399629"/>
              <a:gd name="connsiteY3924" fmla="*/ 5916358 h 8553480"/>
              <a:gd name="connsiteX3925" fmla="*/ 3712125 w 16399629"/>
              <a:gd name="connsiteY3925" fmla="*/ 5901496 h 8553480"/>
              <a:gd name="connsiteX3926" fmla="*/ 2437275 w 16399629"/>
              <a:gd name="connsiteY3926" fmla="*/ 5900551 h 8553480"/>
              <a:gd name="connsiteX3927" fmla="*/ 2439029 w 16399629"/>
              <a:gd name="connsiteY3927" fmla="*/ 5915360 h 8553480"/>
              <a:gd name="connsiteX3928" fmla="*/ 2433243 w 16399629"/>
              <a:gd name="connsiteY3928" fmla="*/ 5915414 h 8553480"/>
              <a:gd name="connsiteX3929" fmla="*/ 2437275 w 16399629"/>
              <a:gd name="connsiteY3929" fmla="*/ 5900551 h 8553480"/>
              <a:gd name="connsiteX3930" fmla="*/ 2860198 w 16399629"/>
              <a:gd name="connsiteY3930" fmla="*/ 5898387 h 8553480"/>
              <a:gd name="connsiteX3931" fmla="*/ 2854092 w 16399629"/>
              <a:gd name="connsiteY3931" fmla="*/ 5923564 h 8553480"/>
              <a:gd name="connsiteX3932" fmla="*/ 2836958 w 16399629"/>
              <a:gd name="connsiteY3932" fmla="*/ 5926649 h 8553480"/>
              <a:gd name="connsiteX3933" fmla="*/ 2860198 w 16399629"/>
              <a:gd name="connsiteY3933" fmla="*/ 5898387 h 8553480"/>
              <a:gd name="connsiteX3934" fmla="*/ 3743917 w 16399629"/>
              <a:gd name="connsiteY3934" fmla="*/ 5891802 h 8553480"/>
              <a:gd name="connsiteX3935" fmla="*/ 3742508 w 16399629"/>
              <a:gd name="connsiteY3935" fmla="*/ 5935704 h 8553480"/>
              <a:gd name="connsiteX3936" fmla="*/ 3743917 w 16399629"/>
              <a:gd name="connsiteY3936" fmla="*/ 5891802 h 8553480"/>
              <a:gd name="connsiteX3937" fmla="*/ 3619537 w 16399629"/>
              <a:gd name="connsiteY3937" fmla="*/ 5891688 h 8553480"/>
              <a:gd name="connsiteX3938" fmla="*/ 3625846 w 16399629"/>
              <a:gd name="connsiteY3938" fmla="*/ 5927877 h 8553480"/>
              <a:gd name="connsiteX3939" fmla="*/ 3611037 w 16399629"/>
              <a:gd name="connsiteY3939" fmla="*/ 5936610 h 8553480"/>
              <a:gd name="connsiteX3940" fmla="*/ 3583634 w 16399629"/>
              <a:gd name="connsiteY3940" fmla="*/ 5944935 h 8553480"/>
              <a:gd name="connsiteX3941" fmla="*/ 3516789 w 16399629"/>
              <a:gd name="connsiteY3941" fmla="*/ 5973710 h 8553480"/>
              <a:gd name="connsiteX3942" fmla="*/ 3515088 w 16399629"/>
              <a:gd name="connsiteY3942" fmla="*/ 5982695 h 8553480"/>
              <a:gd name="connsiteX3943" fmla="*/ 3497773 w 16399629"/>
              <a:gd name="connsiteY3943" fmla="*/ 5958318 h 8553480"/>
              <a:gd name="connsiteX3944" fmla="*/ 3543317 w 16399629"/>
              <a:gd name="connsiteY3944" fmla="*/ 5919781 h 8553480"/>
              <a:gd name="connsiteX3945" fmla="*/ 3619537 w 16399629"/>
              <a:gd name="connsiteY3945" fmla="*/ 5891688 h 8553480"/>
              <a:gd name="connsiteX3946" fmla="*/ 259109 w 16399629"/>
              <a:gd name="connsiteY3946" fmla="*/ 5889812 h 8553480"/>
              <a:gd name="connsiteX3947" fmla="*/ 254045 w 16399629"/>
              <a:gd name="connsiteY3947" fmla="*/ 5912738 h 8553480"/>
              <a:gd name="connsiteX3948" fmla="*/ 259109 w 16399629"/>
              <a:gd name="connsiteY3948" fmla="*/ 5889812 h 8553480"/>
              <a:gd name="connsiteX3949" fmla="*/ 10033224 w 16399629"/>
              <a:gd name="connsiteY3949" fmla="*/ 5889799 h 8553480"/>
              <a:gd name="connsiteX3950" fmla="*/ 10038858 w 16399629"/>
              <a:gd name="connsiteY3950" fmla="*/ 5941677 h 8553480"/>
              <a:gd name="connsiteX3951" fmla="*/ 10021955 w 16399629"/>
              <a:gd name="connsiteY3951" fmla="*/ 5941677 h 8553480"/>
              <a:gd name="connsiteX3952" fmla="*/ 10033224 w 16399629"/>
              <a:gd name="connsiteY3952" fmla="*/ 5889799 h 8553480"/>
              <a:gd name="connsiteX3953" fmla="*/ 3637716 w 16399629"/>
              <a:gd name="connsiteY3953" fmla="*/ 5886217 h 8553480"/>
              <a:gd name="connsiteX3954" fmla="*/ 3632120 w 16399629"/>
              <a:gd name="connsiteY3954" fmla="*/ 5906100 h 8553480"/>
              <a:gd name="connsiteX3955" fmla="*/ 3637716 w 16399629"/>
              <a:gd name="connsiteY3955" fmla="*/ 5886217 h 8553480"/>
              <a:gd name="connsiteX3956" fmla="*/ 3039599 w 16399629"/>
              <a:gd name="connsiteY3956" fmla="*/ 5884880 h 8553480"/>
              <a:gd name="connsiteX3957" fmla="*/ 3034003 w 16399629"/>
              <a:gd name="connsiteY3957" fmla="*/ 5904764 h 8553480"/>
              <a:gd name="connsiteX3958" fmla="*/ 3039599 w 16399629"/>
              <a:gd name="connsiteY3958" fmla="*/ 5884880 h 8553480"/>
              <a:gd name="connsiteX3959" fmla="*/ 3682946 w 16399629"/>
              <a:gd name="connsiteY3959" fmla="*/ 5881940 h 8553480"/>
              <a:gd name="connsiteX3960" fmla="*/ 3703344 w 16399629"/>
              <a:gd name="connsiteY3960" fmla="*/ 5906558 h 8553480"/>
              <a:gd name="connsiteX3961" fmla="*/ 3682946 w 16399629"/>
              <a:gd name="connsiteY3961" fmla="*/ 5881940 h 8553480"/>
              <a:gd name="connsiteX3962" fmla="*/ 3116330 w 16399629"/>
              <a:gd name="connsiteY3962" fmla="*/ 5880465 h 8553480"/>
              <a:gd name="connsiteX3963" fmla="*/ 3124348 w 16399629"/>
              <a:gd name="connsiteY3963" fmla="*/ 5890861 h 8553480"/>
              <a:gd name="connsiteX3964" fmla="*/ 3108086 w 16399629"/>
              <a:gd name="connsiteY3964" fmla="*/ 5904357 h 8553480"/>
              <a:gd name="connsiteX3965" fmla="*/ 3116330 w 16399629"/>
              <a:gd name="connsiteY3965" fmla="*/ 5880465 h 8553480"/>
              <a:gd name="connsiteX3966" fmla="*/ 2515013 w 16399629"/>
              <a:gd name="connsiteY3966" fmla="*/ 5880046 h 8553480"/>
              <a:gd name="connsiteX3967" fmla="*/ 2509946 w 16399629"/>
              <a:gd name="connsiteY3967" fmla="*/ 5902970 h 8553480"/>
              <a:gd name="connsiteX3968" fmla="*/ 2515013 w 16399629"/>
              <a:gd name="connsiteY3968" fmla="*/ 5880046 h 8553480"/>
              <a:gd name="connsiteX3969" fmla="*/ 3789340 w 16399629"/>
              <a:gd name="connsiteY3969" fmla="*/ 5877993 h 8553480"/>
              <a:gd name="connsiteX3970" fmla="*/ 3784300 w 16399629"/>
              <a:gd name="connsiteY3970" fmla="*/ 5900910 h 8553480"/>
              <a:gd name="connsiteX3971" fmla="*/ 3789340 w 16399629"/>
              <a:gd name="connsiteY3971" fmla="*/ 5877993 h 8553480"/>
              <a:gd name="connsiteX3972" fmla="*/ 237812 w 16399629"/>
              <a:gd name="connsiteY3972" fmla="*/ 5877387 h 8553480"/>
              <a:gd name="connsiteX3973" fmla="*/ 232216 w 16399629"/>
              <a:gd name="connsiteY3973" fmla="*/ 5897270 h 8553480"/>
              <a:gd name="connsiteX3974" fmla="*/ 237812 w 16399629"/>
              <a:gd name="connsiteY3974" fmla="*/ 5877387 h 8553480"/>
              <a:gd name="connsiteX3975" fmla="*/ 4740861 w 16399629"/>
              <a:gd name="connsiteY3975" fmla="*/ 5876221 h 8553480"/>
              <a:gd name="connsiteX3976" fmla="*/ 4748059 w 16399629"/>
              <a:gd name="connsiteY3976" fmla="*/ 5917506 h 8553480"/>
              <a:gd name="connsiteX3977" fmla="*/ 4730381 w 16399629"/>
              <a:gd name="connsiteY3977" fmla="*/ 5922877 h 8553480"/>
              <a:gd name="connsiteX3978" fmla="*/ 4723182 w 16399629"/>
              <a:gd name="connsiteY3978" fmla="*/ 5881591 h 8553480"/>
              <a:gd name="connsiteX3979" fmla="*/ 4740861 w 16399629"/>
              <a:gd name="connsiteY3979" fmla="*/ 5876221 h 8553480"/>
              <a:gd name="connsiteX3980" fmla="*/ 2412915 w 16399629"/>
              <a:gd name="connsiteY3980" fmla="*/ 5873157 h 8553480"/>
              <a:gd name="connsiteX3981" fmla="*/ 2429490 w 16399629"/>
              <a:gd name="connsiteY3981" fmla="*/ 5897051 h 8553480"/>
              <a:gd name="connsiteX3982" fmla="*/ 2427912 w 16399629"/>
              <a:gd name="connsiteY3982" fmla="*/ 5905795 h 8553480"/>
              <a:gd name="connsiteX3983" fmla="*/ 2413181 w 16399629"/>
              <a:gd name="connsiteY3983" fmla="*/ 5910272 h 8553480"/>
              <a:gd name="connsiteX3984" fmla="*/ 2412915 w 16399629"/>
              <a:gd name="connsiteY3984" fmla="*/ 5873157 h 8553480"/>
              <a:gd name="connsiteX3985" fmla="*/ 3122590 w 16399629"/>
              <a:gd name="connsiteY3985" fmla="*/ 5872837 h 8553480"/>
              <a:gd name="connsiteX3986" fmla="*/ 3126615 w 16399629"/>
              <a:gd name="connsiteY3986" fmla="*/ 5876426 h 8553480"/>
              <a:gd name="connsiteX3987" fmla="*/ 3125870 w 16399629"/>
              <a:gd name="connsiteY3987" fmla="*/ 5889483 h 8553480"/>
              <a:gd name="connsiteX3988" fmla="*/ 3118007 w 16399629"/>
              <a:gd name="connsiteY3988" fmla="*/ 5879041 h 8553480"/>
              <a:gd name="connsiteX3989" fmla="*/ 3122590 w 16399629"/>
              <a:gd name="connsiteY3989" fmla="*/ 5872837 h 8553480"/>
              <a:gd name="connsiteX3990" fmla="*/ 2673983 w 16399629"/>
              <a:gd name="connsiteY3990" fmla="*/ 5872813 h 8553480"/>
              <a:gd name="connsiteX3991" fmla="*/ 2654133 w 16399629"/>
              <a:gd name="connsiteY3991" fmla="*/ 5903621 h 8553480"/>
              <a:gd name="connsiteX3992" fmla="*/ 2644080 w 16399629"/>
              <a:gd name="connsiteY3992" fmla="*/ 5903923 h 8553480"/>
              <a:gd name="connsiteX3993" fmla="*/ 2673983 w 16399629"/>
              <a:gd name="connsiteY3993" fmla="*/ 5872813 h 8553480"/>
              <a:gd name="connsiteX3994" fmla="*/ 4156364 w 16399629"/>
              <a:gd name="connsiteY3994" fmla="*/ 5870696 h 8553480"/>
              <a:gd name="connsiteX3995" fmla="*/ 4147837 w 16399629"/>
              <a:gd name="connsiteY3995" fmla="*/ 5905792 h 8553480"/>
              <a:gd name="connsiteX3996" fmla="*/ 4123543 w 16399629"/>
              <a:gd name="connsiteY3996" fmla="*/ 5906446 h 8553480"/>
              <a:gd name="connsiteX3997" fmla="*/ 4116183 w 16399629"/>
              <a:gd name="connsiteY3997" fmla="*/ 5882903 h 8553480"/>
              <a:gd name="connsiteX3998" fmla="*/ 4156364 w 16399629"/>
              <a:gd name="connsiteY3998" fmla="*/ 5870696 h 8553480"/>
              <a:gd name="connsiteX3999" fmla="*/ 215975 w 16399629"/>
              <a:gd name="connsiteY3999" fmla="*/ 5861878 h 8553480"/>
              <a:gd name="connsiteX4000" fmla="*/ 210909 w 16399629"/>
              <a:gd name="connsiteY4000" fmla="*/ 5884802 h 8553480"/>
              <a:gd name="connsiteX4001" fmla="*/ 215975 w 16399629"/>
              <a:gd name="connsiteY4001" fmla="*/ 5861878 h 8553480"/>
              <a:gd name="connsiteX4002" fmla="*/ 4930888 w 16399629"/>
              <a:gd name="connsiteY4002" fmla="*/ 5861793 h 8553480"/>
              <a:gd name="connsiteX4003" fmla="*/ 4961728 w 16399629"/>
              <a:gd name="connsiteY4003" fmla="*/ 5875977 h 8553480"/>
              <a:gd name="connsiteX4004" fmla="*/ 4967892 w 16399629"/>
              <a:gd name="connsiteY4004" fmla="*/ 5877853 h 8553480"/>
              <a:gd name="connsiteX4005" fmla="*/ 4964918 w 16399629"/>
              <a:gd name="connsiteY4005" fmla="*/ 5874103 h 8553480"/>
              <a:gd name="connsiteX4006" fmla="*/ 4965735 w 16399629"/>
              <a:gd name="connsiteY4006" fmla="*/ 5869428 h 8553480"/>
              <a:gd name="connsiteX4007" fmla="*/ 4945557 w 16399629"/>
              <a:gd name="connsiteY4007" fmla="*/ 5865791 h 8553480"/>
              <a:gd name="connsiteX4008" fmla="*/ 4930888 w 16399629"/>
              <a:gd name="connsiteY4008" fmla="*/ 5861793 h 8553480"/>
              <a:gd name="connsiteX4009" fmla="*/ 957169 w 16399629"/>
              <a:gd name="connsiteY4009" fmla="*/ 5860841 h 8553480"/>
              <a:gd name="connsiteX4010" fmla="*/ 952102 w 16399629"/>
              <a:gd name="connsiteY4010" fmla="*/ 5883767 h 8553480"/>
              <a:gd name="connsiteX4011" fmla="*/ 957169 w 16399629"/>
              <a:gd name="connsiteY4011" fmla="*/ 5860841 h 8553480"/>
              <a:gd name="connsiteX4012" fmla="*/ 3252631 w 16399629"/>
              <a:gd name="connsiteY4012" fmla="*/ 5858500 h 8553480"/>
              <a:gd name="connsiteX4013" fmla="*/ 3246355 w 16399629"/>
              <a:gd name="connsiteY4013" fmla="*/ 5883111 h 8553480"/>
              <a:gd name="connsiteX4014" fmla="*/ 3229238 w 16399629"/>
              <a:gd name="connsiteY4014" fmla="*/ 5885944 h 8553480"/>
              <a:gd name="connsiteX4015" fmla="*/ 3252631 w 16399629"/>
              <a:gd name="connsiteY4015" fmla="*/ 5858500 h 8553480"/>
              <a:gd name="connsiteX4016" fmla="*/ 9896768 w 16399629"/>
              <a:gd name="connsiteY4016" fmla="*/ 5857587 h 8553480"/>
              <a:gd name="connsiteX4017" fmla="*/ 9915059 w 16399629"/>
              <a:gd name="connsiteY4017" fmla="*/ 5881564 h 8553480"/>
              <a:gd name="connsiteX4018" fmla="*/ 9865897 w 16399629"/>
              <a:gd name="connsiteY4018" fmla="*/ 5917712 h 8553480"/>
              <a:gd name="connsiteX4019" fmla="*/ 9847279 w 16399629"/>
              <a:gd name="connsiteY4019" fmla="*/ 5935679 h 8553480"/>
              <a:gd name="connsiteX4020" fmla="*/ 9830851 w 16399629"/>
              <a:gd name="connsiteY4020" fmla="*/ 5927179 h 8553480"/>
              <a:gd name="connsiteX4021" fmla="*/ 9896768 w 16399629"/>
              <a:gd name="connsiteY4021" fmla="*/ 5857587 h 8553480"/>
              <a:gd name="connsiteX4022" fmla="*/ 4204053 w 16399629"/>
              <a:gd name="connsiteY4022" fmla="*/ 5856173 h 8553480"/>
              <a:gd name="connsiteX4023" fmla="*/ 4191854 w 16399629"/>
              <a:gd name="connsiteY4023" fmla="*/ 5897062 h 8553480"/>
              <a:gd name="connsiteX4024" fmla="*/ 4179578 w 16399629"/>
              <a:gd name="connsiteY4024" fmla="*/ 5863608 h 8553480"/>
              <a:gd name="connsiteX4025" fmla="*/ 4204053 w 16399629"/>
              <a:gd name="connsiteY4025" fmla="*/ 5856173 h 8553480"/>
              <a:gd name="connsiteX4026" fmla="*/ 9917958 w 16399629"/>
              <a:gd name="connsiteY4026" fmla="*/ 5855885 h 8553480"/>
              <a:gd name="connsiteX4027" fmla="*/ 9923749 w 16399629"/>
              <a:gd name="connsiteY4027" fmla="*/ 5871201 h 8553480"/>
              <a:gd name="connsiteX4028" fmla="*/ 9919466 w 16399629"/>
              <a:gd name="connsiteY4028" fmla="*/ 5876944 h 8553480"/>
              <a:gd name="connsiteX4029" fmla="*/ 9915544 w 16399629"/>
              <a:gd name="connsiteY4029" fmla="*/ 5871201 h 8553480"/>
              <a:gd name="connsiteX4030" fmla="*/ 9917958 w 16399629"/>
              <a:gd name="connsiteY4030" fmla="*/ 5855885 h 8553480"/>
              <a:gd name="connsiteX4031" fmla="*/ 1936636 w 16399629"/>
              <a:gd name="connsiteY4031" fmla="*/ 5854758 h 8553480"/>
              <a:gd name="connsiteX4032" fmla="*/ 1921629 w 16399629"/>
              <a:gd name="connsiteY4032" fmla="*/ 5875451 h 8553480"/>
              <a:gd name="connsiteX4033" fmla="*/ 1936636 w 16399629"/>
              <a:gd name="connsiteY4033" fmla="*/ 5854758 h 8553480"/>
              <a:gd name="connsiteX4034" fmla="*/ 4688983 w 16399629"/>
              <a:gd name="connsiteY4034" fmla="*/ 5854087 h 8553480"/>
              <a:gd name="connsiteX4035" fmla="*/ 4668530 w 16399629"/>
              <a:gd name="connsiteY4035" fmla="*/ 5885963 h 8553480"/>
              <a:gd name="connsiteX4036" fmla="*/ 4708161 w 16399629"/>
              <a:gd name="connsiteY4036" fmla="*/ 5908140 h 8553480"/>
              <a:gd name="connsiteX4037" fmla="*/ 4705979 w 16399629"/>
              <a:gd name="connsiteY4037" fmla="*/ 5951572 h 8553480"/>
              <a:gd name="connsiteX4038" fmla="*/ 4688161 w 16399629"/>
              <a:gd name="connsiteY4038" fmla="*/ 5961262 h 8553480"/>
              <a:gd name="connsiteX4039" fmla="*/ 4645641 w 16399629"/>
              <a:gd name="connsiteY4039" fmla="*/ 5978457 h 8553480"/>
              <a:gd name="connsiteX4040" fmla="*/ 4651166 w 16399629"/>
              <a:gd name="connsiteY4040" fmla="*/ 5916900 h 8553480"/>
              <a:gd name="connsiteX4041" fmla="*/ 4578737 w 16399629"/>
              <a:gd name="connsiteY4041" fmla="*/ 5964567 h 8553480"/>
              <a:gd name="connsiteX4042" fmla="*/ 4555706 w 16399629"/>
              <a:gd name="connsiteY4042" fmla="*/ 5963009 h 8553480"/>
              <a:gd name="connsiteX4043" fmla="*/ 4527469 w 16399629"/>
              <a:gd name="connsiteY4043" fmla="*/ 5984419 h 8553480"/>
              <a:gd name="connsiteX4044" fmla="*/ 4557067 w 16399629"/>
              <a:gd name="connsiteY4044" fmla="*/ 6026760 h 8553480"/>
              <a:gd name="connsiteX4045" fmla="*/ 4468826 w 16399629"/>
              <a:gd name="connsiteY4045" fmla="*/ 6095618 h 8553480"/>
              <a:gd name="connsiteX4046" fmla="*/ 4366228 w 16399629"/>
              <a:gd name="connsiteY4046" fmla="*/ 6156727 h 8553480"/>
              <a:gd name="connsiteX4047" fmla="*/ 4164634 w 16399629"/>
              <a:gd name="connsiteY4047" fmla="*/ 6277850 h 8553480"/>
              <a:gd name="connsiteX4048" fmla="*/ 4157553 w 16399629"/>
              <a:gd name="connsiteY4048" fmla="*/ 6237231 h 8553480"/>
              <a:gd name="connsiteX4049" fmla="*/ 4145201 w 16399629"/>
              <a:gd name="connsiteY4049" fmla="*/ 6240983 h 8553480"/>
              <a:gd name="connsiteX4050" fmla="*/ 4114324 w 16399629"/>
              <a:gd name="connsiteY4050" fmla="*/ 6250364 h 8553480"/>
              <a:gd name="connsiteX4051" fmla="*/ 4093673 w 16399629"/>
              <a:gd name="connsiteY4051" fmla="*/ 6243805 h 8553480"/>
              <a:gd name="connsiteX4052" fmla="*/ 4130981 w 16399629"/>
              <a:gd name="connsiteY4052" fmla="*/ 6215364 h 8553480"/>
              <a:gd name="connsiteX4053" fmla="*/ 4185337 w 16399629"/>
              <a:gd name="connsiteY4053" fmla="*/ 6194573 h 8553480"/>
              <a:gd name="connsiteX4054" fmla="*/ 4310256 w 16399629"/>
              <a:gd name="connsiteY4054" fmla="*/ 6130960 h 8553480"/>
              <a:gd name="connsiteX4055" fmla="*/ 4354642 w 16399629"/>
              <a:gd name="connsiteY4055" fmla="*/ 6108922 h 8553480"/>
              <a:gd name="connsiteX4056" fmla="*/ 4384102 w 16399629"/>
              <a:gd name="connsiteY4056" fmla="*/ 6091418 h 8553480"/>
              <a:gd name="connsiteX4057" fmla="*/ 4373796 w 16399629"/>
              <a:gd name="connsiteY4057" fmla="*/ 6069598 h 8553480"/>
              <a:gd name="connsiteX4058" fmla="*/ 4350509 w 16399629"/>
              <a:gd name="connsiteY4058" fmla="*/ 6085219 h 8553480"/>
              <a:gd name="connsiteX4059" fmla="*/ 4316234 w 16399629"/>
              <a:gd name="connsiteY4059" fmla="*/ 6090649 h 8553480"/>
              <a:gd name="connsiteX4060" fmla="*/ 4323746 w 16399629"/>
              <a:gd name="connsiteY4060" fmla="*/ 6059142 h 8553480"/>
              <a:gd name="connsiteX4061" fmla="*/ 4441268 w 16399629"/>
              <a:gd name="connsiteY4061" fmla="*/ 5993498 h 8553480"/>
              <a:gd name="connsiteX4062" fmla="*/ 4688983 w 16399629"/>
              <a:gd name="connsiteY4062" fmla="*/ 5854087 h 8553480"/>
              <a:gd name="connsiteX4063" fmla="*/ 4213623 w 16399629"/>
              <a:gd name="connsiteY4063" fmla="*/ 5853303 h 8553480"/>
              <a:gd name="connsiteX4064" fmla="*/ 4225767 w 16399629"/>
              <a:gd name="connsiteY4064" fmla="*/ 5870974 h 8553480"/>
              <a:gd name="connsiteX4065" fmla="*/ 4213623 w 16399629"/>
              <a:gd name="connsiteY4065" fmla="*/ 5853303 h 8553480"/>
              <a:gd name="connsiteX4066" fmla="*/ 2030723 w 16399629"/>
              <a:gd name="connsiteY4066" fmla="*/ 5842310 h 8553480"/>
              <a:gd name="connsiteX4067" fmla="*/ 2041151 w 16399629"/>
              <a:gd name="connsiteY4067" fmla="*/ 5864395 h 8553480"/>
              <a:gd name="connsiteX4068" fmla="*/ 2000738 w 16399629"/>
              <a:gd name="connsiteY4068" fmla="*/ 5893510 h 8553480"/>
              <a:gd name="connsiteX4069" fmla="*/ 1996891 w 16399629"/>
              <a:gd name="connsiteY4069" fmla="*/ 5852588 h 8553480"/>
              <a:gd name="connsiteX4070" fmla="*/ 2030723 w 16399629"/>
              <a:gd name="connsiteY4070" fmla="*/ 5842310 h 8553480"/>
              <a:gd name="connsiteX4071" fmla="*/ 4472594 w 16399629"/>
              <a:gd name="connsiteY4071" fmla="*/ 5841270 h 8553480"/>
              <a:gd name="connsiteX4072" fmla="*/ 4489008 w 16399629"/>
              <a:gd name="connsiteY4072" fmla="*/ 5858253 h 8553480"/>
              <a:gd name="connsiteX4073" fmla="*/ 4402706 w 16399629"/>
              <a:gd name="connsiteY4073" fmla="*/ 5939990 h 8553480"/>
              <a:gd name="connsiteX4074" fmla="*/ 4383781 w 16399629"/>
              <a:gd name="connsiteY4074" fmla="*/ 5948929 h 8553480"/>
              <a:gd name="connsiteX4075" fmla="*/ 4368768 w 16399629"/>
              <a:gd name="connsiteY4075" fmla="*/ 5953815 h 8553480"/>
              <a:gd name="connsiteX4076" fmla="*/ 4323480 w 16399629"/>
              <a:gd name="connsiteY4076" fmla="*/ 5934493 h 8553480"/>
              <a:gd name="connsiteX4077" fmla="*/ 4423252 w 16399629"/>
              <a:gd name="connsiteY4077" fmla="*/ 5873903 h 8553480"/>
              <a:gd name="connsiteX4078" fmla="*/ 4472594 w 16399629"/>
              <a:gd name="connsiteY4078" fmla="*/ 5841270 h 8553480"/>
              <a:gd name="connsiteX4079" fmla="*/ 9938929 w 16399629"/>
              <a:gd name="connsiteY4079" fmla="*/ 5840810 h 8553480"/>
              <a:gd name="connsiteX4080" fmla="*/ 9930596 w 16399629"/>
              <a:gd name="connsiteY4080" fmla="*/ 5864641 h 8553480"/>
              <a:gd name="connsiteX4081" fmla="*/ 9917717 w 16399629"/>
              <a:gd name="connsiteY4081" fmla="*/ 5855476 h 8553480"/>
              <a:gd name="connsiteX4082" fmla="*/ 9938929 w 16399629"/>
              <a:gd name="connsiteY4082" fmla="*/ 5840810 h 8553480"/>
              <a:gd name="connsiteX4083" fmla="*/ 1231086 w 16399629"/>
              <a:gd name="connsiteY4083" fmla="*/ 5840763 h 8553480"/>
              <a:gd name="connsiteX4084" fmla="*/ 1226020 w 16399629"/>
              <a:gd name="connsiteY4084" fmla="*/ 5863689 h 8553480"/>
              <a:gd name="connsiteX4085" fmla="*/ 1231086 w 16399629"/>
              <a:gd name="connsiteY4085" fmla="*/ 5840763 h 8553480"/>
              <a:gd name="connsiteX4086" fmla="*/ 1857432 w 16399629"/>
              <a:gd name="connsiteY4086" fmla="*/ 5833592 h 8553480"/>
              <a:gd name="connsiteX4087" fmla="*/ 1893189 w 16399629"/>
              <a:gd name="connsiteY4087" fmla="*/ 5866202 h 8553480"/>
              <a:gd name="connsiteX4088" fmla="*/ 1855109 w 16399629"/>
              <a:gd name="connsiteY4088" fmla="*/ 5877771 h 8553480"/>
              <a:gd name="connsiteX4089" fmla="*/ 1857432 w 16399629"/>
              <a:gd name="connsiteY4089" fmla="*/ 5833592 h 8553480"/>
              <a:gd name="connsiteX4090" fmla="*/ 2657390 w 16399629"/>
              <a:gd name="connsiteY4090" fmla="*/ 5831065 h 8553480"/>
              <a:gd name="connsiteX4091" fmla="*/ 2662490 w 16399629"/>
              <a:gd name="connsiteY4091" fmla="*/ 5834326 h 8553480"/>
              <a:gd name="connsiteX4092" fmla="*/ 2661746 w 16399629"/>
              <a:gd name="connsiteY4092" fmla="*/ 5847383 h 8553480"/>
              <a:gd name="connsiteX4093" fmla="*/ 2653883 w 16399629"/>
              <a:gd name="connsiteY4093" fmla="*/ 5836941 h 8553480"/>
              <a:gd name="connsiteX4094" fmla="*/ 2657390 w 16399629"/>
              <a:gd name="connsiteY4094" fmla="*/ 5831065 h 8553480"/>
              <a:gd name="connsiteX4095" fmla="*/ 3350219 w 16399629"/>
              <a:gd name="connsiteY4095" fmla="*/ 5828401 h 8553480"/>
              <a:gd name="connsiteX4096" fmla="*/ 3347452 w 16399629"/>
              <a:gd name="connsiteY4096" fmla="*/ 5850517 h 8553480"/>
              <a:gd name="connsiteX4097" fmla="*/ 3350219 w 16399629"/>
              <a:gd name="connsiteY4097" fmla="*/ 5828401 h 8553480"/>
              <a:gd name="connsiteX4098" fmla="*/ 4775321 w 16399629"/>
              <a:gd name="connsiteY4098" fmla="*/ 5827850 h 8553480"/>
              <a:gd name="connsiteX4099" fmla="*/ 4782057 w 16399629"/>
              <a:gd name="connsiteY4099" fmla="*/ 5885077 h 8553480"/>
              <a:gd name="connsiteX4100" fmla="*/ 4775321 w 16399629"/>
              <a:gd name="connsiteY4100" fmla="*/ 5827850 h 8553480"/>
              <a:gd name="connsiteX4101" fmla="*/ 2761689 w 16399629"/>
              <a:gd name="connsiteY4101" fmla="*/ 5827176 h 8553480"/>
              <a:gd name="connsiteX4102" fmla="*/ 2747400 w 16399629"/>
              <a:gd name="connsiteY4102" fmla="*/ 5851993 h 8553480"/>
              <a:gd name="connsiteX4103" fmla="*/ 2761689 w 16399629"/>
              <a:gd name="connsiteY4103" fmla="*/ 5827176 h 8553480"/>
              <a:gd name="connsiteX4104" fmla="*/ 3761243 w 16399629"/>
              <a:gd name="connsiteY4104" fmla="*/ 5826569 h 8553480"/>
              <a:gd name="connsiteX4105" fmla="*/ 3756172 w 16399629"/>
              <a:gd name="connsiteY4105" fmla="*/ 5849470 h 8553480"/>
              <a:gd name="connsiteX4106" fmla="*/ 3761243 w 16399629"/>
              <a:gd name="connsiteY4106" fmla="*/ 5826569 h 8553480"/>
              <a:gd name="connsiteX4107" fmla="*/ 4730976 w 16399629"/>
              <a:gd name="connsiteY4107" fmla="*/ 5819521 h 8553480"/>
              <a:gd name="connsiteX4108" fmla="*/ 4724634 w 16399629"/>
              <a:gd name="connsiteY4108" fmla="*/ 5844496 h 8553480"/>
              <a:gd name="connsiteX4109" fmla="*/ 4707669 w 16399629"/>
              <a:gd name="connsiteY4109" fmla="*/ 5847407 h 8553480"/>
              <a:gd name="connsiteX4110" fmla="*/ 4730976 w 16399629"/>
              <a:gd name="connsiteY4110" fmla="*/ 5819521 h 8553480"/>
              <a:gd name="connsiteX4111" fmla="*/ 3806668 w 16399629"/>
              <a:gd name="connsiteY4111" fmla="*/ 5812769 h 8553480"/>
              <a:gd name="connsiteX4112" fmla="*/ 3801597 w 16399629"/>
              <a:gd name="connsiteY4112" fmla="*/ 5835670 h 8553480"/>
              <a:gd name="connsiteX4113" fmla="*/ 3806668 w 16399629"/>
              <a:gd name="connsiteY4113" fmla="*/ 5812769 h 8553480"/>
              <a:gd name="connsiteX4114" fmla="*/ 5035737 w 16399629"/>
              <a:gd name="connsiteY4114" fmla="*/ 5809811 h 8553480"/>
              <a:gd name="connsiteX4115" fmla="*/ 5036599 w 16399629"/>
              <a:gd name="connsiteY4115" fmla="*/ 5810401 h 8553480"/>
              <a:gd name="connsiteX4116" fmla="*/ 5038873 w 16399629"/>
              <a:gd name="connsiteY4116" fmla="*/ 5811957 h 8553480"/>
              <a:gd name="connsiteX4117" fmla="*/ 5038163 w 16399629"/>
              <a:gd name="connsiteY4117" fmla="*/ 5808033 h 8553480"/>
              <a:gd name="connsiteX4118" fmla="*/ 5041145 w 16399629"/>
              <a:gd name="connsiteY4118" fmla="*/ 5813378 h 8553480"/>
              <a:gd name="connsiteX4119" fmla="*/ 5041873 w 16399629"/>
              <a:gd name="connsiteY4119" fmla="*/ 5814012 h 8553480"/>
              <a:gd name="connsiteX4120" fmla="*/ 5043562 w 16399629"/>
              <a:gd name="connsiteY4120" fmla="*/ 5815484 h 8553480"/>
              <a:gd name="connsiteX4121" fmla="*/ 5041096 w 16399629"/>
              <a:gd name="connsiteY4121" fmla="*/ 5821916 h 8553480"/>
              <a:gd name="connsiteX4122" fmla="*/ 5039941 w 16399629"/>
              <a:gd name="connsiteY4122" fmla="*/ 5817862 h 8553480"/>
              <a:gd name="connsiteX4123" fmla="*/ 5038873 w 16399629"/>
              <a:gd name="connsiteY4123" fmla="*/ 5811957 h 8553480"/>
              <a:gd name="connsiteX4124" fmla="*/ 4304375 w 16399629"/>
              <a:gd name="connsiteY4124" fmla="*/ 5804310 h 8553480"/>
              <a:gd name="connsiteX4125" fmla="*/ 4316999 w 16399629"/>
              <a:gd name="connsiteY4125" fmla="*/ 5804413 h 8553480"/>
              <a:gd name="connsiteX4126" fmla="*/ 4298615 w 16399629"/>
              <a:gd name="connsiteY4126" fmla="*/ 5834291 h 8553480"/>
              <a:gd name="connsiteX4127" fmla="*/ 4268101 w 16399629"/>
              <a:gd name="connsiteY4127" fmla="*/ 5836352 h 8553480"/>
              <a:gd name="connsiteX4128" fmla="*/ 4304375 w 16399629"/>
              <a:gd name="connsiteY4128" fmla="*/ 5804310 h 8553480"/>
              <a:gd name="connsiteX4129" fmla="*/ 1147953 w 16399629"/>
              <a:gd name="connsiteY4129" fmla="*/ 5802882 h 8553480"/>
              <a:gd name="connsiteX4130" fmla="*/ 1142887 w 16399629"/>
              <a:gd name="connsiteY4130" fmla="*/ 5825807 h 8553480"/>
              <a:gd name="connsiteX4131" fmla="*/ 1147953 w 16399629"/>
              <a:gd name="connsiteY4131" fmla="*/ 5802882 h 8553480"/>
              <a:gd name="connsiteX4132" fmla="*/ 1108483 w 16399629"/>
              <a:gd name="connsiteY4132" fmla="*/ 5795977 h 8553480"/>
              <a:gd name="connsiteX4133" fmla="*/ 1102888 w 16399629"/>
              <a:gd name="connsiteY4133" fmla="*/ 5815860 h 8553480"/>
              <a:gd name="connsiteX4134" fmla="*/ 1108483 w 16399629"/>
              <a:gd name="connsiteY4134" fmla="*/ 5795977 h 8553480"/>
              <a:gd name="connsiteX4135" fmla="*/ 2812544 w 16399629"/>
              <a:gd name="connsiteY4135" fmla="*/ 5789656 h 8553480"/>
              <a:gd name="connsiteX4136" fmla="*/ 2807478 w 16399629"/>
              <a:gd name="connsiteY4136" fmla="*/ 5812580 h 8553480"/>
              <a:gd name="connsiteX4137" fmla="*/ 2812544 w 16399629"/>
              <a:gd name="connsiteY4137" fmla="*/ 5789656 h 8553480"/>
              <a:gd name="connsiteX4138" fmla="*/ 5176591 w 16399629"/>
              <a:gd name="connsiteY4138" fmla="*/ 5788223 h 8553480"/>
              <a:gd name="connsiteX4139" fmla="*/ 5163667 w 16399629"/>
              <a:gd name="connsiteY4139" fmla="*/ 5791075 h 8553480"/>
              <a:gd name="connsiteX4140" fmla="*/ 5185762 w 16399629"/>
              <a:gd name="connsiteY4140" fmla="*/ 5805835 h 8553480"/>
              <a:gd name="connsiteX4141" fmla="*/ 5176591 w 16399629"/>
              <a:gd name="connsiteY4141" fmla="*/ 5788223 h 8553480"/>
              <a:gd name="connsiteX4142" fmla="*/ 135661 w 16399629"/>
              <a:gd name="connsiteY4142" fmla="*/ 5785301 h 8553480"/>
              <a:gd name="connsiteX4143" fmla="*/ 130090 w 16399629"/>
              <a:gd name="connsiteY4143" fmla="*/ 5805177 h 8553480"/>
              <a:gd name="connsiteX4144" fmla="*/ 135661 w 16399629"/>
              <a:gd name="connsiteY4144" fmla="*/ 5785301 h 8553480"/>
              <a:gd name="connsiteX4145" fmla="*/ 4791905 w 16399629"/>
              <a:gd name="connsiteY4145" fmla="*/ 5784923 h 8553480"/>
              <a:gd name="connsiteX4146" fmla="*/ 4778826 w 16399629"/>
              <a:gd name="connsiteY4146" fmla="*/ 5805735 h 8553480"/>
              <a:gd name="connsiteX4147" fmla="*/ 4763154 w 16399629"/>
              <a:gd name="connsiteY4147" fmla="*/ 5830841 h 8553480"/>
              <a:gd name="connsiteX4148" fmla="*/ 4753824 w 16399629"/>
              <a:gd name="connsiteY4148" fmla="*/ 5796491 h 8553480"/>
              <a:gd name="connsiteX4149" fmla="*/ 4791905 w 16399629"/>
              <a:gd name="connsiteY4149" fmla="*/ 5784923 h 8553480"/>
              <a:gd name="connsiteX4150" fmla="*/ 1495935 w 16399629"/>
              <a:gd name="connsiteY4150" fmla="*/ 5782403 h 8553480"/>
              <a:gd name="connsiteX4151" fmla="*/ 1490897 w 16399629"/>
              <a:gd name="connsiteY4151" fmla="*/ 5805318 h 8553480"/>
              <a:gd name="connsiteX4152" fmla="*/ 1495935 w 16399629"/>
              <a:gd name="connsiteY4152" fmla="*/ 5782403 h 8553480"/>
              <a:gd name="connsiteX4153" fmla="*/ 486251 w 16399629"/>
              <a:gd name="connsiteY4153" fmla="*/ 5779769 h 8553480"/>
              <a:gd name="connsiteX4154" fmla="*/ 481186 w 16399629"/>
              <a:gd name="connsiteY4154" fmla="*/ 5802691 h 8553480"/>
              <a:gd name="connsiteX4155" fmla="*/ 486251 w 16399629"/>
              <a:gd name="connsiteY4155" fmla="*/ 5779769 h 8553480"/>
              <a:gd name="connsiteX4156" fmla="*/ 2437324 w 16399629"/>
              <a:gd name="connsiteY4156" fmla="*/ 5777371 h 8553480"/>
              <a:gd name="connsiteX4157" fmla="*/ 2432257 w 16399629"/>
              <a:gd name="connsiteY4157" fmla="*/ 5800296 h 8553480"/>
              <a:gd name="connsiteX4158" fmla="*/ 2437324 w 16399629"/>
              <a:gd name="connsiteY4158" fmla="*/ 5777371 h 8553480"/>
              <a:gd name="connsiteX4159" fmla="*/ 1049443 w 16399629"/>
              <a:gd name="connsiteY4159" fmla="*/ 5772831 h 8553480"/>
              <a:gd name="connsiteX4160" fmla="*/ 1044376 w 16399629"/>
              <a:gd name="connsiteY4160" fmla="*/ 5795754 h 8553480"/>
              <a:gd name="connsiteX4161" fmla="*/ 1049443 w 16399629"/>
              <a:gd name="connsiteY4161" fmla="*/ 5772831 h 8553480"/>
              <a:gd name="connsiteX4162" fmla="*/ 1007173 w 16399629"/>
              <a:gd name="connsiteY4162" fmla="*/ 5763571 h 8553480"/>
              <a:gd name="connsiteX4163" fmla="*/ 1002106 w 16399629"/>
              <a:gd name="connsiteY4163" fmla="*/ 5786497 h 8553480"/>
              <a:gd name="connsiteX4164" fmla="*/ 1007173 w 16399629"/>
              <a:gd name="connsiteY4164" fmla="*/ 5763571 h 8553480"/>
              <a:gd name="connsiteX4165" fmla="*/ 3797731 w 16399629"/>
              <a:gd name="connsiteY4165" fmla="*/ 5758634 h 8553480"/>
              <a:gd name="connsiteX4166" fmla="*/ 3809878 w 16399629"/>
              <a:gd name="connsiteY4166" fmla="*/ 5776327 h 8553480"/>
              <a:gd name="connsiteX4167" fmla="*/ 3797731 w 16399629"/>
              <a:gd name="connsiteY4167" fmla="*/ 5758634 h 8553480"/>
              <a:gd name="connsiteX4168" fmla="*/ 979936 w 16399629"/>
              <a:gd name="connsiteY4168" fmla="*/ 5749795 h 8553480"/>
              <a:gd name="connsiteX4169" fmla="*/ 984441 w 16399629"/>
              <a:gd name="connsiteY4169" fmla="*/ 5763768 h 8553480"/>
              <a:gd name="connsiteX4170" fmla="*/ 979048 w 16399629"/>
              <a:gd name="connsiteY4170" fmla="*/ 5763702 h 8553480"/>
              <a:gd name="connsiteX4171" fmla="*/ 979936 w 16399629"/>
              <a:gd name="connsiteY4171" fmla="*/ 5749795 h 8553480"/>
              <a:gd name="connsiteX4172" fmla="*/ 4555906 w 16399629"/>
              <a:gd name="connsiteY4172" fmla="*/ 5748138 h 8553480"/>
              <a:gd name="connsiteX4173" fmla="*/ 4541752 w 16399629"/>
              <a:gd name="connsiteY4173" fmla="*/ 5773728 h 8553480"/>
              <a:gd name="connsiteX4174" fmla="*/ 4555906 w 16399629"/>
              <a:gd name="connsiteY4174" fmla="*/ 5748138 h 8553480"/>
              <a:gd name="connsiteX4175" fmla="*/ 1470453 w 16399629"/>
              <a:gd name="connsiteY4175" fmla="*/ 5745971 h 8553480"/>
              <a:gd name="connsiteX4176" fmla="*/ 1469041 w 16399629"/>
              <a:gd name="connsiteY4176" fmla="*/ 5789861 h 8553480"/>
              <a:gd name="connsiteX4177" fmla="*/ 1470453 w 16399629"/>
              <a:gd name="connsiteY4177" fmla="*/ 5745971 h 8553480"/>
              <a:gd name="connsiteX4178" fmla="*/ 935720 w 16399629"/>
              <a:gd name="connsiteY4178" fmla="*/ 5734774 h 8553480"/>
              <a:gd name="connsiteX4179" fmla="*/ 975118 w 16399629"/>
              <a:gd name="connsiteY4179" fmla="*/ 5744330 h 8553480"/>
              <a:gd name="connsiteX4180" fmla="*/ 967599 w 16399629"/>
              <a:gd name="connsiteY4180" fmla="*/ 5756872 h 8553480"/>
              <a:gd name="connsiteX4181" fmla="*/ 935720 w 16399629"/>
              <a:gd name="connsiteY4181" fmla="*/ 5734774 h 8553480"/>
              <a:gd name="connsiteX4182" fmla="*/ 5165598 w 16399629"/>
              <a:gd name="connsiteY4182" fmla="*/ 5734256 h 8553480"/>
              <a:gd name="connsiteX4183" fmla="*/ 5120505 w 16399629"/>
              <a:gd name="connsiteY4183" fmla="*/ 5761242 h 8553480"/>
              <a:gd name="connsiteX4184" fmla="*/ 5074622 w 16399629"/>
              <a:gd name="connsiteY4184" fmla="*/ 5796655 h 8553480"/>
              <a:gd name="connsiteX4185" fmla="*/ 5046812 w 16399629"/>
              <a:gd name="connsiteY4185" fmla="*/ 5805103 h 8553480"/>
              <a:gd name="connsiteX4186" fmla="*/ 5022141 w 16399629"/>
              <a:gd name="connsiteY4186" fmla="*/ 5791126 h 8553480"/>
              <a:gd name="connsiteX4187" fmla="*/ 5029252 w 16399629"/>
              <a:gd name="connsiteY4187" fmla="*/ 5831910 h 8553480"/>
              <a:gd name="connsiteX4188" fmla="*/ 4973167 w 16399629"/>
              <a:gd name="connsiteY4188" fmla="*/ 5827476 h 8553480"/>
              <a:gd name="connsiteX4189" fmla="*/ 4992172 w 16399629"/>
              <a:gd name="connsiteY4189" fmla="*/ 5843175 h 8553480"/>
              <a:gd name="connsiteX4190" fmla="*/ 4978714 w 16399629"/>
              <a:gd name="connsiteY4190" fmla="*/ 5869153 h 8553480"/>
              <a:gd name="connsiteX4191" fmla="*/ 4970439 w 16399629"/>
              <a:gd name="connsiteY4191" fmla="*/ 5869682 h 8553480"/>
              <a:gd name="connsiteX4192" fmla="*/ 4971374 w 16399629"/>
              <a:gd name="connsiteY4192" fmla="*/ 5872142 h 8553480"/>
              <a:gd name="connsiteX4193" fmla="*/ 4970912 w 16399629"/>
              <a:gd name="connsiteY4193" fmla="*/ 5878773 h 8553480"/>
              <a:gd name="connsiteX4194" fmla="*/ 4972430 w 16399629"/>
              <a:gd name="connsiteY4194" fmla="*/ 5879234 h 8553480"/>
              <a:gd name="connsiteX4195" fmla="*/ 4970772 w 16399629"/>
              <a:gd name="connsiteY4195" fmla="*/ 5880772 h 8553480"/>
              <a:gd name="connsiteX4196" fmla="*/ 4970728 w 16399629"/>
              <a:gd name="connsiteY4196" fmla="*/ 5881428 h 8553480"/>
              <a:gd name="connsiteX4197" fmla="*/ 4970447 w 16399629"/>
              <a:gd name="connsiteY4197" fmla="*/ 5881075 h 8553480"/>
              <a:gd name="connsiteX4198" fmla="*/ 4915775 w 16399629"/>
              <a:gd name="connsiteY4198" fmla="*/ 5931791 h 8553480"/>
              <a:gd name="connsiteX4199" fmla="*/ 4860605 w 16399629"/>
              <a:gd name="connsiteY4199" fmla="*/ 5981203 h 8553480"/>
              <a:gd name="connsiteX4200" fmla="*/ 4827596 w 16399629"/>
              <a:gd name="connsiteY4200" fmla="*/ 6012708 h 8553480"/>
              <a:gd name="connsiteX4201" fmla="*/ 4820069 w 16399629"/>
              <a:gd name="connsiteY4201" fmla="*/ 6100172 h 8553480"/>
              <a:gd name="connsiteX4202" fmla="*/ 4922844 w 16399629"/>
              <a:gd name="connsiteY4202" fmla="*/ 6039603 h 8553480"/>
              <a:gd name="connsiteX4203" fmla="*/ 4943052 w 16399629"/>
              <a:gd name="connsiteY4203" fmla="*/ 6024874 h 8553480"/>
              <a:gd name="connsiteX4204" fmla="*/ 4956810 w 16399629"/>
              <a:gd name="connsiteY4204" fmla="*/ 5994926 h 8553480"/>
              <a:gd name="connsiteX4205" fmla="*/ 4997937 w 16399629"/>
              <a:gd name="connsiteY4205" fmla="*/ 5969548 h 8553480"/>
              <a:gd name="connsiteX4206" fmla="*/ 5090148 w 16399629"/>
              <a:gd name="connsiteY4206" fmla="*/ 5885705 h 8553480"/>
              <a:gd name="connsiteX4207" fmla="*/ 5134608 w 16399629"/>
              <a:gd name="connsiteY4207" fmla="*/ 5842131 h 8553480"/>
              <a:gd name="connsiteX4208" fmla="*/ 5149197 w 16399629"/>
              <a:gd name="connsiteY4208" fmla="*/ 5816944 h 8553480"/>
              <a:gd name="connsiteX4209" fmla="*/ 5048556 w 16399629"/>
              <a:gd name="connsiteY4209" fmla="*/ 5889753 h 8553480"/>
              <a:gd name="connsiteX4210" fmla="*/ 5063903 w 16399629"/>
              <a:gd name="connsiteY4210" fmla="*/ 5847151 h 8553480"/>
              <a:gd name="connsiteX4211" fmla="*/ 5089825 w 16399629"/>
              <a:gd name="connsiteY4211" fmla="*/ 5809214 h 8553480"/>
              <a:gd name="connsiteX4212" fmla="*/ 5126637 w 16399629"/>
              <a:gd name="connsiteY4212" fmla="*/ 5780852 h 8553480"/>
              <a:gd name="connsiteX4213" fmla="*/ 5144711 w 16399629"/>
              <a:gd name="connsiteY4213" fmla="*/ 5753888 h 8553480"/>
              <a:gd name="connsiteX4214" fmla="*/ 5175096 w 16399629"/>
              <a:gd name="connsiteY4214" fmla="*/ 5744657 h 8553480"/>
              <a:gd name="connsiteX4215" fmla="*/ 5165598 w 16399629"/>
              <a:gd name="connsiteY4215" fmla="*/ 5734256 h 8553480"/>
              <a:gd name="connsiteX4216" fmla="*/ 4287447 w 16399629"/>
              <a:gd name="connsiteY4216" fmla="*/ 5730700 h 8553480"/>
              <a:gd name="connsiteX4217" fmla="*/ 4284552 w 16399629"/>
              <a:gd name="connsiteY4217" fmla="*/ 5743515 h 8553480"/>
              <a:gd name="connsiteX4218" fmla="*/ 4262638 w 16399629"/>
              <a:gd name="connsiteY4218" fmla="*/ 5765164 h 8553480"/>
              <a:gd name="connsiteX4219" fmla="*/ 4217582 w 16399629"/>
              <a:gd name="connsiteY4219" fmla="*/ 5787382 h 8553480"/>
              <a:gd name="connsiteX4220" fmla="*/ 4116300 w 16399629"/>
              <a:gd name="connsiteY4220" fmla="*/ 5839477 h 8553480"/>
              <a:gd name="connsiteX4221" fmla="*/ 3913735 w 16399629"/>
              <a:gd name="connsiteY4221" fmla="*/ 5943664 h 8553480"/>
              <a:gd name="connsiteX4222" fmla="*/ 3925261 w 16399629"/>
              <a:gd name="connsiteY4222" fmla="*/ 5897515 h 8553480"/>
              <a:gd name="connsiteX4223" fmla="*/ 3979611 w 16399629"/>
              <a:gd name="connsiteY4223" fmla="*/ 5872472 h 8553480"/>
              <a:gd name="connsiteX4224" fmla="*/ 4087795 w 16399629"/>
              <a:gd name="connsiteY4224" fmla="*/ 5822544 h 8553480"/>
              <a:gd name="connsiteX4225" fmla="*/ 4200953 w 16399629"/>
              <a:gd name="connsiteY4225" fmla="*/ 5766844 h 8553480"/>
              <a:gd name="connsiteX4226" fmla="*/ 4255303 w 16399629"/>
              <a:gd name="connsiteY4226" fmla="*/ 5741802 h 8553480"/>
              <a:gd name="connsiteX4227" fmla="*/ 4278561 w 16399629"/>
              <a:gd name="connsiteY4227" fmla="*/ 5735268 h 8553480"/>
              <a:gd name="connsiteX4228" fmla="*/ 4617424 w 16399629"/>
              <a:gd name="connsiteY4228" fmla="*/ 5730626 h 8553480"/>
              <a:gd name="connsiteX4229" fmla="*/ 4621752 w 16399629"/>
              <a:gd name="connsiteY4229" fmla="*/ 5772774 h 8553480"/>
              <a:gd name="connsiteX4230" fmla="*/ 4618297 w 16399629"/>
              <a:gd name="connsiteY4230" fmla="*/ 5765648 h 8553480"/>
              <a:gd name="connsiteX4231" fmla="*/ 4619732 w 16399629"/>
              <a:gd name="connsiteY4231" fmla="*/ 5772750 h 8553480"/>
              <a:gd name="connsiteX4232" fmla="*/ 4617655 w 16399629"/>
              <a:gd name="connsiteY4232" fmla="*/ 5775185 h 8553480"/>
              <a:gd name="connsiteX4233" fmla="*/ 4613370 w 16399629"/>
              <a:gd name="connsiteY4233" fmla="*/ 5773078 h 8553480"/>
              <a:gd name="connsiteX4234" fmla="*/ 4615708 w 16399629"/>
              <a:gd name="connsiteY4234" fmla="*/ 5769161 h 8553480"/>
              <a:gd name="connsiteX4235" fmla="*/ 4616602 w 16399629"/>
              <a:gd name="connsiteY4235" fmla="*/ 5762151 h 8553480"/>
              <a:gd name="connsiteX4236" fmla="*/ 4616518 w 16399629"/>
              <a:gd name="connsiteY4236" fmla="*/ 5761979 h 8553480"/>
              <a:gd name="connsiteX4237" fmla="*/ 4617424 w 16399629"/>
              <a:gd name="connsiteY4237" fmla="*/ 5730626 h 8553480"/>
              <a:gd name="connsiteX4238" fmla="*/ 3610533 w 16399629"/>
              <a:gd name="connsiteY4238" fmla="*/ 5730309 h 8553480"/>
              <a:gd name="connsiteX4239" fmla="*/ 3601588 w 16399629"/>
              <a:gd name="connsiteY4239" fmla="*/ 5773310 h 8553480"/>
              <a:gd name="connsiteX4240" fmla="*/ 3542773 w 16399629"/>
              <a:gd name="connsiteY4240" fmla="*/ 5791178 h 8553480"/>
              <a:gd name="connsiteX4241" fmla="*/ 3551718 w 16399629"/>
              <a:gd name="connsiteY4241" fmla="*/ 5748177 h 8553480"/>
              <a:gd name="connsiteX4242" fmla="*/ 3610533 w 16399629"/>
              <a:gd name="connsiteY4242" fmla="*/ 5730309 h 8553480"/>
              <a:gd name="connsiteX4243" fmla="*/ 4294174 w 16399629"/>
              <a:gd name="connsiteY4243" fmla="*/ 5725204 h 8553480"/>
              <a:gd name="connsiteX4244" fmla="*/ 4289639 w 16399629"/>
              <a:gd name="connsiteY4244" fmla="*/ 5729572 h 8553480"/>
              <a:gd name="connsiteX4245" fmla="*/ 4287447 w 16399629"/>
              <a:gd name="connsiteY4245" fmla="*/ 5730700 h 8553480"/>
              <a:gd name="connsiteX4246" fmla="*/ 4288159 w 16399629"/>
              <a:gd name="connsiteY4246" fmla="*/ 5727557 h 8553480"/>
              <a:gd name="connsiteX4247" fmla="*/ 10041004 w 16399629"/>
              <a:gd name="connsiteY4247" fmla="*/ 5723992 h 8553480"/>
              <a:gd name="connsiteX4248" fmla="*/ 10020101 w 16399629"/>
              <a:gd name="connsiteY4248" fmla="*/ 5794253 h 8553480"/>
              <a:gd name="connsiteX4249" fmla="*/ 9969836 w 16399629"/>
              <a:gd name="connsiteY4249" fmla="*/ 5839964 h 8553480"/>
              <a:gd name="connsiteX4250" fmla="*/ 10041004 w 16399629"/>
              <a:gd name="connsiteY4250" fmla="*/ 5723992 h 8553480"/>
              <a:gd name="connsiteX4251" fmla="*/ 4299844 w 16399629"/>
              <a:gd name="connsiteY4251" fmla="*/ 5719742 h 8553480"/>
              <a:gd name="connsiteX4252" fmla="*/ 4294265 w 16399629"/>
              <a:gd name="connsiteY4252" fmla="*/ 5725167 h 8553480"/>
              <a:gd name="connsiteX4253" fmla="*/ 4294174 w 16399629"/>
              <a:gd name="connsiteY4253" fmla="*/ 5725204 h 8553480"/>
              <a:gd name="connsiteX4254" fmla="*/ 435797 w 16399629"/>
              <a:gd name="connsiteY4254" fmla="*/ 5709858 h 8553480"/>
              <a:gd name="connsiteX4255" fmla="*/ 430732 w 16399629"/>
              <a:gd name="connsiteY4255" fmla="*/ 5732783 h 8553480"/>
              <a:gd name="connsiteX4256" fmla="*/ 435797 w 16399629"/>
              <a:gd name="connsiteY4256" fmla="*/ 5709858 h 8553480"/>
              <a:gd name="connsiteX4257" fmla="*/ 10098688 w 16399629"/>
              <a:gd name="connsiteY4257" fmla="*/ 5708920 h 8553480"/>
              <a:gd name="connsiteX4258" fmla="*/ 10103996 w 16399629"/>
              <a:gd name="connsiteY4258" fmla="*/ 5724236 h 8553480"/>
              <a:gd name="connsiteX4259" fmla="*/ 10100075 w 16399629"/>
              <a:gd name="connsiteY4259" fmla="*/ 5729981 h 8553480"/>
              <a:gd name="connsiteX4260" fmla="*/ 10095792 w 16399629"/>
              <a:gd name="connsiteY4260" fmla="*/ 5724236 h 8553480"/>
              <a:gd name="connsiteX4261" fmla="*/ 10098688 w 16399629"/>
              <a:gd name="connsiteY4261" fmla="*/ 5708920 h 8553480"/>
              <a:gd name="connsiteX4262" fmla="*/ 4642113 w 16399629"/>
              <a:gd name="connsiteY4262" fmla="*/ 5707319 h 8553480"/>
              <a:gd name="connsiteX4263" fmla="*/ 4661433 w 16399629"/>
              <a:gd name="connsiteY4263" fmla="*/ 5760718 h 8553480"/>
              <a:gd name="connsiteX4264" fmla="*/ 4642113 w 16399629"/>
              <a:gd name="connsiteY4264" fmla="*/ 5707319 h 8553480"/>
              <a:gd name="connsiteX4265" fmla="*/ 5196506 w 16399629"/>
              <a:gd name="connsiteY4265" fmla="*/ 5699501 h 8553480"/>
              <a:gd name="connsiteX4266" fmla="*/ 5181522 w 16399629"/>
              <a:gd name="connsiteY4266" fmla="*/ 5725527 h 8553480"/>
              <a:gd name="connsiteX4267" fmla="*/ 5196506 w 16399629"/>
              <a:gd name="connsiteY4267" fmla="*/ 5699501 h 8553480"/>
              <a:gd name="connsiteX4268" fmla="*/ 4925587 w 16399629"/>
              <a:gd name="connsiteY4268" fmla="*/ 5687500 h 8553480"/>
              <a:gd name="connsiteX4269" fmla="*/ 4794572 w 16399629"/>
              <a:gd name="connsiteY4269" fmla="*/ 5783407 h 8553480"/>
              <a:gd name="connsiteX4270" fmla="*/ 4832999 w 16399629"/>
              <a:gd name="connsiteY4270" fmla="*/ 5728576 h 8553480"/>
              <a:gd name="connsiteX4271" fmla="*/ 4925587 w 16399629"/>
              <a:gd name="connsiteY4271" fmla="*/ 5687500 h 8553480"/>
              <a:gd name="connsiteX4272" fmla="*/ 4497559 w 16399629"/>
              <a:gd name="connsiteY4272" fmla="*/ 5684936 h 8553480"/>
              <a:gd name="connsiteX4273" fmla="*/ 4509708 w 16399629"/>
              <a:gd name="connsiteY4273" fmla="*/ 5702629 h 8553480"/>
              <a:gd name="connsiteX4274" fmla="*/ 4497559 w 16399629"/>
              <a:gd name="connsiteY4274" fmla="*/ 5684936 h 8553480"/>
              <a:gd name="connsiteX4275" fmla="*/ 5218898 w 16399629"/>
              <a:gd name="connsiteY4275" fmla="*/ 5669704 h 8553480"/>
              <a:gd name="connsiteX4276" fmla="*/ 5202339 w 16399629"/>
              <a:gd name="connsiteY4276" fmla="*/ 5676973 h 8553480"/>
              <a:gd name="connsiteX4277" fmla="*/ 5216317 w 16399629"/>
              <a:gd name="connsiteY4277" fmla="*/ 5695720 h 8553480"/>
              <a:gd name="connsiteX4278" fmla="*/ 5233070 w 16399629"/>
              <a:gd name="connsiteY4278" fmla="*/ 5688393 h 8553480"/>
              <a:gd name="connsiteX4279" fmla="*/ 5218898 w 16399629"/>
              <a:gd name="connsiteY4279" fmla="*/ 5669704 h 8553480"/>
              <a:gd name="connsiteX4280" fmla="*/ 5180955 w 16399629"/>
              <a:gd name="connsiteY4280" fmla="*/ 5666288 h 8553480"/>
              <a:gd name="connsiteX4281" fmla="*/ 5193069 w 16399629"/>
              <a:gd name="connsiteY4281" fmla="*/ 5679789 h 8553480"/>
              <a:gd name="connsiteX4282" fmla="*/ 5180955 w 16399629"/>
              <a:gd name="connsiteY4282" fmla="*/ 5666288 h 8553480"/>
              <a:gd name="connsiteX4283" fmla="*/ 3761851 w 16399629"/>
              <a:gd name="connsiteY4283" fmla="*/ 5665460 h 8553480"/>
              <a:gd name="connsiteX4284" fmla="*/ 3756255 w 16399629"/>
              <a:gd name="connsiteY4284" fmla="*/ 5685343 h 8553480"/>
              <a:gd name="connsiteX4285" fmla="*/ 3761851 w 16399629"/>
              <a:gd name="connsiteY4285" fmla="*/ 5665460 h 8553480"/>
              <a:gd name="connsiteX4286" fmla="*/ 1264709 w 16399629"/>
              <a:gd name="connsiteY4286" fmla="*/ 5663257 h 8553480"/>
              <a:gd name="connsiteX4287" fmla="*/ 1261787 w 16399629"/>
              <a:gd name="connsiteY4287" fmla="*/ 5687270 h 8553480"/>
              <a:gd name="connsiteX4288" fmla="*/ 1256527 w 16399629"/>
              <a:gd name="connsiteY4288" fmla="*/ 5688139 h 8553480"/>
              <a:gd name="connsiteX4289" fmla="*/ 1253429 w 16399629"/>
              <a:gd name="connsiteY4289" fmla="*/ 5700675 h 8553480"/>
              <a:gd name="connsiteX4290" fmla="*/ 1250523 w 16399629"/>
              <a:gd name="connsiteY4290" fmla="*/ 5690865 h 8553480"/>
              <a:gd name="connsiteX4291" fmla="*/ 1249986 w 16399629"/>
              <a:gd name="connsiteY4291" fmla="*/ 5681982 h 8553480"/>
              <a:gd name="connsiteX4292" fmla="*/ 1249232 w 16399629"/>
              <a:gd name="connsiteY4292" fmla="*/ 5681174 h 8553480"/>
              <a:gd name="connsiteX4293" fmla="*/ 1249892 w 16399629"/>
              <a:gd name="connsiteY4293" fmla="*/ 5680411 h 8553480"/>
              <a:gd name="connsiteX4294" fmla="*/ 1249888 w 16399629"/>
              <a:gd name="connsiteY4294" fmla="*/ 5680366 h 8553480"/>
              <a:gd name="connsiteX4295" fmla="*/ 1249909 w 16399629"/>
              <a:gd name="connsiteY4295" fmla="*/ 5680390 h 8553480"/>
              <a:gd name="connsiteX4296" fmla="*/ 10141169 w 16399629"/>
              <a:gd name="connsiteY4296" fmla="*/ 5662486 h 8553480"/>
              <a:gd name="connsiteX4297" fmla="*/ 10145284 w 16399629"/>
              <a:gd name="connsiteY4297" fmla="*/ 5670144 h 8553480"/>
              <a:gd name="connsiteX4298" fmla="*/ 10143913 w 16399629"/>
              <a:gd name="connsiteY4298" fmla="*/ 5675886 h 8553480"/>
              <a:gd name="connsiteX4299" fmla="*/ 10142591 w 16399629"/>
              <a:gd name="connsiteY4299" fmla="*/ 5685104 h 8553480"/>
              <a:gd name="connsiteX4300" fmla="*/ 10143086 w 16399629"/>
              <a:gd name="connsiteY4300" fmla="*/ 5686400 h 8553480"/>
              <a:gd name="connsiteX4301" fmla="*/ 10109900 w 16399629"/>
              <a:gd name="connsiteY4301" fmla="*/ 5719804 h 8553480"/>
              <a:gd name="connsiteX4302" fmla="*/ 10100135 w 16399629"/>
              <a:gd name="connsiteY4302" fmla="*/ 5706616 h 8553480"/>
              <a:gd name="connsiteX4303" fmla="*/ 10137295 w 16399629"/>
              <a:gd name="connsiteY4303" fmla="*/ 5671238 h 8553480"/>
              <a:gd name="connsiteX4304" fmla="*/ 10139727 w 16399629"/>
              <a:gd name="connsiteY4304" fmla="*/ 5677604 h 8553480"/>
              <a:gd name="connsiteX4305" fmla="*/ 10137054 w 16399629"/>
              <a:gd name="connsiteY4305" fmla="*/ 5670144 h 8553480"/>
              <a:gd name="connsiteX4306" fmla="*/ 10141169 w 16399629"/>
              <a:gd name="connsiteY4306" fmla="*/ 5662486 h 8553480"/>
              <a:gd name="connsiteX4307" fmla="*/ 3789617 w 16399629"/>
              <a:gd name="connsiteY4307" fmla="*/ 5660114 h 8553480"/>
              <a:gd name="connsiteX4308" fmla="*/ 3795776 w 16399629"/>
              <a:gd name="connsiteY4308" fmla="*/ 5695437 h 8553480"/>
              <a:gd name="connsiteX4309" fmla="*/ 3777654 w 16399629"/>
              <a:gd name="connsiteY4309" fmla="*/ 5684412 h 8553480"/>
              <a:gd name="connsiteX4310" fmla="*/ 3789617 w 16399629"/>
              <a:gd name="connsiteY4310" fmla="*/ 5660114 h 8553480"/>
              <a:gd name="connsiteX4311" fmla="*/ 828346 w 16399629"/>
              <a:gd name="connsiteY4311" fmla="*/ 5656924 h 8553480"/>
              <a:gd name="connsiteX4312" fmla="*/ 823274 w 16399629"/>
              <a:gd name="connsiteY4312" fmla="*/ 5679824 h 8553480"/>
              <a:gd name="connsiteX4313" fmla="*/ 828346 w 16399629"/>
              <a:gd name="connsiteY4313" fmla="*/ 5656924 h 8553480"/>
              <a:gd name="connsiteX4314" fmla="*/ 4538847 w 16399629"/>
              <a:gd name="connsiteY4314" fmla="*/ 5650293 h 8553480"/>
              <a:gd name="connsiteX4315" fmla="*/ 4533781 w 16399629"/>
              <a:gd name="connsiteY4315" fmla="*/ 5673218 h 8553480"/>
              <a:gd name="connsiteX4316" fmla="*/ 4538847 w 16399629"/>
              <a:gd name="connsiteY4316" fmla="*/ 5650293 h 8553480"/>
              <a:gd name="connsiteX4317" fmla="*/ 4958211 w 16399629"/>
              <a:gd name="connsiteY4317" fmla="*/ 5647503 h 8553480"/>
              <a:gd name="connsiteX4318" fmla="*/ 4967734 w 16399629"/>
              <a:gd name="connsiteY4318" fmla="*/ 5654910 h 8553480"/>
              <a:gd name="connsiteX4319" fmla="*/ 4936286 w 16399629"/>
              <a:gd name="connsiteY4319" fmla="*/ 5677219 h 8553480"/>
              <a:gd name="connsiteX4320" fmla="*/ 4932765 w 16399629"/>
              <a:gd name="connsiteY4320" fmla="*/ 5657026 h 8553480"/>
              <a:gd name="connsiteX4321" fmla="*/ 4958211 w 16399629"/>
              <a:gd name="connsiteY4321" fmla="*/ 5647503 h 8553480"/>
              <a:gd name="connsiteX4322" fmla="*/ 9451796 w 16399629"/>
              <a:gd name="connsiteY4322" fmla="*/ 5645443 h 8553480"/>
              <a:gd name="connsiteX4323" fmla="*/ 9460659 w 16399629"/>
              <a:gd name="connsiteY4323" fmla="*/ 5671075 h 8553480"/>
              <a:gd name="connsiteX4324" fmla="*/ 9451796 w 16399629"/>
              <a:gd name="connsiteY4324" fmla="*/ 5645443 h 8553480"/>
              <a:gd name="connsiteX4325" fmla="*/ 5247469 w 16399629"/>
              <a:gd name="connsiteY4325" fmla="*/ 5645008 h 8553480"/>
              <a:gd name="connsiteX4326" fmla="*/ 5236059 w 16399629"/>
              <a:gd name="connsiteY4326" fmla="*/ 5649548 h 8553480"/>
              <a:gd name="connsiteX4327" fmla="*/ 5257444 w 16399629"/>
              <a:gd name="connsiteY4327" fmla="*/ 5660232 h 8553480"/>
              <a:gd name="connsiteX4328" fmla="*/ 5247469 w 16399629"/>
              <a:gd name="connsiteY4328" fmla="*/ 5645008 h 8553480"/>
              <a:gd name="connsiteX4329" fmla="*/ 10166278 w 16399629"/>
              <a:gd name="connsiteY4329" fmla="*/ 5643257 h 8553480"/>
              <a:gd name="connsiteX4330" fmla="*/ 10173474 w 16399629"/>
              <a:gd name="connsiteY4330" fmla="*/ 5647188 h 8553480"/>
              <a:gd name="connsiteX4331" fmla="*/ 10150765 w 16399629"/>
              <a:gd name="connsiteY4331" fmla="*/ 5668694 h 8553480"/>
              <a:gd name="connsiteX4332" fmla="*/ 10143568 w 16399629"/>
              <a:gd name="connsiteY4332" fmla="*/ 5661988 h 8553480"/>
              <a:gd name="connsiteX4333" fmla="*/ 10166278 w 16399629"/>
              <a:gd name="connsiteY4333" fmla="*/ 5643257 h 8553480"/>
              <a:gd name="connsiteX4334" fmla="*/ 3967993 w 16399629"/>
              <a:gd name="connsiteY4334" fmla="*/ 5640722 h 8553480"/>
              <a:gd name="connsiteX4335" fmla="*/ 3962934 w 16399629"/>
              <a:gd name="connsiteY4335" fmla="*/ 5663533 h 8553480"/>
              <a:gd name="connsiteX4336" fmla="*/ 3967993 w 16399629"/>
              <a:gd name="connsiteY4336" fmla="*/ 5640722 h 8553480"/>
              <a:gd name="connsiteX4337" fmla="*/ 4795121 w 16399629"/>
              <a:gd name="connsiteY4337" fmla="*/ 5638755 h 8553480"/>
              <a:gd name="connsiteX4338" fmla="*/ 4790916 w 16399629"/>
              <a:gd name="connsiteY4338" fmla="*/ 5666463 h 8553480"/>
              <a:gd name="connsiteX4339" fmla="*/ 4746221 w 16399629"/>
              <a:gd name="connsiteY4339" fmla="*/ 5684445 h 8553480"/>
              <a:gd name="connsiteX4340" fmla="*/ 4795121 w 16399629"/>
              <a:gd name="connsiteY4340" fmla="*/ 5638755 h 8553480"/>
              <a:gd name="connsiteX4341" fmla="*/ 1118941 w 16399629"/>
              <a:gd name="connsiteY4341" fmla="*/ 5634569 h 8553480"/>
              <a:gd name="connsiteX4342" fmla="*/ 1139345 w 16399629"/>
              <a:gd name="connsiteY4342" fmla="*/ 5643785 h 8553480"/>
              <a:gd name="connsiteX4343" fmla="*/ 1129824 w 16399629"/>
              <a:gd name="connsiteY4343" fmla="*/ 5646677 h 8553480"/>
              <a:gd name="connsiteX4344" fmla="*/ 1099854 w 16399629"/>
              <a:gd name="connsiteY4344" fmla="*/ 5647277 h 8553480"/>
              <a:gd name="connsiteX4345" fmla="*/ 1118941 w 16399629"/>
              <a:gd name="connsiteY4345" fmla="*/ 5634569 h 8553480"/>
              <a:gd name="connsiteX4346" fmla="*/ 4811016 w 16399629"/>
              <a:gd name="connsiteY4346" fmla="*/ 5633906 h 8553480"/>
              <a:gd name="connsiteX4347" fmla="*/ 4805949 w 16399629"/>
              <a:gd name="connsiteY4347" fmla="*/ 5656830 h 8553480"/>
              <a:gd name="connsiteX4348" fmla="*/ 4811016 w 16399629"/>
              <a:gd name="connsiteY4348" fmla="*/ 5633906 h 8553480"/>
              <a:gd name="connsiteX4349" fmla="*/ 9800218 w 16399629"/>
              <a:gd name="connsiteY4349" fmla="*/ 5624212 h 8553480"/>
              <a:gd name="connsiteX4350" fmla="*/ 9804333 w 16399629"/>
              <a:gd name="connsiteY4350" fmla="*/ 5636421 h 8553480"/>
              <a:gd name="connsiteX4351" fmla="*/ 9796103 w 16399629"/>
              <a:gd name="connsiteY4351" fmla="*/ 5636421 h 8553480"/>
              <a:gd name="connsiteX4352" fmla="*/ 9800218 w 16399629"/>
              <a:gd name="connsiteY4352" fmla="*/ 5624212 h 8553480"/>
              <a:gd name="connsiteX4353" fmla="*/ 9510889 w 16399629"/>
              <a:gd name="connsiteY4353" fmla="*/ 5619811 h 8553480"/>
              <a:gd name="connsiteX4354" fmla="*/ 9519753 w 16399629"/>
              <a:gd name="connsiteY4354" fmla="*/ 5645443 h 8553480"/>
              <a:gd name="connsiteX4355" fmla="*/ 9510889 w 16399629"/>
              <a:gd name="connsiteY4355" fmla="*/ 5619811 h 8553480"/>
              <a:gd name="connsiteX4356" fmla="*/ 737388 w 16399629"/>
              <a:gd name="connsiteY4356" fmla="*/ 5619672 h 8553480"/>
              <a:gd name="connsiteX4357" fmla="*/ 738876 w 16399629"/>
              <a:gd name="connsiteY4357" fmla="*/ 5630236 h 8553480"/>
              <a:gd name="connsiteX4358" fmla="*/ 739346 w 16399629"/>
              <a:gd name="connsiteY4358" fmla="*/ 5630490 h 8553480"/>
              <a:gd name="connsiteX4359" fmla="*/ 743637 w 16399629"/>
              <a:gd name="connsiteY4359" fmla="*/ 5642432 h 8553480"/>
              <a:gd name="connsiteX4360" fmla="*/ 737681 w 16399629"/>
              <a:gd name="connsiteY4360" fmla="*/ 5650151 h 8553480"/>
              <a:gd name="connsiteX4361" fmla="*/ 711024 w 16399629"/>
              <a:gd name="connsiteY4361" fmla="*/ 5639298 h 8553480"/>
              <a:gd name="connsiteX4362" fmla="*/ 711960 w 16399629"/>
              <a:gd name="connsiteY4362" fmla="*/ 5625972 h 8553480"/>
              <a:gd name="connsiteX4363" fmla="*/ 729934 w 16399629"/>
              <a:gd name="connsiteY4363" fmla="*/ 5625402 h 8553480"/>
              <a:gd name="connsiteX4364" fmla="*/ 736868 w 16399629"/>
              <a:gd name="connsiteY4364" fmla="*/ 5629150 h 8553480"/>
              <a:gd name="connsiteX4365" fmla="*/ 731768 w 16399629"/>
              <a:gd name="connsiteY4365" fmla="*/ 5621379 h 8553480"/>
              <a:gd name="connsiteX4366" fmla="*/ 737388 w 16399629"/>
              <a:gd name="connsiteY4366" fmla="*/ 5619672 h 8553480"/>
              <a:gd name="connsiteX4367" fmla="*/ 10223399 w 16399629"/>
              <a:gd name="connsiteY4367" fmla="*/ 5618482 h 8553480"/>
              <a:gd name="connsiteX4368" fmla="*/ 10210891 w 16399629"/>
              <a:gd name="connsiteY4368" fmla="*/ 5644011 h 8553480"/>
              <a:gd name="connsiteX4369" fmla="*/ 10223399 w 16399629"/>
              <a:gd name="connsiteY4369" fmla="*/ 5618482 h 8553480"/>
              <a:gd name="connsiteX4370" fmla="*/ 688048 w 16399629"/>
              <a:gd name="connsiteY4370" fmla="*/ 5617412 h 8553480"/>
              <a:gd name="connsiteX4371" fmla="*/ 707083 w 16399629"/>
              <a:gd name="connsiteY4371" fmla="*/ 5619819 h 8553480"/>
              <a:gd name="connsiteX4372" fmla="*/ 697645 w 16399629"/>
              <a:gd name="connsiteY4372" fmla="*/ 5632412 h 8553480"/>
              <a:gd name="connsiteX4373" fmla="*/ 688048 w 16399629"/>
              <a:gd name="connsiteY4373" fmla="*/ 5617412 h 8553480"/>
              <a:gd name="connsiteX4374" fmla="*/ 4002896 w 16399629"/>
              <a:gd name="connsiteY4374" fmla="*/ 5613658 h 8553480"/>
              <a:gd name="connsiteX4375" fmla="*/ 4011387 w 16399629"/>
              <a:gd name="connsiteY4375" fmla="*/ 5628995 h 8553480"/>
              <a:gd name="connsiteX4376" fmla="*/ 3990319 w 16399629"/>
              <a:gd name="connsiteY4376" fmla="*/ 5614920 h 8553480"/>
              <a:gd name="connsiteX4377" fmla="*/ 4002896 w 16399629"/>
              <a:gd name="connsiteY4377" fmla="*/ 5613658 h 8553480"/>
              <a:gd name="connsiteX4378" fmla="*/ 758320 w 16399629"/>
              <a:gd name="connsiteY4378" fmla="*/ 5611922 h 8553480"/>
              <a:gd name="connsiteX4379" fmla="*/ 760074 w 16399629"/>
              <a:gd name="connsiteY4379" fmla="*/ 5626731 h 8553480"/>
              <a:gd name="connsiteX4380" fmla="*/ 754289 w 16399629"/>
              <a:gd name="connsiteY4380" fmla="*/ 5626785 h 8553480"/>
              <a:gd name="connsiteX4381" fmla="*/ 758320 w 16399629"/>
              <a:gd name="connsiteY4381" fmla="*/ 5611922 h 8553480"/>
              <a:gd name="connsiteX4382" fmla="*/ 735855 w 16399629"/>
              <a:gd name="connsiteY4382" fmla="*/ 5601795 h 8553480"/>
              <a:gd name="connsiteX4383" fmla="*/ 750238 w 16399629"/>
              <a:gd name="connsiteY4383" fmla="*/ 5606718 h 8553480"/>
              <a:gd name="connsiteX4384" fmla="*/ 748750 w 16399629"/>
              <a:gd name="connsiteY4384" fmla="*/ 5615979 h 8553480"/>
              <a:gd name="connsiteX4385" fmla="*/ 740648 w 16399629"/>
              <a:gd name="connsiteY4385" fmla="*/ 5618441 h 8553480"/>
              <a:gd name="connsiteX4386" fmla="*/ 734776 w 16399629"/>
              <a:gd name="connsiteY4386" fmla="*/ 5607010 h 8553480"/>
              <a:gd name="connsiteX4387" fmla="*/ 735855 w 16399629"/>
              <a:gd name="connsiteY4387" fmla="*/ 5601795 h 8553480"/>
              <a:gd name="connsiteX4388" fmla="*/ 4845966 w 16399629"/>
              <a:gd name="connsiteY4388" fmla="*/ 5601188 h 8553480"/>
              <a:gd name="connsiteX4389" fmla="*/ 4849508 w 16399629"/>
              <a:gd name="connsiteY4389" fmla="*/ 5621497 h 8553480"/>
              <a:gd name="connsiteX4390" fmla="*/ 4831829 w 16399629"/>
              <a:gd name="connsiteY4390" fmla="*/ 5626867 h 8553480"/>
              <a:gd name="connsiteX4391" fmla="*/ 4828288 w 16399629"/>
              <a:gd name="connsiteY4391" fmla="*/ 5606559 h 8553480"/>
              <a:gd name="connsiteX4392" fmla="*/ 4845966 w 16399629"/>
              <a:gd name="connsiteY4392" fmla="*/ 5601188 h 8553480"/>
              <a:gd name="connsiteX4393" fmla="*/ 10236492 w 16399629"/>
              <a:gd name="connsiteY4393" fmla="*/ 5595872 h 8553480"/>
              <a:gd name="connsiteX4394" fmla="*/ 10228262 w 16399629"/>
              <a:gd name="connsiteY4394" fmla="*/ 5621371 h 8553480"/>
              <a:gd name="connsiteX4395" fmla="*/ 10236492 w 16399629"/>
              <a:gd name="connsiteY4395" fmla="*/ 5595872 h 8553480"/>
              <a:gd name="connsiteX4396" fmla="*/ 652992 w 16399629"/>
              <a:gd name="connsiteY4396" fmla="*/ 5583920 h 8553480"/>
              <a:gd name="connsiteX4397" fmla="*/ 647923 w 16399629"/>
              <a:gd name="connsiteY4397" fmla="*/ 5606820 h 8553480"/>
              <a:gd name="connsiteX4398" fmla="*/ 652992 w 16399629"/>
              <a:gd name="connsiteY4398" fmla="*/ 5583920 h 8553480"/>
              <a:gd name="connsiteX4399" fmla="*/ 700458 w 16399629"/>
              <a:gd name="connsiteY4399" fmla="*/ 5573198 h 8553480"/>
              <a:gd name="connsiteX4400" fmla="*/ 708768 w 16399629"/>
              <a:gd name="connsiteY4400" fmla="*/ 5588335 h 8553480"/>
              <a:gd name="connsiteX4401" fmla="*/ 692026 w 16399629"/>
              <a:gd name="connsiteY4401" fmla="*/ 5585230 h 8553480"/>
              <a:gd name="connsiteX4402" fmla="*/ 700458 w 16399629"/>
              <a:gd name="connsiteY4402" fmla="*/ 5573198 h 8553480"/>
              <a:gd name="connsiteX4403" fmla="*/ 4878857 w 16399629"/>
              <a:gd name="connsiteY4403" fmla="*/ 5570366 h 8553480"/>
              <a:gd name="connsiteX4404" fmla="*/ 4864825 w 16399629"/>
              <a:gd name="connsiteY4404" fmla="*/ 5596654 h 8553480"/>
              <a:gd name="connsiteX4405" fmla="*/ 4878857 w 16399629"/>
              <a:gd name="connsiteY4405" fmla="*/ 5570366 h 8553480"/>
              <a:gd name="connsiteX4406" fmla="*/ 5295947 w 16399629"/>
              <a:gd name="connsiteY4406" fmla="*/ 5566937 h 8553480"/>
              <a:gd name="connsiteX4407" fmla="*/ 5271742 w 16399629"/>
              <a:gd name="connsiteY4407" fmla="*/ 5574290 h 8553480"/>
              <a:gd name="connsiteX4408" fmla="*/ 5270294 w 16399629"/>
              <a:gd name="connsiteY4408" fmla="*/ 5621971 h 8553480"/>
              <a:gd name="connsiteX4409" fmla="*/ 5297589 w 16399629"/>
              <a:gd name="connsiteY4409" fmla="*/ 5613678 h 8553480"/>
              <a:gd name="connsiteX4410" fmla="*/ 5295947 w 16399629"/>
              <a:gd name="connsiteY4410" fmla="*/ 5566937 h 8553480"/>
              <a:gd name="connsiteX4411" fmla="*/ 5114948 w 16399629"/>
              <a:gd name="connsiteY4411" fmla="*/ 5563659 h 8553480"/>
              <a:gd name="connsiteX4412" fmla="*/ 5129148 w 16399629"/>
              <a:gd name="connsiteY4412" fmla="*/ 5596525 h 8553480"/>
              <a:gd name="connsiteX4413" fmla="*/ 5114948 w 16399629"/>
              <a:gd name="connsiteY4413" fmla="*/ 5563659 h 8553480"/>
              <a:gd name="connsiteX4414" fmla="*/ 678386 w 16399629"/>
              <a:gd name="connsiteY4414" fmla="*/ 5563478 h 8553480"/>
              <a:gd name="connsiteX4415" fmla="*/ 688198 w 16399629"/>
              <a:gd name="connsiteY4415" fmla="*/ 5566377 h 8553480"/>
              <a:gd name="connsiteX4416" fmla="*/ 683840 w 16399629"/>
              <a:gd name="connsiteY4416" fmla="*/ 5576968 h 8553480"/>
              <a:gd name="connsiteX4417" fmla="*/ 670520 w 16399629"/>
              <a:gd name="connsiteY4417" fmla="*/ 5571748 h 8553480"/>
              <a:gd name="connsiteX4418" fmla="*/ 678386 w 16399629"/>
              <a:gd name="connsiteY4418" fmla="*/ 5563478 h 8553480"/>
              <a:gd name="connsiteX4419" fmla="*/ 5033450 w 16399629"/>
              <a:gd name="connsiteY4419" fmla="*/ 5563161 h 8553480"/>
              <a:gd name="connsiteX4420" fmla="*/ 5055940 w 16399629"/>
              <a:gd name="connsiteY4420" fmla="*/ 5598421 h 8553480"/>
              <a:gd name="connsiteX4421" fmla="*/ 5002740 w 16399629"/>
              <a:gd name="connsiteY4421" fmla="*/ 5630719 h 8553480"/>
              <a:gd name="connsiteX4422" fmla="*/ 4985594 w 16399629"/>
              <a:gd name="connsiteY4422" fmla="*/ 5643292 h 8553480"/>
              <a:gd name="connsiteX4423" fmla="*/ 4976220 w 16399629"/>
              <a:gd name="connsiteY4423" fmla="*/ 5644694 h 8553480"/>
              <a:gd name="connsiteX4424" fmla="*/ 4970172 w 16399629"/>
              <a:gd name="connsiteY4424" fmla="*/ 5640917 h 8553480"/>
              <a:gd name="connsiteX4425" fmla="*/ 4973058 w 16399629"/>
              <a:gd name="connsiteY4425" fmla="*/ 5644288 h 8553480"/>
              <a:gd name="connsiteX4426" fmla="*/ 4970026 w 16399629"/>
              <a:gd name="connsiteY4426" fmla="*/ 5652891 h 8553480"/>
              <a:gd name="connsiteX4427" fmla="*/ 4964451 w 16399629"/>
              <a:gd name="connsiteY4427" fmla="*/ 5646903 h 8553480"/>
              <a:gd name="connsiteX4428" fmla="*/ 4967737 w 16399629"/>
              <a:gd name="connsiteY4428" fmla="*/ 5639761 h 8553480"/>
              <a:gd name="connsiteX4429" fmla="*/ 4968296 w 16399629"/>
              <a:gd name="connsiteY4429" fmla="*/ 5639744 h 8553480"/>
              <a:gd name="connsiteX4430" fmla="*/ 4965312 w 16399629"/>
              <a:gd name="connsiteY4430" fmla="*/ 5637880 h 8553480"/>
              <a:gd name="connsiteX4431" fmla="*/ 5010709 w 16399629"/>
              <a:gd name="connsiteY4431" fmla="*/ 5582702 h 8553480"/>
              <a:gd name="connsiteX4432" fmla="*/ 5033450 w 16399629"/>
              <a:gd name="connsiteY4432" fmla="*/ 5563161 h 8553480"/>
              <a:gd name="connsiteX4433" fmla="*/ 9425696 w 16399629"/>
              <a:gd name="connsiteY4433" fmla="*/ 5548897 h 8553480"/>
              <a:gd name="connsiteX4434" fmla="*/ 9443424 w 16399629"/>
              <a:gd name="connsiteY4434" fmla="*/ 5574528 h 8553480"/>
              <a:gd name="connsiteX4435" fmla="*/ 9425696 w 16399629"/>
              <a:gd name="connsiteY4435" fmla="*/ 5548897 h 8553480"/>
              <a:gd name="connsiteX4436" fmla="*/ 10274775 w 16399629"/>
              <a:gd name="connsiteY4436" fmla="*/ 5548234 h 8553480"/>
              <a:gd name="connsiteX4437" fmla="*/ 10290767 w 16399629"/>
              <a:gd name="connsiteY4437" fmla="*/ 5550766 h 8553480"/>
              <a:gd name="connsiteX4438" fmla="*/ 10281173 w 16399629"/>
              <a:gd name="connsiteY4438" fmla="*/ 5578606 h 8553480"/>
              <a:gd name="connsiteX4439" fmla="*/ 10265180 w 16399629"/>
              <a:gd name="connsiteY4439" fmla="*/ 5576075 h 8553480"/>
              <a:gd name="connsiteX4440" fmla="*/ 10274775 w 16399629"/>
              <a:gd name="connsiteY4440" fmla="*/ 5548234 h 8553480"/>
              <a:gd name="connsiteX4441" fmla="*/ 589071 w 16399629"/>
              <a:gd name="connsiteY4441" fmla="*/ 5546491 h 8553480"/>
              <a:gd name="connsiteX4442" fmla="*/ 584005 w 16399629"/>
              <a:gd name="connsiteY4442" fmla="*/ 5569414 h 8553480"/>
              <a:gd name="connsiteX4443" fmla="*/ 589071 w 16399629"/>
              <a:gd name="connsiteY4443" fmla="*/ 5546491 h 8553480"/>
              <a:gd name="connsiteX4444" fmla="*/ 5310931 w 16399629"/>
              <a:gd name="connsiteY4444" fmla="*/ 5540909 h 8553480"/>
              <a:gd name="connsiteX4445" fmla="*/ 5312574 w 16399629"/>
              <a:gd name="connsiteY4445" fmla="*/ 5587653 h 8553480"/>
              <a:gd name="connsiteX4446" fmla="*/ 5362259 w 16399629"/>
              <a:gd name="connsiteY4446" fmla="*/ 5555379 h 8553480"/>
              <a:gd name="connsiteX4447" fmla="*/ 5310931 w 16399629"/>
              <a:gd name="connsiteY4447" fmla="*/ 5540909 h 8553480"/>
              <a:gd name="connsiteX4448" fmla="*/ 890103 w 16399629"/>
              <a:gd name="connsiteY4448" fmla="*/ 5537093 h 8553480"/>
              <a:gd name="connsiteX4449" fmla="*/ 886452 w 16399629"/>
              <a:gd name="connsiteY4449" fmla="*/ 5575396 h 8553480"/>
              <a:gd name="connsiteX4450" fmla="*/ 890103 w 16399629"/>
              <a:gd name="connsiteY4450" fmla="*/ 5537093 h 8553480"/>
              <a:gd name="connsiteX4451" fmla="*/ 643579 w 16399629"/>
              <a:gd name="connsiteY4451" fmla="*/ 5529931 h 8553480"/>
              <a:gd name="connsiteX4452" fmla="*/ 638514 w 16399629"/>
              <a:gd name="connsiteY4452" fmla="*/ 5552854 h 8553480"/>
              <a:gd name="connsiteX4453" fmla="*/ 643579 w 16399629"/>
              <a:gd name="connsiteY4453" fmla="*/ 5529931 h 8553480"/>
              <a:gd name="connsiteX4454" fmla="*/ 9484297 w 16399629"/>
              <a:gd name="connsiteY4454" fmla="*/ 5523264 h 8553480"/>
              <a:gd name="connsiteX4455" fmla="*/ 9460659 w 16399629"/>
              <a:gd name="connsiteY4455" fmla="*/ 5548897 h 8553480"/>
              <a:gd name="connsiteX4456" fmla="*/ 9451796 w 16399629"/>
              <a:gd name="connsiteY4456" fmla="*/ 5574528 h 8553480"/>
              <a:gd name="connsiteX4457" fmla="*/ 9472478 w 16399629"/>
              <a:gd name="connsiteY4457" fmla="*/ 5548897 h 8553480"/>
              <a:gd name="connsiteX4458" fmla="*/ 9484297 w 16399629"/>
              <a:gd name="connsiteY4458" fmla="*/ 5523264 h 8553480"/>
              <a:gd name="connsiteX4459" fmla="*/ 9898711 w 16399629"/>
              <a:gd name="connsiteY4459" fmla="*/ 5522323 h 8553480"/>
              <a:gd name="connsiteX4460" fmla="*/ 9912884 w 16399629"/>
              <a:gd name="connsiteY4460" fmla="*/ 5524696 h 8553480"/>
              <a:gd name="connsiteX4461" fmla="*/ 9854191 w 16399629"/>
              <a:gd name="connsiteY4461" fmla="*/ 5591826 h 8553480"/>
              <a:gd name="connsiteX4462" fmla="*/ 9816637 w 16399629"/>
              <a:gd name="connsiteY4462" fmla="*/ 5625109 h 8553480"/>
              <a:gd name="connsiteX4463" fmla="*/ 9810647 w 16399629"/>
              <a:gd name="connsiteY4463" fmla="*/ 5621608 h 8553480"/>
              <a:gd name="connsiteX4464" fmla="*/ 9805706 w 16399629"/>
              <a:gd name="connsiteY4464" fmla="*/ 5632644 h 8553480"/>
              <a:gd name="connsiteX4465" fmla="*/ 9802620 w 16399629"/>
              <a:gd name="connsiteY4465" fmla="*/ 5621157 h 8553480"/>
              <a:gd name="connsiteX4466" fmla="*/ 9805706 w 16399629"/>
              <a:gd name="connsiteY4466" fmla="*/ 5613498 h 8553480"/>
              <a:gd name="connsiteX4467" fmla="*/ 9806936 w 16399629"/>
              <a:gd name="connsiteY4467" fmla="*/ 5615330 h 8553480"/>
              <a:gd name="connsiteX4468" fmla="*/ 9804791 w 16399629"/>
              <a:gd name="connsiteY4468" fmla="*/ 5611620 h 8553480"/>
              <a:gd name="connsiteX4469" fmla="*/ 9898711 w 16399629"/>
              <a:gd name="connsiteY4469" fmla="*/ 5522323 h 8553480"/>
              <a:gd name="connsiteX4470" fmla="*/ 4718183 w 16399629"/>
              <a:gd name="connsiteY4470" fmla="*/ 5515160 h 8553480"/>
              <a:gd name="connsiteX4471" fmla="*/ 4718806 w 16399629"/>
              <a:gd name="connsiteY4471" fmla="*/ 5528608 h 8553480"/>
              <a:gd name="connsiteX4472" fmla="*/ 4710007 w 16399629"/>
              <a:gd name="connsiteY4472" fmla="*/ 5517644 h 8553480"/>
              <a:gd name="connsiteX4473" fmla="*/ 4718183 w 16399629"/>
              <a:gd name="connsiteY4473" fmla="*/ 5515160 h 8553480"/>
              <a:gd name="connsiteX4474" fmla="*/ 547685 w 16399629"/>
              <a:gd name="connsiteY4474" fmla="*/ 5514867 h 8553480"/>
              <a:gd name="connsiteX4475" fmla="*/ 542619 w 16399629"/>
              <a:gd name="connsiteY4475" fmla="*/ 5537790 h 8553480"/>
              <a:gd name="connsiteX4476" fmla="*/ 547685 w 16399629"/>
              <a:gd name="connsiteY4476" fmla="*/ 5514867 h 8553480"/>
              <a:gd name="connsiteX4477" fmla="*/ 621751 w 16399629"/>
              <a:gd name="connsiteY4477" fmla="*/ 5514462 h 8553480"/>
              <a:gd name="connsiteX4478" fmla="*/ 616684 w 16399629"/>
              <a:gd name="connsiteY4478" fmla="*/ 5537389 h 8553480"/>
              <a:gd name="connsiteX4479" fmla="*/ 621751 w 16399629"/>
              <a:gd name="connsiteY4479" fmla="*/ 5514462 h 8553480"/>
              <a:gd name="connsiteX4480" fmla="*/ 5344575 w 16399629"/>
              <a:gd name="connsiteY4480" fmla="*/ 5509932 h 8553480"/>
              <a:gd name="connsiteX4481" fmla="*/ 5357281 w 16399629"/>
              <a:gd name="connsiteY4481" fmla="*/ 5526828 h 8553480"/>
              <a:gd name="connsiteX4482" fmla="*/ 5344575 w 16399629"/>
              <a:gd name="connsiteY4482" fmla="*/ 5509932 h 8553480"/>
              <a:gd name="connsiteX4483" fmla="*/ 4878286 w 16399629"/>
              <a:gd name="connsiteY4483" fmla="*/ 5509331 h 8553480"/>
              <a:gd name="connsiteX4484" fmla="*/ 4889904 w 16399629"/>
              <a:gd name="connsiteY4484" fmla="*/ 5523985 h 8553480"/>
              <a:gd name="connsiteX4485" fmla="*/ 4878286 w 16399629"/>
              <a:gd name="connsiteY4485" fmla="*/ 5509331 h 8553480"/>
              <a:gd name="connsiteX4486" fmla="*/ 4750660 w 16399629"/>
              <a:gd name="connsiteY4486" fmla="*/ 5504986 h 8553480"/>
              <a:gd name="connsiteX4487" fmla="*/ 4763240 w 16399629"/>
              <a:gd name="connsiteY4487" fmla="*/ 5524488 h 8553480"/>
              <a:gd name="connsiteX4488" fmla="*/ 4748041 w 16399629"/>
              <a:gd name="connsiteY4488" fmla="*/ 5531225 h 8553480"/>
              <a:gd name="connsiteX4489" fmla="*/ 4735266 w 16399629"/>
              <a:gd name="connsiteY4489" fmla="*/ 5511783 h 8553480"/>
              <a:gd name="connsiteX4490" fmla="*/ 4750660 w 16399629"/>
              <a:gd name="connsiteY4490" fmla="*/ 5504986 h 8553480"/>
              <a:gd name="connsiteX4491" fmla="*/ 9938912 w 16399629"/>
              <a:gd name="connsiteY4491" fmla="*/ 5501666 h 8553480"/>
              <a:gd name="connsiteX4492" fmla="*/ 9926404 w 16399629"/>
              <a:gd name="connsiteY4492" fmla="*/ 5523371 h 8553480"/>
              <a:gd name="connsiteX4493" fmla="*/ 9938912 w 16399629"/>
              <a:gd name="connsiteY4493" fmla="*/ 5501666 h 8553480"/>
              <a:gd name="connsiteX4494" fmla="*/ 599924 w 16399629"/>
              <a:gd name="connsiteY4494" fmla="*/ 5498997 h 8553480"/>
              <a:gd name="connsiteX4495" fmla="*/ 594856 w 16399629"/>
              <a:gd name="connsiteY4495" fmla="*/ 5521921 h 8553480"/>
              <a:gd name="connsiteX4496" fmla="*/ 599924 w 16399629"/>
              <a:gd name="connsiteY4496" fmla="*/ 5498997 h 8553480"/>
              <a:gd name="connsiteX4497" fmla="*/ 4914139 w 16399629"/>
              <a:gd name="connsiteY4497" fmla="*/ 5498388 h 8553480"/>
              <a:gd name="connsiteX4498" fmla="*/ 4912685 w 16399629"/>
              <a:gd name="connsiteY4498" fmla="*/ 5545478 h 8553480"/>
              <a:gd name="connsiteX4499" fmla="*/ 4897389 w 16399629"/>
              <a:gd name="connsiteY4499" fmla="*/ 5550124 h 8553480"/>
              <a:gd name="connsiteX4500" fmla="*/ 4892724 w 16399629"/>
              <a:gd name="connsiteY4500" fmla="*/ 5504893 h 8553480"/>
              <a:gd name="connsiteX4501" fmla="*/ 4914139 w 16399629"/>
              <a:gd name="connsiteY4501" fmla="*/ 5498388 h 8553480"/>
              <a:gd name="connsiteX4502" fmla="*/ 5121671 w 16399629"/>
              <a:gd name="connsiteY4502" fmla="*/ 5495339 h 8553480"/>
              <a:gd name="connsiteX4503" fmla="*/ 5128869 w 16399629"/>
              <a:gd name="connsiteY4503" fmla="*/ 5536626 h 8553480"/>
              <a:gd name="connsiteX4504" fmla="*/ 5114068 w 16399629"/>
              <a:gd name="connsiteY4504" fmla="*/ 5541122 h 8553480"/>
              <a:gd name="connsiteX4505" fmla="*/ 5083955 w 16399629"/>
              <a:gd name="connsiteY4505" fmla="*/ 5550270 h 8553480"/>
              <a:gd name="connsiteX4506" fmla="*/ 5121671 w 16399629"/>
              <a:gd name="connsiteY4506" fmla="*/ 5495339 h 8553480"/>
              <a:gd name="connsiteX4507" fmla="*/ 4149528 w 16399629"/>
              <a:gd name="connsiteY4507" fmla="*/ 5488566 h 8553480"/>
              <a:gd name="connsiteX4508" fmla="*/ 4134576 w 16399629"/>
              <a:gd name="connsiteY4508" fmla="*/ 5509490 h 8553480"/>
              <a:gd name="connsiteX4509" fmla="*/ 4149528 w 16399629"/>
              <a:gd name="connsiteY4509" fmla="*/ 5488566 h 8553480"/>
              <a:gd name="connsiteX4510" fmla="*/ 4299739 w 16399629"/>
              <a:gd name="connsiteY4510" fmla="*/ 5483062 h 8553480"/>
              <a:gd name="connsiteX4511" fmla="*/ 4311888 w 16399629"/>
              <a:gd name="connsiteY4511" fmla="*/ 5500758 h 8553480"/>
              <a:gd name="connsiteX4512" fmla="*/ 4299739 w 16399629"/>
              <a:gd name="connsiteY4512" fmla="*/ 5483062 h 8553480"/>
              <a:gd name="connsiteX4513" fmla="*/ 9960692 w 16399629"/>
              <a:gd name="connsiteY4513" fmla="*/ 5479055 h 8553480"/>
              <a:gd name="connsiteX4514" fmla="*/ 9952462 w 16399629"/>
              <a:gd name="connsiteY4514" fmla="*/ 5504581 h 8553480"/>
              <a:gd name="connsiteX4515" fmla="*/ 9960692 w 16399629"/>
              <a:gd name="connsiteY4515" fmla="*/ 5479055 h 8553480"/>
              <a:gd name="connsiteX4516" fmla="*/ 9528619 w 16399629"/>
              <a:gd name="connsiteY4516" fmla="*/ 5477127 h 8553480"/>
              <a:gd name="connsiteX4517" fmla="*/ 9545853 w 16399629"/>
              <a:gd name="connsiteY4517" fmla="*/ 5502760 h 8553480"/>
              <a:gd name="connsiteX4518" fmla="*/ 9528619 w 16399629"/>
              <a:gd name="connsiteY4518" fmla="*/ 5477127 h 8553480"/>
              <a:gd name="connsiteX4519" fmla="*/ 4822514 w 16399629"/>
              <a:gd name="connsiteY4519" fmla="*/ 5466671 h 8553480"/>
              <a:gd name="connsiteX4520" fmla="*/ 4815808 w 16399629"/>
              <a:gd name="connsiteY4520" fmla="*/ 5488815 h 8553480"/>
              <a:gd name="connsiteX4521" fmla="*/ 4798633 w 16399629"/>
              <a:gd name="connsiteY4521" fmla="*/ 5491316 h 8553480"/>
              <a:gd name="connsiteX4522" fmla="*/ 4822514 w 16399629"/>
              <a:gd name="connsiteY4522" fmla="*/ 5466671 h 8553480"/>
              <a:gd name="connsiteX4523" fmla="*/ 4886904 w 16399629"/>
              <a:gd name="connsiteY4523" fmla="*/ 5465628 h 8553480"/>
              <a:gd name="connsiteX4524" fmla="*/ 4884154 w 16399629"/>
              <a:gd name="connsiteY4524" fmla="*/ 5487849 h 8553480"/>
              <a:gd name="connsiteX4525" fmla="*/ 4886904 w 16399629"/>
              <a:gd name="connsiteY4525" fmla="*/ 5465628 h 8553480"/>
              <a:gd name="connsiteX4526" fmla="*/ 10379784 w 16399629"/>
              <a:gd name="connsiteY4526" fmla="*/ 5452677 h 8553480"/>
              <a:gd name="connsiteX4527" fmla="*/ 10359026 w 16399629"/>
              <a:gd name="connsiteY4527" fmla="*/ 5514213 h 8553480"/>
              <a:gd name="connsiteX4528" fmla="*/ 10332707 w 16399629"/>
              <a:gd name="connsiteY4528" fmla="*/ 5527033 h 8553480"/>
              <a:gd name="connsiteX4529" fmla="*/ 10308613 w 16399629"/>
              <a:gd name="connsiteY4529" fmla="*/ 5524469 h 8553480"/>
              <a:gd name="connsiteX4530" fmla="*/ 10379784 w 16399629"/>
              <a:gd name="connsiteY4530" fmla="*/ 5452677 h 8553480"/>
              <a:gd name="connsiteX4531" fmla="*/ 9979431 w 16399629"/>
              <a:gd name="connsiteY4531" fmla="*/ 5450576 h 8553480"/>
              <a:gd name="connsiteX4532" fmla="*/ 9995423 w 16399629"/>
              <a:gd name="connsiteY4532" fmla="*/ 5453171 h 8553480"/>
              <a:gd name="connsiteX4533" fmla="*/ 9985828 w 16399629"/>
              <a:gd name="connsiteY4533" fmla="*/ 5479765 h 8553480"/>
              <a:gd name="connsiteX4534" fmla="*/ 9969836 w 16399629"/>
              <a:gd name="connsiteY4534" fmla="*/ 5479117 h 8553480"/>
              <a:gd name="connsiteX4535" fmla="*/ 9979431 w 16399629"/>
              <a:gd name="connsiteY4535" fmla="*/ 5450576 h 8553480"/>
              <a:gd name="connsiteX4536" fmla="*/ 10557884 w 16399629"/>
              <a:gd name="connsiteY4536" fmla="*/ 5450398 h 8553480"/>
              <a:gd name="connsiteX4537" fmla="*/ 10552603 w 16399629"/>
              <a:gd name="connsiteY4537" fmla="*/ 5475373 h 8553480"/>
              <a:gd name="connsiteX4538" fmla="*/ 10540981 w 16399629"/>
              <a:gd name="connsiteY4538" fmla="*/ 5476688 h 8553480"/>
              <a:gd name="connsiteX4539" fmla="*/ 10557884 w 16399629"/>
              <a:gd name="connsiteY4539" fmla="*/ 5450398 h 8553480"/>
              <a:gd name="connsiteX4540" fmla="*/ 4837477 w 16399629"/>
              <a:gd name="connsiteY4540" fmla="*/ 5442759 h 8553480"/>
              <a:gd name="connsiteX4541" fmla="*/ 4832410 w 16399629"/>
              <a:gd name="connsiteY4541" fmla="*/ 5465682 h 8553480"/>
              <a:gd name="connsiteX4542" fmla="*/ 4837477 w 16399629"/>
              <a:gd name="connsiteY4542" fmla="*/ 5442759 h 8553480"/>
              <a:gd name="connsiteX4543" fmla="*/ 4373451 w 16399629"/>
              <a:gd name="connsiteY4543" fmla="*/ 5441246 h 8553480"/>
              <a:gd name="connsiteX4544" fmla="*/ 4383179 w 16399629"/>
              <a:gd name="connsiteY4544" fmla="*/ 5457002 h 8553480"/>
              <a:gd name="connsiteX4545" fmla="*/ 4361960 w 16399629"/>
              <a:gd name="connsiteY4545" fmla="*/ 5442065 h 8553480"/>
              <a:gd name="connsiteX4546" fmla="*/ 4373451 w 16399629"/>
              <a:gd name="connsiteY4546" fmla="*/ 5441246 h 8553480"/>
              <a:gd name="connsiteX4547" fmla="*/ 5252487 w 16399629"/>
              <a:gd name="connsiteY4547" fmla="*/ 5433498 h 8553480"/>
              <a:gd name="connsiteX4548" fmla="*/ 5268203 w 16399629"/>
              <a:gd name="connsiteY4548" fmla="*/ 5472197 h 8553480"/>
              <a:gd name="connsiteX4549" fmla="*/ 5252487 w 16399629"/>
              <a:gd name="connsiteY4549" fmla="*/ 5433498 h 8553480"/>
              <a:gd name="connsiteX4550" fmla="*/ 5270660 w 16399629"/>
              <a:gd name="connsiteY4550" fmla="*/ 5427968 h 8553480"/>
              <a:gd name="connsiteX4551" fmla="*/ 5282808 w 16399629"/>
              <a:gd name="connsiteY4551" fmla="*/ 5445662 h 8553480"/>
              <a:gd name="connsiteX4552" fmla="*/ 5270660 w 16399629"/>
              <a:gd name="connsiteY4552" fmla="*/ 5427968 h 8553480"/>
              <a:gd name="connsiteX4553" fmla="*/ 4327944 w 16399629"/>
              <a:gd name="connsiteY4553" fmla="*/ 5414539 h 8553480"/>
              <a:gd name="connsiteX4554" fmla="*/ 4322874 w 16399629"/>
              <a:gd name="connsiteY4554" fmla="*/ 5437440 h 8553480"/>
              <a:gd name="connsiteX4555" fmla="*/ 4327944 w 16399629"/>
              <a:gd name="connsiteY4555" fmla="*/ 5414539 h 8553480"/>
              <a:gd name="connsiteX4556" fmla="*/ 5488089 w 16399629"/>
              <a:gd name="connsiteY4556" fmla="*/ 5406209 h 8553480"/>
              <a:gd name="connsiteX4557" fmla="*/ 5382001 w 16399629"/>
              <a:gd name="connsiteY4557" fmla="*/ 5519318 h 8553480"/>
              <a:gd name="connsiteX4558" fmla="*/ 5427836 w 16399629"/>
              <a:gd name="connsiteY4558" fmla="*/ 5505394 h 8553480"/>
              <a:gd name="connsiteX4559" fmla="*/ 5431536 w 16399629"/>
              <a:gd name="connsiteY4559" fmla="*/ 5470632 h 8553480"/>
              <a:gd name="connsiteX4560" fmla="*/ 5447697 w 16399629"/>
              <a:gd name="connsiteY4560" fmla="*/ 5470015 h 8553480"/>
              <a:gd name="connsiteX4561" fmla="*/ 5488089 w 16399629"/>
              <a:gd name="connsiteY4561" fmla="*/ 5406209 h 8553480"/>
              <a:gd name="connsiteX4562" fmla="*/ 5067893 w 16399629"/>
              <a:gd name="connsiteY4562" fmla="*/ 5404912 h 8553480"/>
              <a:gd name="connsiteX4563" fmla="*/ 5072994 w 16399629"/>
              <a:gd name="connsiteY4563" fmla="*/ 5408174 h 8553480"/>
              <a:gd name="connsiteX4564" fmla="*/ 5072267 w 16399629"/>
              <a:gd name="connsiteY4564" fmla="*/ 5420931 h 8553480"/>
              <a:gd name="connsiteX4565" fmla="*/ 5072931 w 16399629"/>
              <a:gd name="connsiteY4565" fmla="*/ 5421545 h 8553480"/>
              <a:gd name="connsiteX4566" fmla="*/ 5022500 w 16399629"/>
              <a:gd name="connsiteY4566" fmla="*/ 5458446 h 8553480"/>
              <a:gd name="connsiteX4567" fmla="*/ 5065339 w 16399629"/>
              <a:gd name="connsiteY4567" fmla="*/ 5414513 h 8553480"/>
              <a:gd name="connsiteX4568" fmla="*/ 5071454 w 16399629"/>
              <a:gd name="connsiteY4568" fmla="*/ 5420176 h 8553480"/>
              <a:gd name="connsiteX4569" fmla="*/ 5064386 w 16399629"/>
              <a:gd name="connsiteY4569" fmla="*/ 5410789 h 8553480"/>
              <a:gd name="connsiteX4570" fmla="*/ 5067893 w 16399629"/>
              <a:gd name="connsiteY4570" fmla="*/ 5404912 h 8553480"/>
              <a:gd name="connsiteX4571" fmla="*/ 5285693 w 16399629"/>
              <a:gd name="connsiteY4571" fmla="*/ 5404457 h 8553480"/>
              <a:gd name="connsiteX4572" fmla="*/ 5297841 w 16399629"/>
              <a:gd name="connsiteY4572" fmla="*/ 5422152 h 8553480"/>
              <a:gd name="connsiteX4573" fmla="*/ 5285693 w 16399629"/>
              <a:gd name="connsiteY4573" fmla="*/ 5404457 h 8553480"/>
              <a:gd name="connsiteX4574" fmla="*/ 4435542 w 16399629"/>
              <a:gd name="connsiteY4574" fmla="*/ 5404417 h 8553480"/>
              <a:gd name="connsiteX4575" fmla="*/ 4448488 w 16399629"/>
              <a:gd name="connsiteY4575" fmla="*/ 5406372 h 8553480"/>
              <a:gd name="connsiteX4576" fmla="*/ 4421950 w 16399629"/>
              <a:gd name="connsiteY4576" fmla="*/ 5438632 h 8553480"/>
              <a:gd name="connsiteX4577" fmla="*/ 4411714 w 16399629"/>
              <a:gd name="connsiteY4577" fmla="*/ 5440764 h 8553480"/>
              <a:gd name="connsiteX4578" fmla="*/ 4397463 w 16399629"/>
              <a:gd name="connsiteY4578" fmla="*/ 5426107 h 8553480"/>
              <a:gd name="connsiteX4579" fmla="*/ 4435542 w 16399629"/>
              <a:gd name="connsiteY4579" fmla="*/ 5404417 h 8553480"/>
              <a:gd name="connsiteX4580" fmla="*/ 4306285 w 16399629"/>
              <a:gd name="connsiteY4580" fmla="*/ 5400037 h 8553480"/>
              <a:gd name="connsiteX4581" fmla="*/ 4306405 w 16399629"/>
              <a:gd name="connsiteY4581" fmla="*/ 5458228 h 8553480"/>
              <a:gd name="connsiteX4582" fmla="*/ 4290181 w 16399629"/>
              <a:gd name="connsiteY4582" fmla="*/ 5465789 h 8553480"/>
              <a:gd name="connsiteX4583" fmla="*/ 4275056 w 16399629"/>
              <a:gd name="connsiteY4583" fmla="*/ 5450915 h 8553480"/>
              <a:gd name="connsiteX4584" fmla="*/ 4290032 w 16399629"/>
              <a:gd name="connsiteY4584" fmla="*/ 5421812 h 8553480"/>
              <a:gd name="connsiteX4585" fmla="*/ 4306285 w 16399629"/>
              <a:gd name="connsiteY4585" fmla="*/ 5400037 h 8553480"/>
              <a:gd name="connsiteX4586" fmla="*/ 10030644 w 16399629"/>
              <a:gd name="connsiteY4586" fmla="*/ 5399920 h 8553480"/>
              <a:gd name="connsiteX4587" fmla="*/ 10043152 w 16399629"/>
              <a:gd name="connsiteY4587" fmla="*/ 5426298 h 8553480"/>
              <a:gd name="connsiteX4588" fmla="*/ 10030644 w 16399629"/>
              <a:gd name="connsiteY4588" fmla="*/ 5451798 h 8553480"/>
              <a:gd name="connsiteX4589" fmla="*/ 10030644 w 16399629"/>
              <a:gd name="connsiteY4589" fmla="*/ 5399920 h 8553480"/>
              <a:gd name="connsiteX4590" fmla="*/ 4998730 w 16399629"/>
              <a:gd name="connsiteY4590" fmla="*/ 5393746 h 8553480"/>
              <a:gd name="connsiteX4591" fmla="*/ 5004889 w 16399629"/>
              <a:gd name="connsiteY4591" fmla="*/ 5429070 h 8553480"/>
              <a:gd name="connsiteX4592" fmla="*/ 4986766 w 16399629"/>
              <a:gd name="connsiteY4592" fmla="*/ 5418045 h 8553480"/>
              <a:gd name="connsiteX4593" fmla="*/ 4998730 w 16399629"/>
              <a:gd name="connsiteY4593" fmla="*/ 5393746 h 8553480"/>
              <a:gd name="connsiteX4594" fmla="*/ 4531825 w 16399629"/>
              <a:gd name="connsiteY4594" fmla="*/ 5390546 h 8553480"/>
              <a:gd name="connsiteX4595" fmla="*/ 4525718 w 16399629"/>
              <a:gd name="connsiteY4595" fmla="*/ 5415724 h 8553480"/>
              <a:gd name="connsiteX4596" fmla="*/ 4508584 w 16399629"/>
              <a:gd name="connsiteY4596" fmla="*/ 5418809 h 8553480"/>
              <a:gd name="connsiteX4597" fmla="*/ 4531825 w 16399629"/>
              <a:gd name="connsiteY4597" fmla="*/ 5390546 h 8553480"/>
              <a:gd name="connsiteX4598" fmla="*/ 5010569 w 16399629"/>
              <a:gd name="connsiteY4598" fmla="*/ 5390174 h 8553480"/>
              <a:gd name="connsiteX4599" fmla="*/ 5022717 w 16399629"/>
              <a:gd name="connsiteY4599" fmla="*/ 5407866 h 8553480"/>
              <a:gd name="connsiteX4600" fmla="*/ 5010569 w 16399629"/>
              <a:gd name="connsiteY4600" fmla="*/ 5390174 h 8553480"/>
              <a:gd name="connsiteX4601" fmla="*/ 5127235 w 16399629"/>
              <a:gd name="connsiteY4601" fmla="*/ 5375990 h 8553480"/>
              <a:gd name="connsiteX4602" fmla="*/ 5132079 w 16399629"/>
              <a:gd name="connsiteY4602" fmla="*/ 5390429 h 8553480"/>
              <a:gd name="connsiteX4603" fmla="*/ 5111389 w 16399629"/>
              <a:gd name="connsiteY4603" fmla="*/ 5378530 h 8553480"/>
              <a:gd name="connsiteX4604" fmla="*/ 5127235 w 16399629"/>
              <a:gd name="connsiteY4604" fmla="*/ 5375990 h 8553480"/>
              <a:gd name="connsiteX4605" fmla="*/ 4865220 w 16399629"/>
              <a:gd name="connsiteY4605" fmla="*/ 5373779 h 8553480"/>
              <a:gd name="connsiteX4606" fmla="*/ 4873524 w 16399629"/>
              <a:gd name="connsiteY4606" fmla="*/ 5388881 h 8553480"/>
              <a:gd name="connsiteX4607" fmla="*/ 4854802 w 16399629"/>
              <a:gd name="connsiteY4607" fmla="*/ 5374427 h 8553480"/>
              <a:gd name="connsiteX4608" fmla="*/ 4865220 w 16399629"/>
              <a:gd name="connsiteY4608" fmla="*/ 5373779 h 8553480"/>
              <a:gd name="connsiteX4609" fmla="*/ 5071411 w 16399629"/>
              <a:gd name="connsiteY4609" fmla="*/ 5371666 h 8553480"/>
              <a:gd name="connsiteX4610" fmla="*/ 5074701 w 16399629"/>
              <a:gd name="connsiteY4610" fmla="*/ 5407861 h 8553480"/>
              <a:gd name="connsiteX4611" fmla="*/ 5071411 w 16399629"/>
              <a:gd name="connsiteY4611" fmla="*/ 5371666 h 8553480"/>
              <a:gd name="connsiteX4612" fmla="*/ 4480115 w 16399629"/>
              <a:gd name="connsiteY4612" fmla="*/ 5368297 h 8553480"/>
              <a:gd name="connsiteX4613" fmla="*/ 4467904 w 16399629"/>
              <a:gd name="connsiteY4613" fmla="*/ 5406008 h 8553480"/>
              <a:gd name="connsiteX4614" fmla="*/ 4453355 w 16399629"/>
              <a:gd name="connsiteY4614" fmla="*/ 5376426 h 8553480"/>
              <a:gd name="connsiteX4615" fmla="*/ 4480115 w 16399629"/>
              <a:gd name="connsiteY4615" fmla="*/ 5368297 h 8553480"/>
              <a:gd name="connsiteX4616" fmla="*/ 10108330 w 16399629"/>
              <a:gd name="connsiteY4616" fmla="*/ 5366007 h 8553480"/>
              <a:gd name="connsiteX4617" fmla="*/ 10067561 w 16399629"/>
              <a:gd name="connsiteY4617" fmla="*/ 5429188 h 8553480"/>
              <a:gd name="connsiteX4618" fmla="*/ 10067561 w 16399629"/>
              <a:gd name="connsiteY4618" fmla="*/ 5376536 h 8553480"/>
              <a:gd name="connsiteX4619" fmla="*/ 10108330 w 16399629"/>
              <a:gd name="connsiteY4619" fmla="*/ 5366007 h 8553480"/>
              <a:gd name="connsiteX4620" fmla="*/ 5490248 w 16399629"/>
              <a:gd name="connsiteY4620" fmla="*/ 5362605 h 8553480"/>
              <a:gd name="connsiteX4621" fmla="*/ 5503073 w 16399629"/>
              <a:gd name="connsiteY4621" fmla="*/ 5380182 h 8553480"/>
              <a:gd name="connsiteX4622" fmla="*/ 5490248 w 16399629"/>
              <a:gd name="connsiteY4622" fmla="*/ 5362605 h 8553480"/>
              <a:gd name="connsiteX4623" fmla="*/ 5032961 w 16399629"/>
              <a:gd name="connsiteY4623" fmla="*/ 5361281 h 8553480"/>
              <a:gd name="connsiteX4624" fmla="*/ 5046699 w 16399629"/>
              <a:gd name="connsiteY4624" fmla="*/ 5400580 h 8553480"/>
              <a:gd name="connsiteX4625" fmla="*/ 5032961 w 16399629"/>
              <a:gd name="connsiteY4625" fmla="*/ 5361281 h 8553480"/>
              <a:gd name="connsiteX4626" fmla="*/ 9866196 w 16399629"/>
              <a:gd name="connsiteY4626" fmla="*/ 5354949 h 8553480"/>
              <a:gd name="connsiteX4627" fmla="*/ 9875060 w 16399629"/>
              <a:gd name="connsiteY4627" fmla="*/ 5375455 h 8553480"/>
              <a:gd name="connsiteX4628" fmla="*/ 9866196 w 16399629"/>
              <a:gd name="connsiteY4628" fmla="*/ 5354949 h 8553480"/>
              <a:gd name="connsiteX4629" fmla="*/ 10482346 w 16399629"/>
              <a:gd name="connsiteY4629" fmla="*/ 5354700 h 8553480"/>
              <a:gd name="connsiteX4630" fmla="*/ 10499248 w 16399629"/>
              <a:gd name="connsiteY4630" fmla="*/ 5354700 h 8553480"/>
              <a:gd name="connsiteX4631" fmla="*/ 10499248 w 16399629"/>
              <a:gd name="connsiteY4631" fmla="*/ 5399098 h 8553480"/>
              <a:gd name="connsiteX4632" fmla="*/ 10482346 w 16399629"/>
              <a:gd name="connsiteY4632" fmla="*/ 5399098 h 8553480"/>
              <a:gd name="connsiteX4633" fmla="*/ 10482346 w 16399629"/>
              <a:gd name="connsiteY4633" fmla="*/ 5354700 h 8553480"/>
              <a:gd name="connsiteX4634" fmla="*/ 5135486 w 16399629"/>
              <a:gd name="connsiteY4634" fmla="*/ 5352224 h 8553480"/>
              <a:gd name="connsiteX4635" fmla="*/ 5147634 w 16399629"/>
              <a:gd name="connsiteY4635" fmla="*/ 5369916 h 8553480"/>
              <a:gd name="connsiteX4636" fmla="*/ 5135486 w 16399629"/>
              <a:gd name="connsiteY4636" fmla="*/ 5352224 h 8553480"/>
              <a:gd name="connsiteX4637" fmla="*/ 4878361 w 16399629"/>
              <a:gd name="connsiteY4637" fmla="*/ 5345160 h 8553480"/>
              <a:gd name="connsiteX4638" fmla="*/ 4890510 w 16399629"/>
              <a:gd name="connsiteY4638" fmla="*/ 5362855 h 8553480"/>
              <a:gd name="connsiteX4639" fmla="*/ 4878361 w 16399629"/>
              <a:gd name="connsiteY4639" fmla="*/ 5345160 h 8553480"/>
              <a:gd name="connsiteX4640" fmla="*/ 5384119 w 16399629"/>
              <a:gd name="connsiteY4640" fmla="*/ 5339450 h 8553480"/>
              <a:gd name="connsiteX4641" fmla="*/ 5389413 w 16399629"/>
              <a:gd name="connsiteY4641" fmla="*/ 5343823 h 8553480"/>
              <a:gd name="connsiteX4642" fmla="*/ 5380806 w 16399629"/>
              <a:gd name="connsiteY4642" fmla="*/ 5346438 h 8553480"/>
              <a:gd name="connsiteX4643" fmla="*/ 5384119 w 16399629"/>
              <a:gd name="connsiteY4643" fmla="*/ 5339450 h 8553480"/>
              <a:gd name="connsiteX4644" fmla="*/ 5384578 w 16399629"/>
              <a:gd name="connsiteY4644" fmla="*/ 5332450 h 8553480"/>
              <a:gd name="connsiteX4645" fmla="*/ 5384493 w 16399629"/>
              <a:gd name="connsiteY4645" fmla="*/ 5332838 h 8553480"/>
              <a:gd name="connsiteX4646" fmla="*/ 5383781 w 16399629"/>
              <a:gd name="connsiteY4646" fmla="*/ 5336064 h 8553480"/>
              <a:gd name="connsiteX4647" fmla="*/ 4598221 w 16399629"/>
              <a:gd name="connsiteY4647" fmla="*/ 5332429 h 8553480"/>
              <a:gd name="connsiteX4648" fmla="*/ 4593150 w 16399629"/>
              <a:gd name="connsiteY4648" fmla="*/ 5355330 h 8553480"/>
              <a:gd name="connsiteX4649" fmla="*/ 4598221 w 16399629"/>
              <a:gd name="connsiteY4649" fmla="*/ 5332429 h 8553480"/>
              <a:gd name="connsiteX4650" fmla="*/ 5110232 w 16399629"/>
              <a:gd name="connsiteY4650" fmla="*/ 5332068 h 8553480"/>
              <a:gd name="connsiteX4651" fmla="*/ 5117570 w 16399629"/>
              <a:gd name="connsiteY4651" fmla="*/ 5334651 h 8553480"/>
              <a:gd name="connsiteX4652" fmla="*/ 5113755 w 16399629"/>
              <a:gd name="connsiteY4652" fmla="*/ 5346891 h 8553480"/>
              <a:gd name="connsiteX4653" fmla="*/ 5115191 w 16399629"/>
              <a:gd name="connsiteY4653" fmla="*/ 5348434 h 8553480"/>
              <a:gd name="connsiteX4654" fmla="*/ 5098110 w 16399629"/>
              <a:gd name="connsiteY4654" fmla="*/ 5359822 h 8553480"/>
              <a:gd name="connsiteX4655" fmla="*/ 5079356 w 16399629"/>
              <a:gd name="connsiteY4655" fmla="*/ 5359321 h 8553480"/>
              <a:gd name="connsiteX4656" fmla="*/ 5105081 w 16399629"/>
              <a:gd name="connsiteY4656" fmla="*/ 5337557 h 8553480"/>
              <a:gd name="connsiteX4657" fmla="*/ 5105258 w 16399629"/>
              <a:gd name="connsiteY4657" fmla="*/ 5337747 h 8553480"/>
              <a:gd name="connsiteX4658" fmla="*/ 10045355 w 16399629"/>
              <a:gd name="connsiteY4658" fmla="*/ 5329443 h 8553480"/>
              <a:gd name="connsiteX4659" fmla="*/ 10030644 w 16399629"/>
              <a:gd name="connsiteY4659" fmla="*/ 5353885 h 8553480"/>
              <a:gd name="connsiteX4660" fmla="*/ 10045355 w 16399629"/>
              <a:gd name="connsiteY4660" fmla="*/ 5329443 h 8553480"/>
              <a:gd name="connsiteX4661" fmla="*/ 9883924 w 16399629"/>
              <a:gd name="connsiteY4661" fmla="*/ 5329318 h 8553480"/>
              <a:gd name="connsiteX4662" fmla="*/ 9901651 w 16399629"/>
              <a:gd name="connsiteY4662" fmla="*/ 5354949 h 8553480"/>
              <a:gd name="connsiteX4663" fmla="*/ 9883924 w 16399629"/>
              <a:gd name="connsiteY4663" fmla="*/ 5329318 h 8553480"/>
              <a:gd name="connsiteX4664" fmla="*/ 9701958 w 16399629"/>
              <a:gd name="connsiteY4664" fmla="*/ 5329318 h 8553480"/>
              <a:gd name="connsiteX4665" fmla="*/ 9719685 w 16399629"/>
              <a:gd name="connsiteY4665" fmla="*/ 5354949 h 8553480"/>
              <a:gd name="connsiteX4666" fmla="*/ 9701958 w 16399629"/>
              <a:gd name="connsiteY4666" fmla="*/ 5329318 h 8553480"/>
              <a:gd name="connsiteX4667" fmla="*/ 10540980 w 16399629"/>
              <a:gd name="connsiteY4667" fmla="*/ 5328324 h 8553480"/>
              <a:gd name="connsiteX4668" fmla="*/ 10549210 w 16399629"/>
              <a:gd name="connsiteY4668" fmla="*/ 5353850 h 8553480"/>
              <a:gd name="connsiteX4669" fmla="*/ 10540980 w 16399629"/>
              <a:gd name="connsiteY4669" fmla="*/ 5328324 h 8553480"/>
              <a:gd name="connsiteX4670" fmla="*/ 10134390 w 16399629"/>
              <a:gd name="connsiteY4670" fmla="*/ 5328324 h 8553480"/>
              <a:gd name="connsiteX4671" fmla="*/ 10125565 w 16399629"/>
              <a:gd name="connsiteY4671" fmla="*/ 5372722 h 8553480"/>
              <a:gd name="connsiteX4672" fmla="*/ 10119681 w 16399629"/>
              <a:gd name="connsiteY4672" fmla="*/ 5343123 h 8553480"/>
              <a:gd name="connsiteX4673" fmla="*/ 10134390 w 16399629"/>
              <a:gd name="connsiteY4673" fmla="*/ 5328324 h 8553480"/>
              <a:gd name="connsiteX4674" fmla="*/ 4532821 w 16399629"/>
              <a:gd name="connsiteY4674" fmla="*/ 5327671 h 8553480"/>
              <a:gd name="connsiteX4675" fmla="*/ 4517874 w 16399629"/>
              <a:gd name="connsiteY4675" fmla="*/ 5355105 h 8553480"/>
              <a:gd name="connsiteX4676" fmla="*/ 4509730 w 16399629"/>
              <a:gd name="connsiteY4676" fmla="*/ 5356785 h 8553480"/>
              <a:gd name="connsiteX4677" fmla="*/ 4532821 w 16399629"/>
              <a:gd name="connsiteY4677" fmla="*/ 5327671 h 8553480"/>
              <a:gd name="connsiteX4678" fmla="*/ 4281173 w 16399629"/>
              <a:gd name="connsiteY4678" fmla="*/ 5324590 h 8553480"/>
              <a:gd name="connsiteX4679" fmla="*/ 4275576 w 16399629"/>
              <a:gd name="connsiteY4679" fmla="*/ 5344473 h 8553480"/>
              <a:gd name="connsiteX4680" fmla="*/ 4281173 w 16399629"/>
              <a:gd name="connsiteY4680" fmla="*/ 5324590 h 8553480"/>
              <a:gd name="connsiteX4681" fmla="*/ 5367799 w 16399629"/>
              <a:gd name="connsiteY4681" fmla="*/ 5310335 h 8553480"/>
              <a:gd name="connsiteX4682" fmla="*/ 5326942 w 16399629"/>
              <a:gd name="connsiteY4682" fmla="*/ 5352809 h 8553480"/>
              <a:gd name="connsiteX4683" fmla="*/ 5367799 w 16399629"/>
              <a:gd name="connsiteY4683" fmla="*/ 5310335 h 8553480"/>
              <a:gd name="connsiteX4684" fmla="*/ 10523606 w 16399629"/>
              <a:gd name="connsiteY4684" fmla="*/ 5305715 h 8553480"/>
              <a:gd name="connsiteX4685" fmla="*/ 10531836 w 16399629"/>
              <a:gd name="connsiteY4685" fmla="*/ 5305715 h 8553480"/>
              <a:gd name="connsiteX4686" fmla="*/ 10531836 w 16399629"/>
              <a:gd name="connsiteY4686" fmla="*/ 5357607 h 8553480"/>
              <a:gd name="connsiteX4687" fmla="*/ 10523606 w 16399629"/>
              <a:gd name="connsiteY4687" fmla="*/ 5357607 h 8553480"/>
              <a:gd name="connsiteX4688" fmla="*/ 10523606 w 16399629"/>
              <a:gd name="connsiteY4688" fmla="*/ 5305715 h 8553480"/>
              <a:gd name="connsiteX4689" fmla="*/ 10152254 w 16399629"/>
              <a:gd name="connsiteY4689" fmla="*/ 5305715 h 8553480"/>
              <a:gd name="connsiteX4690" fmla="*/ 10160484 w 16399629"/>
              <a:gd name="connsiteY4690" fmla="*/ 5331241 h 8553480"/>
              <a:gd name="connsiteX4691" fmla="*/ 10152254 w 16399629"/>
              <a:gd name="connsiteY4691" fmla="*/ 5305715 h 8553480"/>
              <a:gd name="connsiteX4692" fmla="*/ 9915931 w 16399629"/>
              <a:gd name="connsiteY4692" fmla="*/ 5303686 h 8553480"/>
              <a:gd name="connsiteX4693" fmla="*/ 9924794 w 16399629"/>
              <a:gd name="connsiteY4693" fmla="*/ 5329318 h 8553480"/>
              <a:gd name="connsiteX4694" fmla="*/ 9915931 w 16399629"/>
              <a:gd name="connsiteY4694" fmla="*/ 5303686 h 8553480"/>
              <a:gd name="connsiteX4695" fmla="*/ 9745785 w 16399629"/>
              <a:gd name="connsiteY4695" fmla="*/ 5303686 h 8553480"/>
              <a:gd name="connsiteX4696" fmla="*/ 9760559 w 16399629"/>
              <a:gd name="connsiteY4696" fmla="*/ 5329318 h 8553480"/>
              <a:gd name="connsiteX4697" fmla="*/ 9745785 w 16399629"/>
              <a:gd name="connsiteY4697" fmla="*/ 5303686 h 8553480"/>
              <a:gd name="connsiteX4698" fmla="*/ 10178087 w 16399629"/>
              <a:gd name="connsiteY4698" fmla="*/ 5298875 h 8553480"/>
              <a:gd name="connsiteX4699" fmla="*/ 10182200 w 16399629"/>
              <a:gd name="connsiteY4699" fmla="*/ 5304619 h 8553480"/>
              <a:gd name="connsiteX4700" fmla="*/ 10179458 w 16399629"/>
              <a:gd name="connsiteY4700" fmla="*/ 5319936 h 8553480"/>
              <a:gd name="connsiteX4701" fmla="*/ 10173970 w 16399629"/>
              <a:gd name="connsiteY4701" fmla="*/ 5304619 h 8553480"/>
              <a:gd name="connsiteX4702" fmla="*/ 10178087 w 16399629"/>
              <a:gd name="connsiteY4702" fmla="*/ 5298875 h 8553480"/>
              <a:gd name="connsiteX4703" fmla="*/ 10186766 w 16399629"/>
              <a:gd name="connsiteY4703" fmla="*/ 5287170 h 8553480"/>
              <a:gd name="connsiteX4704" fmla="*/ 10195217 w 16399629"/>
              <a:gd name="connsiteY4704" fmla="*/ 5292775 h 8553480"/>
              <a:gd name="connsiteX4705" fmla="*/ 10185710 w 16399629"/>
              <a:gd name="connsiteY4705" fmla="*/ 5298710 h 8553480"/>
              <a:gd name="connsiteX4706" fmla="*/ 10178315 w 16399629"/>
              <a:gd name="connsiteY4706" fmla="*/ 5292775 h 8553480"/>
              <a:gd name="connsiteX4707" fmla="*/ 10186766 w 16399629"/>
              <a:gd name="connsiteY4707" fmla="*/ 5287170 h 8553480"/>
              <a:gd name="connsiteX4708" fmla="*/ 4578527 w 16399629"/>
              <a:gd name="connsiteY4708" fmla="*/ 5281564 h 8553480"/>
              <a:gd name="connsiteX4709" fmla="*/ 4583791 w 16399629"/>
              <a:gd name="connsiteY4709" fmla="*/ 5292261 h 8553480"/>
              <a:gd name="connsiteX4710" fmla="*/ 4582152 w 16399629"/>
              <a:gd name="connsiteY4710" fmla="*/ 5301404 h 8553480"/>
              <a:gd name="connsiteX4711" fmla="*/ 4583402 w 16399629"/>
              <a:gd name="connsiteY4711" fmla="*/ 5302305 h 8553480"/>
              <a:gd name="connsiteX4712" fmla="*/ 4569200 w 16399629"/>
              <a:gd name="connsiteY4712" fmla="*/ 5315124 h 8553480"/>
              <a:gd name="connsiteX4713" fmla="*/ 4555234 w 16399629"/>
              <a:gd name="connsiteY4713" fmla="*/ 5302358 h 8553480"/>
              <a:gd name="connsiteX4714" fmla="*/ 4576856 w 16399629"/>
              <a:gd name="connsiteY4714" fmla="*/ 5297582 h 8553480"/>
              <a:gd name="connsiteX4715" fmla="*/ 4580739 w 16399629"/>
              <a:gd name="connsiteY4715" fmla="*/ 5300383 h 8553480"/>
              <a:gd name="connsiteX4716" fmla="*/ 4580190 w 16399629"/>
              <a:gd name="connsiteY4716" fmla="*/ 5299771 h 8553480"/>
              <a:gd name="connsiteX4717" fmla="*/ 4577782 w 16399629"/>
              <a:gd name="connsiteY4717" fmla="*/ 5294621 h 8553480"/>
              <a:gd name="connsiteX4718" fmla="*/ 4578527 w 16399629"/>
              <a:gd name="connsiteY4718" fmla="*/ 5281564 h 8553480"/>
              <a:gd name="connsiteX4719" fmla="*/ 5170835 w 16399629"/>
              <a:gd name="connsiteY4719" fmla="*/ 5279168 h 8553480"/>
              <a:gd name="connsiteX4720" fmla="*/ 5158654 w 16399629"/>
              <a:gd name="connsiteY4720" fmla="*/ 5280358 h 8553480"/>
              <a:gd name="connsiteX4721" fmla="*/ 5180804 w 16399629"/>
              <a:gd name="connsiteY4721" fmla="*/ 5293717 h 8553480"/>
              <a:gd name="connsiteX4722" fmla="*/ 5170835 w 16399629"/>
              <a:gd name="connsiteY4722" fmla="*/ 5279168 h 8553480"/>
              <a:gd name="connsiteX4723" fmla="*/ 9942522 w 16399629"/>
              <a:gd name="connsiteY4723" fmla="*/ 5278054 h 8553480"/>
              <a:gd name="connsiteX4724" fmla="*/ 9960249 w 16399629"/>
              <a:gd name="connsiteY4724" fmla="*/ 5303686 h 8553480"/>
              <a:gd name="connsiteX4725" fmla="*/ 9942522 w 16399629"/>
              <a:gd name="connsiteY4725" fmla="*/ 5278054 h 8553480"/>
              <a:gd name="connsiteX4726" fmla="*/ 5391194 w 16399629"/>
              <a:gd name="connsiteY4726" fmla="*/ 5274237 h 8553480"/>
              <a:gd name="connsiteX4727" fmla="*/ 5378271 w 16399629"/>
              <a:gd name="connsiteY4727" fmla="*/ 5277090 h 8553480"/>
              <a:gd name="connsiteX4728" fmla="*/ 5400366 w 16399629"/>
              <a:gd name="connsiteY4728" fmla="*/ 5291850 h 8553480"/>
              <a:gd name="connsiteX4729" fmla="*/ 5391194 w 16399629"/>
              <a:gd name="connsiteY4729" fmla="*/ 5274237 h 8553480"/>
              <a:gd name="connsiteX4730" fmla="*/ 5111818 w 16399629"/>
              <a:gd name="connsiteY4730" fmla="*/ 5274234 h 8553480"/>
              <a:gd name="connsiteX4731" fmla="*/ 5118875 w 16399629"/>
              <a:gd name="connsiteY4731" fmla="*/ 5334457 h 8553480"/>
              <a:gd name="connsiteX4732" fmla="*/ 5111818 w 16399629"/>
              <a:gd name="connsiteY4732" fmla="*/ 5274234 h 8553480"/>
              <a:gd name="connsiteX4733" fmla="*/ 5129155 w 16399629"/>
              <a:gd name="connsiteY4733" fmla="*/ 5268951 h 8553480"/>
              <a:gd name="connsiteX4734" fmla="*/ 5144834 w 16399629"/>
              <a:gd name="connsiteY4734" fmla="*/ 5304472 h 8553480"/>
              <a:gd name="connsiteX4735" fmla="*/ 5129155 w 16399629"/>
              <a:gd name="connsiteY4735" fmla="*/ 5268951 h 8553480"/>
              <a:gd name="connsiteX4736" fmla="*/ 10193460 w 16399629"/>
              <a:gd name="connsiteY4736" fmla="*/ 5268003 h 8553480"/>
              <a:gd name="connsiteX4737" fmla="*/ 10192047 w 16399629"/>
              <a:gd name="connsiteY4737" fmla="*/ 5274994 h 8553480"/>
              <a:gd name="connsiteX4738" fmla="*/ 10191344 w 16399629"/>
              <a:gd name="connsiteY4738" fmla="*/ 5278471 h 8553480"/>
              <a:gd name="connsiteX4739" fmla="*/ 10193539 w 16399629"/>
              <a:gd name="connsiteY4739" fmla="*/ 5267618 h 8553480"/>
              <a:gd name="connsiteX4740" fmla="*/ 10193460 w 16399629"/>
              <a:gd name="connsiteY4740" fmla="*/ 5268003 h 8553480"/>
              <a:gd name="connsiteX4741" fmla="*/ 10193507 w 16399629"/>
              <a:gd name="connsiteY4741" fmla="*/ 5267770 h 8553480"/>
              <a:gd name="connsiteX4742" fmla="*/ 4520450 w 16399629"/>
              <a:gd name="connsiteY4742" fmla="*/ 5266008 h 8553480"/>
              <a:gd name="connsiteX4743" fmla="*/ 4524990 w 16399629"/>
              <a:gd name="connsiteY4743" fmla="*/ 5269044 h 8553480"/>
              <a:gd name="connsiteX4744" fmla="*/ 4524105 w 16399629"/>
              <a:gd name="connsiteY4744" fmla="*/ 5280258 h 8553480"/>
              <a:gd name="connsiteX4745" fmla="*/ 4524615 w 16399629"/>
              <a:gd name="connsiteY4745" fmla="*/ 5280605 h 8553480"/>
              <a:gd name="connsiteX4746" fmla="*/ 4524041 w 16399629"/>
              <a:gd name="connsiteY4746" fmla="*/ 5281060 h 8553480"/>
              <a:gd name="connsiteX4747" fmla="*/ 4523996 w 16399629"/>
              <a:gd name="connsiteY4747" fmla="*/ 5281631 h 8553480"/>
              <a:gd name="connsiteX4748" fmla="*/ 4523829 w 16399629"/>
              <a:gd name="connsiteY4748" fmla="*/ 5281230 h 8553480"/>
              <a:gd name="connsiteX4749" fmla="*/ 4444940 w 16399629"/>
              <a:gd name="connsiteY4749" fmla="*/ 5343910 h 8553480"/>
              <a:gd name="connsiteX4750" fmla="*/ 4404282 w 16399629"/>
              <a:gd name="connsiteY4750" fmla="*/ 5369295 h 8553480"/>
              <a:gd name="connsiteX4751" fmla="*/ 4384053 w 16399629"/>
              <a:gd name="connsiteY4751" fmla="*/ 5384129 h 8553480"/>
              <a:gd name="connsiteX4752" fmla="*/ 4368076 w 16399629"/>
              <a:gd name="connsiteY4752" fmla="*/ 5367261 h 8553480"/>
              <a:gd name="connsiteX4753" fmla="*/ 4455381 w 16399629"/>
              <a:gd name="connsiteY4753" fmla="*/ 5310327 h 8553480"/>
              <a:gd name="connsiteX4754" fmla="*/ 4493460 w 16399629"/>
              <a:gd name="connsiteY4754" fmla="*/ 5285725 h 8553480"/>
              <a:gd name="connsiteX4755" fmla="*/ 4515820 w 16399629"/>
              <a:gd name="connsiteY4755" fmla="*/ 5274655 h 8553480"/>
              <a:gd name="connsiteX4756" fmla="*/ 4523153 w 16399629"/>
              <a:gd name="connsiteY4756" fmla="*/ 5279615 h 8553480"/>
              <a:gd name="connsiteX4757" fmla="*/ 4518868 w 16399629"/>
              <a:gd name="connsiteY4757" fmla="*/ 5269367 h 8553480"/>
              <a:gd name="connsiteX4758" fmla="*/ 4520450 w 16399629"/>
              <a:gd name="connsiteY4758" fmla="*/ 5266008 h 8553480"/>
              <a:gd name="connsiteX4759" fmla="*/ 5429387 w 16399629"/>
              <a:gd name="connsiteY4759" fmla="*/ 5262889 h 8553480"/>
              <a:gd name="connsiteX4760" fmla="*/ 5433852 w 16399629"/>
              <a:gd name="connsiteY4760" fmla="*/ 5269507 h 8553480"/>
              <a:gd name="connsiteX4761" fmla="*/ 5429071 w 16399629"/>
              <a:gd name="connsiteY4761" fmla="*/ 5272955 h 8553480"/>
              <a:gd name="connsiteX4762" fmla="*/ 5429387 w 16399629"/>
              <a:gd name="connsiteY4762" fmla="*/ 5262889 h 8553480"/>
              <a:gd name="connsiteX4763" fmla="*/ 10194641 w 16399629"/>
              <a:gd name="connsiteY4763" fmla="*/ 5262159 h 8553480"/>
              <a:gd name="connsiteX4764" fmla="*/ 10193539 w 16399629"/>
              <a:gd name="connsiteY4764" fmla="*/ 5267618 h 8553480"/>
              <a:gd name="connsiteX4765" fmla="*/ 10193700 w 16399629"/>
              <a:gd name="connsiteY4765" fmla="*/ 5266818 h 8553480"/>
              <a:gd name="connsiteX4766" fmla="*/ 10194805 w 16399629"/>
              <a:gd name="connsiteY4766" fmla="*/ 5261348 h 8553480"/>
              <a:gd name="connsiteX4767" fmla="*/ 10194752 w 16399629"/>
              <a:gd name="connsiteY4767" fmla="*/ 5261616 h 8553480"/>
              <a:gd name="connsiteX4768" fmla="*/ 10194641 w 16399629"/>
              <a:gd name="connsiteY4768" fmla="*/ 5262159 h 8553480"/>
              <a:gd name="connsiteX4769" fmla="*/ 4614493 w 16399629"/>
              <a:gd name="connsiteY4769" fmla="*/ 5261160 h 8553480"/>
              <a:gd name="connsiteX4770" fmla="*/ 4603247 w 16399629"/>
              <a:gd name="connsiteY4770" fmla="*/ 5291152 h 8553480"/>
              <a:gd name="connsiteX4771" fmla="*/ 4580066 w 16399629"/>
              <a:gd name="connsiteY4771" fmla="*/ 5280123 h 8553480"/>
              <a:gd name="connsiteX4772" fmla="*/ 4614493 w 16399629"/>
              <a:gd name="connsiteY4772" fmla="*/ 5261160 h 8553480"/>
              <a:gd name="connsiteX4773" fmla="*/ 4652310 w 16399629"/>
              <a:gd name="connsiteY4773" fmla="*/ 5259918 h 8553480"/>
              <a:gd name="connsiteX4774" fmla="*/ 4651922 w 16399629"/>
              <a:gd name="connsiteY4774" fmla="*/ 5262137 h 8553480"/>
              <a:gd name="connsiteX4775" fmla="*/ 4651709 w 16399629"/>
              <a:gd name="connsiteY4775" fmla="*/ 5263354 h 8553480"/>
              <a:gd name="connsiteX4776" fmla="*/ 4926659 w 16399629"/>
              <a:gd name="connsiteY4776" fmla="*/ 5254698 h 8553480"/>
              <a:gd name="connsiteX4777" fmla="*/ 4921032 w 16399629"/>
              <a:gd name="connsiteY4777" fmla="*/ 5293603 h 8553480"/>
              <a:gd name="connsiteX4778" fmla="*/ 4908980 w 16399629"/>
              <a:gd name="connsiteY4778" fmla="*/ 5260069 h 8553480"/>
              <a:gd name="connsiteX4779" fmla="*/ 4926659 w 16399629"/>
              <a:gd name="connsiteY4779" fmla="*/ 5254698 h 8553480"/>
              <a:gd name="connsiteX4780" fmla="*/ 5432376 w 16399629"/>
              <a:gd name="connsiteY4780" fmla="*/ 5252601 h 8553480"/>
              <a:gd name="connsiteX4781" fmla="*/ 5433608 w 16399629"/>
              <a:gd name="connsiteY4781" fmla="*/ 5265011 h 8553480"/>
              <a:gd name="connsiteX4782" fmla="*/ 5430737 w 16399629"/>
              <a:gd name="connsiteY4782" fmla="*/ 5262191 h 8553480"/>
              <a:gd name="connsiteX4783" fmla="*/ 5432376 w 16399629"/>
              <a:gd name="connsiteY4783" fmla="*/ 5252601 h 8553480"/>
              <a:gd name="connsiteX4784" fmla="*/ 4653624 w 16399629"/>
              <a:gd name="connsiteY4784" fmla="*/ 5252406 h 8553480"/>
              <a:gd name="connsiteX4785" fmla="*/ 4652986 w 16399629"/>
              <a:gd name="connsiteY4785" fmla="*/ 5256055 h 8553480"/>
              <a:gd name="connsiteX4786" fmla="*/ 4652310 w 16399629"/>
              <a:gd name="connsiteY4786" fmla="*/ 5259918 h 8553480"/>
              <a:gd name="connsiteX4787" fmla="*/ 10236459 w 16399629"/>
              <a:gd name="connsiteY4787" fmla="*/ 5241653 h 8553480"/>
              <a:gd name="connsiteX4788" fmla="*/ 10198144 w 16399629"/>
              <a:gd name="connsiteY4788" fmla="*/ 5278439 h 8553480"/>
              <a:gd name="connsiteX4789" fmla="*/ 10195688 w 16399629"/>
              <a:gd name="connsiteY4789" fmla="*/ 5268569 h 8553480"/>
              <a:gd name="connsiteX4790" fmla="*/ 10236459 w 16399629"/>
              <a:gd name="connsiteY4790" fmla="*/ 5241653 h 8553480"/>
              <a:gd name="connsiteX4791" fmla="*/ 5465215 w 16399629"/>
              <a:gd name="connsiteY4791" fmla="*/ 5229927 h 8553480"/>
              <a:gd name="connsiteX4792" fmla="*/ 5457483 w 16399629"/>
              <a:gd name="connsiteY4792" fmla="*/ 5259654 h 8553480"/>
              <a:gd name="connsiteX4793" fmla="*/ 5435245 w 16399629"/>
              <a:gd name="connsiteY4793" fmla="*/ 5259695 h 8553480"/>
              <a:gd name="connsiteX4794" fmla="*/ 5465215 w 16399629"/>
              <a:gd name="connsiteY4794" fmla="*/ 5229927 h 8553480"/>
              <a:gd name="connsiteX4795" fmla="*/ 4989041 w 16399629"/>
              <a:gd name="connsiteY4795" fmla="*/ 5214715 h 8553480"/>
              <a:gd name="connsiteX4796" fmla="*/ 4974731 w 16399629"/>
              <a:gd name="connsiteY4796" fmla="*/ 5239406 h 8553480"/>
              <a:gd name="connsiteX4797" fmla="*/ 4989041 w 16399629"/>
              <a:gd name="connsiteY4797" fmla="*/ 5214715 h 8553480"/>
              <a:gd name="connsiteX4798" fmla="*/ 4919344 w 16399629"/>
              <a:gd name="connsiteY4798" fmla="*/ 5212748 h 8553480"/>
              <a:gd name="connsiteX4799" fmla="*/ 4914278 w 16399629"/>
              <a:gd name="connsiteY4799" fmla="*/ 5235673 h 8553480"/>
              <a:gd name="connsiteX4800" fmla="*/ 4919344 w 16399629"/>
              <a:gd name="connsiteY4800" fmla="*/ 5212748 h 8553480"/>
              <a:gd name="connsiteX4801" fmla="*/ 5400329 w 16399629"/>
              <a:gd name="connsiteY4801" fmla="*/ 5210274 h 8553480"/>
              <a:gd name="connsiteX4802" fmla="*/ 5398758 w 16399629"/>
              <a:gd name="connsiteY4802" fmla="*/ 5213569 h 8553480"/>
              <a:gd name="connsiteX4803" fmla="*/ 5403150 w 16399629"/>
              <a:gd name="connsiteY4803" fmla="*/ 5214511 h 8553480"/>
              <a:gd name="connsiteX4804" fmla="*/ 5188608 w 16399629"/>
              <a:gd name="connsiteY4804" fmla="*/ 5208514 h 8553480"/>
              <a:gd name="connsiteX4805" fmla="*/ 5211549 w 16399629"/>
              <a:gd name="connsiteY4805" fmla="*/ 5242696 h 8553480"/>
              <a:gd name="connsiteX4806" fmla="*/ 5199001 w 16399629"/>
              <a:gd name="connsiteY4806" fmla="*/ 5246508 h 8553480"/>
              <a:gd name="connsiteX4807" fmla="*/ 5215125 w 16399629"/>
              <a:gd name="connsiteY4807" fmla="*/ 5263203 h 8553480"/>
              <a:gd name="connsiteX4808" fmla="*/ 5150584 w 16399629"/>
              <a:gd name="connsiteY4808" fmla="*/ 5328810 h 8553480"/>
              <a:gd name="connsiteX4809" fmla="*/ 5188608 w 16399629"/>
              <a:gd name="connsiteY4809" fmla="*/ 5208514 h 8553480"/>
              <a:gd name="connsiteX4810" fmla="*/ 5260446 w 16399629"/>
              <a:gd name="connsiteY4810" fmla="*/ 5197559 h 8553480"/>
              <a:gd name="connsiteX4811" fmla="*/ 5263063 w 16399629"/>
              <a:gd name="connsiteY4811" fmla="*/ 5210401 h 8553480"/>
              <a:gd name="connsiteX4812" fmla="*/ 5256966 w 16399629"/>
              <a:gd name="connsiteY4812" fmla="*/ 5212253 h 8553480"/>
              <a:gd name="connsiteX4813" fmla="*/ 5260446 w 16399629"/>
              <a:gd name="connsiteY4813" fmla="*/ 5197559 h 8553480"/>
              <a:gd name="connsiteX4814" fmla="*/ 5278851 w 16399629"/>
              <a:gd name="connsiteY4814" fmla="*/ 5195052 h 8553480"/>
              <a:gd name="connsiteX4815" fmla="*/ 5284030 w 16399629"/>
              <a:gd name="connsiteY4815" fmla="*/ 5205765 h 8553480"/>
              <a:gd name="connsiteX4816" fmla="*/ 5282241 w 16399629"/>
              <a:gd name="connsiteY4816" fmla="*/ 5214499 h 8553480"/>
              <a:gd name="connsiteX4817" fmla="*/ 5280671 w 16399629"/>
              <a:gd name="connsiteY4817" fmla="*/ 5213504 h 8553480"/>
              <a:gd name="connsiteX4818" fmla="*/ 5280562 w 16399629"/>
              <a:gd name="connsiteY4818" fmla="*/ 5212791 h 8553480"/>
              <a:gd name="connsiteX4819" fmla="*/ 5274141 w 16399629"/>
              <a:gd name="connsiteY4819" fmla="*/ 5214741 h 8553480"/>
              <a:gd name="connsiteX4820" fmla="*/ 5277630 w 16399629"/>
              <a:gd name="connsiteY4820" fmla="*/ 5208762 h 8553480"/>
              <a:gd name="connsiteX4821" fmla="*/ 5280208 w 16399629"/>
              <a:gd name="connsiteY4821" fmla="*/ 5210457 h 8553480"/>
              <a:gd name="connsiteX4822" fmla="*/ 5279620 w 16399629"/>
              <a:gd name="connsiteY4822" fmla="*/ 5206592 h 8553480"/>
              <a:gd name="connsiteX4823" fmla="*/ 5278851 w 16399629"/>
              <a:gd name="connsiteY4823" fmla="*/ 5195052 h 8553480"/>
              <a:gd name="connsiteX4824" fmla="*/ 5238762 w 16399629"/>
              <a:gd name="connsiteY4824" fmla="*/ 5194646 h 8553480"/>
              <a:gd name="connsiteX4825" fmla="*/ 5265137 w 16399629"/>
              <a:gd name="connsiteY4825" fmla="*/ 5234573 h 8553480"/>
              <a:gd name="connsiteX4826" fmla="*/ 5253261 w 16399629"/>
              <a:gd name="connsiteY4826" fmla="*/ 5259246 h 8553480"/>
              <a:gd name="connsiteX4827" fmla="*/ 5242909 w 16399629"/>
              <a:gd name="connsiteY4827" fmla="*/ 5265500 h 8553480"/>
              <a:gd name="connsiteX4828" fmla="*/ 5233914 w 16399629"/>
              <a:gd name="connsiteY4828" fmla="*/ 5268428 h 8553480"/>
              <a:gd name="connsiteX4829" fmla="*/ 5211968 w 16399629"/>
              <a:gd name="connsiteY4829" fmla="*/ 5242010 h 8553480"/>
              <a:gd name="connsiteX4830" fmla="*/ 5238762 w 16399629"/>
              <a:gd name="connsiteY4830" fmla="*/ 5194646 h 8553480"/>
              <a:gd name="connsiteX4831" fmla="*/ 4630770 w 16399629"/>
              <a:gd name="connsiteY4831" fmla="*/ 5189918 h 8553480"/>
              <a:gd name="connsiteX4832" fmla="*/ 4574731 w 16399629"/>
              <a:gd name="connsiteY4832" fmla="*/ 5240780 h 8553480"/>
              <a:gd name="connsiteX4833" fmla="*/ 4534952 w 16399629"/>
              <a:gd name="connsiteY4833" fmla="*/ 5271303 h 8553480"/>
              <a:gd name="connsiteX4834" fmla="*/ 4519487 w 16399629"/>
              <a:gd name="connsiteY4834" fmla="*/ 5261792 h 8553480"/>
              <a:gd name="connsiteX4835" fmla="*/ 4630770 w 16399629"/>
              <a:gd name="connsiteY4835" fmla="*/ 5189918 h 8553480"/>
              <a:gd name="connsiteX4836" fmla="*/ 4849789 w 16399629"/>
              <a:gd name="connsiteY4836" fmla="*/ 5188539 h 8553480"/>
              <a:gd name="connsiteX4837" fmla="*/ 4832753 w 16399629"/>
              <a:gd name="connsiteY4837" fmla="*/ 5195867 h 8553480"/>
              <a:gd name="connsiteX4838" fmla="*/ 4847109 w 16399629"/>
              <a:gd name="connsiteY4838" fmla="*/ 5215183 h 8553480"/>
              <a:gd name="connsiteX4839" fmla="*/ 4864145 w 16399629"/>
              <a:gd name="connsiteY4839" fmla="*/ 5207854 h 8553480"/>
              <a:gd name="connsiteX4840" fmla="*/ 4849789 w 16399629"/>
              <a:gd name="connsiteY4840" fmla="*/ 5188539 h 8553480"/>
              <a:gd name="connsiteX4841" fmla="*/ 9581309 w 16399629"/>
              <a:gd name="connsiteY4841" fmla="*/ 5181507 h 8553480"/>
              <a:gd name="connsiteX4842" fmla="*/ 9599038 w 16399629"/>
              <a:gd name="connsiteY4842" fmla="*/ 5207140 h 8553480"/>
              <a:gd name="connsiteX4843" fmla="*/ 9581309 w 16399629"/>
              <a:gd name="connsiteY4843" fmla="*/ 5181507 h 8553480"/>
              <a:gd name="connsiteX4844" fmla="*/ 10290406 w 16399629"/>
              <a:gd name="connsiteY4844" fmla="*/ 5181360 h 8553480"/>
              <a:gd name="connsiteX4845" fmla="*/ 10284393 w 16399629"/>
              <a:gd name="connsiteY4845" fmla="*/ 5262142 h 8553480"/>
              <a:gd name="connsiteX4846" fmla="*/ 10254324 w 16399629"/>
              <a:gd name="connsiteY4846" fmla="*/ 5252044 h 8553480"/>
              <a:gd name="connsiteX4847" fmla="*/ 10290406 w 16399629"/>
              <a:gd name="connsiteY4847" fmla="*/ 5181360 h 8553480"/>
              <a:gd name="connsiteX4848" fmla="*/ 10329825 w 16399629"/>
              <a:gd name="connsiteY4848" fmla="*/ 5177592 h 8553480"/>
              <a:gd name="connsiteX4849" fmla="*/ 10308614 w 16399629"/>
              <a:gd name="connsiteY4849" fmla="*/ 5206923 h 8553480"/>
              <a:gd name="connsiteX4850" fmla="*/ 10329825 w 16399629"/>
              <a:gd name="connsiteY4850" fmla="*/ 5177592 h 8553480"/>
              <a:gd name="connsiteX4851" fmla="*/ 5219184 w 16399629"/>
              <a:gd name="connsiteY4851" fmla="*/ 5172190 h 8553480"/>
              <a:gd name="connsiteX4852" fmla="*/ 5234005 w 16399629"/>
              <a:gd name="connsiteY4852" fmla="*/ 5220620 h 8553480"/>
              <a:gd name="connsiteX4853" fmla="*/ 5216341 w 16399629"/>
              <a:gd name="connsiteY4853" fmla="*/ 5225987 h 8553480"/>
              <a:gd name="connsiteX4854" fmla="*/ 5219184 w 16399629"/>
              <a:gd name="connsiteY4854" fmla="*/ 5172190 h 8553480"/>
              <a:gd name="connsiteX4855" fmla="*/ 10714216 w 16399629"/>
              <a:gd name="connsiteY4855" fmla="*/ 5166287 h 8553480"/>
              <a:gd name="connsiteX4856" fmla="*/ 10610473 w 16399629"/>
              <a:gd name="connsiteY4856" fmla="*/ 5278480 h 8553480"/>
              <a:gd name="connsiteX4857" fmla="*/ 10714216 w 16399629"/>
              <a:gd name="connsiteY4857" fmla="*/ 5166287 h 8553480"/>
              <a:gd name="connsiteX4858" fmla="*/ 9960249 w 16399629"/>
              <a:gd name="connsiteY4858" fmla="*/ 5166129 h 8553480"/>
              <a:gd name="connsiteX4859" fmla="*/ 9813508 w 16399629"/>
              <a:gd name="connsiteY4859" fmla="*/ 5278054 h 8553480"/>
              <a:gd name="connsiteX4860" fmla="*/ 9960249 w 16399629"/>
              <a:gd name="connsiteY4860" fmla="*/ 5166129 h 8553480"/>
              <a:gd name="connsiteX4861" fmla="*/ 4863201 w 16399629"/>
              <a:gd name="connsiteY4861" fmla="*/ 5165093 h 8553480"/>
              <a:gd name="connsiteX4862" fmla="*/ 4876042 w 16399629"/>
              <a:gd name="connsiteY4862" fmla="*/ 5182716 h 8553480"/>
              <a:gd name="connsiteX4863" fmla="*/ 4863201 w 16399629"/>
              <a:gd name="connsiteY4863" fmla="*/ 5165093 h 8553480"/>
              <a:gd name="connsiteX4864" fmla="*/ 5083350 w 16399629"/>
              <a:gd name="connsiteY4864" fmla="*/ 5162922 h 8553480"/>
              <a:gd name="connsiteX4865" fmla="*/ 5095499 w 16399629"/>
              <a:gd name="connsiteY4865" fmla="*/ 5180618 h 8553480"/>
              <a:gd name="connsiteX4866" fmla="*/ 5083350 w 16399629"/>
              <a:gd name="connsiteY4866" fmla="*/ 5162922 h 8553480"/>
              <a:gd name="connsiteX4867" fmla="*/ 4957451 w 16399629"/>
              <a:gd name="connsiteY4867" fmla="*/ 5156985 h 8553480"/>
              <a:gd name="connsiteX4868" fmla="*/ 4964649 w 16399629"/>
              <a:gd name="connsiteY4868" fmla="*/ 5198271 h 8553480"/>
              <a:gd name="connsiteX4869" fmla="*/ 4945664 w 16399629"/>
              <a:gd name="connsiteY4869" fmla="*/ 5182302 h 8553480"/>
              <a:gd name="connsiteX4870" fmla="*/ 4957451 w 16399629"/>
              <a:gd name="connsiteY4870" fmla="*/ 5156985 h 8553480"/>
              <a:gd name="connsiteX4871" fmla="*/ 9701958 w 16399629"/>
              <a:gd name="connsiteY4871" fmla="*/ 5155876 h 8553480"/>
              <a:gd name="connsiteX4872" fmla="*/ 9719685 w 16399629"/>
              <a:gd name="connsiteY4872" fmla="*/ 5181507 h 8553480"/>
              <a:gd name="connsiteX4873" fmla="*/ 9701958 w 16399629"/>
              <a:gd name="connsiteY4873" fmla="*/ 5155876 h 8553480"/>
              <a:gd name="connsiteX4874" fmla="*/ 5499746 w 16399629"/>
              <a:gd name="connsiteY4874" fmla="*/ 5155818 h 8553480"/>
              <a:gd name="connsiteX4875" fmla="*/ 5512571 w 16399629"/>
              <a:gd name="connsiteY4875" fmla="*/ 5173396 h 8553480"/>
              <a:gd name="connsiteX4876" fmla="*/ 5499746 w 16399629"/>
              <a:gd name="connsiteY4876" fmla="*/ 5155818 h 8553480"/>
              <a:gd name="connsiteX4877" fmla="*/ 5252613 w 16399629"/>
              <a:gd name="connsiteY4877" fmla="*/ 5155691 h 8553480"/>
              <a:gd name="connsiteX4878" fmla="*/ 5269448 w 16399629"/>
              <a:gd name="connsiteY4878" fmla="*/ 5163278 h 8553480"/>
              <a:gd name="connsiteX4879" fmla="*/ 5265374 w 16399629"/>
              <a:gd name="connsiteY4879" fmla="*/ 5211090 h 8553480"/>
              <a:gd name="connsiteX4880" fmla="*/ 5252613 w 16399629"/>
              <a:gd name="connsiteY4880" fmla="*/ 5155691 h 8553480"/>
              <a:gd name="connsiteX4881" fmla="*/ 4664964 w 16399629"/>
              <a:gd name="connsiteY4881" fmla="*/ 5150692 h 8553480"/>
              <a:gd name="connsiteX4882" fmla="*/ 4672571 w 16399629"/>
              <a:gd name="connsiteY4882" fmla="*/ 5155332 h 8553480"/>
              <a:gd name="connsiteX4883" fmla="*/ 4665380 w 16399629"/>
              <a:gd name="connsiteY4883" fmla="*/ 5166071 h 8553480"/>
              <a:gd name="connsiteX4884" fmla="*/ 4664964 w 16399629"/>
              <a:gd name="connsiteY4884" fmla="*/ 5150692 h 8553480"/>
              <a:gd name="connsiteX4885" fmla="*/ 4891746 w 16399629"/>
              <a:gd name="connsiteY4885" fmla="*/ 5139739 h 8553480"/>
              <a:gd name="connsiteX4886" fmla="*/ 4878903 w 16399629"/>
              <a:gd name="connsiteY4886" fmla="*/ 5143103 h 8553480"/>
              <a:gd name="connsiteX4887" fmla="*/ 4900305 w 16399629"/>
              <a:gd name="connsiteY4887" fmla="*/ 5153821 h 8553480"/>
              <a:gd name="connsiteX4888" fmla="*/ 4891746 w 16399629"/>
              <a:gd name="connsiteY4888" fmla="*/ 5139739 h 8553480"/>
              <a:gd name="connsiteX4889" fmla="*/ 4671473 w 16399629"/>
              <a:gd name="connsiteY4889" fmla="*/ 5137429 h 8553480"/>
              <a:gd name="connsiteX4890" fmla="*/ 4671885 w 16399629"/>
              <a:gd name="connsiteY4890" fmla="*/ 5139120 h 8553480"/>
              <a:gd name="connsiteX4891" fmla="*/ 4673193 w 16399629"/>
              <a:gd name="connsiteY4891" fmla="*/ 5139907 h 8553480"/>
              <a:gd name="connsiteX4892" fmla="*/ 10343362 w 16399629"/>
              <a:gd name="connsiteY4892" fmla="*/ 5137260 h 8553480"/>
              <a:gd name="connsiteX4893" fmla="*/ 10358073 w 16399629"/>
              <a:gd name="connsiteY4893" fmla="*/ 5156814 h 8553480"/>
              <a:gd name="connsiteX4894" fmla="*/ 10343362 w 16399629"/>
              <a:gd name="connsiteY4894" fmla="*/ 5137260 h 8553480"/>
              <a:gd name="connsiteX4895" fmla="*/ 5314937 w 16399629"/>
              <a:gd name="connsiteY4895" fmla="*/ 5134660 h 8553480"/>
              <a:gd name="connsiteX4896" fmla="*/ 5329626 w 16399629"/>
              <a:gd name="connsiteY4896" fmla="*/ 5147377 h 8553480"/>
              <a:gd name="connsiteX4897" fmla="*/ 5314937 w 16399629"/>
              <a:gd name="connsiteY4897" fmla="*/ 5134660 h 8553480"/>
              <a:gd name="connsiteX4898" fmla="*/ 9744677 w 16399629"/>
              <a:gd name="connsiteY4898" fmla="*/ 5132487 h 8553480"/>
              <a:gd name="connsiteX4899" fmla="*/ 9728058 w 16399629"/>
              <a:gd name="connsiteY4899" fmla="*/ 5135371 h 8553480"/>
              <a:gd name="connsiteX4900" fmla="*/ 9754650 w 16399629"/>
              <a:gd name="connsiteY4900" fmla="*/ 5155876 h 8553480"/>
              <a:gd name="connsiteX4901" fmla="*/ 9744677 w 16399629"/>
              <a:gd name="connsiteY4901" fmla="*/ 5132487 h 8553480"/>
              <a:gd name="connsiteX4902" fmla="*/ 10735189 w 16399629"/>
              <a:gd name="connsiteY4902" fmla="*/ 5130275 h 8553480"/>
              <a:gd name="connsiteX4903" fmla="*/ 10734963 w 16399629"/>
              <a:gd name="connsiteY4903" fmla="*/ 5131499 h 8553480"/>
              <a:gd name="connsiteX4904" fmla="*/ 10734256 w 16399629"/>
              <a:gd name="connsiteY4904" fmla="*/ 5135302 h 8553480"/>
              <a:gd name="connsiteX4905" fmla="*/ 10736584 w 16399629"/>
              <a:gd name="connsiteY4905" fmla="*/ 5122750 h 8553480"/>
              <a:gd name="connsiteX4906" fmla="*/ 10735189 w 16399629"/>
              <a:gd name="connsiteY4906" fmla="*/ 5130275 h 8553480"/>
              <a:gd name="connsiteX4907" fmla="*/ 10736426 w 16399629"/>
              <a:gd name="connsiteY4907" fmla="*/ 5123599 h 8553480"/>
              <a:gd name="connsiteX4908" fmla="*/ 10737432 w 16399629"/>
              <a:gd name="connsiteY4908" fmla="*/ 5118181 h 8553480"/>
              <a:gd name="connsiteX4909" fmla="*/ 10736584 w 16399629"/>
              <a:gd name="connsiteY4909" fmla="*/ 5122750 h 8553480"/>
              <a:gd name="connsiteX4910" fmla="*/ 10736619 w 16399629"/>
              <a:gd name="connsiteY4910" fmla="*/ 5122559 h 8553480"/>
              <a:gd name="connsiteX4911" fmla="*/ 5565753 w 16399629"/>
              <a:gd name="connsiteY4911" fmla="*/ 5117434 h 8553480"/>
              <a:gd name="connsiteX4912" fmla="*/ 5581846 w 16399629"/>
              <a:gd name="connsiteY4912" fmla="*/ 5130729 h 8553480"/>
              <a:gd name="connsiteX4913" fmla="*/ 5565753 w 16399629"/>
              <a:gd name="connsiteY4913" fmla="*/ 5117434 h 8553480"/>
              <a:gd name="connsiteX4914" fmla="*/ 4682689 w 16399629"/>
              <a:gd name="connsiteY4914" fmla="*/ 5117348 h 8553480"/>
              <a:gd name="connsiteX4915" fmla="*/ 4679980 w 16399629"/>
              <a:gd name="connsiteY4915" fmla="*/ 5141298 h 8553480"/>
              <a:gd name="connsiteX4916" fmla="*/ 4674771 w 16399629"/>
              <a:gd name="connsiteY4916" fmla="*/ 5142066 h 8553480"/>
              <a:gd name="connsiteX4917" fmla="*/ 4674093 w 16399629"/>
              <a:gd name="connsiteY4917" fmla="*/ 5153953 h 8553480"/>
              <a:gd name="connsiteX4918" fmla="*/ 4669095 w 16399629"/>
              <a:gd name="connsiteY4918" fmla="*/ 5144779 h 8553480"/>
              <a:gd name="connsiteX4919" fmla="*/ 4670282 w 16399629"/>
              <a:gd name="connsiteY4919" fmla="*/ 5135712 h 8553480"/>
              <a:gd name="connsiteX4920" fmla="*/ 4669491 w 16399629"/>
              <a:gd name="connsiteY4920" fmla="*/ 5134573 h 8553480"/>
              <a:gd name="connsiteX4921" fmla="*/ 4682689 w 16399629"/>
              <a:gd name="connsiteY4921" fmla="*/ 5117348 h 8553480"/>
              <a:gd name="connsiteX4922" fmla="*/ 10737728 w 16399629"/>
              <a:gd name="connsiteY4922" fmla="*/ 5116578 h 8553480"/>
              <a:gd name="connsiteX4923" fmla="*/ 10737675 w 16399629"/>
              <a:gd name="connsiteY4923" fmla="*/ 5116871 h 8553480"/>
              <a:gd name="connsiteX4924" fmla="*/ 10737432 w 16399629"/>
              <a:gd name="connsiteY4924" fmla="*/ 5118181 h 8553480"/>
              <a:gd name="connsiteX4925" fmla="*/ 10757663 w 16399629"/>
              <a:gd name="connsiteY4925" fmla="*/ 5109763 h 8553480"/>
              <a:gd name="connsiteX4926" fmla="*/ 10743668 w 16399629"/>
              <a:gd name="connsiteY4926" fmla="*/ 5135289 h 8553480"/>
              <a:gd name="connsiteX4927" fmla="*/ 10740773 w 16399629"/>
              <a:gd name="connsiteY4927" fmla="*/ 5120824 h 8553480"/>
              <a:gd name="connsiteX4928" fmla="*/ 10757663 w 16399629"/>
              <a:gd name="connsiteY4928" fmla="*/ 5109763 h 8553480"/>
              <a:gd name="connsiteX4929" fmla="*/ 9760559 w 16399629"/>
              <a:gd name="connsiteY4929" fmla="*/ 5109738 h 8553480"/>
              <a:gd name="connsiteX4930" fmla="*/ 9769422 w 16399629"/>
              <a:gd name="connsiteY4930" fmla="*/ 5135371 h 8553480"/>
              <a:gd name="connsiteX4931" fmla="*/ 9760559 w 16399629"/>
              <a:gd name="connsiteY4931" fmla="*/ 5109738 h 8553480"/>
              <a:gd name="connsiteX4932" fmla="*/ 4895960 w 16399629"/>
              <a:gd name="connsiteY4932" fmla="*/ 5107013 h 8553480"/>
              <a:gd name="connsiteX4933" fmla="*/ 4902454 w 16399629"/>
              <a:gd name="connsiteY4933" fmla="*/ 5110119 h 8553480"/>
              <a:gd name="connsiteX4934" fmla="*/ 4913102 w 16399629"/>
              <a:gd name="connsiteY4934" fmla="*/ 5192981 h 8553480"/>
              <a:gd name="connsiteX4935" fmla="*/ 4883504 w 16399629"/>
              <a:gd name="connsiteY4935" fmla="*/ 5217108 h 8553480"/>
              <a:gd name="connsiteX4936" fmla="*/ 4883628 w 16399629"/>
              <a:gd name="connsiteY4936" fmla="*/ 5242484 h 8553480"/>
              <a:gd name="connsiteX4937" fmla="*/ 4883977 w 16399629"/>
              <a:gd name="connsiteY4937" fmla="*/ 5243089 h 8553480"/>
              <a:gd name="connsiteX4938" fmla="*/ 4883637 w 16399629"/>
              <a:gd name="connsiteY4938" fmla="*/ 5244124 h 8553480"/>
              <a:gd name="connsiteX4939" fmla="*/ 4883641 w 16399629"/>
              <a:gd name="connsiteY4939" fmla="*/ 5244980 h 8553480"/>
              <a:gd name="connsiteX4940" fmla="*/ 4883425 w 16399629"/>
              <a:gd name="connsiteY4940" fmla="*/ 5244769 h 8553480"/>
              <a:gd name="connsiteX4941" fmla="*/ 4881757 w 16399629"/>
              <a:gd name="connsiteY4941" fmla="*/ 5249841 h 8553480"/>
              <a:gd name="connsiteX4942" fmla="*/ 4875370 w 16399629"/>
              <a:gd name="connsiteY4942" fmla="*/ 5245704 h 8553480"/>
              <a:gd name="connsiteX4943" fmla="*/ 4877607 w 16399629"/>
              <a:gd name="connsiteY4943" fmla="*/ 5239067 h 8553480"/>
              <a:gd name="connsiteX4944" fmla="*/ 4876463 w 16399629"/>
              <a:gd name="connsiteY4944" fmla="*/ 5237946 h 8553480"/>
              <a:gd name="connsiteX4945" fmla="*/ 4854388 w 16399629"/>
              <a:gd name="connsiteY4945" fmla="*/ 5245258 h 8553480"/>
              <a:gd name="connsiteX4946" fmla="*/ 4816132 w 16399629"/>
              <a:gd name="connsiteY4946" fmla="*/ 5265490 h 8553480"/>
              <a:gd name="connsiteX4947" fmla="*/ 4830279 w 16399629"/>
              <a:gd name="connsiteY4947" fmla="*/ 5290608 h 8553480"/>
              <a:gd name="connsiteX4948" fmla="*/ 4857833 w 16399629"/>
              <a:gd name="connsiteY4948" fmla="*/ 5265019 h 8553480"/>
              <a:gd name="connsiteX4949" fmla="*/ 4903019 w 16399629"/>
              <a:gd name="connsiteY4949" fmla="*/ 5281425 h 8553480"/>
              <a:gd name="connsiteX4950" fmla="*/ 4378236 w 16399629"/>
              <a:gd name="connsiteY4950" fmla="*/ 5654590 h 8553480"/>
              <a:gd name="connsiteX4951" fmla="*/ 4591660 w 16399629"/>
              <a:gd name="connsiteY4951" fmla="*/ 5465700 h 8553480"/>
              <a:gd name="connsiteX4952" fmla="*/ 4697827 w 16399629"/>
              <a:gd name="connsiteY4952" fmla="*/ 5386810 h 8553480"/>
              <a:gd name="connsiteX4953" fmla="*/ 4753922 w 16399629"/>
              <a:gd name="connsiteY4953" fmla="*/ 5356854 h 8553480"/>
              <a:gd name="connsiteX4954" fmla="*/ 4781751 w 16399629"/>
              <a:gd name="connsiteY4954" fmla="*/ 5348399 h 8553480"/>
              <a:gd name="connsiteX4955" fmla="*/ 4793174 w 16399629"/>
              <a:gd name="connsiteY4955" fmla="*/ 5301880 h 8553480"/>
              <a:gd name="connsiteX4956" fmla="*/ 4617950 w 16399629"/>
              <a:gd name="connsiteY4956" fmla="*/ 5411077 h 8553480"/>
              <a:gd name="connsiteX4957" fmla="*/ 4542703 w 16399629"/>
              <a:gd name="connsiteY4957" fmla="*/ 5480573 h 8553480"/>
              <a:gd name="connsiteX4958" fmla="*/ 4465502 w 16399629"/>
              <a:gd name="connsiteY4958" fmla="*/ 5541980 h 8553480"/>
              <a:gd name="connsiteX4959" fmla="*/ 4297175 w 16399629"/>
              <a:gd name="connsiteY4959" fmla="*/ 5653387 h 8553480"/>
              <a:gd name="connsiteX4960" fmla="*/ 4211585 w 16399629"/>
              <a:gd name="connsiteY4960" fmla="*/ 5700914 h 8553480"/>
              <a:gd name="connsiteX4961" fmla="*/ 4145855 w 16399629"/>
              <a:gd name="connsiteY4961" fmla="*/ 5750299 h 8553480"/>
              <a:gd name="connsiteX4962" fmla="*/ 3837717 w 16399629"/>
              <a:gd name="connsiteY4962" fmla="*/ 5878350 h 8553480"/>
              <a:gd name="connsiteX4963" fmla="*/ 3812509 w 16399629"/>
              <a:gd name="connsiteY4963" fmla="*/ 5864485 h 8553480"/>
              <a:gd name="connsiteX4964" fmla="*/ 3864961 w 16399629"/>
              <a:gd name="connsiteY4964" fmla="*/ 5810524 h 8553480"/>
              <a:gd name="connsiteX4965" fmla="*/ 4034473 w 16399629"/>
              <a:gd name="connsiteY4965" fmla="*/ 5724586 h 8553480"/>
              <a:gd name="connsiteX4966" fmla="*/ 4129811 w 16399629"/>
              <a:gd name="connsiteY4966" fmla="*/ 5695623 h 8553480"/>
              <a:gd name="connsiteX4967" fmla="*/ 4140281 w 16399629"/>
              <a:gd name="connsiteY4967" fmla="*/ 5662308 h 8553480"/>
              <a:gd name="connsiteX4968" fmla="*/ 4167396 w 16399629"/>
              <a:gd name="connsiteY4968" fmla="*/ 5649766 h 8553480"/>
              <a:gd name="connsiteX4969" fmla="*/ 4343093 w 16399629"/>
              <a:gd name="connsiteY4969" fmla="*/ 5561950 h 8553480"/>
              <a:gd name="connsiteX4970" fmla="*/ 4677506 w 16399629"/>
              <a:gd name="connsiteY4970" fmla="*/ 5307604 h 8553480"/>
              <a:gd name="connsiteX4971" fmla="*/ 4837040 w 16399629"/>
              <a:gd name="connsiteY4971" fmla="*/ 5164431 h 8553480"/>
              <a:gd name="connsiteX4972" fmla="*/ 4875339 w 16399629"/>
              <a:gd name="connsiteY4972" fmla="*/ 5122662 h 8553480"/>
              <a:gd name="connsiteX4973" fmla="*/ 4895960 w 16399629"/>
              <a:gd name="connsiteY4973" fmla="*/ 5107013 h 8553480"/>
              <a:gd name="connsiteX4974" fmla="*/ 4706282 w 16399629"/>
              <a:gd name="connsiteY4974" fmla="*/ 5088057 h 8553480"/>
              <a:gd name="connsiteX4975" fmla="*/ 4705554 w 16399629"/>
              <a:gd name="connsiteY4975" fmla="*/ 5122296 h 8553480"/>
              <a:gd name="connsiteX4976" fmla="*/ 4694433 w 16399629"/>
              <a:gd name="connsiteY4976" fmla="*/ 5112918 h 8553480"/>
              <a:gd name="connsiteX4977" fmla="*/ 4706282 w 16399629"/>
              <a:gd name="connsiteY4977" fmla="*/ 5088057 h 8553480"/>
              <a:gd name="connsiteX4978" fmla="*/ 10799146 w 16399629"/>
              <a:gd name="connsiteY4978" fmla="*/ 5085829 h 8553480"/>
              <a:gd name="connsiteX4979" fmla="*/ 10807603 w 16399629"/>
              <a:gd name="connsiteY4979" fmla="*/ 5102763 h 8553480"/>
              <a:gd name="connsiteX4980" fmla="*/ 10792893 w 16399629"/>
              <a:gd name="connsiteY4980" fmla="*/ 5112633 h 8553480"/>
              <a:gd name="connsiteX4981" fmla="*/ 10799146 w 16399629"/>
              <a:gd name="connsiteY4981" fmla="*/ 5085829 h 8553480"/>
              <a:gd name="connsiteX4982" fmla="*/ 9786917 w 16399629"/>
              <a:gd name="connsiteY4982" fmla="*/ 5084962 h 8553480"/>
              <a:gd name="connsiteX4983" fmla="*/ 9795780 w 16399629"/>
              <a:gd name="connsiteY4983" fmla="*/ 5109738 h 8553480"/>
              <a:gd name="connsiteX4984" fmla="*/ 9786917 w 16399629"/>
              <a:gd name="connsiteY4984" fmla="*/ 5084962 h 8553480"/>
              <a:gd name="connsiteX4985" fmla="*/ 5077569 w 16399629"/>
              <a:gd name="connsiteY4985" fmla="*/ 5083589 h 8553480"/>
              <a:gd name="connsiteX4986" fmla="*/ 5089652 w 16399629"/>
              <a:gd name="connsiteY4986" fmla="*/ 5097032 h 8553480"/>
              <a:gd name="connsiteX4987" fmla="*/ 5077569 w 16399629"/>
              <a:gd name="connsiteY4987" fmla="*/ 5083589 h 8553480"/>
              <a:gd name="connsiteX4988" fmla="*/ 10393308 w 16399629"/>
              <a:gd name="connsiteY4988" fmla="*/ 5083385 h 8553480"/>
              <a:gd name="connsiteX4989" fmla="*/ 10408003 w 16399629"/>
              <a:gd name="connsiteY4989" fmla="*/ 5104487 h 8553480"/>
              <a:gd name="connsiteX4990" fmla="*/ 10393308 w 16399629"/>
              <a:gd name="connsiteY4990" fmla="*/ 5135263 h 8553480"/>
              <a:gd name="connsiteX4991" fmla="*/ 10393308 w 16399629"/>
              <a:gd name="connsiteY4991" fmla="*/ 5083385 h 8553480"/>
              <a:gd name="connsiteX4992" fmla="*/ 5288646 w 16399629"/>
              <a:gd name="connsiteY4992" fmla="*/ 5078456 h 8553480"/>
              <a:gd name="connsiteX4993" fmla="*/ 5300793 w 16399629"/>
              <a:gd name="connsiteY4993" fmla="*/ 5096150 h 8553480"/>
              <a:gd name="connsiteX4994" fmla="*/ 5288646 w 16399629"/>
              <a:gd name="connsiteY4994" fmla="*/ 5078456 h 8553480"/>
              <a:gd name="connsiteX4995" fmla="*/ 10821953 w 16399629"/>
              <a:gd name="connsiteY4995" fmla="*/ 5064025 h 8553480"/>
              <a:gd name="connsiteX4996" fmla="*/ 10833680 w 16399629"/>
              <a:gd name="connsiteY4996" fmla="*/ 5073543 h 8553480"/>
              <a:gd name="connsiteX4997" fmla="*/ 10814489 w 16399629"/>
              <a:gd name="connsiteY4997" fmla="*/ 5082107 h 8553480"/>
              <a:gd name="connsiteX4998" fmla="*/ 10810160 w 16399629"/>
              <a:gd name="connsiteY4998" fmla="*/ 5076309 h 8553480"/>
              <a:gd name="connsiteX4999" fmla="*/ 10810057 w 16399629"/>
              <a:gd name="connsiteY4999" fmla="*/ 5081753 h 8553480"/>
              <a:gd name="connsiteX5000" fmla="*/ 10808929 w 16399629"/>
              <a:gd name="connsiteY5000" fmla="*/ 5097641 h 8553480"/>
              <a:gd name="connsiteX5001" fmla="*/ 10805922 w 16399629"/>
              <a:gd name="connsiteY5001" fmla="*/ 5082976 h 8553480"/>
              <a:gd name="connsiteX5002" fmla="*/ 10807427 w 16399629"/>
              <a:gd name="connsiteY5002" fmla="*/ 5076255 h 8553480"/>
              <a:gd name="connsiteX5003" fmla="*/ 10808495 w 16399629"/>
              <a:gd name="connsiteY5003" fmla="*/ 5074081 h 8553480"/>
              <a:gd name="connsiteX5004" fmla="*/ 10808094 w 16399629"/>
              <a:gd name="connsiteY5004" fmla="*/ 5073543 h 8553480"/>
              <a:gd name="connsiteX5005" fmla="*/ 10821953 w 16399629"/>
              <a:gd name="connsiteY5005" fmla="*/ 5064025 h 8553480"/>
              <a:gd name="connsiteX5006" fmla="*/ 10444971 w 16399629"/>
              <a:gd name="connsiteY5006" fmla="*/ 5060776 h 8553480"/>
              <a:gd name="connsiteX5007" fmla="*/ 10436741 w 16399629"/>
              <a:gd name="connsiteY5007" fmla="*/ 5086304 h 8553480"/>
              <a:gd name="connsiteX5008" fmla="*/ 10444971 w 16399629"/>
              <a:gd name="connsiteY5008" fmla="*/ 5060776 h 8553480"/>
              <a:gd name="connsiteX5009" fmla="*/ 5042854 w 16399629"/>
              <a:gd name="connsiteY5009" fmla="*/ 5052063 h 8553480"/>
              <a:gd name="connsiteX5010" fmla="*/ 5015252 w 16399629"/>
              <a:gd name="connsiteY5010" fmla="*/ 5076850 h 8553480"/>
              <a:gd name="connsiteX5011" fmla="*/ 4995351 w 16399629"/>
              <a:gd name="connsiteY5011" fmla="*/ 5108567 h 8553480"/>
              <a:gd name="connsiteX5012" fmla="*/ 5010267 w 16399629"/>
              <a:gd name="connsiteY5012" fmla="*/ 5138263 h 8553480"/>
              <a:gd name="connsiteX5013" fmla="*/ 5020670 w 16399629"/>
              <a:gd name="connsiteY5013" fmla="*/ 5126547 h 8553480"/>
              <a:gd name="connsiteX5014" fmla="*/ 5049820 w 16399629"/>
              <a:gd name="connsiteY5014" fmla="*/ 5092019 h 8553480"/>
              <a:gd name="connsiteX5015" fmla="*/ 5042854 w 16399629"/>
              <a:gd name="connsiteY5015" fmla="*/ 5052063 h 8553480"/>
              <a:gd name="connsiteX5016" fmla="*/ 5147510 w 16399629"/>
              <a:gd name="connsiteY5016" fmla="*/ 5040948 h 8553480"/>
              <a:gd name="connsiteX5017" fmla="*/ 5097486 w 16399629"/>
              <a:gd name="connsiteY5017" fmla="*/ 5086096 h 8553480"/>
              <a:gd name="connsiteX5018" fmla="*/ 5113686 w 16399629"/>
              <a:gd name="connsiteY5018" fmla="*/ 5081308 h 8553480"/>
              <a:gd name="connsiteX5019" fmla="*/ 5147510 w 16399629"/>
              <a:gd name="connsiteY5019" fmla="*/ 5040948 h 8553480"/>
              <a:gd name="connsiteX5020" fmla="*/ 4784049 w 16399629"/>
              <a:gd name="connsiteY5020" fmla="*/ 5026578 h 8553480"/>
              <a:gd name="connsiteX5021" fmla="*/ 4718379 w 16399629"/>
              <a:gd name="connsiteY5021" fmla="*/ 5099460 h 8553480"/>
              <a:gd name="connsiteX5022" fmla="*/ 4784049 w 16399629"/>
              <a:gd name="connsiteY5022" fmla="*/ 5026578 h 8553480"/>
              <a:gd name="connsiteX5023" fmla="*/ 9866940 w 16399629"/>
              <a:gd name="connsiteY5023" fmla="*/ 5024405 h 8553480"/>
              <a:gd name="connsiteX5024" fmla="*/ 9845515 w 16399629"/>
              <a:gd name="connsiteY5024" fmla="*/ 5059329 h 8553480"/>
              <a:gd name="connsiteX5025" fmla="*/ 9821879 w 16399629"/>
              <a:gd name="connsiteY5025" fmla="*/ 5059329 h 8553480"/>
              <a:gd name="connsiteX5026" fmla="*/ 9835913 w 16399629"/>
              <a:gd name="connsiteY5026" fmla="*/ 5080475 h 8553480"/>
              <a:gd name="connsiteX5027" fmla="*/ 9854379 w 16399629"/>
              <a:gd name="connsiteY5027" fmla="*/ 5059329 h 8553480"/>
              <a:gd name="connsiteX5028" fmla="*/ 9882225 w 16399629"/>
              <a:gd name="connsiteY5028" fmla="*/ 5026454 h 8553480"/>
              <a:gd name="connsiteX5029" fmla="*/ 10877104 w 16399629"/>
              <a:gd name="connsiteY5029" fmla="*/ 5019323 h 8553480"/>
              <a:gd name="connsiteX5030" fmla="*/ 10839944 w 16399629"/>
              <a:gd name="connsiteY5030" fmla="*/ 5059928 h 8553480"/>
              <a:gd name="connsiteX5031" fmla="*/ 10834990 w 16399629"/>
              <a:gd name="connsiteY5031" fmla="*/ 5046900 h 8553480"/>
              <a:gd name="connsiteX5032" fmla="*/ 10834990 w 16399629"/>
              <a:gd name="connsiteY5032" fmla="*/ 5075032 h 8553480"/>
              <a:gd name="connsiteX5033" fmla="*/ 10831983 w 16399629"/>
              <a:gd name="connsiteY5033" fmla="*/ 5060367 h 8553480"/>
              <a:gd name="connsiteX5034" fmla="*/ 10834830 w 16399629"/>
              <a:gd name="connsiteY5034" fmla="*/ 5046480 h 8553480"/>
              <a:gd name="connsiteX5035" fmla="*/ 10834154 w 16399629"/>
              <a:gd name="connsiteY5035" fmla="*/ 5044701 h 8553480"/>
              <a:gd name="connsiteX5036" fmla="*/ 10877104 w 16399629"/>
              <a:gd name="connsiteY5036" fmla="*/ 5019323 h 8553480"/>
              <a:gd name="connsiteX5037" fmla="*/ 4829503 w 16399629"/>
              <a:gd name="connsiteY5037" fmla="*/ 5018861 h 8553480"/>
              <a:gd name="connsiteX5038" fmla="*/ 4837568 w 16399629"/>
              <a:gd name="connsiteY5038" fmla="*/ 5039517 h 8553480"/>
              <a:gd name="connsiteX5039" fmla="*/ 4895631 w 16399629"/>
              <a:gd name="connsiteY5039" fmla="*/ 5021878 h 8553480"/>
              <a:gd name="connsiteX5040" fmla="*/ 4873381 w 16399629"/>
              <a:gd name="connsiteY5040" fmla="*/ 5058729 h 8553480"/>
              <a:gd name="connsiteX5041" fmla="*/ 4872197 w 16399629"/>
              <a:gd name="connsiteY5041" fmla="*/ 5089180 h 8553480"/>
              <a:gd name="connsiteX5042" fmla="*/ 4849668 w 16399629"/>
              <a:gd name="connsiteY5042" fmla="*/ 5108919 h 8553480"/>
              <a:gd name="connsiteX5043" fmla="*/ 4798128 w 16399629"/>
              <a:gd name="connsiteY5043" fmla="*/ 5145355 h 8553480"/>
              <a:gd name="connsiteX5044" fmla="*/ 4774887 w 16399629"/>
              <a:gd name="connsiteY5044" fmla="*/ 5161013 h 8553480"/>
              <a:gd name="connsiteX5045" fmla="*/ 4764691 w 16399629"/>
              <a:gd name="connsiteY5045" fmla="*/ 5177007 h 8553480"/>
              <a:gd name="connsiteX5046" fmla="*/ 4701649 w 16399629"/>
              <a:gd name="connsiteY5046" fmla="*/ 5221951 h 8553480"/>
              <a:gd name="connsiteX5047" fmla="*/ 4663231 w 16399629"/>
              <a:gd name="connsiteY5047" fmla="*/ 5245108 h 8553480"/>
              <a:gd name="connsiteX5048" fmla="*/ 4649950 w 16399629"/>
              <a:gd name="connsiteY5048" fmla="*/ 5241956 h 8553480"/>
              <a:gd name="connsiteX5049" fmla="*/ 4791840 w 16399629"/>
              <a:gd name="connsiteY5049" fmla="*/ 5109293 h 8553480"/>
              <a:gd name="connsiteX5050" fmla="*/ 4821441 w 16399629"/>
              <a:gd name="connsiteY5050" fmla="*/ 5040118 h 8553480"/>
              <a:gd name="connsiteX5051" fmla="*/ 4829503 w 16399629"/>
              <a:gd name="connsiteY5051" fmla="*/ 5018861 h 8553480"/>
              <a:gd name="connsiteX5052" fmla="*/ 4842193 w 16399629"/>
              <a:gd name="connsiteY5052" fmla="*/ 5013732 h 8553480"/>
              <a:gd name="connsiteX5053" fmla="*/ 4841178 w 16399629"/>
              <a:gd name="connsiteY5053" fmla="*/ 5019535 h 8553480"/>
              <a:gd name="connsiteX5054" fmla="*/ 4841390 w 16399629"/>
              <a:gd name="connsiteY5054" fmla="*/ 5018319 h 8553480"/>
              <a:gd name="connsiteX5055" fmla="*/ 4843092 w 16399629"/>
              <a:gd name="connsiteY5055" fmla="*/ 5008587 h 8553480"/>
              <a:gd name="connsiteX5056" fmla="*/ 4842193 w 16399629"/>
              <a:gd name="connsiteY5056" fmla="*/ 5013732 h 8553480"/>
              <a:gd name="connsiteX5057" fmla="*/ 4842454 w 16399629"/>
              <a:gd name="connsiteY5057" fmla="*/ 5012236 h 8553480"/>
              <a:gd name="connsiteX5058" fmla="*/ 4843092 w 16399629"/>
              <a:gd name="connsiteY5058" fmla="*/ 5008587 h 8553480"/>
              <a:gd name="connsiteX5059" fmla="*/ 10151306 w 16399629"/>
              <a:gd name="connsiteY5059" fmla="*/ 5008066 h 8553480"/>
              <a:gd name="connsiteX5060" fmla="*/ 10124716 w 16399629"/>
              <a:gd name="connsiteY5060" fmla="*/ 5043950 h 8553480"/>
              <a:gd name="connsiteX5061" fmla="*/ 10138012 w 16399629"/>
              <a:gd name="connsiteY5061" fmla="*/ 5040747 h 8553480"/>
              <a:gd name="connsiteX5062" fmla="*/ 10151306 w 16399629"/>
              <a:gd name="connsiteY5062" fmla="*/ 5033698 h 8553480"/>
              <a:gd name="connsiteX5063" fmla="*/ 10151306 w 16399629"/>
              <a:gd name="connsiteY5063" fmla="*/ 5008066 h 8553480"/>
              <a:gd name="connsiteX5064" fmla="*/ 5067430 w 16399629"/>
              <a:gd name="connsiteY5064" fmla="*/ 5004486 h 8553480"/>
              <a:gd name="connsiteX5065" fmla="*/ 5054269 w 16399629"/>
              <a:gd name="connsiteY5065" fmla="*/ 5005810 h 8553480"/>
              <a:gd name="connsiteX5066" fmla="*/ 5076310 w 16399629"/>
              <a:gd name="connsiteY5066" fmla="*/ 5020507 h 8553480"/>
              <a:gd name="connsiteX5067" fmla="*/ 5067430 w 16399629"/>
              <a:gd name="connsiteY5067" fmla="*/ 5004486 h 8553480"/>
              <a:gd name="connsiteX5068" fmla="*/ 4799566 w 16399629"/>
              <a:gd name="connsiteY5068" fmla="*/ 5002869 h 8553480"/>
              <a:gd name="connsiteX5069" fmla="*/ 4819278 w 16399629"/>
              <a:gd name="connsiteY5069" fmla="*/ 5009167 h 8553480"/>
              <a:gd name="connsiteX5070" fmla="*/ 4815047 w 16399629"/>
              <a:gd name="connsiteY5070" fmla="*/ 5016596 h 8553480"/>
              <a:gd name="connsiteX5071" fmla="*/ 4799566 w 16399629"/>
              <a:gd name="connsiteY5071" fmla="*/ 5002869 h 8553480"/>
              <a:gd name="connsiteX5072" fmla="*/ 5082018 w 16399629"/>
              <a:gd name="connsiteY5072" fmla="*/ 4997379 h 8553480"/>
              <a:gd name="connsiteX5073" fmla="*/ 5094296 w 16399629"/>
              <a:gd name="connsiteY5073" fmla="*/ 5015043 h 8553480"/>
              <a:gd name="connsiteX5074" fmla="*/ 5082018 w 16399629"/>
              <a:gd name="connsiteY5074" fmla="*/ 4997379 h 8553480"/>
              <a:gd name="connsiteX5075" fmla="*/ 9905760 w 16399629"/>
              <a:gd name="connsiteY5075" fmla="*/ 4994449 h 8553480"/>
              <a:gd name="connsiteX5076" fmla="*/ 9904628 w 16399629"/>
              <a:gd name="connsiteY5076" fmla="*/ 4994963 h 8553480"/>
              <a:gd name="connsiteX5077" fmla="*/ 9913166 w 16399629"/>
              <a:gd name="connsiteY5077" fmla="*/ 4997305 h 8553480"/>
              <a:gd name="connsiteX5078" fmla="*/ 9913148 w 16399629"/>
              <a:gd name="connsiteY5078" fmla="*/ 4997233 h 8553480"/>
              <a:gd name="connsiteX5079" fmla="*/ 9905760 w 16399629"/>
              <a:gd name="connsiteY5079" fmla="*/ 4994449 h 8553480"/>
              <a:gd name="connsiteX5080" fmla="*/ 10490150 w 16399629"/>
              <a:gd name="connsiteY5080" fmla="*/ 4993758 h 8553480"/>
              <a:gd name="connsiteX5081" fmla="*/ 10496341 w 16399629"/>
              <a:gd name="connsiteY5081" fmla="*/ 4994231 h 8553480"/>
              <a:gd name="connsiteX5082" fmla="*/ 10507923 w 16399629"/>
              <a:gd name="connsiteY5082" fmla="*/ 5034662 h 8553480"/>
              <a:gd name="connsiteX5083" fmla="*/ 10481863 w 16399629"/>
              <a:gd name="connsiteY5083" fmla="*/ 5059932 h 8553480"/>
              <a:gd name="connsiteX5084" fmla="*/ 10473660 w 16399629"/>
              <a:gd name="connsiteY5084" fmla="*/ 5009393 h 8553480"/>
              <a:gd name="connsiteX5085" fmla="*/ 10490150 w 16399629"/>
              <a:gd name="connsiteY5085" fmla="*/ 4993758 h 8553480"/>
              <a:gd name="connsiteX5086" fmla="*/ 4865498 w 16399629"/>
              <a:gd name="connsiteY5086" fmla="*/ 4993373 h 8553480"/>
              <a:gd name="connsiteX5087" fmla="*/ 4865458 w 16399629"/>
              <a:gd name="connsiteY5087" fmla="*/ 4993848 h 8553480"/>
              <a:gd name="connsiteX5088" fmla="*/ 4865438 w 16399629"/>
              <a:gd name="connsiteY5088" fmla="*/ 4994079 h 8553480"/>
              <a:gd name="connsiteX5089" fmla="*/ 4908963 w 16399629"/>
              <a:gd name="connsiteY5089" fmla="*/ 4988604 h 8553480"/>
              <a:gd name="connsiteX5090" fmla="*/ 4903897 w 16399629"/>
              <a:gd name="connsiteY5090" fmla="*/ 5011531 h 8553480"/>
              <a:gd name="connsiteX5091" fmla="*/ 4908963 w 16399629"/>
              <a:gd name="connsiteY5091" fmla="*/ 4988604 h 8553480"/>
              <a:gd name="connsiteX5092" fmla="*/ 4865908 w 16399629"/>
              <a:gd name="connsiteY5092" fmla="*/ 4988557 h 8553480"/>
              <a:gd name="connsiteX5093" fmla="*/ 4865839 w 16399629"/>
              <a:gd name="connsiteY5093" fmla="*/ 4989372 h 8553480"/>
              <a:gd name="connsiteX5094" fmla="*/ 4865498 w 16399629"/>
              <a:gd name="connsiteY5094" fmla="*/ 4993373 h 8553480"/>
              <a:gd name="connsiteX5095" fmla="*/ 4847759 w 16399629"/>
              <a:gd name="connsiteY5095" fmla="*/ 4985967 h 8553480"/>
              <a:gd name="connsiteX5096" fmla="*/ 4862027 w 16399629"/>
              <a:gd name="connsiteY5096" fmla="*/ 4993733 h 8553480"/>
              <a:gd name="connsiteX5097" fmla="*/ 4849432 w 16399629"/>
              <a:gd name="connsiteY5097" fmla="*/ 5002295 h 8553480"/>
              <a:gd name="connsiteX5098" fmla="*/ 4835267 w 16399629"/>
              <a:gd name="connsiteY5098" fmla="*/ 5001863 h 8553480"/>
              <a:gd name="connsiteX5099" fmla="*/ 4847759 w 16399629"/>
              <a:gd name="connsiteY5099" fmla="*/ 4985967 h 8553480"/>
              <a:gd name="connsiteX5100" fmla="*/ 5697942 w 16399629"/>
              <a:gd name="connsiteY5100" fmla="*/ 4985862 h 8553480"/>
              <a:gd name="connsiteX5101" fmla="*/ 5703893 w 16399629"/>
              <a:gd name="connsiteY5101" fmla="*/ 4993998 h 8553480"/>
              <a:gd name="connsiteX5102" fmla="*/ 5700595 w 16399629"/>
              <a:gd name="connsiteY5102" fmla="*/ 5001077 h 8553480"/>
              <a:gd name="connsiteX5103" fmla="*/ 5695286 w 16399629"/>
              <a:gd name="connsiteY5103" fmla="*/ 4996613 h 8553480"/>
              <a:gd name="connsiteX5104" fmla="*/ 5697942 w 16399629"/>
              <a:gd name="connsiteY5104" fmla="*/ 4985862 h 8553480"/>
              <a:gd name="connsiteX5105" fmla="*/ 4866362 w 16399629"/>
              <a:gd name="connsiteY5105" fmla="*/ 4983235 h 8553480"/>
              <a:gd name="connsiteX5106" fmla="*/ 4865908 w 16399629"/>
              <a:gd name="connsiteY5106" fmla="*/ 4988557 h 8553480"/>
              <a:gd name="connsiteX5107" fmla="*/ 4865908 w 16399629"/>
              <a:gd name="connsiteY5107" fmla="*/ 4988554 h 8553480"/>
              <a:gd name="connsiteX5108" fmla="*/ 10192116 w 16399629"/>
              <a:gd name="connsiteY5108" fmla="*/ 4981152 h 8553480"/>
              <a:gd name="connsiteX5109" fmla="*/ 10177897 w 16399629"/>
              <a:gd name="connsiteY5109" fmla="*/ 4987560 h 8553480"/>
              <a:gd name="connsiteX5110" fmla="*/ 10184544 w 16399629"/>
              <a:gd name="connsiteY5110" fmla="*/ 5006144 h 8553480"/>
              <a:gd name="connsiteX5111" fmla="*/ 10195625 w 16399629"/>
              <a:gd name="connsiteY5111" fmla="*/ 4997813 h 8553480"/>
              <a:gd name="connsiteX5112" fmla="*/ 10192116 w 16399629"/>
              <a:gd name="connsiteY5112" fmla="*/ 4981152 h 8553480"/>
              <a:gd name="connsiteX5113" fmla="*/ 4866693 w 16399629"/>
              <a:gd name="connsiteY5113" fmla="*/ 4979346 h 8553480"/>
              <a:gd name="connsiteX5114" fmla="*/ 4866438 w 16399629"/>
              <a:gd name="connsiteY5114" fmla="*/ 4982339 h 8553480"/>
              <a:gd name="connsiteX5115" fmla="*/ 4866362 w 16399629"/>
              <a:gd name="connsiteY5115" fmla="*/ 4983235 h 8553480"/>
              <a:gd name="connsiteX5116" fmla="*/ 5212363 w 16399629"/>
              <a:gd name="connsiteY5116" fmla="*/ 4970973 h 8553480"/>
              <a:gd name="connsiteX5117" fmla="*/ 5212354 w 16399629"/>
              <a:gd name="connsiteY5117" fmla="*/ 4973497 h 8553480"/>
              <a:gd name="connsiteX5118" fmla="*/ 5212347 w 16399629"/>
              <a:gd name="connsiteY5118" fmla="*/ 4975243 h 8553480"/>
              <a:gd name="connsiteX5119" fmla="*/ 5608584 w 16399629"/>
              <a:gd name="connsiteY5119" fmla="*/ 4968583 h 8553480"/>
              <a:gd name="connsiteX5120" fmla="*/ 5608174 w 16399629"/>
              <a:gd name="connsiteY5120" fmla="*/ 4980671 h 8553480"/>
              <a:gd name="connsiteX5121" fmla="*/ 5601824 w 16399629"/>
              <a:gd name="connsiteY5121" fmla="*/ 4973333 h 8553480"/>
              <a:gd name="connsiteX5122" fmla="*/ 5608444 w 16399629"/>
              <a:gd name="connsiteY5122" fmla="*/ 4981505 h 8553480"/>
              <a:gd name="connsiteX5123" fmla="*/ 5605023 w 16399629"/>
              <a:gd name="connsiteY5123" fmla="*/ 4988960 h 8553480"/>
              <a:gd name="connsiteX5124" fmla="*/ 5599837 w 16399629"/>
              <a:gd name="connsiteY5124" fmla="*/ 4984120 h 8553480"/>
              <a:gd name="connsiteX5125" fmla="*/ 5600101 w 16399629"/>
              <a:gd name="connsiteY5125" fmla="*/ 4971342 h 8553480"/>
              <a:gd name="connsiteX5126" fmla="*/ 5599976 w 16399629"/>
              <a:gd name="connsiteY5126" fmla="*/ 4971198 h 8553480"/>
              <a:gd name="connsiteX5127" fmla="*/ 5608584 w 16399629"/>
              <a:gd name="connsiteY5127" fmla="*/ 4968583 h 8553480"/>
              <a:gd name="connsiteX5128" fmla="*/ 10935472 w 16399629"/>
              <a:gd name="connsiteY5128" fmla="*/ 4968203 h 8553480"/>
              <a:gd name="connsiteX5129" fmla="*/ 10940095 w 16399629"/>
              <a:gd name="connsiteY5129" fmla="*/ 4973267 h 8553480"/>
              <a:gd name="connsiteX5130" fmla="*/ 10923191 w 16399629"/>
              <a:gd name="connsiteY5130" fmla="*/ 4988339 h 8553480"/>
              <a:gd name="connsiteX5131" fmla="*/ 10935472 w 16399629"/>
              <a:gd name="connsiteY5131" fmla="*/ 4968203 h 8553480"/>
              <a:gd name="connsiteX5132" fmla="*/ 5212380 w 16399629"/>
              <a:gd name="connsiteY5132" fmla="*/ 4965834 h 8553480"/>
              <a:gd name="connsiteX5133" fmla="*/ 5212363 w 16399629"/>
              <a:gd name="connsiteY5133" fmla="*/ 4970973 h 8553480"/>
              <a:gd name="connsiteX5134" fmla="*/ 5212365 w 16399629"/>
              <a:gd name="connsiteY5134" fmla="*/ 4970225 h 8553480"/>
              <a:gd name="connsiteX5135" fmla="*/ 9830742 w 16399629"/>
              <a:gd name="connsiteY5135" fmla="*/ 4961929 h 8553480"/>
              <a:gd name="connsiteX5136" fmla="*/ 9839606 w 16399629"/>
              <a:gd name="connsiteY5136" fmla="*/ 4987560 h 8553480"/>
              <a:gd name="connsiteX5137" fmla="*/ 9830742 w 16399629"/>
              <a:gd name="connsiteY5137" fmla="*/ 4961929 h 8553480"/>
              <a:gd name="connsiteX5138" fmla="*/ 5200716 w 16399629"/>
              <a:gd name="connsiteY5138" fmla="*/ 4961040 h 8553480"/>
              <a:gd name="connsiteX5139" fmla="*/ 5209314 w 16399629"/>
              <a:gd name="connsiteY5139" fmla="*/ 4969254 h 8553480"/>
              <a:gd name="connsiteX5140" fmla="*/ 5182563 w 16399629"/>
              <a:gd name="connsiteY5140" fmla="*/ 4977381 h 8553480"/>
              <a:gd name="connsiteX5141" fmla="*/ 5200716 w 16399629"/>
              <a:gd name="connsiteY5141" fmla="*/ 4961040 h 8553480"/>
              <a:gd name="connsiteX5142" fmla="*/ 5212402 w 16399629"/>
              <a:gd name="connsiteY5142" fmla="*/ 4959534 h 8553480"/>
              <a:gd name="connsiteX5143" fmla="*/ 5212384 w 16399629"/>
              <a:gd name="connsiteY5143" fmla="*/ 4964770 h 8553480"/>
              <a:gd name="connsiteX5144" fmla="*/ 5212380 w 16399629"/>
              <a:gd name="connsiteY5144" fmla="*/ 4965834 h 8553480"/>
              <a:gd name="connsiteX5145" fmla="*/ 4881218 w 16399629"/>
              <a:gd name="connsiteY5145" fmla="*/ 4959296 h 8553480"/>
              <a:gd name="connsiteX5146" fmla="*/ 4887018 w 16399629"/>
              <a:gd name="connsiteY5146" fmla="*/ 4972461 h 8553480"/>
              <a:gd name="connsiteX5147" fmla="*/ 4858897 w 16399629"/>
              <a:gd name="connsiteY5147" fmla="*/ 4972736 h 8553480"/>
              <a:gd name="connsiteX5148" fmla="*/ 4881218 w 16399629"/>
              <a:gd name="connsiteY5148" fmla="*/ 4959296 h 8553480"/>
              <a:gd name="connsiteX5149" fmla="*/ 10935260 w 16399629"/>
              <a:gd name="connsiteY5149" fmla="*/ 4955960 h 8553480"/>
              <a:gd name="connsiteX5150" fmla="*/ 10934050 w 16399629"/>
              <a:gd name="connsiteY5150" fmla="*/ 4961936 h 8553480"/>
              <a:gd name="connsiteX5151" fmla="*/ 10934754 w 16399629"/>
              <a:gd name="connsiteY5151" fmla="*/ 4958458 h 8553480"/>
              <a:gd name="connsiteX5152" fmla="*/ 4962085 w 16399629"/>
              <a:gd name="connsiteY5152" fmla="*/ 4950370 h 8553480"/>
              <a:gd name="connsiteX5153" fmla="*/ 4965625 w 16399629"/>
              <a:gd name="connsiteY5153" fmla="*/ 4970678 h 8553480"/>
              <a:gd name="connsiteX5154" fmla="*/ 4947947 w 16399629"/>
              <a:gd name="connsiteY5154" fmla="*/ 4976049 h 8553480"/>
              <a:gd name="connsiteX5155" fmla="*/ 4944406 w 16399629"/>
              <a:gd name="connsiteY5155" fmla="*/ 4955741 h 8553480"/>
              <a:gd name="connsiteX5156" fmla="*/ 4962085 w 16399629"/>
              <a:gd name="connsiteY5156" fmla="*/ 4950370 h 8553480"/>
              <a:gd name="connsiteX5157" fmla="*/ 5211590 w 16399629"/>
              <a:gd name="connsiteY5157" fmla="*/ 4948285 h 8553480"/>
              <a:gd name="connsiteX5158" fmla="*/ 5210891 w 16399629"/>
              <a:gd name="connsiteY5158" fmla="*/ 4956149 h 8553480"/>
              <a:gd name="connsiteX5159" fmla="*/ 5206298 w 16399629"/>
              <a:gd name="connsiteY5159" fmla="*/ 4948801 h 8553480"/>
              <a:gd name="connsiteX5160" fmla="*/ 5211590 w 16399629"/>
              <a:gd name="connsiteY5160" fmla="*/ 4948285 h 8553480"/>
              <a:gd name="connsiteX5161" fmla="*/ 10937151 w 16399629"/>
              <a:gd name="connsiteY5161" fmla="*/ 4946643 h 8553480"/>
              <a:gd name="connsiteX5162" fmla="*/ 10936413 w 16399629"/>
              <a:gd name="connsiteY5162" fmla="*/ 4950283 h 8553480"/>
              <a:gd name="connsiteX5163" fmla="*/ 10935260 w 16399629"/>
              <a:gd name="connsiteY5163" fmla="*/ 4955960 h 8553480"/>
              <a:gd name="connsiteX5164" fmla="*/ 10936219 w 16399629"/>
              <a:gd name="connsiteY5164" fmla="*/ 4951234 h 8553480"/>
              <a:gd name="connsiteX5165" fmla="*/ 10937521 w 16399629"/>
              <a:gd name="connsiteY5165" fmla="*/ 4944813 h 8553480"/>
              <a:gd name="connsiteX5166" fmla="*/ 10937467 w 16399629"/>
              <a:gd name="connsiteY5166" fmla="*/ 4945081 h 8553480"/>
              <a:gd name="connsiteX5167" fmla="*/ 10937151 w 16399629"/>
              <a:gd name="connsiteY5167" fmla="*/ 4946643 h 8553480"/>
              <a:gd name="connsiteX5168" fmla="*/ 10227631 w 16399629"/>
              <a:gd name="connsiteY5168" fmla="*/ 4937151 h 8553480"/>
              <a:gd name="connsiteX5169" fmla="*/ 10236495 w 16399629"/>
              <a:gd name="connsiteY5169" fmla="*/ 4961929 h 8553480"/>
              <a:gd name="connsiteX5170" fmla="*/ 10227631 w 16399629"/>
              <a:gd name="connsiteY5170" fmla="*/ 4937151 h 8553480"/>
              <a:gd name="connsiteX5171" fmla="*/ 10981334 w 16399629"/>
              <a:gd name="connsiteY5171" fmla="*/ 4936423 h 8553480"/>
              <a:gd name="connsiteX5172" fmla="*/ 10981334 w 16399629"/>
              <a:gd name="connsiteY5172" fmla="*/ 4988300 h 8553480"/>
              <a:gd name="connsiteX5173" fmla="*/ 10943512 w 16399629"/>
              <a:gd name="connsiteY5173" fmla="*/ 4961922 h 8553480"/>
              <a:gd name="connsiteX5174" fmla="*/ 10940565 w 16399629"/>
              <a:gd name="connsiteY5174" fmla="*/ 4952250 h 8553480"/>
              <a:gd name="connsiteX5175" fmla="*/ 10981334 w 16399629"/>
              <a:gd name="connsiteY5175" fmla="*/ 4936423 h 8553480"/>
              <a:gd name="connsiteX5176" fmla="*/ 10575246 w 16399629"/>
              <a:gd name="connsiteY5176" fmla="*/ 4936423 h 8553480"/>
              <a:gd name="connsiteX5177" fmla="*/ 10567040 w 16399629"/>
              <a:gd name="connsiteY5177" fmla="*/ 4961920 h 8553480"/>
              <a:gd name="connsiteX5178" fmla="*/ 10575246 w 16399629"/>
              <a:gd name="connsiteY5178" fmla="*/ 4936423 h 8553480"/>
              <a:gd name="connsiteX5179" fmla="*/ 5727766 w 16399629"/>
              <a:gd name="connsiteY5179" fmla="*/ 4924066 h 8553480"/>
              <a:gd name="connsiteX5180" fmla="*/ 5737501 w 16399629"/>
              <a:gd name="connsiteY5180" fmla="*/ 4942582 h 8553480"/>
              <a:gd name="connsiteX5181" fmla="*/ 5727766 w 16399629"/>
              <a:gd name="connsiteY5181" fmla="*/ 4924066 h 8553480"/>
              <a:gd name="connsiteX5182" fmla="*/ 5761756 w 16399629"/>
              <a:gd name="connsiteY5182" fmla="*/ 4913740 h 8553480"/>
              <a:gd name="connsiteX5183" fmla="*/ 5774582 w 16399629"/>
              <a:gd name="connsiteY5183" fmla="*/ 4931317 h 8553480"/>
              <a:gd name="connsiteX5184" fmla="*/ 5761756 w 16399629"/>
              <a:gd name="connsiteY5184" fmla="*/ 4913740 h 8553480"/>
              <a:gd name="connsiteX5185" fmla="*/ 5570314 w 16399629"/>
              <a:gd name="connsiteY5185" fmla="*/ 4910808 h 8553480"/>
              <a:gd name="connsiteX5186" fmla="*/ 5582462 w 16399629"/>
              <a:gd name="connsiteY5186" fmla="*/ 4928501 h 8553480"/>
              <a:gd name="connsiteX5187" fmla="*/ 5570314 w 16399629"/>
              <a:gd name="connsiteY5187" fmla="*/ 4910808 h 8553480"/>
              <a:gd name="connsiteX5188" fmla="*/ 9924794 w 16399629"/>
              <a:gd name="connsiteY5188" fmla="*/ 4901267 h 8553480"/>
              <a:gd name="connsiteX5189" fmla="*/ 9866197 w 16399629"/>
              <a:gd name="connsiteY5189" fmla="*/ 4961929 h 8553480"/>
              <a:gd name="connsiteX5190" fmla="*/ 9924794 w 16399629"/>
              <a:gd name="connsiteY5190" fmla="*/ 4901267 h 8553480"/>
              <a:gd name="connsiteX5191" fmla="*/ 5178436 w 16399629"/>
              <a:gd name="connsiteY5191" fmla="*/ 4897314 h 8553480"/>
              <a:gd name="connsiteX5192" fmla="*/ 5182217 w 16399629"/>
              <a:gd name="connsiteY5192" fmla="*/ 4900712 h 8553480"/>
              <a:gd name="connsiteX5193" fmla="*/ 5181799 w 16399629"/>
              <a:gd name="connsiteY5193" fmla="*/ 4908224 h 8553480"/>
              <a:gd name="connsiteX5194" fmla="*/ 5177417 w 16399629"/>
              <a:gd name="connsiteY5194" fmla="*/ 4906715 h 8553480"/>
              <a:gd name="connsiteX5195" fmla="*/ 5178436 w 16399629"/>
              <a:gd name="connsiteY5195" fmla="*/ 4897314 h 8553480"/>
              <a:gd name="connsiteX5196" fmla="*/ 5032404 w 16399629"/>
              <a:gd name="connsiteY5196" fmla="*/ 4885674 h 8553480"/>
              <a:gd name="connsiteX5197" fmla="*/ 5039792 w 16399629"/>
              <a:gd name="connsiteY5197" fmla="*/ 4888543 h 8553480"/>
              <a:gd name="connsiteX5198" fmla="*/ 5034098 w 16399629"/>
              <a:gd name="connsiteY5198" fmla="*/ 4895388 h 8553480"/>
              <a:gd name="connsiteX5199" fmla="*/ 5026710 w 16399629"/>
              <a:gd name="connsiteY5199" fmla="*/ 4892518 h 8553480"/>
              <a:gd name="connsiteX5200" fmla="*/ 5032404 w 16399629"/>
              <a:gd name="connsiteY5200" fmla="*/ 4885674 h 8553480"/>
              <a:gd name="connsiteX5201" fmla="*/ 5509690 w 16399629"/>
              <a:gd name="connsiteY5201" fmla="*/ 4883395 h 8553480"/>
              <a:gd name="connsiteX5202" fmla="*/ 5523405 w 16399629"/>
              <a:gd name="connsiteY5202" fmla="*/ 4905260 h 8553480"/>
              <a:gd name="connsiteX5203" fmla="*/ 5504822 w 16399629"/>
              <a:gd name="connsiteY5203" fmla="*/ 4910905 h 8553480"/>
              <a:gd name="connsiteX5204" fmla="*/ 5506128 w 16399629"/>
              <a:gd name="connsiteY5204" fmla="*/ 5008803 h 8553480"/>
              <a:gd name="connsiteX5205" fmla="*/ 5458245 w 16399629"/>
              <a:gd name="connsiteY5205" fmla="*/ 5014740 h 8553480"/>
              <a:gd name="connsiteX5206" fmla="*/ 5458213 w 16399629"/>
              <a:gd name="connsiteY5206" fmla="*/ 5014956 h 8553480"/>
              <a:gd name="connsiteX5207" fmla="*/ 5460840 w 16399629"/>
              <a:gd name="connsiteY5207" fmla="*/ 5027951 h 8553480"/>
              <a:gd name="connsiteX5208" fmla="*/ 5458763 w 16399629"/>
              <a:gd name="connsiteY5208" fmla="*/ 5030387 h 8553480"/>
              <a:gd name="connsiteX5209" fmla="*/ 5454553 w 16399629"/>
              <a:gd name="connsiteY5209" fmla="*/ 5028317 h 8553480"/>
              <a:gd name="connsiteX5210" fmla="*/ 5454189 w 16399629"/>
              <a:gd name="connsiteY5210" fmla="*/ 5028887 h 8553480"/>
              <a:gd name="connsiteX5211" fmla="*/ 5470854 w 16399629"/>
              <a:gd name="connsiteY5211" fmla="*/ 5049653 h 8553480"/>
              <a:gd name="connsiteX5212" fmla="*/ 5446323 w 16399629"/>
              <a:gd name="connsiteY5212" fmla="*/ 5039886 h 8553480"/>
              <a:gd name="connsiteX5213" fmla="*/ 5429658 w 16399629"/>
              <a:gd name="connsiteY5213" fmla="*/ 5019121 h 8553480"/>
              <a:gd name="connsiteX5214" fmla="*/ 5397507 w 16399629"/>
              <a:gd name="connsiteY5214" fmla="*/ 5003059 h 8553480"/>
              <a:gd name="connsiteX5215" fmla="*/ 5474367 w 16399629"/>
              <a:gd name="connsiteY5215" fmla="*/ 4920158 h 8553480"/>
              <a:gd name="connsiteX5216" fmla="*/ 5509690 w 16399629"/>
              <a:gd name="connsiteY5216" fmla="*/ 4883395 h 8553480"/>
              <a:gd name="connsiteX5217" fmla="*/ 10315774 w 16399629"/>
              <a:gd name="connsiteY5217" fmla="*/ 4865383 h 8553480"/>
              <a:gd name="connsiteX5218" fmla="*/ 10271949 w 16399629"/>
              <a:gd name="connsiteY5218" fmla="*/ 4916646 h 8553480"/>
              <a:gd name="connsiteX5219" fmla="*/ 10315774 w 16399629"/>
              <a:gd name="connsiteY5219" fmla="*/ 4891014 h 8553480"/>
              <a:gd name="connsiteX5220" fmla="*/ 10315774 w 16399629"/>
              <a:gd name="connsiteY5220" fmla="*/ 4865383 h 8553480"/>
              <a:gd name="connsiteX5221" fmla="*/ 10627847 w 16399629"/>
              <a:gd name="connsiteY5221" fmla="*/ 4864825 h 8553480"/>
              <a:gd name="connsiteX5222" fmla="*/ 10640355 w 16399629"/>
              <a:gd name="connsiteY5222" fmla="*/ 4885582 h 8553480"/>
              <a:gd name="connsiteX5223" fmla="*/ 10627847 w 16399629"/>
              <a:gd name="connsiteY5223" fmla="*/ 4916717 h 8553480"/>
              <a:gd name="connsiteX5224" fmla="*/ 10627847 w 16399629"/>
              <a:gd name="connsiteY5224" fmla="*/ 4864825 h 8553480"/>
              <a:gd name="connsiteX5225" fmla="*/ 5203943 w 16399629"/>
              <a:gd name="connsiteY5225" fmla="*/ 4864304 h 8553480"/>
              <a:gd name="connsiteX5226" fmla="*/ 5203160 w 16399629"/>
              <a:gd name="connsiteY5226" fmla="*/ 4892341 h 8553480"/>
              <a:gd name="connsiteX5227" fmla="*/ 5196513 w 16399629"/>
              <a:gd name="connsiteY5227" fmla="*/ 4892869 h 8553480"/>
              <a:gd name="connsiteX5228" fmla="*/ 5203943 w 16399629"/>
              <a:gd name="connsiteY5228" fmla="*/ 4864304 h 8553480"/>
              <a:gd name="connsiteX5229" fmla="*/ 5233062 w 16399629"/>
              <a:gd name="connsiteY5229" fmla="*/ 4858572 h 8553480"/>
              <a:gd name="connsiteX5230" fmla="*/ 5241798 w 16399629"/>
              <a:gd name="connsiteY5230" fmla="*/ 4927817 h 8553480"/>
              <a:gd name="connsiteX5231" fmla="*/ 5222783 w 16399629"/>
              <a:gd name="connsiteY5231" fmla="*/ 4933594 h 8553480"/>
              <a:gd name="connsiteX5232" fmla="*/ 5217833 w 16399629"/>
              <a:gd name="connsiteY5232" fmla="*/ 4905198 h 8553480"/>
              <a:gd name="connsiteX5233" fmla="*/ 5233062 w 16399629"/>
              <a:gd name="connsiteY5233" fmla="*/ 4858572 h 8553480"/>
              <a:gd name="connsiteX5234" fmla="*/ 5008197 w 16399629"/>
              <a:gd name="connsiteY5234" fmla="*/ 4843544 h 8553480"/>
              <a:gd name="connsiteX5235" fmla="*/ 5007415 w 16399629"/>
              <a:gd name="connsiteY5235" fmla="*/ 4845914 h 8553480"/>
              <a:gd name="connsiteX5236" fmla="*/ 5007475 w 16399629"/>
              <a:gd name="connsiteY5236" fmla="*/ 4845733 h 8553480"/>
              <a:gd name="connsiteX5237" fmla="*/ 4997448 w 16399629"/>
              <a:gd name="connsiteY5237" fmla="*/ 4842891 h 8553480"/>
              <a:gd name="connsiteX5238" fmla="*/ 4998859 w 16399629"/>
              <a:gd name="connsiteY5238" fmla="*/ 4885305 h 8553480"/>
              <a:gd name="connsiteX5239" fmla="*/ 5033334 w 16399629"/>
              <a:gd name="connsiteY5239" fmla="*/ 4917676 h 8553480"/>
              <a:gd name="connsiteX5240" fmla="*/ 5003182 w 16399629"/>
              <a:gd name="connsiteY5240" fmla="*/ 4947544 h 8553480"/>
              <a:gd name="connsiteX5241" fmla="*/ 4980319 w 16399629"/>
              <a:gd name="connsiteY5241" fmla="*/ 4963059 h 8553480"/>
              <a:gd name="connsiteX5242" fmla="*/ 4965462 w 16399629"/>
              <a:gd name="connsiteY5242" fmla="*/ 4934011 h 8553480"/>
              <a:gd name="connsiteX5243" fmla="*/ 4992844 w 16399629"/>
              <a:gd name="connsiteY5243" fmla="*/ 4925692 h 8553480"/>
              <a:gd name="connsiteX5244" fmla="*/ 4958106 w 16399629"/>
              <a:gd name="connsiteY5244" fmla="*/ 4910540 h 8553480"/>
              <a:gd name="connsiteX5245" fmla="*/ 4930917 w 16399629"/>
              <a:gd name="connsiteY5245" fmla="*/ 4923084 h 8553480"/>
              <a:gd name="connsiteX5246" fmla="*/ 4929760 w 16399629"/>
              <a:gd name="connsiteY5246" fmla="*/ 4897729 h 8553480"/>
              <a:gd name="connsiteX5247" fmla="*/ 4997448 w 16399629"/>
              <a:gd name="connsiteY5247" fmla="*/ 4842891 h 8553480"/>
              <a:gd name="connsiteX5248" fmla="*/ 5064852 w 16399629"/>
              <a:gd name="connsiteY5248" fmla="*/ 4840231 h 8553480"/>
              <a:gd name="connsiteX5249" fmla="*/ 5071998 w 16399629"/>
              <a:gd name="connsiteY5249" fmla="*/ 4881218 h 8553480"/>
              <a:gd name="connsiteX5250" fmla="*/ 5053759 w 16399629"/>
              <a:gd name="connsiteY5250" fmla="*/ 4890536 h 8553480"/>
              <a:gd name="connsiteX5251" fmla="*/ 5034734 w 16399629"/>
              <a:gd name="connsiteY5251" fmla="*/ 4883908 h 8553480"/>
              <a:gd name="connsiteX5252" fmla="*/ 5064852 w 16399629"/>
              <a:gd name="connsiteY5252" fmla="*/ 4840231 h 8553480"/>
              <a:gd name="connsiteX5253" fmla="*/ 9978406 w 16399629"/>
              <a:gd name="connsiteY5253" fmla="*/ 4840135 h 8553480"/>
              <a:gd name="connsiteX5254" fmla="*/ 9973048 w 16399629"/>
              <a:gd name="connsiteY5254" fmla="*/ 4844179 h 8553480"/>
              <a:gd name="connsiteX5255" fmla="*/ 9970033 w 16399629"/>
              <a:gd name="connsiteY5255" fmla="*/ 4846008 h 8553480"/>
              <a:gd name="connsiteX5256" fmla="*/ 9969112 w 16399629"/>
              <a:gd name="connsiteY5256" fmla="*/ 4850003 h 8553480"/>
              <a:gd name="connsiteX5257" fmla="*/ 9945476 w 16399629"/>
              <a:gd name="connsiteY5257" fmla="*/ 4865383 h 8553480"/>
              <a:gd name="connsiteX5258" fmla="*/ 9948430 w 16399629"/>
              <a:gd name="connsiteY5258" fmla="*/ 4891014 h 8553480"/>
              <a:gd name="connsiteX5259" fmla="*/ 9966157 w 16399629"/>
              <a:gd name="connsiteY5259" fmla="*/ 4870509 h 8553480"/>
              <a:gd name="connsiteX5260" fmla="*/ 9986839 w 16399629"/>
              <a:gd name="connsiteY5260" fmla="*/ 4865383 h 8553480"/>
              <a:gd name="connsiteX5261" fmla="*/ 9983421 w 16399629"/>
              <a:gd name="connsiteY5261" fmla="*/ 4846873 h 8553480"/>
              <a:gd name="connsiteX5262" fmla="*/ 10669107 w 16399629"/>
              <a:gd name="connsiteY5262" fmla="*/ 4838446 h 8553480"/>
              <a:gd name="connsiteX5263" fmla="*/ 10677337 w 16399629"/>
              <a:gd name="connsiteY5263" fmla="*/ 4863972 h 8553480"/>
              <a:gd name="connsiteX5264" fmla="*/ 10669107 w 16399629"/>
              <a:gd name="connsiteY5264" fmla="*/ 4838446 h 8553480"/>
              <a:gd name="connsiteX5265" fmla="*/ 5101879 w 16399629"/>
              <a:gd name="connsiteY5265" fmla="*/ 4838419 h 8553480"/>
              <a:gd name="connsiteX5266" fmla="*/ 5107058 w 16399629"/>
              <a:gd name="connsiteY5266" fmla="*/ 4849131 h 8553480"/>
              <a:gd name="connsiteX5267" fmla="*/ 5105947 w 16399629"/>
              <a:gd name="connsiteY5267" fmla="*/ 4861755 h 8553480"/>
              <a:gd name="connsiteX5268" fmla="*/ 5101879 w 16399629"/>
              <a:gd name="connsiteY5268" fmla="*/ 4838419 h 8553480"/>
              <a:gd name="connsiteX5269" fmla="*/ 5010364 w 16399629"/>
              <a:gd name="connsiteY5269" fmla="*/ 4836979 h 8553480"/>
              <a:gd name="connsiteX5270" fmla="*/ 5008842 w 16399629"/>
              <a:gd name="connsiteY5270" fmla="*/ 4841593 h 8553480"/>
              <a:gd name="connsiteX5271" fmla="*/ 5008197 w 16399629"/>
              <a:gd name="connsiteY5271" fmla="*/ 4843544 h 8553480"/>
              <a:gd name="connsiteX5272" fmla="*/ 5195517 w 16399629"/>
              <a:gd name="connsiteY5272" fmla="*/ 4835256 h 8553480"/>
              <a:gd name="connsiteX5273" fmla="*/ 5152707 w 16399629"/>
              <a:gd name="connsiteY5273" fmla="*/ 4903170 h 8553480"/>
              <a:gd name="connsiteX5274" fmla="*/ 5158584 w 16399629"/>
              <a:gd name="connsiteY5274" fmla="*/ 4974119 h 8553480"/>
              <a:gd name="connsiteX5275" fmla="*/ 5145793 w 16399629"/>
              <a:gd name="connsiteY5275" fmla="*/ 4956613 h 8553480"/>
              <a:gd name="connsiteX5276" fmla="*/ 5160919 w 16399629"/>
              <a:gd name="connsiteY5276" fmla="*/ 5024752 h 8553480"/>
              <a:gd name="connsiteX5277" fmla="*/ 5201536 w 16399629"/>
              <a:gd name="connsiteY5277" fmla="*/ 5037371 h 8553480"/>
              <a:gd name="connsiteX5278" fmla="*/ 5078238 w 16399629"/>
              <a:gd name="connsiteY5278" fmla="*/ 5143286 h 8553480"/>
              <a:gd name="connsiteX5279" fmla="*/ 5071154 w 16399629"/>
              <a:gd name="connsiteY5279" fmla="*/ 5102652 h 8553480"/>
              <a:gd name="connsiteX5280" fmla="*/ 5010228 w 16399629"/>
              <a:gd name="connsiteY5280" fmla="*/ 5193897 h 8553480"/>
              <a:gd name="connsiteX5281" fmla="*/ 5015935 w 16399629"/>
              <a:gd name="connsiteY5281" fmla="*/ 5170770 h 8553480"/>
              <a:gd name="connsiteX5282" fmla="*/ 4987893 w 16399629"/>
              <a:gd name="connsiteY5282" fmla="*/ 5169663 h 8553480"/>
              <a:gd name="connsiteX5283" fmla="*/ 4979756 w 16399629"/>
              <a:gd name="connsiteY5283" fmla="*/ 5161966 h 8553480"/>
              <a:gd name="connsiteX5284" fmla="*/ 4983856 w 16399629"/>
              <a:gd name="connsiteY5284" fmla="*/ 5171255 h 8553480"/>
              <a:gd name="connsiteX5285" fmla="*/ 4975249 w 16399629"/>
              <a:gd name="connsiteY5285" fmla="*/ 5173870 h 8553480"/>
              <a:gd name="connsiteX5286" fmla="*/ 4978617 w 16399629"/>
              <a:gd name="connsiteY5286" fmla="*/ 5160889 h 8553480"/>
              <a:gd name="connsiteX5287" fmla="*/ 4978478 w 16399629"/>
              <a:gd name="connsiteY5287" fmla="*/ 5160757 h 8553480"/>
              <a:gd name="connsiteX5288" fmla="*/ 4978666 w 16399629"/>
              <a:gd name="connsiteY5288" fmla="*/ 5160699 h 8553480"/>
              <a:gd name="connsiteX5289" fmla="*/ 4978862 w 16399629"/>
              <a:gd name="connsiteY5289" fmla="*/ 5159943 h 8553480"/>
              <a:gd name="connsiteX5290" fmla="*/ 4979134 w 16399629"/>
              <a:gd name="connsiteY5290" fmla="*/ 5160557 h 8553480"/>
              <a:gd name="connsiteX5291" fmla="*/ 4986186 w 16399629"/>
              <a:gd name="connsiteY5291" fmla="*/ 5158415 h 8553480"/>
              <a:gd name="connsiteX5292" fmla="*/ 4991768 w 16399629"/>
              <a:gd name="connsiteY5292" fmla="*/ 5143883 h 8553480"/>
              <a:gd name="connsiteX5293" fmla="*/ 4985642 w 16399629"/>
              <a:gd name="connsiteY5293" fmla="*/ 5090123 h 8553480"/>
              <a:gd name="connsiteX5294" fmla="*/ 4928727 w 16399629"/>
              <a:gd name="connsiteY5294" fmla="*/ 5098858 h 8553480"/>
              <a:gd name="connsiteX5295" fmla="*/ 5060476 w 16399629"/>
              <a:gd name="connsiteY5295" fmla="*/ 4948303 h 8553480"/>
              <a:gd name="connsiteX5296" fmla="*/ 5094126 w 16399629"/>
              <a:gd name="connsiteY5296" fmla="*/ 4920966 h 8553480"/>
              <a:gd name="connsiteX5297" fmla="*/ 5122492 w 16399629"/>
              <a:gd name="connsiteY5297" fmla="*/ 4878833 h 8553480"/>
              <a:gd name="connsiteX5298" fmla="*/ 5195517 w 16399629"/>
              <a:gd name="connsiteY5298" fmla="*/ 4835256 h 8553480"/>
              <a:gd name="connsiteX5299" fmla="*/ 5011217 w 16399629"/>
              <a:gd name="connsiteY5299" fmla="*/ 4834392 h 8553480"/>
              <a:gd name="connsiteX5300" fmla="*/ 5010364 w 16399629"/>
              <a:gd name="connsiteY5300" fmla="*/ 4836979 h 8553480"/>
              <a:gd name="connsiteX5301" fmla="*/ 5010445 w 16399629"/>
              <a:gd name="connsiteY5301" fmla="*/ 4836732 h 8553480"/>
              <a:gd name="connsiteX5302" fmla="*/ 5011217 w 16399629"/>
              <a:gd name="connsiteY5302" fmla="*/ 4834392 h 8553480"/>
              <a:gd name="connsiteX5303" fmla="*/ 5080331 w 16399629"/>
              <a:gd name="connsiteY5303" fmla="*/ 4822894 h 8553480"/>
              <a:gd name="connsiteX5304" fmla="*/ 5085324 w 16399629"/>
              <a:gd name="connsiteY5304" fmla="*/ 4834209 h 8553480"/>
              <a:gd name="connsiteX5305" fmla="*/ 5081817 w 16399629"/>
              <a:gd name="connsiteY5305" fmla="*/ 4840087 h 8553480"/>
              <a:gd name="connsiteX5306" fmla="*/ 5076717 w 16399629"/>
              <a:gd name="connsiteY5306" fmla="*/ 4836824 h 8553480"/>
              <a:gd name="connsiteX5307" fmla="*/ 5080331 w 16399629"/>
              <a:gd name="connsiteY5307" fmla="*/ 4822894 h 8553480"/>
              <a:gd name="connsiteX5308" fmla="*/ 11105089 w 16399629"/>
              <a:gd name="connsiteY5308" fmla="*/ 4815836 h 8553480"/>
              <a:gd name="connsiteX5309" fmla="*/ 11092581 w 16399629"/>
              <a:gd name="connsiteY5309" fmla="*/ 4841362 h 8553480"/>
              <a:gd name="connsiteX5310" fmla="*/ 11105089 w 16399629"/>
              <a:gd name="connsiteY5310" fmla="*/ 4815836 h 8553480"/>
              <a:gd name="connsiteX5311" fmla="*/ 10695168 w 16399629"/>
              <a:gd name="connsiteY5311" fmla="*/ 4815836 h 8553480"/>
              <a:gd name="connsiteX5312" fmla="*/ 10703397 w 16399629"/>
              <a:gd name="connsiteY5312" fmla="*/ 4841362 h 8553480"/>
              <a:gd name="connsiteX5313" fmla="*/ 10695168 w 16399629"/>
              <a:gd name="connsiteY5313" fmla="*/ 4815836 h 8553480"/>
              <a:gd name="connsiteX5314" fmla="*/ 4954976 w 16399629"/>
              <a:gd name="connsiteY5314" fmla="*/ 4813569 h 8553480"/>
              <a:gd name="connsiteX5315" fmla="*/ 4948873 w 16399629"/>
              <a:gd name="connsiteY5315" fmla="*/ 4830548 h 8553480"/>
              <a:gd name="connsiteX5316" fmla="*/ 4954976 w 16399629"/>
              <a:gd name="connsiteY5316" fmla="*/ 4813569 h 8553480"/>
              <a:gd name="connsiteX5317" fmla="*/ 5032491 w 16399629"/>
              <a:gd name="connsiteY5317" fmla="*/ 4805685 h 8553480"/>
              <a:gd name="connsiteX5318" fmla="*/ 5042714 w 16399629"/>
              <a:gd name="connsiteY5318" fmla="*/ 4822993 h 8553480"/>
              <a:gd name="connsiteX5319" fmla="*/ 5023761 w 16399629"/>
              <a:gd name="connsiteY5319" fmla="*/ 4829289 h 8553480"/>
              <a:gd name="connsiteX5320" fmla="*/ 5003206 w 16399629"/>
              <a:gd name="connsiteY5320" fmla="*/ 4826386 h 8553480"/>
              <a:gd name="connsiteX5321" fmla="*/ 5032491 w 16399629"/>
              <a:gd name="connsiteY5321" fmla="*/ 4805685 h 8553480"/>
              <a:gd name="connsiteX5322" fmla="*/ 5868157 w 16399629"/>
              <a:gd name="connsiteY5322" fmla="*/ 4803596 h 8553480"/>
              <a:gd name="connsiteX5323" fmla="*/ 5876855 w 16399629"/>
              <a:gd name="connsiteY5323" fmla="*/ 4820121 h 8553480"/>
              <a:gd name="connsiteX5324" fmla="*/ 5857683 w 16399629"/>
              <a:gd name="connsiteY5324" fmla="*/ 4816926 h 8553480"/>
              <a:gd name="connsiteX5325" fmla="*/ 5868157 w 16399629"/>
              <a:gd name="connsiteY5325" fmla="*/ 4803596 h 8553480"/>
              <a:gd name="connsiteX5326" fmla="*/ 10377819 w 16399629"/>
              <a:gd name="connsiteY5326" fmla="*/ 4798740 h 8553480"/>
              <a:gd name="connsiteX5327" fmla="*/ 10327593 w 16399629"/>
              <a:gd name="connsiteY5327" fmla="*/ 4839751 h 8553480"/>
              <a:gd name="connsiteX5328" fmla="*/ 10360092 w 16399629"/>
              <a:gd name="connsiteY5328" fmla="*/ 4839751 h 8553480"/>
              <a:gd name="connsiteX5329" fmla="*/ 10377819 w 16399629"/>
              <a:gd name="connsiteY5329" fmla="*/ 4814119 h 8553480"/>
              <a:gd name="connsiteX5330" fmla="*/ 10377819 w 16399629"/>
              <a:gd name="connsiteY5330" fmla="*/ 4798740 h 8553480"/>
              <a:gd name="connsiteX5331" fmla="*/ 5676099 w 16399629"/>
              <a:gd name="connsiteY5331" fmla="*/ 4793442 h 8553480"/>
              <a:gd name="connsiteX5332" fmla="*/ 5677405 w 16399629"/>
              <a:gd name="connsiteY5332" fmla="*/ 4836518 h 8553480"/>
              <a:gd name="connsiteX5333" fmla="*/ 5662020 w 16399629"/>
              <a:gd name="connsiteY5333" fmla="*/ 4819456 h 8553480"/>
              <a:gd name="connsiteX5334" fmla="*/ 5676099 w 16399629"/>
              <a:gd name="connsiteY5334" fmla="*/ 4793442 h 8553480"/>
              <a:gd name="connsiteX5335" fmla="*/ 5681118 w 16399629"/>
              <a:gd name="connsiteY5335" fmla="*/ 4791906 h 8553480"/>
              <a:gd name="connsiteX5336" fmla="*/ 5693266 w 16399629"/>
              <a:gd name="connsiteY5336" fmla="*/ 4809601 h 8553480"/>
              <a:gd name="connsiteX5337" fmla="*/ 5681118 w 16399629"/>
              <a:gd name="connsiteY5337" fmla="*/ 4791906 h 8553480"/>
              <a:gd name="connsiteX5338" fmla="*/ 10738372 w 16399629"/>
              <a:gd name="connsiteY5338" fmla="*/ 4780792 h 8553480"/>
              <a:gd name="connsiteX5339" fmla="*/ 10742486 w 16399629"/>
              <a:gd name="connsiteY5339" fmla="*/ 4788704 h 8553480"/>
              <a:gd name="connsiteX5340" fmla="*/ 10739743 w 16399629"/>
              <a:gd name="connsiteY5340" fmla="*/ 4803651 h 8553480"/>
              <a:gd name="connsiteX5341" fmla="*/ 10734256 w 16399629"/>
              <a:gd name="connsiteY5341" fmla="*/ 4788704 h 8553480"/>
              <a:gd name="connsiteX5342" fmla="*/ 10738372 w 16399629"/>
              <a:gd name="connsiteY5342" fmla="*/ 4780792 h 8553480"/>
              <a:gd name="connsiteX5343" fmla="*/ 10067781 w 16399629"/>
              <a:gd name="connsiteY5343" fmla="*/ 4772841 h 8553480"/>
              <a:gd name="connsiteX5344" fmla="*/ 10039528 w 16399629"/>
              <a:gd name="connsiteY5344" fmla="*/ 4794468 h 8553480"/>
              <a:gd name="connsiteX5345" fmla="*/ 10035530 w 16399629"/>
              <a:gd name="connsiteY5345" fmla="*/ 4795658 h 8553480"/>
              <a:gd name="connsiteX5346" fmla="*/ 10024811 w 16399629"/>
              <a:gd name="connsiteY5346" fmla="*/ 4805113 h 8553480"/>
              <a:gd name="connsiteX5347" fmla="*/ 10008085 w 16399629"/>
              <a:gd name="connsiteY5347" fmla="*/ 4817737 h 8553480"/>
              <a:gd name="connsiteX5348" fmla="*/ 10004566 w 16399629"/>
              <a:gd name="connsiteY5348" fmla="*/ 4839751 h 8553480"/>
              <a:gd name="connsiteX5349" fmla="*/ 10036573 w 16399629"/>
              <a:gd name="connsiteY5349" fmla="*/ 4808993 h 8553480"/>
              <a:gd name="connsiteX5350" fmla="*/ 10060209 w 16399629"/>
              <a:gd name="connsiteY5350" fmla="*/ 4789342 h 8553480"/>
              <a:gd name="connsiteX5351" fmla="*/ 10072028 w 16399629"/>
              <a:gd name="connsiteY5351" fmla="*/ 4789342 h 8553480"/>
              <a:gd name="connsiteX5352" fmla="*/ 10067781 w 16399629"/>
              <a:gd name="connsiteY5352" fmla="*/ 4772841 h 8553480"/>
              <a:gd name="connsiteX5353" fmla="*/ 10751390 w 16399629"/>
              <a:gd name="connsiteY5353" fmla="*/ 4771635 h 8553480"/>
              <a:gd name="connsiteX5354" fmla="*/ 10757663 w 16399629"/>
              <a:gd name="connsiteY5354" fmla="*/ 4787523 h 8553480"/>
              <a:gd name="connsiteX5355" fmla="*/ 10740773 w 16399629"/>
              <a:gd name="connsiteY5355" fmla="*/ 4777745 h 8553480"/>
              <a:gd name="connsiteX5356" fmla="*/ 10751390 w 16399629"/>
              <a:gd name="connsiteY5356" fmla="*/ 4771635 h 8553480"/>
              <a:gd name="connsiteX5357" fmla="*/ 5894476 w 16399629"/>
              <a:gd name="connsiteY5357" fmla="*/ 4761859 h 8553480"/>
              <a:gd name="connsiteX5358" fmla="*/ 5895709 w 16399629"/>
              <a:gd name="connsiteY5358" fmla="*/ 4774270 h 8553480"/>
              <a:gd name="connsiteX5359" fmla="*/ 5893894 w 16399629"/>
              <a:gd name="connsiteY5359" fmla="*/ 4772487 h 8553480"/>
              <a:gd name="connsiteX5360" fmla="*/ 5898273 w 16399629"/>
              <a:gd name="connsiteY5360" fmla="*/ 4782540 h 8553480"/>
              <a:gd name="connsiteX5361" fmla="*/ 5895499 w 16399629"/>
              <a:gd name="connsiteY5361" fmla="*/ 4814459 h 8553480"/>
              <a:gd name="connsiteX5362" fmla="*/ 5894647 w 16399629"/>
              <a:gd name="connsiteY5362" fmla="*/ 4794920 h 8553480"/>
              <a:gd name="connsiteX5363" fmla="*/ 5893535 w 16399629"/>
              <a:gd name="connsiteY5363" fmla="*/ 4772135 h 8553480"/>
              <a:gd name="connsiteX5364" fmla="*/ 5892837 w 16399629"/>
              <a:gd name="connsiteY5364" fmla="*/ 4771449 h 8553480"/>
              <a:gd name="connsiteX5365" fmla="*/ 5894476 w 16399629"/>
              <a:gd name="connsiteY5365" fmla="*/ 4761859 h 8553480"/>
              <a:gd name="connsiteX5366" fmla="*/ 11196330 w 16399629"/>
              <a:gd name="connsiteY5366" fmla="*/ 4741590 h 8553480"/>
              <a:gd name="connsiteX5367" fmla="*/ 11181619 w 16399629"/>
              <a:gd name="connsiteY5367" fmla="*/ 4766032 h 8553480"/>
              <a:gd name="connsiteX5368" fmla="*/ 11196330 w 16399629"/>
              <a:gd name="connsiteY5368" fmla="*/ 4741590 h 8553480"/>
              <a:gd name="connsiteX5369" fmla="*/ 5619477 w 16399629"/>
              <a:gd name="connsiteY5369" fmla="*/ 4734867 h 8553480"/>
              <a:gd name="connsiteX5370" fmla="*/ 5632089 w 16399629"/>
              <a:gd name="connsiteY5370" fmla="*/ 4807203 h 8553480"/>
              <a:gd name="connsiteX5371" fmla="*/ 5607775 w 16399629"/>
              <a:gd name="connsiteY5371" fmla="*/ 4797506 h 8553480"/>
              <a:gd name="connsiteX5372" fmla="*/ 5616262 w 16399629"/>
              <a:gd name="connsiteY5372" fmla="*/ 4846180 h 8553480"/>
              <a:gd name="connsiteX5373" fmla="*/ 5627125 w 16399629"/>
              <a:gd name="connsiteY5373" fmla="*/ 4834338 h 8553480"/>
              <a:gd name="connsiteX5374" fmla="*/ 5651438 w 16399629"/>
              <a:gd name="connsiteY5374" fmla="*/ 4844035 h 8553480"/>
              <a:gd name="connsiteX5375" fmla="*/ 5623751 w 16399629"/>
              <a:gd name="connsiteY5375" fmla="*/ 4870600 h 8553480"/>
              <a:gd name="connsiteX5376" fmla="*/ 5590760 w 16399629"/>
              <a:gd name="connsiteY5376" fmla="*/ 4866740 h 8553480"/>
              <a:gd name="connsiteX5377" fmla="*/ 5538388 w 16399629"/>
              <a:gd name="connsiteY5377" fmla="*/ 4878380 h 8553480"/>
              <a:gd name="connsiteX5378" fmla="*/ 5622655 w 16399629"/>
              <a:gd name="connsiteY5378" fmla="*/ 4771630 h 8553480"/>
              <a:gd name="connsiteX5379" fmla="*/ 5619477 w 16399629"/>
              <a:gd name="connsiteY5379" fmla="*/ 4734867 h 8553480"/>
              <a:gd name="connsiteX5380" fmla="*/ 5686615 w 16399629"/>
              <a:gd name="connsiteY5380" fmla="*/ 4730300 h 8553480"/>
              <a:gd name="connsiteX5381" fmla="*/ 5688369 w 16399629"/>
              <a:gd name="connsiteY5381" fmla="*/ 4745110 h 8553480"/>
              <a:gd name="connsiteX5382" fmla="*/ 5682583 w 16399629"/>
              <a:gd name="connsiteY5382" fmla="*/ 4745163 h 8553480"/>
              <a:gd name="connsiteX5383" fmla="*/ 5686615 w 16399629"/>
              <a:gd name="connsiteY5383" fmla="*/ 4730300 h 8553480"/>
              <a:gd name="connsiteX5384" fmla="*/ 5978151 w 16399629"/>
              <a:gd name="connsiteY5384" fmla="*/ 4724170 h 8553480"/>
              <a:gd name="connsiteX5385" fmla="*/ 5987887 w 16399629"/>
              <a:gd name="connsiteY5385" fmla="*/ 4742686 h 8553480"/>
              <a:gd name="connsiteX5386" fmla="*/ 5978151 w 16399629"/>
              <a:gd name="connsiteY5386" fmla="*/ 4724170 h 8553480"/>
              <a:gd name="connsiteX5387" fmla="*/ 5909707 w 16399629"/>
              <a:gd name="connsiteY5387" fmla="*/ 4723491 h 8553480"/>
              <a:gd name="connsiteX5388" fmla="*/ 5816176 w 16399629"/>
              <a:gd name="connsiteY5388" fmla="*/ 4837083 h 8553480"/>
              <a:gd name="connsiteX5389" fmla="*/ 5821373 w 16399629"/>
              <a:gd name="connsiteY5389" fmla="*/ 4904218 h 8553480"/>
              <a:gd name="connsiteX5390" fmla="*/ 5829234 w 16399629"/>
              <a:gd name="connsiteY5390" fmla="*/ 4912566 h 8553480"/>
              <a:gd name="connsiteX5391" fmla="*/ 5847760 w 16399629"/>
              <a:gd name="connsiteY5391" fmla="*/ 4887612 h 8553480"/>
              <a:gd name="connsiteX5392" fmla="*/ 5891512 w 16399629"/>
              <a:gd name="connsiteY5392" fmla="*/ 4839963 h 8553480"/>
              <a:gd name="connsiteX5393" fmla="*/ 5940928 w 16399629"/>
              <a:gd name="connsiteY5393" fmla="*/ 4790594 h 8553480"/>
              <a:gd name="connsiteX5394" fmla="*/ 5899945 w 16399629"/>
              <a:gd name="connsiteY5394" fmla="*/ 4760813 h 8553480"/>
              <a:gd name="connsiteX5395" fmla="*/ 5909707 w 16399629"/>
              <a:gd name="connsiteY5395" fmla="*/ 4723491 h 8553480"/>
              <a:gd name="connsiteX5396" fmla="*/ 15732943 w 16399629"/>
              <a:gd name="connsiteY5396" fmla="*/ 4717862 h 8553480"/>
              <a:gd name="connsiteX5397" fmla="*/ 15724714 w 16399629"/>
              <a:gd name="connsiteY5397" fmla="*/ 4743388 h 8553480"/>
              <a:gd name="connsiteX5398" fmla="*/ 15732943 w 16399629"/>
              <a:gd name="connsiteY5398" fmla="*/ 4717862 h 8553480"/>
              <a:gd name="connsiteX5399" fmla="*/ 15682995 w 16399629"/>
              <a:gd name="connsiteY5399" fmla="*/ 4717862 h 8553480"/>
              <a:gd name="connsiteX5400" fmla="*/ 15674765 w 16399629"/>
              <a:gd name="connsiteY5400" fmla="*/ 4743388 h 8553480"/>
              <a:gd name="connsiteX5401" fmla="*/ 15682995 w 16399629"/>
              <a:gd name="connsiteY5401" fmla="*/ 4717862 h 8553480"/>
              <a:gd name="connsiteX5402" fmla="*/ 11222423 w 16399629"/>
              <a:gd name="connsiteY5402" fmla="*/ 4717862 h 8553480"/>
              <a:gd name="connsiteX5403" fmla="*/ 11214193 w 16399629"/>
              <a:gd name="connsiteY5403" fmla="*/ 4743388 h 8553480"/>
              <a:gd name="connsiteX5404" fmla="*/ 11222423 w 16399629"/>
              <a:gd name="connsiteY5404" fmla="*/ 4717862 h 8553480"/>
              <a:gd name="connsiteX5405" fmla="*/ 5136696 w 16399629"/>
              <a:gd name="connsiteY5405" fmla="*/ 4717352 h 8553480"/>
              <a:gd name="connsiteX5406" fmla="*/ 5125015 w 16399629"/>
              <a:gd name="connsiteY5406" fmla="*/ 4758096 h 8553480"/>
              <a:gd name="connsiteX5407" fmla="*/ 5109937 w 16399629"/>
              <a:gd name="connsiteY5407" fmla="*/ 4725482 h 8553480"/>
              <a:gd name="connsiteX5408" fmla="*/ 5136696 w 16399629"/>
              <a:gd name="connsiteY5408" fmla="*/ 4717352 h 8553480"/>
              <a:gd name="connsiteX5409" fmla="*/ 15665624 w 16399629"/>
              <a:gd name="connsiteY5409" fmla="*/ 4691484 h 8553480"/>
              <a:gd name="connsiteX5410" fmla="*/ 15657394 w 16399629"/>
              <a:gd name="connsiteY5410" fmla="*/ 4717011 h 8553480"/>
              <a:gd name="connsiteX5411" fmla="*/ 15665624 w 16399629"/>
              <a:gd name="connsiteY5411" fmla="*/ 4691484 h 8553480"/>
              <a:gd name="connsiteX5412" fmla="*/ 10264194 w 16399629"/>
              <a:gd name="connsiteY5412" fmla="*/ 4689377 h 8553480"/>
              <a:gd name="connsiteX5413" fmla="*/ 10254222 w 16399629"/>
              <a:gd name="connsiteY5413" fmla="*/ 4717572 h 8553480"/>
              <a:gd name="connsiteX5414" fmla="*/ 10270841 w 16399629"/>
              <a:gd name="connsiteY5414" fmla="*/ 4720135 h 8553480"/>
              <a:gd name="connsiteX5415" fmla="*/ 10280813 w 16399629"/>
              <a:gd name="connsiteY5415" fmla="*/ 4691940 h 8553480"/>
              <a:gd name="connsiteX5416" fmla="*/ 10264194 w 16399629"/>
              <a:gd name="connsiteY5416" fmla="*/ 4689377 h 8553480"/>
              <a:gd name="connsiteX5417" fmla="*/ 5160304 w 16399629"/>
              <a:gd name="connsiteY5417" fmla="*/ 4688153 h 8553480"/>
              <a:gd name="connsiteX5418" fmla="*/ 5154708 w 16399629"/>
              <a:gd name="connsiteY5418" fmla="*/ 4708036 h 8553480"/>
              <a:gd name="connsiteX5419" fmla="*/ 5160304 w 16399629"/>
              <a:gd name="connsiteY5419" fmla="*/ 4688153 h 8553480"/>
              <a:gd name="connsiteX5420" fmla="*/ 5254985 w 16399629"/>
              <a:gd name="connsiteY5420" fmla="*/ 4668818 h 8553480"/>
              <a:gd name="connsiteX5421" fmla="*/ 5232560 w 16399629"/>
              <a:gd name="connsiteY5421" fmla="*/ 4705710 h 8553480"/>
              <a:gd name="connsiteX5422" fmla="*/ 5145063 w 16399629"/>
              <a:gd name="connsiteY5422" fmla="*/ 4800325 h 8553480"/>
              <a:gd name="connsiteX5423" fmla="*/ 5111099 w 16399629"/>
              <a:gd name="connsiteY5423" fmla="*/ 4842669 h 8553480"/>
              <a:gd name="connsiteX5424" fmla="*/ 5101370 w 16399629"/>
              <a:gd name="connsiteY5424" fmla="*/ 4830787 h 8553480"/>
              <a:gd name="connsiteX5425" fmla="*/ 5161658 w 16399629"/>
              <a:gd name="connsiteY5425" fmla="*/ 4748734 h 8553480"/>
              <a:gd name="connsiteX5426" fmla="*/ 5254985 w 16399629"/>
              <a:gd name="connsiteY5426" fmla="*/ 4668818 h 8553480"/>
              <a:gd name="connsiteX5427" fmla="*/ 10186760 w 16399629"/>
              <a:gd name="connsiteY5427" fmla="*/ 4666309 h 8553480"/>
              <a:gd name="connsiteX5428" fmla="*/ 10177897 w 16399629"/>
              <a:gd name="connsiteY5428" fmla="*/ 4691940 h 8553480"/>
              <a:gd name="connsiteX5429" fmla="*/ 10186760 w 16399629"/>
              <a:gd name="connsiteY5429" fmla="*/ 4666309 h 8553480"/>
              <a:gd name="connsiteX5430" fmla="*/ 10160170 w 16399629"/>
              <a:gd name="connsiteY5430" fmla="*/ 4666309 h 8553480"/>
              <a:gd name="connsiteX5431" fmla="*/ 10112898 w 16399629"/>
              <a:gd name="connsiteY5431" fmla="*/ 4712446 h 8553480"/>
              <a:gd name="connsiteX5432" fmla="*/ 10089754 w 16399629"/>
              <a:gd name="connsiteY5432" fmla="*/ 4738078 h 8553480"/>
              <a:gd name="connsiteX5433" fmla="*/ 10083845 w 16399629"/>
              <a:gd name="connsiteY5433" fmla="*/ 4763709 h 8553480"/>
              <a:gd name="connsiteX5434" fmla="*/ 10090485 w 16399629"/>
              <a:gd name="connsiteY5434" fmla="*/ 4772681 h 8553480"/>
              <a:gd name="connsiteX5435" fmla="*/ 10109943 w 16399629"/>
              <a:gd name="connsiteY5435" fmla="*/ 4738078 h 8553480"/>
              <a:gd name="connsiteX5436" fmla="*/ 10160170 w 16399629"/>
              <a:gd name="connsiteY5436" fmla="*/ 4717572 h 8553480"/>
              <a:gd name="connsiteX5437" fmla="*/ 10160170 w 16399629"/>
              <a:gd name="connsiteY5437" fmla="*/ 4666309 h 8553480"/>
              <a:gd name="connsiteX5438" fmla="*/ 15700369 w 16399629"/>
              <a:gd name="connsiteY5438" fmla="*/ 4665105 h 8553480"/>
              <a:gd name="connsiteX5439" fmla="*/ 15692139 w 16399629"/>
              <a:gd name="connsiteY5439" fmla="*/ 4690631 h 8553480"/>
              <a:gd name="connsiteX5440" fmla="*/ 15700369 w 16399629"/>
              <a:gd name="connsiteY5440" fmla="*/ 4665105 h 8553480"/>
              <a:gd name="connsiteX5441" fmla="*/ 15648250 w 16399629"/>
              <a:gd name="connsiteY5441" fmla="*/ 4665105 h 8553480"/>
              <a:gd name="connsiteX5442" fmla="*/ 15640020 w 16399629"/>
              <a:gd name="connsiteY5442" fmla="*/ 4690631 h 8553480"/>
              <a:gd name="connsiteX5443" fmla="*/ 15648250 w 16399629"/>
              <a:gd name="connsiteY5443" fmla="*/ 4665105 h 8553480"/>
              <a:gd name="connsiteX5444" fmla="*/ 11265855 w 16399629"/>
              <a:gd name="connsiteY5444" fmla="*/ 4665105 h 8553480"/>
              <a:gd name="connsiteX5445" fmla="*/ 11257626 w 16399629"/>
              <a:gd name="connsiteY5445" fmla="*/ 4690631 h 8553480"/>
              <a:gd name="connsiteX5446" fmla="*/ 11265855 w 16399629"/>
              <a:gd name="connsiteY5446" fmla="*/ 4665105 h 8553480"/>
              <a:gd name="connsiteX5447" fmla="*/ 10306227 w 16399629"/>
              <a:gd name="connsiteY5447" fmla="*/ 4661663 h 8553480"/>
              <a:gd name="connsiteX5448" fmla="*/ 10289676 w 16399629"/>
              <a:gd name="connsiteY5448" fmla="*/ 4691940 h 8553480"/>
              <a:gd name="connsiteX5449" fmla="*/ 10312819 w 16399629"/>
              <a:gd name="connsiteY5449" fmla="*/ 4671436 h 8553480"/>
              <a:gd name="connsiteX5450" fmla="*/ 10306227 w 16399629"/>
              <a:gd name="connsiteY5450" fmla="*/ 4661663 h 8553480"/>
              <a:gd name="connsiteX5451" fmla="*/ 11291916 w 16399629"/>
              <a:gd name="connsiteY5451" fmla="*/ 4642496 h 8553480"/>
              <a:gd name="connsiteX5452" fmla="*/ 11283686 w 16399629"/>
              <a:gd name="connsiteY5452" fmla="*/ 4668022 h 8553480"/>
              <a:gd name="connsiteX5453" fmla="*/ 11291916 w 16399629"/>
              <a:gd name="connsiteY5453" fmla="*/ 4642496 h 8553480"/>
              <a:gd name="connsiteX5454" fmla="*/ 10195625 w 16399629"/>
              <a:gd name="connsiteY5454" fmla="*/ 4640677 h 8553480"/>
              <a:gd name="connsiteX5455" fmla="*/ 10209905 w 16399629"/>
              <a:gd name="connsiteY5455" fmla="*/ 4666309 h 8553480"/>
              <a:gd name="connsiteX5456" fmla="*/ 10195625 w 16399629"/>
              <a:gd name="connsiteY5456" fmla="*/ 4640677 h 8553480"/>
              <a:gd name="connsiteX5457" fmla="*/ 10221723 w 16399629"/>
              <a:gd name="connsiteY5457" fmla="*/ 4620172 h 8553480"/>
              <a:gd name="connsiteX5458" fmla="*/ 10236495 w 16399629"/>
              <a:gd name="connsiteY5458" fmla="*/ 4640677 h 8553480"/>
              <a:gd name="connsiteX5459" fmla="*/ 10221723 w 16399629"/>
              <a:gd name="connsiteY5459" fmla="*/ 4620172 h 8553480"/>
              <a:gd name="connsiteX5460" fmla="*/ 10106989 w 16399629"/>
              <a:gd name="connsiteY5460" fmla="*/ 4620172 h 8553480"/>
              <a:gd name="connsiteX5461" fmla="*/ 10115853 w 16399629"/>
              <a:gd name="connsiteY5461" fmla="*/ 4640677 h 8553480"/>
              <a:gd name="connsiteX5462" fmla="*/ 10106989 w 16399629"/>
              <a:gd name="connsiteY5462" fmla="*/ 4620172 h 8553480"/>
              <a:gd name="connsiteX5463" fmla="*/ 11324488 w 16399629"/>
              <a:gd name="connsiteY5463" fmla="*/ 4619887 h 8553480"/>
              <a:gd name="connsiteX5464" fmla="*/ 11316258 w 16399629"/>
              <a:gd name="connsiteY5464" fmla="*/ 4641592 h 8553480"/>
              <a:gd name="connsiteX5465" fmla="*/ 11324488 w 16399629"/>
              <a:gd name="connsiteY5465" fmla="*/ 4619887 h 8553480"/>
              <a:gd name="connsiteX5466" fmla="*/ 15610908 w 16399629"/>
              <a:gd name="connsiteY5466" fmla="*/ 4619885 h 8553480"/>
              <a:gd name="connsiteX5467" fmla="*/ 15622178 w 16399629"/>
              <a:gd name="connsiteY5467" fmla="*/ 4630946 h 8553480"/>
              <a:gd name="connsiteX5468" fmla="*/ 15617951 w 16399629"/>
              <a:gd name="connsiteY5468" fmla="*/ 4637647 h 8553480"/>
              <a:gd name="connsiteX5469" fmla="*/ 15605273 w 16399629"/>
              <a:gd name="connsiteY5469" fmla="*/ 4630946 h 8553480"/>
              <a:gd name="connsiteX5470" fmla="*/ 15610908 w 16399629"/>
              <a:gd name="connsiteY5470" fmla="*/ 4619885 h 8553480"/>
              <a:gd name="connsiteX5471" fmla="*/ 5719841 w 16399629"/>
              <a:gd name="connsiteY5471" fmla="*/ 4619095 h 8553480"/>
              <a:gd name="connsiteX5472" fmla="*/ 5715946 w 16399629"/>
              <a:gd name="connsiteY5472" fmla="*/ 4629250 h 8553480"/>
              <a:gd name="connsiteX5473" fmla="*/ 5711233 w 16399629"/>
              <a:gd name="connsiteY5473" fmla="*/ 4621710 h 8553480"/>
              <a:gd name="connsiteX5474" fmla="*/ 5719841 w 16399629"/>
              <a:gd name="connsiteY5474" fmla="*/ 4619095 h 8553480"/>
              <a:gd name="connsiteX5475" fmla="*/ 15648250 w 16399629"/>
              <a:gd name="connsiteY5475" fmla="*/ 4597276 h 8553480"/>
              <a:gd name="connsiteX5476" fmla="*/ 15640020 w 16399629"/>
              <a:gd name="connsiteY5476" fmla="*/ 4622774 h 8553480"/>
              <a:gd name="connsiteX5477" fmla="*/ 15648250 w 16399629"/>
              <a:gd name="connsiteY5477" fmla="*/ 4597276 h 8553480"/>
              <a:gd name="connsiteX5478" fmla="*/ 15590071 w 16399629"/>
              <a:gd name="connsiteY5478" fmla="*/ 4597276 h 8553480"/>
              <a:gd name="connsiteX5479" fmla="*/ 15604783 w 16399629"/>
              <a:gd name="connsiteY5479" fmla="*/ 4607054 h 8553480"/>
              <a:gd name="connsiteX5480" fmla="*/ 15595222 w 16399629"/>
              <a:gd name="connsiteY5480" fmla="*/ 4618358 h 8553480"/>
              <a:gd name="connsiteX5481" fmla="*/ 15590071 w 16399629"/>
              <a:gd name="connsiteY5481" fmla="*/ 4597276 h 8553480"/>
              <a:gd name="connsiteX5482" fmla="*/ 10383728 w 16399629"/>
              <a:gd name="connsiteY5482" fmla="*/ 4595394 h 8553480"/>
              <a:gd name="connsiteX5483" fmla="*/ 10392592 w 16399629"/>
              <a:gd name="connsiteY5483" fmla="*/ 4620172 h 8553480"/>
              <a:gd name="connsiteX5484" fmla="*/ 10383728 w 16399629"/>
              <a:gd name="connsiteY5484" fmla="*/ 4595394 h 8553480"/>
              <a:gd name="connsiteX5485" fmla="*/ 10254222 w 16399629"/>
              <a:gd name="connsiteY5485" fmla="*/ 4595394 h 8553480"/>
              <a:gd name="connsiteX5486" fmla="*/ 10254222 w 16399629"/>
              <a:gd name="connsiteY5486" fmla="*/ 4620172 h 8553480"/>
              <a:gd name="connsiteX5487" fmla="*/ 10271949 w 16399629"/>
              <a:gd name="connsiteY5487" fmla="*/ 4620172 h 8553480"/>
              <a:gd name="connsiteX5488" fmla="*/ 10271949 w 16399629"/>
              <a:gd name="connsiteY5488" fmla="*/ 4595394 h 8553480"/>
              <a:gd name="connsiteX5489" fmla="*/ 10254222 w 16399629"/>
              <a:gd name="connsiteY5489" fmla="*/ 4595394 h 8553480"/>
              <a:gd name="connsiteX5490" fmla="*/ 10133580 w 16399629"/>
              <a:gd name="connsiteY5490" fmla="*/ 4595394 h 8553480"/>
              <a:gd name="connsiteX5491" fmla="*/ 10124716 w 16399629"/>
              <a:gd name="connsiteY5491" fmla="*/ 4620172 h 8553480"/>
              <a:gd name="connsiteX5492" fmla="*/ 10133580 w 16399629"/>
              <a:gd name="connsiteY5492" fmla="*/ 4595394 h 8553480"/>
              <a:gd name="connsiteX5493" fmla="*/ 5282225 w 16399629"/>
              <a:gd name="connsiteY5493" fmla="*/ 4587954 h 8553480"/>
              <a:gd name="connsiteX5494" fmla="*/ 5285762 w 16399629"/>
              <a:gd name="connsiteY5494" fmla="*/ 4608240 h 8553480"/>
              <a:gd name="connsiteX5495" fmla="*/ 5282225 w 16399629"/>
              <a:gd name="connsiteY5495" fmla="*/ 4587954 h 8553480"/>
              <a:gd name="connsiteX5496" fmla="*/ 5366987 w 16399629"/>
              <a:gd name="connsiteY5496" fmla="*/ 4584229 h 8553480"/>
              <a:gd name="connsiteX5497" fmla="*/ 5368151 w 16399629"/>
              <a:gd name="connsiteY5497" fmla="*/ 4593845 h 8553480"/>
              <a:gd name="connsiteX5498" fmla="*/ 5364414 w 16399629"/>
              <a:gd name="connsiteY5498" fmla="*/ 4592985 h 8553480"/>
              <a:gd name="connsiteX5499" fmla="*/ 5366987 w 16399629"/>
              <a:gd name="connsiteY5499" fmla="*/ 4584229 h 8553480"/>
              <a:gd name="connsiteX5500" fmla="*/ 5846238 w 16399629"/>
              <a:gd name="connsiteY5500" fmla="*/ 4580292 h 8553480"/>
              <a:gd name="connsiteX5501" fmla="*/ 5827698 w 16399629"/>
              <a:gd name="connsiteY5501" fmla="*/ 4585925 h 8553480"/>
              <a:gd name="connsiteX5502" fmla="*/ 5841946 w 16399629"/>
              <a:gd name="connsiteY5502" fmla="*/ 4611658 h 8553480"/>
              <a:gd name="connsiteX5503" fmla="*/ 5846238 w 16399629"/>
              <a:gd name="connsiteY5503" fmla="*/ 4580292 h 8553480"/>
              <a:gd name="connsiteX5504" fmla="*/ 10995771 w 16399629"/>
              <a:gd name="connsiteY5504" fmla="*/ 4570898 h 8553480"/>
              <a:gd name="connsiteX5505" fmla="*/ 10998709 w 16399629"/>
              <a:gd name="connsiteY5505" fmla="*/ 4586241 h 8553480"/>
              <a:gd name="connsiteX5506" fmla="*/ 10949251 w 16399629"/>
              <a:gd name="connsiteY5506" fmla="*/ 4641644 h 8553480"/>
              <a:gd name="connsiteX5507" fmla="*/ 10949251 w 16399629"/>
              <a:gd name="connsiteY5507" fmla="*/ 4596469 h 8553480"/>
              <a:gd name="connsiteX5508" fmla="*/ 10960514 w 16399629"/>
              <a:gd name="connsiteY5508" fmla="*/ 4586241 h 8553480"/>
              <a:gd name="connsiteX5509" fmla="*/ 10995771 w 16399629"/>
              <a:gd name="connsiteY5509" fmla="*/ 4570898 h 8553480"/>
              <a:gd name="connsiteX5510" fmla="*/ 15558142 w 16399629"/>
              <a:gd name="connsiteY5510" fmla="*/ 4549780 h 8553480"/>
              <a:gd name="connsiteX5511" fmla="*/ 15565890 w 16399629"/>
              <a:gd name="connsiteY5511" fmla="*/ 4549780 h 8553480"/>
              <a:gd name="connsiteX5512" fmla="*/ 15569410 w 16399629"/>
              <a:gd name="connsiteY5512" fmla="*/ 4565554 h 8553480"/>
              <a:gd name="connsiteX5513" fmla="*/ 15567607 w 16399629"/>
              <a:gd name="connsiteY5513" fmla="*/ 4571387 h 8553480"/>
              <a:gd name="connsiteX5514" fmla="*/ 15555326 w 16399629"/>
              <a:gd name="connsiteY5514" fmla="*/ 4560296 h 8553480"/>
              <a:gd name="connsiteX5515" fmla="*/ 15558142 w 16399629"/>
              <a:gd name="connsiteY5515" fmla="*/ 4549780 h 8553480"/>
              <a:gd name="connsiteX5516" fmla="*/ 10409826 w 16399629"/>
              <a:gd name="connsiteY5516" fmla="*/ 4549257 h 8553480"/>
              <a:gd name="connsiteX5517" fmla="*/ 10409826 w 16399629"/>
              <a:gd name="connsiteY5517" fmla="*/ 4595394 h 8553480"/>
              <a:gd name="connsiteX5518" fmla="*/ 10430508 w 16399629"/>
              <a:gd name="connsiteY5518" fmla="*/ 4569762 h 8553480"/>
              <a:gd name="connsiteX5519" fmla="*/ 10409826 w 16399629"/>
              <a:gd name="connsiteY5519" fmla="*/ 4549257 h 8553480"/>
              <a:gd name="connsiteX5520" fmla="*/ 15607151 w 16399629"/>
              <a:gd name="connsiteY5520" fmla="*/ 4548696 h 8553480"/>
              <a:gd name="connsiteX5521" fmla="*/ 15613490 w 16399629"/>
              <a:gd name="connsiteY5521" fmla="*/ 4570083 h 8553480"/>
              <a:gd name="connsiteX5522" fmla="*/ 15596586 w 16399629"/>
              <a:gd name="connsiteY5522" fmla="*/ 4560306 h 8553480"/>
              <a:gd name="connsiteX5523" fmla="*/ 15607151 w 16399629"/>
              <a:gd name="connsiteY5523" fmla="*/ 4548696 h 8553480"/>
              <a:gd name="connsiteX5524" fmla="*/ 16149877 w 16399629"/>
              <a:gd name="connsiteY5524" fmla="*/ 4548289 h 8553480"/>
              <a:gd name="connsiteX5525" fmla="*/ 16141671 w 16399629"/>
              <a:gd name="connsiteY5525" fmla="*/ 4569994 h 8553480"/>
              <a:gd name="connsiteX5526" fmla="*/ 16149877 w 16399629"/>
              <a:gd name="connsiteY5526" fmla="*/ 4548289 h 8553480"/>
              <a:gd name="connsiteX5527" fmla="*/ 15426676 w 16399629"/>
              <a:gd name="connsiteY5527" fmla="*/ 4548287 h 8553480"/>
              <a:gd name="connsiteX5528" fmla="*/ 15417295 w 16399629"/>
              <a:gd name="connsiteY5528" fmla="*/ 4592685 h 8553480"/>
              <a:gd name="connsiteX5529" fmla="*/ 15426676 w 16399629"/>
              <a:gd name="connsiteY5529" fmla="*/ 4548287 h 8553480"/>
              <a:gd name="connsiteX5530" fmla="*/ 11052993 w 16399629"/>
              <a:gd name="connsiteY5530" fmla="*/ 4533214 h 8553480"/>
              <a:gd name="connsiteX5531" fmla="*/ 11027963 w 16399629"/>
              <a:gd name="connsiteY5531" fmla="*/ 4549645 h 8553480"/>
              <a:gd name="connsiteX5532" fmla="*/ 11005181 w 16399629"/>
              <a:gd name="connsiteY5532" fmla="*/ 4570016 h 8553480"/>
              <a:gd name="connsiteX5533" fmla="*/ 10999772 w 16399629"/>
              <a:gd name="connsiteY5533" fmla="*/ 4585118 h 8553480"/>
              <a:gd name="connsiteX5534" fmla="*/ 10997027 w 16399629"/>
              <a:gd name="connsiteY5534" fmla="*/ 4569804 h 8553480"/>
              <a:gd name="connsiteX5535" fmla="*/ 11000928 w 16399629"/>
              <a:gd name="connsiteY5535" fmla="*/ 4562546 h 8553480"/>
              <a:gd name="connsiteX5536" fmla="*/ 10999199 w 16399629"/>
              <a:gd name="connsiteY5536" fmla="*/ 4559505 h 8553480"/>
              <a:gd name="connsiteX5537" fmla="*/ 11052993 w 16399629"/>
              <a:gd name="connsiteY5537" fmla="*/ 4533214 h 8553480"/>
              <a:gd name="connsiteX5538" fmla="*/ 15549561 w 16399629"/>
              <a:gd name="connsiteY5538" fmla="*/ 4532840 h 8553480"/>
              <a:gd name="connsiteX5539" fmla="*/ 15554824 w 16399629"/>
              <a:gd name="connsiteY5539" fmla="*/ 4534874 h 8553480"/>
              <a:gd name="connsiteX5540" fmla="*/ 15548810 w 16399629"/>
              <a:gd name="connsiteY5540" fmla="*/ 4551152 h 8553480"/>
              <a:gd name="connsiteX5541" fmla="*/ 15549561 w 16399629"/>
              <a:gd name="connsiteY5541" fmla="*/ 4532840 h 8553480"/>
              <a:gd name="connsiteX5542" fmla="*/ 15865413 w 16399629"/>
              <a:gd name="connsiteY5542" fmla="*/ 4525680 h 8553480"/>
              <a:gd name="connsiteX5543" fmla="*/ 15857185 w 16399629"/>
              <a:gd name="connsiteY5543" fmla="*/ 4551208 h 8553480"/>
              <a:gd name="connsiteX5544" fmla="*/ 15865413 w 16399629"/>
              <a:gd name="connsiteY5544" fmla="*/ 4525680 h 8553480"/>
              <a:gd name="connsiteX5545" fmla="*/ 5379639 w 16399629"/>
              <a:gd name="connsiteY5545" fmla="*/ 4523705 h 8553480"/>
              <a:gd name="connsiteX5546" fmla="*/ 5388653 w 16399629"/>
              <a:gd name="connsiteY5546" fmla="*/ 4526374 h 8553480"/>
              <a:gd name="connsiteX5547" fmla="*/ 5388795 w 16399629"/>
              <a:gd name="connsiteY5547" fmla="*/ 4564545 h 8553480"/>
              <a:gd name="connsiteX5548" fmla="*/ 5361676 w 16399629"/>
              <a:gd name="connsiteY5548" fmla="*/ 4577110 h 8553480"/>
              <a:gd name="connsiteX5549" fmla="*/ 5332470 w 16399629"/>
              <a:gd name="connsiteY5549" fmla="*/ 4611939 h 8553480"/>
              <a:gd name="connsiteX5550" fmla="*/ 5284781 w 16399629"/>
              <a:gd name="connsiteY5550" fmla="*/ 4656237 h 8553480"/>
              <a:gd name="connsiteX5551" fmla="*/ 5265635 w 16399629"/>
              <a:gd name="connsiteY5551" fmla="*/ 4658200 h 8553480"/>
              <a:gd name="connsiteX5552" fmla="*/ 5295585 w 16399629"/>
              <a:gd name="connsiteY5552" fmla="*/ 4605840 h 8553480"/>
              <a:gd name="connsiteX5553" fmla="*/ 5369380 w 16399629"/>
              <a:gd name="connsiteY5553" fmla="*/ 4527903 h 8553480"/>
              <a:gd name="connsiteX5554" fmla="*/ 5379639 w 16399629"/>
              <a:gd name="connsiteY5554" fmla="*/ 4523705 h 8553480"/>
              <a:gd name="connsiteX5555" fmla="*/ 10445280 w 16399629"/>
              <a:gd name="connsiteY5555" fmla="*/ 4523625 h 8553480"/>
              <a:gd name="connsiteX5556" fmla="*/ 10445280 w 16399629"/>
              <a:gd name="connsiteY5556" fmla="*/ 4569762 h 8553480"/>
              <a:gd name="connsiteX5557" fmla="*/ 10471871 w 16399629"/>
              <a:gd name="connsiteY5557" fmla="*/ 4559510 h 8553480"/>
              <a:gd name="connsiteX5558" fmla="*/ 10445280 w 16399629"/>
              <a:gd name="connsiteY5558" fmla="*/ 4523625 h 8553480"/>
              <a:gd name="connsiteX5559" fmla="*/ 11460766 w 16399629"/>
              <a:gd name="connsiteY5559" fmla="*/ 4516901 h 8553480"/>
              <a:gd name="connsiteX5560" fmla="*/ 11459589 w 16399629"/>
              <a:gd name="connsiteY5560" fmla="*/ 4521095 h 8553480"/>
              <a:gd name="connsiteX5561" fmla="*/ 11460294 w 16399629"/>
              <a:gd name="connsiteY5561" fmla="*/ 4518582 h 8553480"/>
              <a:gd name="connsiteX5562" fmla="*/ 15573604 w 16399629"/>
              <a:gd name="connsiteY5562" fmla="*/ 4513004 h 8553480"/>
              <a:gd name="connsiteX5563" fmla="*/ 15596092 w 16399629"/>
              <a:gd name="connsiteY5563" fmla="*/ 4535626 h 8553480"/>
              <a:gd name="connsiteX5564" fmla="*/ 15593131 w 16399629"/>
              <a:gd name="connsiteY5564" fmla="*/ 4551193 h 8553480"/>
              <a:gd name="connsiteX5565" fmla="*/ 15576720 w 16399629"/>
              <a:gd name="connsiteY5565" fmla="*/ 4545355 h 8553480"/>
              <a:gd name="connsiteX5566" fmla="*/ 15571016 w 16399629"/>
              <a:gd name="connsiteY5566" fmla="*/ 4538366 h 8553480"/>
              <a:gd name="connsiteX5567" fmla="*/ 15574419 w 16399629"/>
              <a:gd name="connsiteY5567" fmla="*/ 4549493 h 8553480"/>
              <a:gd name="connsiteX5568" fmla="*/ 15569045 w 16399629"/>
              <a:gd name="connsiteY5568" fmla="*/ 4549493 h 8553480"/>
              <a:gd name="connsiteX5569" fmla="*/ 15569366 w 16399629"/>
              <a:gd name="connsiteY5569" fmla="*/ 4536343 h 8553480"/>
              <a:gd name="connsiteX5570" fmla="*/ 15568979 w 16399629"/>
              <a:gd name="connsiteY5570" fmla="*/ 4535869 h 8553480"/>
              <a:gd name="connsiteX5571" fmla="*/ 15566975 w 16399629"/>
              <a:gd name="connsiteY5571" fmla="*/ 4520058 h 8553480"/>
              <a:gd name="connsiteX5572" fmla="*/ 15573604 w 16399629"/>
              <a:gd name="connsiteY5572" fmla="*/ 4513004 h 8553480"/>
              <a:gd name="connsiteX5573" fmla="*/ 11462009 w 16399629"/>
              <a:gd name="connsiteY5573" fmla="*/ 4512470 h 8553480"/>
              <a:gd name="connsiteX5574" fmla="*/ 11460766 w 16399629"/>
              <a:gd name="connsiteY5574" fmla="*/ 4516901 h 8553480"/>
              <a:gd name="connsiteX5575" fmla="*/ 11461759 w 16399629"/>
              <a:gd name="connsiteY5575" fmla="*/ 4513361 h 8553480"/>
              <a:gd name="connsiteX5576" fmla="*/ 5387558 w 16399629"/>
              <a:gd name="connsiteY5576" fmla="*/ 4510104 h 8553480"/>
              <a:gd name="connsiteX5577" fmla="*/ 5390549 w 16399629"/>
              <a:gd name="connsiteY5577" fmla="*/ 4513611 h 8553480"/>
              <a:gd name="connsiteX5578" fmla="*/ 5389438 w 16399629"/>
              <a:gd name="connsiteY5578" fmla="*/ 4526234 h 8553480"/>
              <a:gd name="connsiteX5579" fmla="*/ 5387558 w 16399629"/>
              <a:gd name="connsiteY5579" fmla="*/ 4510104 h 8553480"/>
              <a:gd name="connsiteX5580" fmla="*/ 11463061 w 16399629"/>
              <a:gd name="connsiteY5580" fmla="*/ 4508721 h 8553480"/>
              <a:gd name="connsiteX5581" fmla="*/ 11463007 w 16399629"/>
              <a:gd name="connsiteY5581" fmla="*/ 4508914 h 8553480"/>
              <a:gd name="connsiteX5582" fmla="*/ 11462009 w 16399629"/>
              <a:gd name="connsiteY5582" fmla="*/ 4512470 h 8553480"/>
              <a:gd name="connsiteX5583" fmla="*/ 4884723 w 16399629"/>
              <a:gd name="connsiteY5583" fmla="*/ 4506651 h 8553480"/>
              <a:gd name="connsiteX5584" fmla="*/ 4879656 w 16399629"/>
              <a:gd name="connsiteY5584" fmla="*/ 4529574 h 8553480"/>
              <a:gd name="connsiteX5585" fmla="*/ 4884723 w 16399629"/>
              <a:gd name="connsiteY5585" fmla="*/ 4506651 h 8553480"/>
              <a:gd name="connsiteX5586" fmla="*/ 5304538 w 16399629"/>
              <a:gd name="connsiteY5586" fmla="*/ 4505391 h 8553480"/>
              <a:gd name="connsiteX5587" fmla="*/ 5302337 w 16399629"/>
              <a:gd name="connsiteY5587" fmla="*/ 4577045 h 8553480"/>
              <a:gd name="connsiteX5588" fmla="*/ 5292651 w 16399629"/>
              <a:gd name="connsiteY5588" fmla="*/ 4586619 h 8553480"/>
              <a:gd name="connsiteX5589" fmla="*/ 5293451 w 16399629"/>
              <a:gd name="connsiteY5589" fmla="*/ 4587666 h 8553480"/>
              <a:gd name="connsiteX5590" fmla="*/ 5291860 w 16399629"/>
              <a:gd name="connsiteY5590" fmla="*/ 4595865 h 8553480"/>
              <a:gd name="connsiteX5591" fmla="*/ 5286850 w 16399629"/>
              <a:gd name="connsiteY5591" fmla="*/ 4588794 h 8553480"/>
              <a:gd name="connsiteX5592" fmla="*/ 5285907 w 16399629"/>
              <a:gd name="connsiteY5592" fmla="*/ 4581263 h 8553480"/>
              <a:gd name="connsiteX5593" fmla="*/ 5285138 w 16399629"/>
              <a:gd name="connsiteY5593" fmla="*/ 4580639 h 8553480"/>
              <a:gd name="connsiteX5594" fmla="*/ 5246423 w 16399629"/>
              <a:gd name="connsiteY5594" fmla="*/ 4621560 h 8553480"/>
              <a:gd name="connsiteX5595" fmla="*/ 5168210 w 16399629"/>
              <a:gd name="connsiteY5595" fmla="*/ 4675521 h 8553480"/>
              <a:gd name="connsiteX5596" fmla="*/ 5304538 w 16399629"/>
              <a:gd name="connsiteY5596" fmla="*/ 4505391 h 8553480"/>
              <a:gd name="connsiteX5597" fmla="*/ 10609748 w 16399629"/>
              <a:gd name="connsiteY5597" fmla="*/ 4497994 h 8553480"/>
              <a:gd name="connsiteX5598" fmla="*/ 10618612 w 16399629"/>
              <a:gd name="connsiteY5598" fmla="*/ 4523625 h 8553480"/>
              <a:gd name="connsiteX5599" fmla="*/ 10609748 w 16399629"/>
              <a:gd name="connsiteY5599" fmla="*/ 4497994 h 8553480"/>
              <a:gd name="connsiteX5600" fmla="*/ 10227631 w 16399629"/>
              <a:gd name="connsiteY5600" fmla="*/ 4497994 h 8553480"/>
              <a:gd name="connsiteX5601" fmla="*/ 10236495 w 16399629"/>
              <a:gd name="connsiteY5601" fmla="*/ 4523625 h 8553480"/>
              <a:gd name="connsiteX5602" fmla="*/ 10227631 w 16399629"/>
              <a:gd name="connsiteY5602" fmla="*/ 4497994 h 8553480"/>
              <a:gd name="connsiteX5603" fmla="*/ 5526469 w 16399629"/>
              <a:gd name="connsiteY5603" fmla="*/ 4494201 h 8553480"/>
              <a:gd name="connsiteX5604" fmla="*/ 5539295 w 16399629"/>
              <a:gd name="connsiteY5604" fmla="*/ 4511777 h 8553480"/>
              <a:gd name="connsiteX5605" fmla="*/ 5526469 w 16399629"/>
              <a:gd name="connsiteY5605" fmla="*/ 4494201 h 8553480"/>
              <a:gd name="connsiteX5606" fmla="*/ 11085837 w 16399629"/>
              <a:gd name="connsiteY5606" fmla="*/ 4492465 h 8553480"/>
              <a:gd name="connsiteX5607" fmla="*/ 11089952 w 16399629"/>
              <a:gd name="connsiteY5607" fmla="*/ 4498208 h 8553480"/>
              <a:gd name="connsiteX5608" fmla="*/ 11084466 w 16399629"/>
              <a:gd name="connsiteY5608" fmla="*/ 4513525 h 8553480"/>
              <a:gd name="connsiteX5609" fmla="*/ 11081722 w 16399629"/>
              <a:gd name="connsiteY5609" fmla="*/ 4498208 h 8553480"/>
              <a:gd name="connsiteX5610" fmla="*/ 11085837 w 16399629"/>
              <a:gd name="connsiteY5610" fmla="*/ 4492465 h 8553480"/>
              <a:gd name="connsiteX5611" fmla="*/ 5410705 w 16399629"/>
              <a:gd name="connsiteY5611" fmla="*/ 4492044 h 8553480"/>
              <a:gd name="connsiteX5612" fmla="*/ 5393144 w 16399629"/>
              <a:gd name="connsiteY5612" fmla="*/ 4511777 h 8553480"/>
              <a:gd name="connsiteX5613" fmla="*/ 5385311 w 16399629"/>
              <a:gd name="connsiteY5613" fmla="*/ 4507950 h 8553480"/>
              <a:gd name="connsiteX5614" fmla="*/ 5410705 w 16399629"/>
              <a:gd name="connsiteY5614" fmla="*/ 4492044 h 8553480"/>
              <a:gd name="connsiteX5615" fmla="*/ 11471989 w 16399629"/>
              <a:gd name="connsiteY5615" fmla="*/ 4487995 h 8553480"/>
              <a:gd name="connsiteX5616" fmla="*/ 11480815 w 16399629"/>
              <a:gd name="connsiteY5616" fmla="*/ 4524801 h 8553480"/>
              <a:gd name="connsiteX5617" fmla="*/ 11466105 w 16399629"/>
              <a:gd name="connsiteY5617" fmla="*/ 4514285 h 8553480"/>
              <a:gd name="connsiteX5618" fmla="*/ 11471989 w 16399629"/>
              <a:gd name="connsiteY5618" fmla="*/ 4487995 h 8553480"/>
              <a:gd name="connsiteX5619" fmla="*/ 11094500 w 16399629"/>
              <a:gd name="connsiteY5619" fmla="*/ 4479406 h 8553480"/>
              <a:gd name="connsiteX5620" fmla="*/ 11105105 w 16399629"/>
              <a:gd name="connsiteY5620" fmla="*/ 4487545 h 8553480"/>
              <a:gd name="connsiteX5621" fmla="*/ 11094500 w 16399629"/>
              <a:gd name="connsiteY5621" fmla="*/ 4491615 h 8553480"/>
              <a:gd name="connsiteX5622" fmla="*/ 11083894 w 16399629"/>
              <a:gd name="connsiteY5622" fmla="*/ 4487545 h 8553480"/>
              <a:gd name="connsiteX5623" fmla="*/ 11094500 w 16399629"/>
              <a:gd name="connsiteY5623" fmla="*/ 4479406 h 8553480"/>
              <a:gd name="connsiteX5624" fmla="*/ 10080891 w 16399629"/>
              <a:gd name="connsiteY5624" fmla="*/ 4472362 h 8553480"/>
              <a:gd name="connsiteX5625" fmla="*/ 10072028 w 16399629"/>
              <a:gd name="connsiteY5625" fmla="*/ 4497994 h 8553480"/>
              <a:gd name="connsiteX5626" fmla="*/ 10080891 w 16399629"/>
              <a:gd name="connsiteY5626" fmla="*/ 4472362 h 8553480"/>
              <a:gd name="connsiteX5627" fmla="*/ 4790234 w 16399629"/>
              <a:gd name="connsiteY5627" fmla="*/ 4472219 h 8553480"/>
              <a:gd name="connsiteX5628" fmla="*/ 4785168 w 16399629"/>
              <a:gd name="connsiteY5628" fmla="*/ 4495141 h 8553480"/>
              <a:gd name="connsiteX5629" fmla="*/ 4790234 w 16399629"/>
              <a:gd name="connsiteY5629" fmla="*/ 4472219 h 8553480"/>
              <a:gd name="connsiteX5630" fmla="*/ 5562756 w 16399629"/>
              <a:gd name="connsiteY5630" fmla="*/ 4464388 h 8553480"/>
              <a:gd name="connsiteX5631" fmla="*/ 5550724 w 16399629"/>
              <a:gd name="connsiteY5631" fmla="*/ 4465359 h 8553480"/>
              <a:gd name="connsiteX5632" fmla="*/ 5572820 w 16399629"/>
              <a:gd name="connsiteY5632" fmla="*/ 4480120 h 8553480"/>
              <a:gd name="connsiteX5633" fmla="*/ 5562756 w 16399629"/>
              <a:gd name="connsiteY5633" fmla="*/ 4464388 h 8553480"/>
              <a:gd name="connsiteX5634" fmla="*/ 5366812 w 16399629"/>
              <a:gd name="connsiteY5634" fmla="*/ 4464083 h 8553480"/>
              <a:gd name="connsiteX5635" fmla="*/ 5378257 w 16399629"/>
              <a:gd name="connsiteY5635" fmla="*/ 4470544 h 8553480"/>
              <a:gd name="connsiteX5636" fmla="*/ 5351570 w 16399629"/>
              <a:gd name="connsiteY5636" fmla="*/ 4494156 h 8553480"/>
              <a:gd name="connsiteX5637" fmla="*/ 5339999 w 16399629"/>
              <a:gd name="connsiteY5637" fmla="*/ 4494889 h 8553480"/>
              <a:gd name="connsiteX5638" fmla="*/ 5366812 w 16399629"/>
              <a:gd name="connsiteY5638" fmla="*/ 4464083 h 8553480"/>
              <a:gd name="connsiteX5639" fmla="*/ 11100342 w 16399629"/>
              <a:gd name="connsiteY5639" fmla="*/ 4463635 h 8553480"/>
              <a:gd name="connsiteX5640" fmla="*/ 11099940 w 16399629"/>
              <a:gd name="connsiteY5640" fmla="*/ 4466350 h 8553480"/>
              <a:gd name="connsiteX5641" fmla="*/ 11099094 w 16399629"/>
              <a:gd name="connsiteY5641" fmla="*/ 4472058 h 8553480"/>
              <a:gd name="connsiteX5642" fmla="*/ 11101225 w 16399629"/>
              <a:gd name="connsiteY5642" fmla="*/ 4457679 h 8553480"/>
              <a:gd name="connsiteX5643" fmla="*/ 11100822 w 16399629"/>
              <a:gd name="connsiteY5643" fmla="*/ 4460405 h 8553480"/>
              <a:gd name="connsiteX5644" fmla="*/ 11100342 w 16399629"/>
              <a:gd name="connsiteY5644" fmla="*/ 4463635 h 8553480"/>
              <a:gd name="connsiteX5645" fmla="*/ 11101632 w 16399629"/>
              <a:gd name="connsiteY5645" fmla="*/ 4454935 h 8553480"/>
              <a:gd name="connsiteX5646" fmla="*/ 11101350 w 16399629"/>
              <a:gd name="connsiteY5646" fmla="*/ 4456838 h 8553480"/>
              <a:gd name="connsiteX5647" fmla="*/ 11101225 w 16399629"/>
              <a:gd name="connsiteY5647" fmla="*/ 4457679 h 8553480"/>
              <a:gd name="connsiteX5648" fmla="*/ 5377184 w 16399629"/>
              <a:gd name="connsiteY5648" fmla="*/ 4453275 h 8553480"/>
              <a:gd name="connsiteX5649" fmla="*/ 5379507 w 16399629"/>
              <a:gd name="connsiteY5649" fmla="*/ 4469270 h 8553480"/>
              <a:gd name="connsiteX5650" fmla="*/ 5374327 w 16399629"/>
              <a:gd name="connsiteY5650" fmla="*/ 4458558 h 8553480"/>
              <a:gd name="connsiteX5651" fmla="*/ 5377184 w 16399629"/>
              <a:gd name="connsiteY5651" fmla="*/ 4453275 h 8553480"/>
              <a:gd name="connsiteX5652" fmla="*/ 10271949 w 16399629"/>
              <a:gd name="connsiteY5652" fmla="*/ 4447585 h 8553480"/>
              <a:gd name="connsiteX5653" fmla="*/ 10263085 w 16399629"/>
              <a:gd name="connsiteY5653" fmla="*/ 4472362 h 8553480"/>
              <a:gd name="connsiteX5654" fmla="*/ 10271949 w 16399629"/>
              <a:gd name="connsiteY5654" fmla="*/ 4447585 h 8553480"/>
              <a:gd name="connsiteX5655" fmla="*/ 15500578 w 16399629"/>
              <a:gd name="connsiteY5655" fmla="*/ 4446545 h 8553480"/>
              <a:gd name="connsiteX5656" fmla="*/ 15492348 w 16399629"/>
              <a:gd name="connsiteY5656" fmla="*/ 4472042 h 8553480"/>
              <a:gd name="connsiteX5657" fmla="*/ 15500578 w 16399629"/>
              <a:gd name="connsiteY5657" fmla="*/ 4446545 h 8553480"/>
              <a:gd name="connsiteX5658" fmla="*/ 5964931 w 16399629"/>
              <a:gd name="connsiteY5658" fmla="*/ 4446172 h 8553480"/>
              <a:gd name="connsiteX5659" fmla="*/ 5977046 w 16399629"/>
              <a:gd name="connsiteY5659" fmla="*/ 4459671 h 8553480"/>
              <a:gd name="connsiteX5660" fmla="*/ 5964931 w 16399629"/>
              <a:gd name="connsiteY5660" fmla="*/ 4446172 h 8553480"/>
              <a:gd name="connsiteX5661" fmla="*/ 5395553 w 16399629"/>
              <a:gd name="connsiteY5661" fmla="*/ 4436813 h 8553480"/>
              <a:gd name="connsiteX5662" fmla="*/ 5402131 w 16399629"/>
              <a:gd name="connsiteY5662" fmla="*/ 4442868 h 8553480"/>
              <a:gd name="connsiteX5663" fmla="*/ 5388903 w 16399629"/>
              <a:gd name="connsiteY5663" fmla="*/ 4453494 h 8553480"/>
              <a:gd name="connsiteX5664" fmla="*/ 5375381 w 16399629"/>
              <a:gd name="connsiteY5664" fmla="*/ 4450995 h 8553480"/>
              <a:gd name="connsiteX5665" fmla="*/ 5395553 w 16399629"/>
              <a:gd name="connsiteY5665" fmla="*/ 4436813 h 8553480"/>
              <a:gd name="connsiteX5666" fmla="*/ 5887265 w 16399629"/>
              <a:gd name="connsiteY5666" fmla="*/ 4426821 h 8553480"/>
              <a:gd name="connsiteX5667" fmla="*/ 5845893 w 16399629"/>
              <a:gd name="connsiteY5667" fmla="*/ 4469452 h 8553480"/>
              <a:gd name="connsiteX5668" fmla="*/ 5887951 w 16399629"/>
              <a:gd name="connsiteY5668" fmla="*/ 4486737 h 8553480"/>
              <a:gd name="connsiteX5669" fmla="*/ 5887265 w 16399629"/>
              <a:gd name="connsiteY5669" fmla="*/ 4426821 h 8553480"/>
              <a:gd name="connsiteX5670" fmla="*/ 16089093 w 16399629"/>
              <a:gd name="connsiteY5670" fmla="*/ 4423936 h 8553480"/>
              <a:gd name="connsiteX5671" fmla="*/ 16080863 w 16399629"/>
              <a:gd name="connsiteY5671" fmla="*/ 4449462 h 8553480"/>
              <a:gd name="connsiteX5672" fmla="*/ 16089093 w 16399629"/>
              <a:gd name="connsiteY5672" fmla="*/ 4423936 h 8553480"/>
              <a:gd name="connsiteX5673" fmla="*/ 15830667 w 16399629"/>
              <a:gd name="connsiteY5673" fmla="*/ 4423936 h 8553480"/>
              <a:gd name="connsiteX5674" fmla="*/ 15822439 w 16399629"/>
              <a:gd name="connsiteY5674" fmla="*/ 4449462 h 8553480"/>
              <a:gd name="connsiteX5675" fmla="*/ 15830667 w 16399629"/>
              <a:gd name="connsiteY5675" fmla="*/ 4423936 h 8553480"/>
              <a:gd name="connsiteX5676" fmla="*/ 11715386 w 16399629"/>
              <a:gd name="connsiteY5676" fmla="*/ 4423936 h 8553480"/>
              <a:gd name="connsiteX5677" fmla="*/ 11707158 w 16399629"/>
              <a:gd name="connsiteY5677" fmla="*/ 4449462 h 8553480"/>
              <a:gd name="connsiteX5678" fmla="*/ 11715386 w 16399629"/>
              <a:gd name="connsiteY5678" fmla="*/ 4423936 h 8553480"/>
              <a:gd name="connsiteX5679" fmla="*/ 10315774 w 16399629"/>
              <a:gd name="connsiteY5679" fmla="*/ 4421952 h 8553480"/>
              <a:gd name="connsiteX5680" fmla="*/ 10306911 w 16399629"/>
              <a:gd name="connsiteY5680" fmla="*/ 4447585 h 8553480"/>
              <a:gd name="connsiteX5681" fmla="*/ 10315774 w 16399629"/>
              <a:gd name="connsiteY5681" fmla="*/ 4421952 h 8553480"/>
              <a:gd name="connsiteX5682" fmla="*/ 5771293 w 16399629"/>
              <a:gd name="connsiteY5682" fmla="*/ 4420411 h 8553480"/>
              <a:gd name="connsiteX5683" fmla="*/ 5761752 w 16399629"/>
              <a:gd name="connsiteY5683" fmla="*/ 4444694 h 8553480"/>
              <a:gd name="connsiteX5684" fmla="*/ 5771293 w 16399629"/>
              <a:gd name="connsiteY5684" fmla="*/ 4420411 h 8553480"/>
              <a:gd name="connsiteX5685" fmla="*/ 5399038 w 16399629"/>
              <a:gd name="connsiteY5685" fmla="*/ 4419854 h 8553480"/>
              <a:gd name="connsiteX5686" fmla="*/ 5402579 w 16399629"/>
              <a:gd name="connsiteY5686" fmla="*/ 4440162 h 8553480"/>
              <a:gd name="connsiteX5687" fmla="*/ 5397833 w 16399629"/>
              <a:gd name="connsiteY5687" fmla="*/ 4428773 h 8553480"/>
              <a:gd name="connsiteX5688" fmla="*/ 5399038 w 16399629"/>
              <a:gd name="connsiteY5688" fmla="*/ 4419854 h 8553480"/>
              <a:gd name="connsiteX5689" fmla="*/ 11152609 w 16399629"/>
              <a:gd name="connsiteY5689" fmla="*/ 4416824 h 8553480"/>
              <a:gd name="connsiteX5690" fmla="*/ 11159213 w 16399629"/>
              <a:gd name="connsiteY5690" fmla="*/ 4423132 h 8553480"/>
              <a:gd name="connsiteX5691" fmla="*/ 11161157 w 16399629"/>
              <a:gd name="connsiteY5691" fmla="*/ 4429863 h 8553480"/>
              <a:gd name="connsiteX5692" fmla="*/ 11159901 w 16399629"/>
              <a:gd name="connsiteY5692" fmla="*/ 4422843 h 8553480"/>
              <a:gd name="connsiteX5693" fmla="*/ 11168131 w 16399629"/>
              <a:gd name="connsiteY5693" fmla="*/ 4422843 h 8553480"/>
              <a:gd name="connsiteX5694" fmla="*/ 11163148 w 16399629"/>
              <a:gd name="connsiteY5694" fmla="*/ 4436752 h 8553480"/>
              <a:gd name="connsiteX5695" fmla="*/ 11163756 w 16399629"/>
              <a:gd name="connsiteY5695" fmla="*/ 4438858 h 8553480"/>
              <a:gd name="connsiteX5696" fmla="*/ 11125941 w 16399629"/>
              <a:gd name="connsiteY5696" fmla="*/ 4479988 h 8553480"/>
              <a:gd name="connsiteX5697" fmla="*/ 11105611 w 16399629"/>
              <a:gd name="connsiteY5697" fmla="*/ 4458503 h 8553480"/>
              <a:gd name="connsiteX5698" fmla="*/ 11152609 w 16399629"/>
              <a:gd name="connsiteY5698" fmla="*/ 4416824 h 8553480"/>
              <a:gd name="connsiteX5699" fmla="*/ 5925296 w 16399629"/>
              <a:gd name="connsiteY5699" fmla="*/ 4416341 h 8553480"/>
              <a:gd name="connsiteX5700" fmla="*/ 5915075 w 16399629"/>
              <a:gd name="connsiteY5700" fmla="*/ 4418373 h 8553480"/>
              <a:gd name="connsiteX5701" fmla="*/ 5934081 w 16399629"/>
              <a:gd name="connsiteY5701" fmla="*/ 4434072 h 8553480"/>
              <a:gd name="connsiteX5702" fmla="*/ 5925296 w 16399629"/>
              <a:gd name="connsiteY5702" fmla="*/ 4416341 h 8553480"/>
              <a:gd name="connsiteX5703" fmla="*/ 11174809 w 16399629"/>
              <a:gd name="connsiteY5703" fmla="*/ 4406112 h 8553480"/>
              <a:gd name="connsiteX5704" fmla="*/ 11181147 w 16399629"/>
              <a:gd name="connsiteY5704" fmla="*/ 4422000 h 8553480"/>
              <a:gd name="connsiteX5705" fmla="*/ 11164244 w 16399629"/>
              <a:gd name="connsiteY5705" fmla="*/ 4412223 h 8553480"/>
              <a:gd name="connsiteX5706" fmla="*/ 11174809 w 16399629"/>
              <a:gd name="connsiteY5706" fmla="*/ 4406112 h 8553480"/>
              <a:gd name="connsiteX5707" fmla="*/ 5481497 w 16399629"/>
              <a:gd name="connsiteY5707" fmla="*/ 4404264 h 8553480"/>
              <a:gd name="connsiteX5708" fmla="*/ 5477896 w 16399629"/>
              <a:gd name="connsiteY5708" fmla="*/ 4477264 h 8553480"/>
              <a:gd name="connsiteX5709" fmla="*/ 5442379 w 16399629"/>
              <a:gd name="connsiteY5709" fmla="*/ 4479594 h 8553480"/>
              <a:gd name="connsiteX5710" fmla="*/ 5419969 w 16399629"/>
              <a:gd name="connsiteY5710" fmla="*/ 4482172 h 8553480"/>
              <a:gd name="connsiteX5711" fmla="*/ 5425070 w 16399629"/>
              <a:gd name="connsiteY5711" fmla="*/ 4455244 h 8553480"/>
              <a:gd name="connsiteX5712" fmla="*/ 5481497 w 16399629"/>
              <a:gd name="connsiteY5712" fmla="*/ 4404264 h 8553480"/>
              <a:gd name="connsiteX5713" fmla="*/ 16071719 w 16399629"/>
              <a:gd name="connsiteY5713" fmla="*/ 4401326 h 8553480"/>
              <a:gd name="connsiteX5714" fmla="*/ 16063491 w 16399629"/>
              <a:gd name="connsiteY5714" fmla="*/ 4423031 h 8553480"/>
              <a:gd name="connsiteX5715" fmla="*/ 16071719 w 16399629"/>
              <a:gd name="connsiteY5715" fmla="*/ 4401326 h 8553480"/>
              <a:gd name="connsiteX5716" fmla="*/ 5938934 w 16399629"/>
              <a:gd name="connsiteY5716" fmla="*/ 4390367 h 8553480"/>
              <a:gd name="connsiteX5717" fmla="*/ 5951640 w 16399629"/>
              <a:gd name="connsiteY5717" fmla="*/ 4407264 h 8553480"/>
              <a:gd name="connsiteX5718" fmla="*/ 5938934 w 16399629"/>
              <a:gd name="connsiteY5718" fmla="*/ 4390367 h 8553480"/>
              <a:gd name="connsiteX5719" fmla="*/ 5812204 w 16399629"/>
              <a:gd name="connsiteY5719" fmla="*/ 4385886 h 8553480"/>
              <a:gd name="connsiteX5720" fmla="*/ 5813077 w 16399629"/>
              <a:gd name="connsiteY5720" fmla="*/ 4428670 h 8553480"/>
              <a:gd name="connsiteX5721" fmla="*/ 5784055 w 16399629"/>
              <a:gd name="connsiteY5721" fmla="*/ 4394438 h 8553480"/>
              <a:gd name="connsiteX5722" fmla="*/ 5812204 w 16399629"/>
              <a:gd name="connsiteY5722" fmla="*/ 4385886 h 8553480"/>
              <a:gd name="connsiteX5723" fmla="*/ 5831542 w 16399629"/>
              <a:gd name="connsiteY5723" fmla="*/ 4378285 h 8553480"/>
              <a:gd name="connsiteX5724" fmla="*/ 5832007 w 16399629"/>
              <a:gd name="connsiteY5724" fmla="*/ 4391781 h 8553480"/>
              <a:gd name="connsiteX5725" fmla="*/ 5826880 w 16399629"/>
              <a:gd name="connsiteY5725" fmla="*/ 4379701 h 8553480"/>
              <a:gd name="connsiteX5726" fmla="*/ 5831542 w 16399629"/>
              <a:gd name="connsiteY5726" fmla="*/ 4378285 h 8553480"/>
              <a:gd name="connsiteX5727" fmla="*/ 16054348 w 16399629"/>
              <a:gd name="connsiteY5727" fmla="*/ 4374948 h 8553480"/>
              <a:gd name="connsiteX5728" fmla="*/ 16046118 w 16399629"/>
              <a:gd name="connsiteY5728" fmla="*/ 4400476 h 8553480"/>
              <a:gd name="connsiteX5729" fmla="*/ 16054348 w 16399629"/>
              <a:gd name="connsiteY5729" fmla="*/ 4374948 h 8553480"/>
              <a:gd name="connsiteX5730" fmla="*/ 15207861 w 16399629"/>
              <a:gd name="connsiteY5730" fmla="*/ 4374946 h 8553480"/>
              <a:gd name="connsiteX5731" fmla="*/ 15216965 w 16399629"/>
              <a:gd name="connsiteY5731" fmla="*/ 4374946 h 8553480"/>
              <a:gd name="connsiteX5732" fmla="*/ 15244274 w 16399629"/>
              <a:gd name="connsiteY5732" fmla="*/ 4385098 h 8553480"/>
              <a:gd name="connsiteX5733" fmla="*/ 15234744 w 16399629"/>
              <a:gd name="connsiteY5733" fmla="*/ 4397073 h 8553480"/>
              <a:gd name="connsiteX5734" fmla="*/ 15207861 w 16399629"/>
              <a:gd name="connsiteY5734" fmla="*/ 4374946 h 8553480"/>
              <a:gd name="connsiteX5735" fmla="*/ 5862098 w 16399629"/>
              <a:gd name="connsiteY5735" fmla="*/ 4373448 h 8553480"/>
              <a:gd name="connsiteX5736" fmla="*/ 5848908 w 16399629"/>
              <a:gd name="connsiteY5736" fmla="*/ 4374771 h 8553480"/>
              <a:gd name="connsiteX5737" fmla="*/ 5871003 w 16399629"/>
              <a:gd name="connsiteY5737" fmla="*/ 4389532 h 8553480"/>
              <a:gd name="connsiteX5738" fmla="*/ 5862098 w 16399629"/>
              <a:gd name="connsiteY5738" fmla="*/ 4373448 h 8553480"/>
              <a:gd name="connsiteX5739" fmla="*/ 10511088 w 16399629"/>
              <a:gd name="connsiteY5739" fmla="*/ 4367645 h 8553480"/>
              <a:gd name="connsiteX5740" fmla="*/ 10486643 w 16399629"/>
              <a:gd name="connsiteY5740" fmla="*/ 4406573 h 8553480"/>
              <a:gd name="connsiteX5741" fmla="*/ 10445280 w 16399629"/>
              <a:gd name="connsiteY5741" fmla="*/ 4442458 h 8553480"/>
              <a:gd name="connsiteX5742" fmla="*/ 10400962 w 16399629"/>
              <a:gd name="connsiteY5742" fmla="*/ 4477488 h 8553480"/>
              <a:gd name="connsiteX5743" fmla="*/ 10357138 w 16399629"/>
              <a:gd name="connsiteY5743" fmla="*/ 4513373 h 8553480"/>
              <a:gd name="connsiteX5744" fmla="*/ 10342366 w 16399629"/>
              <a:gd name="connsiteY5744" fmla="*/ 4523625 h 8553480"/>
              <a:gd name="connsiteX5745" fmla="*/ 10324637 w 16399629"/>
              <a:gd name="connsiteY5745" fmla="*/ 4554383 h 8553480"/>
              <a:gd name="connsiteX5746" fmla="*/ 10280813 w 16399629"/>
              <a:gd name="connsiteY5746" fmla="*/ 4580015 h 8553480"/>
              <a:gd name="connsiteX5747" fmla="*/ 10311958 w 16399629"/>
              <a:gd name="connsiteY5747" fmla="*/ 4571365 h 8553480"/>
              <a:gd name="connsiteX5748" fmla="*/ 10403917 w 16399629"/>
              <a:gd name="connsiteY5748" fmla="*/ 4487741 h 8553480"/>
              <a:gd name="connsiteX5749" fmla="*/ 10518651 w 16399629"/>
              <a:gd name="connsiteY5749" fmla="*/ 4380942 h 8553480"/>
              <a:gd name="connsiteX5750" fmla="*/ 10511088 w 16399629"/>
              <a:gd name="connsiteY5750" fmla="*/ 4367645 h 8553480"/>
              <a:gd name="connsiteX5751" fmla="*/ 10204489 w 16399629"/>
              <a:gd name="connsiteY5751" fmla="*/ 4355309 h 8553480"/>
              <a:gd name="connsiteX5752" fmla="*/ 10183806 w 16399629"/>
              <a:gd name="connsiteY5752" fmla="*/ 4375816 h 8553480"/>
              <a:gd name="connsiteX5753" fmla="*/ 10157215 w 16399629"/>
              <a:gd name="connsiteY5753" fmla="*/ 4416826 h 8553480"/>
              <a:gd name="connsiteX5754" fmla="*/ 10106989 w 16399629"/>
              <a:gd name="connsiteY5754" fmla="*/ 4472362 h 8553480"/>
              <a:gd name="connsiteX5755" fmla="*/ 10116592 w 16399629"/>
              <a:gd name="connsiteY5755" fmla="*/ 4489663 h 8553480"/>
              <a:gd name="connsiteX5756" fmla="*/ 10130626 w 16399629"/>
              <a:gd name="connsiteY5756" fmla="*/ 4472362 h 8553480"/>
              <a:gd name="connsiteX5757" fmla="*/ 10209905 w 16399629"/>
              <a:gd name="connsiteY5757" fmla="*/ 4401447 h 8553480"/>
              <a:gd name="connsiteX5758" fmla="*/ 10204489 w 16399629"/>
              <a:gd name="connsiteY5758" fmla="*/ 4355309 h 8553480"/>
              <a:gd name="connsiteX5759" fmla="*/ 11635036 w 16399629"/>
              <a:gd name="connsiteY5759" fmla="*/ 4348570 h 8553480"/>
              <a:gd name="connsiteX5760" fmla="*/ 11626806 w 16399629"/>
              <a:gd name="connsiteY5760" fmla="*/ 4374096 h 8553480"/>
              <a:gd name="connsiteX5761" fmla="*/ 11635036 w 16399629"/>
              <a:gd name="connsiteY5761" fmla="*/ 4348570 h 8553480"/>
              <a:gd name="connsiteX5762" fmla="*/ 10827410 w 16399629"/>
              <a:gd name="connsiteY5762" fmla="*/ 4345500 h 8553480"/>
              <a:gd name="connsiteX5763" fmla="*/ 10831526 w 16399629"/>
              <a:gd name="connsiteY5763" fmla="*/ 4351243 h 8553480"/>
              <a:gd name="connsiteX5764" fmla="*/ 10826037 w 16399629"/>
              <a:gd name="connsiteY5764" fmla="*/ 4366558 h 8553480"/>
              <a:gd name="connsiteX5765" fmla="*/ 10823296 w 16399629"/>
              <a:gd name="connsiteY5765" fmla="*/ 4351243 h 8553480"/>
              <a:gd name="connsiteX5766" fmla="*/ 10827410 w 16399629"/>
              <a:gd name="connsiteY5766" fmla="*/ 4345500 h 8553480"/>
              <a:gd name="connsiteX5767" fmla="*/ 5037882 w 16399629"/>
              <a:gd name="connsiteY5767" fmla="*/ 4344197 h 8553480"/>
              <a:gd name="connsiteX5768" fmla="*/ 5037332 w 16399629"/>
              <a:gd name="connsiteY5768" fmla="*/ 4347343 h 8553480"/>
              <a:gd name="connsiteX5769" fmla="*/ 5037302 w 16399629"/>
              <a:gd name="connsiteY5769" fmla="*/ 4347514 h 8553480"/>
              <a:gd name="connsiteX5770" fmla="*/ 5038568 w 16399629"/>
              <a:gd name="connsiteY5770" fmla="*/ 4340277 h 8553480"/>
              <a:gd name="connsiteX5771" fmla="*/ 5038020 w 16399629"/>
              <a:gd name="connsiteY5771" fmla="*/ 4343408 h 8553480"/>
              <a:gd name="connsiteX5772" fmla="*/ 5037882 w 16399629"/>
              <a:gd name="connsiteY5772" fmla="*/ 4344197 h 8553480"/>
              <a:gd name="connsiteX5773" fmla="*/ 5025532 w 16399629"/>
              <a:gd name="connsiteY5773" fmla="*/ 4338719 h 8553480"/>
              <a:gd name="connsiteX5774" fmla="*/ 5033346 w 16399629"/>
              <a:gd name="connsiteY5774" fmla="*/ 4344054 h 8553480"/>
              <a:gd name="connsiteX5775" fmla="*/ 5030840 w 16399629"/>
              <a:gd name="connsiteY5775" fmla="*/ 4366840 h 8553480"/>
              <a:gd name="connsiteX5776" fmla="*/ 5016503 w 16399629"/>
              <a:gd name="connsiteY5776" fmla="*/ 4340361 h 8553480"/>
              <a:gd name="connsiteX5777" fmla="*/ 5025532 w 16399629"/>
              <a:gd name="connsiteY5777" fmla="*/ 4338719 h 8553480"/>
              <a:gd name="connsiteX5778" fmla="*/ 5039217 w 16399629"/>
              <a:gd name="connsiteY5778" fmla="*/ 4336566 h 8553480"/>
              <a:gd name="connsiteX5779" fmla="*/ 5038828 w 16399629"/>
              <a:gd name="connsiteY5779" fmla="*/ 4338789 h 8553480"/>
              <a:gd name="connsiteX5780" fmla="*/ 5038568 w 16399629"/>
              <a:gd name="connsiteY5780" fmla="*/ 4340277 h 8553480"/>
              <a:gd name="connsiteX5781" fmla="*/ 10691375 w 16399629"/>
              <a:gd name="connsiteY5781" fmla="*/ 4326897 h 8553480"/>
              <a:gd name="connsiteX5782" fmla="*/ 10691999 w 16399629"/>
              <a:gd name="connsiteY5782" fmla="*/ 4328457 h 8553480"/>
              <a:gd name="connsiteX5783" fmla="*/ 10692688 w 16399629"/>
              <a:gd name="connsiteY5783" fmla="*/ 4330182 h 8553480"/>
              <a:gd name="connsiteX5784" fmla="*/ 6085203 w 16399629"/>
              <a:gd name="connsiteY5784" fmla="*/ 4325045 h 8553480"/>
              <a:gd name="connsiteX5785" fmla="*/ 6097351 w 16399629"/>
              <a:gd name="connsiteY5785" fmla="*/ 4342739 h 8553480"/>
              <a:gd name="connsiteX5786" fmla="*/ 6085203 w 16399629"/>
              <a:gd name="connsiteY5786" fmla="*/ 4325045 h 8553480"/>
              <a:gd name="connsiteX5787" fmla="*/ 5354032 w 16399629"/>
              <a:gd name="connsiteY5787" fmla="*/ 4323430 h 8553480"/>
              <a:gd name="connsiteX5788" fmla="*/ 5363207 w 16399629"/>
              <a:gd name="connsiteY5788" fmla="*/ 4329346 h 8553480"/>
              <a:gd name="connsiteX5789" fmla="*/ 5353006 w 16399629"/>
              <a:gd name="connsiteY5789" fmla="*/ 4337565 h 8553480"/>
              <a:gd name="connsiteX5790" fmla="*/ 5344173 w 16399629"/>
              <a:gd name="connsiteY5790" fmla="*/ 4326937 h 8553480"/>
              <a:gd name="connsiteX5791" fmla="*/ 5354032 w 16399629"/>
              <a:gd name="connsiteY5791" fmla="*/ 4323430 h 8553480"/>
              <a:gd name="connsiteX5792" fmla="*/ 10686482 w 16399629"/>
              <a:gd name="connsiteY5792" fmla="*/ 4314654 h 8553480"/>
              <a:gd name="connsiteX5793" fmla="*/ 10688551 w 16399629"/>
              <a:gd name="connsiteY5793" fmla="*/ 4319830 h 8553480"/>
              <a:gd name="connsiteX5794" fmla="*/ 10691375 w 16399629"/>
              <a:gd name="connsiteY5794" fmla="*/ 4326897 h 8553480"/>
              <a:gd name="connsiteX5795" fmla="*/ 10690704 w 16399629"/>
              <a:gd name="connsiteY5795" fmla="*/ 4325222 h 8553480"/>
              <a:gd name="connsiteX5796" fmla="*/ 10686482 w 16399629"/>
              <a:gd name="connsiteY5796" fmla="*/ 4314654 h 8553480"/>
              <a:gd name="connsiteX5797" fmla="*/ 5996171 w 16399629"/>
              <a:gd name="connsiteY5797" fmla="*/ 4311096 h 8553480"/>
              <a:gd name="connsiteX5798" fmla="*/ 5999182 w 16399629"/>
              <a:gd name="connsiteY5798" fmla="*/ 4328365 h 8553480"/>
              <a:gd name="connsiteX5799" fmla="*/ 5996171 w 16399629"/>
              <a:gd name="connsiteY5799" fmla="*/ 4311096 h 8553480"/>
              <a:gd name="connsiteX5800" fmla="*/ 15381722 w 16399629"/>
              <a:gd name="connsiteY5800" fmla="*/ 4302239 h 8553480"/>
              <a:gd name="connsiteX5801" fmla="*/ 15407169 w 16399629"/>
              <a:gd name="connsiteY5801" fmla="*/ 4340176 h 8553480"/>
              <a:gd name="connsiteX5802" fmla="*/ 15372907 w 16399629"/>
              <a:gd name="connsiteY5802" fmla="*/ 4314483 h 8553480"/>
              <a:gd name="connsiteX5803" fmla="*/ 15381722 w 16399629"/>
              <a:gd name="connsiteY5803" fmla="*/ 4302239 h 8553480"/>
              <a:gd name="connsiteX5804" fmla="*/ 6001206 w 16399629"/>
              <a:gd name="connsiteY5804" fmla="*/ 4300050 h 8553480"/>
              <a:gd name="connsiteX5805" fmla="*/ 5992445 w 16399629"/>
              <a:gd name="connsiteY5805" fmla="*/ 4305396 h 8553480"/>
              <a:gd name="connsiteX5806" fmla="*/ 5955340 w 16399629"/>
              <a:gd name="connsiteY5806" fmla="*/ 4372499 h 8553480"/>
              <a:gd name="connsiteX5807" fmla="*/ 5966288 w 16399629"/>
              <a:gd name="connsiteY5807" fmla="*/ 4369979 h 8553480"/>
              <a:gd name="connsiteX5808" fmla="*/ 5976259 w 16399629"/>
              <a:gd name="connsiteY5808" fmla="*/ 4361849 h 8553480"/>
              <a:gd name="connsiteX5809" fmla="*/ 5988153 w 16399629"/>
              <a:gd name="connsiteY5809" fmla="*/ 4336762 h 8553480"/>
              <a:gd name="connsiteX5810" fmla="*/ 5989746 w 16399629"/>
              <a:gd name="connsiteY5810" fmla="*/ 4337142 h 8553480"/>
              <a:gd name="connsiteX5811" fmla="*/ 5986000 w 16399629"/>
              <a:gd name="connsiteY5811" fmla="*/ 4332168 h 8553480"/>
              <a:gd name="connsiteX5812" fmla="*/ 5990322 w 16399629"/>
              <a:gd name="connsiteY5812" fmla="*/ 4322301 h 8553480"/>
              <a:gd name="connsiteX5813" fmla="*/ 5994244 w 16399629"/>
              <a:gd name="connsiteY5813" fmla="*/ 4331802 h 8553480"/>
              <a:gd name="connsiteX5814" fmla="*/ 5994019 w 16399629"/>
              <a:gd name="connsiteY5814" fmla="*/ 4338161 h 8553480"/>
              <a:gd name="connsiteX5815" fmla="*/ 6000035 w 16399629"/>
              <a:gd name="connsiteY5815" fmla="*/ 4339595 h 8553480"/>
              <a:gd name="connsiteX5816" fmla="*/ 6011917 w 16399629"/>
              <a:gd name="connsiteY5816" fmla="*/ 4342428 h 8553480"/>
              <a:gd name="connsiteX5817" fmla="*/ 6033742 w 16399629"/>
              <a:gd name="connsiteY5817" fmla="*/ 4340091 h 8553480"/>
              <a:gd name="connsiteX5818" fmla="*/ 6027342 w 16399629"/>
              <a:gd name="connsiteY5818" fmla="*/ 4303384 h 8553480"/>
              <a:gd name="connsiteX5819" fmla="*/ 6011182 w 16399629"/>
              <a:gd name="connsiteY5819" fmla="*/ 4303999 h 8553480"/>
              <a:gd name="connsiteX5820" fmla="*/ 6001206 w 16399629"/>
              <a:gd name="connsiteY5820" fmla="*/ 4300050 h 8553480"/>
              <a:gd name="connsiteX5821" fmla="*/ 15367519 w 16399629"/>
              <a:gd name="connsiteY5821" fmla="*/ 4287900 h 8553480"/>
              <a:gd name="connsiteX5822" fmla="*/ 15372405 w 16399629"/>
              <a:gd name="connsiteY5822" fmla="*/ 4289935 h 8553480"/>
              <a:gd name="connsiteX5823" fmla="*/ 15369397 w 16399629"/>
              <a:gd name="connsiteY5823" fmla="*/ 4306213 h 8553480"/>
              <a:gd name="connsiteX5824" fmla="*/ 15367519 w 16399629"/>
              <a:gd name="connsiteY5824" fmla="*/ 4287900 h 8553480"/>
              <a:gd name="connsiteX5825" fmla="*/ 10740316 w 16399629"/>
              <a:gd name="connsiteY5825" fmla="*/ 4280741 h 8553480"/>
              <a:gd name="connsiteX5826" fmla="*/ 10732086 w 16399629"/>
              <a:gd name="connsiteY5826" fmla="*/ 4306267 h 8553480"/>
              <a:gd name="connsiteX5827" fmla="*/ 10740316 w 16399629"/>
              <a:gd name="connsiteY5827" fmla="*/ 4280741 h 8553480"/>
              <a:gd name="connsiteX5828" fmla="*/ 5829880 w 16399629"/>
              <a:gd name="connsiteY5828" fmla="*/ 4276336 h 8553480"/>
              <a:gd name="connsiteX5829" fmla="*/ 5824813 w 16399629"/>
              <a:gd name="connsiteY5829" fmla="*/ 4299259 h 8553480"/>
              <a:gd name="connsiteX5830" fmla="*/ 5829880 w 16399629"/>
              <a:gd name="connsiteY5830" fmla="*/ 4276336 h 8553480"/>
              <a:gd name="connsiteX5831" fmla="*/ 5422810 w 16399629"/>
              <a:gd name="connsiteY5831" fmla="*/ 4273157 h 8553480"/>
              <a:gd name="connsiteX5832" fmla="*/ 5422765 w 16399629"/>
              <a:gd name="connsiteY5832" fmla="*/ 4275469 h 8553480"/>
              <a:gd name="connsiteX5833" fmla="*/ 5422796 w 16399629"/>
              <a:gd name="connsiteY5833" fmla="*/ 4273866 h 8553480"/>
              <a:gd name="connsiteX5834" fmla="*/ 5422907 w 16399629"/>
              <a:gd name="connsiteY5834" fmla="*/ 4268138 h 8553480"/>
              <a:gd name="connsiteX5835" fmla="*/ 5422854 w 16399629"/>
              <a:gd name="connsiteY5835" fmla="*/ 4270861 h 8553480"/>
              <a:gd name="connsiteX5836" fmla="*/ 5422810 w 16399629"/>
              <a:gd name="connsiteY5836" fmla="*/ 4273157 h 8553480"/>
              <a:gd name="connsiteX5837" fmla="*/ 15113273 w 16399629"/>
              <a:gd name="connsiteY5837" fmla="*/ 4265667 h 8553480"/>
              <a:gd name="connsiteX5838" fmla="*/ 15114359 w 16399629"/>
              <a:gd name="connsiteY5838" fmla="*/ 4278430 h 8553480"/>
              <a:gd name="connsiteX5839" fmla="*/ 15113440 w 16399629"/>
              <a:gd name="connsiteY5839" fmla="*/ 4289228 h 8553480"/>
              <a:gd name="connsiteX5840" fmla="*/ 15113997 w 16399629"/>
              <a:gd name="connsiteY5840" fmla="*/ 4290466 h 8553480"/>
              <a:gd name="connsiteX5841" fmla="*/ 15113276 w 16399629"/>
              <a:gd name="connsiteY5841" fmla="*/ 4291138 h 8553480"/>
              <a:gd name="connsiteX5842" fmla="*/ 15113274 w 16399629"/>
              <a:gd name="connsiteY5842" fmla="*/ 4291193 h 8553480"/>
              <a:gd name="connsiteX5843" fmla="*/ 15113260 w 16399629"/>
              <a:gd name="connsiteY5843" fmla="*/ 4291156 h 8553480"/>
              <a:gd name="connsiteX5844" fmla="*/ 15097106 w 16399629"/>
              <a:gd name="connsiteY5844" fmla="*/ 4306241 h 8553480"/>
              <a:gd name="connsiteX5845" fmla="*/ 15103561 w 16399629"/>
              <a:gd name="connsiteY5845" fmla="*/ 4278636 h 8553480"/>
              <a:gd name="connsiteX5846" fmla="*/ 15108475 w 16399629"/>
              <a:gd name="connsiteY5846" fmla="*/ 4279508 h 8553480"/>
              <a:gd name="connsiteX5847" fmla="*/ 11146036 w 16399629"/>
              <a:gd name="connsiteY5847" fmla="*/ 4265667 h 8553480"/>
              <a:gd name="connsiteX5848" fmla="*/ 11148543 w 16399629"/>
              <a:gd name="connsiteY5848" fmla="*/ 4280983 h 8553480"/>
              <a:gd name="connsiteX5849" fmla="*/ 11146036 w 16399629"/>
              <a:gd name="connsiteY5849" fmla="*/ 4291193 h 8553480"/>
              <a:gd name="connsiteX5850" fmla="*/ 11146036 w 16399629"/>
              <a:gd name="connsiteY5850" fmla="*/ 4265667 h 8553480"/>
              <a:gd name="connsiteX5851" fmla="*/ 10420205 w 16399629"/>
              <a:gd name="connsiteY5851" fmla="*/ 4265667 h 8553480"/>
              <a:gd name="connsiteX5852" fmla="*/ 10423212 w 16399629"/>
              <a:gd name="connsiteY5852" fmla="*/ 4280983 h 8553480"/>
              <a:gd name="connsiteX5853" fmla="*/ 10420205 w 16399629"/>
              <a:gd name="connsiteY5853" fmla="*/ 4291193 h 8553480"/>
              <a:gd name="connsiteX5854" fmla="*/ 10420205 w 16399629"/>
              <a:gd name="connsiteY5854" fmla="*/ 4265667 h 8553480"/>
              <a:gd name="connsiteX5855" fmla="*/ 5423044 w 16399629"/>
              <a:gd name="connsiteY5855" fmla="*/ 4261041 h 8553480"/>
              <a:gd name="connsiteX5856" fmla="*/ 5422907 w 16399629"/>
              <a:gd name="connsiteY5856" fmla="*/ 4268138 h 8553480"/>
              <a:gd name="connsiteX5857" fmla="*/ 5422951 w 16399629"/>
              <a:gd name="connsiteY5857" fmla="*/ 4265851 h 8553480"/>
              <a:gd name="connsiteX5858" fmla="*/ 5423044 w 16399629"/>
              <a:gd name="connsiteY5858" fmla="*/ 4261041 h 8553480"/>
              <a:gd name="connsiteX5859" fmla="*/ 5401698 w 16399629"/>
              <a:gd name="connsiteY5859" fmla="*/ 4261025 h 8553480"/>
              <a:gd name="connsiteX5860" fmla="*/ 5418109 w 16399629"/>
              <a:gd name="connsiteY5860" fmla="*/ 4273895 h 8553480"/>
              <a:gd name="connsiteX5861" fmla="*/ 5374737 w 16399629"/>
              <a:gd name="connsiteY5861" fmla="*/ 4321988 h 8553480"/>
              <a:gd name="connsiteX5862" fmla="*/ 5366955 w 16399629"/>
              <a:gd name="connsiteY5862" fmla="*/ 4319068 h 8553480"/>
              <a:gd name="connsiteX5863" fmla="*/ 5363987 w 16399629"/>
              <a:gd name="connsiteY5863" fmla="*/ 4314330 h 8553480"/>
              <a:gd name="connsiteX5864" fmla="*/ 5366276 w 16399629"/>
              <a:gd name="connsiteY5864" fmla="*/ 4319517 h 8553480"/>
              <a:gd name="connsiteX5865" fmla="*/ 5357669 w 16399629"/>
              <a:gd name="connsiteY5865" fmla="*/ 4322131 h 8553480"/>
              <a:gd name="connsiteX5866" fmla="*/ 5360951 w 16399629"/>
              <a:gd name="connsiteY5866" fmla="*/ 4309482 h 8553480"/>
              <a:gd name="connsiteX5867" fmla="*/ 5360023 w 16399629"/>
              <a:gd name="connsiteY5867" fmla="*/ 4307999 h 8553480"/>
              <a:gd name="connsiteX5868" fmla="*/ 5401698 w 16399629"/>
              <a:gd name="connsiteY5868" fmla="*/ 4261025 h 8553480"/>
              <a:gd name="connsiteX5869" fmla="*/ 5723255 w 16399629"/>
              <a:gd name="connsiteY5869" fmla="*/ 4258219 h 8553480"/>
              <a:gd name="connsiteX5870" fmla="*/ 5728248 w 16399629"/>
              <a:gd name="connsiteY5870" fmla="*/ 4269532 h 8553480"/>
              <a:gd name="connsiteX5871" fmla="*/ 5724742 w 16399629"/>
              <a:gd name="connsiteY5871" fmla="*/ 4275409 h 8553480"/>
              <a:gd name="connsiteX5872" fmla="*/ 5719642 w 16399629"/>
              <a:gd name="connsiteY5872" fmla="*/ 4272147 h 8553480"/>
              <a:gd name="connsiteX5873" fmla="*/ 5723255 w 16399629"/>
              <a:gd name="connsiteY5873" fmla="*/ 4258219 h 8553480"/>
              <a:gd name="connsiteX5874" fmla="*/ 11160566 w 16399629"/>
              <a:gd name="connsiteY5874" fmla="*/ 4254713 h 8553480"/>
              <a:gd name="connsiteX5875" fmla="*/ 11172449 w 16399629"/>
              <a:gd name="connsiteY5875" fmla="*/ 4262600 h 8553480"/>
              <a:gd name="connsiteX5876" fmla="*/ 11158394 w 16399629"/>
              <a:gd name="connsiteY5876" fmla="*/ 4272459 h 8553480"/>
              <a:gd name="connsiteX5877" fmla="*/ 11146872 w 16399629"/>
              <a:gd name="connsiteY5877" fmla="*/ 4262600 h 8553480"/>
              <a:gd name="connsiteX5878" fmla="*/ 11160566 w 16399629"/>
              <a:gd name="connsiteY5878" fmla="*/ 4254713 h 8553480"/>
              <a:gd name="connsiteX5879" fmla="*/ 15970754 w 16399629"/>
              <a:gd name="connsiteY5879" fmla="*/ 4254363 h 8553480"/>
              <a:gd name="connsiteX5880" fmla="*/ 15984842 w 16399629"/>
              <a:gd name="connsiteY5880" fmla="*/ 4264574 h 8553480"/>
              <a:gd name="connsiteX5881" fmla="*/ 15980616 w 16399629"/>
              <a:gd name="connsiteY5881" fmla="*/ 4271754 h 8553480"/>
              <a:gd name="connsiteX5882" fmla="*/ 15967938 w 16399629"/>
              <a:gd name="connsiteY5882" fmla="*/ 4264574 h 8553480"/>
              <a:gd name="connsiteX5883" fmla="*/ 15970754 w 16399629"/>
              <a:gd name="connsiteY5883" fmla="*/ 4254363 h 8553480"/>
              <a:gd name="connsiteX5884" fmla="*/ 15355076 w 16399629"/>
              <a:gd name="connsiteY5884" fmla="*/ 4254363 h 8553480"/>
              <a:gd name="connsiteX5885" fmla="*/ 15346846 w 16399629"/>
              <a:gd name="connsiteY5885" fmla="*/ 4279890 h 8553480"/>
              <a:gd name="connsiteX5886" fmla="*/ 15355076 w 16399629"/>
              <a:gd name="connsiteY5886" fmla="*/ 4254363 h 8553480"/>
              <a:gd name="connsiteX5887" fmla="*/ 5869595 w 16399629"/>
              <a:gd name="connsiteY5887" fmla="*/ 4246987 h 8553480"/>
              <a:gd name="connsiteX5888" fmla="*/ 5870528 w 16399629"/>
              <a:gd name="connsiteY5888" fmla="*/ 4248107 h 8553480"/>
              <a:gd name="connsiteX5889" fmla="*/ 5876411 w 16399629"/>
              <a:gd name="connsiteY5889" fmla="*/ 4255173 h 8553480"/>
              <a:gd name="connsiteX5890" fmla="*/ 5873529 w 16399629"/>
              <a:gd name="connsiteY5890" fmla="*/ 4251712 h 8553480"/>
              <a:gd name="connsiteX5891" fmla="*/ 5867766 w 16399629"/>
              <a:gd name="connsiteY5891" fmla="*/ 4244790 h 8553480"/>
              <a:gd name="connsiteX5892" fmla="*/ 5868727 w 16399629"/>
              <a:gd name="connsiteY5892" fmla="*/ 4245944 h 8553480"/>
              <a:gd name="connsiteX5893" fmla="*/ 5869595 w 16399629"/>
              <a:gd name="connsiteY5893" fmla="*/ 4246987 h 8553480"/>
              <a:gd name="connsiteX5894" fmla="*/ 5436793 w 16399629"/>
              <a:gd name="connsiteY5894" fmla="*/ 4243889 h 8553480"/>
              <a:gd name="connsiteX5895" fmla="*/ 5426829 w 16399629"/>
              <a:gd name="connsiteY5895" fmla="*/ 4253734 h 8553480"/>
              <a:gd name="connsiteX5896" fmla="*/ 5414609 w 16399629"/>
              <a:gd name="connsiteY5896" fmla="*/ 4250628 h 8553480"/>
              <a:gd name="connsiteX5897" fmla="*/ 5436793 w 16399629"/>
              <a:gd name="connsiteY5897" fmla="*/ 4243889 h 8553480"/>
              <a:gd name="connsiteX5898" fmla="*/ 11171596 w 16399629"/>
              <a:gd name="connsiteY5898" fmla="*/ 4239288 h 8553480"/>
              <a:gd name="connsiteX5899" fmla="*/ 11174603 w 16399629"/>
              <a:gd name="connsiteY5899" fmla="*/ 4253954 h 8553480"/>
              <a:gd name="connsiteX5900" fmla="*/ 11171173 w 16399629"/>
              <a:gd name="connsiteY5900" fmla="*/ 4259224 h 8553480"/>
              <a:gd name="connsiteX5901" fmla="*/ 11171596 w 16399629"/>
              <a:gd name="connsiteY5901" fmla="*/ 4239288 h 8553480"/>
              <a:gd name="connsiteX5902" fmla="*/ 10330546 w 16399629"/>
              <a:gd name="connsiteY5902" fmla="*/ 4238258 h 8553480"/>
              <a:gd name="connsiteX5903" fmla="*/ 10301001 w 16399629"/>
              <a:gd name="connsiteY5903" fmla="*/ 4279269 h 8553480"/>
              <a:gd name="connsiteX5904" fmla="*/ 10227631 w 16399629"/>
              <a:gd name="connsiteY5904" fmla="*/ 4329678 h 8553480"/>
              <a:gd name="connsiteX5905" fmla="*/ 10236495 w 16399629"/>
              <a:gd name="connsiteY5905" fmla="*/ 4401447 h 8553480"/>
              <a:gd name="connsiteX5906" fmla="*/ 10348274 w 16399629"/>
              <a:gd name="connsiteY5906" fmla="*/ 4279269 h 8553480"/>
              <a:gd name="connsiteX5907" fmla="*/ 10330546 w 16399629"/>
              <a:gd name="connsiteY5907" fmla="*/ 4238258 h 8553480"/>
              <a:gd name="connsiteX5908" fmla="*/ 10383728 w 16399629"/>
              <a:gd name="connsiteY5908" fmla="*/ 4228005 h 8553480"/>
              <a:gd name="connsiteX5909" fmla="*/ 10392592 w 16399629"/>
              <a:gd name="connsiteY5909" fmla="*/ 4253638 h 8553480"/>
              <a:gd name="connsiteX5910" fmla="*/ 10383728 w 16399629"/>
              <a:gd name="connsiteY5910" fmla="*/ 4228005 h 8553480"/>
              <a:gd name="connsiteX5911" fmla="*/ 10357138 w 16399629"/>
              <a:gd name="connsiteY5911" fmla="*/ 4228005 h 8553480"/>
              <a:gd name="connsiteX5912" fmla="*/ 10366001 w 16399629"/>
              <a:gd name="connsiteY5912" fmla="*/ 4253638 h 8553480"/>
              <a:gd name="connsiteX5913" fmla="*/ 10357138 w 16399629"/>
              <a:gd name="connsiteY5913" fmla="*/ 4228005 h 8553480"/>
              <a:gd name="connsiteX5914" fmla="*/ 16306259 w 16399629"/>
              <a:gd name="connsiteY5914" fmla="*/ 4227984 h 8553480"/>
              <a:gd name="connsiteX5915" fmla="*/ 16298029 w 16399629"/>
              <a:gd name="connsiteY5915" fmla="*/ 4253510 h 8553480"/>
              <a:gd name="connsiteX5916" fmla="*/ 16306259 w 16399629"/>
              <a:gd name="connsiteY5916" fmla="*/ 4227984 h 8553480"/>
              <a:gd name="connsiteX5917" fmla="*/ 15953852 w 16399629"/>
              <a:gd name="connsiteY5917" fmla="*/ 4227984 h 8553480"/>
              <a:gd name="connsiteX5918" fmla="*/ 15967469 w 16399629"/>
              <a:gd name="connsiteY5918" fmla="*/ 4238194 h 8553480"/>
              <a:gd name="connsiteX5919" fmla="*/ 15963242 w 16399629"/>
              <a:gd name="connsiteY5919" fmla="*/ 4245374 h 8553480"/>
              <a:gd name="connsiteX5920" fmla="*/ 15950565 w 16399629"/>
              <a:gd name="connsiteY5920" fmla="*/ 4238194 h 8553480"/>
              <a:gd name="connsiteX5921" fmla="*/ 15953852 w 16399629"/>
              <a:gd name="connsiteY5921" fmla="*/ 4227984 h 8553480"/>
              <a:gd name="connsiteX5922" fmla="*/ 15318158 w 16399629"/>
              <a:gd name="connsiteY5922" fmla="*/ 4227984 h 8553480"/>
              <a:gd name="connsiteX5923" fmla="*/ 15309928 w 16399629"/>
              <a:gd name="connsiteY5923" fmla="*/ 4253510 h 8553480"/>
              <a:gd name="connsiteX5924" fmla="*/ 15318158 w 16399629"/>
              <a:gd name="connsiteY5924" fmla="*/ 4227984 h 8553480"/>
              <a:gd name="connsiteX5925" fmla="*/ 5432592 w 16399629"/>
              <a:gd name="connsiteY5925" fmla="*/ 4223400 h 8553480"/>
              <a:gd name="connsiteX5926" fmla="*/ 5437585 w 16399629"/>
              <a:gd name="connsiteY5926" fmla="*/ 4234714 h 8553480"/>
              <a:gd name="connsiteX5927" fmla="*/ 5434079 w 16399629"/>
              <a:gd name="connsiteY5927" fmla="*/ 4240592 h 8553480"/>
              <a:gd name="connsiteX5928" fmla="*/ 5428979 w 16399629"/>
              <a:gd name="connsiteY5928" fmla="*/ 4237329 h 8553480"/>
              <a:gd name="connsiteX5929" fmla="*/ 5432592 w 16399629"/>
              <a:gd name="connsiteY5929" fmla="*/ 4223400 h 8553480"/>
              <a:gd name="connsiteX5930" fmla="*/ 11200904 w 16399629"/>
              <a:gd name="connsiteY5930" fmla="*/ 4219714 h 8553480"/>
              <a:gd name="connsiteX5931" fmla="*/ 11211526 w 16399629"/>
              <a:gd name="connsiteY5931" fmla="*/ 4223036 h 8553480"/>
              <a:gd name="connsiteX5932" fmla="*/ 11182302 w 16399629"/>
              <a:gd name="connsiteY5932" fmla="*/ 4250084 h 8553480"/>
              <a:gd name="connsiteX5933" fmla="*/ 11172932 w 16399629"/>
              <a:gd name="connsiteY5933" fmla="*/ 4238221 h 8553480"/>
              <a:gd name="connsiteX5934" fmla="*/ 11200904 w 16399629"/>
              <a:gd name="connsiteY5934" fmla="*/ 4219714 h 8553480"/>
              <a:gd name="connsiteX5935" fmla="*/ 6192241 w 16399629"/>
              <a:gd name="connsiteY5935" fmla="*/ 4210341 h 8553480"/>
              <a:gd name="connsiteX5936" fmla="*/ 6205066 w 16399629"/>
              <a:gd name="connsiteY5936" fmla="*/ 4227918 h 8553480"/>
              <a:gd name="connsiteX5937" fmla="*/ 6192241 w 16399629"/>
              <a:gd name="connsiteY5937" fmla="*/ 4210341 h 8553480"/>
              <a:gd name="connsiteX5938" fmla="*/ 6220051 w 16399629"/>
              <a:gd name="connsiteY5938" fmla="*/ 4201892 h 8553480"/>
              <a:gd name="connsiteX5939" fmla="*/ 6232876 w 16399629"/>
              <a:gd name="connsiteY5939" fmla="*/ 4219469 h 8553480"/>
              <a:gd name="connsiteX5940" fmla="*/ 6220051 w 16399629"/>
              <a:gd name="connsiteY5940" fmla="*/ 4201892 h 8553480"/>
              <a:gd name="connsiteX5941" fmla="*/ 16288886 w 16399629"/>
              <a:gd name="connsiteY5941" fmla="*/ 4201606 h 8553480"/>
              <a:gd name="connsiteX5942" fmla="*/ 16280657 w 16399629"/>
              <a:gd name="connsiteY5942" fmla="*/ 4227133 h 8553480"/>
              <a:gd name="connsiteX5943" fmla="*/ 16288886 w 16399629"/>
              <a:gd name="connsiteY5943" fmla="*/ 4201606 h 8553480"/>
              <a:gd name="connsiteX5944" fmla="*/ 10466095 w 16399629"/>
              <a:gd name="connsiteY5944" fmla="*/ 4201606 h 8553480"/>
              <a:gd name="connsiteX5945" fmla="*/ 10494813 w 16399629"/>
              <a:gd name="connsiteY5945" fmla="*/ 4252057 h 8553480"/>
              <a:gd name="connsiteX5946" fmla="*/ 10442732 w 16399629"/>
              <a:gd name="connsiteY5946" fmla="*/ 4302509 h 8553480"/>
              <a:gd name="connsiteX5947" fmla="*/ 10419368 w 16399629"/>
              <a:gd name="connsiteY5947" fmla="*/ 4262148 h 8553480"/>
              <a:gd name="connsiteX5948" fmla="*/ 10454415 w 16399629"/>
              <a:gd name="connsiteY5948" fmla="*/ 4257103 h 8553480"/>
              <a:gd name="connsiteX5949" fmla="*/ 10466095 w 16399629"/>
              <a:gd name="connsiteY5949" fmla="*/ 4201606 h 8553480"/>
              <a:gd name="connsiteX5950" fmla="*/ 10686820 w 16399629"/>
              <a:gd name="connsiteY5950" fmla="*/ 4197728 h 8553480"/>
              <a:gd name="connsiteX5951" fmla="*/ 10654066 w 16399629"/>
              <a:gd name="connsiteY5951" fmla="*/ 4228005 h 8553480"/>
              <a:gd name="connsiteX5952" fmla="*/ 10615658 w 16399629"/>
              <a:gd name="connsiteY5952" fmla="*/ 4269016 h 8553480"/>
              <a:gd name="connsiteX5953" fmla="*/ 10597930 w 16399629"/>
              <a:gd name="connsiteY5953" fmla="*/ 4304901 h 8553480"/>
              <a:gd name="connsiteX5954" fmla="*/ 10571831 w 16399629"/>
              <a:gd name="connsiteY5954" fmla="*/ 4299774 h 8553480"/>
              <a:gd name="connsiteX5955" fmla="*/ 10530469 w 16399629"/>
              <a:gd name="connsiteY5955" fmla="*/ 4329678 h 8553480"/>
              <a:gd name="connsiteX5956" fmla="*/ 10530469 w 16399629"/>
              <a:gd name="connsiteY5956" fmla="*/ 4375816 h 8553480"/>
              <a:gd name="connsiteX5957" fmla="*/ 10618612 w 16399629"/>
              <a:gd name="connsiteY5957" fmla="*/ 4284395 h 8553480"/>
              <a:gd name="connsiteX5958" fmla="*/ 10697890 w 16399629"/>
              <a:gd name="connsiteY5958" fmla="*/ 4202374 h 8553480"/>
              <a:gd name="connsiteX5959" fmla="*/ 10686820 w 16399629"/>
              <a:gd name="connsiteY5959" fmla="*/ 4197728 h 8553480"/>
              <a:gd name="connsiteX5960" fmla="*/ 5172405 w 16399629"/>
              <a:gd name="connsiteY5960" fmla="*/ 4195156 h 8553480"/>
              <a:gd name="connsiteX5961" fmla="*/ 5166808 w 16399629"/>
              <a:gd name="connsiteY5961" fmla="*/ 4215040 h 8553480"/>
              <a:gd name="connsiteX5962" fmla="*/ 5172405 w 16399629"/>
              <a:gd name="connsiteY5962" fmla="*/ 4195156 h 8553480"/>
              <a:gd name="connsiteX5963" fmla="*/ 11083518 w 16399629"/>
              <a:gd name="connsiteY5963" fmla="*/ 4194068 h 8553480"/>
              <a:gd name="connsiteX5964" fmla="*/ 11116139 w 16399629"/>
              <a:gd name="connsiteY5964" fmla="*/ 4204166 h 8553480"/>
              <a:gd name="connsiteX5965" fmla="*/ 11136896 w 16399629"/>
              <a:gd name="connsiteY5965" fmla="*/ 4209216 h 8553480"/>
              <a:gd name="connsiteX5966" fmla="*/ 11128001 w 16399629"/>
              <a:gd name="connsiteY5966" fmla="*/ 4239509 h 8553480"/>
              <a:gd name="connsiteX5967" fmla="*/ 11068691 w 16399629"/>
              <a:gd name="connsiteY5967" fmla="*/ 4279900 h 8553480"/>
              <a:gd name="connsiteX5968" fmla="*/ 11083518 w 16399629"/>
              <a:gd name="connsiteY5968" fmla="*/ 4194068 h 8553480"/>
              <a:gd name="connsiteX5969" fmla="*/ 6158153 w 16399629"/>
              <a:gd name="connsiteY5969" fmla="*/ 4189234 h 8553480"/>
              <a:gd name="connsiteX5970" fmla="*/ 6161693 w 16399629"/>
              <a:gd name="connsiteY5970" fmla="*/ 4209543 h 8553480"/>
              <a:gd name="connsiteX5971" fmla="*/ 6156423 w 16399629"/>
              <a:gd name="connsiteY5971" fmla="*/ 4198313 h 8553480"/>
              <a:gd name="connsiteX5972" fmla="*/ 6158153 w 16399629"/>
              <a:gd name="connsiteY5972" fmla="*/ 4189234 h 8553480"/>
              <a:gd name="connsiteX5973" fmla="*/ 6133022 w 16399629"/>
              <a:gd name="connsiteY5973" fmla="*/ 4187389 h 8553480"/>
              <a:gd name="connsiteX5974" fmla="*/ 6163056 w 16399629"/>
              <a:gd name="connsiteY5974" fmla="*/ 4212078 h 8553480"/>
              <a:gd name="connsiteX5975" fmla="*/ 6127103 w 16399629"/>
              <a:gd name="connsiteY5975" fmla="*/ 4227227 h 8553480"/>
              <a:gd name="connsiteX5976" fmla="*/ 6122584 w 16399629"/>
              <a:gd name="connsiteY5976" fmla="*/ 4275093 h 8553480"/>
              <a:gd name="connsiteX5977" fmla="*/ 6085551 w 16399629"/>
              <a:gd name="connsiteY5977" fmla="*/ 4244077 h 8553480"/>
              <a:gd name="connsiteX5978" fmla="*/ 6133022 w 16399629"/>
              <a:gd name="connsiteY5978" fmla="*/ 4187389 h 8553480"/>
              <a:gd name="connsiteX5979" fmla="*/ 11165941 w 16399629"/>
              <a:gd name="connsiteY5979" fmla="*/ 4183604 h 8553480"/>
              <a:gd name="connsiteX5980" fmla="*/ 11172449 w 16399629"/>
              <a:gd name="connsiteY5980" fmla="*/ 4191014 h 8553480"/>
              <a:gd name="connsiteX5981" fmla="*/ 11146872 w 16399629"/>
              <a:gd name="connsiteY5981" fmla="*/ 4200790 h 8553480"/>
              <a:gd name="connsiteX5982" fmla="*/ 11165941 w 16399629"/>
              <a:gd name="connsiteY5982" fmla="*/ 4183604 h 8553480"/>
              <a:gd name="connsiteX5983" fmla="*/ 15268209 w 16399629"/>
              <a:gd name="connsiteY5983" fmla="*/ 4182766 h 8553480"/>
              <a:gd name="connsiteX5984" fmla="*/ 15259980 w 16399629"/>
              <a:gd name="connsiteY5984" fmla="*/ 4204470 h 8553480"/>
              <a:gd name="connsiteX5985" fmla="*/ 15268209 w 16399629"/>
              <a:gd name="connsiteY5985" fmla="*/ 4182766 h 8553480"/>
              <a:gd name="connsiteX5986" fmla="*/ 10586586 w 16399629"/>
              <a:gd name="connsiteY5986" fmla="*/ 4182766 h 8553480"/>
              <a:gd name="connsiteX5987" fmla="*/ 10586586 w 16399629"/>
              <a:gd name="connsiteY5987" fmla="*/ 4204470 h 8553480"/>
              <a:gd name="connsiteX5988" fmla="*/ 10586586 w 16399629"/>
              <a:gd name="connsiteY5988" fmla="*/ 4182766 h 8553480"/>
              <a:gd name="connsiteX5989" fmla="*/ 15907132 w 16399629"/>
              <a:gd name="connsiteY5989" fmla="*/ 4167692 h 8553480"/>
              <a:gd name="connsiteX5990" fmla="*/ 15950082 w 16399629"/>
              <a:gd name="connsiteY5990" fmla="*/ 4218230 h 8553480"/>
              <a:gd name="connsiteX5991" fmla="*/ 15944694 w 16399629"/>
              <a:gd name="connsiteY5991" fmla="*/ 4222485 h 8553480"/>
              <a:gd name="connsiteX5992" fmla="*/ 15907132 w 16399629"/>
              <a:gd name="connsiteY5992" fmla="*/ 4167692 h 8553480"/>
              <a:gd name="connsiteX5993" fmla="*/ 11171596 w 16399629"/>
              <a:gd name="connsiteY5993" fmla="*/ 4167692 h 8553480"/>
              <a:gd name="connsiteX5994" fmla="*/ 11170749 w 16399629"/>
              <a:gd name="connsiteY5994" fmla="*/ 4187628 h 8553480"/>
              <a:gd name="connsiteX5995" fmla="*/ 11168589 w 16399629"/>
              <a:gd name="connsiteY5995" fmla="*/ 4182357 h 8553480"/>
              <a:gd name="connsiteX5996" fmla="*/ 11171596 w 16399629"/>
              <a:gd name="connsiteY5996" fmla="*/ 4167692 h 8553480"/>
              <a:gd name="connsiteX5997" fmla="*/ 10748430 w 16399629"/>
              <a:gd name="connsiteY5997" fmla="*/ 4167692 h 8553480"/>
              <a:gd name="connsiteX5998" fmla="*/ 10751174 w 16399629"/>
              <a:gd name="connsiteY5998" fmla="*/ 4183970 h 8553480"/>
              <a:gd name="connsiteX5999" fmla="*/ 10746894 w 16399629"/>
              <a:gd name="connsiteY5999" fmla="*/ 4183970 h 8553480"/>
              <a:gd name="connsiteX6000" fmla="*/ 10746828 w 16399629"/>
              <a:gd name="connsiteY6000" fmla="*/ 4182910 h 8553480"/>
              <a:gd name="connsiteX6001" fmla="*/ 5202806 w 16399629"/>
              <a:gd name="connsiteY6001" fmla="*/ 4163778 h 8553480"/>
              <a:gd name="connsiteX6002" fmla="*/ 5197740 w 16399629"/>
              <a:gd name="connsiteY6002" fmla="*/ 4186702 h 8553480"/>
              <a:gd name="connsiteX6003" fmla="*/ 5202806 w 16399629"/>
              <a:gd name="connsiteY6003" fmla="*/ 4163778 h 8553480"/>
              <a:gd name="connsiteX6004" fmla="*/ 6031094 w 16399629"/>
              <a:gd name="connsiteY6004" fmla="*/ 4156942 h 8553480"/>
              <a:gd name="connsiteX6005" fmla="*/ 5951590 w 16399629"/>
              <a:gd name="connsiteY6005" fmla="*/ 4257683 h 8553480"/>
              <a:gd name="connsiteX6006" fmla="*/ 5880053 w 16399629"/>
              <a:gd name="connsiteY6006" fmla="*/ 4348130 h 8553480"/>
              <a:gd name="connsiteX6007" fmla="*/ 5892277 w 16399629"/>
              <a:gd name="connsiteY6007" fmla="*/ 4348308 h 8553480"/>
              <a:gd name="connsiteX6008" fmla="*/ 5922332 w 16399629"/>
              <a:gd name="connsiteY6008" fmla="*/ 4313812 h 8553480"/>
              <a:gd name="connsiteX6009" fmla="*/ 5956813 w 16399629"/>
              <a:gd name="connsiteY6009" fmla="*/ 4268980 h 8553480"/>
              <a:gd name="connsiteX6010" fmla="*/ 5970375 w 16399629"/>
              <a:gd name="connsiteY6010" fmla="*/ 4234797 h 8553480"/>
              <a:gd name="connsiteX6011" fmla="*/ 5998382 w 16399629"/>
              <a:gd name="connsiteY6011" fmla="*/ 4230584 h 8553480"/>
              <a:gd name="connsiteX6012" fmla="*/ 6037493 w 16399629"/>
              <a:gd name="connsiteY6012" fmla="*/ 4193649 h 8553480"/>
              <a:gd name="connsiteX6013" fmla="*/ 6031094 w 16399629"/>
              <a:gd name="connsiteY6013" fmla="*/ 4156942 h 8553480"/>
              <a:gd name="connsiteX6014" fmla="*/ 15415884 w 16399629"/>
              <a:gd name="connsiteY6014" fmla="*/ 4156388 h 8553480"/>
              <a:gd name="connsiteX6015" fmla="*/ 15407652 w 16399629"/>
              <a:gd name="connsiteY6015" fmla="*/ 4181916 h 8553480"/>
              <a:gd name="connsiteX6016" fmla="*/ 15415884 w 16399629"/>
              <a:gd name="connsiteY6016" fmla="*/ 4156388 h 8553480"/>
              <a:gd name="connsiteX6017" fmla="*/ 15233464 w 16399629"/>
              <a:gd name="connsiteY6017" fmla="*/ 4156388 h 8553480"/>
              <a:gd name="connsiteX6018" fmla="*/ 15225231 w 16399629"/>
              <a:gd name="connsiteY6018" fmla="*/ 4181916 h 8553480"/>
              <a:gd name="connsiteX6019" fmla="*/ 15233464 w 16399629"/>
              <a:gd name="connsiteY6019" fmla="*/ 4156388 h 8553480"/>
              <a:gd name="connsiteX6020" fmla="*/ 10997774 w 16399629"/>
              <a:gd name="connsiteY6020" fmla="*/ 4156236 h 8553480"/>
              <a:gd name="connsiteX6021" fmla="*/ 11015501 w 16399629"/>
              <a:gd name="connsiteY6021" fmla="*/ 4181868 h 8553480"/>
              <a:gd name="connsiteX6022" fmla="*/ 10997774 w 16399629"/>
              <a:gd name="connsiteY6022" fmla="*/ 4156236 h 8553480"/>
              <a:gd name="connsiteX6023" fmla="*/ 10712663 w 16399629"/>
              <a:gd name="connsiteY6023" fmla="*/ 4156236 h 8553480"/>
              <a:gd name="connsiteX6024" fmla="*/ 10730391 w 16399629"/>
              <a:gd name="connsiteY6024" fmla="*/ 4181868 h 8553480"/>
              <a:gd name="connsiteX6025" fmla="*/ 10712663 w 16399629"/>
              <a:gd name="connsiteY6025" fmla="*/ 4156236 h 8553480"/>
              <a:gd name="connsiteX6026" fmla="*/ 10623044 w 16399629"/>
              <a:gd name="connsiteY6026" fmla="*/ 4145022 h 8553480"/>
              <a:gd name="connsiteX6027" fmla="*/ 10612702 w 16399629"/>
              <a:gd name="connsiteY6027" fmla="*/ 4151110 h 8553480"/>
              <a:gd name="connsiteX6028" fmla="*/ 10597930 w 16399629"/>
              <a:gd name="connsiteY6028" fmla="*/ 4176742 h 8553480"/>
              <a:gd name="connsiteX6029" fmla="*/ 10596543 w 16399629"/>
              <a:gd name="connsiteY6029" fmla="*/ 4175710 h 8553480"/>
              <a:gd name="connsiteX6030" fmla="*/ 10599158 w 16399629"/>
              <a:gd name="connsiteY6030" fmla="*/ 4183007 h 8553480"/>
              <a:gd name="connsiteX6031" fmla="*/ 10593671 w 16399629"/>
              <a:gd name="connsiteY6031" fmla="*/ 4193217 h 8553480"/>
              <a:gd name="connsiteX6032" fmla="*/ 10591614 w 16399629"/>
              <a:gd name="connsiteY6032" fmla="*/ 4180455 h 8553480"/>
              <a:gd name="connsiteX6033" fmla="*/ 10592825 w 16399629"/>
              <a:gd name="connsiteY6033" fmla="*/ 4172945 h 8553480"/>
              <a:gd name="connsiteX6034" fmla="*/ 10587590 w 16399629"/>
              <a:gd name="connsiteY6034" fmla="*/ 4169052 h 8553480"/>
              <a:gd name="connsiteX6035" fmla="*/ 10577248 w 16399629"/>
              <a:gd name="connsiteY6035" fmla="*/ 4161363 h 8553480"/>
              <a:gd name="connsiteX6036" fmla="*/ 10557059 w 16399629"/>
              <a:gd name="connsiteY6036" fmla="*/ 4156236 h 8553480"/>
              <a:gd name="connsiteX6037" fmla="*/ 10557059 w 16399629"/>
              <a:gd name="connsiteY6037" fmla="*/ 4202374 h 8553480"/>
              <a:gd name="connsiteX6038" fmla="*/ 10571831 w 16399629"/>
              <a:gd name="connsiteY6038" fmla="*/ 4207500 h 8553480"/>
              <a:gd name="connsiteX6039" fmla="*/ 10584643 w 16399629"/>
              <a:gd name="connsiteY6039" fmla="*/ 4216872 h 8553480"/>
              <a:gd name="connsiteX6040" fmla="*/ 10589067 w 16399629"/>
              <a:gd name="connsiteY6040" fmla="*/ 4212626 h 8553480"/>
              <a:gd name="connsiteX6041" fmla="*/ 10633384 w 16399629"/>
              <a:gd name="connsiteY6041" fmla="*/ 4145983 h 8553480"/>
              <a:gd name="connsiteX6042" fmla="*/ 10623044 w 16399629"/>
              <a:gd name="connsiteY6042" fmla="*/ 4145022 h 8553480"/>
              <a:gd name="connsiteX6043" fmla="*/ 5511239 w 16399629"/>
              <a:gd name="connsiteY6043" fmla="*/ 4139529 h 8553480"/>
              <a:gd name="connsiteX6044" fmla="*/ 5516232 w 16399629"/>
              <a:gd name="connsiteY6044" fmla="*/ 4150842 h 8553480"/>
              <a:gd name="connsiteX6045" fmla="*/ 5513160 w 16399629"/>
              <a:gd name="connsiteY6045" fmla="*/ 4157857 h 8553480"/>
              <a:gd name="connsiteX6046" fmla="*/ 5515390 w 16399629"/>
              <a:gd name="connsiteY6046" fmla="*/ 4159726 h 8553480"/>
              <a:gd name="connsiteX6047" fmla="*/ 5462777 w 16399629"/>
              <a:gd name="connsiteY6047" fmla="*/ 4197735 h 8553480"/>
              <a:gd name="connsiteX6048" fmla="*/ 5486674 w 16399629"/>
              <a:gd name="connsiteY6048" fmla="*/ 4176710 h 8553480"/>
              <a:gd name="connsiteX6049" fmla="*/ 5507675 w 16399629"/>
              <a:gd name="connsiteY6049" fmla="*/ 4153264 h 8553480"/>
              <a:gd name="connsiteX6050" fmla="*/ 5226925 w 16399629"/>
              <a:gd name="connsiteY6050" fmla="*/ 4137511 h 8553480"/>
              <a:gd name="connsiteX6051" fmla="*/ 5221858 w 16399629"/>
              <a:gd name="connsiteY6051" fmla="*/ 4160434 h 8553480"/>
              <a:gd name="connsiteX6052" fmla="*/ 5226925 w 16399629"/>
              <a:gd name="connsiteY6052" fmla="*/ 4137511 h 8553480"/>
              <a:gd name="connsiteX6053" fmla="*/ 11033228 w 16399629"/>
              <a:gd name="connsiteY6053" fmla="*/ 4130604 h 8553480"/>
              <a:gd name="connsiteX6054" fmla="*/ 11042091 w 16399629"/>
              <a:gd name="connsiteY6054" fmla="*/ 4156236 h 8553480"/>
              <a:gd name="connsiteX6055" fmla="*/ 11033228 w 16399629"/>
              <a:gd name="connsiteY6055" fmla="*/ 4130604 h 8553480"/>
              <a:gd name="connsiteX6056" fmla="*/ 10771461 w 16399629"/>
              <a:gd name="connsiteY6056" fmla="*/ 4130524 h 8553480"/>
              <a:gd name="connsiteX6057" fmla="*/ 10792394 w 16399629"/>
              <a:gd name="connsiteY6057" fmla="*/ 4181909 h 8553480"/>
              <a:gd name="connsiteX6058" fmla="*/ 10765480 w 16399629"/>
              <a:gd name="connsiteY6058" fmla="*/ 4181909 h 8553480"/>
              <a:gd name="connsiteX6059" fmla="*/ 10771461 w 16399629"/>
              <a:gd name="connsiteY6059" fmla="*/ 4130524 h 8553480"/>
              <a:gd name="connsiteX6060" fmla="*/ 15535323 w 16399629"/>
              <a:gd name="connsiteY6060" fmla="*/ 4130009 h 8553480"/>
              <a:gd name="connsiteX6061" fmla="*/ 15527093 w 16399629"/>
              <a:gd name="connsiteY6061" fmla="*/ 4155535 h 8553480"/>
              <a:gd name="connsiteX6062" fmla="*/ 15535323 w 16399629"/>
              <a:gd name="connsiteY6062" fmla="*/ 4130009 h 8553480"/>
              <a:gd name="connsiteX6063" fmla="*/ 10820603 w 16399629"/>
              <a:gd name="connsiteY6063" fmla="*/ 4130009 h 8553480"/>
              <a:gd name="connsiteX6064" fmla="*/ 10808094 w 16399629"/>
              <a:gd name="connsiteY6064" fmla="*/ 4155535 h 8553480"/>
              <a:gd name="connsiteX6065" fmla="*/ 10820603 w 16399629"/>
              <a:gd name="connsiteY6065" fmla="*/ 4130009 h 8553480"/>
              <a:gd name="connsiteX6066" fmla="*/ 10499718 w 16399629"/>
              <a:gd name="connsiteY6066" fmla="*/ 4130009 h 8553480"/>
              <a:gd name="connsiteX6067" fmla="*/ 10507947 w 16399629"/>
              <a:gd name="connsiteY6067" fmla="*/ 4155535 h 8553480"/>
              <a:gd name="connsiteX6068" fmla="*/ 10499718 w 16399629"/>
              <a:gd name="connsiteY6068" fmla="*/ 4130009 h 8553480"/>
              <a:gd name="connsiteX6069" fmla="*/ 16244915 w 16399629"/>
              <a:gd name="connsiteY6069" fmla="*/ 4107401 h 8553480"/>
              <a:gd name="connsiteX6070" fmla="*/ 16237225 w 16399629"/>
              <a:gd name="connsiteY6070" fmla="*/ 4159278 h 8553480"/>
              <a:gd name="connsiteX6071" fmla="*/ 16244915 w 16399629"/>
              <a:gd name="connsiteY6071" fmla="*/ 4107401 h 8553480"/>
              <a:gd name="connsiteX6072" fmla="*/ 11278723 w 16399629"/>
              <a:gd name="connsiteY6072" fmla="*/ 4107401 h 8553480"/>
              <a:gd name="connsiteX6073" fmla="*/ 11278723 w 16399629"/>
              <a:gd name="connsiteY6073" fmla="*/ 4132898 h 8553480"/>
              <a:gd name="connsiteX6074" fmla="*/ 11278723 w 16399629"/>
              <a:gd name="connsiteY6074" fmla="*/ 4107401 h 8553480"/>
              <a:gd name="connsiteX6075" fmla="*/ 10642248 w 16399629"/>
              <a:gd name="connsiteY6075" fmla="*/ 4105827 h 8553480"/>
              <a:gd name="connsiteX6076" fmla="*/ 10651111 w 16399629"/>
              <a:gd name="connsiteY6076" fmla="*/ 4130604 h 8553480"/>
              <a:gd name="connsiteX6077" fmla="*/ 10642248 w 16399629"/>
              <a:gd name="connsiteY6077" fmla="*/ 4105827 h 8553480"/>
              <a:gd name="connsiteX6078" fmla="*/ 11201629 w 16399629"/>
              <a:gd name="connsiteY6078" fmla="*/ 4094706 h 8553480"/>
              <a:gd name="connsiteX6079" fmla="*/ 11204887 w 16399629"/>
              <a:gd name="connsiteY6079" fmla="*/ 4097087 h 8553480"/>
              <a:gd name="connsiteX6080" fmla="*/ 11201164 w 16399629"/>
              <a:gd name="connsiteY6080" fmla="*/ 4106606 h 8553480"/>
              <a:gd name="connsiteX6081" fmla="*/ 11201629 w 16399629"/>
              <a:gd name="connsiteY6081" fmla="*/ 4094706 h 8553480"/>
              <a:gd name="connsiteX6082" fmla="*/ 5265032 w 16399629"/>
              <a:gd name="connsiteY6082" fmla="*/ 4081737 h 8553480"/>
              <a:gd name="connsiteX6083" fmla="*/ 5259965 w 16399629"/>
              <a:gd name="connsiteY6083" fmla="*/ 4104660 h 8553480"/>
              <a:gd name="connsiteX6084" fmla="*/ 5265032 w 16399629"/>
              <a:gd name="connsiteY6084" fmla="*/ 4081737 h 8553480"/>
              <a:gd name="connsiteX6085" fmla="*/ 15491866 w 16399629"/>
              <a:gd name="connsiteY6085" fmla="*/ 4081022 h 8553480"/>
              <a:gd name="connsiteX6086" fmla="*/ 15483660 w 16399629"/>
              <a:gd name="connsiteY6086" fmla="*/ 4106550 h 8553480"/>
              <a:gd name="connsiteX6087" fmla="*/ 15491866 w 16399629"/>
              <a:gd name="connsiteY6087" fmla="*/ 4081022 h 8553480"/>
              <a:gd name="connsiteX6088" fmla="*/ 15163971 w 16399629"/>
              <a:gd name="connsiteY6088" fmla="*/ 4081022 h 8553480"/>
              <a:gd name="connsiteX6089" fmla="*/ 15155741 w 16399629"/>
              <a:gd name="connsiteY6089" fmla="*/ 4106550 h 8553480"/>
              <a:gd name="connsiteX6090" fmla="*/ 15163971 w 16399629"/>
              <a:gd name="connsiteY6090" fmla="*/ 4081022 h 8553480"/>
              <a:gd name="connsiteX6091" fmla="*/ 14931605 w 16399629"/>
              <a:gd name="connsiteY6091" fmla="*/ 4081020 h 8553480"/>
              <a:gd name="connsiteX6092" fmla="*/ 14923374 w 16399629"/>
              <a:gd name="connsiteY6092" fmla="*/ 4132898 h 8553480"/>
              <a:gd name="connsiteX6093" fmla="*/ 14931605 w 16399629"/>
              <a:gd name="connsiteY6093" fmla="*/ 4081020 h 8553480"/>
              <a:gd name="connsiteX6094" fmla="*/ 10662437 w 16399629"/>
              <a:gd name="connsiteY6094" fmla="*/ 4080196 h 8553480"/>
              <a:gd name="connsiteX6095" fmla="*/ 10677210 w 16399629"/>
              <a:gd name="connsiteY6095" fmla="*/ 4105827 h 8553480"/>
              <a:gd name="connsiteX6096" fmla="*/ 10662437 w 16399629"/>
              <a:gd name="connsiteY6096" fmla="*/ 4080196 h 8553480"/>
              <a:gd name="connsiteX6097" fmla="*/ 5556234 w 16399629"/>
              <a:gd name="connsiteY6097" fmla="*/ 4078505 h 8553480"/>
              <a:gd name="connsiteX6098" fmla="*/ 5562501 w 16399629"/>
              <a:gd name="connsiteY6098" fmla="*/ 4114447 h 8553480"/>
              <a:gd name="connsiteX6099" fmla="*/ 5552140 w 16399629"/>
              <a:gd name="connsiteY6099" fmla="*/ 4126163 h 8553480"/>
              <a:gd name="connsiteX6100" fmla="*/ 5517394 w 16399629"/>
              <a:gd name="connsiteY6100" fmla="*/ 4149573 h 8553480"/>
              <a:gd name="connsiteX6101" fmla="*/ 5512194 w 16399629"/>
              <a:gd name="connsiteY6101" fmla="*/ 4138300 h 8553480"/>
              <a:gd name="connsiteX6102" fmla="*/ 5556234 w 16399629"/>
              <a:gd name="connsiteY6102" fmla="*/ 4078505 h 8553480"/>
              <a:gd name="connsiteX6103" fmla="*/ 11396118 w 16399629"/>
              <a:gd name="connsiteY6103" fmla="*/ 4069718 h 8553480"/>
              <a:gd name="connsiteX6104" fmla="*/ 11245391 w 16399629"/>
              <a:gd name="connsiteY6104" fmla="*/ 4223358 h 8553480"/>
              <a:gd name="connsiteX6105" fmla="*/ 11258733 w 16399629"/>
              <a:gd name="connsiteY6105" fmla="*/ 4138625 h 8553480"/>
              <a:gd name="connsiteX6106" fmla="*/ 11269044 w 16399629"/>
              <a:gd name="connsiteY6106" fmla="*/ 4130710 h 8553480"/>
              <a:gd name="connsiteX6107" fmla="*/ 11268484 w 16399629"/>
              <a:gd name="connsiteY6107" fmla="*/ 4129170 h 8553480"/>
              <a:gd name="connsiteX6108" fmla="*/ 11271226 w 16399629"/>
              <a:gd name="connsiteY6108" fmla="*/ 4119960 h 8553480"/>
              <a:gd name="connsiteX6109" fmla="*/ 11274656 w 16399629"/>
              <a:gd name="connsiteY6109" fmla="*/ 4130218 h 8553480"/>
              <a:gd name="connsiteX6110" fmla="*/ 11274320 w 16399629"/>
              <a:gd name="connsiteY6110" fmla="*/ 4139550 h 8553480"/>
              <a:gd name="connsiteX6111" fmla="*/ 11274920 w 16399629"/>
              <a:gd name="connsiteY6111" fmla="*/ 4140573 h 8553480"/>
              <a:gd name="connsiteX6112" fmla="*/ 11316554 w 16399629"/>
              <a:gd name="connsiteY6112" fmla="*/ 4105767 h 8553480"/>
              <a:gd name="connsiteX6113" fmla="*/ 11396118 w 16399629"/>
              <a:gd name="connsiteY6113" fmla="*/ 4069718 h 8553480"/>
              <a:gd name="connsiteX6114" fmla="*/ 5918406 w 16399629"/>
              <a:gd name="connsiteY6114" fmla="*/ 4067349 h 8553480"/>
              <a:gd name="connsiteX6115" fmla="*/ 5931231 w 16399629"/>
              <a:gd name="connsiteY6115" fmla="*/ 4084926 h 8553480"/>
              <a:gd name="connsiteX6116" fmla="*/ 5918406 w 16399629"/>
              <a:gd name="connsiteY6116" fmla="*/ 4067349 h 8553480"/>
              <a:gd name="connsiteX6117" fmla="*/ 15732943 w 16399629"/>
              <a:gd name="connsiteY6117" fmla="*/ 4054643 h 8553480"/>
              <a:gd name="connsiteX6118" fmla="*/ 15724714 w 16399629"/>
              <a:gd name="connsiteY6118" fmla="*/ 4080169 h 8553480"/>
              <a:gd name="connsiteX6119" fmla="*/ 15732943 w 16399629"/>
              <a:gd name="connsiteY6119" fmla="*/ 4054643 h 8553480"/>
              <a:gd name="connsiteX6120" fmla="*/ 14914205 w 16399629"/>
              <a:gd name="connsiteY6120" fmla="*/ 4054643 h 8553480"/>
              <a:gd name="connsiteX6121" fmla="*/ 14906002 w 16399629"/>
              <a:gd name="connsiteY6121" fmla="*/ 4080169 h 8553480"/>
              <a:gd name="connsiteX6122" fmla="*/ 14914205 w 16399629"/>
              <a:gd name="connsiteY6122" fmla="*/ 4054643 h 8553480"/>
              <a:gd name="connsiteX6123" fmla="*/ 5295957 w 16399629"/>
              <a:gd name="connsiteY6123" fmla="*/ 4053371 h 8553480"/>
              <a:gd name="connsiteX6124" fmla="*/ 5283961 w 16399629"/>
              <a:gd name="connsiteY6124" fmla="*/ 4077491 h 8553480"/>
              <a:gd name="connsiteX6125" fmla="*/ 5295957 w 16399629"/>
              <a:gd name="connsiteY6125" fmla="*/ 4053371 h 8553480"/>
              <a:gd name="connsiteX6126" fmla="*/ 11287214 w 16399629"/>
              <a:gd name="connsiteY6126" fmla="*/ 4050465 h 8553480"/>
              <a:gd name="connsiteX6127" fmla="*/ 11304908 w 16399629"/>
              <a:gd name="connsiteY6127" fmla="*/ 4055064 h 8553480"/>
              <a:gd name="connsiteX6128" fmla="*/ 11269422 w 16399629"/>
              <a:gd name="connsiteY6128" fmla="*/ 4106703 h 8553480"/>
              <a:gd name="connsiteX6129" fmla="*/ 11190074 w 16399629"/>
              <a:gd name="connsiteY6129" fmla="*/ 4172973 h 8553480"/>
              <a:gd name="connsiteX6130" fmla="*/ 11172331 w 16399629"/>
              <a:gd name="connsiteY6130" fmla="*/ 4167809 h 8553480"/>
              <a:gd name="connsiteX6131" fmla="*/ 11178245 w 16399629"/>
              <a:gd name="connsiteY6131" fmla="*/ 4122194 h 8553480"/>
              <a:gd name="connsiteX6132" fmla="*/ 11204861 w 16399629"/>
              <a:gd name="connsiteY6132" fmla="*/ 4117030 h 8553480"/>
              <a:gd name="connsiteX6133" fmla="*/ 11236896 w 16399629"/>
              <a:gd name="connsiteY6133" fmla="*/ 4086047 h 8553480"/>
              <a:gd name="connsiteX6134" fmla="*/ 11287214 w 16399629"/>
              <a:gd name="connsiteY6134" fmla="*/ 4050465 h 8553480"/>
              <a:gd name="connsiteX6135" fmla="*/ 6334991 w 16399629"/>
              <a:gd name="connsiteY6135" fmla="*/ 4043144 h 8553480"/>
              <a:gd name="connsiteX6136" fmla="*/ 6235035 w 16399629"/>
              <a:gd name="connsiteY6136" fmla="*/ 4175867 h 8553480"/>
              <a:gd name="connsiteX6137" fmla="*/ 6259264 w 16399629"/>
              <a:gd name="connsiteY6137" fmla="*/ 4202864 h 8553480"/>
              <a:gd name="connsiteX6138" fmla="*/ 6284475 w 16399629"/>
              <a:gd name="connsiteY6138" fmla="*/ 4160848 h 8553480"/>
              <a:gd name="connsiteX6139" fmla="*/ 6354217 w 16399629"/>
              <a:gd name="connsiteY6139" fmla="*/ 4097429 h 8553480"/>
              <a:gd name="connsiteX6140" fmla="*/ 6334991 w 16399629"/>
              <a:gd name="connsiteY6140" fmla="*/ 4043144 h 8553480"/>
              <a:gd name="connsiteX6141" fmla="*/ 11413528 w 16399629"/>
              <a:gd name="connsiteY6141" fmla="*/ 4035802 h 8553480"/>
              <a:gd name="connsiteX6142" fmla="*/ 11405298 w 16399629"/>
              <a:gd name="connsiteY6142" fmla="*/ 4057507 h 8553480"/>
              <a:gd name="connsiteX6143" fmla="*/ 11413528 w 16399629"/>
              <a:gd name="connsiteY6143" fmla="*/ 4035802 h 8553480"/>
              <a:gd name="connsiteX6144" fmla="*/ 10712663 w 16399629"/>
              <a:gd name="connsiteY6144" fmla="*/ 4034058 h 8553480"/>
              <a:gd name="connsiteX6145" fmla="*/ 10703801 w 16399629"/>
              <a:gd name="connsiteY6145" fmla="*/ 4105827 h 8553480"/>
              <a:gd name="connsiteX6146" fmla="*/ 10748117 w 16399629"/>
              <a:gd name="connsiteY6146" fmla="*/ 4069942 h 8553480"/>
              <a:gd name="connsiteX6147" fmla="*/ 10712663 w 16399629"/>
              <a:gd name="connsiteY6147" fmla="*/ 4034058 h 8553480"/>
              <a:gd name="connsiteX6148" fmla="*/ 10627475 w 16399629"/>
              <a:gd name="connsiteY6148" fmla="*/ 4034058 h 8553480"/>
              <a:gd name="connsiteX6149" fmla="*/ 10636338 w 16399629"/>
              <a:gd name="connsiteY6149" fmla="*/ 4054564 h 8553480"/>
              <a:gd name="connsiteX6150" fmla="*/ 10627475 w 16399629"/>
              <a:gd name="connsiteY6150" fmla="*/ 4034058 h 8553480"/>
              <a:gd name="connsiteX6151" fmla="*/ 15461440 w 16399629"/>
              <a:gd name="connsiteY6151" fmla="*/ 4033523 h 8553480"/>
              <a:gd name="connsiteX6152" fmla="*/ 15454244 w 16399629"/>
              <a:gd name="connsiteY6152" fmla="*/ 4055870 h 8553480"/>
              <a:gd name="connsiteX6153" fmla="*/ 15440229 w 16399629"/>
              <a:gd name="connsiteY6153" fmla="*/ 4054555 h 8553480"/>
              <a:gd name="connsiteX6154" fmla="*/ 15461440 w 16399629"/>
              <a:gd name="connsiteY6154" fmla="*/ 4033523 h 8553480"/>
              <a:gd name="connsiteX6155" fmla="*/ 6254947 w 16399629"/>
              <a:gd name="connsiteY6155" fmla="*/ 4028810 h 8553480"/>
              <a:gd name="connsiteX6156" fmla="*/ 6249232 w 16399629"/>
              <a:gd name="connsiteY6156" fmla="*/ 4052020 h 8553480"/>
              <a:gd name="connsiteX6157" fmla="*/ 6254947 w 16399629"/>
              <a:gd name="connsiteY6157" fmla="*/ 4028810 h 8553480"/>
              <a:gd name="connsiteX6158" fmla="*/ 6297345 w 16399629"/>
              <a:gd name="connsiteY6158" fmla="*/ 3995172 h 8553480"/>
              <a:gd name="connsiteX6159" fmla="*/ 6291512 w 16399629"/>
              <a:gd name="connsiteY6159" fmla="*/ 4017702 h 8553480"/>
              <a:gd name="connsiteX6160" fmla="*/ 6297345 w 16399629"/>
              <a:gd name="connsiteY6160" fmla="*/ 3995172 h 8553480"/>
              <a:gd name="connsiteX6161" fmla="*/ 11448416 w 16399629"/>
              <a:gd name="connsiteY6161" fmla="*/ 3986814 h 8553480"/>
              <a:gd name="connsiteX6162" fmla="*/ 11456945 w 16399629"/>
              <a:gd name="connsiteY6162" fmla="*/ 4031213 h 8553480"/>
              <a:gd name="connsiteX6163" fmla="*/ 11431358 w 16399629"/>
              <a:gd name="connsiteY6163" fmla="*/ 4031213 h 8553480"/>
              <a:gd name="connsiteX6164" fmla="*/ 11448416 w 16399629"/>
              <a:gd name="connsiteY6164" fmla="*/ 3986814 h 8553480"/>
              <a:gd name="connsiteX6165" fmla="*/ 15674765 w 16399629"/>
              <a:gd name="connsiteY6165" fmla="*/ 3983045 h 8553480"/>
              <a:gd name="connsiteX6166" fmla="*/ 15691669 w 16399629"/>
              <a:gd name="connsiteY6166" fmla="*/ 3997709 h 8553480"/>
              <a:gd name="connsiteX6167" fmla="*/ 15686651 w 16399629"/>
              <a:gd name="connsiteY6167" fmla="*/ 4003668 h 8553480"/>
              <a:gd name="connsiteX6168" fmla="*/ 15674765 w 16399629"/>
              <a:gd name="connsiteY6168" fmla="*/ 3983045 h 8553480"/>
              <a:gd name="connsiteX6169" fmla="*/ 6093285 w 16399629"/>
              <a:gd name="connsiteY6169" fmla="*/ 3975568 h 8553480"/>
              <a:gd name="connsiteX6170" fmla="*/ 6066897 w 16399629"/>
              <a:gd name="connsiteY6170" fmla="*/ 3992175 h 8553480"/>
              <a:gd name="connsiteX6171" fmla="*/ 6099685 w 16399629"/>
              <a:gd name="connsiteY6171" fmla="*/ 4012276 h 8553480"/>
              <a:gd name="connsiteX6172" fmla="*/ 6093285 w 16399629"/>
              <a:gd name="connsiteY6172" fmla="*/ 3975568 h 8553480"/>
              <a:gd name="connsiteX6173" fmla="*/ 5378628 w 16399629"/>
              <a:gd name="connsiteY6173" fmla="*/ 3965147 h 8553480"/>
              <a:gd name="connsiteX6174" fmla="*/ 5369087 w 16399629"/>
              <a:gd name="connsiteY6174" fmla="*/ 3989430 h 8553480"/>
              <a:gd name="connsiteX6175" fmla="*/ 5378628 w 16399629"/>
              <a:gd name="connsiteY6175" fmla="*/ 3965147 h 8553480"/>
              <a:gd name="connsiteX6176" fmla="*/ 16158586 w 16399629"/>
              <a:gd name="connsiteY6176" fmla="*/ 3964206 h 8553480"/>
              <a:gd name="connsiteX6177" fmla="*/ 16150357 w 16399629"/>
              <a:gd name="connsiteY6177" fmla="*/ 3982260 h 8553480"/>
              <a:gd name="connsiteX6178" fmla="*/ 16158586 w 16399629"/>
              <a:gd name="connsiteY6178" fmla="*/ 3964206 h 8553480"/>
              <a:gd name="connsiteX6179" fmla="*/ 11619832 w 16399629"/>
              <a:gd name="connsiteY6179" fmla="*/ 3964206 h 8553480"/>
              <a:gd name="connsiteX6180" fmla="*/ 11611604 w 16399629"/>
              <a:gd name="connsiteY6180" fmla="*/ 3982260 h 8553480"/>
              <a:gd name="connsiteX6181" fmla="*/ 11619832 w 16399629"/>
              <a:gd name="connsiteY6181" fmla="*/ 3964206 h 8553480"/>
              <a:gd name="connsiteX6182" fmla="*/ 15235571 w 16399629"/>
              <a:gd name="connsiteY6182" fmla="*/ 3964203 h 8553480"/>
              <a:gd name="connsiteX6183" fmla="*/ 15226189 w 16399629"/>
              <a:gd name="connsiteY6183" fmla="*/ 4008587 h 8553480"/>
              <a:gd name="connsiteX6184" fmla="*/ 15235571 w 16399629"/>
              <a:gd name="connsiteY6184" fmla="*/ 3964203 h 8553480"/>
              <a:gd name="connsiteX6185" fmla="*/ 6318044 w 16399629"/>
              <a:gd name="connsiteY6185" fmla="*/ 3945938 h 8553480"/>
              <a:gd name="connsiteX6186" fmla="*/ 6330870 w 16399629"/>
              <a:gd name="connsiteY6186" fmla="*/ 3963515 h 8553480"/>
              <a:gd name="connsiteX6187" fmla="*/ 6318044 w 16399629"/>
              <a:gd name="connsiteY6187" fmla="*/ 3945938 h 8553480"/>
              <a:gd name="connsiteX6188" fmla="*/ 6126809 w 16399629"/>
              <a:gd name="connsiteY6188" fmla="*/ 3943910 h 8553480"/>
              <a:gd name="connsiteX6189" fmla="*/ 6108735 w 16399629"/>
              <a:gd name="connsiteY6189" fmla="*/ 3970874 h 8553480"/>
              <a:gd name="connsiteX6190" fmla="*/ 6133209 w 16399629"/>
              <a:gd name="connsiteY6190" fmla="*/ 3980618 h 8553480"/>
              <a:gd name="connsiteX6191" fmla="*/ 6126809 w 16399629"/>
              <a:gd name="connsiteY6191" fmla="*/ 3943910 h 8553480"/>
              <a:gd name="connsiteX6192" fmla="*/ 11551632 w 16399629"/>
              <a:gd name="connsiteY6192" fmla="*/ 3938553 h 8553480"/>
              <a:gd name="connsiteX6193" fmla="*/ 11569838 w 16399629"/>
              <a:gd name="connsiteY6193" fmla="*/ 3949472 h 8553480"/>
              <a:gd name="connsiteX6194" fmla="*/ 11549355 w 16399629"/>
              <a:gd name="connsiteY6194" fmla="*/ 3967135 h 8553480"/>
              <a:gd name="connsiteX6195" fmla="*/ 11533425 w 16399629"/>
              <a:gd name="connsiteY6195" fmla="*/ 3939195 h 8553480"/>
              <a:gd name="connsiteX6196" fmla="*/ 11551632 w 16399629"/>
              <a:gd name="connsiteY6196" fmla="*/ 3938553 h 8553480"/>
              <a:gd name="connsiteX6197" fmla="*/ 15950081 w 16399629"/>
              <a:gd name="connsiteY6197" fmla="*/ 3937827 h 8553480"/>
              <a:gd name="connsiteX6198" fmla="*/ 15941878 w 16399629"/>
              <a:gd name="connsiteY6198" fmla="*/ 3963355 h 8553480"/>
              <a:gd name="connsiteX6199" fmla="*/ 15950081 w 16399629"/>
              <a:gd name="connsiteY6199" fmla="*/ 3937827 h 8553480"/>
              <a:gd name="connsiteX6200" fmla="*/ 11565015 w 16399629"/>
              <a:gd name="connsiteY6200" fmla="*/ 3934231 h 8553480"/>
              <a:gd name="connsiteX6201" fmla="*/ 11564902 w 16399629"/>
              <a:gd name="connsiteY6201" fmla="*/ 3934497 h 8553480"/>
              <a:gd name="connsiteX6202" fmla="*/ 11563830 w 16399629"/>
              <a:gd name="connsiteY6202" fmla="*/ 3937010 h 8553480"/>
              <a:gd name="connsiteX6203" fmla="*/ 6455306 w 16399629"/>
              <a:gd name="connsiteY6203" fmla="*/ 3933294 h 8553480"/>
              <a:gd name="connsiteX6204" fmla="*/ 6435879 w 16399629"/>
              <a:gd name="connsiteY6204" fmla="*/ 3953086 h 8553480"/>
              <a:gd name="connsiteX6205" fmla="*/ 6362802 w 16399629"/>
              <a:gd name="connsiteY6205" fmla="*/ 4034696 h 8553480"/>
              <a:gd name="connsiteX6206" fmla="*/ 6374867 w 16399629"/>
              <a:gd name="connsiteY6206" fmla="*/ 4069683 h 8553480"/>
              <a:gd name="connsiteX6207" fmla="*/ 6393652 w 16399629"/>
              <a:gd name="connsiteY6207" fmla="*/ 4046797 h 8553480"/>
              <a:gd name="connsiteX6208" fmla="*/ 6415773 w 16399629"/>
              <a:gd name="connsiteY6208" fmla="*/ 4005719 h 8553480"/>
              <a:gd name="connsiteX6209" fmla="*/ 6460599 w 16399629"/>
              <a:gd name="connsiteY6209" fmla="*/ 3945576 h 8553480"/>
              <a:gd name="connsiteX6210" fmla="*/ 6455306 w 16399629"/>
              <a:gd name="connsiteY6210" fmla="*/ 3933294 h 8553480"/>
              <a:gd name="connsiteX6211" fmla="*/ 11568022 w 16399629"/>
              <a:gd name="connsiteY6211" fmla="*/ 3927181 h 8553480"/>
              <a:gd name="connsiteX6212" fmla="*/ 11565015 w 16399629"/>
              <a:gd name="connsiteY6212" fmla="*/ 3934231 h 8553480"/>
              <a:gd name="connsiteX6213" fmla="*/ 11567127 w 16399629"/>
              <a:gd name="connsiteY6213" fmla="*/ 3929277 h 8553480"/>
              <a:gd name="connsiteX6214" fmla="*/ 10891417 w 16399629"/>
              <a:gd name="connsiteY6214" fmla="*/ 3926321 h 8553480"/>
              <a:gd name="connsiteX6215" fmla="*/ 10894502 w 16399629"/>
              <a:gd name="connsiteY6215" fmla="*/ 3937032 h 8553480"/>
              <a:gd name="connsiteX6216" fmla="*/ 10886272 w 16399629"/>
              <a:gd name="connsiteY6216" fmla="*/ 3937032 h 8553480"/>
              <a:gd name="connsiteX6217" fmla="*/ 10891417 w 16399629"/>
              <a:gd name="connsiteY6217" fmla="*/ 3926321 h 8553480"/>
              <a:gd name="connsiteX6218" fmla="*/ 11569107 w 16399629"/>
              <a:gd name="connsiteY6218" fmla="*/ 3924636 h 8553480"/>
              <a:gd name="connsiteX6219" fmla="*/ 11568022 w 16399629"/>
              <a:gd name="connsiteY6219" fmla="*/ 3927181 h 8553480"/>
              <a:gd name="connsiteX6220" fmla="*/ 11569024 w 16399629"/>
              <a:gd name="connsiteY6220" fmla="*/ 3924830 h 8553480"/>
              <a:gd name="connsiteX6221" fmla="*/ 11569107 w 16399629"/>
              <a:gd name="connsiteY6221" fmla="*/ 3924636 h 8553480"/>
              <a:gd name="connsiteX6222" fmla="*/ 6141397 w 16399629"/>
              <a:gd name="connsiteY6222" fmla="*/ 3918721 h 8553480"/>
              <a:gd name="connsiteX6223" fmla="*/ 6154104 w 16399629"/>
              <a:gd name="connsiteY6223" fmla="*/ 3935618 h 8553480"/>
              <a:gd name="connsiteX6224" fmla="*/ 6141397 w 16399629"/>
              <a:gd name="connsiteY6224" fmla="*/ 3918721 h 8553480"/>
              <a:gd name="connsiteX6225" fmla="*/ 6263872 w 16399629"/>
              <a:gd name="connsiteY6225" fmla="*/ 3915154 h 8553480"/>
              <a:gd name="connsiteX6226" fmla="*/ 6147922 w 16399629"/>
              <a:gd name="connsiteY6226" fmla="*/ 4027683 h 8553480"/>
              <a:gd name="connsiteX6227" fmla="*/ 6042743 w 16399629"/>
              <a:gd name="connsiteY6227" fmla="*/ 4149108 h 8553480"/>
              <a:gd name="connsiteX6228" fmla="*/ 6052496 w 16399629"/>
              <a:gd name="connsiteY6228" fmla="*/ 4157285 h 8553480"/>
              <a:gd name="connsiteX6229" fmla="*/ 6072662 w 16399629"/>
              <a:gd name="connsiteY6229" fmla="*/ 4118546 h 8553480"/>
              <a:gd name="connsiteX6230" fmla="*/ 6110944 w 16399629"/>
              <a:gd name="connsiteY6230" fmla="*/ 4076853 h 8553480"/>
              <a:gd name="connsiteX6231" fmla="*/ 6152435 w 16399629"/>
              <a:gd name="connsiteY6231" fmla="*/ 4034902 h 8553480"/>
              <a:gd name="connsiteX6232" fmla="*/ 6193292 w 16399629"/>
              <a:gd name="connsiteY6232" fmla="*/ 3992427 h 8553480"/>
              <a:gd name="connsiteX6233" fmla="*/ 6207319 w 16399629"/>
              <a:gd name="connsiteY6233" fmla="*/ 3979576 h 8553480"/>
              <a:gd name="connsiteX6234" fmla="*/ 6221593 w 16399629"/>
              <a:gd name="connsiteY6234" fmla="*/ 3949473 h 8553480"/>
              <a:gd name="connsiteX6235" fmla="*/ 6263872 w 16399629"/>
              <a:gd name="connsiteY6235" fmla="*/ 3915154 h 8553480"/>
              <a:gd name="connsiteX6236" fmla="*/ 6493609 w 16399629"/>
              <a:gd name="connsiteY6236" fmla="*/ 3914075 h 8553480"/>
              <a:gd name="connsiteX6237" fmla="*/ 6487894 w 16399629"/>
              <a:gd name="connsiteY6237" fmla="*/ 3937284 h 8553480"/>
              <a:gd name="connsiteX6238" fmla="*/ 6493609 w 16399629"/>
              <a:gd name="connsiteY6238" fmla="*/ 3914075 h 8553480"/>
              <a:gd name="connsiteX6239" fmla="*/ 16132527 w 16399629"/>
              <a:gd name="connsiteY6239" fmla="*/ 3911448 h 8553480"/>
              <a:gd name="connsiteX6240" fmla="*/ 16124299 w 16399629"/>
              <a:gd name="connsiteY6240" fmla="*/ 3936974 h 8553480"/>
              <a:gd name="connsiteX6241" fmla="*/ 16132527 w 16399629"/>
              <a:gd name="connsiteY6241" fmla="*/ 3911448 h 8553480"/>
              <a:gd name="connsiteX6242" fmla="*/ 15932736 w 16399629"/>
              <a:gd name="connsiteY6242" fmla="*/ 3911448 h 8553480"/>
              <a:gd name="connsiteX6243" fmla="*/ 15924504 w 16399629"/>
              <a:gd name="connsiteY6243" fmla="*/ 3936974 h 8553480"/>
              <a:gd name="connsiteX6244" fmla="*/ 15932736 w 16399629"/>
              <a:gd name="connsiteY6244" fmla="*/ 3911448 h 8553480"/>
              <a:gd name="connsiteX6245" fmla="*/ 15605275 w 16399629"/>
              <a:gd name="connsiteY6245" fmla="*/ 3911448 h 8553480"/>
              <a:gd name="connsiteX6246" fmla="*/ 15622177 w 16399629"/>
              <a:gd name="connsiteY6246" fmla="*/ 3926114 h 8553480"/>
              <a:gd name="connsiteX6247" fmla="*/ 15617159 w 16399629"/>
              <a:gd name="connsiteY6247" fmla="*/ 3933447 h 8553480"/>
              <a:gd name="connsiteX6248" fmla="*/ 15605275 w 16399629"/>
              <a:gd name="connsiteY6248" fmla="*/ 3911448 h 8553480"/>
              <a:gd name="connsiteX6249" fmla="*/ 15372907 w 16399629"/>
              <a:gd name="connsiteY6249" fmla="*/ 3911448 h 8553480"/>
              <a:gd name="connsiteX6250" fmla="*/ 15383311 w 16399629"/>
              <a:gd name="connsiteY6250" fmla="*/ 3932205 h 8553480"/>
              <a:gd name="connsiteX6251" fmla="*/ 15372908 w 16399629"/>
              <a:gd name="connsiteY6251" fmla="*/ 3963341 h 8553480"/>
              <a:gd name="connsiteX6252" fmla="*/ 15372907 w 16399629"/>
              <a:gd name="connsiteY6252" fmla="*/ 3911448 h 8553480"/>
              <a:gd name="connsiteX6253" fmla="*/ 11500622 w 16399629"/>
              <a:gd name="connsiteY6253" fmla="*/ 3904611 h 8553480"/>
              <a:gd name="connsiteX6254" fmla="*/ 11504738 w 16399629"/>
              <a:gd name="connsiteY6254" fmla="*/ 3910355 h 8553480"/>
              <a:gd name="connsiteX6255" fmla="*/ 11499251 w 16399629"/>
              <a:gd name="connsiteY6255" fmla="*/ 3925672 h 8553480"/>
              <a:gd name="connsiteX6256" fmla="*/ 11496508 w 16399629"/>
              <a:gd name="connsiteY6256" fmla="*/ 3910355 h 8553480"/>
              <a:gd name="connsiteX6257" fmla="*/ 11500622 w 16399629"/>
              <a:gd name="connsiteY6257" fmla="*/ 3904611 h 8553480"/>
              <a:gd name="connsiteX6258" fmla="*/ 10774216 w 16399629"/>
              <a:gd name="connsiteY6258" fmla="*/ 3901627 h 8553480"/>
              <a:gd name="connsiteX6259" fmla="*/ 10765353 w 16399629"/>
              <a:gd name="connsiteY6259" fmla="*/ 3937511 h 8553480"/>
              <a:gd name="connsiteX6260" fmla="*/ 10783079 w 16399629"/>
              <a:gd name="connsiteY6260" fmla="*/ 3937511 h 8553480"/>
              <a:gd name="connsiteX6261" fmla="*/ 10774216 w 16399629"/>
              <a:gd name="connsiteY6261" fmla="*/ 3901627 h 8553480"/>
              <a:gd name="connsiteX6262" fmla="*/ 5744930 w 16399629"/>
              <a:gd name="connsiteY6262" fmla="*/ 3898457 h 8553480"/>
              <a:gd name="connsiteX6263" fmla="*/ 5755393 w 16399629"/>
              <a:gd name="connsiteY6263" fmla="*/ 3903982 h 8553480"/>
              <a:gd name="connsiteX6264" fmla="*/ 5745136 w 16399629"/>
              <a:gd name="connsiteY6264" fmla="*/ 3912215 h 8553480"/>
              <a:gd name="connsiteX6265" fmla="*/ 5736372 w 16399629"/>
              <a:gd name="connsiteY6265" fmla="*/ 3901569 h 8553480"/>
              <a:gd name="connsiteX6266" fmla="*/ 5744930 w 16399629"/>
              <a:gd name="connsiteY6266" fmla="*/ 3898457 h 8553480"/>
              <a:gd name="connsiteX6267" fmla="*/ 11474442 w 16399629"/>
              <a:gd name="connsiteY6267" fmla="*/ 3890910 h 8553480"/>
              <a:gd name="connsiteX6268" fmla="*/ 11481394 w 16399629"/>
              <a:gd name="connsiteY6268" fmla="*/ 3908620 h 8553480"/>
              <a:gd name="connsiteX6269" fmla="*/ 11413659 w 16399629"/>
              <a:gd name="connsiteY6269" fmla="*/ 3984703 h 8553480"/>
              <a:gd name="connsiteX6270" fmla="*/ 11316261 w 16399629"/>
              <a:gd name="connsiteY6270" fmla="*/ 4046252 h 8553480"/>
              <a:gd name="connsiteX6271" fmla="*/ 11342464 w 16399629"/>
              <a:gd name="connsiteY6271" fmla="*/ 4010348 h 8553480"/>
              <a:gd name="connsiteX6272" fmla="*/ 11436897 w 16399629"/>
              <a:gd name="connsiteY6272" fmla="*/ 3929138 h 8553480"/>
              <a:gd name="connsiteX6273" fmla="*/ 11474442 w 16399629"/>
              <a:gd name="connsiteY6273" fmla="*/ 3890910 h 8553480"/>
              <a:gd name="connsiteX6274" fmla="*/ 15344206 w 16399629"/>
              <a:gd name="connsiteY6274" fmla="*/ 3886561 h 8553480"/>
              <a:gd name="connsiteX6275" fmla="*/ 15338922 w 16399629"/>
              <a:gd name="connsiteY6275" fmla="*/ 3911537 h 8553480"/>
              <a:gd name="connsiteX6276" fmla="*/ 15327302 w 16399629"/>
              <a:gd name="connsiteY6276" fmla="*/ 3912851 h 8553480"/>
              <a:gd name="connsiteX6277" fmla="*/ 15344206 w 16399629"/>
              <a:gd name="connsiteY6277" fmla="*/ 3886561 h 8553480"/>
              <a:gd name="connsiteX6278" fmla="*/ 15309458 w 16399629"/>
              <a:gd name="connsiteY6278" fmla="*/ 3886561 h 8553480"/>
              <a:gd name="connsiteX6279" fmla="*/ 15304177 w 16399629"/>
              <a:gd name="connsiteY6279" fmla="*/ 3911537 h 8553480"/>
              <a:gd name="connsiteX6280" fmla="*/ 15292555 w 16399629"/>
              <a:gd name="connsiteY6280" fmla="*/ 3912851 h 8553480"/>
              <a:gd name="connsiteX6281" fmla="*/ 15309458 w 16399629"/>
              <a:gd name="connsiteY6281" fmla="*/ 3886561 h 8553480"/>
              <a:gd name="connsiteX6282" fmla="*/ 5752876 w 16399629"/>
              <a:gd name="connsiteY6282" fmla="*/ 3883043 h 8553480"/>
              <a:gd name="connsiteX6283" fmla="*/ 5760688 w 16399629"/>
              <a:gd name="connsiteY6283" fmla="*/ 3893191 h 8553480"/>
              <a:gd name="connsiteX6284" fmla="*/ 5757482 w 16399629"/>
              <a:gd name="connsiteY6284" fmla="*/ 3900795 h 8553480"/>
              <a:gd name="connsiteX6285" fmla="*/ 5752080 w 16399629"/>
              <a:gd name="connsiteY6285" fmla="*/ 3895806 h 8553480"/>
              <a:gd name="connsiteX6286" fmla="*/ 5752876 w 16399629"/>
              <a:gd name="connsiteY6286" fmla="*/ 3883043 h 8553480"/>
              <a:gd name="connsiteX6287" fmla="*/ 6286112 w 16399629"/>
              <a:gd name="connsiteY6287" fmla="*/ 3874757 h 8553480"/>
              <a:gd name="connsiteX6288" fmla="*/ 6267572 w 16399629"/>
              <a:gd name="connsiteY6288" fmla="*/ 3880389 h 8553480"/>
              <a:gd name="connsiteX6289" fmla="*/ 6271009 w 16399629"/>
              <a:gd name="connsiteY6289" fmla="*/ 3900102 h 8553480"/>
              <a:gd name="connsiteX6290" fmla="*/ 6289549 w 16399629"/>
              <a:gd name="connsiteY6290" fmla="*/ 3894470 h 8553480"/>
              <a:gd name="connsiteX6291" fmla="*/ 6286112 w 16399629"/>
              <a:gd name="connsiteY6291" fmla="*/ 3874757 h 8553480"/>
              <a:gd name="connsiteX6292" fmla="*/ 11482141 w 16399629"/>
              <a:gd name="connsiteY6292" fmla="*/ 3869995 h 8553480"/>
              <a:gd name="connsiteX6293" fmla="*/ 11482141 w 16399629"/>
              <a:gd name="connsiteY6293" fmla="*/ 3899326 h 8553480"/>
              <a:gd name="connsiteX6294" fmla="*/ 11479134 w 16399629"/>
              <a:gd name="connsiteY6294" fmla="*/ 3884661 h 8553480"/>
              <a:gd name="connsiteX6295" fmla="*/ 11482141 w 16399629"/>
              <a:gd name="connsiteY6295" fmla="*/ 3869995 h 8553480"/>
              <a:gd name="connsiteX6296" fmla="*/ 14905545 w 16399629"/>
              <a:gd name="connsiteY6296" fmla="*/ 3862462 h 8553480"/>
              <a:gd name="connsiteX6297" fmla="*/ 14897315 w 16399629"/>
              <a:gd name="connsiteY6297" fmla="*/ 3887989 h 8553480"/>
              <a:gd name="connsiteX6298" fmla="*/ 14905545 w 16399629"/>
              <a:gd name="connsiteY6298" fmla="*/ 3862462 h 8553480"/>
              <a:gd name="connsiteX6299" fmla="*/ 11552710 w 16399629"/>
              <a:gd name="connsiteY6299" fmla="*/ 3855904 h 8553480"/>
              <a:gd name="connsiteX6300" fmla="*/ 11558964 w 16399629"/>
              <a:gd name="connsiteY6300" fmla="*/ 3862009 h 8553480"/>
              <a:gd name="connsiteX6301" fmla="*/ 11552710 w 16399629"/>
              <a:gd name="connsiteY6301" fmla="*/ 3868113 h 8553480"/>
              <a:gd name="connsiteX6302" fmla="*/ 11546455 w 16399629"/>
              <a:gd name="connsiteY6302" fmla="*/ 3862009 h 8553480"/>
              <a:gd name="connsiteX6303" fmla="*/ 11552710 w 16399629"/>
              <a:gd name="connsiteY6303" fmla="*/ 3855904 h 8553480"/>
              <a:gd name="connsiteX6304" fmla="*/ 11534088 w 16399629"/>
              <a:gd name="connsiteY6304" fmla="*/ 3854567 h 8553480"/>
              <a:gd name="connsiteX6305" fmla="*/ 11550315 w 16399629"/>
              <a:gd name="connsiteY6305" fmla="*/ 3869378 h 8553480"/>
              <a:gd name="connsiteX6306" fmla="*/ 11516052 w 16399629"/>
              <a:gd name="connsiteY6306" fmla="*/ 3910590 h 8553480"/>
              <a:gd name="connsiteX6307" fmla="*/ 11516052 w 16399629"/>
              <a:gd name="connsiteY6307" fmla="*/ 3859074 h 8553480"/>
              <a:gd name="connsiteX6308" fmla="*/ 11534088 w 16399629"/>
              <a:gd name="connsiteY6308" fmla="*/ 3854567 h 8553480"/>
              <a:gd name="connsiteX6309" fmla="*/ 6311672 w 16399629"/>
              <a:gd name="connsiteY6309" fmla="*/ 3848739 h 8553480"/>
              <a:gd name="connsiteX6310" fmla="*/ 6301807 w 16399629"/>
              <a:gd name="connsiteY6310" fmla="*/ 3852810 h 8553480"/>
              <a:gd name="connsiteX6311" fmla="*/ 6320101 w 16399629"/>
              <a:gd name="connsiteY6311" fmla="*/ 3864430 h 8553480"/>
              <a:gd name="connsiteX6312" fmla="*/ 6311672 w 16399629"/>
              <a:gd name="connsiteY6312" fmla="*/ 3848739 h 8553480"/>
              <a:gd name="connsiteX6313" fmla="*/ 5785658 w 16399629"/>
              <a:gd name="connsiteY6313" fmla="*/ 3841491 h 8553480"/>
              <a:gd name="connsiteX6314" fmla="*/ 5797806 w 16399629"/>
              <a:gd name="connsiteY6314" fmla="*/ 3859185 h 8553480"/>
              <a:gd name="connsiteX6315" fmla="*/ 5785658 w 16399629"/>
              <a:gd name="connsiteY6315" fmla="*/ 3841491 h 8553480"/>
              <a:gd name="connsiteX6316" fmla="*/ 15318158 w 16399629"/>
              <a:gd name="connsiteY6316" fmla="*/ 3836083 h 8553480"/>
              <a:gd name="connsiteX6317" fmla="*/ 15309928 w 16399629"/>
              <a:gd name="connsiteY6317" fmla="*/ 3861608 h 8553480"/>
              <a:gd name="connsiteX6318" fmla="*/ 15318158 w 16399629"/>
              <a:gd name="connsiteY6318" fmla="*/ 3836083 h 8553480"/>
              <a:gd name="connsiteX6319" fmla="*/ 14558539 w 16399629"/>
              <a:gd name="connsiteY6319" fmla="*/ 3836083 h 8553480"/>
              <a:gd name="connsiteX6320" fmla="*/ 14594949 w 16399629"/>
              <a:gd name="connsiteY6320" fmla="*/ 3836083 h 8553480"/>
              <a:gd name="connsiteX6321" fmla="*/ 14585846 w 16399629"/>
              <a:gd name="connsiteY6321" fmla="*/ 3887975 h 8553480"/>
              <a:gd name="connsiteX6322" fmla="*/ 14558539 w 16399629"/>
              <a:gd name="connsiteY6322" fmla="*/ 3836083 h 8553480"/>
              <a:gd name="connsiteX6323" fmla="*/ 6421556 w 16399629"/>
              <a:gd name="connsiteY6323" fmla="*/ 3833608 h 8553480"/>
              <a:gd name="connsiteX6324" fmla="*/ 6415723 w 16399629"/>
              <a:gd name="connsiteY6324" fmla="*/ 3856138 h 8553480"/>
              <a:gd name="connsiteX6325" fmla="*/ 6421556 w 16399629"/>
              <a:gd name="connsiteY6325" fmla="*/ 3833608 h 8553480"/>
              <a:gd name="connsiteX6326" fmla="*/ 5526582 w 16399629"/>
              <a:gd name="connsiteY6326" fmla="*/ 3831999 h 8553480"/>
              <a:gd name="connsiteX6327" fmla="*/ 5526448 w 16399629"/>
              <a:gd name="connsiteY6327" fmla="*/ 3833573 h 8553480"/>
              <a:gd name="connsiteX6328" fmla="*/ 5526468 w 16399629"/>
              <a:gd name="connsiteY6328" fmla="*/ 3833343 h 8553480"/>
              <a:gd name="connsiteX6329" fmla="*/ 6239076 w 16399629"/>
              <a:gd name="connsiteY6329" fmla="*/ 3828921 h 8553480"/>
              <a:gd name="connsiteX6330" fmla="*/ 6217716 w 16399629"/>
              <a:gd name="connsiteY6330" fmla="*/ 3852589 h 8553480"/>
              <a:gd name="connsiteX6331" fmla="*/ 6225967 w 16399629"/>
              <a:gd name="connsiteY6331" fmla="*/ 3858269 h 8553480"/>
              <a:gd name="connsiteX6332" fmla="*/ 6239076 w 16399629"/>
              <a:gd name="connsiteY6332" fmla="*/ 3828921 h 8553480"/>
              <a:gd name="connsiteX6333" fmla="*/ 5527266 w 16399629"/>
              <a:gd name="connsiteY6333" fmla="*/ 3823986 h 8553480"/>
              <a:gd name="connsiteX6334" fmla="*/ 5526919 w 16399629"/>
              <a:gd name="connsiteY6334" fmla="*/ 3828050 h 8553480"/>
              <a:gd name="connsiteX6335" fmla="*/ 5526582 w 16399629"/>
              <a:gd name="connsiteY6335" fmla="*/ 3831999 h 8553480"/>
              <a:gd name="connsiteX6336" fmla="*/ 5526849 w 16399629"/>
              <a:gd name="connsiteY6336" fmla="*/ 3828869 h 8553480"/>
              <a:gd name="connsiteX6337" fmla="*/ 6335831 w 16399629"/>
              <a:gd name="connsiteY6337" fmla="*/ 3822074 h 8553480"/>
              <a:gd name="connsiteX6338" fmla="*/ 6326061 w 16399629"/>
              <a:gd name="connsiteY6338" fmla="*/ 3823969 h 8553480"/>
              <a:gd name="connsiteX6339" fmla="*/ 6344551 w 16399629"/>
              <a:gd name="connsiteY6339" fmla="*/ 3839824 h 8553480"/>
              <a:gd name="connsiteX6340" fmla="*/ 6335831 w 16399629"/>
              <a:gd name="connsiteY6340" fmla="*/ 3822074 h 8553480"/>
              <a:gd name="connsiteX6341" fmla="*/ 5527704 w 16399629"/>
              <a:gd name="connsiteY6341" fmla="*/ 3818847 h 8553480"/>
              <a:gd name="connsiteX6342" fmla="*/ 5527449 w 16399629"/>
              <a:gd name="connsiteY6342" fmla="*/ 3821837 h 8553480"/>
              <a:gd name="connsiteX6343" fmla="*/ 5527266 w 16399629"/>
              <a:gd name="connsiteY6343" fmla="*/ 3823986 h 8553480"/>
              <a:gd name="connsiteX6344" fmla="*/ 15059732 w 16399629"/>
              <a:gd name="connsiteY6344" fmla="*/ 3817241 h 8553480"/>
              <a:gd name="connsiteX6345" fmla="*/ 15051501 w 16399629"/>
              <a:gd name="connsiteY6345" fmla="*/ 3835298 h 8553480"/>
              <a:gd name="connsiteX6346" fmla="*/ 15059732 w 16399629"/>
              <a:gd name="connsiteY6346" fmla="*/ 3817241 h 8553480"/>
              <a:gd name="connsiteX6347" fmla="*/ 11698469 w 16399629"/>
              <a:gd name="connsiteY6347" fmla="*/ 3817241 h 8553480"/>
              <a:gd name="connsiteX6348" fmla="*/ 11724047 w 16399629"/>
              <a:gd name="connsiteY6348" fmla="*/ 3827110 h 8553480"/>
              <a:gd name="connsiteX6349" fmla="*/ 11709087 w 16399629"/>
              <a:gd name="connsiteY6349" fmla="*/ 3837989 h 8553480"/>
              <a:gd name="connsiteX6350" fmla="*/ 11698469 w 16399629"/>
              <a:gd name="connsiteY6350" fmla="*/ 3817241 h 8553480"/>
              <a:gd name="connsiteX6351" fmla="*/ 5809777 w 16399629"/>
              <a:gd name="connsiteY6351" fmla="*/ 3815223 h 8553480"/>
              <a:gd name="connsiteX6352" fmla="*/ 5821924 w 16399629"/>
              <a:gd name="connsiteY6352" fmla="*/ 3832916 h 8553480"/>
              <a:gd name="connsiteX6353" fmla="*/ 5809777 w 16399629"/>
              <a:gd name="connsiteY6353" fmla="*/ 3815223 h 8553480"/>
              <a:gd name="connsiteX6354" fmla="*/ 14534177 w 16399629"/>
              <a:gd name="connsiteY6354" fmla="*/ 3814729 h 8553480"/>
              <a:gd name="connsiteX6355" fmla="*/ 14527839 w 16399629"/>
              <a:gd name="connsiteY6355" fmla="*/ 3833464 h 8553480"/>
              <a:gd name="connsiteX6356" fmla="*/ 14517274 w 16399629"/>
              <a:gd name="connsiteY6356" fmla="*/ 3833987 h 8553480"/>
              <a:gd name="connsiteX6357" fmla="*/ 14534177 w 16399629"/>
              <a:gd name="connsiteY6357" fmla="*/ 3814729 h 8553480"/>
              <a:gd name="connsiteX6358" fmla="*/ 6427981 w 16399629"/>
              <a:gd name="connsiteY6358" fmla="*/ 3814478 h 8553480"/>
              <a:gd name="connsiteX6359" fmla="*/ 6440096 w 16399629"/>
              <a:gd name="connsiteY6359" fmla="*/ 3827976 h 8553480"/>
              <a:gd name="connsiteX6360" fmla="*/ 6427981 w 16399629"/>
              <a:gd name="connsiteY6360" fmla="*/ 3814478 h 8553480"/>
              <a:gd name="connsiteX6361" fmla="*/ 5474593 w 16399629"/>
              <a:gd name="connsiteY6361" fmla="*/ 3812895 h 8553480"/>
              <a:gd name="connsiteX6362" fmla="*/ 5517809 w 16399629"/>
              <a:gd name="connsiteY6362" fmla="*/ 3821864 h 8553480"/>
              <a:gd name="connsiteX6363" fmla="*/ 5522233 w 16399629"/>
              <a:gd name="connsiteY6363" fmla="*/ 3828623 h 8553480"/>
              <a:gd name="connsiteX6364" fmla="*/ 5481789 w 16399629"/>
              <a:gd name="connsiteY6364" fmla="*/ 3854170 h 8553480"/>
              <a:gd name="connsiteX6365" fmla="*/ 5474593 w 16399629"/>
              <a:gd name="connsiteY6365" fmla="*/ 3812895 h 8553480"/>
              <a:gd name="connsiteX6366" fmla="*/ 11718932 w 16399629"/>
              <a:gd name="connsiteY6366" fmla="*/ 3811871 h 8553480"/>
              <a:gd name="connsiteX6367" fmla="*/ 11718016 w 16399629"/>
              <a:gd name="connsiteY6367" fmla="*/ 3816393 h 8553480"/>
              <a:gd name="connsiteX6368" fmla="*/ 11718720 w 16399629"/>
              <a:gd name="connsiteY6368" fmla="*/ 3812914 h 8553480"/>
              <a:gd name="connsiteX6369" fmla="*/ 11720186 w 16399629"/>
              <a:gd name="connsiteY6369" fmla="*/ 3805682 h 8553480"/>
              <a:gd name="connsiteX6370" fmla="*/ 11720185 w 16399629"/>
              <a:gd name="connsiteY6370" fmla="*/ 3805686 h 8553480"/>
              <a:gd name="connsiteX6371" fmla="*/ 11718932 w 16399629"/>
              <a:gd name="connsiteY6371" fmla="*/ 3811871 h 8553480"/>
              <a:gd name="connsiteX6372" fmla="*/ 11721321 w 16399629"/>
              <a:gd name="connsiteY6372" fmla="*/ 3800083 h 8553480"/>
              <a:gd name="connsiteX6373" fmla="*/ 11720379 w 16399629"/>
              <a:gd name="connsiteY6373" fmla="*/ 3804735 h 8553480"/>
              <a:gd name="connsiteX6374" fmla="*/ 11720186 w 16399629"/>
              <a:gd name="connsiteY6374" fmla="*/ 3805682 h 8553480"/>
              <a:gd name="connsiteX6375" fmla="*/ 15251293 w 16399629"/>
              <a:gd name="connsiteY6375" fmla="*/ 3799812 h 8553480"/>
              <a:gd name="connsiteX6376" fmla="*/ 15292065 w 16399629"/>
              <a:gd name="connsiteY6376" fmla="*/ 3824856 h 8553480"/>
              <a:gd name="connsiteX6377" fmla="*/ 15281810 w 16399629"/>
              <a:gd name="connsiteY6377" fmla="*/ 3831981 h 8553480"/>
              <a:gd name="connsiteX6378" fmla="*/ 15268978 w 16399629"/>
              <a:gd name="connsiteY6378" fmla="*/ 3835219 h 8553480"/>
              <a:gd name="connsiteX6379" fmla="*/ 15251293 w 16399629"/>
              <a:gd name="connsiteY6379" fmla="*/ 3799812 h 8553480"/>
              <a:gd name="connsiteX6380" fmla="*/ 11721487 w 16399629"/>
              <a:gd name="connsiteY6380" fmla="*/ 3799263 h 8553480"/>
              <a:gd name="connsiteX6381" fmla="*/ 11721433 w 16399629"/>
              <a:gd name="connsiteY6381" fmla="*/ 3799530 h 8553480"/>
              <a:gd name="connsiteX6382" fmla="*/ 11721321 w 16399629"/>
              <a:gd name="connsiteY6382" fmla="*/ 3800083 h 8553480"/>
              <a:gd name="connsiteX6383" fmla="*/ 11398709 w 16399629"/>
              <a:gd name="connsiteY6383" fmla="*/ 3798233 h 8553480"/>
              <a:gd name="connsiteX6384" fmla="*/ 11404828 w 16399629"/>
              <a:gd name="connsiteY6384" fmla="*/ 3800013 h 8553480"/>
              <a:gd name="connsiteX6385" fmla="*/ 11393560 w 16399629"/>
              <a:gd name="connsiteY6385" fmla="*/ 3831415 h 8553480"/>
              <a:gd name="connsiteX6386" fmla="*/ 11398709 w 16399629"/>
              <a:gd name="connsiteY6386" fmla="*/ 3798233 h 8553480"/>
              <a:gd name="connsiteX6387" fmla="*/ 10934801 w 16399629"/>
              <a:gd name="connsiteY6387" fmla="*/ 3798024 h 8553480"/>
              <a:gd name="connsiteX6388" fmla="*/ 10940064 w 16399629"/>
              <a:gd name="connsiteY6388" fmla="*/ 3800059 h 8553480"/>
              <a:gd name="connsiteX6389" fmla="*/ 10934050 w 16399629"/>
              <a:gd name="connsiteY6389" fmla="*/ 3816337 h 8553480"/>
              <a:gd name="connsiteX6390" fmla="*/ 10934801 w 16399629"/>
              <a:gd name="connsiteY6390" fmla="*/ 3798024 h 8553480"/>
              <a:gd name="connsiteX6391" fmla="*/ 6272601 w 16399629"/>
              <a:gd name="connsiteY6391" fmla="*/ 3797263 h 8553480"/>
              <a:gd name="connsiteX6392" fmla="*/ 6248347 w 16399629"/>
              <a:gd name="connsiteY6392" fmla="*/ 3826105 h 8553480"/>
              <a:gd name="connsiteX6393" fmla="*/ 6266083 w 16399629"/>
              <a:gd name="connsiteY6393" fmla="*/ 3822864 h 8553480"/>
              <a:gd name="connsiteX6394" fmla="*/ 6272601 w 16399629"/>
              <a:gd name="connsiteY6394" fmla="*/ 3797263 h 8553480"/>
              <a:gd name="connsiteX6395" fmla="*/ 11737324 w 16399629"/>
              <a:gd name="connsiteY6395" fmla="*/ 3795259 h 8553480"/>
              <a:gd name="connsiteX6396" fmla="*/ 11750116 w 16399629"/>
              <a:gd name="connsiteY6396" fmla="*/ 3800912 h 8553480"/>
              <a:gd name="connsiteX6397" fmla="*/ 11736258 w 16399629"/>
              <a:gd name="connsiteY6397" fmla="*/ 3815357 h 8553480"/>
              <a:gd name="connsiteX6398" fmla="*/ 11724530 w 16399629"/>
              <a:gd name="connsiteY6398" fmla="*/ 3800912 h 8553480"/>
              <a:gd name="connsiteX6399" fmla="*/ 11737324 w 16399629"/>
              <a:gd name="connsiteY6399" fmla="*/ 3795259 h 8553480"/>
              <a:gd name="connsiteX6400" fmla="*/ 11612258 w 16399629"/>
              <a:gd name="connsiteY6400" fmla="*/ 3794630 h 8553480"/>
              <a:gd name="connsiteX6401" fmla="*/ 11621149 w 16399629"/>
              <a:gd name="connsiteY6401" fmla="*/ 3834691 h 8553480"/>
              <a:gd name="connsiteX6402" fmla="*/ 11594969 w 16399629"/>
              <a:gd name="connsiteY6402" fmla="*/ 3834691 h 8553480"/>
              <a:gd name="connsiteX6403" fmla="*/ 11624114 w 16399629"/>
              <a:gd name="connsiteY6403" fmla="*/ 3865375 h 8553480"/>
              <a:gd name="connsiteX6404" fmla="*/ 11650790 w 16399629"/>
              <a:gd name="connsiteY6404" fmla="*/ 3860261 h 8553480"/>
              <a:gd name="connsiteX6405" fmla="*/ 11647826 w 16399629"/>
              <a:gd name="connsiteY6405" fmla="*/ 3890946 h 8553480"/>
              <a:gd name="connsiteX6406" fmla="*/ 11577679 w 16399629"/>
              <a:gd name="connsiteY6406" fmla="*/ 3931859 h 8553480"/>
              <a:gd name="connsiteX6407" fmla="*/ 11583112 w 16399629"/>
              <a:gd name="connsiteY6407" fmla="*/ 3880718 h 8553480"/>
              <a:gd name="connsiteX6408" fmla="*/ 11556932 w 16399629"/>
              <a:gd name="connsiteY6408" fmla="*/ 3829577 h 8553480"/>
              <a:gd name="connsiteX6409" fmla="*/ 11589041 w 16399629"/>
              <a:gd name="connsiteY6409" fmla="*/ 3804858 h 8553480"/>
              <a:gd name="connsiteX6410" fmla="*/ 11612258 w 16399629"/>
              <a:gd name="connsiteY6410" fmla="*/ 3794630 h 8553480"/>
              <a:gd name="connsiteX6411" fmla="*/ 5535398 w 16399629"/>
              <a:gd name="connsiteY6411" fmla="*/ 3794389 h 8553480"/>
              <a:gd name="connsiteX6412" fmla="*/ 5525346 w 16399629"/>
              <a:gd name="connsiteY6412" fmla="*/ 3814312 h 8553480"/>
              <a:gd name="connsiteX6413" fmla="*/ 5519810 w 16399629"/>
              <a:gd name="connsiteY6413" fmla="*/ 3811753 h 8553480"/>
              <a:gd name="connsiteX6414" fmla="*/ 5535398 w 16399629"/>
              <a:gd name="connsiteY6414" fmla="*/ 3794389 h 8553480"/>
              <a:gd name="connsiteX6415" fmla="*/ 6355981 w 16399629"/>
              <a:gd name="connsiteY6415" fmla="*/ 3793406 h 8553480"/>
              <a:gd name="connsiteX6416" fmla="*/ 6350267 w 16399629"/>
              <a:gd name="connsiteY6416" fmla="*/ 3816615 h 8553480"/>
              <a:gd name="connsiteX6417" fmla="*/ 6355981 w 16399629"/>
              <a:gd name="connsiteY6417" fmla="*/ 3793406 h 8553480"/>
              <a:gd name="connsiteX6418" fmla="*/ 15216089 w 16399629"/>
              <a:gd name="connsiteY6418" fmla="*/ 3790863 h 8553480"/>
              <a:gd name="connsiteX6419" fmla="*/ 15207860 w 16399629"/>
              <a:gd name="connsiteY6419" fmla="*/ 3816389 h 8553480"/>
              <a:gd name="connsiteX6420" fmla="*/ 15216089 w 16399629"/>
              <a:gd name="connsiteY6420" fmla="*/ 3790863 h 8553480"/>
              <a:gd name="connsiteX6421" fmla="*/ 15024941 w 16399629"/>
              <a:gd name="connsiteY6421" fmla="*/ 3790863 h 8553480"/>
              <a:gd name="connsiteX6422" fmla="*/ 15018927 w 16399629"/>
              <a:gd name="connsiteY6422" fmla="*/ 3816389 h 8553480"/>
              <a:gd name="connsiteX6423" fmla="*/ 15024941 w 16399629"/>
              <a:gd name="connsiteY6423" fmla="*/ 3790863 h 8553480"/>
              <a:gd name="connsiteX6424" fmla="*/ 14905545 w 16399629"/>
              <a:gd name="connsiteY6424" fmla="*/ 3790863 h 8553480"/>
              <a:gd name="connsiteX6425" fmla="*/ 14897315 w 16399629"/>
              <a:gd name="connsiteY6425" fmla="*/ 3816389 h 8553480"/>
              <a:gd name="connsiteX6426" fmla="*/ 14905545 w 16399629"/>
              <a:gd name="connsiteY6426" fmla="*/ 3790863 h 8553480"/>
              <a:gd name="connsiteX6427" fmla="*/ 11626807 w 16399629"/>
              <a:gd name="connsiteY6427" fmla="*/ 3790863 h 8553480"/>
              <a:gd name="connsiteX6428" fmla="*/ 11643710 w 16399629"/>
              <a:gd name="connsiteY6428" fmla="*/ 3790863 h 8553480"/>
              <a:gd name="connsiteX6429" fmla="*/ 11643710 w 16399629"/>
              <a:gd name="connsiteY6429" fmla="*/ 3816389 h 8553480"/>
              <a:gd name="connsiteX6430" fmla="*/ 11626806 w 16399629"/>
              <a:gd name="connsiteY6430" fmla="*/ 3816389 h 8553480"/>
              <a:gd name="connsiteX6431" fmla="*/ 11626807 w 16399629"/>
              <a:gd name="connsiteY6431" fmla="*/ 3790863 h 8553480"/>
              <a:gd name="connsiteX6432" fmla="*/ 11770810 w 16399629"/>
              <a:gd name="connsiteY6432" fmla="*/ 3790658 h 8553480"/>
              <a:gd name="connsiteX6433" fmla="*/ 11782696 w 16399629"/>
              <a:gd name="connsiteY6433" fmla="*/ 3812656 h 8553480"/>
              <a:gd name="connsiteX6434" fmla="*/ 11765792 w 16399629"/>
              <a:gd name="connsiteY6434" fmla="*/ 3797991 h 8553480"/>
              <a:gd name="connsiteX6435" fmla="*/ 11770810 w 16399629"/>
              <a:gd name="connsiteY6435" fmla="*/ 3790658 h 8553480"/>
              <a:gd name="connsiteX6436" fmla="*/ 11420620 w 16399629"/>
              <a:gd name="connsiteY6436" fmla="*/ 3787020 h 8553480"/>
              <a:gd name="connsiteX6437" fmla="*/ 11424360 w 16399629"/>
              <a:gd name="connsiteY6437" fmla="*/ 3790411 h 8553480"/>
              <a:gd name="connsiteX6438" fmla="*/ 11421947 w 16399629"/>
              <a:gd name="connsiteY6438" fmla="*/ 3801263 h 8553480"/>
              <a:gd name="connsiteX6439" fmla="*/ 11419051 w 16399629"/>
              <a:gd name="connsiteY6439" fmla="*/ 3795836 h 8553480"/>
              <a:gd name="connsiteX6440" fmla="*/ 11420620 w 16399629"/>
              <a:gd name="connsiteY6440" fmla="*/ 3787020 h 8553480"/>
              <a:gd name="connsiteX6441" fmla="*/ 11745707 w 16399629"/>
              <a:gd name="connsiteY6441" fmla="*/ 3784233 h 8553480"/>
              <a:gd name="connsiteX6442" fmla="*/ 11744076 w 16399629"/>
              <a:gd name="connsiteY6442" fmla="*/ 3790047 h 8553480"/>
              <a:gd name="connsiteX6443" fmla="*/ 11745233 w 16399629"/>
              <a:gd name="connsiteY6443" fmla="*/ 3785922 h 8553480"/>
              <a:gd name="connsiteX6444" fmla="*/ 11747548 w 16399629"/>
              <a:gd name="connsiteY6444" fmla="*/ 3777673 h 8553480"/>
              <a:gd name="connsiteX6445" fmla="*/ 11747162 w 16399629"/>
              <a:gd name="connsiteY6445" fmla="*/ 3779049 h 8553480"/>
              <a:gd name="connsiteX6446" fmla="*/ 11745707 w 16399629"/>
              <a:gd name="connsiteY6446" fmla="*/ 3784233 h 8553480"/>
              <a:gd name="connsiteX6447" fmla="*/ 14465201 w 16399629"/>
              <a:gd name="connsiteY6447" fmla="*/ 3764485 h 8553480"/>
              <a:gd name="connsiteX6448" fmla="*/ 14462216 w 16399629"/>
              <a:gd name="connsiteY6448" fmla="*/ 3814728 h 8553480"/>
              <a:gd name="connsiteX6449" fmla="*/ 14455063 w 16399629"/>
              <a:gd name="connsiteY6449" fmla="*/ 3818614 h 8553480"/>
              <a:gd name="connsiteX6450" fmla="*/ 14429867 w 16399629"/>
              <a:gd name="connsiteY6450" fmla="*/ 3814728 h 8553480"/>
              <a:gd name="connsiteX6451" fmla="*/ 14423896 w 16399629"/>
              <a:gd name="connsiteY6451" fmla="*/ 3784582 h 8553480"/>
              <a:gd name="connsiteX6452" fmla="*/ 14465201 w 16399629"/>
              <a:gd name="connsiteY6452" fmla="*/ 3764485 h 8553480"/>
              <a:gd name="connsiteX6453" fmla="*/ 11689327 w 16399629"/>
              <a:gd name="connsiteY6453" fmla="*/ 3764484 h 8553480"/>
              <a:gd name="connsiteX6454" fmla="*/ 11681097 w 16399629"/>
              <a:gd name="connsiteY6454" fmla="*/ 3790012 h 8553480"/>
              <a:gd name="connsiteX6455" fmla="*/ 11689327 w 16399629"/>
              <a:gd name="connsiteY6455" fmla="*/ 3764484 h 8553480"/>
              <a:gd name="connsiteX6456" fmla="*/ 14873150 w 16399629"/>
              <a:gd name="connsiteY6456" fmla="*/ 3762066 h 8553480"/>
              <a:gd name="connsiteX6457" fmla="*/ 14888141 w 16399629"/>
              <a:gd name="connsiteY6457" fmla="*/ 3764598 h 8553480"/>
              <a:gd name="connsiteX6458" fmla="*/ 14879731 w 16399629"/>
              <a:gd name="connsiteY6458" fmla="*/ 3792438 h 8553480"/>
              <a:gd name="connsiteX6459" fmla="*/ 14864739 w 16399629"/>
              <a:gd name="connsiteY6459" fmla="*/ 3789907 h 8553480"/>
              <a:gd name="connsiteX6460" fmla="*/ 14873150 w 16399629"/>
              <a:gd name="connsiteY6460" fmla="*/ 3762066 h 8553480"/>
              <a:gd name="connsiteX6461" fmla="*/ 5854219 w 16399629"/>
              <a:gd name="connsiteY6461" fmla="*/ 3757534 h 8553480"/>
              <a:gd name="connsiteX6462" fmla="*/ 5861417 w 16399629"/>
              <a:gd name="connsiteY6462" fmla="*/ 3798821 h 8553480"/>
              <a:gd name="connsiteX6463" fmla="*/ 5845456 w 16399629"/>
              <a:gd name="connsiteY6463" fmla="*/ 3786280 h 8553480"/>
              <a:gd name="connsiteX6464" fmla="*/ 5854219 w 16399629"/>
              <a:gd name="connsiteY6464" fmla="*/ 3757534 h 8553480"/>
              <a:gd name="connsiteX6465" fmla="*/ 11369240 w 16399629"/>
              <a:gd name="connsiteY6465" fmla="*/ 3741875 h 8553480"/>
              <a:gd name="connsiteX6466" fmla="*/ 11387420 w 16399629"/>
              <a:gd name="connsiteY6466" fmla="*/ 3741875 h 8553480"/>
              <a:gd name="connsiteX6467" fmla="*/ 11387420 w 16399629"/>
              <a:gd name="connsiteY6467" fmla="*/ 3777565 h 8553480"/>
              <a:gd name="connsiteX6468" fmla="*/ 11366210 w 16399629"/>
              <a:gd name="connsiteY6468" fmla="*/ 3827698 h 8553480"/>
              <a:gd name="connsiteX6469" fmla="*/ 11369240 w 16399629"/>
              <a:gd name="connsiteY6469" fmla="*/ 3741875 h 8553480"/>
              <a:gd name="connsiteX6470" fmla="*/ 11871709 w 16399629"/>
              <a:gd name="connsiteY6470" fmla="*/ 3726801 h 8553480"/>
              <a:gd name="connsiteX6471" fmla="*/ 11800540 w 16399629"/>
              <a:gd name="connsiteY6471" fmla="*/ 3789984 h 8553480"/>
              <a:gd name="connsiteX6472" fmla="*/ 11871709 w 16399629"/>
              <a:gd name="connsiteY6472" fmla="*/ 3726801 h 8553480"/>
              <a:gd name="connsiteX6473" fmla="*/ 6178919 w 16399629"/>
              <a:gd name="connsiteY6473" fmla="*/ 3723369 h 8553480"/>
              <a:gd name="connsiteX6474" fmla="*/ 6144929 w 16399629"/>
              <a:gd name="connsiteY6474" fmla="*/ 3733695 h 8553480"/>
              <a:gd name="connsiteX6475" fmla="*/ 6129944 w 16399629"/>
              <a:gd name="connsiteY6475" fmla="*/ 3759720 h 8553480"/>
              <a:gd name="connsiteX6476" fmla="*/ 6132077 w 16399629"/>
              <a:gd name="connsiteY6476" fmla="*/ 3771956 h 8553480"/>
              <a:gd name="connsiteX6477" fmla="*/ 6178919 w 16399629"/>
              <a:gd name="connsiteY6477" fmla="*/ 3723369 h 8553480"/>
              <a:gd name="connsiteX6478" fmla="*/ 15117423 w 16399629"/>
              <a:gd name="connsiteY6478" fmla="*/ 3719267 h 8553480"/>
              <a:gd name="connsiteX6479" fmla="*/ 15129190 w 16399629"/>
              <a:gd name="connsiteY6479" fmla="*/ 3744794 h 8553480"/>
              <a:gd name="connsiteX6480" fmla="*/ 15114481 w 16399629"/>
              <a:gd name="connsiteY6480" fmla="*/ 3729478 h 8553480"/>
              <a:gd name="connsiteX6481" fmla="*/ 15117423 w 16399629"/>
              <a:gd name="connsiteY6481" fmla="*/ 3719267 h 8553480"/>
              <a:gd name="connsiteX6482" fmla="*/ 14058599 w 16399629"/>
              <a:gd name="connsiteY6482" fmla="*/ 3719267 h 8553480"/>
              <a:gd name="connsiteX6483" fmla="*/ 14050368 w 16399629"/>
              <a:gd name="connsiteY6483" fmla="*/ 3744794 h 8553480"/>
              <a:gd name="connsiteX6484" fmla="*/ 14058599 w 16399629"/>
              <a:gd name="connsiteY6484" fmla="*/ 3719267 h 8553480"/>
              <a:gd name="connsiteX6485" fmla="*/ 10940564 w 16399629"/>
              <a:gd name="connsiteY6485" fmla="*/ 3719266 h 8553480"/>
              <a:gd name="connsiteX6486" fmla="*/ 10948793 w 16399629"/>
              <a:gd name="connsiteY6486" fmla="*/ 3744794 h 8553480"/>
              <a:gd name="connsiteX6487" fmla="*/ 10940564 w 16399629"/>
              <a:gd name="connsiteY6487" fmla="*/ 3719266 h 8553480"/>
              <a:gd name="connsiteX6488" fmla="*/ 11401791 w 16399629"/>
              <a:gd name="connsiteY6488" fmla="*/ 3719264 h 8553480"/>
              <a:gd name="connsiteX6489" fmla="*/ 11404799 w 16399629"/>
              <a:gd name="connsiteY6489" fmla="*/ 3729702 h 8553480"/>
              <a:gd name="connsiteX6490" fmla="*/ 11401791 w 16399629"/>
              <a:gd name="connsiteY6490" fmla="*/ 3719264 h 8553480"/>
              <a:gd name="connsiteX6491" fmla="*/ 15191332 w 16399629"/>
              <a:gd name="connsiteY6491" fmla="*/ 3717166 h 8553480"/>
              <a:gd name="connsiteX6492" fmla="*/ 15207378 w 16399629"/>
              <a:gd name="connsiteY6492" fmla="*/ 3719760 h 8553480"/>
              <a:gd name="connsiteX6493" fmla="*/ 15197847 w 16399629"/>
              <a:gd name="connsiteY6493" fmla="*/ 3746355 h 8553480"/>
              <a:gd name="connsiteX6494" fmla="*/ 15181800 w 16399629"/>
              <a:gd name="connsiteY6494" fmla="*/ 3745706 h 8553480"/>
              <a:gd name="connsiteX6495" fmla="*/ 15191332 w 16399629"/>
              <a:gd name="connsiteY6495" fmla="*/ 3717166 h 8553480"/>
              <a:gd name="connsiteX6496" fmla="*/ 14809977 w 16399629"/>
              <a:gd name="connsiteY6496" fmla="*/ 3716987 h 8553480"/>
              <a:gd name="connsiteX6497" fmla="*/ 14803640 w 16399629"/>
              <a:gd name="connsiteY6497" fmla="*/ 3741964 h 8553480"/>
              <a:gd name="connsiteX6498" fmla="*/ 14793076 w 16399629"/>
              <a:gd name="connsiteY6498" fmla="*/ 3743277 h 8553480"/>
              <a:gd name="connsiteX6499" fmla="*/ 14809977 w 16399629"/>
              <a:gd name="connsiteY6499" fmla="*/ 3716987 h 8553480"/>
              <a:gd name="connsiteX6500" fmla="*/ 11401973 w 16399629"/>
              <a:gd name="connsiteY6500" fmla="*/ 3707162 h 8553480"/>
              <a:gd name="connsiteX6501" fmla="*/ 11400954 w 16399629"/>
              <a:gd name="connsiteY6501" fmla="*/ 3714675 h 8553480"/>
              <a:gd name="connsiteX6502" fmla="*/ 11401799 w 16399629"/>
              <a:gd name="connsiteY6502" fmla="*/ 3708431 h 8553480"/>
              <a:gd name="connsiteX6503" fmla="*/ 11886971 w 16399629"/>
              <a:gd name="connsiteY6503" fmla="*/ 3704192 h 8553480"/>
              <a:gd name="connsiteX6504" fmla="*/ 11895584 w 16399629"/>
              <a:gd name="connsiteY6504" fmla="*/ 3719420 h 8553480"/>
              <a:gd name="connsiteX6505" fmla="*/ 11880889 w 16399629"/>
              <a:gd name="connsiteY6505" fmla="*/ 3744799 h 8553480"/>
              <a:gd name="connsiteX6506" fmla="*/ 11886971 w 16399629"/>
              <a:gd name="connsiteY6506" fmla="*/ 3704192 h 8553480"/>
              <a:gd name="connsiteX6507" fmla="*/ 11405298 w 16399629"/>
              <a:gd name="connsiteY6507" fmla="*/ 3704192 h 8553480"/>
              <a:gd name="connsiteX6508" fmla="*/ 11430875 w 16399629"/>
              <a:gd name="connsiteY6508" fmla="*/ 3704192 h 8553480"/>
              <a:gd name="connsiteX6509" fmla="*/ 11418266 w 16399629"/>
              <a:gd name="connsiteY6509" fmla="*/ 3719509 h 8553480"/>
              <a:gd name="connsiteX6510" fmla="*/ 11405298 w 16399629"/>
              <a:gd name="connsiteY6510" fmla="*/ 3704192 h 8553480"/>
              <a:gd name="connsiteX6511" fmla="*/ 5911544 w 16399629"/>
              <a:gd name="connsiteY6511" fmla="*/ 3702250 h 8553480"/>
              <a:gd name="connsiteX6512" fmla="*/ 5906500 w 16399629"/>
              <a:gd name="connsiteY6512" fmla="*/ 3725143 h 8553480"/>
              <a:gd name="connsiteX6513" fmla="*/ 5911544 w 16399629"/>
              <a:gd name="connsiteY6513" fmla="*/ 3702250 h 8553480"/>
              <a:gd name="connsiteX6514" fmla="*/ 6436201 w 16399629"/>
              <a:gd name="connsiteY6514" fmla="*/ 3701394 h 8553480"/>
              <a:gd name="connsiteX6515" fmla="*/ 6420651 w 16399629"/>
              <a:gd name="connsiteY6515" fmla="*/ 3735107 h 8553480"/>
              <a:gd name="connsiteX6516" fmla="*/ 6370965 w 16399629"/>
              <a:gd name="connsiteY6516" fmla="*/ 3767380 h 8553480"/>
              <a:gd name="connsiteX6517" fmla="*/ 6378076 w 16399629"/>
              <a:gd name="connsiteY6517" fmla="*/ 3808166 h 8553480"/>
              <a:gd name="connsiteX6518" fmla="*/ 6421116 w 16399629"/>
              <a:gd name="connsiteY6518" fmla="*/ 3756439 h 8553480"/>
              <a:gd name="connsiteX6519" fmla="*/ 6441765 w 16399629"/>
              <a:gd name="connsiteY6519" fmla="*/ 3728692 h 8553480"/>
              <a:gd name="connsiteX6520" fmla="*/ 6444390 w 16399629"/>
              <a:gd name="connsiteY6520" fmla="*/ 3706422 h 8553480"/>
              <a:gd name="connsiteX6521" fmla="*/ 6436201 w 16399629"/>
              <a:gd name="connsiteY6521" fmla="*/ 3701394 h 8553480"/>
              <a:gd name="connsiteX6522" fmla="*/ 11402801 w 16399629"/>
              <a:gd name="connsiteY6522" fmla="*/ 3701036 h 8553480"/>
              <a:gd name="connsiteX6523" fmla="*/ 11402681 w 16399629"/>
              <a:gd name="connsiteY6523" fmla="*/ 3701928 h 8553480"/>
              <a:gd name="connsiteX6524" fmla="*/ 11401973 w 16399629"/>
              <a:gd name="connsiteY6524" fmla="*/ 3707162 h 8553480"/>
              <a:gd name="connsiteX6525" fmla="*/ 5615618 w 16399629"/>
              <a:gd name="connsiteY6525" fmla="*/ 3697391 h 8553480"/>
              <a:gd name="connsiteX6526" fmla="*/ 5620797 w 16399629"/>
              <a:gd name="connsiteY6526" fmla="*/ 3708104 h 8553480"/>
              <a:gd name="connsiteX6527" fmla="*/ 5619745 w 16399629"/>
              <a:gd name="connsiteY6527" fmla="*/ 3720057 h 8553480"/>
              <a:gd name="connsiteX6528" fmla="*/ 5620700 w 16399629"/>
              <a:gd name="connsiteY6528" fmla="*/ 3721258 h 8553480"/>
              <a:gd name="connsiteX6529" fmla="*/ 5579300 w 16399629"/>
              <a:gd name="connsiteY6529" fmla="*/ 3755095 h 8553480"/>
              <a:gd name="connsiteX6530" fmla="*/ 5612531 w 16399629"/>
              <a:gd name="connsiteY6530" fmla="*/ 3710983 h 8553480"/>
              <a:gd name="connsiteX6531" fmla="*/ 5619520 w 16399629"/>
              <a:gd name="connsiteY6531" fmla="*/ 3719773 h 8553480"/>
              <a:gd name="connsiteX6532" fmla="*/ 11403492 w 16399629"/>
              <a:gd name="connsiteY6532" fmla="*/ 3695945 h 8553480"/>
              <a:gd name="connsiteX6533" fmla="*/ 11403210 w 16399629"/>
              <a:gd name="connsiteY6533" fmla="*/ 3698026 h 8553480"/>
              <a:gd name="connsiteX6534" fmla="*/ 11402801 w 16399629"/>
              <a:gd name="connsiteY6534" fmla="*/ 3701036 h 8553480"/>
              <a:gd name="connsiteX6535" fmla="*/ 11919146 w 16399629"/>
              <a:gd name="connsiteY6535" fmla="*/ 3694906 h 8553480"/>
              <a:gd name="connsiteX6536" fmla="*/ 11920314 w 16399629"/>
              <a:gd name="connsiteY6536" fmla="*/ 3698488 h 8553480"/>
              <a:gd name="connsiteX6537" fmla="*/ 11920209 w 16399629"/>
              <a:gd name="connsiteY6537" fmla="*/ 3696320 h 8553480"/>
              <a:gd name="connsiteX6538" fmla="*/ 15097106 w 16399629"/>
              <a:gd name="connsiteY6538" fmla="*/ 3692888 h 8553480"/>
              <a:gd name="connsiteX6539" fmla="*/ 15113997 w 16399629"/>
              <a:gd name="connsiteY6539" fmla="*/ 3702665 h 8553480"/>
              <a:gd name="connsiteX6540" fmla="*/ 15109119 w 16399629"/>
              <a:gd name="connsiteY6540" fmla="*/ 3712823 h 8553480"/>
              <a:gd name="connsiteX6541" fmla="*/ 15097106 w 16399629"/>
              <a:gd name="connsiteY6541" fmla="*/ 3692888 h 8553480"/>
              <a:gd name="connsiteX6542" fmla="*/ 14766559 w 16399629"/>
              <a:gd name="connsiteY6542" fmla="*/ 3692888 h 8553480"/>
              <a:gd name="connsiteX6543" fmla="*/ 14758328 w 16399629"/>
              <a:gd name="connsiteY6543" fmla="*/ 3718414 h 8553480"/>
              <a:gd name="connsiteX6544" fmla="*/ 14766559 w 16399629"/>
              <a:gd name="connsiteY6544" fmla="*/ 3692888 h 8553480"/>
              <a:gd name="connsiteX6545" fmla="*/ 10959229 w 16399629"/>
              <a:gd name="connsiteY6545" fmla="*/ 3692888 h 8553480"/>
              <a:gd name="connsiteX6546" fmla="*/ 10970498 w 16399629"/>
              <a:gd name="connsiteY6546" fmla="*/ 3718834 h 8553480"/>
              <a:gd name="connsiteX6547" fmla="*/ 10953594 w 16399629"/>
              <a:gd name="connsiteY6547" fmla="*/ 3744780 h 8553480"/>
              <a:gd name="connsiteX6548" fmla="*/ 10959229 w 16399629"/>
              <a:gd name="connsiteY6548" fmla="*/ 3692888 h 8553480"/>
              <a:gd name="connsiteX6549" fmla="*/ 10662437 w 16399629"/>
              <a:gd name="connsiteY6549" fmla="*/ 3692301 h 8553480"/>
              <a:gd name="connsiteX6550" fmla="*/ 10668346 w 16399629"/>
              <a:gd name="connsiteY6550" fmla="*/ 3717933 h 8553480"/>
              <a:gd name="connsiteX6551" fmla="*/ 10662437 w 16399629"/>
              <a:gd name="connsiteY6551" fmla="*/ 3692301 h 8553480"/>
              <a:gd name="connsiteX6552" fmla="*/ 11534187 w 16399629"/>
              <a:gd name="connsiteY6552" fmla="*/ 3691246 h 8553480"/>
              <a:gd name="connsiteX6553" fmla="*/ 11551875 w 16399629"/>
              <a:gd name="connsiteY6553" fmla="*/ 3716782 h 8553480"/>
              <a:gd name="connsiteX6554" fmla="*/ 11534187 w 16399629"/>
              <a:gd name="connsiteY6554" fmla="*/ 3691246 h 8553480"/>
              <a:gd name="connsiteX6555" fmla="*/ 11516990 w 16399629"/>
              <a:gd name="connsiteY6555" fmla="*/ 3691246 h 8553480"/>
              <a:gd name="connsiteX6556" fmla="*/ 11525343 w 16399629"/>
              <a:gd name="connsiteY6556" fmla="*/ 3716781 h 8553480"/>
              <a:gd name="connsiteX6557" fmla="*/ 11516990 w 16399629"/>
              <a:gd name="connsiteY6557" fmla="*/ 3691246 h 8553480"/>
              <a:gd name="connsiteX6558" fmla="*/ 15416293 w 16399629"/>
              <a:gd name="connsiteY6558" fmla="*/ 3689668 h 8553480"/>
              <a:gd name="connsiteX6559" fmla="*/ 15454967 w 16399629"/>
              <a:gd name="connsiteY6559" fmla="*/ 3734118 h 8553480"/>
              <a:gd name="connsiteX6560" fmla="*/ 15546145 w 16399629"/>
              <a:gd name="connsiteY6560" fmla="*/ 3835233 h 8553480"/>
              <a:gd name="connsiteX6561" fmla="*/ 15407652 w 16399629"/>
              <a:gd name="connsiteY6561" fmla="*/ 3703529 h 8553480"/>
              <a:gd name="connsiteX6562" fmla="*/ 15416293 w 16399629"/>
              <a:gd name="connsiteY6562" fmla="*/ 3689668 h 8553480"/>
              <a:gd name="connsiteX6563" fmla="*/ 14864739 w 16399629"/>
              <a:gd name="connsiteY6563" fmla="*/ 3677816 h 8553480"/>
              <a:gd name="connsiteX6564" fmla="*/ 14940789 w 16399629"/>
              <a:gd name="connsiteY6564" fmla="*/ 3693304 h 8553480"/>
              <a:gd name="connsiteX6565" fmla="*/ 14996722 w 16399629"/>
              <a:gd name="connsiteY6565" fmla="*/ 3765584 h 8553480"/>
              <a:gd name="connsiteX6566" fmla="*/ 14864739 w 16399629"/>
              <a:gd name="connsiteY6566" fmla="*/ 3677816 h 8553480"/>
              <a:gd name="connsiteX6567" fmla="*/ 11920550 w 16399629"/>
              <a:gd name="connsiteY6567" fmla="*/ 3677814 h 8553480"/>
              <a:gd name="connsiteX6568" fmla="*/ 11923637 w 16399629"/>
              <a:gd name="connsiteY6568" fmla="*/ 3690577 h 8553480"/>
              <a:gd name="connsiteX6569" fmla="*/ 11921124 w 16399629"/>
              <a:gd name="connsiteY6569" fmla="*/ 3700969 h 8553480"/>
              <a:gd name="connsiteX6570" fmla="*/ 11921662 w 16399629"/>
              <a:gd name="connsiteY6570" fmla="*/ 3702616 h 8553480"/>
              <a:gd name="connsiteX6571" fmla="*/ 11906950 w 16399629"/>
              <a:gd name="connsiteY6571" fmla="*/ 3718390 h 8553480"/>
              <a:gd name="connsiteX6572" fmla="*/ 11913202 w 16399629"/>
              <a:gd name="connsiteY6572" fmla="*/ 3690786 h 8553480"/>
              <a:gd name="connsiteX6573" fmla="*/ 11918053 w 16399629"/>
              <a:gd name="connsiteY6573" fmla="*/ 3691758 h 8553480"/>
              <a:gd name="connsiteX6574" fmla="*/ 11013345 w 16399629"/>
              <a:gd name="connsiteY6574" fmla="*/ 3671664 h 8553480"/>
              <a:gd name="connsiteX6575" fmla="*/ 11042691 w 16399629"/>
              <a:gd name="connsiteY6575" fmla="*/ 3688234 h 8553480"/>
              <a:gd name="connsiteX6576" fmla="*/ 11092092 w 16399629"/>
              <a:gd name="connsiteY6576" fmla="*/ 3693332 h 8553480"/>
              <a:gd name="connsiteX6577" fmla="*/ 10998672 w 16399629"/>
              <a:gd name="connsiteY6577" fmla="*/ 3790198 h 8553480"/>
              <a:gd name="connsiteX6578" fmla="*/ 10995737 w 16399629"/>
              <a:gd name="connsiteY6578" fmla="*/ 3835233 h 8553480"/>
              <a:gd name="connsiteX6579" fmla="*/ 10995737 w 16399629"/>
              <a:gd name="connsiteY6579" fmla="*/ 3744314 h 8553480"/>
              <a:gd name="connsiteX6580" fmla="*/ 11016280 w 16399629"/>
              <a:gd name="connsiteY6580" fmla="*/ 3764707 h 8553480"/>
              <a:gd name="connsiteX6581" fmla="*/ 11016280 w 16399629"/>
              <a:gd name="connsiteY6581" fmla="*/ 3703529 h 8553480"/>
              <a:gd name="connsiteX6582" fmla="*/ 11004541 w 16399629"/>
              <a:gd name="connsiteY6582" fmla="*/ 3713725 h 8553480"/>
              <a:gd name="connsiteX6583" fmla="*/ 10983999 w 16399629"/>
              <a:gd name="connsiteY6583" fmla="*/ 3693332 h 8553480"/>
              <a:gd name="connsiteX6584" fmla="*/ 11013345 w 16399629"/>
              <a:gd name="connsiteY6584" fmla="*/ 3671664 h 8553480"/>
              <a:gd name="connsiteX6585" fmla="*/ 5639737 w 16399629"/>
              <a:gd name="connsiteY6585" fmla="*/ 3671123 h 8553480"/>
              <a:gd name="connsiteX6586" fmla="*/ 5644916 w 16399629"/>
              <a:gd name="connsiteY6586" fmla="*/ 3681836 h 8553480"/>
              <a:gd name="connsiteX6587" fmla="*/ 5644276 w 16399629"/>
              <a:gd name="connsiteY6587" fmla="*/ 3687661 h 8553480"/>
              <a:gd name="connsiteX6588" fmla="*/ 5643459 w 16399629"/>
              <a:gd name="connsiteY6588" fmla="*/ 3689730 h 8553480"/>
              <a:gd name="connsiteX6589" fmla="*/ 5643954 w 16399629"/>
              <a:gd name="connsiteY6589" fmla="*/ 3690031 h 8553480"/>
              <a:gd name="connsiteX6590" fmla="*/ 5630779 w 16399629"/>
              <a:gd name="connsiteY6590" fmla="*/ 3702006 h 8553480"/>
              <a:gd name="connsiteX6591" fmla="*/ 5617194 w 16399629"/>
              <a:gd name="connsiteY6591" fmla="*/ 3698160 h 8553480"/>
              <a:gd name="connsiteX6592" fmla="*/ 5636076 w 16399629"/>
              <a:gd name="connsiteY6592" fmla="*/ 3685249 h 8553480"/>
              <a:gd name="connsiteX6593" fmla="*/ 5641410 w 16399629"/>
              <a:gd name="connsiteY6593" fmla="*/ 3688487 h 8553480"/>
              <a:gd name="connsiteX6594" fmla="*/ 5640762 w 16399629"/>
              <a:gd name="connsiteY6594" fmla="*/ 3684121 h 8553480"/>
              <a:gd name="connsiteX6595" fmla="*/ 5639737 w 16399629"/>
              <a:gd name="connsiteY6595" fmla="*/ 3671123 h 8553480"/>
              <a:gd name="connsiteX6596" fmla="*/ 14740472 w 16399629"/>
              <a:gd name="connsiteY6596" fmla="*/ 3668001 h 8553480"/>
              <a:gd name="connsiteX6597" fmla="*/ 14729886 w 16399629"/>
              <a:gd name="connsiteY6597" fmla="*/ 3694619 h 8553480"/>
              <a:gd name="connsiteX6598" fmla="*/ 14723584 w 16399629"/>
              <a:gd name="connsiteY6598" fmla="*/ 3694291 h 8553480"/>
              <a:gd name="connsiteX6599" fmla="*/ 14740472 w 16399629"/>
              <a:gd name="connsiteY6599" fmla="*/ 3668001 h 8553480"/>
              <a:gd name="connsiteX6600" fmla="*/ 11930383 w 16399629"/>
              <a:gd name="connsiteY6600" fmla="*/ 3666509 h 8553480"/>
              <a:gd name="connsiteX6601" fmla="*/ 11928323 w 16399629"/>
              <a:gd name="connsiteY6601" fmla="*/ 3685017 h 8553480"/>
              <a:gd name="connsiteX6602" fmla="*/ 11922151 w 16399629"/>
              <a:gd name="connsiteY6602" fmla="*/ 3676721 h 8553480"/>
              <a:gd name="connsiteX6603" fmla="*/ 11930383 w 16399629"/>
              <a:gd name="connsiteY6603" fmla="*/ 3666509 h 8553480"/>
              <a:gd name="connsiteX6604" fmla="*/ 5654429 w 16399629"/>
              <a:gd name="connsiteY6604" fmla="*/ 3654100 h 8553480"/>
              <a:gd name="connsiteX6605" fmla="*/ 5651609 w 16399629"/>
              <a:gd name="connsiteY6605" fmla="*/ 3677412 h 8553480"/>
              <a:gd name="connsiteX6606" fmla="*/ 5640413 w 16399629"/>
              <a:gd name="connsiteY6606" fmla="*/ 3666626 h 8553480"/>
              <a:gd name="connsiteX6607" fmla="*/ 5654429 w 16399629"/>
              <a:gd name="connsiteY6607" fmla="*/ 3654100 h 8553480"/>
              <a:gd name="connsiteX6608" fmla="*/ 6226447 w 16399629"/>
              <a:gd name="connsiteY6608" fmla="*/ 3644510 h 8553480"/>
              <a:gd name="connsiteX6609" fmla="*/ 6184167 w 16399629"/>
              <a:gd name="connsiteY6609" fmla="*/ 3678828 h 8553480"/>
              <a:gd name="connsiteX6610" fmla="*/ 6187723 w 16399629"/>
              <a:gd name="connsiteY6610" fmla="*/ 3699221 h 8553480"/>
              <a:gd name="connsiteX6611" fmla="*/ 6226447 w 16399629"/>
              <a:gd name="connsiteY6611" fmla="*/ 3644510 h 8553480"/>
              <a:gd name="connsiteX6612" fmla="*/ 10775519 w 16399629"/>
              <a:gd name="connsiteY6612" fmla="*/ 3640134 h 8553480"/>
              <a:gd name="connsiteX6613" fmla="*/ 10792423 w 16399629"/>
              <a:gd name="connsiteY6613" fmla="*/ 3650900 h 8553480"/>
              <a:gd name="connsiteX6614" fmla="*/ 10780803 w 16399629"/>
              <a:gd name="connsiteY6614" fmla="*/ 3663013 h 8553480"/>
              <a:gd name="connsiteX6615" fmla="*/ 10775519 w 16399629"/>
              <a:gd name="connsiteY6615" fmla="*/ 3640134 h 8553480"/>
              <a:gd name="connsiteX6616" fmla="*/ 14851253 w 16399629"/>
              <a:gd name="connsiteY6616" fmla="*/ 3640131 h 8553480"/>
              <a:gd name="connsiteX6617" fmla="*/ 14843023 w 16399629"/>
              <a:gd name="connsiteY6617" fmla="*/ 3665628 h 8553480"/>
              <a:gd name="connsiteX6618" fmla="*/ 14851253 w 16399629"/>
              <a:gd name="connsiteY6618" fmla="*/ 3640131 h 8553480"/>
              <a:gd name="connsiteX6619" fmla="*/ 10757693 w 16399629"/>
              <a:gd name="connsiteY6619" fmla="*/ 3640131 h 8553480"/>
              <a:gd name="connsiteX6620" fmla="*/ 10755375 w 16399629"/>
              <a:gd name="connsiteY6620" fmla="*/ 3663762 h 8553480"/>
              <a:gd name="connsiteX6621" fmla="*/ 10752778 w 16399629"/>
              <a:gd name="connsiteY6621" fmla="*/ 3691364 h 8553480"/>
              <a:gd name="connsiteX6622" fmla="*/ 10753302 w 16399629"/>
              <a:gd name="connsiteY6622" fmla="*/ 3692436 h 8553480"/>
              <a:gd name="connsiteX6623" fmla="*/ 10750294 w 16399629"/>
              <a:gd name="connsiteY6623" fmla="*/ 3703288 h 8553480"/>
              <a:gd name="connsiteX6624" fmla="*/ 10751140 w 16399629"/>
              <a:gd name="connsiteY6624" fmla="*/ 3688028 h 8553480"/>
              <a:gd name="connsiteX6625" fmla="*/ 10752506 w 16399629"/>
              <a:gd name="connsiteY6625" fmla="*/ 3690813 h 8553480"/>
              <a:gd name="connsiteX6626" fmla="*/ 10750123 w 16399629"/>
              <a:gd name="connsiteY6626" fmla="*/ 3677226 h 8553480"/>
              <a:gd name="connsiteX6627" fmla="*/ 10757693 w 16399629"/>
              <a:gd name="connsiteY6627" fmla="*/ 3640131 h 8553480"/>
              <a:gd name="connsiteX6628" fmla="*/ 5711664 w 16399629"/>
              <a:gd name="connsiteY6628" fmla="*/ 3632064 h 8553480"/>
              <a:gd name="connsiteX6629" fmla="*/ 5711576 w 16399629"/>
              <a:gd name="connsiteY6629" fmla="*/ 3633434 h 8553480"/>
              <a:gd name="connsiteX6630" fmla="*/ 5711592 w 16399629"/>
              <a:gd name="connsiteY6630" fmla="*/ 3633184 h 8553480"/>
              <a:gd name="connsiteX6631" fmla="*/ 5712332 w 16399629"/>
              <a:gd name="connsiteY6631" fmla="*/ 3621730 h 8553480"/>
              <a:gd name="connsiteX6632" fmla="*/ 5711964 w 16399629"/>
              <a:gd name="connsiteY6632" fmla="*/ 3627434 h 8553480"/>
              <a:gd name="connsiteX6633" fmla="*/ 5711664 w 16399629"/>
              <a:gd name="connsiteY6633" fmla="*/ 3632064 h 8553480"/>
              <a:gd name="connsiteX6634" fmla="*/ 5711906 w 16399629"/>
              <a:gd name="connsiteY6634" fmla="*/ 3628323 h 8553480"/>
              <a:gd name="connsiteX6635" fmla="*/ 15382136 w 16399629"/>
              <a:gd name="connsiteY6635" fmla="*/ 3621289 h 8553480"/>
              <a:gd name="connsiteX6636" fmla="*/ 15384623 w 16399629"/>
              <a:gd name="connsiteY6636" fmla="*/ 3665673 h 8553480"/>
              <a:gd name="connsiteX6637" fmla="*/ 15364220 w 16399629"/>
              <a:gd name="connsiteY6637" fmla="*/ 3665673 h 8553480"/>
              <a:gd name="connsiteX6638" fmla="*/ 15382136 w 16399629"/>
              <a:gd name="connsiteY6638" fmla="*/ 3621289 h 8553480"/>
              <a:gd name="connsiteX6639" fmla="*/ 6516757 w 16399629"/>
              <a:gd name="connsiteY6639" fmla="*/ 3620733 h 8553480"/>
              <a:gd name="connsiteX6640" fmla="*/ 6487549 w 16399629"/>
              <a:gd name="connsiteY6640" fmla="*/ 3655375 h 8553480"/>
              <a:gd name="connsiteX6641" fmla="*/ 6465554 w 16399629"/>
              <a:gd name="connsiteY6641" fmla="*/ 3678519 h 8553480"/>
              <a:gd name="connsiteX6642" fmla="*/ 6453194 w 16399629"/>
              <a:gd name="connsiteY6642" fmla="*/ 3682274 h 8553480"/>
              <a:gd name="connsiteX6643" fmla="*/ 6459925 w 16399629"/>
              <a:gd name="connsiteY6643" fmla="*/ 3694053 h 8553480"/>
              <a:gd name="connsiteX6644" fmla="*/ 6486473 w 16399629"/>
              <a:gd name="connsiteY6644" fmla="*/ 3667869 h 8553480"/>
              <a:gd name="connsiteX6645" fmla="*/ 6516757 w 16399629"/>
              <a:gd name="connsiteY6645" fmla="*/ 3620733 h 8553480"/>
              <a:gd name="connsiteX6646" fmla="*/ 5702769 w 16399629"/>
              <a:gd name="connsiteY6646" fmla="*/ 3620435 h 8553480"/>
              <a:gd name="connsiteX6647" fmla="*/ 5707803 w 16399629"/>
              <a:gd name="connsiteY6647" fmla="*/ 3631023 h 8553480"/>
              <a:gd name="connsiteX6648" fmla="*/ 5691673 w 16399629"/>
              <a:gd name="connsiteY6648" fmla="*/ 3645190 h 8553480"/>
              <a:gd name="connsiteX6649" fmla="*/ 5702769 w 16399629"/>
              <a:gd name="connsiteY6649" fmla="*/ 3620435 h 8553480"/>
              <a:gd name="connsiteX6650" fmla="*/ 15407170 w 16399629"/>
              <a:gd name="connsiteY6650" fmla="*/ 3617522 h 8553480"/>
              <a:gd name="connsiteX6651" fmla="*/ 15398823 w 16399629"/>
              <a:gd name="connsiteY6651" fmla="*/ 3678993 h 8553480"/>
              <a:gd name="connsiteX6652" fmla="*/ 15390280 w 16399629"/>
              <a:gd name="connsiteY6652" fmla="*/ 3676978 h 8553480"/>
              <a:gd name="connsiteX6653" fmla="*/ 15407170 w 16399629"/>
              <a:gd name="connsiteY6653" fmla="*/ 3617522 h 8553480"/>
              <a:gd name="connsiteX6654" fmla="*/ 14654090 w 16399629"/>
              <a:gd name="connsiteY6654" fmla="*/ 3617522 h 8553480"/>
              <a:gd name="connsiteX6655" fmla="*/ 14679676 w 16399629"/>
              <a:gd name="connsiteY6655" fmla="*/ 3633066 h 8553480"/>
              <a:gd name="connsiteX6656" fmla="*/ 14663686 w 16399629"/>
              <a:gd name="connsiteY6656" fmla="*/ 3644400 h 8553480"/>
              <a:gd name="connsiteX6657" fmla="*/ 14654090 w 16399629"/>
              <a:gd name="connsiteY6657" fmla="*/ 3617522 h 8553480"/>
              <a:gd name="connsiteX6658" fmla="*/ 11060005 w 16399629"/>
              <a:gd name="connsiteY6658" fmla="*/ 3617522 h 8553480"/>
              <a:gd name="connsiteX6659" fmla="*/ 11068235 w 16399629"/>
              <a:gd name="connsiteY6659" fmla="*/ 3643048 h 8553480"/>
              <a:gd name="connsiteX6660" fmla="*/ 11060005 w 16399629"/>
              <a:gd name="connsiteY6660" fmla="*/ 3617522 h 8553480"/>
              <a:gd name="connsiteX6661" fmla="*/ 5712609 w 16399629"/>
              <a:gd name="connsiteY6661" fmla="*/ 3617433 h 8553480"/>
              <a:gd name="connsiteX6662" fmla="*/ 5712400 w 16399629"/>
              <a:gd name="connsiteY6662" fmla="*/ 3620684 h 8553480"/>
              <a:gd name="connsiteX6663" fmla="*/ 5712332 w 16399629"/>
              <a:gd name="connsiteY6663" fmla="*/ 3621730 h 8553480"/>
              <a:gd name="connsiteX6664" fmla="*/ 15097952 w 16399629"/>
              <a:gd name="connsiteY6664" fmla="*/ 3615294 h 8553480"/>
              <a:gd name="connsiteX6665" fmla="*/ 15113997 w 16399629"/>
              <a:gd name="connsiteY6665" fmla="*/ 3617863 h 8553480"/>
              <a:gd name="connsiteX6666" fmla="*/ 15104467 w 16399629"/>
              <a:gd name="connsiteY6666" fmla="*/ 3645803 h 8553480"/>
              <a:gd name="connsiteX6667" fmla="*/ 15088420 w 16399629"/>
              <a:gd name="connsiteY6667" fmla="*/ 3643555 h 8553480"/>
              <a:gd name="connsiteX6668" fmla="*/ 15097952 w 16399629"/>
              <a:gd name="connsiteY6668" fmla="*/ 3615294 h 8553480"/>
              <a:gd name="connsiteX6669" fmla="*/ 14781808 w 16399629"/>
              <a:gd name="connsiteY6669" fmla="*/ 3610892 h 8553480"/>
              <a:gd name="connsiteX6670" fmla="*/ 14803428 w 16399629"/>
              <a:gd name="connsiteY6670" fmla="*/ 3615368 h 8553480"/>
              <a:gd name="connsiteX6671" fmla="*/ 14788637 w 16399629"/>
              <a:gd name="connsiteY6671" fmla="*/ 3647010 h 8553480"/>
              <a:gd name="connsiteX6672" fmla="*/ 14767015 w 16399629"/>
              <a:gd name="connsiteY6672" fmla="*/ 3640936 h 8553480"/>
              <a:gd name="connsiteX6673" fmla="*/ 14781808 w 16399629"/>
              <a:gd name="connsiteY6673" fmla="*/ 3610892 h 8553480"/>
              <a:gd name="connsiteX6674" fmla="*/ 11509874 w 16399629"/>
              <a:gd name="connsiteY6674" fmla="*/ 3605116 h 8553480"/>
              <a:gd name="connsiteX6675" fmla="*/ 11472769 w 16399629"/>
              <a:gd name="connsiteY6675" fmla="*/ 3641026 h 8553480"/>
              <a:gd name="connsiteX6676" fmla="*/ 11525343 w 16399629"/>
              <a:gd name="connsiteY6676" fmla="*/ 3605276 h 8553480"/>
              <a:gd name="connsiteX6677" fmla="*/ 11509874 w 16399629"/>
              <a:gd name="connsiteY6677" fmla="*/ 3605116 h 8553480"/>
              <a:gd name="connsiteX6678" fmla="*/ 6257245 w 16399629"/>
              <a:gd name="connsiteY6678" fmla="*/ 3597218 h 8553480"/>
              <a:gd name="connsiteX6679" fmla="*/ 6269952 w 16399629"/>
              <a:gd name="connsiteY6679" fmla="*/ 3614115 h 8553480"/>
              <a:gd name="connsiteX6680" fmla="*/ 6257245 w 16399629"/>
              <a:gd name="connsiteY6680" fmla="*/ 3597218 h 8553480"/>
              <a:gd name="connsiteX6681" fmla="*/ 5987032 w 16399629"/>
              <a:gd name="connsiteY6681" fmla="*/ 3597207 h 8553480"/>
              <a:gd name="connsiteX6682" fmla="*/ 6002622 w 16399629"/>
              <a:gd name="connsiteY6682" fmla="*/ 3634809 h 8553480"/>
              <a:gd name="connsiteX6683" fmla="*/ 5987544 w 16399629"/>
              <a:gd name="connsiteY6683" fmla="*/ 3652488 h 8553480"/>
              <a:gd name="connsiteX6684" fmla="*/ 5981004 w 16399629"/>
              <a:gd name="connsiteY6684" fmla="*/ 3654078 h 8553480"/>
              <a:gd name="connsiteX6685" fmla="*/ 5963282 w 16399629"/>
              <a:gd name="connsiteY6685" fmla="*/ 3625592 h 8553480"/>
              <a:gd name="connsiteX6686" fmla="*/ 5987032 w 16399629"/>
              <a:gd name="connsiteY6686" fmla="*/ 3597207 h 8553480"/>
              <a:gd name="connsiteX6687" fmla="*/ 11715115 w 16399629"/>
              <a:gd name="connsiteY6687" fmla="*/ 3595940 h 8553480"/>
              <a:gd name="connsiteX6688" fmla="*/ 11732854 w 16399629"/>
              <a:gd name="connsiteY6688" fmla="*/ 3616494 h 8553480"/>
              <a:gd name="connsiteX6689" fmla="*/ 11715115 w 16399629"/>
              <a:gd name="connsiteY6689" fmla="*/ 3595940 h 8553480"/>
              <a:gd name="connsiteX6690" fmla="*/ 11534187 w 16399629"/>
              <a:gd name="connsiteY6690" fmla="*/ 3595062 h 8553480"/>
              <a:gd name="connsiteX6691" fmla="*/ 11543030 w 16399629"/>
              <a:gd name="connsiteY6691" fmla="*/ 3615490 h 8553480"/>
              <a:gd name="connsiteX6692" fmla="*/ 11534187 w 16399629"/>
              <a:gd name="connsiteY6692" fmla="*/ 3595062 h 8553480"/>
              <a:gd name="connsiteX6693" fmla="*/ 14757873 w 16399629"/>
              <a:gd name="connsiteY6693" fmla="*/ 3594913 h 8553480"/>
              <a:gd name="connsiteX6694" fmla="*/ 14749641 w 16399629"/>
              <a:gd name="connsiteY6694" fmla="*/ 3616618 h 8553480"/>
              <a:gd name="connsiteX6695" fmla="*/ 14757873 w 16399629"/>
              <a:gd name="connsiteY6695" fmla="*/ 3594913 h 8553480"/>
              <a:gd name="connsiteX6696" fmla="*/ 12312591 w 16399629"/>
              <a:gd name="connsiteY6696" fmla="*/ 3594913 h 8553480"/>
              <a:gd name="connsiteX6697" fmla="*/ 12304361 w 16399629"/>
              <a:gd name="connsiteY6697" fmla="*/ 3616618 h 8553480"/>
              <a:gd name="connsiteX6698" fmla="*/ 12312591 w 16399629"/>
              <a:gd name="connsiteY6698" fmla="*/ 3594913 h 8553480"/>
              <a:gd name="connsiteX6699" fmla="*/ 14093334 w 16399629"/>
              <a:gd name="connsiteY6699" fmla="*/ 3594911 h 8553480"/>
              <a:gd name="connsiteX6700" fmla="*/ 14087699 w 16399629"/>
              <a:gd name="connsiteY6700" fmla="*/ 3639309 h 8553480"/>
              <a:gd name="connsiteX6701" fmla="*/ 14076430 w 16399629"/>
              <a:gd name="connsiteY6701" fmla="*/ 3604777 h 8553480"/>
              <a:gd name="connsiteX6702" fmla="*/ 14079247 w 16399629"/>
              <a:gd name="connsiteY6702" fmla="*/ 3594912 h 8553480"/>
              <a:gd name="connsiteX6703" fmla="*/ 14093334 w 16399629"/>
              <a:gd name="connsiteY6703" fmla="*/ 3594911 h 8553480"/>
              <a:gd name="connsiteX6704" fmla="*/ 12065479 w 16399629"/>
              <a:gd name="connsiteY6704" fmla="*/ 3588195 h 8553480"/>
              <a:gd name="connsiteX6705" fmla="*/ 12078016 w 16399629"/>
              <a:gd name="connsiteY6705" fmla="*/ 3605155 h 8553480"/>
              <a:gd name="connsiteX6706" fmla="*/ 11965585 w 16399629"/>
              <a:gd name="connsiteY6706" fmla="*/ 3650595 h 8553480"/>
              <a:gd name="connsiteX6707" fmla="*/ 12024525 w 16399629"/>
              <a:gd name="connsiteY6707" fmla="*/ 3610205 h 8553480"/>
              <a:gd name="connsiteX6708" fmla="*/ 12065479 w 16399629"/>
              <a:gd name="connsiteY6708" fmla="*/ 3588195 h 8553480"/>
              <a:gd name="connsiteX6709" fmla="*/ 13857664 w 16399629"/>
              <a:gd name="connsiteY6709" fmla="*/ 3579840 h 8553480"/>
              <a:gd name="connsiteX6710" fmla="*/ 13863152 w 16399629"/>
              <a:gd name="connsiteY6710" fmla="*/ 3595155 h 8553480"/>
              <a:gd name="connsiteX6711" fmla="*/ 13859036 w 16399629"/>
              <a:gd name="connsiteY6711" fmla="*/ 3600898 h 8553480"/>
              <a:gd name="connsiteX6712" fmla="*/ 13854922 w 16399629"/>
              <a:gd name="connsiteY6712" fmla="*/ 3595155 h 8553480"/>
              <a:gd name="connsiteX6713" fmla="*/ 13857664 w 16399629"/>
              <a:gd name="connsiteY6713" fmla="*/ 3579840 h 8553480"/>
              <a:gd name="connsiteX6714" fmla="*/ 14070667 w 16399629"/>
              <a:gd name="connsiteY6714" fmla="*/ 3579463 h 8553480"/>
              <a:gd name="connsiteX6715" fmla="*/ 14075930 w 16399629"/>
              <a:gd name="connsiteY6715" fmla="*/ 3581498 h 8553480"/>
              <a:gd name="connsiteX6716" fmla="*/ 14069915 w 16399629"/>
              <a:gd name="connsiteY6716" fmla="*/ 3597776 h 8553480"/>
              <a:gd name="connsiteX6717" fmla="*/ 14070667 w 16399629"/>
              <a:gd name="connsiteY6717" fmla="*/ 3579463 h 8553480"/>
              <a:gd name="connsiteX6718" fmla="*/ 15059872 w 16399629"/>
              <a:gd name="connsiteY6718" fmla="*/ 3576069 h 8553480"/>
              <a:gd name="connsiteX6719" fmla="*/ 15068401 w 16399629"/>
              <a:gd name="connsiteY6719" fmla="*/ 3616676 h 8553480"/>
              <a:gd name="connsiteX6720" fmla="*/ 15042814 w 16399629"/>
              <a:gd name="connsiteY6720" fmla="*/ 3616676 h 8553480"/>
              <a:gd name="connsiteX6721" fmla="*/ 15059872 w 16399629"/>
              <a:gd name="connsiteY6721" fmla="*/ 3576069 h 8553480"/>
              <a:gd name="connsiteX6722" fmla="*/ 11612801 w 16399629"/>
              <a:gd name="connsiteY6722" fmla="*/ 3574634 h 8553480"/>
              <a:gd name="connsiteX6723" fmla="*/ 11601500 w 16399629"/>
              <a:gd name="connsiteY6723" fmla="*/ 3584847 h 8553480"/>
              <a:gd name="connsiteX6724" fmla="*/ 11569563 w 16399629"/>
              <a:gd name="connsiteY6724" fmla="*/ 3615490 h 8553480"/>
              <a:gd name="connsiteX6725" fmla="*/ 11569563 w 16399629"/>
              <a:gd name="connsiteY6725" fmla="*/ 3665711 h 8553480"/>
              <a:gd name="connsiteX6726" fmla="*/ 11584979 w 16399629"/>
              <a:gd name="connsiteY6726" fmla="*/ 3663263 h 8553480"/>
              <a:gd name="connsiteX6727" fmla="*/ 11598552 w 16399629"/>
              <a:gd name="connsiteY6727" fmla="*/ 3646133 h 8553480"/>
              <a:gd name="connsiteX6728" fmla="*/ 11621646 w 16399629"/>
              <a:gd name="connsiteY6728" fmla="*/ 3615490 h 8553480"/>
              <a:gd name="connsiteX6729" fmla="*/ 11612801 w 16399629"/>
              <a:gd name="connsiteY6729" fmla="*/ 3574634 h 8553480"/>
              <a:gd name="connsiteX6730" fmla="*/ 11944846 w 16399629"/>
              <a:gd name="connsiteY6730" fmla="*/ 3572944 h 8553480"/>
              <a:gd name="connsiteX6731" fmla="*/ 11956407 w 16399629"/>
              <a:gd name="connsiteY6731" fmla="*/ 3581523 h 8553480"/>
              <a:gd name="connsiteX6732" fmla="*/ 11806559 w 16399629"/>
              <a:gd name="connsiteY6732" fmla="*/ 3688424 h 8553480"/>
              <a:gd name="connsiteX6733" fmla="*/ 11768728 w 16399629"/>
              <a:gd name="connsiteY6733" fmla="*/ 3760262 h 8553480"/>
              <a:gd name="connsiteX6734" fmla="*/ 11758042 w 16399629"/>
              <a:gd name="connsiteY6734" fmla="*/ 3782711 h 8553480"/>
              <a:gd name="connsiteX6735" fmla="*/ 11753989 w 16399629"/>
              <a:gd name="connsiteY6735" fmla="*/ 3755130 h 8553480"/>
              <a:gd name="connsiteX6736" fmla="*/ 11698472 w 16399629"/>
              <a:gd name="connsiteY6736" fmla="*/ 3755130 h 8553480"/>
              <a:gd name="connsiteX6737" fmla="*/ 11724510 w 16399629"/>
              <a:gd name="connsiteY6737" fmla="*/ 3719212 h 8553480"/>
              <a:gd name="connsiteX6738" fmla="*/ 11730407 w 16399629"/>
              <a:gd name="connsiteY6738" fmla="*/ 3683293 h 8553480"/>
              <a:gd name="connsiteX6739" fmla="*/ 11753989 w 16399629"/>
              <a:gd name="connsiteY6739" fmla="*/ 3667899 h 8553480"/>
              <a:gd name="connsiteX6740" fmla="*/ 11806559 w 16399629"/>
              <a:gd name="connsiteY6740" fmla="*/ 3643099 h 8553480"/>
              <a:gd name="connsiteX6741" fmla="*/ 11830142 w 16399629"/>
              <a:gd name="connsiteY6741" fmla="*/ 3632835 h 8553480"/>
              <a:gd name="connsiteX6742" fmla="*/ 11841934 w 16399629"/>
              <a:gd name="connsiteY6742" fmla="*/ 3617441 h 8553480"/>
              <a:gd name="connsiteX6743" fmla="*/ 11906294 w 16399629"/>
              <a:gd name="connsiteY6743" fmla="*/ 3586654 h 8553480"/>
              <a:gd name="connsiteX6744" fmla="*/ 11944846 w 16399629"/>
              <a:gd name="connsiteY6744" fmla="*/ 3572944 h 8553480"/>
              <a:gd name="connsiteX6745" fmla="*/ 11741725 w 16399629"/>
              <a:gd name="connsiteY6745" fmla="*/ 3570247 h 8553480"/>
              <a:gd name="connsiteX6746" fmla="*/ 11750594 w 16399629"/>
              <a:gd name="connsiteY6746" fmla="*/ 3595940 h 8553480"/>
              <a:gd name="connsiteX6747" fmla="*/ 11741725 w 16399629"/>
              <a:gd name="connsiteY6747" fmla="*/ 3570247 h 8553480"/>
              <a:gd name="connsiteX6748" fmla="*/ 15596086 w 16399629"/>
              <a:gd name="connsiteY6748" fmla="*/ 3568535 h 8553480"/>
              <a:gd name="connsiteX6749" fmla="*/ 15590071 w 16399629"/>
              <a:gd name="connsiteY6749" fmla="*/ 3594062 h 8553480"/>
              <a:gd name="connsiteX6750" fmla="*/ 15596086 w 16399629"/>
              <a:gd name="connsiteY6750" fmla="*/ 3568535 h 8553480"/>
              <a:gd name="connsiteX6751" fmla="*/ 15021870 w 16399629"/>
              <a:gd name="connsiteY6751" fmla="*/ 3568535 h 8553480"/>
              <a:gd name="connsiteX6752" fmla="*/ 15033639 w 16399629"/>
              <a:gd name="connsiteY6752" fmla="*/ 3594062 h 8553480"/>
              <a:gd name="connsiteX6753" fmla="*/ 15018929 w 16399629"/>
              <a:gd name="connsiteY6753" fmla="*/ 3578746 h 8553480"/>
              <a:gd name="connsiteX6754" fmla="*/ 15021870 w 16399629"/>
              <a:gd name="connsiteY6754" fmla="*/ 3568535 h 8553480"/>
              <a:gd name="connsiteX6755" fmla="*/ 14445128 w 16399629"/>
              <a:gd name="connsiteY6755" fmla="*/ 3568535 h 8553480"/>
              <a:gd name="connsiteX6756" fmla="*/ 14436925 w 16399629"/>
              <a:gd name="connsiteY6756" fmla="*/ 3594062 h 8553480"/>
              <a:gd name="connsiteX6757" fmla="*/ 14445128 w 16399629"/>
              <a:gd name="connsiteY6757" fmla="*/ 3568535 h 8553480"/>
              <a:gd name="connsiteX6758" fmla="*/ 14004308 w 16399629"/>
              <a:gd name="connsiteY6758" fmla="*/ 3568535 h 8553480"/>
              <a:gd name="connsiteX6759" fmla="*/ 13996079 w 16399629"/>
              <a:gd name="connsiteY6759" fmla="*/ 3594062 h 8553480"/>
              <a:gd name="connsiteX6760" fmla="*/ 14004308 w 16399629"/>
              <a:gd name="connsiteY6760" fmla="*/ 3568535 h 8553480"/>
              <a:gd name="connsiteX6761" fmla="*/ 13719821 w 16399629"/>
              <a:gd name="connsiteY6761" fmla="*/ 3568535 h 8553480"/>
              <a:gd name="connsiteX6762" fmla="*/ 13711591 w 16399629"/>
              <a:gd name="connsiteY6762" fmla="*/ 3594062 h 8553480"/>
              <a:gd name="connsiteX6763" fmla="*/ 13719821 w 16399629"/>
              <a:gd name="connsiteY6763" fmla="*/ 3568535 h 8553480"/>
              <a:gd name="connsiteX6764" fmla="*/ 16385543 w 16399629"/>
              <a:gd name="connsiteY6764" fmla="*/ 3568533 h 8553480"/>
              <a:gd name="connsiteX6765" fmla="*/ 16399629 w 16399629"/>
              <a:gd name="connsiteY6765" fmla="*/ 3603064 h 8553480"/>
              <a:gd name="connsiteX6766" fmla="*/ 16391177 w 16399629"/>
              <a:gd name="connsiteY6766" fmla="*/ 3611697 h 8553480"/>
              <a:gd name="connsiteX6767" fmla="*/ 16382727 w 16399629"/>
              <a:gd name="connsiteY6767" fmla="*/ 3612930 h 8553480"/>
              <a:gd name="connsiteX6768" fmla="*/ 16385543 w 16399629"/>
              <a:gd name="connsiteY6768" fmla="*/ 3568533 h 8553480"/>
              <a:gd name="connsiteX6769" fmla="*/ 6030564 w 16399629"/>
              <a:gd name="connsiteY6769" fmla="*/ 3561888 h 8553480"/>
              <a:gd name="connsiteX6770" fmla="*/ 6025499 w 16399629"/>
              <a:gd name="connsiteY6770" fmla="*/ 3584813 h 8553480"/>
              <a:gd name="connsiteX6771" fmla="*/ 6030564 w 16399629"/>
              <a:gd name="connsiteY6771" fmla="*/ 3561888 h 8553480"/>
              <a:gd name="connsiteX6772" fmla="*/ 6576581 w 16399629"/>
              <a:gd name="connsiteY6772" fmla="*/ 3561760 h 8553480"/>
              <a:gd name="connsiteX6773" fmla="*/ 6568355 w 16399629"/>
              <a:gd name="connsiteY6773" fmla="*/ 3562111 h 8553480"/>
              <a:gd name="connsiteX6774" fmla="*/ 6552660 w 16399629"/>
              <a:gd name="connsiteY6774" fmla="*/ 3584058 h 8553480"/>
              <a:gd name="connsiteX6775" fmla="*/ 6531741 w 16399629"/>
              <a:gd name="connsiteY6775" fmla="*/ 3594708 h 8553480"/>
              <a:gd name="connsiteX6776" fmla="*/ 6546630 w 16399629"/>
              <a:gd name="connsiteY6776" fmla="*/ 3613681 h 8553480"/>
              <a:gd name="connsiteX6777" fmla="*/ 6551183 w 16399629"/>
              <a:gd name="connsiteY6777" fmla="*/ 3611751 h 8553480"/>
              <a:gd name="connsiteX6778" fmla="*/ 6552414 w 16399629"/>
              <a:gd name="connsiteY6778" fmla="*/ 3601312 h 8553480"/>
              <a:gd name="connsiteX6779" fmla="*/ 6575001 w 16399629"/>
              <a:gd name="connsiteY6779" fmla="*/ 3581566 h 8553480"/>
              <a:gd name="connsiteX6780" fmla="*/ 6576581 w 16399629"/>
              <a:gd name="connsiteY6780" fmla="*/ 3561760 h 8553480"/>
              <a:gd name="connsiteX6781" fmla="*/ 11957108 w 16399629"/>
              <a:gd name="connsiteY6781" fmla="*/ 3559227 h 8553480"/>
              <a:gd name="connsiteX6782" fmla="*/ 11955883 w 16399629"/>
              <a:gd name="connsiteY6782" fmla="*/ 3563592 h 8553480"/>
              <a:gd name="connsiteX6783" fmla="*/ 11954725 w 16399629"/>
              <a:gd name="connsiteY6783" fmla="*/ 3567718 h 8553480"/>
              <a:gd name="connsiteX6784" fmla="*/ 11958198 w 16399629"/>
              <a:gd name="connsiteY6784" fmla="*/ 3555343 h 8553480"/>
              <a:gd name="connsiteX6785" fmla="*/ 11957108 w 16399629"/>
              <a:gd name="connsiteY6785" fmla="*/ 3559227 h 8553480"/>
              <a:gd name="connsiteX6786" fmla="*/ 11957812 w 16399629"/>
              <a:gd name="connsiteY6786" fmla="*/ 3556718 h 8553480"/>
              <a:gd name="connsiteX6787" fmla="*/ 11958198 w 16399629"/>
              <a:gd name="connsiteY6787" fmla="*/ 3555343 h 8553480"/>
              <a:gd name="connsiteX6788" fmla="*/ 10833398 w 16399629"/>
              <a:gd name="connsiteY6788" fmla="*/ 3547054 h 8553480"/>
              <a:gd name="connsiteX6789" fmla="*/ 10812625 w 16399629"/>
              <a:gd name="connsiteY6789" fmla="*/ 3570123 h 8553480"/>
              <a:gd name="connsiteX6790" fmla="*/ 10765353 w 16399629"/>
              <a:gd name="connsiteY6790" fmla="*/ 3611134 h 8553480"/>
              <a:gd name="connsiteX6791" fmla="*/ 10712663 w 16399629"/>
              <a:gd name="connsiteY6791" fmla="*/ 3652144 h 8553480"/>
              <a:gd name="connsiteX6792" fmla="*/ 10745163 w 16399629"/>
              <a:gd name="connsiteY6792" fmla="*/ 3702554 h 8553480"/>
              <a:gd name="connsiteX6793" fmla="*/ 10730391 w 16399629"/>
              <a:gd name="connsiteY6793" fmla="*/ 3743565 h 8553480"/>
              <a:gd name="connsiteX6794" fmla="*/ 10833305 w 16399629"/>
              <a:gd name="connsiteY6794" fmla="*/ 3641891 h 8553480"/>
              <a:gd name="connsiteX6795" fmla="*/ 10839216 w 16399629"/>
              <a:gd name="connsiteY6795" fmla="*/ 3559871 h 8553480"/>
              <a:gd name="connsiteX6796" fmla="*/ 10833398 w 16399629"/>
              <a:gd name="connsiteY6796" fmla="*/ 3547054 h 8553480"/>
              <a:gd name="connsiteX6797" fmla="*/ 6305444 w 16399629"/>
              <a:gd name="connsiteY6797" fmla="*/ 3545534 h 8553480"/>
              <a:gd name="connsiteX6798" fmla="*/ 6295011 w 16399629"/>
              <a:gd name="connsiteY6798" fmla="*/ 3555682 h 8553480"/>
              <a:gd name="connsiteX6799" fmla="*/ 6300992 w 16399629"/>
              <a:gd name="connsiteY6799" fmla="*/ 3567823 h 8553480"/>
              <a:gd name="connsiteX6800" fmla="*/ 6314974 w 16399629"/>
              <a:gd name="connsiteY6800" fmla="*/ 3558207 h 8553480"/>
              <a:gd name="connsiteX6801" fmla="*/ 6305444 w 16399629"/>
              <a:gd name="connsiteY6801" fmla="*/ 3545534 h 8553480"/>
              <a:gd name="connsiteX6802" fmla="*/ 10921449 w 16399629"/>
              <a:gd name="connsiteY6802" fmla="*/ 3544491 h 8553480"/>
              <a:gd name="connsiteX6803" fmla="*/ 10927358 w 16399629"/>
              <a:gd name="connsiteY6803" fmla="*/ 3570123 h 8553480"/>
              <a:gd name="connsiteX6804" fmla="*/ 10921449 w 16399629"/>
              <a:gd name="connsiteY6804" fmla="*/ 3544491 h 8553480"/>
              <a:gd name="connsiteX6805" fmla="*/ 10885995 w 16399629"/>
              <a:gd name="connsiteY6805" fmla="*/ 3544491 h 8553480"/>
              <a:gd name="connsiteX6806" fmla="*/ 10894858 w 16399629"/>
              <a:gd name="connsiteY6806" fmla="*/ 3570123 h 8553480"/>
              <a:gd name="connsiteX6807" fmla="*/ 10885995 w 16399629"/>
              <a:gd name="connsiteY6807" fmla="*/ 3544491 h 8553480"/>
              <a:gd name="connsiteX6808" fmla="*/ 13780616 w 16399629"/>
              <a:gd name="connsiteY6808" fmla="*/ 3543276 h 8553480"/>
              <a:gd name="connsiteX6809" fmla="*/ 13774277 w 16399629"/>
              <a:gd name="connsiteY6809" fmla="*/ 3564663 h 8553480"/>
              <a:gd name="connsiteX6810" fmla="*/ 13763711 w 16399629"/>
              <a:gd name="connsiteY6810" fmla="*/ 3567718 h 8553480"/>
              <a:gd name="connsiteX6811" fmla="*/ 13780616 w 16399629"/>
              <a:gd name="connsiteY6811" fmla="*/ 3543276 h 8553480"/>
              <a:gd name="connsiteX6812" fmla="*/ 11773136 w 16399629"/>
              <a:gd name="connsiteY6812" fmla="*/ 3541985 h 8553480"/>
              <a:gd name="connsiteX6813" fmla="*/ 11756506 w 16399629"/>
              <a:gd name="connsiteY6813" fmla="*/ 3544554 h 8553480"/>
              <a:gd name="connsiteX6814" fmla="*/ 11783114 w 16399629"/>
              <a:gd name="connsiteY6814" fmla="*/ 3570247 h 8553480"/>
              <a:gd name="connsiteX6815" fmla="*/ 11773136 w 16399629"/>
              <a:gd name="connsiteY6815" fmla="*/ 3541985 h 8553480"/>
              <a:gd name="connsiteX6816" fmla="*/ 14981665 w 16399629"/>
              <a:gd name="connsiteY6816" fmla="*/ 3540554 h 8553480"/>
              <a:gd name="connsiteX6817" fmla="*/ 15018439 w 16399629"/>
              <a:gd name="connsiteY6817" fmla="*/ 3559285 h 8553480"/>
              <a:gd name="connsiteX6818" fmla="*/ 15005339 w 16399629"/>
              <a:gd name="connsiteY6818" fmla="*/ 3565991 h 8553480"/>
              <a:gd name="connsiteX6819" fmla="*/ 14968980 w 16399629"/>
              <a:gd name="connsiteY6819" fmla="*/ 3544485 h 8553480"/>
              <a:gd name="connsiteX6820" fmla="*/ 14981665 w 16399629"/>
              <a:gd name="connsiteY6820" fmla="*/ 3540554 h 8553480"/>
              <a:gd name="connsiteX6821" fmla="*/ 12006605 w 16399629"/>
              <a:gd name="connsiteY6821" fmla="*/ 3539735 h 8553480"/>
              <a:gd name="connsiteX6822" fmla="*/ 12025909 w 16399629"/>
              <a:gd name="connsiteY6822" fmla="*/ 3561307 h 8553480"/>
              <a:gd name="connsiteX6823" fmla="*/ 11991644 w 16399629"/>
              <a:gd name="connsiteY6823" fmla="*/ 3571459 h 8553480"/>
              <a:gd name="connsiteX6824" fmla="*/ 12006605 w 16399629"/>
              <a:gd name="connsiteY6824" fmla="*/ 3539735 h 8553480"/>
              <a:gd name="connsiteX6825" fmla="*/ 11049090 w 16399629"/>
              <a:gd name="connsiteY6825" fmla="*/ 3537172 h 8553480"/>
              <a:gd name="connsiteX6826" fmla="*/ 11053033 w 16399629"/>
              <a:gd name="connsiteY6826" fmla="*/ 3544830 h 8553480"/>
              <a:gd name="connsiteX6827" fmla="*/ 11050771 w 16399629"/>
              <a:gd name="connsiteY6827" fmla="*/ 3559988 h 8553480"/>
              <a:gd name="connsiteX6828" fmla="*/ 11050861 w 16399629"/>
              <a:gd name="connsiteY6828" fmla="*/ 3560204 h 8553480"/>
              <a:gd name="connsiteX6829" fmla="*/ 11042631 w 16399629"/>
              <a:gd name="connsiteY6829" fmla="*/ 3560204 h 8553480"/>
              <a:gd name="connsiteX6830" fmla="*/ 11044917 w 16399629"/>
              <a:gd name="connsiteY6830" fmla="*/ 3545924 h 8553480"/>
              <a:gd name="connsiteX6831" fmla="*/ 11049520 w 16399629"/>
              <a:gd name="connsiteY6831" fmla="*/ 3556986 h 8553480"/>
              <a:gd name="connsiteX6832" fmla="*/ 11044804 w 16399629"/>
              <a:gd name="connsiteY6832" fmla="*/ 3544830 h 8553480"/>
              <a:gd name="connsiteX6833" fmla="*/ 11049090 w 16399629"/>
              <a:gd name="connsiteY6833" fmla="*/ 3537172 h 8553480"/>
              <a:gd name="connsiteX6834" fmla="*/ 14710553 w 16399629"/>
              <a:gd name="connsiteY6834" fmla="*/ 3534622 h 8553480"/>
              <a:gd name="connsiteX6835" fmla="*/ 14740450 w 16399629"/>
              <a:gd name="connsiteY6835" fmla="*/ 3597803 h 8553480"/>
              <a:gd name="connsiteX6836" fmla="*/ 14713593 w 16399629"/>
              <a:gd name="connsiteY6836" fmla="*/ 3597803 h 8553480"/>
              <a:gd name="connsiteX6837" fmla="*/ 14710553 w 16399629"/>
              <a:gd name="connsiteY6837" fmla="*/ 3534622 h 8553480"/>
              <a:gd name="connsiteX6838" fmla="*/ 15209738 w 16399629"/>
              <a:gd name="connsiteY6838" fmla="*/ 3524653 h 8553480"/>
              <a:gd name="connsiteX6839" fmla="*/ 15216078 w 16399629"/>
              <a:gd name="connsiteY6839" fmla="*/ 3545073 h 8553480"/>
              <a:gd name="connsiteX6840" fmla="*/ 15199174 w 16399629"/>
              <a:gd name="connsiteY6840" fmla="*/ 3534863 h 8553480"/>
              <a:gd name="connsiteX6841" fmla="*/ 15209738 w 16399629"/>
              <a:gd name="connsiteY6841" fmla="*/ 3524653 h 8553480"/>
              <a:gd name="connsiteX6842" fmla="*/ 12041317 w 16399629"/>
              <a:gd name="connsiteY6842" fmla="*/ 3523468 h 8553480"/>
              <a:gd name="connsiteX6843" fmla="*/ 12051978 w 16399629"/>
              <a:gd name="connsiteY6843" fmla="*/ 3543771 h 8553480"/>
              <a:gd name="connsiteX6844" fmla="*/ 12031588 w 16399629"/>
              <a:gd name="connsiteY6844" fmla="*/ 3541631 h 8553480"/>
              <a:gd name="connsiteX6845" fmla="*/ 12028506 w 16399629"/>
              <a:gd name="connsiteY6845" fmla="*/ 3536879 h 8553480"/>
              <a:gd name="connsiteX6846" fmla="*/ 12028906 w 16399629"/>
              <a:gd name="connsiteY6846" fmla="*/ 3537809 h 8553480"/>
              <a:gd name="connsiteX6847" fmla="*/ 12030277 w 16399629"/>
              <a:gd name="connsiteY6847" fmla="*/ 3544830 h 8553480"/>
              <a:gd name="connsiteX6848" fmla="*/ 12027534 w 16399629"/>
              <a:gd name="connsiteY6848" fmla="*/ 3560144 h 8553480"/>
              <a:gd name="connsiteX6849" fmla="*/ 12024448 w 16399629"/>
              <a:gd name="connsiteY6849" fmla="*/ 3545467 h 8553480"/>
              <a:gd name="connsiteX6850" fmla="*/ 12027383 w 16399629"/>
              <a:gd name="connsiteY6850" fmla="*/ 3535149 h 8553480"/>
              <a:gd name="connsiteX6851" fmla="*/ 12026391 w 16399629"/>
              <a:gd name="connsiteY6851" fmla="*/ 3533620 h 8553480"/>
              <a:gd name="connsiteX6852" fmla="*/ 12041317 w 16399629"/>
              <a:gd name="connsiteY6852" fmla="*/ 3523468 h 8553480"/>
              <a:gd name="connsiteX6853" fmla="*/ 11663725 w 16399629"/>
              <a:gd name="connsiteY6853" fmla="*/ 3519547 h 8553480"/>
              <a:gd name="connsiteX6854" fmla="*/ 11678436 w 16399629"/>
              <a:gd name="connsiteY6854" fmla="*/ 3545493 h 8553480"/>
              <a:gd name="connsiteX6855" fmla="*/ 11663725 w 16399629"/>
              <a:gd name="connsiteY6855" fmla="*/ 3571439 h 8553480"/>
              <a:gd name="connsiteX6856" fmla="*/ 11663725 w 16399629"/>
              <a:gd name="connsiteY6856" fmla="*/ 3519547 h 8553480"/>
              <a:gd name="connsiteX6857" fmla="*/ 11342318 w 16399629"/>
              <a:gd name="connsiteY6857" fmla="*/ 3519547 h 8553480"/>
              <a:gd name="connsiteX6858" fmla="*/ 11350548 w 16399629"/>
              <a:gd name="connsiteY6858" fmla="*/ 3545073 h 8553480"/>
              <a:gd name="connsiteX6859" fmla="*/ 11342318 w 16399629"/>
              <a:gd name="connsiteY6859" fmla="*/ 3519547 h 8553480"/>
              <a:gd name="connsiteX6860" fmla="*/ 13873480 w 16399629"/>
              <a:gd name="connsiteY6860" fmla="*/ 3515471 h 8553480"/>
              <a:gd name="connsiteX6861" fmla="*/ 13882658 w 16399629"/>
              <a:gd name="connsiteY6861" fmla="*/ 3518756 h 8553480"/>
              <a:gd name="connsiteX6862" fmla="*/ 13850578 w 16399629"/>
              <a:gd name="connsiteY6862" fmla="*/ 3545047 h 8553480"/>
              <a:gd name="connsiteX6863" fmla="*/ 13873480 w 16399629"/>
              <a:gd name="connsiteY6863" fmla="*/ 3515471 h 8553480"/>
              <a:gd name="connsiteX6864" fmla="*/ 11180532 w 16399629"/>
              <a:gd name="connsiteY6864" fmla="*/ 3513379 h 8553480"/>
              <a:gd name="connsiteX6865" fmla="*/ 11201262 w 16399629"/>
              <a:gd name="connsiteY6865" fmla="*/ 3533934 h 8553480"/>
              <a:gd name="connsiteX6866" fmla="*/ 11213107 w 16399629"/>
              <a:gd name="connsiteY6866" fmla="*/ 3564764 h 8553480"/>
              <a:gd name="connsiteX6867" fmla="*/ 11239759 w 16399629"/>
              <a:gd name="connsiteY6867" fmla="*/ 3595596 h 8553480"/>
              <a:gd name="connsiteX6868" fmla="*/ 11156842 w 16399629"/>
              <a:gd name="connsiteY6868" fmla="*/ 3666680 h 8553480"/>
              <a:gd name="connsiteX6869" fmla="*/ 11124789 w 16399629"/>
              <a:gd name="connsiteY6869" fmla="*/ 3701456 h 8553480"/>
              <a:gd name="connsiteX6870" fmla="*/ 11109953 w 16399629"/>
              <a:gd name="connsiteY6870" fmla="*/ 3666680 h 8553480"/>
              <a:gd name="connsiteX6871" fmla="*/ 11127721 w 16399629"/>
              <a:gd name="connsiteY6871" fmla="*/ 3666680 h 8553480"/>
              <a:gd name="connsiteX6872" fmla="*/ 11142035 w 16399629"/>
              <a:gd name="connsiteY6872" fmla="*/ 3549350 h 8553480"/>
              <a:gd name="connsiteX6873" fmla="*/ 11186455 w 16399629"/>
              <a:gd name="connsiteY6873" fmla="*/ 3559626 h 8553480"/>
              <a:gd name="connsiteX6874" fmla="*/ 11186517 w 16399629"/>
              <a:gd name="connsiteY6874" fmla="*/ 3559380 h 8553480"/>
              <a:gd name="connsiteX6875" fmla="*/ 11186189 w 16399629"/>
              <a:gd name="connsiteY6875" fmla="*/ 3542915 h 8553480"/>
              <a:gd name="connsiteX6876" fmla="*/ 11188461 w 16399629"/>
              <a:gd name="connsiteY6876" fmla="*/ 3540762 h 8553480"/>
              <a:gd name="connsiteX6877" fmla="*/ 11191957 w 16399629"/>
              <a:gd name="connsiteY6877" fmla="*/ 3544758 h 8553480"/>
              <a:gd name="connsiteX6878" fmla="*/ 11192377 w 16399629"/>
              <a:gd name="connsiteY6878" fmla="*/ 3544211 h 8553480"/>
              <a:gd name="connsiteX6879" fmla="*/ 11180532 w 16399629"/>
              <a:gd name="connsiteY6879" fmla="*/ 3513379 h 8553480"/>
              <a:gd name="connsiteX6880" fmla="*/ 14671179 w 16399629"/>
              <a:gd name="connsiteY6880" fmla="*/ 3511200 h 8553480"/>
              <a:gd name="connsiteX6881" fmla="*/ 14699196 w 16399629"/>
              <a:gd name="connsiteY6881" fmla="*/ 3518927 h 8553480"/>
              <a:gd name="connsiteX6882" fmla="*/ 14690231 w 16399629"/>
              <a:gd name="connsiteY6882" fmla="*/ 3560139 h 8553480"/>
              <a:gd name="connsiteX6883" fmla="*/ 14675288 w 16399629"/>
              <a:gd name="connsiteY6883" fmla="*/ 3554988 h 8553480"/>
              <a:gd name="connsiteX6884" fmla="*/ 14645404 w 16399629"/>
              <a:gd name="connsiteY6884" fmla="*/ 3534381 h 8553480"/>
              <a:gd name="connsiteX6885" fmla="*/ 14671179 w 16399629"/>
              <a:gd name="connsiteY6885" fmla="*/ 3511200 h 8553480"/>
              <a:gd name="connsiteX6886" fmla="*/ 6069197 w 16399629"/>
              <a:gd name="connsiteY6886" fmla="*/ 3509136 h 8553480"/>
              <a:gd name="connsiteX6887" fmla="*/ 6076393 w 16399629"/>
              <a:gd name="connsiteY6887" fmla="*/ 3550410 h 8553480"/>
              <a:gd name="connsiteX6888" fmla="*/ 6058098 w 16399629"/>
              <a:gd name="connsiteY6888" fmla="*/ 3538290 h 8553480"/>
              <a:gd name="connsiteX6889" fmla="*/ 6069197 w 16399629"/>
              <a:gd name="connsiteY6889" fmla="*/ 3509136 h 8553480"/>
              <a:gd name="connsiteX6890" fmla="*/ 12220366 w 16399629"/>
              <a:gd name="connsiteY6890" fmla="*/ 3508240 h 8553480"/>
              <a:gd name="connsiteX6891" fmla="*/ 12232204 w 16399629"/>
              <a:gd name="connsiteY6891" fmla="*/ 3534169 h 8553480"/>
              <a:gd name="connsiteX6892" fmla="*/ 12143911 w 16399629"/>
              <a:gd name="connsiteY6892" fmla="*/ 3570469 h 8553480"/>
              <a:gd name="connsiteX6893" fmla="*/ 12105438 w 16399629"/>
              <a:gd name="connsiteY6893" fmla="*/ 3586026 h 8553480"/>
              <a:gd name="connsiteX6894" fmla="*/ 12083381 w 16399629"/>
              <a:gd name="connsiteY6894" fmla="*/ 3591132 h 8553480"/>
              <a:gd name="connsiteX6895" fmla="*/ 12077508 w 16399629"/>
              <a:gd name="connsiteY6895" fmla="*/ 3582552 h 8553480"/>
              <a:gd name="connsiteX6896" fmla="*/ 12079776 w 16399629"/>
              <a:gd name="connsiteY6896" fmla="*/ 3596338 h 8553480"/>
              <a:gd name="connsiteX6897" fmla="*/ 12077809 w 16399629"/>
              <a:gd name="connsiteY6897" fmla="*/ 3599775 h 8553480"/>
              <a:gd name="connsiteX6898" fmla="*/ 12074166 w 16399629"/>
              <a:gd name="connsiteY6898" fmla="*/ 3594505 h 8553480"/>
              <a:gd name="connsiteX6899" fmla="*/ 12076746 w 16399629"/>
              <a:gd name="connsiteY6899" fmla="*/ 3581439 h 8553480"/>
              <a:gd name="connsiteX6900" fmla="*/ 12076338 w 16399629"/>
              <a:gd name="connsiteY6900" fmla="*/ 3580841 h 8553480"/>
              <a:gd name="connsiteX6901" fmla="*/ 12076931 w 16399629"/>
              <a:gd name="connsiteY6901" fmla="*/ 3580505 h 8553480"/>
              <a:gd name="connsiteX6902" fmla="*/ 12077061 w 16399629"/>
              <a:gd name="connsiteY6902" fmla="*/ 3579840 h 8553480"/>
              <a:gd name="connsiteX6903" fmla="*/ 12077150 w 16399629"/>
              <a:gd name="connsiteY6903" fmla="*/ 3580380 h 8553480"/>
              <a:gd name="connsiteX6904" fmla="*/ 12158710 w 16399629"/>
              <a:gd name="connsiteY6904" fmla="*/ 3534169 h 8553480"/>
              <a:gd name="connsiteX6905" fmla="*/ 12199648 w 16399629"/>
              <a:gd name="connsiteY6905" fmla="*/ 3518611 h 8553480"/>
              <a:gd name="connsiteX6906" fmla="*/ 12220366 w 16399629"/>
              <a:gd name="connsiteY6906" fmla="*/ 3508240 h 8553480"/>
              <a:gd name="connsiteX6907" fmla="*/ 11621646 w 16399629"/>
              <a:gd name="connsiteY6907" fmla="*/ 3508240 h 8553480"/>
              <a:gd name="connsiteX6908" fmla="*/ 11612801 w 16399629"/>
              <a:gd name="connsiteY6908" fmla="*/ 3533776 h 8553480"/>
              <a:gd name="connsiteX6909" fmla="*/ 11638089 w 16399629"/>
              <a:gd name="connsiteY6909" fmla="*/ 3545267 h 8553480"/>
              <a:gd name="connsiteX6910" fmla="*/ 11644260 w 16399629"/>
              <a:gd name="connsiteY6910" fmla="*/ 3557404 h 8553480"/>
              <a:gd name="connsiteX6911" fmla="*/ 11642007 w 16399629"/>
              <a:gd name="connsiteY6911" fmla="*/ 3544830 h 8553480"/>
              <a:gd name="connsiteX6912" fmla="*/ 11650237 w 16399629"/>
              <a:gd name="connsiteY6912" fmla="*/ 3544830 h 8553480"/>
              <a:gd name="connsiteX6913" fmla="*/ 11645123 w 16399629"/>
              <a:gd name="connsiteY6913" fmla="*/ 3559104 h 8553480"/>
              <a:gd name="connsiteX6914" fmla="*/ 11645229 w 16399629"/>
              <a:gd name="connsiteY6914" fmla="*/ 3559312 h 8553480"/>
              <a:gd name="connsiteX6915" fmla="*/ 11645048 w 16399629"/>
              <a:gd name="connsiteY6915" fmla="*/ 3559312 h 8553480"/>
              <a:gd name="connsiteX6916" fmla="*/ 11644750 w 16399629"/>
              <a:gd name="connsiteY6916" fmla="*/ 3560144 h 8553480"/>
              <a:gd name="connsiteX6917" fmla="*/ 11644602 w 16399629"/>
              <a:gd name="connsiteY6917" fmla="*/ 3559312 h 8553480"/>
              <a:gd name="connsiteX6918" fmla="*/ 11637860 w 16399629"/>
              <a:gd name="connsiteY6918" fmla="*/ 3559312 h 8553480"/>
              <a:gd name="connsiteX6919" fmla="*/ 11630488 w 16399629"/>
              <a:gd name="connsiteY6919" fmla="*/ 3574634 h 8553480"/>
              <a:gd name="connsiteX6920" fmla="*/ 11627542 w 16399629"/>
              <a:gd name="connsiteY6920" fmla="*/ 3641026 h 8553480"/>
              <a:gd name="connsiteX6921" fmla="*/ 11680606 w 16399629"/>
              <a:gd name="connsiteY6921" fmla="*/ 3651240 h 8553480"/>
              <a:gd name="connsiteX6922" fmla="*/ 11537135 w 16399629"/>
              <a:gd name="connsiteY6922" fmla="*/ 3783175 h 8553480"/>
              <a:gd name="connsiteX6923" fmla="*/ 11502249 w 16399629"/>
              <a:gd name="connsiteY6923" fmla="*/ 3803604 h 8553480"/>
              <a:gd name="connsiteX6924" fmla="*/ 11469821 w 16399629"/>
              <a:gd name="connsiteY6924" fmla="*/ 3843609 h 8553480"/>
              <a:gd name="connsiteX6925" fmla="*/ 11451749 w 16399629"/>
              <a:gd name="connsiteY6925" fmla="*/ 3854781 h 8553480"/>
              <a:gd name="connsiteX6926" fmla="*/ 11396612 w 16399629"/>
              <a:gd name="connsiteY6926" fmla="*/ 3869145 h 8553480"/>
              <a:gd name="connsiteX6927" fmla="*/ 11446237 w 16399629"/>
              <a:gd name="connsiteY6927" fmla="*/ 3803604 h 8553480"/>
              <a:gd name="connsiteX6928" fmla="*/ 11452133 w 16399629"/>
              <a:gd name="connsiteY6928" fmla="*/ 3716782 h 8553480"/>
              <a:gd name="connsiteX6929" fmla="*/ 11460977 w 16399629"/>
              <a:gd name="connsiteY6929" fmla="*/ 3742318 h 8553480"/>
              <a:gd name="connsiteX6930" fmla="*/ 11458030 w 16399629"/>
              <a:gd name="connsiteY6930" fmla="*/ 3655496 h 8553480"/>
              <a:gd name="connsiteX6931" fmla="*/ 11423145 w 16399629"/>
              <a:gd name="connsiteY6931" fmla="*/ 3625705 h 8553480"/>
              <a:gd name="connsiteX6932" fmla="*/ 11551875 w 16399629"/>
              <a:gd name="connsiteY6932" fmla="*/ 3543990 h 8553480"/>
              <a:gd name="connsiteX6933" fmla="*/ 11551875 w 16399629"/>
              <a:gd name="connsiteY6933" fmla="*/ 3595062 h 8553480"/>
              <a:gd name="connsiteX6934" fmla="*/ 11621646 w 16399629"/>
              <a:gd name="connsiteY6934" fmla="*/ 3508240 h 8553480"/>
              <a:gd name="connsiteX6935" fmla="*/ 6362772 w 16399629"/>
              <a:gd name="connsiteY6935" fmla="*/ 3496444 h 8553480"/>
              <a:gd name="connsiteX6936" fmla="*/ 6336384 w 16399629"/>
              <a:gd name="connsiteY6936" fmla="*/ 3513051 h 8553480"/>
              <a:gd name="connsiteX6937" fmla="*/ 6339939 w 16399629"/>
              <a:gd name="connsiteY6937" fmla="*/ 3533444 h 8553480"/>
              <a:gd name="connsiteX6938" fmla="*/ 6362772 w 16399629"/>
              <a:gd name="connsiteY6938" fmla="*/ 3496444 h 8553480"/>
              <a:gd name="connsiteX6939" fmla="*/ 16330734 w 16399629"/>
              <a:gd name="connsiteY6939" fmla="*/ 3495731 h 8553480"/>
              <a:gd name="connsiteX6940" fmla="*/ 16356183 w 16399629"/>
              <a:gd name="connsiteY6940" fmla="*/ 3518683 h 8553480"/>
              <a:gd name="connsiteX6941" fmla="*/ 16350391 w 16399629"/>
              <a:gd name="connsiteY6941" fmla="*/ 3560134 h 8553480"/>
              <a:gd name="connsiteX6942" fmla="*/ 16321918 w 16399629"/>
              <a:gd name="connsiteY6942" fmla="*/ 3508320 h 8553480"/>
              <a:gd name="connsiteX6943" fmla="*/ 16330734 w 16399629"/>
              <a:gd name="connsiteY6943" fmla="*/ 3495731 h 8553480"/>
              <a:gd name="connsiteX6944" fmla="*/ 14611275 w 16399629"/>
              <a:gd name="connsiteY6944" fmla="*/ 3494356 h 8553480"/>
              <a:gd name="connsiteX6945" fmla="*/ 14618869 w 16399629"/>
              <a:gd name="connsiteY6945" fmla="*/ 3495304 h 8553480"/>
              <a:gd name="connsiteX6946" fmla="*/ 14609275 w 16399629"/>
              <a:gd name="connsiteY6946" fmla="*/ 3524320 h 8553480"/>
              <a:gd name="connsiteX6947" fmla="*/ 14593282 w 16399629"/>
              <a:gd name="connsiteY6947" fmla="*/ 3521683 h 8553480"/>
              <a:gd name="connsiteX6948" fmla="*/ 14611275 w 16399629"/>
              <a:gd name="connsiteY6948" fmla="*/ 3494356 h 8553480"/>
              <a:gd name="connsiteX6949" fmla="*/ 12094253 w 16399629"/>
              <a:gd name="connsiteY6949" fmla="*/ 3494356 h 8553480"/>
              <a:gd name="connsiteX6950" fmla="*/ 12101915 w 16399629"/>
              <a:gd name="connsiteY6950" fmla="*/ 3495304 h 8553480"/>
              <a:gd name="connsiteX6951" fmla="*/ 12092383 w 16399629"/>
              <a:gd name="connsiteY6951" fmla="*/ 3524321 h 8553480"/>
              <a:gd name="connsiteX6952" fmla="*/ 12076336 w 16399629"/>
              <a:gd name="connsiteY6952" fmla="*/ 3521683 h 8553480"/>
              <a:gd name="connsiteX6953" fmla="*/ 12094253 w 16399629"/>
              <a:gd name="connsiteY6953" fmla="*/ 3494356 h 8553480"/>
              <a:gd name="connsiteX6954" fmla="*/ 15546182 w 16399629"/>
              <a:gd name="connsiteY6954" fmla="*/ 3493169 h 8553480"/>
              <a:gd name="connsiteX6955" fmla="*/ 15537953 w 16399629"/>
              <a:gd name="connsiteY6955" fmla="*/ 3518697 h 8553480"/>
              <a:gd name="connsiteX6956" fmla="*/ 15546182 w 16399629"/>
              <a:gd name="connsiteY6956" fmla="*/ 3493169 h 8553480"/>
              <a:gd name="connsiteX6957" fmla="*/ 14931604 w 16399629"/>
              <a:gd name="connsiteY6957" fmla="*/ 3493169 h 8553480"/>
              <a:gd name="connsiteX6958" fmla="*/ 14923374 w 16399629"/>
              <a:gd name="connsiteY6958" fmla="*/ 3518697 h 8553480"/>
              <a:gd name="connsiteX6959" fmla="*/ 14931604 w 16399629"/>
              <a:gd name="connsiteY6959" fmla="*/ 3493169 h 8553480"/>
              <a:gd name="connsiteX6960" fmla="*/ 14628030 w 16399629"/>
              <a:gd name="connsiteY6960" fmla="*/ 3493169 h 8553480"/>
              <a:gd name="connsiteX6961" fmla="*/ 14644921 w 16399629"/>
              <a:gd name="connsiteY6961" fmla="*/ 3508396 h 8553480"/>
              <a:gd name="connsiteX6962" fmla="*/ 14633338 w 16399629"/>
              <a:gd name="connsiteY6962" fmla="*/ 3533776 h 8553480"/>
              <a:gd name="connsiteX6963" fmla="*/ 14628030 w 16399629"/>
              <a:gd name="connsiteY6963" fmla="*/ 3493169 h 8553480"/>
              <a:gd name="connsiteX6964" fmla="*/ 11715386 w 16399629"/>
              <a:gd name="connsiteY6964" fmla="*/ 3493169 h 8553480"/>
              <a:gd name="connsiteX6965" fmla="*/ 11707158 w 16399629"/>
              <a:gd name="connsiteY6965" fmla="*/ 3518697 h 8553480"/>
              <a:gd name="connsiteX6966" fmla="*/ 11715386 w 16399629"/>
              <a:gd name="connsiteY6966" fmla="*/ 3493169 h 8553480"/>
              <a:gd name="connsiteX6967" fmla="*/ 11542112 w 16399629"/>
              <a:gd name="connsiteY6967" fmla="*/ 3493168 h 8553480"/>
              <a:gd name="connsiteX6968" fmla="*/ 11550342 w 16399629"/>
              <a:gd name="connsiteY6968" fmla="*/ 3518697 h 8553480"/>
              <a:gd name="connsiteX6969" fmla="*/ 11542112 w 16399629"/>
              <a:gd name="connsiteY6969" fmla="*/ 3493168 h 8553480"/>
              <a:gd name="connsiteX6970" fmla="*/ 14360916 w 16399629"/>
              <a:gd name="connsiteY6970" fmla="*/ 3493167 h 8553480"/>
              <a:gd name="connsiteX6971" fmla="*/ 14386503 w 16399629"/>
              <a:gd name="connsiteY6971" fmla="*/ 3571431 h 8553480"/>
              <a:gd name="connsiteX6972" fmla="*/ 14360916 w 16399629"/>
              <a:gd name="connsiteY6972" fmla="*/ 3493167 h 8553480"/>
              <a:gd name="connsiteX6973" fmla="*/ 10964223 w 16399629"/>
              <a:gd name="connsiteY6973" fmla="*/ 3488050 h 8553480"/>
              <a:gd name="connsiteX6974" fmla="*/ 10968337 w 16399629"/>
              <a:gd name="connsiteY6974" fmla="*/ 3495304 h 8553480"/>
              <a:gd name="connsiteX6975" fmla="*/ 10964223 w 16399629"/>
              <a:gd name="connsiteY6975" fmla="*/ 3507175 h 8553480"/>
              <a:gd name="connsiteX6976" fmla="*/ 10960108 w 16399629"/>
              <a:gd name="connsiteY6976" fmla="*/ 3495304 h 8553480"/>
              <a:gd name="connsiteX6977" fmla="*/ 10964223 w 16399629"/>
              <a:gd name="connsiteY6977" fmla="*/ 3488050 h 8553480"/>
              <a:gd name="connsiteX6978" fmla="*/ 6644523 w 16399629"/>
              <a:gd name="connsiteY6978" fmla="*/ 3479563 h 8553480"/>
              <a:gd name="connsiteX6979" fmla="*/ 6591653 w 16399629"/>
              <a:gd name="connsiteY6979" fmla="*/ 3546444 h 8553480"/>
              <a:gd name="connsiteX6980" fmla="*/ 6644523 w 16399629"/>
              <a:gd name="connsiteY6980" fmla="*/ 3479563 h 8553480"/>
              <a:gd name="connsiteX6981" fmla="*/ 6113145 w 16399629"/>
              <a:gd name="connsiteY6981" fmla="*/ 3478241 h 8553480"/>
              <a:gd name="connsiteX6982" fmla="*/ 6121158 w 16399629"/>
              <a:gd name="connsiteY6982" fmla="*/ 3491676 h 8553480"/>
              <a:gd name="connsiteX6983" fmla="*/ 6103059 w 16399629"/>
              <a:gd name="connsiteY6983" fmla="*/ 3480793 h 8553480"/>
              <a:gd name="connsiteX6984" fmla="*/ 6113145 w 16399629"/>
              <a:gd name="connsiteY6984" fmla="*/ 3478241 h 8553480"/>
              <a:gd name="connsiteX6985" fmla="*/ 14571417 w 16399629"/>
              <a:gd name="connsiteY6985" fmla="*/ 3471081 h 8553480"/>
              <a:gd name="connsiteX6986" fmla="*/ 14579747 w 16399629"/>
              <a:gd name="connsiteY6986" fmla="*/ 3492330 h 8553480"/>
              <a:gd name="connsiteX6987" fmla="*/ 14558538 w 16399629"/>
              <a:gd name="connsiteY6987" fmla="*/ 3483118 h 8553480"/>
              <a:gd name="connsiteX6988" fmla="*/ 14571417 w 16399629"/>
              <a:gd name="connsiteY6988" fmla="*/ 3471081 h 8553480"/>
              <a:gd name="connsiteX6989" fmla="*/ 14835176 w 16399629"/>
              <a:gd name="connsiteY6989" fmla="*/ 3468720 h 8553480"/>
              <a:gd name="connsiteX6990" fmla="*/ 14842534 w 16399629"/>
              <a:gd name="connsiteY6990" fmla="*/ 3469805 h 8553480"/>
              <a:gd name="connsiteX6991" fmla="*/ 14834125 w 16399629"/>
              <a:gd name="connsiteY6991" fmla="*/ 3498052 h 8553480"/>
              <a:gd name="connsiteX6992" fmla="*/ 14819134 w 16399629"/>
              <a:gd name="connsiteY6992" fmla="*/ 3495304 h 8553480"/>
              <a:gd name="connsiteX6993" fmla="*/ 14835176 w 16399629"/>
              <a:gd name="connsiteY6993" fmla="*/ 3468720 h 8553480"/>
              <a:gd name="connsiteX6994" fmla="*/ 14888701 w 16399629"/>
              <a:gd name="connsiteY6994" fmla="*/ 3467661 h 8553480"/>
              <a:gd name="connsiteX6995" fmla="*/ 14903355 w 16399629"/>
              <a:gd name="connsiteY6995" fmla="*/ 3492330 h 8553480"/>
              <a:gd name="connsiteX6996" fmla="*/ 14877768 w 16399629"/>
              <a:gd name="connsiteY6996" fmla="*/ 3483118 h 8553480"/>
              <a:gd name="connsiteX6997" fmla="*/ 14883366 w 16399629"/>
              <a:gd name="connsiteY6997" fmla="*/ 3467718 h 8553480"/>
              <a:gd name="connsiteX6998" fmla="*/ 14888701 w 16399629"/>
              <a:gd name="connsiteY6998" fmla="*/ 3467661 h 8553480"/>
              <a:gd name="connsiteX6999" fmla="*/ 15932734 w 16399629"/>
              <a:gd name="connsiteY6999" fmla="*/ 3466790 h 8553480"/>
              <a:gd name="connsiteX7000" fmla="*/ 15924503 w 16399629"/>
              <a:gd name="connsiteY7000" fmla="*/ 3492287 h 8553480"/>
              <a:gd name="connsiteX7001" fmla="*/ 15932734 w 16399629"/>
              <a:gd name="connsiteY7001" fmla="*/ 3466790 h 8553480"/>
              <a:gd name="connsiteX7002" fmla="*/ 12284359 w 16399629"/>
              <a:gd name="connsiteY7002" fmla="*/ 3466790 h 8553480"/>
              <a:gd name="connsiteX7003" fmla="*/ 12276129 w 16399629"/>
              <a:gd name="connsiteY7003" fmla="*/ 3492287 h 8553480"/>
              <a:gd name="connsiteX7004" fmla="*/ 12284359 w 16399629"/>
              <a:gd name="connsiteY7004" fmla="*/ 3466790 h 8553480"/>
              <a:gd name="connsiteX7005" fmla="*/ 12025933 w 16399629"/>
              <a:gd name="connsiteY7005" fmla="*/ 3466790 h 8553480"/>
              <a:gd name="connsiteX7006" fmla="*/ 12017704 w 16399629"/>
              <a:gd name="connsiteY7006" fmla="*/ 3492287 h 8553480"/>
              <a:gd name="connsiteX7007" fmla="*/ 12025933 w 16399629"/>
              <a:gd name="connsiteY7007" fmla="*/ 3466790 h 8553480"/>
              <a:gd name="connsiteX7008" fmla="*/ 11661082 w 16399629"/>
              <a:gd name="connsiteY7008" fmla="*/ 3466790 h 8553480"/>
              <a:gd name="connsiteX7009" fmla="*/ 11655800 w 16399629"/>
              <a:gd name="connsiteY7009" fmla="*/ 3489922 h 8553480"/>
              <a:gd name="connsiteX7010" fmla="*/ 11644180 w 16399629"/>
              <a:gd name="connsiteY7010" fmla="*/ 3491074 h 8553480"/>
              <a:gd name="connsiteX7011" fmla="*/ 11661082 w 16399629"/>
              <a:gd name="connsiteY7011" fmla="*/ 3466790 h 8553480"/>
              <a:gd name="connsiteX7012" fmla="*/ 5822208 w 16399629"/>
              <a:gd name="connsiteY7012" fmla="*/ 3464190 h 8553480"/>
              <a:gd name="connsiteX7013" fmla="*/ 5729271 w 16399629"/>
              <a:gd name="connsiteY7013" fmla="*/ 3586414 h 8553480"/>
              <a:gd name="connsiteX7014" fmla="*/ 5822208 w 16399629"/>
              <a:gd name="connsiteY7014" fmla="*/ 3464190 h 8553480"/>
              <a:gd name="connsiteX7015" fmla="*/ 14273820 w 16399629"/>
              <a:gd name="connsiteY7015" fmla="*/ 3463721 h 8553480"/>
              <a:gd name="connsiteX7016" fmla="*/ 14277936 w 16399629"/>
              <a:gd name="connsiteY7016" fmla="*/ 3469464 h 8553480"/>
              <a:gd name="connsiteX7017" fmla="*/ 14272449 w 16399629"/>
              <a:gd name="connsiteY7017" fmla="*/ 3484778 h 8553480"/>
              <a:gd name="connsiteX7018" fmla="*/ 14271785 w 16399629"/>
              <a:gd name="connsiteY7018" fmla="*/ 3481071 h 8553480"/>
              <a:gd name="connsiteX7019" fmla="*/ 14267536 w 16399629"/>
              <a:gd name="connsiteY7019" fmla="*/ 3481071 h 8553480"/>
              <a:gd name="connsiteX7020" fmla="*/ 14269831 w 16399629"/>
              <a:gd name="connsiteY7020" fmla="*/ 3470162 h 8553480"/>
              <a:gd name="connsiteX7021" fmla="*/ 14269706 w 16399629"/>
              <a:gd name="connsiteY7021" fmla="*/ 3469464 h 8553480"/>
              <a:gd name="connsiteX7022" fmla="*/ 14270092 w 16399629"/>
              <a:gd name="connsiteY7022" fmla="*/ 3468927 h 8553480"/>
              <a:gd name="connsiteX7023" fmla="*/ 14270540 w 16399629"/>
              <a:gd name="connsiteY7023" fmla="*/ 3466790 h 8553480"/>
              <a:gd name="connsiteX7024" fmla="*/ 14270786 w 16399629"/>
              <a:gd name="connsiteY7024" fmla="*/ 3467955 h 8553480"/>
              <a:gd name="connsiteX7025" fmla="*/ 12147688 w 16399629"/>
              <a:gd name="connsiteY7025" fmla="*/ 3451716 h 8553480"/>
              <a:gd name="connsiteX7026" fmla="*/ 12156217 w 16399629"/>
              <a:gd name="connsiteY7026" fmla="*/ 3492303 h 8553480"/>
              <a:gd name="connsiteX7027" fmla="*/ 12130630 w 16399629"/>
              <a:gd name="connsiteY7027" fmla="*/ 3492303 h 8553480"/>
              <a:gd name="connsiteX7028" fmla="*/ 12147688 w 16399629"/>
              <a:gd name="connsiteY7028" fmla="*/ 3451716 h 8553480"/>
              <a:gd name="connsiteX7029" fmla="*/ 6668777 w 16399629"/>
              <a:gd name="connsiteY7029" fmla="*/ 3450721 h 8553480"/>
              <a:gd name="connsiteX7030" fmla="*/ 6681603 w 16399629"/>
              <a:gd name="connsiteY7030" fmla="*/ 3468298 h 8553480"/>
              <a:gd name="connsiteX7031" fmla="*/ 6668777 w 16399629"/>
              <a:gd name="connsiteY7031" fmla="*/ 3450721 h 8553480"/>
              <a:gd name="connsiteX7032" fmla="*/ 14786266 w 16399629"/>
              <a:gd name="connsiteY7032" fmla="*/ 3449286 h 8553480"/>
              <a:gd name="connsiteX7033" fmla="*/ 14792606 w 16399629"/>
              <a:gd name="connsiteY7033" fmla="*/ 3469707 h 8553480"/>
              <a:gd name="connsiteX7034" fmla="*/ 14775702 w 16399629"/>
              <a:gd name="connsiteY7034" fmla="*/ 3459497 h 8553480"/>
              <a:gd name="connsiteX7035" fmla="*/ 14786266 w 16399629"/>
              <a:gd name="connsiteY7035" fmla="*/ 3449286 h 8553480"/>
              <a:gd name="connsiteX7036" fmla="*/ 12466752 w 16399629"/>
              <a:gd name="connsiteY7036" fmla="*/ 3449070 h 8553480"/>
              <a:gd name="connsiteX7037" fmla="*/ 12460479 w 16399629"/>
              <a:gd name="connsiteY7037" fmla="*/ 3468013 h 8553480"/>
              <a:gd name="connsiteX7038" fmla="*/ 12449862 w 16399629"/>
              <a:gd name="connsiteY7038" fmla="*/ 3468624 h 8553480"/>
              <a:gd name="connsiteX7039" fmla="*/ 12466752 w 16399629"/>
              <a:gd name="connsiteY7039" fmla="*/ 3449070 h 8553480"/>
              <a:gd name="connsiteX7040" fmla="*/ 16300956 w 16399629"/>
              <a:gd name="connsiteY7040" fmla="*/ 3447949 h 8553480"/>
              <a:gd name="connsiteX7041" fmla="*/ 16321431 w 16399629"/>
              <a:gd name="connsiteY7041" fmla="*/ 3483119 h 8553480"/>
              <a:gd name="connsiteX7042" fmla="*/ 16316129 w 16399629"/>
              <a:gd name="connsiteY7042" fmla="*/ 3490853 h 8553480"/>
              <a:gd name="connsiteX7043" fmla="*/ 16298031 w 16399629"/>
              <a:gd name="connsiteY7043" fmla="*/ 3457998 h 8553480"/>
              <a:gd name="connsiteX7044" fmla="*/ 16300956 w 16399629"/>
              <a:gd name="connsiteY7044" fmla="*/ 3447949 h 8553480"/>
              <a:gd name="connsiteX7045" fmla="*/ 15773782 w 16399629"/>
              <a:gd name="connsiteY7045" fmla="*/ 3447949 h 8553480"/>
              <a:gd name="connsiteX7046" fmla="*/ 15785050 w 16399629"/>
              <a:gd name="connsiteY7046" fmla="*/ 3469654 h 8553480"/>
              <a:gd name="connsiteX7047" fmla="*/ 15768148 w 16399629"/>
              <a:gd name="connsiteY7047" fmla="*/ 3458801 h 8553480"/>
              <a:gd name="connsiteX7048" fmla="*/ 15773782 w 16399629"/>
              <a:gd name="connsiteY7048" fmla="*/ 3447949 h 8553480"/>
              <a:gd name="connsiteX7049" fmla="*/ 11324247 w 16399629"/>
              <a:gd name="connsiteY7049" fmla="*/ 3447945 h 8553480"/>
              <a:gd name="connsiteX7050" fmla="*/ 11335573 w 16399629"/>
              <a:gd name="connsiteY7050" fmla="*/ 3468450 h 8553480"/>
              <a:gd name="connsiteX7051" fmla="*/ 11324247 w 16399629"/>
              <a:gd name="connsiteY7051" fmla="*/ 3447945 h 8553480"/>
              <a:gd name="connsiteX7052" fmla="*/ 12318536 w 16399629"/>
              <a:gd name="connsiteY7052" fmla="*/ 3444807 h 8553480"/>
              <a:gd name="connsiteX7053" fmla="*/ 12329914 w 16399629"/>
              <a:gd name="connsiteY7053" fmla="*/ 3468046 h 8553480"/>
              <a:gd name="connsiteX7054" fmla="*/ 12311709 w 16399629"/>
              <a:gd name="connsiteY7054" fmla="*/ 3497355 h 8553480"/>
              <a:gd name="connsiteX7055" fmla="*/ 12304882 w 16399629"/>
              <a:gd name="connsiteY7055" fmla="*/ 3516825 h 8553480"/>
              <a:gd name="connsiteX7056" fmla="*/ 12293503 w 16399629"/>
              <a:gd name="connsiteY7056" fmla="*/ 3517453 h 8553480"/>
              <a:gd name="connsiteX7057" fmla="*/ 12302606 w 16399629"/>
              <a:gd name="connsiteY7057" fmla="*/ 3447948 h 8553480"/>
              <a:gd name="connsiteX7058" fmla="*/ 12318536 w 16399629"/>
              <a:gd name="connsiteY7058" fmla="*/ 3444807 h 8553480"/>
              <a:gd name="connsiteX7059" fmla="*/ 12194581 w 16399629"/>
              <a:gd name="connsiteY7059" fmla="*/ 3429439 h 8553480"/>
              <a:gd name="connsiteX7060" fmla="*/ 12204214 w 16399629"/>
              <a:gd name="connsiteY7060" fmla="*/ 3430605 h 8553480"/>
              <a:gd name="connsiteX7061" fmla="*/ 12214834 w 16399629"/>
              <a:gd name="connsiteY7061" fmla="*/ 3453269 h 8553480"/>
              <a:gd name="connsiteX7062" fmla="*/ 12189004 w 16399629"/>
              <a:gd name="connsiteY7062" fmla="*/ 3465272 h 8553480"/>
              <a:gd name="connsiteX7063" fmla="*/ 12165376 w 16399629"/>
              <a:gd name="connsiteY7063" fmla="*/ 3458323 h 8553480"/>
              <a:gd name="connsiteX7064" fmla="*/ 12194581 w 16399629"/>
              <a:gd name="connsiteY7064" fmla="*/ 3429439 h 8553480"/>
              <a:gd name="connsiteX7065" fmla="*/ 14523171 w 16399629"/>
              <a:gd name="connsiteY7065" fmla="*/ 3429110 h 8553480"/>
              <a:gd name="connsiteX7066" fmla="*/ 14558045 w 16399629"/>
              <a:gd name="connsiteY7066" fmla="*/ 3460415 h 8553480"/>
              <a:gd name="connsiteX7067" fmla="*/ 14548360 w 16399629"/>
              <a:gd name="connsiteY7067" fmla="*/ 3477087 h 8553480"/>
              <a:gd name="connsiteX7068" fmla="*/ 14517276 w 16399629"/>
              <a:gd name="connsiteY7068" fmla="*/ 3470851 h 8553480"/>
              <a:gd name="connsiteX7069" fmla="*/ 14523171 w 16399629"/>
              <a:gd name="connsiteY7069" fmla="*/ 3429110 h 8553480"/>
              <a:gd name="connsiteX7070" fmla="*/ 6147835 w 16399629"/>
              <a:gd name="connsiteY7070" fmla="*/ 3425212 h 8553480"/>
              <a:gd name="connsiteX7071" fmla="*/ 6129720 w 16399629"/>
              <a:gd name="connsiteY7071" fmla="*/ 3455287 h 8553480"/>
              <a:gd name="connsiteX7072" fmla="*/ 6147835 w 16399629"/>
              <a:gd name="connsiteY7072" fmla="*/ 3425212 h 8553480"/>
              <a:gd name="connsiteX7073" fmla="*/ 15750774 w 16399629"/>
              <a:gd name="connsiteY7073" fmla="*/ 3421570 h 8553480"/>
              <a:gd name="connsiteX7074" fmla="*/ 15767664 w 16399629"/>
              <a:gd name="connsiteY7074" fmla="*/ 3431781 h 8553480"/>
              <a:gd name="connsiteX7075" fmla="*/ 15759219 w 16399629"/>
              <a:gd name="connsiteY7075" fmla="*/ 3440077 h 8553480"/>
              <a:gd name="connsiteX7076" fmla="*/ 15750774 w 16399629"/>
              <a:gd name="connsiteY7076" fmla="*/ 3421570 h 8553480"/>
              <a:gd name="connsiteX7077" fmla="*/ 14221474 w 16399629"/>
              <a:gd name="connsiteY7077" fmla="*/ 3421570 h 8553480"/>
              <a:gd name="connsiteX7078" fmla="*/ 14213243 w 16399629"/>
              <a:gd name="connsiteY7078" fmla="*/ 3447096 h 8553480"/>
              <a:gd name="connsiteX7079" fmla="*/ 14221474 w 16399629"/>
              <a:gd name="connsiteY7079" fmla="*/ 3421570 h 8553480"/>
              <a:gd name="connsiteX7080" fmla="*/ 12232695 w 16399629"/>
              <a:gd name="connsiteY7080" fmla="*/ 3421570 h 8553480"/>
              <a:gd name="connsiteX7081" fmla="*/ 12249600 w 16399629"/>
              <a:gd name="connsiteY7081" fmla="*/ 3447096 h 8553480"/>
              <a:gd name="connsiteX7082" fmla="*/ 12232695 w 16399629"/>
              <a:gd name="connsiteY7082" fmla="*/ 3421570 h 8553480"/>
              <a:gd name="connsiteX7083" fmla="*/ 11718426 w 16399629"/>
              <a:gd name="connsiteY7083" fmla="*/ 3421570 h 8553480"/>
              <a:gd name="connsiteX7084" fmla="*/ 11724060 w 16399629"/>
              <a:gd name="connsiteY7084" fmla="*/ 3465969 h 8553480"/>
              <a:gd name="connsiteX7085" fmla="*/ 11707158 w 16399629"/>
              <a:gd name="connsiteY7085" fmla="*/ 3465969 h 8553480"/>
              <a:gd name="connsiteX7086" fmla="*/ 11718426 w 16399629"/>
              <a:gd name="connsiteY7086" fmla="*/ 3421570 h 8553480"/>
              <a:gd name="connsiteX7087" fmla="*/ 14472578 w 16399629"/>
              <a:gd name="connsiteY7087" fmla="*/ 3419154 h 8553480"/>
              <a:gd name="connsiteX7088" fmla="*/ 14488571 w 16399629"/>
              <a:gd name="connsiteY7088" fmla="*/ 3421684 h 8553480"/>
              <a:gd name="connsiteX7089" fmla="*/ 14478976 w 16399629"/>
              <a:gd name="connsiteY7089" fmla="*/ 3449523 h 8553480"/>
              <a:gd name="connsiteX7090" fmla="*/ 14462984 w 16399629"/>
              <a:gd name="connsiteY7090" fmla="*/ 3446993 h 8553480"/>
              <a:gd name="connsiteX7091" fmla="*/ 14472578 w 16399629"/>
              <a:gd name="connsiteY7091" fmla="*/ 3419154 h 8553480"/>
              <a:gd name="connsiteX7092" fmla="*/ 13695063 w 16399629"/>
              <a:gd name="connsiteY7092" fmla="*/ 3419154 h 8553480"/>
              <a:gd name="connsiteX7093" fmla="*/ 13711111 w 16399629"/>
              <a:gd name="connsiteY7093" fmla="*/ 3421684 h 8553480"/>
              <a:gd name="connsiteX7094" fmla="*/ 13701398 w 16399629"/>
              <a:gd name="connsiteY7094" fmla="*/ 3449523 h 8553480"/>
              <a:gd name="connsiteX7095" fmla="*/ 13685532 w 16399629"/>
              <a:gd name="connsiteY7095" fmla="*/ 3446993 h 8553480"/>
              <a:gd name="connsiteX7096" fmla="*/ 13695063 w 16399629"/>
              <a:gd name="connsiteY7096" fmla="*/ 3419154 h 8553480"/>
              <a:gd name="connsiteX7097" fmla="*/ 12096728 w 16399629"/>
              <a:gd name="connsiteY7097" fmla="*/ 3419154 h 8553480"/>
              <a:gd name="connsiteX7098" fmla="*/ 12112775 w 16399629"/>
              <a:gd name="connsiteY7098" fmla="*/ 3421684 h 8553480"/>
              <a:gd name="connsiteX7099" fmla="*/ 12103063 w 16399629"/>
              <a:gd name="connsiteY7099" fmla="*/ 3449523 h 8553480"/>
              <a:gd name="connsiteX7100" fmla="*/ 12087196 w 16399629"/>
              <a:gd name="connsiteY7100" fmla="*/ 3446993 h 8553480"/>
              <a:gd name="connsiteX7101" fmla="*/ 12096728 w 16399629"/>
              <a:gd name="connsiteY7101" fmla="*/ 3419154 h 8553480"/>
              <a:gd name="connsiteX7102" fmla="*/ 15466288 w 16399629"/>
              <a:gd name="connsiteY7102" fmla="*/ 3406499 h 8553480"/>
              <a:gd name="connsiteX7103" fmla="*/ 15491863 w 16399629"/>
              <a:gd name="connsiteY7103" fmla="*/ 3406499 h 8553480"/>
              <a:gd name="connsiteX7104" fmla="*/ 15500551 w 16399629"/>
              <a:gd name="connsiteY7104" fmla="*/ 3469681 h 8553480"/>
              <a:gd name="connsiteX7105" fmla="*/ 15466288 w 16399629"/>
              <a:gd name="connsiteY7105" fmla="*/ 3406499 h 8553480"/>
              <a:gd name="connsiteX7106" fmla="*/ 14714897 w 16399629"/>
              <a:gd name="connsiteY7106" fmla="*/ 3406497 h 8553480"/>
              <a:gd name="connsiteX7107" fmla="*/ 14777374 w 16399629"/>
              <a:gd name="connsiteY7107" fmla="*/ 3431163 h 8553480"/>
              <a:gd name="connsiteX7108" fmla="*/ 14771892 w 16399629"/>
              <a:gd name="connsiteY7108" fmla="*/ 3440181 h 8553480"/>
              <a:gd name="connsiteX7109" fmla="*/ 14750384 w 16399629"/>
              <a:gd name="connsiteY7109" fmla="*/ 3431163 h 8553480"/>
              <a:gd name="connsiteX7110" fmla="*/ 14714897 w 16399629"/>
              <a:gd name="connsiteY7110" fmla="*/ 3406497 h 8553480"/>
              <a:gd name="connsiteX7111" fmla="*/ 11394669 w 16399629"/>
              <a:gd name="connsiteY7111" fmla="*/ 3396853 h 8553480"/>
              <a:gd name="connsiteX7112" fmla="*/ 11400498 w 16399629"/>
              <a:gd name="connsiteY7112" fmla="*/ 3396853 h 8553480"/>
              <a:gd name="connsiteX7113" fmla="*/ 11395011 w 16399629"/>
              <a:gd name="connsiteY7113" fmla="*/ 3413131 h 8553480"/>
              <a:gd name="connsiteX7114" fmla="*/ 11394669 w 16399629"/>
              <a:gd name="connsiteY7114" fmla="*/ 3396853 h 8553480"/>
              <a:gd name="connsiteX7115" fmla="*/ 14351746 w 16399629"/>
              <a:gd name="connsiteY7115" fmla="*/ 3395195 h 8553480"/>
              <a:gd name="connsiteX7116" fmla="*/ 14343541 w 16399629"/>
              <a:gd name="connsiteY7116" fmla="*/ 3420722 h 8553480"/>
              <a:gd name="connsiteX7117" fmla="*/ 14351746 w 16399629"/>
              <a:gd name="connsiteY7117" fmla="*/ 3395195 h 8553480"/>
              <a:gd name="connsiteX7118" fmla="*/ 14186726 w 16399629"/>
              <a:gd name="connsiteY7118" fmla="*/ 3395195 h 8553480"/>
              <a:gd name="connsiteX7119" fmla="*/ 14178496 w 16399629"/>
              <a:gd name="connsiteY7119" fmla="*/ 3420722 h 8553480"/>
              <a:gd name="connsiteX7120" fmla="*/ 14186726 w 16399629"/>
              <a:gd name="connsiteY7120" fmla="*/ 3395195 h 8553480"/>
              <a:gd name="connsiteX7121" fmla="*/ 12304361 w 16399629"/>
              <a:gd name="connsiteY7121" fmla="*/ 3395195 h 8553480"/>
              <a:gd name="connsiteX7122" fmla="*/ 12312591 w 16399629"/>
              <a:gd name="connsiteY7122" fmla="*/ 3420722 h 8553480"/>
              <a:gd name="connsiteX7123" fmla="*/ 12304361 w 16399629"/>
              <a:gd name="connsiteY7123" fmla="*/ 3395195 h 8553480"/>
              <a:gd name="connsiteX7124" fmla="*/ 15860110 w 16399629"/>
              <a:gd name="connsiteY7124" fmla="*/ 3395192 h 8553480"/>
              <a:gd name="connsiteX7125" fmla="*/ 15880585 w 16399629"/>
              <a:gd name="connsiteY7125" fmla="*/ 3410966 h 8553480"/>
              <a:gd name="connsiteX7126" fmla="*/ 15875282 w 16399629"/>
              <a:gd name="connsiteY7126" fmla="*/ 3420578 h 8553480"/>
              <a:gd name="connsiteX7127" fmla="*/ 15857185 w 16399629"/>
              <a:gd name="connsiteY7127" fmla="*/ 3410966 h 8553480"/>
              <a:gd name="connsiteX7128" fmla="*/ 15860110 w 16399629"/>
              <a:gd name="connsiteY7128" fmla="*/ 3395192 h 8553480"/>
              <a:gd name="connsiteX7129" fmla="*/ 14827821 w 16399629"/>
              <a:gd name="connsiteY7129" fmla="*/ 3395192 h 8553480"/>
              <a:gd name="connsiteX7130" fmla="*/ 14875817 w 16399629"/>
              <a:gd name="connsiteY7130" fmla="*/ 3465948 h 8553480"/>
              <a:gd name="connsiteX7131" fmla="*/ 14845820 w 16399629"/>
              <a:gd name="connsiteY7131" fmla="*/ 3445732 h 8553480"/>
              <a:gd name="connsiteX7132" fmla="*/ 14827821 w 16399629"/>
              <a:gd name="connsiteY7132" fmla="*/ 3445732 h 8553480"/>
              <a:gd name="connsiteX7133" fmla="*/ 14827821 w 16399629"/>
              <a:gd name="connsiteY7133" fmla="*/ 3395192 h 8553480"/>
              <a:gd name="connsiteX7134" fmla="*/ 11392679 w 16399629"/>
              <a:gd name="connsiteY7134" fmla="*/ 3395192 h 8553480"/>
              <a:gd name="connsiteX7135" fmla="*/ 11395496 w 16399629"/>
              <a:gd name="connsiteY7135" fmla="*/ 3465948 h 8553480"/>
              <a:gd name="connsiteX7136" fmla="*/ 11381410 w 16399629"/>
              <a:gd name="connsiteY7136" fmla="*/ 3450786 h 8553480"/>
              <a:gd name="connsiteX7137" fmla="*/ 11392679 w 16399629"/>
              <a:gd name="connsiteY7137" fmla="*/ 3395192 h 8553480"/>
              <a:gd name="connsiteX7138" fmla="*/ 11422672 w 16399629"/>
              <a:gd name="connsiteY7138" fmla="*/ 3395191 h 8553480"/>
              <a:gd name="connsiteX7139" fmla="*/ 11439562 w 16399629"/>
              <a:gd name="connsiteY7139" fmla="*/ 3395192 h 8553480"/>
              <a:gd name="connsiteX7140" fmla="*/ 11428463 w 16399629"/>
              <a:gd name="connsiteY7140" fmla="*/ 3458376 h 8553480"/>
              <a:gd name="connsiteX7141" fmla="*/ 11422672 w 16399629"/>
              <a:gd name="connsiteY7141" fmla="*/ 3395191 h 8553480"/>
              <a:gd name="connsiteX7142" fmla="*/ 11377903 w 16399629"/>
              <a:gd name="connsiteY7142" fmla="*/ 3385006 h 8553480"/>
              <a:gd name="connsiteX7143" fmla="*/ 11379171 w 16399629"/>
              <a:gd name="connsiteY7143" fmla="*/ 3386763 h 8553480"/>
              <a:gd name="connsiteX7144" fmla="*/ 11379156 w 16399629"/>
              <a:gd name="connsiteY7144" fmla="*/ 3387655 h 8553480"/>
              <a:gd name="connsiteX7145" fmla="*/ 11385296 w 16399629"/>
              <a:gd name="connsiteY7145" fmla="*/ 3387655 h 8553480"/>
              <a:gd name="connsiteX7146" fmla="*/ 11381182 w 16399629"/>
              <a:gd name="connsiteY7146" fmla="*/ 3393526 h 8553480"/>
              <a:gd name="connsiteX7147" fmla="*/ 11379108 w 16399629"/>
              <a:gd name="connsiteY7147" fmla="*/ 3390569 h 8553480"/>
              <a:gd name="connsiteX7148" fmla="*/ 11379030 w 16399629"/>
              <a:gd name="connsiteY7148" fmla="*/ 3395394 h 8553480"/>
              <a:gd name="connsiteX7149" fmla="*/ 11377903 w 16399629"/>
              <a:gd name="connsiteY7149" fmla="*/ 3409448 h 8553480"/>
              <a:gd name="connsiteX7150" fmla="*/ 11374896 w 16399629"/>
              <a:gd name="connsiteY7150" fmla="*/ 3394783 h 8553480"/>
              <a:gd name="connsiteX7151" fmla="*/ 11377903 w 16399629"/>
              <a:gd name="connsiteY7151" fmla="*/ 3385006 h 8553480"/>
              <a:gd name="connsiteX7152" fmla="*/ 5875826 w 16399629"/>
              <a:gd name="connsiteY7152" fmla="*/ 3384760 h 8553480"/>
              <a:gd name="connsiteX7153" fmla="*/ 5887974 w 16399629"/>
              <a:gd name="connsiteY7153" fmla="*/ 3402453 h 8553480"/>
              <a:gd name="connsiteX7154" fmla="*/ 5875826 w 16399629"/>
              <a:gd name="connsiteY7154" fmla="*/ 3384760 h 8553480"/>
              <a:gd name="connsiteX7155" fmla="*/ 15839811 w 16399629"/>
              <a:gd name="connsiteY7155" fmla="*/ 3376352 h 8553480"/>
              <a:gd name="connsiteX7156" fmla="*/ 15856700 w 16399629"/>
              <a:gd name="connsiteY7156" fmla="*/ 3386564 h 8553480"/>
              <a:gd name="connsiteX7157" fmla="*/ 15846266 w 16399629"/>
              <a:gd name="connsiteY7157" fmla="*/ 3396773 h 8553480"/>
              <a:gd name="connsiteX7158" fmla="*/ 15839811 w 16399629"/>
              <a:gd name="connsiteY7158" fmla="*/ 3376352 h 8553480"/>
              <a:gd name="connsiteX7159" fmla="*/ 14436466 w 16399629"/>
              <a:gd name="connsiteY7159" fmla="*/ 3376352 h 8553480"/>
              <a:gd name="connsiteX7160" fmla="*/ 14428236 w 16399629"/>
              <a:gd name="connsiteY7160" fmla="*/ 3398057 h 8553480"/>
              <a:gd name="connsiteX7161" fmla="*/ 14436466 w 16399629"/>
              <a:gd name="connsiteY7161" fmla="*/ 3376352 h 8553480"/>
              <a:gd name="connsiteX7162" fmla="*/ 14075972 w 16399629"/>
              <a:gd name="connsiteY7162" fmla="*/ 3376352 h 8553480"/>
              <a:gd name="connsiteX7163" fmla="*/ 14067742 w 16399629"/>
              <a:gd name="connsiteY7163" fmla="*/ 3398057 h 8553480"/>
              <a:gd name="connsiteX7164" fmla="*/ 14075972 w 16399629"/>
              <a:gd name="connsiteY7164" fmla="*/ 3376352 h 8553480"/>
              <a:gd name="connsiteX7165" fmla="*/ 13528718 w 16399629"/>
              <a:gd name="connsiteY7165" fmla="*/ 3376352 h 8553480"/>
              <a:gd name="connsiteX7166" fmla="*/ 13520488 w 16399629"/>
              <a:gd name="connsiteY7166" fmla="*/ 3398057 h 8553480"/>
              <a:gd name="connsiteX7167" fmla="*/ 13528718 w 16399629"/>
              <a:gd name="connsiteY7167" fmla="*/ 3376352 h 8553480"/>
              <a:gd name="connsiteX7168" fmla="*/ 12838130 w 16399629"/>
              <a:gd name="connsiteY7168" fmla="*/ 3376352 h 8553480"/>
              <a:gd name="connsiteX7169" fmla="*/ 12829901 w 16399629"/>
              <a:gd name="connsiteY7169" fmla="*/ 3398057 h 8553480"/>
              <a:gd name="connsiteX7170" fmla="*/ 12838130 w 16399629"/>
              <a:gd name="connsiteY7170" fmla="*/ 3376352 h 8553480"/>
              <a:gd name="connsiteX7171" fmla="*/ 11092581 w 16399629"/>
              <a:gd name="connsiteY7171" fmla="*/ 3376352 h 8553480"/>
              <a:gd name="connsiteX7172" fmla="*/ 11105089 w 16399629"/>
              <a:gd name="connsiteY7172" fmla="*/ 3398057 h 8553480"/>
              <a:gd name="connsiteX7173" fmla="*/ 11092581 w 16399629"/>
              <a:gd name="connsiteY7173" fmla="*/ 3376352 h 8553480"/>
              <a:gd name="connsiteX7174" fmla="*/ 5902081 w 16399629"/>
              <a:gd name="connsiteY7174" fmla="*/ 3373635 h 8553480"/>
              <a:gd name="connsiteX7175" fmla="*/ 5909280 w 16399629"/>
              <a:gd name="connsiteY7175" fmla="*/ 3414921 h 8553480"/>
              <a:gd name="connsiteX7176" fmla="*/ 5900672 w 16399629"/>
              <a:gd name="connsiteY7176" fmla="*/ 3417536 h 8553480"/>
              <a:gd name="connsiteX7177" fmla="*/ 5893475 w 16399629"/>
              <a:gd name="connsiteY7177" fmla="*/ 3376250 h 8553480"/>
              <a:gd name="connsiteX7178" fmla="*/ 5902081 w 16399629"/>
              <a:gd name="connsiteY7178" fmla="*/ 3373635 h 8553480"/>
              <a:gd name="connsiteX7179" fmla="*/ 15399629 w 16399629"/>
              <a:gd name="connsiteY7179" fmla="*/ 3372991 h 8553480"/>
              <a:gd name="connsiteX7180" fmla="*/ 15407169 w 16399629"/>
              <a:gd name="connsiteY7180" fmla="*/ 3394377 h 8553480"/>
              <a:gd name="connsiteX7181" fmla="*/ 15390280 w 16399629"/>
              <a:gd name="connsiteY7181" fmla="*/ 3384600 h 8553480"/>
              <a:gd name="connsiteX7182" fmla="*/ 15399629 w 16399629"/>
              <a:gd name="connsiteY7182" fmla="*/ 3372991 h 8553480"/>
              <a:gd name="connsiteX7183" fmla="*/ 14696771 w 16399629"/>
              <a:gd name="connsiteY7183" fmla="*/ 3372736 h 8553480"/>
              <a:gd name="connsiteX7184" fmla="*/ 14710048 w 16399629"/>
              <a:gd name="connsiteY7184" fmla="*/ 3398116 h 8553480"/>
              <a:gd name="connsiteX7185" fmla="*/ 14673634 w 16399629"/>
              <a:gd name="connsiteY7185" fmla="*/ 3387964 h 8553480"/>
              <a:gd name="connsiteX7186" fmla="*/ 14676669 w 16399629"/>
              <a:gd name="connsiteY7186" fmla="*/ 3377813 h 8553480"/>
              <a:gd name="connsiteX7187" fmla="*/ 14696771 w 16399629"/>
              <a:gd name="connsiteY7187" fmla="*/ 3372736 h 8553480"/>
              <a:gd name="connsiteX7188" fmla="*/ 6670020 w 16399629"/>
              <a:gd name="connsiteY7188" fmla="*/ 3372705 h 8553480"/>
              <a:gd name="connsiteX7189" fmla="*/ 6643372 w 16399629"/>
              <a:gd name="connsiteY7189" fmla="*/ 3398315 h 8553480"/>
              <a:gd name="connsiteX7190" fmla="*/ 6586108 w 16399629"/>
              <a:gd name="connsiteY7190" fmla="*/ 3458657 h 8553480"/>
              <a:gd name="connsiteX7191" fmla="*/ 6598635 w 16399629"/>
              <a:gd name="connsiteY7191" fmla="*/ 3466259 h 8553480"/>
              <a:gd name="connsiteX7192" fmla="*/ 6652642 w 16399629"/>
              <a:gd name="connsiteY7192" fmla="*/ 3395499 h 8553480"/>
              <a:gd name="connsiteX7193" fmla="*/ 6677362 w 16399629"/>
              <a:gd name="connsiteY7193" fmla="*/ 3387989 h 8553480"/>
              <a:gd name="connsiteX7194" fmla="*/ 6670020 w 16399629"/>
              <a:gd name="connsiteY7194" fmla="*/ 3372705 h 8553480"/>
              <a:gd name="connsiteX7195" fmla="*/ 6182848 w 16399629"/>
              <a:gd name="connsiteY7195" fmla="*/ 3370958 h 8553480"/>
              <a:gd name="connsiteX7196" fmla="*/ 6198355 w 16399629"/>
              <a:gd name="connsiteY7196" fmla="*/ 3372062 h 8553480"/>
              <a:gd name="connsiteX7197" fmla="*/ 6170423 w 16399629"/>
              <a:gd name="connsiteY7197" fmla="*/ 3439765 h 8553480"/>
              <a:gd name="connsiteX7198" fmla="*/ 6165507 w 16399629"/>
              <a:gd name="connsiteY7198" fmla="*/ 3373583 h 8553480"/>
              <a:gd name="connsiteX7199" fmla="*/ 6182848 w 16399629"/>
              <a:gd name="connsiteY7199" fmla="*/ 3370958 h 8553480"/>
              <a:gd name="connsiteX7200" fmla="*/ 13442878 w 16399629"/>
              <a:gd name="connsiteY7200" fmla="*/ 3361279 h 8553480"/>
              <a:gd name="connsiteX7201" fmla="*/ 13448364 w 16399629"/>
              <a:gd name="connsiteY7201" fmla="*/ 3376594 h 8553480"/>
              <a:gd name="connsiteX7202" fmla="*/ 13443220 w 16399629"/>
              <a:gd name="connsiteY7202" fmla="*/ 3382337 h 8553480"/>
              <a:gd name="connsiteX7203" fmla="*/ 13440134 w 16399629"/>
              <a:gd name="connsiteY7203" fmla="*/ 3376594 h 8553480"/>
              <a:gd name="connsiteX7204" fmla="*/ 13442878 w 16399629"/>
              <a:gd name="connsiteY7204" fmla="*/ 3361279 h 8553480"/>
              <a:gd name="connsiteX7205" fmla="*/ 12597535 w 16399629"/>
              <a:gd name="connsiteY7205" fmla="*/ 3351093 h 8553480"/>
              <a:gd name="connsiteX7206" fmla="*/ 12614437 w 16399629"/>
              <a:gd name="connsiteY7206" fmla="*/ 3375535 h 8553480"/>
              <a:gd name="connsiteX7207" fmla="*/ 12597535 w 16399629"/>
              <a:gd name="connsiteY7207" fmla="*/ 3351093 h 8553480"/>
              <a:gd name="connsiteX7208" fmla="*/ 11162242 w 16399629"/>
              <a:gd name="connsiteY7208" fmla="*/ 3350544 h 8553480"/>
              <a:gd name="connsiteX7209" fmla="*/ 11171105 w 16399629"/>
              <a:gd name="connsiteY7209" fmla="*/ 3376176 h 8553480"/>
              <a:gd name="connsiteX7210" fmla="*/ 11162242 w 16399629"/>
              <a:gd name="connsiteY7210" fmla="*/ 3350544 h 8553480"/>
              <a:gd name="connsiteX7211" fmla="*/ 16036931 w 16399629"/>
              <a:gd name="connsiteY7211" fmla="*/ 3349974 h 8553480"/>
              <a:gd name="connsiteX7212" fmla="*/ 16030917 w 16399629"/>
              <a:gd name="connsiteY7212" fmla="*/ 3375502 h 8553480"/>
              <a:gd name="connsiteX7213" fmla="*/ 16036931 w 16399629"/>
              <a:gd name="connsiteY7213" fmla="*/ 3349974 h 8553480"/>
              <a:gd name="connsiteX7214" fmla="*/ 14654091 w 16399629"/>
              <a:gd name="connsiteY7214" fmla="*/ 3349974 h 8553480"/>
              <a:gd name="connsiteX7215" fmla="*/ 14670993 w 16399629"/>
              <a:gd name="connsiteY7215" fmla="*/ 3360185 h 8553480"/>
              <a:gd name="connsiteX7216" fmla="*/ 14660429 w 16399629"/>
              <a:gd name="connsiteY7216" fmla="*/ 3370396 h 8553480"/>
              <a:gd name="connsiteX7217" fmla="*/ 14654091 w 16399629"/>
              <a:gd name="connsiteY7217" fmla="*/ 3349974 h 8553480"/>
              <a:gd name="connsiteX7218" fmla="*/ 14125919 w 16399629"/>
              <a:gd name="connsiteY7218" fmla="*/ 3349974 h 8553480"/>
              <a:gd name="connsiteX7219" fmla="*/ 14117689 w 16399629"/>
              <a:gd name="connsiteY7219" fmla="*/ 3375502 h 8553480"/>
              <a:gd name="connsiteX7220" fmla="*/ 14125919 w 16399629"/>
              <a:gd name="connsiteY7220" fmla="*/ 3349974 h 8553480"/>
              <a:gd name="connsiteX7221" fmla="*/ 11757104 w 16399629"/>
              <a:gd name="connsiteY7221" fmla="*/ 3349974 h 8553480"/>
              <a:gd name="connsiteX7222" fmla="*/ 11765334 w 16399629"/>
              <a:gd name="connsiteY7222" fmla="*/ 3375502 h 8553480"/>
              <a:gd name="connsiteX7223" fmla="*/ 11757104 w 16399629"/>
              <a:gd name="connsiteY7223" fmla="*/ 3349974 h 8553480"/>
              <a:gd name="connsiteX7224" fmla="*/ 13461381 w 16399629"/>
              <a:gd name="connsiteY7224" fmla="*/ 3349973 h 8553480"/>
              <a:gd name="connsiteX7225" fmla="*/ 13450112 w 16399629"/>
              <a:gd name="connsiteY7225" fmla="*/ 3375502 h 8553480"/>
              <a:gd name="connsiteX7226" fmla="*/ 13444478 w 16399629"/>
              <a:gd name="connsiteY7226" fmla="*/ 3360185 h 8553480"/>
              <a:gd name="connsiteX7227" fmla="*/ 13461381 w 16399629"/>
              <a:gd name="connsiteY7227" fmla="*/ 3349973 h 8553480"/>
              <a:gd name="connsiteX7228" fmla="*/ 12803842 w 16399629"/>
              <a:gd name="connsiteY7228" fmla="*/ 3349972 h 8553480"/>
              <a:gd name="connsiteX7229" fmla="*/ 12818551 w 16399629"/>
              <a:gd name="connsiteY7229" fmla="*/ 3369704 h 8553480"/>
              <a:gd name="connsiteX7230" fmla="*/ 12803842 w 16399629"/>
              <a:gd name="connsiteY7230" fmla="*/ 3394370 h 8553480"/>
              <a:gd name="connsiteX7231" fmla="*/ 12803842 w 16399629"/>
              <a:gd name="connsiteY7231" fmla="*/ 3349972 h 8553480"/>
              <a:gd name="connsiteX7232" fmla="*/ 15424224 w 16399629"/>
              <a:gd name="connsiteY7232" fmla="*/ 3348863 h 8553480"/>
              <a:gd name="connsiteX7233" fmla="*/ 15448429 w 16399629"/>
              <a:gd name="connsiteY7233" fmla="*/ 3386798 h 8553480"/>
              <a:gd name="connsiteX7234" fmla="*/ 15416339 w 16399629"/>
              <a:gd name="connsiteY7234" fmla="*/ 3361107 h 8553480"/>
              <a:gd name="connsiteX7235" fmla="*/ 15424224 w 16399629"/>
              <a:gd name="connsiteY7235" fmla="*/ 3348863 h 8553480"/>
              <a:gd name="connsiteX7236" fmla="*/ 6259371 w 16399629"/>
              <a:gd name="connsiteY7236" fmla="*/ 3345052 h 8553480"/>
              <a:gd name="connsiteX7237" fmla="*/ 6259332 w 16399629"/>
              <a:gd name="connsiteY7237" fmla="*/ 3345519 h 8553480"/>
              <a:gd name="connsiteX7238" fmla="*/ 6259312 w 16399629"/>
              <a:gd name="connsiteY7238" fmla="*/ 3345749 h 8553480"/>
              <a:gd name="connsiteX7239" fmla="*/ 11268111 w 16399629"/>
              <a:gd name="connsiteY7239" fmla="*/ 3341146 h 8553480"/>
              <a:gd name="connsiteX7240" fmla="*/ 11270001 w 16399629"/>
              <a:gd name="connsiteY7240" fmla="*/ 3347227 h 8553480"/>
              <a:gd name="connsiteX7241" fmla="*/ 11271951 w 16399629"/>
              <a:gd name="connsiteY7241" fmla="*/ 3343863 h 8553480"/>
              <a:gd name="connsiteX7242" fmla="*/ 6259768 w 16399629"/>
              <a:gd name="connsiteY7242" fmla="*/ 3340358 h 8553480"/>
              <a:gd name="connsiteX7243" fmla="*/ 6259710 w 16399629"/>
              <a:gd name="connsiteY7243" fmla="*/ 3341046 h 8553480"/>
              <a:gd name="connsiteX7244" fmla="*/ 6259371 w 16399629"/>
              <a:gd name="connsiteY7244" fmla="*/ 3345052 h 8553480"/>
              <a:gd name="connsiteX7245" fmla="*/ 6259796 w 16399629"/>
              <a:gd name="connsiteY7245" fmla="*/ 3340028 h 8553480"/>
              <a:gd name="connsiteX7246" fmla="*/ 6259780 w 16399629"/>
              <a:gd name="connsiteY7246" fmla="*/ 3340228 h 8553480"/>
              <a:gd name="connsiteX7247" fmla="*/ 6259768 w 16399629"/>
              <a:gd name="connsiteY7247" fmla="*/ 3340358 h 8553480"/>
              <a:gd name="connsiteX7248" fmla="*/ 6697665 w 16399629"/>
              <a:gd name="connsiteY7248" fmla="*/ 3339590 h 8553480"/>
              <a:gd name="connsiteX7249" fmla="*/ 6710371 w 16399629"/>
              <a:gd name="connsiteY7249" fmla="*/ 3356487 h 8553480"/>
              <a:gd name="connsiteX7250" fmla="*/ 6697665 w 16399629"/>
              <a:gd name="connsiteY7250" fmla="*/ 3339590 h 8553480"/>
              <a:gd name="connsiteX7251" fmla="*/ 11430324 w 16399629"/>
              <a:gd name="connsiteY7251" fmla="*/ 3338158 h 8553480"/>
              <a:gd name="connsiteX7252" fmla="*/ 11446069 w 16399629"/>
              <a:gd name="connsiteY7252" fmla="*/ 3377651 h 8553480"/>
              <a:gd name="connsiteX7253" fmla="*/ 11414241 w 16399629"/>
              <a:gd name="connsiteY7253" fmla="*/ 3424471 h 8553480"/>
              <a:gd name="connsiteX7254" fmla="*/ 11396612 w 16399629"/>
              <a:gd name="connsiteY7254" fmla="*/ 3367246 h 8553480"/>
              <a:gd name="connsiteX7255" fmla="*/ 11411302 w 16399629"/>
              <a:gd name="connsiteY7255" fmla="*/ 3342103 h 8553480"/>
              <a:gd name="connsiteX7256" fmla="*/ 11421693 w 16399629"/>
              <a:gd name="connsiteY7256" fmla="*/ 3338391 h 8553480"/>
              <a:gd name="connsiteX7257" fmla="*/ 11430324 w 16399629"/>
              <a:gd name="connsiteY7257" fmla="*/ 3338158 h 8553480"/>
              <a:gd name="connsiteX7258" fmla="*/ 6253449 w 16399629"/>
              <a:gd name="connsiteY7258" fmla="*/ 3333213 h 8553480"/>
              <a:gd name="connsiteX7259" fmla="*/ 6257387 w 16399629"/>
              <a:gd name="connsiteY7259" fmla="*/ 3340285 h 8553480"/>
              <a:gd name="connsiteX7260" fmla="*/ 6218481 w 16399629"/>
              <a:gd name="connsiteY7260" fmla="*/ 3374654 h 8553480"/>
              <a:gd name="connsiteX7261" fmla="*/ 6253449 w 16399629"/>
              <a:gd name="connsiteY7261" fmla="*/ 3333213 h 8553480"/>
              <a:gd name="connsiteX7262" fmla="*/ 6260558 w 16399629"/>
              <a:gd name="connsiteY7262" fmla="*/ 3331027 h 8553480"/>
              <a:gd name="connsiteX7263" fmla="*/ 6260305 w 16399629"/>
              <a:gd name="connsiteY7263" fmla="*/ 3334017 h 8553480"/>
              <a:gd name="connsiteX7264" fmla="*/ 6259796 w 16399629"/>
              <a:gd name="connsiteY7264" fmla="*/ 3340028 h 8553480"/>
              <a:gd name="connsiteX7265" fmla="*/ 5939480 w 16399629"/>
              <a:gd name="connsiteY7265" fmla="*/ 3327513 h 8553480"/>
              <a:gd name="connsiteX7266" fmla="*/ 5945639 w 16399629"/>
              <a:gd name="connsiteY7266" fmla="*/ 3362838 h 8553480"/>
              <a:gd name="connsiteX7267" fmla="*/ 5927961 w 16399629"/>
              <a:gd name="connsiteY7267" fmla="*/ 3368208 h 8553480"/>
              <a:gd name="connsiteX7268" fmla="*/ 5921803 w 16399629"/>
              <a:gd name="connsiteY7268" fmla="*/ 3332884 h 8553480"/>
              <a:gd name="connsiteX7269" fmla="*/ 5939480 w 16399629"/>
              <a:gd name="connsiteY7269" fmla="*/ 3327513 h 8553480"/>
              <a:gd name="connsiteX7270" fmla="*/ 12992505 w 16399629"/>
              <a:gd name="connsiteY7270" fmla="*/ 3327438 h 8553480"/>
              <a:gd name="connsiteX7271" fmla="*/ 13048741 w 16399629"/>
              <a:gd name="connsiteY7271" fmla="*/ 3327438 h 8553480"/>
              <a:gd name="connsiteX7272" fmla="*/ 13033811 w 16399629"/>
              <a:gd name="connsiteY7272" fmla="*/ 3375522 h 8553480"/>
              <a:gd name="connsiteX7273" fmla="*/ 12977573 w 16399629"/>
              <a:gd name="connsiteY7273" fmla="*/ 3375522 h 8553480"/>
              <a:gd name="connsiteX7274" fmla="*/ 12992505 w 16399629"/>
              <a:gd name="connsiteY7274" fmla="*/ 3327438 h 8553480"/>
              <a:gd name="connsiteX7275" fmla="*/ 11516920 w 16399629"/>
              <a:gd name="connsiteY7275" fmla="*/ 3327438 h 8553480"/>
              <a:gd name="connsiteX7276" fmla="*/ 11525534 w 16399629"/>
              <a:gd name="connsiteY7276" fmla="*/ 3375522 h 8553480"/>
              <a:gd name="connsiteX7277" fmla="*/ 11516920 w 16399629"/>
              <a:gd name="connsiteY7277" fmla="*/ 3327438 h 8553480"/>
              <a:gd name="connsiteX7278" fmla="*/ 13235498 w 16399629"/>
              <a:gd name="connsiteY7278" fmla="*/ 3327437 h 8553480"/>
              <a:gd name="connsiteX7279" fmla="*/ 13229484 w 16399629"/>
              <a:gd name="connsiteY7279" fmla="*/ 3352832 h 8553480"/>
              <a:gd name="connsiteX7280" fmla="*/ 13235498 w 16399629"/>
              <a:gd name="connsiteY7280" fmla="*/ 3327437 h 8553480"/>
              <a:gd name="connsiteX7281" fmla="*/ 12647001 w 16399629"/>
              <a:gd name="connsiteY7281" fmla="*/ 3327437 h 8553480"/>
              <a:gd name="connsiteX7282" fmla="*/ 12638796 w 16399629"/>
              <a:gd name="connsiteY7282" fmla="*/ 3352832 h 8553480"/>
              <a:gd name="connsiteX7283" fmla="*/ 12647001 w 16399629"/>
              <a:gd name="connsiteY7283" fmla="*/ 3327437 h 8553480"/>
              <a:gd name="connsiteX7284" fmla="*/ 11482555 w 16399629"/>
              <a:gd name="connsiteY7284" fmla="*/ 3327231 h 8553480"/>
              <a:gd name="connsiteX7285" fmla="*/ 11500554 w 16399629"/>
              <a:gd name="connsiteY7285" fmla="*/ 3351209 h 8553480"/>
              <a:gd name="connsiteX7286" fmla="*/ 11482555 w 16399629"/>
              <a:gd name="connsiteY7286" fmla="*/ 3327231 h 8553480"/>
              <a:gd name="connsiteX7287" fmla="*/ 13332461 w 16399629"/>
              <a:gd name="connsiteY7287" fmla="*/ 3325191 h 8553480"/>
              <a:gd name="connsiteX7288" fmla="*/ 13348452 w 16399629"/>
              <a:gd name="connsiteY7288" fmla="*/ 3328018 h 8553480"/>
              <a:gd name="connsiteX7289" fmla="*/ 13338857 w 16399629"/>
              <a:gd name="connsiteY7289" fmla="*/ 3355128 h 8553480"/>
              <a:gd name="connsiteX7290" fmla="*/ 13322867 w 16399629"/>
              <a:gd name="connsiteY7290" fmla="*/ 3352293 h 8553480"/>
              <a:gd name="connsiteX7291" fmla="*/ 13332461 w 16399629"/>
              <a:gd name="connsiteY7291" fmla="*/ 3325191 h 8553480"/>
              <a:gd name="connsiteX7292" fmla="*/ 15813283 w 16399629"/>
              <a:gd name="connsiteY7292" fmla="*/ 3325067 h 8553480"/>
              <a:gd name="connsiteX7293" fmla="*/ 15808000 w 16399629"/>
              <a:gd name="connsiteY7293" fmla="*/ 3346105 h 8553480"/>
              <a:gd name="connsiteX7294" fmla="*/ 15796379 w 16399629"/>
              <a:gd name="connsiteY7294" fmla="*/ 3349111 h 8553480"/>
              <a:gd name="connsiteX7295" fmla="*/ 15813283 w 16399629"/>
              <a:gd name="connsiteY7295" fmla="*/ 3325067 h 8553480"/>
              <a:gd name="connsiteX7296" fmla="*/ 11776651 w 16399629"/>
              <a:gd name="connsiteY7296" fmla="*/ 3325067 h 8553480"/>
              <a:gd name="connsiteX7297" fmla="*/ 11791363 w 16399629"/>
              <a:gd name="connsiteY7297" fmla="*/ 3349111 h 8553480"/>
              <a:gd name="connsiteX7298" fmla="*/ 11776651 w 16399629"/>
              <a:gd name="connsiteY7298" fmla="*/ 3325067 h 8553480"/>
              <a:gd name="connsiteX7299" fmla="*/ 14050134 w 16399629"/>
              <a:gd name="connsiteY7299" fmla="*/ 3316135 h 8553480"/>
              <a:gd name="connsiteX7300" fmla="*/ 14058586 w 16399629"/>
              <a:gd name="connsiteY7300" fmla="*/ 3349147 h 8553480"/>
              <a:gd name="connsiteX7301" fmla="*/ 14041684 w 16399629"/>
              <a:gd name="connsiteY7301" fmla="*/ 3349147 h 8553480"/>
              <a:gd name="connsiteX7302" fmla="*/ 14050134 w 16399629"/>
              <a:gd name="connsiteY7302" fmla="*/ 3316135 h 8553480"/>
              <a:gd name="connsiteX7303" fmla="*/ 6268097 w 16399629"/>
              <a:gd name="connsiteY7303" fmla="*/ 3311160 h 8553480"/>
              <a:gd name="connsiteX7304" fmla="*/ 6272200 w 16399629"/>
              <a:gd name="connsiteY7304" fmla="*/ 3315506 h 8553480"/>
              <a:gd name="connsiteX7305" fmla="*/ 6264138 w 16399629"/>
              <a:gd name="connsiteY7305" fmla="*/ 3322651 h 8553480"/>
              <a:gd name="connsiteX7306" fmla="*/ 6254522 w 16399629"/>
              <a:gd name="connsiteY7306" fmla="*/ 3320877 h 8553480"/>
              <a:gd name="connsiteX7307" fmla="*/ 6268097 w 16399629"/>
              <a:gd name="connsiteY7307" fmla="*/ 3311160 h 8553480"/>
              <a:gd name="connsiteX7308" fmla="*/ 6721675 w 16399629"/>
              <a:gd name="connsiteY7308" fmla="*/ 3310822 h 8553480"/>
              <a:gd name="connsiteX7309" fmla="*/ 6734502 w 16399629"/>
              <a:gd name="connsiteY7309" fmla="*/ 3328399 h 8553480"/>
              <a:gd name="connsiteX7310" fmla="*/ 6721675 w 16399629"/>
              <a:gd name="connsiteY7310" fmla="*/ 3310822 h 8553480"/>
              <a:gd name="connsiteX7311" fmla="*/ 14363852 w 16399629"/>
              <a:gd name="connsiteY7311" fmla="*/ 3308822 h 8553480"/>
              <a:gd name="connsiteX7312" fmla="*/ 14399835 w 16399629"/>
              <a:gd name="connsiteY7312" fmla="*/ 3347960 h 8553480"/>
              <a:gd name="connsiteX7313" fmla="*/ 14414711 w 16399629"/>
              <a:gd name="connsiteY7313" fmla="*/ 3420705 h 8553480"/>
              <a:gd name="connsiteX7314" fmla="*/ 14370080 w 16399629"/>
              <a:gd name="connsiteY7314" fmla="*/ 3373940 h 8553480"/>
              <a:gd name="connsiteX7315" fmla="*/ 14352228 w 16399629"/>
              <a:gd name="connsiteY7315" fmla="*/ 3328985 h 8553480"/>
              <a:gd name="connsiteX7316" fmla="*/ 14363852 w 16399629"/>
              <a:gd name="connsiteY7316" fmla="*/ 3308822 h 8553480"/>
              <a:gd name="connsiteX7317" fmla="*/ 14004309 w 16399629"/>
              <a:gd name="connsiteY7317" fmla="*/ 3301060 h 8553480"/>
              <a:gd name="connsiteX7318" fmla="*/ 13996078 w 16399629"/>
              <a:gd name="connsiteY7318" fmla="*/ 3326586 h 8553480"/>
              <a:gd name="connsiteX7319" fmla="*/ 14004309 w 16399629"/>
              <a:gd name="connsiteY7319" fmla="*/ 3301060 h 8553480"/>
              <a:gd name="connsiteX7320" fmla="*/ 11545240 w 16399629"/>
              <a:gd name="connsiteY7320" fmla="*/ 3301059 h 8553480"/>
              <a:gd name="connsiteX7321" fmla="*/ 11542113 w 16399629"/>
              <a:gd name="connsiteY7321" fmla="*/ 3375503 h 8553480"/>
              <a:gd name="connsiteX7322" fmla="*/ 11545240 w 16399629"/>
              <a:gd name="connsiteY7322" fmla="*/ 3301059 h 8553480"/>
              <a:gd name="connsiteX7323" fmla="*/ 11515552 w 16399629"/>
              <a:gd name="connsiteY7323" fmla="*/ 3296300 h 8553480"/>
              <a:gd name="connsiteX7324" fmla="*/ 11472871 w 16399629"/>
              <a:gd name="connsiteY7324" fmla="*/ 3424002 h 8553480"/>
              <a:gd name="connsiteX7325" fmla="*/ 11446559 w 16399629"/>
              <a:gd name="connsiteY7325" fmla="*/ 3376984 h 8553480"/>
              <a:gd name="connsiteX7326" fmla="*/ 11458558 w 16399629"/>
              <a:gd name="connsiteY7326" fmla="*/ 3376984 h 8553480"/>
              <a:gd name="connsiteX7327" fmla="*/ 11446559 w 16399629"/>
              <a:gd name="connsiteY7327" fmla="*/ 3351209 h 8553480"/>
              <a:gd name="connsiteX7328" fmla="*/ 11515552 w 16399629"/>
              <a:gd name="connsiteY7328" fmla="*/ 3296300 h 8553480"/>
              <a:gd name="connsiteX7329" fmla="*/ 6267237 w 16399629"/>
              <a:gd name="connsiteY7329" fmla="*/ 3294260 h 8553480"/>
              <a:gd name="connsiteX7330" fmla="*/ 6275100 w 16399629"/>
              <a:gd name="connsiteY7330" fmla="*/ 3304703 h 8553480"/>
              <a:gd name="connsiteX7331" fmla="*/ 6271593 w 16399629"/>
              <a:gd name="connsiteY7331" fmla="*/ 3310579 h 8553480"/>
              <a:gd name="connsiteX7332" fmla="*/ 6266493 w 16399629"/>
              <a:gd name="connsiteY7332" fmla="*/ 3307318 h 8553480"/>
              <a:gd name="connsiteX7333" fmla="*/ 6267237 w 16399629"/>
              <a:gd name="connsiteY7333" fmla="*/ 3294260 h 8553480"/>
              <a:gd name="connsiteX7334" fmla="*/ 14645402 w 16399629"/>
              <a:gd name="connsiteY7334" fmla="*/ 3285992 h 8553480"/>
              <a:gd name="connsiteX7335" fmla="*/ 14772100 w 16399629"/>
              <a:gd name="connsiteY7335" fmla="*/ 3346535 h 8553480"/>
              <a:gd name="connsiteX7336" fmla="*/ 14810554 w 16399629"/>
              <a:gd name="connsiteY7336" fmla="*/ 3382906 h 8553480"/>
              <a:gd name="connsiteX7337" fmla="*/ 14800155 w 16399629"/>
              <a:gd name="connsiteY7337" fmla="*/ 3423825 h 8553480"/>
              <a:gd name="connsiteX7338" fmla="*/ 14792806 w 16399629"/>
              <a:gd name="connsiteY7338" fmla="*/ 3424474 h 8553480"/>
              <a:gd name="connsiteX7339" fmla="*/ 14645402 w 16399629"/>
              <a:gd name="connsiteY7339" fmla="*/ 3285992 h 8553480"/>
              <a:gd name="connsiteX7340" fmla="*/ 5867393 w 16399629"/>
              <a:gd name="connsiteY7340" fmla="*/ 3284413 h 8553480"/>
              <a:gd name="connsiteX7341" fmla="*/ 5853361 w 16399629"/>
              <a:gd name="connsiteY7341" fmla="*/ 3310700 h 8553480"/>
              <a:gd name="connsiteX7342" fmla="*/ 5867393 w 16399629"/>
              <a:gd name="connsiteY7342" fmla="*/ 3284413 h 8553480"/>
              <a:gd name="connsiteX7343" fmla="*/ 6751220 w 16399629"/>
              <a:gd name="connsiteY7343" fmla="*/ 3281984 h 8553480"/>
              <a:gd name="connsiteX7344" fmla="*/ 6734282 w 16399629"/>
              <a:gd name="connsiteY7344" fmla="*/ 3289814 h 8553480"/>
              <a:gd name="connsiteX7345" fmla="*/ 6747955 w 16399629"/>
              <a:gd name="connsiteY7345" fmla="*/ 3305254 h 8553480"/>
              <a:gd name="connsiteX7346" fmla="*/ 6764937 w 16399629"/>
              <a:gd name="connsiteY7346" fmla="*/ 3297679 h 8553480"/>
              <a:gd name="connsiteX7347" fmla="*/ 6751220 w 16399629"/>
              <a:gd name="connsiteY7347" fmla="*/ 3281984 h 8553480"/>
              <a:gd name="connsiteX7348" fmla="*/ 6285512 w 16399629"/>
              <a:gd name="connsiteY7348" fmla="*/ 3279237 h 8553480"/>
              <a:gd name="connsiteX7349" fmla="*/ 6297660 w 16399629"/>
              <a:gd name="connsiteY7349" fmla="*/ 3296930 h 8553480"/>
              <a:gd name="connsiteX7350" fmla="*/ 6285512 w 16399629"/>
              <a:gd name="connsiteY7350" fmla="*/ 3279237 h 8553480"/>
              <a:gd name="connsiteX7351" fmla="*/ 11568111 w 16399629"/>
              <a:gd name="connsiteY7351" fmla="*/ 3278312 h 8553480"/>
              <a:gd name="connsiteX7352" fmla="*/ 11585063 w 16399629"/>
              <a:gd name="connsiteY7352" fmla="*/ 3285711 h 8553480"/>
              <a:gd name="connsiteX7353" fmla="*/ 11571634 w 16399629"/>
              <a:gd name="connsiteY7353" fmla="*/ 3306523 h 8553480"/>
              <a:gd name="connsiteX7354" fmla="*/ 11558256 w 16399629"/>
              <a:gd name="connsiteY7354" fmla="*/ 3302360 h 8553480"/>
              <a:gd name="connsiteX7355" fmla="*/ 11558127 w 16399629"/>
              <a:gd name="connsiteY7355" fmla="*/ 3302070 h 8553480"/>
              <a:gd name="connsiteX7356" fmla="*/ 11552710 w 16399629"/>
              <a:gd name="connsiteY7356" fmla="*/ 3307045 h 8553480"/>
              <a:gd name="connsiteX7357" fmla="*/ 11546455 w 16399629"/>
              <a:gd name="connsiteY7357" fmla="*/ 3301301 h 8553480"/>
              <a:gd name="connsiteX7358" fmla="*/ 11551857 w 16399629"/>
              <a:gd name="connsiteY7358" fmla="*/ 3288073 h 8553480"/>
              <a:gd name="connsiteX7359" fmla="*/ 11550799 w 16399629"/>
              <a:gd name="connsiteY7359" fmla="*/ 3285711 h 8553480"/>
              <a:gd name="connsiteX7360" fmla="*/ 11568111 w 16399629"/>
              <a:gd name="connsiteY7360" fmla="*/ 3278312 h 8553480"/>
              <a:gd name="connsiteX7361" fmla="*/ 14247489 w 16399629"/>
              <a:gd name="connsiteY7361" fmla="*/ 3274681 h 8553480"/>
              <a:gd name="connsiteX7362" fmla="*/ 14241476 w 16399629"/>
              <a:gd name="connsiteY7362" fmla="*/ 3300207 h 8553480"/>
              <a:gd name="connsiteX7363" fmla="*/ 14247489 w 16399629"/>
              <a:gd name="connsiteY7363" fmla="*/ 3274681 h 8553480"/>
              <a:gd name="connsiteX7364" fmla="*/ 14230145 w 16399629"/>
              <a:gd name="connsiteY7364" fmla="*/ 3274679 h 8553480"/>
              <a:gd name="connsiteX7365" fmla="*/ 14223808 w 16399629"/>
              <a:gd name="connsiteY7365" fmla="*/ 3297898 h 8553480"/>
              <a:gd name="connsiteX7366" fmla="*/ 14213244 w 16399629"/>
              <a:gd name="connsiteY7366" fmla="*/ 3299120 h 8553480"/>
              <a:gd name="connsiteX7367" fmla="*/ 14230145 w 16399629"/>
              <a:gd name="connsiteY7367" fmla="*/ 3274679 h 8553480"/>
              <a:gd name="connsiteX7368" fmla="*/ 14962114 w 16399629"/>
              <a:gd name="connsiteY7368" fmla="*/ 3270110 h 8553480"/>
              <a:gd name="connsiteX7369" fmla="*/ 14962052 w 16399629"/>
              <a:gd name="connsiteY7369" fmla="*/ 3270238 h 8553480"/>
              <a:gd name="connsiteX7370" fmla="*/ 14960292 w 16399629"/>
              <a:gd name="connsiteY7370" fmla="*/ 3273827 h 8553480"/>
              <a:gd name="connsiteX7371" fmla="*/ 11248448 w 16399629"/>
              <a:gd name="connsiteY7371" fmla="*/ 3269820 h 8553480"/>
              <a:gd name="connsiteX7372" fmla="*/ 11250609 w 16399629"/>
              <a:gd name="connsiteY7372" fmla="*/ 3274228 h 8553480"/>
              <a:gd name="connsiteX7373" fmla="*/ 11247603 w 16399629"/>
              <a:gd name="connsiteY7373" fmla="*/ 3285080 h 8553480"/>
              <a:gd name="connsiteX7374" fmla="*/ 11248448 w 16399629"/>
              <a:gd name="connsiteY7374" fmla="*/ 3269820 h 8553480"/>
              <a:gd name="connsiteX7375" fmla="*/ 11225921 w 16399629"/>
              <a:gd name="connsiteY7375" fmla="*/ 3267557 h 8553480"/>
              <a:gd name="connsiteX7376" fmla="*/ 11246121 w 16399629"/>
              <a:gd name="connsiteY7376" fmla="*/ 3275574 h 8553480"/>
              <a:gd name="connsiteX7377" fmla="*/ 11235683 w 16399629"/>
              <a:gd name="connsiteY7377" fmla="*/ 3297155 h 8553480"/>
              <a:gd name="connsiteX7378" fmla="*/ 11214193 w 16399629"/>
              <a:gd name="connsiteY7378" fmla="*/ 3300238 h 8553480"/>
              <a:gd name="connsiteX7379" fmla="*/ 11225921 w 16399629"/>
              <a:gd name="connsiteY7379" fmla="*/ 3267557 h 8553480"/>
              <a:gd name="connsiteX7380" fmla="*/ 14965276 w 16399629"/>
              <a:gd name="connsiteY7380" fmla="*/ 3263659 h 8553480"/>
              <a:gd name="connsiteX7381" fmla="*/ 14964985 w 16399629"/>
              <a:gd name="connsiteY7381" fmla="*/ 3264255 h 8553480"/>
              <a:gd name="connsiteX7382" fmla="*/ 14962114 w 16399629"/>
              <a:gd name="connsiteY7382" fmla="*/ 3270110 h 8553480"/>
              <a:gd name="connsiteX7383" fmla="*/ 11253826 w 16399629"/>
              <a:gd name="connsiteY7383" fmla="*/ 3261983 h 8553480"/>
              <a:gd name="connsiteX7384" fmla="*/ 11251947 w 16399629"/>
              <a:gd name="connsiteY7384" fmla="*/ 3273885 h 8553480"/>
              <a:gd name="connsiteX7385" fmla="*/ 11248940 w 16399629"/>
              <a:gd name="connsiteY7385" fmla="*/ 3264364 h 8553480"/>
              <a:gd name="connsiteX7386" fmla="*/ 11253826 w 16399629"/>
              <a:gd name="connsiteY7386" fmla="*/ 3261983 h 8553480"/>
              <a:gd name="connsiteX7387" fmla="*/ 6780218 w 16399629"/>
              <a:gd name="connsiteY7387" fmla="*/ 3255459 h 8553480"/>
              <a:gd name="connsiteX7388" fmla="*/ 6767293 w 16399629"/>
              <a:gd name="connsiteY7388" fmla="*/ 3258312 h 8553480"/>
              <a:gd name="connsiteX7389" fmla="*/ 6789389 w 16399629"/>
              <a:gd name="connsiteY7389" fmla="*/ 3273072 h 8553480"/>
              <a:gd name="connsiteX7390" fmla="*/ 6780218 w 16399629"/>
              <a:gd name="connsiteY7390" fmla="*/ 3255459 h 8553480"/>
              <a:gd name="connsiteX7391" fmla="*/ 11282884 w 16399629"/>
              <a:gd name="connsiteY7391" fmla="*/ 3249838 h 8553480"/>
              <a:gd name="connsiteX7392" fmla="*/ 11300611 w 16399629"/>
              <a:gd name="connsiteY7392" fmla="*/ 3275470 h 8553480"/>
              <a:gd name="connsiteX7393" fmla="*/ 11282884 w 16399629"/>
              <a:gd name="connsiteY7393" fmla="*/ 3249838 h 8553480"/>
              <a:gd name="connsiteX7394" fmla="*/ 11644180 w 16399629"/>
              <a:gd name="connsiteY7394" fmla="*/ 3248303 h 8553480"/>
              <a:gd name="connsiteX7395" fmla="*/ 11652410 w 16399629"/>
              <a:gd name="connsiteY7395" fmla="*/ 3273828 h 8553480"/>
              <a:gd name="connsiteX7396" fmla="*/ 11644180 w 16399629"/>
              <a:gd name="connsiteY7396" fmla="*/ 3248303 h 8553480"/>
              <a:gd name="connsiteX7397" fmla="*/ 11621248 w 16399629"/>
              <a:gd name="connsiteY7397" fmla="*/ 3248303 h 8553480"/>
              <a:gd name="connsiteX7398" fmla="*/ 11627503 w 16399629"/>
              <a:gd name="connsiteY7398" fmla="*/ 3300195 h 8553480"/>
              <a:gd name="connsiteX7399" fmla="*/ 11621248 w 16399629"/>
              <a:gd name="connsiteY7399" fmla="*/ 3248303 h 8553480"/>
              <a:gd name="connsiteX7400" fmla="*/ 11524739 w 16399629"/>
              <a:gd name="connsiteY7400" fmla="*/ 3248303 h 8553480"/>
              <a:gd name="connsiteX7401" fmla="*/ 11532968 w 16399629"/>
              <a:gd name="connsiteY7401" fmla="*/ 3273827 h 8553480"/>
              <a:gd name="connsiteX7402" fmla="*/ 11524739 w 16399629"/>
              <a:gd name="connsiteY7402" fmla="*/ 3248303 h 8553480"/>
              <a:gd name="connsiteX7403" fmla="*/ 14905545 w 16399629"/>
              <a:gd name="connsiteY7403" fmla="*/ 3248302 h 8553480"/>
              <a:gd name="connsiteX7404" fmla="*/ 14897315 w 16399629"/>
              <a:gd name="connsiteY7404" fmla="*/ 3273827 h 8553480"/>
              <a:gd name="connsiteX7405" fmla="*/ 14905545 w 16399629"/>
              <a:gd name="connsiteY7405" fmla="*/ 3248302 h 8553480"/>
              <a:gd name="connsiteX7406" fmla="*/ 14618874 w 16399629"/>
              <a:gd name="connsiteY7406" fmla="*/ 3248302 h 8553480"/>
              <a:gd name="connsiteX7407" fmla="*/ 14613591 w 16399629"/>
              <a:gd name="connsiteY7407" fmla="*/ 3271521 h 8553480"/>
              <a:gd name="connsiteX7408" fmla="*/ 14601971 w 16399629"/>
              <a:gd name="connsiteY7408" fmla="*/ 3272743 h 8553480"/>
              <a:gd name="connsiteX7409" fmla="*/ 14618874 w 16399629"/>
              <a:gd name="connsiteY7409" fmla="*/ 3248302 h 8553480"/>
              <a:gd name="connsiteX7410" fmla="*/ 14075972 w 16399629"/>
              <a:gd name="connsiteY7410" fmla="*/ 3248302 h 8553480"/>
              <a:gd name="connsiteX7411" fmla="*/ 14067742 w 16399629"/>
              <a:gd name="connsiteY7411" fmla="*/ 3273826 h 8553480"/>
              <a:gd name="connsiteX7412" fmla="*/ 14075972 w 16399629"/>
              <a:gd name="connsiteY7412" fmla="*/ 3248302 h 8553480"/>
              <a:gd name="connsiteX7413" fmla="*/ 12803842 w 16399629"/>
              <a:gd name="connsiteY7413" fmla="*/ 3248302 h 8553480"/>
              <a:gd name="connsiteX7414" fmla="*/ 12812072 w 16399629"/>
              <a:gd name="connsiteY7414" fmla="*/ 3273827 h 8553480"/>
              <a:gd name="connsiteX7415" fmla="*/ 12803842 w 16399629"/>
              <a:gd name="connsiteY7415" fmla="*/ 3248302 h 8553480"/>
              <a:gd name="connsiteX7416" fmla="*/ 11826142 w 16399629"/>
              <a:gd name="connsiteY7416" fmla="*/ 3248302 h 8553480"/>
              <a:gd name="connsiteX7417" fmla="*/ 11817912 w 16399629"/>
              <a:gd name="connsiteY7417" fmla="*/ 3273827 h 8553480"/>
              <a:gd name="connsiteX7418" fmla="*/ 11826142 w 16399629"/>
              <a:gd name="connsiteY7418" fmla="*/ 3248302 h 8553480"/>
              <a:gd name="connsiteX7419" fmla="*/ 14949436 w 16399629"/>
              <a:gd name="connsiteY7419" fmla="*/ 3240778 h 8553480"/>
              <a:gd name="connsiteX7420" fmla="*/ 15175964 w 16399629"/>
              <a:gd name="connsiteY7420" fmla="*/ 3383260 h 8553480"/>
              <a:gd name="connsiteX7421" fmla="*/ 15278887 w 16399629"/>
              <a:gd name="connsiteY7421" fmla="*/ 3476012 h 8553480"/>
              <a:gd name="connsiteX7422" fmla="*/ 15304987 w 16399629"/>
              <a:gd name="connsiteY7422" fmla="*/ 3547294 h 8553480"/>
              <a:gd name="connsiteX7423" fmla="*/ 15346352 w 16399629"/>
              <a:gd name="connsiteY7423" fmla="*/ 3609130 h 8553480"/>
              <a:gd name="connsiteX7424" fmla="*/ 15258204 w 16399629"/>
              <a:gd name="connsiteY7424" fmla="*/ 3542142 h 8553480"/>
              <a:gd name="connsiteX7425" fmla="*/ 15213881 w 16399629"/>
              <a:gd name="connsiteY7425" fmla="*/ 3511224 h 8553480"/>
              <a:gd name="connsiteX7426" fmla="*/ 15193693 w 16399629"/>
              <a:gd name="connsiteY7426" fmla="*/ 3521530 h 8553480"/>
              <a:gd name="connsiteX7427" fmla="*/ 15181874 w 16399629"/>
              <a:gd name="connsiteY7427" fmla="*/ 3511224 h 8553480"/>
              <a:gd name="connsiteX7428" fmla="*/ 15190737 w 16399629"/>
              <a:gd name="connsiteY7428" fmla="*/ 3486317 h 8553480"/>
              <a:gd name="connsiteX7429" fmla="*/ 15034630 w 16399629"/>
              <a:gd name="connsiteY7429" fmla="*/ 3378107 h 8553480"/>
              <a:gd name="connsiteX7430" fmla="*/ 15034630 w 16399629"/>
              <a:gd name="connsiteY7430" fmla="*/ 3328379 h 8553480"/>
              <a:gd name="connsiteX7431" fmla="*/ 15022810 w 16399629"/>
              <a:gd name="connsiteY7431" fmla="*/ 3318073 h 8553480"/>
              <a:gd name="connsiteX7432" fmla="*/ 14996711 w 16399629"/>
              <a:gd name="connsiteY7432" fmla="*/ 3297462 h 8553480"/>
              <a:gd name="connsiteX7433" fmla="*/ 14973072 w 16399629"/>
              <a:gd name="connsiteY7433" fmla="*/ 3274919 h 8553480"/>
              <a:gd name="connsiteX7434" fmla="*/ 14965276 w 16399629"/>
              <a:gd name="connsiteY7434" fmla="*/ 3263659 h 8553480"/>
              <a:gd name="connsiteX7435" fmla="*/ 6316279 w 16399629"/>
              <a:gd name="connsiteY7435" fmla="*/ 3235139 h 8553480"/>
              <a:gd name="connsiteX7436" fmla="*/ 6326538 w 16399629"/>
              <a:gd name="connsiteY7436" fmla="*/ 3256819 h 8553480"/>
              <a:gd name="connsiteX7437" fmla="*/ 6313206 w 16399629"/>
              <a:gd name="connsiteY7437" fmla="*/ 3273267 h 8553480"/>
              <a:gd name="connsiteX7438" fmla="*/ 6316279 w 16399629"/>
              <a:gd name="connsiteY7438" fmla="*/ 3235139 h 8553480"/>
              <a:gd name="connsiteX7439" fmla="*/ 6510517 w 16399629"/>
              <a:gd name="connsiteY7439" fmla="*/ 3235038 h 8553480"/>
              <a:gd name="connsiteX7440" fmla="*/ 6498752 w 16399629"/>
              <a:gd name="connsiteY7440" fmla="*/ 3237539 h 8553480"/>
              <a:gd name="connsiteX7441" fmla="*/ 6520847 w 16399629"/>
              <a:gd name="connsiteY7441" fmla="*/ 3252300 h 8553480"/>
              <a:gd name="connsiteX7442" fmla="*/ 6510517 w 16399629"/>
              <a:gd name="connsiteY7442" fmla="*/ 3235038 h 8553480"/>
              <a:gd name="connsiteX7443" fmla="*/ 11542112 w 16399629"/>
              <a:gd name="connsiteY7443" fmla="*/ 3229459 h 8553480"/>
              <a:gd name="connsiteX7444" fmla="*/ 11559015 w 16399629"/>
              <a:gd name="connsiteY7444" fmla="*/ 3251164 h 8553480"/>
              <a:gd name="connsiteX7445" fmla="*/ 11542112 w 16399629"/>
              <a:gd name="connsiteY7445" fmla="*/ 3229459 h 8553480"/>
              <a:gd name="connsiteX7446" fmla="*/ 14140196 w 16399629"/>
              <a:gd name="connsiteY7446" fmla="*/ 3229458 h 8553480"/>
              <a:gd name="connsiteX7447" fmla="*/ 14143160 w 16399629"/>
              <a:gd name="connsiteY7447" fmla="*/ 3239323 h 8553480"/>
              <a:gd name="connsiteX7448" fmla="*/ 14169316 w 16399629"/>
              <a:gd name="connsiteY7448" fmla="*/ 3273855 h 8553480"/>
              <a:gd name="connsiteX7449" fmla="*/ 14137238 w 16399629"/>
              <a:gd name="connsiteY7449" fmla="*/ 3273855 h 8553480"/>
              <a:gd name="connsiteX7450" fmla="*/ 14140196 w 16399629"/>
              <a:gd name="connsiteY7450" fmla="*/ 3229458 h 8553480"/>
              <a:gd name="connsiteX7451" fmla="*/ 11663725 w 16399629"/>
              <a:gd name="connsiteY7451" fmla="*/ 3229458 h 8553480"/>
              <a:gd name="connsiteX7452" fmla="*/ 11678436 w 16399629"/>
              <a:gd name="connsiteY7452" fmla="*/ 3249191 h 8553480"/>
              <a:gd name="connsiteX7453" fmla="*/ 11663725 w 16399629"/>
              <a:gd name="connsiteY7453" fmla="*/ 3273855 h 8553480"/>
              <a:gd name="connsiteX7454" fmla="*/ 11663725 w 16399629"/>
              <a:gd name="connsiteY7454" fmla="*/ 3229458 h 8553480"/>
              <a:gd name="connsiteX7455" fmla="*/ 11596974 w 16399629"/>
              <a:gd name="connsiteY7455" fmla="*/ 3229458 h 8553480"/>
              <a:gd name="connsiteX7456" fmla="*/ 11594231 w 16399629"/>
              <a:gd name="connsiteY7456" fmla="*/ 3273855 h 8553480"/>
              <a:gd name="connsiteX7457" fmla="*/ 11596974 w 16399629"/>
              <a:gd name="connsiteY7457" fmla="*/ 3229458 h 8553480"/>
              <a:gd name="connsiteX7458" fmla="*/ 14567223 w 16399629"/>
              <a:gd name="connsiteY7458" fmla="*/ 3229457 h 8553480"/>
              <a:gd name="connsiteX7459" fmla="*/ 14592810 w 16399629"/>
              <a:gd name="connsiteY7459" fmla="*/ 3229457 h 8553480"/>
              <a:gd name="connsiteX7460" fmla="*/ 14584281 w 16399629"/>
              <a:gd name="connsiteY7460" fmla="*/ 3273855 h 8553480"/>
              <a:gd name="connsiteX7461" fmla="*/ 14567223 w 16399629"/>
              <a:gd name="connsiteY7461" fmla="*/ 3229457 h 8553480"/>
              <a:gd name="connsiteX7462" fmla="*/ 11844880 w 16399629"/>
              <a:gd name="connsiteY7462" fmla="*/ 3226710 h 8553480"/>
              <a:gd name="connsiteX7463" fmla="*/ 11860873 w 16399629"/>
              <a:gd name="connsiteY7463" fmla="*/ 3229953 h 8553480"/>
              <a:gd name="connsiteX7464" fmla="*/ 11851276 w 16399629"/>
              <a:gd name="connsiteY7464" fmla="*/ 3253953 h 8553480"/>
              <a:gd name="connsiteX7465" fmla="*/ 11835286 w 16399629"/>
              <a:gd name="connsiteY7465" fmla="*/ 3250710 h 8553480"/>
              <a:gd name="connsiteX7466" fmla="*/ 11844880 w 16399629"/>
              <a:gd name="connsiteY7466" fmla="*/ 3226710 h 8553480"/>
              <a:gd name="connsiteX7467" fmla="*/ 6418165 w 16399629"/>
              <a:gd name="connsiteY7467" fmla="*/ 3219967 h 8553480"/>
              <a:gd name="connsiteX7468" fmla="*/ 6406170 w 16399629"/>
              <a:gd name="connsiteY7468" fmla="*/ 3244088 h 8553480"/>
              <a:gd name="connsiteX7469" fmla="*/ 6418165 w 16399629"/>
              <a:gd name="connsiteY7469" fmla="*/ 3219967 h 8553480"/>
              <a:gd name="connsiteX7470" fmla="*/ 14143490 w 16399629"/>
              <a:gd name="connsiteY7470" fmla="*/ 3214386 h 8553480"/>
              <a:gd name="connsiteX7471" fmla="*/ 14149745 w 16399629"/>
              <a:gd name="connsiteY7471" fmla="*/ 3230664 h 8553480"/>
              <a:gd name="connsiteX7472" fmla="*/ 14143490 w 16399629"/>
              <a:gd name="connsiteY7472" fmla="*/ 3214386 h 8553480"/>
              <a:gd name="connsiteX7473" fmla="*/ 11939264 w 16399629"/>
              <a:gd name="connsiteY7473" fmla="*/ 3214386 h 8553480"/>
              <a:gd name="connsiteX7474" fmla="*/ 11945517 w 16399629"/>
              <a:gd name="connsiteY7474" fmla="*/ 3230664 h 8553480"/>
              <a:gd name="connsiteX7475" fmla="*/ 11939264 w 16399629"/>
              <a:gd name="connsiteY7475" fmla="*/ 3214386 h 8553480"/>
              <a:gd name="connsiteX7476" fmla="*/ 15946970 w 16399629"/>
              <a:gd name="connsiteY7476" fmla="*/ 3214008 h 8553480"/>
              <a:gd name="connsiteX7477" fmla="*/ 15952198 w 16399629"/>
              <a:gd name="connsiteY7477" fmla="*/ 3216045 h 8553480"/>
              <a:gd name="connsiteX7478" fmla="*/ 15946225 w 16399629"/>
              <a:gd name="connsiteY7478" fmla="*/ 3232322 h 8553480"/>
              <a:gd name="connsiteX7479" fmla="*/ 15946970 w 16399629"/>
              <a:gd name="connsiteY7479" fmla="*/ 3214008 h 8553480"/>
              <a:gd name="connsiteX7480" fmla="*/ 15842736 w 16399629"/>
              <a:gd name="connsiteY7480" fmla="*/ 3214008 h 8553480"/>
              <a:gd name="connsiteX7481" fmla="*/ 15848000 w 16399629"/>
              <a:gd name="connsiteY7481" fmla="*/ 3216046 h 8553480"/>
              <a:gd name="connsiteX7482" fmla="*/ 15841984 w 16399629"/>
              <a:gd name="connsiteY7482" fmla="*/ 3232322 h 8553480"/>
              <a:gd name="connsiteX7483" fmla="*/ 15842736 w 16399629"/>
              <a:gd name="connsiteY7483" fmla="*/ 3214008 h 8553480"/>
              <a:gd name="connsiteX7484" fmla="*/ 6655777 w 16399629"/>
              <a:gd name="connsiteY7484" fmla="*/ 3211308 h 8553480"/>
              <a:gd name="connsiteX7485" fmla="*/ 6517833 w 16399629"/>
              <a:gd name="connsiteY7485" fmla="*/ 3346981 h 8553480"/>
              <a:gd name="connsiteX7486" fmla="*/ 6655777 w 16399629"/>
              <a:gd name="connsiteY7486" fmla="*/ 3211308 h 8553480"/>
              <a:gd name="connsiteX7487" fmla="*/ 6532276 w 16399629"/>
              <a:gd name="connsiteY7487" fmla="*/ 3205882 h 8553480"/>
              <a:gd name="connsiteX7488" fmla="*/ 6545102 w 16399629"/>
              <a:gd name="connsiteY7488" fmla="*/ 3223458 h 8553480"/>
              <a:gd name="connsiteX7489" fmla="*/ 6532276 w 16399629"/>
              <a:gd name="connsiteY7489" fmla="*/ 3205882 h 8553480"/>
              <a:gd name="connsiteX7490" fmla="*/ 11359208 w 16399629"/>
              <a:gd name="connsiteY7490" fmla="*/ 3203700 h 8553480"/>
              <a:gd name="connsiteX7491" fmla="*/ 11315383 w 16399629"/>
              <a:gd name="connsiteY7491" fmla="*/ 3239584 h 8553480"/>
              <a:gd name="connsiteX7492" fmla="*/ 11341727 w 16399629"/>
              <a:gd name="connsiteY7492" fmla="*/ 3242789 h 8553480"/>
              <a:gd name="connsiteX7493" fmla="*/ 11359208 w 16399629"/>
              <a:gd name="connsiteY7493" fmla="*/ 3203700 h 8553480"/>
              <a:gd name="connsiteX7494" fmla="*/ 13851273 w 16399629"/>
              <a:gd name="connsiteY7494" fmla="*/ 3203078 h 8553480"/>
              <a:gd name="connsiteX7495" fmla="*/ 13841891 w 16399629"/>
              <a:gd name="connsiteY7495" fmla="*/ 3247477 h 8553480"/>
              <a:gd name="connsiteX7496" fmla="*/ 13851273 w 16399629"/>
              <a:gd name="connsiteY7496" fmla="*/ 3203078 h 8553480"/>
              <a:gd name="connsiteX7497" fmla="*/ 11782665 w 16399629"/>
              <a:gd name="connsiteY7497" fmla="*/ 3203078 h 8553480"/>
              <a:gd name="connsiteX7498" fmla="*/ 11776651 w 16399629"/>
              <a:gd name="connsiteY7498" fmla="*/ 3228606 h 8553480"/>
              <a:gd name="connsiteX7499" fmla="*/ 11782665 w 16399629"/>
              <a:gd name="connsiteY7499" fmla="*/ 3203078 h 8553480"/>
              <a:gd name="connsiteX7500" fmla="*/ 15564012 w 16399629"/>
              <a:gd name="connsiteY7500" fmla="*/ 3203076 h 8553480"/>
              <a:gd name="connsiteX7501" fmla="*/ 15570028 w 16399629"/>
              <a:gd name="connsiteY7501" fmla="*/ 3228605 h 8553480"/>
              <a:gd name="connsiteX7502" fmla="*/ 15564012 w 16399629"/>
              <a:gd name="connsiteY7502" fmla="*/ 3203076 h 8553480"/>
              <a:gd name="connsiteX7503" fmla="*/ 13798002 w 16399629"/>
              <a:gd name="connsiteY7503" fmla="*/ 3203076 h 8553480"/>
              <a:gd name="connsiteX7504" fmla="*/ 13789772 w 16399629"/>
              <a:gd name="connsiteY7504" fmla="*/ 3228606 h 8553480"/>
              <a:gd name="connsiteX7505" fmla="*/ 13798002 w 16399629"/>
              <a:gd name="connsiteY7505" fmla="*/ 3203076 h 8553480"/>
              <a:gd name="connsiteX7506" fmla="*/ 11304944 w 16399629"/>
              <a:gd name="connsiteY7506" fmla="*/ 3203076 h 8553480"/>
              <a:gd name="connsiteX7507" fmla="*/ 11303648 w 16399629"/>
              <a:gd name="connsiteY7507" fmla="*/ 3207101 h 8553480"/>
              <a:gd name="connsiteX7508" fmla="*/ 11303787 w 16399629"/>
              <a:gd name="connsiteY7508" fmla="*/ 3206669 h 8553480"/>
              <a:gd name="connsiteX7509" fmla="*/ 11304944 w 16399629"/>
              <a:gd name="connsiteY7509" fmla="*/ 3203076 h 8553480"/>
              <a:gd name="connsiteX7510" fmla="*/ 11913132 w 16399629"/>
              <a:gd name="connsiteY7510" fmla="*/ 3200662 h 8553480"/>
              <a:gd name="connsiteX7511" fmla="*/ 11921653 w 16399629"/>
              <a:gd name="connsiteY7511" fmla="*/ 3228501 h 8553480"/>
              <a:gd name="connsiteX7512" fmla="*/ 11898263 w 16399629"/>
              <a:gd name="connsiteY7512" fmla="*/ 3203192 h 8553480"/>
              <a:gd name="connsiteX7513" fmla="*/ 11913132 w 16399629"/>
              <a:gd name="connsiteY7513" fmla="*/ 3200662 h 8553480"/>
              <a:gd name="connsiteX7514" fmla="*/ 14548397 w 16399629"/>
              <a:gd name="connsiteY7514" fmla="*/ 3200661 h 8553480"/>
              <a:gd name="connsiteX7515" fmla="*/ 14558040 w 16399629"/>
              <a:gd name="connsiteY7515" fmla="*/ 3228501 h 8553480"/>
              <a:gd name="connsiteX7516" fmla="*/ 14534649 w 16399629"/>
              <a:gd name="connsiteY7516" fmla="*/ 3203189 h 8553480"/>
              <a:gd name="connsiteX7517" fmla="*/ 14548397 w 16399629"/>
              <a:gd name="connsiteY7517" fmla="*/ 3200661 h 8553480"/>
              <a:gd name="connsiteX7518" fmla="*/ 11301058 w 16399629"/>
              <a:gd name="connsiteY7518" fmla="*/ 3191772 h 8553480"/>
              <a:gd name="connsiteX7519" fmla="*/ 11309288 w 16399629"/>
              <a:gd name="connsiteY7519" fmla="*/ 3191772 h 8553480"/>
              <a:gd name="connsiteX7520" fmla="*/ 11305173 w 16399629"/>
              <a:gd name="connsiteY7520" fmla="*/ 3198912 h 8553480"/>
              <a:gd name="connsiteX7521" fmla="*/ 11301058 w 16399629"/>
              <a:gd name="connsiteY7521" fmla="*/ 3191772 h 8553480"/>
              <a:gd name="connsiteX7522" fmla="*/ 11652385 w 16399629"/>
              <a:gd name="connsiteY7522" fmla="*/ 3188007 h 8553480"/>
              <a:gd name="connsiteX7523" fmla="*/ 11606529 w 16399629"/>
              <a:gd name="connsiteY7523" fmla="*/ 3224913 h 8553480"/>
              <a:gd name="connsiteX7524" fmla="*/ 11601873 w 16399629"/>
              <a:gd name="connsiteY7524" fmla="*/ 3215935 h 8553480"/>
              <a:gd name="connsiteX7525" fmla="*/ 11606804 w 16399629"/>
              <a:gd name="connsiteY7525" fmla="*/ 3229705 h 8553480"/>
              <a:gd name="connsiteX7526" fmla="*/ 11602689 w 16399629"/>
              <a:gd name="connsiteY7526" fmla="*/ 3235448 h 8553480"/>
              <a:gd name="connsiteX7527" fmla="*/ 11598574 w 16399629"/>
              <a:gd name="connsiteY7527" fmla="*/ 3229705 h 8553480"/>
              <a:gd name="connsiteX7528" fmla="*/ 11601253 w 16399629"/>
              <a:gd name="connsiteY7528" fmla="*/ 3214740 h 8553480"/>
              <a:gd name="connsiteX7529" fmla="*/ 11600746 w 16399629"/>
              <a:gd name="connsiteY7529" fmla="*/ 3213766 h 8553480"/>
              <a:gd name="connsiteX7530" fmla="*/ 11652385 w 16399629"/>
              <a:gd name="connsiteY7530" fmla="*/ 3188007 h 8553480"/>
              <a:gd name="connsiteX7531" fmla="*/ 15547460 w 16399629"/>
              <a:gd name="connsiteY7531" fmla="*/ 3181324 h 8553480"/>
              <a:gd name="connsiteX7532" fmla="*/ 15554855 w 16399629"/>
              <a:gd name="connsiteY7532" fmla="*/ 3205971 h 8553480"/>
              <a:gd name="connsiteX7533" fmla="*/ 15537953 w 16399629"/>
              <a:gd name="connsiteY7533" fmla="*/ 3195455 h 8553480"/>
              <a:gd name="connsiteX7534" fmla="*/ 15547460 w 16399629"/>
              <a:gd name="connsiteY7534" fmla="*/ 3181324 h 8553480"/>
              <a:gd name="connsiteX7535" fmla="*/ 13980878 w 16399629"/>
              <a:gd name="connsiteY7535" fmla="*/ 3180471 h 8553480"/>
              <a:gd name="connsiteX7536" fmla="*/ 13995588 w 16399629"/>
              <a:gd name="connsiteY7536" fmla="*/ 3189681 h 8553480"/>
              <a:gd name="connsiteX7537" fmla="*/ 13983819 w 16399629"/>
              <a:gd name="connsiteY7537" fmla="*/ 3224853 h 8553480"/>
              <a:gd name="connsiteX7538" fmla="*/ 13980878 w 16399629"/>
              <a:gd name="connsiteY7538" fmla="*/ 3180471 h 8553480"/>
              <a:gd name="connsiteX7539" fmla="*/ 14525504 w 16399629"/>
              <a:gd name="connsiteY7539" fmla="*/ 3180470 h 8553480"/>
              <a:gd name="connsiteX7540" fmla="*/ 14517275 w 16399629"/>
              <a:gd name="connsiteY7540" fmla="*/ 3205967 h 8553480"/>
              <a:gd name="connsiteX7541" fmla="*/ 14525504 w 16399629"/>
              <a:gd name="connsiteY7541" fmla="*/ 3180470 h 8553480"/>
              <a:gd name="connsiteX7542" fmla="*/ 13765382 w 16399629"/>
              <a:gd name="connsiteY7542" fmla="*/ 3180470 h 8553480"/>
              <a:gd name="connsiteX7543" fmla="*/ 13765381 w 16399629"/>
              <a:gd name="connsiteY7543" fmla="*/ 3205967 h 8553480"/>
              <a:gd name="connsiteX7544" fmla="*/ 13765382 w 16399629"/>
              <a:gd name="connsiteY7544" fmla="*/ 3180470 h 8553480"/>
              <a:gd name="connsiteX7545" fmla="*/ 12864191 w 16399629"/>
              <a:gd name="connsiteY7545" fmla="*/ 3180470 h 8553480"/>
              <a:gd name="connsiteX7546" fmla="*/ 12855961 w 16399629"/>
              <a:gd name="connsiteY7546" fmla="*/ 3205967 h 8553480"/>
              <a:gd name="connsiteX7547" fmla="*/ 12864191 w 16399629"/>
              <a:gd name="connsiteY7547" fmla="*/ 3180470 h 8553480"/>
              <a:gd name="connsiteX7548" fmla="*/ 12820758 w 16399629"/>
              <a:gd name="connsiteY7548" fmla="*/ 3180470 h 8553480"/>
              <a:gd name="connsiteX7549" fmla="*/ 12812528 w 16399629"/>
              <a:gd name="connsiteY7549" fmla="*/ 3205967 h 8553480"/>
              <a:gd name="connsiteX7550" fmla="*/ 12820758 w 16399629"/>
              <a:gd name="connsiteY7550" fmla="*/ 3180470 h 8553480"/>
              <a:gd name="connsiteX7551" fmla="*/ 16193288 w 16399629"/>
              <a:gd name="connsiteY7551" fmla="*/ 3180469 h 8553480"/>
              <a:gd name="connsiteX7552" fmla="*/ 16187277 w 16399629"/>
              <a:gd name="connsiteY7552" fmla="*/ 3205967 h 8553480"/>
              <a:gd name="connsiteX7553" fmla="*/ 16193288 w 16399629"/>
              <a:gd name="connsiteY7553" fmla="*/ 3180469 h 8553480"/>
              <a:gd name="connsiteX7554" fmla="*/ 15932736 w 16399629"/>
              <a:gd name="connsiteY7554" fmla="*/ 3180469 h 8553480"/>
              <a:gd name="connsiteX7555" fmla="*/ 15924504 w 16399629"/>
              <a:gd name="connsiteY7555" fmla="*/ 3205966 h 8553480"/>
              <a:gd name="connsiteX7556" fmla="*/ 15932736 w 16399629"/>
              <a:gd name="connsiteY7556" fmla="*/ 3180469 h 8553480"/>
              <a:gd name="connsiteX7557" fmla="*/ 15724213 w 16399629"/>
              <a:gd name="connsiteY7557" fmla="*/ 3180469 h 8553480"/>
              <a:gd name="connsiteX7558" fmla="*/ 15718199 w 16399629"/>
              <a:gd name="connsiteY7558" fmla="*/ 3205967 h 8553480"/>
              <a:gd name="connsiteX7559" fmla="*/ 15724213 w 16399629"/>
              <a:gd name="connsiteY7559" fmla="*/ 3180469 h 8553480"/>
              <a:gd name="connsiteX7560" fmla="*/ 14864739 w 16399629"/>
              <a:gd name="connsiteY7560" fmla="*/ 3180469 h 8553480"/>
              <a:gd name="connsiteX7561" fmla="*/ 14870755 w 16399629"/>
              <a:gd name="connsiteY7561" fmla="*/ 3205967 h 8553480"/>
              <a:gd name="connsiteX7562" fmla="*/ 14864739 w 16399629"/>
              <a:gd name="connsiteY7562" fmla="*/ 3180469 h 8553480"/>
              <a:gd name="connsiteX7563" fmla="*/ 6566117 w 16399629"/>
              <a:gd name="connsiteY7563" fmla="*/ 3176811 h 8553480"/>
              <a:gd name="connsiteX7564" fmla="*/ 6552926 w 16399629"/>
              <a:gd name="connsiteY7564" fmla="*/ 3178135 h 8553480"/>
              <a:gd name="connsiteX7565" fmla="*/ 6575021 w 16399629"/>
              <a:gd name="connsiteY7565" fmla="*/ 3192895 h 8553480"/>
              <a:gd name="connsiteX7566" fmla="*/ 6566117 w 16399629"/>
              <a:gd name="connsiteY7566" fmla="*/ 3176811 h 8553480"/>
              <a:gd name="connsiteX7567" fmla="*/ 6103788 w 16399629"/>
              <a:gd name="connsiteY7567" fmla="*/ 3172567 h 8553480"/>
              <a:gd name="connsiteX7568" fmla="*/ 6039312 w 16399629"/>
              <a:gd name="connsiteY7568" fmla="*/ 3252299 h 8553480"/>
              <a:gd name="connsiteX7569" fmla="*/ 6052486 w 16399629"/>
              <a:gd name="connsiteY7569" fmla="*/ 3196744 h 8553480"/>
              <a:gd name="connsiteX7570" fmla="*/ 6103788 w 16399629"/>
              <a:gd name="connsiteY7570" fmla="*/ 3172567 h 8553480"/>
              <a:gd name="connsiteX7571" fmla="*/ 6369110 w 16399629"/>
              <a:gd name="connsiteY7571" fmla="*/ 3171784 h 8553480"/>
              <a:gd name="connsiteX7572" fmla="*/ 6376414 w 16399629"/>
              <a:gd name="connsiteY7572" fmla="*/ 3213675 h 8553480"/>
              <a:gd name="connsiteX7573" fmla="*/ 6335235 w 16399629"/>
              <a:gd name="connsiteY7573" fmla="*/ 3235006 h 8553480"/>
              <a:gd name="connsiteX7574" fmla="*/ 6369110 w 16399629"/>
              <a:gd name="connsiteY7574" fmla="*/ 3171784 h 8553480"/>
              <a:gd name="connsiteX7575" fmla="*/ 15283743 w 16399629"/>
              <a:gd name="connsiteY7575" fmla="*/ 3166611 h 8553480"/>
              <a:gd name="connsiteX7576" fmla="*/ 15282329 w 16399629"/>
              <a:gd name="connsiteY7576" fmla="*/ 3184714 h 8553480"/>
              <a:gd name="connsiteX7577" fmla="*/ 15284110 w 16399629"/>
              <a:gd name="connsiteY7577" fmla="*/ 3189255 h 8553480"/>
              <a:gd name="connsiteX7578" fmla="*/ 15284616 w 16399629"/>
              <a:gd name="connsiteY7578" fmla="*/ 3177887 h 8553480"/>
              <a:gd name="connsiteX7579" fmla="*/ 15289841 w 16399629"/>
              <a:gd name="connsiteY7579" fmla="*/ 3180227 h 8553480"/>
              <a:gd name="connsiteX7580" fmla="*/ 15287059 w 16399629"/>
              <a:gd name="connsiteY7580" fmla="*/ 3185225 h 8553480"/>
              <a:gd name="connsiteX7581" fmla="*/ 15284966 w 16399629"/>
              <a:gd name="connsiteY7581" fmla="*/ 3191437 h 8553480"/>
              <a:gd name="connsiteX7582" fmla="*/ 15288299 w 16399629"/>
              <a:gd name="connsiteY7582" fmla="*/ 3199934 h 8553480"/>
              <a:gd name="connsiteX7583" fmla="*/ 15303933 w 16399629"/>
              <a:gd name="connsiteY7583" fmla="*/ 3217878 h 8553480"/>
              <a:gd name="connsiteX7584" fmla="*/ 15360071 w 16399629"/>
              <a:gd name="connsiteY7584" fmla="*/ 3248637 h 8553480"/>
              <a:gd name="connsiteX7585" fmla="*/ 15312798 w 16399629"/>
              <a:gd name="connsiteY7585" fmla="*/ 3202496 h 8553480"/>
              <a:gd name="connsiteX7586" fmla="*/ 15283743 w 16399629"/>
              <a:gd name="connsiteY7586" fmla="*/ 3166611 h 8553480"/>
              <a:gd name="connsiteX7587" fmla="*/ 13685042 w 16399629"/>
              <a:gd name="connsiteY7587" fmla="*/ 3159114 h 8553480"/>
              <a:gd name="connsiteX7588" fmla="*/ 13679893 w 16399629"/>
              <a:gd name="connsiteY7588" fmla="*/ 3178269 h 8553480"/>
              <a:gd name="connsiteX7589" fmla="*/ 13670330 w 16399629"/>
              <a:gd name="connsiteY7589" fmla="*/ 3179211 h 8553480"/>
              <a:gd name="connsiteX7590" fmla="*/ 13685042 w 16399629"/>
              <a:gd name="connsiteY7590" fmla="*/ 3159114 h 8553480"/>
              <a:gd name="connsiteX7591" fmla="*/ 14462984 w 16399629"/>
              <a:gd name="connsiteY7591" fmla="*/ 3159113 h 8553480"/>
              <a:gd name="connsiteX7592" fmla="*/ 14479888 w 16399629"/>
              <a:gd name="connsiteY7592" fmla="*/ 3179211 h 8553480"/>
              <a:gd name="connsiteX7593" fmla="*/ 14462984 w 16399629"/>
              <a:gd name="connsiteY7593" fmla="*/ 3159113 h 8553480"/>
              <a:gd name="connsiteX7594" fmla="*/ 14922629 w 16399629"/>
              <a:gd name="connsiteY7594" fmla="*/ 3157861 h 8553480"/>
              <a:gd name="connsiteX7595" fmla="*/ 14940259 w 16399629"/>
              <a:gd name="connsiteY7595" fmla="*/ 3273830 h 8553480"/>
              <a:gd name="connsiteX7596" fmla="*/ 14896676 w 16399629"/>
              <a:gd name="connsiteY7596" fmla="*/ 3217963 h 8553480"/>
              <a:gd name="connsiteX7597" fmla="*/ 14922629 w 16399629"/>
              <a:gd name="connsiteY7597" fmla="*/ 3157861 h 8553480"/>
              <a:gd name="connsiteX7598" fmla="*/ 14050371 w 16399629"/>
              <a:gd name="connsiteY7598" fmla="*/ 3157858 h 8553480"/>
              <a:gd name="connsiteX7599" fmla="*/ 14067260 w 16399629"/>
              <a:gd name="connsiteY7599" fmla="*/ 3167530 h 8553480"/>
              <a:gd name="connsiteX7600" fmla="*/ 14056825 w 16399629"/>
              <a:gd name="connsiteY7600" fmla="*/ 3178190 h 8553480"/>
              <a:gd name="connsiteX7601" fmla="*/ 14050371 w 16399629"/>
              <a:gd name="connsiteY7601" fmla="*/ 3157858 h 8553480"/>
              <a:gd name="connsiteX7602" fmla="*/ 12985803 w 16399629"/>
              <a:gd name="connsiteY7602" fmla="*/ 3157858 h 8553480"/>
              <a:gd name="connsiteX7603" fmla="*/ 12977573 w 16399629"/>
              <a:gd name="connsiteY7603" fmla="*/ 3179563 h 8553480"/>
              <a:gd name="connsiteX7604" fmla="*/ 12985803 w 16399629"/>
              <a:gd name="connsiteY7604" fmla="*/ 3157858 h 8553480"/>
              <a:gd name="connsiteX7605" fmla="*/ 11783165 w 16399629"/>
              <a:gd name="connsiteY7605" fmla="*/ 3157858 h 8553480"/>
              <a:gd name="connsiteX7606" fmla="*/ 11791395 w 16399629"/>
              <a:gd name="connsiteY7606" fmla="*/ 3179563 h 8553480"/>
              <a:gd name="connsiteX7607" fmla="*/ 11783165 w 16399629"/>
              <a:gd name="connsiteY7607" fmla="*/ 3157858 h 8553480"/>
              <a:gd name="connsiteX7608" fmla="*/ 15260107 w 16399629"/>
              <a:gd name="connsiteY7608" fmla="*/ 3157212 h 8553480"/>
              <a:gd name="connsiteX7609" fmla="*/ 15268971 w 16399629"/>
              <a:gd name="connsiteY7609" fmla="*/ 3177720 h 8553480"/>
              <a:gd name="connsiteX7610" fmla="*/ 15260107 w 16399629"/>
              <a:gd name="connsiteY7610" fmla="*/ 3157212 h 8553480"/>
              <a:gd name="connsiteX7611" fmla="*/ 14344386 w 16399629"/>
              <a:gd name="connsiteY7611" fmla="*/ 3154433 h 8553480"/>
              <a:gd name="connsiteX7612" fmla="*/ 14360434 w 16399629"/>
              <a:gd name="connsiteY7612" fmla="*/ 3159571 h 8553480"/>
              <a:gd name="connsiteX7613" fmla="*/ 14350902 w 16399629"/>
              <a:gd name="connsiteY7613" fmla="*/ 3183017 h 8553480"/>
              <a:gd name="connsiteX7614" fmla="*/ 14334856 w 16399629"/>
              <a:gd name="connsiteY7614" fmla="*/ 3180126 h 8553480"/>
              <a:gd name="connsiteX7615" fmla="*/ 14344386 w 16399629"/>
              <a:gd name="connsiteY7615" fmla="*/ 3154433 h 8553480"/>
              <a:gd name="connsiteX7616" fmla="*/ 6577891 w 16399629"/>
              <a:gd name="connsiteY7616" fmla="*/ 3153372 h 8553480"/>
              <a:gd name="connsiteX7617" fmla="*/ 6590006 w 16399629"/>
              <a:gd name="connsiteY7617" fmla="*/ 3166870 h 8553480"/>
              <a:gd name="connsiteX7618" fmla="*/ 6577891 w 16399629"/>
              <a:gd name="connsiteY7618" fmla="*/ 3153372 h 8553480"/>
              <a:gd name="connsiteX7619" fmla="*/ 6714531 w 16399629"/>
              <a:gd name="connsiteY7619" fmla="*/ 3153197 h 8553480"/>
              <a:gd name="connsiteX7620" fmla="*/ 6704043 w 16399629"/>
              <a:gd name="connsiteY7620" fmla="*/ 3153699 h 8553480"/>
              <a:gd name="connsiteX7621" fmla="*/ 6723050 w 16399629"/>
              <a:gd name="connsiteY7621" fmla="*/ 3169397 h 8553480"/>
              <a:gd name="connsiteX7622" fmla="*/ 6714531 w 16399629"/>
              <a:gd name="connsiteY7622" fmla="*/ 3153197 h 8553480"/>
              <a:gd name="connsiteX7623" fmla="*/ 6404583 w 16399629"/>
              <a:gd name="connsiteY7623" fmla="*/ 3142066 h 8553480"/>
              <a:gd name="connsiteX7624" fmla="*/ 6411780 w 16399629"/>
              <a:gd name="connsiteY7624" fmla="*/ 3183341 h 8553480"/>
              <a:gd name="connsiteX7625" fmla="*/ 6395039 w 16399629"/>
              <a:gd name="connsiteY7625" fmla="*/ 3166328 h 8553480"/>
              <a:gd name="connsiteX7626" fmla="*/ 6404583 w 16399629"/>
              <a:gd name="connsiteY7626" fmla="*/ 3142066 h 8553480"/>
              <a:gd name="connsiteX7627" fmla="*/ 12355979 w 16399629"/>
              <a:gd name="connsiteY7627" fmla="*/ 3133704 h 8553480"/>
              <a:gd name="connsiteX7628" fmla="*/ 12349967 w 16399629"/>
              <a:gd name="connsiteY7628" fmla="*/ 3138168 h 8553480"/>
              <a:gd name="connsiteX7629" fmla="*/ 12355891 w 16399629"/>
              <a:gd name="connsiteY7629" fmla="*/ 3133714 h 8553480"/>
              <a:gd name="connsiteX7630" fmla="*/ 14325699 w 16399629"/>
              <a:gd name="connsiteY7630" fmla="*/ 3132598 h 8553480"/>
              <a:gd name="connsiteX7631" fmla="*/ 14320417 w 16399629"/>
              <a:gd name="connsiteY7631" fmla="*/ 3153985 h 8553480"/>
              <a:gd name="connsiteX7632" fmla="*/ 14308797 w 16399629"/>
              <a:gd name="connsiteY7632" fmla="*/ 3157040 h 8553480"/>
              <a:gd name="connsiteX7633" fmla="*/ 14325699 w 16399629"/>
              <a:gd name="connsiteY7633" fmla="*/ 3132598 h 8553480"/>
              <a:gd name="connsiteX7634" fmla="*/ 15700355 w 16399629"/>
              <a:gd name="connsiteY7634" fmla="*/ 3132597 h 8553480"/>
              <a:gd name="connsiteX7635" fmla="*/ 15694018 w 16399629"/>
              <a:gd name="connsiteY7635" fmla="*/ 3153985 h 8553480"/>
              <a:gd name="connsiteX7636" fmla="*/ 15683451 w 16399629"/>
              <a:gd name="connsiteY7636" fmla="*/ 3157040 h 8553480"/>
              <a:gd name="connsiteX7637" fmla="*/ 15700355 w 16399629"/>
              <a:gd name="connsiteY7637" fmla="*/ 3132597 h 8553480"/>
              <a:gd name="connsiteX7638" fmla="*/ 12921199 w 16399629"/>
              <a:gd name="connsiteY7638" fmla="*/ 3131483 h 8553480"/>
              <a:gd name="connsiteX7639" fmla="*/ 12935824 w 16399629"/>
              <a:gd name="connsiteY7639" fmla="*/ 3168266 h 8553480"/>
              <a:gd name="connsiteX7640" fmla="*/ 12921199 w 16399629"/>
              <a:gd name="connsiteY7640" fmla="*/ 3131483 h 8553480"/>
              <a:gd name="connsiteX7641" fmla="*/ 15796379 w 16399629"/>
              <a:gd name="connsiteY7641" fmla="*/ 3131481 h 8553480"/>
              <a:gd name="connsiteX7642" fmla="*/ 15804608 w 16399629"/>
              <a:gd name="connsiteY7642" fmla="*/ 3157008 h 8553480"/>
              <a:gd name="connsiteX7643" fmla="*/ 15796379 w 16399629"/>
              <a:gd name="connsiteY7643" fmla="*/ 3131481 h 8553480"/>
              <a:gd name="connsiteX7644" fmla="*/ 13572149 w 16399629"/>
              <a:gd name="connsiteY7644" fmla="*/ 3131481 h 8553480"/>
              <a:gd name="connsiteX7645" fmla="*/ 13563919 w 16399629"/>
              <a:gd name="connsiteY7645" fmla="*/ 3157008 h 8553480"/>
              <a:gd name="connsiteX7646" fmla="*/ 13572149 w 16399629"/>
              <a:gd name="connsiteY7646" fmla="*/ 3131481 h 8553480"/>
              <a:gd name="connsiteX7647" fmla="*/ 11396612 w 16399629"/>
              <a:gd name="connsiteY7647" fmla="*/ 3131481 h 8553480"/>
              <a:gd name="connsiteX7648" fmla="*/ 11404842 w 16399629"/>
              <a:gd name="connsiteY7648" fmla="*/ 3157008 h 8553480"/>
              <a:gd name="connsiteX7649" fmla="*/ 11396612 w 16399629"/>
              <a:gd name="connsiteY7649" fmla="*/ 3131481 h 8553480"/>
              <a:gd name="connsiteX7650" fmla="*/ 13913034 w 16399629"/>
              <a:gd name="connsiteY7650" fmla="*/ 3131479 h 8553480"/>
              <a:gd name="connsiteX7651" fmla="*/ 13903654 w 16399629"/>
              <a:gd name="connsiteY7651" fmla="*/ 3175878 h 8553480"/>
              <a:gd name="connsiteX7652" fmla="*/ 13913034 w 16399629"/>
              <a:gd name="connsiteY7652" fmla="*/ 3131479 h 8553480"/>
              <a:gd name="connsiteX7653" fmla="*/ 13592151 w 16399629"/>
              <a:gd name="connsiteY7653" fmla="*/ 3131479 h 8553480"/>
              <a:gd name="connsiteX7654" fmla="*/ 13609040 w 16399629"/>
              <a:gd name="connsiteY7654" fmla="*/ 3141345 h 8553480"/>
              <a:gd name="connsiteX7655" fmla="*/ 13592150 w 16399629"/>
              <a:gd name="connsiteY7655" fmla="*/ 3175877 h 8553480"/>
              <a:gd name="connsiteX7656" fmla="*/ 13592151 w 16399629"/>
              <a:gd name="connsiteY7656" fmla="*/ 3131479 h 8553480"/>
              <a:gd name="connsiteX7657" fmla="*/ 13141355 w 16399629"/>
              <a:gd name="connsiteY7657" fmla="*/ 3129596 h 8553480"/>
              <a:gd name="connsiteX7658" fmla="*/ 13157347 w 16399629"/>
              <a:gd name="connsiteY7658" fmla="*/ 3132233 h 8553480"/>
              <a:gd name="connsiteX7659" fmla="*/ 13147752 w 16399629"/>
              <a:gd name="connsiteY7659" fmla="*/ 3158941 h 8553480"/>
              <a:gd name="connsiteX7660" fmla="*/ 13131760 w 16399629"/>
              <a:gd name="connsiteY7660" fmla="*/ 3158611 h 8553480"/>
              <a:gd name="connsiteX7661" fmla="*/ 13141355 w 16399629"/>
              <a:gd name="connsiteY7661" fmla="*/ 3129596 h 8553480"/>
              <a:gd name="connsiteX7662" fmla="*/ 12362957 w 16399629"/>
              <a:gd name="connsiteY7662" fmla="*/ 3129583 h 8553480"/>
              <a:gd name="connsiteX7663" fmla="*/ 12361814 w 16399629"/>
              <a:gd name="connsiteY7663" fmla="*/ 3133076 h 8553480"/>
              <a:gd name="connsiteX7664" fmla="*/ 12355979 w 16399629"/>
              <a:gd name="connsiteY7664" fmla="*/ 3133704 h 8553480"/>
              <a:gd name="connsiteX7665" fmla="*/ 12360790 w 16399629"/>
              <a:gd name="connsiteY7665" fmla="*/ 3130134 h 8553480"/>
              <a:gd name="connsiteX7666" fmla="*/ 11765882 w 16399629"/>
              <a:gd name="connsiteY7666" fmla="*/ 3123943 h 8553480"/>
              <a:gd name="connsiteX7667" fmla="*/ 11780507 w 16399629"/>
              <a:gd name="connsiteY7667" fmla="*/ 3123943 h 8553480"/>
              <a:gd name="connsiteX7668" fmla="*/ 11777582 w 16399629"/>
              <a:gd name="connsiteY7668" fmla="*/ 3179625 h 8553480"/>
              <a:gd name="connsiteX7669" fmla="*/ 11757107 w 16399629"/>
              <a:gd name="connsiteY7669" fmla="*/ 3179625 h 8553480"/>
              <a:gd name="connsiteX7670" fmla="*/ 11765882 w 16399629"/>
              <a:gd name="connsiteY7670" fmla="*/ 3123943 h 8553480"/>
              <a:gd name="connsiteX7671" fmla="*/ 6756426 w 16399629"/>
              <a:gd name="connsiteY7671" fmla="*/ 3118995 h 8553480"/>
              <a:gd name="connsiteX7672" fmla="*/ 6743234 w 16399629"/>
              <a:gd name="connsiteY7672" fmla="*/ 3120319 h 8553480"/>
              <a:gd name="connsiteX7673" fmla="*/ 6765330 w 16399629"/>
              <a:gd name="connsiteY7673" fmla="*/ 3135079 h 8553480"/>
              <a:gd name="connsiteX7674" fmla="*/ 6756426 w 16399629"/>
              <a:gd name="connsiteY7674" fmla="*/ 3118995 h 8553480"/>
              <a:gd name="connsiteX7675" fmla="*/ 6142053 w 16399629"/>
              <a:gd name="connsiteY7675" fmla="*/ 3117709 h 8553480"/>
              <a:gd name="connsiteX7676" fmla="*/ 6135879 w 16399629"/>
              <a:gd name="connsiteY7676" fmla="*/ 3142908 h 8553480"/>
              <a:gd name="connsiteX7677" fmla="*/ 6118804 w 16399629"/>
              <a:gd name="connsiteY7677" fmla="*/ 3145975 h 8553480"/>
              <a:gd name="connsiteX7678" fmla="*/ 6142053 w 16399629"/>
              <a:gd name="connsiteY7678" fmla="*/ 3117709 h 8553480"/>
              <a:gd name="connsiteX7679" fmla="*/ 12794716 w 16399629"/>
              <a:gd name="connsiteY7679" fmla="*/ 3116426 h 8553480"/>
              <a:gd name="connsiteX7680" fmla="*/ 12815412 w 16399629"/>
              <a:gd name="connsiteY7680" fmla="*/ 3142117 h 8553480"/>
              <a:gd name="connsiteX7681" fmla="*/ 12759238 w 16399629"/>
              <a:gd name="connsiteY7681" fmla="*/ 3187508 h 8553480"/>
              <a:gd name="connsiteX7682" fmla="*/ 12591707 w 16399629"/>
              <a:gd name="connsiteY7682" fmla="*/ 3228617 h 8553480"/>
              <a:gd name="connsiteX7683" fmla="*/ 12500547 w 16399629"/>
              <a:gd name="connsiteY7683" fmla="*/ 3228617 h 8553480"/>
              <a:gd name="connsiteX7684" fmla="*/ 12485766 w 16399629"/>
              <a:gd name="connsiteY7684" fmla="*/ 3264588 h 8553480"/>
              <a:gd name="connsiteX7685" fmla="*/ 12459159 w 16399629"/>
              <a:gd name="connsiteY7685" fmla="*/ 3269725 h 8553480"/>
              <a:gd name="connsiteX7686" fmla="*/ 12285712 w 16399629"/>
              <a:gd name="connsiteY7686" fmla="*/ 3310835 h 8553480"/>
              <a:gd name="connsiteX7687" fmla="*/ 11941776 w 16399629"/>
              <a:gd name="connsiteY7687" fmla="*/ 3493169 h 8553480"/>
              <a:gd name="connsiteX7688" fmla="*/ 11774244 w 16399629"/>
              <a:gd name="connsiteY7688" fmla="*/ 3606217 h 8553480"/>
              <a:gd name="connsiteX7689" fmla="*/ 11732854 w 16399629"/>
              <a:gd name="connsiteY7689" fmla="*/ 3642187 h 8553480"/>
              <a:gd name="connsiteX7690" fmla="*/ 11718442 w 16399629"/>
              <a:gd name="connsiteY7690" fmla="*/ 3652143 h 8553480"/>
              <a:gd name="connsiteX7691" fmla="*/ 11706246 w 16399629"/>
              <a:gd name="connsiteY7691" fmla="*/ 3647326 h 8553480"/>
              <a:gd name="connsiteX7692" fmla="*/ 11709697 w 16399629"/>
              <a:gd name="connsiteY7692" fmla="*/ 3544554 h 8553480"/>
              <a:gd name="connsiteX7693" fmla="*/ 11740392 w 16399629"/>
              <a:gd name="connsiteY7693" fmla="*/ 3526489 h 8553480"/>
              <a:gd name="connsiteX7694" fmla="*/ 11744296 w 16399629"/>
              <a:gd name="connsiteY7694" fmla="*/ 3496153 h 8553480"/>
              <a:gd name="connsiteX7695" fmla="*/ 11744076 w 16399629"/>
              <a:gd name="connsiteY7695" fmla="*/ 3495304 h 8553480"/>
              <a:gd name="connsiteX7696" fmla="*/ 11744548 w 16399629"/>
              <a:gd name="connsiteY7696" fmla="*/ 3494192 h 8553480"/>
              <a:gd name="connsiteX7697" fmla="*/ 11744681 w 16399629"/>
              <a:gd name="connsiteY7697" fmla="*/ 3493169 h 8553480"/>
              <a:gd name="connsiteX7698" fmla="*/ 11744842 w 16399629"/>
              <a:gd name="connsiteY7698" fmla="*/ 3493499 h 8553480"/>
              <a:gd name="connsiteX7699" fmla="*/ 11747162 w 16399629"/>
              <a:gd name="connsiteY7699" fmla="*/ 3488050 h 8553480"/>
              <a:gd name="connsiteX7700" fmla="*/ 11752306 w 16399629"/>
              <a:gd name="connsiteY7700" fmla="*/ 3495304 h 8553480"/>
              <a:gd name="connsiteX7701" fmla="*/ 11749224 w 16399629"/>
              <a:gd name="connsiteY7701" fmla="*/ 3502416 h 8553480"/>
              <a:gd name="connsiteX7702" fmla="*/ 11750085 w 16399629"/>
              <a:gd name="connsiteY7702" fmla="*/ 3504168 h 8553480"/>
              <a:gd name="connsiteX7703" fmla="*/ 11771288 w 16399629"/>
              <a:gd name="connsiteY7703" fmla="*/ 3503446 h 8553480"/>
              <a:gd name="connsiteX7704" fmla="*/ 11809231 w 16399629"/>
              <a:gd name="connsiteY7704" fmla="*/ 3493169 h 8553480"/>
              <a:gd name="connsiteX7705" fmla="*/ 11800359 w 16399629"/>
              <a:gd name="connsiteY7705" fmla="*/ 3458055 h 8553480"/>
              <a:gd name="connsiteX7706" fmla="*/ 11771288 w 16399629"/>
              <a:gd name="connsiteY7706" fmla="*/ 3478609 h 8553480"/>
              <a:gd name="connsiteX7707" fmla="*/ 11732854 w 16399629"/>
              <a:gd name="connsiteY7707" fmla="*/ 3442639 h 8553480"/>
              <a:gd name="connsiteX7708" fmla="*/ 12268467 w 16399629"/>
              <a:gd name="connsiteY7708" fmla="*/ 3187508 h 8553480"/>
              <a:gd name="connsiteX7709" fmla="*/ 12044761 w 16399629"/>
              <a:gd name="connsiteY7709" fmla="*/ 3335585 h 8553480"/>
              <a:gd name="connsiteX7710" fmla="*/ 11935864 w 16399629"/>
              <a:gd name="connsiteY7710" fmla="*/ 3391253 h 8553480"/>
              <a:gd name="connsiteX7711" fmla="*/ 11880185 w 16399629"/>
              <a:gd name="connsiteY7711" fmla="*/ 3406669 h 8553480"/>
              <a:gd name="connsiteX7712" fmla="*/ 11853576 w 16399629"/>
              <a:gd name="connsiteY7712" fmla="*/ 3406669 h 8553480"/>
              <a:gd name="connsiteX7713" fmla="*/ 11835838 w 16399629"/>
              <a:gd name="connsiteY7713" fmla="*/ 3458055 h 8553480"/>
              <a:gd name="connsiteX7714" fmla="*/ 12012240 w 16399629"/>
              <a:gd name="connsiteY7714" fmla="*/ 3391253 h 8553480"/>
              <a:gd name="connsiteX7715" fmla="*/ 12091571 w 16399629"/>
              <a:gd name="connsiteY7715" fmla="*/ 3335585 h 8553480"/>
              <a:gd name="connsiteX7716" fmla="*/ 12171396 w 16399629"/>
              <a:gd name="connsiteY7716" fmla="*/ 3290281 h 8553480"/>
              <a:gd name="connsiteX7717" fmla="*/ 12341884 w 16399629"/>
              <a:gd name="connsiteY7717" fmla="*/ 3218341 h 8553480"/>
              <a:gd name="connsiteX7718" fmla="*/ 12427129 w 16399629"/>
              <a:gd name="connsiteY7718" fmla="*/ 3192648 h 8553480"/>
              <a:gd name="connsiteX7719" fmla="*/ 12494635 w 16399629"/>
              <a:gd name="connsiteY7719" fmla="*/ 3157534 h 8553480"/>
              <a:gd name="connsiteX7720" fmla="*/ 12794716 w 16399629"/>
              <a:gd name="connsiteY7720" fmla="*/ 3116426 h 8553480"/>
              <a:gd name="connsiteX7721" fmla="*/ 13261607 w 16399629"/>
              <a:gd name="connsiteY7721" fmla="*/ 3116406 h 8553480"/>
              <a:gd name="connsiteX7722" fmla="*/ 13276759 w 16399629"/>
              <a:gd name="connsiteY7722" fmla="*/ 3131633 h 8553480"/>
              <a:gd name="connsiteX7723" fmla="*/ 13255546 w 16399629"/>
              <a:gd name="connsiteY7723" fmla="*/ 3157012 h 8553480"/>
              <a:gd name="connsiteX7724" fmla="*/ 13261607 w 16399629"/>
              <a:gd name="connsiteY7724" fmla="*/ 3116406 h 8553480"/>
              <a:gd name="connsiteX7725" fmla="*/ 12913176 w 16399629"/>
              <a:gd name="connsiteY7725" fmla="*/ 3116029 h 8553480"/>
              <a:gd name="connsiteX7726" fmla="*/ 12918438 w 16399629"/>
              <a:gd name="connsiteY7726" fmla="*/ 3118063 h 8553480"/>
              <a:gd name="connsiteX7727" fmla="*/ 12912424 w 16399629"/>
              <a:gd name="connsiteY7727" fmla="*/ 3134342 h 8553480"/>
              <a:gd name="connsiteX7728" fmla="*/ 12913176 w 16399629"/>
              <a:gd name="connsiteY7728" fmla="*/ 3116029 h 8553480"/>
              <a:gd name="connsiteX7729" fmla="*/ 13104201 w 16399629"/>
              <a:gd name="connsiteY7729" fmla="*/ 3108869 h 8553480"/>
              <a:gd name="connsiteX7730" fmla="*/ 13116065 w 16399629"/>
              <a:gd name="connsiteY7730" fmla="*/ 3144247 h 8553480"/>
              <a:gd name="connsiteX7731" fmla="*/ 13093449 w 16399629"/>
              <a:gd name="connsiteY7731" fmla="*/ 3172255 h 8553480"/>
              <a:gd name="connsiteX7732" fmla="*/ 13068607 w 16399629"/>
              <a:gd name="connsiteY7732" fmla="*/ 3173731 h 8553480"/>
              <a:gd name="connsiteX7733" fmla="*/ 12994947 w 16399629"/>
              <a:gd name="connsiteY7733" fmla="*/ 3179625 h 8553480"/>
              <a:gd name="connsiteX7734" fmla="*/ 12994947 w 16399629"/>
              <a:gd name="connsiteY7734" fmla="*/ 3134140 h 8553480"/>
              <a:gd name="connsiteX7735" fmla="*/ 13009778 w 16399629"/>
              <a:gd name="connsiteY7735" fmla="*/ 3129085 h 8553480"/>
              <a:gd name="connsiteX7736" fmla="*/ 13035979 w 16399629"/>
              <a:gd name="connsiteY7736" fmla="*/ 3129085 h 8553480"/>
              <a:gd name="connsiteX7737" fmla="*/ 13101236 w 16399629"/>
              <a:gd name="connsiteY7737" fmla="*/ 3118977 h 8553480"/>
              <a:gd name="connsiteX7738" fmla="*/ 13104201 w 16399629"/>
              <a:gd name="connsiteY7738" fmla="*/ 3108869 h 8553480"/>
              <a:gd name="connsiteX7739" fmla="*/ 11413984 w 16399629"/>
              <a:gd name="connsiteY7739" fmla="*/ 3108868 h 8553480"/>
              <a:gd name="connsiteX7740" fmla="*/ 11422214 w 16399629"/>
              <a:gd name="connsiteY7740" fmla="*/ 3134395 h 8553480"/>
              <a:gd name="connsiteX7741" fmla="*/ 11413984 w 16399629"/>
              <a:gd name="connsiteY7741" fmla="*/ 3108868 h 8553480"/>
              <a:gd name="connsiteX7742" fmla="*/ 14410407 w 16399629"/>
              <a:gd name="connsiteY7742" fmla="*/ 3108868 h 8553480"/>
              <a:gd name="connsiteX7743" fmla="*/ 14402177 w 16399629"/>
              <a:gd name="connsiteY7743" fmla="*/ 3134394 h 8553480"/>
              <a:gd name="connsiteX7744" fmla="*/ 14410407 w 16399629"/>
              <a:gd name="connsiteY7744" fmla="*/ 3108868 h 8553480"/>
              <a:gd name="connsiteX7745" fmla="*/ 14386976 w 16399629"/>
              <a:gd name="connsiteY7745" fmla="*/ 3108868 h 8553480"/>
              <a:gd name="connsiteX7746" fmla="*/ 14395206 w 16399629"/>
              <a:gd name="connsiteY7746" fmla="*/ 3134394 h 8553480"/>
              <a:gd name="connsiteX7747" fmla="*/ 14386976 w 16399629"/>
              <a:gd name="connsiteY7747" fmla="*/ 3108868 h 8553480"/>
              <a:gd name="connsiteX7748" fmla="*/ 12846793 w 16399629"/>
              <a:gd name="connsiteY7748" fmla="*/ 3108868 h 8553480"/>
              <a:gd name="connsiteX7749" fmla="*/ 12838588 w 16399629"/>
              <a:gd name="connsiteY7749" fmla="*/ 3134395 h 8553480"/>
              <a:gd name="connsiteX7750" fmla="*/ 12846793 w 16399629"/>
              <a:gd name="connsiteY7750" fmla="*/ 3108868 h 8553480"/>
              <a:gd name="connsiteX7751" fmla="*/ 12130171 w 16399629"/>
              <a:gd name="connsiteY7751" fmla="*/ 3108868 h 8553480"/>
              <a:gd name="connsiteX7752" fmla="*/ 12121944 w 16399629"/>
              <a:gd name="connsiteY7752" fmla="*/ 3134395 h 8553480"/>
              <a:gd name="connsiteX7753" fmla="*/ 12130171 w 16399629"/>
              <a:gd name="connsiteY7753" fmla="*/ 3108868 h 8553480"/>
              <a:gd name="connsiteX7754" fmla="*/ 14714897 w 16399629"/>
              <a:gd name="connsiteY7754" fmla="*/ 3108867 h 8553480"/>
              <a:gd name="connsiteX7755" fmla="*/ 14731801 w 16399629"/>
              <a:gd name="connsiteY7755" fmla="*/ 3108867 h 8553480"/>
              <a:gd name="connsiteX7756" fmla="*/ 14731800 w 16399629"/>
              <a:gd name="connsiteY7756" fmla="*/ 3134394 h 8553480"/>
              <a:gd name="connsiteX7757" fmla="*/ 14714897 w 16399629"/>
              <a:gd name="connsiteY7757" fmla="*/ 3134394 h 8553480"/>
              <a:gd name="connsiteX7758" fmla="*/ 14714897 w 16399629"/>
              <a:gd name="connsiteY7758" fmla="*/ 3108867 h 8553480"/>
              <a:gd name="connsiteX7759" fmla="*/ 15724714 w 16399629"/>
              <a:gd name="connsiteY7759" fmla="*/ 3108866 h 8553480"/>
              <a:gd name="connsiteX7760" fmla="*/ 15732943 w 16399629"/>
              <a:gd name="connsiteY7760" fmla="*/ 3134393 h 8553480"/>
              <a:gd name="connsiteX7761" fmla="*/ 15724714 w 16399629"/>
              <a:gd name="connsiteY7761" fmla="*/ 3108866 h 8553480"/>
              <a:gd name="connsiteX7762" fmla="*/ 15666078 w 16399629"/>
              <a:gd name="connsiteY7762" fmla="*/ 3108866 h 8553480"/>
              <a:gd name="connsiteX7763" fmla="*/ 15674283 w 16399629"/>
              <a:gd name="connsiteY7763" fmla="*/ 3134393 h 8553480"/>
              <a:gd name="connsiteX7764" fmla="*/ 15666078 w 16399629"/>
              <a:gd name="connsiteY7764" fmla="*/ 3108866 h 8553480"/>
              <a:gd name="connsiteX7765" fmla="*/ 11203604 w 16399629"/>
              <a:gd name="connsiteY7765" fmla="*/ 3107154 h 8553480"/>
              <a:gd name="connsiteX7766" fmla="*/ 11212468 w 16399629"/>
              <a:gd name="connsiteY7766" fmla="*/ 3132786 h 8553480"/>
              <a:gd name="connsiteX7767" fmla="*/ 11203604 w 16399629"/>
              <a:gd name="connsiteY7767" fmla="*/ 3107154 h 8553480"/>
              <a:gd name="connsiteX7768" fmla="*/ 13487441 w 16399629"/>
              <a:gd name="connsiteY7768" fmla="*/ 3106588 h 8553480"/>
              <a:gd name="connsiteX7769" fmla="*/ 13481103 w 16399629"/>
              <a:gd name="connsiteY7769" fmla="*/ 3131564 h 8553480"/>
              <a:gd name="connsiteX7770" fmla="*/ 13470539 w 16399629"/>
              <a:gd name="connsiteY7770" fmla="*/ 3132878 h 8553480"/>
              <a:gd name="connsiteX7771" fmla="*/ 13487441 w 16399629"/>
              <a:gd name="connsiteY7771" fmla="*/ 3106588 h 8553480"/>
              <a:gd name="connsiteX7772" fmla="*/ 15474975 w 16399629"/>
              <a:gd name="connsiteY7772" fmla="*/ 3106218 h 8553480"/>
              <a:gd name="connsiteX7773" fmla="*/ 15491866 w 16399629"/>
              <a:gd name="connsiteY7773" fmla="*/ 3130661 h 8553480"/>
              <a:gd name="connsiteX7774" fmla="*/ 15474975 w 16399629"/>
              <a:gd name="connsiteY7774" fmla="*/ 3106218 h 8553480"/>
              <a:gd name="connsiteX7775" fmla="*/ 6464390 w 16399629"/>
              <a:gd name="connsiteY7775" fmla="*/ 3101010 h 8553480"/>
              <a:gd name="connsiteX7776" fmla="*/ 6458314 w 16399629"/>
              <a:gd name="connsiteY7776" fmla="*/ 3126766 h 8553480"/>
              <a:gd name="connsiteX7777" fmla="*/ 6441229 w 16399629"/>
              <a:gd name="connsiteY7777" fmla="*/ 3129783 h 8553480"/>
              <a:gd name="connsiteX7778" fmla="*/ 6464390 w 16399629"/>
              <a:gd name="connsiteY7778" fmla="*/ 3101010 h 8553480"/>
              <a:gd name="connsiteX7779" fmla="*/ 13793324 w 16399629"/>
              <a:gd name="connsiteY7779" fmla="*/ 3093251 h 8553480"/>
              <a:gd name="connsiteX7780" fmla="*/ 13822934 w 16399629"/>
              <a:gd name="connsiteY7780" fmla="*/ 3107800 h 8553480"/>
              <a:gd name="connsiteX7781" fmla="*/ 13808004 w 16399629"/>
              <a:gd name="connsiteY7781" fmla="*/ 3138170 h 8553480"/>
              <a:gd name="connsiteX7782" fmla="*/ 13772669 w 16399629"/>
              <a:gd name="connsiteY7782" fmla="*/ 3133108 h 8553480"/>
              <a:gd name="connsiteX7783" fmla="*/ 13763710 w 16399629"/>
              <a:gd name="connsiteY7783" fmla="*/ 3097677 h 8553480"/>
              <a:gd name="connsiteX7784" fmla="*/ 13793324 w 16399629"/>
              <a:gd name="connsiteY7784" fmla="*/ 3093251 h 8553480"/>
              <a:gd name="connsiteX7785" fmla="*/ 11431449 w 16399629"/>
              <a:gd name="connsiteY7785" fmla="*/ 3082492 h 8553480"/>
              <a:gd name="connsiteX7786" fmla="*/ 11439593 w 16399629"/>
              <a:gd name="connsiteY7786" fmla="*/ 3134385 h 8553480"/>
              <a:gd name="connsiteX7787" fmla="*/ 11431449 w 16399629"/>
              <a:gd name="connsiteY7787" fmla="*/ 3082492 h 8553480"/>
              <a:gd name="connsiteX7788" fmla="*/ 12890251 w 16399629"/>
              <a:gd name="connsiteY7788" fmla="*/ 3082491 h 8553480"/>
              <a:gd name="connsiteX7789" fmla="*/ 12882021 w 16399629"/>
              <a:gd name="connsiteY7789" fmla="*/ 3134384 h 8553480"/>
              <a:gd name="connsiteX7790" fmla="*/ 12890251 w 16399629"/>
              <a:gd name="connsiteY7790" fmla="*/ 3082491 h 8553480"/>
              <a:gd name="connsiteX7791" fmla="*/ 13079642 w 16399629"/>
              <a:gd name="connsiteY7791" fmla="*/ 3082490 h 8553480"/>
              <a:gd name="connsiteX7792" fmla="*/ 13100852 w 16399629"/>
              <a:gd name="connsiteY7792" fmla="*/ 3092271 h 8553480"/>
              <a:gd name="connsiteX7793" fmla="*/ 13087975 w 16399629"/>
              <a:gd name="connsiteY7793" fmla="*/ 3102045 h 8553480"/>
              <a:gd name="connsiteX7794" fmla="*/ 13079642 w 16399629"/>
              <a:gd name="connsiteY7794" fmla="*/ 3082490 h 8553480"/>
              <a:gd name="connsiteX7795" fmla="*/ 13012321 w 16399629"/>
              <a:gd name="connsiteY7795" fmla="*/ 3082490 h 8553480"/>
              <a:gd name="connsiteX7796" fmla="*/ 13020551 w 16399629"/>
              <a:gd name="connsiteY7796" fmla="*/ 3108016 h 8553480"/>
              <a:gd name="connsiteX7797" fmla="*/ 13012321 w 16399629"/>
              <a:gd name="connsiteY7797" fmla="*/ 3082490 h 8553480"/>
              <a:gd name="connsiteX7798" fmla="*/ 12156689 w 16399629"/>
              <a:gd name="connsiteY7798" fmla="*/ 3082490 h 8553480"/>
              <a:gd name="connsiteX7799" fmla="*/ 12164919 w 16399629"/>
              <a:gd name="connsiteY7799" fmla="*/ 3108016 h 8553480"/>
              <a:gd name="connsiteX7800" fmla="*/ 12156689 w 16399629"/>
              <a:gd name="connsiteY7800" fmla="*/ 3082490 h 8553480"/>
              <a:gd name="connsiteX7801" fmla="*/ 15924050 w 16399629"/>
              <a:gd name="connsiteY7801" fmla="*/ 3082489 h 8553480"/>
              <a:gd name="connsiteX7802" fmla="*/ 15915819 w 16399629"/>
              <a:gd name="connsiteY7802" fmla="*/ 3108015 h 8553480"/>
              <a:gd name="connsiteX7803" fmla="*/ 15924050 w 16399629"/>
              <a:gd name="connsiteY7803" fmla="*/ 3082489 h 8553480"/>
              <a:gd name="connsiteX7804" fmla="*/ 15717742 w 16399629"/>
              <a:gd name="connsiteY7804" fmla="*/ 3082489 h 8553480"/>
              <a:gd name="connsiteX7805" fmla="*/ 15709512 w 16399629"/>
              <a:gd name="connsiteY7805" fmla="*/ 3108016 h 8553480"/>
              <a:gd name="connsiteX7806" fmla="*/ 15717742 w 16399629"/>
              <a:gd name="connsiteY7806" fmla="*/ 3082489 h 8553480"/>
              <a:gd name="connsiteX7807" fmla="*/ 11817443 w 16399629"/>
              <a:gd name="connsiteY7807" fmla="*/ 3080211 h 8553480"/>
              <a:gd name="connsiteX7808" fmla="*/ 11812161 w 16399629"/>
              <a:gd name="connsiteY7808" fmla="*/ 3105186 h 8553480"/>
              <a:gd name="connsiteX7809" fmla="*/ 11800540 w 16399629"/>
              <a:gd name="connsiteY7809" fmla="*/ 3106501 h 8553480"/>
              <a:gd name="connsiteX7810" fmla="*/ 11817443 w 16399629"/>
              <a:gd name="connsiteY7810" fmla="*/ 3080211 h 8553480"/>
              <a:gd name="connsiteX7811" fmla="*/ 15282938 w 16399629"/>
              <a:gd name="connsiteY7811" fmla="*/ 3079484 h 8553480"/>
              <a:gd name="connsiteX7812" fmla="*/ 15283916 w 16399629"/>
              <a:gd name="connsiteY7812" fmla="*/ 3082942 h 8553480"/>
              <a:gd name="connsiteX7813" fmla="*/ 15283428 w 16399629"/>
              <a:gd name="connsiteY7813" fmla="*/ 3081218 h 8553480"/>
              <a:gd name="connsiteX7814" fmla="*/ 6479029 w 16399629"/>
              <a:gd name="connsiteY7814" fmla="*/ 3075230 h 8553480"/>
              <a:gd name="connsiteX7815" fmla="*/ 6473963 w 16399629"/>
              <a:gd name="connsiteY7815" fmla="*/ 3098153 h 8553480"/>
              <a:gd name="connsiteX7816" fmla="*/ 6479029 w 16399629"/>
              <a:gd name="connsiteY7816" fmla="*/ 3075230 h 8553480"/>
              <a:gd name="connsiteX7817" fmla="*/ 16098888 w 16399629"/>
              <a:gd name="connsiteY7817" fmla="*/ 3072541 h 8553480"/>
              <a:gd name="connsiteX7818" fmla="*/ 16137468 w 16399629"/>
              <a:gd name="connsiteY7818" fmla="*/ 3113434 h 8553480"/>
              <a:gd name="connsiteX7819" fmla="*/ 16152987 w 16399629"/>
              <a:gd name="connsiteY7819" fmla="*/ 3150387 h 8553480"/>
              <a:gd name="connsiteX7820" fmla="*/ 16165710 w 16399629"/>
              <a:gd name="connsiteY7820" fmla="*/ 3191341 h 8553480"/>
              <a:gd name="connsiteX7821" fmla="*/ 16166313 w 16399629"/>
              <a:gd name="connsiteY7821" fmla="*/ 3177887 h 8553480"/>
              <a:gd name="connsiteX7822" fmla="*/ 16171574 w 16399629"/>
              <a:gd name="connsiteY7822" fmla="*/ 3180226 h 8553480"/>
              <a:gd name="connsiteX7823" fmla="*/ 16168565 w 16399629"/>
              <a:gd name="connsiteY7823" fmla="*/ 3185226 h 8553480"/>
              <a:gd name="connsiteX7824" fmla="*/ 16166161 w 16399629"/>
              <a:gd name="connsiteY7824" fmla="*/ 3192796 h 8553480"/>
              <a:gd name="connsiteX7825" fmla="*/ 16166650 w 16399629"/>
              <a:gd name="connsiteY7825" fmla="*/ 3194370 h 8553480"/>
              <a:gd name="connsiteX7826" fmla="*/ 16299706 w 16399629"/>
              <a:gd name="connsiteY7826" fmla="*/ 3432842 h 8553480"/>
              <a:gd name="connsiteX7827" fmla="*/ 16290850 w 16399629"/>
              <a:gd name="connsiteY7827" fmla="*/ 3441069 h 8553480"/>
              <a:gd name="connsiteX7828" fmla="*/ 16267062 w 16399629"/>
              <a:gd name="connsiteY7828" fmla="*/ 3407284 h 8553480"/>
              <a:gd name="connsiteX7829" fmla="*/ 16223040 w 16399629"/>
              <a:gd name="connsiteY7829" fmla="*/ 3331460 h 8553480"/>
              <a:gd name="connsiteX7830" fmla="*/ 16122628 w 16399629"/>
              <a:gd name="connsiteY7830" fmla="*/ 3164552 h 8553480"/>
              <a:gd name="connsiteX7831" fmla="*/ 16098888 w 16399629"/>
              <a:gd name="connsiteY7831" fmla="*/ 3072541 h 8553480"/>
              <a:gd name="connsiteX7832" fmla="*/ 6174381 w 16399629"/>
              <a:gd name="connsiteY7832" fmla="*/ 3069941 h 8553480"/>
              <a:gd name="connsiteX7833" fmla="*/ 6169311 w 16399629"/>
              <a:gd name="connsiteY7833" fmla="*/ 3092843 h 8553480"/>
              <a:gd name="connsiteX7834" fmla="*/ 6174381 w 16399629"/>
              <a:gd name="connsiteY7834" fmla="*/ 3069941 h 8553480"/>
              <a:gd name="connsiteX7835" fmla="*/ 14762168 w 16399629"/>
              <a:gd name="connsiteY7835" fmla="*/ 3059879 h 8553480"/>
              <a:gd name="connsiteX7836" fmla="*/ 14759137 w 16399629"/>
              <a:gd name="connsiteY7836" fmla="*/ 3130633 h 8553480"/>
              <a:gd name="connsiteX7837" fmla="*/ 14740957 w 16399629"/>
              <a:gd name="connsiteY7837" fmla="*/ 3090200 h 8553480"/>
              <a:gd name="connsiteX7838" fmla="*/ 14762168 w 16399629"/>
              <a:gd name="connsiteY7838" fmla="*/ 3059879 h 8553480"/>
              <a:gd name="connsiteX7839" fmla="*/ 11568171 w 16399629"/>
              <a:gd name="connsiteY7839" fmla="*/ 3056113 h 8553480"/>
              <a:gd name="connsiteX7840" fmla="*/ 11582324 w 16399629"/>
              <a:gd name="connsiteY7840" fmla="*/ 3056113 h 8553480"/>
              <a:gd name="connsiteX7841" fmla="*/ 11611117 w 16399629"/>
              <a:gd name="connsiteY7841" fmla="*/ 3056113 h 8553480"/>
              <a:gd name="connsiteX7842" fmla="*/ 11568171 w 16399629"/>
              <a:gd name="connsiteY7842" fmla="*/ 3108005 h 8553480"/>
              <a:gd name="connsiteX7843" fmla="*/ 11568171 w 16399629"/>
              <a:gd name="connsiteY7843" fmla="*/ 3056113 h 8553480"/>
              <a:gd name="connsiteX7844" fmla="*/ 14410408 w 16399629"/>
              <a:gd name="connsiteY7844" fmla="*/ 3056112 h 8553480"/>
              <a:gd name="connsiteX7845" fmla="*/ 14402177 w 16399629"/>
              <a:gd name="connsiteY7845" fmla="*/ 3081638 h 8553480"/>
              <a:gd name="connsiteX7846" fmla="*/ 14410408 w 16399629"/>
              <a:gd name="connsiteY7846" fmla="*/ 3056112 h 8553480"/>
              <a:gd name="connsiteX7847" fmla="*/ 11835286 w 16399629"/>
              <a:gd name="connsiteY7847" fmla="*/ 3056112 h 8553480"/>
              <a:gd name="connsiteX7848" fmla="*/ 11852188 w 16399629"/>
              <a:gd name="connsiteY7848" fmla="*/ 3056112 h 8553480"/>
              <a:gd name="connsiteX7849" fmla="*/ 11852189 w 16399629"/>
              <a:gd name="connsiteY7849" fmla="*/ 3081638 h 8553480"/>
              <a:gd name="connsiteX7850" fmla="*/ 11835286 w 16399629"/>
              <a:gd name="connsiteY7850" fmla="*/ 3081638 h 8553480"/>
              <a:gd name="connsiteX7851" fmla="*/ 11835286 w 16399629"/>
              <a:gd name="connsiteY7851" fmla="*/ 3056112 h 8553480"/>
              <a:gd name="connsiteX7852" fmla="*/ 15509719 w 16399629"/>
              <a:gd name="connsiteY7852" fmla="*/ 3056111 h 8553480"/>
              <a:gd name="connsiteX7853" fmla="*/ 15535306 w 16399629"/>
              <a:gd name="connsiteY7853" fmla="*/ 3066322 h 8553480"/>
              <a:gd name="connsiteX7854" fmla="*/ 15522514 w 16399629"/>
              <a:gd name="connsiteY7854" fmla="*/ 3079723 h 8553480"/>
              <a:gd name="connsiteX7855" fmla="*/ 15509719 w 16399629"/>
              <a:gd name="connsiteY7855" fmla="*/ 3081638 h 8553480"/>
              <a:gd name="connsiteX7856" fmla="*/ 15509719 w 16399629"/>
              <a:gd name="connsiteY7856" fmla="*/ 3056111 h 8553480"/>
              <a:gd name="connsiteX7857" fmla="*/ 15424568 w 16399629"/>
              <a:gd name="connsiteY7857" fmla="*/ 3056111 h 8553480"/>
              <a:gd name="connsiteX7858" fmla="*/ 15416339 w 16399629"/>
              <a:gd name="connsiteY7858" fmla="*/ 3081638 h 8553480"/>
              <a:gd name="connsiteX7859" fmla="*/ 15424568 w 16399629"/>
              <a:gd name="connsiteY7859" fmla="*/ 3056111 h 8553480"/>
              <a:gd name="connsiteX7860" fmla="*/ 6503675 w 16399629"/>
              <a:gd name="connsiteY7860" fmla="*/ 3052001 h 8553480"/>
              <a:gd name="connsiteX7861" fmla="*/ 6493604 w 16399629"/>
              <a:gd name="connsiteY7861" fmla="*/ 3073244 h 8553480"/>
              <a:gd name="connsiteX7862" fmla="*/ 6503675 w 16399629"/>
              <a:gd name="connsiteY7862" fmla="*/ 3052001 h 8553480"/>
              <a:gd name="connsiteX7863" fmla="*/ 6189409 w 16399629"/>
              <a:gd name="connsiteY7863" fmla="*/ 3046409 h 8553480"/>
              <a:gd name="connsiteX7864" fmla="*/ 6179868 w 16399629"/>
              <a:gd name="connsiteY7864" fmla="*/ 3070694 h 8553480"/>
              <a:gd name="connsiteX7865" fmla="*/ 6189409 w 16399629"/>
              <a:gd name="connsiteY7865" fmla="*/ 3046409 h 8553480"/>
              <a:gd name="connsiteX7866" fmla="*/ 15678064 w 16399629"/>
              <a:gd name="connsiteY7866" fmla="*/ 3043409 h 8553480"/>
              <a:gd name="connsiteX7867" fmla="*/ 15682952 w 16399629"/>
              <a:gd name="connsiteY7867" fmla="*/ 3045796 h 8553480"/>
              <a:gd name="connsiteX7868" fmla="*/ 15679945 w 16399629"/>
              <a:gd name="connsiteY7868" fmla="*/ 3055314 h 8553480"/>
              <a:gd name="connsiteX7869" fmla="*/ 15678064 w 16399629"/>
              <a:gd name="connsiteY7869" fmla="*/ 3043409 h 8553480"/>
              <a:gd name="connsiteX7870" fmla="*/ 15594286 w 16399629"/>
              <a:gd name="connsiteY7870" fmla="*/ 3037793 h 8553480"/>
              <a:gd name="connsiteX7871" fmla="*/ 15622161 w 16399629"/>
              <a:gd name="connsiteY7871" fmla="*/ 3104258 h 8553480"/>
              <a:gd name="connsiteX7872" fmla="*/ 15581385 w 16399629"/>
              <a:gd name="connsiteY7872" fmla="*/ 3079032 h 8553480"/>
              <a:gd name="connsiteX7873" fmla="*/ 15594286 w 16399629"/>
              <a:gd name="connsiteY7873" fmla="*/ 3037793 h 8553480"/>
              <a:gd name="connsiteX7874" fmla="*/ 16054321 w 16399629"/>
              <a:gd name="connsiteY7874" fmla="*/ 3031220 h 8553480"/>
              <a:gd name="connsiteX7875" fmla="*/ 16048954 w 16399629"/>
              <a:gd name="connsiteY7875" fmla="*/ 3056196 h 8553480"/>
              <a:gd name="connsiteX7876" fmla="*/ 16037430 w 16399629"/>
              <a:gd name="connsiteY7876" fmla="*/ 3057511 h 8553480"/>
              <a:gd name="connsiteX7877" fmla="*/ 16054321 w 16399629"/>
              <a:gd name="connsiteY7877" fmla="*/ 3031220 h 8553480"/>
              <a:gd name="connsiteX7878" fmla="*/ 15874330 w 16399629"/>
              <a:gd name="connsiteY7878" fmla="*/ 3030256 h 8553480"/>
              <a:gd name="connsiteX7879" fmla="*/ 15880580 w 16399629"/>
              <a:gd name="connsiteY7879" fmla="*/ 3055233 h 8553480"/>
              <a:gd name="connsiteX7880" fmla="*/ 15865871 w 16399629"/>
              <a:gd name="connsiteY7880" fmla="*/ 3044715 h 8553480"/>
              <a:gd name="connsiteX7881" fmla="*/ 15874330 w 16399629"/>
              <a:gd name="connsiteY7881" fmla="*/ 3030256 h 8553480"/>
              <a:gd name="connsiteX7882" fmla="*/ 14699694 w 16399629"/>
              <a:gd name="connsiteY7882" fmla="*/ 3029732 h 8553480"/>
              <a:gd name="connsiteX7883" fmla="*/ 14723096 w 16399629"/>
              <a:gd name="connsiteY7883" fmla="*/ 3066057 h 8553480"/>
              <a:gd name="connsiteX7884" fmla="*/ 14714503 w 16399629"/>
              <a:gd name="connsiteY7884" fmla="*/ 3072057 h 8553480"/>
              <a:gd name="connsiteX7885" fmla="*/ 14699694 w 16399629"/>
              <a:gd name="connsiteY7885" fmla="*/ 3029732 h 8553480"/>
              <a:gd name="connsiteX7886" fmla="*/ 15468460 w 16399629"/>
              <a:gd name="connsiteY7886" fmla="*/ 3029731 h 8553480"/>
              <a:gd name="connsiteX7887" fmla="*/ 15500542 w 16399629"/>
              <a:gd name="connsiteY7887" fmla="*/ 3029731 h 8553480"/>
              <a:gd name="connsiteX7888" fmla="*/ 15491656 w 16399629"/>
              <a:gd name="connsiteY7888" fmla="*/ 3081624 h 8553480"/>
              <a:gd name="connsiteX7889" fmla="*/ 15468460 w 16399629"/>
              <a:gd name="connsiteY7889" fmla="*/ 3029731 h 8553480"/>
              <a:gd name="connsiteX7890" fmla="*/ 13262060 w 16399629"/>
              <a:gd name="connsiteY7890" fmla="*/ 3029731 h 8553480"/>
              <a:gd name="connsiteX7891" fmla="*/ 13270289 w 16399629"/>
              <a:gd name="connsiteY7891" fmla="*/ 3055257 h 8553480"/>
              <a:gd name="connsiteX7892" fmla="*/ 13262060 w 16399629"/>
              <a:gd name="connsiteY7892" fmla="*/ 3029731 h 8553480"/>
              <a:gd name="connsiteX7893" fmla="*/ 13105200 w 16399629"/>
              <a:gd name="connsiteY7893" fmla="*/ 3029731 h 8553480"/>
              <a:gd name="connsiteX7894" fmla="*/ 13099187 w 16399629"/>
              <a:gd name="connsiteY7894" fmla="*/ 3055257 h 8553480"/>
              <a:gd name="connsiteX7895" fmla="*/ 13105200 w 16399629"/>
              <a:gd name="connsiteY7895" fmla="*/ 3029731 h 8553480"/>
              <a:gd name="connsiteX7896" fmla="*/ 11880432 w 16399629"/>
              <a:gd name="connsiteY7896" fmla="*/ 3029731 h 8553480"/>
              <a:gd name="connsiteX7897" fmla="*/ 11872201 w 16399629"/>
              <a:gd name="connsiteY7897" fmla="*/ 3055257 h 8553480"/>
              <a:gd name="connsiteX7898" fmla="*/ 11880432 w 16399629"/>
              <a:gd name="connsiteY7898" fmla="*/ 3029731 h 8553480"/>
              <a:gd name="connsiteX7899" fmla="*/ 13676346 w 16399629"/>
              <a:gd name="connsiteY7899" fmla="*/ 3029731 h 8553480"/>
              <a:gd name="connsiteX7900" fmla="*/ 13670330 w 16399629"/>
              <a:gd name="connsiteY7900" fmla="*/ 3055256 h 8553480"/>
              <a:gd name="connsiteX7901" fmla="*/ 13676346 w 16399629"/>
              <a:gd name="connsiteY7901" fmla="*/ 3029731 h 8553480"/>
              <a:gd name="connsiteX7902" fmla="*/ 13540032 w 16399629"/>
              <a:gd name="connsiteY7902" fmla="*/ 3025961 h 8553480"/>
              <a:gd name="connsiteX7903" fmla="*/ 13611200 w 16399629"/>
              <a:gd name="connsiteY7903" fmla="*/ 3030849 h 8553480"/>
              <a:gd name="connsiteX7904" fmla="*/ 13546003 w 16399629"/>
              <a:gd name="connsiteY7904" fmla="*/ 3055291 h 8553480"/>
              <a:gd name="connsiteX7905" fmla="*/ 13540032 w 16399629"/>
              <a:gd name="connsiteY7905" fmla="*/ 3025961 h 8553480"/>
              <a:gd name="connsiteX7906" fmla="*/ 12775376 w 16399629"/>
              <a:gd name="connsiteY7906" fmla="*/ 3024996 h 8553480"/>
              <a:gd name="connsiteX7907" fmla="*/ 12783826 w 16399629"/>
              <a:gd name="connsiteY7907" fmla="*/ 3034200 h 8553480"/>
              <a:gd name="connsiteX7908" fmla="*/ 12766924 w 16399629"/>
              <a:gd name="connsiteY7908" fmla="*/ 3055233 h 8553480"/>
              <a:gd name="connsiteX7909" fmla="*/ 12775376 w 16399629"/>
              <a:gd name="connsiteY7909" fmla="*/ 3024996 h 8553480"/>
              <a:gd name="connsiteX7910" fmla="*/ 13693993 w 16399629"/>
              <a:gd name="connsiteY7910" fmla="*/ 3018428 h 8553480"/>
              <a:gd name="connsiteX7911" fmla="*/ 13714894 w 16399629"/>
              <a:gd name="connsiteY7911" fmla="*/ 3054129 h 8553480"/>
              <a:gd name="connsiteX7912" fmla="*/ 13726840 w 16399629"/>
              <a:gd name="connsiteY7912" fmla="*/ 3089825 h 8553480"/>
              <a:gd name="connsiteX7913" fmla="*/ 13719476 w 16399629"/>
              <a:gd name="connsiteY7913" fmla="*/ 3109429 h 8553480"/>
              <a:gd name="connsiteX7914" fmla="*/ 13685532 w 16399629"/>
              <a:gd name="connsiteY7914" fmla="*/ 3105127 h 8553480"/>
              <a:gd name="connsiteX7915" fmla="*/ 13693993 w 16399629"/>
              <a:gd name="connsiteY7915" fmla="*/ 3018428 h 8553480"/>
              <a:gd name="connsiteX7916" fmla="*/ 11939042 w 16399629"/>
              <a:gd name="connsiteY7916" fmla="*/ 3018427 h 8553480"/>
              <a:gd name="connsiteX7917" fmla="*/ 11887404 w 16399629"/>
              <a:gd name="connsiteY7917" fmla="*/ 3055233 h 8553480"/>
              <a:gd name="connsiteX7918" fmla="*/ 11895608 w 16399629"/>
              <a:gd name="connsiteY7918" fmla="*/ 3023684 h 8553480"/>
              <a:gd name="connsiteX7919" fmla="*/ 11939042 w 16399629"/>
              <a:gd name="connsiteY7919" fmla="*/ 3018427 h 8553480"/>
              <a:gd name="connsiteX7920" fmla="*/ 15860108 w 16399629"/>
              <a:gd name="connsiteY7920" fmla="*/ 3016958 h 8553480"/>
              <a:gd name="connsiteX7921" fmla="*/ 15865372 w 16399629"/>
              <a:gd name="connsiteY7921" fmla="*/ 3018843 h 8553480"/>
              <a:gd name="connsiteX7922" fmla="*/ 15859358 w 16399629"/>
              <a:gd name="connsiteY7922" fmla="*/ 3028893 h 8553480"/>
              <a:gd name="connsiteX7923" fmla="*/ 15860108 w 16399629"/>
              <a:gd name="connsiteY7923" fmla="*/ 3016958 h 8553480"/>
              <a:gd name="connsiteX7924" fmla="*/ 13641269 w 16399629"/>
              <a:gd name="connsiteY7924" fmla="*/ 3014657 h 8553480"/>
              <a:gd name="connsiteX7925" fmla="*/ 13661169 w 16399629"/>
              <a:gd name="connsiteY7925" fmla="*/ 3055244 h 8553480"/>
              <a:gd name="connsiteX7926" fmla="*/ 13635584 w 16399629"/>
              <a:gd name="connsiteY7926" fmla="*/ 3055244 h 8553480"/>
              <a:gd name="connsiteX7927" fmla="*/ 13641269 w 16399629"/>
              <a:gd name="connsiteY7927" fmla="*/ 3014657 h 8553480"/>
              <a:gd name="connsiteX7928" fmla="*/ 12736027 w 16399629"/>
              <a:gd name="connsiteY7928" fmla="*/ 3010895 h 8553480"/>
              <a:gd name="connsiteX7929" fmla="*/ 12718255 w 16399629"/>
              <a:gd name="connsiteY7929" fmla="*/ 3061803 h 8553480"/>
              <a:gd name="connsiteX7930" fmla="*/ 12664938 w 16399629"/>
              <a:gd name="connsiteY7930" fmla="*/ 3071986 h 8553480"/>
              <a:gd name="connsiteX7931" fmla="*/ 12558794 w 16399629"/>
              <a:gd name="connsiteY7931" fmla="*/ 3092352 h 8553480"/>
              <a:gd name="connsiteX7932" fmla="*/ 12447221 w 16399629"/>
              <a:gd name="connsiteY7932" fmla="*/ 3117803 h 8553480"/>
              <a:gd name="connsiteX7933" fmla="*/ 12393905 w 16399629"/>
              <a:gd name="connsiteY7933" fmla="*/ 3127988 h 8553480"/>
              <a:gd name="connsiteX7934" fmla="*/ 12371749 w 16399629"/>
              <a:gd name="connsiteY7934" fmla="*/ 3127352 h 8553480"/>
              <a:gd name="connsiteX7935" fmla="*/ 12362957 w 16399629"/>
              <a:gd name="connsiteY7935" fmla="*/ 3129583 h 8553480"/>
              <a:gd name="connsiteX7936" fmla="*/ 12367616 w 16399629"/>
              <a:gd name="connsiteY7936" fmla="*/ 3115336 h 8553480"/>
              <a:gd name="connsiteX7937" fmla="*/ 12390942 w 16399629"/>
              <a:gd name="connsiteY7937" fmla="*/ 3097440 h 8553480"/>
              <a:gd name="connsiteX7938" fmla="*/ 12435373 w 16399629"/>
              <a:gd name="connsiteY7938" fmla="*/ 3087258 h 8553480"/>
              <a:gd name="connsiteX7939" fmla="*/ 12535592 w 16399629"/>
              <a:gd name="connsiteY7939" fmla="*/ 3061803 h 8553480"/>
              <a:gd name="connsiteX7940" fmla="*/ 12736027 w 16399629"/>
              <a:gd name="connsiteY7940" fmla="*/ 3010895 h 8553480"/>
              <a:gd name="connsiteX7941" fmla="*/ 15967481 w 16399629"/>
              <a:gd name="connsiteY7941" fmla="*/ 3010888 h 8553480"/>
              <a:gd name="connsiteX7942" fmla="*/ 15959251 w 16399629"/>
              <a:gd name="connsiteY7942" fmla="*/ 3032591 h 8553480"/>
              <a:gd name="connsiteX7943" fmla="*/ 15967481 w 16399629"/>
              <a:gd name="connsiteY7943" fmla="*/ 3010888 h 8553480"/>
              <a:gd name="connsiteX7944" fmla="*/ 12751480 w 16399629"/>
              <a:gd name="connsiteY7944" fmla="*/ 3008112 h 8553480"/>
              <a:gd name="connsiteX7945" fmla="*/ 12762097 w 16399629"/>
              <a:gd name="connsiteY7945" fmla="*/ 3009083 h 8553480"/>
              <a:gd name="connsiteX7946" fmla="*/ 12755643 w 16399629"/>
              <a:gd name="connsiteY7946" fmla="*/ 3031102 h 8553480"/>
              <a:gd name="connsiteX7947" fmla="*/ 12745207 w 16399629"/>
              <a:gd name="connsiteY7947" fmla="*/ 3029808 h 8553480"/>
              <a:gd name="connsiteX7948" fmla="*/ 12751480 w 16399629"/>
              <a:gd name="connsiteY7948" fmla="*/ 3008112 h 8553480"/>
              <a:gd name="connsiteX7949" fmla="*/ 6248868 w 16399629"/>
              <a:gd name="connsiteY7949" fmla="*/ 3007667 h 8553480"/>
              <a:gd name="connsiteX7950" fmla="*/ 6257324 w 16399629"/>
              <a:gd name="connsiteY7950" fmla="*/ 3010716 h 8553480"/>
              <a:gd name="connsiteX7951" fmla="*/ 6236172 w 16399629"/>
              <a:gd name="connsiteY7951" fmla="*/ 3032833 h 8553480"/>
              <a:gd name="connsiteX7952" fmla="*/ 6228101 w 16399629"/>
              <a:gd name="connsiteY7952" fmla="*/ 3031992 h 8553480"/>
              <a:gd name="connsiteX7953" fmla="*/ 6248868 w 16399629"/>
              <a:gd name="connsiteY7953" fmla="*/ 3007667 h 8553480"/>
              <a:gd name="connsiteX7954" fmla="*/ 12369217 w 16399629"/>
              <a:gd name="connsiteY7954" fmla="*/ 3001880 h 8553480"/>
              <a:gd name="connsiteX7955" fmla="*/ 12397252 w 16399629"/>
              <a:gd name="connsiteY7955" fmla="*/ 3010484 h 8553480"/>
              <a:gd name="connsiteX7956" fmla="*/ 12383928 w 16399629"/>
              <a:gd name="connsiteY7956" fmla="*/ 3041582 h 8553480"/>
              <a:gd name="connsiteX7957" fmla="*/ 12347795 w 16399629"/>
              <a:gd name="connsiteY7957" fmla="*/ 3030877 h 8553480"/>
              <a:gd name="connsiteX7958" fmla="*/ 12369217 w 16399629"/>
              <a:gd name="connsiteY7958" fmla="*/ 3001880 h 8553480"/>
              <a:gd name="connsiteX7959" fmla="*/ 12138845 w 16399629"/>
              <a:gd name="connsiteY7959" fmla="*/ 2986001 h 8553480"/>
              <a:gd name="connsiteX7960" fmla="*/ 12133564 w 16399629"/>
              <a:gd name="connsiteY7960" fmla="*/ 3010538 h 8553480"/>
              <a:gd name="connsiteX7961" fmla="*/ 12121944 w 16399629"/>
              <a:gd name="connsiteY7961" fmla="*/ 3011414 h 8553480"/>
              <a:gd name="connsiteX7962" fmla="*/ 12138845 w 16399629"/>
              <a:gd name="connsiteY7962" fmla="*/ 2986001 h 8553480"/>
              <a:gd name="connsiteX7963" fmla="*/ 11359208 w 16399629"/>
              <a:gd name="connsiteY7963" fmla="*/ 2984977 h 8553480"/>
              <a:gd name="connsiteX7964" fmla="*/ 11368073 w 16399629"/>
              <a:gd name="connsiteY7964" fmla="*/ 3009753 h 8553480"/>
              <a:gd name="connsiteX7965" fmla="*/ 11359208 w 16399629"/>
              <a:gd name="connsiteY7965" fmla="*/ 2984977 h 8553480"/>
              <a:gd name="connsiteX7966" fmla="*/ 11291747 w 16399629"/>
              <a:gd name="connsiteY7966" fmla="*/ 2984977 h 8553480"/>
              <a:gd name="connsiteX7967" fmla="*/ 11282884 w 16399629"/>
              <a:gd name="connsiteY7967" fmla="*/ 3025129 h 8553480"/>
              <a:gd name="connsiteX7968" fmla="*/ 11268111 w 16399629"/>
              <a:gd name="connsiteY7968" fmla="*/ 3020005 h 8553480"/>
              <a:gd name="connsiteX7969" fmla="*/ 11221333 w 16399629"/>
              <a:gd name="connsiteY7969" fmla="*/ 3081521 h 8553480"/>
              <a:gd name="connsiteX7970" fmla="*/ 11288238 w 16399629"/>
              <a:gd name="connsiteY7970" fmla="*/ 3075223 h 8553480"/>
              <a:gd name="connsiteX7971" fmla="*/ 11335573 w 16399629"/>
              <a:gd name="connsiteY7971" fmla="*/ 2984977 h 8553480"/>
              <a:gd name="connsiteX7972" fmla="*/ 11291747 w 16399629"/>
              <a:gd name="connsiteY7972" fmla="*/ 2984977 h 8553480"/>
              <a:gd name="connsiteX7973" fmla="*/ 13470539 w 16399629"/>
              <a:gd name="connsiteY7973" fmla="*/ 2984512 h 8553480"/>
              <a:gd name="connsiteX7974" fmla="*/ 13519998 w 16399629"/>
              <a:gd name="connsiteY7974" fmla="*/ 2984512 h 8553480"/>
              <a:gd name="connsiteX7975" fmla="*/ 13496982 w 16399629"/>
              <a:gd name="connsiteY7975" fmla="*/ 3055253 h 8553480"/>
              <a:gd name="connsiteX7976" fmla="*/ 13470539 w 16399629"/>
              <a:gd name="connsiteY7976" fmla="*/ 2984512 h 8553480"/>
              <a:gd name="connsiteX7977" fmla="*/ 11577402 w 16399629"/>
              <a:gd name="connsiteY7977" fmla="*/ 2984511 h 8553480"/>
              <a:gd name="connsiteX7978" fmla="*/ 11585092 w 16399629"/>
              <a:gd name="connsiteY7978" fmla="*/ 3028893 h 8553480"/>
              <a:gd name="connsiteX7979" fmla="*/ 11577402 w 16399629"/>
              <a:gd name="connsiteY7979" fmla="*/ 2984511 h 8553480"/>
              <a:gd name="connsiteX7980" fmla="*/ 16004857 w 16399629"/>
              <a:gd name="connsiteY7980" fmla="*/ 2984509 h 8553480"/>
              <a:gd name="connsiteX7981" fmla="*/ 16021761 w 16399629"/>
              <a:gd name="connsiteY7981" fmla="*/ 2995060 h 8553480"/>
              <a:gd name="connsiteX7982" fmla="*/ 16016743 w 16399629"/>
              <a:gd name="connsiteY7982" fmla="*/ 3003301 h 8553480"/>
              <a:gd name="connsiteX7983" fmla="*/ 16004857 w 16399629"/>
              <a:gd name="connsiteY7983" fmla="*/ 2984509 h 8553480"/>
              <a:gd name="connsiteX7984" fmla="*/ 12803385 w 16399629"/>
              <a:gd name="connsiteY7984" fmla="*/ 2984509 h 8553480"/>
              <a:gd name="connsiteX7985" fmla="*/ 12795156 w 16399629"/>
              <a:gd name="connsiteY7985" fmla="*/ 3010007 h 8553480"/>
              <a:gd name="connsiteX7986" fmla="*/ 12803385 w 16399629"/>
              <a:gd name="connsiteY7986" fmla="*/ 2984509 h 8553480"/>
              <a:gd name="connsiteX7987" fmla="*/ 12441175 w 16399629"/>
              <a:gd name="connsiteY7987" fmla="*/ 2984509 h 8553480"/>
              <a:gd name="connsiteX7988" fmla="*/ 12449405 w 16399629"/>
              <a:gd name="connsiteY7988" fmla="*/ 3010007 h 8553480"/>
              <a:gd name="connsiteX7989" fmla="*/ 12441175 w 16399629"/>
              <a:gd name="connsiteY7989" fmla="*/ 2984509 h 8553480"/>
              <a:gd name="connsiteX7990" fmla="*/ 13433213 w 16399629"/>
              <a:gd name="connsiteY7990" fmla="*/ 2977199 h 8553480"/>
              <a:gd name="connsiteX7991" fmla="*/ 13454832 w 16399629"/>
              <a:gd name="connsiteY7991" fmla="*/ 2983702 h 8553480"/>
              <a:gd name="connsiteX7992" fmla="*/ 13440040 w 16399629"/>
              <a:gd name="connsiteY7992" fmla="*/ 3013001 h 8553480"/>
              <a:gd name="connsiteX7993" fmla="*/ 13418419 w 16399629"/>
              <a:gd name="connsiteY7993" fmla="*/ 3008420 h 8553480"/>
              <a:gd name="connsiteX7994" fmla="*/ 13433213 w 16399629"/>
              <a:gd name="connsiteY7994" fmla="*/ 2977199 h 8553480"/>
              <a:gd name="connsiteX7995" fmla="*/ 11730818 w 16399629"/>
              <a:gd name="connsiteY7995" fmla="*/ 2974931 h 8553480"/>
              <a:gd name="connsiteX7996" fmla="*/ 11734932 w 16399629"/>
              <a:gd name="connsiteY7996" fmla="*/ 2984103 h 8553480"/>
              <a:gd name="connsiteX7997" fmla="*/ 11730818 w 16399629"/>
              <a:gd name="connsiteY7997" fmla="*/ 2991435 h 8553480"/>
              <a:gd name="connsiteX7998" fmla="*/ 11730308 w 16399629"/>
              <a:gd name="connsiteY7998" fmla="*/ 2991254 h 8553480"/>
              <a:gd name="connsiteX7999" fmla="*/ 11732722 w 16399629"/>
              <a:gd name="connsiteY7999" fmla="*/ 2994560 h 8553480"/>
              <a:gd name="connsiteX8000" fmla="*/ 11682762 w 16399629"/>
              <a:gd name="connsiteY8000" fmla="*/ 3043962 h 8553480"/>
              <a:gd name="connsiteX8001" fmla="*/ 11659020 w 16399629"/>
              <a:gd name="connsiteY8001" fmla="*/ 3059040 h 8553480"/>
              <a:gd name="connsiteX8002" fmla="*/ 11644180 w 16399629"/>
              <a:gd name="connsiteY8002" fmla="*/ 3008796 h 8553480"/>
              <a:gd name="connsiteX8003" fmla="*/ 11697601 w 16399629"/>
              <a:gd name="connsiteY8003" fmla="*/ 2989536 h 8553480"/>
              <a:gd name="connsiteX8004" fmla="*/ 11715162 w 16399629"/>
              <a:gd name="connsiteY8004" fmla="*/ 2980746 h 8553480"/>
              <a:gd name="connsiteX8005" fmla="*/ 11723895 w 16399629"/>
              <a:gd name="connsiteY8005" fmla="*/ 2982471 h 8553480"/>
              <a:gd name="connsiteX8006" fmla="*/ 11728790 w 16399629"/>
              <a:gd name="connsiteY8006" fmla="*/ 2989173 h 8553480"/>
              <a:gd name="connsiteX8007" fmla="*/ 11726702 w 16399629"/>
              <a:gd name="connsiteY8007" fmla="*/ 2984103 h 8553480"/>
              <a:gd name="connsiteX8008" fmla="*/ 11730818 w 16399629"/>
              <a:gd name="connsiteY8008" fmla="*/ 2974931 h 8553480"/>
              <a:gd name="connsiteX8009" fmla="*/ 12517451 w 16399629"/>
              <a:gd name="connsiteY8009" fmla="*/ 2971208 h 8553480"/>
              <a:gd name="connsiteX8010" fmla="*/ 12539616 w 16399629"/>
              <a:gd name="connsiteY8010" fmla="*/ 2979237 h 8553480"/>
              <a:gd name="connsiteX8011" fmla="*/ 12542573 w 16399629"/>
              <a:gd name="connsiteY8011" fmla="*/ 3010008 h 8553480"/>
              <a:gd name="connsiteX8012" fmla="*/ 12504154 w 16399629"/>
              <a:gd name="connsiteY8012" fmla="*/ 3010009 h 8553480"/>
              <a:gd name="connsiteX8013" fmla="*/ 12517451 w 16399629"/>
              <a:gd name="connsiteY8013" fmla="*/ 2971208 h 8553480"/>
              <a:gd name="connsiteX8014" fmla="*/ 12476101 w 16399629"/>
              <a:gd name="connsiteY8014" fmla="*/ 2965668 h 8553480"/>
              <a:gd name="connsiteX8015" fmla="*/ 12481951 w 16399629"/>
              <a:gd name="connsiteY8015" fmla="*/ 3010050 h 8553480"/>
              <a:gd name="connsiteX8016" fmla="*/ 12458549 w 16399629"/>
              <a:gd name="connsiteY8016" fmla="*/ 3010051 h 8553480"/>
              <a:gd name="connsiteX8017" fmla="*/ 12476101 w 16399629"/>
              <a:gd name="connsiteY8017" fmla="*/ 2965668 h 8553480"/>
              <a:gd name="connsiteX8018" fmla="*/ 16133807 w 16399629"/>
              <a:gd name="connsiteY8018" fmla="*/ 2962425 h 8553480"/>
              <a:gd name="connsiteX8019" fmla="*/ 16141202 w 16399629"/>
              <a:gd name="connsiteY8019" fmla="*/ 2987401 h 8553480"/>
              <a:gd name="connsiteX8020" fmla="*/ 16124298 w 16399629"/>
              <a:gd name="connsiteY8020" fmla="*/ 2976880 h 8553480"/>
              <a:gd name="connsiteX8021" fmla="*/ 16133807 w 16399629"/>
              <a:gd name="connsiteY8021" fmla="*/ 2962425 h 8553480"/>
              <a:gd name="connsiteX8022" fmla="*/ 14619737 w 16399629"/>
              <a:gd name="connsiteY8022" fmla="*/ 2958136 h 8553480"/>
              <a:gd name="connsiteX8023" fmla="*/ 14651821 w 16399629"/>
              <a:gd name="connsiteY8023" fmla="*/ 2983500 h 8553480"/>
              <a:gd name="connsiteX8024" fmla="*/ 14663665 w 16399629"/>
              <a:gd name="connsiteY8024" fmla="*/ 3028308 h 8553480"/>
              <a:gd name="connsiteX8025" fmla="*/ 14672549 w 16399629"/>
              <a:gd name="connsiteY8025" fmla="*/ 2988572 h 8553480"/>
              <a:gd name="connsiteX8026" fmla="*/ 14684764 w 16399629"/>
              <a:gd name="connsiteY8026" fmla="*/ 3038559 h 8553480"/>
              <a:gd name="connsiteX8027" fmla="*/ 14696577 w 16399629"/>
              <a:gd name="connsiteY8027" fmla="*/ 3079981 h 8553480"/>
              <a:gd name="connsiteX8028" fmla="*/ 14698666 w 16399629"/>
              <a:gd name="connsiteY8028" fmla="*/ 3067414 h 8553480"/>
              <a:gd name="connsiteX8029" fmla="*/ 14701410 w 16399629"/>
              <a:gd name="connsiteY8029" fmla="*/ 3082081 h 8553480"/>
              <a:gd name="connsiteX8030" fmla="*/ 14698443 w 16399629"/>
              <a:gd name="connsiteY8030" fmla="*/ 3086526 h 8553480"/>
              <a:gd name="connsiteX8031" fmla="*/ 14699199 w 16399629"/>
              <a:gd name="connsiteY8031" fmla="*/ 3089179 h 8553480"/>
              <a:gd name="connsiteX8032" fmla="*/ 14601971 w 16399629"/>
              <a:gd name="connsiteY8032" fmla="*/ 3043522 h 8553480"/>
              <a:gd name="connsiteX8033" fmla="*/ 14619739 w 16399629"/>
              <a:gd name="connsiteY8033" fmla="*/ 3028308 h 8553480"/>
              <a:gd name="connsiteX8034" fmla="*/ 14619737 w 16399629"/>
              <a:gd name="connsiteY8034" fmla="*/ 2958136 h 8553480"/>
              <a:gd name="connsiteX8035" fmla="*/ 14682322 w 16399629"/>
              <a:gd name="connsiteY8035" fmla="*/ 2958131 h 8553480"/>
              <a:gd name="connsiteX8036" fmla="*/ 14688337 w 16399629"/>
              <a:gd name="connsiteY8036" fmla="*/ 2983661 h 8553480"/>
              <a:gd name="connsiteX8037" fmla="*/ 14682322 w 16399629"/>
              <a:gd name="connsiteY8037" fmla="*/ 2958131 h 8553480"/>
              <a:gd name="connsiteX8038" fmla="*/ 12579678 w 16399629"/>
              <a:gd name="connsiteY8038" fmla="*/ 2958131 h 8553480"/>
              <a:gd name="connsiteX8039" fmla="*/ 12579678 w 16399629"/>
              <a:gd name="connsiteY8039" fmla="*/ 2983661 h 8553480"/>
              <a:gd name="connsiteX8040" fmla="*/ 12545413 w 16399629"/>
              <a:gd name="connsiteY8040" fmla="*/ 2983661 h 8553480"/>
              <a:gd name="connsiteX8041" fmla="*/ 12579678 w 16399629"/>
              <a:gd name="connsiteY8041" fmla="*/ 2958131 h 8553480"/>
              <a:gd name="connsiteX8042" fmla="*/ 12028108 w 16399629"/>
              <a:gd name="connsiteY8042" fmla="*/ 2958131 h 8553480"/>
              <a:gd name="connsiteX8043" fmla="*/ 12037200 w 16399629"/>
              <a:gd name="connsiteY8043" fmla="*/ 3028877 h 8553480"/>
              <a:gd name="connsiteX8044" fmla="*/ 12028108 w 16399629"/>
              <a:gd name="connsiteY8044" fmla="*/ 2958131 h 8553480"/>
              <a:gd name="connsiteX8045" fmla="*/ 15648250 w 16399629"/>
              <a:gd name="connsiteY8045" fmla="*/ 2958130 h 8553480"/>
              <a:gd name="connsiteX8046" fmla="*/ 15640020 w 16399629"/>
              <a:gd name="connsiteY8046" fmla="*/ 2983660 h 8553480"/>
              <a:gd name="connsiteX8047" fmla="*/ 15648250 w 16399629"/>
              <a:gd name="connsiteY8047" fmla="*/ 2958130 h 8553480"/>
              <a:gd name="connsiteX8048" fmla="*/ 15509719 w 16399629"/>
              <a:gd name="connsiteY8048" fmla="*/ 2958130 h 8553480"/>
              <a:gd name="connsiteX8049" fmla="*/ 15580886 w 16399629"/>
              <a:gd name="connsiteY8049" fmla="*/ 3019444 h 8553480"/>
              <a:gd name="connsiteX8050" fmla="*/ 15573988 w 16399629"/>
              <a:gd name="connsiteY8050" fmla="*/ 3029726 h 8553480"/>
              <a:gd name="connsiteX8051" fmla="*/ 15551524 w 16399629"/>
              <a:gd name="connsiteY8051" fmla="*/ 3024625 h 8553480"/>
              <a:gd name="connsiteX8052" fmla="*/ 15509719 w 16399629"/>
              <a:gd name="connsiteY8052" fmla="*/ 3009082 h 8553480"/>
              <a:gd name="connsiteX8053" fmla="*/ 15509719 w 16399629"/>
              <a:gd name="connsiteY8053" fmla="*/ 2958130 h 8553480"/>
              <a:gd name="connsiteX8054" fmla="*/ 13377215 w 16399629"/>
              <a:gd name="connsiteY8054" fmla="*/ 2958130 h 8553480"/>
              <a:gd name="connsiteX8055" fmla="*/ 13409239 w 16399629"/>
              <a:gd name="connsiteY8055" fmla="*/ 2983624 h 8553480"/>
              <a:gd name="connsiteX8056" fmla="*/ 13394742 w 16399629"/>
              <a:gd name="connsiteY8056" fmla="*/ 3019500 h 8553480"/>
              <a:gd name="connsiteX8057" fmla="*/ 13353567 w 16399629"/>
              <a:gd name="connsiteY8057" fmla="*/ 3008266 h 8553480"/>
              <a:gd name="connsiteX8058" fmla="*/ 13294939 w 16399629"/>
              <a:gd name="connsiteY8058" fmla="*/ 2993820 h 8553480"/>
              <a:gd name="connsiteX8059" fmla="*/ 13244688 w 16399629"/>
              <a:gd name="connsiteY8059" fmla="*/ 2968327 h 8553480"/>
              <a:gd name="connsiteX8060" fmla="*/ 13377215 w 16399629"/>
              <a:gd name="connsiteY8060" fmla="*/ 2958130 h 8553480"/>
              <a:gd name="connsiteX8061" fmla="*/ 11765308 w 16399629"/>
              <a:gd name="connsiteY8061" fmla="*/ 2958129 h 8553480"/>
              <a:gd name="connsiteX8062" fmla="*/ 11765308 w 16399629"/>
              <a:gd name="connsiteY8062" fmla="*/ 2983509 h 8553480"/>
              <a:gd name="connsiteX8063" fmla="*/ 11733218 w 16399629"/>
              <a:gd name="connsiteY8063" fmla="*/ 2973355 h 8553480"/>
              <a:gd name="connsiteX8064" fmla="*/ 11765308 w 16399629"/>
              <a:gd name="connsiteY8064" fmla="*/ 2958129 h 8553480"/>
              <a:gd name="connsiteX8065" fmla="*/ 12070153 w 16399629"/>
              <a:gd name="connsiteY8065" fmla="*/ 2956737 h 8553480"/>
              <a:gd name="connsiteX8066" fmla="*/ 12073710 w 16399629"/>
              <a:gd name="connsiteY8066" fmla="*/ 2960805 h 8553480"/>
              <a:gd name="connsiteX8067" fmla="*/ 12070968 w 16399629"/>
              <a:gd name="connsiteY8067" fmla="*/ 2964634 h 8553480"/>
              <a:gd name="connsiteX8068" fmla="*/ 12069046 w 16399629"/>
              <a:gd name="connsiteY8068" fmla="*/ 2972678 h 8553480"/>
              <a:gd name="connsiteX8069" fmla="*/ 12069094 w 16399629"/>
              <a:gd name="connsiteY8069" fmla="*/ 2972913 h 8553480"/>
              <a:gd name="connsiteX8070" fmla="*/ 12063307 w 16399629"/>
              <a:gd name="connsiteY8070" fmla="*/ 3010009 h 8553480"/>
              <a:gd name="connsiteX8071" fmla="*/ 12066051 w 16399629"/>
              <a:gd name="connsiteY8071" fmla="*/ 2958130 h 8553480"/>
              <a:gd name="connsiteX8072" fmla="*/ 12068059 w 16399629"/>
              <a:gd name="connsiteY8072" fmla="*/ 2967887 h 8553480"/>
              <a:gd name="connsiteX8073" fmla="*/ 12067881 w 16399629"/>
              <a:gd name="connsiteY8073" fmla="*/ 2958891 h 8553480"/>
              <a:gd name="connsiteX8074" fmla="*/ 12070153 w 16399629"/>
              <a:gd name="connsiteY8074" fmla="*/ 2956737 h 8553480"/>
              <a:gd name="connsiteX8075" fmla="*/ 6284516 w 16399629"/>
              <a:gd name="connsiteY8075" fmla="*/ 2954019 h 8553480"/>
              <a:gd name="connsiteX8076" fmla="*/ 6296558 w 16399629"/>
              <a:gd name="connsiteY8076" fmla="*/ 2961409 h 8553480"/>
              <a:gd name="connsiteX8077" fmla="*/ 6262603 w 16399629"/>
              <a:gd name="connsiteY8077" fmla="*/ 3001363 h 8553480"/>
              <a:gd name="connsiteX8078" fmla="*/ 6259176 w 16399629"/>
              <a:gd name="connsiteY8078" fmla="*/ 2997071 h 8553480"/>
              <a:gd name="connsiteX8079" fmla="*/ 6263007 w 16399629"/>
              <a:gd name="connsiteY8079" fmla="*/ 3002157 h 8553480"/>
              <a:gd name="connsiteX8080" fmla="*/ 6259766 w 16399629"/>
              <a:gd name="connsiteY8080" fmla="*/ 3009557 h 8553480"/>
              <a:gd name="connsiteX8081" fmla="*/ 6254400 w 16399629"/>
              <a:gd name="connsiteY8081" fmla="*/ 3004772 h 8553480"/>
              <a:gd name="connsiteX8082" fmla="*/ 6255037 w 16399629"/>
              <a:gd name="connsiteY8082" fmla="*/ 2999767 h 8553480"/>
              <a:gd name="connsiteX8083" fmla="*/ 6255140 w 16399629"/>
              <a:gd name="connsiteY8083" fmla="*/ 2992013 h 8553480"/>
              <a:gd name="connsiteX8084" fmla="*/ 6254443 w 16399629"/>
              <a:gd name="connsiteY8084" fmla="*/ 2991140 h 8553480"/>
              <a:gd name="connsiteX8085" fmla="*/ 6284516 w 16399629"/>
              <a:gd name="connsiteY8085" fmla="*/ 2954019 h 8553480"/>
              <a:gd name="connsiteX8086" fmla="*/ 6916042 w 16399629"/>
              <a:gd name="connsiteY8086" fmla="*/ 2945065 h 8553480"/>
              <a:gd name="connsiteX8087" fmla="*/ 6904535 w 16399629"/>
              <a:gd name="connsiteY8087" fmla="*/ 2947488 h 8553480"/>
              <a:gd name="connsiteX8088" fmla="*/ 6926115 w 16399629"/>
              <a:gd name="connsiteY8088" fmla="*/ 2962404 h 8553480"/>
              <a:gd name="connsiteX8089" fmla="*/ 6916042 w 16399629"/>
              <a:gd name="connsiteY8089" fmla="*/ 2945065 h 8553480"/>
              <a:gd name="connsiteX8090" fmla="*/ 6293381 w 16399629"/>
              <a:gd name="connsiteY8090" fmla="*/ 2942800 h 8553480"/>
              <a:gd name="connsiteX8091" fmla="*/ 6298657 w 16399629"/>
              <a:gd name="connsiteY8091" fmla="*/ 2946010 h 8553480"/>
              <a:gd name="connsiteX8092" fmla="*/ 6297753 w 16399629"/>
              <a:gd name="connsiteY8092" fmla="*/ 2959115 h 8553480"/>
              <a:gd name="connsiteX8093" fmla="*/ 6290076 w 16399629"/>
              <a:gd name="connsiteY8093" fmla="*/ 2948617 h 8553480"/>
              <a:gd name="connsiteX8094" fmla="*/ 6293381 w 16399629"/>
              <a:gd name="connsiteY8094" fmla="*/ 2942800 h 8553480"/>
              <a:gd name="connsiteX8095" fmla="*/ 16115377 w 16399629"/>
              <a:gd name="connsiteY8095" fmla="*/ 2939410 h 8553480"/>
              <a:gd name="connsiteX8096" fmla="*/ 16123827 w 16399629"/>
              <a:gd name="connsiteY8096" fmla="*/ 2947066 h 8553480"/>
              <a:gd name="connsiteX8097" fmla="*/ 16121010 w 16399629"/>
              <a:gd name="connsiteY8097" fmla="*/ 2957276 h 8553480"/>
              <a:gd name="connsiteX8098" fmla="*/ 16106924 w 16399629"/>
              <a:gd name="connsiteY8098" fmla="*/ 2947066 h 8553480"/>
              <a:gd name="connsiteX8099" fmla="*/ 16115377 w 16399629"/>
              <a:gd name="connsiteY8099" fmla="*/ 2939410 h 8553480"/>
              <a:gd name="connsiteX8100" fmla="*/ 15804596 w 16399629"/>
              <a:gd name="connsiteY8100" fmla="*/ 2933241 h 8553480"/>
              <a:gd name="connsiteX8101" fmla="*/ 15798256 w 16399629"/>
              <a:gd name="connsiteY8101" fmla="*/ 2958215 h 8553480"/>
              <a:gd name="connsiteX8102" fmla="*/ 15787692 w 16399629"/>
              <a:gd name="connsiteY8102" fmla="*/ 2959530 h 8553480"/>
              <a:gd name="connsiteX8103" fmla="*/ 15804596 w 16399629"/>
              <a:gd name="connsiteY8103" fmla="*/ 2933241 h 8553480"/>
              <a:gd name="connsiteX8104" fmla="*/ 15580932 w 16399629"/>
              <a:gd name="connsiteY8104" fmla="*/ 2931755 h 8553480"/>
              <a:gd name="connsiteX8105" fmla="*/ 15570527 w 16399629"/>
              <a:gd name="connsiteY8105" fmla="*/ 2957278 h 8553480"/>
              <a:gd name="connsiteX8106" fmla="*/ 15580932 w 16399629"/>
              <a:gd name="connsiteY8106" fmla="*/ 2931755 h 8553480"/>
              <a:gd name="connsiteX8107" fmla="*/ 14578044 w 16399629"/>
              <a:gd name="connsiteY8107" fmla="*/ 2931755 h 8553480"/>
              <a:gd name="connsiteX8108" fmla="*/ 14578045 w 16399629"/>
              <a:gd name="connsiteY8108" fmla="*/ 3003087 h 8553480"/>
              <a:gd name="connsiteX8109" fmla="*/ 14589726 w 16399629"/>
              <a:gd name="connsiteY8109" fmla="*/ 2936912 h 8553480"/>
              <a:gd name="connsiteX8110" fmla="*/ 14610170 w 16399629"/>
              <a:gd name="connsiteY8110" fmla="*/ 2967850 h 8553480"/>
              <a:gd name="connsiteX8111" fmla="*/ 14601409 w 16399629"/>
              <a:gd name="connsiteY8111" fmla="*/ 2998790 h 8553480"/>
              <a:gd name="connsiteX8112" fmla="*/ 14598489 w 16399629"/>
              <a:gd name="connsiteY8112" fmla="*/ 3028870 h 8553480"/>
              <a:gd name="connsiteX8113" fmla="*/ 14525962 w 16399629"/>
              <a:gd name="connsiteY8113" fmla="*/ 2993635 h 8553480"/>
              <a:gd name="connsiteX8114" fmla="*/ 14560522 w 16399629"/>
              <a:gd name="connsiteY8114" fmla="*/ 2988479 h 8553480"/>
              <a:gd name="connsiteX8115" fmla="*/ 14578044 w 16399629"/>
              <a:gd name="connsiteY8115" fmla="*/ 2931755 h 8553480"/>
              <a:gd name="connsiteX8116" fmla="*/ 11409436 w 16399629"/>
              <a:gd name="connsiteY8116" fmla="*/ 2928586 h 8553480"/>
              <a:gd name="connsiteX8117" fmla="*/ 11359208 w 16399629"/>
              <a:gd name="connsiteY8117" fmla="*/ 2949092 h 8553480"/>
              <a:gd name="connsiteX8118" fmla="*/ 11403526 w 16399629"/>
              <a:gd name="connsiteY8118" fmla="*/ 2984977 h 8553480"/>
              <a:gd name="connsiteX8119" fmla="*/ 11409436 w 16399629"/>
              <a:gd name="connsiteY8119" fmla="*/ 2928586 h 8553480"/>
              <a:gd name="connsiteX8120" fmla="*/ 6614750 w 16399629"/>
              <a:gd name="connsiteY8120" fmla="*/ 2926712 h 8553480"/>
              <a:gd name="connsiteX8121" fmla="*/ 6619571 w 16399629"/>
              <a:gd name="connsiteY8121" fmla="*/ 2934871 h 8553480"/>
              <a:gd name="connsiteX8122" fmla="*/ 6617406 w 16399629"/>
              <a:gd name="connsiteY8122" fmla="*/ 2941945 h 8553480"/>
              <a:gd name="connsiteX8123" fmla="*/ 6615865 w 16399629"/>
              <a:gd name="connsiteY8123" fmla="*/ 2940879 h 8553480"/>
              <a:gd name="connsiteX8124" fmla="*/ 6618623 w 16399629"/>
              <a:gd name="connsiteY8124" fmla="*/ 2943148 h 8553480"/>
              <a:gd name="connsiteX8125" fmla="*/ 6532783 w 16399629"/>
              <a:gd name="connsiteY8125" fmla="*/ 3044036 h 8553480"/>
              <a:gd name="connsiteX8126" fmla="*/ 6517631 w 16399629"/>
              <a:gd name="connsiteY8126" fmla="*/ 3046652 h 8553480"/>
              <a:gd name="connsiteX8127" fmla="*/ 6569703 w 16399629"/>
              <a:gd name="connsiteY8127" fmla="*/ 2974593 h 8553480"/>
              <a:gd name="connsiteX8128" fmla="*/ 6604363 w 16399629"/>
              <a:gd name="connsiteY8128" fmla="*/ 2936181 h 8553480"/>
              <a:gd name="connsiteX8129" fmla="*/ 6611113 w 16399629"/>
              <a:gd name="connsiteY8129" fmla="*/ 2937063 h 8553480"/>
              <a:gd name="connsiteX8130" fmla="*/ 15959253 w 16399629"/>
              <a:gd name="connsiteY8130" fmla="*/ 2924215 h 8553480"/>
              <a:gd name="connsiteX8131" fmla="*/ 15979673 w 16399629"/>
              <a:gd name="connsiteY8131" fmla="*/ 2961021 h 8553480"/>
              <a:gd name="connsiteX8132" fmla="*/ 15959253 w 16399629"/>
              <a:gd name="connsiteY8132" fmla="*/ 2924215 h 8553480"/>
              <a:gd name="connsiteX8133" fmla="*/ 6624269 w 16399629"/>
              <a:gd name="connsiteY8133" fmla="*/ 2920657 h 8553480"/>
              <a:gd name="connsiteX8134" fmla="*/ 6621659 w 16399629"/>
              <a:gd name="connsiteY8134" fmla="*/ 2931678 h 8553480"/>
              <a:gd name="connsiteX8135" fmla="*/ 6615662 w 16399629"/>
              <a:gd name="connsiteY8135" fmla="*/ 2923272 h 8553480"/>
              <a:gd name="connsiteX8136" fmla="*/ 6624269 w 16399629"/>
              <a:gd name="connsiteY8136" fmla="*/ 2920657 h 8553480"/>
              <a:gd name="connsiteX8137" fmla="*/ 16098003 w 16399629"/>
              <a:gd name="connsiteY8137" fmla="*/ 2916797 h 8553480"/>
              <a:gd name="connsiteX8138" fmla="*/ 16106455 w 16399629"/>
              <a:gd name="connsiteY8138" fmla="*/ 2924455 h 8553480"/>
              <a:gd name="connsiteX8139" fmla="*/ 16100821 w 16399629"/>
              <a:gd name="connsiteY8139" fmla="*/ 2934665 h 8553480"/>
              <a:gd name="connsiteX8140" fmla="*/ 16089552 w 16399629"/>
              <a:gd name="connsiteY8140" fmla="*/ 2924456 h 8553480"/>
              <a:gd name="connsiteX8141" fmla="*/ 16098003 w 16399629"/>
              <a:gd name="connsiteY8141" fmla="*/ 2916797 h 8553480"/>
              <a:gd name="connsiteX8142" fmla="*/ 13185821 w 16399629"/>
              <a:gd name="connsiteY8142" fmla="*/ 2909145 h 8553480"/>
              <a:gd name="connsiteX8143" fmla="*/ 13235509 w 16399629"/>
              <a:gd name="connsiteY8143" fmla="*/ 2961001 h 8553480"/>
              <a:gd name="connsiteX8144" fmla="*/ 13229605 w 16399629"/>
              <a:gd name="connsiteY8144" fmla="*/ 3002484 h 8553480"/>
              <a:gd name="connsiteX8145" fmla="*/ 13215339 w 16399629"/>
              <a:gd name="connsiteY8145" fmla="*/ 3002484 h 8553480"/>
              <a:gd name="connsiteX8146" fmla="*/ 13185823 w 16399629"/>
              <a:gd name="connsiteY8146" fmla="*/ 2997301 h 8553480"/>
              <a:gd name="connsiteX8147" fmla="*/ 13124329 w 16399629"/>
              <a:gd name="connsiteY8147" fmla="*/ 2986929 h 8553480"/>
              <a:gd name="connsiteX8148" fmla="*/ 12994947 w 16399629"/>
              <a:gd name="connsiteY8148" fmla="*/ 2971371 h 8553480"/>
              <a:gd name="connsiteX8149" fmla="*/ 13112522 w 16399629"/>
              <a:gd name="connsiteY8149" fmla="*/ 2945443 h 8553480"/>
              <a:gd name="connsiteX8150" fmla="*/ 13176967 w 16399629"/>
              <a:gd name="connsiteY8150" fmla="*/ 2940258 h 8553480"/>
              <a:gd name="connsiteX8151" fmla="*/ 13197630 w 16399629"/>
              <a:gd name="connsiteY8151" fmla="*/ 2945443 h 8553480"/>
              <a:gd name="connsiteX8152" fmla="*/ 13185823 w 16399629"/>
              <a:gd name="connsiteY8152" fmla="*/ 2935073 h 8553480"/>
              <a:gd name="connsiteX8153" fmla="*/ 13185821 w 16399629"/>
              <a:gd name="connsiteY8153" fmla="*/ 2909145 h 8553480"/>
              <a:gd name="connsiteX8154" fmla="*/ 14041162 w 16399629"/>
              <a:gd name="connsiteY8154" fmla="*/ 2909140 h 8553480"/>
              <a:gd name="connsiteX8155" fmla="*/ 14041162 w 16399629"/>
              <a:gd name="connsiteY8155" fmla="*/ 2934666 h 8553480"/>
              <a:gd name="connsiteX8156" fmla="*/ 14041162 w 16399629"/>
              <a:gd name="connsiteY8156" fmla="*/ 2909140 h 8553480"/>
              <a:gd name="connsiteX8157" fmla="*/ 13244229 w 16399629"/>
              <a:gd name="connsiteY8157" fmla="*/ 2909140 h 8553480"/>
              <a:gd name="connsiteX8158" fmla="*/ 13235999 w 16399629"/>
              <a:gd name="connsiteY8158" fmla="*/ 2934666 h 8553480"/>
              <a:gd name="connsiteX8159" fmla="*/ 13244229 w 16399629"/>
              <a:gd name="connsiteY8159" fmla="*/ 2909140 h 8553480"/>
              <a:gd name="connsiteX8160" fmla="*/ 12986260 w 16399629"/>
              <a:gd name="connsiteY8160" fmla="*/ 2909140 h 8553480"/>
              <a:gd name="connsiteX8161" fmla="*/ 12994490 w 16399629"/>
              <a:gd name="connsiteY8161" fmla="*/ 2934666 h 8553480"/>
              <a:gd name="connsiteX8162" fmla="*/ 12986260 w 16399629"/>
              <a:gd name="connsiteY8162" fmla="*/ 2909140 h 8553480"/>
              <a:gd name="connsiteX8163" fmla="*/ 15915363 w 16399629"/>
              <a:gd name="connsiteY8163" fmla="*/ 2909139 h 8553480"/>
              <a:gd name="connsiteX8164" fmla="*/ 15907132 w 16399629"/>
              <a:gd name="connsiteY8164" fmla="*/ 2934665 h 8553480"/>
              <a:gd name="connsiteX8165" fmla="*/ 15915363 w 16399629"/>
              <a:gd name="connsiteY8165" fmla="*/ 2909139 h 8553480"/>
              <a:gd name="connsiteX8166" fmla="*/ 15563541 w 16399629"/>
              <a:gd name="connsiteY8166" fmla="*/ 2906864 h 8553480"/>
              <a:gd name="connsiteX8167" fmla="*/ 15557202 w 16399629"/>
              <a:gd name="connsiteY8167" fmla="*/ 2931839 h 8553480"/>
              <a:gd name="connsiteX8168" fmla="*/ 15546637 w 16399629"/>
              <a:gd name="connsiteY8168" fmla="*/ 2933153 h 8553480"/>
              <a:gd name="connsiteX8169" fmla="*/ 15563541 w 16399629"/>
              <a:gd name="connsiteY8169" fmla="*/ 2906864 h 8553480"/>
              <a:gd name="connsiteX8170" fmla="*/ 11427163 w 16399629"/>
              <a:gd name="connsiteY8170" fmla="*/ 2902953 h 8553480"/>
              <a:gd name="connsiteX8171" fmla="*/ 11421254 w 16399629"/>
              <a:gd name="connsiteY8171" fmla="*/ 2959342 h 8553480"/>
              <a:gd name="connsiteX8172" fmla="*/ 11444397 w 16399629"/>
              <a:gd name="connsiteY8172" fmla="*/ 2959342 h 8553480"/>
              <a:gd name="connsiteX8173" fmla="*/ 11453260 w 16399629"/>
              <a:gd name="connsiteY8173" fmla="*/ 2902953 h 8553480"/>
              <a:gd name="connsiteX8174" fmla="*/ 11427163 w 16399629"/>
              <a:gd name="connsiteY8174" fmla="*/ 2902953 h 8553480"/>
              <a:gd name="connsiteX8175" fmla="*/ 14600264 w 16399629"/>
              <a:gd name="connsiteY8175" fmla="*/ 2896446 h 8553480"/>
              <a:gd name="connsiteX8176" fmla="*/ 14603521 w 16399629"/>
              <a:gd name="connsiteY8176" fmla="*/ 2898826 h 8553480"/>
              <a:gd name="connsiteX8177" fmla="*/ 14599798 w 16399629"/>
              <a:gd name="connsiteY8177" fmla="*/ 2908347 h 8553480"/>
              <a:gd name="connsiteX8178" fmla="*/ 14600264 w 16399629"/>
              <a:gd name="connsiteY8178" fmla="*/ 2896446 h 8553480"/>
              <a:gd name="connsiteX8179" fmla="*/ 15942723 w 16399629"/>
              <a:gd name="connsiteY8179" fmla="*/ 2883290 h 8553480"/>
              <a:gd name="connsiteX8180" fmla="*/ 15950082 w 16399629"/>
              <a:gd name="connsiteY8180" fmla="*/ 2908266 h 8553480"/>
              <a:gd name="connsiteX8181" fmla="*/ 15933191 w 16399629"/>
              <a:gd name="connsiteY8181" fmla="*/ 2897750 h 8553480"/>
              <a:gd name="connsiteX8182" fmla="*/ 15942723 w 16399629"/>
              <a:gd name="connsiteY8182" fmla="*/ 2883290 h 8553480"/>
              <a:gd name="connsiteX8183" fmla="*/ 11910802 w 16399629"/>
              <a:gd name="connsiteY8183" fmla="*/ 2882766 h 8553480"/>
              <a:gd name="connsiteX8184" fmla="*/ 11877754 w 16399629"/>
              <a:gd name="connsiteY8184" fmla="*/ 2931303 h 8553480"/>
              <a:gd name="connsiteX8185" fmla="*/ 11867229 w 16399629"/>
              <a:gd name="connsiteY8185" fmla="*/ 2934281 h 8553480"/>
              <a:gd name="connsiteX8186" fmla="*/ 11776651 w 16399629"/>
              <a:gd name="connsiteY8186" fmla="*/ 2949736 h 8553480"/>
              <a:gd name="connsiteX8187" fmla="*/ 11910802 w 16399629"/>
              <a:gd name="connsiteY8187" fmla="*/ 2882766 h 8553480"/>
              <a:gd name="connsiteX8188" fmla="*/ 16072178 w 16399629"/>
              <a:gd name="connsiteY8188" fmla="*/ 2882762 h 8553480"/>
              <a:gd name="connsiteX8189" fmla="*/ 16089081 w 16399629"/>
              <a:gd name="connsiteY8189" fmla="*/ 2897428 h 8553480"/>
              <a:gd name="connsiteX8190" fmla="*/ 16084062 w 16399629"/>
              <a:gd name="connsiteY8190" fmla="*/ 2905446 h 8553480"/>
              <a:gd name="connsiteX8191" fmla="*/ 16072178 w 16399629"/>
              <a:gd name="connsiteY8191" fmla="*/ 2882762 h 8553480"/>
              <a:gd name="connsiteX8192" fmla="*/ 15581384 w 16399629"/>
              <a:gd name="connsiteY8192" fmla="*/ 2882762 h 8553480"/>
              <a:gd name="connsiteX8193" fmla="*/ 15596096 w 16399629"/>
              <a:gd name="connsiteY8193" fmla="*/ 2897427 h 8553480"/>
              <a:gd name="connsiteX8194" fmla="*/ 15591315 w 16399629"/>
              <a:gd name="connsiteY8194" fmla="*/ 2905447 h 8553480"/>
              <a:gd name="connsiteX8195" fmla="*/ 15581384 w 16399629"/>
              <a:gd name="connsiteY8195" fmla="*/ 2882762 h 8553480"/>
              <a:gd name="connsiteX8196" fmla="*/ 15924272 w 16399629"/>
              <a:gd name="connsiteY8196" fmla="*/ 2864897 h 8553480"/>
              <a:gd name="connsiteX8197" fmla="*/ 15932721 w 16399629"/>
              <a:gd name="connsiteY8197" fmla="*/ 2871005 h 8553480"/>
              <a:gd name="connsiteX8198" fmla="*/ 15929906 w 16399629"/>
              <a:gd name="connsiteY8198" fmla="*/ 2881856 h 8553480"/>
              <a:gd name="connsiteX8199" fmla="*/ 15915820 w 16399629"/>
              <a:gd name="connsiteY8199" fmla="*/ 2871005 h 8553480"/>
              <a:gd name="connsiteX8200" fmla="*/ 15924272 w 16399629"/>
              <a:gd name="connsiteY8200" fmla="*/ 2864897 h 8553480"/>
              <a:gd name="connsiteX8201" fmla="*/ 11532540 w 16399629"/>
              <a:gd name="connsiteY8201" fmla="*/ 2861941 h 8553480"/>
              <a:gd name="connsiteX8202" fmla="*/ 11541403 w 16399629"/>
              <a:gd name="connsiteY8202" fmla="*/ 2882450 h 8553480"/>
              <a:gd name="connsiteX8203" fmla="*/ 11532540 w 16399629"/>
              <a:gd name="connsiteY8203" fmla="*/ 2861941 h 8553480"/>
              <a:gd name="connsiteX8204" fmla="*/ 11470988 w 16399629"/>
              <a:gd name="connsiteY8204" fmla="*/ 2861941 h 8553480"/>
              <a:gd name="connsiteX8205" fmla="*/ 11488714 w 16399629"/>
              <a:gd name="connsiteY8205" fmla="*/ 2882450 h 8553480"/>
              <a:gd name="connsiteX8206" fmla="*/ 11470988 w 16399629"/>
              <a:gd name="connsiteY8206" fmla="*/ 2861941 h 8553480"/>
              <a:gd name="connsiteX8207" fmla="*/ 6992949 w 16399629"/>
              <a:gd name="connsiteY8207" fmla="*/ 2860503 h 8553480"/>
              <a:gd name="connsiteX8208" fmla="*/ 6974875 w 16399629"/>
              <a:gd name="connsiteY8208" fmla="*/ 2887467 h 8553480"/>
              <a:gd name="connsiteX8209" fmla="*/ 6966069 w 16399629"/>
              <a:gd name="connsiteY8209" fmla="*/ 2911615 h 8553480"/>
              <a:gd name="connsiteX8210" fmla="*/ 6987236 w 16399629"/>
              <a:gd name="connsiteY8210" fmla="*/ 2883711 h 8553480"/>
              <a:gd name="connsiteX8211" fmla="*/ 6992949 w 16399629"/>
              <a:gd name="connsiteY8211" fmla="*/ 2860503 h 8553480"/>
              <a:gd name="connsiteX8212" fmla="*/ 13945661 w 16399629"/>
              <a:gd name="connsiteY8212" fmla="*/ 2860150 h 8553480"/>
              <a:gd name="connsiteX8213" fmla="*/ 13937210 w 16399629"/>
              <a:gd name="connsiteY8213" fmla="*/ 2904548 h 8553480"/>
              <a:gd name="connsiteX8214" fmla="*/ 13928757 w 16399629"/>
              <a:gd name="connsiteY8214" fmla="*/ 2874952 h 8553480"/>
              <a:gd name="connsiteX8215" fmla="*/ 13945661 w 16399629"/>
              <a:gd name="connsiteY8215" fmla="*/ 2860150 h 8553480"/>
              <a:gd name="connsiteX8216" fmla="*/ 7014630 w 16399629"/>
              <a:gd name="connsiteY8216" fmla="*/ 2854989 h 8553480"/>
              <a:gd name="connsiteX8217" fmla="*/ 7001706 w 16399629"/>
              <a:gd name="connsiteY8217" fmla="*/ 2857842 h 8553480"/>
              <a:gd name="connsiteX8218" fmla="*/ 7023802 w 16399629"/>
              <a:gd name="connsiteY8218" fmla="*/ 2872602 h 8553480"/>
              <a:gd name="connsiteX8219" fmla="*/ 7014630 w 16399629"/>
              <a:gd name="connsiteY8219" fmla="*/ 2854989 h 8553480"/>
              <a:gd name="connsiteX8220" fmla="*/ 15898423 w 16399629"/>
              <a:gd name="connsiteY8220" fmla="*/ 2848552 h 8553480"/>
              <a:gd name="connsiteX8221" fmla="*/ 15898001 w 16399629"/>
              <a:gd name="connsiteY8221" fmla="*/ 2851405 h 8553480"/>
              <a:gd name="connsiteX8222" fmla="*/ 15897415 w 16399629"/>
              <a:gd name="connsiteY8222" fmla="*/ 2855360 h 8553480"/>
              <a:gd name="connsiteX8223" fmla="*/ 15898813 w 16399629"/>
              <a:gd name="connsiteY8223" fmla="*/ 2845934 h 8553480"/>
              <a:gd name="connsiteX8224" fmla="*/ 15898423 w 16399629"/>
              <a:gd name="connsiteY8224" fmla="*/ 2848552 h 8553480"/>
              <a:gd name="connsiteX8225" fmla="*/ 15898529 w 16399629"/>
              <a:gd name="connsiteY8225" fmla="*/ 2847836 h 8553480"/>
              <a:gd name="connsiteX8226" fmla="*/ 15898813 w 16399629"/>
              <a:gd name="connsiteY8226" fmla="*/ 2845934 h 8553480"/>
              <a:gd name="connsiteX8227" fmla="*/ 15904961 w 16399629"/>
              <a:gd name="connsiteY8227" fmla="*/ 2841727 h 8553480"/>
              <a:gd name="connsiteX8228" fmla="*/ 15917470 w 16399629"/>
              <a:gd name="connsiteY8228" fmla="*/ 2846751 h 8553480"/>
              <a:gd name="connsiteX8229" fmla="*/ 15912877 w 16399629"/>
              <a:gd name="connsiteY8229" fmla="*/ 2853855 h 8553480"/>
              <a:gd name="connsiteX8230" fmla="*/ 15904961 w 16399629"/>
              <a:gd name="connsiteY8230" fmla="*/ 2841727 h 8553480"/>
              <a:gd name="connsiteX8231" fmla="*/ 16036931 w 16399629"/>
              <a:gd name="connsiteY8231" fmla="*/ 2837542 h 8553480"/>
              <a:gd name="connsiteX8232" fmla="*/ 16030918 w 16399629"/>
              <a:gd name="connsiteY8232" fmla="*/ 2863040 h 8553480"/>
              <a:gd name="connsiteX8233" fmla="*/ 16036931 w 16399629"/>
              <a:gd name="connsiteY8233" fmla="*/ 2837542 h 8553480"/>
              <a:gd name="connsiteX8234" fmla="*/ 11946843 w 16399629"/>
              <a:gd name="connsiteY8234" fmla="*/ 2837539 h 8553480"/>
              <a:gd name="connsiteX8235" fmla="*/ 11949876 w 16399629"/>
              <a:gd name="connsiteY8235" fmla="*/ 2881925 h 8553480"/>
              <a:gd name="connsiteX8236" fmla="*/ 11913464 w 16399629"/>
              <a:gd name="connsiteY8236" fmla="*/ 2881925 h 8553480"/>
              <a:gd name="connsiteX8237" fmla="*/ 11928637 w 16399629"/>
              <a:gd name="connsiteY8237" fmla="*/ 2861825 h 8553480"/>
              <a:gd name="connsiteX8238" fmla="*/ 11946843 w 16399629"/>
              <a:gd name="connsiteY8238" fmla="*/ 2837539 h 8553480"/>
              <a:gd name="connsiteX8239" fmla="*/ 12385159 w 16399629"/>
              <a:gd name="connsiteY8239" fmla="*/ 2835314 h 8553480"/>
              <a:gd name="connsiteX8240" fmla="*/ 12403026 w 16399629"/>
              <a:gd name="connsiteY8240" fmla="*/ 2838013 h 8553480"/>
              <a:gd name="connsiteX8241" fmla="*/ 12405942 w 16399629"/>
              <a:gd name="connsiteY8241" fmla="*/ 2847513 h 8553480"/>
              <a:gd name="connsiteX8242" fmla="*/ 12373856 w 16399629"/>
              <a:gd name="connsiteY8242" fmla="*/ 2863056 h 8553480"/>
              <a:gd name="connsiteX8243" fmla="*/ 12385159 w 16399629"/>
              <a:gd name="connsiteY8243" fmla="*/ 2835314 h 8553480"/>
              <a:gd name="connsiteX8244" fmla="*/ 11983982 w 16399629"/>
              <a:gd name="connsiteY8244" fmla="*/ 2835208 h 8553480"/>
              <a:gd name="connsiteX8245" fmla="*/ 11999849 w 16399629"/>
              <a:gd name="connsiteY8245" fmla="*/ 2837885 h 8553480"/>
              <a:gd name="connsiteX8246" fmla="*/ 11990317 w 16399629"/>
              <a:gd name="connsiteY8246" fmla="*/ 2865398 h 8553480"/>
              <a:gd name="connsiteX8247" fmla="*/ 11974271 w 16399629"/>
              <a:gd name="connsiteY8247" fmla="*/ 2862721 h 8553480"/>
              <a:gd name="connsiteX8248" fmla="*/ 11983982 w 16399629"/>
              <a:gd name="connsiteY8248" fmla="*/ 2835208 h 8553480"/>
              <a:gd name="connsiteX8249" fmla="*/ 14301018 w 16399629"/>
              <a:gd name="connsiteY8249" fmla="*/ 2835208 h 8553480"/>
              <a:gd name="connsiteX8250" fmla="*/ 14317010 w 16399629"/>
              <a:gd name="connsiteY8250" fmla="*/ 2837884 h 8553480"/>
              <a:gd name="connsiteX8251" fmla="*/ 14307414 w 16399629"/>
              <a:gd name="connsiteY8251" fmla="*/ 2865398 h 8553480"/>
              <a:gd name="connsiteX8252" fmla="*/ 14291423 w 16399629"/>
              <a:gd name="connsiteY8252" fmla="*/ 2862720 h 8553480"/>
              <a:gd name="connsiteX8253" fmla="*/ 14301018 w 16399629"/>
              <a:gd name="connsiteY8253" fmla="*/ 2835208 h 8553480"/>
              <a:gd name="connsiteX8254" fmla="*/ 11513952 w 16399629"/>
              <a:gd name="connsiteY8254" fmla="*/ 2834495 h 8553480"/>
              <a:gd name="connsiteX8255" fmla="*/ 11497579 w 16399629"/>
              <a:gd name="connsiteY8255" fmla="*/ 2837165 h 8553480"/>
              <a:gd name="connsiteX8256" fmla="*/ 11523677 w 16399629"/>
              <a:gd name="connsiteY8256" fmla="*/ 2861941 h 8553480"/>
              <a:gd name="connsiteX8257" fmla="*/ 11513952 w 16399629"/>
              <a:gd name="connsiteY8257" fmla="*/ 2834495 h 8553480"/>
              <a:gd name="connsiteX8258" fmla="*/ 12324437 w 16399629"/>
              <a:gd name="connsiteY8258" fmla="*/ 2833769 h 8553480"/>
              <a:gd name="connsiteX8259" fmla="*/ 12362502 w 16399629"/>
              <a:gd name="connsiteY8259" fmla="*/ 2873255 h 8553480"/>
              <a:gd name="connsiteX8260" fmla="*/ 12262311 w 16399629"/>
              <a:gd name="connsiteY8260" fmla="*/ 2909398 h 8553480"/>
              <a:gd name="connsiteX8261" fmla="*/ 12228996 w 16399629"/>
              <a:gd name="connsiteY8261" fmla="*/ 2931990 h 8553480"/>
              <a:gd name="connsiteX8262" fmla="*/ 12200123 w 16399629"/>
              <a:gd name="connsiteY8262" fmla="*/ 2904234 h 8553480"/>
              <a:gd name="connsiteX8263" fmla="*/ 12291430 w 16399629"/>
              <a:gd name="connsiteY8263" fmla="*/ 2837963 h 8553480"/>
              <a:gd name="connsiteX8264" fmla="*/ 12310030 w 16399629"/>
              <a:gd name="connsiteY8264" fmla="*/ 2834156 h 8553480"/>
              <a:gd name="connsiteX8265" fmla="*/ 12324437 w 16399629"/>
              <a:gd name="connsiteY8265" fmla="*/ 2833769 h 8553480"/>
              <a:gd name="connsiteX8266" fmla="*/ 12408373 w 16399629"/>
              <a:gd name="connsiteY8266" fmla="*/ 2827968 h 8553480"/>
              <a:gd name="connsiteX8267" fmla="*/ 12410965 w 16399629"/>
              <a:gd name="connsiteY8267" fmla="*/ 2833743 h 8553480"/>
              <a:gd name="connsiteX8268" fmla="*/ 12412488 w 16399629"/>
              <a:gd name="connsiteY8268" fmla="*/ 2837133 h 8553480"/>
              <a:gd name="connsiteX8269" fmla="*/ 12408373 w 16399629"/>
              <a:gd name="connsiteY8269" fmla="*/ 2845994 h 8553480"/>
              <a:gd name="connsiteX8270" fmla="*/ 12404257 w 16399629"/>
              <a:gd name="connsiteY8270" fmla="*/ 2837133 h 8553480"/>
              <a:gd name="connsiteX8271" fmla="*/ 12407088 w 16399629"/>
              <a:gd name="connsiteY8271" fmla="*/ 2829572 h 8553480"/>
              <a:gd name="connsiteX8272" fmla="*/ 12407818 w 16399629"/>
              <a:gd name="connsiteY8272" fmla="*/ 2828658 h 8553480"/>
              <a:gd name="connsiteX8273" fmla="*/ 6912039 w 16399629"/>
              <a:gd name="connsiteY8273" fmla="*/ 2825673 h 8553480"/>
              <a:gd name="connsiteX8274" fmla="*/ 6924866 w 16399629"/>
              <a:gd name="connsiteY8274" fmla="*/ 2843250 h 8553480"/>
              <a:gd name="connsiteX8275" fmla="*/ 6912039 w 16399629"/>
              <a:gd name="connsiteY8275" fmla="*/ 2825673 h 8553480"/>
              <a:gd name="connsiteX8276" fmla="*/ 6414335 w 16399629"/>
              <a:gd name="connsiteY8276" fmla="*/ 2813914 h 8553480"/>
              <a:gd name="connsiteX8277" fmla="*/ 6355991 w 16399629"/>
              <a:gd name="connsiteY8277" fmla="*/ 2928796 h 8553480"/>
              <a:gd name="connsiteX8278" fmla="*/ 6368106 w 16399629"/>
              <a:gd name="connsiteY8278" fmla="*/ 2866255 h 8553480"/>
              <a:gd name="connsiteX8279" fmla="*/ 6414335 w 16399629"/>
              <a:gd name="connsiteY8279" fmla="*/ 2813914 h 8553480"/>
              <a:gd name="connsiteX8280" fmla="*/ 11550267 w 16399629"/>
              <a:gd name="connsiteY8280" fmla="*/ 2811534 h 8553480"/>
              <a:gd name="connsiteX8281" fmla="*/ 11532541 w 16399629"/>
              <a:gd name="connsiteY8281" fmla="*/ 2837165 h 8553480"/>
              <a:gd name="connsiteX8282" fmla="*/ 11543619 w 16399629"/>
              <a:gd name="connsiteY8282" fmla="*/ 2835563 h 8553480"/>
              <a:gd name="connsiteX8283" fmla="*/ 11550267 w 16399629"/>
              <a:gd name="connsiteY8283" fmla="*/ 2811534 h 8553480"/>
              <a:gd name="connsiteX8284" fmla="*/ 13839263 w 16399629"/>
              <a:gd name="connsiteY8284" fmla="*/ 2811163 h 8553480"/>
              <a:gd name="connsiteX8285" fmla="*/ 13831033 w 16399629"/>
              <a:gd name="connsiteY8285" fmla="*/ 2836689 h 8553480"/>
              <a:gd name="connsiteX8286" fmla="*/ 13839263 w 16399629"/>
              <a:gd name="connsiteY8286" fmla="*/ 2811163 h 8553480"/>
              <a:gd name="connsiteX8287" fmla="*/ 12479771 w 16399629"/>
              <a:gd name="connsiteY8287" fmla="*/ 2811163 h 8553480"/>
              <a:gd name="connsiteX8288" fmla="*/ 12423803 w 16399629"/>
              <a:gd name="connsiteY8288" fmla="*/ 2836689 h 8553480"/>
              <a:gd name="connsiteX8289" fmla="*/ 12479771 w 16399629"/>
              <a:gd name="connsiteY8289" fmla="*/ 2811163 h 8553480"/>
              <a:gd name="connsiteX8290" fmla="*/ 15268209 w 16399629"/>
              <a:gd name="connsiteY8290" fmla="*/ 2811163 h 8553480"/>
              <a:gd name="connsiteX8291" fmla="*/ 15259980 w 16399629"/>
              <a:gd name="connsiteY8291" fmla="*/ 2836689 h 8553480"/>
              <a:gd name="connsiteX8292" fmla="*/ 15268209 w 16399629"/>
              <a:gd name="connsiteY8292" fmla="*/ 2811163 h 8553480"/>
              <a:gd name="connsiteX8293" fmla="*/ 14463891 w 16399629"/>
              <a:gd name="connsiteY8293" fmla="*/ 2808745 h 8553480"/>
              <a:gd name="connsiteX8294" fmla="*/ 14479883 w 16399629"/>
              <a:gd name="connsiteY8294" fmla="*/ 2811276 h 8553480"/>
              <a:gd name="connsiteX8295" fmla="*/ 14470288 w 16399629"/>
              <a:gd name="connsiteY8295" fmla="*/ 2839116 h 8553480"/>
              <a:gd name="connsiteX8296" fmla="*/ 14454297 w 16399629"/>
              <a:gd name="connsiteY8296" fmla="*/ 2836584 h 8553480"/>
              <a:gd name="connsiteX8297" fmla="*/ 14463891 w 16399629"/>
              <a:gd name="connsiteY8297" fmla="*/ 2808745 h 8553480"/>
              <a:gd name="connsiteX8298" fmla="*/ 15995713 w 16399629"/>
              <a:gd name="connsiteY8298" fmla="*/ 2792320 h 8553480"/>
              <a:gd name="connsiteX8299" fmla="*/ 15987483 w 16399629"/>
              <a:gd name="connsiteY8299" fmla="*/ 2814025 h 8553480"/>
              <a:gd name="connsiteX8300" fmla="*/ 15995713 w 16399629"/>
              <a:gd name="connsiteY8300" fmla="*/ 2792320 h 8553480"/>
              <a:gd name="connsiteX8301" fmla="*/ 14436466 w 16399629"/>
              <a:gd name="connsiteY8301" fmla="*/ 2792320 h 8553480"/>
              <a:gd name="connsiteX8302" fmla="*/ 14428236 w 16399629"/>
              <a:gd name="connsiteY8302" fmla="*/ 2814025 h 8553480"/>
              <a:gd name="connsiteX8303" fmla="*/ 14436466 w 16399629"/>
              <a:gd name="connsiteY8303" fmla="*/ 2792320 h 8553480"/>
              <a:gd name="connsiteX8304" fmla="*/ 13773355 w 16399629"/>
              <a:gd name="connsiteY8304" fmla="*/ 2792320 h 8553480"/>
              <a:gd name="connsiteX8305" fmla="*/ 13782736 w 16399629"/>
              <a:gd name="connsiteY8305" fmla="*/ 2836717 h 8553480"/>
              <a:gd name="connsiteX8306" fmla="*/ 13773355 w 16399629"/>
              <a:gd name="connsiteY8306" fmla="*/ 2792320 h 8553480"/>
              <a:gd name="connsiteX8307" fmla="*/ 6970288 w 16399629"/>
              <a:gd name="connsiteY8307" fmla="*/ 2786505 h 8553480"/>
              <a:gd name="connsiteX8308" fmla="*/ 6983112 w 16399629"/>
              <a:gd name="connsiteY8308" fmla="*/ 2804082 h 8553480"/>
              <a:gd name="connsiteX8309" fmla="*/ 6970288 w 16399629"/>
              <a:gd name="connsiteY8309" fmla="*/ 2786505 h 8553480"/>
              <a:gd name="connsiteX8310" fmla="*/ 6451952 w 16399629"/>
              <a:gd name="connsiteY8310" fmla="*/ 2781814 h 8553480"/>
              <a:gd name="connsiteX8311" fmla="*/ 6466692 w 16399629"/>
              <a:gd name="connsiteY8311" fmla="*/ 2785014 h 8553480"/>
              <a:gd name="connsiteX8312" fmla="*/ 6446543 w 16399629"/>
              <a:gd name="connsiteY8312" fmla="*/ 2803422 h 8553480"/>
              <a:gd name="connsiteX8313" fmla="*/ 6451952 w 16399629"/>
              <a:gd name="connsiteY8313" fmla="*/ 2781814 h 8553480"/>
              <a:gd name="connsiteX8314" fmla="*/ 6461886 w 16399629"/>
              <a:gd name="connsiteY8314" fmla="*/ 2768489 h 8553480"/>
              <a:gd name="connsiteX8315" fmla="*/ 6466783 w 16399629"/>
              <a:gd name="connsiteY8315" fmla="*/ 2771813 h 8553480"/>
              <a:gd name="connsiteX8316" fmla="*/ 6466384 w 16399629"/>
              <a:gd name="connsiteY8316" fmla="*/ 2784764 h 8553480"/>
              <a:gd name="connsiteX8317" fmla="*/ 6458203 w 16399629"/>
              <a:gd name="connsiteY8317" fmla="*/ 2774419 h 8553480"/>
              <a:gd name="connsiteX8318" fmla="*/ 6461886 w 16399629"/>
              <a:gd name="connsiteY8318" fmla="*/ 2768489 h 8553480"/>
              <a:gd name="connsiteX8319" fmla="*/ 11938263 w 16399629"/>
              <a:gd name="connsiteY8319" fmla="*/ 2765944 h 8553480"/>
              <a:gd name="connsiteX8320" fmla="*/ 11935321 w 16399629"/>
              <a:gd name="connsiteY8320" fmla="*/ 2836697 h 8553480"/>
              <a:gd name="connsiteX8321" fmla="*/ 11938263 w 16399629"/>
              <a:gd name="connsiteY8321" fmla="*/ 2765944 h 8553480"/>
              <a:gd name="connsiteX8322" fmla="*/ 12606221 w 16399629"/>
              <a:gd name="connsiteY8322" fmla="*/ 2765943 h 8553480"/>
              <a:gd name="connsiteX8323" fmla="*/ 12614451 w 16399629"/>
              <a:gd name="connsiteY8323" fmla="*/ 2791467 h 8553480"/>
              <a:gd name="connsiteX8324" fmla="*/ 12606221 w 16399629"/>
              <a:gd name="connsiteY8324" fmla="*/ 2765943 h 8553480"/>
              <a:gd name="connsiteX8325" fmla="*/ 15122710 w 16399629"/>
              <a:gd name="connsiteY8325" fmla="*/ 2765942 h 8553480"/>
              <a:gd name="connsiteX8326" fmla="*/ 15114482 w 16399629"/>
              <a:gd name="connsiteY8326" fmla="*/ 2791466 h 8553480"/>
              <a:gd name="connsiteX8327" fmla="*/ 15122710 w 16399629"/>
              <a:gd name="connsiteY8327" fmla="*/ 2765942 h 8553480"/>
              <a:gd name="connsiteX8328" fmla="*/ 14308797 w 16399629"/>
              <a:gd name="connsiteY8328" fmla="*/ 2765942 h 8553480"/>
              <a:gd name="connsiteX8329" fmla="*/ 14317025 w 16399629"/>
              <a:gd name="connsiteY8329" fmla="*/ 2791467 h 8553480"/>
              <a:gd name="connsiteX8330" fmla="*/ 14308797 w 16399629"/>
              <a:gd name="connsiteY8330" fmla="*/ 2765942 h 8553480"/>
              <a:gd name="connsiteX8331" fmla="*/ 14288371 w 16399629"/>
              <a:gd name="connsiteY8331" fmla="*/ 2765942 h 8553480"/>
              <a:gd name="connsiteX8332" fmla="*/ 14299641 w 16399629"/>
              <a:gd name="connsiteY8332" fmla="*/ 2791467 h 8553480"/>
              <a:gd name="connsiteX8333" fmla="*/ 14282737 w 16399629"/>
              <a:gd name="connsiteY8333" fmla="*/ 2776153 h 8553480"/>
              <a:gd name="connsiteX8334" fmla="*/ 14288371 w 16399629"/>
              <a:gd name="connsiteY8334" fmla="*/ 2765942 h 8553480"/>
              <a:gd name="connsiteX8335" fmla="*/ 11693484 w 16399629"/>
              <a:gd name="connsiteY8335" fmla="*/ 2760095 h 8553480"/>
              <a:gd name="connsiteX8336" fmla="*/ 11695992 w 16399629"/>
              <a:gd name="connsiteY8336" fmla="*/ 2763794 h 8553480"/>
              <a:gd name="connsiteX8337" fmla="*/ 11695302 w 16399629"/>
              <a:gd name="connsiteY8337" fmla="*/ 2762777 h 8553480"/>
              <a:gd name="connsiteX8338" fmla="*/ 13652958 w 16399629"/>
              <a:gd name="connsiteY8338" fmla="*/ 2754637 h 8553480"/>
              <a:gd name="connsiteX8339" fmla="*/ 13674169 w 16399629"/>
              <a:gd name="connsiteY8339" fmla="*/ 2759897 h 8553480"/>
              <a:gd name="connsiteX8340" fmla="*/ 13662048 w 16399629"/>
              <a:gd name="connsiteY8340" fmla="*/ 2791444 h 8553480"/>
              <a:gd name="connsiteX8341" fmla="*/ 13652958 w 16399629"/>
              <a:gd name="connsiteY8341" fmla="*/ 2754637 h 8553480"/>
              <a:gd name="connsiteX8342" fmla="*/ 6345718 w 16399629"/>
              <a:gd name="connsiteY8342" fmla="*/ 2749552 h 8553480"/>
              <a:gd name="connsiteX8343" fmla="*/ 6341128 w 16399629"/>
              <a:gd name="connsiteY8343" fmla="*/ 2794407 h 8553480"/>
              <a:gd name="connsiteX8344" fmla="*/ 6328040 w 16399629"/>
              <a:gd name="connsiteY8344" fmla="*/ 2754922 h 8553480"/>
              <a:gd name="connsiteX8345" fmla="*/ 6345718 w 16399629"/>
              <a:gd name="connsiteY8345" fmla="*/ 2749552 h 8553480"/>
              <a:gd name="connsiteX8346" fmla="*/ 11693041 w 16399629"/>
              <a:gd name="connsiteY8346" fmla="*/ 2747402 h 8553480"/>
              <a:gd name="connsiteX8347" fmla="*/ 11693449 w 16399629"/>
              <a:gd name="connsiteY8347" fmla="*/ 2752658 h 8553480"/>
              <a:gd name="connsiteX8348" fmla="*/ 11693484 w 16399629"/>
              <a:gd name="connsiteY8348" fmla="*/ 2760095 h 8553480"/>
              <a:gd name="connsiteX8349" fmla="*/ 11693507 w 16399629"/>
              <a:gd name="connsiteY8349" fmla="*/ 2765036 h 8553480"/>
              <a:gd name="connsiteX8350" fmla="*/ 11691645 w 16399629"/>
              <a:gd name="connsiteY8350" fmla="*/ 2757575 h 8553480"/>
              <a:gd name="connsiteX8351" fmla="*/ 11691086 w 16399629"/>
              <a:gd name="connsiteY8351" fmla="*/ 2756554 h 8553480"/>
              <a:gd name="connsiteX8352" fmla="*/ 11689784 w 16399629"/>
              <a:gd name="connsiteY8352" fmla="*/ 2754185 h 8553480"/>
              <a:gd name="connsiteX8353" fmla="*/ 11693041 w 16399629"/>
              <a:gd name="connsiteY8353" fmla="*/ 2747402 h 8553480"/>
              <a:gd name="connsiteX8354" fmla="*/ 14395599 w 16399629"/>
              <a:gd name="connsiteY8354" fmla="*/ 2741704 h 8553480"/>
              <a:gd name="connsiteX8355" fmla="*/ 14414325 w 16399629"/>
              <a:gd name="connsiteY8355" fmla="*/ 2753861 h 8553480"/>
              <a:gd name="connsiteX8356" fmla="*/ 14408451 w 16399629"/>
              <a:gd name="connsiteY8356" fmla="*/ 2789694 h 8553480"/>
              <a:gd name="connsiteX8357" fmla="*/ 14390824 w 16399629"/>
              <a:gd name="connsiteY8357" fmla="*/ 2810173 h 8553480"/>
              <a:gd name="connsiteX8358" fmla="*/ 14446153 w 16399629"/>
              <a:gd name="connsiteY8358" fmla="*/ 2851125 h 8553480"/>
              <a:gd name="connsiteX8359" fmla="*/ 14504908 w 16399629"/>
              <a:gd name="connsiteY8359" fmla="*/ 2891226 h 8553480"/>
              <a:gd name="connsiteX8360" fmla="*/ 14525472 w 16399629"/>
              <a:gd name="connsiteY8360" fmla="*/ 2973131 h 8553480"/>
              <a:gd name="connsiteX8361" fmla="*/ 14509590 w 16399629"/>
              <a:gd name="connsiteY8361" fmla="*/ 2983770 h 8553480"/>
              <a:gd name="connsiteX8362" fmla="*/ 14460842 w 16399629"/>
              <a:gd name="connsiteY8362" fmla="*/ 2962894 h 8553480"/>
              <a:gd name="connsiteX8363" fmla="*/ 14379074 w 16399629"/>
              <a:gd name="connsiteY8363" fmla="*/ 2957775 h 8553480"/>
              <a:gd name="connsiteX8364" fmla="*/ 14379074 w 16399629"/>
              <a:gd name="connsiteY8364" fmla="*/ 2906583 h 8553480"/>
              <a:gd name="connsiteX8365" fmla="*/ 14344309 w 16399629"/>
              <a:gd name="connsiteY8365" fmla="*/ 2932183 h 8553480"/>
              <a:gd name="connsiteX8366" fmla="*/ 14358509 w 16399629"/>
              <a:gd name="connsiteY8366" fmla="*/ 2845152 h 8553480"/>
              <a:gd name="connsiteX8367" fmla="*/ 14379074 w 16399629"/>
              <a:gd name="connsiteY8367" fmla="*/ 2764099 h 8553480"/>
              <a:gd name="connsiteX8368" fmla="*/ 14395599 w 16399629"/>
              <a:gd name="connsiteY8368" fmla="*/ 2741704 h 8553480"/>
              <a:gd name="connsiteX8369" fmla="*/ 12744737 w 16399629"/>
              <a:gd name="connsiteY8369" fmla="*/ 2740684 h 8553480"/>
              <a:gd name="connsiteX8370" fmla="*/ 12738399 w 16399629"/>
              <a:gd name="connsiteY8370" fmla="*/ 2762071 h 8553480"/>
              <a:gd name="connsiteX8371" fmla="*/ 12727834 w 16399629"/>
              <a:gd name="connsiteY8371" fmla="*/ 2765126 h 8553480"/>
              <a:gd name="connsiteX8372" fmla="*/ 12744737 w 16399629"/>
              <a:gd name="connsiteY8372" fmla="*/ 2740684 h 8553480"/>
              <a:gd name="connsiteX8373" fmla="*/ 15474516 w 16399629"/>
              <a:gd name="connsiteY8373" fmla="*/ 2739565 h 8553480"/>
              <a:gd name="connsiteX8374" fmla="*/ 15466288 w 16399629"/>
              <a:gd name="connsiteY8374" fmla="*/ 2765092 h 8553480"/>
              <a:gd name="connsiteX8375" fmla="*/ 15474516 w 16399629"/>
              <a:gd name="connsiteY8375" fmla="*/ 2739565 h 8553480"/>
              <a:gd name="connsiteX8376" fmla="*/ 15268209 w 16399629"/>
              <a:gd name="connsiteY8376" fmla="*/ 2739565 h 8553480"/>
              <a:gd name="connsiteX8377" fmla="*/ 15259982 w 16399629"/>
              <a:gd name="connsiteY8377" fmla="*/ 2765092 h 8553480"/>
              <a:gd name="connsiteX8378" fmla="*/ 15268209 w 16399629"/>
              <a:gd name="connsiteY8378" fmla="*/ 2739565 h 8553480"/>
              <a:gd name="connsiteX8379" fmla="*/ 12691611 w 16399629"/>
              <a:gd name="connsiteY8379" fmla="*/ 2739564 h 8553480"/>
              <a:gd name="connsiteX8380" fmla="*/ 12682229 w 16399629"/>
              <a:gd name="connsiteY8380" fmla="*/ 2791456 h 8553480"/>
              <a:gd name="connsiteX8381" fmla="*/ 12691611 w 16399629"/>
              <a:gd name="connsiteY8381" fmla="*/ 2739564 h 8553480"/>
              <a:gd name="connsiteX8382" fmla="*/ 11974271 w 16399629"/>
              <a:gd name="connsiteY8382" fmla="*/ 2739563 h 8553480"/>
              <a:gd name="connsiteX8383" fmla="*/ 11991173 w 16399629"/>
              <a:gd name="connsiteY8383" fmla="*/ 2739564 h 8553480"/>
              <a:gd name="connsiteX8384" fmla="*/ 11991173 w 16399629"/>
              <a:gd name="connsiteY8384" fmla="*/ 2791456 h 8553480"/>
              <a:gd name="connsiteX8385" fmla="*/ 11974271 w 16399629"/>
              <a:gd name="connsiteY8385" fmla="*/ 2791456 h 8553480"/>
              <a:gd name="connsiteX8386" fmla="*/ 11974271 w 16399629"/>
              <a:gd name="connsiteY8386" fmla="*/ 2739563 h 8553480"/>
              <a:gd name="connsiteX8387" fmla="*/ 15934610 w 16399629"/>
              <a:gd name="connsiteY8387" fmla="*/ 2732836 h 8553480"/>
              <a:gd name="connsiteX8388" fmla="*/ 15976143 w 16399629"/>
              <a:gd name="connsiteY8388" fmla="*/ 2772635 h 8553480"/>
              <a:gd name="connsiteX8389" fmla="*/ 15924504 w 16399629"/>
              <a:gd name="connsiteY8389" fmla="*/ 2752420 h 8553480"/>
              <a:gd name="connsiteX8390" fmla="*/ 15934610 w 16399629"/>
              <a:gd name="connsiteY8390" fmla="*/ 2732836 h 8553480"/>
              <a:gd name="connsiteX8391" fmla="*/ 15185099 w 16399629"/>
              <a:gd name="connsiteY8391" fmla="*/ 2726868 h 8553480"/>
              <a:gd name="connsiteX8392" fmla="*/ 15189984 w 16399629"/>
              <a:gd name="connsiteY8392" fmla="*/ 2729248 h 8553480"/>
              <a:gd name="connsiteX8393" fmla="*/ 15186977 w 16399629"/>
              <a:gd name="connsiteY8393" fmla="*/ 2738768 h 8553480"/>
              <a:gd name="connsiteX8394" fmla="*/ 15185099 w 16399629"/>
              <a:gd name="connsiteY8394" fmla="*/ 2726868 h 8553480"/>
              <a:gd name="connsiteX8395" fmla="*/ 15461441 w 16399629"/>
              <a:gd name="connsiteY8395" fmla="*/ 2714674 h 8553480"/>
              <a:gd name="connsiteX8396" fmla="*/ 15454244 w 16399629"/>
              <a:gd name="connsiteY8396" fmla="*/ 2739649 h 8553480"/>
              <a:gd name="connsiteX8397" fmla="*/ 15440229 w 16399629"/>
              <a:gd name="connsiteY8397" fmla="*/ 2740964 h 8553480"/>
              <a:gd name="connsiteX8398" fmla="*/ 15461441 w 16399629"/>
              <a:gd name="connsiteY8398" fmla="*/ 2714674 h 8553480"/>
              <a:gd name="connsiteX8399" fmla="*/ 13563451 w 16399629"/>
              <a:gd name="connsiteY8399" fmla="*/ 2714674 h 8553480"/>
              <a:gd name="connsiteX8400" fmla="*/ 13558168 w 16399629"/>
              <a:gd name="connsiteY8400" fmla="*/ 2739649 h 8553480"/>
              <a:gd name="connsiteX8401" fmla="*/ 13546547 w 16399629"/>
              <a:gd name="connsiteY8401" fmla="*/ 2740964 h 8553480"/>
              <a:gd name="connsiteX8402" fmla="*/ 13563451 w 16399629"/>
              <a:gd name="connsiteY8402" fmla="*/ 2714674 h 8553480"/>
              <a:gd name="connsiteX8403" fmla="*/ 11559131 w 16399629"/>
              <a:gd name="connsiteY8403" fmla="*/ 2714134 h 8553480"/>
              <a:gd name="connsiteX8404" fmla="*/ 11576857 w 16399629"/>
              <a:gd name="connsiteY8404" fmla="*/ 2739765 h 8553480"/>
              <a:gd name="connsiteX8405" fmla="*/ 11559131 w 16399629"/>
              <a:gd name="connsiteY8405" fmla="*/ 2714134 h 8553480"/>
              <a:gd name="connsiteX8406" fmla="*/ 14207481 w 16399629"/>
              <a:gd name="connsiteY8406" fmla="*/ 2713187 h 8553480"/>
              <a:gd name="connsiteX8407" fmla="*/ 14280077 w 16399629"/>
              <a:gd name="connsiteY8407" fmla="*/ 2754399 h 8553480"/>
              <a:gd name="connsiteX8408" fmla="*/ 14272595 w 16399629"/>
              <a:gd name="connsiteY8408" fmla="*/ 2765185 h 8553480"/>
              <a:gd name="connsiteX8409" fmla="*/ 14248409 w 16399629"/>
              <a:gd name="connsiteY8409" fmla="*/ 2749248 h 8553480"/>
              <a:gd name="connsiteX8410" fmla="*/ 14204557 w 16399629"/>
              <a:gd name="connsiteY8410" fmla="*/ 2728640 h 8553480"/>
              <a:gd name="connsiteX8411" fmla="*/ 14207481 w 16399629"/>
              <a:gd name="connsiteY8411" fmla="*/ 2713187 h 8553480"/>
              <a:gd name="connsiteX8412" fmla="*/ 13583464 w 16399629"/>
              <a:gd name="connsiteY8412" fmla="*/ 2713187 h 8553480"/>
              <a:gd name="connsiteX8413" fmla="*/ 13617728 w 16399629"/>
              <a:gd name="connsiteY8413" fmla="*/ 2728753 h 8553480"/>
              <a:gd name="connsiteX8414" fmla="*/ 13597460 w 16399629"/>
              <a:gd name="connsiteY8414" fmla="*/ 2765079 h 8553480"/>
              <a:gd name="connsiteX8415" fmla="*/ 13583464 w 16399629"/>
              <a:gd name="connsiteY8415" fmla="*/ 2765079 h 8553480"/>
              <a:gd name="connsiteX8416" fmla="*/ 13583464 w 16399629"/>
              <a:gd name="connsiteY8416" fmla="*/ 2713187 h 8553480"/>
              <a:gd name="connsiteX8417" fmla="*/ 11768373 w 16399629"/>
              <a:gd name="connsiteY8417" fmla="*/ 2707177 h 8553480"/>
              <a:gd name="connsiteX8418" fmla="*/ 11770478 w 16399629"/>
              <a:gd name="connsiteY8418" fmla="*/ 2712732 h 8553480"/>
              <a:gd name="connsiteX8419" fmla="*/ 11768997 w 16399629"/>
              <a:gd name="connsiteY8419" fmla="*/ 2718016 h 8553480"/>
              <a:gd name="connsiteX8420" fmla="*/ 11786742 w 16399629"/>
              <a:gd name="connsiteY8420" fmla="*/ 2729674 h 8553480"/>
              <a:gd name="connsiteX8421" fmla="*/ 11799431 w 16399629"/>
              <a:gd name="connsiteY8421" fmla="*/ 2739765 h 8553480"/>
              <a:gd name="connsiteX8422" fmla="*/ 11773672 w 16399629"/>
              <a:gd name="connsiteY8422" fmla="*/ 2711651 h 8553480"/>
              <a:gd name="connsiteX8423" fmla="*/ 6548977 w 16399629"/>
              <a:gd name="connsiteY8423" fmla="*/ 2700918 h 8553480"/>
              <a:gd name="connsiteX8424" fmla="*/ 6548871 w 16399629"/>
              <a:gd name="connsiteY8424" fmla="*/ 2702167 h 8553480"/>
              <a:gd name="connsiteX8425" fmla="*/ 6548890 w 16399629"/>
              <a:gd name="connsiteY8425" fmla="*/ 2701937 h 8553480"/>
              <a:gd name="connsiteX8426" fmla="*/ 6403186 w 16399629"/>
              <a:gd name="connsiteY8426" fmla="*/ 2695095 h 8553480"/>
              <a:gd name="connsiteX8427" fmla="*/ 6388899 w 16399629"/>
              <a:gd name="connsiteY8427" fmla="*/ 2719912 h 8553480"/>
              <a:gd name="connsiteX8428" fmla="*/ 6403186 w 16399629"/>
              <a:gd name="connsiteY8428" fmla="*/ 2695095 h 8553480"/>
              <a:gd name="connsiteX8429" fmla="*/ 6538230 w 16399629"/>
              <a:gd name="connsiteY8429" fmla="*/ 2694209 h 8553480"/>
              <a:gd name="connsiteX8430" fmla="*/ 6547596 w 16399629"/>
              <a:gd name="connsiteY8430" fmla="*/ 2700365 h 8553480"/>
              <a:gd name="connsiteX8431" fmla="*/ 6488310 w 16399629"/>
              <a:gd name="connsiteY8431" fmla="*/ 2776679 h 8553480"/>
              <a:gd name="connsiteX8432" fmla="*/ 6465854 w 16399629"/>
              <a:gd name="connsiteY8432" fmla="*/ 2763413 h 8553480"/>
              <a:gd name="connsiteX8433" fmla="*/ 6512256 w 16399629"/>
              <a:gd name="connsiteY8433" fmla="*/ 2719033 h 8553480"/>
              <a:gd name="connsiteX8434" fmla="*/ 6538230 w 16399629"/>
              <a:gd name="connsiteY8434" fmla="*/ 2694209 h 8553480"/>
              <a:gd name="connsiteX8435" fmla="*/ 12205840 w 16399629"/>
              <a:gd name="connsiteY8435" fmla="*/ 2693739 h 8553480"/>
              <a:gd name="connsiteX8436" fmla="*/ 12196983 w 16399629"/>
              <a:gd name="connsiteY8436" fmla="*/ 2739686 h 8553480"/>
              <a:gd name="connsiteX8437" fmla="*/ 12223554 w 16399629"/>
              <a:gd name="connsiteY8437" fmla="*/ 2739686 h 8553480"/>
              <a:gd name="connsiteX8438" fmla="*/ 12205840 w 16399629"/>
              <a:gd name="connsiteY8438" fmla="*/ 2693739 h 8553480"/>
              <a:gd name="connsiteX8439" fmla="*/ 6549740 w 16399629"/>
              <a:gd name="connsiteY8439" fmla="*/ 2691972 h 8553480"/>
              <a:gd name="connsiteX8440" fmla="*/ 6549342 w 16399629"/>
              <a:gd name="connsiteY8440" fmla="*/ 2696644 h 8553480"/>
              <a:gd name="connsiteX8441" fmla="*/ 6548977 w 16399629"/>
              <a:gd name="connsiteY8441" fmla="*/ 2700918 h 8553480"/>
              <a:gd name="connsiteX8442" fmla="*/ 6549272 w 16399629"/>
              <a:gd name="connsiteY8442" fmla="*/ 2697463 h 8553480"/>
              <a:gd name="connsiteX8443" fmla="*/ 13487912 w 16399629"/>
              <a:gd name="connsiteY8443" fmla="*/ 2690579 h 8553480"/>
              <a:gd name="connsiteX8444" fmla="*/ 13528684 w 16399629"/>
              <a:gd name="connsiteY8444" fmla="*/ 2731905 h 8553480"/>
              <a:gd name="connsiteX8445" fmla="*/ 13487912 w 16399629"/>
              <a:gd name="connsiteY8445" fmla="*/ 2742456 h 8553480"/>
              <a:gd name="connsiteX8446" fmla="*/ 13487912 w 16399629"/>
              <a:gd name="connsiteY8446" fmla="*/ 2690579 h 8553480"/>
              <a:gd name="connsiteX8447" fmla="*/ 12901045 w 16399629"/>
              <a:gd name="connsiteY8447" fmla="*/ 2690579 h 8553480"/>
              <a:gd name="connsiteX8448" fmla="*/ 12891664 w 16399629"/>
              <a:gd name="connsiteY8448" fmla="*/ 2742456 h 8553480"/>
              <a:gd name="connsiteX8449" fmla="*/ 12901045 w 16399629"/>
              <a:gd name="connsiteY8449" fmla="*/ 2690579 h 8553480"/>
              <a:gd name="connsiteX8450" fmla="*/ 14169810 w 16399629"/>
              <a:gd name="connsiteY8450" fmla="*/ 2690578 h 8553480"/>
              <a:gd name="connsiteX8451" fmla="*/ 14206223 w 16399629"/>
              <a:gd name="connsiteY8451" fmla="*/ 2705525 h 8553480"/>
              <a:gd name="connsiteX8452" fmla="*/ 14184603 w 16399629"/>
              <a:gd name="connsiteY8452" fmla="*/ 2725418 h 8553480"/>
              <a:gd name="connsiteX8453" fmla="*/ 14169810 w 16399629"/>
              <a:gd name="connsiteY8453" fmla="*/ 2690578 h 8553480"/>
              <a:gd name="connsiteX8454" fmla="*/ 12795156 w 16399629"/>
              <a:gd name="connsiteY8454" fmla="*/ 2690577 h 8553480"/>
              <a:gd name="connsiteX8455" fmla="*/ 12841929 w 16399629"/>
              <a:gd name="connsiteY8455" fmla="*/ 2690577 h 8553480"/>
              <a:gd name="connsiteX8456" fmla="*/ 12864828 w 16399629"/>
              <a:gd name="connsiteY8456" fmla="*/ 2710273 h 8553480"/>
              <a:gd name="connsiteX8457" fmla="*/ 12840953 w 16399629"/>
              <a:gd name="connsiteY8457" fmla="*/ 2737249 h 8553480"/>
              <a:gd name="connsiteX8458" fmla="*/ 12812695 w 16399629"/>
              <a:gd name="connsiteY8458" fmla="*/ 2741101 h 8553480"/>
              <a:gd name="connsiteX8459" fmla="*/ 12795156 w 16399629"/>
              <a:gd name="connsiteY8459" fmla="*/ 2690577 h 8553480"/>
              <a:gd name="connsiteX8460" fmla="*/ 15425025 w 16399629"/>
              <a:gd name="connsiteY8460" fmla="*/ 2690576 h 8553480"/>
              <a:gd name="connsiteX8461" fmla="*/ 15433255 w 16399629"/>
              <a:gd name="connsiteY8461" fmla="*/ 2716071 h 8553480"/>
              <a:gd name="connsiteX8462" fmla="*/ 15425025 w 16399629"/>
              <a:gd name="connsiteY8462" fmla="*/ 2690576 h 8553480"/>
              <a:gd name="connsiteX8463" fmla="*/ 13957760 w 16399629"/>
              <a:gd name="connsiteY8463" fmla="*/ 2690576 h 8553480"/>
              <a:gd name="connsiteX8464" fmla="*/ 13969527 w 16399629"/>
              <a:gd name="connsiteY8464" fmla="*/ 2716071 h 8553480"/>
              <a:gd name="connsiteX8465" fmla="*/ 13954817 w 16399629"/>
              <a:gd name="connsiteY8465" fmla="*/ 2705521 h 8553480"/>
              <a:gd name="connsiteX8466" fmla="*/ 13957760 w 16399629"/>
              <a:gd name="connsiteY8466" fmla="*/ 2690576 h 8553480"/>
              <a:gd name="connsiteX8467" fmla="*/ 12957572 w 16399629"/>
              <a:gd name="connsiteY8467" fmla="*/ 2690576 h 8553480"/>
              <a:gd name="connsiteX8468" fmla="*/ 12949342 w 16399629"/>
              <a:gd name="connsiteY8468" fmla="*/ 2716071 h 8553480"/>
              <a:gd name="connsiteX8469" fmla="*/ 12957572 w 16399629"/>
              <a:gd name="connsiteY8469" fmla="*/ 2690576 h 8553480"/>
              <a:gd name="connsiteX8470" fmla="*/ 13460760 w 16399629"/>
              <a:gd name="connsiteY8470" fmla="*/ 2689325 h 8553480"/>
              <a:gd name="connsiteX8471" fmla="*/ 13478752 w 16399629"/>
              <a:gd name="connsiteY8471" fmla="*/ 2715594 h 8553480"/>
              <a:gd name="connsiteX8472" fmla="*/ 13453165 w 16399629"/>
              <a:gd name="connsiteY8472" fmla="*/ 2690515 h 8553480"/>
              <a:gd name="connsiteX8473" fmla="*/ 13460760 w 16399629"/>
              <a:gd name="connsiteY8473" fmla="*/ 2689325 h 8553480"/>
              <a:gd name="connsiteX8474" fmla="*/ 14637176 w 16399629"/>
              <a:gd name="connsiteY8474" fmla="*/ 2688130 h 8553480"/>
              <a:gd name="connsiteX8475" fmla="*/ 14645546 w 16399629"/>
              <a:gd name="connsiteY8475" fmla="*/ 2712906 h 8553480"/>
              <a:gd name="connsiteX8476" fmla="*/ 14637176 w 16399629"/>
              <a:gd name="connsiteY8476" fmla="*/ 2688130 h 8553480"/>
              <a:gd name="connsiteX8477" fmla="*/ 12992432 w 16399629"/>
              <a:gd name="connsiteY8477" fmla="*/ 2687961 h 8553480"/>
              <a:gd name="connsiteX8478" fmla="*/ 13016206 w 16399629"/>
              <a:gd name="connsiteY8478" fmla="*/ 2690577 h 8553480"/>
              <a:gd name="connsiteX8479" fmla="*/ 13090003 w 16399629"/>
              <a:gd name="connsiteY8479" fmla="*/ 2690577 h 8553480"/>
              <a:gd name="connsiteX8480" fmla="*/ 13075516 w 16399629"/>
              <a:gd name="connsiteY8480" fmla="*/ 2721872 h 8553480"/>
              <a:gd name="connsiteX8481" fmla="*/ 13054344 w 16399629"/>
              <a:gd name="connsiteY8481" fmla="*/ 2719884 h 8553480"/>
              <a:gd name="connsiteX8482" fmla="*/ 12977573 w 16399629"/>
              <a:gd name="connsiteY8482" fmla="*/ 2714859 h 8553480"/>
              <a:gd name="connsiteX8483" fmla="*/ 12992432 w 16399629"/>
              <a:gd name="connsiteY8483" fmla="*/ 2687961 h 8553480"/>
              <a:gd name="connsiteX8484" fmla="*/ 6550127 w 16399629"/>
              <a:gd name="connsiteY8484" fmla="*/ 2687441 h 8553480"/>
              <a:gd name="connsiteX8485" fmla="*/ 6549740 w 16399629"/>
              <a:gd name="connsiteY8485" fmla="*/ 2691972 h 8553480"/>
              <a:gd name="connsiteX8486" fmla="*/ 6549872 w 16399629"/>
              <a:gd name="connsiteY8486" fmla="*/ 2690432 h 8553480"/>
              <a:gd name="connsiteX8487" fmla="*/ 6550127 w 16399629"/>
              <a:gd name="connsiteY8487" fmla="*/ 2687441 h 8553480"/>
              <a:gd name="connsiteX8488" fmla="*/ 12117946 w 16399629"/>
              <a:gd name="connsiteY8488" fmla="*/ 2684540 h 8553480"/>
              <a:gd name="connsiteX8489" fmla="*/ 12164888 w 16399629"/>
              <a:gd name="connsiteY8489" fmla="*/ 2705597 h 8553480"/>
              <a:gd name="connsiteX8490" fmla="*/ 12161954 w 16399629"/>
              <a:gd name="connsiteY8490" fmla="*/ 2722051 h 8553480"/>
              <a:gd name="connsiteX8491" fmla="*/ 12159901 w 16399629"/>
              <a:gd name="connsiteY8491" fmla="*/ 2736331 h 8553480"/>
              <a:gd name="connsiteX8492" fmla="*/ 12160533 w 16399629"/>
              <a:gd name="connsiteY8492" fmla="*/ 2739154 h 8553480"/>
              <a:gd name="connsiteX8493" fmla="*/ 12157526 w 16399629"/>
              <a:gd name="connsiteY8493" fmla="*/ 2753819 h 8553480"/>
              <a:gd name="connsiteX8494" fmla="*/ 12156397 w 16399629"/>
              <a:gd name="connsiteY8494" fmla="*/ 2737932 h 8553480"/>
              <a:gd name="connsiteX8495" fmla="*/ 12156376 w 16399629"/>
              <a:gd name="connsiteY8495" fmla="*/ 2736741 h 8553480"/>
              <a:gd name="connsiteX8496" fmla="*/ 12152035 w 16399629"/>
              <a:gd name="connsiteY8496" fmla="*/ 2727373 h 8553480"/>
              <a:gd name="connsiteX8497" fmla="*/ 12094476 w 16399629"/>
              <a:gd name="connsiteY8497" fmla="*/ 2742455 h 8553480"/>
              <a:gd name="connsiteX8498" fmla="*/ 12097411 w 16399629"/>
              <a:gd name="connsiteY8498" fmla="*/ 2695067 h 8553480"/>
              <a:gd name="connsiteX8499" fmla="*/ 12117946 w 16399629"/>
              <a:gd name="connsiteY8499" fmla="*/ 2684540 h 8553480"/>
              <a:gd name="connsiteX8500" fmla="*/ 13203365 w 16399629"/>
              <a:gd name="connsiteY8500" fmla="*/ 2683527 h 8553480"/>
              <a:gd name="connsiteX8501" fmla="*/ 13229003 w 16399629"/>
              <a:gd name="connsiteY8501" fmla="*/ 2690105 h 8553480"/>
              <a:gd name="connsiteX8502" fmla="*/ 13210786 w 16399629"/>
              <a:gd name="connsiteY8502" fmla="*/ 2723675 h 8553480"/>
              <a:gd name="connsiteX8503" fmla="*/ 13186053 w 16399629"/>
              <a:gd name="connsiteY8503" fmla="*/ 2715147 h 8553480"/>
              <a:gd name="connsiteX8504" fmla="*/ 13203365 w 16399629"/>
              <a:gd name="connsiteY8504" fmla="*/ 2683527 h 8553480"/>
              <a:gd name="connsiteX8505" fmla="*/ 12293980 w 16399629"/>
              <a:gd name="connsiteY8505" fmla="*/ 2683005 h 8553480"/>
              <a:gd name="connsiteX8506" fmla="*/ 12267839 w 16399629"/>
              <a:gd name="connsiteY8506" fmla="*/ 2689483 h 8553480"/>
              <a:gd name="connsiteX8507" fmla="*/ 12285307 w 16399629"/>
              <a:gd name="connsiteY8507" fmla="*/ 2722561 h 8553480"/>
              <a:gd name="connsiteX8508" fmla="*/ 12311631 w 16399629"/>
              <a:gd name="connsiteY8508" fmla="*/ 2714160 h 8553480"/>
              <a:gd name="connsiteX8509" fmla="*/ 12293980 w 16399629"/>
              <a:gd name="connsiteY8509" fmla="*/ 2683005 h 8553480"/>
              <a:gd name="connsiteX8510" fmla="*/ 12164003 w 16399629"/>
              <a:gd name="connsiteY8510" fmla="*/ 2682036 h 8553480"/>
              <a:gd name="connsiteX8511" fmla="*/ 12167089 w 16399629"/>
              <a:gd name="connsiteY8511" fmla="*/ 2690332 h 8553480"/>
              <a:gd name="connsiteX8512" fmla="*/ 12164003 w 16399629"/>
              <a:gd name="connsiteY8512" fmla="*/ 2701181 h 8553480"/>
              <a:gd name="connsiteX8513" fmla="*/ 12158859 w 16399629"/>
              <a:gd name="connsiteY8513" fmla="*/ 2690331 h 8553480"/>
              <a:gd name="connsiteX8514" fmla="*/ 12164003 w 16399629"/>
              <a:gd name="connsiteY8514" fmla="*/ 2682036 h 8553480"/>
              <a:gd name="connsiteX8515" fmla="*/ 13951225 w 16399629"/>
              <a:gd name="connsiteY8515" fmla="*/ 2677770 h 8553480"/>
              <a:gd name="connsiteX8516" fmla="*/ 13956487 w 16399629"/>
              <a:gd name="connsiteY8516" fmla="*/ 2679457 h 8553480"/>
              <a:gd name="connsiteX8517" fmla="*/ 13950474 w 16399629"/>
              <a:gd name="connsiteY8517" fmla="*/ 2689781 h 8553480"/>
              <a:gd name="connsiteX8518" fmla="*/ 13951225 w 16399629"/>
              <a:gd name="connsiteY8518" fmla="*/ 2677770 h 8553480"/>
              <a:gd name="connsiteX8519" fmla="*/ 6424360 w 16399629"/>
              <a:gd name="connsiteY8519" fmla="*/ 2665656 h 8553480"/>
              <a:gd name="connsiteX8520" fmla="*/ 6421611 w 16399629"/>
              <a:gd name="connsiteY8520" fmla="*/ 2687877 h 8553480"/>
              <a:gd name="connsiteX8521" fmla="*/ 6424360 w 16399629"/>
              <a:gd name="connsiteY8521" fmla="*/ 2665656 h 8553480"/>
              <a:gd name="connsiteX8522" fmla="*/ 13435791 w 16399629"/>
              <a:gd name="connsiteY8522" fmla="*/ 2664196 h 8553480"/>
              <a:gd name="connsiteX8523" fmla="*/ 13444022 w 16399629"/>
              <a:gd name="connsiteY8523" fmla="*/ 2689726 h 8553480"/>
              <a:gd name="connsiteX8524" fmla="*/ 13435791 w 16399629"/>
              <a:gd name="connsiteY8524" fmla="*/ 2664196 h 8553480"/>
              <a:gd name="connsiteX8525" fmla="*/ 13279433 w 16399629"/>
              <a:gd name="connsiteY8525" fmla="*/ 2664196 h 8553480"/>
              <a:gd name="connsiteX8526" fmla="*/ 13287663 w 16399629"/>
              <a:gd name="connsiteY8526" fmla="*/ 2689726 h 8553480"/>
              <a:gd name="connsiteX8527" fmla="*/ 13279433 w 16399629"/>
              <a:gd name="connsiteY8527" fmla="*/ 2664196 h 8553480"/>
              <a:gd name="connsiteX8528" fmla="*/ 12432489 w 16399629"/>
              <a:gd name="connsiteY8528" fmla="*/ 2664196 h 8553480"/>
              <a:gd name="connsiteX8529" fmla="*/ 12449393 w 16399629"/>
              <a:gd name="connsiteY8529" fmla="*/ 2664196 h 8553480"/>
              <a:gd name="connsiteX8530" fmla="*/ 12449393 w 16399629"/>
              <a:gd name="connsiteY8530" fmla="*/ 2689726 h 8553480"/>
              <a:gd name="connsiteX8531" fmla="*/ 12432489 w 16399629"/>
              <a:gd name="connsiteY8531" fmla="*/ 2689726 h 8553480"/>
              <a:gd name="connsiteX8532" fmla="*/ 12432489 w 16399629"/>
              <a:gd name="connsiteY8532" fmla="*/ 2664196 h 8553480"/>
              <a:gd name="connsiteX8533" fmla="*/ 15415884 w 16399629"/>
              <a:gd name="connsiteY8533" fmla="*/ 2664195 h 8553480"/>
              <a:gd name="connsiteX8534" fmla="*/ 15407652 w 16399629"/>
              <a:gd name="connsiteY8534" fmla="*/ 2689725 h 8553480"/>
              <a:gd name="connsiteX8535" fmla="*/ 15415884 w 16399629"/>
              <a:gd name="connsiteY8535" fmla="*/ 2664195 h 8553480"/>
              <a:gd name="connsiteX8536" fmla="*/ 14232788 w 16399629"/>
              <a:gd name="connsiteY8536" fmla="*/ 2664195 h 8553480"/>
              <a:gd name="connsiteX8537" fmla="*/ 14241019 w 16399629"/>
              <a:gd name="connsiteY8537" fmla="*/ 2689725 h 8553480"/>
              <a:gd name="connsiteX8538" fmla="*/ 14232788 w 16399629"/>
              <a:gd name="connsiteY8538" fmla="*/ 2664195 h 8553480"/>
              <a:gd name="connsiteX8539" fmla="*/ 13398873 w 16399629"/>
              <a:gd name="connsiteY8539" fmla="*/ 2664195 h 8553480"/>
              <a:gd name="connsiteX8540" fmla="*/ 13407104 w 16399629"/>
              <a:gd name="connsiteY8540" fmla="*/ 2664195 h 8553480"/>
              <a:gd name="connsiteX8541" fmla="*/ 13407104 w 16399629"/>
              <a:gd name="connsiteY8541" fmla="*/ 2716073 h 8553480"/>
              <a:gd name="connsiteX8542" fmla="*/ 13398874 w 16399629"/>
              <a:gd name="connsiteY8542" fmla="*/ 2716073 h 8553480"/>
              <a:gd name="connsiteX8543" fmla="*/ 13398873 w 16399629"/>
              <a:gd name="connsiteY8543" fmla="*/ 2664195 h 8553480"/>
              <a:gd name="connsiteX8544" fmla="*/ 13348926 w 16399629"/>
              <a:gd name="connsiteY8544" fmla="*/ 2664194 h 8553480"/>
              <a:gd name="connsiteX8545" fmla="*/ 13363639 w 16399629"/>
              <a:gd name="connsiteY8545" fmla="*/ 2664194 h 8553480"/>
              <a:gd name="connsiteX8546" fmla="*/ 13356283 w 16399629"/>
              <a:gd name="connsiteY8546" fmla="*/ 2692693 h 8553480"/>
              <a:gd name="connsiteX8547" fmla="*/ 13348926 w 16399629"/>
              <a:gd name="connsiteY8547" fmla="*/ 2664194 h 8553480"/>
              <a:gd name="connsiteX8548" fmla="*/ 12472202 w 16399629"/>
              <a:gd name="connsiteY8548" fmla="*/ 2657566 h 8553480"/>
              <a:gd name="connsiteX8549" fmla="*/ 12494960 w 16399629"/>
              <a:gd name="connsiteY8549" fmla="*/ 2662041 h 8553480"/>
              <a:gd name="connsiteX8550" fmla="*/ 12480169 w 16399629"/>
              <a:gd name="connsiteY8550" fmla="*/ 2693687 h 8553480"/>
              <a:gd name="connsiteX8551" fmla="*/ 12458548 w 16399629"/>
              <a:gd name="connsiteY8551" fmla="*/ 2687615 h 8553480"/>
              <a:gd name="connsiteX8552" fmla="*/ 12472202 w 16399629"/>
              <a:gd name="connsiteY8552" fmla="*/ 2657566 h 8553480"/>
              <a:gd name="connsiteX8553" fmla="*/ 14128288 w 16399629"/>
              <a:gd name="connsiteY8553" fmla="*/ 2657248 h 8553480"/>
              <a:gd name="connsiteX8554" fmla="*/ 14151952 w 16399629"/>
              <a:gd name="connsiteY8554" fmla="*/ 2663724 h 8553480"/>
              <a:gd name="connsiteX8555" fmla="*/ 14134841 w 16399629"/>
              <a:gd name="connsiteY8555" fmla="*/ 2697729 h 8553480"/>
              <a:gd name="connsiteX8556" fmla="*/ 14111176 w 16399629"/>
              <a:gd name="connsiteY8556" fmla="*/ 2689634 h 8553480"/>
              <a:gd name="connsiteX8557" fmla="*/ 14128288 w 16399629"/>
              <a:gd name="connsiteY8557" fmla="*/ 2657248 h 8553480"/>
              <a:gd name="connsiteX8558" fmla="*/ 14603318 w 16399629"/>
              <a:gd name="connsiteY8558" fmla="*/ 2656189 h 8553480"/>
              <a:gd name="connsiteX8559" fmla="*/ 14605626 w 16399629"/>
              <a:gd name="connsiteY8559" fmla="*/ 2665966 h 8553480"/>
              <a:gd name="connsiteX8560" fmla="*/ 14603610 w 16399629"/>
              <a:gd name="connsiteY8560" fmla="*/ 2674076 h 8553480"/>
              <a:gd name="connsiteX8561" fmla="*/ 14610584 w 16399629"/>
              <a:gd name="connsiteY8561" fmla="*/ 2682160 h 8553480"/>
              <a:gd name="connsiteX8562" fmla="*/ 14628312 w 16399629"/>
              <a:gd name="connsiteY8562" fmla="*/ 2688130 h 8553480"/>
              <a:gd name="connsiteX8563" fmla="*/ 14610584 w 16399629"/>
              <a:gd name="connsiteY8563" fmla="*/ 2662492 h 8553480"/>
              <a:gd name="connsiteX8564" fmla="*/ 14040105 w 16399629"/>
              <a:gd name="connsiteY8564" fmla="*/ 2644211 h 8553480"/>
              <a:gd name="connsiteX8565" fmla="*/ 14022336 w 16399629"/>
              <a:gd name="connsiteY8565" fmla="*/ 2690377 h 8553480"/>
              <a:gd name="connsiteX8566" fmla="*/ 14057872 w 16399629"/>
              <a:gd name="connsiteY8566" fmla="*/ 2690378 h 8553480"/>
              <a:gd name="connsiteX8567" fmla="*/ 14040105 w 16399629"/>
              <a:gd name="connsiteY8567" fmla="*/ 2644211 h 8553480"/>
              <a:gd name="connsiteX8568" fmla="*/ 13255546 w 16399629"/>
              <a:gd name="connsiteY8568" fmla="*/ 2642705 h 8553480"/>
              <a:gd name="connsiteX8569" fmla="*/ 13270258 w 16399629"/>
              <a:gd name="connsiteY8569" fmla="*/ 2662258 h 8553480"/>
              <a:gd name="connsiteX8570" fmla="*/ 13255546 w 16399629"/>
              <a:gd name="connsiteY8570" fmla="*/ 2642705 h 8553480"/>
              <a:gd name="connsiteX8571" fmla="*/ 14578084 w 16399629"/>
              <a:gd name="connsiteY8571" fmla="*/ 2641986 h 8553480"/>
              <a:gd name="connsiteX8572" fmla="*/ 14595812 w 16399629"/>
              <a:gd name="connsiteY8572" fmla="*/ 2662491 h 8553480"/>
              <a:gd name="connsiteX8573" fmla="*/ 14601160 w 16399629"/>
              <a:gd name="connsiteY8573" fmla="*/ 2670862 h 8553480"/>
              <a:gd name="connsiteX8574" fmla="*/ 14599795 w 16399629"/>
              <a:gd name="connsiteY8574" fmla="*/ 2663438 h 8553480"/>
              <a:gd name="connsiteX8575" fmla="*/ 14601170 w 16399629"/>
              <a:gd name="connsiteY8575" fmla="*/ 2658165 h 8553480"/>
              <a:gd name="connsiteX8576" fmla="*/ 14601983 w 16399629"/>
              <a:gd name="connsiteY8576" fmla="*/ 2655030 h 8553480"/>
              <a:gd name="connsiteX8577" fmla="*/ 14601721 w 16399629"/>
              <a:gd name="connsiteY8577" fmla="*/ 2654802 h 8553480"/>
              <a:gd name="connsiteX8578" fmla="*/ 14592856 w 16399629"/>
              <a:gd name="connsiteY8578" fmla="*/ 2647112 h 8553480"/>
              <a:gd name="connsiteX8579" fmla="*/ 14578084 w 16399629"/>
              <a:gd name="connsiteY8579" fmla="*/ 2641986 h 8553480"/>
              <a:gd name="connsiteX8580" fmla="*/ 14436466 w 16399629"/>
              <a:gd name="connsiteY8580" fmla="*/ 2641584 h 8553480"/>
              <a:gd name="connsiteX8581" fmla="*/ 14428236 w 16399629"/>
              <a:gd name="connsiteY8581" fmla="*/ 2663288 h 8553480"/>
              <a:gd name="connsiteX8582" fmla="*/ 14436466 w 16399629"/>
              <a:gd name="connsiteY8582" fmla="*/ 2641584 h 8553480"/>
              <a:gd name="connsiteX8583" fmla="*/ 14102032 w 16399629"/>
              <a:gd name="connsiteY8583" fmla="*/ 2641584 h 8553480"/>
              <a:gd name="connsiteX8584" fmla="*/ 14093802 w 16399629"/>
              <a:gd name="connsiteY8584" fmla="*/ 2663288 h 8553480"/>
              <a:gd name="connsiteX8585" fmla="*/ 14102032 w 16399629"/>
              <a:gd name="connsiteY8585" fmla="*/ 2641584 h 8553480"/>
              <a:gd name="connsiteX8586" fmla="*/ 6441143 w 16399629"/>
              <a:gd name="connsiteY8586" fmla="*/ 2638460 h 8553480"/>
              <a:gd name="connsiteX8587" fmla="*/ 6436076 w 16399629"/>
              <a:gd name="connsiteY8587" fmla="*/ 2661383 h 8553480"/>
              <a:gd name="connsiteX8588" fmla="*/ 6441143 w 16399629"/>
              <a:gd name="connsiteY8588" fmla="*/ 2638460 h 8553480"/>
              <a:gd name="connsiteX8589" fmla="*/ 14181419 w 16399629"/>
              <a:gd name="connsiteY8589" fmla="*/ 2626136 h 8553480"/>
              <a:gd name="connsiteX8590" fmla="*/ 14186683 w 16399629"/>
              <a:gd name="connsiteY8590" fmla="*/ 2628171 h 8553480"/>
              <a:gd name="connsiteX8591" fmla="*/ 14180669 w 16399629"/>
              <a:gd name="connsiteY8591" fmla="*/ 2644449 h 8553480"/>
              <a:gd name="connsiteX8592" fmla="*/ 14181419 w 16399629"/>
              <a:gd name="connsiteY8592" fmla="*/ 2626136 h 8553480"/>
              <a:gd name="connsiteX8593" fmla="*/ 15195297 w 16399629"/>
              <a:gd name="connsiteY8593" fmla="*/ 2626135 h 8553480"/>
              <a:gd name="connsiteX8594" fmla="*/ 15198554 w 16399629"/>
              <a:gd name="connsiteY8594" fmla="*/ 2628171 h 8553480"/>
              <a:gd name="connsiteX8595" fmla="*/ 15194831 w 16399629"/>
              <a:gd name="connsiteY8595" fmla="*/ 2644448 h 8553480"/>
              <a:gd name="connsiteX8596" fmla="*/ 15195297 w 16399629"/>
              <a:gd name="connsiteY8596" fmla="*/ 2626135 h 8553480"/>
              <a:gd name="connsiteX8597" fmla="*/ 6617618 w 16399629"/>
              <a:gd name="connsiteY8597" fmla="*/ 2621889 h 8553480"/>
              <a:gd name="connsiteX8598" fmla="*/ 6623051 w 16399629"/>
              <a:gd name="connsiteY8598" fmla="*/ 2627057 h 8553480"/>
              <a:gd name="connsiteX8599" fmla="*/ 6619876 w 16399629"/>
              <a:gd name="connsiteY8599" fmla="*/ 2634840 h 8553480"/>
              <a:gd name="connsiteX8600" fmla="*/ 6614444 w 16399629"/>
              <a:gd name="connsiteY8600" fmla="*/ 2629672 h 8553480"/>
              <a:gd name="connsiteX8601" fmla="*/ 6617618 w 16399629"/>
              <a:gd name="connsiteY8601" fmla="*/ 2621889 h 8553480"/>
              <a:gd name="connsiteX8602" fmla="*/ 6598425 w 16399629"/>
              <a:gd name="connsiteY8602" fmla="*/ 2621750 h 8553480"/>
              <a:gd name="connsiteX8603" fmla="*/ 6619872 w 16399629"/>
              <a:gd name="connsiteY8603" fmla="*/ 2636260 h 8553480"/>
              <a:gd name="connsiteX8604" fmla="*/ 6565540 w 16399629"/>
              <a:gd name="connsiteY8604" fmla="*/ 2685424 h 8553480"/>
              <a:gd name="connsiteX8605" fmla="*/ 6544722 w 16399629"/>
              <a:gd name="connsiteY8605" fmla="*/ 2680795 h 8553480"/>
              <a:gd name="connsiteX8606" fmla="*/ 6598425 w 16399629"/>
              <a:gd name="connsiteY8606" fmla="*/ 2621750 h 8553480"/>
              <a:gd name="connsiteX8607" fmla="*/ 12795156 w 16399629"/>
              <a:gd name="connsiteY8607" fmla="*/ 2618975 h 8553480"/>
              <a:gd name="connsiteX8608" fmla="*/ 12803385 w 16399629"/>
              <a:gd name="connsiteY8608" fmla="*/ 2644503 h 8553480"/>
              <a:gd name="connsiteX8609" fmla="*/ 12795156 w 16399629"/>
              <a:gd name="connsiteY8609" fmla="*/ 2618975 h 8553480"/>
              <a:gd name="connsiteX8610" fmla="*/ 14143751 w 16399629"/>
              <a:gd name="connsiteY8610" fmla="*/ 2618974 h 8553480"/>
              <a:gd name="connsiteX8611" fmla="*/ 14151981 w 16399629"/>
              <a:gd name="connsiteY8611" fmla="*/ 2644502 h 8553480"/>
              <a:gd name="connsiteX8612" fmla="*/ 14143751 w 16399629"/>
              <a:gd name="connsiteY8612" fmla="*/ 2618974 h 8553480"/>
              <a:gd name="connsiteX8613" fmla="*/ 13229033 w 16399629"/>
              <a:gd name="connsiteY8613" fmla="*/ 2618973 h 8553480"/>
              <a:gd name="connsiteX8614" fmla="*/ 13220889 w 16399629"/>
              <a:gd name="connsiteY8614" fmla="*/ 2663370 h 8553480"/>
              <a:gd name="connsiteX8615" fmla="*/ 13229033 w 16399629"/>
              <a:gd name="connsiteY8615" fmla="*/ 2618973 h 8553480"/>
              <a:gd name="connsiteX8616" fmla="*/ 12846793 w 16399629"/>
              <a:gd name="connsiteY8616" fmla="*/ 2616326 h 8553480"/>
              <a:gd name="connsiteX8617" fmla="*/ 12841605 w 16399629"/>
              <a:gd name="connsiteY8617" fmla="*/ 2637713 h 8553480"/>
              <a:gd name="connsiteX8618" fmla="*/ 12829901 w 16399629"/>
              <a:gd name="connsiteY8618" fmla="*/ 2640769 h 8553480"/>
              <a:gd name="connsiteX8619" fmla="*/ 12846793 w 16399629"/>
              <a:gd name="connsiteY8619" fmla="*/ 2616326 h 8553480"/>
              <a:gd name="connsiteX8620" fmla="*/ 13840218 w 16399629"/>
              <a:gd name="connsiteY8620" fmla="*/ 2593456 h 8553480"/>
              <a:gd name="connsiteX8621" fmla="*/ 13849057 w 16399629"/>
              <a:gd name="connsiteY8621" fmla="*/ 2619262 h 8553480"/>
              <a:gd name="connsiteX8622" fmla="*/ 13840218 w 16399629"/>
              <a:gd name="connsiteY8622" fmla="*/ 2593456 h 8553480"/>
              <a:gd name="connsiteX8623" fmla="*/ 12986260 w 16399629"/>
              <a:gd name="connsiteY8623" fmla="*/ 2592595 h 8553480"/>
              <a:gd name="connsiteX8624" fmla="*/ 12994490 w 16399629"/>
              <a:gd name="connsiteY8624" fmla="*/ 2618121 h 8553480"/>
              <a:gd name="connsiteX8625" fmla="*/ 12986260 w 16399629"/>
              <a:gd name="connsiteY8625" fmla="*/ 2592595 h 8553480"/>
              <a:gd name="connsiteX8626" fmla="*/ 12918482 w 16399629"/>
              <a:gd name="connsiteY8626" fmla="*/ 2592595 h 8553480"/>
              <a:gd name="connsiteX8627" fmla="*/ 12910253 w 16399629"/>
              <a:gd name="connsiteY8627" fmla="*/ 2618121 h 8553480"/>
              <a:gd name="connsiteX8628" fmla="*/ 12918482 w 16399629"/>
              <a:gd name="connsiteY8628" fmla="*/ 2592595 h 8553480"/>
              <a:gd name="connsiteX8629" fmla="*/ 14436466 w 16399629"/>
              <a:gd name="connsiteY8629" fmla="*/ 2592595 h 8553480"/>
              <a:gd name="connsiteX8630" fmla="*/ 14428236 w 16399629"/>
              <a:gd name="connsiteY8630" fmla="*/ 2618121 h 8553480"/>
              <a:gd name="connsiteX8631" fmla="*/ 14436466 w 16399629"/>
              <a:gd name="connsiteY8631" fmla="*/ 2592595 h 8553480"/>
              <a:gd name="connsiteX8632" fmla="*/ 13012320 w 16399629"/>
              <a:gd name="connsiteY8632" fmla="*/ 2592595 h 8553480"/>
              <a:gd name="connsiteX8633" fmla="*/ 13020551 w 16399629"/>
              <a:gd name="connsiteY8633" fmla="*/ 2618121 h 8553480"/>
              <a:gd name="connsiteX8634" fmla="*/ 13012320 w 16399629"/>
              <a:gd name="connsiteY8634" fmla="*/ 2592595 h 8553480"/>
              <a:gd name="connsiteX8635" fmla="*/ 13993464 w 16399629"/>
              <a:gd name="connsiteY8635" fmla="*/ 2589713 h 8553480"/>
              <a:gd name="connsiteX8636" fmla="*/ 14010492 w 16399629"/>
              <a:gd name="connsiteY8636" fmla="*/ 2598046 h 8553480"/>
              <a:gd name="connsiteX8637" fmla="*/ 14066264 w 16399629"/>
              <a:gd name="connsiteY8637" fmla="*/ 2618563 h 8553480"/>
              <a:gd name="connsiteX8638" fmla="*/ 14089953 w 16399629"/>
              <a:gd name="connsiteY8638" fmla="*/ 2725426 h 8553480"/>
              <a:gd name="connsiteX8639" fmla="*/ 14172379 w 16399629"/>
              <a:gd name="connsiteY8639" fmla="*/ 2761332 h 8553480"/>
              <a:gd name="connsiteX8640" fmla="*/ 14249373 w 16399629"/>
              <a:gd name="connsiteY8640" fmla="*/ 2797237 h 8553480"/>
              <a:gd name="connsiteX8641" fmla="*/ 14275532 w 16399629"/>
              <a:gd name="connsiteY8641" fmla="*/ 2807496 h 8553480"/>
              <a:gd name="connsiteX8642" fmla="*/ 14281454 w 16399629"/>
              <a:gd name="connsiteY8642" fmla="*/ 2863063 h 8553480"/>
              <a:gd name="connsiteX8643" fmla="*/ 13983839 w 16399629"/>
              <a:gd name="connsiteY8643" fmla="*/ 2730557 h 8553480"/>
              <a:gd name="connsiteX8644" fmla="*/ 13995683 w 16399629"/>
              <a:gd name="connsiteY8644" fmla="*/ 2618563 h 8553480"/>
              <a:gd name="connsiteX8645" fmla="*/ 13980878 w 16399629"/>
              <a:gd name="connsiteY8645" fmla="*/ 2608305 h 8553480"/>
              <a:gd name="connsiteX8646" fmla="*/ 13993464 w 16399629"/>
              <a:gd name="connsiteY8646" fmla="*/ 2589713 h 8553480"/>
              <a:gd name="connsiteX8647" fmla="*/ 6517388 w 16399629"/>
              <a:gd name="connsiteY8647" fmla="*/ 2587748 h 8553480"/>
              <a:gd name="connsiteX8648" fmla="*/ 6521462 w 16399629"/>
              <a:gd name="connsiteY8648" fmla="*/ 2591625 h 8553480"/>
              <a:gd name="connsiteX8649" fmla="*/ 6519081 w 16399629"/>
              <a:gd name="connsiteY8649" fmla="*/ 2597462 h 8553480"/>
              <a:gd name="connsiteX8650" fmla="*/ 6512855 w 16399629"/>
              <a:gd name="connsiteY8650" fmla="*/ 2594239 h 8553480"/>
              <a:gd name="connsiteX8651" fmla="*/ 6517388 w 16399629"/>
              <a:gd name="connsiteY8651" fmla="*/ 2587748 h 8553480"/>
              <a:gd name="connsiteX8652" fmla="*/ 15114482 w 16399629"/>
              <a:gd name="connsiteY8652" fmla="*/ 2581290 h 8553480"/>
              <a:gd name="connsiteX8653" fmla="*/ 15150563 w 16399629"/>
              <a:gd name="connsiteY8653" fmla="*/ 2586554 h 8553480"/>
              <a:gd name="connsiteX8654" fmla="*/ 15156577 w 16399629"/>
              <a:gd name="connsiteY8654" fmla="*/ 2644473 h 8553480"/>
              <a:gd name="connsiteX8655" fmla="*/ 15114482 w 16399629"/>
              <a:gd name="connsiteY8655" fmla="*/ 2581290 h 8553480"/>
              <a:gd name="connsiteX8656" fmla="*/ 12481884 w 16399629"/>
              <a:gd name="connsiteY8656" fmla="*/ 2572058 h 8553480"/>
              <a:gd name="connsiteX8657" fmla="*/ 12493692 w 16399629"/>
              <a:gd name="connsiteY8657" fmla="*/ 2592479 h 8553480"/>
              <a:gd name="connsiteX8658" fmla="*/ 12481884 w 16399629"/>
              <a:gd name="connsiteY8658" fmla="*/ 2572058 h 8553480"/>
              <a:gd name="connsiteX8659" fmla="*/ 15967469 w 16399629"/>
              <a:gd name="connsiteY8659" fmla="*/ 2571105 h 8553480"/>
              <a:gd name="connsiteX8660" fmla="*/ 15961129 w 16399629"/>
              <a:gd name="connsiteY8660" fmla="*/ 2590049 h 8553480"/>
              <a:gd name="connsiteX8661" fmla="*/ 15950565 w 16399629"/>
              <a:gd name="connsiteY8661" fmla="*/ 2590660 h 8553480"/>
              <a:gd name="connsiteX8662" fmla="*/ 15967469 w 16399629"/>
              <a:gd name="connsiteY8662" fmla="*/ 2571105 h 8553480"/>
              <a:gd name="connsiteX8663" fmla="*/ 12520632 w 16399629"/>
              <a:gd name="connsiteY8663" fmla="*/ 2570782 h 8553480"/>
              <a:gd name="connsiteX8664" fmla="*/ 12508453 w 16399629"/>
              <a:gd name="connsiteY8664" fmla="*/ 2572058 h 8553480"/>
              <a:gd name="connsiteX8665" fmla="*/ 12526168 w 16399629"/>
              <a:gd name="connsiteY8665" fmla="*/ 2592479 h 8553480"/>
              <a:gd name="connsiteX8666" fmla="*/ 12520632 w 16399629"/>
              <a:gd name="connsiteY8666" fmla="*/ 2570782 h 8553480"/>
              <a:gd name="connsiteX8667" fmla="*/ 6554699 w 16399629"/>
              <a:gd name="connsiteY8667" fmla="*/ 2568449 h 8553480"/>
              <a:gd name="connsiteX8668" fmla="*/ 6554684 w 16399629"/>
              <a:gd name="connsiteY8668" fmla="*/ 2572719 h 8553480"/>
              <a:gd name="connsiteX8669" fmla="*/ 6554662 w 16399629"/>
              <a:gd name="connsiteY8669" fmla="*/ 2578607 h 8553480"/>
              <a:gd name="connsiteX8670" fmla="*/ 6554681 w 16399629"/>
              <a:gd name="connsiteY8670" fmla="*/ 2573590 h 8553480"/>
              <a:gd name="connsiteX8671" fmla="*/ 6546398 w 16399629"/>
              <a:gd name="connsiteY8671" fmla="*/ 2565467 h 8553480"/>
              <a:gd name="connsiteX8672" fmla="*/ 6554527 w 16399629"/>
              <a:gd name="connsiteY8672" fmla="*/ 2575520 h 8553480"/>
              <a:gd name="connsiteX8673" fmla="*/ 6538327 w 16399629"/>
              <a:gd name="connsiteY8673" fmla="*/ 2589281 h 8553480"/>
              <a:gd name="connsiteX8674" fmla="*/ 6546398 w 16399629"/>
              <a:gd name="connsiteY8674" fmla="*/ 2565467 h 8553480"/>
              <a:gd name="connsiteX8675" fmla="*/ 6554719 w 16399629"/>
              <a:gd name="connsiteY8675" fmla="*/ 2562904 h 8553480"/>
              <a:gd name="connsiteX8676" fmla="*/ 6554699 w 16399629"/>
              <a:gd name="connsiteY8676" fmla="*/ 2568449 h 8553480"/>
              <a:gd name="connsiteX8677" fmla="*/ 6554707 w 16399629"/>
              <a:gd name="connsiteY8677" fmla="*/ 2566093 h 8553480"/>
              <a:gd name="connsiteX8678" fmla="*/ 6554719 w 16399629"/>
              <a:gd name="connsiteY8678" fmla="*/ 2562904 h 8553480"/>
              <a:gd name="connsiteX8679" fmla="*/ 6672924 w 16399629"/>
              <a:gd name="connsiteY8679" fmla="*/ 2561731 h 8553480"/>
              <a:gd name="connsiteX8680" fmla="*/ 6677485 w 16399629"/>
              <a:gd name="connsiteY8680" fmla="*/ 2568899 h 8553480"/>
              <a:gd name="connsiteX8681" fmla="*/ 6676615 w 16399629"/>
              <a:gd name="connsiteY8681" fmla="*/ 2580101 h 8553480"/>
              <a:gd name="connsiteX8682" fmla="*/ 6677135 w 16399629"/>
              <a:gd name="connsiteY8682" fmla="*/ 2580610 h 8553480"/>
              <a:gd name="connsiteX8683" fmla="*/ 6676501 w 16399629"/>
              <a:gd name="connsiteY8683" fmla="*/ 2581569 h 8553480"/>
              <a:gd name="connsiteX8684" fmla="*/ 6676464 w 16399629"/>
              <a:gd name="connsiteY8684" fmla="*/ 2582040 h 8553480"/>
              <a:gd name="connsiteX8685" fmla="*/ 6676354 w 16399629"/>
              <a:gd name="connsiteY8685" fmla="*/ 2581790 h 8553480"/>
              <a:gd name="connsiteX8686" fmla="*/ 6664588 w 16399629"/>
              <a:gd name="connsiteY8686" fmla="*/ 2599610 h 8553480"/>
              <a:gd name="connsiteX8687" fmla="*/ 6633537 w 16399629"/>
              <a:gd name="connsiteY8687" fmla="*/ 2623573 h 8553480"/>
              <a:gd name="connsiteX8688" fmla="*/ 6615288 w 16399629"/>
              <a:gd name="connsiteY8688" fmla="*/ 2620531 h 8553480"/>
              <a:gd name="connsiteX8689" fmla="*/ 6667692 w 16399629"/>
              <a:gd name="connsiteY8689" fmla="*/ 2571383 h 8553480"/>
              <a:gd name="connsiteX8690" fmla="*/ 6674871 w 16399629"/>
              <a:gd name="connsiteY8690" fmla="*/ 2578396 h 8553480"/>
              <a:gd name="connsiteX8691" fmla="*/ 6672335 w 16399629"/>
              <a:gd name="connsiteY8691" fmla="*/ 2572602 h 8553480"/>
              <a:gd name="connsiteX8692" fmla="*/ 6672924 w 16399629"/>
              <a:gd name="connsiteY8692" fmla="*/ 2561731 h 8553480"/>
              <a:gd name="connsiteX8693" fmla="*/ 15042327 w 16399629"/>
              <a:gd name="connsiteY8693" fmla="*/ 2554913 h 8553480"/>
              <a:gd name="connsiteX8694" fmla="*/ 15018927 w 16399629"/>
              <a:gd name="connsiteY8694" fmla="*/ 2591718 h 8553480"/>
              <a:gd name="connsiteX8695" fmla="*/ 15042327 w 16399629"/>
              <a:gd name="connsiteY8695" fmla="*/ 2554913 h 8553480"/>
              <a:gd name="connsiteX8696" fmla="*/ 13921887 w 16399629"/>
              <a:gd name="connsiteY8696" fmla="*/ 2548546 h 8553480"/>
              <a:gd name="connsiteX8697" fmla="*/ 13928283 w 16399629"/>
              <a:gd name="connsiteY8697" fmla="*/ 2554504 h 8553480"/>
              <a:gd name="connsiteX8698" fmla="*/ 13902697 w 16399629"/>
              <a:gd name="connsiteY8698" fmla="*/ 2569168 h 8553480"/>
              <a:gd name="connsiteX8699" fmla="*/ 13921887 w 16399629"/>
              <a:gd name="connsiteY8699" fmla="*/ 2548546 h 8553480"/>
              <a:gd name="connsiteX8700" fmla="*/ 12632280 w 16399629"/>
              <a:gd name="connsiteY8700" fmla="*/ 2547375 h 8553480"/>
              <a:gd name="connsiteX8701" fmla="*/ 12638296 w 16399629"/>
              <a:gd name="connsiteY8701" fmla="*/ 2572900 h 8553480"/>
              <a:gd name="connsiteX8702" fmla="*/ 12632280 w 16399629"/>
              <a:gd name="connsiteY8702" fmla="*/ 2547375 h 8553480"/>
              <a:gd name="connsiteX8703" fmla="*/ 14067743 w 16399629"/>
              <a:gd name="connsiteY8703" fmla="*/ 2547374 h 8553480"/>
              <a:gd name="connsiteX8704" fmla="*/ 14084646 w 16399629"/>
              <a:gd name="connsiteY8704" fmla="*/ 2547374 h 8553480"/>
              <a:gd name="connsiteX8705" fmla="*/ 14084647 w 16399629"/>
              <a:gd name="connsiteY8705" fmla="*/ 2572900 h 8553480"/>
              <a:gd name="connsiteX8706" fmla="*/ 14067745 w 16399629"/>
              <a:gd name="connsiteY8706" fmla="*/ 2572900 h 8553480"/>
              <a:gd name="connsiteX8707" fmla="*/ 14067743 w 16399629"/>
              <a:gd name="connsiteY8707" fmla="*/ 2547374 h 8553480"/>
              <a:gd name="connsiteX8708" fmla="*/ 12708289 w 16399629"/>
              <a:gd name="connsiteY8708" fmla="*/ 2547374 h 8553480"/>
              <a:gd name="connsiteX8709" fmla="*/ 12716518 w 16399629"/>
              <a:gd name="connsiteY8709" fmla="*/ 2572900 h 8553480"/>
              <a:gd name="connsiteX8710" fmla="*/ 12708289 w 16399629"/>
              <a:gd name="connsiteY8710" fmla="*/ 2547374 h 8553480"/>
              <a:gd name="connsiteX8711" fmla="*/ 12690457 w 16399629"/>
              <a:gd name="connsiteY8711" fmla="*/ 2547374 h 8553480"/>
              <a:gd name="connsiteX8712" fmla="*/ 12682228 w 16399629"/>
              <a:gd name="connsiteY8712" fmla="*/ 2572900 h 8553480"/>
              <a:gd name="connsiteX8713" fmla="*/ 12690457 w 16399629"/>
              <a:gd name="connsiteY8713" fmla="*/ 2547374 h 8553480"/>
              <a:gd name="connsiteX8714" fmla="*/ 14110708 w 16399629"/>
              <a:gd name="connsiteY8714" fmla="*/ 2545098 h 8553480"/>
              <a:gd name="connsiteX8715" fmla="*/ 14104368 w 16399629"/>
              <a:gd name="connsiteY8715" fmla="*/ 2570072 h 8553480"/>
              <a:gd name="connsiteX8716" fmla="*/ 14093804 w 16399629"/>
              <a:gd name="connsiteY8716" fmla="*/ 2571388 h 8553480"/>
              <a:gd name="connsiteX8717" fmla="*/ 14110708 w 16399629"/>
              <a:gd name="connsiteY8717" fmla="*/ 2545098 h 8553480"/>
              <a:gd name="connsiteX8718" fmla="*/ 14619449 w 16399629"/>
              <a:gd name="connsiteY8718" fmla="*/ 2544581 h 8553480"/>
              <a:gd name="connsiteX8719" fmla="*/ 14619448 w 16399629"/>
              <a:gd name="connsiteY8719" fmla="*/ 2590721 h 8553480"/>
              <a:gd name="connsiteX8720" fmla="*/ 14630774 w 16399629"/>
              <a:gd name="connsiteY8720" fmla="*/ 2590721 h 8553480"/>
              <a:gd name="connsiteX8721" fmla="*/ 14654410 w 16399629"/>
              <a:gd name="connsiteY8721" fmla="*/ 2590721 h 8553480"/>
              <a:gd name="connsiteX8722" fmla="*/ 14731232 w 16399629"/>
              <a:gd name="connsiteY8722" fmla="*/ 2626607 h 8553480"/>
              <a:gd name="connsiteX8723" fmla="*/ 14683957 w 16399629"/>
              <a:gd name="connsiteY8723" fmla="*/ 2580469 h 8553480"/>
              <a:gd name="connsiteX8724" fmla="*/ 14619449 w 16399629"/>
              <a:gd name="connsiteY8724" fmla="*/ 2544581 h 8553480"/>
              <a:gd name="connsiteX8725" fmla="*/ 12663474 w 16399629"/>
              <a:gd name="connsiteY8725" fmla="*/ 2541505 h 8553480"/>
              <a:gd name="connsiteX8726" fmla="*/ 12673069 w 16399629"/>
              <a:gd name="connsiteY8726" fmla="*/ 2570047 h 8553480"/>
              <a:gd name="connsiteX8727" fmla="*/ 12647482 w 16399629"/>
              <a:gd name="connsiteY8727" fmla="*/ 2544101 h 8553480"/>
              <a:gd name="connsiteX8728" fmla="*/ 12663474 w 16399629"/>
              <a:gd name="connsiteY8728" fmla="*/ 2541505 h 8553480"/>
              <a:gd name="connsiteX8729" fmla="*/ 15087275 w 16399629"/>
              <a:gd name="connsiteY8729" fmla="*/ 2541504 h 8553480"/>
              <a:gd name="connsiteX8730" fmla="*/ 15103139 w 16399629"/>
              <a:gd name="connsiteY8730" fmla="*/ 2544100 h 8553480"/>
              <a:gd name="connsiteX8731" fmla="*/ 15093607 w 16399629"/>
              <a:gd name="connsiteY8731" fmla="*/ 2570695 h 8553480"/>
              <a:gd name="connsiteX8732" fmla="*/ 15077562 w 16399629"/>
              <a:gd name="connsiteY8732" fmla="*/ 2570046 h 8553480"/>
              <a:gd name="connsiteX8733" fmla="*/ 15087275 w 16399629"/>
              <a:gd name="connsiteY8733" fmla="*/ 2541504 h 8553480"/>
              <a:gd name="connsiteX8734" fmla="*/ 11977686 w 16399629"/>
              <a:gd name="connsiteY8734" fmla="*/ 2539409 h 8553480"/>
              <a:gd name="connsiteX8735" fmla="*/ 11955528 w 16399629"/>
              <a:gd name="connsiteY8735" fmla="*/ 2545817 h 8553480"/>
              <a:gd name="connsiteX8736" fmla="*/ 11990981 w 16399629"/>
              <a:gd name="connsiteY8736" fmla="*/ 2571449 h 8553480"/>
              <a:gd name="connsiteX8737" fmla="*/ 11977686 w 16399629"/>
              <a:gd name="connsiteY8737" fmla="*/ 2539409 h 8553480"/>
              <a:gd name="connsiteX8738" fmla="*/ 13926357 w 16399629"/>
              <a:gd name="connsiteY8738" fmla="*/ 2538448 h 8553480"/>
              <a:gd name="connsiteX8739" fmla="*/ 13930470 w 16399629"/>
              <a:gd name="connsiteY8739" fmla="*/ 2545588 h 8553480"/>
              <a:gd name="connsiteX8740" fmla="*/ 13926357 w 16399629"/>
              <a:gd name="connsiteY8740" fmla="*/ 2549158 h 8553480"/>
              <a:gd name="connsiteX8741" fmla="*/ 13922242 w 16399629"/>
              <a:gd name="connsiteY8741" fmla="*/ 2545588 h 8553480"/>
              <a:gd name="connsiteX8742" fmla="*/ 13926357 w 16399629"/>
              <a:gd name="connsiteY8742" fmla="*/ 2538448 h 8553480"/>
              <a:gd name="connsiteX8743" fmla="*/ 12561104 w 16399629"/>
              <a:gd name="connsiteY8743" fmla="*/ 2521005 h 8553480"/>
              <a:gd name="connsiteX8744" fmla="*/ 12561103 w 16399629"/>
              <a:gd name="connsiteY8744" fmla="*/ 2572058 h 8553480"/>
              <a:gd name="connsiteX8745" fmla="*/ 12572913 w 16399629"/>
              <a:gd name="connsiteY8745" fmla="*/ 2572058 h 8553480"/>
              <a:gd name="connsiteX8746" fmla="*/ 12602437 w 16399629"/>
              <a:gd name="connsiteY8746" fmla="*/ 2572058 h 8553480"/>
              <a:gd name="connsiteX8747" fmla="*/ 12620151 w 16399629"/>
              <a:gd name="connsiteY8747" fmla="*/ 2587375 h 8553480"/>
              <a:gd name="connsiteX8748" fmla="*/ 12581770 w 16399629"/>
              <a:gd name="connsiteY8748" fmla="*/ 2607796 h 8553480"/>
              <a:gd name="connsiteX8749" fmla="*/ 12529120 w 16399629"/>
              <a:gd name="connsiteY8749" fmla="*/ 2612902 h 8553480"/>
              <a:gd name="connsiteX8750" fmla="*/ 12405614 w 16399629"/>
              <a:gd name="connsiteY8750" fmla="*/ 2643533 h 8553480"/>
              <a:gd name="connsiteX8751" fmla="*/ 12361822 w 16399629"/>
              <a:gd name="connsiteY8751" fmla="*/ 2653745 h 8553480"/>
              <a:gd name="connsiteX8752" fmla="*/ 12332298 w 16399629"/>
              <a:gd name="connsiteY8752" fmla="*/ 2663955 h 8553480"/>
              <a:gd name="connsiteX8753" fmla="*/ 12338202 w 16399629"/>
              <a:gd name="connsiteY8753" fmla="*/ 2693739 h 8553480"/>
              <a:gd name="connsiteX8754" fmla="*/ 12361822 w 16399629"/>
              <a:gd name="connsiteY8754" fmla="*/ 2683537 h 8553480"/>
              <a:gd name="connsiteX8755" fmla="*/ 12393805 w 16399629"/>
              <a:gd name="connsiteY8755" fmla="*/ 2689484 h 8553480"/>
              <a:gd name="connsiteX8756" fmla="*/ 12381995 w 16399629"/>
              <a:gd name="connsiteY8756" fmla="*/ 2724369 h 8553480"/>
              <a:gd name="connsiteX8757" fmla="*/ 12264887 w 16399629"/>
              <a:gd name="connsiteY8757" fmla="*/ 2760109 h 8553480"/>
              <a:gd name="connsiteX8758" fmla="*/ 12017874 w 16399629"/>
              <a:gd name="connsiteY8758" fmla="*/ 2836689 h 8553480"/>
              <a:gd name="connsiteX8759" fmla="*/ 12041493 w 16399629"/>
              <a:gd name="connsiteY8759" fmla="*/ 2806056 h 8553480"/>
              <a:gd name="connsiteX8760" fmla="*/ 12009017 w 16399629"/>
              <a:gd name="connsiteY8760" fmla="*/ 2765212 h 8553480"/>
              <a:gd name="connsiteX8761" fmla="*/ 12017874 w 16399629"/>
              <a:gd name="connsiteY8761" fmla="*/ 2714160 h 8553480"/>
              <a:gd name="connsiteX8762" fmla="*/ 12035588 w 16399629"/>
              <a:gd name="connsiteY8762" fmla="*/ 2709055 h 8553480"/>
              <a:gd name="connsiteX8763" fmla="*/ 12076921 w 16399629"/>
              <a:gd name="connsiteY8763" fmla="*/ 2703949 h 8553480"/>
              <a:gd name="connsiteX8764" fmla="*/ 12062159 w 16399629"/>
              <a:gd name="connsiteY8764" fmla="*/ 2775424 h 8553480"/>
              <a:gd name="connsiteX8765" fmla="*/ 12135476 w 16399629"/>
              <a:gd name="connsiteY8765" fmla="*/ 2744791 h 8553480"/>
              <a:gd name="connsiteX8766" fmla="*/ 12156142 w 16399629"/>
              <a:gd name="connsiteY8766" fmla="*/ 2755003 h 8553480"/>
              <a:gd name="connsiteX8767" fmla="*/ 12185173 w 16399629"/>
              <a:gd name="connsiteY8767" fmla="*/ 2739686 h 8553480"/>
              <a:gd name="connsiteX8768" fmla="*/ 12164999 w 16399629"/>
              <a:gd name="connsiteY8768" fmla="*/ 2678411 h 8553480"/>
              <a:gd name="connsiteX8769" fmla="*/ 12256028 w 16399629"/>
              <a:gd name="connsiteY8769" fmla="*/ 2628218 h 8553480"/>
              <a:gd name="connsiteX8770" fmla="*/ 12358869 w 16399629"/>
              <a:gd name="connsiteY8770" fmla="*/ 2592479 h 8553480"/>
              <a:gd name="connsiteX8771" fmla="*/ 12561104 w 16399629"/>
              <a:gd name="connsiteY8771" fmla="*/ 2521005 h 8553480"/>
              <a:gd name="connsiteX8772" fmla="*/ 13617752 w 16399629"/>
              <a:gd name="connsiteY8772" fmla="*/ 2520998 h 8553480"/>
              <a:gd name="connsiteX8773" fmla="*/ 13609524 w 16399629"/>
              <a:gd name="connsiteY8773" fmla="*/ 2546525 h 8553480"/>
              <a:gd name="connsiteX8774" fmla="*/ 13617752 w 16399629"/>
              <a:gd name="connsiteY8774" fmla="*/ 2520998 h 8553480"/>
              <a:gd name="connsiteX8775" fmla="*/ 12623136 w 16399629"/>
              <a:gd name="connsiteY8775" fmla="*/ 2520998 h 8553480"/>
              <a:gd name="connsiteX8776" fmla="*/ 12614908 w 16399629"/>
              <a:gd name="connsiteY8776" fmla="*/ 2546526 h 8553480"/>
              <a:gd name="connsiteX8777" fmla="*/ 12623136 w 16399629"/>
              <a:gd name="connsiteY8777" fmla="*/ 2520998 h 8553480"/>
              <a:gd name="connsiteX8778" fmla="*/ 15924050 w 16399629"/>
              <a:gd name="connsiteY8778" fmla="*/ 2520998 h 8553480"/>
              <a:gd name="connsiteX8779" fmla="*/ 15915820 w 16399629"/>
              <a:gd name="connsiteY8779" fmla="*/ 2546524 h 8553480"/>
              <a:gd name="connsiteX8780" fmla="*/ 15924050 w 16399629"/>
              <a:gd name="connsiteY8780" fmla="*/ 2520998 h 8553480"/>
              <a:gd name="connsiteX8781" fmla="*/ 14058598 w 16399629"/>
              <a:gd name="connsiteY8781" fmla="*/ 2520997 h 8553480"/>
              <a:gd name="connsiteX8782" fmla="*/ 14050368 w 16399629"/>
              <a:gd name="connsiteY8782" fmla="*/ 2546525 h 8553480"/>
              <a:gd name="connsiteX8783" fmla="*/ 14058598 w 16399629"/>
              <a:gd name="connsiteY8783" fmla="*/ 2520997 h 8553480"/>
              <a:gd name="connsiteX8784" fmla="*/ 6568886 w 16399629"/>
              <a:gd name="connsiteY8784" fmla="*/ 2520703 h 8553480"/>
              <a:gd name="connsiteX8785" fmla="*/ 6575045 w 16399629"/>
              <a:gd name="connsiteY8785" fmla="*/ 2556027 h 8553480"/>
              <a:gd name="connsiteX8786" fmla="*/ 6549201 w 16399629"/>
              <a:gd name="connsiteY8786" fmla="*/ 2555613 h 8553480"/>
              <a:gd name="connsiteX8787" fmla="*/ 6568886 w 16399629"/>
              <a:gd name="connsiteY8787" fmla="*/ 2520703 h 8553480"/>
              <a:gd name="connsiteX8788" fmla="*/ 15543997 w 16399629"/>
              <a:gd name="connsiteY8788" fmla="*/ 2518347 h 8553480"/>
              <a:gd name="connsiteX8789" fmla="*/ 15537657 w 16399629"/>
              <a:gd name="connsiteY8789" fmla="*/ 2539734 h 8553480"/>
              <a:gd name="connsiteX8790" fmla="*/ 15527093 w 16399629"/>
              <a:gd name="connsiteY8790" fmla="*/ 2542790 h 8553480"/>
              <a:gd name="connsiteX8791" fmla="*/ 15543997 w 16399629"/>
              <a:gd name="connsiteY8791" fmla="*/ 2518347 h 8553480"/>
              <a:gd name="connsiteX8792" fmla="*/ 12024836 w 16399629"/>
              <a:gd name="connsiteY8792" fmla="*/ 2517943 h 8553480"/>
              <a:gd name="connsiteX8793" fmla="*/ 12008217 w 16399629"/>
              <a:gd name="connsiteY8793" fmla="*/ 2520187 h 8553480"/>
              <a:gd name="connsiteX8794" fmla="*/ 12034807 w 16399629"/>
              <a:gd name="connsiteY8794" fmla="*/ 2545817 h 8553480"/>
              <a:gd name="connsiteX8795" fmla="*/ 12024836 w 16399629"/>
              <a:gd name="connsiteY8795" fmla="*/ 2517943 h 8553480"/>
              <a:gd name="connsiteX8796" fmla="*/ 12781718 w 16399629"/>
              <a:gd name="connsiteY8796" fmla="*/ 2513264 h 8553480"/>
              <a:gd name="connsiteX8797" fmla="*/ 12803337 w 16399629"/>
              <a:gd name="connsiteY8797" fmla="*/ 2519338 h 8553480"/>
              <a:gd name="connsiteX8798" fmla="*/ 12789682 w 16399629"/>
              <a:gd name="connsiteY8798" fmla="*/ 2549381 h 8553480"/>
              <a:gd name="connsiteX8799" fmla="*/ 12766924 w 16399629"/>
              <a:gd name="connsiteY8799" fmla="*/ 2544906 h 8553480"/>
              <a:gd name="connsiteX8800" fmla="*/ 12781718 w 16399629"/>
              <a:gd name="connsiteY8800" fmla="*/ 2513264 h 8553480"/>
              <a:gd name="connsiteX8801" fmla="*/ 13572303 w 16399629"/>
              <a:gd name="connsiteY8801" fmla="*/ 2511875 h 8553480"/>
              <a:gd name="connsiteX8802" fmla="*/ 13591645 w 16399629"/>
              <a:gd name="connsiteY8802" fmla="*/ 2520119 h 8553480"/>
              <a:gd name="connsiteX8803" fmla="*/ 13591645 w 16399629"/>
              <a:gd name="connsiteY8803" fmla="*/ 2546496 h 8553480"/>
              <a:gd name="connsiteX8804" fmla="*/ 13555235 w 16399629"/>
              <a:gd name="connsiteY8804" fmla="*/ 2530670 h 8553480"/>
              <a:gd name="connsiteX8805" fmla="*/ 13572303 w 16399629"/>
              <a:gd name="connsiteY8805" fmla="*/ 2511875 h 8553480"/>
              <a:gd name="connsiteX8806" fmla="*/ 6724830 w 16399629"/>
              <a:gd name="connsiteY8806" fmla="*/ 2511233 h 8553480"/>
              <a:gd name="connsiteX8807" fmla="*/ 6731784 w 16399629"/>
              <a:gd name="connsiteY8807" fmla="*/ 2551119 h 8553480"/>
              <a:gd name="connsiteX8808" fmla="*/ 6702987 w 16399629"/>
              <a:gd name="connsiteY8808" fmla="*/ 2570012 h 8553480"/>
              <a:gd name="connsiteX8809" fmla="*/ 6674106 w 16399629"/>
              <a:gd name="connsiteY8809" fmla="*/ 2560099 h 8553480"/>
              <a:gd name="connsiteX8810" fmla="*/ 6724830 w 16399629"/>
              <a:gd name="connsiteY8810" fmla="*/ 2511233 h 8553480"/>
              <a:gd name="connsiteX8811" fmla="*/ 14975024 w 16399629"/>
              <a:gd name="connsiteY8811" fmla="*/ 2496107 h 8553480"/>
              <a:gd name="connsiteX8812" fmla="*/ 14968685 w 16399629"/>
              <a:gd name="connsiteY8812" fmla="*/ 2520644 h 8553480"/>
              <a:gd name="connsiteX8813" fmla="*/ 14958121 w 16399629"/>
              <a:gd name="connsiteY8813" fmla="*/ 2521520 h 8553480"/>
              <a:gd name="connsiteX8814" fmla="*/ 14975024 w 16399629"/>
              <a:gd name="connsiteY8814" fmla="*/ 2496107 h 8553480"/>
              <a:gd name="connsiteX8815" fmla="*/ 15767867 w 16399629"/>
              <a:gd name="connsiteY8815" fmla="*/ 2495760 h 8553480"/>
              <a:gd name="connsiteX8816" fmla="*/ 15787210 w 16399629"/>
              <a:gd name="connsiteY8816" fmla="*/ 2504843 h 8553480"/>
              <a:gd name="connsiteX8817" fmla="*/ 15784314 w 16399629"/>
              <a:gd name="connsiteY8817" fmla="*/ 2520097 h 8553480"/>
              <a:gd name="connsiteX8818" fmla="*/ 15761632 w 16399629"/>
              <a:gd name="connsiteY8818" fmla="*/ 2504843 h 8553480"/>
              <a:gd name="connsiteX8819" fmla="*/ 15767867 w 16399629"/>
              <a:gd name="connsiteY8819" fmla="*/ 2495760 h 8553480"/>
              <a:gd name="connsiteX8820" fmla="*/ 12076170 w 16399629"/>
              <a:gd name="connsiteY8820" fmla="*/ 2495409 h 8553480"/>
              <a:gd name="connsiteX8821" fmla="*/ 12093405 w 16399629"/>
              <a:gd name="connsiteY8821" fmla="*/ 2520187 h 8553480"/>
              <a:gd name="connsiteX8822" fmla="*/ 12076170 w 16399629"/>
              <a:gd name="connsiteY8822" fmla="*/ 2495409 h 8553480"/>
              <a:gd name="connsiteX8823" fmla="*/ 11937800 w 16399629"/>
              <a:gd name="connsiteY8823" fmla="*/ 2495409 h 8553480"/>
              <a:gd name="connsiteX8824" fmla="*/ 11834885 w 16399629"/>
              <a:gd name="connsiteY8824" fmla="*/ 2530438 h 8553480"/>
              <a:gd name="connsiteX8825" fmla="*/ 11814203 w 16399629"/>
              <a:gd name="connsiteY8825" fmla="*/ 2540691 h 8553480"/>
              <a:gd name="connsiteX8826" fmla="*/ 11796969 w 16399629"/>
              <a:gd name="connsiteY8826" fmla="*/ 2571449 h 8553480"/>
              <a:gd name="connsiteX8827" fmla="*/ 11755606 w 16399629"/>
              <a:gd name="connsiteY8827" fmla="*/ 2586829 h 8553480"/>
              <a:gd name="connsiteX8828" fmla="*/ 11658600 w 16399629"/>
              <a:gd name="connsiteY8828" fmla="*/ 2653470 h 8553480"/>
              <a:gd name="connsiteX8829" fmla="*/ 11611328 w 16399629"/>
              <a:gd name="connsiteY8829" fmla="*/ 2689361 h 8553480"/>
              <a:gd name="connsiteX8830" fmla="*/ 11594092 w 16399629"/>
              <a:gd name="connsiteY8830" fmla="*/ 2714134 h 8553480"/>
              <a:gd name="connsiteX8831" fmla="*/ 11697008 w 16399629"/>
              <a:gd name="connsiteY8831" fmla="*/ 2663721 h 8553480"/>
              <a:gd name="connsiteX8832" fmla="*/ 11676326 w 16399629"/>
              <a:gd name="connsiteY8832" fmla="*/ 2709008 h 8553480"/>
              <a:gd name="connsiteX8833" fmla="*/ 11646782 w 16399629"/>
              <a:gd name="connsiteY8833" fmla="*/ 2744892 h 8553480"/>
              <a:gd name="connsiteX8834" fmla="*/ 11608866 w 16399629"/>
              <a:gd name="connsiteY8834" fmla="*/ 2765397 h 8553480"/>
              <a:gd name="connsiteX8835" fmla="*/ 11588183 w 16399629"/>
              <a:gd name="connsiteY8835" fmla="*/ 2791028 h 8553480"/>
              <a:gd name="connsiteX8836" fmla="*/ 11559131 w 16399629"/>
              <a:gd name="connsiteY8836" fmla="*/ 2791028 h 8553480"/>
              <a:gd name="connsiteX8837" fmla="*/ 11611328 w 16399629"/>
              <a:gd name="connsiteY8837" fmla="*/ 2791028 h 8553480"/>
              <a:gd name="connsiteX8838" fmla="*/ 11658599 w 16399629"/>
              <a:gd name="connsiteY8838" fmla="*/ 2765397 h 8553480"/>
              <a:gd name="connsiteX8839" fmla="*/ 11685190 w 16399629"/>
              <a:gd name="connsiteY8839" fmla="*/ 2765397 h 8553480"/>
              <a:gd name="connsiteX8840" fmla="*/ 11705379 w 16399629"/>
              <a:gd name="connsiteY8840" fmla="*/ 2791028 h 8553480"/>
              <a:gd name="connsiteX8841" fmla="*/ 11705379 w 16399629"/>
              <a:gd name="connsiteY8841" fmla="*/ 2739765 h 8553480"/>
              <a:gd name="connsiteX8842" fmla="*/ 11755607 w 16399629"/>
              <a:gd name="connsiteY8842" fmla="*/ 2765397 h 8553480"/>
              <a:gd name="connsiteX8843" fmla="*/ 11740832 w 16399629"/>
              <a:gd name="connsiteY8843" fmla="*/ 2739766 h 8553480"/>
              <a:gd name="connsiteX8844" fmla="*/ 11757167 w 16399629"/>
              <a:gd name="connsiteY8844" fmla="*/ 2713638 h 8553480"/>
              <a:gd name="connsiteX8845" fmla="*/ 11764765 w 16399629"/>
              <a:gd name="connsiteY8845" fmla="*/ 2716006 h 8553480"/>
              <a:gd name="connsiteX8846" fmla="*/ 11764306 w 16399629"/>
              <a:gd name="connsiteY8846" fmla="*/ 2712732 h 8553480"/>
              <a:gd name="connsiteX8847" fmla="*/ 11765776 w 16399629"/>
              <a:gd name="connsiteY8847" fmla="*/ 2704983 h 8553480"/>
              <a:gd name="connsiteX8848" fmla="*/ 11764469 w 16399629"/>
              <a:gd name="connsiteY8848" fmla="*/ 2703882 h 8553480"/>
              <a:gd name="connsiteX8849" fmla="*/ 11766217 w 16399629"/>
              <a:gd name="connsiteY8849" fmla="*/ 2702648 h 8553480"/>
              <a:gd name="connsiteX8850" fmla="*/ 11766363 w 16399629"/>
              <a:gd name="connsiteY8850" fmla="*/ 2701881 h 8553480"/>
              <a:gd name="connsiteX8851" fmla="*/ 11766562 w 16399629"/>
              <a:gd name="connsiteY8851" fmla="*/ 2702405 h 8553480"/>
              <a:gd name="connsiteX8852" fmla="*/ 11824237 w 16399629"/>
              <a:gd name="connsiteY8852" fmla="*/ 2661693 h 8553480"/>
              <a:gd name="connsiteX8853" fmla="*/ 11882158 w 16399629"/>
              <a:gd name="connsiteY8853" fmla="*/ 2622718 h 8553480"/>
              <a:gd name="connsiteX8854" fmla="*/ 11917119 w 16399629"/>
              <a:gd name="connsiteY8854" fmla="*/ 2597082 h 8553480"/>
              <a:gd name="connsiteX8855" fmla="*/ 11937800 w 16399629"/>
              <a:gd name="connsiteY8855" fmla="*/ 2495409 h 8553480"/>
              <a:gd name="connsiteX8856" fmla="*/ 14006247 w 16399629"/>
              <a:gd name="connsiteY8856" fmla="*/ 2495285 h 8553480"/>
              <a:gd name="connsiteX8857" fmla="*/ 14016959 w 16399629"/>
              <a:gd name="connsiteY8857" fmla="*/ 2504185 h 8553480"/>
              <a:gd name="connsiteX8858" fmla="*/ 14016960 w 16399629"/>
              <a:gd name="connsiteY8858" fmla="*/ 2539838 h 8553480"/>
              <a:gd name="connsiteX8859" fmla="*/ 13998919 w 16399629"/>
              <a:gd name="connsiteY8859" fmla="*/ 2546360 h 8553480"/>
              <a:gd name="connsiteX8860" fmla="*/ 13980878 w 16399629"/>
              <a:gd name="connsiteY8860" fmla="*/ 2545056 h 8553480"/>
              <a:gd name="connsiteX8861" fmla="*/ 14006247 w 16399629"/>
              <a:gd name="connsiteY8861" fmla="*/ 2495285 h 8553480"/>
              <a:gd name="connsiteX8862" fmla="*/ 15976169 w 16399629"/>
              <a:gd name="connsiteY8862" fmla="*/ 2494618 h 8553480"/>
              <a:gd name="connsiteX8863" fmla="*/ 15967938 w 16399629"/>
              <a:gd name="connsiteY8863" fmla="*/ 2520114 h 8553480"/>
              <a:gd name="connsiteX8864" fmla="*/ 15976169 w 16399629"/>
              <a:gd name="connsiteY8864" fmla="*/ 2494618 h 8553480"/>
              <a:gd name="connsiteX8865" fmla="*/ 15848041 w 16399629"/>
              <a:gd name="connsiteY8865" fmla="*/ 2494618 h 8553480"/>
              <a:gd name="connsiteX8866" fmla="*/ 15839811 w 16399629"/>
              <a:gd name="connsiteY8866" fmla="*/ 2520115 h 8553480"/>
              <a:gd name="connsiteX8867" fmla="*/ 15848041 w 16399629"/>
              <a:gd name="connsiteY8867" fmla="*/ 2494618 h 8553480"/>
              <a:gd name="connsiteX8868" fmla="*/ 13513972 w 16399629"/>
              <a:gd name="connsiteY8868" fmla="*/ 2494618 h 8553480"/>
              <a:gd name="connsiteX8869" fmla="*/ 13554748 w 16399629"/>
              <a:gd name="connsiteY8869" fmla="*/ 2505169 h 8553480"/>
              <a:gd name="connsiteX8870" fmla="*/ 13532177 w 16399629"/>
              <a:gd name="connsiteY8870" fmla="*/ 2528910 h 8553480"/>
              <a:gd name="connsiteX8871" fmla="*/ 13513972 w 16399629"/>
              <a:gd name="connsiteY8871" fmla="*/ 2494618 h 8553480"/>
              <a:gd name="connsiteX8872" fmla="*/ 13186052 w 16399629"/>
              <a:gd name="connsiteY8872" fmla="*/ 2494618 h 8553480"/>
              <a:gd name="connsiteX8873" fmla="*/ 13194282 w 16399629"/>
              <a:gd name="connsiteY8873" fmla="*/ 2520116 h 8553480"/>
              <a:gd name="connsiteX8874" fmla="*/ 13186052 w 16399629"/>
              <a:gd name="connsiteY8874" fmla="*/ 2494618 h 8553480"/>
              <a:gd name="connsiteX8875" fmla="*/ 12890251 w 16399629"/>
              <a:gd name="connsiteY8875" fmla="*/ 2494618 h 8553480"/>
              <a:gd name="connsiteX8876" fmla="*/ 12882021 w 16399629"/>
              <a:gd name="connsiteY8876" fmla="*/ 2520116 h 8553480"/>
              <a:gd name="connsiteX8877" fmla="*/ 12890251 w 16399629"/>
              <a:gd name="connsiteY8877" fmla="*/ 2494618 h 8553480"/>
              <a:gd name="connsiteX8878" fmla="*/ 15741032 w 16399629"/>
              <a:gd name="connsiteY8878" fmla="*/ 2486227 h 8553480"/>
              <a:gd name="connsiteX8879" fmla="*/ 15740762 w 16399629"/>
              <a:gd name="connsiteY8879" fmla="*/ 2488061 h 8553480"/>
              <a:gd name="connsiteX8880" fmla="*/ 15739916 w 16399629"/>
              <a:gd name="connsiteY8880" fmla="*/ 2493772 h 8553480"/>
              <a:gd name="connsiteX8881" fmla="*/ 15741931 w 16399629"/>
              <a:gd name="connsiteY8881" fmla="*/ 2480162 h 8553480"/>
              <a:gd name="connsiteX8882" fmla="*/ 15741032 w 16399629"/>
              <a:gd name="connsiteY8882" fmla="*/ 2486227 h 8553480"/>
              <a:gd name="connsiteX8883" fmla="*/ 15741642 w 16399629"/>
              <a:gd name="connsiteY8883" fmla="*/ 2482111 h 8553480"/>
              <a:gd name="connsiteX8884" fmla="*/ 6630860 w 16399629"/>
              <a:gd name="connsiteY8884" fmla="*/ 2479803 h 8553480"/>
              <a:gd name="connsiteX8885" fmla="*/ 6625819 w 16399629"/>
              <a:gd name="connsiteY8885" fmla="*/ 2502719 h 8553480"/>
              <a:gd name="connsiteX8886" fmla="*/ 6630860 w 16399629"/>
              <a:gd name="connsiteY8886" fmla="*/ 2479803 h 8553480"/>
              <a:gd name="connsiteX8887" fmla="*/ 15199174 w 16399629"/>
              <a:gd name="connsiteY8887" fmla="*/ 2479547 h 8553480"/>
              <a:gd name="connsiteX8888" fmla="*/ 15270346 w 16399629"/>
              <a:gd name="connsiteY8888" fmla="*/ 2505635 h 8553480"/>
              <a:gd name="connsiteX8889" fmla="*/ 15243657 w 16399629"/>
              <a:gd name="connsiteY8889" fmla="*/ 2546506 h 8553480"/>
              <a:gd name="connsiteX8890" fmla="*/ 15199174 w 16399629"/>
              <a:gd name="connsiteY8890" fmla="*/ 2479547 h 8553480"/>
              <a:gd name="connsiteX8891" fmla="*/ 14410864 w 16399629"/>
              <a:gd name="connsiteY8891" fmla="*/ 2479545 h 8553480"/>
              <a:gd name="connsiteX8892" fmla="*/ 14482032 w 16399629"/>
              <a:gd name="connsiteY8892" fmla="*/ 2494618 h 8553480"/>
              <a:gd name="connsiteX8893" fmla="*/ 14467553 w 16399629"/>
              <a:gd name="connsiteY8893" fmla="*/ 2526531 h 8553480"/>
              <a:gd name="connsiteX8894" fmla="*/ 14410864 w 16399629"/>
              <a:gd name="connsiteY8894" fmla="*/ 2479545 h 8553480"/>
              <a:gd name="connsiteX8895" fmla="*/ 15742452 w 16399629"/>
              <a:gd name="connsiteY8895" fmla="*/ 2476640 h 8553480"/>
              <a:gd name="connsiteX8896" fmla="*/ 15741931 w 16399629"/>
              <a:gd name="connsiteY8896" fmla="*/ 2480162 h 8553480"/>
              <a:gd name="connsiteX8897" fmla="*/ 15742170 w 16399629"/>
              <a:gd name="connsiteY8897" fmla="*/ 2478545 h 8553480"/>
              <a:gd name="connsiteX8898" fmla="*/ 15742452 w 16399629"/>
              <a:gd name="connsiteY8898" fmla="*/ 2476640 h 8553480"/>
              <a:gd name="connsiteX8899" fmla="*/ 15750186 w 16399629"/>
              <a:gd name="connsiteY8899" fmla="*/ 2476535 h 8553480"/>
              <a:gd name="connsiteX8900" fmla="*/ 15758989 w 16399629"/>
              <a:gd name="connsiteY8900" fmla="*/ 2478449 h 8553480"/>
              <a:gd name="connsiteX8901" fmla="*/ 15747721 w 16399629"/>
              <a:gd name="connsiteY8901" fmla="*/ 2493766 h 8553480"/>
              <a:gd name="connsiteX8902" fmla="*/ 15750186 w 16399629"/>
              <a:gd name="connsiteY8902" fmla="*/ 2476535 h 8553480"/>
              <a:gd name="connsiteX8903" fmla="*/ 12249500 w 16399629"/>
              <a:gd name="connsiteY8903" fmla="*/ 2469779 h 8553480"/>
              <a:gd name="connsiteX8904" fmla="*/ 12258364 w 16399629"/>
              <a:gd name="connsiteY8904" fmla="*/ 2520187 h 8553480"/>
              <a:gd name="connsiteX8905" fmla="*/ 12249500 w 16399629"/>
              <a:gd name="connsiteY8905" fmla="*/ 2469779 h 8553480"/>
              <a:gd name="connsiteX8906" fmla="*/ 15902285 w 16399629"/>
              <a:gd name="connsiteY8906" fmla="*/ 2469730 h 8553480"/>
              <a:gd name="connsiteX8907" fmla="*/ 15895087 w 16399629"/>
              <a:gd name="connsiteY8907" fmla="*/ 2494705 h 8553480"/>
              <a:gd name="connsiteX8908" fmla="*/ 15881072 w 16399629"/>
              <a:gd name="connsiteY8908" fmla="*/ 2496019 h 8553480"/>
              <a:gd name="connsiteX8909" fmla="*/ 15902285 w 16399629"/>
              <a:gd name="connsiteY8909" fmla="*/ 2469730 h 8553480"/>
              <a:gd name="connsiteX8910" fmla="*/ 15614287 w 16399629"/>
              <a:gd name="connsiteY8910" fmla="*/ 2469054 h 8553480"/>
              <a:gd name="connsiteX8911" fmla="*/ 15623156 w 16399629"/>
              <a:gd name="connsiteY8911" fmla="*/ 2494680 h 8553480"/>
              <a:gd name="connsiteX8912" fmla="*/ 15614287 w 16399629"/>
              <a:gd name="connsiteY8912" fmla="*/ 2469054 h 8553480"/>
              <a:gd name="connsiteX8913" fmla="*/ 12690915 w 16399629"/>
              <a:gd name="connsiteY8913" fmla="*/ 2468239 h 8553480"/>
              <a:gd name="connsiteX8914" fmla="*/ 12699145 w 16399629"/>
              <a:gd name="connsiteY8914" fmla="*/ 2493766 h 8553480"/>
              <a:gd name="connsiteX8915" fmla="*/ 12690915 w 16399629"/>
              <a:gd name="connsiteY8915" fmla="*/ 2468239 h 8553480"/>
              <a:gd name="connsiteX8916" fmla="*/ 16115153 w 16399629"/>
              <a:gd name="connsiteY8916" fmla="*/ 2468237 h 8553480"/>
              <a:gd name="connsiteX8917" fmla="*/ 16106924 w 16399629"/>
              <a:gd name="connsiteY8917" fmla="*/ 2493765 h 8553480"/>
              <a:gd name="connsiteX8918" fmla="*/ 16115153 w 16399629"/>
              <a:gd name="connsiteY8918" fmla="*/ 2468237 h 8553480"/>
              <a:gd name="connsiteX8919" fmla="*/ 15018927 w 16399629"/>
              <a:gd name="connsiteY8919" fmla="*/ 2468237 h 8553480"/>
              <a:gd name="connsiteX8920" fmla="*/ 15024941 w 16399629"/>
              <a:gd name="connsiteY8920" fmla="*/ 2493766 h 8553480"/>
              <a:gd name="connsiteX8921" fmla="*/ 15018927 w 16399629"/>
              <a:gd name="connsiteY8921" fmla="*/ 2468237 h 8553480"/>
              <a:gd name="connsiteX8922" fmla="*/ 13099186 w 16399629"/>
              <a:gd name="connsiteY8922" fmla="*/ 2468237 h 8553480"/>
              <a:gd name="connsiteX8923" fmla="*/ 13105200 w 16399629"/>
              <a:gd name="connsiteY8923" fmla="*/ 2493766 h 8553480"/>
              <a:gd name="connsiteX8924" fmla="*/ 13099186 w 16399629"/>
              <a:gd name="connsiteY8924" fmla="*/ 2468237 h 8553480"/>
              <a:gd name="connsiteX8925" fmla="*/ 12803384 w 16399629"/>
              <a:gd name="connsiteY8925" fmla="*/ 2468237 h 8553480"/>
              <a:gd name="connsiteX8926" fmla="*/ 12795155 w 16399629"/>
              <a:gd name="connsiteY8926" fmla="*/ 2493766 h 8553480"/>
              <a:gd name="connsiteX8927" fmla="*/ 12803384 w 16399629"/>
              <a:gd name="connsiteY8927" fmla="*/ 2468237 h 8553480"/>
              <a:gd name="connsiteX8928" fmla="*/ 12766924 w 16399629"/>
              <a:gd name="connsiteY8928" fmla="*/ 2468237 h 8553480"/>
              <a:gd name="connsiteX8929" fmla="*/ 12788134 w 16399629"/>
              <a:gd name="connsiteY8929" fmla="*/ 2468237 h 8553480"/>
              <a:gd name="connsiteX8930" fmla="*/ 12788135 w 16399629"/>
              <a:gd name="connsiteY8930" fmla="*/ 2493766 h 8553480"/>
              <a:gd name="connsiteX8931" fmla="*/ 12766924 w 16399629"/>
              <a:gd name="connsiteY8931" fmla="*/ 2493766 h 8553480"/>
              <a:gd name="connsiteX8932" fmla="*/ 12766924 w 16399629"/>
              <a:gd name="connsiteY8932" fmla="*/ 2468237 h 8553480"/>
              <a:gd name="connsiteX8933" fmla="*/ 15958795 w 16399629"/>
              <a:gd name="connsiteY8933" fmla="*/ 2468236 h 8553480"/>
              <a:gd name="connsiteX8934" fmla="*/ 15950565 w 16399629"/>
              <a:gd name="connsiteY8934" fmla="*/ 2493766 h 8553480"/>
              <a:gd name="connsiteX8935" fmla="*/ 15958795 w 16399629"/>
              <a:gd name="connsiteY8935" fmla="*/ 2468236 h 8553480"/>
              <a:gd name="connsiteX8936" fmla="*/ 15830667 w 16399629"/>
              <a:gd name="connsiteY8936" fmla="*/ 2468236 h 8553480"/>
              <a:gd name="connsiteX8937" fmla="*/ 15822439 w 16399629"/>
              <a:gd name="connsiteY8937" fmla="*/ 2493766 h 8553480"/>
              <a:gd name="connsiteX8938" fmla="*/ 15830667 w 16399629"/>
              <a:gd name="connsiteY8938" fmla="*/ 2468236 h 8553480"/>
              <a:gd name="connsiteX8939" fmla="*/ 14886454 w 16399629"/>
              <a:gd name="connsiteY8939" fmla="*/ 2453166 h 8553480"/>
              <a:gd name="connsiteX8940" fmla="*/ 14938093 w 16399629"/>
              <a:gd name="connsiteY8940" fmla="*/ 2479254 h 8553480"/>
              <a:gd name="connsiteX8941" fmla="*/ 14895142 w 16399629"/>
              <a:gd name="connsiteY8941" fmla="*/ 2520124 h 8553480"/>
              <a:gd name="connsiteX8942" fmla="*/ 14900932 w 16399629"/>
              <a:gd name="connsiteY8942" fmla="*/ 2489689 h 8553480"/>
              <a:gd name="connsiteX8943" fmla="*/ 14886454 w 16399629"/>
              <a:gd name="connsiteY8943" fmla="*/ 2453166 h 8553480"/>
              <a:gd name="connsiteX8944" fmla="*/ 13364129 w 16399629"/>
              <a:gd name="connsiteY8944" fmla="*/ 2453165 h 8553480"/>
              <a:gd name="connsiteX8945" fmla="*/ 13496109 w 16399629"/>
              <a:gd name="connsiteY8945" fmla="*/ 2468815 h 8553480"/>
              <a:gd name="connsiteX8946" fmla="*/ 13478445 w 16399629"/>
              <a:gd name="connsiteY8946" fmla="*/ 2503710 h 8553480"/>
              <a:gd name="connsiteX8947" fmla="*/ 13451952 w 16399629"/>
              <a:gd name="connsiteY8947" fmla="*/ 2500124 h 8553480"/>
              <a:gd name="connsiteX8948" fmla="*/ 13407795 w 16399629"/>
              <a:gd name="connsiteY8948" fmla="*/ 2494906 h 8553480"/>
              <a:gd name="connsiteX8949" fmla="*/ 13364129 w 16399629"/>
              <a:gd name="connsiteY8949" fmla="*/ 2453165 h 8553480"/>
              <a:gd name="connsiteX8950" fmla="*/ 15806944 w 16399629"/>
              <a:gd name="connsiteY8950" fmla="*/ 2446155 h 8553480"/>
              <a:gd name="connsiteX8951" fmla="*/ 15813283 w 16399629"/>
              <a:gd name="connsiteY8951" fmla="*/ 2471130 h 8553480"/>
              <a:gd name="connsiteX8952" fmla="*/ 15796379 w 16399629"/>
              <a:gd name="connsiteY8952" fmla="*/ 2460614 h 8553480"/>
              <a:gd name="connsiteX8953" fmla="*/ 15806944 w 16399629"/>
              <a:gd name="connsiteY8953" fmla="*/ 2446155 h 8553480"/>
              <a:gd name="connsiteX8954" fmla="*/ 15874101 w 16399629"/>
              <a:gd name="connsiteY8954" fmla="*/ 2445629 h 8553480"/>
              <a:gd name="connsiteX8955" fmla="*/ 15865872 w 16399629"/>
              <a:gd name="connsiteY8955" fmla="*/ 2471157 h 8553480"/>
              <a:gd name="connsiteX8956" fmla="*/ 15874101 w 16399629"/>
              <a:gd name="connsiteY8956" fmla="*/ 2445629 h 8553480"/>
              <a:gd name="connsiteX8957" fmla="*/ 12829432 w 16399629"/>
              <a:gd name="connsiteY8957" fmla="*/ 2445627 h 8553480"/>
              <a:gd name="connsiteX8958" fmla="*/ 12824150 w 16399629"/>
              <a:gd name="connsiteY8958" fmla="*/ 2468847 h 8553480"/>
              <a:gd name="connsiteX8959" fmla="*/ 12812529 w 16399629"/>
              <a:gd name="connsiteY8959" fmla="*/ 2470070 h 8553480"/>
              <a:gd name="connsiteX8960" fmla="*/ 12829432 w 16399629"/>
              <a:gd name="connsiteY8960" fmla="*/ 2445627 h 8553480"/>
              <a:gd name="connsiteX8961" fmla="*/ 6816219 w 16399629"/>
              <a:gd name="connsiteY8961" fmla="*/ 2445558 h 8553480"/>
              <a:gd name="connsiteX8962" fmla="*/ 6801931 w 16399629"/>
              <a:gd name="connsiteY8962" fmla="*/ 2470375 h 8553480"/>
              <a:gd name="connsiteX8963" fmla="*/ 6816219 w 16399629"/>
              <a:gd name="connsiteY8963" fmla="*/ 2445558 h 8553480"/>
              <a:gd name="connsiteX8964" fmla="*/ 13646749 w 16399629"/>
              <a:gd name="connsiteY8964" fmla="*/ 2444654 h 8553480"/>
              <a:gd name="connsiteX8965" fmla="*/ 13685049 w 16399629"/>
              <a:gd name="connsiteY8965" fmla="*/ 2460135 h 8553480"/>
              <a:gd name="connsiteX8966" fmla="*/ 13804864 w 16399629"/>
              <a:gd name="connsiteY8966" fmla="*/ 2506583 h 8553480"/>
              <a:gd name="connsiteX8967" fmla="*/ 13719912 w 16399629"/>
              <a:gd name="connsiteY8967" fmla="*/ 2547010 h 8553480"/>
              <a:gd name="connsiteX8968" fmla="*/ 13849057 w 16399629"/>
              <a:gd name="connsiteY8968" fmla="*/ 2547010 h 8553480"/>
              <a:gd name="connsiteX8969" fmla="*/ 13825487 w 16399629"/>
              <a:gd name="connsiteY8969" fmla="*/ 2521205 h 8553480"/>
              <a:gd name="connsiteX8970" fmla="*/ 13866734 w 16399629"/>
              <a:gd name="connsiteY8970" fmla="*/ 2531526 h 8553480"/>
              <a:gd name="connsiteX8971" fmla="*/ 13892759 w 16399629"/>
              <a:gd name="connsiteY8971" fmla="*/ 2619261 h 8553480"/>
              <a:gd name="connsiteX8972" fmla="*/ 13875573 w 16399629"/>
              <a:gd name="connsiteY8972" fmla="*/ 2629584 h 8553480"/>
              <a:gd name="connsiteX8973" fmla="*/ 13889814 w 16399629"/>
              <a:gd name="connsiteY8973" fmla="*/ 2650228 h 8553480"/>
              <a:gd name="connsiteX8974" fmla="*/ 13936955 w 16399629"/>
              <a:gd name="connsiteY8974" fmla="*/ 2619262 h 8553480"/>
              <a:gd name="connsiteX8975" fmla="*/ 13928114 w 16399629"/>
              <a:gd name="connsiteY8975" fmla="*/ 2670869 h 8553480"/>
              <a:gd name="connsiteX8976" fmla="*/ 13907490 w 16399629"/>
              <a:gd name="connsiteY8976" fmla="*/ 2670869 h 8553480"/>
              <a:gd name="connsiteX8977" fmla="*/ 13866733 w 16399629"/>
              <a:gd name="connsiteY8977" fmla="*/ 2665708 h 8553480"/>
              <a:gd name="connsiteX8978" fmla="*/ 13790131 w 16399629"/>
              <a:gd name="connsiteY8978" fmla="*/ 2645067 h 8553480"/>
              <a:gd name="connsiteX8979" fmla="*/ 13634962 w 16399629"/>
              <a:gd name="connsiteY8979" fmla="*/ 2593456 h 8553480"/>
              <a:gd name="connsiteX8980" fmla="*/ 13655587 w 16399629"/>
              <a:gd name="connsiteY8980" fmla="*/ 2506583 h 8553480"/>
              <a:gd name="connsiteX8981" fmla="*/ 13702236 w 16399629"/>
              <a:gd name="connsiteY8981" fmla="*/ 2506583 h 8553480"/>
              <a:gd name="connsiteX8982" fmla="*/ 13670318 w 16399629"/>
              <a:gd name="connsiteY8982" fmla="*/ 2470458 h 8553480"/>
              <a:gd name="connsiteX8983" fmla="*/ 13661478 w 16399629"/>
              <a:gd name="connsiteY8983" fmla="*/ 2496261 h 8553480"/>
              <a:gd name="connsiteX8984" fmla="*/ 13649693 w 16399629"/>
              <a:gd name="connsiteY8984" fmla="*/ 2475618 h 8553480"/>
              <a:gd name="connsiteX8985" fmla="*/ 13637909 w 16399629"/>
              <a:gd name="connsiteY8985" fmla="*/ 2521206 h 8553480"/>
              <a:gd name="connsiteX8986" fmla="*/ 13646749 w 16399629"/>
              <a:gd name="connsiteY8986" fmla="*/ 2444654 h 8553480"/>
              <a:gd name="connsiteX8987" fmla="*/ 13234056 w 16399629"/>
              <a:gd name="connsiteY8987" fmla="*/ 2443518 h 8553480"/>
              <a:gd name="connsiteX8988" fmla="*/ 13239885 w 16399629"/>
              <a:gd name="connsiteY8988" fmla="*/ 2443518 h 8553480"/>
              <a:gd name="connsiteX8989" fmla="*/ 13235061 w 16399629"/>
              <a:gd name="connsiteY8989" fmla="*/ 2457831 h 8553480"/>
              <a:gd name="connsiteX8990" fmla="*/ 13235498 w 16399629"/>
              <a:gd name="connsiteY8990" fmla="*/ 2459907 h 8553480"/>
              <a:gd name="connsiteX8991" fmla="*/ 13229484 w 16399629"/>
              <a:gd name="connsiteY8991" fmla="*/ 2459907 h 8553480"/>
              <a:gd name="connsiteX8992" fmla="*/ 13232492 w 16399629"/>
              <a:gd name="connsiteY8992" fmla="*/ 2445627 h 8553480"/>
              <a:gd name="connsiteX8993" fmla="*/ 13234280 w 16399629"/>
              <a:gd name="connsiteY8993" fmla="*/ 2454119 h 8553480"/>
              <a:gd name="connsiteX8994" fmla="*/ 15684288 w 16399629"/>
              <a:gd name="connsiteY8994" fmla="*/ 2434320 h 8553480"/>
              <a:gd name="connsiteX8995" fmla="*/ 15686544 w 16399629"/>
              <a:gd name="connsiteY8995" fmla="*/ 2447084 h 8553480"/>
              <a:gd name="connsiteX8996" fmla="*/ 15684621 w 16399629"/>
              <a:gd name="connsiteY8996" fmla="*/ 2457962 h 8553480"/>
              <a:gd name="connsiteX8997" fmla="*/ 15683386 w 16399629"/>
              <a:gd name="connsiteY8997" fmla="*/ 2454743 h 8553480"/>
              <a:gd name="connsiteX8998" fmla="*/ 15682033 w 16399629"/>
              <a:gd name="connsiteY8998" fmla="*/ 2447084 h 8553480"/>
              <a:gd name="connsiteX8999" fmla="*/ 15684288 w 16399629"/>
              <a:gd name="connsiteY8999" fmla="*/ 2434320 h 8553480"/>
              <a:gd name="connsiteX9000" fmla="*/ 13907770 w 16399629"/>
              <a:gd name="connsiteY9000" fmla="*/ 2433919 h 8553480"/>
              <a:gd name="connsiteX9001" fmla="*/ 13969528 w 16399629"/>
              <a:gd name="connsiteY9001" fmla="*/ 2504234 h 8553480"/>
              <a:gd name="connsiteX9002" fmla="*/ 13940965 w 16399629"/>
              <a:gd name="connsiteY9002" fmla="*/ 2539035 h 8553480"/>
              <a:gd name="connsiteX9003" fmla="*/ 13931259 w 16399629"/>
              <a:gd name="connsiteY9003" fmla="*/ 2533795 h 8553480"/>
              <a:gd name="connsiteX9004" fmla="*/ 13916540 w 16399629"/>
              <a:gd name="connsiteY9004" fmla="*/ 2489029 h 8553480"/>
              <a:gd name="connsiteX9005" fmla="*/ 13878270 w 16399629"/>
              <a:gd name="connsiteY9005" fmla="*/ 2473827 h 8553480"/>
              <a:gd name="connsiteX9006" fmla="*/ 13837548 w 16399629"/>
              <a:gd name="connsiteY9006" fmla="*/ 2443421 h 8553480"/>
              <a:gd name="connsiteX9007" fmla="*/ 13907770 w 16399629"/>
              <a:gd name="connsiteY9007" fmla="*/ 2433919 h 8553480"/>
              <a:gd name="connsiteX9008" fmla="*/ 13231157 w 16399629"/>
              <a:gd name="connsiteY9008" fmla="*/ 2431675 h 8553480"/>
              <a:gd name="connsiteX9009" fmla="*/ 13215703 w 16399629"/>
              <a:gd name="connsiteY9009" fmla="*/ 2444355 h 8553480"/>
              <a:gd name="connsiteX9010" fmla="*/ 13168680 w 16399629"/>
              <a:gd name="connsiteY9010" fmla="*/ 2451229 h 8553480"/>
              <a:gd name="connsiteX9011" fmla="*/ 13231157 w 16399629"/>
              <a:gd name="connsiteY9011" fmla="*/ 2431675 h 8553480"/>
              <a:gd name="connsiteX9012" fmla="*/ 15791808 w 16399629"/>
              <a:gd name="connsiteY9012" fmla="*/ 2427764 h 8553480"/>
              <a:gd name="connsiteX9013" fmla="*/ 15795922 w 16399629"/>
              <a:gd name="connsiteY9013" fmla="*/ 2433868 h 8553480"/>
              <a:gd name="connsiteX9014" fmla="*/ 15790436 w 16399629"/>
              <a:gd name="connsiteY9014" fmla="*/ 2444721 h 8553480"/>
              <a:gd name="connsiteX9015" fmla="*/ 15787692 w 16399629"/>
              <a:gd name="connsiteY9015" fmla="*/ 2433868 h 8553480"/>
              <a:gd name="connsiteX9016" fmla="*/ 15791808 w 16399629"/>
              <a:gd name="connsiteY9016" fmla="*/ 2427764 h 8553480"/>
              <a:gd name="connsiteX9017" fmla="*/ 6688184 w 16399629"/>
              <a:gd name="connsiteY9017" fmla="*/ 2424505 h 8553480"/>
              <a:gd name="connsiteX9018" fmla="*/ 6683117 w 16399629"/>
              <a:gd name="connsiteY9018" fmla="*/ 2447429 h 8553480"/>
              <a:gd name="connsiteX9019" fmla="*/ 6688184 w 16399629"/>
              <a:gd name="connsiteY9019" fmla="*/ 2424505 h 8553480"/>
              <a:gd name="connsiteX9020" fmla="*/ 13798231 w 16399629"/>
              <a:gd name="connsiteY9020" fmla="*/ 2424354 h 8553480"/>
              <a:gd name="connsiteX9021" fmla="*/ 13804481 w 16399629"/>
              <a:gd name="connsiteY9021" fmla="*/ 2444775 h 8553480"/>
              <a:gd name="connsiteX9022" fmla="*/ 13789772 w 16399629"/>
              <a:gd name="connsiteY9022" fmla="*/ 2434563 h 8553480"/>
              <a:gd name="connsiteX9023" fmla="*/ 13798231 w 16399629"/>
              <a:gd name="connsiteY9023" fmla="*/ 2424354 h 8553480"/>
              <a:gd name="connsiteX9024" fmla="*/ 15856700 w 16399629"/>
              <a:gd name="connsiteY9024" fmla="*/ 2424136 h 8553480"/>
              <a:gd name="connsiteX9025" fmla="*/ 15850426 w 16399629"/>
              <a:gd name="connsiteY9025" fmla="*/ 2443080 h 8553480"/>
              <a:gd name="connsiteX9026" fmla="*/ 15839811 w 16399629"/>
              <a:gd name="connsiteY9026" fmla="*/ 2443692 h 8553480"/>
              <a:gd name="connsiteX9027" fmla="*/ 15856700 w 16399629"/>
              <a:gd name="connsiteY9027" fmla="*/ 2424136 h 8553480"/>
              <a:gd name="connsiteX9028" fmla="*/ 15440226 w 16399629"/>
              <a:gd name="connsiteY9028" fmla="*/ 2423017 h 8553480"/>
              <a:gd name="connsiteX9029" fmla="*/ 15448457 w 16399629"/>
              <a:gd name="connsiteY9029" fmla="*/ 2444721 h 8553480"/>
              <a:gd name="connsiteX9030" fmla="*/ 15440226 w 16399629"/>
              <a:gd name="connsiteY9030" fmla="*/ 2423017 h 8553480"/>
              <a:gd name="connsiteX9031" fmla="*/ 13826232 w 16399629"/>
              <a:gd name="connsiteY9031" fmla="*/ 2423017 h 8553480"/>
              <a:gd name="connsiteX9032" fmla="*/ 13818002 w 16399629"/>
              <a:gd name="connsiteY9032" fmla="*/ 2444722 h 8553480"/>
              <a:gd name="connsiteX9033" fmla="*/ 13826232 w 16399629"/>
              <a:gd name="connsiteY9033" fmla="*/ 2423017 h 8553480"/>
              <a:gd name="connsiteX9034" fmla="*/ 13618211 w 16399629"/>
              <a:gd name="connsiteY9034" fmla="*/ 2423017 h 8553480"/>
              <a:gd name="connsiteX9035" fmla="*/ 13635114 w 16399629"/>
              <a:gd name="connsiteY9035" fmla="*/ 2433228 h 8553480"/>
              <a:gd name="connsiteX9036" fmla="*/ 13624549 w 16399629"/>
              <a:gd name="connsiteY9036" fmla="*/ 2443439 h 8553480"/>
              <a:gd name="connsiteX9037" fmla="*/ 13618211 w 16399629"/>
              <a:gd name="connsiteY9037" fmla="*/ 2423017 h 8553480"/>
              <a:gd name="connsiteX9038" fmla="*/ 14300591 w 16399629"/>
              <a:gd name="connsiteY9038" fmla="*/ 2421607 h 8553480"/>
              <a:gd name="connsiteX9039" fmla="*/ 14309489 w 16399629"/>
              <a:gd name="connsiteY9039" fmla="*/ 2441956 h 8553480"/>
              <a:gd name="connsiteX9040" fmla="*/ 14300591 w 16399629"/>
              <a:gd name="connsiteY9040" fmla="*/ 2421607 h 8553480"/>
              <a:gd name="connsiteX9041" fmla="*/ 13320880 w 16399629"/>
              <a:gd name="connsiteY9041" fmla="*/ 2420435 h 8553480"/>
              <a:gd name="connsiteX9042" fmla="*/ 13304260 w 16399629"/>
              <a:gd name="connsiteY9042" fmla="*/ 2423640 h 8553480"/>
              <a:gd name="connsiteX9043" fmla="*/ 13330853 w 16399629"/>
              <a:gd name="connsiteY9043" fmla="*/ 2444146 h 8553480"/>
              <a:gd name="connsiteX9044" fmla="*/ 13320880 w 16399629"/>
              <a:gd name="connsiteY9044" fmla="*/ 2420435 h 8553480"/>
              <a:gd name="connsiteX9045" fmla="*/ 6857995 w 16399629"/>
              <a:gd name="connsiteY9045" fmla="*/ 2410819 h 8553480"/>
              <a:gd name="connsiteX9046" fmla="*/ 6851113 w 16399629"/>
              <a:gd name="connsiteY9046" fmla="*/ 2436035 h 8553480"/>
              <a:gd name="connsiteX9047" fmla="*/ 6831622 w 16399629"/>
              <a:gd name="connsiteY9047" fmla="*/ 2432046 h 8553480"/>
              <a:gd name="connsiteX9048" fmla="*/ 6857995 w 16399629"/>
              <a:gd name="connsiteY9048" fmla="*/ 2410819 h 8553480"/>
              <a:gd name="connsiteX9049" fmla="*/ 12137721 w 16399629"/>
              <a:gd name="connsiteY9049" fmla="*/ 2408261 h 8553480"/>
              <a:gd name="connsiteX9050" fmla="*/ 11946664 w 16399629"/>
              <a:gd name="connsiteY9050" fmla="*/ 2469779 h 8553480"/>
              <a:gd name="connsiteX9051" fmla="*/ 11979163 w 16399629"/>
              <a:gd name="connsiteY9051" fmla="*/ 2505661 h 8553480"/>
              <a:gd name="connsiteX9052" fmla="*/ 12037761 w 16399629"/>
              <a:gd name="connsiteY9052" fmla="*/ 2490283 h 8553480"/>
              <a:gd name="connsiteX9053" fmla="*/ 12096359 w 16399629"/>
              <a:gd name="connsiteY9053" fmla="*/ 2474903 h 8553480"/>
              <a:gd name="connsiteX9054" fmla="*/ 12108673 w 16399629"/>
              <a:gd name="connsiteY9054" fmla="*/ 2474903 h 8553480"/>
              <a:gd name="connsiteX9055" fmla="*/ 12106743 w 16399629"/>
              <a:gd name="connsiteY9055" fmla="*/ 2471553 h 8553480"/>
              <a:gd name="connsiteX9056" fmla="*/ 12111237 w 16399629"/>
              <a:gd name="connsiteY9056" fmla="*/ 2466381 h 8553480"/>
              <a:gd name="connsiteX9057" fmla="*/ 12112568 w 16399629"/>
              <a:gd name="connsiteY9057" fmla="*/ 2466551 h 8553480"/>
              <a:gd name="connsiteX9058" fmla="*/ 12111131 w 16399629"/>
              <a:gd name="connsiteY9058" fmla="*/ 2459525 h 8553480"/>
              <a:gd name="connsiteX9059" fmla="*/ 12137721 w 16399629"/>
              <a:gd name="connsiteY9059" fmla="*/ 2408261 h 8553480"/>
              <a:gd name="connsiteX9060" fmla="*/ 13786180 w 16399629"/>
              <a:gd name="connsiteY9060" fmla="*/ 2407568 h 8553480"/>
              <a:gd name="connsiteX9061" fmla="*/ 13791443 w 16399629"/>
              <a:gd name="connsiteY9061" fmla="*/ 2409603 h 8553480"/>
              <a:gd name="connsiteX9062" fmla="*/ 13785429 w 16399629"/>
              <a:gd name="connsiteY9062" fmla="*/ 2425881 h 8553480"/>
              <a:gd name="connsiteX9063" fmla="*/ 13786180 w 16399629"/>
              <a:gd name="connsiteY9063" fmla="*/ 2407568 h 8553480"/>
              <a:gd name="connsiteX9064" fmla="*/ 15774239 w 16399629"/>
              <a:gd name="connsiteY9064" fmla="*/ 2400276 h 8553480"/>
              <a:gd name="connsiteX9065" fmla="*/ 15787210 w 16399629"/>
              <a:gd name="connsiteY9065" fmla="*/ 2410134 h 8553480"/>
              <a:gd name="connsiteX9066" fmla="*/ 15784314 w 16399629"/>
              <a:gd name="connsiteY9066" fmla="*/ 2425909 h 8553480"/>
              <a:gd name="connsiteX9067" fmla="*/ 15761632 w 16399629"/>
              <a:gd name="connsiteY9067" fmla="*/ 2410134 h 8553480"/>
              <a:gd name="connsiteX9068" fmla="*/ 15774239 w 16399629"/>
              <a:gd name="connsiteY9068" fmla="*/ 2400276 h 8553480"/>
              <a:gd name="connsiteX9069" fmla="*/ 15407169 w 16399629"/>
              <a:gd name="connsiteY9069" fmla="*/ 2398128 h 8553480"/>
              <a:gd name="connsiteX9070" fmla="*/ 15400715 w 16399629"/>
              <a:gd name="connsiteY9070" fmla="*/ 2423103 h 8553480"/>
              <a:gd name="connsiteX9071" fmla="*/ 15390280 w 16399629"/>
              <a:gd name="connsiteY9071" fmla="*/ 2424417 h 8553480"/>
              <a:gd name="connsiteX9072" fmla="*/ 15407169 w 16399629"/>
              <a:gd name="connsiteY9072" fmla="*/ 2398128 h 8553480"/>
              <a:gd name="connsiteX9073" fmla="*/ 12146586 w 16399629"/>
              <a:gd name="connsiteY9073" fmla="*/ 2398007 h 8553480"/>
              <a:gd name="connsiteX9074" fmla="*/ 12155449 w 16399629"/>
              <a:gd name="connsiteY9074" fmla="*/ 2423640 h 8553480"/>
              <a:gd name="connsiteX9075" fmla="*/ 12146586 w 16399629"/>
              <a:gd name="connsiteY9075" fmla="*/ 2398007 h 8553480"/>
              <a:gd name="connsiteX9076" fmla="*/ 11634963 w 16399629"/>
              <a:gd name="connsiteY9076" fmla="*/ 2398007 h 8553480"/>
              <a:gd name="connsiteX9077" fmla="*/ 11643828 w 16399629"/>
              <a:gd name="connsiteY9077" fmla="*/ 2423640 h 8553480"/>
              <a:gd name="connsiteX9078" fmla="*/ 11634963 w 16399629"/>
              <a:gd name="connsiteY9078" fmla="*/ 2398007 h 8553480"/>
              <a:gd name="connsiteX9079" fmla="*/ 11626100 w 16399629"/>
              <a:gd name="connsiteY9079" fmla="*/ 2398007 h 8553480"/>
              <a:gd name="connsiteX9080" fmla="*/ 11620191 w 16399629"/>
              <a:gd name="connsiteY9080" fmla="*/ 2423640 h 8553480"/>
              <a:gd name="connsiteX9081" fmla="*/ 11626100 w 16399629"/>
              <a:gd name="connsiteY9081" fmla="*/ 2398007 h 8553480"/>
              <a:gd name="connsiteX9082" fmla="*/ 15906633 w 16399629"/>
              <a:gd name="connsiteY9082" fmla="*/ 2396638 h 8553480"/>
              <a:gd name="connsiteX9083" fmla="*/ 15900616 w 16399629"/>
              <a:gd name="connsiteY9083" fmla="*/ 2422163 h 8553480"/>
              <a:gd name="connsiteX9084" fmla="*/ 15906633 w 16399629"/>
              <a:gd name="connsiteY9084" fmla="*/ 2396638 h 8553480"/>
              <a:gd name="connsiteX9085" fmla="*/ 15259522 w 16399629"/>
              <a:gd name="connsiteY9085" fmla="*/ 2396638 h 8553480"/>
              <a:gd name="connsiteX9086" fmla="*/ 15251293 w 16399629"/>
              <a:gd name="connsiteY9086" fmla="*/ 2422164 h 8553480"/>
              <a:gd name="connsiteX9087" fmla="*/ 15259522 w 16399629"/>
              <a:gd name="connsiteY9087" fmla="*/ 2396638 h 8553480"/>
              <a:gd name="connsiteX9088" fmla="*/ 13920073 w 16399629"/>
              <a:gd name="connsiteY9088" fmla="*/ 2396638 h 8553480"/>
              <a:gd name="connsiteX9089" fmla="*/ 13928301 w 16399629"/>
              <a:gd name="connsiteY9089" fmla="*/ 2422164 h 8553480"/>
              <a:gd name="connsiteX9090" fmla="*/ 13920073 w 16399629"/>
              <a:gd name="connsiteY9090" fmla="*/ 2396638 h 8553480"/>
              <a:gd name="connsiteX9091" fmla="*/ 13165172 w 16399629"/>
              <a:gd name="connsiteY9091" fmla="*/ 2396638 h 8553480"/>
              <a:gd name="connsiteX9092" fmla="*/ 13168180 w 16399629"/>
              <a:gd name="connsiteY9092" fmla="*/ 2407072 h 8553480"/>
              <a:gd name="connsiteX9093" fmla="*/ 13165172 w 16399629"/>
              <a:gd name="connsiteY9093" fmla="*/ 2396638 h 8553480"/>
              <a:gd name="connsiteX9094" fmla="*/ 13114959 w 16399629"/>
              <a:gd name="connsiteY9094" fmla="*/ 2389102 h 8553480"/>
              <a:gd name="connsiteX9095" fmla="*/ 13114573 w 16399629"/>
              <a:gd name="connsiteY9095" fmla="*/ 2404364 h 8553480"/>
              <a:gd name="connsiteX9096" fmla="*/ 13112217 w 16399629"/>
              <a:gd name="connsiteY9096" fmla="*/ 2399954 h 8553480"/>
              <a:gd name="connsiteX9097" fmla="*/ 13114959 w 16399629"/>
              <a:gd name="connsiteY9097" fmla="*/ 2389102 h 8553480"/>
              <a:gd name="connsiteX9098" fmla="*/ 11670418 w 16399629"/>
              <a:gd name="connsiteY9098" fmla="*/ 2372376 h 8553480"/>
              <a:gd name="connsiteX9099" fmla="*/ 11679281 w 16399629"/>
              <a:gd name="connsiteY9099" fmla="*/ 2397367 h 8553480"/>
              <a:gd name="connsiteX9100" fmla="*/ 11688144 w 16399629"/>
              <a:gd name="connsiteY9100" fmla="*/ 2372376 h 8553480"/>
              <a:gd name="connsiteX9101" fmla="*/ 11670418 w 16399629"/>
              <a:gd name="connsiteY9101" fmla="*/ 2372376 h 8553480"/>
              <a:gd name="connsiteX9102" fmla="*/ 14957652 w 16399629"/>
              <a:gd name="connsiteY9102" fmla="*/ 2371379 h 8553480"/>
              <a:gd name="connsiteX9103" fmla="*/ 14951312 w 16399629"/>
              <a:gd name="connsiteY9103" fmla="*/ 2392767 h 8553480"/>
              <a:gd name="connsiteX9104" fmla="*/ 14940748 w 16399629"/>
              <a:gd name="connsiteY9104" fmla="*/ 2395822 h 8553480"/>
              <a:gd name="connsiteX9105" fmla="*/ 14957652 w 16399629"/>
              <a:gd name="connsiteY9105" fmla="*/ 2371379 h 8553480"/>
              <a:gd name="connsiteX9106" fmla="*/ 13850579 w 16399629"/>
              <a:gd name="connsiteY9106" fmla="*/ 2371379 h 8553480"/>
              <a:gd name="connsiteX9107" fmla="*/ 13867482 w 16399629"/>
              <a:gd name="connsiteY9107" fmla="*/ 2395823 h 8553480"/>
              <a:gd name="connsiteX9108" fmla="*/ 13850579 w 16399629"/>
              <a:gd name="connsiteY9108" fmla="*/ 2371379 h 8553480"/>
              <a:gd name="connsiteX9109" fmla="*/ 15123167 w 16399629"/>
              <a:gd name="connsiteY9109" fmla="*/ 2370260 h 8553480"/>
              <a:gd name="connsiteX9110" fmla="*/ 15129179 w 16399629"/>
              <a:gd name="connsiteY9110" fmla="*/ 2395788 h 8553480"/>
              <a:gd name="connsiteX9111" fmla="*/ 15123167 w 16399629"/>
              <a:gd name="connsiteY9111" fmla="*/ 2370260 h 8553480"/>
              <a:gd name="connsiteX9112" fmla="*/ 6737647 w 16399629"/>
              <a:gd name="connsiteY9112" fmla="*/ 2365276 h 8553480"/>
              <a:gd name="connsiteX9113" fmla="*/ 6717683 w 16399629"/>
              <a:gd name="connsiteY9113" fmla="*/ 2430615 h 8553480"/>
              <a:gd name="connsiteX9114" fmla="*/ 6705318 w 16399629"/>
              <a:gd name="connsiteY9114" fmla="*/ 2396267 h 8553480"/>
              <a:gd name="connsiteX9115" fmla="*/ 6737647 w 16399629"/>
              <a:gd name="connsiteY9115" fmla="*/ 2365276 h 8553480"/>
              <a:gd name="connsiteX9116" fmla="*/ 7191770 w 16399629"/>
              <a:gd name="connsiteY9116" fmla="*/ 2359668 h 8553480"/>
              <a:gd name="connsiteX9117" fmla="*/ 7162474 w 16399629"/>
              <a:gd name="connsiteY9117" fmla="*/ 2362977 h 8553480"/>
              <a:gd name="connsiteX9118" fmla="*/ 7212206 w 16399629"/>
              <a:gd name="connsiteY9118" fmla="*/ 2398008 h 8553480"/>
              <a:gd name="connsiteX9119" fmla="*/ 7191770 w 16399629"/>
              <a:gd name="connsiteY9119" fmla="*/ 2359668 h 8553480"/>
              <a:gd name="connsiteX9120" fmla="*/ 12737631 w 16399629"/>
              <a:gd name="connsiteY9120" fmla="*/ 2355624 h 8553480"/>
              <a:gd name="connsiteX9121" fmla="*/ 12736752 w 16399629"/>
              <a:gd name="connsiteY9121" fmla="*/ 2358210 h 8553480"/>
              <a:gd name="connsiteX9122" fmla="*/ 12736437 w 16399629"/>
              <a:gd name="connsiteY9122" fmla="*/ 2359135 h 8553480"/>
              <a:gd name="connsiteX9123" fmla="*/ 15206370 w 16399629"/>
              <a:gd name="connsiteY9123" fmla="*/ 2351470 h 8553480"/>
              <a:gd name="connsiteX9124" fmla="*/ 15229080 w 16399629"/>
              <a:gd name="connsiteY9124" fmla="*/ 2371751 h 8553480"/>
              <a:gd name="connsiteX9125" fmla="*/ 15199174 w 16399629"/>
              <a:gd name="connsiteY9125" fmla="*/ 2362250 h 8553480"/>
              <a:gd name="connsiteX9126" fmla="*/ 15206370 w 16399629"/>
              <a:gd name="connsiteY9126" fmla="*/ 2351470 h 8553480"/>
              <a:gd name="connsiteX9127" fmla="*/ 13826232 w 16399629"/>
              <a:gd name="connsiteY9127" fmla="*/ 2347650 h 8553480"/>
              <a:gd name="connsiteX9128" fmla="*/ 13818002 w 16399629"/>
              <a:gd name="connsiteY9128" fmla="*/ 2373148 h 8553480"/>
              <a:gd name="connsiteX9129" fmla="*/ 13826232 w 16399629"/>
              <a:gd name="connsiteY9129" fmla="*/ 2347650 h 8553480"/>
              <a:gd name="connsiteX9130" fmla="*/ 12740343 w 16399629"/>
              <a:gd name="connsiteY9130" fmla="*/ 2347649 h 8553480"/>
              <a:gd name="connsiteX9131" fmla="*/ 12737631 w 16399629"/>
              <a:gd name="connsiteY9131" fmla="*/ 2355624 h 8553480"/>
              <a:gd name="connsiteX9132" fmla="*/ 12738583 w 16399629"/>
              <a:gd name="connsiteY9132" fmla="*/ 2352822 h 8553480"/>
              <a:gd name="connsiteX9133" fmla="*/ 12740343 w 16399629"/>
              <a:gd name="connsiteY9133" fmla="*/ 2347649 h 8553480"/>
              <a:gd name="connsiteX9134" fmla="*/ 15865414 w 16399629"/>
              <a:gd name="connsiteY9134" fmla="*/ 2347648 h 8553480"/>
              <a:gd name="connsiteX9135" fmla="*/ 15857185 w 16399629"/>
              <a:gd name="connsiteY9135" fmla="*/ 2373148 h 8553480"/>
              <a:gd name="connsiteX9136" fmla="*/ 15865414 w 16399629"/>
              <a:gd name="connsiteY9136" fmla="*/ 2347648 h 8553480"/>
              <a:gd name="connsiteX9137" fmla="*/ 13787358 w 16399629"/>
              <a:gd name="connsiteY9137" fmla="*/ 2346326 h 8553480"/>
              <a:gd name="connsiteX9138" fmla="*/ 13797977 w 16399629"/>
              <a:gd name="connsiteY9138" fmla="*/ 2373130 h 8553480"/>
              <a:gd name="connsiteX9139" fmla="*/ 13772398 w 16399629"/>
              <a:gd name="connsiteY9139" fmla="*/ 2363260 h 8553480"/>
              <a:gd name="connsiteX9140" fmla="*/ 13787358 w 16399629"/>
              <a:gd name="connsiteY9140" fmla="*/ 2346326 h 8553480"/>
              <a:gd name="connsiteX9141" fmla="*/ 11739726 w 16399629"/>
              <a:gd name="connsiteY9141" fmla="*/ 2344929 h 8553480"/>
              <a:gd name="connsiteX9142" fmla="*/ 11723106 w 16399629"/>
              <a:gd name="connsiteY9142" fmla="*/ 2347602 h 8553480"/>
              <a:gd name="connsiteX9143" fmla="*/ 11749697 w 16399629"/>
              <a:gd name="connsiteY9143" fmla="*/ 2372376 h 8553480"/>
              <a:gd name="connsiteX9144" fmla="*/ 11739726 w 16399629"/>
              <a:gd name="connsiteY9144" fmla="*/ 2344929 h 8553480"/>
              <a:gd name="connsiteX9145" fmla="*/ 13764549 w 16399629"/>
              <a:gd name="connsiteY9145" fmla="*/ 2336345 h 8553480"/>
              <a:gd name="connsiteX9146" fmla="*/ 13763703 w 16399629"/>
              <a:gd name="connsiteY9146" fmla="*/ 2352856 h 8553480"/>
              <a:gd name="connsiteX9147" fmla="*/ 13763105 w 16399629"/>
              <a:gd name="connsiteY9147" fmla="*/ 2351111 h 8553480"/>
              <a:gd name="connsiteX9148" fmla="*/ 13765382 w 16399629"/>
              <a:gd name="connsiteY9148" fmla="*/ 2361927 h 8553480"/>
              <a:gd name="connsiteX9149" fmla="*/ 13760496 w 16399629"/>
              <a:gd name="connsiteY9149" fmla="*/ 2360142 h 8553480"/>
              <a:gd name="connsiteX9150" fmla="*/ 13762234 w 16399629"/>
              <a:gd name="connsiteY9150" fmla="*/ 2348578 h 8553480"/>
              <a:gd name="connsiteX9151" fmla="*/ 13761542 w 16399629"/>
              <a:gd name="connsiteY9151" fmla="*/ 2346553 h 8553480"/>
              <a:gd name="connsiteX9152" fmla="*/ 13764549 w 16399629"/>
              <a:gd name="connsiteY9152" fmla="*/ 2336345 h 8553480"/>
              <a:gd name="connsiteX9153" fmla="*/ 15841690 w 16399629"/>
              <a:gd name="connsiteY9153" fmla="*/ 2325445 h 8553480"/>
              <a:gd name="connsiteX9154" fmla="*/ 15848029 w 16399629"/>
              <a:gd name="connsiteY9154" fmla="*/ 2346834 h 8553480"/>
              <a:gd name="connsiteX9155" fmla="*/ 15831125 w 16399629"/>
              <a:gd name="connsiteY9155" fmla="*/ 2337055 h 8553480"/>
              <a:gd name="connsiteX9156" fmla="*/ 15841690 w 16399629"/>
              <a:gd name="connsiteY9156" fmla="*/ 2325445 h 8553480"/>
              <a:gd name="connsiteX9157" fmla="*/ 14725088 w 16399629"/>
              <a:gd name="connsiteY9157" fmla="*/ 2325038 h 8553480"/>
              <a:gd name="connsiteX9158" fmla="*/ 14746136 w 16399629"/>
              <a:gd name="connsiteY9158" fmla="*/ 2369419 h 8553480"/>
              <a:gd name="connsiteX9159" fmla="*/ 14747091 w 16399629"/>
              <a:gd name="connsiteY9159" fmla="*/ 2374208 h 8553480"/>
              <a:gd name="connsiteX9160" fmla="*/ 14748041 w 16399629"/>
              <a:gd name="connsiteY9160" fmla="*/ 2362723 h 8553480"/>
              <a:gd name="connsiteX9161" fmla="*/ 14749746 w 16399629"/>
              <a:gd name="connsiteY9161" fmla="*/ 2364498 h 8553480"/>
              <a:gd name="connsiteX9162" fmla="*/ 14765186 w 16399629"/>
              <a:gd name="connsiteY9162" fmla="*/ 2348350 h 8553480"/>
              <a:gd name="connsiteX9163" fmla="*/ 14780662 w 16399629"/>
              <a:gd name="connsiteY9163" fmla="*/ 2344477 h 8553480"/>
              <a:gd name="connsiteX9164" fmla="*/ 14870761 w 16399629"/>
              <a:gd name="connsiteY9164" fmla="*/ 2436280 h 8553480"/>
              <a:gd name="connsiteX9165" fmla="*/ 14811933 w 16399629"/>
              <a:gd name="connsiteY9165" fmla="*/ 2467371 h 8553480"/>
              <a:gd name="connsiteX9166" fmla="*/ 14779675 w 16399629"/>
              <a:gd name="connsiteY9166" fmla="*/ 2425381 h 8553480"/>
              <a:gd name="connsiteX9167" fmla="*/ 14753513 w 16399629"/>
              <a:gd name="connsiteY9167" fmla="*/ 2372441 h 8553480"/>
              <a:gd name="connsiteX9168" fmla="*/ 14748041 w 16399629"/>
              <a:gd name="connsiteY9168" fmla="*/ 2388223 h 8553480"/>
              <a:gd name="connsiteX9169" fmla="*/ 14747694 w 16399629"/>
              <a:gd name="connsiteY9169" fmla="*/ 2383785 h 8553480"/>
              <a:gd name="connsiteX9170" fmla="*/ 14729848 w 16399629"/>
              <a:gd name="connsiteY9170" fmla="*/ 2375072 h 8553480"/>
              <a:gd name="connsiteX9171" fmla="*/ 14710553 w 16399629"/>
              <a:gd name="connsiteY9171" fmla="*/ 2369420 h 8553480"/>
              <a:gd name="connsiteX9172" fmla="*/ 14725088 w 16399629"/>
              <a:gd name="connsiteY9172" fmla="*/ 2325038 h 8553480"/>
              <a:gd name="connsiteX9173" fmla="*/ 15181800 w 16399629"/>
              <a:gd name="connsiteY9173" fmla="*/ 2321273 h 8553480"/>
              <a:gd name="connsiteX9174" fmla="*/ 15198691 w 16399629"/>
              <a:gd name="connsiteY9174" fmla="*/ 2337422 h 8553480"/>
              <a:gd name="connsiteX9175" fmla="*/ 15188255 w 16399629"/>
              <a:gd name="connsiteY9175" fmla="*/ 2345159 h 8553480"/>
              <a:gd name="connsiteX9176" fmla="*/ 15181800 w 16399629"/>
              <a:gd name="connsiteY9176" fmla="*/ 2321273 h 8553480"/>
              <a:gd name="connsiteX9177" fmla="*/ 14654090 w 16399629"/>
              <a:gd name="connsiteY9177" fmla="*/ 2321273 h 8553480"/>
              <a:gd name="connsiteX9178" fmla="*/ 14686175 w 16399629"/>
              <a:gd name="connsiteY9178" fmla="*/ 2337098 h 8553480"/>
              <a:gd name="connsiteX9179" fmla="*/ 14667945 w 16399629"/>
              <a:gd name="connsiteY9179" fmla="*/ 2356224 h 8553480"/>
              <a:gd name="connsiteX9180" fmla="*/ 14654090 w 16399629"/>
              <a:gd name="connsiteY9180" fmla="*/ 2321273 h 8553480"/>
              <a:gd name="connsiteX9181" fmla="*/ 15785052 w 16399629"/>
              <a:gd name="connsiteY9181" fmla="*/ 2321271 h 8553480"/>
              <a:gd name="connsiteX9182" fmla="*/ 15779768 w 16399629"/>
              <a:gd name="connsiteY9182" fmla="*/ 2344820 h 8553480"/>
              <a:gd name="connsiteX9183" fmla="*/ 15768148 w 16399629"/>
              <a:gd name="connsiteY9183" fmla="*/ 2346390 h 8553480"/>
              <a:gd name="connsiteX9184" fmla="*/ 15785052 w 16399629"/>
              <a:gd name="connsiteY9184" fmla="*/ 2321271 h 8553480"/>
              <a:gd name="connsiteX9185" fmla="*/ 13427105 w 16399629"/>
              <a:gd name="connsiteY9185" fmla="*/ 2321271 h 8553480"/>
              <a:gd name="connsiteX9186" fmla="*/ 13444008 w 16399629"/>
              <a:gd name="connsiteY9186" fmla="*/ 2346391 h 8553480"/>
              <a:gd name="connsiteX9187" fmla="*/ 13427105 w 16399629"/>
              <a:gd name="connsiteY9187" fmla="*/ 2321271 h 8553480"/>
              <a:gd name="connsiteX9188" fmla="*/ 15318615 w 16399629"/>
              <a:gd name="connsiteY9188" fmla="*/ 2321270 h 8553480"/>
              <a:gd name="connsiteX9189" fmla="*/ 15335518 w 16399629"/>
              <a:gd name="connsiteY9189" fmla="*/ 2336343 h 8553480"/>
              <a:gd name="connsiteX9190" fmla="*/ 15330501 w 16399629"/>
              <a:gd name="connsiteY9190" fmla="*/ 2344114 h 8553480"/>
              <a:gd name="connsiteX9191" fmla="*/ 15318615 w 16399629"/>
              <a:gd name="connsiteY9191" fmla="*/ 2321270 h 8553480"/>
              <a:gd name="connsiteX9192" fmla="*/ 14894672 w 16399629"/>
              <a:gd name="connsiteY9192" fmla="*/ 2321270 h 8553480"/>
              <a:gd name="connsiteX9193" fmla="*/ 14889391 w 16399629"/>
              <a:gd name="connsiteY9193" fmla="*/ 2344820 h 8553480"/>
              <a:gd name="connsiteX9194" fmla="*/ 14877769 w 16399629"/>
              <a:gd name="connsiteY9194" fmla="*/ 2346391 h 8553480"/>
              <a:gd name="connsiteX9195" fmla="*/ 14894672 w 16399629"/>
              <a:gd name="connsiteY9195" fmla="*/ 2321270 h 8553480"/>
              <a:gd name="connsiteX9196" fmla="*/ 14072418 w 16399629"/>
              <a:gd name="connsiteY9196" fmla="*/ 2300426 h 8553480"/>
              <a:gd name="connsiteX9197" fmla="*/ 14084634 w 16399629"/>
              <a:gd name="connsiteY9197" fmla="*/ 2346790 h 8553480"/>
              <a:gd name="connsiteX9198" fmla="*/ 14067261 w 16399629"/>
              <a:gd name="connsiteY9198" fmla="*/ 2310729 h 8553480"/>
              <a:gd name="connsiteX9199" fmla="*/ 14072418 w 16399629"/>
              <a:gd name="connsiteY9199" fmla="*/ 2300426 h 8553480"/>
              <a:gd name="connsiteX9200" fmla="*/ 14785210 w 16399629"/>
              <a:gd name="connsiteY9200" fmla="*/ 2299067 h 8553480"/>
              <a:gd name="connsiteX9201" fmla="*/ 14792606 w 16399629"/>
              <a:gd name="connsiteY9201" fmla="*/ 2320452 h 8553480"/>
              <a:gd name="connsiteX9202" fmla="*/ 14775702 w 16399629"/>
              <a:gd name="connsiteY9202" fmla="*/ 2310676 h 8553480"/>
              <a:gd name="connsiteX9203" fmla="*/ 14785210 w 16399629"/>
              <a:gd name="connsiteY9203" fmla="*/ 2299067 h 8553480"/>
              <a:gd name="connsiteX9204" fmla="*/ 13653573 w 16399629"/>
              <a:gd name="connsiteY9204" fmla="*/ 2296680 h 8553480"/>
              <a:gd name="connsiteX9205" fmla="*/ 13661169 w 16399629"/>
              <a:gd name="connsiteY9205" fmla="*/ 2297733 h 8553480"/>
              <a:gd name="connsiteX9206" fmla="*/ 13651574 w 16399629"/>
              <a:gd name="connsiteY9206" fmla="*/ 2326275 h 8553480"/>
              <a:gd name="connsiteX9207" fmla="*/ 13635584 w 16399629"/>
              <a:gd name="connsiteY9207" fmla="*/ 2323680 h 8553480"/>
              <a:gd name="connsiteX9208" fmla="*/ 13653573 w 16399629"/>
              <a:gd name="connsiteY9208" fmla="*/ 2296680 h 8553480"/>
              <a:gd name="connsiteX9209" fmla="*/ 13045742 w 16399629"/>
              <a:gd name="connsiteY9209" fmla="*/ 2296338 h 8553480"/>
              <a:gd name="connsiteX9210" fmla="*/ 13045742 w 16399629"/>
              <a:gd name="connsiteY9210" fmla="*/ 2321969 h 8553480"/>
              <a:gd name="connsiteX9211" fmla="*/ 13045742 w 16399629"/>
              <a:gd name="connsiteY9211" fmla="*/ 2296338 h 8553480"/>
              <a:gd name="connsiteX9212" fmla="*/ 13019643 w 16399629"/>
              <a:gd name="connsiteY9212" fmla="*/ 2296338 h 8553480"/>
              <a:gd name="connsiteX9213" fmla="*/ 13022025 w 16399629"/>
              <a:gd name="connsiteY9213" fmla="*/ 2298861 h 8553480"/>
              <a:gd name="connsiteX9214" fmla="*/ 13020057 w 16399629"/>
              <a:gd name="connsiteY9214" fmla="*/ 2300119 h 8553480"/>
              <a:gd name="connsiteX9215" fmla="*/ 15813754 w 16399629"/>
              <a:gd name="connsiteY9215" fmla="*/ 2294892 h 8553480"/>
              <a:gd name="connsiteX9216" fmla="*/ 15830655 w 16399629"/>
              <a:gd name="connsiteY9216" fmla="*/ 2310208 h 8553480"/>
              <a:gd name="connsiteX9217" fmla="*/ 15825021 w 16399629"/>
              <a:gd name="connsiteY9217" fmla="*/ 2320419 h 8553480"/>
              <a:gd name="connsiteX9218" fmla="*/ 15813754 w 16399629"/>
              <a:gd name="connsiteY9218" fmla="*/ 2294892 h 8553480"/>
              <a:gd name="connsiteX9219" fmla="*/ 15415884 w 16399629"/>
              <a:gd name="connsiteY9219" fmla="*/ 2294892 h 8553480"/>
              <a:gd name="connsiteX9220" fmla="*/ 15407652 w 16399629"/>
              <a:gd name="connsiteY9220" fmla="*/ 2320419 h 8553480"/>
              <a:gd name="connsiteX9221" fmla="*/ 15415884 w 16399629"/>
              <a:gd name="connsiteY9221" fmla="*/ 2294892 h 8553480"/>
              <a:gd name="connsiteX9222" fmla="*/ 14004309 w 16399629"/>
              <a:gd name="connsiteY9222" fmla="*/ 2294892 h 8553480"/>
              <a:gd name="connsiteX9223" fmla="*/ 13996079 w 16399629"/>
              <a:gd name="connsiteY9223" fmla="*/ 2320420 h 8553480"/>
              <a:gd name="connsiteX9224" fmla="*/ 14004309 w 16399629"/>
              <a:gd name="connsiteY9224" fmla="*/ 2294892 h 8553480"/>
              <a:gd name="connsiteX9225" fmla="*/ 13529173 w 16399629"/>
              <a:gd name="connsiteY9225" fmla="*/ 2294892 h 8553480"/>
              <a:gd name="connsiteX9226" fmla="*/ 13541683 w 16399629"/>
              <a:gd name="connsiteY9226" fmla="*/ 2320420 h 8553480"/>
              <a:gd name="connsiteX9227" fmla="*/ 13529173 w 16399629"/>
              <a:gd name="connsiteY9227" fmla="*/ 2294892 h 8553480"/>
              <a:gd name="connsiteX9228" fmla="*/ 16165060 w 16399629"/>
              <a:gd name="connsiteY9228" fmla="*/ 2294891 h 8553480"/>
              <a:gd name="connsiteX9229" fmla="*/ 16159045 w 16399629"/>
              <a:gd name="connsiteY9229" fmla="*/ 2320419 h 8553480"/>
              <a:gd name="connsiteX9230" fmla="*/ 16165060 w 16399629"/>
              <a:gd name="connsiteY9230" fmla="*/ 2294891 h 8553480"/>
              <a:gd name="connsiteX9231" fmla="*/ 13774049 w 16399629"/>
              <a:gd name="connsiteY9231" fmla="*/ 2294891 h 8553480"/>
              <a:gd name="connsiteX9232" fmla="*/ 13774047 w 16399629"/>
              <a:gd name="connsiteY9232" fmla="*/ 2336406 h 8553480"/>
              <a:gd name="connsiteX9233" fmla="*/ 13767795 w 16399629"/>
              <a:gd name="connsiteY9233" fmla="*/ 2346783 h 8553480"/>
              <a:gd name="connsiteX9234" fmla="*/ 13774049 w 16399629"/>
              <a:gd name="connsiteY9234" fmla="*/ 2294891 h 8553480"/>
              <a:gd name="connsiteX9235" fmla="*/ 15292555 w 16399629"/>
              <a:gd name="connsiteY9235" fmla="*/ 2294889 h 8553480"/>
              <a:gd name="connsiteX9236" fmla="*/ 15309458 w 16399629"/>
              <a:gd name="connsiteY9236" fmla="*/ 2319332 h 8553480"/>
              <a:gd name="connsiteX9237" fmla="*/ 15292555 w 16399629"/>
              <a:gd name="connsiteY9237" fmla="*/ 2294889 h 8553480"/>
              <a:gd name="connsiteX9238" fmla="*/ 14174402 w 16399629"/>
              <a:gd name="connsiteY9238" fmla="*/ 2289941 h 8553480"/>
              <a:gd name="connsiteX9239" fmla="*/ 14247698 w 16399629"/>
              <a:gd name="connsiteY9239" fmla="*/ 2330885 h 8553480"/>
              <a:gd name="connsiteX9240" fmla="*/ 14371280 w 16399629"/>
              <a:gd name="connsiteY9240" fmla="*/ 2421608 h 8553480"/>
              <a:gd name="connsiteX9241" fmla="*/ 14359415 w 16399629"/>
              <a:gd name="connsiteY9241" fmla="*/ 2462304 h 8553480"/>
              <a:gd name="connsiteX9242" fmla="*/ 14346315 w 16399629"/>
              <a:gd name="connsiteY9242" fmla="*/ 2466755 h 8553480"/>
              <a:gd name="connsiteX9243" fmla="*/ 14333217 w 16399629"/>
              <a:gd name="connsiteY9243" fmla="*/ 2467390 h 8553480"/>
              <a:gd name="connsiteX9244" fmla="*/ 14279829 w 16399629"/>
              <a:gd name="connsiteY9244" fmla="*/ 2447043 h 8553480"/>
              <a:gd name="connsiteX9245" fmla="*/ 14259067 w 16399629"/>
              <a:gd name="connsiteY9245" fmla="*/ 2406346 h 8553480"/>
              <a:gd name="connsiteX9246" fmla="*/ 14229902 w 16399629"/>
              <a:gd name="connsiteY9246" fmla="*/ 2406346 h 8553480"/>
              <a:gd name="connsiteX9247" fmla="*/ 14170582 w 16399629"/>
              <a:gd name="connsiteY9247" fmla="*/ 2385997 h 8553480"/>
              <a:gd name="connsiteX9248" fmla="*/ 14176514 w 16399629"/>
              <a:gd name="connsiteY9248" fmla="*/ 2370735 h 8553480"/>
              <a:gd name="connsiteX9249" fmla="*/ 14144384 w 16399629"/>
              <a:gd name="connsiteY9249" fmla="*/ 2361409 h 8553480"/>
              <a:gd name="connsiteX9250" fmla="*/ 14117690 w 16399629"/>
              <a:gd name="connsiteY9250" fmla="*/ 2310537 h 8553480"/>
              <a:gd name="connsiteX9251" fmla="*/ 14149683 w 16399629"/>
              <a:gd name="connsiteY9251" fmla="*/ 2290109 h 8553480"/>
              <a:gd name="connsiteX9252" fmla="*/ 14174402 w 16399629"/>
              <a:gd name="connsiteY9252" fmla="*/ 2289941 h 8553480"/>
              <a:gd name="connsiteX9253" fmla="*/ 15736383 w 16399629"/>
              <a:gd name="connsiteY9253" fmla="*/ 2283803 h 8553480"/>
              <a:gd name="connsiteX9254" fmla="*/ 15756804 w 16399629"/>
              <a:gd name="connsiteY9254" fmla="*/ 2297499 h 8553480"/>
              <a:gd name="connsiteX9255" fmla="*/ 15732190 w 16399629"/>
              <a:gd name="connsiteY9255" fmla="*/ 2323179 h 8553480"/>
              <a:gd name="connsiteX9256" fmla="*/ 15730634 w 16399629"/>
              <a:gd name="connsiteY9256" fmla="*/ 2321091 h 8553480"/>
              <a:gd name="connsiteX9257" fmla="*/ 15726658 w 16399629"/>
              <a:gd name="connsiteY9257" fmla="*/ 2328956 h 8553480"/>
              <a:gd name="connsiteX9258" fmla="*/ 15722542 w 16399629"/>
              <a:gd name="connsiteY9258" fmla="*/ 2320816 h 8553480"/>
              <a:gd name="connsiteX9259" fmla="*/ 15724599 w 16399629"/>
              <a:gd name="connsiteY9259" fmla="*/ 2315475 h 8553480"/>
              <a:gd name="connsiteX9260" fmla="*/ 15726048 w 16399629"/>
              <a:gd name="connsiteY9260" fmla="*/ 2314938 h 8553480"/>
              <a:gd name="connsiteX9261" fmla="*/ 15724717 w 16399629"/>
              <a:gd name="connsiteY9261" fmla="*/ 2313152 h 8553480"/>
              <a:gd name="connsiteX9262" fmla="*/ 15736383 w 16399629"/>
              <a:gd name="connsiteY9262" fmla="*/ 2283803 h 8553480"/>
              <a:gd name="connsiteX9263" fmla="*/ 13726765 w 16399629"/>
              <a:gd name="connsiteY9263" fmla="*/ 2279820 h 8553480"/>
              <a:gd name="connsiteX9264" fmla="*/ 13748004 w 16399629"/>
              <a:gd name="connsiteY9264" fmla="*/ 2295275 h 8553480"/>
              <a:gd name="connsiteX9265" fmla="*/ 13741935 w 16399629"/>
              <a:gd name="connsiteY9265" fmla="*/ 2346790 h 8553480"/>
              <a:gd name="connsiteX9266" fmla="*/ 13711593 w 16399629"/>
              <a:gd name="connsiteY9266" fmla="*/ 2336488 h 8553480"/>
              <a:gd name="connsiteX9267" fmla="*/ 13726765 w 16399629"/>
              <a:gd name="connsiteY9267" fmla="*/ 2279820 h 8553480"/>
              <a:gd name="connsiteX9268" fmla="*/ 15276884 w 16399629"/>
              <a:gd name="connsiteY9268" fmla="*/ 2277539 h 8553480"/>
              <a:gd name="connsiteX9269" fmla="*/ 15270546 w 16399629"/>
              <a:gd name="connsiteY9269" fmla="*/ 2299884 h 8553480"/>
              <a:gd name="connsiteX9270" fmla="*/ 15259982 w 16399629"/>
              <a:gd name="connsiteY9270" fmla="*/ 2298569 h 8553480"/>
              <a:gd name="connsiteX9271" fmla="*/ 15276884 w 16399629"/>
              <a:gd name="connsiteY9271" fmla="*/ 2277539 h 8553480"/>
              <a:gd name="connsiteX9272" fmla="*/ 13203427 w 16399629"/>
              <a:gd name="connsiteY9272" fmla="*/ 2277169 h 8553480"/>
              <a:gd name="connsiteX9273" fmla="*/ 13220316 w 16399629"/>
              <a:gd name="connsiteY9273" fmla="*/ 2296723 h 8553480"/>
              <a:gd name="connsiteX9274" fmla="*/ 13203427 w 16399629"/>
              <a:gd name="connsiteY9274" fmla="*/ 2277169 h 8553480"/>
              <a:gd name="connsiteX9275" fmla="*/ 12974932 w 16399629"/>
              <a:gd name="connsiteY9275" fmla="*/ 2277169 h 8553480"/>
              <a:gd name="connsiteX9276" fmla="*/ 12969650 w 16399629"/>
              <a:gd name="connsiteY9276" fmla="*/ 2296111 h 8553480"/>
              <a:gd name="connsiteX9277" fmla="*/ 12958029 w 16399629"/>
              <a:gd name="connsiteY9277" fmla="*/ 2296723 h 8553480"/>
              <a:gd name="connsiteX9278" fmla="*/ 12974932 w 16399629"/>
              <a:gd name="connsiteY9278" fmla="*/ 2277169 h 8553480"/>
              <a:gd name="connsiteX9279" fmla="*/ 14110703 w 16399629"/>
              <a:gd name="connsiteY9279" fmla="*/ 2276051 h 8553480"/>
              <a:gd name="connsiteX9280" fmla="*/ 14105017 w 16399629"/>
              <a:gd name="connsiteY9280" fmla="*/ 2322753 h 8553480"/>
              <a:gd name="connsiteX9281" fmla="*/ 14085116 w 16399629"/>
              <a:gd name="connsiteY9281" fmla="*/ 2291619 h 8553480"/>
              <a:gd name="connsiteX9282" fmla="*/ 14110703 w 16399629"/>
              <a:gd name="connsiteY9282" fmla="*/ 2276051 h 8553480"/>
              <a:gd name="connsiteX9283" fmla="*/ 14749643 w 16399629"/>
              <a:gd name="connsiteY9283" fmla="*/ 2276049 h 8553480"/>
              <a:gd name="connsiteX9284" fmla="*/ 14775228 w 16399629"/>
              <a:gd name="connsiteY9284" fmla="*/ 2286564 h 8553480"/>
              <a:gd name="connsiteX9285" fmla="*/ 14760303 w 16399629"/>
              <a:gd name="connsiteY9285" fmla="*/ 2302996 h 8553480"/>
              <a:gd name="connsiteX9286" fmla="*/ 14749643 w 16399629"/>
              <a:gd name="connsiteY9286" fmla="*/ 2276049 h 8553480"/>
              <a:gd name="connsiteX9287" fmla="*/ 13946130 w 16399629"/>
              <a:gd name="connsiteY9287" fmla="*/ 2276049 h 8553480"/>
              <a:gd name="connsiteX9288" fmla="*/ 13954360 w 16399629"/>
              <a:gd name="connsiteY9288" fmla="*/ 2297753 h 8553480"/>
              <a:gd name="connsiteX9289" fmla="*/ 13946130 w 16399629"/>
              <a:gd name="connsiteY9289" fmla="*/ 2276049 h 8553480"/>
              <a:gd name="connsiteX9290" fmla="*/ 12173176 w 16399629"/>
              <a:gd name="connsiteY9290" fmla="*/ 2275832 h 8553480"/>
              <a:gd name="connsiteX9291" fmla="*/ 12181547 w 16399629"/>
              <a:gd name="connsiteY9291" fmla="*/ 2296338 h 8553480"/>
              <a:gd name="connsiteX9292" fmla="*/ 12173176 w 16399629"/>
              <a:gd name="connsiteY9292" fmla="*/ 2275832 h 8553480"/>
              <a:gd name="connsiteX9293" fmla="*/ 15565012 w 16399629"/>
              <a:gd name="connsiteY9293" fmla="*/ 2273527 h 8553480"/>
              <a:gd name="connsiteX9294" fmla="*/ 15596096 w 16399629"/>
              <a:gd name="connsiteY9294" fmla="*/ 2309116 h 8553480"/>
              <a:gd name="connsiteX9295" fmla="*/ 15555326 w 16399629"/>
              <a:gd name="connsiteY9295" fmla="*/ 2283809 h 8553480"/>
              <a:gd name="connsiteX9296" fmla="*/ 15565012 w 16399629"/>
              <a:gd name="connsiteY9296" fmla="*/ 2273527 h 8553480"/>
              <a:gd name="connsiteX9297" fmla="*/ 13697828 w 16399629"/>
              <a:gd name="connsiteY9297" fmla="*/ 2271510 h 8553480"/>
              <a:gd name="connsiteX9298" fmla="*/ 13711638 w 16399629"/>
              <a:gd name="connsiteY9298" fmla="*/ 2282040 h 8553480"/>
              <a:gd name="connsiteX9299" fmla="*/ 13708699 w 16399629"/>
              <a:gd name="connsiteY9299" fmla="*/ 2318319 h 8553480"/>
              <a:gd name="connsiteX9300" fmla="*/ 13702681 w 16399629"/>
              <a:gd name="connsiteY9300" fmla="*/ 2318895 h 8553480"/>
              <a:gd name="connsiteX9301" fmla="*/ 13670331 w 16399629"/>
              <a:gd name="connsiteY9301" fmla="*/ 2324160 h 8553480"/>
              <a:gd name="connsiteX9302" fmla="*/ 13681778 w 16399629"/>
              <a:gd name="connsiteY9302" fmla="*/ 2276775 h 8553480"/>
              <a:gd name="connsiteX9303" fmla="*/ 13697828 w 16399629"/>
              <a:gd name="connsiteY9303" fmla="*/ 2271510 h 8553480"/>
              <a:gd name="connsiteX9304" fmla="*/ 13583181 w 16399629"/>
              <a:gd name="connsiteY9304" fmla="*/ 2270172 h 8553480"/>
              <a:gd name="connsiteX9305" fmla="*/ 13595996 w 16399629"/>
              <a:gd name="connsiteY9305" fmla="*/ 2270172 h 8553480"/>
              <a:gd name="connsiteX9306" fmla="*/ 13572606 w 16399629"/>
              <a:gd name="connsiteY9306" fmla="*/ 2286450 h 8553480"/>
              <a:gd name="connsiteX9307" fmla="*/ 13583181 w 16399629"/>
              <a:gd name="connsiteY9307" fmla="*/ 2270172 h 8553480"/>
              <a:gd name="connsiteX9308" fmla="*/ 12723083 w 16399629"/>
              <a:gd name="connsiteY9308" fmla="*/ 2268895 h 8553480"/>
              <a:gd name="connsiteX9309" fmla="*/ 12744701 w 16399629"/>
              <a:gd name="connsiteY9309" fmla="*/ 2274047 h 8553480"/>
              <a:gd name="connsiteX9310" fmla="*/ 12729909 w 16399629"/>
              <a:gd name="connsiteY9310" fmla="*/ 2301736 h 8553480"/>
              <a:gd name="connsiteX9311" fmla="*/ 12708290 w 16399629"/>
              <a:gd name="connsiteY9311" fmla="*/ 2294653 h 8553480"/>
              <a:gd name="connsiteX9312" fmla="*/ 12723083 w 16399629"/>
              <a:gd name="connsiteY9312" fmla="*/ 2268895 h 8553480"/>
              <a:gd name="connsiteX9313" fmla="*/ 14988317 w 16399629"/>
              <a:gd name="connsiteY9313" fmla="*/ 2260978 h 8553480"/>
              <a:gd name="connsiteX9314" fmla="*/ 15035800 w 16399629"/>
              <a:gd name="connsiteY9314" fmla="*/ 2296147 h 8553480"/>
              <a:gd name="connsiteX9315" fmla="*/ 15015057 w 16399629"/>
              <a:gd name="connsiteY9315" fmla="*/ 2327864 h 8553480"/>
              <a:gd name="connsiteX9316" fmla="*/ 14985319 w 16399629"/>
              <a:gd name="connsiteY9316" fmla="*/ 2311219 h 8553480"/>
              <a:gd name="connsiteX9317" fmla="*/ 14988317 w 16399629"/>
              <a:gd name="connsiteY9317" fmla="*/ 2260978 h 8553480"/>
              <a:gd name="connsiteX9318" fmla="*/ 14066536 w 16399629"/>
              <a:gd name="connsiteY9318" fmla="*/ 2260978 h 8553480"/>
              <a:gd name="connsiteX9319" fmla="*/ 14069433 w 16399629"/>
              <a:gd name="connsiteY9319" fmla="*/ 2277255 h 8553480"/>
              <a:gd name="connsiteX9320" fmla="*/ 14066536 w 16399629"/>
              <a:gd name="connsiteY9320" fmla="*/ 2260978 h 8553480"/>
              <a:gd name="connsiteX9321" fmla="*/ 15554824 w 16399629"/>
              <a:gd name="connsiteY9321" fmla="*/ 2260976 h 8553480"/>
              <a:gd name="connsiteX9322" fmla="*/ 15548810 w 16399629"/>
              <a:gd name="connsiteY9322" fmla="*/ 2275255 h 8553480"/>
              <a:gd name="connsiteX9323" fmla="*/ 15554824 w 16399629"/>
              <a:gd name="connsiteY9323" fmla="*/ 2260976 h 8553480"/>
              <a:gd name="connsiteX9324" fmla="*/ 12267229 w 16399629"/>
              <a:gd name="connsiteY9324" fmla="*/ 2250205 h 8553480"/>
              <a:gd name="connsiteX9325" fmla="*/ 12275600 w 16399629"/>
              <a:gd name="connsiteY9325" fmla="*/ 2275832 h 8553480"/>
              <a:gd name="connsiteX9326" fmla="*/ 12267229 w 16399629"/>
              <a:gd name="connsiteY9326" fmla="*/ 2250205 h 8553480"/>
              <a:gd name="connsiteX9327" fmla="*/ 14593282 w 16399629"/>
              <a:gd name="connsiteY9327" fmla="*/ 2249676 h 8553480"/>
              <a:gd name="connsiteX9328" fmla="*/ 14631288 w 16399629"/>
              <a:gd name="connsiteY9328" fmla="*/ 2259782 h 8553480"/>
              <a:gd name="connsiteX9329" fmla="*/ 14611052 w 16399629"/>
              <a:gd name="connsiteY9329" fmla="*/ 2320427 h 8553480"/>
              <a:gd name="connsiteX9330" fmla="*/ 14593282 w 16399629"/>
              <a:gd name="connsiteY9330" fmla="*/ 2249676 h 8553480"/>
              <a:gd name="connsiteX9331" fmla="*/ 15785061 w 16399629"/>
              <a:gd name="connsiteY9331" fmla="*/ 2249671 h 8553480"/>
              <a:gd name="connsiteX9332" fmla="*/ 15776832 w 16399629"/>
              <a:gd name="connsiteY9332" fmla="*/ 2275198 h 8553480"/>
              <a:gd name="connsiteX9333" fmla="*/ 15785061 w 16399629"/>
              <a:gd name="connsiteY9333" fmla="*/ 2249671 h 8553480"/>
              <a:gd name="connsiteX9334" fmla="*/ 16141202 w 16399629"/>
              <a:gd name="connsiteY9334" fmla="*/ 2249668 h 8553480"/>
              <a:gd name="connsiteX9335" fmla="*/ 16134862 w 16399629"/>
              <a:gd name="connsiteY9335" fmla="*/ 2272888 h 8553480"/>
              <a:gd name="connsiteX9336" fmla="*/ 16124299 w 16399629"/>
              <a:gd name="connsiteY9336" fmla="*/ 2274110 h 8553480"/>
              <a:gd name="connsiteX9337" fmla="*/ 16141202 w 16399629"/>
              <a:gd name="connsiteY9337" fmla="*/ 2249668 h 8553480"/>
              <a:gd name="connsiteX9338" fmla="*/ 11619822 w 16399629"/>
              <a:gd name="connsiteY9338" fmla="*/ 2247644 h 8553480"/>
              <a:gd name="connsiteX9339" fmla="*/ 11611328 w 16399629"/>
              <a:gd name="connsiteY9339" fmla="*/ 2275832 h 8553480"/>
              <a:gd name="connsiteX9340" fmla="*/ 11626469 w 16399629"/>
              <a:gd name="connsiteY9340" fmla="*/ 2278396 h 8553480"/>
              <a:gd name="connsiteX9341" fmla="*/ 11634963 w 16399629"/>
              <a:gd name="connsiteY9341" fmla="*/ 2250205 h 8553480"/>
              <a:gd name="connsiteX9342" fmla="*/ 11619822 w 16399629"/>
              <a:gd name="connsiteY9342" fmla="*/ 2247644 h 8553480"/>
              <a:gd name="connsiteX9343" fmla="*/ 14719898 w 16399629"/>
              <a:gd name="connsiteY9343" fmla="*/ 2246253 h 8553480"/>
              <a:gd name="connsiteX9344" fmla="*/ 14731782 w 16399629"/>
              <a:gd name="connsiteY9344" fmla="*/ 2248883 h 8553480"/>
              <a:gd name="connsiteX9345" fmla="*/ 14731782 w 16399629"/>
              <a:gd name="connsiteY9345" fmla="*/ 2275172 h 8553480"/>
              <a:gd name="connsiteX9346" fmla="*/ 14708382 w 16399629"/>
              <a:gd name="connsiteY9346" fmla="*/ 2259397 h 8553480"/>
              <a:gd name="connsiteX9347" fmla="*/ 14719898 w 16399629"/>
              <a:gd name="connsiteY9347" fmla="*/ 2246253 h 8553480"/>
              <a:gd name="connsiteX9348" fmla="*/ 12231774 w 16399629"/>
              <a:gd name="connsiteY9348" fmla="*/ 2243802 h 8553480"/>
              <a:gd name="connsiteX9349" fmla="*/ 12205184 w 16399629"/>
              <a:gd name="connsiteY9349" fmla="*/ 2250205 h 8553480"/>
              <a:gd name="connsiteX9350" fmla="*/ 12237591 w 16399629"/>
              <a:gd name="connsiteY9350" fmla="*/ 2279756 h 8553480"/>
              <a:gd name="connsiteX9351" fmla="*/ 12249500 w 16399629"/>
              <a:gd name="connsiteY9351" fmla="*/ 2275833 h 8553480"/>
              <a:gd name="connsiteX9352" fmla="*/ 12231774 w 16399629"/>
              <a:gd name="connsiteY9352" fmla="*/ 2243802 h 8553480"/>
              <a:gd name="connsiteX9353" fmla="*/ 14025528 w 16399629"/>
              <a:gd name="connsiteY9353" fmla="*/ 2242042 h 8553480"/>
              <a:gd name="connsiteX9354" fmla="*/ 14067248 w 16399629"/>
              <a:gd name="connsiteY9354" fmla="*/ 2285326 h 8553480"/>
              <a:gd name="connsiteX9355" fmla="*/ 14046005 w 16399629"/>
              <a:gd name="connsiteY9355" fmla="*/ 2287529 h 8553480"/>
              <a:gd name="connsiteX9356" fmla="*/ 14046737 w 16399629"/>
              <a:gd name="connsiteY9356" fmla="*/ 2294690 h 8553480"/>
              <a:gd name="connsiteX9357" fmla="*/ 14049032 w 16399629"/>
              <a:gd name="connsiteY9357" fmla="*/ 2292459 h 8553480"/>
              <a:gd name="connsiteX9358" fmla="*/ 14049457 w 16399629"/>
              <a:gd name="connsiteY9358" fmla="*/ 2308972 h 8553480"/>
              <a:gd name="connsiteX9359" fmla="*/ 14049452 w 16399629"/>
              <a:gd name="connsiteY9359" fmla="*/ 2309013 h 8553480"/>
              <a:gd name="connsiteX9360" fmla="*/ 14049914 w 16399629"/>
              <a:gd name="connsiteY9360" fmla="*/ 2311412 h 8553480"/>
              <a:gd name="connsiteX9361" fmla="*/ 14049270 w 16399629"/>
              <a:gd name="connsiteY9361" fmla="*/ 2310693 h 8553480"/>
              <a:gd name="connsiteX9362" fmla="*/ 14049032 w 16399629"/>
              <a:gd name="connsiteY9362" fmla="*/ 2312883 h 8553480"/>
              <a:gd name="connsiteX9363" fmla="*/ 14048415 w 16399629"/>
              <a:gd name="connsiteY9363" fmla="*/ 2309737 h 8553480"/>
              <a:gd name="connsiteX9364" fmla="*/ 14028368 w 16399629"/>
              <a:gd name="connsiteY9364" fmla="*/ 2287283 h 8553480"/>
              <a:gd name="connsiteX9365" fmla="*/ 14011280 w 16399629"/>
              <a:gd name="connsiteY9365" fmla="*/ 2243592 h 8553480"/>
              <a:gd name="connsiteX9366" fmla="*/ 14025528 w 16399629"/>
              <a:gd name="connsiteY9366" fmla="*/ 2242042 h 8553480"/>
              <a:gd name="connsiteX9367" fmla="*/ 14702618 w 16399629"/>
              <a:gd name="connsiteY9367" fmla="*/ 2234900 h 8553480"/>
              <a:gd name="connsiteX9368" fmla="*/ 14707880 w 16399629"/>
              <a:gd name="connsiteY9368" fmla="*/ 2241686 h 8553480"/>
              <a:gd name="connsiteX9369" fmla="*/ 14701866 w 16399629"/>
              <a:gd name="connsiteY9369" fmla="*/ 2252536 h 8553480"/>
              <a:gd name="connsiteX9370" fmla="*/ 14702618 w 16399629"/>
              <a:gd name="connsiteY9370" fmla="*/ 2234900 h 8553480"/>
              <a:gd name="connsiteX9371" fmla="*/ 13517900 w 16399629"/>
              <a:gd name="connsiteY9371" fmla="*/ 2227271 h 8553480"/>
              <a:gd name="connsiteX9372" fmla="*/ 13554746 w 16399629"/>
              <a:gd name="connsiteY9372" fmla="*/ 2261847 h 8553480"/>
              <a:gd name="connsiteX9373" fmla="*/ 13535378 w 16399629"/>
              <a:gd name="connsiteY9373" fmla="*/ 2272934 h 8553480"/>
              <a:gd name="connsiteX9374" fmla="*/ 13513819 w 16399629"/>
              <a:gd name="connsiteY9374" fmla="*/ 2272280 h 8553480"/>
              <a:gd name="connsiteX9375" fmla="*/ 13479224 w 16399629"/>
              <a:gd name="connsiteY9375" fmla="*/ 2235751 h 8553480"/>
              <a:gd name="connsiteX9376" fmla="*/ 13517900 w 16399629"/>
              <a:gd name="connsiteY9376" fmla="*/ 2227271 h 8553480"/>
              <a:gd name="connsiteX9377" fmla="*/ 11652690 w 16399629"/>
              <a:gd name="connsiteY9377" fmla="*/ 2224552 h 8553480"/>
              <a:gd name="connsiteX9378" fmla="*/ 11643827 w 16399629"/>
              <a:gd name="connsiteY9378" fmla="*/ 2250205 h 8553480"/>
              <a:gd name="connsiteX9379" fmla="*/ 11652690 w 16399629"/>
              <a:gd name="connsiteY9379" fmla="*/ 2224552 h 8553480"/>
              <a:gd name="connsiteX9380" fmla="*/ 14566731 w 16399629"/>
              <a:gd name="connsiteY9380" fmla="*/ 2223287 h 8553480"/>
              <a:gd name="connsiteX9381" fmla="*/ 14566731 w 16399629"/>
              <a:gd name="connsiteY9381" fmla="*/ 2273909 h 8553480"/>
              <a:gd name="connsiteX9382" fmla="*/ 14543532 w 16399629"/>
              <a:gd name="connsiteY9382" fmla="*/ 2268846 h 8553480"/>
              <a:gd name="connsiteX9383" fmla="*/ 14566731 w 16399629"/>
              <a:gd name="connsiteY9383" fmla="*/ 2223287 h 8553480"/>
              <a:gd name="connsiteX9384" fmla="*/ 15759003 w 16399629"/>
              <a:gd name="connsiteY9384" fmla="*/ 2223285 h 8553480"/>
              <a:gd name="connsiteX9385" fmla="*/ 15750772 w 16399629"/>
              <a:gd name="connsiteY9385" fmla="*/ 2248819 h 8553480"/>
              <a:gd name="connsiteX9386" fmla="*/ 15759003 w 16399629"/>
              <a:gd name="connsiteY9386" fmla="*/ 2223285 h 8553480"/>
              <a:gd name="connsiteX9387" fmla="*/ 15564012 w 16399629"/>
              <a:gd name="connsiteY9387" fmla="*/ 2223285 h 8553480"/>
              <a:gd name="connsiteX9388" fmla="*/ 15570028 w 16399629"/>
              <a:gd name="connsiteY9388" fmla="*/ 2248818 h 8553480"/>
              <a:gd name="connsiteX9389" fmla="*/ 15564012 w 16399629"/>
              <a:gd name="connsiteY9389" fmla="*/ 2223285 h 8553480"/>
              <a:gd name="connsiteX9390" fmla="*/ 14688347 w 16399629"/>
              <a:gd name="connsiteY9390" fmla="*/ 2223285 h 8553480"/>
              <a:gd name="connsiteX9391" fmla="*/ 14683197 w 16399629"/>
              <a:gd name="connsiteY9391" fmla="*/ 2246513 h 8553480"/>
              <a:gd name="connsiteX9392" fmla="*/ 14673635 w 16399629"/>
              <a:gd name="connsiteY9392" fmla="*/ 2247736 h 8553480"/>
              <a:gd name="connsiteX9393" fmla="*/ 14688347 w 16399629"/>
              <a:gd name="connsiteY9393" fmla="*/ 2223285 h 8553480"/>
              <a:gd name="connsiteX9394" fmla="*/ 13789772 w 16399629"/>
              <a:gd name="connsiteY9394" fmla="*/ 2215755 h 8553480"/>
              <a:gd name="connsiteX9395" fmla="*/ 13892650 w 16399629"/>
              <a:gd name="connsiteY9395" fmla="*/ 2231541 h 8553480"/>
              <a:gd name="connsiteX9396" fmla="*/ 13936952 w 16399629"/>
              <a:gd name="connsiteY9396" fmla="*/ 2278938 h 8553480"/>
              <a:gd name="connsiteX9397" fmla="*/ 13883790 w 16399629"/>
              <a:gd name="connsiteY9397" fmla="*/ 2278938 h 8553480"/>
              <a:gd name="connsiteX9398" fmla="*/ 13789772 w 16399629"/>
              <a:gd name="connsiteY9398" fmla="*/ 2215755 h 8553480"/>
              <a:gd name="connsiteX9399" fmla="*/ 14534558 w 16399629"/>
              <a:gd name="connsiteY9399" fmla="*/ 2209242 h 8553480"/>
              <a:gd name="connsiteX9400" fmla="*/ 14540473 w 16399629"/>
              <a:gd name="connsiteY9400" fmla="*/ 2218898 h 8553480"/>
              <a:gd name="connsiteX9401" fmla="*/ 14534426 w 16399629"/>
              <a:gd name="connsiteY9401" fmla="*/ 2249812 h 8553480"/>
              <a:gd name="connsiteX9402" fmla="*/ 14517276 w 16399629"/>
              <a:gd name="connsiteY9402" fmla="*/ 2249812 h 8553480"/>
              <a:gd name="connsiteX9403" fmla="*/ 14534558 w 16399629"/>
              <a:gd name="connsiteY9403" fmla="*/ 2209242 h 8553480"/>
              <a:gd name="connsiteX9404" fmla="*/ 15518406 w 16399629"/>
              <a:gd name="connsiteY9404" fmla="*/ 2204445 h 8553480"/>
              <a:gd name="connsiteX9405" fmla="*/ 15526635 w 16399629"/>
              <a:gd name="connsiteY9405" fmla="*/ 2226147 h 8553480"/>
              <a:gd name="connsiteX9406" fmla="*/ 15518406 w 16399629"/>
              <a:gd name="connsiteY9406" fmla="*/ 2204445 h 8553480"/>
              <a:gd name="connsiteX9407" fmla="*/ 15500578 w 16399629"/>
              <a:gd name="connsiteY9407" fmla="*/ 2204445 h 8553480"/>
              <a:gd name="connsiteX9408" fmla="*/ 15492348 w 16399629"/>
              <a:gd name="connsiteY9408" fmla="*/ 2248847 h 8553480"/>
              <a:gd name="connsiteX9409" fmla="*/ 15500578 w 16399629"/>
              <a:gd name="connsiteY9409" fmla="*/ 2204445 h 8553480"/>
              <a:gd name="connsiteX9410" fmla="*/ 14662294 w 16399629"/>
              <a:gd name="connsiteY9410" fmla="*/ 2204445 h 8553480"/>
              <a:gd name="connsiteX9411" fmla="*/ 14662294 w 16399629"/>
              <a:gd name="connsiteY9411" fmla="*/ 2248847 h 8553480"/>
              <a:gd name="connsiteX9412" fmla="*/ 14644922 w 16399629"/>
              <a:gd name="connsiteY9412" fmla="*/ 2248847 h 8553480"/>
              <a:gd name="connsiteX9413" fmla="*/ 14636716 w 16399629"/>
              <a:gd name="connsiteY9413" fmla="*/ 2219244 h 8553480"/>
              <a:gd name="connsiteX9414" fmla="*/ 14662294 w 16399629"/>
              <a:gd name="connsiteY9414" fmla="*/ 2204445 h 8553480"/>
              <a:gd name="connsiteX9415" fmla="*/ 13961331 w 16399629"/>
              <a:gd name="connsiteY9415" fmla="*/ 2204445 h 8553480"/>
              <a:gd name="connsiteX9416" fmla="*/ 14002102 w 16399629"/>
              <a:gd name="connsiteY9416" fmla="*/ 2224172 h 8553480"/>
              <a:gd name="connsiteX9417" fmla="*/ 13961331 w 16399629"/>
              <a:gd name="connsiteY9417" fmla="*/ 2248847 h 8553480"/>
              <a:gd name="connsiteX9418" fmla="*/ 13961331 w 16399629"/>
              <a:gd name="connsiteY9418" fmla="*/ 2204445 h 8553480"/>
              <a:gd name="connsiteX9419" fmla="*/ 15731912 w 16399629"/>
              <a:gd name="connsiteY9419" fmla="*/ 2202344 h 8553480"/>
              <a:gd name="connsiteX9420" fmla="*/ 15745923 w 16399629"/>
              <a:gd name="connsiteY9420" fmla="*/ 2203657 h 8553480"/>
              <a:gd name="connsiteX9421" fmla="*/ 15738728 w 16399629"/>
              <a:gd name="connsiteY9421" fmla="*/ 2224029 h 8553480"/>
              <a:gd name="connsiteX9422" fmla="*/ 15724714 w 16399629"/>
              <a:gd name="connsiteY9422" fmla="*/ 2224687 h 8553480"/>
              <a:gd name="connsiteX9423" fmla="*/ 15731912 w 16399629"/>
              <a:gd name="connsiteY9423" fmla="*/ 2202344 h 8553480"/>
              <a:gd name="connsiteX9424" fmla="*/ 14627560 w 16399629"/>
              <a:gd name="connsiteY9424" fmla="*/ 2179685 h 8553480"/>
              <a:gd name="connsiteX9425" fmla="*/ 14622278 w 16399629"/>
              <a:gd name="connsiteY9425" fmla="*/ 2204469 h 8553480"/>
              <a:gd name="connsiteX9426" fmla="*/ 14610657 w 16399629"/>
              <a:gd name="connsiteY9426" fmla="*/ 2205703 h 8553480"/>
              <a:gd name="connsiteX9427" fmla="*/ 14627560 w 16399629"/>
              <a:gd name="connsiteY9427" fmla="*/ 2179685 h 8553480"/>
              <a:gd name="connsiteX9428" fmla="*/ 14877312 w 16399629"/>
              <a:gd name="connsiteY9428" fmla="*/ 2178068 h 8553480"/>
              <a:gd name="connsiteX9429" fmla="*/ 14869082 w 16399629"/>
              <a:gd name="connsiteY9429" fmla="*/ 2203565 h 8553480"/>
              <a:gd name="connsiteX9430" fmla="*/ 14877312 w 16399629"/>
              <a:gd name="connsiteY9430" fmla="*/ 2178068 h 8553480"/>
              <a:gd name="connsiteX9431" fmla="*/ 13711135 w 16399629"/>
              <a:gd name="connsiteY9431" fmla="*/ 2178068 h 8553480"/>
              <a:gd name="connsiteX9432" fmla="*/ 13702905 w 16399629"/>
              <a:gd name="connsiteY9432" fmla="*/ 2203565 h 8553480"/>
              <a:gd name="connsiteX9433" fmla="*/ 13711135 w 16399629"/>
              <a:gd name="connsiteY9433" fmla="*/ 2178068 h 8553480"/>
              <a:gd name="connsiteX9434" fmla="*/ 12524639 w 16399629"/>
              <a:gd name="connsiteY9434" fmla="*/ 2176612 h 8553480"/>
              <a:gd name="connsiteX9435" fmla="*/ 12508020 w 16399629"/>
              <a:gd name="connsiteY9435" fmla="*/ 2179282 h 8553480"/>
              <a:gd name="connsiteX9436" fmla="*/ 12534610 w 16399629"/>
              <a:gd name="connsiteY9436" fmla="*/ 2204056 h 8553480"/>
              <a:gd name="connsiteX9437" fmla="*/ 12524639 w 16399629"/>
              <a:gd name="connsiteY9437" fmla="*/ 2176612 h 8553480"/>
              <a:gd name="connsiteX9438" fmla="*/ 15468182 w 16399629"/>
              <a:gd name="connsiteY9438" fmla="*/ 2175735 h 8553480"/>
              <a:gd name="connsiteX9439" fmla="*/ 15483175 w 16399629"/>
              <a:gd name="connsiteY9439" fmla="*/ 2178411 h 8553480"/>
              <a:gd name="connsiteX9440" fmla="*/ 15474764 w 16399629"/>
              <a:gd name="connsiteY9440" fmla="*/ 2205922 h 8553480"/>
              <a:gd name="connsiteX9441" fmla="*/ 15459773 w 16399629"/>
              <a:gd name="connsiteY9441" fmla="*/ 2203245 h 8553480"/>
              <a:gd name="connsiteX9442" fmla="*/ 15468182 w 16399629"/>
              <a:gd name="connsiteY9442" fmla="*/ 2175735 h 8553480"/>
              <a:gd name="connsiteX9443" fmla="*/ 15695180 w 16399629"/>
              <a:gd name="connsiteY9443" fmla="*/ 2151844 h 8553480"/>
              <a:gd name="connsiteX9444" fmla="*/ 15709039 w 16399629"/>
              <a:gd name="connsiteY9444" fmla="*/ 2167072 h 8553480"/>
              <a:gd name="connsiteX9445" fmla="*/ 15703354 w 16399629"/>
              <a:gd name="connsiteY9445" fmla="*/ 2177223 h 8553480"/>
              <a:gd name="connsiteX9446" fmla="*/ 15683452 w 16399629"/>
              <a:gd name="connsiteY9446" fmla="*/ 2167072 h 8553480"/>
              <a:gd name="connsiteX9447" fmla="*/ 15695180 w 16399629"/>
              <a:gd name="connsiteY9447" fmla="*/ 2151844 h 8553480"/>
              <a:gd name="connsiteX9448" fmla="*/ 16063034 w 16399629"/>
              <a:gd name="connsiteY9448" fmla="*/ 2151692 h 8553480"/>
              <a:gd name="connsiteX9449" fmla="*/ 16054806 w 16399629"/>
              <a:gd name="connsiteY9449" fmla="*/ 2177218 h 8553480"/>
              <a:gd name="connsiteX9450" fmla="*/ 16063034 w 16399629"/>
              <a:gd name="connsiteY9450" fmla="*/ 2151692 h 8553480"/>
              <a:gd name="connsiteX9451" fmla="*/ 14842521 w 16399629"/>
              <a:gd name="connsiteY9451" fmla="*/ 2151692 h 8553480"/>
              <a:gd name="connsiteX9452" fmla="*/ 14836510 w 16399629"/>
              <a:gd name="connsiteY9452" fmla="*/ 2177218 h 8553480"/>
              <a:gd name="connsiteX9453" fmla="*/ 14842521 w 16399629"/>
              <a:gd name="connsiteY9453" fmla="*/ 2151692 h 8553480"/>
              <a:gd name="connsiteX9454" fmla="*/ 15889302 w 16399629"/>
              <a:gd name="connsiteY9454" fmla="*/ 2151690 h 8553480"/>
              <a:gd name="connsiteX9455" fmla="*/ 15881072 w 16399629"/>
              <a:gd name="connsiteY9455" fmla="*/ 2177218 h 8553480"/>
              <a:gd name="connsiteX9456" fmla="*/ 15889302 w 16399629"/>
              <a:gd name="connsiteY9456" fmla="*/ 2151690 h 8553480"/>
              <a:gd name="connsiteX9457" fmla="*/ 13881946 w 16399629"/>
              <a:gd name="connsiteY9457" fmla="*/ 2151690 h 8553480"/>
              <a:gd name="connsiteX9458" fmla="*/ 13919588 w 16399629"/>
              <a:gd name="connsiteY9458" fmla="*/ 2203568 h 8553480"/>
              <a:gd name="connsiteX9459" fmla="*/ 13867951 w 16399629"/>
              <a:gd name="connsiteY9459" fmla="*/ 2203568 h 8553480"/>
              <a:gd name="connsiteX9460" fmla="*/ 13881946 w 16399629"/>
              <a:gd name="connsiteY9460" fmla="*/ 2151690 h 8553480"/>
              <a:gd name="connsiteX9461" fmla="*/ 14575544 w 16399629"/>
              <a:gd name="connsiteY9461" fmla="*/ 2149962 h 8553480"/>
              <a:gd name="connsiteX9462" fmla="*/ 14592786 w 16399629"/>
              <a:gd name="connsiteY9462" fmla="*/ 2154201 h 8553480"/>
              <a:gd name="connsiteX9463" fmla="*/ 14565871 w 16399629"/>
              <a:gd name="connsiteY9463" fmla="*/ 2203608 h 8553480"/>
              <a:gd name="connsiteX9464" fmla="*/ 14568862 w 16399629"/>
              <a:gd name="connsiteY9464" fmla="*/ 2154201 h 8553480"/>
              <a:gd name="connsiteX9465" fmla="*/ 14575544 w 16399629"/>
              <a:gd name="connsiteY9465" fmla="*/ 2149962 h 8553480"/>
              <a:gd name="connsiteX9466" fmla="*/ 15678064 w 16399629"/>
              <a:gd name="connsiteY9466" fmla="*/ 2138994 h 8553480"/>
              <a:gd name="connsiteX9467" fmla="*/ 15682952 w 16399629"/>
              <a:gd name="connsiteY9467" fmla="*/ 2141374 h 8553480"/>
              <a:gd name="connsiteX9468" fmla="*/ 15679945 w 16399629"/>
              <a:gd name="connsiteY9468" fmla="*/ 2150894 h 8553480"/>
              <a:gd name="connsiteX9469" fmla="*/ 15678064 w 16399629"/>
              <a:gd name="connsiteY9469" fmla="*/ 2138994 h 8553480"/>
              <a:gd name="connsiteX9470" fmla="*/ 12613891 w 16399629"/>
              <a:gd name="connsiteY9470" fmla="*/ 2133145 h 8553480"/>
              <a:gd name="connsiteX9471" fmla="*/ 12543475 w 16399629"/>
              <a:gd name="connsiteY9471" fmla="*/ 2163903 h 8553480"/>
              <a:gd name="connsiteX9472" fmla="*/ 12560709 w 16399629"/>
              <a:gd name="connsiteY9472" fmla="*/ 2204056 h 8553480"/>
              <a:gd name="connsiteX9473" fmla="*/ 12581391 w 16399629"/>
              <a:gd name="connsiteY9473" fmla="*/ 2193805 h 8553480"/>
              <a:gd name="connsiteX9474" fmla="*/ 12622754 w 16399629"/>
              <a:gd name="connsiteY9474" fmla="*/ 2179282 h 8553480"/>
              <a:gd name="connsiteX9475" fmla="*/ 12613891 w 16399629"/>
              <a:gd name="connsiteY9475" fmla="*/ 2133145 h 8553480"/>
              <a:gd name="connsiteX9476" fmla="*/ 13804973 w 16399629"/>
              <a:gd name="connsiteY9476" fmla="*/ 2129081 h 8553480"/>
              <a:gd name="connsiteX9477" fmla="*/ 13819685 w 16399629"/>
              <a:gd name="connsiteY9477" fmla="*/ 2155027 h 8553480"/>
              <a:gd name="connsiteX9478" fmla="*/ 13804973 w 16399629"/>
              <a:gd name="connsiteY9478" fmla="*/ 2180973 h 8553480"/>
              <a:gd name="connsiteX9479" fmla="*/ 13804973 w 16399629"/>
              <a:gd name="connsiteY9479" fmla="*/ 2129081 h 8553480"/>
              <a:gd name="connsiteX9480" fmla="*/ 13790727 w 16399629"/>
              <a:gd name="connsiteY9480" fmla="*/ 2129080 h 8553480"/>
              <a:gd name="connsiteX9481" fmla="*/ 13800110 w 16399629"/>
              <a:gd name="connsiteY9481" fmla="*/ 2180973 h 8553480"/>
              <a:gd name="connsiteX9482" fmla="*/ 13790727 w 16399629"/>
              <a:gd name="connsiteY9482" fmla="*/ 2129080 h 8553480"/>
              <a:gd name="connsiteX9483" fmla="*/ 16045636 w 16399629"/>
              <a:gd name="connsiteY9483" fmla="*/ 2129080 h 8553480"/>
              <a:gd name="connsiteX9484" fmla="*/ 16037431 w 16399629"/>
              <a:gd name="connsiteY9484" fmla="*/ 2154606 h 8553480"/>
              <a:gd name="connsiteX9485" fmla="*/ 16045636 w 16399629"/>
              <a:gd name="connsiteY9485" fmla="*/ 2129080 h 8553480"/>
              <a:gd name="connsiteX9486" fmla="*/ 15500578 w 16399629"/>
              <a:gd name="connsiteY9486" fmla="*/ 2129080 h 8553480"/>
              <a:gd name="connsiteX9487" fmla="*/ 15492348 w 16399629"/>
              <a:gd name="connsiteY9487" fmla="*/ 2154606 h 8553480"/>
              <a:gd name="connsiteX9488" fmla="*/ 15500578 w 16399629"/>
              <a:gd name="connsiteY9488" fmla="*/ 2129080 h 8553480"/>
              <a:gd name="connsiteX9489" fmla="*/ 13771929 w 16399629"/>
              <a:gd name="connsiteY9489" fmla="*/ 2126800 h 8553480"/>
              <a:gd name="connsiteX9490" fmla="*/ 13765591 w 16399629"/>
              <a:gd name="connsiteY9490" fmla="*/ 2151777 h 8553480"/>
              <a:gd name="connsiteX9491" fmla="*/ 13755027 w 16399629"/>
              <a:gd name="connsiteY9491" fmla="*/ 2153091 h 8553480"/>
              <a:gd name="connsiteX9492" fmla="*/ 13771929 w 16399629"/>
              <a:gd name="connsiteY9492" fmla="*/ 2126800 h 8553480"/>
              <a:gd name="connsiteX9493" fmla="*/ 13656722 w 16399629"/>
              <a:gd name="connsiteY9493" fmla="*/ 2107594 h 8553480"/>
              <a:gd name="connsiteX9494" fmla="*/ 13695901 w 16399629"/>
              <a:gd name="connsiteY9494" fmla="*/ 2181298 h 8553480"/>
              <a:gd name="connsiteX9495" fmla="*/ 13655258 w 16399629"/>
              <a:gd name="connsiteY9495" fmla="*/ 2181297 h 8553480"/>
              <a:gd name="connsiteX9496" fmla="*/ 13652319 w 16399629"/>
              <a:gd name="connsiteY9496" fmla="*/ 2113649 h 8553480"/>
              <a:gd name="connsiteX9497" fmla="*/ 13656722 w 16399629"/>
              <a:gd name="connsiteY9497" fmla="*/ 2107594 h 8553480"/>
              <a:gd name="connsiteX9498" fmla="*/ 13719789 w 16399629"/>
              <a:gd name="connsiteY9498" fmla="*/ 2102704 h 8553480"/>
              <a:gd name="connsiteX9499" fmla="*/ 13710963 w 16399629"/>
              <a:gd name="connsiteY9499" fmla="*/ 2154595 h 8553480"/>
              <a:gd name="connsiteX9500" fmla="*/ 13705078 w 16399629"/>
              <a:gd name="connsiteY9500" fmla="*/ 2123461 h 8553480"/>
              <a:gd name="connsiteX9501" fmla="*/ 13719789 w 16399629"/>
              <a:gd name="connsiteY9501" fmla="*/ 2102704 h 8553480"/>
              <a:gd name="connsiteX9502" fmla="*/ 14280109 w 16399629"/>
              <a:gd name="connsiteY9502" fmla="*/ 2102703 h 8553480"/>
              <a:gd name="connsiteX9503" fmla="*/ 14271879 w 16399629"/>
              <a:gd name="connsiteY9503" fmla="*/ 2128229 h 8553480"/>
              <a:gd name="connsiteX9504" fmla="*/ 14280109 w 16399629"/>
              <a:gd name="connsiteY9504" fmla="*/ 2102703 h 8553480"/>
              <a:gd name="connsiteX9505" fmla="*/ 13270745 w 16399629"/>
              <a:gd name="connsiteY9505" fmla="*/ 2102703 h 8553480"/>
              <a:gd name="connsiteX9506" fmla="*/ 13278975 w 16399629"/>
              <a:gd name="connsiteY9506" fmla="*/ 2128229 h 8553480"/>
              <a:gd name="connsiteX9507" fmla="*/ 13270745 w 16399629"/>
              <a:gd name="connsiteY9507" fmla="*/ 2102703 h 8553480"/>
              <a:gd name="connsiteX9508" fmla="*/ 16030460 w 16399629"/>
              <a:gd name="connsiteY9508" fmla="*/ 2102702 h 8553480"/>
              <a:gd name="connsiteX9509" fmla="*/ 16022231 w 16399629"/>
              <a:gd name="connsiteY9509" fmla="*/ 2128227 h 8553480"/>
              <a:gd name="connsiteX9510" fmla="*/ 16030460 w 16399629"/>
              <a:gd name="connsiteY9510" fmla="*/ 2102702 h 8553480"/>
              <a:gd name="connsiteX9511" fmla="*/ 15856703 w 16399629"/>
              <a:gd name="connsiteY9511" fmla="*/ 2102702 h 8553480"/>
              <a:gd name="connsiteX9512" fmla="*/ 15848498 w 16399629"/>
              <a:gd name="connsiteY9512" fmla="*/ 2128227 h 8553480"/>
              <a:gd name="connsiteX9513" fmla="*/ 15856703 w 16399629"/>
              <a:gd name="connsiteY9513" fmla="*/ 2102702 h 8553480"/>
              <a:gd name="connsiteX9514" fmla="*/ 15051502 w 16399629"/>
              <a:gd name="connsiteY9514" fmla="*/ 2102702 h 8553480"/>
              <a:gd name="connsiteX9515" fmla="*/ 15059732 w 16399629"/>
              <a:gd name="connsiteY9515" fmla="*/ 2128229 h 8553480"/>
              <a:gd name="connsiteX9516" fmla="*/ 15051502 w 16399629"/>
              <a:gd name="connsiteY9516" fmla="*/ 2102702 h 8553480"/>
              <a:gd name="connsiteX9517" fmla="*/ 15030461 w 16399629"/>
              <a:gd name="connsiteY9517" fmla="*/ 2102499 h 8553480"/>
              <a:gd name="connsiteX9518" fmla="*/ 15042346 w 16399629"/>
              <a:gd name="connsiteY9518" fmla="*/ 2124497 h 8553480"/>
              <a:gd name="connsiteX9519" fmla="*/ 15025442 w 16399629"/>
              <a:gd name="connsiteY9519" fmla="*/ 2109832 h 8553480"/>
              <a:gd name="connsiteX9520" fmla="*/ 15030461 w 16399629"/>
              <a:gd name="connsiteY9520" fmla="*/ 2102499 h 8553480"/>
              <a:gd name="connsiteX9521" fmla="*/ 13028506 w 16399629"/>
              <a:gd name="connsiteY9521" fmla="*/ 2102387 h 8553480"/>
              <a:gd name="connsiteX9522" fmla="*/ 13036879 w 16399629"/>
              <a:gd name="connsiteY9522" fmla="*/ 2128018 h 8553480"/>
              <a:gd name="connsiteX9523" fmla="*/ 13028506 w 16399629"/>
              <a:gd name="connsiteY9523" fmla="*/ 2102387 h 8553480"/>
              <a:gd name="connsiteX9524" fmla="*/ 12319917 w 16399629"/>
              <a:gd name="connsiteY9524" fmla="*/ 2102387 h 8553480"/>
              <a:gd name="connsiteX9525" fmla="*/ 12328781 w 16399629"/>
              <a:gd name="connsiteY9525" fmla="*/ 2128018 h 8553480"/>
              <a:gd name="connsiteX9526" fmla="*/ 12319917 w 16399629"/>
              <a:gd name="connsiteY9526" fmla="*/ 2102387 h 8553480"/>
              <a:gd name="connsiteX9527" fmla="*/ 12690216 w 16399629"/>
              <a:gd name="connsiteY9527" fmla="*/ 2102386 h 8553480"/>
              <a:gd name="connsiteX9528" fmla="*/ 12696124 w 16399629"/>
              <a:gd name="connsiteY9528" fmla="*/ 2153650 h 8553480"/>
              <a:gd name="connsiteX9529" fmla="*/ 12728624 w 16399629"/>
              <a:gd name="connsiteY9529" fmla="*/ 2153650 h 8553480"/>
              <a:gd name="connsiteX9530" fmla="*/ 12790177 w 16399629"/>
              <a:gd name="connsiteY9530" fmla="*/ 2158775 h 8553480"/>
              <a:gd name="connsiteX9531" fmla="*/ 12837941 w 16399629"/>
              <a:gd name="connsiteY9531" fmla="*/ 2164542 h 8553480"/>
              <a:gd name="connsiteX9532" fmla="*/ 12881273 w 16399629"/>
              <a:gd name="connsiteY9532" fmla="*/ 2112639 h 8553480"/>
              <a:gd name="connsiteX9533" fmla="*/ 12690216 w 16399629"/>
              <a:gd name="connsiteY9533" fmla="*/ 2102386 h 8553480"/>
              <a:gd name="connsiteX9534" fmla="*/ 15364476 w 16399629"/>
              <a:gd name="connsiteY9534" fmla="*/ 2101772 h 8553480"/>
              <a:gd name="connsiteX9535" fmla="*/ 15373342 w 16399629"/>
              <a:gd name="connsiteY9535" fmla="*/ 2127397 h 8553480"/>
              <a:gd name="connsiteX9536" fmla="*/ 15364476 w 16399629"/>
              <a:gd name="connsiteY9536" fmla="*/ 2101772 h 8553480"/>
              <a:gd name="connsiteX9537" fmla="*/ 15475814 w 16399629"/>
              <a:gd name="connsiteY9537" fmla="*/ 2100722 h 8553480"/>
              <a:gd name="connsiteX9538" fmla="*/ 15483175 w 16399629"/>
              <a:gd name="connsiteY9538" fmla="*/ 2101774 h 8553480"/>
              <a:gd name="connsiteX9539" fmla="*/ 15474764 w 16399629"/>
              <a:gd name="connsiteY9539" fmla="*/ 2130315 h 8553480"/>
              <a:gd name="connsiteX9540" fmla="*/ 15459773 w 16399629"/>
              <a:gd name="connsiteY9540" fmla="*/ 2127721 h 8553480"/>
              <a:gd name="connsiteX9541" fmla="*/ 15475814 w 16399629"/>
              <a:gd name="connsiteY9541" fmla="*/ 2100722 h 8553480"/>
              <a:gd name="connsiteX9542" fmla="*/ 14491831 w 16399629"/>
              <a:gd name="connsiteY9542" fmla="*/ 2100722 h 8553480"/>
              <a:gd name="connsiteX9543" fmla="*/ 14499427 w 16399629"/>
              <a:gd name="connsiteY9543" fmla="*/ 2101776 h 8553480"/>
              <a:gd name="connsiteX9544" fmla="*/ 14489832 w 16399629"/>
              <a:gd name="connsiteY9544" fmla="*/ 2130316 h 8553480"/>
              <a:gd name="connsiteX9545" fmla="*/ 14473841 w 16399629"/>
              <a:gd name="connsiteY9545" fmla="*/ 2127721 h 8553480"/>
              <a:gd name="connsiteX9546" fmla="*/ 14491831 w 16399629"/>
              <a:gd name="connsiteY9546" fmla="*/ 2100722 h 8553480"/>
              <a:gd name="connsiteX9547" fmla="*/ 13665159 w 16399629"/>
              <a:gd name="connsiteY9547" fmla="*/ 2096578 h 8553480"/>
              <a:gd name="connsiteX9548" fmla="*/ 13667851 w 16399629"/>
              <a:gd name="connsiteY9548" fmla="*/ 2100553 h 8553480"/>
              <a:gd name="connsiteX9549" fmla="*/ 13667161 w 16399629"/>
              <a:gd name="connsiteY9549" fmla="*/ 2099535 h 8553480"/>
              <a:gd name="connsiteX9550" fmla="*/ 12361402 w 16399629"/>
              <a:gd name="connsiteY9550" fmla="*/ 2095979 h 8553480"/>
              <a:gd name="connsiteX9551" fmla="*/ 12337643 w 16399629"/>
              <a:gd name="connsiteY9551" fmla="*/ 2102386 h 8553480"/>
              <a:gd name="connsiteX9552" fmla="*/ 12354755 w 16399629"/>
              <a:gd name="connsiteY9552" fmla="*/ 2136348 h 8553480"/>
              <a:gd name="connsiteX9553" fmla="*/ 12378514 w 16399629"/>
              <a:gd name="connsiteY9553" fmla="*/ 2128018 h 8553480"/>
              <a:gd name="connsiteX9554" fmla="*/ 12361402 w 16399629"/>
              <a:gd name="connsiteY9554" fmla="*/ 2095979 h 8553480"/>
              <a:gd name="connsiteX9555" fmla="*/ 13664901 w 16399629"/>
              <a:gd name="connsiteY9555" fmla="*/ 2090008 h 8553480"/>
              <a:gd name="connsiteX9556" fmla="*/ 13665159 w 16399629"/>
              <a:gd name="connsiteY9556" fmla="*/ 2096578 h 8553480"/>
              <a:gd name="connsiteX9557" fmla="*/ 13665367 w 16399629"/>
              <a:gd name="connsiteY9557" fmla="*/ 2101909 h 8553480"/>
              <a:gd name="connsiteX9558" fmla="*/ 13661644 w 16399629"/>
              <a:gd name="connsiteY9558" fmla="*/ 2092388 h 8553480"/>
              <a:gd name="connsiteX9559" fmla="*/ 13664901 w 16399629"/>
              <a:gd name="connsiteY9559" fmla="*/ 2090008 h 8553480"/>
              <a:gd name="connsiteX9560" fmla="*/ 15113656 w 16399629"/>
              <a:gd name="connsiteY9560" fmla="*/ 2080095 h 8553480"/>
              <a:gd name="connsiteX9561" fmla="*/ 15167202 w 16399629"/>
              <a:gd name="connsiteY9561" fmla="*/ 2187761 h 8553480"/>
              <a:gd name="connsiteX9562" fmla="*/ 15252970 w 16399629"/>
              <a:gd name="connsiteY9562" fmla="*/ 2260114 h 8553480"/>
              <a:gd name="connsiteX9563" fmla="*/ 15155301 w 16399629"/>
              <a:gd name="connsiteY9563" fmla="*/ 2239445 h 8553480"/>
              <a:gd name="connsiteX9564" fmla="*/ 15161251 w 16399629"/>
              <a:gd name="connsiteY9564" fmla="*/ 2223936 h 8553480"/>
              <a:gd name="connsiteX9565" fmla="*/ 15137455 w 16399629"/>
              <a:gd name="connsiteY9565" fmla="*/ 2218767 h 8553480"/>
              <a:gd name="connsiteX9566" fmla="*/ 15128528 w 16399629"/>
              <a:gd name="connsiteY9566" fmla="*/ 2162783 h 8553480"/>
              <a:gd name="connsiteX9567" fmla="*/ 15119606 w 16399629"/>
              <a:gd name="connsiteY9567" fmla="*/ 2198958 h 8553480"/>
              <a:gd name="connsiteX9568" fmla="*/ 15104731 w 16399629"/>
              <a:gd name="connsiteY9568" fmla="*/ 2173118 h 8553480"/>
              <a:gd name="connsiteX9569" fmla="*/ 15101756 w 16399629"/>
              <a:gd name="connsiteY9569" fmla="*/ 2111104 h 8553480"/>
              <a:gd name="connsiteX9570" fmla="*/ 15113656 w 16399629"/>
              <a:gd name="connsiteY9570" fmla="*/ 2080095 h 8553480"/>
              <a:gd name="connsiteX9571" fmla="*/ 15010321 w 16399629"/>
              <a:gd name="connsiteY9571" fmla="*/ 2077846 h 8553480"/>
              <a:gd name="connsiteX9572" fmla="*/ 15024958 w 16399629"/>
              <a:gd name="connsiteY9572" fmla="*/ 2089683 h 8553480"/>
              <a:gd name="connsiteX9573" fmla="*/ 15019672 w 16399629"/>
              <a:gd name="connsiteY9573" fmla="*/ 2098701 h 8553480"/>
              <a:gd name="connsiteX9574" fmla="*/ 14999380 w 16399629"/>
              <a:gd name="connsiteY9574" fmla="*/ 2089683 h 8553480"/>
              <a:gd name="connsiteX9575" fmla="*/ 15005006 w 16399629"/>
              <a:gd name="connsiteY9575" fmla="*/ 2078583 h 8553480"/>
              <a:gd name="connsiteX9576" fmla="*/ 15010321 w 16399629"/>
              <a:gd name="connsiteY9576" fmla="*/ 2077846 h 8553480"/>
              <a:gd name="connsiteX9577" fmla="*/ 14855901 w 16399629"/>
              <a:gd name="connsiteY9577" fmla="*/ 2076850 h 8553480"/>
              <a:gd name="connsiteX9578" fmla="*/ 14864234 w 16399629"/>
              <a:gd name="connsiteY9578" fmla="*/ 2101826 h 8553480"/>
              <a:gd name="connsiteX9579" fmla="*/ 14843023 w 16399629"/>
              <a:gd name="connsiteY9579" fmla="*/ 2091309 h 8553480"/>
              <a:gd name="connsiteX9580" fmla="*/ 14855901 w 16399629"/>
              <a:gd name="connsiteY9580" fmla="*/ 2076850 h 8553480"/>
              <a:gd name="connsiteX9581" fmla="*/ 12475520 w 16399629"/>
              <a:gd name="connsiteY9581" fmla="*/ 2076755 h 8553480"/>
              <a:gd name="connsiteX9582" fmla="*/ 12481430 w 16399629"/>
              <a:gd name="connsiteY9582" fmla="*/ 2102386 h 8553480"/>
              <a:gd name="connsiteX9583" fmla="*/ 12475520 w 16399629"/>
              <a:gd name="connsiteY9583" fmla="*/ 2076755 h 8553480"/>
              <a:gd name="connsiteX9584" fmla="*/ 12440559 w 16399629"/>
              <a:gd name="connsiteY9584" fmla="*/ 2076755 h 8553480"/>
              <a:gd name="connsiteX9585" fmla="*/ 12457794 w 16399629"/>
              <a:gd name="connsiteY9585" fmla="*/ 2102386 h 8553480"/>
              <a:gd name="connsiteX9586" fmla="*/ 12440559 w 16399629"/>
              <a:gd name="connsiteY9586" fmla="*/ 2076755 h 8553480"/>
              <a:gd name="connsiteX9587" fmla="*/ 12240637 w 16399629"/>
              <a:gd name="connsiteY9587" fmla="*/ 2076755 h 8553480"/>
              <a:gd name="connsiteX9588" fmla="*/ 11982118 w 16399629"/>
              <a:gd name="connsiteY9588" fmla="*/ 2193805 h 8553480"/>
              <a:gd name="connsiteX9589" fmla="*/ 11923028 w 16399629"/>
              <a:gd name="connsiteY9589" fmla="*/ 2209181 h 8553480"/>
              <a:gd name="connsiteX9590" fmla="*/ 11873293 w 16399629"/>
              <a:gd name="connsiteY9590" fmla="*/ 2260456 h 8553480"/>
              <a:gd name="connsiteX9591" fmla="*/ 11755607 w 16399629"/>
              <a:gd name="connsiteY9591" fmla="*/ 2321969 h 8553480"/>
              <a:gd name="connsiteX9592" fmla="*/ 11755606 w 16399629"/>
              <a:gd name="connsiteY9592" fmla="*/ 2347602 h 8553480"/>
              <a:gd name="connsiteX9593" fmla="*/ 12040716 w 16399629"/>
              <a:gd name="connsiteY9593" fmla="*/ 2229671 h 8553480"/>
              <a:gd name="connsiteX9594" fmla="*/ 12111131 w 16399629"/>
              <a:gd name="connsiteY9594" fmla="*/ 2209182 h 8553480"/>
              <a:gd name="connsiteX9595" fmla="*/ 12134767 w 16399629"/>
              <a:gd name="connsiteY9595" fmla="*/ 2174153 h 8553480"/>
              <a:gd name="connsiteX9596" fmla="*/ 12170222 w 16399629"/>
              <a:gd name="connsiteY9596" fmla="*/ 2163904 h 8553480"/>
              <a:gd name="connsiteX9597" fmla="*/ 12311053 w 16399629"/>
              <a:gd name="connsiteY9597" fmla="*/ 2128018 h 8553480"/>
              <a:gd name="connsiteX9598" fmla="*/ 12240637 w 16399629"/>
              <a:gd name="connsiteY9598" fmla="*/ 2128018 h 8553480"/>
              <a:gd name="connsiteX9599" fmla="*/ 12240637 w 16399629"/>
              <a:gd name="connsiteY9599" fmla="*/ 2076755 h 8553480"/>
              <a:gd name="connsiteX9600" fmla="*/ 13754568 w 16399629"/>
              <a:gd name="connsiteY9600" fmla="*/ 2076324 h 8553480"/>
              <a:gd name="connsiteX9601" fmla="*/ 13746338 w 16399629"/>
              <a:gd name="connsiteY9601" fmla="*/ 2101851 h 8553480"/>
              <a:gd name="connsiteX9602" fmla="*/ 13754568 w 16399629"/>
              <a:gd name="connsiteY9602" fmla="*/ 2076324 h 8553480"/>
              <a:gd name="connsiteX9603" fmla="*/ 15071690 w 16399629"/>
              <a:gd name="connsiteY9603" fmla="*/ 2076322 h 8553480"/>
              <a:gd name="connsiteX9604" fmla="*/ 15085777 w 16399629"/>
              <a:gd name="connsiteY9604" fmla="*/ 2101851 h 8553480"/>
              <a:gd name="connsiteX9605" fmla="*/ 15068874 w 16399629"/>
              <a:gd name="connsiteY9605" fmla="*/ 2091639 h 8553480"/>
              <a:gd name="connsiteX9606" fmla="*/ 15071690 w 16399629"/>
              <a:gd name="connsiteY9606" fmla="*/ 2076322 h 8553480"/>
              <a:gd name="connsiteX9607" fmla="*/ 13635584 w 16399629"/>
              <a:gd name="connsiteY9607" fmla="*/ 2076321 h 8553480"/>
              <a:gd name="connsiteX9608" fmla="*/ 13644036 w 16399629"/>
              <a:gd name="connsiteY9608" fmla="*/ 2076322 h 8553480"/>
              <a:gd name="connsiteX9609" fmla="*/ 13652488 w 16399629"/>
              <a:gd name="connsiteY9609" fmla="*/ 2090987 h 8553480"/>
              <a:gd name="connsiteX9610" fmla="*/ 13646677 w 16399629"/>
              <a:gd name="connsiteY9610" fmla="*/ 2096257 h 8553480"/>
              <a:gd name="connsiteX9611" fmla="*/ 13635584 w 16399629"/>
              <a:gd name="connsiteY9611" fmla="*/ 2076321 h 8553480"/>
              <a:gd name="connsiteX9612" fmla="*/ 15631322 w 16399629"/>
              <a:gd name="connsiteY9612" fmla="*/ 2075365 h 8553480"/>
              <a:gd name="connsiteX9613" fmla="*/ 15659058 w 16399629"/>
              <a:gd name="connsiteY9613" fmla="*/ 2113126 h 8553480"/>
              <a:gd name="connsiteX9614" fmla="*/ 15622646 w 16399629"/>
              <a:gd name="connsiteY9614" fmla="*/ 2092065 h 8553480"/>
              <a:gd name="connsiteX9615" fmla="*/ 15631322 w 16399629"/>
              <a:gd name="connsiteY9615" fmla="*/ 2075365 h 8553480"/>
              <a:gd name="connsiteX9616" fmla="*/ 13194497 w 16399629"/>
              <a:gd name="connsiteY9616" fmla="*/ 2069175 h 8553480"/>
              <a:gd name="connsiteX9617" fmla="*/ 13211630 w 16399629"/>
              <a:gd name="connsiteY9617" fmla="*/ 2101224 h 8553480"/>
              <a:gd name="connsiteX9618" fmla="*/ 13185991 w 16399629"/>
              <a:gd name="connsiteY9618" fmla="*/ 2109558 h 8553480"/>
              <a:gd name="connsiteX9619" fmla="*/ 13168679 w 16399629"/>
              <a:gd name="connsiteY9619" fmla="*/ 2075585 h 8553480"/>
              <a:gd name="connsiteX9620" fmla="*/ 13194497 w 16399629"/>
              <a:gd name="connsiteY9620" fmla="*/ 2069175 h 8553480"/>
              <a:gd name="connsiteX9621" fmla="*/ 15240436 w 16399629"/>
              <a:gd name="connsiteY9621" fmla="*/ 2065022 h 8553480"/>
              <a:gd name="connsiteX9622" fmla="*/ 15243442 w 16399629"/>
              <a:gd name="connsiteY9622" fmla="*/ 2090544 h 8553480"/>
              <a:gd name="connsiteX9623" fmla="*/ 15240436 w 16399629"/>
              <a:gd name="connsiteY9623" fmla="*/ 2075229 h 8553480"/>
              <a:gd name="connsiteX9624" fmla="*/ 15240436 w 16399629"/>
              <a:gd name="connsiteY9624" fmla="*/ 2065022 h 8553480"/>
              <a:gd name="connsiteX9625" fmla="*/ 15605275 w 16399629"/>
              <a:gd name="connsiteY9625" fmla="*/ 2057481 h 8553480"/>
              <a:gd name="connsiteX9626" fmla="*/ 15622178 w 16399629"/>
              <a:gd name="connsiteY9626" fmla="*/ 2068333 h 8553480"/>
              <a:gd name="connsiteX9627" fmla="*/ 15619361 w 16399629"/>
              <a:gd name="connsiteY9627" fmla="*/ 2079186 h 8553480"/>
              <a:gd name="connsiteX9628" fmla="*/ 15605275 w 16399629"/>
              <a:gd name="connsiteY9628" fmla="*/ 2057481 h 8553480"/>
              <a:gd name="connsiteX9629" fmla="*/ 15042814 w 16399629"/>
              <a:gd name="connsiteY9629" fmla="*/ 2057481 h 8553480"/>
              <a:gd name="connsiteX9630" fmla="*/ 15068401 w 16399629"/>
              <a:gd name="connsiteY9630" fmla="*/ 2067998 h 8553480"/>
              <a:gd name="connsiteX9631" fmla="*/ 15053476 w 16399629"/>
              <a:gd name="connsiteY9631" fmla="*/ 2080485 h 8553480"/>
              <a:gd name="connsiteX9632" fmla="*/ 15042814 w 16399629"/>
              <a:gd name="connsiteY9632" fmla="*/ 2057481 h 8553480"/>
              <a:gd name="connsiteX9633" fmla="*/ 14827821 w 16399629"/>
              <a:gd name="connsiteY9633" fmla="*/ 2057481 h 8553480"/>
              <a:gd name="connsiteX9634" fmla="*/ 14842533 w 16399629"/>
              <a:gd name="connsiteY9634" fmla="*/ 2067691 h 8553480"/>
              <a:gd name="connsiteX9635" fmla="*/ 14834074 w 16399629"/>
              <a:gd name="connsiteY9635" fmla="*/ 2077902 h 8553480"/>
              <a:gd name="connsiteX9636" fmla="*/ 14827821 w 16399629"/>
              <a:gd name="connsiteY9636" fmla="*/ 2057481 h 8553480"/>
              <a:gd name="connsiteX9637" fmla="*/ 11689945 w 16399629"/>
              <a:gd name="connsiteY9637" fmla="*/ 2057290 h 8553480"/>
              <a:gd name="connsiteX9638" fmla="*/ 11643827 w 16399629"/>
              <a:gd name="connsiteY9638" fmla="*/ 2076755 h 8553480"/>
              <a:gd name="connsiteX9639" fmla="*/ 11594092 w 16399629"/>
              <a:gd name="connsiteY9639" fmla="*/ 2112639 h 8553480"/>
              <a:gd name="connsiteX9640" fmla="*/ 11652690 w 16399629"/>
              <a:gd name="connsiteY9640" fmla="*/ 2102386 h 8553480"/>
              <a:gd name="connsiteX9641" fmla="*/ 11673372 w 16399629"/>
              <a:gd name="connsiteY9641" fmla="*/ 2076755 h 8553480"/>
              <a:gd name="connsiteX9642" fmla="*/ 11697008 w 16399629"/>
              <a:gd name="connsiteY9642" fmla="*/ 2076755 h 8553480"/>
              <a:gd name="connsiteX9643" fmla="*/ 11689945 w 16399629"/>
              <a:gd name="connsiteY9643" fmla="*/ 2057290 h 8553480"/>
              <a:gd name="connsiteX9644" fmla="*/ 13555233 w 16399629"/>
              <a:gd name="connsiteY9644" fmla="*/ 2054833 h 8553480"/>
              <a:gd name="connsiteX9645" fmla="*/ 13572137 w 16399629"/>
              <a:gd name="connsiteY9645" fmla="*/ 2074386 h 8553480"/>
              <a:gd name="connsiteX9646" fmla="*/ 13555233 w 16399629"/>
              <a:gd name="connsiteY9646" fmla="*/ 2054833 h 8553480"/>
              <a:gd name="connsiteX9647" fmla="*/ 14999122 w 16399629"/>
              <a:gd name="connsiteY9647" fmla="*/ 2042410 h 8553480"/>
              <a:gd name="connsiteX9648" fmla="*/ 15005375 w 16399629"/>
              <a:gd name="connsiteY9648" fmla="*/ 2058687 h 8553480"/>
              <a:gd name="connsiteX9649" fmla="*/ 14999122 w 16399629"/>
              <a:gd name="connsiteY9649" fmla="*/ 2042410 h 8553480"/>
              <a:gd name="connsiteX9650" fmla="*/ 11594092 w 16399629"/>
              <a:gd name="connsiteY9650" fmla="*/ 2030618 h 8553480"/>
              <a:gd name="connsiteX9651" fmla="*/ 11600001 w 16399629"/>
              <a:gd name="connsiteY9651" fmla="*/ 2056250 h 8553480"/>
              <a:gd name="connsiteX9652" fmla="*/ 11594092 w 16399629"/>
              <a:gd name="connsiteY9652" fmla="*/ 2030618 h 8553480"/>
              <a:gd name="connsiteX9653" fmla="*/ 15403496 w 16399629"/>
              <a:gd name="connsiteY9653" fmla="*/ 2024741 h 8553480"/>
              <a:gd name="connsiteX9654" fmla="*/ 15402211 w 16399629"/>
              <a:gd name="connsiteY9654" fmla="*/ 2027751 h 8553480"/>
              <a:gd name="connsiteX9655" fmla="*/ 15401138 w 16399629"/>
              <a:gd name="connsiteY9655" fmla="*/ 2030261 h 8553480"/>
              <a:gd name="connsiteX9656" fmla="*/ 15380868 w 16399629"/>
              <a:gd name="connsiteY9656" fmla="*/ 2019798 h 8553480"/>
              <a:gd name="connsiteX9657" fmla="*/ 15383282 w 16399629"/>
              <a:gd name="connsiteY9657" fmla="*/ 2028432 h 8553480"/>
              <a:gd name="connsiteX9658" fmla="*/ 15381801 w 16399629"/>
              <a:gd name="connsiteY9658" fmla="*/ 2031100 h 8553480"/>
              <a:gd name="connsiteX9659" fmla="*/ 15379360 w 16399629"/>
              <a:gd name="connsiteY9659" fmla="*/ 2035497 h 8553480"/>
              <a:gd name="connsiteX9660" fmla="*/ 15375076 w 16399629"/>
              <a:gd name="connsiteY9660" fmla="*/ 2028433 h 8553480"/>
              <a:gd name="connsiteX9661" fmla="*/ 15380868 w 16399629"/>
              <a:gd name="connsiteY9661" fmla="*/ 2019798 h 8553480"/>
              <a:gd name="connsiteX9662" fmla="*/ 15405640 w 16399629"/>
              <a:gd name="connsiteY9662" fmla="*/ 2019718 h 8553480"/>
              <a:gd name="connsiteX9663" fmla="*/ 15403496 w 16399629"/>
              <a:gd name="connsiteY9663" fmla="*/ 2024741 h 8553480"/>
              <a:gd name="connsiteX9664" fmla="*/ 15404437 w 16399629"/>
              <a:gd name="connsiteY9664" fmla="*/ 2022535 h 8553480"/>
              <a:gd name="connsiteX9665" fmla="*/ 15406417 w 16399629"/>
              <a:gd name="connsiteY9665" fmla="*/ 2017897 h 8553480"/>
              <a:gd name="connsiteX9666" fmla="*/ 15406335 w 16399629"/>
              <a:gd name="connsiteY9666" fmla="*/ 2018091 h 8553480"/>
              <a:gd name="connsiteX9667" fmla="*/ 15405640 w 16399629"/>
              <a:gd name="connsiteY9667" fmla="*/ 2019718 h 8553480"/>
              <a:gd name="connsiteX9668" fmla="*/ 12457794 w 16399629"/>
              <a:gd name="connsiteY9668" fmla="*/ 2005841 h 8553480"/>
              <a:gd name="connsiteX9669" fmla="*/ 12475520 w 16399629"/>
              <a:gd name="connsiteY9669" fmla="*/ 2030618 h 8553480"/>
              <a:gd name="connsiteX9670" fmla="*/ 12457794 w 16399629"/>
              <a:gd name="connsiteY9670" fmla="*/ 2005841 h 8553480"/>
              <a:gd name="connsiteX9671" fmla="*/ 11611328 w 16399629"/>
              <a:gd name="connsiteY9671" fmla="*/ 2005841 h 8553480"/>
              <a:gd name="connsiteX9672" fmla="*/ 11611328 w 16399629"/>
              <a:gd name="connsiteY9672" fmla="*/ 2056250 h 8553480"/>
              <a:gd name="connsiteX9673" fmla="*/ 11643828 w 16399629"/>
              <a:gd name="connsiteY9673" fmla="*/ 2005841 h 8553480"/>
              <a:gd name="connsiteX9674" fmla="*/ 11611328 w 16399629"/>
              <a:gd name="connsiteY9674" fmla="*/ 2005841 h 8553480"/>
              <a:gd name="connsiteX9675" fmla="*/ 11239059 w 16399629"/>
              <a:gd name="connsiteY9675" fmla="*/ 2005841 h 8553480"/>
              <a:gd name="connsiteX9676" fmla="*/ 11256294 w 16399629"/>
              <a:gd name="connsiteY9676" fmla="*/ 2030618 h 8553480"/>
              <a:gd name="connsiteX9677" fmla="*/ 11239059 w 16399629"/>
              <a:gd name="connsiteY9677" fmla="*/ 2005841 h 8553480"/>
              <a:gd name="connsiteX9678" fmla="*/ 14931605 w 16399629"/>
              <a:gd name="connsiteY9678" fmla="*/ 2004724 h 8553480"/>
              <a:gd name="connsiteX9679" fmla="*/ 14923374 w 16399629"/>
              <a:gd name="connsiteY9679" fmla="*/ 2030220 h 8553480"/>
              <a:gd name="connsiteX9680" fmla="*/ 14931605 w 16399629"/>
              <a:gd name="connsiteY9680" fmla="*/ 2004724 h 8553480"/>
              <a:gd name="connsiteX9681" fmla="*/ 13486731 w 16399629"/>
              <a:gd name="connsiteY9681" fmla="*/ 1996316 h 8553480"/>
              <a:gd name="connsiteX9682" fmla="*/ 13515259 w 16399629"/>
              <a:gd name="connsiteY9682" fmla="*/ 2005414 h 8553480"/>
              <a:gd name="connsiteX9683" fmla="*/ 13524112 w 16399629"/>
              <a:gd name="connsiteY9683" fmla="*/ 2097051 h 8553480"/>
              <a:gd name="connsiteX9684" fmla="*/ 13541817 w 16399629"/>
              <a:gd name="connsiteY9684" fmla="*/ 2030251 h 8553480"/>
              <a:gd name="connsiteX9685" fmla="*/ 13541817 w 16399629"/>
              <a:gd name="connsiteY9685" fmla="*/ 2102190 h 8553480"/>
              <a:gd name="connsiteX9686" fmla="*/ 13559523 w 16399629"/>
              <a:gd name="connsiteY9686" fmla="*/ 2112467 h 8553480"/>
              <a:gd name="connsiteX9687" fmla="*/ 13600346 w 16399629"/>
              <a:gd name="connsiteY9687" fmla="*/ 2143298 h 8553480"/>
              <a:gd name="connsiteX9688" fmla="*/ 13480338 w 16399629"/>
              <a:gd name="connsiteY9688" fmla="*/ 2112467 h 8553480"/>
              <a:gd name="connsiteX9689" fmla="*/ 13462632 w 16399629"/>
              <a:gd name="connsiteY9689" fmla="*/ 2025113 h 8553480"/>
              <a:gd name="connsiteX9690" fmla="*/ 13486731 w 16399629"/>
              <a:gd name="connsiteY9690" fmla="*/ 1996316 h 8553480"/>
              <a:gd name="connsiteX9691" fmla="*/ 15537953 w 16399629"/>
              <a:gd name="connsiteY9691" fmla="*/ 1985882 h 8553480"/>
              <a:gd name="connsiteX9692" fmla="*/ 15567857 w 16399629"/>
              <a:gd name="connsiteY9692" fmla="*/ 2005435 h 8553480"/>
              <a:gd name="connsiteX9693" fmla="*/ 15559400 w 16399629"/>
              <a:gd name="connsiteY9693" fmla="*/ 2008567 h 8553480"/>
              <a:gd name="connsiteX9694" fmla="*/ 15537953 w 16399629"/>
              <a:gd name="connsiteY9694" fmla="*/ 1985882 h 8553480"/>
              <a:gd name="connsiteX9695" fmla="*/ 11271805 w 16399629"/>
              <a:gd name="connsiteY9695" fmla="*/ 1984054 h 8553480"/>
              <a:gd name="connsiteX9696" fmla="*/ 11265157 w 16399629"/>
              <a:gd name="connsiteY9696" fmla="*/ 2005841 h 8553480"/>
              <a:gd name="connsiteX9697" fmla="*/ 11276237 w 16399629"/>
              <a:gd name="connsiteY9697" fmla="*/ 2005200 h 8553480"/>
              <a:gd name="connsiteX9698" fmla="*/ 11282884 w 16399629"/>
              <a:gd name="connsiteY9698" fmla="*/ 1985335 h 8553480"/>
              <a:gd name="connsiteX9699" fmla="*/ 11271805 w 16399629"/>
              <a:gd name="connsiteY9699" fmla="*/ 1984054 h 8553480"/>
              <a:gd name="connsiteX9700" fmla="*/ 15220674 w 16399629"/>
              <a:gd name="connsiteY9700" fmla="*/ 1974511 h 8553480"/>
              <a:gd name="connsiteX9701" fmla="*/ 15219877 w 16399629"/>
              <a:gd name="connsiteY9701" fmla="*/ 1978816 h 8553480"/>
              <a:gd name="connsiteX9702" fmla="*/ 15218792 w 16399629"/>
              <a:gd name="connsiteY9702" fmla="*/ 1984666 h 8553480"/>
              <a:gd name="connsiteX9703" fmla="*/ 15196037 w 16399629"/>
              <a:gd name="connsiteY9703" fmla="*/ 1970893 h 8553480"/>
              <a:gd name="connsiteX9704" fmla="*/ 15207725 w 16399629"/>
              <a:gd name="connsiteY9704" fmla="*/ 1975007 h 8553480"/>
              <a:gd name="connsiteX9705" fmla="*/ 15218792 w 16399629"/>
              <a:gd name="connsiteY9705" fmla="*/ 1984666 h 8553480"/>
              <a:gd name="connsiteX9706" fmla="*/ 15218962 w 16399629"/>
              <a:gd name="connsiteY9706" fmla="*/ 1984813 h 8553480"/>
              <a:gd name="connsiteX9707" fmla="*/ 15224751 w 16399629"/>
              <a:gd name="connsiteY9707" fmla="*/ 1994936 h 8553480"/>
              <a:gd name="connsiteX9708" fmla="*/ 15213018 w 16399629"/>
              <a:gd name="connsiteY9708" fmla="*/ 2004902 h 8553480"/>
              <a:gd name="connsiteX9709" fmla="*/ 15173113 w 16399629"/>
              <a:gd name="connsiteY9709" fmla="*/ 1994936 h 8553480"/>
              <a:gd name="connsiteX9710" fmla="*/ 15196037 w 16399629"/>
              <a:gd name="connsiteY9710" fmla="*/ 1970893 h 8553480"/>
              <a:gd name="connsiteX9711" fmla="*/ 15221800 w 16399629"/>
              <a:gd name="connsiteY9711" fmla="*/ 1968441 h 8553480"/>
              <a:gd name="connsiteX9712" fmla="*/ 15221083 w 16399629"/>
              <a:gd name="connsiteY9712" fmla="*/ 1972311 h 8553480"/>
              <a:gd name="connsiteX9713" fmla="*/ 15220674 w 16399629"/>
              <a:gd name="connsiteY9713" fmla="*/ 1974511 h 8553480"/>
              <a:gd name="connsiteX9714" fmla="*/ 15222192 w 16399629"/>
              <a:gd name="connsiteY9714" fmla="*/ 1966329 h 8553480"/>
              <a:gd name="connsiteX9715" fmla="*/ 15221800 w 16399629"/>
              <a:gd name="connsiteY9715" fmla="*/ 1968441 h 8553480"/>
              <a:gd name="connsiteX9716" fmla="*/ 15221805 w 16399629"/>
              <a:gd name="connsiteY9716" fmla="*/ 1968410 h 8553480"/>
              <a:gd name="connsiteX9717" fmla="*/ 15222192 w 16399629"/>
              <a:gd name="connsiteY9717" fmla="*/ 1966329 h 8553480"/>
              <a:gd name="connsiteX9718" fmla="*/ 11714242 w 16399629"/>
              <a:gd name="connsiteY9718" fmla="*/ 1959705 h 8553480"/>
              <a:gd name="connsiteX9719" fmla="*/ 11714242 w 16399629"/>
              <a:gd name="connsiteY9719" fmla="*/ 1985335 h 8553480"/>
              <a:gd name="connsiteX9720" fmla="*/ 11714242 w 16399629"/>
              <a:gd name="connsiteY9720" fmla="*/ 1959705 h 8553480"/>
              <a:gd name="connsiteX9721" fmla="*/ 15537450 w 16399629"/>
              <a:gd name="connsiteY9721" fmla="*/ 1959502 h 8553480"/>
              <a:gd name="connsiteX9722" fmla="*/ 15537450 w 16399629"/>
              <a:gd name="connsiteY9722" fmla="*/ 1985028 h 8553480"/>
              <a:gd name="connsiteX9723" fmla="*/ 15537450 w 16399629"/>
              <a:gd name="connsiteY9723" fmla="*/ 1959502 h 8553480"/>
              <a:gd name="connsiteX9724" fmla="*/ 14543335 w 16399629"/>
              <a:gd name="connsiteY9724" fmla="*/ 1959502 h 8553480"/>
              <a:gd name="connsiteX9725" fmla="*/ 14551539 w 16399629"/>
              <a:gd name="connsiteY9725" fmla="*/ 1985028 h 8553480"/>
              <a:gd name="connsiteX9726" fmla="*/ 14543335 w 16399629"/>
              <a:gd name="connsiteY9726" fmla="*/ 1959502 h 8553480"/>
              <a:gd name="connsiteX9727" fmla="*/ 15745909 w 16399629"/>
              <a:gd name="connsiteY9727" fmla="*/ 1959502 h 8553480"/>
              <a:gd name="connsiteX9728" fmla="*/ 15733401 w 16399629"/>
              <a:gd name="connsiteY9728" fmla="*/ 1985028 h 8553480"/>
              <a:gd name="connsiteX9729" fmla="*/ 15745909 w 16399629"/>
              <a:gd name="connsiteY9729" fmla="*/ 1959502 h 8553480"/>
              <a:gd name="connsiteX9730" fmla="*/ 14865569 w 16399629"/>
              <a:gd name="connsiteY9730" fmla="*/ 1956085 h 8553480"/>
              <a:gd name="connsiteX9731" fmla="*/ 14877294 w 16399629"/>
              <a:gd name="connsiteY9731" fmla="*/ 1969230 h 8553480"/>
              <a:gd name="connsiteX9732" fmla="*/ 14851710 w 16399629"/>
              <a:gd name="connsiteY9732" fmla="*/ 1985005 h 8553480"/>
              <a:gd name="connsiteX9733" fmla="*/ 14851710 w 16399629"/>
              <a:gd name="connsiteY9733" fmla="*/ 1958715 h 8553480"/>
              <a:gd name="connsiteX9734" fmla="*/ 14865569 w 16399629"/>
              <a:gd name="connsiteY9734" fmla="*/ 1956085 h 8553480"/>
              <a:gd name="connsiteX9735" fmla="*/ 12862628 w 16399629"/>
              <a:gd name="connsiteY9735" fmla="*/ 1953879 h 8553480"/>
              <a:gd name="connsiteX9736" fmla="*/ 12864388 w 16399629"/>
              <a:gd name="connsiteY9736" fmla="*/ 1969902 h 8553480"/>
              <a:gd name="connsiteX9737" fmla="*/ 12858134 w 16399629"/>
              <a:gd name="connsiteY9737" fmla="*/ 1959051 h 8553480"/>
              <a:gd name="connsiteX9738" fmla="*/ 12862628 w 16399629"/>
              <a:gd name="connsiteY9738" fmla="*/ 1953879 h 8553480"/>
              <a:gd name="connsiteX9739" fmla="*/ 14877555 w 16399629"/>
              <a:gd name="connsiteY9739" fmla="*/ 1948132 h 8553480"/>
              <a:gd name="connsiteX9740" fmla="*/ 14875599 w 16399629"/>
              <a:gd name="connsiteY9740" fmla="*/ 1958680 h 8553480"/>
              <a:gd name="connsiteX9741" fmla="*/ 14876755 w 16399629"/>
              <a:gd name="connsiteY9741" fmla="*/ 1952438 h 8553480"/>
              <a:gd name="connsiteX9742" fmla="*/ 14877971 w 16399629"/>
              <a:gd name="connsiteY9742" fmla="*/ 1945880 h 8553480"/>
              <a:gd name="connsiteX9743" fmla="*/ 14877555 w 16399629"/>
              <a:gd name="connsiteY9743" fmla="*/ 1948132 h 8553480"/>
              <a:gd name="connsiteX9744" fmla="*/ 14877961 w 16399629"/>
              <a:gd name="connsiteY9744" fmla="*/ 1945933 h 8553480"/>
              <a:gd name="connsiteX9745" fmla="*/ 14877769 w 16399629"/>
              <a:gd name="connsiteY9745" fmla="*/ 1944430 h 8553480"/>
              <a:gd name="connsiteX9746" fmla="*/ 14878212 w 16399629"/>
              <a:gd name="connsiteY9746" fmla="*/ 1944580 h 8553480"/>
              <a:gd name="connsiteX9747" fmla="*/ 14883030 w 16399629"/>
              <a:gd name="connsiteY9747" fmla="*/ 1946215 h 8553480"/>
              <a:gd name="connsiteX9748" fmla="*/ 14883784 w 16399629"/>
              <a:gd name="connsiteY9748" fmla="*/ 1958710 h 8553480"/>
              <a:gd name="connsiteX9749" fmla="*/ 14878096 w 16399629"/>
              <a:gd name="connsiteY9749" fmla="*/ 1945208 h 8553480"/>
              <a:gd name="connsiteX9750" fmla="*/ 14879070 w 16399629"/>
              <a:gd name="connsiteY9750" fmla="*/ 1939950 h 8553480"/>
              <a:gd name="connsiteX9751" fmla="*/ 14878686 w 16399629"/>
              <a:gd name="connsiteY9751" fmla="*/ 1942032 h 8553480"/>
              <a:gd name="connsiteX9752" fmla="*/ 14878212 w 16399629"/>
              <a:gd name="connsiteY9752" fmla="*/ 1944580 h 8553480"/>
              <a:gd name="connsiteX9753" fmla="*/ 11532540 w 16399629"/>
              <a:gd name="connsiteY9753" fmla="*/ 1934074 h 8553480"/>
              <a:gd name="connsiteX9754" fmla="*/ 11415344 w 16399629"/>
              <a:gd name="connsiteY9754" fmla="*/ 2025491 h 8553480"/>
              <a:gd name="connsiteX9755" fmla="*/ 11385800 w 16399629"/>
              <a:gd name="connsiteY9755" fmla="*/ 2066504 h 8553480"/>
              <a:gd name="connsiteX9756" fmla="*/ 11392447 w 16399629"/>
              <a:gd name="connsiteY9756" fmla="*/ 2084125 h 8553480"/>
              <a:gd name="connsiteX9757" fmla="*/ 11412390 w 16399629"/>
              <a:gd name="connsiteY9757" fmla="*/ 2040868 h 8553480"/>
              <a:gd name="connsiteX9758" fmla="*/ 11438488 w 16399629"/>
              <a:gd name="connsiteY9758" fmla="*/ 2030618 h 8553480"/>
              <a:gd name="connsiteX9759" fmla="*/ 11476896 w 16399629"/>
              <a:gd name="connsiteY9759" fmla="*/ 2016093 h 8553480"/>
              <a:gd name="connsiteX9760" fmla="*/ 11512351 w 16399629"/>
              <a:gd name="connsiteY9760" fmla="*/ 1995589 h 8553480"/>
              <a:gd name="connsiteX9761" fmla="*/ 11532540 w 16399629"/>
              <a:gd name="connsiteY9761" fmla="*/ 1985336 h 8553480"/>
              <a:gd name="connsiteX9762" fmla="*/ 11532540 w 16399629"/>
              <a:gd name="connsiteY9762" fmla="*/ 1934074 h 8553480"/>
              <a:gd name="connsiteX9763" fmla="*/ 11350345 w 16399629"/>
              <a:gd name="connsiteY9763" fmla="*/ 1934074 h 8553480"/>
              <a:gd name="connsiteX9764" fmla="*/ 11359208 w 16399629"/>
              <a:gd name="connsiteY9764" fmla="*/ 1959705 h 8553480"/>
              <a:gd name="connsiteX9765" fmla="*/ 11350345 w 16399629"/>
              <a:gd name="connsiteY9765" fmla="*/ 1934074 h 8553480"/>
              <a:gd name="connsiteX9766" fmla="*/ 11755607 w 16399629"/>
              <a:gd name="connsiteY9766" fmla="*/ 1934073 h 8553480"/>
              <a:gd name="connsiteX9767" fmla="*/ 11764469 w 16399629"/>
              <a:gd name="connsiteY9767" fmla="*/ 1959705 h 8553480"/>
              <a:gd name="connsiteX9768" fmla="*/ 11755607 w 16399629"/>
              <a:gd name="connsiteY9768" fmla="*/ 1934073 h 8553480"/>
              <a:gd name="connsiteX9769" fmla="*/ 14610199 w 16399629"/>
              <a:gd name="connsiteY9769" fmla="*/ 1933126 h 8553480"/>
              <a:gd name="connsiteX9770" fmla="*/ 14601971 w 16399629"/>
              <a:gd name="connsiteY9770" fmla="*/ 1958653 h 8553480"/>
              <a:gd name="connsiteX9771" fmla="*/ 14610199 w 16399629"/>
              <a:gd name="connsiteY9771" fmla="*/ 1933126 h 8553480"/>
              <a:gd name="connsiteX9772" fmla="*/ 14232332 w 16399629"/>
              <a:gd name="connsiteY9772" fmla="*/ 1933126 h 8553480"/>
              <a:gd name="connsiteX9773" fmla="*/ 14224101 w 16399629"/>
              <a:gd name="connsiteY9773" fmla="*/ 1958653 h 8553480"/>
              <a:gd name="connsiteX9774" fmla="*/ 14232332 w 16399629"/>
              <a:gd name="connsiteY9774" fmla="*/ 1933126 h 8553480"/>
              <a:gd name="connsiteX9775" fmla="*/ 13087840 w 16399629"/>
              <a:gd name="connsiteY9775" fmla="*/ 1933126 h 8553480"/>
              <a:gd name="connsiteX9776" fmla="*/ 13078334 w 16399629"/>
              <a:gd name="connsiteY9776" fmla="*/ 1960072 h 8553480"/>
              <a:gd name="connsiteX9777" fmla="*/ 13064439 w 16399629"/>
              <a:gd name="connsiteY9777" fmla="*/ 1959415 h 8553480"/>
              <a:gd name="connsiteX9778" fmla="*/ 13087840 w 16399629"/>
              <a:gd name="connsiteY9778" fmla="*/ 1933126 h 8553480"/>
              <a:gd name="connsiteX9779" fmla="*/ 14929318 w 16399629"/>
              <a:gd name="connsiteY9779" fmla="*/ 1933125 h 8553480"/>
              <a:gd name="connsiteX9780" fmla="*/ 14950121 w 16399629"/>
              <a:gd name="connsiteY9780" fmla="*/ 1953852 h 8553480"/>
              <a:gd name="connsiteX9781" fmla="*/ 14982810 w 16399629"/>
              <a:gd name="connsiteY9781" fmla="*/ 1979759 h 8553480"/>
              <a:gd name="connsiteX9782" fmla="*/ 15015500 w 16399629"/>
              <a:gd name="connsiteY9782" fmla="*/ 2010848 h 8553480"/>
              <a:gd name="connsiteX9783" fmla="*/ 15035807 w 16399629"/>
              <a:gd name="connsiteY9783" fmla="*/ 2030710 h 8553480"/>
              <a:gd name="connsiteX9784" fmla="*/ 15035807 w 16399629"/>
              <a:gd name="connsiteY9784" fmla="*/ 2056617 h 8553480"/>
              <a:gd name="connsiteX9785" fmla="*/ 15006583 w 16399629"/>
              <a:gd name="connsiteY9785" fmla="*/ 2056617 h 8553480"/>
              <a:gd name="connsiteX9786" fmla="*/ 14982810 w 16399629"/>
              <a:gd name="connsiteY9786" fmla="*/ 2025528 h 8553480"/>
              <a:gd name="connsiteX9787" fmla="*/ 14923374 w 16399629"/>
              <a:gd name="connsiteY9787" fmla="*/ 1984940 h 8553480"/>
              <a:gd name="connsiteX9788" fmla="*/ 14929318 w 16399629"/>
              <a:gd name="connsiteY9788" fmla="*/ 1933125 h 8553480"/>
              <a:gd name="connsiteX9789" fmla="*/ 12010278 w 16399629"/>
              <a:gd name="connsiteY9789" fmla="*/ 1926305 h 8553480"/>
              <a:gd name="connsiteX9790" fmla="*/ 11976209 w 16399629"/>
              <a:gd name="connsiteY9790" fmla="*/ 1944325 h 8553480"/>
              <a:gd name="connsiteX9791" fmla="*/ 11931891 w 16399629"/>
              <a:gd name="connsiteY9791" fmla="*/ 1975084 h 8553480"/>
              <a:gd name="connsiteX9792" fmla="*/ 11882158 w 16399629"/>
              <a:gd name="connsiteY9792" fmla="*/ 2005841 h 8553480"/>
              <a:gd name="connsiteX9793" fmla="*/ 11846703 w 16399629"/>
              <a:gd name="connsiteY9793" fmla="*/ 2030618 h 8553480"/>
              <a:gd name="connsiteX9794" fmla="*/ 11755607 w 16399629"/>
              <a:gd name="connsiteY9794" fmla="*/ 2066504 h 8553480"/>
              <a:gd name="connsiteX9795" fmla="*/ 11828975 w 16399629"/>
              <a:gd name="connsiteY9795" fmla="*/ 2056250 h 8553480"/>
              <a:gd name="connsiteX9796" fmla="*/ 11893483 w 16399629"/>
              <a:gd name="connsiteY9796" fmla="*/ 2021219 h 8553480"/>
              <a:gd name="connsiteX9797" fmla="*/ 12020035 w 16399629"/>
              <a:gd name="connsiteY9797" fmla="*/ 1934073 h 8553480"/>
              <a:gd name="connsiteX9798" fmla="*/ 12010278 w 16399629"/>
              <a:gd name="connsiteY9798" fmla="*/ 1926305 h 8553480"/>
              <a:gd name="connsiteX9799" fmla="*/ 13122559 w 16399629"/>
              <a:gd name="connsiteY9799" fmla="*/ 1908437 h 8553480"/>
              <a:gd name="connsiteX9800" fmla="*/ 13122559 w 16399629"/>
              <a:gd name="connsiteY9800" fmla="*/ 1959705 h 8553480"/>
              <a:gd name="connsiteX9801" fmla="*/ 13104832 w 16399629"/>
              <a:gd name="connsiteY9801" fmla="*/ 1964830 h 8553480"/>
              <a:gd name="connsiteX9802" fmla="*/ 13119605 w 16399629"/>
              <a:gd name="connsiteY9802" fmla="*/ 1990463 h 8553480"/>
              <a:gd name="connsiteX9803" fmla="*/ 13142810 w 16399629"/>
              <a:gd name="connsiteY9803" fmla="*/ 1989821 h 8553480"/>
              <a:gd name="connsiteX9804" fmla="*/ 13166385 w 16399629"/>
              <a:gd name="connsiteY9804" fmla="*/ 1969955 h 8553480"/>
              <a:gd name="connsiteX9805" fmla="*/ 13151611 w 16399629"/>
              <a:gd name="connsiteY9805" fmla="*/ 1949451 h 8553480"/>
              <a:gd name="connsiteX9806" fmla="*/ 13151611 w 16399629"/>
              <a:gd name="connsiteY9806" fmla="*/ 1923822 h 8553480"/>
              <a:gd name="connsiteX9807" fmla="*/ 13139793 w 16399629"/>
              <a:gd name="connsiteY9807" fmla="*/ 1923822 h 8553480"/>
              <a:gd name="connsiteX9808" fmla="*/ 13122559 w 16399629"/>
              <a:gd name="connsiteY9808" fmla="*/ 1908437 h 8553480"/>
              <a:gd name="connsiteX9809" fmla="*/ 9277415 w 16399629"/>
              <a:gd name="connsiteY9809" fmla="*/ 1905940 h 8553480"/>
              <a:gd name="connsiteX9810" fmla="*/ 9268174 w 16399629"/>
              <a:gd name="connsiteY9810" fmla="*/ 1908345 h 8553480"/>
              <a:gd name="connsiteX9811" fmla="*/ 9266509 w 16399629"/>
              <a:gd name="connsiteY9811" fmla="*/ 1921429 h 8553480"/>
              <a:gd name="connsiteX9812" fmla="*/ 9289316 w 16399629"/>
              <a:gd name="connsiteY9812" fmla="*/ 1909480 h 8553480"/>
              <a:gd name="connsiteX9813" fmla="*/ 9288881 w 16399629"/>
              <a:gd name="connsiteY9813" fmla="*/ 1909301 h 8553480"/>
              <a:gd name="connsiteX9814" fmla="*/ 9277415 w 16399629"/>
              <a:gd name="connsiteY9814" fmla="*/ 1905940 h 8553480"/>
              <a:gd name="connsiteX9815" fmla="*/ 15478225 w 16399629"/>
              <a:gd name="connsiteY9815" fmla="*/ 1903002 h 8553480"/>
              <a:gd name="connsiteX9816" fmla="*/ 15517925 w 16399629"/>
              <a:gd name="connsiteY9816" fmla="*/ 1943571 h 8553480"/>
              <a:gd name="connsiteX9817" fmla="*/ 15466288 w 16399629"/>
              <a:gd name="connsiteY9817" fmla="*/ 1917813 h 8553480"/>
              <a:gd name="connsiteX9818" fmla="*/ 15478225 w 16399629"/>
              <a:gd name="connsiteY9818" fmla="*/ 1903002 h 8553480"/>
              <a:gd name="connsiteX9819" fmla="*/ 11852611 w 16399629"/>
              <a:gd name="connsiteY9819" fmla="*/ 1893060 h 8553480"/>
              <a:gd name="connsiteX9820" fmla="*/ 11776287 w 16399629"/>
              <a:gd name="connsiteY9820" fmla="*/ 1934074 h 8553480"/>
              <a:gd name="connsiteX9821" fmla="*/ 11810441 w 16399629"/>
              <a:gd name="connsiteY9821" fmla="*/ 1924786 h 8553480"/>
              <a:gd name="connsiteX9822" fmla="*/ 11852611 w 16399629"/>
              <a:gd name="connsiteY9822" fmla="*/ 1893060 h 8553480"/>
              <a:gd name="connsiteX9823" fmla="*/ 14537064 w 16399629"/>
              <a:gd name="connsiteY9823" fmla="*/ 1884137 h 8553480"/>
              <a:gd name="connsiteX9824" fmla="*/ 14551539 w 16399629"/>
              <a:gd name="connsiteY9824" fmla="*/ 1909662 h 8553480"/>
              <a:gd name="connsiteX9825" fmla="*/ 14534649 w 16399629"/>
              <a:gd name="connsiteY9825" fmla="*/ 1894347 h 8553480"/>
              <a:gd name="connsiteX9826" fmla="*/ 14537064 w 16399629"/>
              <a:gd name="connsiteY9826" fmla="*/ 1884137 h 8553480"/>
              <a:gd name="connsiteX9827" fmla="*/ 15245973 w 16399629"/>
              <a:gd name="connsiteY9827" fmla="*/ 1881817 h 8553480"/>
              <a:gd name="connsiteX9828" fmla="*/ 15252627 w 16399629"/>
              <a:gd name="connsiteY9828" fmla="*/ 1923257 h 8553480"/>
              <a:gd name="connsiteX9829" fmla="*/ 15285147 w 16399629"/>
              <a:gd name="connsiteY9829" fmla="*/ 1984754 h 8553480"/>
              <a:gd name="connsiteX9830" fmla="*/ 15270362 w 16399629"/>
              <a:gd name="connsiteY9830" fmla="*/ 2005254 h 8553480"/>
              <a:gd name="connsiteX9831" fmla="*/ 15285147 w 16399629"/>
              <a:gd name="connsiteY9831" fmla="*/ 2020629 h 8553480"/>
              <a:gd name="connsiteX9832" fmla="*/ 15290565 w 16399629"/>
              <a:gd name="connsiteY9832" fmla="*/ 2024901 h 8553480"/>
              <a:gd name="connsiteX9833" fmla="*/ 15343779 w 16399629"/>
              <a:gd name="connsiteY9833" fmla="*/ 2005254 h 8553480"/>
              <a:gd name="connsiteX9834" fmla="*/ 15351783 w 16399629"/>
              <a:gd name="connsiteY9834" fmla="*/ 2011345 h 8553480"/>
              <a:gd name="connsiteX9835" fmla="*/ 15349019 w 16399629"/>
              <a:gd name="connsiteY9835" fmla="*/ 2003630 h 8553480"/>
              <a:gd name="connsiteX9836" fmla="*/ 15354505 w 16399629"/>
              <a:gd name="connsiteY9836" fmla="*/ 1993418 h 8553480"/>
              <a:gd name="connsiteX9837" fmla="*/ 15356563 w 16399629"/>
              <a:gd name="connsiteY9837" fmla="*/ 2006182 h 8553480"/>
              <a:gd name="connsiteX9838" fmla="*/ 15355298 w 16399629"/>
              <a:gd name="connsiteY9838" fmla="*/ 2014021 h 8553480"/>
              <a:gd name="connsiteX9839" fmla="*/ 15358931 w 16399629"/>
              <a:gd name="connsiteY9839" fmla="*/ 2016784 h 8553480"/>
              <a:gd name="connsiteX9840" fmla="*/ 15376299 w 16399629"/>
              <a:gd name="connsiteY9840" fmla="*/ 2036002 h 8553480"/>
              <a:gd name="connsiteX9841" fmla="*/ 15396501 w 16399629"/>
              <a:gd name="connsiteY9841" fmla="*/ 2045398 h 8553480"/>
              <a:gd name="connsiteX9842" fmla="*/ 15449717 w 16399629"/>
              <a:gd name="connsiteY9842" fmla="*/ 2086398 h 8553480"/>
              <a:gd name="connsiteX9843" fmla="*/ 15402414 w 16399629"/>
              <a:gd name="connsiteY9843" fmla="*/ 2153020 h 8553480"/>
              <a:gd name="connsiteX9844" fmla="*/ 15508351 w 16399629"/>
              <a:gd name="connsiteY9844" fmla="*/ 2311039 h 8553480"/>
              <a:gd name="connsiteX9845" fmla="*/ 15564521 w 16399629"/>
              <a:gd name="connsiteY9845" fmla="*/ 2392181 h 8553480"/>
              <a:gd name="connsiteX9846" fmla="*/ 15605419 w 16399629"/>
              <a:gd name="connsiteY9846" fmla="*/ 2433179 h 8553480"/>
              <a:gd name="connsiteX9847" fmla="*/ 15590636 w 16399629"/>
              <a:gd name="connsiteY9847" fmla="*/ 2346914 h 8553480"/>
              <a:gd name="connsiteX9848" fmla="*/ 15623156 w 16399629"/>
              <a:gd name="connsiteY9848" fmla="*/ 2321290 h 8553480"/>
              <a:gd name="connsiteX9849" fmla="*/ 15623155 w 16399629"/>
              <a:gd name="connsiteY9849" fmla="*/ 2397306 h 8553480"/>
              <a:gd name="connsiteX9850" fmla="*/ 15646807 w 16399629"/>
              <a:gd name="connsiteY9850" fmla="*/ 2366561 h 8553480"/>
              <a:gd name="connsiteX9851" fmla="*/ 15684748 w 16399629"/>
              <a:gd name="connsiteY9851" fmla="*/ 2407556 h 8553480"/>
              <a:gd name="connsiteX9852" fmla="*/ 15680383 w 16399629"/>
              <a:gd name="connsiteY9852" fmla="*/ 2446914 h 8553480"/>
              <a:gd name="connsiteX9853" fmla="*/ 15683386 w 16399629"/>
              <a:gd name="connsiteY9853" fmla="*/ 2454743 h 8553480"/>
              <a:gd name="connsiteX9854" fmla="*/ 15684288 w 16399629"/>
              <a:gd name="connsiteY9854" fmla="*/ 2459846 h 8553480"/>
              <a:gd name="connsiteX9855" fmla="*/ 15684621 w 16399629"/>
              <a:gd name="connsiteY9855" fmla="*/ 2457962 h 8553480"/>
              <a:gd name="connsiteX9856" fmla="*/ 15690475 w 16399629"/>
              <a:gd name="connsiteY9856" fmla="*/ 2473220 h 8553480"/>
              <a:gd name="connsiteX9857" fmla="*/ 15711355 w 16399629"/>
              <a:gd name="connsiteY9857" fmla="*/ 2443431 h 8553480"/>
              <a:gd name="connsiteX9858" fmla="*/ 15684748 w 16399629"/>
              <a:gd name="connsiteY9858" fmla="*/ 2433179 h 8553480"/>
              <a:gd name="connsiteX9859" fmla="*/ 15746831 w 16399629"/>
              <a:gd name="connsiteY9859" fmla="*/ 2458805 h 8553480"/>
              <a:gd name="connsiteX9860" fmla="*/ 15726137 w 16399629"/>
              <a:gd name="connsiteY9860" fmla="*/ 2494680 h 8553480"/>
              <a:gd name="connsiteX9861" fmla="*/ 15761613 w 16399629"/>
              <a:gd name="connsiteY9861" fmla="*/ 2565573 h 8553480"/>
              <a:gd name="connsiteX9862" fmla="*/ 15805466 w 16399629"/>
              <a:gd name="connsiteY9862" fmla="*/ 2632196 h 8553480"/>
              <a:gd name="connsiteX9863" fmla="*/ 15926185 w 16399629"/>
              <a:gd name="connsiteY9863" fmla="*/ 2728715 h 8553480"/>
              <a:gd name="connsiteX9864" fmla="*/ 15917315 w 16399629"/>
              <a:gd name="connsiteY9864" fmla="*/ 2785088 h 8553480"/>
              <a:gd name="connsiteX9865" fmla="*/ 15896622 w 16399629"/>
              <a:gd name="connsiteY9865" fmla="*/ 2805587 h 8553480"/>
              <a:gd name="connsiteX9866" fmla="*/ 15902533 w 16399629"/>
              <a:gd name="connsiteY9866" fmla="*/ 2826087 h 8553480"/>
              <a:gd name="connsiteX9867" fmla="*/ 15896622 w 16399629"/>
              <a:gd name="connsiteY9867" fmla="*/ 2836337 h 8553480"/>
              <a:gd name="connsiteX9868" fmla="*/ 15897305 w 16399629"/>
              <a:gd name="connsiteY9868" fmla="*/ 2856102 h 8553480"/>
              <a:gd name="connsiteX9869" fmla="*/ 15897361 w 16399629"/>
              <a:gd name="connsiteY9869" fmla="*/ 2857690 h 8553480"/>
              <a:gd name="connsiteX9870" fmla="*/ 15902533 w 16399629"/>
              <a:gd name="connsiteY9870" fmla="*/ 2871361 h 8553480"/>
              <a:gd name="connsiteX9871" fmla="*/ 15881839 w 16399629"/>
              <a:gd name="connsiteY9871" fmla="*/ 2896980 h 8553480"/>
              <a:gd name="connsiteX9872" fmla="*/ 15875926 w 16399629"/>
              <a:gd name="connsiteY9872" fmla="*/ 2845732 h 8553480"/>
              <a:gd name="connsiteX9873" fmla="*/ 15878883 w 16399629"/>
              <a:gd name="connsiteY9873" fmla="*/ 2831213 h 8553480"/>
              <a:gd name="connsiteX9874" fmla="*/ 15872970 w 16399629"/>
              <a:gd name="connsiteY9874" fmla="*/ 2826087 h 8553480"/>
              <a:gd name="connsiteX9875" fmla="*/ 15840942 w 16399629"/>
              <a:gd name="connsiteY9875" fmla="*/ 2810714 h 8553480"/>
              <a:gd name="connsiteX9876" fmla="*/ 15737962 w 16399629"/>
              <a:gd name="connsiteY9876" fmla="*/ 2677455 h 8553480"/>
              <a:gd name="connsiteX9877" fmla="*/ 15629070 w 16399629"/>
              <a:gd name="connsiteY9877" fmla="*/ 2539949 h 8553480"/>
              <a:gd name="connsiteX9878" fmla="*/ 15579304 w 16399629"/>
              <a:gd name="connsiteY9878" fmla="*/ 2479305 h 8553480"/>
              <a:gd name="connsiteX9879" fmla="*/ 15552697 w 16399629"/>
              <a:gd name="connsiteY9879" fmla="*/ 2453680 h 8553480"/>
              <a:gd name="connsiteX9880" fmla="*/ 15546784 w 16399629"/>
              <a:gd name="connsiteY9880" fmla="*/ 2407557 h 8553480"/>
              <a:gd name="connsiteX9881" fmla="*/ 15505395 w 16399629"/>
              <a:gd name="connsiteY9881" fmla="*/ 2351182 h 8553480"/>
              <a:gd name="connsiteX9882" fmla="*/ 15458585 w 16399629"/>
              <a:gd name="connsiteY9882" fmla="*/ 2305914 h 8553480"/>
              <a:gd name="connsiteX9883" fmla="*/ 15346735 w 16399629"/>
              <a:gd name="connsiteY9883" fmla="*/ 2188041 h 8553480"/>
              <a:gd name="connsiteX9884" fmla="*/ 15246712 w 16399629"/>
              <a:gd name="connsiteY9884" fmla="*/ 2071023 h 8553480"/>
              <a:gd name="connsiteX9885" fmla="*/ 15226019 w 16399629"/>
              <a:gd name="connsiteY9885" fmla="*/ 2015504 h 8553480"/>
              <a:gd name="connsiteX9886" fmla="*/ 15243755 w 16399629"/>
              <a:gd name="connsiteY9886" fmla="*/ 1984754 h 8553480"/>
              <a:gd name="connsiteX9887" fmla="*/ 15226017 w 16399629"/>
              <a:gd name="connsiteY9887" fmla="*/ 1969380 h 8553480"/>
              <a:gd name="connsiteX9888" fmla="*/ 15243755 w 16399629"/>
              <a:gd name="connsiteY9888" fmla="*/ 1959130 h 8553480"/>
              <a:gd name="connsiteX9889" fmla="*/ 15240799 w 16399629"/>
              <a:gd name="connsiteY9889" fmla="*/ 1882256 h 8553480"/>
              <a:gd name="connsiteX9890" fmla="*/ 15245973 w 16399629"/>
              <a:gd name="connsiteY9890" fmla="*/ 1881817 h 8553480"/>
              <a:gd name="connsiteX9891" fmla="*/ 13249859 w 16399629"/>
              <a:gd name="connsiteY9891" fmla="*/ 1880878 h 8553480"/>
              <a:gd name="connsiteX9892" fmla="*/ 13261586 w 16399629"/>
              <a:gd name="connsiteY9892" fmla="*/ 1891266 h 8553480"/>
              <a:gd name="connsiteX9893" fmla="*/ 13235999 w 16399629"/>
              <a:gd name="connsiteY9893" fmla="*/ 1905930 h 8553480"/>
              <a:gd name="connsiteX9894" fmla="*/ 13235999 w 16399629"/>
              <a:gd name="connsiteY9894" fmla="*/ 1881488 h 8553480"/>
              <a:gd name="connsiteX9895" fmla="*/ 13249859 w 16399629"/>
              <a:gd name="connsiteY9895" fmla="*/ 1880878 h 8553480"/>
              <a:gd name="connsiteX9896" fmla="*/ 13969831 w 16399629"/>
              <a:gd name="connsiteY9896" fmla="*/ 1876648 h 8553480"/>
              <a:gd name="connsiteX9897" fmla="*/ 13986901 w 16399629"/>
              <a:gd name="connsiteY9897" fmla="*/ 1908708 h 8553480"/>
              <a:gd name="connsiteX9898" fmla="*/ 13963200 w 16399629"/>
              <a:gd name="connsiteY9898" fmla="*/ 1917127 h 8553480"/>
              <a:gd name="connsiteX9899" fmla="*/ 13946130 w 16399629"/>
              <a:gd name="connsiteY9899" fmla="*/ 1882800 h 8553480"/>
              <a:gd name="connsiteX9900" fmla="*/ 13969831 w 16399629"/>
              <a:gd name="connsiteY9900" fmla="*/ 1876648 h 8553480"/>
              <a:gd name="connsiteX9901" fmla="*/ 7953887 w 16399629"/>
              <a:gd name="connsiteY9901" fmla="*/ 1875868 h 8553480"/>
              <a:gd name="connsiteX9902" fmla="*/ 7965506 w 16399629"/>
              <a:gd name="connsiteY9902" fmla="*/ 1890523 h 8553480"/>
              <a:gd name="connsiteX9903" fmla="*/ 7953887 w 16399629"/>
              <a:gd name="connsiteY9903" fmla="*/ 1875868 h 8553480"/>
              <a:gd name="connsiteX9904" fmla="*/ 15179251 w 16399629"/>
              <a:gd name="connsiteY9904" fmla="*/ 1875126 h 8553480"/>
              <a:gd name="connsiteX9905" fmla="*/ 15226907 w 16399629"/>
              <a:gd name="connsiteY9905" fmla="*/ 1917198 h 8553480"/>
              <a:gd name="connsiteX9906" fmla="*/ 15164428 w 16399629"/>
              <a:gd name="connsiteY9906" fmla="*/ 1891626 h 8553480"/>
              <a:gd name="connsiteX9907" fmla="*/ 15179251 w 16399629"/>
              <a:gd name="connsiteY9907" fmla="*/ 1875126 h 8553480"/>
              <a:gd name="connsiteX9908" fmla="*/ 15228158 w 16399629"/>
              <a:gd name="connsiteY9908" fmla="*/ 1867772 h 8553480"/>
              <a:gd name="connsiteX9909" fmla="*/ 15233419 w 16399629"/>
              <a:gd name="connsiteY9909" fmla="*/ 1870846 h 8553480"/>
              <a:gd name="connsiteX9910" fmla="*/ 15227406 w 16399629"/>
              <a:gd name="connsiteY9910" fmla="*/ 1879574 h 8553480"/>
              <a:gd name="connsiteX9911" fmla="*/ 15228158 w 16399629"/>
              <a:gd name="connsiteY9911" fmla="*/ 1867772 h 8553480"/>
              <a:gd name="connsiteX9912" fmla="*/ 14528884 w 16399629"/>
              <a:gd name="connsiteY9912" fmla="*/ 1867772 h 8553480"/>
              <a:gd name="connsiteX9913" fmla="*/ 14534148 w 16399629"/>
              <a:gd name="connsiteY9913" fmla="*/ 1870847 h 8553480"/>
              <a:gd name="connsiteX9914" fmla="*/ 14528133 w 16399629"/>
              <a:gd name="connsiteY9914" fmla="*/ 1879574 h 8553480"/>
              <a:gd name="connsiteX9915" fmla="*/ 14528884 w 16399629"/>
              <a:gd name="connsiteY9915" fmla="*/ 1867772 h 8553480"/>
              <a:gd name="connsiteX9916" fmla="*/ 12111131 w 16399629"/>
              <a:gd name="connsiteY9916" fmla="*/ 1867429 h 8553480"/>
              <a:gd name="connsiteX9917" fmla="*/ 12067307 w 16399629"/>
              <a:gd name="connsiteY9917" fmla="*/ 1908437 h 8553480"/>
              <a:gd name="connsiteX9918" fmla="*/ 12111131 w 16399629"/>
              <a:gd name="connsiteY9918" fmla="*/ 1867429 h 8553480"/>
              <a:gd name="connsiteX9919" fmla="*/ 13130929 w 16399629"/>
              <a:gd name="connsiteY9919" fmla="*/ 1858032 h 8553480"/>
              <a:gd name="connsiteX9920" fmla="*/ 13139793 w 16399629"/>
              <a:gd name="connsiteY9920" fmla="*/ 1882808 h 8553480"/>
              <a:gd name="connsiteX9921" fmla="*/ 13130929 w 16399629"/>
              <a:gd name="connsiteY9921" fmla="*/ 1858032 h 8553480"/>
              <a:gd name="connsiteX9922" fmla="*/ 13894010 w 16399629"/>
              <a:gd name="connsiteY9922" fmla="*/ 1857758 h 8553480"/>
              <a:gd name="connsiteX9923" fmla="*/ 13902240 w 16399629"/>
              <a:gd name="connsiteY9923" fmla="*/ 1883258 h 8553480"/>
              <a:gd name="connsiteX9924" fmla="*/ 13894010 w 16399629"/>
              <a:gd name="connsiteY9924" fmla="*/ 1857758 h 8553480"/>
              <a:gd name="connsiteX9925" fmla="*/ 7559346 w 16399629"/>
              <a:gd name="connsiteY9925" fmla="*/ 1850869 h 8553480"/>
              <a:gd name="connsiteX9926" fmla="*/ 7598211 w 16399629"/>
              <a:gd name="connsiteY9926" fmla="*/ 1868961 h 8553480"/>
              <a:gd name="connsiteX9927" fmla="*/ 7503000 w 16399629"/>
              <a:gd name="connsiteY9927" fmla="*/ 1912694 h 8553480"/>
              <a:gd name="connsiteX9928" fmla="*/ 7440587 w 16399629"/>
              <a:gd name="connsiteY9928" fmla="*/ 1908304 h 8553480"/>
              <a:gd name="connsiteX9929" fmla="*/ 7524277 w 16399629"/>
              <a:gd name="connsiteY9929" fmla="*/ 1870066 h 8553480"/>
              <a:gd name="connsiteX9930" fmla="*/ 7559346 w 16399629"/>
              <a:gd name="connsiteY9930" fmla="*/ 1850869 h 8553480"/>
              <a:gd name="connsiteX9931" fmla="*/ 15122833 w 16399629"/>
              <a:gd name="connsiteY9931" fmla="*/ 1846574 h 8553480"/>
              <a:gd name="connsiteX9932" fmla="*/ 15140045 w 16399629"/>
              <a:gd name="connsiteY9932" fmla="*/ 1849127 h 8553480"/>
              <a:gd name="connsiteX9933" fmla="*/ 15129312 w 16399629"/>
              <a:gd name="connsiteY9933" fmla="*/ 1859975 h 8553480"/>
              <a:gd name="connsiteX9934" fmla="*/ 15116356 w 16399629"/>
              <a:gd name="connsiteY9934" fmla="*/ 1859337 h 8553480"/>
              <a:gd name="connsiteX9935" fmla="*/ 15122833 w 16399629"/>
              <a:gd name="connsiteY9935" fmla="*/ 1846574 h 8553480"/>
              <a:gd name="connsiteX9936" fmla="*/ 13322867 w 16399629"/>
              <a:gd name="connsiteY9936" fmla="*/ 1846506 h 8553480"/>
              <a:gd name="connsiteX9937" fmla="*/ 13670033 w 16399629"/>
              <a:gd name="connsiteY9937" fmla="*/ 1932805 h 8553480"/>
              <a:gd name="connsiteX9938" fmla="*/ 13831551 w 16399629"/>
              <a:gd name="connsiteY9938" fmla="*/ 1989197 h 8553480"/>
              <a:gd name="connsiteX9939" fmla="*/ 13993071 w 16399629"/>
              <a:gd name="connsiteY9939" fmla="*/ 2049861 h 8553480"/>
              <a:gd name="connsiteX9940" fmla="*/ 14166408 w 16399629"/>
              <a:gd name="connsiteY9940" fmla="*/ 2142141 h 8553480"/>
              <a:gd name="connsiteX9941" fmla="*/ 14316600 w 16399629"/>
              <a:gd name="connsiteY9941" fmla="*/ 2228426 h 8553480"/>
              <a:gd name="connsiteX9942" fmla="*/ 14384063 w 16399629"/>
              <a:gd name="connsiteY9942" fmla="*/ 2269455 h 8553480"/>
              <a:gd name="connsiteX9943" fmla="*/ 14463347 w 16399629"/>
              <a:gd name="connsiteY9943" fmla="*/ 2320720 h 8553480"/>
              <a:gd name="connsiteX9944" fmla="*/ 14543121 w 16399629"/>
              <a:gd name="connsiteY9944" fmla="*/ 2376257 h 8553480"/>
              <a:gd name="connsiteX9945" fmla="*/ 14651457 w 16399629"/>
              <a:gd name="connsiteY9945" fmla="*/ 2437781 h 8553480"/>
              <a:gd name="connsiteX9946" fmla="*/ 14678049 w 16399629"/>
              <a:gd name="connsiteY9946" fmla="*/ 2448030 h 8553480"/>
              <a:gd name="connsiteX9947" fmla="*/ 14798695 w 16399629"/>
              <a:gd name="connsiteY9947" fmla="*/ 2524929 h 8553480"/>
              <a:gd name="connsiteX9948" fmla="*/ 14830703 w 16399629"/>
              <a:gd name="connsiteY9948" fmla="*/ 2565088 h 8553480"/>
              <a:gd name="connsiteX9949" fmla="*/ 14969077 w 16399629"/>
              <a:gd name="connsiteY9949" fmla="*/ 2662491 h 8553480"/>
              <a:gd name="connsiteX9950" fmla="*/ 14998623 w 16399629"/>
              <a:gd name="connsiteY9950" fmla="*/ 2682160 h 8553480"/>
              <a:gd name="connsiteX9951" fmla="*/ 15057224 w 16399629"/>
              <a:gd name="connsiteY9951" fmla="*/ 2764172 h 8553480"/>
              <a:gd name="connsiteX9952" fmla="*/ 15227607 w 16399629"/>
              <a:gd name="connsiteY9952" fmla="*/ 2917116 h 8553480"/>
              <a:gd name="connsiteX9953" fmla="*/ 15354162 w 16399629"/>
              <a:gd name="connsiteY9953" fmla="*/ 3039299 h 8553480"/>
              <a:gd name="connsiteX9954" fmla="*/ 15486134 w 16399629"/>
              <a:gd name="connsiteY9954" fmla="*/ 3171735 h 8553480"/>
              <a:gd name="connsiteX9955" fmla="*/ 15548181 w 16399629"/>
              <a:gd name="connsiteY9955" fmla="*/ 3228130 h 8553480"/>
              <a:gd name="connsiteX9956" fmla="*/ 15674244 w 16399629"/>
              <a:gd name="connsiteY9956" fmla="*/ 3310157 h 8553480"/>
              <a:gd name="connsiteX9957" fmla="*/ 15718563 w 16399629"/>
              <a:gd name="connsiteY9957" fmla="*/ 3364763 h 8553480"/>
              <a:gd name="connsiteX9958" fmla="*/ 15741266 w 16399629"/>
              <a:gd name="connsiteY9958" fmla="*/ 3448101 h 8553480"/>
              <a:gd name="connsiteX9959" fmla="*/ 15739245 w 16399629"/>
              <a:gd name="connsiteY9959" fmla="*/ 3446789 h 8553480"/>
              <a:gd name="connsiteX9960" fmla="*/ 15471854 w 16399629"/>
              <a:gd name="connsiteY9960" fmla="*/ 3258892 h 8553480"/>
              <a:gd name="connsiteX9961" fmla="*/ 15357116 w 16399629"/>
              <a:gd name="connsiteY9961" fmla="*/ 3162339 h 8553480"/>
              <a:gd name="connsiteX9962" fmla="*/ 15305287 w 16399629"/>
              <a:gd name="connsiteY9962" fmla="*/ 3096975 h 8553480"/>
              <a:gd name="connsiteX9963" fmla="*/ 15282938 w 16399629"/>
              <a:gd name="connsiteY9963" fmla="*/ 3079484 h 8553480"/>
              <a:gd name="connsiteX9964" fmla="*/ 15251244 w 16399629"/>
              <a:gd name="connsiteY9964" fmla="*/ 3054680 h 8553480"/>
              <a:gd name="connsiteX9965" fmla="*/ 15277835 w 16399629"/>
              <a:gd name="connsiteY9965" fmla="*/ 3095694 h 8553480"/>
              <a:gd name="connsiteX9966" fmla="*/ 15327571 w 16399629"/>
              <a:gd name="connsiteY9966" fmla="*/ 3157212 h 8553480"/>
              <a:gd name="connsiteX9967" fmla="*/ 15355792 w 16399629"/>
              <a:gd name="connsiteY9967" fmla="*/ 3184193 h 8553480"/>
              <a:gd name="connsiteX9968" fmla="*/ 15362146 w 16399629"/>
              <a:gd name="connsiteY9968" fmla="*/ 3192209 h 8553480"/>
              <a:gd name="connsiteX9969" fmla="*/ 15359876 w 16399629"/>
              <a:gd name="connsiteY9969" fmla="*/ 3180227 h 8553480"/>
              <a:gd name="connsiteX9970" fmla="*/ 15368105 w 16399629"/>
              <a:gd name="connsiteY9970" fmla="*/ 3180226 h 8553480"/>
              <a:gd name="connsiteX9971" fmla="*/ 15364333 w 16399629"/>
              <a:gd name="connsiteY9971" fmla="*/ 3185226 h 8553480"/>
              <a:gd name="connsiteX9972" fmla="*/ 15362897 w 16399629"/>
              <a:gd name="connsiteY9972" fmla="*/ 3193153 h 8553480"/>
              <a:gd name="connsiteX9973" fmla="*/ 15383094 w 16399629"/>
              <a:gd name="connsiteY9973" fmla="*/ 3218625 h 8553480"/>
              <a:gd name="connsiteX9974" fmla="*/ 15436398 w 16399629"/>
              <a:gd name="connsiteY9974" fmla="*/ 3299903 h 8553480"/>
              <a:gd name="connsiteX9975" fmla="*/ 15412762 w 16399629"/>
              <a:gd name="connsiteY9975" fmla="*/ 3334858 h 8553480"/>
              <a:gd name="connsiteX9976" fmla="*/ 15403899 w 16399629"/>
              <a:gd name="connsiteY9976" fmla="*/ 3354509 h 8553480"/>
              <a:gd name="connsiteX9977" fmla="*/ 15371891 w 16399629"/>
              <a:gd name="connsiteY9977" fmla="*/ 3325536 h 8553480"/>
              <a:gd name="connsiteX9978" fmla="*/ 15378353 w 16399629"/>
              <a:gd name="connsiteY9978" fmla="*/ 3345752 h 8553480"/>
              <a:gd name="connsiteX9979" fmla="*/ 15383904 w 16399629"/>
              <a:gd name="connsiteY9979" fmla="*/ 3350945 h 8553480"/>
              <a:gd name="connsiteX9980" fmla="*/ 15389252 w 16399629"/>
              <a:gd name="connsiteY9980" fmla="*/ 3346068 h 8553480"/>
              <a:gd name="connsiteX9981" fmla="*/ 15391994 w 16399629"/>
              <a:gd name="connsiteY9981" fmla="*/ 3351072 h 8553480"/>
              <a:gd name="connsiteX9982" fmla="*/ 15389252 w 16399629"/>
              <a:gd name="connsiteY9982" fmla="*/ 3356372 h 8553480"/>
              <a:gd name="connsiteX9983" fmla="*/ 15384611 w 16399629"/>
              <a:gd name="connsiteY9983" fmla="*/ 3351890 h 8553480"/>
              <a:gd name="connsiteX9984" fmla="*/ 15389619 w 16399629"/>
              <a:gd name="connsiteY9984" fmla="*/ 3359637 h 8553480"/>
              <a:gd name="connsiteX9985" fmla="*/ 15357116 w 16399629"/>
              <a:gd name="connsiteY9985" fmla="*/ 3349383 h 8553480"/>
              <a:gd name="connsiteX9986" fmla="*/ 15312798 w 16399629"/>
              <a:gd name="connsiteY9986" fmla="*/ 3310156 h 8553480"/>
              <a:gd name="connsiteX9987" fmla="*/ 15215788 w 16399629"/>
              <a:gd name="connsiteY9987" fmla="*/ 3217878 h 8553480"/>
              <a:gd name="connsiteX9988" fmla="*/ 15018814 w 16399629"/>
              <a:gd name="connsiteY9988" fmla="*/ 3039299 h 8553480"/>
              <a:gd name="connsiteX9989" fmla="*/ 14818885 w 16399629"/>
              <a:gd name="connsiteY9989" fmla="*/ 2886357 h 8553480"/>
              <a:gd name="connsiteX9990" fmla="*/ 14772104 w 16399629"/>
              <a:gd name="connsiteY9990" fmla="*/ 2860721 h 8553480"/>
              <a:gd name="connsiteX9991" fmla="*/ 14748466 w 16399629"/>
              <a:gd name="connsiteY9991" fmla="*/ 2805185 h 8553480"/>
              <a:gd name="connsiteX9992" fmla="*/ 14724831 w 16399629"/>
              <a:gd name="connsiteY9992" fmla="*/ 2825691 h 8553480"/>
              <a:gd name="connsiteX9993" fmla="*/ 14557401 w 16399629"/>
              <a:gd name="connsiteY9993" fmla="*/ 2697527 h 8553480"/>
              <a:gd name="connsiteX9994" fmla="*/ 14525394 w 16399629"/>
              <a:gd name="connsiteY9994" fmla="*/ 2647112 h 8553480"/>
              <a:gd name="connsiteX9995" fmla="*/ 14507667 w 16399629"/>
              <a:gd name="connsiteY9995" fmla="*/ 2616353 h 8553480"/>
              <a:gd name="connsiteX9996" fmla="*/ 14538074 w 16399629"/>
              <a:gd name="connsiteY9996" fmla="*/ 2623404 h 8553480"/>
              <a:gd name="connsiteX9997" fmla="*/ 14542309 w 16399629"/>
              <a:gd name="connsiteY9997" fmla="*/ 2626194 h 8553480"/>
              <a:gd name="connsiteX9998" fmla="*/ 14540822 w 16399629"/>
              <a:gd name="connsiteY9998" fmla="*/ 2615809 h 8553480"/>
              <a:gd name="connsiteX9999" fmla="*/ 14545050 w 16399629"/>
              <a:gd name="connsiteY9999" fmla="*/ 2618522 h 8553480"/>
              <a:gd name="connsiteX10000" fmla="*/ 14543050 w 16399629"/>
              <a:gd name="connsiteY10000" fmla="*/ 2623949 h 8553480"/>
              <a:gd name="connsiteX10001" fmla="*/ 14542911 w 16399629"/>
              <a:gd name="connsiteY10001" fmla="*/ 2626591 h 8553480"/>
              <a:gd name="connsiteX10002" fmla="*/ 14566265 w 16399629"/>
              <a:gd name="connsiteY10002" fmla="*/ 2641986 h 8553480"/>
              <a:gd name="connsiteX10003" fmla="*/ 14551492 w 16399629"/>
              <a:gd name="connsiteY10003" fmla="*/ 2616353 h 8553480"/>
              <a:gd name="connsiteX10004" fmla="*/ 14525394 w 16399629"/>
              <a:gd name="connsiteY10004" fmla="*/ 2590721 h 8553480"/>
              <a:gd name="connsiteX10005" fmla="*/ 14495846 w 16399629"/>
              <a:gd name="connsiteY10005" fmla="*/ 2575339 h 8553480"/>
              <a:gd name="connsiteX10006" fmla="*/ 14489938 w 16399629"/>
              <a:gd name="connsiteY10006" fmla="*/ 2518948 h 8553480"/>
              <a:gd name="connsiteX10007" fmla="*/ 14607630 w 16399629"/>
              <a:gd name="connsiteY10007" fmla="*/ 2539454 h 8553480"/>
              <a:gd name="connsiteX10008" fmla="*/ 14548537 w 16399629"/>
              <a:gd name="connsiteY10008" fmla="*/ 2513823 h 8553480"/>
              <a:gd name="connsiteX10009" fmla="*/ 14513575 w 16399629"/>
              <a:gd name="connsiteY10009" fmla="*/ 2499297 h 8553480"/>
              <a:gd name="connsiteX10010" fmla="*/ 14504712 w 16399629"/>
              <a:gd name="connsiteY10010" fmla="*/ 2453157 h 8553480"/>
              <a:gd name="connsiteX10011" fmla="*/ 14489938 w 16399629"/>
              <a:gd name="connsiteY10011" fmla="*/ 2427523 h 8553480"/>
              <a:gd name="connsiteX10012" fmla="*/ 14445620 w 16399629"/>
              <a:gd name="connsiteY10012" fmla="*/ 2412142 h 8553480"/>
              <a:gd name="connsiteX10013" fmla="*/ 14287053 w 16399629"/>
              <a:gd name="connsiteY10013" fmla="*/ 2330971 h 8553480"/>
              <a:gd name="connsiteX10014" fmla="*/ 14028525 w 16399629"/>
              <a:gd name="connsiteY10014" fmla="*/ 2192551 h 8553480"/>
              <a:gd name="connsiteX10015" fmla="*/ 13996025 w 16399629"/>
              <a:gd name="connsiteY10015" fmla="*/ 2183154 h 8553480"/>
              <a:gd name="connsiteX10016" fmla="*/ 13987160 w 16399629"/>
              <a:gd name="connsiteY10016" fmla="*/ 2137015 h 8553480"/>
              <a:gd name="connsiteX10017" fmla="*/ 13952199 w 16399629"/>
              <a:gd name="connsiteY10017" fmla="*/ 2116506 h 8553480"/>
              <a:gd name="connsiteX10018" fmla="*/ 13910835 w 16399629"/>
              <a:gd name="connsiteY10018" fmla="*/ 2101128 h 8553480"/>
              <a:gd name="connsiteX10019" fmla="*/ 13825643 w 16399629"/>
              <a:gd name="connsiteY10019" fmla="*/ 2070368 h 8553480"/>
              <a:gd name="connsiteX10020" fmla="*/ 13652305 w 16399629"/>
              <a:gd name="connsiteY10020" fmla="*/ 2009703 h 8553480"/>
              <a:gd name="connsiteX10021" fmla="*/ 13619804 w 16399629"/>
              <a:gd name="connsiteY10021" fmla="*/ 1973820 h 8553480"/>
              <a:gd name="connsiteX10022" fmla="*/ 13581887 w 16399629"/>
              <a:gd name="connsiteY10022" fmla="*/ 1953311 h 8553480"/>
              <a:gd name="connsiteX10023" fmla="*/ 13496695 w 16399629"/>
              <a:gd name="connsiteY10023" fmla="*/ 1922554 h 8553480"/>
              <a:gd name="connsiteX10024" fmla="*/ 13322867 w 16399629"/>
              <a:gd name="connsiteY10024" fmla="*/ 1846506 h 8553480"/>
              <a:gd name="connsiteX10025" fmla="*/ 12140678 w 16399629"/>
              <a:gd name="connsiteY10025" fmla="*/ 1842652 h 8553480"/>
              <a:gd name="connsiteX10026" fmla="*/ 12119995 w 16399629"/>
              <a:gd name="connsiteY10026" fmla="*/ 1882808 h 8553480"/>
              <a:gd name="connsiteX10027" fmla="*/ 12146586 w 16399629"/>
              <a:gd name="connsiteY10027" fmla="*/ 1882808 h 8553480"/>
              <a:gd name="connsiteX10028" fmla="*/ 12140678 w 16399629"/>
              <a:gd name="connsiteY10028" fmla="*/ 1842652 h 8553480"/>
              <a:gd name="connsiteX10029" fmla="*/ 15483204 w 16399629"/>
              <a:gd name="connsiteY10029" fmla="*/ 1838916 h 8553480"/>
              <a:gd name="connsiteX10030" fmla="*/ 15474975 w 16399629"/>
              <a:gd name="connsiteY10030" fmla="*/ 1860622 h 8553480"/>
              <a:gd name="connsiteX10031" fmla="*/ 15483204 w 16399629"/>
              <a:gd name="connsiteY10031" fmla="*/ 1838916 h 8553480"/>
              <a:gd name="connsiteX10032" fmla="*/ 13296806 w 16399629"/>
              <a:gd name="connsiteY10032" fmla="*/ 1836269 h 8553480"/>
              <a:gd name="connsiteX10033" fmla="*/ 13313696 w 16399629"/>
              <a:gd name="connsiteY10033" fmla="*/ 1855822 h 8553480"/>
              <a:gd name="connsiteX10034" fmla="*/ 13296806 w 16399629"/>
              <a:gd name="connsiteY10034" fmla="*/ 1836269 h 8553480"/>
              <a:gd name="connsiteX10035" fmla="*/ 11541403 w 16399629"/>
              <a:gd name="connsiteY10035" fmla="*/ 1822145 h 8553480"/>
              <a:gd name="connsiteX10036" fmla="*/ 11412390 w 16399629"/>
              <a:gd name="connsiteY10036" fmla="*/ 1908437 h 8553480"/>
              <a:gd name="connsiteX10037" fmla="*/ 11541403 w 16399629"/>
              <a:gd name="connsiteY10037" fmla="*/ 1822145 h 8553480"/>
              <a:gd name="connsiteX10038" fmla="*/ 13760496 w 16399629"/>
              <a:gd name="connsiteY10038" fmla="*/ 1819698 h 8553480"/>
              <a:gd name="connsiteX10039" fmla="*/ 13765382 w 16399629"/>
              <a:gd name="connsiteY10039" fmla="*/ 1821733 h 8553480"/>
              <a:gd name="connsiteX10040" fmla="*/ 13762375 w 16399629"/>
              <a:gd name="connsiteY10040" fmla="*/ 1838012 h 8553480"/>
              <a:gd name="connsiteX10041" fmla="*/ 13760496 w 16399629"/>
              <a:gd name="connsiteY10041" fmla="*/ 1819698 h 8553480"/>
              <a:gd name="connsiteX10042" fmla="*/ 7589539 w 16399629"/>
              <a:gd name="connsiteY10042" fmla="*/ 1819222 h 8553480"/>
              <a:gd name="connsiteX10043" fmla="*/ 7586785 w 16399629"/>
              <a:gd name="connsiteY10043" fmla="*/ 1841420 h 8553480"/>
              <a:gd name="connsiteX10044" fmla="*/ 7589539 w 16399629"/>
              <a:gd name="connsiteY10044" fmla="*/ 1819222 h 8553480"/>
              <a:gd name="connsiteX10045" fmla="*/ 13737652 w 16399629"/>
              <a:gd name="connsiteY10045" fmla="*/ 1812537 h 8553480"/>
              <a:gd name="connsiteX10046" fmla="*/ 13745882 w 16399629"/>
              <a:gd name="connsiteY10046" fmla="*/ 1838066 h 8553480"/>
              <a:gd name="connsiteX10047" fmla="*/ 13737652 w 16399629"/>
              <a:gd name="connsiteY10047" fmla="*/ 1812537 h 8553480"/>
              <a:gd name="connsiteX10048" fmla="*/ 13696392 w 16399629"/>
              <a:gd name="connsiteY10048" fmla="*/ 1812537 h 8553480"/>
              <a:gd name="connsiteX10049" fmla="*/ 13702406 w 16399629"/>
              <a:gd name="connsiteY10049" fmla="*/ 1838066 h 8553480"/>
              <a:gd name="connsiteX10050" fmla="*/ 13696392 w 16399629"/>
              <a:gd name="connsiteY10050" fmla="*/ 1812537 h 8553480"/>
              <a:gd name="connsiteX10051" fmla="*/ 12173177 w 16399629"/>
              <a:gd name="connsiteY10051" fmla="*/ 1811893 h 8553480"/>
              <a:gd name="connsiteX10052" fmla="*/ 12190411 w 16399629"/>
              <a:gd name="connsiteY10052" fmla="*/ 1837527 h 8553480"/>
              <a:gd name="connsiteX10053" fmla="*/ 12173177 w 16399629"/>
              <a:gd name="connsiteY10053" fmla="*/ 1811893 h 8553480"/>
              <a:gd name="connsiteX10054" fmla="*/ 12155450 w 16399629"/>
              <a:gd name="connsiteY10054" fmla="*/ 1811893 h 8553480"/>
              <a:gd name="connsiteX10055" fmla="*/ 12164313 w 16399629"/>
              <a:gd name="connsiteY10055" fmla="*/ 1858031 h 8553480"/>
              <a:gd name="connsiteX10056" fmla="*/ 12155450 w 16399629"/>
              <a:gd name="connsiteY10056" fmla="*/ 1811893 h 8553480"/>
              <a:gd name="connsiteX10057" fmla="*/ 15465817 w 16399629"/>
              <a:gd name="connsiteY10057" fmla="*/ 1809889 h 8553480"/>
              <a:gd name="connsiteX10058" fmla="*/ 15460535 w 16399629"/>
              <a:gd name="connsiteY10058" fmla="*/ 1831276 h 8553480"/>
              <a:gd name="connsiteX10059" fmla="*/ 15448914 w 16399629"/>
              <a:gd name="connsiteY10059" fmla="*/ 1834331 h 8553480"/>
              <a:gd name="connsiteX10060" fmla="*/ 15465817 w 16399629"/>
              <a:gd name="connsiteY10060" fmla="*/ 1809889 h 8553480"/>
              <a:gd name="connsiteX10061" fmla="*/ 8209173 w 16399629"/>
              <a:gd name="connsiteY10061" fmla="*/ 1798863 h 8553480"/>
              <a:gd name="connsiteX10062" fmla="*/ 7838642 w 16399629"/>
              <a:gd name="connsiteY10062" fmla="*/ 1882083 h 8553480"/>
              <a:gd name="connsiteX10063" fmla="*/ 7487662 w 16399629"/>
              <a:gd name="connsiteY10063" fmla="*/ 2005888 h 8553480"/>
              <a:gd name="connsiteX10064" fmla="*/ 7425765 w 16399629"/>
              <a:gd name="connsiteY10064" fmla="*/ 2058334 h 8553480"/>
              <a:gd name="connsiteX10065" fmla="*/ 7364942 w 16399629"/>
              <a:gd name="connsiteY10065" fmla="*/ 2098286 h 8553480"/>
              <a:gd name="connsiteX10066" fmla="*/ 7334239 w 16399629"/>
              <a:gd name="connsiteY10066" fmla="*/ 2127475 h 8553480"/>
              <a:gd name="connsiteX10067" fmla="*/ 7324091 w 16399629"/>
              <a:gd name="connsiteY10067" fmla="*/ 2129768 h 8553480"/>
              <a:gd name="connsiteX10068" fmla="*/ 7332848 w 16399629"/>
              <a:gd name="connsiteY10068" fmla="*/ 2133145 h 8553480"/>
              <a:gd name="connsiteX10069" fmla="*/ 7385540 w 16399629"/>
              <a:gd name="connsiteY10069" fmla="*/ 2112639 h 8553480"/>
              <a:gd name="connsiteX10070" fmla="*/ 7376675 w 16399629"/>
              <a:gd name="connsiteY10070" fmla="*/ 2087009 h 8553480"/>
              <a:gd name="connsiteX10071" fmla="*/ 7485499 w 16399629"/>
              <a:gd name="connsiteY10071" fmla="*/ 2051124 h 8553480"/>
              <a:gd name="connsiteX10072" fmla="*/ 7591369 w 16399629"/>
              <a:gd name="connsiteY10072" fmla="*/ 1990463 h 8553480"/>
              <a:gd name="connsiteX10073" fmla="*/ 7814922 w 16399629"/>
              <a:gd name="connsiteY10073" fmla="*/ 1980210 h 8553480"/>
              <a:gd name="connsiteX10074" fmla="*/ 7902851 w 16399629"/>
              <a:gd name="connsiteY10074" fmla="*/ 1997377 h 8553480"/>
              <a:gd name="connsiteX10075" fmla="*/ 7915521 w 16399629"/>
              <a:gd name="connsiteY10075" fmla="*/ 2000941 h 8553480"/>
              <a:gd name="connsiteX10076" fmla="*/ 8020850 w 16399629"/>
              <a:gd name="connsiteY10076" fmla="*/ 1954739 h 8553480"/>
              <a:gd name="connsiteX10077" fmla="*/ 8205565 w 16399629"/>
              <a:gd name="connsiteY10077" fmla="*/ 1890146 h 8553480"/>
              <a:gd name="connsiteX10078" fmla="*/ 8138368 w 16399629"/>
              <a:gd name="connsiteY10078" fmla="*/ 1837551 h 8553480"/>
              <a:gd name="connsiteX10079" fmla="*/ 8209173 w 16399629"/>
              <a:gd name="connsiteY10079" fmla="*/ 1798863 h 8553480"/>
              <a:gd name="connsiteX10080" fmla="*/ 8614777 w 16399629"/>
              <a:gd name="connsiteY10080" fmla="*/ 1793295 h 8553480"/>
              <a:gd name="connsiteX10081" fmla="*/ 8597708 w 16399629"/>
              <a:gd name="connsiteY10081" fmla="*/ 1800359 h 8553480"/>
              <a:gd name="connsiteX10082" fmla="*/ 8612046 w 16399629"/>
              <a:gd name="connsiteY10082" fmla="*/ 1819623 h 8553480"/>
              <a:gd name="connsiteX10083" fmla="*/ 8629072 w 16399629"/>
              <a:gd name="connsiteY10083" fmla="*/ 1812304 h 8553480"/>
              <a:gd name="connsiteX10084" fmla="*/ 8614777 w 16399629"/>
              <a:gd name="connsiteY10084" fmla="*/ 1793295 h 8553480"/>
              <a:gd name="connsiteX10085" fmla="*/ 8291397 w 16399629"/>
              <a:gd name="connsiteY10085" fmla="*/ 1791061 h 8553480"/>
              <a:gd name="connsiteX10086" fmla="*/ 8230558 w 16399629"/>
              <a:gd name="connsiteY10086" fmla="*/ 1809543 h 8553480"/>
              <a:gd name="connsiteX10087" fmla="*/ 8265647 w 16399629"/>
              <a:gd name="connsiteY10087" fmla="*/ 1825725 h 8553480"/>
              <a:gd name="connsiteX10088" fmla="*/ 8304674 w 16399629"/>
              <a:gd name="connsiteY10088" fmla="*/ 1808500 h 8553480"/>
              <a:gd name="connsiteX10089" fmla="*/ 8291397 w 16399629"/>
              <a:gd name="connsiteY10089" fmla="*/ 1791061 h 8553480"/>
              <a:gd name="connsiteX10090" fmla="*/ 8505555 w 16399629"/>
              <a:gd name="connsiteY10090" fmla="*/ 1788808 h 8553480"/>
              <a:gd name="connsiteX10091" fmla="*/ 8492363 w 16399629"/>
              <a:gd name="connsiteY10091" fmla="*/ 1790132 h 8553480"/>
              <a:gd name="connsiteX10092" fmla="*/ 8514460 w 16399629"/>
              <a:gd name="connsiteY10092" fmla="*/ 1804892 h 8553480"/>
              <a:gd name="connsiteX10093" fmla="*/ 8505555 w 16399629"/>
              <a:gd name="connsiteY10093" fmla="*/ 1788808 h 8553480"/>
              <a:gd name="connsiteX10094" fmla="*/ 8563386 w 16399629"/>
              <a:gd name="connsiteY10094" fmla="*/ 1786181 h 8553480"/>
              <a:gd name="connsiteX10095" fmla="*/ 8542271 w 16399629"/>
              <a:gd name="connsiteY10095" fmla="*/ 1796443 h 8553480"/>
              <a:gd name="connsiteX10096" fmla="*/ 8560454 w 16399629"/>
              <a:gd name="connsiteY10096" fmla="*/ 1817134 h 8553480"/>
              <a:gd name="connsiteX10097" fmla="*/ 8582258 w 16399629"/>
              <a:gd name="connsiteY10097" fmla="*/ 1805053 h 8553480"/>
              <a:gd name="connsiteX10098" fmla="*/ 8563386 w 16399629"/>
              <a:gd name="connsiteY10098" fmla="*/ 1786181 h 8553480"/>
              <a:gd name="connsiteX10099" fmla="*/ 12632283 w 16399629"/>
              <a:gd name="connsiteY10099" fmla="*/ 1786158 h 8553480"/>
              <a:gd name="connsiteX10100" fmla="*/ 12646978 w 16399629"/>
              <a:gd name="connsiteY10100" fmla="*/ 1796537 h 8553480"/>
              <a:gd name="connsiteX10101" fmla="*/ 12632283 w 16399629"/>
              <a:gd name="connsiteY10101" fmla="*/ 1838052 h 8553480"/>
              <a:gd name="connsiteX10102" fmla="*/ 12632283 w 16399629"/>
              <a:gd name="connsiteY10102" fmla="*/ 1786158 h 8553480"/>
              <a:gd name="connsiteX10103" fmla="*/ 13652956 w 16399629"/>
              <a:gd name="connsiteY10103" fmla="*/ 1786157 h 8553480"/>
              <a:gd name="connsiteX10104" fmla="*/ 13661186 w 16399629"/>
              <a:gd name="connsiteY10104" fmla="*/ 1811683 h 8553480"/>
              <a:gd name="connsiteX10105" fmla="*/ 13652956 w 16399629"/>
              <a:gd name="connsiteY10105" fmla="*/ 1786157 h 8553480"/>
              <a:gd name="connsiteX10106" fmla="*/ 13626896 w 16399629"/>
              <a:gd name="connsiteY10106" fmla="*/ 1786157 h 8553480"/>
              <a:gd name="connsiteX10107" fmla="*/ 13635126 w 16399629"/>
              <a:gd name="connsiteY10107" fmla="*/ 1811683 h 8553480"/>
              <a:gd name="connsiteX10108" fmla="*/ 13626896 w 16399629"/>
              <a:gd name="connsiteY10108" fmla="*/ 1786157 h 8553480"/>
              <a:gd name="connsiteX10109" fmla="*/ 12682229 w 16399629"/>
              <a:gd name="connsiteY10109" fmla="*/ 1786157 h 8553480"/>
              <a:gd name="connsiteX10110" fmla="*/ 12690458 w 16399629"/>
              <a:gd name="connsiteY10110" fmla="*/ 1811683 h 8553480"/>
              <a:gd name="connsiteX10111" fmla="*/ 12682229 w 16399629"/>
              <a:gd name="connsiteY10111" fmla="*/ 1786157 h 8553480"/>
              <a:gd name="connsiteX10112" fmla="*/ 12658340 w 16399629"/>
              <a:gd name="connsiteY10112" fmla="*/ 1786157 h 8553480"/>
              <a:gd name="connsiteX10113" fmla="*/ 12664356 w 16399629"/>
              <a:gd name="connsiteY10113" fmla="*/ 1811683 h 8553480"/>
              <a:gd name="connsiteX10114" fmla="*/ 12658340 w 16399629"/>
              <a:gd name="connsiteY10114" fmla="*/ 1786157 h 8553480"/>
              <a:gd name="connsiteX10115" fmla="*/ 8442078 w 16399629"/>
              <a:gd name="connsiteY10115" fmla="*/ 1785546 h 8553480"/>
              <a:gd name="connsiteX10116" fmla="*/ 8425140 w 16399629"/>
              <a:gd name="connsiteY10116" fmla="*/ 1793376 h 8553480"/>
              <a:gd name="connsiteX10117" fmla="*/ 8438858 w 16399629"/>
              <a:gd name="connsiteY10117" fmla="*/ 1809071 h 8553480"/>
              <a:gd name="connsiteX10118" fmla="*/ 8455796 w 16399629"/>
              <a:gd name="connsiteY10118" fmla="*/ 1801241 h 8553480"/>
              <a:gd name="connsiteX10119" fmla="*/ 8442078 w 16399629"/>
              <a:gd name="connsiteY10119" fmla="*/ 1785546 h 8553480"/>
              <a:gd name="connsiteX10120" fmla="*/ 8310388 w 16399629"/>
              <a:gd name="connsiteY10120" fmla="*/ 1785291 h 8553480"/>
              <a:gd name="connsiteX10121" fmla="*/ 8323215 w 16399629"/>
              <a:gd name="connsiteY10121" fmla="*/ 1802868 h 8553480"/>
              <a:gd name="connsiteX10122" fmla="*/ 8310388 w 16399629"/>
              <a:gd name="connsiteY10122" fmla="*/ 1785291 h 8553480"/>
              <a:gd name="connsiteX10123" fmla="*/ 14654999 w 16399629"/>
              <a:gd name="connsiteY10123" fmla="*/ 1783741 h 8553480"/>
              <a:gd name="connsiteX10124" fmla="*/ 14670989 w 16399629"/>
              <a:gd name="connsiteY10124" fmla="*/ 1786270 h 8553480"/>
              <a:gd name="connsiteX10125" fmla="*/ 14661394 w 16399629"/>
              <a:gd name="connsiteY10125" fmla="*/ 1814110 h 8553480"/>
              <a:gd name="connsiteX10126" fmla="*/ 14645402 w 16399629"/>
              <a:gd name="connsiteY10126" fmla="*/ 1811580 h 8553480"/>
              <a:gd name="connsiteX10127" fmla="*/ 14654999 w 16399629"/>
              <a:gd name="connsiteY10127" fmla="*/ 1783741 h 8553480"/>
              <a:gd name="connsiteX10128" fmla="*/ 11566886 w 16399629"/>
              <a:gd name="connsiteY10128" fmla="*/ 1783698 h 8553480"/>
              <a:gd name="connsiteX10129" fmla="*/ 11550267 w 16399629"/>
              <a:gd name="connsiteY10129" fmla="*/ 1786260 h 8553480"/>
              <a:gd name="connsiteX10130" fmla="*/ 11576857 w 16399629"/>
              <a:gd name="connsiteY10130" fmla="*/ 1811893 h 8553480"/>
              <a:gd name="connsiteX10131" fmla="*/ 11566886 w 16399629"/>
              <a:gd name="connsiteY10131" fmla="*/ 1783698 h 8553480"/>
              <a:gd name="connsiteX10132" fmla="*/ 15429136 w 16399629"/>
              <a:gd name="connsiteY10132" fmla="*/ 1781869 h 8553480"/>
              <a:gd name="connsiteX10133" fmla="*/ 15439742 w 16399629"/>
              <a:gd name="connsiteY10133" fmla="*/ 1811688 h 8553480"/>
              <a:gd name="connsiteX10134" fmla="*/ 15416339 w 16399629"/>
              <a:gd name="connsiteY10134" fmla="*/ 1801537 h 8553480"/>
              <a:gd name="connsiteX10135" fmla="*/ 15429136 w 16399629"/>
              <a:gd name="connsiteY10135" fmla="*/ 1781869 h 8553480"/>
              <a:gd name="connsiteX10136" fmla="*/ 8381434 w 16399629"/>
              <a:gd name="connsiteY10136" fmla="*/ 1781423 h 8553480"/>
              <a:gd name="connsiteX10137" fmla="*/ 8360297 w 16399629"/>
              <a:gd name="connsiteY10137" fmla="*/ 1791602 h 8553480"/>
              <a:gd name="connsiteX10138" fmla="*/ 8378122 w 16399629"/>
              <a:gd name="connsiteY10138" fmla="*/ 1811417 h 8553480"/>
              <a:gd name="connsiteX10139" fmla="*/ 8400418 w 16399629"/>
              <a:gd name="connsiteY10139" fmla="*/ 1800886 h 8553480"/>
              <a:gd name="connsiteX10140" fmla="*/ 8381434 w 16399629"/>
              <a:gd name="connsiteY10140" fmla="*/ 1781423 h 8553480"/>
              <a:gd name="connsiteX10141" fmla="*/ 15401802 w 16399629"/>
              <a:gd name="connsiteY10141" fmla="*/ 1766400 h 8553480"/>
              <a:gd name="connsiteX10142" fmla="*/ 15415857 w 16399629"/>
              <a:gd name="connsiteY10142" fmla="*/ 1775566 h 8553480"/>
              <a:gd name="connsiteX10143" fmla="*/ 15410066 w 16399629"/>
              <a:gd name="connsiteY10143" fmla="*/ 1785343 h 8553480"/>
              <a:gd name="connsiteX10144" fmla="*/ 15390280 w 16399629"/>
              <a:gd name="connsiteY10144" fmla="*/ 1775566 h 8553480"/>
              <a:gd name="connsiteX10145" fmla="*/ 15401802 w 16399629"/>
              <a:gd name="connsiteY10145" fmla="*/ 1766400 h 8553480"/>
              <a:gd name="connsiteX10146" fmla="*/ 12087495 w 16399629"/>
              <a:gd name="connsiteY10146" fmla="*/ 1765755 h 8553480"/>
              <a:gd name="connsiteX10147" fmla="*/ 12052534 w 16399629"/>
              <a:gd name="connsiteY10147" fmla="*/ 1827269 h 8553480"/>
              <a:gd name="connsiteX10148" fmla="*/ 12072045 w 16399629"/>
              <a:gd name="connsiteY10148" fmla="*/ 1851302 h 8553480"/>
              <a:gd name="connsiteX10149" fmla="*/ 12093404 w 16399629"/>
              <a:gd name="connsiteY10149" fmla="*/ 1837527 h 8553480"/>
              <a:gd name="connsiteX10150" fmla="*/ 12087495 w 16399629"/>
              <a:gd name="connsiteY10150" fmla="*/ 1765755 h 8553480"/>
              <a:gd name="connsiteX10151" fmla="*/ 14627573 w 16399629"/>
              <a:gd name="connsiteY10151" fmla="*/ 1759779 h 8553480"/>
              <a:gd name="connsiteX10152" fmla="*/ 14619342 w 16399629"/>
              <a:gd name="connsiteY10152" fmla="*/ 1785307 h 8553480"/>
              <a:gd name="connsiteX10153" fmla="*/ 14627573 w 16399629"/>
              <a:gd name="connsiteY10153" fmla="*/ 1759779 h 8553480"/>
              <a:gd name="connsiteX10154" fmla="*/ 13606896 w 16399629"/>
              <a:gd name="connsiteY10154" fmla="*/ 1759779 h 8553480"/>
              <a:gd name="connsiteX10155" fmla="*/ 13598666 w 16399629"/>
              <a:gd name="connsiteY10155" fmla="*/ 1785307 h 8553480"/>
              <a:gd name="connsiteX10156" fmla="*/ 13606896 w 16399629"/>
              <a:gd name="connsiteY10156" fmla="*/ 1759779 h 8553480"/>
              <a:gd name="connsiteX10157" fmla="*/ 13583465 w 16399629"/>
              <a:gd name="connsiteY10157" fmla="*/ 1759779 h 8553480"/>
              <a:gd name="connsiteX10158" fmla="*/ 13591695 w 16399629"/>
              <a:gd name="connsiteY10158" fmla="*/ 1785307 h 8553480"/>
              <a:gd name="connsiteX10159" fmla="*/ 13583465 w 16399629"/>
              <a:gd name="connsiteY10159" fmla="*/ 1759779 h 8553480"/>
              <a:gd name="connsiteX10160" fmla="*/ 14654091 w 16399629"/>
              <a:gd name="connsiteY10160" fmla="*/ 1748480 h 8553480"/>
              <a:gd name="connsiteX10161" fmla="*/ 14851219 w 16399629"/>
              <a:gd name="connsiteY10161" fmla="*/ 1890215 h 8553480"/>
              <a:gd name="connsiteX10162" fmla="*/ 14832298 w 16399629"/>
              <a:gd name="connsiteY10162" fmla="*/ 1922440 h 8553480"/>
              <a:gd name="connsiteX10163" fmla="*/ 14825099 w 16399629"/>
              <a:gd name="connsiteY10163" fmla="*/ 1915677 h 8553480"/>
              <a:gd name="connsiteX10164" fmla="*/ 14786659 w 16399629"/>
              <a:gd name="connsiteY10164" fmla="*/ 1900399 h 8553480"/>
              <a:gd name="connsiteX10165" fmla="*/ 14765960 w 16399629"/>
              <a:gd name="connsiteY10165" fmla="*/ 1864753 h 8553480"/>
              <a:gd name="connsiteX10166" fmla="*/ 14739347 w 16399629"/>
              <a:gd name="connsiteY10166" fmla="*/ 1870695 h 8553480"/>
              <a:gd name="connsiteX10167" fmla="*/ 14748217 w 16399629"/>
              <a:gd name="connsiteY10167" fmla="*/ 1835050 h 8553480"/>
              <a:gd name="connsiteX10168" fmla="*/ 14736391 w 16399629"/>
              <a:gd name="connsiteY10168" fmla="*/ 1855418 h 8553480"/>
              <a:gd name="connsiteX10169" fmla="*/ 14704357 w 16399629"/>
              <a:gd name="connsiteY10169" fmla="*/ 1784126 h 8553480"/>
              <a:gd name="connsiteX10170" fmla="*/ 14654091 w 16399629"/>
              <a:gd name="connsiteY10170" fmla="*/ 1748480 h 8553480"/>
              <a:gd name="connsiteX10171" fmla="*/ 12381469 w 16399629"/>
              <a:gd name="connsiteY10171" fmla="*/ 1740128 h 8553480"/>
              <a:gd name="connsiteX10172" fmla="*/ 12361280 w 16399629"/>
              <a:gd name="connsiteY10172" fmla="*/ 1786260 h 8553480"/>
              <a:gd name="connsiteX10173" fmla="*/ 12387379 w 16399629"/>
              <a:gd name="connsiteY10173" fmla="*/ 1786260 h 8553480"/>
              <a:gd name="connsiteX10174" fmla="*/ 12381469 w 16399629"/>
              <a:gd name="connsiteY10174" fmla="*/ 1740128 h 8553480"/>
              <a:gd name="connsiteX10175" fmla="*/ 13754952 w 16399629"/>
              <a:gd name="connsiteY10175" fmla="*/ 1735864 h 8553480"/>
              <a:gd name="connsiteX10176" fmla="*/ 13757694 w 16399629"/>
              <a:gd name="connsiteY10176" fmla="*/ 1738765 h 8553480"/>
              <a:gd name="connsiteX10177" fmla="*/ 13755140 w 16399629"/>
              <a:gd name="connsiteY10177" fmla="*/ 1737602 h 8553480"/>
              <a:gd name="connsiteX10178" fmla="*/ 12466657 w 16399629"/>
              <a:gd name="connsiteY10178" fmla="*/ 1734998 h 8553480"/>
              <a:gd name="connsiteX10179" fmla="*/ 12475521 w 16399629"/>
              <a:gd name="connsiteY10179" fmla="*/ 1760631 h 8553480"/>
              <a:gd name="connsiteX10180" fmla="*/ 12466657 w 16399629"/>
              <a:gd name="connsiteY10180" fmla="*/ 1734998 h 8553480"/>
              <a:gd name="connsiteX10181" fmla="*/ 12181548 w 16399629"/>
              <a:gd name="connsiteY10181" fmla="*/ 1734998 h 8553480"/>
              <a:gd name="connsiteX10182" fmla="*/ 12190411 w 16399629"/>
              <a:gd name="connsiteY10182" fmla="*/ 1760631 h 8553480"/>
              <a:gd name="connsiteX10183" fmla="*/ 12181548 w 16399629"/>
              <a:gd name="connsiteY10183" fmla="*/ 1734998 h 8553480"/>
              <a:gd name="connsiteX10184" fmla="*/ 15304273 w 16399629"/>
              <a:gd name="connsiteY10184" fmla="*/ 1733694 h 8553480"/>
              <a:gd name="connsiteX10185" fmla="*/ 15324680 w 16399629"/>
              <a:gd name="connsiteY10185" fmla="*/ 1749057 h 8553480"/>
              <a:gd name="connsiteX10186" fmla="*/ 15371882 w 16399629"/>
              <a:gd name="connsiteY10186" fmla="*/ 1784904 h 8553480"/>
              <a:gd name="connsiteX10187" fmla="*/ 15465795 w 16399629"/>
              <a:gd name="connsiteY10187" fmla="*/ 1891591 h 8553480"/>
              <a:gd name="connsiteX10188" fmla="*/ 15458696 w 16399629"/>
              <a:gd name="connsiteY10188" fmla="*/ 1902314 h 8553480"/>
              <a:gd name="connsiteX10189" fmla="*/ 15436293 w 16399629"/>
              <a:gd name="connsiteY10189" fmla="*/ 1886471 h 8553480"/>
              <a:gd name="connsiteX10190" fmla="*/ 15389583 w 16399629"/>
              <a:gd name="connsiteY10190" fmla="*/ 1846356 h 8553480"/>
              <a:gd name="connsiteX10191" fmla="*/ 15345331 w 16399629"/>
              <a:gd name="connsiteY10191" fmla="*/ 1805388 h 8553480"/>
              <a:gd name="connsiteX10192" fmla="*/ 15309928 w 16399629"/>
              <a:gd name="connsiteY10192" fmla="*/ 1759299 h 8553480"/>
              <a:gd name="connsiteX10193" fmla="*/ 15283868 w 16399629"/>
              <a:gd name="connsiteY10193" fmla="*/ 1749057 h 8553480"/>
              <a:gd name="connsiteX10194" fmla="*/ 15304273 w 16399629"/>
              <a:gd name="connsiteY10194" fmla="*/ 1733694 h 8553480"/>
              <a:gd name="connsiteX10195" fmla="*/ 11906950 w 16399629"/>
              <a:gd name="connsiteY10195" fmla="*/ 1733402 h 8553480"/>
              <a:gd name="connsiteX10196" fmla="*/ 11912965 w 16399629"/>
              <a:gd name="connsiteY10196" fmla="*/ 1758928 h 8553480"/>
              <a:gd name="connsiteX10197" fmla="*/ 11906950 w 16399629"/>
              <a:gd name="connsiteY10197" fmla="*/ 1733402 h 8553480"/>
              <a:gd name="connsiteX10198" fmla="*/ 15372908 w 16399629"/>
              <a:gd name="connsiteY10198" fmla="*/ 1733402 h 8553480"/>
              <a:gd name="connsiteX10199" fmla="*/ 15389811 w 16399629"/>
              <a:gd name="connsiteY10199" fmla="*/ 1748067 h 8553480"/>
              <a:gd name="connsiteX10200" fmla="*/ 15384594 w 16399629"/>
              <a:gd name="connsiteY10200" fmla="*/ 1756087 h 8553480"/>
              <a:gd name="connsiteX10201" fmla="*/ 15372908 w 16399629"/>
              <a:gd name="connsiteY10201" fmla="*/ 1733402 h 8553480"/>
              <a:gd name="connsiteX10202" fmla="*/ 13513972 w 16399629"/>
              <a:gd name="connsiteY10202" fmla="*/ 1733402 h 8553480"/>
              <a:gd name="connsiteX10203" fmla="*/ 13528684 w 16399629"/>
              <a:gd name="connsiteY10203" fmla="*/ 1757844 h 8553480"/>
              <a:gd name="connsiteX10204" fmla="*/ 13513972 w 16399629"/>
              <a:gd name="connsiteY10204" fmla="*/ 1733402 h 8553480"/>
              <a:gd name="connsiteX10205" fmla="*/ 13487911 w 16399629"/>
              <a:gd name="connsiteY10205" fmla="*/ 1733402 h 8553480"/>
              <a:gd name="connsiteX10206" fmla="*/ 13496140 w 16399629"/>
              <a:gd name="connsiteY10206" fmla="*/ 1758928 h 8553480"/>
              <a:gd name="connsiteX10207" fmla="*/ 13487911 w 16399629"/>
              <a:gd name="connsiteY10207" fmla="*/ 1733402 h 8553480"/>
              <a:gd name="connsiteX10208" fmla="*/ 11654428 w 16399629"/>
              <a:gd name="connsiteY10208" fmla="*/ 1729712 h 8553480"/>
              <a:gd name="connsiteX10209" fmla="*/ 11600001 w 16399629"/>
              <a:gd name="connsiteY10209" fmla="*/ 1811893 h 8553480"/>
              <a:gd name="connsiteX10210" fmla="*/ 11676326 w 16399629"/>
              <a:gd name="connsiteY10210" fmla="*/ 1734998 h 8553480"/>
              <a:gd name="connsiteX10211" fmla="*/ 11654428 w 16399629"/>
              <a:gd name="connsiteY10211" fmla="*/ 1729712 h 8553480"/>
              <a:gd name="connsiteX10212" fmla="*/ 14239074 w 16399629"/>
              <a:gd name="connsiteY10212" fmla="*/ 1728418 h 8553480"/>
              <a:gd name="connsiteX10213" fmla="*/ 14243189 w 16399629"/>
              <a:gd name="connsiteY10213" fmla="*/ 1736075 h 8553480"/>
              <a:gd name="connsiteX10214" fmla="*/ 14240211 w 16399629"/>
              <a:gd name="connsiteY10214" fmla="*/ 1747157 h 8553480"/>
              <a:gd name="connsiteX10215" fmla="*/ 14241006 w 16399629"/>
              <a:gd name="connsiteY10215" fmla="*/ 1748198 h 8553480"/>
              <a:gd name="connsiteX10216" fmla="*/ 14238363 w 16399629"/>
              <a:gd name="connsiteY10216" fmla="*/ 1761842 h 8553480"/>
              <a:gd name="connsiteX10217" fmla="*/ 14224102 w 16399629"/>
              <a:gd name="connsiteY10217" fmla="*/ 1733399 h 8553480"/>
              <a:gd name="connsiteX10218" fmla="*/ 14232553 w 16399629"/>
              <a:gd name="connsiteY10218" fmla="*/ 1737100 h 8553480"/>
              <a:gd name="connsiteX10219" fmla="*/ 14239509 w 16399629"/>
              <a:gd name="connsiteY10219" fmla="*/ 1746234 h 8553480"/>
              <a:gd name="connsiteX10220" fmla="*/ 14234961 w 16399629"/>
              <a:gd name="connsiteY10220" fmla="*/ 1736075 h 8553480"/>
              <a:gd name="connsiteX10221" fmla="*/ 14239074 w 16399629"/>
              <a:gd name="connsiteY10221" fmla="*/ 1728418 h 8553480"/>
              <a:gd name="connsiteX10222" fmla="*/ 14294333 w 16399629"/>
              <a:gd name="connsiteY10222" fmla="*/ 1725379 h 8553480"/>
              <a:gd name="connsiteX10223" fmla="*/ 14301449 w 16399629"/>
              <a:gd name="connsiteY10223" fmla="*/ 1728703 h 8553480"/>
              <a:gd name="connsiteX10224" fmla="*/ 14348271 w 16399629"/>
              <a:gd name="connsiteY10224" fmla="*/ 1754631 h 8553480"/>
              <a:gd name="connsiteX10225" fmla="*/ 14398543 w 16399629"/>
              <a:gd name="connsiteY10225" fmla="*/ 1775373 h 8553480"/>
              <a:gd name="connsiteX10226" fmla="*/ 14410371 w 16399629"/>
              <a:gd name="connsiteY10226" fmla="*/ 1811672 h 8553480"/>
              <a:gd name="connsiteX10227" fmla="*/ 14271879 w 16399629"/>
              <a:gd name="connsiteY10227" fmla="*/ 1749444 h 8553480"/>
              <a:gd name="connsiteX10228" fmla="*/ 14294333 w 16399629"/>
              <a:gd name="connsiteY10228" fmla="*/ 1725379 h 8553480"/>
              <a:gd name="connsiteX10229" fmla="*/ 15282162 w 16399629"/>
              <a:gd name="connsiteY10229" fmla="*/ 1720707 h 8553480"/>
              <a:gd name="connsiteX10230" fmla="*/ 15285419 w 16399629"/>
              <a:gd name="connsiteY10230" fmla="*/ 1723087 h 8553480"/>
              <a:gd name="connsiteX10231" fmla="*/ 15281696 w 16399629"/>
              <a:gd name="connsiteY10231" fmla="*/ 1732608 h 8553480"/>
              <a:gd name="connsiteX10232" fmla="*/ 15282162 w 16399629"/>
              <a:gd name="connsiteY10232" fmla="*/ 1720707 h 8553480"/>
              <a:gd name="connsiteX10233" fmla="*/ 13407561 w 16399629"/>
              <a:gd name="connsiteY10233" fmla="*/ 1710791 h 8553480"/>
              <a:gd name="connsiteX10234" fmla="*/ 13424465 w 16399629"/>
              <a:gd name="connsiteY10234" fmla="*/ 1725740 h 8553480"/>
              <a:gd name="connsiteX10235" fmla="*/ 13407561 w 16399629"/>
              <a:gd name="connsiteY10235" fmla="*/ 1762669 h 8553480"/>
              <a:gd name="connsiteX10236" fmla="*/ 13407561 w 16399629"/>
              <a:gd name="connsiteY10236" fmla="*/ 1710791 h 8553480"/>
              <a:gd name="connsiteX10237" fmla="*/ 14152437 w 16399629"/>
              <a:gd name="connsiteY10237" fmla="*/ 1710791 h 8553480"/>
              <a:gd name="connsiteX10238" fmla="*/ 14160640 w 16399629"/>
              <a:gd name="connsiteY10238" fmla="*/ 1736287 h 8553480"/>
              <a:gd name="connsiteX10239" fmla="*/ 14152437 w 16399629"/>
              <a:gd name="connsiteY10239" fmla="*/ 1710791 h 8553480"/>
              <a:gd name="connsiteX10240" fmla="*/ 13029693 w 16399629"/>
              <a:gd name="connsiteY10240" fmla="*/ 1710791 h 8553480"/>
              <a:gd name="connsiteX10241" fmla="*/ 13037899 w 16399629"/>
              <a:gd name="connsiteY10241" fmla="*/ 1736288 h 8553480"/>
              <a:gd name="connsiteX10242" fmla="*/ 13029693 w 16399629"/>
              <a:gd name="connsiteY10242" fmla="*/ 1710791 h 8553480"/>
              <a:gd name="connsiteX10243" fmla="*/ 11939524 w 16399629"/>
              <a:gd name="connsiteY10243" fmla="*/ 1710791 h 8553480"/>
              <a:gd name="connsiteX10244" fmla="*/ 11947754 w 16399629"/>
              <a:gd name="connsiteY10244" fmla="*/ 1736288 h 8553480"/>
              <a:gd name="connsiteX10245" fmla="*/ 11939524 w 16399629"/>
              <a:gd name="connsiteY10245" fmla="*/ 1710791 h 8553480"/>
              <a:gd name="connsiteX10246" fmla="*/ 12481430 w 16399629"/>
              <a:gd name="connsiteY10246" fmla="*/ 1710221 h 8553480"/>
              <a:gd name="connsiteX10247" fmla="*/ 12502112 w 16399629"/>
              <a:gd name="connsiteY10247" fmla="*/ 1734998 h 8553480"/>
              <a:gd name="connsiteX10248" fmla="*/ 12481430 w 16399629"/>
              <a:gd name="connsiteY10248" fmla="*/ 1710221 h 8553480"/>
              <a:gd name="connsiteX10249" fmla="*/ 12258364 w 16399629"/>
              <a:gd name="connsiteY10249" fmla="*/ 1710220 h 8553480"/>
              <a:gd name="connsiteX10250" fmla="*/ 12258364 w 16399629"/>
              <a:gd name="connsiteY10250" fmla="*/ 1786260 h 8553480"/>
              <a:gd name="connsiteX10251" fmla="*/ 12231774 w 16399629"/>
              <a:gd name="connsiteY10251" fmla="*/ 1786260 h 8553480"/>
              <a:gd name="connsiteX10252" fmla="*/ 12258364 w 16399629"/>
              <a:gd name="connsiteY10252" fmla="*/ 1811893 h 8553480"/>
              <a:gd name="connsiteX10253" fmla="*/ 12294927 w 16399629"/>
              <a:gd name="connsiteY10253" fmla="*/ 1817659 h 8553480"/>
              <a:gd name="connsiteX10254" fmla="*/ 12308099 w 16399629"/>
              <a:gd name="connsiteY10254" fmla="*/ 1811893 h 8553480"/>
              <a:gd name="connsiteX10255" fmla="*/ 12305145 w 16399629"/>
              <a:gd name="connsiteY10255" fmla="*/ 1781135 h 8553480"/>
              <a:gd name="connsiteX10256" fmla="*/ 12287417 w 16399629"/>
              <a:gd name="connsiteY10256" fmla="*/ 1776009 h 8553480"/>
              <a:gd name="connsiteX10257" fmla="*/ 12258364 w 16399629"/>
              <a:gd name="connsiteY10257" fmla="*/ 1710220 h 8553480"/>
              <a:gd name="connsiteX10258" fmla="*/ 13459271 w 16399629"/>
              <a:gd name="connsiteY10258" fmla="*/ 1704056 h 8553480"/>
              <a:gd name="connsiteX10259" fmla="*/ 13480891 w 16399629"/>
              <a:gd name="connsiteY10259" fmla="*/ 1708638 h 8553480"/>
              <a:gd name="connsiteX10260" fmla="*/ 13466098 w 16399629"/>
              <a:gd name="connsiteY10260" fmla="*/ 1739855 h 8553480"/>
              <a:gd name="connsiteX10261" fmla="*/ 13444478 w 16399629"/>
              <a:gd name="connsiteY10261" fmla="*/ 1733356 h 8553480"/>
              <a:gd name="connsiteX10262" fmla="*/ 13459271 w 16399629"/>
              <a:gd name="connsiteY10262" fmla="*/ 1704056 h 8553480"/>
              <a:gd name="connsiteX10263" fmla="*/ 13713539 w 16399629"/>
              <a:gd name="connsiteY10263" fmla="*/ 1695731 h 8553480"/>
              <a:gd name="connsiteX10264" fmla="*/ 13733315 w 16399629"/>
              <a:gd name="connsiteY10264" fmla="*/ 1727659 h 8553480"/>
              <a:gd name="connsiteX10265" fmla="*/ 13755140 w 16399629"/>
              <a:gd name="connsiteY10265" fmla="*/ 1737602 h 8553480"/>
              <a:gd name="connsiteX10266" fmla="*/ 13757170 w 16399629"/>
              <a:gd name="connsiteY10266" fmla="*/ 1756357 h 8553480"/>
              <a:gd name="connsiteX10267" fmla="*/ 13763826 w 16399629"/>
              <a:gd name="connsiteY10267" fmla="*/ 1761481 h 8553480"/>
              <a:gd name="connsiteX10268" fmla="*/ 13761607 w 16399629"/>
              <a:gd name="connsiteY10268" fmla="*/ 1742908 h 8553480"/>
              <a:gd name="connsiteX10269" fmla="*/ 13757694 w 16399629"/>
              <a:gd name="connsiteY10269" fmla="*/ 1738765 h 8553480"/>
              <a:gd name="connsiteX10270" fmla="*/ 13758588 w 16399629"/>
              <a:gd name="connsiteY10270" fmla="*/ 1739171 h 8553480"/>
              <a:gd name="connsiteX10271" fmla="*/ 13807705 w 16399629"/>
              <a:gd name="connsiteY10271" fmla="*/ 1740989 h 8553480"/>
              <a:gd name="connsiteX10272" fmla="*/ 13925537 w 16399629"/>
              <a:gd name="connsiteY10272" fmla="*/ 1787096 h 8553480"/>
              <a:gd name="connsiteX10273" fmla="*/ 14042012 w 16399629"/>
              <a:gd name="connsiteY10273" fmla="*/ 1850394 h 8553480"/>
              <a:gd name="connsiteX10274" fmla="*/ 14122855 w 16399629"/>
              <a:gd name="connsiteY10274" fmla="*/ 1900919 h 8553480"/>
              <a:gd name="connsiteX10275" fmla="*/ 14120775 w 16399629"/>
              <a:gd name="connsiteY10275" fmla="*/ 1894986 h 8553480"/>
              <a:gd name="connsiteX10276" fmla="*/ 14125919 w 16399629"/>
              <a:gd name="connsiteY10276" fmla="*/ 1884137 h 8553480"/>
              <a:gd name="connsiteX10277" fmla="*/ 14125920 w 16399629"/>
              <a:gd name="connsiteY10277" fmla="*/ 1896900 h 8553480"/>
              <a:gd name="connsiteX10278" fmla="*/ 14125919 w 16399629"/>
              <a:gd name="connsiteY10278" fmla="*/ 1902835 h 8553480"/>
              <a:gd name="connsiteX10279" fmla="*/ 14160705 w 16399629"/>
              <a:gd name="connsiteY10279" fmla="*/ 1924576 h 8553480"/>
              <a:gd name="connsiteX10280" fmla="*/ 14275578 w 16399629"/>
              <a:gd name="connsiteY10280" fmla="*/ 2001426 h 8553480"/>
              <a:gd name="connsiteX10281" fmla="*/ 14331782 w 16399629"/>
              <a:gd name="connsiteY10281" fmla="*/ 2026189 h 8553480"/>
              <a:gd name="connsiteX10282" fmla="*/ 14346573 w 16399629"/>
              <a:gd name="connsiteY10282" fmla="*/ 2067177 h 8553480"/>
              <a:gd name="connsiteX10283" fmla="*/ 14378618 w 16399629"/>
              <a:gd name="connsiteY10283" fmla="*/ 2108163 h 8553480"/>
              <a:gd name="connsiteX10284" fmla="*/ 14428907 w 16399629"/>
              <a:gd name="connsiteY10284" fmla="*/ 2133780 h 8553480"/>
              <a:gd name="connsiteX10285" fmla="*/ 14457995 w 16399629"/>
              <a:gd name="connsiteY10285" fmla="*/ 2174767 h 8553480"/>
              <a:gd name="connsiteX10286" fmla="*/ 14499408 w 16399629"/>
              <a:gd name="connsiteY10286" fmla="*/ 2214899 h 8553480"/>
              <a:gd name="connsiteX10287" fmla="*/ 14290369 w 16399629"/>
              <a:gd name="connsiteY10287" fmla="*/ 2092792 h 8553480"/>
              <a:gd name="connsiteX10288" fmla="*/ 14316992 w 16399629"/>
              <a:gd name="connsiteY10288" fmla="*/ 2056930 h 8553480"/>
              <a:gd name="connsiteX10289" fmla="*/ 14272619 w 16399629"/>
              <a:gd name="connsiteY10289" fmla="*/ 2067177 h 8553480"/>
              <a:gd name="connsiteX10290" fmla="*/ 14281495 w 16399629"/>
              <a:gd name="connsiteY10290" fmla="*/ 2041560 h 8553480"/>
              <a:gd name="connsiteX10291" fmla="*/ 13907787 w 16399629"/>
              <a:gd name="connsiteY10291" fmla="*/ 1812715 h 8553480"/>
              <a:gd name="connsiteX10292" fmla="*/ 13819538 w 16399629"/>
              <a:gd name="connsiteY10292" fmla="*/ 1771728 h 8553480"/>
              <a:gd name="connsiteX10293" fmla="*/ 13789958 w 16399629"/>
              <a:gd name="connsiteY10293" fmla="*/ 1761481 h 8553480"/>
              <a:gd name="connsiteX10294" fmla="*/ 13775166 w 16399629"/>
              <a:gd name="connsiteY10294" fmla="*/ 1802469 h 8553480"/>
              <a:gd name="connsiteX10295" fmla="*/ 13689875 w 16399629"/>
              <a:gd name="connsiteY10295" fmla="*/ 1751235 h 8553480"/>
              <a:gd name="connsiteX10296" fmla="*/ 13598666 w 16399629"/>
              <a:gd name="connsiteY10296" fmla="*/ 1700854 h 8553480"/>
              <a:gd name="connsiteX10297" fmla="*/ 13713539 w 16399629"/>
              <a:gd name="connsiteY10297" fmla="*/ 1695731 h 8553480"/>
              <a:gd name="connsiteX10298" fmla="*/ 15233919 w 16399629"/>
              <a:gd name="connsiteY10298" fmla="*/ 1689794 h 8553480"/>
              <a:gd name="connsiteX10299" fmla="*/ 15250823 w 16399629"/>
              <a:gd name="connsiteY10299" fmla="*/ 1711327 h 8553480"/>
              <a:gd name="connsiteX10300" fmla="*/ 15233919 w 16399629"/>
              <a:gd name="connsiteY10300" fmla="*/ 1689794 h 8553480"/>
              <a:gd name="connsiteX10301" fmla="*/ 13589509 w 16399629"/>
              <a:gd name="connsiteY10301" fmla="*/ 1689794 h 8553480"/>
              <a:gd name="connsiteX10302" fmla="*/ 13583171 w 16399629"/>
              <a:gd name="connsiteY10302" fmla="*/ 1712337 h 8553480"/>
              <a:gd name="connsiteX10303" fmla="*/ 13572606 w 16399629"/>
              <a:gd name="connsiteY10303" fmla="*/ 1711328 h 8553480"/>
              <a:gd name="connsiteX10304" fmla="*/ 13589509 w 16399629"/>
              <a:gd name="connsiteY10304" fmla="*/ 1689794 h 8553480"/>
              <a:gd name="connsiteX10305" fmla="*/ 14204556 w 16399629"/>
              <a:gd name="connsiteY10305" fmla="*/ 1688181 h 8553480"/>
              <a:gd name="connsiteX10306" fmla="*/ 14212786 w 16399629"/>
              <a:gd name="connsiteY10306" fmla="*/ 1709885 h 8553480"/>
              <a:gd name="connsiteX10307" fmla="*/ 14204556 w 16399629"/>
              <a:gd name="connsiteY10307" fmla="*/ 1688181 h 8553480"/>
              <a:gd name="connsiteX10308" fmla="*/ 15318615 w 16399629"/>
              <a:gd name="connsiteY10308" fmla="*/ 1688180 h 8553480"/>
              <a:gd name="connsiteX10309" fmla="*/ 15326846 w 16399629"/>
              <a:gd name="connsiteY10309" fmla="*/ 1709885 h 8553480"/>
              <a:gd name="connsiteX10310" fmla="*/ 15318615 w 16399629"/>
              <a:gd name="connsiteY10310" fmla="*/ 1688180 h 8553480"/>
              <a:gd name="connsiteX10311" fmla="*/ 14141113 w 16399629"/>
              <a:gd name="connsiteY10311" fmla="*/ 1684513 h 8553480"/>
              <a:gd name="connsiteX10312" fmla="*/ 14141928 w 16399629"/>
              <a:gd name="connsiteY10312" fmla="*/ 1686911 h 8553480"/>
              <a:gd name="connsiteX10313" fmla="*/ 14142779 w 16399629"/>
              <a:gd name="connsiteY10313" fmla="*/ 1689419 h 8553480"/>
              <a:gd name="connsiteX10314" fmla="*/ 14140686 w 16399629"/>
              <a:gd name="connsiteY10314" fmla="*/ 1683267 h 8553480"/>
              <a:gd name="connsiteX10315" fmla="*/ 14140828 w 16399629"/>
              <a:gd name="connsiteY10315" fmla="*/ 1683676 h 8553480"/>
              <a:gd name="connsiteX10316" fmla="*/ 14141113 w 16399629"/>
              <a:gd name="connsiteY10316" fmla="*/ 1684513 h 8553480"/>
              <a:gd name="connsiteX10317" fmla="*/ 12440559 w 16399629"/>
              <a:gd name="connsiteY10317" fmla="*/ 1674336 h 8553480"/>
              <a:gd name="connsiteX10318" fmla="*/ 12396241 w 16399629"/>
              <a:gd name="connsiteY10318" fmla="*/ 1724745 h 8553480"/>
              <a:gd name="connsiteX10319" fmla="*/ 12422832 w 16399629"/>
              <a:gd name="connsiteY10319" fmla="*/ 1765755 h 8553480"/>
              <a:gd name="connsiteX10320" fmla="*/ 12441606 w 16399629"/>
              <a:gd name="connsiteY10320" fmla="*/ 1767677 h 8553480"/>
              <a:gd name="connsiteX10321" fmla="*/ 12457794 w 16399629"/>
              <a:gd name="connsiteY10321" fmla="*/ 1750375 h 8553480"/>
              <a:gd name="connsiteX10322" fmla="*/ 12431696 w 16399629"/>
              <a:gd name="connsiteY10322" fmla="*/ 1699968 h 8553480"/>
              <a:gd name="connsiteX10323" fmla="*/ 12440559 w 16399629"/>
              <a:gd name="connsiteY10323" fmla="*/ 1674336 h 8553480"/>
              <a:gd name="connsiteX10324" fmla="*/ 14137236 w 16399629"/>
              <a:gd name="connsiteY10324" fmla="*/ 1673109 h 8553480"/>
              <a:gd name="connsiteX10325" fmla="*/ 14138996 w 16399629"/>
              <a:gd name="connsiteY10325" fmla="*/ 1678284 h 8553480"/>
              <a:gd name="connsiteX10326" fmla="*/ 14140008 w 16399629"/>
              <a:gd name="connsiteY10326" fmla="*/ 1681267 h 8553480"/>
              <a:gd name="connsiteX10327" fmla="*/ 14992412 w 16399629"/>
              <a:gd name="connsiteY10327" fmla="*/ 1670677 h 8553480"/>
              <a:gd name="connsiteX10328" fmla="*/ 14984180 w 16399629"/>
              <a:gd name="connsiteY10328" fmla="*/ 1691097 h 8553480"/>
              <a:gd name="connsiteX10329" fmla="*/ 14992412 w 16399629"/>
              <a:gd name="connsiteY10329" fmla="*/ 1670677 h 8553480"/>
              <a:gd name="connsiteX10330" fmla="*/ 14590570 w 16399629"/>
              <a:gd name="connsiteY10330" fmla="*/ 1669340 h 8553480"/>
              <a:gd name="connsiteX10331" fmla="*/ 14605498 w 16399629"/>
              <a:gd name="connsiteY10331" fmla="*/ 1679514 h 8553480"/>
              <a:gd name="connsiteX10332" fmla="*/ 14631875 w 16399629"/>
              <a:gd name="connsiteY10332" fmla="*/ 1694776 h 8553480"/>
              <a:gd name="connsiteX10333" fmla="*/ 14643819 w 16399629"/>
              <a:gd name="connsiteY10333" fmla="*/ 1744800 h 8553480"/>
              <a:gd name="connsiteX10334" fmla="*/ 14637742 w 16399629"/>
              <a:gd name="connsiteY10334" fmla="*/ 1751201 h 8553480"/>
              <a:gd name="connsiteX10335" fmla="*/ 14584597 w 16399629"/>
              <a:gd name="connsiteY10335" fmla="*/ 1710037 h 8553480"/>
              <a:gd name="connsiteX10336" fmla="*/ 14590570 w 16399629"/>
              <a:gd name="connsiteY10336" fmla="*/ 1669340 h 8553480"/>
              <a:gd name="connsiteX10337" fmla="*/ 13287832 w 16399629"/>
              <a:gd name="connsiteY10337" fmla="*/ 1669338 h 8553480"/>
              <a:gd name="connsiteX10338" fmla="*/ 13302507 w 16399629"/>
              <a:gd name="connsiteY10338" fmla="*/ 1710791 h 8553480"/>
              <a:gd name="connsiteX10339" fmla="*/ 13334304 w 16399629"/>
              <a:gd name="connsiteY10339" fmla="*/ 1704746 h 8553480"/>
              <a:gd name="connsiteX10340" fmla="*/ 13398386 w 16399629"/>
              <a:gd name="connsiteY10340" fmla="*/ 1725470 h 8553480"/>
              <a:gd name="connsiteX10341" fmla="*/ 13364303 w 16399629"/>
              <a:gd name="connsiteY10341" fmla="*/ 1756074 h 8553480"/>
              <a:gd name="connsiteX10342" fmla="*/ 13255546 w 16399629"/>
              <a:gd name="connsiteY10342" fmla="*/ 1725470 h 8553480"/>
              <a:gd name="connsiteX10343" fmla="*/ 13287832 w 16399629"/>
              <a:gd name="connsiteY10343" fmla="*/ 1669338 h 8553480"/>
              <a:gd name="connsiteX10344" fmla="*/ 13229484 w 16399629"/>
              <a:gd name="connsiteY10344" fmla="*/ 1665573 h 8553480"/>
              <a:gd name="connsiteX10345" fmla="*/ 13235498 w 16399629"/>
              <a:gd name="connsiteY10345" fmla="*/ 1691098 h 8553480"/>
              <a:gd name="connsiteX10346" fmla="*/ 13229484 w 16399629"/>
              <a:gd name="connsiteY10346" fmla="*/ 1665573 h 8553480"/>
              <a:gd name="connsiteX10347" fmla="*/ 13255546 w 16399629"/>
              <a:gd name="connsiteY10347" fmla="*/ 1665572 h 8553480"/>
              <a:gd name="connsiteX10348" fmla="*/ 13261559 w 16399629"/>
              <a:gd name="connsiteY10348" fmla="*/ 1691098 h 8553480"/>
              <a:gd name="connsiteX10349" fmla="*/ 13255546 w 16399629"/>
              <a:gd name="connsiteY10349" fmla="*/ 1665572 h 8553480"/>
              <a:gd name="connsiteX10350" fmla="*/ 12449423 w 16399629"/>
              <a:gd name="connsiteY10350" fmla="*/ 1664084 h 8553480"/>
              <a:gd name="connsiteX10351" fmla="*/ 12457794 w 16399629"/>
              <a:gd name="connsiteY10351" fmla="*/ 1689715 h 8553480"/>
              <a:gd name="connsiteX10352" fmla="*/ 12449423 w 16399629"/>
              <a:gd name="connsiteY10352" fmla="*/ 1664084 h 8553480"/>
              <a:gd name="connsiteX10353" fmla="*/ 13551932 w 16399629"/>
              <a:gd name="connsiteY10353" fmla="*/ 1659061 h 8553480"/>
              <a:gd name="connsiteX10354" fmla="*/ 13565585 w 16399629"/>
              <a:gd name="connsiteY10354" fmla="*/ 1689326 h 8553480"/>
              <a:gd name="connsiteX10355" fmla="*/ 13529175 w 16399629"/>
              <a:gd name="connsiteY10355" fmla="*/ 1663569 h 8553480"/>
              <a:gd name="connsiteX10356" fmla="*/ 13551932 w 16399629"/>
              <a:gd name="connsiteY10356" fmla="*/ 1659061 h 8553480"/>
              <a:gd name="connsiteX10357" fmla="*/ 14499507 w 16399629"/>
              <a:gd name="connsiteY10357" fmla="*/ 1644210 h 8553480"/>
              <a:gd name="connsiteX10358" fmla="*/ 14513155 w 16399629"/>
              <a:gd name="connsiteY10358" fmla="*/ 1644457 h 8553480"/>
              <a:gd name="connsiteX10359" fmla="*/ 14529034 w 16399629"/>
              <a:gd name="connsiteY10359" fmla="*/ 1644210 h 8553480"/>
              <a:gd name="connsiteX10360" fmla="*/ 14577589 w 16399629"/>
              <a:gd name="connsiteY10360" fmla="*/ 1676048 h 8553480"/>
              <a:gd name="connsiteX10361" fmla="*/ 14507252 w 16399629"/>
              <a:gd name="connsiteY10361" fmla="*/ 1702375 h 8553480"/>
              <a:gd name="connsiteX10362" fmla="*/ 14524959 w 16399629"/>
              <a:gd name="connsiteY10362" fmla="*/ 1665518 h 8553480"/>
              <a:gd name="connsiteX10363" fmla="*/ 14501351 w 16399629"/>
              <a:gd name="connsiteY10363" fmla="*/ 1691844 h 8553480"/>
              <a:gd name="connsiteX10364" fmla="*/ 14462984 w 16399629"/>
              <a:gd name="connsiteY10364" fmla="*/ 1676048 h 8553480"/>
              <a:gd name="connsiteX10365" fmla="*/ 14499507 w 16399629"/>
              <a:gd name="connsiteY10365" fmla="*/ 1644210 h 8553480"/>
              <a:gd name="connsiteX10366" fmla="*/ 13461850 w 16399629"/>
              <a:gd name="connsiteY10366" fmla="*/ 1639193 h 8553480"/>
              <a:gd name="connsiteX10367" fmla="*/ 13470080 w 16399629"/>
              <a:gd name="connsiteY10367" fmla="*/ 1664719 h 8553480"/>
              <a:gd name="connsiteX10368" fmla="*/ 13461850 w 16399629"/>
              <a:gd name="connsiteY10368" fmla="*/ 1639193 h 8553480"/>
              <a:gd name="connsiteX10369" fmla="*/ 13444479 w 16399629"/>
              <a:gd name="connsiteY10369" fmla="*/ 1639193 h 8553480"/>
              <a:gd name="connsiteX10370" fmla="*/ 13452708 w 16399629"/>
              <a:gd name="connsiteY10370" fmla="*/ 1664721 h 8553480"/>
              <a:gd name="connsiteX10371" fmla="*/ 13444479 w 16399629"/>
              <a:gd name="connsiteY10371" fmla="*/ 1639193 h 8553480"/>
              <a:gd name="connsiteX10372" fmla="*/ 13114387 w 16399629"/>
              <a:gd name="connsiteY10372" fmla="*/ 1639193 h 8553480"/>
              <a:gd name="connsiteX10373" fmla="*/ 13122617 w 16399629"/>
              <a:gd name="connsiteY10373" fmla="*/ 1664720 h 8553480"/>
              <a:gd name="connsiteX10374" fmla="*/ 13114387 w 16399629"/>
              <a:gd name="connsiteY10374" fmla="*/ 1639193 h 8553480"/>
              <a:gd name="connsiteX10375" fmla="*/ 15268665 w 16399629"/>
              <a:gd name="connsiteY10375" fmla="*/ 1639192 h 8553480"/>
              <a:gd name="connsiteX10376" fmla="*/ 15276897 w 16399629"/>
              <a:gd name="connsiteY10376" fmla="*/ 1664719 h 8553480"/>
              <a:gd name="connsiteX10377" fmla="*/ 15268665 w 16399629"/>
              <a:gd name="connsiteY10377" fmla="*/ 1639192 h 8553480"/>
              <a:gd name="connsiteX10378" fmla="*/ 13987391 w 16399629"/>
              <a:gd name="connsiteY10378" fmla="*/ 1639192 h 8553480"/>
              <a:gd name="connsiteX10379" fmla="*/ 13995621 w 16399629"/>
              <a:gd name="connsiteY10379" fmla="*/ 1664719 h 8553480"/>
              <a:gd name="connsiteX10380" fmla="*/ 13987391 w 16399629"/>
              <a:gd name="connsiteY10380" fmla="*/ 1639192 h 8553480"/>
              <a:gd name="connsiteX10381" fmla="*/ 13203427 w 16399629"/>
              <a:gd name="connsiteY10381" fmla="*/ 1639190 h 8553480"/>
              <a:gd name="connsiteX10382" fmla="*/ 13220316 w 16399629"/>
              <a:gd name="connsiteY10382" fmla="*/ 1663632 h 8553480"/>
              <a:gd name="connsiteX10383" fmla="*/ 13203427 w 16399629"/>
              <a:gd name="connsiteY10383" fmla="*/ 1639190 h 8553480"/>
              <a:gd name="connsiteX10384" fmla="*/ 12525749 w 16399629"/>
              <a:gd name="connsiteY10384" fmla="*/ 1638453 h 8553480"/>
              <a:gd name="connsiteX10385" fmla="*/ 12534610 w 16399629"/>
              <a:gd name="connsiteY10385" fmla="*/ 1664084 h 8553480"/>
              <a:gd name="connsiteX10386" fmla="*/ 12525749 w 16399629"/>
              <a:gd name="connsiteY10386" fmla="*/ 1638453 h 8553480"/>
              <a:gd name="connsiteX10387" fmla="*/ 11834885 w 16399629"/>
              <a:gd name="connsiteY10387" fmla="*/ 1638453 h 8553480"/>
              <a:gd name="connsiteX10388" fmla="*/ 11791060 w 16399629"/>
              <a:gd name="connsiteY10388" fmla="*/ 1653831 h 8553480"/>
              <a:gd name="connsiteX10389" fmla="*/ 11752650 w 16399629"/>
              <a:gd name="connsiteY10389" fmla="*/ 1684591 h 8553480"/>
              <a:gd name="connsiteX10390" fmla="*/ 11774441 w 16399629"/>
              <a:gd name="connsiteY10390" fmla="*/ 1688435 h 8553480"/>
              <a:gd name="connsiteX10391" fmla="*/ 11794015 w 16399629"/>
              <a:gd name="connsiteY10391" fmla="*/ 1669210 h 8553480"/>
              <a:gd name="connsiteX10392" fmla="*/ 11834885 w 16399629"/>
              <a:gd name="connsiteY10392" fmla="*/ 1664084 h 8553480"/>
              <a:gd name="connsiteX10393" fmla="*/ 11834885 w 16399629"/>
              <a:gd name="connsiteY10393" fmla="*/ 1638453 h 8553480"/>
              <a:gd name="connsiteX10394" fmla="*/ 13435323 w 16399629"/>
              <a:gd name="connsiteY10394" fmla="*/ 1636913 h 8553480"/>
              <a:gd name="connsiteX10395" fmla="*/ 13430040 w 16399629"/>
              <a:gd name="connsiteY10395" fmla="*/ 1661889 h 8553480"/>
              <a:gd name="connsiteX10396" fmla="*/ 13418419 w 16399629"/>
              <a:gd name="connsiteY10396" fmla="*/ 1663204 h 8553480"/>
              <a:gd name="connsiteX10397" fmla="*/ 13435323 w 16399629"/>
              <a:gd name="connsiteY10397" fmla="*/ 1636913 h 8553480"/>
              <a:gd name="connsiteX10398" fmla="*/ 14143249 w 16399629"/>
              <a:gd name="connsiteY10398" fmla="*/ 1627889 h 8553480"/>
              <a:gd name="connsiteX10399" fmla="*/ 14140623 w 16399629"/>
              <a:gd name="connsiteY10399" fmla="*/ 1683078 h 8553480"/>
              <a:gd name="connsiteX10400" fmla="*/ 14140242 w 16399629"/>
              <a:gd name="connsiteY10400" fmla="*/ 1691070 h 8553480"/>
              <a:gd name="connsiteX10401" fmla="*/ 14140008 w 16399629"/>
              <a:gd name="connsiteY10401" fmla="*/ 1681267 h 8553480"/>
              <a:gd name="connsiteX10402" fmla="*/ 14139491 w 16399629"/>
              <a:gd name="connsiteY10402" fmla="*/ 1659479 h 8553480"/>
              <a:gd name="connsiteX10403" fmla="*/ 14143249 w 16399629"/>
              <a:gd name="connsiteY10403" fmla="*/ 1627889 h 8553480"/>
              <a:gd name="connsiteX10404" fmla="*/ 12637528 w 16399629"/>
              <a:gd name="connsiteY10404" fmla="*/ 1617946 h 8553480"/>
              <a:gd name="connsiteX10405" fmla="*/ 12645897 w 16399629"/>
              <a:gd name="connsiteY10405" fmla="*/ 1638452 h 8553480"/>
              <a:gd name="connsiteX10406" fmla="*/ 12637528 w 16399629"/>
              <a:gd name="connsiteY10406" fmla="*/ 1617946 h 8553480"/>
              <a:gd name="connsiteX10407" fmla="*/ 11843749 w 16399629"/>
              <a:gd name="connsiteY10407" fmla="*/ 1617946 h 8553480"/>
              <a:gd name="connsiteX10408" fmla="*/ 11852611 w 16399629"/>
              <a:gd name="connsiteY10408" fmla="*/ 1638453 h 8553480"/>
              <a:gd name="connsiteX10409" fmla="*/ 11843749 w 16399629"/>
              <a:gd name="connsiteY10409" fmla="*/ 1617946 h 8553480"/>
              <a:gd name="connsiteX10410" fmla="*/ 13348926 w 16399629"/>
              <a:gd name="connsiteY10410" fmla="*/ 1616582 h 8553480"/>
              <a:gd name="connsiteX10411" fmla="*/ 13363639 w 16399629"/>
              <a:gd name="connsiteY10411" fmla="*/ 1616582 h 8553480"/>
              <a:gd name="connsiteX10412" fmla="*/ 13363638 w 16399629"/>
              <a:gd name="connsiteY10412" fmla="*/ 1660980 h 8553480"/>
              <a:gd name="connsiteX10413" fmla="*/ 13348927 w 16399629"/>
              <a:gd name="connsiteY10413" fmla="*/ 1660980 h 8553480"/>
              <a:gd name="connsiteX10414" fmla="*/ 13348926 w 16399629"/>
              <a:gd name="connsiteY10414" fmla="*/ 1616582 h 8553480"/>
              <a:gd name="connsiteX10415" fmla="*/ 15839355 w 16399629"/>
              <a:gd name="connsiteY10415" fmla="*/ 1616581 h 8553480"/>
              <a:gd name="connsiteX10416" fmla="*/ 15831125 w 16399629"/>
              <a:gd name="connsiteY10416" fmla="*/ 1638285 h 8553480"/>
              <a:gd name="connsiteX10417" fmla="*/ 15839355 w 16399629"/>
              <a:gd name="connsiteY10417" fmla="*/ 1616581 h 8553480"/>
              <a:gd name="connsiteX10418" fmla="*/ 11875510 w 16399629"/>
              <a:gd name="connsiteY10418" fmla="*/ 1614743 h 8553480"/>
              <a:gd name="connsiteX10419" fmla="*/ 11861475 w 16399629"/>
              <a:gd name="connsiteY10419" fmla="*/ 1617946 h 8553480"/>
              <a:gd name="connsiteX10420" fmla="*/ 11885112 w 16399629"/>
              <a:gd name="connsiteY10420" fmla="*/ 1638452 h 8553480"/>
              <a:gd name="connsiteX10421" fmla="*/ 11875510 w 16399629"/>
              <a:gd name="connsiteY10421" fmla="*/ 1614743 h 8553480"/>
              <a:gd name="connsiteX10422" fmla="*/ 14102577 w 16399629"/>
              <a:gd name="connsiteY10422" fmla="*/ 1602815 h 8553480"/>
              <a:gd name="connsiteX10423" fmla="*/ 14117202 w 16399629"/>
              <a:gd name="connsiteY10423" fmla="*/ 1638344 h 8553480"/>
              <a:gd name="connsiteX10424" fmla="*/ 14093802 w 16399629"/>
              <a:gd name="connsiteY10424" fmla="*/ 1638344 h 8553480"/>
              <a:gd name="connsiteX10425" fmla="*/ 14102577 w 16399629"/>
              <a:gd name="connsiteY10425" fmla="*/ 1602815 h 8553480"/>
              <a:gd name="connsiteX10426" fmla="*/ 14161122 w 16399629"/>
              <a:gd name="connsiteY10426" fmla="*/ 1590204 h 8553480"/>
              <a:gd name="connsiteX10427" fmla="*/ 14169353 w 16399629"/>
              <a:gd name="connsiteY10427" fmla="*/ 1615729 h 8553480"/>
              <a:gd name="connsiteX10428" fmla="*/ 14161122 w 16399629"/>
              <a:gd name="connsiteY10428" fmla="*/ 1590204 h 8553480"/>
              <a:gd name="connsiteX10429" fmla="*/ 13305493 w 16399629"/>
              <a:gd name="connsiteY10429" fmla="*/ 1590204 h 8553480"/>
              <a:gd name="connsiteX10430" fmla="*/ 13313723 w 16399629"/>
              <a:gd name="connsiteY10430" fmla="*/ 1615729 h 8553480"/>
              <a:gd name="connsiteX10431" fmla="*/ 13305493 w 16399629"/>
              <a:gd name="connsiteY10431" fmla="*/ 1590204 h 8553480"/>
              <a:gd name="connsiteX10432" fmla="*/ 12338466 w 16399629"/>
              <a:gd name="connsiteY10432" fmla="*/ 1590204 h 8553480"/>
              <a:gd name="connsiteX10433" fmla="*/ 12347305 w 16399629"/>
              <a:gd name="connsiteY10433" fmla="*/ 1626101 h 8553480"/>
              <a:gd name="connsiteX10434" fmla="*/ 12317477 w 16399629"/>
              <a:gd name="connsiteY10434" fmla="*/ 1648536 h 8553480"/>
              <a:gd name="connsiteX10435" fmla="*/ 12294279 w 16399629"/>
              <a:gd name="connsiteY10435" fmla="*/ 1620973 h 8553480"/>
              <a:gd name="connsiteX10436" fmla="*/ 12338466 w 16399629"/>
              <a:gd name="connsiteY10436" fmla="*/ 1590204 h 8553480"/>
              <a:gd name="connsiteX10437" fmla="*/ 15207860 w 16399629"/>
              <a:gd name="connsiteY10437" fmla="*/ 1590204 h 8553480"/>
              <a:gd name="connsiteX10438" fmla="*/ 15216090 w 16399629"/>
              <a:gd name="connsiteY10438" fmla="*/ 1615729 h 8553480"/>
              <a:gd name="connsiteX10439" fmla="*/ 15207860 w 16399629"/>
              <a:gd name="connsiteY10439" fmla="*/ 1590204 h 8553480"/>
              <a:gd name="connsiteX10440" fmla="*/ 12724562 w 16399629"/>
              <a:gd name="connsiteY10440" fmla="*/ 1589752 h 8553480"/>
              <a:gd name="connsiteX10441" fmla="*/ 12707942 w 16399629"/>
              <a:gd name="connsiteY10441" fmla="*/ 1592315 h 8553480"/>
              <a:gd name="connsiteX10442" fmla="*/ 12734533 w 16399629"/>
              <a:gd name="connsiteY10442" fmla="*/ 1617946 h 8553480"/>
              <a:gd name="connsiteX10443" fmla="*/ 12724562 w 16399629"/>
              <a:gd name="connsiteY10443" fmla="*/ 1589752 h 8553480"/>
              <a:gd name="connsiteX10444" fmla="*/ 11924875 w 16399629"/>
              <a:gd name="connsiteY10444" fmla="*/ 1587829 h 8553480"/>
              <a:gd name="connsiteX10445" fmla="*/ 11905301 w 16399629"/>
              <a:gd name="connsiteY10445" fmla="*/ 1592315 h 8553480"/>
              <a:gd name="connsiteX10446" fmla="*/ 11937800 w 16399629"/>
              <a:gd name="connsiteY10446" fmla="*/ 1617946 h 8553480"/>
              <a:gd name="connsiteX10447" fmla="*/ 11924875 w 16399629"/>
              <a:gd name="connsiteY10447" fmla="*/ 1587829 h 8553480"/>
              <a:gd name="connsiteX10448" fmla="*/ 13276853 w 16399629"/>
              <a:gd name="connsiteY10448" fmla="*/ 1586544 h 8553480"/>
              <a:gd name="connsiteX10449" fmla="*/ 13298472 w 16399629"/>
              <a:gd name="connsiteY10449" fmla="*/ 1592861 h 8553480"/>
              <a:gd name="connsiteX10450" fmla="*/ 13283679 w 16399629"/>
              <a:gd name="connsiteY10450" fmla="*/ 1622552 h 8553480"/>
              <a:gd name="connsiteX10451" fmla="*/ 13262059 w 16399629"/>
              <a:gd name="connsiteY10451" fmla="*/ 1618130 h 8553480"/>
              <a:gd name="connsiteX10452" fmla="*/ 13276853 w 16399629"/>
              <a:gd name="connsiteY10452" fmla="*/ 1586544 h 8553480"/>
              <a:gd name="connsiteX10453" fmla="*/ 13047067 w 16399629"/>
              <a:gd name="connsiteY10453" fmla="*/ 1567595 h 8553480"/>
              <a:gd name="connsiteX10454" fmla="*/ 13158804 w 16399629"/>
              <a:gd name="connsiteY10454" fmla="*/ 1567595 h 8553480"/>
              <a:gd name="connsiteX10455" fmla="*/ 13144037 w 16399629"/>
              <a:gd name="connsiteY10455" fmla="*/ 1634779 h 8553480"/>
              <a:gd name="connsiteX10456" fmla="*/ 13194247 w 16399629"/>
              <a:gd name="connsiteY10456" fmla="*/ 1639946 h 8553480"/>
              <a:gd name="connsiteX10457" fmla="*/ 13194247 w 16399629"/>
              <a:gd name="connsiteY10457" fmla="*/ 1691625 h 8553480"/>
              <a:gd name="connsiteX10458" fmla="*/ 13158804 w 16399629"/>
              <a:gd name="connsiteY10458" fmla="*/ 1676122 h 8553480"/>
              <a:gd name="connsiteX10459" fmla="*/ 13194247 w 16399629"/>
              <a:gd name="connsiteY10459" fmla="*/ 1737276 h 8553480"/>
              <a:gd name="connsiteX10460" fmla="*/ 13135178 w 16399629"/>
              <a:gd name="connsiteY10460" fmla="*/ 1737276 h 8553480"/>
              <a:gd name="connsiteX10461" fmla="*/ 13106135 w 16399629"/>
              <a:gd name="connsiteY10461" fmla="*/ 1742444 h 8553480"/>
              <a:gd name="connsiteX10462" fmla="*/ 13112043 w 16399629"/>
              <a:gd name="connsiteY10462" fmla="*/ 1712297 h 8553480"/>
              <a:gd name="connsiteX10463" fmla="*/ 13135178 w 16399629"/>
              <a:gd name="connsiteY10463" fmla="*/ 1681290 h 8553480"/>
              <a:gd name="connsiteX10464" fmla="*/ 13129270 w 16399629"/>
              <a:gd name="connsiteY10464" fmla="*/ 1598603 h 8553480"/>
              <a:gd name="connsiteX10465" fmla="*/ 13094322 w 16399629"/>
              <a:gd name="connsiteY10465" fmla="*/ 1593435 h 8553480"/>
              <a:gd name="connsiteX10466" fmla="*/ 13047067 w 16399629"/>
              <a:gd name="connsiteY10466" fmla="*/ 1567595 h 8553480"/>
              <a:gd name="connsiteX10467" fmla="*/ 13177366 w 16399629"/>
              <a:gd name="connsiteY10467" fmla="*/ 1567593 h 8553480"/>
              <a:gd name="connsiteX10468" fmla="*/ 13194268 w 16399629"/>
              <a:gd name="connsiteY10468" fmla="*/ 1567593 h 8553480"/>
              <a:gd name="connsiteX10469" fmla="*/ 13194268 w 16399629"/>
              <a:gd name="connsiteY10469" fmla="*/ 1619485 h 8553480"/>
              <a:gd name="connsiteX10470" fmla="*/ 13177366 w 16399629"/>
              <a:gd name="connsiteY10470" fmla="*/ 1619485 h 8553480"/>
              <a:gd name="connsiteX10471" fmla="*/ 13177366 w 16399629"/>
              <a:gd name="connsiteY10471" fmla="*/ 1567593 h 8553480"/>
              <a:gd name="connsiteX10472" fmla="*/ 14368377 w 16399629"/>
              <a:gd name="connsiteY10472" fmla="*/ 1566683 h 8553480"/>
              <a:gd name="connsiteX10473" fmla="*/ 14386105 w 16399629"/>
              <a:gd name="connsiteY10473" fmla="*/ 1592315 h 8553480"/>
              <a:gd name="connsiteX10474" fmla="*/ 14368377 w 16399629"/>
              <a:gd name="connsiteY10474" fmla="*/ 1566683 h 8553480"/>
              <a:gd name="connsiteX10475" fmla="*/ 11946664 w 16399629"/>
              <a:gd name="connsiteY10475" fmla="*/ 1566683 h 8553480"/>
              <a:gd name="connsiteX10476" fmla="*/ 11946664 w 16399629"/>
              <a:gd name="connsiteY10476" fmla="*/ 1617946 h 8553480"/>
              <a:gd name="connsiteX10477" fmla="*/ 11973254 w 16399629"/>
              <a:gd name="connsiteY10477" fmla="*/ 1566683 h 8553480"/>
              <a:gd name="connsiteX10478" fmla="*/ 11946664 w 16399629"/>
              <a:gd name="connsiteY10478" fmla="*/ 1566683 h 8553480"/>
              <a:gd name="connsiteX10479" fmla="*/ 15093608 w 16399629"/>
              <a:gd name="connsiteY10479" fmla="*/ 1565493 h 8553480"/>
              <a:gd name="connsiteX10480" fmla="*/ 15103139 w 16399629"/>
              <a:gd name="connsiteY10480" fmla="*/ 1594034 h 8553480"/>
              <a:gd name="connsiteX10481" fmla="*/ 15077562 w 16399629"/>
              <a:gd name="connsiteY10481" fmla="*/ 1568087 h 8553480"/>
              <a:gd name="connsiteX10482" fmla="*/ 15093608 w 16399629"/>
              <a:gd name="connsiteY10482" fmla="*/ 1565493 h 8553480"/>
              <a:gd name="connsiteX10483" fmla="*/ 12112995 w 16399629"/>
              <a:gd name="connsiteY10483" fmla="*/ 1558840 h 8553480"/>
              <a:gd name="connsiteX10484" fmla="*/ 12119250 w 16399629"/>
              <a:gd name="connsiteY10484" fmla="*/ 1566498 h 8553480"/>
              <a:gd name="connsiteX10485" fmla="*/ 12112996 w 16399629"/>
              <a:gd name="connsiteY10485" fmla="*/ 1581815 h 8553480"/>
              <a:gd name="connsiteX10486" fmla="*/ 12106743 w 16399629"/>
              <a:gd name="connsiteY10486" fmla="*/ 1566498 h 8553480"/>
              <a:gd name="connsiteX10487" fmla="*/ 12112995 w 16399629"/>
              <a:gd name="connsiteY10487" fmla="*/ 1558840 h 8553480"/>
              <a:gd name="connsiteX10488" fmla="*/ 12419230 w 16399629"/>
              <a:gd name="connsiteY10488" fmla="*/ 1544773 h 8553480"/>
              <a:gd name="connsiteX10489" fmla="*/ 12423345 w 16399629"/>
              <a:gd name="connsiteY10489" fmla="*/ 1551683 h 8553480"/>
              <a:gd name="connsiteX10490" fmla="*/ 12415115 w 16399629"/>
              <a:gd name="connsiteY10490" fmla="*/ 1551683 h 8553480"/>
              <a:gd name="connsiteX10491" fmla="*/ 12419230 w 16399629"/>
              <a:gd name="connsiteY10491" fmla="*/ 1544773 h 8553480"/>
              <a:gd name="connsiteX10492" fmla="*/ 12855961 w 16399629"/>
              <a:gd name="connsiteY10492" fmla="*/ 1541214 h 8553480"/>
              <a:gd name="connsiteX10493" fmla="*/ 12877174 w 16399629"/>
              <a:gd name="connsiteY10493" fmla="*/ 1567160 h 8553480"/>
              <a:gd name="connsiteX10494" fmla="*/ 12855961 w 16399629"/>
              <a:gd name="connsiteY10494" fmla="*/ 1593107 h 8553480"/>
              <a:gd name="connsiteX10495" fmla="*/ 12855961 w 16399629"/>
              <a:gd name="connsiteY10495" fmla="*/ 1541214 h 8553480"/>
              <a:gd name="connsiteX10496" fmla="*/ 12445260 w 16399629"/>
              <a:gd name="connsiteY10496" fmla="*/ 1541214 h 8553480"/>
              <a:gd name="connsiteX10497" fmla="*/ 12451515 w 16399629"/>
              <a:gd name="connsiteY10497" fmla="*/ 1593107 h 8553480"/>
              <a:gd name="connsiteX10498" fmla="*/ 12445260 w 16399629"/>
              <a:gd name="connsiteY10498" fmla="*/ 1541214 h 8553480"/>
              <a:gd name="connsiteX10499" fmla="*/ 15051502 w 16399629"/>
              <a:gd name="connsiteY10499" fmla="*/ 1541214 h 8553480"/>
              <a:gd name="connsiteX10500" fmla="*/ 15059732 w 16399629"/>
              <a:gd name="connsiteY10500" fmla="*/ 1566741 h 8553480"/>
              <a:gd name="connsiteX10501" fmla="*/ 15051502 w 16399629"/>
              <a:gd name="connsiteY10501" fmla="*/ 1541214 h 8553480"/>
              <a:gd name="connsiteX10502" fmla="*/ 12427625 w 16399629"/>
              <a:gd name="connsiteY10502" fmla="*/ 1541213 h 8553480"/>
              <a:gd name="connsiteX10503" fmla="*/ 12422348 w 16399629"/>
              <a:gd name="connsiteY10503" fmla="*/ 1556740 h 8553480"/>
              <a:gd name="connsiteX10504" fmla="*/ 12427625 w 16399629"/>
              <a:gd name="connsiteY10504" fmla="*/ 1541213 h 8553480"/>
              <a:gd name="connsiteX10505" fmla="*/ 14332308 w 16399629"/>
              <a:gd name="connsiteY10505" fmla="*/ 1538808 h 8553480"/>
              <a:gd name="connsiteX10506" fmla="*/ 14315688 w 16399629"/>
              <a:gd name="connsiteY10506" fmla="*/ 1541051 h 8553480"/>
              <a:gd name="connsiteX10507" fmla="*/ 14342279 w 16399629"/>
              <a:gd name="connsiteY10507" fmla="*/ 1566683 h 8553480"/>
              <a:gd name="connsiteX10508" fmla="*/ 14332308 w 16399629"/>
              <a:gd name="connsiteY10508" fmla="*/ 1538808 h 8553480"/>
              <a:gd name="connsiteX10509" fmla="*/ 12944756 w 16399629"/>
              <a:gd name="connsiteY10509" fmla="*/ 1538135 h 8553480"/>
              <a:gd name="connsiteX10510" fmla="*/ 12957545 w 16399629"/>
              <a:gd name="connsiteY10510" fmla="*/ 1568463 h 8553480"/>
              <a:gd name="connsiteX10511" fmla="*/ 12923282 w 16399629"/>
              <a:gd name="connsiteY10511" fmla="*/ 1542375 h 8553480"/>
              <a:gd name="connsiteX10512" fmla="*/ 12944756 w 16399629"/>
              <a:gd name="connsiteY10512" fmla="*/ 1538135 h 8553480"/>
              <a:gd name="connsiteX10513" fmla="*/ 14755148 w 16399629"/>
              <a:gd name="connsiteY10513" fmla="*/ 1532508 h 8553480"/>
              <a:gd name="connsiteX10514" fmla="*/ 14754832 w 16399629"/>
              <a:gd name="connsiteY10514" fmla="*/ 1534641 h 8553480"/>
              <a:gd name="connsiteX10515" fmla="*/ 14753985 w 16399629"/>
              <a:gd name="connsiteY10515" fmla="*/ 1540349 h 8553480"/>
              <a:gd name="connsiteX10516" fmla="*/ 12084910 w 16399629"/>
              <a:gd name="connsiteY10516" fmla="*/ 1526468 h 8553480"/>
              <a:gd name="connsiteX10517" fmla="*/ 12083700 w 16399629"/>
              <a:gd name="connsiteY10517" fmla="*/ 1534642 h 8553480"/>
              <a:gd name="connsiteX10518" fmla="*/ 12082853 w 16399629"/>
              <a:gd name="connsiteY10518" fmla="*/ 1540349 h 8553480"/>
              <a:gd name="connsiteX10519" fmla="*/ 12084580 w 16399629"/>
              <a:gd name="connsiteY10519" fmla="*/ 1528697 h 8553480"/>
              <a:gd name="connsiteX10520" fmla="*/ 12423802 w 16399629"/>
              <a:gd name="connsiteY10520" fmla="*/ 1526138 h 8553480"/>
              <a:gd name="connsiteX10521" fmla="*/ 12440705 w 16399629"/>
              <a:gd name="connsiteY10521" fmla="*/ 1526138 h 8553480"/>
              <a:gd name="connsiteX10522" fmla="*/ 12437888 w 16399629"/>
              <a:gd name="connsiteY10522" fmla="*/ 1540375 h 8553480"/>
              <a:gd name="connsiteX10523" fmla="*/ 12423802 w 16399629"/>
              <a:gd name="connsiteY10523" fmla="*/ 1526138 h 8553480"/>
              <a:gd name="connsiteX10524" fmla="*/ 12034807 w 16399629"/>
              <a:gd name="connsiteY10524" fmla="*/ 1521400 h 8553480"/>
              <a:gd name="connsiteX10525" fmla="*/ 11999352 w 16399629"/>
              <a:gd name="connsiteY10525" fmla="*/ 1582061 h 8553480"/>
              <a:gd name="connsiteX10526" fmla="*/ 12034807 w 16399629"/>
              <a:gd name="connsiteY10526" fmla="*/ 1566683 h 8553480"/>
              <a:gd name="connsiteX10527" fmla="*/ 12034807 w 16399629"/>
              <a:gd name="connsiteY10527" fmla="*/ 1521400 h 8553480"/>
              <a:gd name="connsiteX10528" fmla="*/ 14738677 w 16399629"/>
              <a:gd name="connsiteY10528" fmla="*/ 1516274 h 8553480"/>
              <a:gd name="connsiteX10529" fmla="*/ 14756404 w 16399629"/>
              <a:gd name="connsiteY10529" fmla="*/ 1551304 h 8553480"/>
              <a:gd name="connsiteX10530" fmla="*/ 14759451 w 16399629"/>
              <a:gd name="connsiteY10530" fmla="*/ 1536098 h 8553480"/>
              <a:gd name="connsiteX10531" fmla="*/ 14755652 w 16399629"/>
              <a:gd name="connsiteY10531" fmla="*/ 1529112 h 8553480"/>
              <a:gd name="connsiteX10532" fmla="*/ 14754186 w 16399629"/>
              <a:gd name="connsiteY10532" fmla="*/ 1526421 h 8553480"/>
              <a:gd name="connsiteX10533" fmla="*/ 14738677 w 16399629"/>
              <a:gd name="connsiteY10533" fmla="*/ 1516274 h 8553480"/>
              <a:gd name="connsiteX10534" fmla="*/ 13003177 w 16399629"/>
              <a:gd name="connsiteY10534" fmla="*/ 1514836 h 8553480"/>
              <a:gd name="connsiteX10535" fmla="*/ 12994947 w 16399629"/>
              <a:gd name="connsiteY10535" fmla="*/ 1540333 h 8553480"/>
              <a:gd name="connsiteX10536" fmla="*/ 13003177 w 16399629"/>
              <a:gd name="connsiteY10536" fmla="*/ 1514836 h 8553480"/>
              <a:gd name="connsiteX10537" fmla="*/ 12466778 w 16399629"/>
              <a:gd name="connsiteY10537" fmla="*/ 1514836 h 8553480"/>
              <a:gd name="connsiteX10538" fmla="*/ 12458549 w 16399629"/>
              <a:gd name="connsiteY10538" fmla="*/ 1540333 h 8553480"/>
              <a:gd name="connsiteX10539" fmla="*/ 12466778 w 16399629"/>
              <a:gd name="connsiteY10539" fmla="*/ 1514836 h 8553480"/>
              <a:gd name="connsiteX10540" fmla="*/ 14293529 w 16399629"/>
              <a:gd name="connsiteY10540" fmla="*/ 1511682 h 8553480"/>
              <a:gd name="connsiteX10541" fmla="*/ 14271371 w 16399629"/>
              <a:gd name="connsiteY10541" fmla="*/ 1516274 h 8553480"/>
              <a:gd name="connsiteX10542" fmla="*/ 14297545 w 16399629"/>
              <a:gd name="connsiteY10542" fmla="*/ 1544268 h 8553480"/>
              <a:gd name="connsiteX10543" fmla="*/ 14306824 w 16399629"/>
              <a:gd name="connsiteY10543" fmla="*/ 1541051 h 8553480"/>
              <a:gd name="connsiteX10544" fmla="*/ 14293529 w 16399629"/>
              <a:gd name="connsiteY10544" fmla="*/ 1511682 h 8553480"/>
              <a:gd name="connsiteX10545" fmla="*/ 12232846 w 16399629"/>
              <a:gd name="connsiteY10545" fmla="*/ 1488460 h 8553480"/>
              <a:gd name="connsiteX10546" fmla="*/ 12224031 w 16399629"/>
              <a:gd name="connsiteY10546" fmla="*/ 1544984 h 8553480"/>
              <a:gd name="connsiteX10547" fmla="*/ 12218156 w 16399629"/>
              <a:gd name="connsiteY10547" fmla="*/ 1590375 h 8553480"/>
              <a:gd name="connsiteX10548" fmla="*/ 12180451 w 16399629"/>
              <a:gd name="connsiteY10548" fmla="*/ 1574959 h 8553480"/>
              <a:gd name="connsiteX10549" fmla="*/ 12148131 w 16399629"/>
              <a:gd name="connsiteY10549" fmla="*/ 1600651 h 8553480"/>
              <a:gd name="connsiteX10550" fmla="*/ 12156945 w 16399629"/>
              <a:gd name="connsiteY10550" fmla="*/ 1574959 h 8553480"/>
              <a:gd name="connsiteX10551" fmla="*/ 12139317 w 16399629"/>
              <a:gd name="connsiteY10551" fmla="*/ 1564682 h 8553480"/>
              <a:gd name="connsiteX10552" fmla="*/ 12171635 w 16399629"/>
              <a:gd name="connsiteY10552" fmla="*/ 1509014 h 8553480"/>
              <a:gd name="connsiteX10553" fmla="*/ 12232846 w 16399629"/>
              <a:gd name="connsiteY10553" fmla="*/ 1488460 h 8553480"/>
              <a:gd name="connsiteX10554" fmla="*/ 14251305 w 16399629"/>
              <a:gd name="connsiteY10554" fmla="*/ 1486156 h 8553480"/>
              <a:gd name="connsiteX10555" fmla="*/ 14230500 w 16399629"/>
              <a:gd name="connsiteY10555" fmla="*/ 1490642 h 8553480"/>
              <a:gd name="connsiteX10556" fmla="*/ 14265462 w 16399629"/>
              <a:gd name="connsiteY10556" fmla="*/ 1516275 h 8553480"/>
              <a:gd name="connsiteX10557" fmla="*/ 14251305 w 16399629"/>
              <a:gd name="connsiteY10557" fmla="*/ 1486156 h 8553480"/>
              <a:gd name="connsiteX10558" fmla="*/ 15474516 w 16399629"/>
              <a:gd name="connsiteY10558" fmla="*/ 1469616 h 8553480"/>
              <a:gd name="connsiteX10559" fmla="*/ 15466288 w 16399629"/>
              <a:gd name="connsiteY10559" fmla="*/ 1491319 h 8553480"/>
              <a:gd name="connsiteX10560" fmla="*/ 15474516 w 16399629"/>
              <a:gd name="connsiteY10560" fmla="*/ 1469616 h 8553480"/>
              <a:gd name="connsiteX10561" fmla="*/ 12265608 w 16399629"/>
              <a:gd name="connsiteY10561" fmla="*/ 1468008 h 8553480"/>
              <a:gd name="connsiteX10562" fmla="*/ 12303867 w 16399629"/>
              <a:gd name="connsiteY10562" fmla="*/ 1502670 h 8553480"/>
              <a:gd name="connsiteX10563" fmla="*/ 12247899 w 16399629"/>
              <a:gd name="connsiteY10563" fmla="*/ 1492368 h 8553480"/>
              <a:gd name="connsiteX10564" fmla="*/ 12265608 w 16399629"/>
              <a:gd name="connsiteY10564" fmla="*/ 1468008 h 8553480"/>
              <a:gd name="connsiteX10565" fmla="*/ 14207232 w 16399629"/>
              <a:gd name="connsiteY10565" fmla="*/ 1465011 h 8553480"/>
              <a:gd name="connsiteX10566" fmla="*/ 14186181 w 16399629"/>
              <a:gd name="connsiteY10566" fmla="*/ 1470137 h 8553480"/>
              <a:gd name="connsiteX10567" fmla="*/ 14200585 w 16399629"/>
              <a:gd name="connsiteY10567" fmla="*/ 1497691 h 8553480"/>
              <a:gd name="connsiteX10568" fmla="*/ 14221637 w 16399629"/>
              <a:gd name="connsiteY10568" fmla="*/ 1490642 h 8553480"/>
              <a:gd name="connsiteX10569" fmla="*/ 14207232 w 16399629"/>
              <a:gd name="connsiteY10569" fmla="*/ 1465011 h 8553480"/>
              <a:gd name="connsiteX10570" fmla="*/ 12663122 w 16399629"/>
              <a:gd name="connsiteY10570" fmla="*/ 1446802 h 8553480"/>
              <a:gd name="connsiteX10571" fmla="*/ 12673052 w 16399629"/>
              <a:gd name="connsiteY10571" fmla="*/ 1468800 h 8553480"/>
              <a:gd name="connsiteX10572" fmla="*/ 12658340 w 16399629"/>
              <a:gd name="connsiteY10572" fmla="*/ 1454135 h 8553480"/>
              <a:gd name="connsiteX10573" fmla="*/ 12663122 w 16399629"/>
              <a:gd name="connsiteY10573" fmla="*/ 1446802 h 8553480"/>
              <a:gd name="connsiteX10574" fmla="*/ 14159591 w 16399629"/>
              <a:gd name="connsiteY10574" fmla="*/ 1444505 h 8553480"/>
              <a:gd name="connsiteX10575" fmla="*/ 14177319 w 16399629"/>
              <a:gd name="connsiteY10575" fmla="*/ 1470137 h 8553480"/>
              <a:gd name="connsiteX10576" fmla="*/ 14159591 w 16399629"/>
              <a:gd name="connsiteY10576" fmla="*/ 1444505 h 8553480"/>
              <a:gd name="connsiteX10577" fmla="*/ 14142357 w 16399629"/>
              <a:gd name="connsiteY10577" fmla="*/ 1444505 h 8553480"/>
              <a:gd name="connsiteX10578" fmla="*/ 14151220 w 16399629"/>
              <a:gd name="connsiteY10578" fmla="*/ 1470137 h 8553480"/>
              <a:gd name="connsiteX10579" fmla="*/ 14142357 w 16399629"/>
              <a:gd name="connsiteY10579" fmla="*/ 1444505 h 8553480"/>
              <a:gd name="connsiteX10580" fmla="*/ 15448425 w 16399629"/>
              <a:gd name="connsiteY10580" fmla="*/ 1444358 h 8553480"/>
              <a:gd name="connsiteX10581" fmla="*/ 15433713 w 16399629"/>
              <a:gd name="connsiteY10581" fmla="*/ 1468800 h 8553480"/>
              <a:gd name="connsiteX10582" fmla="*/ 15448425 w 16399629"/>
              <a:gd name="connsiteY10582" fmla="*/ 1444358 h 8553480"/>
              <a:gd name="connsiteX10583" fmla="*/ 15018927 w 16399629"/>
              <a:gd name="connsiteY10583" fmla="*/ 1443237 h 8553480"/>
              <a:gd name="connsiteX10584" fmla="*/ 15024940 w 16399629"/>
              <a:gd name="connsiteY10584" fmla="*/ 1468763 h 8553480"/>
              <a:gd name="connsiteX10585" fmla="*/ 15018927 w 16399629"/>
              <a:gd name="connsiteY10585" fmla="*/ 1443237 h 8553480"/>
              <a:gd name="connsiteX10586" fmla="*/ 14906002 w 16399629"/>
              <a:gd name="connsiteY10586" fmla="*/ 1443237 h 8553480"/>
              <a:gd name="connsiteX10587" fmla="*/ 14914206 w 16399629"/>
              <a:gd name="connsiteY10587" fmla="*/ 1468764 h 8553480"/>
              <a:gd name="connsiteX10588" fmla="*/ 14906002 w 16399629"/>
              <a:gd name="connsiteY10588" fmla="*/ 1443237 h 8553480"/>
              <a:gd name="connsiteX10589" fmla="*/ 12466778 w 16399629"/>
              <a:gd name="connsiteY10589" fmla="*/ 1443237 h 8553480"/>
              <a:gd name="connsiteX10590" fmla="*/ 12458549 w 16399629"/>
              <a:gd name="connsiteY10590" fmla="*/ 1468764 h 8553480"/>
              <a:gd name="connsiteX10591" fmla="*/ 12466778 w 16399629"/>
              <a:gd name="connsiteY10591" fmla="*/ 1443237 h 8553480"/>
              <a:gd name="connsiteX10592" fmla="*/ 12648944 w 16399629"/>
              <a:gd name="connsiteY10592" fmla="*/ 1442142 h 8553480"/>
              <a:gd name="connsiteX10593" fmla="*/ 12647723 w 16399629"/>
              <a:gd name="connsiteY10593" fmla="*/ 1457403 h 8553480"/>
              <a:gd name="connsiteX10594" fmla="*/ 12647421 w 16399629"/>
              <a:gd name="connsiteY10594" fmla="*/ 1451977 h 8553480"/>
              <a:gd name="connsiteX10595" fmla="*/ 12646712 w 16399629"/>
              <a:gd name="connsiteY10595" fmla="*/ 1450154 h 8553480"/>
              <a:gd name="connsiteX10596" fmla="*/ 12646941 w 16399629"/>
              <a:gd name="connsiteY10596" fmla="*/ 1453673 h 8553480"/>
              <a:gd name="connsiteX10597" fmla="*/ 12644226 w 16399629"/>
              <a:gd name="connsiteY10597" fmla="*/ 1443237 h 8553480"/>
              <a:gd name="connsiteX10598" fmla="*/ 12645584 w 16399629"/>
              <a:gd name="connsiteY10598" fmla="*/ 1446219 h 8553480"/>
              <a:gd name="connsiteX10599" fmla="*/ 15417160 w 16399629"/>
              <a:gd name="connsiteY10599" fmla="*/ 1421153 h 8553480"/>
              <a:gd name="connsiteX10600" fmla="*/ 15424555 w 16399629"/>
              <a:gd name="connsiteY10600" fmla="*/ 1446128 h 8553480"/>
              <a:gd name="connsiteX10601" fmla="*/ 15407652 w 16399629"/>
              <a:gd name="connsiteY10601" fmla="*/ 1435612 h 8553480"/>
              <a:gd name="connsiteX10602" fmla="*/ 15417160 w 16399629"/>
              <a:gd name="connsiteY10602" fmla="*/ 1421153 h 8553480"/>
              <a:gd name="connsiteX10603" fmla="*/ 14109857 w 16399629"/>
              <a:gd name="connsiteY10603" fmla="*/ 1418873 h 8553480"/>
              <a:gd name="connsiteX10604" fmla="*/ 14124631 w 16399629"/>
              <a:gd name="connsiteY10604" fmla="*/ 1444505 h 8553480"/>
              <a:gd name="connsiteX10605" fmla="*/ 14109857 w 16399629"/>
              <a:gd name="connsiteY10605" fmla="*/ 1418873 h 8553480"/>
              <a:gd name="connsiteX10606" fmla="*/ 15665624 w 16399629"/>
              <a:gd name="connsiteY10606" fmla="*/ 1416857 h 8553480"/>
              <a:gd name="connsiteX10607" fmla="*/ 15657394 w 16399629"/>
              <a:gd name="connsiteY10607" fmla="*/ 1442383 h 8553480"/>
              <a:gd name="connsiteX10608" fmla="*/ 15665624 w 16399629"/>
              <a:gd name="connsiteY10608" fmla="*/ 1416857 h 8553480"/>
              <a:gd name="connsiteX10609" fmla="*/ 13028663 w 16399629"/>
              <a:gd name="connsiteY10609" fmla="*/ 1413789 h 8553480"/>
              <a:gd name="connsiteX10610" fmla="*/ 13031407 w 16399629"/>
              <a:gd name="connsiteY10610" fmla="*/ 1419532 h 8553480"/>
              <a:gd name="connsiteX10611" fmla="*/ 13029121 w 16399629"/>
              <a:gd name="connsiteY10611" fmla="*/ 1434848 h 8553480"/>
              <a:gd name="connsiteX10612" fmla="*/ 13023177 w 16399629"/>
              <a:gd name="connsiteY10612" fmla="*/ 1419532 h 8553480"/>
              <a:gd name="connsiteX10613" fmla="*/ 13028663 w 16399629"/>
              <a:gd name="connsiteY10613" fmla="*/ 1413789 h 8553480"/>
              <a:gd name="connsiteX10614" fmla="*/ 14048305 w 16399629"/>
              <a:gd name="connsiteY10614" fmla="*/ 1398367 h 8553480"/>
              <a:gd name="connsiteX10615" fmla="*/ 14057168 w 16399629"/>
              <a:gd name="connsiteY10615" fmla="*/ 1418873 h 8553480"/>
              <a:gd name="connsiteX10616" fmla="*/ 14048305 w 16399629"/>
              <a:gd name="connsiteY10616" fmla="*/ 1398367 h 8553480"/>
              <a:gd name="connsiteX10617" fmla="*/ 14851710 w 16399629"/>
              <a:gd name="connsiteY10617" fmla="*/ 1398016 h 8553480"/>
              <a:gd name="connsiteX10618" fmla="*/ 14864219 w 16399629"/>
              <a:gd name="connsiteY10618" fmla="*/ 1419720 h 8553480"/>
              <a:gd name="connsiteX10619" fmla="*/ 14851710 w 16399629"/>
              <a:gd name="connsiteY10619" fmla="*/ 1398016 h 8553480"/>
              <a:gd name="connsiteX10620" fmla="*/ 15393114 w 16399629"/>
              <a:gd name="connsiteY10620" fmla="*/ 1397099 h 8553480"/>
              <a:gd name="connsiteX10621" fmla="*/ 15407169 w 16399629"/>
              <a:gd name="connsiteY10621" fmla="*/ 1406264 h 8553480"/>
              <a:gd name="connsiteX10622" fmla="*/ 15401379 w 16399629"/>
              <a:gd name="connsiteY10622" fmla="*/ 1416042 h 8553480"/>
              <a:gd name="connsiteX10623" fmla="*/ 15381593 w 16399629"/>
              <a:gd name="connsiteY10623" fmla="*/ 1406264 h 8553480"/>
              <a:gd name="connsiteX10624" fmla="*/ 15393114 w 16399629"/>
              <a:gd name="connsiteY10624" fmla="*/ 1397099 h 8553480"/>
              <a:gd name="connsiteX10625" fmla="*/ 12938214 w 16399629"/>
              <a:gd name="connsiteY10625" fmla="*/ 1389147 h 8553480"/>
              <a:gd name="connsiteX10626" fmla="*/ 12998803 w 16399629"/>
              <a:gd name="connsiteY10626" fmla="*/ 1420235 h 8553480"/>
              <a:gd name="connsiteX10627" fmla="*/ 12882023 w 16399629"/>
              <a:gd name="connsiteY10627" fmla="*/ 1446142 h 8553480"/>
              <a:gd name="connsiteX10628" fmla="*/ 12938214 w 16399629"/>
              <a:gd name="connsiteY10628" fmla="*/ 1389147 h 8553480"/>
              <a:gd name="connsiteX10629" fmla="*/ 15368325 w 16399629"/>
              <a:gd name="connsiteY10629" fmla="*/ 1374465 h 8553480"/>
              <a:gd name="connsiteX10630" fmla="*/ 15381119 w 16399629"/>
              <a:gd name="connsiteY10630" fmla="*/ 1384199 h 8553480"/>
              <a:gd name="connsiteX10631" fmla="*/ 15368327 w 16399629"/>
              <a:gd name="connsiteY10631" fmla="*/ 1389223 h 8553480"/>
              <a:gd name="connsiteX10632" fmla="*/ 15355533 w 16399629"/>
              <a:gd name="connsiteY10632" fmla="*/ 1384199 h 8553480"/>
              <a:gd name="connsiteX10633" fmla="*/ 15368325 w 16399629"/>
              <a:gd name="connsiteY10633" fmla="*/ 1374465 h 8553480"/>
              <a:gd name="connsiteX10634" fmla="*/ 13211428 w 16399629"/>
              <a:gd name="connsiteY10634" fmla="*/ 1374379 h 8553480"/>
              <a:gd name="connsiteX10635" fmla="*/ 13220306 w 16399629"/>
              <a:gd name="connsiteY10635" fmla="*/ 1419768 h 8553480"/>
              <a:gd name="connsiteX10636" fmla="*/ 13064439 w 16399629"/>
              <a:gd name="connsiteY10636" fmla="*/ 1419768 h 8553480"/>
              <a:gd name="connsiteX10637" fmla="*/ 13114751 w 16399629"/>
              <a:gd name="connsiteY10637" fmla="*/ 1384656 h 8553480"/>
              <a:gd name="connsiteX10638" fmla="*/ 13211428 w 16399629"/>
              <a:gd name="connsiteY10638" fmla="*/ 1374379 h 8553480"/>
              <a:gd name="connsiteX10639" fmla="*/ 12753894 w 16399629"/>
              <a:gd name="connsiteY10639" fmla="*/ 1372894 h 8553480"/>
              <a:gd name="connsiteX10640" fmla="*/ 12768606 w 16399629"/>
              <a:gd name="connsiteY10640" fmla="*/ 1397177 h 8553480"/>
              <a:gd name="connsiteX10641" fmla="*/ 12753894 w 16399629"/>
              <a:gd name="connsiteY10641" fmla="*/ 1372894 h 8553480"/>
              <a:gd name="connsiteX10642" fmla="*/ 14932062 w 16399629"/>
              <a:gd name="connsiteY10642" fmla="*/ 1371639 h 8553480"/>
              <a:gd name="connsiteX10643" fmla="*/ 14957647 w 16399629"/>
              <a:gd name="connsiteY10643" fmla="*/ 1381688 h 8553480"/>
              <a:gd name="connsiteX10644" fmla="*/ 14944853 w 16399629"/>
              <a:gd name="connsiteY10644" fmla="*/ 1396028 h 8553480"/>
              <a:gd name="connsiteX10645" fmla="*/ 14932062 w 16399629"/>
              <a:gd name="connsiteY10645" fmla="*/ 1395922 h 8553480"/>
              <a:gd name="connsiteX10646" fmla="*/ 14932062 w 16399629"/>
              <a:gd name="connsiteY10646" fmla="*/ 1371639 h 8553480"/>
              <a:gd name="connsiteX10647" fmla="*/ 12618099 w 16399629"/>
              <a:gd name="connsiteY10647" fmla="*/ 1371639 h 8553480"/>
              <a:gd name="connsiteX10648" fmla="*/ 12738202 w 16399629"/>
              <a:gd name="connsiteY10648" fmla="*/ 1391108 h 8553480"/>
              <a:gd name="connsiteX10649" fmla="*/ 12664670 w 16399629"/>
              <a:gd name="connsiteY10649" fmla="*/ 1426661 h 8553480"/>
              <a:gd name="connsiteX10650" fmla="*/ 12606334 w 16399629"/>
              <a:gd name="connsiteY10650" fmla="*/ 1426661 h 8553480"/>
              <a:gd name="connsiteX10651" fmla="*/ 12576921 w 16399629"/>
              <a:gd name="connsiteY10651" fmla="*/ 1462213 h 8553480"/>
              <a:gd name="connsiteX10652" fmla="*/ 12550940 w 16399629"/>
              <a:gd name="connsiteY10652" fmla="*/ 1482529 h 8553480"/>
              <a:gd name="connsiteX10653" fmla="*/ 12521526 w 16399629"/>
              <a:gd name="connsiteY10653" fmla="*/ 1436819 h 8553480"/>
              <a:gd name="connsiteX10654" fmla="*/ 12571039 w 16399629"/>
              <a:gd name="connsiteY10654" fmla="*/ 1391108 h 8553480"/>
              <a:gd name="connsiteX10655" fmla="*/ 12600450 w 16399629"/>
              <a:gd name="connsiteY10655" fmla="*/ 1381797 h 8553480"/>
              <a:gd name="connsiteX10656" fmla="*/ 12618099 w 16399629"/>
              <a:gd name="connsiteY10656" fmla="*/ 1371639 h 8553480"/>
              <a:gd name="connsiteX10657" fmla="*/ 13032829 w 16399629"/>
              <a:gd name="connsiteY10657" fmla="*/ 1371637 h 8553480"/>
              <a:gd name="connsiteX10658" fmla="*/ 13044412 w 16399629"/>
              <a:gd name="connsiteY10658" fmla="*/ 1395922 h 8553480"/>
              <a:gd name="connsiteX10659" fmla="*/ 13032830 w 16399629"/>
              <a:gd name="connsiteY10659" fmla="*/ 1416020 h 8553480"/>
              <a:gd name="connsiteX10660" fmla="*/ 13032829 w 16399629"/>
              <a:gd name="connsiteY10660" fmla="*/ 1371637 h 8553480"/>
              <a:gd name="connsiteX10661" fmla="*/ 15584151 w 16399629"/>
              <a:gd name="connsiteY10661" fmla="*/ 1349030 h 8553480"/>
              <a:gd name="connsiteX10662" fmla="*/ 15607729 w 16399629"/>
              <a:gd name="connsiteY10662" fmla="*/ 1364266 h 8553480"/>
              <a:gd name="connsiteX10663" fmla="*/ 15646044 w 16399629"/>
              <a:gd name="connsiteY10663" fmla="*/ 1429446 h 8553480"/>
              <a:gd name="connsiteX10664" fmla="*/ 15634254 w 16399629"/>
              <a:gd name="connsiteY10664" fmla="*/ 1464999 h 8553480"/>
              <a:gd name="connsiteX10665" fmla="*/ 15564012 w 16399629"/>
              <a:gd name="connsiteY10665" fmla="*/ 1384582 h 8553480"/>
              <a:gd name="connsiteX10666" fmla="*/ 15584151 w 16399629"/>
              <a:gd name="connsiteY10666" fmla="*/ 1349030 h 8553480"/>
              <a:gd name="connsiteX10667" fmla="*/ 12958027 w 16399629"/>
              <a:gd name="connsiteY10667" fmla="*/ 1349029 h 8553480"/>
              <a:gd name="connsiteX10668" fmla="*/ 12966257 w 16399629"/>
              <a:gd name="connsiteY10668" fmla="*/ 1374553 h 8553480"/>
              <a:gd name="connsiteX10669" fmla="*/ 12958027 w 16399629"/>
              <a:gd name="connsiteY10669" fmla="*/ 1349029 h 8553480"/>
              <a:gd name="connsiteX10670" fmla="*/ 15332987 w 16399629"/>
              <a:gd name="connsiteY10670" fmla="*/ 1349028 h 8553480"/>
              <a:gd name="connsiteX10671" fmla="*/ 15352888 w 16399629"/>
              <a:gd name="connsiteY10671" fmla="*/ 1359237 h 8553480"/>
              <a:gd name="connsiteX10672" fmla="*/ 15346492 w 16399629"/>
              <a:gd name="connsiteY10672" fmla="*/ 1366416 h 8553480"/>
              <a:gd name="connsiteX10673" fmla="*/ 15327302 w 16399629"/>
              <a:gd name="connsiteY10673" fmla="*/ 1359238 h 8553480"/>
              <a:gd name="connsiteX10674" fmla="*/ 15332987 w 16399629"/>
              <a:gd name="connsiteY10674" fmla="*/ 1349028 h 8553480"/>
              <a:gd name="connsiteX10675" fmla="*/ 12899395 w 16399629"/>
              <a:gd name="connsiteY10675" fmla="*/ 1349028 h 8553480"/>
              <a:gd name="connsiteX10676" fmla="*/ 12907625 w 16399629"/>
              <a:gd name="connsiteY10676" fmla="*/ 1374554 h 8553480"/>
              <a:gd name="connsiteX10677" fmla="*/ 12899395 w 16399629"/>
              <a:gd name="connsiteY10677" fmla="*/ 1349028 h 8553480"/>
              <a:gd name="connsiteX10678" fmla="*/ 14909327 w 16399629"/>
              <a:gd name="connsiteY10678" fmla="*/ 1346539 h 8553480"/>
              <a:gd name="connsiteX10679" fmla="*/ 14914206 w 16399629"/>
              <a:gd name="connsiteY10679" fmla="*/ 1346876 h 8553480"/>
              <a:gd name="connsiteX10680" fmla="*/ 14903618 w 16399629"/>
              <a:gd name="connsiteY10680" fmla="*/ 1374003 h 8553480"/>
              <a:gd name="connsiteX10681" fmla="*/ 14897315 w 16399629"/>
              <a:gd name="connsiteY10681" fmla="*/ 1373793 h 8553480"/>
              <a:gd name="connsiteX10682" fmla="*/ 14909327 w 16399629"/>
              <a:gd name="connsiteY10682" fmla="*/ 1346539 h 8553480"/>
              <a:gd name="connsiteX10683" fmla="*/ 13365471 w 16399629"/>
              <a:gd name="connsiteY10683" fmla="*/ 1333953 h 8553480"/>
              <a:gd name="connsiteX10684" fmla="*/ 13385372 w 16399629"/>
              <a:gd name="connsiteY10684" fmla="*/ 1374558 h 8553480"/>
              <a:gd name="connsiteX10685" fmla="*/ 13359785 w 16399629"/>
              <a:gd name="connsiteY10685" fmla="*/ 1374558 h 8553480"/>
              <a:gd name="connsiteX10686" fmla="*/ 13365471 w 16399629"/>
              <a:gd name="connsiteY10686" fmla="*/ 1333953 h 8553480"/>
              <a:gd name="connsiteX10687" fmla="*/ 15580884 w 16399629"/>
              <a:gd name="connsiteY10687" fmla="*/ 1333952 h 8553480"/>
              <a:gd name="connsiteX10688" fmla="*/ 15574871 w 16399629"/>
              <a:gd name="connsiteY10688" fmla="*/ 1348233 h 8553480"/>
              <a:gd name="connsiteX10689" fmla="*/ 15580884 w 16399629"/>
              <a:gd name="connsiteY10689" fmla="*/ 1333952 h 8553480"/>
              <a:gd name="connsiteX10690" fmla="*/ 13333911 w 16399629"/>
              <a:gd name="connsiteY10690" fmla="*/ 1328791 h 8553480"/>
              <a:gd name="connsiteX10691" fmla="*/ 13334296 w 16399629"/>
              <a:gd name="connsiteY10691" fmla="*/ 1348176 h 8553480"/>
              <a:gd name="connsiteX10692" fmla="*/ 13331552 w 16399629"/>
              <a:gd name="connsiteY10692" fmla="*/ 1332860 h 8553480"/>
              <a:gd name="connsiteX10693" fmla="*/ 13333911 w 16399629"/>
              <a:gd name="connsiteY10693" fmla="*/ 1328791 h 8553480"/>
              <a:gd name="connsiteX10694" fmla="*/ 15305586 w 16399629"/>
              <a:gd name="connsiteY10694" fmla="*/ 1322649 h 8553480"/>
              <a:gd name="connsiteX10695" fmla="*/ 15328985 w 16399629"/>
              <a:gd name="connsiteY10695" fmla="*/ 1332800 h 8553480"/>
              <a:gd name="connsiteX10696" fmla="*/ 15315093 w 16399629"/>
              <a:gd name="connsiteY10696" fmla="*/ 1346758 h 8553480"/>
              <a:gd name="connsiteX10697" fmla="*/ 15305586 w 16399629"/>
              <a:gd name="connsiteY10697" fmla="*/ 1322649 h 8553480"/>
              <a:gd name="connsiteX10698" fmla="*/ 15292074 w 16399629"/>
              <a:gd name="connsiteY10698" fmla="*/ 1296271 h 8553480"/>
              <a:gd name="connsiteX10699" fmla="*/ 15283868 w 16399629"/>
              <a:gd name="connsiteY10699" fmla="*/ 1321797 h 8553480"/>
              <a:gd name="connsiteX10700" fmla="*/ 15292074 w 16399629"/>
              <a:gd name="connsiteY10700" fmla="*/ 1296271 h 8553480"/>
              <a:gd name="connsiteX10701" fmla="*/ 14708382 w 16399629"/>
              <a:gd name="connsiteY10701" fmla="*/ 1296271 h 8553480"/>
              <a:gd name="connsiteX10702" fmla="*/ 14714397 w 16399629"/>
              <a:gd name="connsiteY10702" fmla="*/ 1321797 h 8553480"/>
              <a:gd name="connsiteX10703" fmla="*/ 14708382 w 16399629"/>
              <a:gd name="connsiteY10703" fmla="*/ 1296271 h 8553480"/>
              <a:gd name="connsiteX10704" fmla="*/ 13313125 w 16399629"/>
              <a:gd name="connsiteY10704" fmla="*/ 1271064 h 8553480"/>
              <a:gd name="connsiteX10705" fmla="*/ 13321988 w 16399629"/>
              <a:gd name="connsiteY10705" fmla="*/ 1296694 h 8553480"/>
              <a:gd name="connsiteX10706" fmla="*/ 13313125 w 16399629"/>
              <a:gd name="connsiteY10706" fmla="*/ 1271064 h 8553480"/>
              <a:gd name="connsiteX10707" fmla="*/ 12847275 w 16399629"/>
              <a:gd name="connsiteY10707" fmla="*/ 1269892 h 8553480"/>
              <a:gd name="connsiteX10708" fmla="*/ 12994455 w 16399629"/>
              <a:gd name="connsiteY10708" fmla="*/ 1295980 h 8553480"/>
              <a:gd name="connsiteX10709" fmla="*/ 12963690 w 16399629"/>
              <a:gd name="connsiteY10709" fmla="*/ 1328590 h 8553480"/>
              <a:gd name="connsiteX10710" fmla="*/ 12924065 w 16399629"/>
              <a:gd name="connsiteY10710" fmla="*/ 1322068 h 8553480"/>
              <a:gd name="connsiteX10711" fmla="*/ 12876810 w 16399629"/>
              <a:gd name="connsiteY10711" fmla="*/ 1322069 h 8553480"/>
              <a:gd name="connsiteX10712" fmla="*/ 12847275 w 16399629"/>
              <a:gd name="connsiteY10712" fmla="*/ 1322069 h 8553480"/>
              <a:gd name="connsiteX10713" fmla="*/ 12847275 w 16399629"/>
              <a:gd name="connsiteY10713" fmla="*/ 1269892 h 8553480"/>
              <a:gd name="connsiteX10714" fmla="*/ 14785525 w 16399629"/>
              <a:gd name="connsiteY10714" fmla="*/ 1269000 h 8553480"/>
              <a:gd name="connsiteX10715" fmla="*/ 14808473 w 16399629"/>
              <a:gd name="connsiteY10715" fmla="*/ 1281820 h 8553480"/>
              <a:gd name="connsiteX10716" fmla="*/ 14864245 w 16399629"/>
              <a:gd name="connsiteY10716" fmla="*/ 1333100 h 8553480"/>
              <a:gd name="connsiteX10717" fmla="*/ 14767016 w 16399629"/>
              <a:gd name="connsiteY10717" fmla="*/ 1286948 h 8553480"/>
              <a:gd name="connsiteX10718" fmla="*/ 14785525 w 16399629"/>
              <a:gd name="connsiteY10718" fmla="*/ 1269000 h 8553480"/>
              <a:gd name="connsiteX10719" fmla="*/ 14475919 w 16399629"/>
              <a:gd name="connsiteY10719" fmla="*/ 1267150 h 8553480"/>
              <a:gd name="connsiteX10720" fmla="*/ 14490710 w 16399629"/>
              <a:gd name="connsiteY10720" fmla="*/ 1297416 h 8553480"/>
              <a:gd name="connsiteX10721" fmla="*/ 14454298 w 16399629"/>
              <a:gd name="connsiteY10721" fmla="*/ 1271658 h 8553480"/>
              <a:gd name="connsiteX10722" fmla="*/ 14475919 w 16399629"/>
              <a:gd name="connsiteY10722" fmla="*/ 1267150 h 8553480"/>
              <a:gd name="connsiteX10723" fmla="*/ 11300568 w 16399629"/>
              <a:gd name="connsiteY10723" fmla="*/ 1254505 h 8553480"/>
              <a:gd name="connsiteX10724" fmla="*/ 11282884 w 16399629"/>
              <a:gd name="connsiteY10724" fmla="*/ 1271063 h 8553480"/>
              <a:gd name="connsiteX10725" fmla="*/ 11256293 w 16399629"/>
              <a:gd name="connsiteY10725" fmla="*/ 1296695 h 8553480"/>
              <a:gd name="connsiteX10726" fmla="*/ 11291747 w 16399629"/>
              <a:gd name="connsiteY10726" fmla="*/ 1286443 h 8553480"/>
              <a:gd name="connsiteX10727" fmla="*/ 11309475 w 16399629"/>
              <a:gd name="connsiteY10727" fmla="*/ 1271064 h 8553480"/>
              <a:gd name="connsiteX10728" fmla="*/ 11306151 w 16399629"/>
              <a:gd name="connsiteY10728" fmla="*/ 1255202 h 8553480"/>
              <a:gd name="connsiteX10729" fmla="*/ 11300568 w 16399629"/>
              <a:gd name="connsiteY10729" fmla="*/ 1254505 h 8553480"/>
              <a:gd name="connsiteX10730" fmla="*/ 14749643 w 16399629"/>
              <a:gd name="connsiteY10730" fmla="*/ 1251051 h 8553480"/>
              <a:gd name="connsiteX10731" fmla="*/ 14766545 w 16399629"/>
              <a:gd name="connsiteY10731" fmla="*/ 1261904 h 8553480"/>
              <a:gd name="connsiteX10732" fmla="*/ 14763727 w 16399629"/>
              <a:gd name="connsiteY10732" fmla="*/ 1272755 h 8553480"/>
              <a:gd name="connsiteX10733" fmla="*/ 14749643 w 16399629"/>
              <a:gd name="connsiteY10733" fmla="*/ 1251051 h 8553480"/>
              <a:gd name="connsiteX10734" fmla="*/ 12795155 w 16399629"/>
              <a:gd name="connsiteY10734" fmla="*/ 1251051 h 8553480"/>
              <a:gd name="connsiteX10735" fmla="*/ 12803385 w 16399629"/>
              <a:gd name="connsiteY10735" fmla="*/ 1272755 h 8553480"/>
              <a:gd name="connsiteX10736" fmla="*/ 12795155 w 16399629"/>
              <a:gd name="connsiteY10736" fmla="*/ 1251051 h 8553480"/>
              <a:gd name="connsiteX10737" fmla="*/ 12761889 w 16399629"/>
              <a:gd name="connsiteY10737" fmla="*/ 1226637 h 8553480"/>
              <a:gd name="connsiteX10738" fmla="*/ 12779504 w 16399629"/>
              <a:gd name="connsiteY10738" fmla="*/ 1252543 h 8553480"/>
              <a:gd name="connsiteX10739" fmla="*/ 12761889 w 16399629"/>
              <a:gd name="connsiteY10739" fmla="*/ 1226637 h 8553480"/>
              <a:gd name="connsiteX10740" fmla="*/ 13554409 w 16399629"/>
              <a:gd name="connsiteY10740" fmla="*/ 1224926 h 8553480"/>
              <a:gd name="connsiteX10741" fmla="*/ 13554411 w 16399629"/>
              <a:gd name="connsiteY10741" fmla="*/ 1250558 h 8553480"/>
              <a:gd name="connsiteX10742" fmla="*/ 13554409 w 16399629"/>
              <a:gd name="connsiteY10742" fmla="*/ 1224926 h 8553480"/>
              <a:gd name="connsiteX10743" fmla="*/ 11341481 w 16399629"/>
              <a:gd name="connsiteY10743" fmla="*/ 1224926 h 8553480"/>
              <a:gd name="connsiteX10744" fmla="*/ 11350345 w 16399629"/>
              <a:gd name="connsiteY10744" fmla="*/ 1250558 h 8553480"/>
              <a:gd name="connsiteX10745" fmla="*/ 11341481 w 16399629"/>
              <a:gd name="connsiteY10745" fmla="*/ 1224926 h 8553480"/>
              <a:gd name="connsiteX10746" fmla="*/ 15448916 w 16399629"/>
              <a:gd name="connsiteY10746" fmla="*/ 1224670 h 8553480"/>
              <a:gd name="connsiteX10747" fmla="*/ 15485326 w 16399629"/>
              <a:gd name="connsiteY10747" fmla="*/ 1224671 h 8553480"/>
              <a:gd name="connsiteX10748" fmla="*/ 15476223 w 16399629"/>
              <a:gd name="connsiteY10748" fmla="*/ 1269068 h 8553480"/>
              <a:gd name="connsiteX10749" fmla="*/ 15448916 w 16399629"/>
              <a:gd name="connsiteY10749" fmla="*/ 1224670 h 8553480"/>
              <a:gd name="connsiteX10750" fmla="*/ 14395485 w 16399629"/>
              <a:gd name="connsiteY10750" fmla="*/ 1209344 h 8553480"/>
              <a:gd name="connsiteX10751" fmla="*/ 14410486 w 16399629"/>
              <a:gd name="connsiteY10751" fmla="*/ 1233752 h 8553480"/>
              <a:gd name="connsiteX10752" fmla="*/ 14445124 w 16399629"/>
              <a:gd name="connsiteY10752" fmla="*/ 1249167 h 8553480"/>
              <a:gd name="connsiteX10753" fmla="*/ 14432432 w 16399629"/>
              <a:gd name="connsiteY10753" fmla="*/ 1287466 h 8553480"/>
              <a:gd name="connsiteX10754" fmla="*/ 14425121 w 16399629"/>
              <a:gd name="connsiteY10754" fmla="*/ 1285138 h 8553480"/>
              <a:gd name="connsiteX10755" fmla="*/ 14378290 w 16399629"/>
              <a:gd name="connsiteY10755" fmla="*/ 1233752 h 8553480"/>
              <a:gd name="connsiteX10756" fmla="*/ 14395485 w 16399629"/>
              <a:gd name="connsiteY10756" fmla="*/ 1209344 h 8553480"/>
              <a:gd name="connsiteX10757" fmla="*/ 12458549 w 16399629"/>
              <a:gd name="connsiteY10757" fmla="*/ 1198294 h 8553480"/>
              <a:gd name="connsiteX10758" fmla="*/ 12466779 w 16399629"/>
              <a:gd name="connsiteY10758" fmla="*/ 1223791 h 8553480"/>
              <a:gd name="connsiteX10759" fmla="*/ 12458549 w 16399629"/>
              <a:gd name="connsiteY10759" fmla="*/ 1198294 h 8553480"/>
              <a:gd name="connsiteX10760" fmla="*/ 13379970 w 16399629"/>
              <a:gd name="connsiteY10760" fmla="*/ 1197479 h 8553480"/>
              <a:gd name="connsiteX10761" fmla="*/ 13363351 w 16399629"/>
              <a:gd name="connsiteY10761" fmla="*/ 1200148 h 8553480"/>
              <a:gd name="connsiteX10762" fmla="*/ 13389941 w 16399629"/>
              <a:gd name="connsiteY10762" fmla="*/ 1224926 h 8553480"/>
              <a:gd name="connsiteX10763" fmla="*/ 13379970 w 16399629"/>
              <a:gd name="connsiteY10763" fmla="*/ 1197479 h 8553480"/>
              <a:gd name="connsiteX10764" fmla="*/ 14353072 w 16399629"/>
              <a:gd name="connsiteY10764" fmla="*/ 1195961 h 8553480"/>
              <a:gd name="connsiteX10765" fmla="*/ 14369119 w 16399629"/>
              <a:gd name="connsiteY10765" fmla="*/ 1198637 h 8553480"/>
              <a:gd name="connsiteX10766" fmla="*/ 14359406 w 16399629"/>
              <a:gd name="connsiteY10766" fmla="*/ 1226149 h 8553480"/>
              <a:gd name="connsiteX10767" fmla="*/ 14343541 w 16399629"/>
              <a:gd name="connsiteY10767" fmla="*/ 1223473 h 8553480"/>
              <a:gd name="connsiteX10768" fmla="*/ 14353072 w 16399629"/>
              <a:gd name="connsiteY10768" fmla="*/ 1195961 h 8553480"/>
              <a:gd name="connsiteX10769" fmla="*/ 12455086 w 16399629"/>
              <a:gd name="connsiteY10769" fmla="*/ 1195663 h 8553480"/>
              <a:gd name="connsiteX10770" fmla="*/ 12405106 w 16399629"/>
              <a:gd name="connsiteY10770" fmla="*/ 1210401 h 8553480"/>
              <a:gd name="connsiteX10771" fmla="*/ 12413969 w 16399629"/>
              <a:gd name="connsiteY10771" fmla="*/ 1235178 h 8553480"/>
              <a:gd name="connsiteX10772" fmla="*/ 12384423 w 16399629"/>
              <a:gd name="connsiteY10772" fmla="*/ 1265937 h 8553480"/>
              <a:gd name="connsiteX10773" fmla="*/ 12399195 w 16399629"/>
              <a:gd name="connsiteY10773" fmla="*/ 1306948 h 8553480"/>
              <a:gd name="connsiteX10774" fmla="*/ 12428741 w 16399629"/>
              <a:gd name="connsiteY10774" fmla="*/ 1322326 h 8553480"/>
              <a:gd name="connsiteX10775" fmla="*/ 12469612 w 16399629"/>
              <a:gd name="connsiteY10775" fmla="*/ 1332579 h 8553480"/>
              <a:gd name="connsiteX10776" fmla="*/ 12508020 w 16399629"/>
              <a:gd name="connsiteY10776" fmla="*/ 1271063 h 8553480"/>
              <a:gd name="connsiteX10777" fmla="*/ 12457794 w 16399629"/>
              <a:gd name="connsiteY10777" fmla="*/ 1271063 h 8553480"/>
              <a:gd name="connsiteX10778" fmla="*/ 12505066 w 16399629"/>
              <a:gd name="connsiteY10778" fmla="*/ 1200148 h 8553480"/>
              <a:gd name="connsiteX10779" fmla="*/ 12455086 w 16399629"/>
              <a:gd name="connsiteY10779" fmla="*/ 1195663 h 8553480"/>
              <a:gd name="connsiteX10780" fmla="*/ 13308938 w 16399629"/>
              <a:gd name="connsiteY10780" fmla="*/ 1195022 h 8553480"/>
              <a:gd name="connsiteX10781" fmla="*/ 13260436 w 16399629"/>
              <a:gd name="connsiteY10781" fmla="*/ 1210401 h 8553480"/>
              <a:gd name="connsiteX10782" fmla="*/ 13310663 w 16399629"/>
              <a:gd name="connsiteY10782" fmla="*/ 1245431 h 8553480"/>
              <a:gd name="connsiteX10783" fmla="*/ 13357442 w 16399629"/>
              <a:gd name="connsiteY10783" fmla="*/ 1210401 h 8553480"/>
              <a:gd name="connsiteX10784" fmla="*/ 13308938 w 16399629"/>
              <a:gd name="connsiteY10784" fmla="*/ 1195022 h 8553480"/>
              <a:gd name="connsiteX10785" fmla="*/ 13235692 w 16399629"/>
              <a:gd name="connsiteY10785" fmla="*/ 1193634 h 8553480"/>
              <a:gd name="connsiteX10786" fmla="*/ 13210210 w 16399629"/>
              <a:gd name="connsiteY10786" fmla="*/ 1200148 h 8553480"/>
              <a:gd name="connsiteX10787" fmla="*/ 13254526 w 16399629"/>
              <a:gd name="connsiteY10787" fmla="*/ 1224925 h 8553480"/>
              <a:gd name="connsiteX10788" fmla="*/ 13235692 w 16399629"/>
              <a:gd name="connsiteY10788" fmla="*/ 1193634 h 8553480"/>
              <a:gd name="connsiteX10789" fmla="*/ 13125267 w 16399629"/>
              <a:gd name="connsiteY10789" fmla="*/ 1186691 h 8553480"/>
              <a:gd name="connsiteX10790" fmla="*/ 13110741 w 16399629"/>
              <a:gd name="connsiteY10790" fmla="*/ 1200148 h 8553480"/>
              <a:gd name="connsiteX10791" fmla="*/ 13139793 w 16399629"/>
              <a:gd name="connsiteY10791" fmla="*/ 1200148 h 8553480"/>
              <a:gd name="connsiteX10792" fmla="*/ 13125267 w 16399629"/>
              <a:gd name="connsiteY10792" fmla="*/ 1186691 h 8553480"/>
              <a:gd name="connsiteX10793" fmla="*/ 13407175 w 16399629"/>
              <a:gd name="connsiteY10793" fmla="*/ 1179644 h 8553480"/>
              <a:gd name="connsiteX10794" fmla="*/ 13398313 w 16399629"/>
              <a:gd name="connsiteY10794" fmla="*/ 1224926 h 8553480"/>
              <a:gd name="connsiteX10795" fmla="*/ 13469222 w 16399629"/>
              <a:gd name="connsiteY10795" fmla="*/ 1224925 h 8553480"/>
              <a:gd name="connsiteX10796" fmla="*/ 13490456 w 16399629"/>
              <a:gd name="connsiteY10796" fmla="*/ 1220867 h 8553480"/>
              <a:gd name="connsiteX10797" fmla="*/ 13498766 w 16399629"/>
              <a:gd name="connsiteY10797" fmla="*/ 1205275 h 8553480"/>
              <a:gd name="connsiteX10798" fmla="*/ 13407175 w 16399629"/>
              <a:gd name="connsiteY10798" fmla="*/ 1179644 h 8553480"/>
              <a:gd name="connsiteX10799" fmla="*/ 12829412 w 16399629"/>
              <a:gd name="connsiteY10799" fmla="*/ 1175686 h 8553480"/>
              <a:gd name="connsiteX10800" fmla="*/ 12820606 w 16399629"/>
              <a:gd name="connsiteY10800" fmla="*/ 1242180 h 8553480"/>
              <a:gd name="connsiteX10801" fmla="*/ 12797119 w 16399629"/>
              <a:gd name="connsiteY10801" fmla="*/ 1226637 h 8553480"/>
              <a:gd name="connsiteX10802" fmla="*/ 12779504 w 16399629"/>
              <a:gd name="connsiteY10802" fmla="*/ 1273268 h 8553480"/>
              <a:gd name="connsiteX10803" fmla="*/ 12773266 w 16399629"/>
              <a:gd name="connsiteY10803" fmla="*/ 1290107 h 8553480"/>
              <a:gd name="connsiteX10804" fmla="*/ 12770198 w 16399629"/>
              <a:gd name="connsiteY10804" fmla="*/ 1291690 h 8553480"/>
              <a:gd name="connsiteX10805" fmla="*/ 12772981 w 16399629"/>
              <a:gd name="connsiteY10805" fmla="*/ 1295819 h 8553480"/>
              <a:gd name="connsiteX10806" fmla="*/ 12766809 w 16399629"/>
              <a:gd name="connsiteY10806" fmla="*/ 1301160 h 8553480"/>
              <a:gd name="connsiteX10807" fmla="*/ 12765581 w 16399629"/>
              <a:gd name="connsiteY10807" fmla="*/ 1297969 h 8553480"/>
              <a:gd name="connsiteX10808" fmla="*/ 12764825 w 16399629"/>
              <a:gd name="connsiteY10808" fmla="*/ 1299175 h 8553480"/>
              <a:gd name="connsiteX10809" fmla="*/ 12767761 w 16399629"/>
              <a:gd name="connsiteY10809" fmla="*/ 1309538 h 8553480"/>
              <a:gd name="connsiteX10810" fmla="*/ 12741584 w 16399629"/>
              <a:gd name="connsiteY10810" fmla="*/ 1328320 h 8553480"/>
              <a:gd name="connsiteX10811" fmla="*/ 12715406 w 16399629"/>
              <a:gd name="connsiteY10811" fmla="*/ 1335445 h 8553480"/>
              <a:gd name="connsiteX10812" fmla="*/ 12691921 w 16399629"/>
              <a:gd name="connsiteY10812" fmla="*/ 1304356 h 8553480"/>
              <a:gd name="connsiteX10813" fmla="*/ 12747700 w 16399629"/>
              <a:gd name="connsiteY10813" fmla="*/ 1273268 h 8553480"/>
              <a:gd name="connsiteX10814" fmla="*/ 12674306 w 16399629"/>
              <a:gd name="connsiteY10814" fmla="*/ 1252543 h 8553480"/>
              <a:gd name="connsiteX10815" fmla="*/ 12683114 w 16399629"/>
              <a:gd name="connsiteY10815" fmla="*/ 1201593 h 8553480"/>
              <a:gd name="connsiteX10816" fmla="*/ 12733020 w 16399629"/>
              <a:gd name="connsiteY10816" fmla="*/ 1191230 h 8553480"/>
              <a:gd name="connsiteX10817" fmla="*/ 12829412 w 16399629"/>
              <a:gd name="connsiteY10817" fmla="*/ 1175686 h 8553480"/>
              <a:gd name="connsiteX10818" fmla="*/ 15140539 w 16399629"/>
              <a:gd name="connsiteY10818" fmla="*/ 1175684 h 8553480"/>
              <a:gd name="connsiteX10819" fmla="*/ 15148769 w 16399629"/>
              <a:gd name="connsiteY10819" fmla="*/ 1201210 h 8553480"/>
              <a:gd name="connsiteX10820" fmla="*/ 15140539 w 16399629"/>
              <a:gd name="connsiteY10820" fmla="*/ 1175684 h 8553480"/>
              <a:gd name="connsiteX10821" fmla="*/ 13148656 w 16399629"/>
              <a:gd name="connsiteY10821" fmla="*/ 1174517 h 8553480"/>
              <a:gd name="connsiteX10822" fmla="*/ 13148656 w 16399629"/>
              <a:gd name="connsiteY10822" fmla="*/ 1224926 h 8553480"/>
              <a:gd name="connsiteX10823" fmla="*/ 13169337 w 16399629"/>
              <a:gd name="connsiteY10823" fmla="*/ 1224926 h 8553480"/>
              <a:gd name="connsiteX10824" fmla="*/ 13201838 w 16399629"/>
              <a:gd name="connsiteY10824" fmla="*/ 1224925 h 8553480"/>
              <a:gd name="connsiteX10825" fmla="*/ 13148656 w 16399629"/>
              <a:gd name="connsiteY10825" fmla="*/ 1174517 h 8553480"/>
              <a:gd name="connsiteX10826" fmla="*/ 14352228 w 16399629"/>
              <a:gd name="connsiteY10826" fmla="*/ 1149307 h 8553480"/>
              <a:gd name="connsiteX10827" fmla="*/ 14360459 w 16399629"/>
              <a:gd name="connsiteY10827" fmla="*/ 1174834 h 8553480"/>
              <a:gd name="connsiteX10828" fmla="*/ 14352228 w 16399629"/>
              <a:gd name="connsiteY10828" fmla="*/ 1149307 h 8553480"/>
              <a:gd name="connsiteX10829" fmla="*/ 15381594 w 16399629"/>
              <a:gd name="connsiteY10829" fmla="*/ 1149306 h 8553480"/>
              <a:gd name="connsiteX10830" fmla="*/ 15439739 w 16399629"/>
              <a:gd name="connsiteY10830" fmla="*/ 1199846 h 8553480"/>
              <a:gd name="connsiteX10831" fmla="*/ 15381594 w 16399629"/>
              <a:gd name="connsiteY10831" fmla="*/ 1149306 h 8553480"/>
              <a:gd name="connsiteX10832" fmla="*/ 15114482 w 16399629"/>
              <a:gd name="connsiteY10832" fmla="*/ 1149306 h 8553480"/>
              <a:gd name="connsiteX10833" fmla="*/ 15122710 w 16399629"/>
              <a:gd name="connsiteY10833" fmla="*/ 1174834 h 8553480"/>
              <a:gd name="connsiteX10834" fmla="*/ 15114482 w 16399629"/>
              <a:gd name="connsiteY10834" fmla="*/ 1149306 h 8553480"/>
              <a:gd name="connsiteX10835" fmla="*/ 11215422 w 16399629"/>
              <a:gd name="connsiteY10835" fmla="*/ 1118127 h 8553480"/>
              <a:gd name="connsiteX10836" fmla="*/ 11162242 w 16399629"/>
              <a:gd name="connsiteY10836" fmla="*/ 1195022 h 8553480"/>
              <a:gd name="connsiteX10837" fmla="*/ 11106597 w 16399629"/>
              <a:gd name="connsiteY10837" fmla="*/ 1214673 h 8553480"/>
              <a:gd name="connsiteX10838" fmla="*/ 11077053 w 16399629"/>
              <a:gd name="connsiteY10838" fmla="*/ 1255684 h 8553480"/>
              <a:gd name="connsiteX10839" fmla="*/ 11047508 w 16399629"/>
              <a:gd name="connsiteY10839" fmla="*/ 1271063 h 8553480"/>
              <a:gd name="connsiteX10840" fmla="*/ 11006637 w 16399629"/>
              <a:gd name="connsiteY10840" fmla="*/ 1306948 h 8553480"/>
              <a:gd name="connsiteX10841" fmla="*/ 11030273 w 16399629"/>
              <a:gd name="connsiteY10841" fmla="*/ 1327453 h 8553480"/>
              <a:gd name="connsiteX10842" fmla="*/ 11050955 w 16399629"/>
              <a:gd name="connsiteY10842" fmla="*/ 1301821 h 8553480"/>
              <a:gd name="connsiteX10843" fmla="*/ 11077053 w 16399629"/>
              <a:gd name="connsiteY10843" fmla="*/ 1286443 h 8553480"/>
              <a:gd name="connsiteX10844" fmla="*/ 11215422 w 16399629"/>
              <a:gd name="connsiteY10844" fmla="*/ 1179644 h 8553480"/>
              <a:gd name="connsiteX10845" fmla="*/ 11215422 w 16399629"/>
              <a:gd name="connsiteY10845" fmla="*/ 1118127 h 8553480"/>
              <a:gd name="connsiteX10846" fmla="*/ 14245820 w 16399629"/>
              <a:gd name="connsiteY10846" fmla="*/ 1104086 h 8553480"/>
              <a:gd name="connsiteX10847" fmla="*/ 14256224 w 16399629"/>
              <a:gd name="connsiteY10847" fmla="*/ 1125790 h 8553480"/>
              <a:gd name="connsiteX10848" fmla="*/ 14245820 w 16399629"/>
              <a:gd name="connsiteY10848" fmla="*/ 1104086 h 8553480"/>
              <a:gd name="connsiteX10849" fmla="*/ 11291747 w 16399629"/>
              <a:gd name="connsiteY10849" fmla="*/ 1102748 h 8553480"/>
              <a:gd name="connsiteX10850" fmla="*/ 11247430 w 16399629"/>
              <a:gd name="connsiteY10850" fmla="*/ 1118127 h 8553480"/>
              <a:gd name="connsiteX10851" fmla="*/ 11279929 w 16399629"/>
              <a:gd name="connsiteY10851" fmla="*/ 1148884 h 8553480"/>
              <a:gd name="connsiteX10852" fmla="*/ 11291747 w 16399629"/>
              <a:gd name="connsiteY10852" fmla="*/ 1102748 h 8553480"/>
              <a:gd name="connsiteX10853" fmla="*/ 14195870 w 16399629"/>
              <a:gd name="connsiteY10853" fmla="*/ 1077709 h 8553480"/>
              <a:gd name="connsiteX10854" fmla="*/ 14204100 w 16399629"/>
              <a:gd name="connsiteY10854" fmla="*/ 1103234 h 8553480"/>
              <a:gd name="connsiteX10855" fmla="*/ 14195870 w 16399629"/>
              <a:gd name="connsiteY10855" fmla="*/ 1077709 h 8553480"/>
              <a:gd name="connsiteX10856" fmla="*/ 14084660 w 16399629"/>
              <a:gd name="connsiteY10856" fmla="*/ 1077709 h 8553480"/>
              <a:gd name="connsiteX10857" fmla="*/ 14076430 w 16399629"/>
              <a:gd name="connsiteY10857" fmla="*/ 1103235 h 8553480"/>
              <a:gd name="connsiteX10858" fmla="*/ 14084660 w 16399629"/>
              <a:gd name="connsiteY10858" fmla="*/ 1077709 h 8553480"/>
              <a:gd name="connsiteX10859" fmla="*/ 14662778 w 16399629"/>
              <a:gd name="connsiteY10859" fmla="*/ 1077707 h 8553480"/>
              <a:gd name="connsiteX10860" fmla="*/ 14699190 w 16399629"/>
              <a:gd name="connsiteY10860" fmla="*/ 1112238 h 8553480"/>
              <a:gd name="connsiteX10861" fmla="*/ 14662778 w 16399629"/>
              <a:gd name="connsiteY10861" fmla="*/ 1077707 h 8553480"/>
              <a:gd name="connsiteX10862" fmla="*/ 15020676 w 16399629"/>
              <a:gd name="connsiteY10862" fmla="*/ 1071257 h 8553480"/>
              <a:gd name="connsiteX10863" fmla="*/ 15061861 w 16399629"/>
              <a:gd name="connsiteY10863" fmla="*/ 1101992 h 8553480"/>
              <a:gd name="connsiteX10864" fmla="*/ 15061861 w 16399629"/>
              <a:gd name="connsiteY10864" fmla="*/ 1122090 h 8553480"/>
              <a:gd name="connsiteX10865" fmla="*/ 15008069 w 16399629"/>
              <a:gd name="connsiteY10865" fmla="*/ 1086919 h 8553480"/>
              <a:gd name="connsiteX10866" fmla="*/ 15020676 w 16399629"/>
              <a:gd name="connsiteY10866" fmla="*/ 1071257 h 8553480"/>
              <a:gd name="connsiteX10867" fmla="*/ 14619344 w 16399629"/>
              <a:gd name="connsiteY10867" fmla="*/ 1059360 h 8553480"/>
              <a:gd name="connsiteX10868" fmla="*/ 14653607 w 16399629"/>
              <a:gd name="connsiteY10868" fmla="*/ 1100271 h 8553480"/>
              <a:gd name="connsiteX10869" fmla="*/ 14649166 w 16399629"/>
              <a:gd name="connsiteY10869" fmla="*/ 1106694 h 8553480"/>
              <a:gd name="connsiteX10870" fmla="*/ 14619344 w 16399629"/>
              <a:gd name="connsiteY10870" fmla="*/ 1059360 h 8553480"/>
              <a:gd name="connsiteX10871" fmla="*/ 14578082 w 16399629"/>
              <a:gd name="connsiteY10871" fmla="*/ 1051331 h 8553480"/>
              <a:gd name="connsiteX10872" fmla="*/ 14584097 w 16399629"/>
              <a:gd name="connsiteY10872" fmla="*/ 1076857 h 8553480"/>
              <a:gd name="connsiteX10873" fmla="*/ 14578082 w 16399629"/>
              <a:gd name="connsiteY10873" fmla="*/ 1051331 h 8553480"/>
              <a:gd name="connsiteX10874" fmla="*/ 14775703 w 16399629"/>
              <a:gd name="connsiteY10874" fmla="*/ 1051330 h 8553480"/>
              <a:gd name="connsiteX10875" fmla="*/ 14783932 w 16399629"/>
              <a:gd name="connsiteY10875" fmla="*/ 1076857 h 8553480"/>
              <a:gd name="connsiteX10876" fmla="*/ 14775703 w 16399629"/>
              <a:gd name="connsiteY10876" fmla="*/ 1051330 h 8553480"/>
              <a:gd name="connsiteX10877" fmla="*/ 14992867 w 16399629"/>
              <a:gd name="connsiteY10877" fmla="*/ 1051327 h 8553480"/>
              <a:gd name="connsiteX10878" fmla="*/ 15007562 w 16399629"/>
              <a:gd name="connsiteY10878" fmla="*/ 1065993 h 8553480"/>
              <a:gd name="connsiteX10879" fmla="*/ 15002701 w 16399629"/>
              <a:gd name="connsiteY10879" fmla="*/ 1073326 h 8553480"/>
              <a:gd name="connsiteX10880" fmla="*/ 14992867 w 16399629"/>
              <a:gd name="connsiteY10880" fmla="*/ 1051327 h 8553480"/>
              <a:gd name="connsiteX10881" fmla="*/ 13313125 w 16399629"/>
              <a:gd name="connsiteY10881" fmla="*/ 1031833 h 8553480"/>
              <a:gd name="connsiteX10882" fmla="*/ 13330853 w 16399629"/>
              <a:gd name="connsiteY10882" fmla="*/ 1051484 h 8553480"/>
              <a:gd name="connsiteX10883" fmla="*/ 13313125 w 16399629"/>
              <a:gd name="connsiteY10883" fmla="*/ 1031833 h 8553480"/>
              <a:gd name="connsiteX10884" fmla="*/ 14161123 w 16399629"/>
              <a:gd name="connsiteY10884" fmla="*/ 1006110 h 8553480"/>
              <a:gd name="connsiteX10885" fmla="*/ 14169353 w 16399629"/>
              <a:gd name="connsiteY10885" fmla="*/ 1031637 h 8553480"/>
              <a:gd name="connsiteX10886" fmla="*/ 14161123 w 16399629"/>
              <a:gd name="connsiteY10886" fmla="*/ 1006110 h 8553480"/>
              <a:gd name="connsiteX10887" fmla="*/ 14084659 w 16399629"/>
              <a:gd name="connsiteY10887" fmla="*/ 1006110 h 8553480"/>
              <a:gd name="connsiteX10888" fmla="*/ 14076430 w 16399629"/>
              <a:gd name="connsiteY10888" fmla="*/ 1031638 h 8553480"/>
              <a:gd name="connsiteX10889" fmla="*/ 14084659 w 16399629"/>
              <a:gd name="connsiteY10889" fmla="*/ 1006110 h 8553480"/>
              <a:gd name="connsiteX10890" fmla="*/ 14059056 w 16399629"/>
              <a:gd name="connsiteY10890" fmla="*/ 1006110 h 8553480"/>
              <a:gd name="connsiteX10891" fmla="*/ 14067261 w 16399629"/>
              <a:gd name="connsiteY10891" fmla="*/ 1031639 h 8553480"/>
              <a:gd name="connsiteX10892" fmla="*/ 14059056 w 16399629"/>
              <a:gd name="connsiteY10892" fmla="*/ 1006110 h 8553480"/>
              <a:gd name="connsiteX10893" fmla="*/ 14627560 w 16399629"/>
              <a:gd name="connsiteY10893" fmla="*/ 1006109 h 8553480"/>
              <a:gd name="connsiteX10894" fmla="*/ 14627560 w 16399629"/>
              <a:gd name="connsiteY10894" fmla="*/ 1031637 h 8553480"/>
              <a:gd name="connsiteX10895" fmla="*/ 14610659 w 16399629"/>
              <a:gd name="connsiteY10895" fmla="*/ 1031637 h 8553480"/>
              <a:gd name="connsiteX10896" fmla="*/ 14610656 w 16399629"/>
              <a:gd name="connsiteY10896" fmla="*/ 1006110 h 8553480"/>
              <a:gd name="connsiteX10897" fmla="*/ 14627560 w 16399629"/>
              <a:gd name="connsiteY10897" fmla="*/ 1006109 h 8553480"/>
              <a:gd name="connsiteX10898" fmla="*/ 13980878 w 16399629"/>
              <a:gd name="connsiteY10898" fmla="*/ 991036 h 8553480"/>
              <a:gd name="connsiteX10899" fmla="*/ 14049872 w 16399629"/>
              <a:gd name="connsiteY10899" fmla="*/ 1016794 h 8553480"/>
              <a:gd name="connsiteX10900" fmla="*/ 14019874 w 16399629"/>
              <a:gd name="connsiteY10900" fmla="*/ 1047704 h 8553480"/>
              <a:gd name="connsiteX10901" fmla="*/ 14013593 w 16399629"/>
              <a:gd name="connsiteY10901" fmla="*/ 1051970 h 8553480"/>
              <a:gd name="connsiteX10902" fmla="*/ 13995876 w 16399629"/>
              <a:gd name="connsiteY10902" fmla="*/ 1042553 h 8553480"/>
              <a:gd name="connsiteX10903" fmla="*/ 14004875 w 16399629"/>
              <a:gd name="connsiteY10903" fmla="*/ 1016794 h 8553480"/>
              <a:gd name="connsiteX10904" fmla="*/ 13980878 w 16399629"/>
              <a:gd name="connsiteY10904" fmla="*/ 991036 h 8553480"/>
              <a:gd name="connsiteX10905" fmla="*/ 14914206 w 16399629"/>
              <a:gd name="connsiteY10905" fmla="*/ 954843 h 8553480"/>
              <a:gd name="connsiteX10906" fmla="*/ 14907932 w 16399629"/>
              <a:gd name="connsiteY10906" fmla="*/ 979819 h 8553480"/>
              <a:gd name="connsiteX10907" fmla="*/ 14897315 w 16399629"/>
              <a:gd name="connsiteY10907" fmla="*/ 981133 h 8553480"/>
              <a:gd name="connsiteX10908" fmla="*/ 14914206 w 16399629"/>
              <a:gd name="connsiteY10908" fmla="*/ 954843 h 8553480"/>
              <a:gd name="connsiteX10909" fmla="*/ 14462528 w 16399629"/>
              <a:gd name="connsiteY10909" fmla="*/ 953355 h 8553480"/>
              <a:gd name="connsiteX10910" fmla="*/ 14454297 w 16399629"/>
              <a:gd name="connsiteY10910" fmla="*/ 978882 h 8553480"/>
              <a:gd name="connsiteX10911" fmla="*/ 14462528 w 16399629"/>
              <a:gd name="connsiteY10911" fmla="*/ 953355 h 8553480"/>
              <a:gd name="connsiteX10912" fmla="*/ 13937444 w 16399629"/>
              <a:gd name="connsiteY10912" fmla="*/ 953354 h 8553480"/>
              <a:gd name="connsiteX10913" fmla="*/ 13945674 w 16399629"/>
              <a:gd name="connsiteY10913" fmla="*/ 978882 h 8553480"/>
              <a:gd name="connsiteX10914" fmla="*/ 13937444 w 16399629"/>
              <a:gd name="connsiteY10914" fmla="*/ 953354 h 8553480"/>
              <a:gd name="connsiteX10915" fmla="*/ 13867710 w 16399629"/>
              <a:gd name="connsiteY10915" fmla="*/ 923597 h 8553480"/>
              <a:gd name="connsiteX10916" fmla="*/ 13893528 w 16399629"/>
              <a:gd name="connsiteY10916" fmla="*/ 930008 h 8553480"/>
              <a:gd name="connsiteX10917" fmla="*/ 13876397 w 16399629"/>
              <a:gd name="connsiteY10917" fmla="*/ 963980 h 8553480"/>
              <a:gd name="connsiteX10918" fmla="*/ 13850579 w 16399629"/>
              <a:gd name="connsiteY10918" fmla="*/ 955647 h 8553480"/>
              <a:gd name="connsiteX10919" fmla="*/ 13867710 w 16399629"/>
              <a:gd name="connsiteY10919" fmla="*/ 923597 h 8553480"/>
              <a:gd name="connsiteX10920" fmla="*/ 14462528 w 16399629"/>
              <a:gd name="connsiteY10920" fmla="*/ 904364 h 8553480"/>
              <a:gd name="connsiteX10921" fmla="*/ 14454296 w 16399629"/>
              <a:gd name="connsiteY10921" fmla="*/ 929890 h 8553480"/>
              <a:gd name="connsiteX10922" fmla="*/ 14462528 w 16399629"/>
              <a:gd name="connsiteY10922" fmla="*/ 904364 h 8553480"/>
              <a:gd name="connsiteX10923" fmla="*/ 13783256 w 16399629"/>
              <a:gd name="connsiteY10923" fmla="*/ 904364 h 8553480"/>
              <a:gd name="connsiteX10924" fmla="*/ 13812149 w 16399629"/>
              <a:gd name="connsiteY10924" fmla="*/ 904364 h 8553480"/>
              <a:gd name="connsiteX10925" fmla="*/ 13832716 w 16399629"/>
              <a:gd name="connsiteY10925" fmla="*/ 904364 h 8553480"/>
              <a:gd name="connsiteX10926" fmla="*/ 13832717 w 16399629"/>
              <a:gd name="connsiteY10926" fmla="*/ 929890 h 8553480"/>
              <a:gd name="connsiteX10927" fmla="*/ 13800396 w 16399629"/>
              <a:gd name="connsiteY10927" fmla="*/ 929889 h 8553480"/>
              <a:gd name="connsiteX10928" fmla="*/ 13783256 w 16399629"/>
              <a:gd name="connsiteY10928" fmla="*/ 929890 h 8553480"/>
              <a:gd name="connsiteX10929" fmla="*/ 13783256 w 16399629"/>
              <a:gd name="connsiteY10929" fmla="*/ 904364 h 8553480"/>
              <a:gd name="connsiteX10930" fmla="*/ 11479850 w 16399629"/>
              <a:gd name="connsiteY10930" fmla="*/ 903674 h 8553480"/>
              <a:gd name="connsiteX10931" fmla="*/ 11488714 w 16399629"/>
              <a:gd name="connsiteY10931" fmla="*/ 929306 h 8553480"/>
              <a:gd name="connsiteX10932" fmla="*/ 11479850 w 16399629"/>
              <a:gd name="connsiteY10932" fmla="*/ 903674 h 8553480"/>
              <a:gd name="connsiteX10933" fmla="*/ 11506443 w 16399629"/>
              <a:gd name="connsiteY10933" fmla="*/ 884023 h 8553480"/>
              <a:gd name="connsiteX10934" fmla="*/ 11515306 w 16399629"/>
              <a:gd name="connsiteY10934" fmla="*/ 903674 h 8553480"/>
              <a:gd name="connsiteX10935" fmla="*/ 11506443 w 16399629"/>
              <a:gd name="connsiteY10935" fmla="*/ 884023 h 8553480"/>
              <a:gd name="connsiteX10936" fmla="*/ 14015340 w 16399629"/>
              <a:gd name="connsiteY10936" fmla="*/ 883801 h 8553480"/>
              <a:gd name="connsiteX10937" fmla="*/ 14024206 w 16399629"/>
              <a:gd name="connsiteY10937" fmla="*/ 903461 h 8553480"/>
              <a:gd name="connsiteX10938" fmla="*/ 14015340 w 16399629"/>
              <a:gd name="connsiteY10938" fmla="*/ 883801 h 8553480"/>
              <a:gd name="connsiteX10939" fmla="*/ 14810743 w 16399629"/>
              <a:gd name="connsiteY10939" fmla="*/ 881327 h 8553480"/>
              <a:gd name="connsiteX10940" fmla="*/ 14820570 w 16399629"/>
              <a:gd name="connsiteY10940" fmla="*/ 904215 h 8553480"/>
              <a:gd name="connsiteX10941" fmla="*/ 14803211 w 16399629"/>
              <a:gd name="connsiteY10941" fmla="*/ 930235 h 8553480"/>
              <a:gd name="connsiteX10942" fmla="*/ 14826645 w 16399629"/>
              <a:gd name="connsiteY10942" fmla="*/ 936822 h 8553480"/>
              <a:gd name="connsiteX10943" fmla="*/ 14829133 w 16399629"/>
              <a:gd name="connsiteY10943" fmla="*/ 953771 h 8553480"/>
              <a:gd name="connsiteX10944" fmla="*/ 14837382 w 16399629"/>
              <a:gd name="connsiteY10944" fmla="*/ 956407 h 8553480"/>
              <a:gd name="connsiteX10945" fmla="*/ 14842533 w 16399629"/>
              <a:gd name="connsiteY10945" fmla="*/ 977794 h 8553480"/>
              <a:gd name="connsiteX10946" fmla="*/ 14829292 w 16399629"/>
              <a:gd name="connsiteY10946" fmla="*/ 969545 h 8553480"/>
              <a:gd name="connsiteX10947" fmla="*/ 14828058 w 16399629"/>
              <a:gd name="connsiteY10947" fmla="*/ 955941 h 8553480"/>
              <a:gd name="connsiteX10948" fmla="*/ 14809696 w 16399629"/>
              <a:gd name="connsiteY10948" fmla="*/ 951945 h 8553480"/>
              <a:gd name="connsiteX10949" fmla="*/ 14749644 w 16399629"/>
              <a:gd name="connsiteY10949" fmla="*/ 914623 h 8553480"/>
              <a:gd name="connsiteX10950" fmla="*/ 14810743 w 16399629"/>
              <a:gd name="connsiteY10950" fmla="*/ 881327 h 8553480"/>
              <a:gd name="connsiteX10951" fmla="*/ 13748134 w 16399629"/>
              <a:gd name="connsiteY10951" fmla="*/ 877577 h 8553480"/>
              <a:gd name="connsiteX10952" fmla="*/ 13774069 w 16399629"/>
              <a:gd name="connsiteY10952" fmla="*/ 884716 h 8553480"/>
              <a:gd name="connsiteX10953" fmla="*/ 13754900 w 16399629"/>
              <a:gd name="connsiteY10953" fmla="*/ 911458 h 8553480"/>
              <a:gd name="connsiteX10954" fmla="*/ 13728965 w 16399629"/>
              <a:gd name="connsiteY10954" fmla="*/ 904319 h 8553480"/>
              <a:gd name="connsiteX10955" fmla="*/ 13748134 w 16399629"/>
              <a:gd name="connsiteY10955" fmla="*/ 877577 h 8553480"/>
              <a:gd name="connsiteX10956" fmla="*/ 14682323 w 16399629"/>
              <a:gd name="connsiteY10956" fmla="*/ 859146 h 8553480"/>
              <a:gd name="connsiteX10957" fmla="*/ 14688337 w 16399629"/>
              <a:gd name="connsiteY10957" fmla="*/ 884671 h 8553480"/>
              <a:gd name="connsiteX10958" fmla="*/ 14682323 w 16399629"/>
              <a:gd name="connsiteY10958" fmla="*/ 859146 h 8553480"/>
              <a:gd name="connsiteX10959" fmla="*/ 14271879 w 16399629"/>
              <a:gd name="connsiteY10959" fmla="*/ 859146 h 8553480"/>
              <a:gd name="connsiteX10960" fmla="*/ 14280109 w 16399629"/>
              <a:gd name="connsiteY10960" fmla="*/ 884671 h 8553480"/>
              <a:gd name="connsiteX10961" fmla="*/ 14271879 w 16399629"/>
              <a:gd name="connsiteY10961" fmla="*/ 859146 h 8553480"/>
              <a:gd name="connsiteX10962" fmla="*/ 13660262 w 16399629"/>
              <a:gd name="connsiteY10962" fmla="*/ 856918 h 8553480"/>
              <a:gd name="connsiteX10963" fmla="*/ 13669857 w 16399629"/>
              <a:gd name="connsiteY10963" fmla="*/ 885179 h 8553480"/>
              <a:gd name="connsiteX10964" fmla="*/ 13644270 w 16399629"/>
              <a:gd name="connsiteY10964" fmla="*/ 859487 h 8553480"/>
              <a:gd name="connsiteX10965" fmla="*/ 13660262 w 16399629"/>
              <a:gd name="connsiteY10965" fmla="*/ 856918 h 8553480"/>
              <a:gd name="connsiteX10966" fmla="*/ 13842918 w 16399629"/>
              <a:gd name="connsiteY10966" fmla="*/ 856656 h 8553480"/>
              <a:gd name="connsiteX10967" fmla="*/ 13847937 w 16399629"/>
              <a:gd name="connsiteY10967" fmla="*/ 856992 h 8553480"/>
              <a:gd name="connsiteX10968" fmla="*/ 13837240 w 16399629"/>
              <a:gd name="connsiteY10968" fmla="*/ 884119 h 8553480"/>
              <a:gd name="connsiteX10969" fmla="*/ 13831033 w 16399629"/>
              <a:gd name="connsiteY10969" fmla="*/ 883909 h 8553480"/>
              <a:gd name="connsiteX10970" fmla="*/ 13842918 w 16399629"/>
              <a:gd name="connsiteY10970" fmla="*/ 856656 h 8553480"/>
              <a:gd name="connsiteX10971" fmla="*/ 14770214 w 16399629"/>
              <a:gd name="connsiteY10971" fmla="*/ 856655 h 8553480"/>
              <a:gd name="connsiteX10972" fmla="*/ 14775232 w 16399629"/>
              <a:gd name="connsiteY10972" fmla="*/ 856992 h 8553480"/>
              <a:gd name="connsiteX10973" fmla="*/ 14764535 w 16399629"/>
              <a:gd name="connsiteY10973" fmla="*/ 884119 h 8553480"/>
              <a:gd name="connsiteX10974" fmla="*/ 14758328 w 16399629"/>
              <a:gd name="connsiteY10974" fmla="*/ 883909 h 8553480"/>
              <a:gd name="connsiteX10975" fmla="*/ 14770214 w 16399629"/>
              <a:gd name="connsiteY10975" fmla="*/ 856655 h 8553480"/>
              <a:gd name="connsiteX10976" fmla="*/ 14558035 w 16399629"/>
              <a:gd name="connsiteY10976" fmla="*/ 832768 h 8553480"/>
              <a:gd name="connsiteX10977" fmla="*/ 14552021 w 16399629"/>
              <a:gd name="connsiteY10977" fmla="*/ 858295 h 8553480"/>
              <a:gd name="connsiteX10978" fmla="*/ 14558035 w 16399629"/>
              <a:gd name="connsiteY10978" fmla="*/ 832768 h 8553480"/>
              <a:gd name="connsiteX10979" fmla="*/ 14213244 w 16399629"/>
              <a:gd name="connsiteY10979" fmla="*/ 832768 h 8553480"/>
              <a:gd name="connsiteX10980" fmla="*/ 14221473 w 16399629"/>
              <a:gd name="connsiteY10980" fmla="*/ 858295 h 8553480"/>
              <a:gd name="connsiteX10981" fmla="*/ 14213244 w 16399629"/>
              <a:gd name="connsiteY10981" fmla="*/ 832768 h 8553480"/>
              <a:gd name="connsiteX10982" fmla="*/ 14187182 w 16399629"/>
              <a:gd name="connsiteY10982" fmla="*/ 830118 h 8553480"/>
              <a:gd name="connsiteX10983" fmla="*/ 14204087 w 16399629"/>
              <a:gd name="connsiteY10983" fmla="*/ 854560 h 8553480"/>
              <a:gd name="connsiteX10984" fmla="*/ 14187182 w 16399629"/>
              <a:gd name="connsiteY10984" fmla="*/ 830118 h 8553480"/>
              <a:gd name="connsiteX10985" fmla="*/ 14740472 w 16399629"/>
              <a:gd name="connsiteY10985" fmla="*/ 830118 h 8553480"/>
              <a:gd name="connsiteX10986" fmla="*/ 14735285 w 16399629"/>
              <a:gd name="connsiteY10986" fmla="*/ 851505 h 8553480"/>
              <a:gd name="connsiteX10987" fmla="*/ 14723584 w 16399629"/>
              <a:gd name="connsiteY10987" fmla="*/ 854560 h 8553480"/>
              <a:gd name="connsiteX10988" fmla="*/ 14740472 w 16399629"/>
              <a:gd name="connsiteY10988" fmla="*/ 830118 h 8553480"/>
              <a:gd name="connsiteX10989" fmla="*/ 11836482 w 16399629"/>
              <a:gd name="connsiteY10989" fmla="*/ 829757 h 8553480"/>
              <a:gd name="connsiteX10990" fmla="*/ 11843863 w 16399629"/>
              <a:gd name="connsiteY10990" fmla="*/ 831673 h 8553480"/>
              <a:gd name="connsiteX10991" fmla="*/ 11835261 w 16399629"/>
              <a:gd name="connsiteY10991" fmla="*/ 830075 h 8553480"/>
              <a:gd name="connsiteX10992" fmla="*/ 14160640 w 16399629"/>
              <a:gd name="connsiteY10992" fmla="*/ 812744 h 8553480"/>
              <a:gd name="connsiteX10993" fmla="*/ 14160640 w 16399629"/>
              <a:gd name="connsiteY10993" fmla="*/ 858301 h 8553480"/>
              <a:gd name="connsiteX10994" fmla="*/ 14117690 w 16399629"/>
              <a:gd name="connsiteY10994" fmla="*/ 848178 h 8553480"/>
              <a:gd name="connsiteX10995" fmla="*/ 14160640 w 16399629"/>
              <a:gd name="connsiteY10995" fmla="*/ 812744 h 8553480"/>
              <a:gd name="connsiteX10996" fmla="*/ 13747269 w 16399629"/>
              <a:gd name="connsiteY10996" fmla="*/ 807883 h 8553480"/>
              <a:gd name="connsiteX10997" fmla="*/ 13773794 w 16399629"/>
              <a:gd name="connsiteY10997" fmla="*/ 813148 h 8553480"/>
              <a:gd name="connsiteX10998" fmla="*/ 13764952 w 16399629"/>
              <a:gd name="connsiteY10998" fmla="*/ 860538 h 8553480"/>
              <a:gd name="connsiteX10999" fmla="*/ 13738427 w 16399629"/>
              <a:gd name="connsiteY10999" fmla="*/ 860537 h 8553480"/>
              <a:gd name="connsiteX11000" fmla="*/ 13747269 w 16399629"/>
              <a:gd name="connsiteY11000" fmla="*/ 807883 h 8553480"/>
              <a:gd name="connsiteX11001" fmla="*/ 11731925 w 16399629"/>
              <a:gd name="connsiteY11001" fmla="*/ 784324 h 8553480"/>
              <a:gd name="connsiteX11002" fmla="*/ 11741433 w 16399629"/>
              <a:gd name="connsiteY11002" fmla="*/ 784942 h 8553480"/>
              <a:gd name="connsiteX11003" fmla="*/ 11732981 w 16399629"/>
              <a:gd name="connsiteY11003" fmla="*/ 808374 h 8553480"/>
              <a:gd name="connsiteX11004" fmla="*/ 11724530 w 16399629"/>
              <a:gd name="connsiteY11004" fmla="*/ 794808 h 8553480"/>
              <a:gd name="connsiteX11005" fmla="*/ 11731925 w 16399629"/>
              <a:gd name="connsiteY11005" fmla="*/ 784324 h 8553480"/>
              <a:gd name="connsiteX11006" fmla="*/ 14606313 w 16399629"/>
              <a:gd name="connsiteY11006" fmla="*/ 777521 h 8553480"/>
              <a:gd name="connsiteX11007" fmla="*/ 14701368 w 16399629"/>
              <a:gd name="connsiteY11007" fmla="*/ 822961 h 8553480"/>
              <a:gd name="connsiteX11008" fmla="*/ 14665537 w 16399629"/>
              <a:gd name="connsiteY11008" fmla="*/ 858304 h 8553480"/>
              <a:gd name="connsiteX11009" fmla="*/ 14665537 w 16399629"/>
              <a:gd name="connsiteY11009" fmla="*/ 812864 h 8553480"/>
              <a:gd name="connsiteX11010" fmla="*/ 14627215 w 16399629"/>
              <a:gd name="connsiteY11010" fmla="*/ 822961 h 8553480"/>
              <a:gd name="connsiteX11011" fmla="*/ 14606313 w 16399629"/>
              <a:gd name="connsiteY11011" fmla="*/ 777521 h 8553480"/>
              <a:gd name="connsiteX11012" fmla="*/ 14022138 w 16399629"/>
              <a:gd name="connsiteY11012" fmla="*/ 761167 h 8553480"/>
              <a:gd name="connsiteX11013" fmla="*/ 14030368 w 16399629"/>
              <a:gd name="connsiteY11013" fmla="*/ 786693 h 8553480"/>
              <a:gd name="connsiteX11014" fmla="*/ 14022138 w 16399629"/>
              <a:gd name="connsiteY11014" fmla="*/ 761167 h 8553480"/>
              <a:gd name="connsiteX11015" fmla="*/ 14423896 w 16399629"/>
              <a:gd name="connsiteY11015" fmla="*/ 761166 h 8553480"/>
              <a:gd name="connsiteX11016" fmla="*/ 14429909 w 16399629"/>
              <a:gd name="connsiteY11016" fmla="*/ 786693 h 8553480"/>
              <a:gd name="connsiteX11017" fmla="*/ 14423896 w 16399629"/>
              <a:gd name="connsiteY11017" fmla="*/ 761166 h 8553480"/>
              <a:gd name="connsiteX11018" fmla="*/ 14143750 w 16399629"/>
              <a:gd name="connsiteY11018" fmla="*/ 761166 h 8553480"/>
              <a:gd name="connsiteX11019" fmla="*/ 14151980 w 16399629"/>
              <a:gd name="connsiteY11019" fmla="*/ 786693 h 8553480"/>
              <a:gd name="connsiteX11020" fmla="*/ 14143750 w 16399629"/>
              <a:gd name="connsiteY11020" fmla="*/ 761166 h 8553480"/>
              <a:gd name="connsiteX11021" fmla="*/ 14558031 w 16399629"/>
              <a:gd name="connsiteY11021" fmla="*/ 735507 h 8553480"/>
              <a:gd name="connsiteX11022" fmla="*/ 14547982 w 16399629"/>
              <a:gd name="connsiteY11022" fmla="*/ 762759 h 8553480"/>
              <a:gd name="connsiteX11023" fmla="*/ 14543336 w 16399629"/>
              <a:gd name="connsiteY11023" fmla="*/ 762423 h 8553480"/>
              <a:gd name="connsiteX11024" fmla="*/ 14558031 w 16399629"/>
              <a:gd name="connsiteY11024" fmla="*/ 735507 h 8553480"/>
              <a:gd name="connsiteX11025" fmla="*/ 11950279 w 16399629"/>
              <a:gd name="connsiteY11025" fmla="*/ 727893 h 8553480"/>
              <a:gd name="connsiteX11026" fmla="*/ 12025899 w 16399629"/>
              <a:gd name="connsiteY11026" fmla="*/ 831673 h 8553480"/>
              <a:gd name="connsiteX11027" fmla="*/ 11976208 w 16399629"/>
              <a:gd name="connsiteY11027" fmla="*/ 831673 h 8553480"/>
              <a:gd name="connsiteX11028" fmla="*/ 11973257 w 16399629"/>
              <a:gd name="connsiteY11028" fmla="*/ 770407 h 8553480"/>
              <a:gd name="connsiteX11029" fmla="*/ 11946688 w 16399629"/>
              <a:gd name="connsiteY11029" fmla="*/ 760196 h 8553480"/>
              <a:gd name="connsiteX11030" fmla="*/ 11952591 w 16399629"/>
              <a:gd name="connsiteY11030" fmla="*/ 836779 h 8553480"/>
              <a:gd name="connsiteX11031" fmla="*/ 11688392 w 16399629"/>
              <a:gd name="connsiteY11031" fmla="*/ 978880 h 8553480"/>
              <a:gd name="connsiteX11032" fmla="*/ 11700201 w 16399629"/>
              <a:gd name="connsiteY11032" fmla="*/ 886982 h 8553480"/>
              <a:gd name="connsiteX11033" fmla="*/ 11746940 w 16399629"/>
              <a:gd name="connsiteY11033" fmla="*/ 857201 h 8553480"/>
              <a:gd name="connsiteX11034" fmla="*/ 11794171 w 16399629"/>
              <a:gd name="connsiteY11034" fmla="*/ 831673 h 8553480"/>
              <a:gd name="connsiteX11035" fmla="*/ 11803026 w 16399629"/>
              <a:gd name="connsiteY11035" fmla="*/ 852095 h 8553480"/>
              <a:gd name="connsiteX11036" fmla="*/ 11817294 w 16399629"/>
              <a:gd name="connsiteY11036" fmla="*/ 857201 h 8553480"/>
              <a:gd name="connsiteX11037" fmla="*/ 11803026 w 16399629"/>
              <a:gd name="connsiteY11037" fmla="*/ 831673 h 8553480"/>
              <a:gd name="connsiteX11038" fmla="*/ 11823259 w 16399629"/>
              <a:gd name="connsiteY11038" fmla="*/ 827843 h 8553480"/>
              <a:gd name="connsiteX11039" fmla="*/ 11835261 w 16399629"/>
              <a:gd name="connsiteY11039" fmla="*/ 830075 h 8553480"/>
              <a:gd name="connsiteX11040" fmla="*/ 11829102 w 16399629"/>
              <a:gd name="connsiteY11040" fmla="*/ 831673 h 8553480"/>
              <a:gd name="connsiteX11041" fmla="*/ 11829103 w 16399629"/>
              <a:gd name="connsiteY11041" fmla="*/ 857201 h 8553480"/>
              <a:gd name="connsiteX11042" fmla="*/ 11849766 w 16399629"/>
              <a:gd name="connsiteY11042" fmla="*/ 831673 h 8553480"/>
              <a:gd name="connsiteX11043" fmla="*/ 11888141 w 16399629"/>
              <a:gd name="connsiteY11043" fmla="*/ 826567 h 8553480"/>
              <a:gd name="connsiteX11044" fmla="*/ 11896997 w 16399629"/>
              <a:gd name="connsiteY11044" fmla="*/ 734669 h 8553480"/>
              <a:gd name="connsiteX11045" fmla="*/ 11950279 w 16399629"/>
              <a:gd name="connsiteY11045" fmla="*/ 727893 h 8553480"/>
              <a:gd name="connsiteX11046" fmla="*/ 12054121 w 16399629"/>
              <a:gd name="connsiteY11046" fmla="*/ 719713 h 8553480"/>
              <a:gd name="connsiteX11047" fmla="*/ 12048107 w 16399629"/>
              <a:gd name="connsiteY11047" fmla="*/ 733950 h 8553480"/>
              <a:gd name="connsiteX11048" fmla="*/ 12054121 w 16399629"/>
              <a:gd name="connsiteY11048" fmla="*/ 719713 h 8553480"/>
              <a:gd name="connsiteX11049" fmla="*/ 13937444 w 16399629"/>
              <a:gd name="connsiteY11049" fmla="*/ 708411 h 8553480"/>
              <a:gd name="connsiteX11050" fmla="*/ 13945674 w 16399629"/>
              <a:gd name="connsiteY11050" fmla="*/ 733908 h 8553480"/>
              <a:gd name="connsiteX11051" fmla="*/ 13937444 w 16399629"/>
              <a:gd name="connsiteY11051" fmla="*/ 708411 h 8553480"/>
              <a:gd name="connsiteX11052" fmla="*/ 12025917 w 16399629"/>
              <a:gd name="connsiteY11052" fmla="*/ 708411 h 8553480"/>
              <a:gd name="connsiteX11053" fmla="*/ 12025917 w 16399629"/>
              <a:gd name="connsiteY11053" fmla="*/ 732695 h 8553480"/>
              <a:gd name="connsiteX11054" fmla="*/ 12005528 w 16399629"/>
              <a:gd name="connsiteY11054" fmla="*/ 728809 h 8553480"/>
              <a:gd name="connsiteX11055" fmla="*/ 12001257 w 16399629"/>
              <a:gd name="connsiteY11055" fmla="*/ 720305 h 8553480"/>
              <a:gd name="connsiteX11056" fmla="*/ 12003423 w 16399629"/>
              <a:gd name="connsiteY11056" fmla="*/ 734444 h 8553480"/>
              <a:gd name="connsiteX11057" fmla="*/ 12001166 w 16399629"/>
              <a:gd name="connsiteY11057" fmla="*/ 745216 h 8553480"/>
              <a:gd name="connsiteX11058" fmla="*/ 11998911 w 16399629"/>
              <a:gd name="connsiteY11058" fmla="*/ 734444 h 8553480"/>
              <a:gd name="connsiteX11059" fmla="*/ 12001119 w 16399629"/>
              <a:gd name="connsiteY11059" fmla="*/ 720030 h 8553480"/>
              <a:gd name="connsiteX11060" fmla="*/ 12000330 w 16399629"/>
              <a:gd name="connsiteY11060" fmla="*/ 718460 h 8553480"/>
              <a:gd name="connsiteX11061" fmla="*/ 12025917 w 16399629"/>
              <a:gd name="connsiteY11061" fmla="*/ 708411 h 8553480"/>
              <a:gd name="connsiteX11062" fmla="*/ 13841669 w 16399629"/>
              <a:gd name="connsiteY11062" fmla="*/ 705125 h 8553480"/>
              <a:gd name="connsiteX11063" fmla="*/ 13858779 w 16399629"/>
              <a:gd name="connsiteY11063" fmla="*/ 736754 h 8553480"/>
              <a:gd name="connsiteX11064" fmla="*/ 13834023 w 16399629"/>
              <a:gd name="connsiteY11064" fmla="*/ 745281 h 8553480"/>
              <a:gd name="connsiteX11065" fmla="*/ 13818004 w 16399629"/>
              <a:gd name="connsiteY11065" fmla="*/ 711709 h 8553480"/>
              <a:gd name="connsiteX11066" fmla="*/ 13841669 w 16399629"/>
              <a:gd name="connsiteY11066" fmla="*/ 705125 h 8553480"/>
              <a:gd name="connsiteX11067" fmla="*/ 14445612 w 16399629"/>
              <a:gd name="connsiteY11067" fmla="*/ 685802 h 8553480"/>
              <a:gd name="connsiteX11068" fmla="*/ 14525469 w 16399629"/>
              <a:gd name="connsiteY11068" fmla="*/ 722609 h 8553480"/>
              <a:gd name="connsiteX11069" fmla="*/ 14445612 w 16399629"/>
              <a:gd name="connsiteY11069" fmla="*/ 685802 h 8553480"/>
              <a:gd name="connsiteX11070" fmla="*/ 12079574 w 16399629"/>
              <a:gd name="connsiteY11070" fmla="*/ 681437 h 8553480"/>
              <a:gd name="connsiteX11071" fmla="*/ 12093749 w 16399629"/>
              <a:gd name="connsiteY11071" fmla="*/ 683340 h 8553480"/>
              <a:gd name="connsiteX11072" fmla="*/ 12076714 w 16399629"/>
              <a:gd name="connsiteY11072" fmla="*/ 733219 h 8553480"/>
              <a:gd name="connsiteX11073" fmla="*/ 12096670 w 16399629"/>
              <a:gd name="connsiteY11073" fmla="*/ 773800 h 8553480"/>
              <a:gd name="connsiteX11074" fmla="*/ 12035827 w 16399629"/>
              <a:gd name="connsiteY11074" fmla="*/ 809309 h 8553480"/>
              <a:gd name="connsiteX11075" fmla="*/ 12038747 w 16399629"/>
              <a:gd name="connsiteY11075" fmla="*/ 753510 h 8553480"/>
              <a:gd name="connsiteX11076" fmla="*/ 12056269 w 16399629"/>
              <a:gd name="connsiteY11076" fmla="*/ 728992 h 8553480"/>
              <a:gd name="connsiteX11077" fmla="*/ 12065031 w 16399629"/>
              <a:gd name="connsiteY11077" fmla="*/ 683340 h 8553480"/>
              <a:gd name="connsiteX11078" fmla="*/ 12079574 w 16399629"/>
              <a:gd name="connsiteY11078" fmla="*/ 681437 h 8553480"/>
              <a:gd name="connsiteX11079" fmla="*/ 11896930 w 16399629"/>
              <a:gd name="connsiteY11079" fmla="*/ 664433 h 8553480"/>
              <a:gd name="connsiteX11080" fmla="*/ 11911210 w 16399629"/>
              <a:gd name="connsiteY11080" fmla="*/ 684938 h 8553480"/>
              <a:gd name="connsiteX11081" fmla="*/ 11896930 w 16399629"/>
              <a:gd name="connsiteY11081" fmla="*/ 664433 h 8553480"/>
              <a:gd name="connsiteX11082" fmla="*/ 14422218 w 16399629"/>
              <a:gd name="connsiteY11082" fmla="*/ 663961 h 8553480"/>
              <a:gd name="connsiteX11083" fmla="*/ 14437804 w 16399629"/>
              <a:gd name="connsiteY11083" fmla="*/ 674989 h 8553480"/>
              <a:gd name="connsiteX11084" fmla="*/ 14421104 w 16399629"/>
              <a:gd name="connsiteY11084" fmla="*/ 693150 h 8553480"/>
              <a:gd name="connsiteX11085" fmla="*/ 14402177 w 16399629"/>
              <a:gd name="connsiteY11085" fmla="*/ 664610 h 8553480"/>
              <a:gd name="connsiteX11086" fmla="*/ 14422218 w 16399629"/>
              <a:gd name="connsiteY11086" fmla="*/ 663961 h 8553480"/>
              <a:gd name="connsiteX11087" fmla="*/ 13893554 w 16399629"/>
              <a:gd name="connsiteY11087" fmla="*/ 663193 h 8553480"/>
              <a:gd name="connsiteX11088" fmla="*/ 13885324 w 16399629"/>
              <a:gd name="connsiteY11088" fmla="*/ 684897 h 8553480"/>
              <a:gd name="connsiteX11089" fmla="*/ 13893554 w 16399629"/>
              <a:gd name="connsiteY11089" fmla="*/ 663193 h 8553480"/>
              <a:gd name="connsiteX11090" fmla="*/ 14803142 w 16399629"/>
              <a:gd name="connsiteY11090" fmla="*/ 660843 h 8553480"/>
              <a:gd name="connsiteX11091" fmla="*/ 14836727 w 16399629"/>
              <a:gd name="connsiteY11091" fmla="*/ 677467 h 8553480"/>
              <a:gd name="connsiteX11092" fmla="*/ 14866306 w 16399629"/>
              <a:gd name="connsiteY11092" fmla="*/ 718386 h 8553480"/>
              <a:gd name="connsiteX11093" fmla="*/ 14907717 w 16399629"/>
              <a:gd name="connsiteY11093" fmla="*/ 743109 h 8553480"/>
              <a:gd name="connsiteX11094" fmla="*/ 15063501 w 16399629"/>
              <a:gd name="connsiteY11094" fmla="*/ 855640 h 8553480"/>
              <a:gd name="connsiteX11095" fmla="*/ 15222241 w 16399629"/>
              <a:gd name="connsiteY11095" fmla="*/ 982662 h 8553480"/>
              <a:gd name="connsiteX11096" fmla="*/ 15301611 w 16399629"/>
              <a:gd name="connsiteY11096" fmla="*/ 1048304 h 8553480"/>
              <a:gd name="connsiteX11097" fmla="*/ 15343023 w 16399629"/>
              <a:gd name="connsiteY11097" fmla="*/ 1084110 h 8553480"/>
              <a:gd name="connsiteX11098" fmla="*/ 15363728 w 16399629"/>
              <a:gd name="connsiteY11098" fmla="*/ 1099454 h 8553480"/>
              <a:gd name="connsiteX11099" fmla="*/ 15363728 w 16399629"/>
              <a:gd name="connsiteY11099" fmla="*/ 1135260 h 8553480"/>
              <a:gd name="connsiteX11100" fmla="*/ 15352542 w 16399629"/>
              <a:gd name="connsiteY11100" fmla="*/ 1148607 h 8553480"/>
              <a:gd name="connsiteX11101" fmla="*/ 15313444 w 16399629"/>
              <a:gd name="connsiteY11101" fmla="*/ 1114800 h 8553480"/>
              <a:gd name="connsiteX11102" fmla="*/ 15242945 w 16399629"/>
              <a:gd name="connsiteY11102" fmla="*/ 1054272 h 8553480"/>
              <a:gd name="connsiteX11103" fmla="*/ 15084205 w 16399629"/>
              <a:gd name="connsiteY11103" fmla="*/ 931512 h 8553480"/>
              <a:gd name="connsiteX11104" fmla="*/ 14769188 w 16399629"/>
              <a:gd name="connsiteY11104" fmla="*/ 682582 h 8553480"/>
              <a:gd name="connsiteX11105" fmla="*/ 14803142 w 16399629"/>
              <a:gd name="connsiteY11105" fmla="*/ 660843 h 8553480"/>
              <a:gd name="connsiteX11106" fmla="*/ 12427164 w 16399629"/>
              <a:gd name="connsiteY11106" fmla="*/ 658171 h 8553480"/>
              <a:gd name="connsiteX11107" fmla="*/ 12442850 w 16399629"/>
              <a:gd name="connsiteY11107" fmla="*/ 686471 h 8553480"/>
              <a:gd name="connsiteX11108" fmla="*/ 12377119 w 16399629"/>
              <a:gd name="connsiteY11108" fmla="*/ 707533 h 8553480"/>
              <a:gd name="connsiteX11109" fmla="*/ 12406996 w 16399629"/>
              <a:gd name="connsiteY11109" fmla="*/ 665412 h 8553480"/>
              <a:gd name="connsiteX11110" fmla="*/ 12427164 w 16399629"/>
              <a:gd name="connsiteY11110" fmla="*/ 658171 h 8553480"/>
              <a:gd name="connsiteX11111" fmla="*/ 12290847 w 16399629"/>
              <a:gd name="connsiteY11111" fmla="*/ 654018 h 8553480"/>
              <a:gd name="connsiteX11112" fmla="*/ 12289160 w 16399629"/>
              <a:gd name="connsiteY11112" fmla="*/ 662344 h 8553480"/>
              <a:gd name="connsiteX11113" fmla="*/ 12290317 w 16399629"/>
              <a:gd name="connsiteY11113" fmla="*/ 656634 h 8553480"/>
              <a:gd name="connsiteX11114" fmla="*/ 14722134 w 16399629"/>
              <a:gd name="connsiteY11114" fmla="*/ 648117 h 8553480"/>
              <a:gd name="connsiteX11115" fmla="*/ 14727442 w 16399629"/>
              <a:gd name="connsiteY11115" fmla="*/ 663432 h 8553480"/>
              <a:gd name="connsiteX11116" fmla="*/ 14722134 w 16399629"/>
              <a:gd name="connsiteY11116" fmla="*/ 673641 h 8553480"/>
              <a:gd name="connsiteX11117" fmla="*/ 14721960 w 16399629"/>
              <a:gd name="connsiteY11117" fmla="*/ 672616 h 8553480"/>
              <a:gd name="connsiteX11118" fmla="*/ 14716971 w 16399629"/>
              <a:gd name="connsiteY11118" fmla="*/ 677012 h 8553480"/>
              <a:gd name="connsiteX11119" fmla="*/ 14705556 w 16399629"/>
              <a:gd name="connsiteY11119" fmla="*/ 681347 h 8553480"/>
              <a:gd name="connsiteX11120" fmla="*/ 14699695 w 16399629"/>
              <a:gd name="connsiteY11120" fmla="*/ 661750 h 8553480"/>
              <a:gd name="connsiteX11121" fmla="*/ 14711395 w 16399629"/>
              <a:gd name="connsiteY11121" fmla="*/ 659283 h 8553480"/>
              <a:gd name="connsiteX11122" fmla="*/ 14717794 w 16399629"/>
              <a:gd name="connsiteY11122" fmla="*/ 661750 h 8553480"/>
              <a:gd name="connsiteX11123" fmla="*/ 14721184 w 16399629"/>
              <a:gd name="connsiteY11123" fmla="*/ 668059 h 8553480"/>
              <a:gd name="connsiteX11124" fmla="*/ 14719963 w 16399629"/>
              <a:gd name="connsiteY11124" fmla="*/ 660879 h 8553480"/>
              <a:gd name="connsiteX11125" fmla="*/ 14722134 w 16399629"/>
              <a:gd name="connsiteY11125" fmla="*/ 648117 h 8553480"/>
              <a:gd name="connsiteX11126" fmla="*/ 13022673 w 16399629"/>
              <a:gd name="connsiteY11126" fmla="*/ 646676 h 8553480"/>
              <a:gd name="connsiteX11127" fmla="*/ 12986262 w 16399629"/>
              <a:gd name="connsiteY11127" fmla="*/ 681208 h 8553480"/>
              <a:gd name="connsiteX11128" fmla="*/ 13022673 w 16399629"/>
              <a:gd name="connsiteY11128" fmla="*/ 646676 h 8553480"/>
              <a:gd name="connsiteX11129" fmla="*/ 14740472 w 16399629"/>
              <a:gd name="connsiteY11129" fmla="*/ 636812 h 8553480"/>
              <a:gd name="connsiteX11130" fmla="*/ 14734018 w 16399629"/>
              <a:gd name="connsiteY11130" fmla="*/ 657233 h 8553480"/>
              <a:gd name="connsiteX11131" fmla="*/ 14723584 w 16399629"/>
              <a:gd name="connsiteY11131" fmla="*/ 647023 h 8553480"/>
              <a:gd name="connsiteX11132" fmla="*/ 14740472 w 16399629"/>
              <a:gd name="connsiteY11132" fmla="*/ 636812 h 8553480"/>
              <a:gd name="connsiteX11133" fmla="*/ 12000330 w 16399629"/>
              <a:gd name="connsiteY11133" fmla="*/ 636812 h 8553480"/>
              <a:gd name="connsiteX11134" fmla="*/ 12008560 w 16399629"/>
              <a:gd name="connsiteY11134" fmla="*/ 662339 h 8553480"/>
              <a:gd name="connsiteX11135" fmla="*/ 12000330 w 16399629"/>
              <a:gd name="connsiteY11135" fmla="*/ 636812 h 8553480"/>
              <a:gd name="connsiteX11136" fmla="*/ 14372711 w 16399629"/>
              <a:gd name="connsiteY11136" fmla="*/ 630919 h 8553480"/>
              <a:gd name="connsiteX11137" fmla="*/ 14388642 w 16399629"/>
              <a:gd name="connsiteY11137" fmla="*/ 662368 h 8553480"/>
              <a:gd name="connsiteX11138" fmla="*/ 14352228 w 16399629"/>
              <a:gd name="connsiteY11138" fmla="*/ 647568 h 8553480"/>
              <a:gd name="connsiteX11139" fmla="*/ 14372711 w 16399629"/>
              <a:gd name="connsiteY11139" fmla="*/ 630919 h 8553480"/>
              <a:gd name="connsiteX11140" fmla="*/ 12303871 w 16399629"/>
              <a:gd name="connsiteY11140" fmla="*/ 614205 h 8553480"/>
              <a:gd name="connsiteX11141" fmla="*/ 12297964 w 16399629"/>
              <a:gd name="connsiteY11141" fmla="*/ 665591 h 8553480"/>
              <a:gd name="connsiteX11142" fmla="*/ 12293035 w 16399629"/>
              <a:gd name="connsiteY11142" fmla="*/ 651780 h 8553480"/>
              <a:gd name="connsiteX11143" fmla="*/ 12291053 w 16399629"/>
              <a:gd name="connsiteY11143" fmla="*/ 653006 h 8553480"/>
              <a:gd name="connsiteX11144" fmla="*/ 12287320 w 16399629"/>
              <a:gd name="connsiteY11144" fmla="*/ 655313 h 8553480"/>
              <a:gd name="connsiteX11145" fmla="*/ 12274833 w 16399629"/>
              <a:gd name="connsiteY11145" fmla="*/ 660452 h 8553480"/>
              <a:gd name="connsiteX11146" fmla="*/ 12268926 w 16399629"/>
              <a:gd name="connsiteY11146" fmla="*/ 675867 h 8553480"/>
              <a:gd name="connsiteX11147" fmla="*/ 12200701 w 16399629"/>
              <a:gd name="connsiteY11147" fmla="*/ 713443 h 8553480"/>
              <a:gd name="connsiteX11148" fmla="*/ 12130630 w 16399629"/>
              <a:gd name="connsiteY11148" fmla="*/ 716975 h 8553480"/>
              <a:gd name="connsiteX11149" fmla="*/ 12201009 w 16399629"/>
              <a:gd name="connsiteY11149" fmla="*/ 629620 h 8553480"/>
              <a:gd name="connsiteX11150" fmla="*/ 12303871 w 16399629"/>
              <a:gd name="connsiteY11150" fmla="*/ 614205 h 8553480"/>
              <a:gd name="connsiteX11151" fmla="*/ 13772398 w 16399629"/>
              <a:gd name="connsiteY11151" fmla="*/ 614203 h 8553480"/>
              <a:gd name="connsiteX11152" fmla="*/ 13780628 w 16399629"/>
              <a:gd name="connsiteY11152" fmla="*/ 639731 h 8553480"/>
              <a:gd name="connsiteX11153" fmla="*/ 13772398 w 16399629"/>
              <a:gd name="connsiteY11153" fmla="*/ 614203 h 8553480"/>
              <a:gd name="connsiteX11154" fmla="*/ 14308797 w 16399629"/>
              <a:gd name="connsiteY11154" fmla="*/ 614200 h 8553480"/>
              <a:gd name="connsiteX11155" fmla="*/ 14351747 w 16399629"/>
              <a:gd name="connsiteY11155" fmla="*/ 628999 h 8553480"/>
              <a:gd name="connsiteX11156" fmla="*/ 14327195 w 16399629"/>
              <a:gd name="connsiteY11156" fmla="*/ 645649 h 8553480"/>
              <a:gd name="connsiteX11157" fmla="*/ 14308797 w 16399629"/>
              <a:gd name="connsiteY11157" fmla="*/ 614200 h 8553480"/>
              <a:gd name="connsiteX11158" fmla="*/ 13540032 w 16399629"/>
              <a:gd name="connsiteY11158" fmla="*/ 614200 h 8553480"/>
              <a:gd name="connsiteX11159" fmla="*/ 13554743 w 16399629"/>
              <a:gd name="connsiteY11159" fmla="*/ 628866 h 8553480"/>
              <a:gd name="connsiteX11160" fmla="*/ 13549962 w 16399629"/>
              <a:gd name="connsiteY11160" fmla="*/ 636199 h 8553480"/>
              <a:gd name="connsiteX11161" fmla="*/ 13540032 w 16399629"/>
              <a:gd name="connsiteY11161" fmla="*/ 614200 h 8553480"/>
              <a:gd name="connsiteX11162" fmla="*/ 12718854 w 16399629"/>
              <a:gd name="connsiteY11162" fmla="*/ 592929 h 8553480"/>
              <a:gd name="connsiteX11163" fmla="*/ 12725193 w 16399629"/>
              <a:gd name="connsiteY11163" fmla="*/ 613349 h 8553480"/>
              <a:gd name="connsiteX11164" fmla="*/ 12708290 w 16399629"/>
              <a:gd name="connsiteY11164" fmla="*/ 603139 h 8553480"/>
              <a:gd name="connsiteX11165" fmla="*/ 12718854 w 16399629"/>
              <a:gd name="connsiteY11165" fmla="*/ 592929 h 8553480"/>
              <a:gd name="connsiteX11166" fmla="*/ 12936333 w 16399629"/>
              <a:gd name="connsiteY11166" fmla="*/ 587826 h 8553480"/>
              <a:gd name="connsiteX11167" fmla="*/ 12950637 w 16399629"/>
              <a:gd name="connsiteY11167" fmla="*/ 658999 h 8553480"/>
              <a:gd name="connsiteX11168" fmla="*/ 12968393 w 16399629"/>
              <a:gd name="connsiteY11168" fmla="*/ 684418 h 8553480"/>
              <a:gd name="connsiteX11169" fmla="*/ 12812528 w 16399629"/>
              <a:gd name="connsiteY11169" fmla="*/ 664082 h 8553480"/>
              <a:gd name="connsiteX11170" fmla="*/ 12830285 w 16399629"/>
              <a:gd name="connsiteY11170" fmla="*/ 664082 h 8553480"/>
              <a:gd name="connsiteX11171" fmla="*/ 12830285 w 16399629"/>
              <a:gd name="connsiteY11171" fmla="*/ 613245 h 8553480"/>
              <a:gd name="connsiteX11172" fmla="*/ 12856426 w 16399629"/>
              <a:gd name="connsiteY11172" fmla="*/ 623412 h 8553480"/>
              <a:gd name="connsiteX11173" fmla="*/ 12847548 w 16399629"/>
              <a:gd name="connsiteY11173" fmla="*/ 648831 h 8553480"/>
              <a:gd name="connsiteX11174" fmla="*/ 12909698 w 16399629"/>
              <a:gd name="connsiteY11174" fmla="*/ 648831 h 8553480"/>
              <a:gd name="connsiteX11175" fmla="*/ 12900818 w 16399629"/>
              <a:gd name="connsiteY11175" fmla="*/ 623412 h 8553480"/>
              <a:gd name="connsiteX11176" fmla="*/ 12936333 w 16399629"/>
              <a:gd name="connsiteY11176" fmla="*/ 587826 h 8553480"/>
              <a:gd name="connsiteX11177" fmla="*/ 13661174 w 16399629"/>
              <a:gd name="connsiteY11177" fmla="*/ 585547 h 8553480"/>
              <a:gd name="connsiteX11178" fmla="*/ 13654834 w 16399629"/>
              <a:gd name="connsiteY11178" fmla="*/ 610523 h 8553480"/>
              <a:gd name="connsiteX11179" fmla="*/ 13644270 w 16399629"/>
              <a:gd name="connsiteY11179" fmla="*/ 611837 h 8553480"/>
              <a:gd name="connsiteX11180" fmla="*/ 13661174 w 16399629"/>
              <a:gd name="connsiteY11180" fmla="*/ 585547 h 8553480"/>
              <a:gd name="connsiteX11181" fmla="*/ 12054380 w 16399629"/>
              <a:gd name="connsiteY11181" fmla="*/ 583374 h 8553480"/>
              <a:gd name="connsiteX11182" fmla="*/ 12034807 w 16399629"/>
              <a:gd name="connsiteY11182" fmla="*/ 587538 h 8553480"/>
              <a:gd name="connsiteX11183" fmla="*/ 12067307 w 16399629"/>
              <a:gd name="connsiteY11183" fmla="*/ 613170 h 8553480"/>
              <a:gd name="connsiteX11184" fmla="*/ 12054380 w 16399629"/>
              <a:gd name="connsiteY11184" fmla="*/ 583374 h 8553480"/>
              <a:gd name="connsiteX11185" fmla="*/ 12134775 w 16399629"/>
              <a:gd name="connsiteY11185" fmla="*/ 577230 h 8553480"/>
              <a:gd name="connsiteX11186" fmla="*/ 12132801 w 16399629"/>
              <a:gd name="connsiteY11186" fmla="*/ 586962 h 8553480"/>
              <a:gd name="connsiteX11187" fmla="*/ 12133958 w 16399629"/>
              <a:gd name="connsiteY11187" fmla="*/ 581255 h 8553480"/>
              <a:gd name="connsiteX11188" fmla="*/ 12913176 w 16399629"/>
              <a:gd name="connsiteY11188" fmla="*/ 575130 h 8553480"/>
              <a:gd name="connsiteX11189" fmla="*/ 12918437 w 16399629"/>
              <a:gd name="connsiteY11189" fmla="*/ 577509 h 8553480"/>
              <a:gd name="connsiteX11190" fmla="*/ 12912426 w 16399629"/>
              <a:gd name="connsiteY11190" fmla="*/ 587030 h 8553480"/>
              <a:gd name="connsiteX11191" fmla="*/ 12913176 w 16399629"/>
              <a:gd name="connsiteY11191" fmla="*/ 575130 h 8553480"/>
              <a:gd name="connsiteX11192" fmla="*/ 12135324 w 16399629"/>
              <a:gd name="connsiteY11192" fmla="*/ 574523 h 8553480"/>
              <a:gd name="connsiteX11193" fmla="*/ 12134775 w 16399629"/>
              <a:gd name="connsiteY11193" fmla="*/ 577230 h 8553480"/>
              <a:gd name="connsiteX11194" fmla="*/ 12135164 w 16399629"/>
              <a:gd name="connsiteY11194" fmla="*/ 575308 h 8553480"/>
              <a:gd name="connsiteX11195" fmla="*/ 13143994 w 16399629"/>
              <a:gd name="connsiteY11195" fmla="*/ 568983 h 8553480"/>
              <a:gd name="connsiteX11196" fmla="*/ 13149907 w 16399629"/>
              <a:gd name="connsiteY11196" fmla="*/ 639244 h 8553480"/>
              <a:gd name="connsiteX11197" fmla="*/ 13170598 w 16399629"/>
              <a:gd name="connsiteY11197" fmla="*/ 639244 h 8553480"/>
              <a:gd name="connsiteX11198" fmla="*/ 13194247 w 16399629"/>
              <a:gd name="connsiteY11198" fmla="*/ 639244 h 8553480"/>
              <a:gd name="connsiteX11199" fmla="*/ 13194247 w 16399629"/>
              <a:gd name="connsiteY11199" fmla="*/ 684955 h 8553480"/>
              <a:gd name="connsiteX11200" fmla="*/ 13123794 w 16399629"/>
              <a:gd name="connsiteY11200" fmla="*/ 664640 h 8553480"/>
              <a:gd name="connsiteX11201" fmla="*/ 13029693 w 16399629"/>
              <a:gd name="connsiteY11201" fmla="*/ 684955 h 8553480"/>
              <a:gd name="connsiteX11202" fmla="*/ 13076497 w 16399629"/>
              <a:gd name="connsiteY11202" fmla="*/ 634165 h 8553480"/>
              <a:gd name="connsiteX11203" fmla="*/ 13143994 w 16399629"/>
              <a:gd name="connsiteY11203" fmla="*/ 568983 h 8553480"/>
              <a:gd name="connsiteX11204" fmla="*/ 12434166 w 16399629"/>
              <a:gd name="connsiteY11204" fmla="*/ 561446 h 8553480"/>
              <a:gd name="connsiteX11205" fmla="*/ 12398572 w 16399629"/>
              <a:gd name="connsiteY11205" fmla="*/ 587472 h 8553480"/>
              <a:gd name="connsiteX11206" fmla="*/ 12389674 w 16399629"/>
              <a:gd name="connsiteY11206" fmla="*/ 644728 h 8553480"/>
              <a:gd name="connsiteX11207" fmla="*/ 12360506 w 16399629"/>
              <a:gd name="connsiteY11207" fmla="*/ 665548 h 8553480"/>
              <a:gd name="connsiteX11208" fmla="*/ 12351144 w 16399629"/>
              <a:gd name="connsiteY11208" fmla="*/ 669615 h 8553480"/>
              <a:gd name="connsiteX11209" fmla="*/ 12321947 w 16399629"/>
              <a:gd name="connsiteY11209" fmla="*/ 644728 h 8553480"/>
              <a:gd name="connsiteX11210" fmla="*/ 12354574 w 16399629"/>
              <a:gd name="connsiteY11210" fmla="*/ 577062 h 8553480"/>
              <a:gd name="connsiteX11211" fmla="*/ 12434166 w 16399629"/>
              <a:gd name="connsiteY11211" fmla="*/ 561446 h 8553480"/>
              <a:gd name="connsiteX11212" fmla="*/ 13520488 w 16399629"/>
              <a:gd name="connsiteY11212" fmla="*/ 561445 h 8553480"/>
              <a:gd name="connsiteX11213" fmla="*/ 13529869 w 16399629"/>
              <a:gd name="connsiteY11213" fmla="*/ 613338 h 8553480"/>
              <a:gd name="connsiteX11214" fmla="*/ 13520488 w 16399629"/>
              <a:gd name="connsiteY11214" fmla="*/ 561445 h 8553480"/>
              <a:gd name="connsiteX11215" fmla="*/ 13194282 w 16399629"/>
              <a:gd name="connsiteY11215" fmla="*/ 561445 h 8553480"/>
              <a:gd name="connsiteX11216" fmla="*/ 13186052 w 16399629"/>
              <a:gd name="connsiteY11216" fmla="*/ 586971 h 8553480"/>
              <a:gd name="connsiteX11217" fmla="*/ 13194282 w 16399629"/>
              <a:gd name="connsiteY11217" fmla="*/ 561445 h 8553480"/>
              <a:gd name="connsiteX11218" fmla="*/ 13099187 w 16399629"/>
              <a:gd name="connsiteY11218" fmla="*/ 561444 h 8553480"/>
              <a:gd name="connsiteX11219" fmla="*/ 13105200 w 16399629"/>
              <a:gd name="connsiteY11219" fmla="*/ 586971 h 8553480"/>
              <a:gd name="connsiteX11220" fmla="*/ 13099187 w 16399629"/>
              <a:gd name="connsiteY11220" fmla="*/ 561444 h 8553480"/>
              <a:gd name="connsiteX11221" fmla="*/ 13572606 w 16399629"/>
              <a:gd name="connsiteY11221" fmla="*/ 561443 h 8553480"/>
              <a:gd name="connsiteX11222" fmla="*/ 13580837 w 16399629"/>
              <a:gd name="connsiteY11222" fmla="*/ 586971 h 8553480"/>
              <a:gd name="connsiteX11223" fmla="*/ 13572606 w 16399629"/>
              <a:gd name="connsiteY11223" fmla="*/ 561443 h 8553480"/>
              <a:gd name="connsiteX11224" fmla="*/ 13444479 w 16399629"/>
              <a:gd name="connsiteY11224" fmla="*/ 535067 h 8553480"/>
              <a:gd name="connsiteX11225" fmla="*/ 13477353 w 16399629"/>
              <a:gd name="connsiteY11225" fmla="*/ 535067 h 8553480"/>
              <a:gd name="connsiteX11226" fmla="*/ 13498274 w 16399629"/>
              <a:gd name="connsiteY11226" fmla="*/ 535067 h 8553480"/>
              <a:gd name="connsiteX11227" fmla="*/ 13498274 w 16399629"/>
              <a:gd name="connsiteY11227" fmla="*/ 560565 h 8553480"/>
              <a:gd name="connsiteX11228" fmla="*/ 13465400 w 16399629"/>
              <a:gd name="connsiteY11228" fmla="*/ 560565 h 8553480"/>
              <a:gd name="connsiteX11229" fmla="*/ 13444479 w 16399629"/>
              <a:gd name="connsiteY11229" fmla="*/ 560565 h 8553480"/>
              <a:gd name="connsiteX11230" fmla="*/ 13444479 w 16399629"/>
              <a:gd name="connsiteY11230" fmla="*/ 535067 h 8553480"/>
              <a:gd name="connsiteX11231" fmla="*/ 12812530 w 16399629"/>
              <a:gd name="connsiteY11231" fmla="*/ 535066 h 8553480"/>
              <a:gd name="connsiteX11232" fmla="*/ 12829431 w 16399629"/>
              <a:gd name="connsiteY11232" fmla="*/ 535066 h 8553480"/>
              <a:gd name="connsiteX11233" fmla="*/ 12812529 w 16399629"/>
              <a:gd name="connsiteY11233" fmla="*/ 609595 h 8553480"/>
              <a:gd name="connsiteX11234" fmla="*/ 12812530 w 16399629"/>
              <a:gd name="connsiteY11234" fmla="*/ 535066 h 8553480"/>
              <a:gd name="connsiteX11235" fmla="*/ 13358338 w 16399629"/>
              <a:gd name="connsiteY11235" fmla="*/ 535065 h 8553480"/>
              <a:gd name="connsiteX11236" fmla="*/ 13398393 w 16399629"/>
              <a:gd name="connsiteY11236" fmla="*/ 535065 h 8553480"/>
              <a:gd name="connsiteX11237" fmla="*/ 13381501 w 16399629"/>
              <a:gd name="connsiteY11237" fmla="*/ 570011 h 8553480"/>
              <a:gd name="connsiteX11238" fmla="*/ 13366029 w 16399629"/>
              <a:gd name="connsiteY11238" fmla="*/ 592305 h 8553480"/>
              <a:gd name="connsiteX11239" fmla="*/ 13361234 w 16399629"/>
              <a:gd name="connsiteY11239" fmla="*/ 585353 h 8553480"/>
              <a:gd name="connsiteX11240" fmla="*/ 13358338 w 16399629"/>
              <a:gd name="connsiteY11240" fmla="*/ 535065 h 8553480"/>
              <a:gd name="connsiteX11241" fmla="*/ 14166257 w 16399629"/>
              <a:gd name="connsiteY11241" fmla="*/ 533706 h 8553480"/>
              <a:gd name="connsiteX11242" fmla="*/ 14290933 w 16399629"/>
              <a:gd name="connsiteY11242" fmla="*/ 602868 h 8553480"/>
              <a:gd name="connsiteX11243" fmla="*/ 14269725 w 16399629"/>
              <a:gd name="connsiteY11243" fmla="*/ 623025 h 8553480"/>
              <a:gd name="connsiteX11244" fmla="*/ 14200215 w 16399629"/>
              <a:gd name="connsiteY11244" fmla="*/ 613025 h 8553480"/>
              <a:gd name="connsiteX11245" fmla="*/ 14124207 w 16399629"/>
              <a:gd name="connsiteY11245" fmla="*/ 537687 h 8553480"/>
              <a:gd name="connsiteX11246" fmla="*/ 14166257 w 16399629"/>
              <a:gd name="connsiteY11246" fmla="*/ 533706 h 8553480"/>
              <a:gd name="connsiteX11247" fmla="*/ 13045914 w 16399629"/>
              <a:gd name="connsiteY11247" fmla="*/ 525516 h 8553480"/>
              <a:gd name="connsiteX11248" fmla="*/ 13079145 w 16399629"/>
              <a:gd name="connsiteY11248" fmla="*/ 587852 h 8553480"/>
              <a:gd name="connsiteX11249" fmla="*/ 13034506 w 16399629"/>
              <a:gd name="connsiteY11249" fmla="*/ 587852 h 8553480"/>
              <a:gd name="connsiteX11250" fmla="*/ 12999290 w 16399629"/>
              <a:gd name="connsiteY11250" fmla="*/ 536682 h 8553480"/>
              <a:gd name="connsiteX11251" fmla="*/ 13045914 w 16399629"/>
              <a:gd name="connsiteY11251" fmla="*/ 525516 h 8553480"/>
              <a:gd name="connsiteX11252" fmla="*/ 13292160 w 16399629"/>
              <a:gd name="connsiteY11252" fmla="*/ 521364 h 8553480"/>
              <a:gd name="connsiteX11253" fmla="*/ 13301027 w 16399629"/>
              <a:gd name="connsiteY11253" fmla="*/ 531622 h 8553480"/>
              <a:gd name="connsiteX11254" fmla="*/ 13283291 w 16399629"/>
              <a:gd name="connsiteY11254" fmla="*/ 541879 h 8553480"/>
              <a:gd name="connsiteX11255" fmla="*/ 13301027 w 16399629"/>
              <a:gd name="connsiteY11255" fmla="*/ 567524 h 8553480"/>
              <a:gd name="connsiteX11256" fmla="*/ 13324181 w 16399629"/>
              <a:gd name="connsiteY11256" fmla="*/ 576926 h 8553480"/>
              <a:gd name="connsiteX11257" fmla="*/ 13309893 w 16399629"/>
              <a:gd name="connsiteY11257" fmla="*/ 587184 h 8553480"/>
              <a:gd name="connsiteX11258" fmla="*/ 13289204 w 16399629"/>
              <a:gd name="connsiteY11258" fmla="*/ 587184 h 8553480"/>
              <a:gd name="connsiteX11259" fmla="*/ 13283291 w 16399629"/>
              <a:gd name="connsiteY11259" fmla="*/ 643601 h 8553480"/>
              <a:gd name="connsiteX11260" fmla="*/ 13315312 w 16399629"/>
              <a:gd name="connsiteY11260" fmla="*/ 664116 h 8553480"/>
              <a:gd name="connsiteX11261" fmla="*/ 13318269 w 16399629"/>
              <a:gd name="connsiteY11261" fmla="*/ 612828 h 8553480"/>
              <a:gd name="connsiteX11262" fmla="*/ 13333047 w 16399629"/>
              <a:gd name="connsiteY11262" fmla="*/ 612828 h 8553480"/>
              <a:gd name="connsiteX11263" fmla="*/ 13333047 w 16399629"/>
              <a:gd name="connsiteY11263" fmla="*/ 658987 h 8553480"/>
              <a:gd name="connsiteX11264" fmla="*/ 13350783 w 16399629"/>
              <a:gd name="connsiteY11264" fmla="*/ 664116 h 8553480"/>
              <a:gd name="connsiteX11265" fmla="*/ 13377385 w 16399629"/>
              <a:gd name="connsiteY11265" fmla="*/ 597442 h 8553480"/>
              <a:gd name="connsiteX11266" fmla="*/ 13400538 w 16399629"/>
              <a:gd name="connsiteY11266" fmla="*/ 623086 h 8553480"/>
              <a:gd name="connsiteX11267" fmla="*/ 13392162 w 16399629"/>
              <a:gd name="connsiteY11267" fmla="*/ 648730 h 8553480"/>
              <a:gd name="connsiteX11268" fmla="*/ 13418272 w 16399629"/>
              <a:gd name="connsiteY11268" fmla="*/ 664116 h 8553480"/>
              <a:gd name="connsiteX11269" fmla="*/ 13430095 w 16399629"/>
              <a:gd name="connsiteY11269" fmla="*/ 607699 h 8553480"/>
              <a:gd name="connsiteX11270" fmla="*/ 13459654 w 16399629"/>
              <a:gd name="connsiteY11270" fmla="*/ 602570 h 8553480"/>
              <a:gd name="connsiteX11271" fmla="*/ 13494631 w 16399629"/>
              <a:gd name="connsiteY11271" fmla="*/ 607699 h 8553480"/>
              <a:gd name="connsiteX11272" fmla="*/ 13480344 w 16399629"/>
              <a:gd name="connsiteY11272" fmla="*/ 617956 h 8553480"/>
              <a:gd name="connsiteX11273" fmla="*/ 13471477 w 16399629"/>
              <a:gd name="connsiteY11273" fmla="*/ 669245 h 8553480"/>
              <a:gd name="connsiteX11274" fmla="*/ 13556701 w 16399629"/>
              <a:gd name="connsiteY11274" fmla="*/ 684631 h 8553480"/>
              <a:gd name="connsiteX11275" fmla="*/ 13562613 w 16399629"/>
              <a:gd name="connsiteY11275" fmla="*/ 638472 h 8553480"/>
              <a:gd name="connsiteX11276" fmla="*/ 13592170 w 16399629"/>
              <a:gd name="connsiteY11276" fmla="*/ 648730 h 8553480"/>
              <a:gd name="connsiteX11277" fmla="*/ 13586260 w 16399629"/>
              <a:gd name="connsiteY11277" fmla="*/ 684632 h 8553480"/>
              <a:gd name="connsiteX11278" fmla="*/ 13621236 w 16399629"/>
              <a:gd name="connsiteY11278" fmla="*/ 710275 h 8553480"/>
              <a:gd name="connsiteX11279" fmla="*/ 13638693 w 16399629"/>
              <a:gd name="connsiteY11279" fmla="*/ 690080 h 8553480"/>
              <a:gd name="connsiteX11280" fmla="*/ 13641017 w 16399629"/>
              <a:gd name="connsiteY11280" fmla="*/ 693811 h 8553480"/>
              <a:gd name="connsiteX11281" fmla="*/ 13637756 w 16399629"/>
              <a:gd name="connsiteY11281" fmla="*/ 684707 h 8553480"/>
              <a:gd name="connsiteX11282" fmla="*/ 13645985 w 16399629"/>
              <a:gd name="connsiteY11282" fmla="*/ 684706 h 8553480"/>
              <a:gd name="connsiteX11283" fmla="*/ 13643609 w 16399629"/>
              <a:gd name="connsiteY11283" fmla="*/ 697974 h 8553480"/>
              <a:gd name="connsiteX11284" fmla="*/ 13644883 w 16399629"/>
              <a:gd name="connsiteY11284" fmla="*/ 700018 h 8553480"/>
              <a:gd name="connsiteX11285" fmla="*/ 13644883 w 16399629"/>
              <a:gd name="connsiteY11285" fmla="*/ 674374 h 8553480"/>
              <a:gd name="connsiteX11286" fmla="*/ 13668529 w 16399629"/>
              <a:gd name="connsiteY11286" fmla="*/ 674374 h 8553480"/>
              <a:gd name="connsiteX11287" fmla="*/ 13682815 w 16399629"/>
              <a:gd name="connsiteY11287" fmla="*/ 705147 h 8553480"/>
              <a:gd name="connsiteX11288" fmla="*/ 13753753 w 16399629"/>
              <a:gd name="connsiteY11288" fmla="*/ 715404 h 8553480"/>
              <a:gd name="connsiteX11289" fmla="*/ 13753753 w 16399629"/>
              <a:gd name="connsiteY11289" fmla="*/ 669245 h 8553480"/>
              <a:gd name="connsiteX11290" fmla="*/ 13776907 w 16399629"/>
              <a:gd name="connsiteY11290" fmla="*/ 679502 h 8553480"/>
              <a:gd name="connsiteX11291" fmla="*/ 13780356 w 16399629"/>
              <a:gd name="connsiteY11291" fmla="*/ 745323 h 8553480"/>
              <a:gd name="connsiteX11292" fmla="*/ 13844890 w 16399629"/>
              <a:gd name="connsiteY11292" fmla="*/ 770966 h 8553480"/>
              <a:gd name="connsiteX11293" fmla="*/ 13891690 w 16399629"/>
              <a:gd name="connsiteY11293" fmla="*/ 781224 h 8553480"/>
              <a:gd name="connsiteX11294" fmla="*/ 13918292 w 16399629"/>
              <a:gd name="connsiteY11294" fmla="*/ 806868 h 8553480"/>
              <a:gd name="connsiteX11295" fmla="*/ 13976913 w 16399629"/>
              <a:gd name="connsiteY11295" fmla="*/ 786353 h 8553480"/>
              <a:gd name="connsiteX11296" fmla="*/ 13994649 w 16399629"/>
              <a:gd name="connsiteY11296" fmla="*/ 827383 h 8553480"/>
              <a:gd name="connsiteX11297" fmla="*/ 14030120 w 16399629"/>
              <a:gd name="connsiteY11297" fmla="*/ 806868 h 8553480"/>
              <a:gd name="connsiteX11298" fmla="*/ 14065588 w 16399629"/>
              <a:gd name="connsiteY11298" fmla="*/ 806867 h 8553480"/>
              <a:gd name="connsiteX11299" fmla="*/ 14091698 w 16399629"/>
              <a:gd name="connsiteY11299" fmla="*/ 863285 h 8553480"/>
              <a:gd name="connsiteX11300" fmla="*/ 14241949 w 16399629"/>
              <a:gd name="connsiteY11300" fmla="*/ 929106 h 8553480"/>
              <a:gd name="connsiteX11301" fmla="*/ 14247861 w 16399629"/>
              <a:gd name="connsiteY11301" fmla="*/ 883801 h 8553480"/>
              <a:gd name="connsiteX11302" fmla="*/ 14247861 w 16399629"/>
              <a:gd name="connsiteY11302" fmla="*/ 929106 h 8553480"/>
              <a:gd name="connsiteX11303" fmla="*/ 14268059 w 16399629"/>
              <a:gd name="connsiteY11303" fmla="*/ 929106 h 8553480"/>
              <a:gd name="connsiteX11304" fmla="*/ 14282837 w 16399629"/>
              <a:gd name="connsiteY11304" fmla="*/ 954750 h 8553480"/>
              <a:gd name="connsiteX11305" fmla="*/ 14306484 w 16399629"/>
              <a:gd name="connsiteY11305" fmla="*/ 934235 h 8553480"/>
              <a:gd name="connsiteX11306" fmla="*/ 14309441 w 16399629"/>
              <a:gd name="connsiteY11306" fmla="*/ 894059 h 8553480"/>
              <a:gd name="connsiteX11307" fmla="*/ 14318307 w 16399629"/>
              <a:gd name="connsiteY11307" fmla="*/ 954750 h 8553480"/>
              <a:gd name="connsiteX11308" fmla="*/ 14338997 w 16399629"/>
              <a:gd name="connsiteY11308" fmla="*/ 965007 h 8553480"/>
              <a:gd name="connsiteX11309" fmla="*/ 14362151 w 16399629"/>
              <a:gd name="connsiteY11309" fmla="*/ 980393 h 8553480"/>
              <a:gd name="connsiteX11310" fmla="*/ 14365107 w 16399629"/>
              <a:gd name="connsiteY11310" fmla="*/ 929106 h 8553480"/>
              <a:gd name="connsiteX11311" fmla="*/ 14379886 w 16399629"/>
              <a:gd name="connsiteY11311" fmla="*/ 1000909 h 8553480"/>
              <a:gd name="connsiteX11312" fmla="*/ 14424223 w 16399629"/>
              <a:gd name="connsiteY11312" fmla="*/ 954750 h 8553480"/>
              <a:gd name="connsiteX11313" fmla="*/ 14421265 w 16399629"/>
              <a:gd name="connsiteY11313" fmla="*/ 1006038 h 8553480"/>
              <a:gd name="connsiteX11314" fmla="*/ 14456244 w 16399629"/>
              <a:gd name="connsiteY11314" fmla="*/ 1026554 h 8553480"/>
              <a:gd name="connsiteX11315" fmla="*/ 14500581 w 16399629"/>
              <a:gd name="connsiteY11315" fmla="*/ 1047069 h 8553480"/>
              <a:gd name="connsiteX11316" fmla="*/ 14538513 w 16399629"/>
              <a:gd name="connsiteY11316" fmla="*/ 1051343 h 8553480"/>
              <a:gd name="connsiteX11317" fmla="*/ 14565114 w 16399629"/>
              <a:gd name="connsiteY11317" fmla="*/ 1107759 h 8553480"/>
              <a:gd name="connsiteX11318" fmla="*/ 14615363 w 16399629"/>
              <a:gd name="connsiteY11318" fmla="*/ 1133403 h 8553480"/>
              <a:gd name="connsiteX11319" fmla="*/ 14703542 w 16399629"/>
              <a:gd name="connsiteY11319" fmla="*/ 1200078 h 8553480"/>
              <a:gd name="connsiteX11320" fmla="*/ 14694677 w 16399629"/>
              <a:gd name="connsiteY11320" fmla="*/ 1235125 h 8553480"/>
              <a:gd name="connsiteX11321" fmla="*/ 14673986 w 16399629"/>
              <a:gd name="connsiteY11321" fmla="*/ 1224867 h 8553480"/>
              <a:gd name="connsiteX11322" fmla="*/ 14632605 w 16399629"/>
              <a:gd name="connsiteY11322" fmla="*/ 1205207 h 8553480"/>
              <a:gd name="connsiteX11323" fmla="*/ 14553291 w 16399629"/>
              <a:gd name="connsiteY11323" fmla="*/ 1164177 h 8553480"/>
              <a:gd name="connsiteX11324" fmla="*/ 14394664 w 16399629"/>
              <a:gd name="connsiteY11324" fmla="*/ 1087244 h 8553480"/>
              <a:gd name="connsiteX11325" fmla="*/ 14230126 w 16399629"/>
              <a:gd name="connsiteY11325" fmla="*/ 1016295 h 8553480"/>
              <a:gd name="connsiteX11326" fmla="*/ 14147857 w 16399629"/>
              <a:gd name="connsiteY11326" fmla="*/ 985524 h 8553480"/>
              <a:gd name="connsiteX11327" fmla="*/ 14121255 w 16399629"/>
              <a:gd name="connsiteY11327" fmla="*/ 954750 h 8553480"/>
              <a:gd name="connsiteX11328" fmla="*/ 14094653 w 16399629"/>
              <a:gd name="connsiteY11328" fmla="*/ 939363 h 8553480"/>
              <a:gd name="connsiteX11329" fmla="*/ 14103520 w 16399629"/>
              <a:gd name="connsiteY11329" fmla="*/ 913720 h 8553480"/>
              <a:gd name="connsiteX11330" fmla="*/ 14003515 w 16399629"/>
              <a:gd name="connsiteY11330" fmla="*/ 903461 h 8553480"/>
              <a:gd name="connsiteX11331" fmla="*/ 14006472 w 16399629"/>
              <a:gd name="connsiteY11331" fmla="*/ 868415 h 8553480"/>
              <a:gd name="connsiteX11332" fmla="*/ 13938982 w 16399629"/>
              <a:gd name="connsiteY11332" fmla="*/ 868415 h 8553480"/>
              <a:gd name="connsiteX11333" fmla="*/ 13947849 w 16399629"/>
              <a:gd name="connsiteY11333" fmla="*/ 894059 h 8553480"/>
              <a:gd name="connsiteX11334" fmla="*/ 13903512 w 16399629"/>
              <a:gd name="connsiteY11334" fmla="*/ 903461 h 8553480"/>
              <a:gd name="connsiteX11335" fmla="*/ 13903514 w 16399629"/>
              <a:gd name="connsiteY11335" fmla="*/ 858158 h 8553480"/>
              <a:gd name="connsiteX11336" fmla="*/ 13921247 w 16399629"/>
              <a:gd name="connsiteY11336" fmla="*/ 878672 h 8553480"/>
              <a:gd name="connsiteX11337" fmla="*/ 13930115 w 16399629"/>
              <a:gd name="connsiteY11337" fmla="*/ 832514 h 8553480"/>
              <a:gd name="connsiteX11338" fmla="*/ 13877403 w 16399629"/>
              <a:gd name="connsiteY11338" fmla="*/ 832514 h 8553480"/>
              <a:gd name="connsiteX11339" fmla="*/ 13894645 w 16399629"/>
              <a:gd name="connsiteY11339" fmla="*/ 858157 h 8553480"/>
              <a:gd name="connsiteX11340" fmla="*/ 13877403 w 16399629"/>
              <a:gd name="connsiteY11340" fmla="*/ 883801 h 8553480"/>
              <a:gd name="connsiteX11341" fmla="*/ 13862624 w 16399629"/>
              <a:gd name="connsiteY11341" fmla="*/ 832514 h 8553480"/>
              <a:gd name="connsiteX11342" fmla="*/ 13547835 w 16399629"/>
              <a:gd name="connsiteY11342" fmla="*/ 740194 h 8553480"/>
              <a:gd name="connsiteX11343" fmla="*/ 13523726 w 16399629"/>
              <a:gd name="connsiteY11343" fmla="*/ 723604 h 8553480"/>
              <a:gd name="connsiteX11344" fmla="*/ 13521516 w 16399629"/>
              <a:gd name="connsiteY11344" fmla="*/ 722797 h 8553480"/>
              <a:gd name="connsiteX11345" fmla="*/ 13526481 w 16399629"/>
              <a:gd name="connsiteY11345" fmla="*/ 734664 h 8553480"/>
              <a:gd name="connsiteX11346" fmla="*/ 13519837 w 16399629"/>
              <a:gd name="connsiteY11346" fmla="*/ 736753 h 8553480"/>
              <a:gd name="connsiteX11347" fmla="*/ 13520167 w 16399629"/>
              <a:gd name="connsiteY11347" fmla="*/ 722304 h 8553480"/>
              <a:gd name="connsiteX11348" fmla="*/ 13515320 w 16399629"/>
              <a:gd name="connsiteY11348" fmla="*/ 720533 h 8553480"/>
              <a:gd name="connsiteX11349" fmla="*/ 13474432 w 16399629"/>
              <a:gd name="connsiteY11349" fmla="*/ 715404 h 8553480"/>
              <a:gd name="connsiteX11350" fmla="*/ 13398075 w 16399629"/>
              <a:gd name="connsiteY11350" fmla="*/ 705147 h 8553480"/>
              <a:gd name="connsiteX11351" fmla="*/ 13235999 w 16399629"/>
              <a:gd name="connsiteY11351" fmla="*/ 684632 h 8553480"/>
              <a:gd name="connsiteX11352" fmla="*/ 13256690 w 16399629"/>
              <a:gd name="connsiteY11352" fmla="*/ 623086 h 8553480"/>
              <a:gd name="connsiteX11353" fmla="*/ 13271469 w 16399629"/>
              <a:gd name="connsiteY11353" fmla="*/ 587184 h 8553480"/>
              <a:gd name="connsiteX11354" fmla="*/ 13244866 w 16399629"/>
              <a:gd name="connsiteY11354" fmla="*/ 587184 h 8553480"/>
              <a:gd name="connsiteX11355" fmla="*/ 13283291 w 16399629"/>
              <a:gd name="connsiteY11355" fmla="*/ 526493 h 8553480"/>
              <a:gd name="connsiteX11356" fmla="*/ 13292160 w 16399629"/>
              <a:gd name="connsiteY11356" fmla="*/ 521364 h 8553480"/>
              <a:gd name="connsiteX11357" fmla="*/ 12258364 w 16399629"/>
              <a:gd name="connsiteY11357" fmla="*/ 516626 h 8553480"/>
              <a:gd name="connsiteX11358" fmla="*/ 12267227 w 16399629"/>
              <a:gd name="connsiteY11358" fmla="*/ 537130 h 8553480"/>
              <a:gd name="connsiteX11359" fmla="*/ 12258364 w 16399629"/>
              <a:gd name="connsiteY11359" fmla="*/ 516626 h 8553480"/>
              <a:gd name="connsiteX11360" fmla="*/ 12205183 w 16399629"/>
              <a:gd name="connsiteY11360" fmla="*/ 516626 h 8553480"/>
              <a:gd name="connsiteX11361" fmla="*/ 12217002 w 16399629"/>
              <a:gd name="connsiteY11361" fmla="*/ 537131 h 8553480"/>
              <a:gd name="connsiteX11362" fmla="*/ 12205183 w 16399629"/>
              <a:gd name="connsiteY11362" fmla="*/ 516626 h 8553480"/>
              <a:gd name="connsiteX11363" fmla="*/ 13220343 w 16399629"/>
              <a:gd name="connsiteY11363" fmla="*/ 516227 h 8553480"/>
              <a:gd name="connsiteX11364" fmla="*/ 13212113 w 16399629"/>
              <a:gd name="connsiteY11364" fmla="*/ 537931 h 8553480"/>
              <a:gd name="connsiteX11365" fmla="*/ 13220343 w 16399629"/>
              <a:gd name="connsiteY11365" fmla="*/ 516227 h 8553480"/>
              <a:gd name="connsiteX11366" fmla="*/ 13162897 w 16399629"/>
              <a:gd name="connsiteY11366" fmla="*/ 507745 h 8553480"/>
              <a:gd name="connsiteX11367" fmla="*/ 13202931 w 16399629"/>
              <a:gd name="connsiteY11367" fmla="*/ 516668 h 8553480"/>
              <a:gd name="connsiteX11368" fmla="*/ 13183540 w 16399629"/>
              <a:gd name="connsiteY11368" fmla="*/ 547393 h 8553480"/>
              <a:gd name="connsiteX11369" fmla="*/ 13131761 w 16399629"/>
              <a:gd name="connsiteY11369" fmla="*/ 537062 h 8553480"/>
              <a:gd name="connsiteX11370" fmla="*/ 13162897 w 16399629"/>
              <a:gd name="connsiteY11370" fmla="*/ 507745 h 8553480"/>
              <a:gd name="connsiteX11371" fmla="*/ 13611274 w 16399629"/>
              <a:gd name="connsiteY11371" fmla="*/ 502942 h 8553480"/>
              <a:gd name="connsiteX11372" fmla="*/ 13635102 w 16399629"/>
              <a:gd name="connsiteY11372" fmla="*/ 537970 h 8553480"/>
              <a:gd name="connsiteX11373" fmla="*/ 13583464 w 16399629"/>
              <a:gd name="connsiteY11373" fmla="*/ 537970 h 8553480"/>
              <a:gd name="connsiteX11374" fmla="*/ 13611274 w 16399629"/>
              <a:gd name="connsiteY11374" fmla="*/ 502942 h 8553480"/>
              <a:gd name="connsiteX11375" fmla="*/ 12918468 w 16399629"/>
              <a:gd name="connsiteY11375" fmla="*/ 497411 h 8553480"/>
              <a:gd name="connsiteX11376" fmla="*/ 12948854 w 16399629"/>
              <a:gd name="connsiteY11376" fmla="*/ 535661 h 8553480"/>
              <a:gd name="connsiteX11377" fmla="*/ 12870301 w 16399629"/>
              <a:gd name="connsiteY11377" fmla="*/ 560584 h 8553480"/>
              <a:gd name="connsiteX11378" fmla="*/ 12838587 w 16399629"/>
              <a:gd name="connsiteY11378" fmla="*/ 515035 h 8553480"/>
              <a:gd name="connsiteX11379" fmla="*/ 12918468 w 16399629"/>
              <a:gd name="connsiteY11379" fmla="*/ 497411 h 8553480"/>
              <a:gd name="connsiteX11380" fmla="*/ 12328781 w 16399629"/>
              <a:gd name="connsiteY11380" fmla="*/ 490994 h 8553480"/>
              <a:gd name="connsiteX11381" fmla="*/ 12337644 w 16399629"/>
              <a:gd name="connsiteY11381" fmla="*/ 516626 h 8553480"/>
              <a:gd name="connsiteX11382" fmla="*/ 12328781 w 16399629"/>
              <a:gd name="connsiteY11382" fmla="*/ 490994 h 8553480"/>
              <a:gd name="connsiteX11383" fmla="*/ 14059056 w 16399629"/>
              <a:gd name="connsiteY11383" fmla="*/ 489848 h 8553480"/>
              <a:gd name="connsiteX11384" fmla="*/ 14102008 w 16399629"/>
              <a:gd name="connsiteY11384" fmla="*/ 515417 h 8553480"/>
              <a:gd name="connsiteX11385" fmla="*/ 14075948 w 16399629"/>
              <a:gd name="connsiteY11385" fmla="*/ 560592 h 8553480"/>
              <a:gd name="connsiteX11386" fmla="*/ 14059056 w 16399629"/>
              <a:gd name="connsiteY11386" fmla="*/ 535874 h 8553480"/>
              <a:gd name="connsiteX11387" fmla="*/ 14059056 w 16399629"/>
              <a:gd name="connsiteY11387" fmla="*/ 489848 h 8553480"/>
              <a:gd name="connsiteX11388" fmla="*/ 13555233 w 16399629"/>
              <a:gd name="connsiteY11388" fmla="*/ 489847 h 8553480"/>
              <a:gd name="connsiteX11389" fmla="*/ 13563463 w 16399629"/>
              <a:gd name="connsiteY11389" fmla="*/ 515373 h 8553480"/>
              <a:gd name="connsiteX11390" fmla="*/ 13555233 w 16399629"/>
              <a:gd name="connsiteY11390" fmla="*/ 489847 h 8553480"/>
              <a:gd name="connsiteX11391" fmla="*/ 13385844 w 16399629"/>
              <a:gd name="connsiteY11391" fmla="*/ 463469 h 8553480"/>
              <a:gd name="connsiteX11392" fmla="*/ 13391858 w 16399629"/>
              <a:gd name="connsiteY11392" fmla="*/ 488996 h 8553480"/>
              <a:gd name="connsiteX11393" fmla="*/ 13385844 w 16399629"/>
              <a:gd name="connsiteY11393" fmla="*/ 463469 h 8553480"/>
              <a:gd name="connsiteX11394" fmla="*/ 12362880 w 16399629"/>
              <a:gd name="connsiteY11394" fmla="*/ 462800 h 8553480"/>
              <a:gd name="connsiteX11395" fmla="*/ 12346507 w 16399629"/>
              <a:gd name="connsiteY11395" fmla="*/ 465363 h 8553480"/>
              <a:gd name="connsiteX11396" fmla="*/ 12372605 w 16399629"/>
              <a:gd name="connsiteY11396" fmla="*/ 490994 h 8553480"/>
              <a:gd name="connsiteX11397" fmla="*/ 12362880 w 16399629"/>
              <a:gd name="connsiteY11397" fmla="*/ 462800 h 8553480"/>
              <a:gd name="connsiteX11398" fmla="*/ 13259612 w 16399629"/>
              <a:gd name="connsiteY11398" fmla="*/ 459181 h 8553480"/>
              <a:gd name="connsiteX11399" fmla="*/ 13270273 w 16399629"/>
              <a:gd name="connsiteY11399" fmla="*/ 489001 h 8553480"/>
              <a:gd name="connsiteX11400" fmla="*/ 13244686 w 16399629"/>
              <a:gd name="connsiteY11400" fmla="*/ 478849 h 8553480"/>
              <a:gd name="connsiteX11401" fmla="*/ 13259612 w 16399629"/>
              <a:gd name="connsiteY11401" fmla="*/ 459181 h 8553480"/>
              <a:gd name="connsiteX11402" fmla="*/ 13016279 w 16399629"/>
              <a:gd name="connsiteY11402" fmla="*/ 454439 h 8553480"/>
              <a:gd name="connsiteX11403" fmla="*/ 13025397 w 16399629"/>
              <a:gd name="connsiteY11403" fmla="*/ 454803 h 8553480"/>
              <a:gd name="connsiteX11404" fmla="*/ 13035979 w 16399629"/>
              <a:gd name="connsiteY11404" fmla="*/ 456425 h 8553480"/>
              <a:gd name="connsiteX11405" fmla="*/ 13116065 w 16399629"/>
              <a:gd name="connsiteY11405" fmla="*/ 456425 h 8553480"/>
              <a:gd name="connsiteX11406" fmla="*/ 12994947 w 16399629"/>
              <a:gd name="connsiteY11406" fmla="*/ 492750 h 8553480"/>
              <a:gd name="connsiteX11407" fmla="*/ 13016279 w 16399629"/>
              <a:gd name="connsiteY11407" fmla="*/ 454439 h 8553480"/>
              <a:gd name="connsiteX11408" fmla="*/ 13240809 w 16399629"/>
              <a:gd name="connsiteY11408" fmla="*/ 450774 h 8553480"/>
              <a:gd name="connsiteX11409" fmla="*/ 13244066 w 16399629"/>
              <a:gd name="connsiteY11409" fmla="*/ 453155 h 8553480"/>
              <a:gd name="connsiteX11410" fmla="*/ 13240342 w 16399629"/>
              <a:gd name="connsiteY11410" fmla="*/ 462674 h 8553480"/>
              <a:gd name="connsiteX11411" fmla="*/ 13240809 w 16399629"/>
              <a:gd name="connsiteY11411" fmla="*/ 450774 h 8553480"/>
              <a:gd name="connsiteX11412" fmla="*/ 12025943 w 16399629"/>
              <a:gd name="connsiteY11412" fmla="*/ 444857 h 8553480"/>
              <a:gd name="connsiteX11413" fmla="*/ 12034807 w 16399629"/>
              <a:gd name="connsiteY11413" fmla="*/ 465363 h 8553480"/>
              <a:gd name="connsiteX11414" fmla="*/ 12025943 w 16399629"/>
              <a:gd name="connsiteY11414" fmla="*/ 444857 h 8553480"/>
              <a:gd name="connsiteX11415" fmla="*/ 13131760 w 16399629"/>
              <a:gd name="connsiteY11415" fmla="*/ 444629 h 8553480"/>
              <a:gd name="connsiteX11416" fmla="*/ 13139990 w 16399629"/>
              <a:gd name="connsiteY11416" fmla="*/ 466333 h 8553480"/>
              <a:gd name="connsiteX11417" fmla="*/ 13131760 w 16399629"/>
              <a:gd name="connsiteY11417" fmla="*/ 444629 h 8553480"/>
              <a:gd name="connsiteX11418" fmla="*/ 13903464 w 16399629"/>
              <a:gd name="connsiteY11418" fmla="*/ 444626 h 8553480"/>
              <a:gd name="connsiteX11419" fmla="*/ 14049881 w 16399629"/>
              <a:gd name="connsiteY11419" fmla="*/ 490033 h 8553480"/>
              <a:gd name="connsiteX11420" fmla="*/ 14025274 w 16399629"/>
              <a:gd name="connsiteY11420" fmla="*/ 525348 h 8553480"/>
              <a:gd name="connsiteX11421" fmla="*/ 13994057 w 16399629"/>
              <a:gd name="connsiteY11421" fmla="*/ 515258 h 8553480"/>
              <a:gd name="connsiteX11422" fmla="*/ 13929908 w 16399629"/>
              <a:gd name="connsiteY11422" fmla="*/ 495078 h 8553480"/>
              <a:gd name="connsiteX11423" fmla="*/ 13906403 w 16399629"/>
              <a:gd name="connsiteY11423" fmla="*/ 495078 h 8553480"/>
              <a:gd name="connsiteX11424" fmla="*/ 13903464 w 16399629"/>
              <a:gd name="connsiteY11424" fmla="*/ 444626 h 8553480"/>
              <a:gd name="connsiteX11425" fmla="*/ 13309674 w 16399629"/>
              <a:gd name="connsiteY11425" fmla="*/ 444118 h 8553480"/>
              <a:gd name="connsiteX11426" fmla="*/ 13352777 w 16399629"/>
              <a:gd name="connsiteY11426" fmla="*/ 462621 h 8553480"/>
              <a:gd name="connsiteX11427" fmla="*/ 13279434 w 16399629"/>
              <a:gd name="connsiteY11427" fmla="*/ 462621 h 8553480"/>
              <a:gd name="connsiteX11428" fmla="*/ 13294632 w 16399629"/>
              <a:gd name="connsiteY11428" fmla="*/ 444776 h 8553480"/>
              <a:gd name="connsiteX11429" fmla="*/ 13309674 w 16399629"/>
              <a:gd name="connsiteY11429" fmla="*/ 444118 h 8553480"/>
              <a:gd name="connsiteX11430" fmla="*/ 13185991 w 16399629"/>
              <a:gd name="connsiteY11430" fmla="*/ 436275 h 8553480"/>
              <a:gd name="connsiteX11431" fmla="*/ 13211629 w 16399629"/>
              <a:gd name="connsiteY11431" fmla="*/ 445249 h 8553480"/>
              <a:gd name="connsiteX11432" fmla="*/ 13193411 w 16399629"/>
              <a:gd name="connsiteY11432" fmla="*/ 474735 h 8553480"/>
              <a:gd name="connsiteX11433" fmla="*/ 13168679 w 16399629"/>
              <a:gd name="connsiteY11433" fmla="*/ 465761 h 8553480"/>
              <a:gd name="connsiteX11434" fmla="*/ 13185991 w 16399629"/>
              <a:gd name="connsiteY11434" fmla="*/ 436275 h 8553480"/>
              <a:gd name="connsiteX11435" fmla="*/ 13148677 w 16399629"/>
              <a:gd name="connsiteY11435" fmla="*/ 395639 h 8553480"/>
              <a:gd name="connsiteX11436" fmla="*/ 13140448 w 16399629"/>
              <a:gd name="connsiteY11436" fmla="*/ 421138 h 8553480"/>
              <a:gd name="connsiteX11437" fmla="*/ 13148677 w 16399629"/>
              <a:gd name="connsiteY11437" fmla="*/ 395639 h 8553480"/>
              <a:gd name="connsiteX11438" fmla="*/ 12968512 w 16399629"/>
              <a:gd name="connsiteY11438" fmla="*/ 384284 h 8553480"/>
              <a:gd name="connsiteX11439" fmla="*/ 12994446 w 16399629"/>
              <a:gd name="connsiteY11439" fmla="*/ 392812 h 8553480"/>
              <a:gd name="connsiteX11440" fmla="*/ 12976404 w 16399629"/>
              <a:gd name="connsiteY11440" fmla="*/ 424440 h 8553480"/>
              <a:gd name="connsiteX11441" fmla="*/ 12949342 w 16399629"/>
              <a:gd name="connsiteY11441" fmla="*/ 417855 h 8553480"/>
              <a:gd name="connsiteX11442" fmla="*/ 12968512 w 16399629"/>
              <a:gd name="connsiteY11442" fmla="*/ 384284 h 8553480"/>
              <a:gd name="connsiteX11443" fmla="*/ 12890991 w 16399629"/>
              <a:gd name="connsiteY11443" fmla="*/ 369540 h 8553480"/>
              <a:gd name="connsiteX11444" fmla="*/ 12906079 w 16399629"/>
              <a:gd name="connsiteY11444" fmla="*/ 372054 h 8553480"/>
              <a:gd name="connsiteX11445" fmla="*/ 12940812 w 16399629"/>
              <a:gd name="connsiteY11445" fmla="*/ 392709 h 8553480"/>
              <a:gd name="connsiteX11446" fmla="*/ 12940812 w 16399629"/>
              <a:gd name="connsiteY11446" fmla="*/ 443489 h 8553480"/>
              <a:gd name="connsiteX11447" fmla="*/ 12917576 w 16399629"/>
              <a:gd name="connsiteY11447" fmla="*/ 480925 h 8553480"/>
              <a:gd name="connsiteX11448" fmla="*/ 12885534 w 16399629"/>
              <a:gd name="connsiteY11448" fmla="*/ 479635 h 8553480"/>
              <a:gd name="connsiteX11449" fmla="*/ 12803842 w 16399629"/>
              <a:gd name="connsiteY11449" fmla="*/ 489962 h 8553480"/>
              <a:gd name="connsiteX11450" fmla="*/ 12864989 w 16399629"/>
              <a:gd name="connsiteY11450" fmla="*/ 443489 h 8553480"/>
              <a:gd name="connsiteX11451" fmla="*/ 12890991 w 16399629"/>
              <a:gd name="connsiteY11451" fmla="*/ 369540 h 8553480"/>
              <a:gd name="connsiteX11452" fmla="*/ 13864331 w 16399629"/>
              <a:gd name="connsiteY11452" fmla="*/ 369260 h 8553480"/>
              <a:gd name="connsiteX11453" fmla="*/ 13867299 w 16399629"/>
              <a:gd name="connsiteY11453" fmla="*/ 419394 h 8553480"/>
              <a:gd name="connsiteX11454" fmla="*/ 13893516 w 16399629"/>
              <a:gd name="connsiteY11454" fmla="*/ 419393 h 8553480"/>
              <a:gd name="connsiteX11455" fmla="*/ 13881645 w 16399629"/>
              <a:gd name="connsiteY11455" fmla="*/ 455080 h 8553480"/>
              <a:gd name="connsiteX11456" fmla="*/ 13858395 w 16399629"/>
              <a:gd name="connsiteY11456" fmla="*/ 449983 h 8553480"/>
              <a:gd name="connsiteX11457" fmla="*/ 13804972 w 16399629"/>
              <a:gd name="connsiteY11457" fmla="*/ 404948 h 8553480"/>
              <a:gd name="connsiteX11458" fmla="*/ 13840587 w 16399629"/>
              <a:gd name="connsiteY11458" fmla="*/ 404948 h 8553480"/>
              <a:gd name="connsiteX11459" fmla="*/ 13864331 w 16399629"/>
              <a:gd name="connsiteY11459" fmla="*/ 369260 h 8553480"/>
              <a:gd name="connsiteX11460" fmla="*/ 13060773 w 16399629"/>
              <a:gd name="connsiteY11460" fmla="*/ 366772 h 8553480"/>
              <a:gd name="connsiteX11461" fmla="*/ 13072656 w 16399629"/>
              <a:gd name="connsiteY11461" fmla="*/ 394025 h 8553480"/>
              <a:gd name="connsiteX11462" fmla="*/ 13055754 w 16399629"/>
              <a:gd name="connsiteY11462" fmla="*/ 367109 h 8553480"/>
              <a:gd name="connsiteX11463" fmla="*/ 13060773 w 16399629"/>
              <a:gd name="connsiteY11463" fmla="*/ 366772 h 8553480"/>
              <a:gd name="connsiteX11464" fmla="*/ 13772398 w 16399629"/>
              <a:gd name="connsiteY11464" fmla="*/ 316506 h 8553480"/>
              <a:gd name="connsiteX11465" fmla="*/ 13780628 w 16399629"/>
              <a:gd name="connsiteY11465" fmla="*/ 342032 h 8553480"/>
              <a:gd name="connsiteX11466" fmla="*/ 13772398 w 16399629"/>
              <a:gd name="connsiteY11466" fmla="*/ 316506 h 8553480"/>
              <a:gd name="connsiteX11467" fmla="*/ 12550190 w 16399629"/>
              <a:gd name="connsiteY11467" fmla="*/ 315073 h 8553480"/>
              <a:gd name="connsiteX11468" fmla="*/ 12508020 w 16399629"/>
              <a:gd name="connsiteY11468" fmla="*/ 343187 h 8553480"/>
              <a:gd name="connsiteX11469" fmla="*/ 12572527 w 16399629"/>
              <a:gd name="connsiteY11469" fmla="*/ 317555 h 8553480"/>
              <a:gd name="connsiteX11470" fmla="*/ 12550190 w 16399629"/>
              <a:gd name="connsiteY11470" fmla="*/ 315073 h 8553480"/>
              <a:gd name="connsiteX11471" fmla="*/ 12452377 w 16399629"/>
              <a:gd name="connsiteY11471" fmla="*/ 307303 h 8553480"/>
              <a:gd name="connsiteX11472" fmla="*/ 12434650 w 16399629"/>
              <a:gd name="connsiteY11472" fmla="*/ 348313 h 8553480"/>
              <a:gd name="connsiteX11473" fmla="*/ 12387379 w 16399629"/>
              <a:gd name="connsiteY11473" fmla="*/ 343187 h 8553480"/>
              <a:gd name="connsiteX11474" fmla="*/ 12387377 w 16399629"/>
              <a:gd name="connsiteY11474" fmla="*/ 368818 h 8553480"/>
              <a:gd name="connsiteX11475" fmla="*/ 12436805 w 16399629"/>
              <a:gd name="connsiteY11475" fmla="*/ 363692 h 8553480"/>
              <a:gd name="connsiteX11476" fmla="*/ 12481430 w 16399629"/>
              <a:gd name="connsiteY11476" fmla="*/ 327807 h 8553480"/>
              <a:gd name="connsiteX11477" fmla="*/ 12452377 w 16399629"/>
              <a:gd name="connsiteY11477" fmla="*/ 307303 h 8553480"/>
              <a:gd name="connsiteX11478" fmla="*/ 12413969 w 16399629"/>
              <a:gd name="connsiteY11478" fmla="*/ 297050 h 8553480"/>
              <a:gd name="connsiteX11479" fmla="*/ 12431696 w 16399629"/>
              <a:gd name="connsiteY11479" fmla="*/ 317555 h 8553480"/>
              <a:gd name="connsiteX11480" fmla="*/ 12413969 w 16399629"/>
              <a:gd name="connsiteY11480" fmla="*/ 297050 h 8553480"/>
              <a:gd name="connsiteX11481" fmla="*/ 12508020 w 16399629"/>
              <a:gd name="connsiteY11481" fmla="*/ 271418 h 8553480"/>
              <a:gd name="connsiteX11482" fmla="*/ 12516885 w 16399629"/>
              <a:gd name="connsiteY11482" fmla="*/ 297050 h 8553480"/>
              <a:gd name="connsiteX11483" fmla="*/ 12508020 w 16399629"/>
              <a:gd name="connsiteY11483" fmla="*/ 271418 h 8553480"/>
              <a:gd name="connsiteX11484" fmla="*/ 13495272 w 16399629"/>
              <a:gd name="connsiteY11484" fmla="*/ 242143 h 8553480"/>
              <a:gd name="connsiteX11485" fmla="*/ 13504803 w 16399629"/>
              <a:gd name="connsiteY11485" fmla="*/ 270085 h 8553480"/>
              <a:gd name="connsiteX11486" fmla="*/ 13479225 w 16399629"/>
              <a:gd name="connsiteY11486" fmla="*/ 244392 h 8553480"/>
              <a:gd name="connsiteX11487" fmla="*/ 13495272 w 16399629"/>
              <a:gd name="connsiteY11487" fmla="*/ 242143 h 8553480"/>
              <a:gd name="connsiteX11488" fmla="*/ 13322867 w 16399629"/>
              <a:gd name="connsiteY11488" fmla="*/ 226066 h 8553480"/>
              <a:gd name="connsiteX11489" fmla="*/ 13355739 w 16399629"/>
              <a:gd name="connsiteY11489" fmla="*/ 226067 h 8553480"/>
              <a:gd name="connsiteX11490" fmla="*/ 13376659 w 16399629"/>
              <a:gd name="connsiteY11490" fmla="*/ 226066 h 8553480"/>
              <a:gd name="connsiteX11491" fmla="*/ 13376659 w 16399629"/>
              <a:gd name="connsiteY11491" fmla="*/ 244122 h 8553480"/>
              <a:gd name="connsiteX11492" fmla="*/ 13343785 w 16399629"/>
              <a:gd name="connsiteY11492" fmla="*/ 244122 h 8553480"/>
              <a:gd name="connsiteX11493" fmla="*/ 13322867 w 16399629"/>
              <a:gd name="connsiteY11493" fmla="*/ 244122 h 8553480"/>
              <a:gd name="connsiteX11494" fmla="*/ 13322867 w 16399629"/>
              <a:gd name="connsiteY11494" fmla="*/ 226066 h 8553480"/>
              <a:gd name="connsiteX11495" fmla="*/ 12910253 w 16399629"/>
              <a:gd name="connsiteY11495" fmla="*/ 226066 h 8553480"/>
              <a:gd name="connsiteX11496" fmla="*/ 12918483 w 16399629"/>
              <a:gd name="connsiteY11496" fmla="*/ 244122 h 8553480"/>
              <a:gd name="connsiteX11497" fmla="*/ 12910253 w 16399629"/>
              <a:gd name="connsiteY11497" fmla="*/ 226066 h 8553480"/>
              <a:gd name="connsiteX11498" fmla="*/ 13027154 w 16399629"/>
              <a:gd name="connsiteY11498" fmla="*/ 191534 h 8553480"/>
              <a:gd name="connsiteX11499" fmla="*/ 13025245 w 16399629"/>
              <a:gd name="connsiteY11499" fmla="*/ 195379 h 8553480"/>
              <a:gd name="connsiteX11500" fmla="*/ 13025373 w 16399629"/>
              <a:gd name="connsiteY11500" fmla="*/ 195981 h 8553480"/>
              <a:gd name="connsiteX11501" fmla="*/ 13028113 w 16399629"/>
              <a:gd name="connsiteY11501" fmla="*/ 191915 h 8553480"/>
              <a:gd name="connsiteX11502" fmla="*/ 13101877 w 16399629"/>
              <a:gd name="connsiteY11502" fmla="*/ 1435 h 8553480"/>
              <a:gd name="connsiteX11503" fmla="*/ 13113695 w 16399629"/>
              <a:gd name="connsiteY11503" fmla="*/ 27067 h 8553480"/>
              <a:gd name="connsiteX11504" fmla="*/ 13136839 w 16399629"/>
              <a:gd name="connsiteY11504" fmla="*/ 27067 h 8553480"/>
              <a:gd name="connsiteX11505" fmla="*/ 13178201 w 16399629"/>
              <a:gd name="connsiteY11505" fmla="*/ 27067 h 8553480"/>
              <a:gd name="connsiteX11506" fmla="*/ 13348579 w 16399629"/>
              <a:gd name="connsiteY11506" fmla="*/ 78329 h 8553480"/>
              <a:gd name="connsiteX11507" fmla="*/ 13348579 w 16399629"/>
              <a:gd name="connsiteY11507" fmla="*/ 27067 h 8553480"/>
              <a:gd name="connsiteX11508" fmla="*/ 13375169 w 16399629"/>
              <a:gd name="connsiteY11508" fmla="*/ 32193 h 8553480"/>
              <a:gd name="connsiteX11509" fmla="*/ 13551454 w 16399629"/>
              <a:gd name="connsiteY11509" fmla="*/ 57824 h 8553480"/>
              <a:gd name="connsiteX11510" fmla="*/ 13636643 w 16399629"/>
              <a:gd name="connsiteY11510" fmla="*/ 92854 h 8553480"/>
              <a:gd name="connsiteX11511" fmla="*/ 13712968 w 16399629"/>
              <a:gd name="connsiteY11511" fmla="*/ 149243 h 8553480"/>
              <a:gd name="connsiteX11512" fmla="*/ 13886299 w 16399629"/>
              <a:gd name="connsiteY11512" fmla="*/ 200506 h 8553480"/>
              <a:gd name="connsiteX11513" fmla="*/ 14060122 w 16399629"/>
              <a:gd name="connsiteY11513" fmla="*/ 266293 h 8553480"/>
              <a:gd name="connsiteX11514" fmla="*/ 14236409 w 16399629"/>
              <a:gd name="connsiteY11514" fmla="*/ 338061 h 8553480"/>
              <a:gd name="connsiteX11515" fmla="*/ 14406786 w 16399629"/>
              <a:gd name="connsiteY11515" fmla="*/ 414099 h 8553480"/>
              <a:gd name="connsiteX11516" fmla="*/ 14577162 w 16399629"/>
              <a:gd name="connsiteY11516" fmla="*/ 537131 h 8553480"/>
              <a:gd name="connsiteX11517" fmla="*/ 14662351 w 16399629"/>
              <a:gd name="connsiteY11517" fmla="*/ 597792 h 8553480"/>
              <a:gd name="connsiteX11518" fmla="*/ 14697805 w 16399629"/>
              <a:gd name="connsiteY11518" fmla="*/ 664433 h 8553480"/>
              <a:gd name="connsiteX11519" fmla="*/ 14606708 w 16399629"/>
              <a:gd name="connsiteY11519" fmla="*/ 618296 h 8553480"/>
              <a:gd name="connsiteX11520" fmla="*/ 13904025 w 16399629"/>
              <a:gd name="connsiteY11520" fmla="*/ 312429 h 8553480"/>
              <a:gd name="connsiteX11521" fmla="*/ 13192975 w 16399629"/>
              <a:gd name="connsiteY11521" fmla="*/ 174874 h 8553480"/>
              <a:gd name="connsiteX11522" fmla="*/ 13187066 w 16399629"/>
              <a:gd name="connsiteY11522" fmla="*/ 226137 h 8553480"/>
              <a:gd name="connsiteX11523" fmla="*/ 13178201 w 16399629"/>
              <a:gd name="connsiteY11523" fmla="*/ 174874 h 8553480"/>
              <a:gd name="connsiteX11524" fmla="*/ 13081195 w 16399629"/>
              <a:gd name="connsiteY11524" fmla="*/ 174874 h 8553480"/>
              <a:gd name="connsiteX11525" fmla="*/ 13036877 w 16399629"/>
              <a:gd name="connsiteY11525" fmla="*/ 195379 h 8553480"/>
              <a:gd name="connsiteX11526" fmla="*/ 13029066 w 16399629"/>
              <a:gd name="connsiteY11526" fmla="*/ 192291 h 8553480"/>
              <a:gd name="connsiteX11527" fmla="*/ 13031407 w 16399629"/>
              <a:gd name="connsiteY11527" fmla="*/ 199236 h 8553480"/>
              <a:gd name="connsiteX11528" fmla="*/ 13028663 w 16399629"/>
              <a:gd name="connsiteY11528" fmla="*/ 205341 h 8553480"/>
              <a:gd name="connsiteX11529" fmla="*/ 13027244 w 16399629"/>
              <a:gd name="connsiteY11529" fmla="*/ 204803 h 8553480"/>
              <a:gd name="connsiteX11530" fmla="*/ 13028506 w 16399629"/>
              <a:gd name="connsiteY11530" fmla="*/ 210758 h 8553480"/>
              <a:gd name="connsiteX11531" fmla="*/ 12899002 w 16399629"/>
              <a:gd name="connsiteY11531" fmla="*/ 200506 h 8553480"/>
              <a:gd name="connsiteX11532" fmla="*/ 12899000 w 16399629"/>
              <a:gd name="connsiteY11532" fmla="*/ 241516 h 8553480"/>
              <a:gd name="connsiteX11533" fmla="*/ 12875365 w 16399629"/>
              <a:gd name="connsiteY11533" fmla="*/ 250914 h 8553480"/>
              <a:gd name="connsiteX11534" fmla="*/ 12857637 w 16399629"/>
              <a:gd name="connsiteY11534" fmla="*/ 205632 h 8553480"/>
              <a:gd name="connsiteX11535" fmla="*/ 12837449 w 16399629"/>
              <a:gd name="connsiteY11535" fmla="*/ 226137 h 8553480"/>
              <a:gd name="connsiteX11536" fmla="*/ 12854683 w 16399629"/>
              <a:gd name="connsiteY11536" fmla="*/ 226137 h 8553480"/>
              <a:gd name="connsiteX11537" fmla="*/ 12834002 w 16399629"/>
              <a:gd name="connsiteY11537" fmla="*/ 245787 h 8553480"/>
              <a:gd name="connsiteX11538" fmla="*/ 12828585 w 16399629"/>
              <a:gd name="connsiteY11538" fmla="*/ 200506 h 8553480"/>
              <a:gd name="connsiteX11539" fmla="*/ 12763586 w 16399629"/>
              <a:gd name="connsiteY11539" fmla="*/ 231263 h 8553480"/>
              <a:gd name="connsiteX11540" fmla="*/ 12746351 w 16399629"/>
              <a:gd name="connsiteY11540" fmla="*/ 241516 h 8553480"/>
              <a:gd name="connsiteX11541" fmla="*/ 12731578 w 16399629"/>
              <a:gd name="connsiteY11541" fmla="*/ 276544 h 8553480"/>
              <a:gd name="connsiteX11542" fmla="*/ 12675443 w 16399629"/>
              <a:gd name="connsiteY11542" fmla="*/ 286797 h 8553480"/>
              <a:gd name="connsiteX11543" fmla="*/ 12605027 w 16399629"/>
              <a:gd name="connsiteY11543" fmla="*/ 307303 h 8553480"/>
              <a:gd name="connsiteX11544" fmla="*/ 12778359 w 16399629"/>
              <a:gd name="connsiteY11544" fmla="*/ 297050 h 8553480"/>
              <a:gd name="connsiteX11545" fmla="*/ 12825631 w 16399629"/>
              <a:gd name="connsiteY11545" fmla="*/ 302176 h 8553480"/>
              <a:gd name="connsiteX11546" fmla="*/ 12857638 w 16399629"/>
              <a:gd name="connsiteY11546" fmla="*/ 276544 h 8553480"/>
              <a:gd name="connsiteX11547" fmla="*/ 12925592 w 16399629"/>
              <a:gd name="connsiteY11547" fmla="*/ 271418 h 8553480"/>
              <a:gd name="connsiteX11548" fmla="*/ 13101877 w 16399629"/>
              <a:gd name="connsiteY11548" fmla="*/ 276544 h 8553480"/>
              <a:gd name="connsiteX11549" fmla="*/ 13248618 w 16399629"/>
              <a:gd name="connsiteY11549" fmla="*/ 297049 h 8553480"/>
              <a:gd name="connsiteX11550" fmla="*/ 13272254 w 16399629"/>
              <a:gd name="connsiteY11550" fmla="*/ 286798 h 8553480"/>
              <a:gd name="connsiteX11551" fmla="*/ 13284072 w 16399629"/>
              <a:gd name="connsiteY11551" fmla="*/ 256040 h 8553480"/>
              <a:gd name="connsiteX11552" fmla="*/ 13333807 w 16399629"/>
              <a:gd name="connsiteY11552" fmla="*/ 297049 h 8553480"/>
              <a:gd name="connsiteX11553" fmla="*/ 13416039 w 16399629"/>
              <a:gd name="connsiteY11553" fmla="*/ 312429 h 8553480"/>
              <a:gd name="connsiteX11554" fmla="*/ 13501228 w 16399629"/>
              <a:gd name="connsiteY11554" fmla="*/ 327807 h 8553480"/>
              <a:gd name="connsiteX11555" fmla="*/ 13680470 w 16399629"/>
              <a:gd name="connsiteY11555" fmla="*/ 368818 h 8553480"/>
              <a:gd name="connsiteX11556" fmla="*/ 13748423 w 16399629"/>
              <a:gd name="connsiteY11556" fmla="*/ 379070 h 8553480"/>
              <a:gd name="connsiteX11557" fmla="*/ 13780922 w 16399629"/>
              <a:gd name="connsiteY11557" fmla="*/ 419226 h 8553480"/>
              <a:gd name="connsiteX11558" fmla="*/ 13615961 w 16399629"/>
              <a:gd name="connsiteY11558" fmla="*/ 404701 h 8553480"/>
              <a:gd name="connsiteX11559" fmla="*/ 13592819 w 16399629"/>
              <a:gd name="connsiteY11559" fmla="*/ 394449 h 8553480"/>
              <a:gd name="connsiteX11560" fmla="*/ 13569183 w 16399629"/>
              <a:gd name="connsiteY11560" fmla="*/ 373945 h 8553480"/>
              <a:gd name="connsiteX11561" fmla="*/ 13489903 w 16399629"/>
              <a:gd name="connsiteY11561" fmla="*/ 379070 h 8553480"/>
              <a:gd name="connsiteX11562" fmla="*/ 13136839 w 16399629"/>
              <a:gd name="connsiteY11562" fmla="*/ 348313 h 8553480"/>
              <a:gd name="connsiteX11563" fmla="*/ 12957599 w 16399629"/>
              <a:gd name="connsiteY11563" fmla="*/ 348313 h 8553480"/>
              <a:gd name="connsiteX11564" fmla="*/ 12884227 w 16399629"/>
              <a:gd name="connsiteY11564" fmla="*/ 348313 h 8553480"/>
              <a:gd name="connsiteX11565" fmla="*/ 12863546 w 16399629"/>
              <a:gd name="connsiteY11565" fmla="*/ 368818 h 8553480"/>
              <a:gd name="connsiteX11566" fmla="*/ 12842865 w 16399629"/>
              <a:gd name="connsiteY11566" fmla="*/ 363692 h 8553480"/>
              <a:gd name="connsiteX11567" fmla="*/ 12690215 w 16399629"/>
              <a:gd name="connsiteY11567" fmla="*/ 398721 h 8553480"/>
              <a:gd name="connsiteX11568" fmla="*/ 12513931 w 16399629"/>
              <a:gd name="connsiteY11568" fmla="*/ 434606 h 8553480"/>
              <a:gd name="connsiteX11569" fmla="*/ 12422832 w 16399629"/>
              <a:gd name="connsiteY11569" fmla="*/ 455110 h 8553480"/>
              <a:gd name="connsiteX11570" fmla="*/ 12390334 w 16399629"/>
              <a:gd name="connsiteY11570" fmla="*/ 465363 h 8553480"/>
              <a:gd name="connsiteX11571" fmla="*/ 12387379 w 16399629"/>
              <a:gd name="connsiteY11571" fmla="*/ 506373 h 8553480"/>
              <a:gd name="connsiteX11572" fmla="*/ 12319917 w 16399629"/>
              <a:gd name="connsiteY11572" fmla="*/ 537131 h 8553480"/>
              <a:gd name="connsiteX11573" fmla="*/ 12311053 w 16399629"/>
              <a:gd name="connsiteY11573" fmla="*/ 490994 h 8553480"/>
              <a:gd name="connsiteX11574" fmla="*/ 12284463 w 16399629"/>
              <a:gd name="connsiteY11574" fmla="*/ 490994 h 8553480"/>
              <a:gd name="connsiteX11575" fmla="*/ 12302189 w 16399629"/>
              <a:gd name="connsiteY11575" fmla="*/ 537131 h 8553480"/>
              <a:gd name="connsiteX11576" fmla="*/ 12249500 w 16399629"/>
              <a:gd name="connsiteY11576" fmla="*/ 561907 h 8553480"/>
              <a:gd name="connsiteX11577" fmla="*/ 12249500 w 16399629"/>
              <a:gd name="connsiteY11577" fmla="*/ 516626 h 8553480"/>
              <a:gd name="connsiteX11578" fmla="*/ 12205183 w 16399629"/>
              <a:gd name="connsiteY11578" fmla="*/ 582412 h 8553480"/>
              <a:gd name="connsiteX11579" fmla="*/ 12152493 w 16399629"/>
              <a:gd name="connsiteY11579" fmla="*/ 537131 h 8553480"/>
              <a:gd name="connsiteX11580" fmla="*/ 12149541 w 16399629"/>
              <a:gd name="connsiteY11580" fmla="*/ 561907 h 8553480"/>
              <a:gd name="connsiteX11581" fmla="*/ 12179085 w 16399629"/>
              <a:gd name="connsiteY11581" fmla="*/ 561907 h 8553480"/>
              <a:gd name="connsiteX11582" fmla="*/ 12190410 w 16399629"/>
              <a:gd name="connsiteY11582" fmla="*/ 587538 h 8553480"/>
              <a:gd name="connsiteX11583" fmla="*/ 12158404 w 16399629"/>
              <a:gd name="connsiteY11583" fmla="*/ 587539 h 8553480"/>
              <a:gd name="connsiteX11584" fmla="*/ 12140678 w 16399629"/>
              <a:gd name="connsiteY11584" fmla="*/ 577393 h 8553480"/>
              <a:gd name="connsiteX11585" fmla="*/ 12135324 w 16399629"/>
              <a:gd name="connsiteY11585" fmla="*/ 574523 h 8553480"/>
              <a:gd name="connsiteX11586" fmla="*/ 12122949 w 16399629"/>
              <a:gd name="connsiteY11586" fmla="*/ 567888 h 8553480"/>
              <a:gd name="connsiteX11587" fmla="*/ 12085033 w 16399629"/>
              <a:gd name="connsiteY11587" fmla="*/ 561907 h 8553480"/>
              <a:gd name="connsiteX11588" fmla="*/ 12102268 w 16399629"/>
              <a:gd name="connsiteY11588" fmla="*/ 638801 h 8553480"/>
              <a:gd name="connsiteX11589" fmla="*/ 12070261 w 16399629"/>
              <a:gd name="connsiteY11589" fmla="*/ 643928 h 8553480"/>
              <a:gd name="connsiteX11590" fmla="*/ 12031852 w 16399629"/>
              <a:gd name="connsiteY11590" fmla="*/ 654180 h 8553480"/>
              <a:gd name="connsiteX11591" fmla="*/ 12008217 w 16399629"/>
              <a:gd name="connsiteY11591" fmla="*/ 613170 h 8553480"/>
              <a:gd name="connsiteX11592" fmla="*/ 11985072 w 16399629"/>
              <a:gd name="connsiteY11592" fmla="*/ 643928 h 8553480"/>
              <a:gd name="connsiteX11593" fmla="*/ 11943710 w 16399629"/>
              <a:gd name="connsiteY11593" fmla="*/ 674685 h 8553480"/>
              <a:gd name="connsiteX11594" fmla="*/ 11937800 w 16399629"/>
              <a:gd name="connsiteY11594" fmla="*/ 638801 h 8553480"/>
              <a:gd name="connsiteX11595" fmla="*/ 11920074 w 16399629"/>
              <a:gd name="connsiteY11595" fmla="*/ 649054 h 8553480"/>
              <a:gd name="connsiteX11596" fmla="*/ 11925982 w 16399629"/>
              <a:gd name="connsiteY11596" fmla="*/ 684938 h 8553480"/>
              <a:gd name="connsiteX11597" fmla="*/ 11817158 w 16399629"/>
              <a:gd name="connsiteY11597" fmla="*/ 745599 h 8553480"/>
              <a:gd name="connsiteX11598" fmla="*/ 11861475 w 16399629"/>
              <a:gd name="connsiteY11598" fmla="*/ 695190 h 8553480"/>
              <a:gd name="connsiteX11599" fmla="*/ 11799431 w 16399629"/>
              <a:gd name="connsiteY11599" fmla="*/ 715696 h 8553480"/>
              <a:gd name="connsiteX11600" fmla="*/ 11743787 w 16399629"/>
              <a:gd name="connsiteY11600" fmla="*/ 760977 h 8553480"/>
              <a:gd name="connsiteX11601" fmla="*/ 11682235 w 16399629"/>
              <a:gd name="connsiteY11601" fmla="*/ 807114 h 8553480"/>
              <a:gd name="connsiteX11602" fmla="*/ 11634964 w 16399629"/>
              <a:gd name="connsiteY11602" fmla="*/ 858391 h 8553480"/>
              <a:gd name="connsiteX11603" fmla="*/ 11629055 w 16399629"/>
              <a:gd name="connsiteY11603" fmla="*/ 812240 h 8553480"/>
              <a:gd name="connsiteX11604" fmla="*/ 11585229 w 16399629"/>
              <a:gd name="connsiteY11604" fmla="*/ 868644 h 8553480"/>
              <a:gd name="connsiteX11605" fmla="*/ 11553221 w 16399629"/>
              <a:gd name="connsiteY11605" fmla="*/ 894276 h 8553480"/>
              <a:gd name="connsiteX11606" fmla="*/ 11485761 w 16399629"/>
              <a:gd name="connsiteY11606" fmla="*/ 965190 h 8553480"/>
              <a:gd name="connsiteX11607" fmla="*/ 11441443 w 16399629"/>
              <a:gd name="connsiteY11607" fmla="*/ 1001075 h 8553480"/>
              <a:gd name="connsiteX11608" fmla="*/ 11397618 w 16399629"/>
              <a:gd name="connsiteY11608" fmla="*/ 1016454 h 8553480"/>
              <a:gd name="connsiteX11609" fmla="*/ 11309475 w 16399629"/>
              <a:gd name="connsiteY11609" fmla="*/ 1087369 h 8553480"/>
              <a:gd name="connsiteX11610" fmla="*/ 11415344 w 16399629"/>
              <a:gd name="connsiteY11610" fmla="*/ 1061737 h 8553480"/>
              <a:gd name="connsiteX11611" fmla="*/ 11444397 w 16399629"/>
              <a:gd name="connsiteY11611" fmla="*/ 1047212 h 8553480"/>
              <a:gd name="connsiteX11612" fmla="*/ 11456215 w 16399629"/>
              <a:gd name="connsiteY11612" fmla="*/ 1006202 h 8553480"/>
              <a:gd name="connsiteX11613" fmla="*/ 11506443 w 16399629"/>
              <a:gd name="connsiteY11613" fmla="*/ 1001075 h 8553480"/>
              <a:gd name="connsiteX11614" fmla="*/ 11553221 w 16399629"/>
              <a:gd name="connsiteY11614" fmla="*/ 980569 h 8553480"/>
              <a:gd name="connsiteX11615" fmla="*/ 11602955 w 16399629"/>
              <a:gd name="connsiteY11615" fmla="*/ 965190 h 8553480"/>
              <a:gd name="connsiteX11616" fmla="*/ 11620191 w 16399629"/>
              <a:gd name="connsiteY11616" fmla="*/ 954937 h 8553480"/>
              <a:gd name="connsiteX11617" fmla="*/ 11608989 w 16399629"/>
              <a:gd name="connsiteY11617" fmla="*/ 953015 h 8553480"/>
              <a:gd name="connsiteX11618" fmla="*/ 11602591 w 16399629"/>
              <a:gd name="connsiteY11618" fmla="*/ 943437 h 8553480"/>
              <a:gd name="connsiteX11619" fmla="*/ 11606741 w 16399629"/>
              <a:gd name="connsiteY11619" fmla="*/ 953597 h 8553480"/>
              <a:gd name="connsiteX11620" fmla="*/ 11600095 w 16399629"/>
              <a:gd name="connsiteY11620" fmla="*/ 957426 h 8553480"/>
              <a:gd name="connsiteX11621" fmla="*/ 11600447 w 16399629"/>
              <a:gd name="connsiteY11621" fmla="*/ 940225 h 8553480"/>
              <a:gd name="connsiteX11622" fmla="*/ 11600001 w 16399629"/>
              <a:gd name="connsiteY11622" fmla="*/ 939558 h 8553480"/>
              <a:gd name="connsiteX11623" fmla="*/ 11600460 w 16399629"/>
              <a:gd name="connsiteY11623" fmla="*/ 939596 h 8553480"/>
              <a:gd name="connsiteX11624" fmla="*/ 11600486 w 16399629"/>
              <a:gd name="connsiteY11624" fmla="*/ 938280 h 8553480"/>
              <a:gd name="connsiteX11625" fmla="*/ 11601043 w 16399629"/>
              <a:gd name="connsiteY11625" fmla="*/ 939645 h 8553480"/>
              <a:gd name="connsiteX11626" fmla="*/ 11615451 w 16399629"/>
              <a:gd name="connsiteY11626" fmla="*/ 940840 h 8553480"/>
              <a:gd name="connsiteX11627" fmla="*/ 11629053 w 16399629"/>
              <a:gd name="connsiteY11627" fmla="*/ 934432 h 8553480"/>
              <a:gd name="connsiteX11628" fmla="*/ 11634963 w 16399629"/>
              <a:gd name="connsiteY11628" fmla="*/ 884022 h 8553480"/>
              <a:gd name="connsiteX11629" fmla="*/ 11652690 w 16399629"/>
              <a:gd name="connsiteY11629" fmla="*/ 1001075 h 8553480"/>
              <a:gd name="connsiteX11630" fmla="*/ 11576857 w 16399629"/>
              <a:gd name="connsiteY11630" fmla="*/ 1051485 h 8553480"/>
              <a:gd name="connsiteX11631" fmla="*/ 11567994 w 16399629"/>
              <a:gd name="connsiteY11631" fmla="*/ 1006201 h 8553480"/>
              <a:gd name="connsiteX11632" fmla="*/ 11567995 w 16399629"/>
              <a:gd name="connsiteY11632" fmla="*/ 1066863 h 8553480"/>
              <a:gd name="connsiteX11633" fmla="*/ 11538449 w 16399629"/>
              <a:gd name="connsiteY11633" fmla="*/ 1077116 h 8553480"/>
              <a:gd name="connsiteX11634" fmla="*/ 11497579 w 16399629"/>
              <a:gd name="connsiteY11634" fmla="*/ 1077116 h 8553480"/>
              <a:gd name="connsiteX11635" fmla="*/ 11479851 w 16399629"/>
              <a:gd name="connsiteY11635" fmla="*/ 1128380 h 8553480"/>
              <a:gd name="connsiteX11636" fmla="*/ 11450306 w 16399629"/>
              <a:gd name="connsiteY11636" fmla="*/ 1154011 h 8553480"/>
              <a:gd name="connsiteX11637" fmla="*/ 11415344 w 16399629"/>
              <a:gd name="connsiteY11637" fmla="*/ 1184770 h 8553480"/>
              <a:gd name="connsiteX11638" fmla="*/ 11376936 w 16399629"/>
              <a:gd name="connsiteY11638" fmla="*/ 1200148 h 8553480"/>
              <a:gd name="connsiteX11639" fmla="*/ 11359208 w 16399629"/>
              <a:gd name="connsiteY11639" fmla="*/ 1224925 h 8553480"/>
              <a:gd name="connsiteX11640" fmla="*/ 11509397 w 16399629"/>
              <a:gd name="connsiteY11640" fmla="*/ 1159137 h 8553480"/>
              <a:gd name="connsiteX11641" fmla="*/ 11664508 w 16399629"/>
              <a:gd name="connsiteY11641" fmla="*/ 1082243 h 8553480"/>
              <a:gd name="connsiteX11642" fmla="*/ 11699962 w 16399629"/>
              <a:gd name="connsiteY11642" fmla="*/ 1047213 h 8553480"/>
              <a:gd name="connsiteX11643" fmla="*/ 11737878 w 16399629"/>
              <a:gd name="connsiteY11643" fmla="*/ 1031833 h 8553480"/>
              <a:gd name="connsiteX11644" fmla="*/ 11814203 w 16399629"/>
              <a:gd name="connsiteY11644" fmla="*/ 995948 h 8553480"/>
              <a:gd name="connsiteX11645" fmla="*/ 11967344 w 16399629"/>
              <a:gd name="connsiteY11645" fmla="*/ 929306 h 8553480"/>
              <a:gd name="connsiteX11646" fmla="*/ 12613891 w 16399629"/>
              <a:gd name="connsiteY11646" fmla="*/ 710570 h 8553480"/>
              <a:gd name="connsiteX11647" fmla="*/ 12596163 w 16399629"/>
              <a:gd name="connsiteY11647" fmla="*/ 760978 h 8553480"/>
              <a:gd name="connsiteX11648" fmla="*/ 12622754 w 16399629"/>
              <a:gd name="connsiteY11648" fmla="*/ 760978 h 8553480"/>
              <a:gd name="connsiteX11649" fmla="*/ 12622754 w 16399629"/>
              <a:gd name="connsiteY11649" fmla="*/ 710569 h 8553480"/>
              <a:gd name="connsiteX11650" fmla="*/ 12657715 w 16399629"/>
              <a:gd name="connsiteY11650" fmla="*/ 731074 h 8553480"/>
              <a:gd name="connsiteX11651" fmla="*/ 12657715 w 16399629"/>
              <a:gd name="connsiteY11651" fmla="*/ 654180 h 8553480"/>
              <a:gd name="connsiteX11652" fmla="*/ 12672489 w 16399629"/>
              <a:gd name="connsiteY11652" fmla="*/ 623422 h 8553480"/>
              <a:gd name="connsiteX11653" fmla="*/ 12645897 w 16399629"/>
              <a:gd name="connsiteY11653" fmla="*/ 577286 h 8553480"/>
              <a:gd name="connsiteX11654" fmla="*/ 12672489 w 16399629"/>
              <a:gd name="connsiteY11654" fmla="*/ 537131 h 8553480"/>
              <a:gd name="connsiteX11655" fmla="*/ 12622754 w 16399629"/>
              <a:gd name="connsiteY11655" fmla="*/ 557635 h 8553480"/>
              <a:gd name="connsiteX11656" fmla="*/ 12581391 w 16399629"/>
              <a:gd name="connsiteY11656" fmla="*/ 623422 h 8553480"/>
              <a:gd name="connsiteX11657" fmla="*/ 12449424 w 16399629"/>
              <a:gd name="connsiteY11657" fmla="*/ 684938 h 8553480"/>
              <a:gd name="connsiteX11658" fmla="*/ 12452378 w 16399629"/>
              <a:gd name="connsiteY11658" fmla="*/ 572160 h 8553480"/>
              <a:gd name="connsiteX11659" fmla="*/ 12481430 w 16399629"/>
              <a:gd name="connsiteY11659" fmla="*/ 542257 h 8553480"/>
              <a:gd name="connsiteX11660" fmla="*/ 12516885 w 16399629"/>
              <a:gd name="connsiteY11660" fmla="*/ 526877 h 8553480"/>
              <a:gd name="connsiteX11661" fmla="*/ 12666580 w 16399629"/>
              <a:gd name="connsiteY11661" fmla="*/ 475616 h 8553480"/>
              <a:gd name="connsiteX11662" fmla="*/ 12739950 w 16399629"/>
              <a:gd name="connsiteY11662" fmla="*/ 485868 h 8553480"/>
              <a:gd name="connsiteX11663" fmla="*/ 12766540 w 16399629"/>
              <a:gd name="connsiteY11663" fmla="*/ 501246 h 8553480"/>
              <a:gd name="connsiteX11664" fmla="*/ 12754722 w 16399629"/>
              <a:gd name="connsiteY11664" fmla="*/ 521751 h 8553480"/>
              <a:gd name="connsiteX11665" fmla="*/ 12707942 w 16399629"/>
              <a:gd name="connsiteY11665" fmla="*/ 561907 h 8553480"/>
              <a:gd name="connsiteX11666" fmla="*/ 12690215 w 16399629"/>
              <a:gd name="connsiteY11666" fmla="*/ 587538 h 8553480"/>
              <a:gd name="connsiteX11667" fmla="*/ 12684307 w 16399629"/>
              <a:gd name="connsiteY11667" fmla="*/ 669559 h 8553480"/>
              <a:gd name="connsiteX11668" fmla="*/ 12722715 w 16399629"/>
              <a:gd name="connsiteY11668" fmla="*/ 674685 h 8553480"/>
              <a:gd name="connsiteX11669" fmla="*/ 12757676 w 16399629"/>
              <a:gd name="connsiteY11669" fmla="*/ 684938 h 8553480"/>
              <a:gd name="connsiteX11670" fmla="*/ 12746351 w 16399629"/>
              <a:gd name="connsiteY11670" fmla="*/ 715696 h 8553480"/>
              <a:gd name="connsiteX11671" fmla="*/ 12710897 w 16399629"/>
              <a:gd name="connsiteY11671" fmla="*/ 710569 h 8553480"/>
              <a:gd name="connsiteX11672" fmla="*/ 12681352 w 16399629"/>
              <a:gd name="connsiteY11672" fmla="*/ 720822 h 8553480"/>
              <a:gd name="connsiteX11673" fmla="*/ 12699079 w 16399629"/>
              <a:gd name="connsiteY11673" fmla="*/ 740472 h 8553480"/>
              <a:gd name="connsiteX11674" fmla="*/ 12775405 w 16399629"/>
              <a:gd name="connsiteY11674" fmla="*/ 735346 h 8553480"/>
              <a:gd name="connsiteX11675" fmla="*/ 13101877 w 16399629"/>
              <a:gd name="connsiteY11675" fmla="*/ 725093 h 8553480"/>
              <a:gd name="connsiteX11676" fmla="*/ 13436722 w 16399629"/>
              <a:gd name="connsiteY11676" fmla="*/ 731074 h 8553480"/>
              <a:gd name="connsiteX11677" fmla="*/ 13507137 w 16399629"/>
              <a:gd name="connsiteY11677" fmla="*/ 735346 h 8553480"/>
              <a:gd name="connsiteX11678" fmla="*/ 13539637 w 16399629"/>
              <a:gd name="connsiteY11678" fmla="*/ 755852 h 8553480"/>
              <a:gd name="connsiteX11679" fmla="*/ 13569183 w 16399629"/>
              <a:gd name="connsiteY11679" fmla="*/ 750725 h 8553480"/>
              <a:gd name="connsiteX11680" fmla="*/ 13601189 w 16399629"/>
              <a:gd name="connsiteY11680" fmla="*/ 781482 h 8553480"/>
              <a:gd name="connsiteX11681" fmla="*/ 13639597 w 16399629"/>
              <a:gd name="connsiteY11681" fmla="*/ 791735 h 8553480"/>
              <a:gd name="connsiteX11682" fmla="*/ 13695240 w 16399629"/>
              <a:gd name="connsiteY11682" fmla="*/ 822493 h 8553480"/>
              <a:gd name="connsiteX11683" fmla="*/ 13269300 w 16399629"/>
              <a:gd name="connsiteY11683" fmla="*/ 796862 h 8553480"/>
              <a:gd name="connsiteX11684" fmla="*/ 13475130 w 16399629"/>
              <a:gd name="connsiteY11684" fmla="*/ 858391 h 8553480"/>
              <a:gd name="connsiteX11685" fmla="*/ 13575091 w 16399629"/>
              <a:gd name="connsiteY11685" fmla="*/ 894276 h 8553480"/>
              <a:gd name="connsiteX11686" fmla="*/ 13663233 w 16399629"/>
              <a:gd name="connsiteY11686" fmla="*/ 944685 h 8553480"/>
              <a:gd name="connsiteX11687" fmla="*/ 13868573 w 16399629"/>
              <a:gd name="connsiteY11687" fmla="*/ 1011328 h 8553480"/>
              <a:gd name="connsiteX11688" fmla="*/ 13969026 w 16399629"/>
              <a:gd name="connsiteY11688" fmla="*/ 1047212 h 8553480"/>
              <a:gd name="connsiteX11689" fmla="*/ 14015805 w 16399629"/>
              <a:gd name="connsiteY11689" fmla="*/ 1066863 h 8553480"/>
              <a:gd name="connsiteX11690" fmla="*/ 14030578 w 16399629"/>
              <a:gd name="connsiteY11690" fmla="*/ 1051485 h 8553480"/>
              <a:gd name="connsiteX11691" fmla="*/ 14048305 w 16399629"/>
              <a:gd name="connsiteY11691" fmla="*/ 1051484 h 8553480"/>
              <a:gd name="connsiteX11692" fmla="*/ 14030578 w 16399629"/>
              <a:gd name="connsiteY11692" fmla="*/ 1102748 h 8553480"/>
              <a:gd name="connsiteX11693" fmla="*/ 14286143 w 16399629"/>
              <a:gd name="connsiteY11693" fmla="*/ 1230052 h 8553480"/>
              <a:gd name="connsiteX11694" fmla="*/ 14409740 w 16399629"/>
              <a:gd name="connsiteY11694" fmla="*/ 1301821 h 8553480"/>
              <a:gd name="connsiteX11695" fmla="*/ 14465385 w 16399629"/>
              <a:gd name="connsiteY11695" fmla="*/ 1342832 h 8553480"/>
              <a:gd name="connsiteX11696" fmla="*/ 14480157 w 16399629"/>
              <a:gd name="connsiteY11696" fmla="*/ 1398367 h 8553480"/>
              <a:gd name="connsiteX11697" fmla="*/ 14489020 w 16399629"/>
              <a:gd name="connsiteY11697" fmla="*/ 1342831 h 8553480"/>
              <a:gd name="connsiteX11698" fmla="*/ 14497884 w 16399629"/>
              <a:gd name="connsiteY11698" fmla="*/ 1296695 h 8553480"/>
              <a:gd name="connsiteX11699" fmla="*/ 14659397 w 16399629"/>
              <a:gd name="connsiteY11699" fmla="*/ 1347959 h 8553480"/>
              <a:gd name="connsiteX11700" fmla="*/ 14730305 w 16399629"/>
              <a:gd name="connsiteY11700" fmla="*/ 1418873 h 8553480"/>
              <a:gd name="connsiteX11701" fmla="*/ 14800721 w 16399629"/>
              <a:gd name="connsiteY11701" fmla="*/ 1444505 h 8553480"/>
              <a:gd name="connsiteX11702" fmla="*/ 15114885 w 16399629"/>
              <a:gd name="connsiteY11702" fmla="*/ 1633326 h 8553480"/>
              <a:gd name="connsiteX11703" fmla="*/ 15723513 w 16399629"/>
              <a:gd name="connsiteY11703" fmla="*/ 2260456 h 8553480"/>
              <a:gd name="connsiteX11704" fmla="*/ 15711694 w 16399629"/>
              <a:gd name="connsiteY11704" fmla="*/ 2296338 h 8553480"/>
              <a:gd name="connsiteX11705" fmla="*/ 15711375 w 16399629"/>
              <a:gd name="connsiteY11705" fmla="*/ 2296250 h 8553480"/>
              <a:gd name="connsiteX11706" fmla="*/ 15711686 w 16399629"/>
              <a:gd name="connsiteY11706" fmla="*/ 2300117 h 8553480"/>
              <a:gd name="connsiteX11707" fmla="*/ 15710655 w 16399629"/>
              <a:gd name="connsiteY11707" fmla="*/ 2312883 h 8553480"/>
              <a:gd name="connsiteX11708" fmla="*/ 15707572 w 16399629"/>
              <a:gd name="connsiteY11708" fmla="*/ 2300117 h 8553480"/>
              <a:gd name="connsiteX11709" fmla="*/ 15708684 w 16399629"/>
              <a:gd name="connsiteY11709" fmla="*/ 2295512 h 8553480"/>
              <a:gd name="connsiteX11710" fmla="*/ 15704677 w 16399629"/>
              <a:gd name="connsiteY11710" fmla="*/ 2294415 h 8553480"/>
              <a:gd name="connsiteX11711" fmla="*/ 15699877 w 16399629"/>
              <a:gd name="connsiteY11711" fmla="*/ 2296338 h 8553480"/>
              <a:gd name="connsiteX11712" fmla="*/ 15726467 w 16399629"/>
              <a:gd name="connsiteY11712" fmla="*/ 2342473 h 8553480"/>
              <a:gd name="connsiteX11713" fmla="*/ 15758968 w 16399629"/>
              <a:gd name="connsiteY11713" fmla="*/ 2387755 h 8553480"/>
              <a:gd name="connsiteX11714" fmla="*/ 15717606 w 16399629"/>
              <a:gd name="connsiteY11714" fmla="*/ 2351870 h 8553480"/>
              <a:gd name="connsiteX11715" fmla="*/ 15659006 w 16399629"/>
              <a:gd name="connsiteY11715" fmla="*/ 2296338 h 8553480"/>
              <a:gd name="connsiteX11716" fmla="*/ 15653097 w 16399629"/>
              <a:gd name="connsiteY11716" fmla="*/ 2234817 h 8553480"/>
              <a:gd name="connsiteX11717" fmla="*/ 15635371 w 16399629"/>
              <a:gd name="connsiteY11717" fmla="*/ 2193805 h 8553480"/>
              <a:gd name="connsiteX11718" fmla="*/ 15570863 w 16399629"/>
              <a:gd name="connsiteY11718" fmla="*/ 2143396 h 8553480"/>
              <a:gd name="connsiteX11719" fmla="*/ 15499956 w 16399629"/>
              <a:gd name="connsiteY11719" fmla="*/ 2092133 h 8553480"/>
              <a:gd name="connsiteX11720" fmla="*/ 15441357 w 16399629"/>
              <a:gd name="connsiteY11720" fmla="*/ 2025491 h 8553480"/>
              <a:gd name="connsiteX11721" fmla="*/ 15405903 w 16399629"/>
              <a:gd name="connsiteY11721" fmla="*/ 1995589 h 8553480"/>
              <a:gd name="connsiteX11722" fmla="*/ 15356168 w 16399629"/>
              <a:gd name="connsiteY11722" fmla="*/ 1944325 h 8553480"/>
              <a:gd name="connsiteX11723" fmla="*/ 15059240 w 16399629"/>
              <a:gd name="connsiteY11723" fmla="*/ 1719619 h 8553480"/>
              <a:gd name="connsiteX11724" fmla="*/ 14991049 w 16399629"/>
              <a:gd name="connsiteY11724" fmla="*/ 1668969 h 8553480"/>
              <a:gd name="connsiteX11725" fmla="*/ 14990487 w 16399629"/>
              <a:gd name="connsiteY11725" fmla="*/ 1670417 h 8553480"/>
              <a:gd name="connsiteX11726" fmla="*/ 14986352 w 16399629"/>
              <a:gd name="connsiteY11726" fmla="*/ 1665572 h 8553480"/>
              <a:gd name="connsiteX11727" fmla="*/ 14986494 w 16399629"/>
              <a:gd name="connsiteY11727" fmla="*/ 1665572 h 8553480"/>
              <a:gd name="connsiteX11728" fmla="*/ 14912008 w 16399629"/>
              <a:gd name="connsiteY11728" fmla="*/ 1607694 h 8553480"/>
              <a:gd name="connsiteX11729" fmla="*/ 14844547 w 16399629"/>
              <a:gd name="connsiteY11729" fmla="*/ 1556430 h 8553480"/>
              <a:gd name="connsiteX11730" fmla="*/ 14777085 w 16399629"/>
              <a:gd name="connsiteY11730" fmla="*/ 1566683 h 8553480"/>
              <a:gd name="connsiteX11731" fmla="*/ 14971099 w 16399629"/>
              <a:gd name="connsiteY11731" fmla="*/ 1714493 h 8553480"/>
              <a:gd name="connsiteX11732" fmla="*/ 15059241 w 16399629"/>
              <a:gd name="connsiteY11732" fmla="*/ 1791391 h 8553480"/>
              <a:gd name="connsiteX11733" fmla="*/ 15076967 w 16399629"/>
              <a:gd name="connsiteY11733" fmla="*/ 1817020 h 8553480"/>
              <a:gd name="connsiteX11734" fmla="*/ 15059241 w 16399629"/>
              <a:gd name="connsiteY11734" fmla="*/ 1858031 h 8553480"/>
              <a:gd name="connsiteX11735" fmla="*/ 15085833 w 16399629"/>
              <a:gd name="connsiteY11735" fmla="*/ 1877680 h 8553480"/>
              <a:gd name="connsiteX11736" fmla="*/ 15088787 w 16399629"/>
              <a:gd name="connsiteY11736" fmla="*/ 1832403 h 8553480"/>
              <a:gd name="connsiteX11737" fmla="*/ 15111931 w 16399629"/>
              <a:gd name="connsiteY11737" fmla="*/ 1822145 h 8553480"/>
              <a:gd name="connsiteX11738" fmla="*/ 15110083 w 16399629"/>
              <a:gd name="connsiteY11738" fmla="*/ 1857071 h 8553480"/>
              <a:gd name="connsiteX11739" fmla="*/ 15110571 w 16399629"/>
              <a:gd name="connsiteY11739" fmla="*/ 1857655 h 8553480"/>
              <a:gd name="connsiteX11740" fmla="*/ 15113274 w 16399629"/>
              <a:gd name="connsiteY11740" fmla="*/ 1846454 h 8553480"/>
              <a:gd name="connsiteX11741" fmla="*/ 15114358 w 16399629"/>
              <a:gd name="connsiteY11741" fmla="*/ 1859217 h 8553480"/>
              <a:gd name="connsiteX11742" fmla="*/ 15114130 w 16399629"/>
              <a:gd name="connsiteY11742" fmla="*/ 1861909 h 8553480"/>
              <a:gd name="connsiteX11743" fmla="*/ 15123747 w 16399629"/>
              <a:gd name="connsiteY11743" fmla="*/ 1873410 h 8553480"/>
              <a:gd name="connsiteX11744" fmla="*/ 15141475 w 16399629"/>
              <a:gd name="connsiteY11744" fmla="*/ 1863157 h 8553480"/>
              <a:gd name="connsiteX11745" fmla="*/ 15162156 w 16399629"/>
              <a:gd name="connsiteY11745" fmla="*/ 1873409 h 8553480"/>
              <a:gd name="connsiteX11746" fmla="*/ 15138521 w 16399629"/>
              <a:gd name="connsiteY11746" fmla="*/ 1918702 h 8553480"/>
              <a:gd name="connsiteX11747" fmla="*/ 15171021 w 16399629"/>
              <a:gd name="connsiteY11747" fmla="*/ 1969955 h 8553480"/>
              <a:gd name="connsiteX11748" fmla="*/ 15135566 w 16399629"/>
              <a:gd name="connsiteY11748" fmla="*/ 1954578 h 8553480"/>
              <a:gd name="connsiteX11749" fmla="*/ 15094694 w 16399629"/>
              <a:gd name="connsiteY11749" fmla="*/ 1918702 h 8553480"/>
              <a:gd name="connsiteX11750" fmla="*/ 15003598 w 16399629"/>
              <a:gd name="connsiteY11750" fmla="*/ 1837527 h 8553480"/>
              <a:gd name="connsiteX11751" fmla="*/ 14926781 w 16399629"/>
              <a:gd name="connsiteY11751" fmla="*/ 1765755 h 8553480"/>
              <a:gd name="connsiteX11752" fmla="*/ 14841593 w 16399629"/>
              <a:gd name="connsiteY11752" fmla="*/ 1719619 h 8553480"/>
              <a:gd name="connsiteX11753" fmla="*/ 14456521 w 16399629"/>
              <a:gd name="connsiteY11753" fmla="*/ 1506021 h 8553480"/>
              <a:gd name="connsiteX11754" fmla="*/ 14109857 w 16399629"/>
              <a:gd name="connsiteY11754" fmla="*/ 1322326 h 8553480"/>
              <a:gd name="connsiteX11755" fmla="*/ 13939480 w 16399629"/>
              <a:gd name="connsiteY11755" fmla="*/ 1240305 h 8553480"/>
              <a:gd name="connsiteX11756" fmla="*/ 13857247 w 16399629"/>
              <a:gd name="connsiteY11756" fmla="*/ 1195022 h 8553480"/>
              <a:gd name="connsiteX11757" fmla="*/ 13789293 w 16399629"/>
              <a:gd name="connsiteY11757" fmla="*/ 1154011 h 8553480"/>
              <a:gd name="connsiteX11758" fmla="*/ 13718878 w 16399629"/>
              <a:gd name="connsiteY11758" fmla="*/ 1138632 h 8553480"/>
              <a:gd name="connsiteX11759" fmla="*/ 13642552 w 16399629"/>
              <a:gd name="connsiteY11759" fmla="*/ 1097621 h 8553480"/>
              <a:gd name="connsiteX11760" fmla="*/ 13481040 w 16399629"/>
              <a:gd name="connsiteY11760" fmla="*/ 1061737 h 8553480"/>
              <a:gd name="connsiteX11761" fmla="*/ 13348579 w 16399629"/>
              <a:gd name="connsiteY11761" fmla="*/ 1051484 h 8553480"/>
              <a:gd name="connsiteX11762" fmla="*/ 13421948 w 16399629"/>
              <a:gd name="connsiteY11762" fmla="*/ 1051485 h 8553480"/>
              <a:gd name="connsiteX11763" fmla="*/ 13433162 w 16399629"/>
              <a:gd name="connsiteY11763" fmla="*/ 1059592 h 8553480"/>
              <a:gd name="connsiteX11764" fmla="*/ 13431448 w 16399629"/>
              <a:gd name="connsiteY11764" fmla="*/ 1049698 h 8553480"/>
              <a:gd name="connsiteX11765" fmla="*/ 13439678 w 16399629"/>
              <a:gd name="connsiteY11765" fmla="*/ 1049698 h 8553480"/>
              <a:gd name="connsiteX11766" fmla="*/ 13435629 w 16399629"/>
              <a:gd name="connsiteY11766" fmla="*/ 1061375 h 8553480"/>
              <a:gd name="connsiteX11767" fmla="*/ 13452972 w 16399629"/>
              <a:gd name="connsiteY11767" fmla="*/ 1073912 h 8553480"/>
              <a:gd name="connsiteX11768" fmla="*/ 13483994 w 16399629"/>
              <a:gd name="connsiteY11768" fmla="*/ 1092495 h 8553480"/>
              <a:gd name="connsiteX11769" fmla="*/ 13630734 w 16399629"/>
              <a:gd name="connsiteY11769" fmla="*/ 1159137 h 8553480"/>
              <a:gd name="connsiteX11770" fmla="*/ 13921753 w 16399629"/>
              <a:gd name="connsiteY11770" fmla="*/ 1301821 h 8553480"/>
              <a:gd name="connsiteX11771" fmla="*/ 14209819 w 16399629"/>
              <a:gd name="connsiteY11771" fmla="*/ 1449631 h 8553480"/>
              <a:gd name="connsiteX11772" fmla="*/ 14359514 w 16399629"/>
              <a:gd name="connsiteY11772" fmla="*/ 1526528 h 8553480"/>
              <a:gd name="connsiteX11773" fmla="*/ 14424513 w 16399629"/>
              <a:gd name="connsiteY11773" fmla="*/ 1556430 h 8553480"/>
              <a:gd name="connsiteX11774" fmla="*/ 14436331 w 16399629"/>
              <a:gd name="connsiteY11774" fmla="*/ 1638452 h 8553480"/>
              <a:gd name="connsiteX11775" fmla="*/ 14456521 w 16399629"/>
              <a:gd name="connsiteY11775" fmla="*/ 1638453 h 8553480"/>
              <a:gd name="connsiteX11776" fmla="*/ 14459474 w 16399629"/>
              <a:gd name="connsiteY11776" fmla="*/ 1664084 h 8553480"/>
              <a:gd name="connsiteX11777" fmla="*/ 14403831 w 16399629"/>
              <a:gd name="connsiteY11777" fmla="*/ 1638453 h 8553480"/>
              <a:gd name="connsiteX11778" fmla="*/ 14245272 w 16399629"/>
              <a:gd name="connsiteY11778" fmla="*/ 1556430 h 8553480"/>
              <a:gd name="connsiteX11779" fmla="*/ 13927662 w 16399629"/>
              <a:gd name="connsiteY11779" fmla="*/ 1444505 h 8553480"/>
              <a:gd name="connsiteX11780" fmla="*/ 13921753 w 16399629"/>
              <a:gd name="connsiteY11780" fmla="*/ 1490642 h 8553480"/>
              <a:gd name="connsiteX11781" fmla="*/ 13901071 w 16399629"/>
              <a:gd name="connsiteY11781" fmla="*/ 1429125 h 8553480"/>
              <a:gd name="connsiteX11782" fmla="*/ 13874974 w 16399629"/>
              <a:gd name="connsiteY11782" fmla="*/ 1418873 h 8553480"/>
              <a:gd name="connsiteX11783" fmla="*/ 13795202 w 16399629"/>
              <a:gd name="connsiteY11783" fmla="*/ 1408620 h 8553480"/>
              <a:gd name="connsiteX11784" fmla="*/ 13642551 w 16399629"/>
              <a:gd name="connsiteY11784" fmla="*/ 1373590 h 8553480"/>
              <a:gd name="connsiteX11785" fmla="*/ 13330853 w 16399629"/>
              <a:gd name="connsiteY11785" fmla="*/ 1271063 h 8553480"/>
              <a:gd name="connsiteX11786" fmla="*/ 13287026 w 16399629"/>
              <a:gd name="connsiteY11786" fmla="*/ 1358211 h 8553480"/>
              <a:gd name="connsiteX11787" fmla="*/ 13372215 w 16399629"/>
              <a:gd name="connsiteY11787" fmla="*/ 1393241 h 8553480"/>
              <a:gd name="connsiteX11788" fmla="*/ 13401759 w 16399629"/>
              <a:gd name="connsiteY11788" fmla="*/ 1398368 h 8553480"/>
              <a:gd name="connsiteX11789" fmla="*/ 13413085 w 16399629"/>
              <a:gd name="connsiteY11789" fmla="*/ 1353084 h 8553480"/>
              <a:gd name="connsiteX11790" fmla="*/ 13483994 w 16399629"/>
              <a:gd name="connsiteY11790" fmla="*/ 1383843 h 8553480"/>
              <a:gd name="connsiteX11791" fmla="*/ 13524864 w 16399629"/>
              <a:gd name="connsiteY11791" fmla="*/ 1413746 h 8553480"/>
              <a:gd name="connsiteX11792" fmla="*/ 13536682 w 16399629"/>
              <a:gd name="connsiteY11792" fmla="*/ 1373590 h 8553480"/>
              <a:gd name="connsiteX11793" fmla="*/ 13736604 w 16399629"/>
              <a:gd name="connsiteY11793" fmla="*/ 1480390 h 8553480"/>
              <a:gd name="connsiteX11794" fmla="*/ 13798156 w 16399629"/>
              <a:gd name="connsiteY11794" fmla="*/ 1475262 h 8553480"/>
              <a:gd name="connsiteX11795" fmla="*/ 13824746 w 16399629"/>
              <a:gd name="connsiteY11795" fmla="*/ 1470137 h 8553480"/>
              <a:gd name="connsiteX11796" fmla="*/ 13842474 w 16399629"/>
              <a:gd name="connsiteY11796" fmla="*/ 1495768 h 8553480"/>
              <a:gd name="connsiteX11797" fmla="*/ 13895163 w 16399629"/>
              <a:gd name="connsiteY11797" fmla="*/ 1500894 h 8553480"/>
              <a:gd name="connsiteX11798" fmla="*/ 13930617 w 16399629"/>
              <a:gd name="connsiteY11798" fmla="*/ 1490642 h 8553480"/>
              <a:gd name="connsiteX11799" fmla="*/ 13936525 w 16399629"/>
              <a:gd name="connsiteY11799" fmla="*/ 1541051 h 8553480"/>
              <a:gd name="connsiteX11800" fmla="*/ 13948345 w 16399629"/>
              <a:gd name="connsiteY11800" fmla="*/ 1547032 h 8553480"/>
              <a:gd name="connsiteX11801" fmla="*/ 13983306 w 16399629"/>
              <a:gd name="connsiteY11801" fmla="*/ 1561557 h 8553480"/>
              <a:gd name="connsiteX11802" fmla="*/ 14039442 w 16399629"/>
              <a:gd name="connsiteY11802" fmla="*/ 1602567 h 8553480"/>
              <a:gd name="connsiteX11803" fmla="*/ 13889255 w 16399629"/>
              <a:gd name="connsiteY11803" fmla="*/ 1571809 h 8553480"/>
              <a:gd name="connsiteX11804" fmla="*/ 13827700 w 16399629"/>
              <a:gd name="connsiteY11804" fmla="*/ 1561557 h 8553480"/>
              <a:gd name="connsiteX11805" fmla="*/ 13825798 w 16399629"/>
              <a:gd name="connsiteY11805" fmla="*/ 1556868 h 8553480"/>
              <a:gd name="connsiteX11806" fmla="*/ 13826232 w 16399629"/>
              <a:gd name="connsiteY11806" fmla="*/ 1562917 h 8553480"/>
              <a:gd name="connsiteX11807" fmla="*/ 13824438 w 16399629"/>
              <a:gd name="connsiteY11807" fmla="*/ 1562130 h 8553480"/>
              <a:gd name="connsiteX11808" fmla="*/ 13826232 w 16399629"/>
              <a:gd name="connsiteY11808" fmla="*/ 1566798 h 8553480"/>
              <a:gd name="connsiteX11809" fmla="*/ 13818002 w 16399629"/>
              <a:gd name="connsiteY11809" fmla="*/ 1566798 h 8553480"/>
              <a:gd name="connsiteX11810" fmla="*/ 13820466 w 16399629"/>
              <a:gd name="connsiteY11810" fmla="*/ 1560383 h 8553480"/>
              <a:gd name="connsiteX11811" fmla="*/ 13820059 w 16399629"/>
              <a:gd name="connsiteY11811" fmla="*/ 1560205 h 8553480"/>
              <a:gd name="connsiteX11812" fmla="*/ 13818515 w 16399629"/>
              <a:gd name="connsiteY11812" fmla="*/ 1553760 h 8553480"/>
              <a:gd name="connsiteX11813" fmla="*/ 13818074 w 16399629"/>
              <a:gd name="connsiteY11813" fmla="*/ 1542990 h 8553480"/>
              <a:gd name="connsiteX11814" fmla="*/ 13815883 w 16399629"/>
              <a:gd name="connsiteY11814" fmla="*/ 1547032 h 8553480"/>
              <a:gd name="connsiteX11815" fmla="*/ 13798158 w 16399629"/>
              <a:gd name="connsiteY11815" fmla="*/ 1556430 h 8553480"/>
              <a:gd name="connsiteX11816" fmla="*/ 13757286 w 16399629"/>
              <a:gd name="connsiteY11816" fmla="*/ 1551304 h 8553480"/>
              <a:gd name="connsiteX11817" fmla="*/ 13745468 w 16399629"/>
              <a:gd name="connsiteY11817" fmla="*/ 1506021 h 8553480"/>
              <a:gd name="connsiteX11818" fmla="*/ 13727740 w 16399629"/>
              <a:gd name="connsiteY11818" fmla="*/ 1485516 h 8553480"/>
              <a:gd name="connsiteX11819" fmla="*/ 13701149 w 16399629"/>
              <a:gd name="connsiteY11819" fmla="*/ 1516275 h 8553480"/>
              <a:gd name="connsiteX11820" fmla="*/ 13727741 w 16399629"/>
              <a:gd name="connsiteY11820" fmla="*/ 1541051 h 8553480"/>
              <a:gd name="connsiteX11821" fmla="*/ 13257482 w 16399629"/>
              <a:gd name="connsiteY11821" fmla="*/ 1424000 h 8553480"/>
              <a:gd name="connsiteX11822" fmla="*/ 13275208 w 16399629"/>
              <a:gd name="connsiteY11822" fmla="*/ 1363338 h 8553480"/>
              <a:gd name="connsiteX11823" fmla="*/ 13078241 w 16399629"/>
              <a:gd name="connsiteY11823" fmla="*/ 1322326 h 8553480"/>
              <a:gd name="connsiteX11824" fmla="*/ 13098923 w 16399629"/>
              <a:gd name="connsiteY11824" fmla="*/ 1271063 h 8553480"/>
              <a:gd name="connsiteX11825" fmla="*/ 13048697 w 16399629"/>
              <a:gd name="connsiteY11825" fmla="*/ 1271063 h 8553480"/>
              <a:gd name="connsiteX11826" fmla="*/ 13039833 w 16399629"/>
              <a:gd name="connsiteY11826" fmla="*/ 1220654 h 8553480"/>
              <a:gd name="connsiteX11827" fmla="*/ 13004870 w 16399629"/>
              <a:gd name="connsiteY11827" fmla="*/ 1189896 h 8553480"/>
              <a:gd name="connsiteX11828" fmla="*/ 12986775 w 16399629"/>
              <a:gd name="connsiteY11828" fmla="*/ 1169390 h 8553480"/>
              <a:gd name="connsiteX11829" fmla="*/ 12985386 w 16399629"/>
              <a:gd name="connsiteY11829" fmla="*/ 1167988 h 8553480"/>
              <a:gd name="connsiteX11830" fmla="*/ 12986802 w 16399629"/>
              <a:gd name="connsiteY11830" fmla="*/ 1179059 h 8553480"/>
              <a:gd name="connsiteX11831" fmla="*/ 12981916 w 16399629"/>
              <a:gd name="connsiteY11831" fmla="*/ 1174591 h 8553480"/>
              <a:gd name="connsiteX11832" fmla="*/ 12983421 w 16399629"/>
              <a:gd name="connsiteY11832" fmla="*/ 1167572 h 8553480"/>
              <a:gd name="connsiteX11833" fmla="*/ 12983921 w 16399629"/>
              <a:gd name="connsiteY11833" fmla="*/ 1166510 h 8553480"/>
              <a:gd name="connsiteX11834" fmla="*/ 12966462 w 16399629"/>
              <a:gd name="connsiteY11834" fmla="*/ 1148884 h 8553480"/>
              <a:gd name="connsiteX11835" fmla="*/ 12972372 w 16399629"/>
              <a:gd name="connsiteY11835" fmla="*/ 1174516 h 8553480"/>
              <a:gd name="connsiteX11836" fmla="*/ 12984190 w 16399629"/>
              <a:gd name="connsiteY11836" fmla="*/ 1179644 h 8553480"/>
              <a:gd name="connsiteX11837" fmla="*/ 12984189 w 16399629"/>
              <a:gd name="connsiteY11837" fmla="*/ 1224925 h 8553480"/>
              <a:gd name="connsiteX11838" fmla="*/ 12848774 w 16399629"/>
              <a:gd name="connsiteY11838" fmla="*/ 1200148 h 8553480"/>
              <a:gd name="connsiteX11839" fmla="*/ 12948735 w 16399629"/>
              <a:gd name="connsiteY11839" fmla="*/ 1174517 h 8553480"/>
              <a:gd name="connsiteX11840" fmla="*/ 12957598 w 16399629"/>
              <a:gd name="connsiteY11840" fmla="*/ 1123254 h 8553480"/>
              <a:gd name="connsiteX11841" fmla="*/ 12981234 w 16399629"/>
              <a:gd name="connsiteY11841" fmla="*/ 1128380 h 8553480"/>
              <a:gd name="connsiteX11842" fmla="*/ 13010779 w 16399629"/>
              <a:gd name="connsiteY11842" fmla="*/ 1102748 h 8553480"/>
              <a:gd name="connsiteX11843" fmla="*/ 12801995 w 16399629"/>
              <a:gd name="connsiteY11843" fmla="*/ 1092495 h 8553480"/>
              <a:gd name="connsiteX11844" fmla="*/ 12607981 w 16399629"/>
              <a:gd name="connsiteY11844" fmla="*/ 1174516 h 8553480"/>
              <a:gd name="connsiteX11845" fmla="*/ 12663626 w 16399629"/>
              <a:gd name="connsiteY11845" fmla="*/ 1200148 h 8553480"/>
              <a:gd name="connsiteX11846" fmla="*/ 12660671 w 16399629"/>
              <a:gd name="connsiteY11846" fmla="*/ 1250558 h 8553480"/>
              <a:gd name="connsiteX11847" fmla="*/ 12640481 w 16399629"/>
              <a:gd name="connsiteY11847" fmla="*/ 1255684 h 8553480"/>
              <a:gd name="connsiteX11848" fmla="*/ 12663626 w 16399629"/>
              <a:gd name="connsiteY11848" fmla="*/ 1327453 h 8553480"/>
              <a:gd name="connsiteX11849" fmla="*/ 12628663 w 16399629"/>
              <a:gd name="connsiteY11849" fmla="*/ 1342831 h 8553480"/>
              <a:gd name="connsiteX11850" fmla="*/ 12593209 w 16399629"/>
              <a:gd name="connsiteY11850" fmla="*/ 1373590 h 8553480"/>
              <a:gd name="connsiteX11851" fmla="*/ 12540521 w 16399629"/>
              <a:gd name="connsiteY11851" fmla="*/ 1383843 h 8553480"/>
              <a:gd name="connsiteX11852" fmla="*/ 12493248 w 16399629"/>
              <a:gd name="connsiteY11852" fmla="*/ 1388114 h 8553480"/>
              <a:gd name="connsiteX11853" fmla="*/ 12390332 w 16399629"/>
              <a:gd name="connsiteY11853" fmla="*/ 1413747 h 8553480"/>
              <a:gd name="connsiteX11854" fmla="*/ 12287417 w 16399629"/>
              <a:gd name="connsiteY11854" fmla="*/ 1444505 h 8553480"/>
              <a:gd name="connsiteX11855" fmla="*/ 12246546 w 16399629"/>
              <a:gd name="connsiteY11855" fmla="*/ 1470136 h 8553480"/>
              <a:gd name="connsiteX11856" fmla="*/ 12205183 w 16399629"/>
              <a:gd name="connsiteY11856" fmla="*/ 1480390 h 8553480"/>
              <a:gd name="connsiteX11857" fmla="*/ 12114085 w 16399629"/>
              <a:gd name="connsiteY11857" fmla="*/ 1526528 h 8553480"/>
              <a:gd name="connsiteX11858" fmla="*/ 12085033 w 16399629"/>
              <a:gd name="connsiteY11858" fmla="*/ 1526528 h 8553480"/>
              <a:gd name="connsiteX11859" fmla="*/ 12084910 w 16399629"/>
              <a:gd name="connsiteY11859" fmla="*/ 1526468 h 8553480"/>
              <a:gd name="connsiteX11860" fmla="*/ 12076215 w 16399629"/>
              <a:gd name="connsiteY11860" fmla="*/ 1522203 h 8553480"/>
              <a:gd name="connsiteX11861" fmla="*/ 12052534 w 16399629"/>
              <a:gd name="connsiteY11861" fmla="*/ 1526528 h 8553480"/>
              <a:gd name="connsiteX11862" fmla="*/ 12111131 w 16399629"/>
              <a:gd name="connsiteY11862" fmla="*/ 1582061 h 8553480"/>
              <a:gd name="connsiteX11863" fmla="*/ 11802878 w 16399629"/>
              <a:gd name="connsiteY11863" fmla="*/ 1745251 h 8553480"/>
              <a:gd name="connsiteX11864" fmla="*/ 11652690 w 16399629"/>
              <a:gd name="connsiteY11864" fmla="*/ 1837527 h 8553480"/>
              <a:gd name="connsiteX11865" fmla="*/ 11582274 w 16399629"/>
              <a:gd name="connsiteY11865" fmla="*/ 1903311 h 8553480"/>
              <a:gd name="connsiteX11866" fmla="*/ 11550267 w 16399629"/>
              <a:gd name="connsiteY11866" fmla="*/ 1913559 h 8553480"/>
              <a:gd name="connsiteX11867" fmla="*/ 11541403 w 16399629"/>
              <a:gd name="connsiteY11867" fmla="*/ 1959705 h 8553480"/>
              <a:gd name="connsiteX11868" fmla="*/ 11826021 w 16399629"/>
              <a:gd name="connsiteY11868" fmla="*/ 1786260 h 8553480"/>
              <a:gd name="connsiteX11869" fmla="*/ 11826021 w 16399629"/>
              <a:gd name="connsiteY11869" fmla="*/ 1837527 h 8553480"/>
              <a:gd name="connsiteX11870" fmla="*/ 12043670 w 16399629"/>
              <a:gd name="connsiteY11870" fmla="*/ 1724745 h 8553480"/>
              <a:gd name="connsiteX11871" fmla="*/ 12143632 w 16399629"/>
              <a:gd name="connsiteY11871" fmla="*/ 1714493 h 8553480"/>
              <a:gd name="connsiteX11872" fmla="*/ 12167268 w 16399629"/>
              <a:gd name="connsiteY11872" fmla="*/ 1689716 h 8553480"/>
              <a:gd name="connsiteX11873" fmla="*/ 12181548 w 16399629"/>
              <a:gd name="connsiteY11873" fmla="*/ 1653831 h 8553480"/>
              <a:gd name="connsiteX11874" fmla="*/ 12225865 w 16399629"/>
              <a:gd name="connsiteY11874" fmla="*/ 1669210 h 8553480"/>
              <a:gd name="connsiteX11875" fmla="*/ 12237682 w 16399629"/>
              <a:gd name="connsiteY11875" fmla="*/ 1689715 h 8553480"/>
              <a:gd name="connsiteX11876" fmla="*/ 12264273 w 16399629"/>
              <a:gd name="connsiteY11876" fmla="*/ 1689716 h 8553480"/>
              <a:gd name="connsiteX11877" fmla="*/ 12267229 w 16399629"/>
              <a:gd name="connsiteY11877" fmla="*/ 1669210 h 8553480"/>
              <a:gd name="connsiteX11878" fmla="*/ 12278554 w 16399629"/>
              <a:gd name="connsiteY11878" fmla="*/ 1658957 h 8553480"/>
              <a:gd name="connsiteX11879" fmla="*/ 12305144 w 16399629"/>
              <a:gd name="connsiteY11879" fmla="*/ 1658957 h 8553480"/>
              <a:gd name="connsiteX11880" fmla="*/ 12349462 w 16399629"/>
              <a:gd name="connsiteY11880" fmla="*/ 1617946 h 8553480"/>
              <a:gd name="connsiteX11881" fmla="*/ 12314009 w 16399629"/>
              <a:gd name="connsiteY11881" fmla="*/ 1516274 h 8553480"/>
              <a:gd name="connsiteX11882" fmla="*/ 12311053 w 16399629"/>
              <a:gd name="connsiteY11882" fmla="*/ 1470137 h 8553480"/>
              <a:gd name="connsiteX11883" fmla="*/ 12449424 w 16399629"/>
              <a:gd name="connsiteY11883" fmla="*/ 1454757 h 8553480"/>
              <a:gd name="connsiteX11884" fmla="*/ 12378516 w 16399629"/>
              <a:gd name="connsiteY11884" fmla="*/ 1485516 h 8553480"/>
              <a:gd name="connsiteX11885" fmla="*/ 12413967 w 16399629"/>
              <a:gd name="connsiteY11885" fmla="*/ 1526528 h 8553480"/>
              <a:gd name="connsiteX11886" fmla="*/ 12378516 w 16399629"/>
              <a:gd name="connsiteY11886" fmla="*/ 1576935 h 8553480"/>
              <a:gd name="connsiteX11887" fmla="*/ 12402152 w 16399629"/>
              <a:gd name="connsiteY11887" fmla="*/ 1623073 h 8553480"/>
              <a:gd name="connsiteX11888" fmla="*/ 12537567 w 16399629"/>
              <a:gd name="connsiteY11888" fmla="*/ 1592315 h 8553480"/>
              <a:gd name="connsiteX11889" fmla="*/ 12619799 w 16399629"/>
              <a:gd name="connsiteY11889" fmla="*/ 1582062 h 8553480"/>
              <a:gd name="connsiteX11890" fmla="*/ 12710897 w 16399629"/>
              <a:gd name="connsiteY11890" fmla="*/ 1571809 h 8553480"/>
              <a:gd name="connsiteX11891" fmla="*/ 12757676 w 16399629"/>
              <a:gd name="connsiteY11891" fmla="*/ 1571809 h 8553480"/>
              <a:gd name="connsiteX11892" fmla="*/ 12787221 w 16399629"/>
              <a:gd name="connsiteY11892" fmla="*/ 1566683 h 8553480"/>
              <a:gd name="connsiteX11893" fmla="*/ 12790177 w 16399629"/>
              <a:gd name="connsiteY11893" fmla="*/ 1592315 h 8553480"/>
              <a:gd name="connsiteX11894" fmla="*/ 12766540 w 16399629"/>
              <a:gd name="connsiteY11894" fmla="*/ 1592315 h 8553480"/>
              <a:gd name="connsiteX11895" fmla="*/ 12807904 w 16399629"/>
              <a:gd name="connsiteY11895" fmla="*/ 1633326 h 8553480"/>
              <a:gd name="connsiteX11896" fmla="*/ 12825631 w 16399629"/>
              <a:gd name="connsiteY11896" fmla="*/ 1648705 h 8553480"/>
              <a:gd name="connsiteX11897" fmla="*/ 12851729 w 16399629"/>
              <a:gd name="connsiteY11897" fmla="*/ 1658957 h 8553480"/>
              <a:gd name="connsiteX11898" fmla="*/ 12893091 w 16399629"/>
              <a:gd name="connsiteY11898" fmla="*/ 1643578 h 8553480"/>
              <a:gd name="connsiteX11899" fmla="*/ 12925592 w 16399629"/>
              <a:gd name="connsiteY11899" fmla="*/ 1633326 h 8553480"/>
              <a:gd name="connsiteX11900" fmla="*/ 12993053 w 16399629"/>
              <a:gd name="connsiteY11900" fmla="*/ 1617946 h 8553480"/>
              <a:gd name="connsiteX11901" fmla="*/ 12972372 w 16399629"/>
              <a:gd name="connsiteY11901" fmla="*/ 1566683 h 8553480"/>
              <a:gd name="connsiteX11902" fmla="*/ 13019642 w 16399629"/>
              <a:gd name="connsiteY11902" fmla="*/ 1576936 h 8553480"/>
              <a:gd name="connsiteX11903" fmla="*/ 13001916 w 16399629"/>
              <a:gd name="connsiteY11903" fmla="*/ 1602567 h 8553480"/>
              <a:gd name="connsiteX11904" fmla="*/ 13019643 w 16399629"/>
              <a:gd name="connsiteY11904" fmla="*/ 1638453 h 8553480"/>
              <a:gd name="connsiteX11905" fmla="*/ 13036879 w 16399629"/>
              <a:gd name="connsiteY11905" fmla="*/ 1617946 h 8553480"/>
              <a:gd name="connsiteX11906" fmla="*/ 13054605 w 16399629"/>
              <a:gd name="connsiteY11906" fmla="*/ 1638452 h 8553480"/>
              <a:gd name="connsiteX11907" fmla="*/ 13075287 w 16399629"/>
              <a:gd name="connsiteY11907" fmla="*/ 1643577 h 8553480"/>
              <a:gd name="connsiteX11908" fmla="*/ 13066423 w 16399629"/>
              <a:gd name="connsiteY11908" fmla="*/ 1664084 h 8553480"/>
              <a:gd name="connsiteX11909" fmla="*/ 13022107 w 16399629"/>
              <a:gd name="connsiteY11909" fmla="*/ 1669210 h 8553480"/>
              <a:gd name="connsiteX11910" fmla="*/ 12913774 w 16399629"/>
              <a:gd name="connsiteY11910" fmla="*/ 1679468 h 8553480"/>
              <a:gd name="connsiteX11911" fmla="*/ 12860593 w 16399629"/>
              <a:gd name="connsiteY11911" fmla="*/ 1684591 h 8553480"/>
              <a:gd name="connsiteX11912" fmla="*/ 12819721 w 16399629"/>
              <a:gd name="connsiteY11912" fmla="*/ 1710221 h 8553480"/>
              <a:gd name="connsiteX11913" fmla="*/ 12857637 w 16399629"/>
              <a:gd name="connsiteY11913" fmla="*/ 1745251 h 8553480"/>
              <a:gd name="connsiteX11914" fmla="*/ 12840403 w 16399629"/>
              <a:gd name="connsiteY11914" fmla="*/ 1765755 h 8553480"/>
              <a:gd name="connsiteX11915" fmla="*/ 12804949 w 16399629"/>
              <a:gd name="connsiteY11915" fmla="*/ 1765755 h 8553480"/>
              <a:gd name="connsiteX11916" fmla="*/ 12793131 w 16399629"/>
              <a:gd name="connsiteY11916" fmla="*/ 1710220 h 8553480"/>
              <a:gd name="connsiteX11917" fmla="*/ 12645897 w 16399629"/>
              <a:gd name="connsiteY11917" fmla="*/ 1740128 h 8553480"/>
              <a:gd name="connsiteX11918" fmla="*/ 12569573 w 16399629"/>
              <a:gd name="connsiteY11918" fmla="*/ 1755504 h 8553480"/>
              <a:gd name="connsiteX11919" fmla="*/ 12525747 w 16399629"/>
              <a:gd name="connsiteY11919" fmla="*/ 1781135 h 8553480"/>
              <a:gd name="connsiteX11920" fmla="*/ 12522794 w 16399629"/>
              <a:gd name="connsiteY11920" fmla="*/ 1837527 h 8553480"/>
              <a:gd name="connsiteX11921" fmla="*/ 12502112 w 16399629"/>
              <a:gd name="connsiteY11921" fmla="*/ 1847779 h 8553480"/>
              <a:gd name="connsiteX11922" fmla="*/ 12428741 w 16399629"/>
              <a:gd name="connsiteY11922" fmla="*/ 1863158 h 8553480"/>
              <a:gd name="connsiteX11923" fmla="*/ 12284463 w 16399629"/>
              <a:gd name="connsiteY11923" fmla="*/ 1913559 h 8553480"/>
              <a:gd name="connsiteX11924" fmla="*/ 11990981 w 16399629"/>
              <a:gd name="connsiteY11924" fmla="*/ 2036599 h 8553480"/>
              <a:gd name="connsiteX11925" fmla="*/ 11858521 w 16399629"/>
              <a:gd name="connsiteY11925" fmla="*/ 2081883 h 8553480"/>
              <a:gd name="connsiteX11926" fmla="*/ 11834885 w 16399629"/>
              <a:gd name="connsiteY11926" fmla="*/ 2092133 h 8553480"/>
              <a:gd name="connsiteX11927" fmla="*/ 11826021 w 16399629"/>
              <a:gd name="connsiteY11927" fmla="*/ 2138271 h 8553480"/>
              <a:gd name="connsiteX11928" fmla="*/ 11776287 w 16399629"/>
              <a:gd name="connsiteY11928" fmla="*/ 2128018 h 8553480"/>
              <a:gd name="connsiteX11929" fmla="*/ 11776287 w 16399629"/>
              <a:gd name="connsiteY11929" fmla="*/ 2179282 h 8553480"/>
              <a:gd name="connsiteX11930" fmla="*/ 11679280 w 16399629"/>
              <a:gd name="connsiteY11930" fmla="*/ 2214308 h 8553480"/>
              <a:gd name="connsiteX11931" fmla="*/ 11755606 w 16399629"/>
              <a:gd name="connsiteY11931" fmla="*/ 2188679 h 8553480"/>
              <a:gd name="connsiteX11932" fmla="*/ 11826021 w 16399629"/>
              <a:gd name="connsiteY11932" fmla="*/ 2158775 h 8553480"/>
              <a:gd name="connsiteX11933" fmla="*/ 11976209 w 16399629"/>
              <a:gd name="connsiteY11933" fmla="*/ 2107514 h 8553480"/>
              <a:gd name="connsiteX11934" fmla="*/ 12284463 w 16399629"/>
              <a:gd name="connsiteY11934" fmla="*/ 1985336 h 8553480"/>
              <a:gd name="connsiteX11935" fmla="*/ 12293327 w 16399629"/>
              <a:gd name="connsiteY11935" fmla="*/ 2030618 h 8553480"/>
              <a:gd name="connsiteX11936" fmla="*/ 12293327 w 16399629"/>
              <a:gd name="connsiteY11936" fmla="*/ 1985335 h 8553480"/>
              <a:gd name="connsiteX11937" fmla="*/ 12314008 w 16399629"/>
              <a:gd name="connsiteY11937" fmla="*/ 1975084 h 8553480"/>
              <a:gd name="connsiteX11938" fmla="*/ 12346507 w 16399629"/>
              <a:gd name="connsiteY11938" fmla="*/ 1969955 h 8553480"/>
              <a:gd name="connsiteX11939" fmla="*/ 12337644 w 16399629"/>
              <a:gd name="connsiteY11939" fmla="*/ 1995589 h 8553480"/>
              <a:gd name="connsiteX11940" fmla="*/ 12352416 w 16399629"/>
              <a:gd name="connsiteY11940" fmla="*/ 2005841 h 8553480"/>
              <a:gd name="connsiteX11941" fmla="*/ 12408060 w 16399629"/>
              <a:gd name="connsiteY11941" fmla="*/ 1934074 h 8553480"/>
              <a:gd name="connsiteX11942" fmla="*/ 12510974 w 16399629"/>
              <a:gd name="connsiteY11942" fmla="*/ 1898186 h 8553480"/>
              <a:gd name="connsiteX11943" fmla="*/ 12551846 w 16399629"/>
              <a:gd name="connsiteY11943" fmla="*/ 1887934 h 8553480"/>
              <a:gd name="connsiteX11944" fmla="*/ 12581391 w 16399629"/>
              <a:gd name="connsiteY11944" fmla="*/ 1908437 h 8553480"/>
              <a:gd name="connsiteX11945" fmla="*/ 12687261 w 16399629"/>
              <a:gd name="connsiteY11945" fmla="*/ 1887934 h 8553480"/>
              <a:gd name="connsiteX11946" fmla="*/ 13113695 w 16399629"/>
              <a:gd name="connsiteY11946" fmla="*/ 1858031 h 8553480"/>
              <a:gd name="connsiteX11947" fmla="*/ 13078241 w 16399629"/>
              <a:gd name="connsiteY11947" fmla="*/ 1867429 h 8553480"/>
              <a:gd name="connsiteX11948" fmla="*/ 13087105 w 16399629"/>
              <a:gd name="connsiteY11948" fmla="*/ 1893060 h 8553480"/>
              <a:gd name="connsiteX11949" fmla="*/ 13045740 w 16399629"/>
              <a:gd name="connsiteY11949" fmla="*/ 1944325 h 8553480"/>
              <a:gd name="connsiteX11950" fmla="*/ 13028506 w 16399629"/>
              <a:gd name="connsiteY11950" fmla="*/ 1985335 h 8553480"/>
              <a:gd name="connsiteX11951" fmla="*/ 13048695 w 16399629"/>
              <a:gd name="connsiteY11951" fmla="*/ 1964830 h 8553480"/>
              <a:gd name="connsiteX11952" fmla="*/ 13069377 w 16399629"/>
              <a:gd name="connsiteY11952" fmla="*/ 1985336 h 8553480"/>
              <a:gd name="connsiteX11953" fmla="*/ 13098923 w 16399629"/>
              <a:gd name="connsiteY11953" fmla="*/ 1964830 h 8553480"/>
              <a:gd name="connsiteX11954" fmla="*/ 13107787 w 16399629"/>
              <a:gd name="connsiteY11954" fmla="*/ 1893060 h 8553480"/>
              <a:gd name="connsiteX11955" fmla="*/ 13119604 w 16399629"/>
              <a:gd name="connsiteY11955" fmla="*/ 1877680 h 8553480"/>
              <a:gd name="connsiteX11956" fmla="*/ 13125021 w 16399629"/>
              <a:gd name="connsiteY11956" fmla="*/ 1842652 h 8553480"/>
              <a:gd name="connsiteX11957" fmla="*/ 13157522 w 16399629"/>
              <a:gd name="connsiteY11957" fmla="*/ 1832403 h 8553480"/>
              <a:gd name="connsiteX11958" fmla="*/ 13213656 w 16399629"/>
              <a:gd name="connsiteY11958" fmla="*/ 1822145 h 8553480"/>
              <a:gd name="connsiteX11959" fmla="*/ 13260436 w 16399629"/>
              <a:gd name="connsiteY11959" fmla="*/ 1817020 h 8553480"/>
              <a:gd name="connsiteX11960" fmla="*/ 13265606 w 16399629"/>
              <a:gd name="connsiteY11960" fmla="*/ 1848313 h 8553480"/>
              <a:gd name="connsiteX11961" fmla="*/ 13266267 w 16399629"/>
              <a:gd name="connsiteY11961" fmla="*/ 1879215 h 8553480"/>
              <a:gd name="connsiteX11962" fmla="*/ 13268118 w 16399629"/>
              <a:gd name="connsiteY11962" fmla="*/ 1881466 h 8553480"/>
              <a:gd name="connsiteX11963" fmla="*/ 13259889 w 16399629"/>
              <a:gd name="connsiteY11963" fmla="*/ 1881466 h 8553480"/>
              <a:gd name="connsiteX11964" fmla="*/ 13261958 w 16399629"/>
              <a:gd name="connsiteY11964" fmla="*/ 1878951 h 8553480"/>
              <a:gd name="connsiteX11965" fmla="*/ 13245949 w 16399629"/>
              <a:gd name="connsiteY11965" fmla="*/ 1864880 h 8553480"/>
              <a:gd name="connsiteX11966" fmla="*/ 13184111 w 16399629"/>
              <a:gd name="connsiteY11966" fmla="*/ 1858031 h 8553480"/>
              <a:gd name="connsiteX11967" fmla="*/ 13219073 w 16399629"/>
              <a:gd name="connsiteY11967" fmla="*/ 1882808 h 8553480"/>
              <a:gd name="connsiteX11968" fmla="*/ 13201838 w 16399629"/>
              <a:gd name="connsiteY11968" fmla="*/ 1923822 h 8553480"/>
              <a:gd name="connsiteX11969" fmla="*/ 13175248 w 16399629"/>
              <a:gd name="connsiteY11969" fmla="*/ 1985335 h 8553480"/>
              <a:gd name="connsiteX11970" fmla="*/ 13201838 w 16399629"/>
              <a:gd name="connsiteY11970" fmla="*/ 2005841 h 8553480"/>
              <a:gd name="connsiteX11971" fmla="*/ 13210210 w 16399629"/>
              <a:gd name="connsiteY11971" fmla="*/ 1959705 h 8553480"/>
              <a:gd name="connsiteX11972" fmla="*/ 13227936 w 16399629"/>
              <a:gd name="connsiteY11972" fmla="*/ 2010967 h 8553480"/>
              <a:gd name="connsiteX11973" fmla="*/ 13254526 w 16399629"/>
              <a:gd name="connsiteY11973" fmla="*/ 1985336 h 8553480"/>
              <a:gd name="connsiteX11974" fmla="*/ 13233845 w 16399629"/>
              <a:gd name="connsiteY11974" fmla="*/ 1985336 h 8553480"/>
              <a:gd name="connsiteX11975" fmla="*/ 13233846 w 16399629"/>
              <a:gd name="connsiteY11975" fmla="*/ 1934074 h 8553480"/>
              <a:gd name="connsiteX11976" fmla="*/ 13287026 w 16399629"/>
              <a:gd name="connsiteY11976" fmla="*/ 1969955 h 8553480"/>
              <a:gd name="connsiteX11977" fmla="*/ 13275208 w 16399629"/>
              <a:gd name="connsiteY11977" fmla="*/ 2005841 h 8553480"/>
              <a:gd name="connsiteX11978" fmla="*/ 13295889 w 16399629"/>
              <a:gd name="connsiteY11978" fmla="*/ 2021219 h 8553480"/>
              <a:gd name="connsiteX11979" fmla="*/ 13298845 w 16399629"/>
              <a:gd name="connsiteY11979" fmla="*/ 1959705 h 8553480"/>
              <a:gd name="connsiteX11980" fmla="*/ 13327897 w 16399629"/>
              <a:gd name="connsiteY11980" fmla="*/ 1954578 h 8553480"/>
              <a:gd name="connsiteX11981" fmla="*/ 13339715 w 16399629"/>
              <a:gd name="connsiteY11981" fmla="*/ 1975084 h 8553480"/>
              <a:gd name="connsiteX11982" fmla="*/ 13313125 w 16399629"/>
              <a:gd name="connsiteY11982" fmla="*/ 1985335 h 8553480"/>
              <a:gd name="connsiteX11983" fmla="*/ 13316080 w 16399629"/>
              <a:gd name="connsiteY11983" fmla="*/ 2030618 h 8553480"/>
              <a:gd name="connsiteX11984" fmla="*/ 13413085 w 16399629"/>
              <a:gd name="connsiteY11984" fmla="*/ 2025491 h 8553480"/>
              <a:gd name="connsiteX11985" fmla="*/ 13348579 w 16399629"/>
              <a:gd name="connsiteY11985" fmla="*/ 1995589 h 8553480"/>
              <a:gd name="connsiteX11986" fmla="*/ 13460358 w 16399629"/>
              <a:gd name="connsiteY11986" fmla="*/ 1995589 h 8553480"/>
              <a:gd name="connsiteX11987" fmla="*/ 13433768 w 16399629"/>
              <a:gd name="connsiteY11987" fmla="*/ 2071630 h 8553480"/>
              <a:gd name="connsiteX11988" fmla="*/ 13460358 w 16399629"/>
              <a:gd name="connsiteY11988" fmla="*/ 2102387 h 8553480"/>
              <a:gd name="connsiteX11989" fmla="*/ 13204792 w 16399629"/>
              <a:gd name="connsiteY11989" fmla="*/ 2036599 h 8553480"/>
              <a:gd name="connsiteX11990" fmla="*/ 13081196 w 16399629"/>
              <a:gd name="connsiteY11990" fmla="*/ 2016093 h 8553480"/>
              <a:gd name="connsiteX11991" fmla="*/ 13030970 w 16399629"/>
              <a:gd name="connsiteY11991" fmla="*/ 2016093 h 8553480"/>
              <a:gd name="connsiteX11992" fmla="*/ 13025552 w 16399629"/>
              <a:gd name="connsiteY11992" fmla="*/ 1923822 h 8553480"/>
              <a:gd name="connsiteX11993" fmla="*/ 12910818 w 16399629"/>
              <a:gd name="connsiteY11993" fmla="*/ 1934074 h 8553480"/>
              <a:gd name="connsiteX11994" fmla="*/ 12938933 w 16399629"/>
              <a:gd name="connsiteY11994" fmla="*/ 1958073 h 8553480"/>
              <a:gd name="connsiteX11995" fmla="*/ 12941569 w 16399629"/>
              <a:gd name="connsiteY11995" fmla="*/ 1948260 h 8553480"/>
              <a:gd name="connsiteX11996" fmla="*/ 12946713 w 16399629"/>
              <a:gd name="connsiteY11996" fmla="*/ 1959745 h 8553480"/>
              <a:gd name="connsiteX11997" fmla="*/ 12944825 w 16399629"/>
              <a:gd name="connsiteY11997" fmla="*/ 1962555 h 8553480"/>
              <a:gd name="connsiteX11998" fmla="*/ 12956937 w 16399629"/>
              <a:gd name="connsiteY11998" fmla="*/ 1970838 h 8553480"/>
              <a:gd name="connsiteX11999" fmla="*/ 12972371 w 16399629"/>
              <a:gd name="connsiteY11999" fmla="*/ 1975084 h 8553480"/>
              <a:gd name="connsiteX12000" fmla="*/ 13001916 w 16399629"/>
              <a:gd name="connsiteY12000" fmla="*/ 2005841 h 8553480"/>
              <a:gd name="connsiteX12001" fmla="*/ 12890137 w 16399629"/>
              <a:gd name="connsiteY12001" fmla="*/ 2005841 h 8553480"/>
              <a:gd name="connsiteX12002" fmla="*/ 12893091 w 16399629"/>
              <a:gd name="connsiteY12002" fmla="*/ 1959705 h 8553480"/>
              <a:gd name="connsiteX12003" fmla="*/ 12895082 w 16399629"/>
              <a:gd name="connsiteY12003" fmla="*/ 1961777 h 8553480"/>
              <a:gd name="connsiteX12004" fmla="*/ 12895051 w 16399629"/>
              <a:gd name="connsiteY12004" fmla="*/ 1961693 h 8553480"/>
              <a:gd name="connsiteX12005" fmla="*/ 12899166 w 16399629"/>
              <a:gd name="connsiteY12005" fmla="*/ 1949863 h 8553480"/>
              <a:gd name="connsiteX12006" fmla="*/ 12899544 w 16399629"/>
              <a:gd name="connsiteY12006" fmla="*/ 1950949 h 8553480"/>
              <a:gd name="connsiteX12007" fmla="*/ 12897939 w 16399629"/>
              <a:gd name="connsiteY12007" fmla="*/ 1945125 h 8553480"/>
              <a:gd name="connsiteX12008" fmla="*/ 12884227 w 16399629"/>
              <a:gd name="connsiteY12008" fmla="*/ 1903311 h 8553480"/>
              <a:gd name="connsiteX12009" fmla="*/ 12848774 w 16399629"/>
              <a:gd name="connsiteY12009" fmla="*/ 1908437 h 8553480"/>
              <a:gd name="connsiteX12010" fmla="*/ 12825631 w 16399629"/>
              <a:gd name="connsiteY12010" fmla="*/ 1908437 h 8553480"/>
              <a:gd name="connsiteX12011" fmla="*/ 12819722 w 16399629"/>
              <a:gd name="connsiteY12011" fmla="*/ 1985336 h 8553480"/>
              <a:gd name="connsiteX12012" fmla="*/ 12840403 w 16399629"/>
              <a:gd name="connsiteY12012" fmla="*/ 1959705 h 8553480"/>
              <a:gd name="connsiteX12013" fmla="*/ 12845820 w 16399629"/>
              <a:gd name="connsiteY12013" fmla="*/ 2005841 h 8553480"/>
              <a:gd name="connsiteX12014" fmla="*/ 12801995 w 16399629"/>
              <a:gd name="connsiteY12014" fmla="*/ 1995589 h 8553480"/>
              <a:gd name="connsiteX12015" fmla="*/ 12807904 w 16399629"/>
              <a:gd name="connsiteY12015" fmla="*/ 1949451 h 8553480"/>
              <a:gd name="connsiteX12016" fmla="*/ 12790177 w 16399629"/>
              <a:gd name="connsiteY12016" fmla="*/ 1913559 h 8553480"/>
              <a:gd name="connsiteX12017" fmla="*/ 12751768 w 16399629"/>
              <a:gd name="connsiteY12017" fmla="*/ 1928947 h 8553480"/>
              <a:gd name="connsiteX12018" fmla="*/ 12660669 w 16399629"/>
              <a:gd name="connsiteY12018" fmla="*/ 1959705 h 8553480"/>
              <a:gd name="connsiteX12019" fmla="*/ 12563664 w 16399629"/>
              <a:gd name="connsiteY12019" fmla="*/ 1975085 h 8553480"/>
              <a:gd name="connsiteX12020" fmla="*/ 12481430 w 16399629"/>
              <a:gd name="connsiteY12020" fmla="*/ 2016093 h 8553480"/>
              <a:gd name="connsiteX12021" fmla="*/ 12502112 w 16399629"/>
              <a:gd name="connsiteY12021" fmla="*/ 2040868 h 8553480"/>
              <a:gd name="connsiteX12022" fmla="*/ 12493248 w 16399629"/>
              <a:gd name="connsiteY12022" fmla="*/ 2066504 h 8553480"/>
              <a:gd name="connsiteX12023" fmla="*/ 13019642 w 16399629"/>
              <a:gd name="connsiteY12023" fmla="*/ 2076755 h 8553480"/>
              <a:gd name="connsiteX12024" fmla="*/ 12931501 w 16399629"/>
              <a:gd name="connsiteY12024" fmla="*/ 2092133 h 8553480"/>
              <a:gd name="connsiteX12025" fmla="*/ 12896046 w 16399629"/>
              <a:gd name="connsiteY12025" fmla="*/ 2102386 h 8553480"/>
              <a:gd name="connsiteX12026" fmla="*/ 12890137 w 16399629"/>
              <a:gd name="connsiteY12026" fmla="*/ 2153650 h 8553480"/>
              <a:gd name="connsiteX12027" fmla="*/ 12984190 w 16399629"/>
              <a:gd name="connsiteY12027" fmla="*/ 2138271 h 8553480"/>
              <a:gd name="connsiteX12028" fmla="*/ 13019642 w 16399629"/>
              <a:gd name="connsiteY12028" fmla="*/ 2112639 h 8553480"/>
              <a:gd name="connsiteX12029" fmla="*/ 13060514 w 16399629"/>
              <a:gd name="connsiteY12029" fmla="*/ 2076755 h 8553480"/>
              <a:gd name="connsiteX12030" fmla="*/ 13107787 w 16399629"/>
              <a:gd name="connsiteY12030" fmla="*/ 2071630 h 8553480"/>
              <a:gd name="connsiteX12031" fmla="*/ 13145701 w 16399629"/>
              <a:gd name="connsiteY12031" fmla="*/ 2081884 h 8553480"/>
              <a:gd name="connsiteX12032" fmla="*/ 13119605 w 16399629"/>
              <a:gd name="connsiteY12032" fmla="*/ 2102386 h 8553480"/>
              <a:gd name="connsiteX12033" fmla="*/ 13090059 w 16399629"/>
              <a:gd name="connsiteY12033" fmla="*/ 2102386 h 8553480"/>
              <a:gd name="connsiteX12034" fmla="*/ 13045742 w 16399629"/>
              <a:gd name="connsiteY12034" fmla="*/ 2122893 h 8553480"/>
              <a:gd name="connsiteX12035" fmla="*/ 13060515 w 16399629"/>
              <a:gd name="connsiteY12035" fmla="*/ 2148524 h 8553480"/>
              <a:gd name="connsiteX12036" fmla="*/ 13110741 w 16399629"/>
              <a:gd name="connsiteY12036" fmla="*/ 2143396 h 8553480"/>
              <a:gd name="connsiteX12037" fmla="*/ 13219073 w 16399629"/>
              <a:gd name="connsiteY12037" fmla="*/ 2128018 h 8553480"/>
              <a:gd name="connsiteX12038" fmla="*/ 13219073 w 16399629"/>
              <a:gd name="connsiteY12038" fmla="*/ 2179282 h 8553480"/>
              <a:gd name="connsiteX12039" fmla="*/ 13239754 w 16399629"/>
              <a:gd name="connsiteY12039" fmla="*/ 2179282 h 8553480"/>
              <a:gd name="connsiteX12040" fmla="*/ 13281117 w 16399629"/>
              <a:gd name="connsiteY12040" fmla="*/ 2184406 h 8553480"/>
              <a:gd name="connsiteX12041" fmla="*/ 13363351 w 16399629"/>
              <a:gd name="connsiteY12041" fmla="*/ 2188679 h 8553480"/>
              <a:gd name="connsiteX12042" fmla="*/ 13439675 w 16399629"/>
              <a:gd name="connsiteY12042" fmla="*/ 2199785 h 8553480"/>
              <a:gd name="connsiteX12043" fmla="*/ 13460358 w 16399629"/>
              <a:gd name="connsiteY12043" fmla="*/ 2250205 h 8553480"/>
              <a:gd name="connsiteX12044" fmla="*/ 13317803 w 16399629"/>
              <a:gd name="connsiteY12044" fmla="*/ 2227114 h 8553480"/>
              <a:gd name="connsiteX12045" fmla="*/ 13288355 w 16399629"/>
              <a:gd name="connsiteY12045" fmla="*/ 2223553 h 8553480"/>
              <a:gd name="connsiteX12046" fmla="*/ 13294292 w 16399629"/>
              <a:gd name="connsiteY12046" fmla="*/ 2230299 h 8553480"/>
              <a:gd name="connsiteX12047" fmla="*/ 13296349 w 16399629"/>
              <a:gd name="connsiteY12047" fmla="*/ 2248819 h 8553480"/>
              <a:gd name="connsiteX12048" fmla="*/ 13290177 w 16399629"/>
              <a:gd name="connsiteY12048" fmla="*/ 2241804 h 8553480"/>
              <a:gd name="connsiteX12049" fmla="*/ 13288148 w 16399629"/>
              <a:gd name="connsiteY12049" fmla="*/ 2223528 h 8553480"/>
              <a:gd name="connsiteX12050" fmla="*/ 13246248 w 16399629"/>
              <a:gd name="connsiteY12050" fmla="*/ 2218465 h 8553480"/>
              <a:gd name="connsiteX12051" fmla="*/ 13175248 w 16399629"/>
              <a:gd name="connsiteY12051" fmla="*/ 2204056 h 8553480"/>
              <a:gd name="connsiteX12052" fmla="*/ 13057560 w 16399629"/>
              <a:gd name="connsiteY12052" fmla="*/ 2214308 h 8553480"/>
              <a:gd name="connsiteX12053" fmla="*/ 13036879 w 16399629"/>
              <a:gd name="connsiteY12053" fmla="*/ 2199785 h 8553480"/>
              <a:gd name="connsiteX12054" fmla="*/ 13013734 w 16399629"/>
              <a:gd name="connsiteY12054" fmla="*/ 2188679 h 8553480"/>
              <a:gd name="connsiteX12055" fmla="*/ 12984190 w 16399629"/>
              <a:gd name="connsiteY12055" fmla="*/ 2224552 h 8553480"/>
              <a:gd name="connsiteX12056" fmla="*/ 12972371 w 16399629"/>
              <a:gd name="connsiteY12056" fmla="*/ 2179282 h 8553480"/>
              <a:gd name="connsiteX12057" fmla="*/ 12907865 w 16399629"/>
              <a:gd name="connsiteY12057" fmla="*/ 2224552 h 8553480"/>
              <a:gd name="connsiteX12058" fmla="*/ 12819722 w 16399629"/>
              <a:gd name="connsiteY12058" fmla="*/ 2214307 h 8553480"/>
              <a:gd name="connsiteX12059" fmla="*/ 12825631 w 16399629"/>
              <a:gd name="connsiteY12059" fmla="*/ 2204056 h 8553480"/>
              <a:gd name="connsiteX12060" fmla="*/ 12799041 w 16399629"/>
              <a:gd name="connsiteY12060" fmla="*/ 2199785 h 8553480"/>
              <a:gd name="connsiteX12061" fmla="*/ 12757676 w 16399629"/>
              <a:gd name="connsiteY12061" fmla="*/ 2204056 h 8553480"/>
              <a:gd name="connsiteX12062" fmla="*/ 12702034 w 16399629"/>
              <a:gd name="connsiteY12062" fmla="*/ 2250205 h 8553480"/>
              <a:gd name="connsiteX12063" fmla="*/ 12613891 w 16399629"/>
              <a:gd name="connsiteY12063" fmla="*/ 2219431 h 8553480"/>
              <a:gd name="connsiteX12064" fmla="*/ 12551846 w 16399629"/>
              <a:gd name="connsiteY12064" fmla="*/ 2275832 h 8553480"/>
              <a:gd name="connsiteX12065" fmla="*/ 12502111 w 16399629"/>
              <a:gd name="connsiteY12065" fmla="*/ 2255330 h 8553480"/>
              <a:gd name="connsiteX12066" fmla="*/ 12461240 w 16399629"/>
              <a:gd name="connsiteY12066" fmla="*/ 2301464 h 8553480"/>
              <a:gd name="connsiteX12067" fmla="*/ 12408060 w 16399629"/>
              <a:gd name="connsiteY12067" fmla="*/ 2306589 h 8553480"/>
              <a:gd name="connsiteX12068" fmla="*/ 12352417 w 16399629"/>
              <a:gd name="connsiteY12068" fmla="*/ 2311713 h 8553480"/>
              <a:gd name="connsiteX12069" fmla="*/ 12358325 w 16399629"/>
              <a:gd name="connsiteY12069" fmla="*/ 2296338 h 8553480"/>
              <a:gd name="connsiteX12070" fmla="*/ 12293326 w 16399629"/>
              <a:gd name="connsiteY12070" fmla="*/ 2296338 h 8553480"/>
              <a:gd name="connsiteX12071" fmla="*/ 12278552 w 16399629"/>
              <a:gd name="connsiteY12071" fmla="*/ 2351870 h 8553480"/>
              <a:gd name="connsiteX12072" fmla="*/ 12243592 w 16399629"/>
              <a:gd name="connsiteY12072" fmla="*/ 2356997 h 8553480"/>
              <a:gd name="connsiteX12073" fmla="*/ 12164312 w 16399629"/>
              <a:gd name="connsiteY12073" fmla="*/ 2408261 h 8553480"/>
              <a:gd name="connsiteX12074" fmla="*/ 12328781 w 16399629"/>
              <a:gd name="connsiteY12074" fmla="*/ 2423640 h 8553480"/>
              <a:gd name="connsiteX12075" fmla="*/ 12331735 w 16399629"/>
              <a:gd name="connsiteY12075" fmla="*/ 2372376 h 8553480"/>
              <a:gd name="connsiteX12076" fmla="*/ 12361279 w 16399629"/>
              <a:gd name="connsiteY12076" fmla="*/ 2372376 h 8553480"/>
              <a:gd name="connsiteX12077" fmla="*/ 12352417 w 16399629"/>
              <a:gd name="connsiteY12077" fmla="*/ 2439024 h 8553480"/>
              <a:gd name="connsiteX12078" fmla="*/ 12387379 w 16399629"/>
              <a:gd name="connsiteY12078" fmla="*/ 2433890 h 8553480"/>
              <a:gd name="connsiteX12079" fmla="*/ 12499157 w 16399629"/>
              <a:gd name="connsiteY12079" fmla="*/ 2372376 h 8553480"/>
              <a:gd name="connsiteX12080" fmla="*/ 12555293 w 16399629"/>
              <a:gd name="connsiteY12080" fmla="*/ 2367252 h 8553480"/>
              <a:gd name="connsiteX12081" fmla="*/ 12602073 w 16399629"/>
              <a:gd name="connsiteY12081" fmla="*/ 2403134 h 8553480"/>
              <a:gd name="connsiteX12082" fmla="*/ 12604598 w 16399629"/>
              <a:gd name="connsiteY12082" fmla="*/ 2404163 h 8553480"/>
              <a:gd name="connsiteX12083" fmla="*/ 12599705 w 16399629"/>
              <a:gd name="connsiteY12083" fmla="*/ 2396881 h 8553480"/>
              <a:gd name="connsiteX12084" fmla="*/ 12607935 w 16399629"/>
              <a:gd name="connsiteY12084" fmla="*/ 2396881 h 8553480"/>
              <a:gd name="connsiteX12085" fmla="*/ 12604943 w 16399629"/>
              <a:gd name="connsiteY12085" fmla="*/ 2404305 h 8553480"/>
              <a:gd name="connsiteX12086" fmla="*/ 12615822 w 16399629"/>
              <a:gd name="connsiteY12086" fmla="*/ 2408741 h 8553480"/>
              <a:gd name="connsiteX12087" fmla="*/ 12657715 w 16399629"/>
              <a:gd name="connsiteY12087" fmla="*/ 2392881 h 8553480"/>
              <a:gd name="connsiteX12088" fmla="*/ 12690216 w 16399629"/>
              <a:gd name="connsiteY12088" fmla="*/ 2372376 h 8553480"/>
              <a:gd name="connsiteX12089" fmla="*/ 12710897 w 16399629"/>
              <a:gd name="connsiteY12089" fmla="*/ 2367252 h 8553480"/>
              <a:gd name="connsiteX12090" fmla="*/ 12719760 w 16399629"/>
              <a:gd name="connsiteY12090" fmla="*/ 2342473 h 8553480"/>
              <a:gd name="connsiteX12091" fmla="*/ 12734302 w 16399629"/>
              <a:gd name="connsiteY12091" fmla="*/ 2355087 h 8553480"/>
              <a:gd name="connsiteX12092" fmla="*/ 12736208 w 16399629"/>
              <a:gd name="connsiteY12092" fmla="*/ 2359808 h 8553480"/>
              <a:gd name="connsiteX12093" fmla="*/ 12737487 w 16399629"/>
              <a:gd name="connsiteY12093" fmla="*/ 2362977 h 8553480"/>
              <a:gd name="connsiteX12094" fmla="*/ 12760630 w 16399629"/>
              <a:gd name="connsiteY12094" fmla="*/ 2362977 h 8553480"/>
              <a:gd name="connsiteX12095" fmla="*/ 12881273 w 16399629"/>
              <a:gd name="connsiteY12095" fmla="*/ 2316841 h 8553480"/>
              <a:gd name="connsiteX12096" fmla="*/ 13001916 w 16399629"/>
              <a:gd name="connsiteY12096" fmla="*/ 2311713 h 8553480"/>
              <a:gd name="connsiteX12097" fmla="*/ 13020057 w 16399629"/>
              <a:gd name="connsiteY12097" fmla="*/ 2300119 h 8553480"/>
              <a:gd name="connsiteX12098" fmla="*/ 13021675 w 16399629"/>
              <a:gd name="connsiteY12098" fmla="*/ 2314919 h 8553480"/>
              <a:gd name="connsiteX12099" fmla="*/ 13028506 w 16399629"/>
              <a:gd name="connsiteY12099" fmla="*/ 2321969 h 8553480"/>
              <a:gd name="connsiteX12100" fmla="*/ 13026290 w 16399629"/>
              <a:gd name="connsiteY12100" fmla="*/ 2303385 h 8553480"/>
              <a:gd name="connsiteX12101" fmla="*/ 13022025 w 16399629"/>
              <a:gd name="connsiteY12101" fmla="*/ 2298861 h 8553480"/>
              <a:gd name="connsiteX12102" fmla="*/ 13028729 w 16399629"/>
              <a:gd name="connsiteY12102" fmla="*/ 2294575 h 8553480"/>
              <a:gd name="connsiteX12103" fmla="*/ 13113695 w 16399629"/>
              <a:gd name="connsiteY12103" fmla="*/ 2275832 h 8553480"/>
              <a:gd name="connsiteX12104" fmla="*/ 13113695 w 16399629"/>
              <a:gd name="connsiteY12104" fmla="*/ 2321969 h 8553480"/>
              <a:gd name="connsiteX12105" fmla="*/ 13348579 w 16399629"/>
              <a:gd name="connsiteY12105" fmla="*/ 2347602 h 8553480"/>
              <a:gd name="connsiteX12106" fmla="*/ 13321989 w 16399629"/>
              <a:gd name="connsiteY12106" fmla="*/ 2296338 h 8553480"/>
              <a:gd name="connsiteX12107" fmla="*/ 13366306 w 16399629"/>
              <a:gd name="connsiteY12107" fmla="*/ 2296338 h 8553480"/>
              <a:gd name="connsiteX12108" fmla="*/ 13384033 w 16399629"/>
              <a:gd name="connsiteY12108" fmla="*/ 2347602 h 8553480"/>
              <a:gd name="connsiteX12109" fmla="*/ 13421950 w 16399629"/>
              <a:gd name="connsiteY12109" fmla="*/ 2362977 h 8553480"/>
              <a:gd name="connsiteX12110" fmla="*/ 13489903 w 16399629"/>
              <a:gd name="connsiteY12110" fmla="*/ 2372376 h 8553480"/>
              <a:gd name="connsiteX12111" fmla="*/ 13598235 w 16399629"/>
              <a:gd name="connsiteY12111" fmla="*/ 2433890 h 8553480"/>
              <a:gd name="connsiteX12112" fmla="*/ 13339715 w 16399629"/>
              <a:gd name="connsiteY12112" fmla="*/ 2408261 h 8553480"/>
              <a:gd name="connsiteX12113" fmla="*/ 13351533 w 16399629"/>
              <a:gd name="connsiteY12113" fmla="*/ 2444147 h 8553480"/>
              <a:gd name="connsiteX12114" fmla="*/ 13269299 w 16399629"/>
              <a:gd name="connsiteY12114" fmla="*/ 2469779 h 8553480"/>
              <a:gd name="connsiteX12115" fmla="*/ 13295891 w 16399629"/>
              <a:gd name="connsiteY12115" fmla="*/ 2444146 h 8553480"/>
              <a:gd name="connsiteX12116" fmla="*/ 13287026 w 16399629"/>
              <a:gd name="connsiteY12116" fmla="*/ 2392882 h 8553480"/>
              <a:gd name="connsiteX12117" fmla="*/ 13257482 w 16399629"/>
              <a:gd name="connsiteY12117" fmla="*/ 2392882 h 8553480"/>
              <a:gd name="connsiteX12118" fmla="*/ 13187066 w 16399629"/>
              <a:gd name="connsiteY12118" fmla="*/ 2387755 h 8553480"/>
              <a:gd name="connsiteX12119" fmla="*/ 13165412 w 16399629"/>
              <a:gd name="connsiteY12119" fmla="*/ 2392452 h 8553480"/>
              <a:gd name="connsiteX12120" fmla="*/ 13157522 w 16399629"/>
              <a:gd name="connsiteY12120" fmla="*/ 2394163 h 8553480"/>
              <a:gd name="connsiteX12121" fmla="*/ 13127975 w 16399629"/>
              <a:gd name="connsiteY12121" fmla="*/ 2392881 h 8553480"/>
              <a:gd name="connsiteX12122" fmla="*/ 13113695 w 16399629"/>
              <a:gd name="connsiteY12122" fmla="*/ 2408261 h 8553480"/>
              <a:gd name="connsiteX12123" fmla="*/ 13084151 w 16399629"/>
              <a:gd name="connsiteY12123" fmla="*/ 2444146 h 8553480"/>
              <a:gd name="connsiteX12124" fmla="*/ 13069378 w 16399629"/>
              <a:gd name="connsiteY12124" fmla="*/ 2423640 h 8553480"/>
              <a:gd name="connsiteX12125" fmla="*/ 13057560 w 16399629"/>
              <a:gd name="connsiteY12125" fmla="*/ 2423640 h 8553480"/>
              <a:gd name="connsiteX12126" fmla="*/ 13013734 w 16399629"/>
              <a:gd name="connsiteY12126" fmla="*/ 2423640 h 8553480"/>
              <a:gd name="connsiteX12127" fmla="*/ 13010780 w 16399629"/>
              <a:gd name="connsiteY12127" fmla="*/ 2372376 h 8553480"/>
              <a:gd name="connsiteX12128" fmla="*/ 12984190 w 16399629"/>
              <a:gd name="connsiteY12128" fmla="*/ 2423640 h 8553480"/>
              <a:gd name="connsiteX12129" fmla="*/ 12984189 w 16399629"/>
              <a:gd name="connsiteY12129" fmla="*/ 2372376 h 8553480"/>
              <a:gd name="connsiteX12130" fmla="*/ 12825630 w 16399629"/>
              <a:gd name="connsiteY12130" fmla="*/ 2418514 h 8553480"/>
              <a:gd name="connsiteX12131" fmla="*/ 12666580 w 16399629"/>
              <a:gd name="connsiteY12131" fmla="*/ 2454398 h 8553480"/>
              <a:gd name="connsiteX12132" fmla="*/ 12372605 w 16399629"/>
              <a:gd name="connsiteY12132" fmla="*/ 2520187 h 8553480"/>
              <a:gd name="connsiteX12133" fmla="*/ 12137721 w 16399629"/>
              <a:gd name="connsiteY12133" fmla="*/ 2571449 h 8553480"/>
              <a:gd name="connsiteX12134" fmla="*/ 12146586 w 16399629"/>
              <a:gd name="connsiteY12134" fmla="*/ 2556071 h 8553480"/>
              <a:gd name="connsiteX12135" fmla="*/ 12131814 w 16399629"/>
              <a:gd name="connsiteY12135" fmla="*/ 2540691 h 8553480"/>
              <a:gd name="connsiteX12136" fmla="*/ 12108176 w 16399629"/>
              <a:gd name="connsiteY12136" fmla="*/ 2602208 h 8553480"/>
              <a:gd name="connsiteX12137" fmla="*/ 12067307 w 16399629"/>
              <a:gd name="connsiteY12137" fmla="*/ 2607333 h 8553480"/>
              <a:gd name="connsiteX12138" fmla="*/ 12052534 w 16399629"/>
              <a:gd name="connsiteY12138" fmla="*/ 2663721 h 8553480"/>
              <a:gd name="connsiteX12139" fmla="*/ 12052534 w 16399629"/>
              <a:gd name="connsiteY12139" fmla="*/ 2591955 h 8553480"/>
              <a:gd name="connsiteX12140" fmla="*/ 11928936 w 16399629"/>
              <a:gd name="connsiteY12140" fmla="*/ 2689360 h 8553480"/>
              <a:gd name="connsiteX12141" fmla="*/ 11885112 w 16399629"/>
              <a:gd name="connsiteY12141" fmla="*/ 2714134 h 8553480"/>
              <a:gd name="connsiteX12142" fmla="*/ 11867384 w 16399629"/>
              <a:gd name="connsiteY12142" fmla="*/ 2693631 h 8553480"/>
              <a:gd name="connsiteX12143" fmla="*/ 11861475 w 16399629"/>
              <a:gd name="connsiteY12143" fmla="*/ 2739766 h 8553480"/>
              <a:gd name="connsiteX12144" fmla="*/ 11831930 w 16399629"/>
              <a:gd name="connsiteY12144" fmla="*/ 2750019 h 8553480"/>
              <a:gd name="connsiteX12145" fmla="*/ 11767424 w 16399629"/>
              <a:gd name="connsiteY12145" fmla="*/ 2791028 h 8553480"/>
              <a:gd name="connsiteX12146" fmla="*/ 11637918 w 16399629"/>
              <a:gd name="connsiteY12146" fmla="*/ 2882450 h 8553480"/>
              <a:gd name="connsiteX12147" fmla="*/ 11362164 w 16399629"/>
              <a:gd name="connsiteY12147" fmla="*/ 3107154 h 8553480"/>
              <a:gd name="connsiteX12148" fmla="*/ 11082961 w 16399629"/>
              <a:gd name="connsiteY12148" fmla="*/ 3336019 h 8553480"/>
              <a:gd name="connsiteX12149" fmla="*/ 10945084 w 16399629"/>
              <a:gd name="connsiteY12149" fmla="*/ 3447945 h 8553480"/>
              <a:gd name="connsiteX12150" fmla="*/ 10888950 w 16399629"/>
              <a:gd name="connsiteY12150" fmla="*/ 3493227 h 8553480"/>
              <a:gd name="connsiteX12151" fmla="*/ 10862852 w 16399629"/>
              <a:gd name="connsiteY12151" fmla="*/ 3518860 h 8553480"/>
              <a:gd name="connsiteX12152" fmla="*/ 10850541 w 16399629"/>
              <a:gd name="connsiteY12152" fmla="*/ 3544491 h 8553480"/>
              <a:gd name="connsiteX12153" fmla="*/ 10988911 w 16399629"/>
              <a:gd name="connsiteY12153" fmla="*/ 3518860 h 8553480"/>
              <a:gd name="connsiteX12154" fmla="*/ 10962321 w 16399629"/>
              <a:gd name="connsiteY12154" fmla="*/ 3483829 h 8553480"/>
              <a:gd name="connsiteX12155" fmla="*/ 11018455 w 16399629"/>
              <a:gd name="connsiteY12155" fmla="*/ 3432566 h 8553480"/>
              <a:gd name="connsiteX12156" fmla="*/ 11077053 w 16399629"/>
              <a:gd name="connsiteY12156" fmla="*/ 3412060 h 8553480"/>
              <a:gd name="connsiteX12157" fmla="*/ 11071144 w 16399629"/>
              <a:gd name="connsiteY12157" fmla="*/ 3422313 h 8553480"/>
              <a:gd name="connsiteX12158" fmla="*/ 11100690 w 16399629"/>
              <a:gd name="connsiteY12158" fmla="*/ 3412060 h 8553480"/>
              <a:gd name="connsiteX12159" fmla="*/ 11145008 w 16399629"/>
              <a:gd name="connsiteY12159" fmla="*/ 3396681 h 8553480"/>
              <a:gd name="connsiteX12160" fmla="*/ 11136144 w 16399629"/>
              <a:gd name="connsiteY12160" fmla="*/ 3350544 h 8553480"/>
              <a:gd name="connsiteX12161" fmla="*/ 11118416 w 16399629"/>
              <a:gd name="connsiteY12161" fmla="*/ 3376176 h 8553480"/>
              <a:gd name="connsiteX12162" fmla="*/ 11130234 w 16399629"/>
              <a:gd name="connsiteY12162" fmla="*/ 3326733 h 8553480"/>
              <a:gd name="connsiteX12163" fmla="*/ 11165196 w 16399629"/>
              <a:gd name="connsiteY12163" fmla="*/ 3321606 h 8553480"/>
              <a:gd name="connsiteX12164" fmla="*/ 11191786 w 16399629"/>
              <a:gd name="connsiteY12164" fmla="*/ 3301100 h 8553480"/>
              <a:gd name="connsiteX12165" fmla="*/ 11200650 w 16399629"/>
              <a:gd name="connsiteY12165" fmla="*/ 3330893 h 8553480"/>
              <a:gd name="connsiteX12166" fmla="*/ 11233149 w 16399629"/>
              <a:gd name="connsiteY12166" fmla="*/ 3321606 h 8553480"/>
              <a:gd name="connsiteX12167" fmla="*/ 11274021 w 16399629"/>
              <a:gd name="connsiteY12167" fmla="*/ 3285720 h 8553480"/>
              <a:gd name="connsiteX12168" fmla="*/ 11291747 w 16399629"/>
              <a:gd name="connsiteY12168" fmla="*/ 3208827 h 8553480"/>
              <a:gd name="connsiteX12169" fmla="*/ 11303648 w 16399629"/>
              <a:gd name="connsiteY12169" fmla="*/ 3207101 h 8553480"/>
              <a:gd name="connsiteX12170" fmla="*/ 11313845 w 16399629"/>
              <a:gd name="connsiteY12170" fmla="*/ 3205623 h 8553480"/>
              <a:gd name="connsiteX12171" fmla="*/ 11335573 w 16399629"/>
              <a:gd name="connsiteY12171" fmla="*/ 3183194 h 8553480"/>
              <a:gd name="connsiteX12172" fmla="*/ 11382846 w 16399629"/>
              <a:gd name="connsiteY12172" fmla="*/ 3172941 h 8553480"/>
              <a:gd name="connsiteX12173" fmla="*/ 11415344 w 16399629"/>
              <a:gd name="connsiteY12173" fmla="*/ 3183194 h 8553480"/>
              <a:gd name="connsiteX12174" fmla="*/ 11547313 w 16399629"/>
              <a:gd name="connsiteY12174" fmla="*/ 3096902 h 8553480"/>
              <a:gd name="connsiteX12175" fmla="*/ 11468033 w 16399629"/>
              <a:gd name="connsiteY12175" fmla="*/ 3178922 h 8553480"/>
              <a:gd name="connsiteX12176" fmla="*/ 11438488 w 16399629"/>
              <a:gd name="connsiteY12176" fmla="*/ 3234459 h 8553480"/>
              <a:gd name="connsiteX12177" fmla="*/ 11403527 w 16399629"/>
              <a:gd name="connsiteY12177" fmla="*/ 3239584 h 8553480"/>
              <a:gd name="connsiteX12178" fmla="*/ 11371028 w 16399629"/>
              <a:gd name="connsiteY12178" fmla="*/ 3295975 h 8553480"/>
              <a:gd name="connsiteX12179" fmla="*/ 11324247 w 16399629"/>
              <a:gd name="connsiteY12179" fmla="*/ 3311354 h 8553480"/>
              <a:gd name="connsiteX12180" fmla="*/ 11291747 w 16399629"/>
              <a:gd name="connsiteY12180" fmla="*/ 3345418 h 8553480"/>
              <a:gd name="connsiteX12181" fmla="*/ 11278822 w 16399629"/>
              <a:gd name="connsiteY12181" fmla="*/ 3348728 h 8553480"/>
              <a:gd name="connsiteX12182" fmla="*/ 11274079 w 16399629"/>
              <a:gd name="connsiteY12182" fmla="*/ 3345371 h 8553480"/>
              <a:gd name="connsiteX12183" fmla="*/ 11274313 w 16399629"/>
              <a:gd name="connsiteY12183" fmla="*/ 3345562 h 8553480"/>
              <a:gd name="connsiteX12184" fmla="*/ 11273970 w 16399629"/>
              <a:gd name="connsiteY12184" fmla="*/ 3360399 h 8553480"/>
              <a:gd name="connsiteX12185" fmla="*/ 11273686 w 16399629"/>
              <a:gd name="connsiteY12185" fmla="*/ 3359644 h 8553480"/>
              <a:gd name="connsiteX12186" fmla="*/ 11274021 w 16399629"/>
              <a:gd name="connsiteY12186" fmla="*/ 3360797 h 8553480"/>
              <a:gd name="connsiteX12187" fmla="*/ 11241521 w 16399629"/>
              <a:gd name="connsiteY12187" fmla="*/ 3376176 h 8553480"/>
              <a:gd name="connsiteX12188" fmla="*/ 11235613 w 16399629"/>
              <a:gd name="connsiteY12188" fmla="*/ 3401807 h 8553480"/>
              <a:gd name="connsiteX12189" fmla="*/ 11177014 w 16399629"/>
              <a:gd name="connsiteY12189" fmla="*/ 3442818 h 8553480"/>
              <a:gd name="connsiteX12190" fmla="*/ 11059326 w 16399629"/>
              <a:gd name="connsiteY12190" fmla="*/ 3508607 h 8553480"/>
              <a:gd name="connsiteX12191" fmla="*/ 11068189 w 16399629"/>
              <a:gd name="connsiteY12191" fmla="*/ 3534238 h 8553480"/>
              <a:gd name="connsiteX12192" fmla="*/ 11039137 w 16399629"/>
              <a:gd name="connsiteY12192" fmla="*/ 3534238 h 8553480"/>
              <a:gd name="connsiteX12193" fmla="*/ 11012547 w 16399629"/>
              <a:gd name="connsiteY12193" fmla="*/ 3575250 h 8553480"/>
              <a:gd name="connsiteX12194" fmla="*/ 10956902 w 16399629"/>
              <a:gd name="connsiteY12194" fmla="*/ 3626513 h 8553480"/>
              <a:gd name="connsiteX12195" fmla="*/ 10839216 w 16399629"/>
              <a:gd name="connsiteY12195" fmla="*/ 3743565 h 8553480"/>
              <a:gd name="connsiteX12196" fmla="*/ 10597931 w 16399629"/>
              <a:gd name="connsiteY12196" fmla="*/ 3967416 h 8553480"/>
              <a:gd name="connsiteX12197" fmla="*/ 10480243 w 16399629"/>
              <a:gd name="connsiteY12197" fmla="*/ 4080196 h 8553480"/>
              <a:gd name="connsiteX12198" fmla="*/ 10424598 w 16399629"/>
              <a:gd name="connsiteY12198" fmla="*/ 4130604 h 8553480"/>
              <a:gd name="connsiteX12199" fmla="*/ 10377819 w 16399629"/>
              <a:gd name="connsiteY12199" fmla="*/ 4181868 h 8553480"/>
              <a:gd name="connsiteX12200" fmla="*/ 10403917 w 16399629"/>
              <a:gd name="connsiteY12200" fmla="*/ 4207500 h 8553480"/>
              <a:gd name="connsiteX12201" fmla="*/ 10409826 w 16399629"/>
              <a:gd name="connsiteY12201" fmla="*/ 4243384 h 8553480"/>
              <a:gd name="connsiteX12202" fmla="*/ 10415735 w 16399629"/>
              <a:gd name="connsiteY12202" fmla="*/ 4284395 h 8553480"/>
              <a:gd name="connsiteX12203" fmla="*/ 10389144 w 16399629"/>
              <a:gd name="connsiteY12203" fmla="*/ 4355309 h 8553480"/>
              <a:gd name="connsiteX12204" fmla="*/ 10357138 w 16399629"/>
              <a:gd name="connsiteY12204" fmla="*/ 4406573 h 8553480"/>
              <a:gd name="connsiteX12205" fmla="*/ 10377819 w 16399629"/>
              <a:gd name="connsiteY12205" fmla="*/ 4386068 h 8553480"/>
              <a:gd name="connsiteX12206" fmla="*/ 10406872 w 16399629"/>
              <a:gd name="connsiteY12206" fmla="*/ 4365562 h 8553480"/>
              <a:gd name="connsiteX12207" fmla="*/ 10433462 w 16399629"/>
              <a:gd name="connsiteY12207" fmla="*/ 4334805 h 8553480"/>
              <a:gd name="connsiteX12208" fmla="*/ 10451189 w 16399629"/>
              <a:gd name="connsiteY12208" fmla="*/ 4304901 h 8553480"/>
              <a:gd name="connsiteX12209" fmla="*/ 10460052 w 16399629"/>
              <a:gd name="connsiteY12209" fmla="*/ 4309172 h 8553480"/>
              <a:gd name="connsiteX12210" fmla="*/ 10474826 w 16399629"/>
              <a:gd name="connsiteY12210" fmla="*/ 4284395 h 8553480"/>
              <a:gd name="connsiteX12211" fmla="*/ 10503878 w 16399629"/>
              <a:gd name="connsiteY12211" fmla="*/ 4279269 h 8553480"/>
              <a:gd name="connsiteX12212" fmla="*/ 10548195 w 16399629"/>
              <a:gd name="connsiteY12212" fmla="*/ 4202374 h 8553480"/>
              <a:gd name="connsiteX12213" fmla="*/ 10502914 w 16399629"/>
              <a:gd name="connsiteY12213" fmla="*/ 4229077 h 8553480"/>
              <a:gd name="connsiteX12214" fmla="*/ 10498892 w 16399629"/>
              <a:gd name="connsiteY12214" fmla="*/ 4219867 h 8553480"/>
              <a:gd name="connsiteX12215" fmla="*/ 10499035 w 16399629"/>
              <a:gd name="connsiteY12215" fmla="*/ 4222105 h 8553480"/>
              <a:gd name="connsiteX12216" fmla="*/ 10501434 w 16399629"/>
              <a:gd name="connsiteY12216" fmla="*/ 4227532 h 8553480"/>
              <a:gd name="connsiteX12217" fmla="*/ 10495948 w 16399629"/>
              <a:gd name="connsiteY12217" fmla="*/ 4230245 h 8553480"/>
              <a:gd name="connsiteX12218" fmla="*/ 10498315 w 16399629"/>
              <a:gd name="connsiteY12218" fmla="*/ 4218543 h 8553480"/>
              <a:gd name="connsiteX12219" fmla="*/ 10497969 w 16399629"/>
              <a:gd name="connsiteY12219" fmla="*/ 4217753 h 8553480"/>
              <a:gd name="connsiteX12220" fmla="*/ 10565923 w 16399629"/>
              <a:gd name="connsiteY12220" fmla="*/ 4100701 h 8553480"/>
              <a:gd name="connsiteX12221" fmla="*/ 10600885 w 16399629"/>
              <a:gd name="connsiteY12221" fmla="*/ 4069942 h 8553480"/>
              <a:gd name="connsiteX12222" fmla="*/ 10601706 w 16399629"/>
              <a:gd name="connsiteY12222" fmla="*/ 4059194 h 8553480"/>
              <a:gd name="connsiteX12223" fmla="*/ 10601495 w 16399629"/>
              <a:gd name="connsiteY12223" fmla="*/ 4056741 h 8553480"/>
              <a:gd name="connsiteX12224" fmla="*/ 10601354 w 16399629"/>
              <a:gd name="connsiteY12224" fmla="*/ 4049481 h 8553480"/>
              <a:gd name="connsiteX12225" fmla="*/ 10601981 w 16399629"/>
              <a:gd name="connsiteY12225" fmla="*/ 4048968 h 8553480"/>
              <a:gd name="connsiteX12226" fmla="*/ 10606794 w 16399629"/>
              <a:gd name="connsiteY12226" fmla="*/ 4034058 h 8553480"/>
              <a:gd name="connsiteX12227" fmla="*/ 10621567 w 16399629"/>
              <a:gd name="connsiteY12227" fmla="*/ 4008426 h 8553480"/>
              <a:gd name="connsiteX12228" fmla="*/ 10662437 w 16399629"/>
              <a:gd name="connsiteY12228" fmla="*/ 3963144 h 8553480"/>
              <a:gd name="connsiteX12229" fmla="*/ 10662437 w 16399629"/>
              <a:gd name="connsiteY12229" fmla="*/ 4008426 h 8553480"/>
              <a:gd name="connsiteX12230" fmla="*/ 10642248 w 16399629"/>
              <a:gd name="connsiteY12230" fmla="*/ 4034058 h 8553480"/>
              <a:gd name="connsiteX12231" fmla="*/ 10668346 w 16399629"/>
              <a:gd name="connsiteY12231" fmla="*/ 4034058 h 8553480"/>
              <a:gd name="connsiteX12232" fmla="*/ 10677210 w 16399629"/>
              <a:gd name="connsiteY12232" fmla="*/ 3973397 h 8553480"/>
              <a:gd name="connsiteX12233" fmla="*/ 10691982 w 16399629"/>
              <a:gd name="connsiteY12233" fmla="*/ 4008426 h 8553480"/>
              <a:gd name="connsiteX12234" fmla="*/ 10730391 w 16399629"/>
              <a:gd name="connsiteY12234" fmla="*/ 3937511 h 8553480"/>
              <a:gd name="connsiteX12235" fmla="*/ 10733345 w 16399629"/>
              <a:gd name="connsiteY12235" fmla="*/ 4008426 h 8553480"/>
              <a:gd name="connsiteX12236" fmla="*/ 10739255 w 16399629"/>
              <a:gd name="connsiteY12236" fmla="*/ 3998174 h 8553480"/>
              <a:gd name="connsiteX12237" fmla="*/ 10739255 w 16399629"/>
              <a:gd name="connsiteY12237" fmla="*/ 3947764 h 8553480"/>
              <a:gd name="connsiteX12238" fmla="*/ 10762398 w 16399629"/>
              <a:gd name="connsiteY12238" fmla="*/ 3870869 h 8553480"/>
              <a:gd name="connsiteX12239" fmla="*/ 10818533 w 16399629"/>
              <a:gd name="connsiteY12239" fmla="*/ 3870869 h 8553480"/>
              <a:gd name="connsiteX12240" fmla="*/ 10791943 w 16399629"/>
              <a:gd name="connsiteY12240" fmla="*/ 3901627 h 8553480"/>
              <a:gd name="connsiteX12241" fmla="*/ 10859404 w 16399629"/>
              <a:gd name="connsiteY12241" fmla="*/ 3886248 h 8553480"/>
              <a:gd name="connsiteX12242" fmla="*/ 10859405 w 16399629"/>
              <a:gd name="connsiteY12242" fmla="*/ 3815334 h 8553480"/>
              <a:gd name="connsiteX12243" fmla="*/ 10845123 w 16399629"/>
              <a:gd name="connsiteY12243" fmla="*/ 3810207 h 8553480"/>
              <a:gd name="connsiteX12244" fmla="*/ 10853988 w 16399629"/>
              <a:gd name="connsiteY12244" fmla="*/ 3774323 h 8553480"/>
              <a:gd name="connsiteX12245" fmla="*/ 10906676 w 16399629"/>
              <a:gd name="connsiteY12245" fmla="*/ 3764070 h 8553480"/>
              <a:gd name="connsiteX12246" fmla="*/ 10912585 w 16399629"/>
              <a:gd name="connsiteY12246" fmla="*/ 3886248 h 8553480"/>
              <a:gd name="connsiteX12247" fmla="*/ 10833305 w 16399629"/>
              <a:gd name="connsiteY12247" fmla="*/ 3942638 h 8553480"/>
              <a:gd name="connsiteX12248" fmla="*/ 10800806 w 16399629"/>
              <a:gd name="connsiteY12248" fmla="*/ 3978523 h 8553480"/>
              <a:gd name="connsiteX12249" fmla="*/ 10777170 w 16399629"/>
              <a:gd name="connsiteY12249" fmla="*/ 4003299 h 8553480"/>
              <a:gd name="connsiteX12250" fmla="*/ 10773578 w 16399629"/>
              <a:gd name="connsiteY12250" fmla="*/ 4003798 h 8553480"/>
              <a:gd name="connsiteX12251" fmla="*/ 10777209 w 16399629"/>
              <a:gd name="connsiteY12251" fmla="*/ 4008972 h 8553480"/>
              <a:gd name="connsiteX12252" fmla="*/ 10772925 w 16399629"/>
              <a:gd name="connsiteY12252" fmla="*/ 4015076 h 8553480"/>
              <a:gd name="connsiteX12253" fmla="*/ 10771070 w 16399629"/>
              <a:gd name="connsiteY12253" fmla="*/ 4014377 h 8553480"/>
              <a:gd name="connsiteX12254" fmla="*/ 10772221 w 16399629"/>
              <a:gd name="connsiteY12254" fmla="*/ 4022185 h 8553480"/>
              <a:gd name="connsiteX12255" fmla="*/ 10770341 w 16399629"/>
              <a:gd name="connsiteY12255" fmla="*/ 4034949 h 8553480"/>
              <a:gd name="connsiteX12256" fmla="*/ 10766832 w 16399629"/>
              <a:gd name="connsiteY12256" fmla="*/ 4019633 h 8553480"/>
              <a:gd name="connsiteX12257" fmla="*/ 10768587 w 16399629"/>
              <a:gd name="connsiteY12257" fmla="*/ 4016442 h 8553480"/>
              <a:gd name="connsiteX12258" fmla="*/ 10769854 w 16399629"/>
              <a:gd name="connsiteY12258" fmla="*/ 4011370 h 8553480"/>
              <a:gd name="connsiteX12259" fmla="*/ 10769004 w 16399629"/>
              <a:gd name="connsiteY12259" fmla="*/ 4008972 h 8553480"/>
              <a:gd name="connsiteX12260" fmla="*/ 10770695 w 16399629"/>
              <a:gd name="connsiteY12260" fmla="*/ 4004199 h 8553480"/>
              <a:gd name="connsiteX12261" fmla="*/ 10767938 w 16399629"/>
              <a:gd name="connsiteY12261" fmla="*/ 4004581 h 8553480"/>
              <a:gd name="connsiteX12262" fmla="*/ 10756489 w 16399629"/>
              <a:gd name="connsiteY12262" fmla="*/ 4013552 h 8553480"/>
              <a:gd name="connsiteX12263" fmla="*/ 10756489 w 16399629"/>
              <a:gd name="connsiteY12263" fmla="*/ 4049437 h 8553480"/>
              <a:gd name="connsiteX12264" fmla="*/ 10783079 w 16399629"/>
              <a:gd name="connsiteY12264" fmla="*/ 4034058 h 8553480"/>
              <a:gd name="connsiteX12265" fmla="*/ 10809669 w 16399629"/>
              <a:gd name="connsiteY12265" fmla="*/ 4018678 h 8553480"/>
              <a:gd name="connsiteX12266" fmla="*/ 10842169 w 16399629"/>
              <a:gd name="connsiteY12266" fmla="*/ 3998174 h 8553480"/>
              <a:gd name="connsiteX12267" fmla="*/ 10868268 w 16399629"/>
              <a:gd name="connsiteY12267" fmla="*/ 3967415 h 8553480"/>
              <a:gd name="connsiteX12268" fmla="*/ 10918494 w 16399629"/>
              <a:gd name="connsiteY12268" fmla="*/ 3922133 h 8553480"/>
              <a:gd name="connsiteX12269" fmla="*/ 10939176 w 16399629"/>
              <a:gd name="connsiteY12269" fmla="*/ 3891374 h 8553480"/>
              <a:gd name="connsiteX12270" fmla="*/ 10936221 w 16399629"/>
              <a:gd name="connsiteY12270" fmla="*/ 3834984 h 8553480"/>
              <a:gd name="connsiteX12271" fmla="*/ 10953456 w 16399629"/>
              <a:gd name="connsiteY12271" fmla="*/ 3810207 h 8553480"/>
              <a:gd name="connsiteX12272" fmla="*/ 10959365 w 16399629"/>
              <a:gd name="connsiteY12272" fmla="*/ 3764070 h 8553480"/>
              <a:gd name="connsiteX12273" fmla="*/ 10968228 w 16399629"/>
              <a:gd name="connsiteY12273" fmla="*/ 3860617 h 8553480"/>
              <a:gd name="connsiteX12274" fmla="*/ 11009592 w 16399629"/>
              <a:gd name="connsiteY12274" fmla="*/ 3834984 h 8553480"/>
              <a:gd name="connsiteX12275" fmla="*/ 11082961 w 16399629"/>
              <a:gd name="connsiteY12275" fmla="*/ 3779449 h 8553480"/>
              <a:gd name="connsiteX12276" fmla="*/ 11147469 w 16399629"/>
              <a:gd name="connsiteY12276" fmla="*/ 3697427 h 8553480"/>
              <a:gd name="connsiteX12277" fmla="*/ 11206559 w 16399629"/>
              <a:gd name="connsiteY12277" fmla="*/ 3661542 h 8553480"/>
              <a:gd name="connsiteX12278" fmla="*/ 11268111 w 16399629"/>
              <a:gd name="connsiteY12278" fmla="*/ 3616260 h 8553480"/>
              <a:gd name="connsiteX12279" fmla="*/ 11259249 w 16399629"/>
              <a:gd name="connsiteY12279" fmla="*/ 3564997 h 8553480"/>
              <a:gd name="connsiteX12280" fmla="*/ 11256293 w 16399629"/>
              <a:gd name="connsiteY12280" fmla="*/ 3498354 h 8553480"/>
              <a:gd name="connsiteX12281" fmla="*/ 11265157 w 16399629"/>
              <a:gd name="connsiteY12281" fmla="*/ 3442818 h 8553480"/>
              <a:gd name="connsiteX12282" fmla="*/ 11294703 w 16399629"/>
              <a:gd name="connsiteY12282" fmla="*/ 3442818 h 8553480"/>
              <a:gd name="connsiteX12283" fmla="*/ 11353299 w 16399629"/>
              <a:gd name="connsiteY12283" fmla="*/ 3376176 h 8553480"/>
              <a:gd name="connsiteX12284" fmla="*/ 11347392 w 16399629"/>
              <a:gd name="connsiteY12284" fmla="*/ 3483829 h 8553480"/>
              <a:gd name="connsiteX12285" fmla="*/ 11318338 w 16399629"/>
              <a:gd name="connsiteY12285" fmla="*/ 3493227 h 8553480"/>
              <a:gd name="connsiteX12286" fmla="*/ 11309475 w 16399629"/>
              <a:gd name="connsiteY12286" fmla="*/ 3529112 h 8553480"/>
              <a:gd name="connsiteX12287" fmla="*/ 11297657 w 16399629"/>
              <a:gd name="connsiteY12287" fmla="*/ 3539364 h 8553480"/>
              <a:gd name="connsiteX12288" fmla="*/ 11291747 w 16399629"/>
              <a:gd name="connsiteY12288" fmla="*/ 3616260 h 8553480"/>
              <a:gd name="connsiteX12289" fmla="*/ 11559131 w 16399629"/>
              <a:gd name="connsiteY12289" fmla="*/ 3417186 h 8553480"/>
              <a:gd name="connsiteX12290" fmla="*/ 11691099 w 16399629"/>
              <a:gd name="connsiteY12290" fmla="*/ 3330893 h 8553480"/>
              <a:gd name="connsiteX12291" fmla="*/ 11749697 w 16399629"/>
              <a:gd name="connsiteY12291" fmla="*/ 3290848 h 8553480"/>
              <a:gd name="connsiteX12292" fmla="*/ 11808295 w 16399629"/>
              <a:gd name="connsiteY12292" fmla="*/ 3260090 h 8553480"/>
              <a:gd name="connsiteX12293" fmla="*/ 11670418 w 16399629"/>
              <a:gd name="connsiteY12293" fmla="*/ 3391554 h 8553480"/>
              <a:gd name="connsiteX12294" fmla="*/ 11535495 w 16399629"/>
              <a:gd name="connsiteY12294" fmla="*/ 3483829 h 8553480"/>
              <a:gd name="connsiteX12295" fmla="*/ 11465078 w 16399629"/>
              <a:gd name="connsiteY12295" fmla="*/ 3544491 h 8553480"/>
              <a:gd name="connsiteX12296" fmla="*/ 11403526 w 16399629"/>
              <a:gd name="connsiteY12296" fmla="*/ 3570123 h 8553480"/>
              <a:gd name="connsiteX12297" fmla="*/ 11268111 w 16399629"/>
              <a:gd name="connsiteY12297" fmla="*/ 3671796 h 8553480"/>
              <a:gd name="connsiteX12298" fmla="*/ 11200650 w 16399629"/>
              <a:gd name="connsiteY12298" fmla="*/ 3748691 h 8553480"/>
              <a:gd name="connsiteX12299" fmla="*/ 11139098 w 16399629"/>
              <a:gd name="connsiteY12299" fmla="*/ 3815334 h 8553480"/>
              <a:gd name="connsiteX12300" fmla="*/ 11074099 w 16399629"/>
              <a:gd name="connsiteY12300" fmla="*/ 3840111 h 8553480"/>
              <a:gd name="connsiteX12301" fmla="*/ 11009592 w 16399629"/>
              <a:gd name="connsiteY12301" fmla="*/ 3886248 h 8553480"/>
              <a:gd name="connsiteX12302" fmla="*/ 10874177 w 16399629"/>
              <a:gd name="connsiteY12302" fmla="*/ 4023806 h 8553480"/>
              <a:gd name="connsiteX12303" fmla="*/ 10800806 w 16399629"/>
              <a:gd name="connsiteY12303" fmla="*/ 4090448 h 8553480"/>
              <a:gd name="connsiteX12304" fmla="*/ 10739255 w 16399629"/>
              <a:gd name="connsiteY12304" fmla="*/ 4130604 h 8553480"/>
              <a:gd name="connsiteX12305" fmla="*/ 10746641 w 16399629"/>
              <a:gd name="connsiteY12305" fmla="*/ 4179946 h 8553480"/>
              <a:gd name="connsiteX12306" fmla="*/ 10746828 w 16399629"/>
              <a:gd name="connsiteY12306" fmla="*/ 4182910 h 8553480"/>
              <a:gd name="connsiteX12307" fmla="*/ 10746716 w 16399629"/>
              <a:gd name="connsiteY12307" fmla="*/ 4183970 h 8553480"/>
              <a:gd name="connsiteX12308" fmla="*/ 10746894 w 16399629"/>
              <a:gd name="connsiteY12308" fmla="*/ 4183970 h 8553480"/>
              <a:gd name="connsiteX12309" fmla="*/ 10748394 w 16399629"/>
              <a:gd name="connsiteY12309" fmla="*/ 4207740 h 8553480"/>
              <a:gd name="connsiteX12310" fmla="*/ 10745163 w 16399629"/>
              <a:gd name="connsiteY12310" fmla="*/ 4233132 h 8553480"/>
              <a:gd name="connsiteX12311" fmla="*/ 10718573 w 16399629"/>
              <a:gd name="connsiteY12311" fmla="*/ 4248511 h 8553480"/>
              <a:gd name="connsiteX12312" fmla="*/ 10680164 w 16399629"/>
              <a:gd name="connsiteY12312" fmla="*/ 4284395 h 8553480"/>
              <a:gd name="connsiteX12313" fmla="*/ 10651111 w 16399629"/>
              <a:gd name="connsiteY12313" fmla="*/ 4329678 h 8553480"/>
              <a:gd name="connsiteX12314" fmla="*/ 10562970 w 16399629"/>
              <a:gd name="connsiteY12314" fmla="*/ 4411699 h 8553480"/>
              <a:gd name="connsiteX12315" fmla="*/ 10483197 w 16399629"/>
              <a:gd name="connsiteY12315" fmla="*/ 4518499 h 8553480"/>
              <a:gd name="connsiteX12316" fmla="*/ 10600885 w 16399629"/>
              <a:gd name="connsiteY12316" fmla="*/ 4456983 h 8553480"/>
              <a:gd name="connsiteX12317" fmla="*/ 10633384 w 16399629"/>
              <a:gd name="connsiteY12317" fmla="*/ 4411699 h 8553480"/>
              <a:gd name="connsiteX12318" fmla="*/ 10651111 w 16399629"/>
              <a:gd name="connsiteY12318" fmla="*/ 4360436 h 8553480"/>
              <a:gd name="connsiteX12319" fmla="*/ 10642248 w 16399629"/>
              <a:gd name="connsiteY12319" fmla="*/ 4386068 h 8553480"/>
              <a:gd name="connsiteX12320" fmla="*/ 10665884 w 16399629"/>
              <a:gd name="connsiteY12320" fmla="*/ 4380942 h 8553480"/>
              <a:gd name="connsiteX12321" fmla="*/ 10686072 w 16399629"/>
              <a:gd name="connsiteY12321" fmla="*/ 4339931 h 8553480"/>
              <a:gd name="connsiteX12322" fmla="*/ 10683118 w 16399629"/>
              <a:gd name="connsiteY12322" fmla="*/ 4350183 h 8553480"/>
              <a:gd name="connsiteX12323" fmla="*/ 10686073 w 16399629"/>
              <a:gd name="connsiteY12323" fmla="*/ 4365562 h 8553480"/>
              <a:gd name="connsiteX12324" fmla="*/ 10736300 w 16399629"/>
              <a:gd name="connsiteY12324" fmla="*/ 4314299 h 8553480"/>
              <a:gd name="connsiteX12325" fmla="*/ 10815579 w 16399629"/>
              <a:gd name="connsiteY12325" fmla="*/ 4248511 h 8553480"/>
              <a:gd name="connsiteX12326" fmla="*/ 10965275 w 16399629"/>
              <a:gd name="connsiteY12326" fmla="*/ 4110954 h 8553480"/>
              <a:gd name="connsiteX12327" fmla="*/ 11124326 w 16399629"/>
              <a:gd name="connsiteY12327" fmla="*/ 3967416 h 8553480"/>
              <a:gd name="connsiteX12328" fmla="*/ 11191786 w 16399629"/>
              <a:gd name="connsiteY12328" fmla="*/ 3891374 h 8553480"/>
              <a:gd name="connsiteX12329" fmla="*/ 11218376 w 16399629"/>
              <a:gd name="connsiteY12329" fmla="*/ 3891374 h 8553480"/>
              <a:gd name="connsiteX12330" fmla="*/ 11221331 w 16399629"/>
              <a:gd name="connsiteY12330" fmla="*/ 3834984 h 8553480"/>
              <a:gd name="connsiteX12331" fmla="*/ 11106597 w 16399629"/>
              <a:gd name="connsiteY12331" fmla="*/ 3932385 h 8553480"/>
              <a:gd name="connsiteX12332" fmla="*/ 11056371 w 16399629"/>
              <a:gd name="connsiteY12332" fmla="*/ 3973397 h 8553480"/>
              <a:gd name="connsiteX12333" fmla="*/ 11036183 w 16399629"/>
              <a:gd name="connsiteY12333" fmla="*/ 4028931 h 8553480"/>
              <a:gd name="connsiteX12334" fmla="*/ 11003683 w 16399629"/>
              <a:gd name="connsiteY12334" fmla="*/ 4039185 h 8553480"/>
              <a:gd name="connsiteX12335" fmla="*/ 10945084 w 16399629"/>
              <a:gd name="connsiteY12335" fmla="*/ 4075068 h 8553480"/>
              <a:gd name="connsiteX12336" fmla="*/ 10839216 w 16399629"/>
              <a:gd name="connsiteY12336" fmla="*/ 4130604 h 8553480"/>
              <a:gd name="connsiteX12337" fmla="*/ 10880086 w 16399629"/>
              <a:gd name="connsiteY12337" fmla="*/ 4069942 h 8553480"/>
              <a:gd name="connsiteX12338" fmla="*/ 10939176 w 16399629"/>
              <a:gd name="connsiteY12338" fmla="*/ 4008426 h 8553480"/>
              <a:gd name="connsiteX12339" fmla="*/ 11091825 w 16399629"/>
              <a:gd name="connsiteY12339" fmla="*/ 3875995 h 8553480"/>
              <a:gd name="connsiteX12340" fmla="*/ 11247430 w 16399629"/>
              <a:gd name="connsiteY12340" fmla="*/ 3753817 h 8553480"/>
              <a:gd name="connsiteX12341" fmla="*/ 11394664 w 16399629"/>
              <a:gd name="connsiteY12341" fmla="*/ 3641891 h 8553480"/>
              <a:gd name="connsiteX12342" fmla="*/ 11362164 w 16399629"/>
              <a:gd name="connsiteY12342" fmla="*/ 3707680 h 8553480"/>
              <a:gd name="connsiteX12343" fmla="*/ 11315383 w 16399629"/>
              <a:gd name="connsiteY12343" fmla="*/ 3748691 h 8553480"/>
              <a:gd name="connsiteX12344" fmla="*/ 11268111 w 16399629"/>
              <a:gd name="connsiteY12344" fmla="*/ 3784575 h 8553480"/>
              <a:gd name="connsiteX12345" fmla="*/ 11230196 w 16399629"/>
              <a:gd name="connsiteY12345" fmla="*/ 3834984 h 8553480"/>
              <a:gd name="connsiteX12346" fmla="*/ 11239059 w 16399629"/>
              <a:gd name="connsiteY12346" fmla="*/ 3891374 h 8553480"/>
              <a:gd name="connsiteX12347" fmla="*/ 11256293 w 16399629"/>
              <a:gd name="connsiteY12347" fmla="*/ 3855491 h 8553480"/>
              <a:gd name="connsiteX12348" fmla="*/ 11274021 w 16399629"/>
              <a:gd name="connsiteY12348" fmla="*/ 3850364 h 8553480"/>
              <a:gd name="connsiteX12349" fmla="*/ 11274911 w 16399629"/>
              <a:gd name="connsiteY12349" fmla="*/ 3840072 h 8553480"/>
              <a:gd name="connsiteX12350" fmla="*/ 11274707 w 16399629"/>
              <a:gd name="connsiteY12350" fmla="*/ 3837542 h 8553480"/>
              <a:gd name="connsiteX12351" fmla="*/ 11274612 w 16399629"/>
              <a:gd name="connsiteY12351" fmla="*/ 3831562 h 8553480"/>
              <a:gd name="connsiteX12352" fmla="*/ 11274021 w 16399629"/>
              <a:gd name="connsiteY12352" fmla="*/ 3824732 h 8553480"/>
              <a:gd name="connsiteX12353" fmla="*/ 11312429 w 16399629"/>
              <a:gd name="connsiteY12353" fmla="*/ 3805081 h 8553480"/>
              <a:gd name="connsiteX12354" fmla="*/ 11333111 w 16399629"/>
              <a:gd name="connsiteY12354" fmla="*/ 3784575 h 8553480"/>
              <a:gd name="connsiteX12355" fmla="*/ 11315383 w 16399629"/>
              <a:gd name="connsiteY12355" fmla="*/ 3870869 h 8553480"/>
              <a:gd name="connsiteX12356" fmla="*/ 11347392 w 16399629"/>
              <a:gd name="connsiteY12356" fmla="*/ 3911880 h 8553480"/>
              <a:gd name="connsiteX12357" fmla="*/ 11274021 w 16399629"/>
              <a:gd name="connsiteY12357" fmla="*/ 3987921 h 8553480"/>
              <a:gd name="connsiteX12358" fmla="*/ 11182923 w 16399629"/>
              <a:gd name="connsiteY12358" fmla="*/ 4059690 h 8553480"/>
              <a:gd name="connsiteX12359" fmla="*/ 11133189 w 16399629"/>
              <a:gd name="connsiteY12359" fmla="*/ 4095575 h 8553480"/>
              <a:gd name="connsiteX12360" fmla="*/ 11094781 w 16399629"/>
              <a:gd name="connsiteY12360" fmla="*/ 4100701 h 8553480"/>
              <a:gd name="connsiteX12361" fmla="*/ 11093868 w 16399629"/>
              <a:gd name="connsiteY12361" fmla="*/ 4099929 h 8553480"/>
              <a:gd name="connsiteX12362" fmla="*/ 11095893 w 16399629"/>
              <a:gd name="connsiteY12362" fmla="*/ 4110772 h 8553480"/>
              <a:gd name="connsiteX12363" fmla="*/ 11090408 w 16399629"/>
              <a:gd name="connsiteY12363" fmla="*/ 4106305 h 8553480"/>
              <a:gd name="connsiteX12364" fmla="*/ 11091780 w 16399629"/>
              <a:gd name="connsiteY12364" fmla="*/ 4099285 h 8553480"/>
              <a:gd name="connsiteX12365" fmla="*/ 11092133 w 16399629"/>
              <a:gd name="connsiteY12365" fmla="*/ 4098462 h 8553480"/>
              <a:gd name="connsiteX12366" fmla="*/ 11080376 w 16399629"/>
              <a:gd name="connsiteY12366" fmla="*/ 4088526 h 8553480"/>
              <a:gd name="connsiteX12367" fmla="*/ 11068189 w 16399629"/>
              <a:gd name="connsiteY12367" fmla="*/ 4095575 h 8553480"/>
              <a:gd name="connsiteX12368" fmla="*/ 11050955 w 16399629"/>
              <a:gd name="connsiteY12368" fmla="*/ 4130604 h 8553480"/>
              <a:gd name="connsiteX12369" fmla="*/ 11091825 w 16399629"/>
              <a:gd name="connsiteY12369" fmla="*/ 4121206 h 8553480"/>
              <a:gd name="connsiteX12370" fmla="*/ 10974137 w 16399629"/>
              <a:gd name="connsiteY12370" fmla="*/ 4248511 h 8553480"/>
              <a:gd name="connsiteX12371" fmla="*/ 10924404 w 16399629"/>
              <a:gd name="connsiteY12371" fmla="*/ 4293793 h 8553480"/>
              <a:gd name="connsiteX12372" fmla="*/ 10903722 w 16399629"/>
              <a:gd name="connsiteY12372" fmla="*/ 4304901 h 8553480"/>
              <a:gd name="connsiteX12373" fmla="*/ 10888950 w 16399629"/>
              <a:gd name="connsiteY12373" fmla="*/ 4289522 h 8553480"/>
              <a:gd name="connsiteX12374" fmla="*/ 10890151 w 16399629"/>
              <a:gd name="connsiteY12374" fmla="*/ 4297679 h 8553480"/>
              <a:gd name="connsiteX12375" fmla="*/ 10891086 w 16399629"/>
              <a:gd name="connsiteY12375" fmla="*/ 4305242 h 8553480"/>
              <a:gd name="connsiteX12376" fmla="*/ 10894731 w 16399629"/>
              <a:gd name="connsiteY12376" fmla="*/ 4298391 h 8553480"/>
              <a:gd name="connsiteX12377" fmla="*/ 10898846 w 16399629"/>
              <a:gd name="connsiteY12377" fmla="*/ 4306127 h 8553480"/>
              <a:gd name="connsiteX12378" fmla="*/ 10891197 w 16399629"/>
              <a:gd name="connsiteY12378" fmla="*/ 4306127 h 8553480"/>
              <a:gd name="connsiteX12379" fmla="*/ 10891904 w 16399629"/>
              <a:gd name="connsiteY12379" fmla="*/ 4311842 h 8553480"/>
              <a:gd name="connsiteX12380" fmla="*/ 10885995 w 16399629"/>
              <a:gd name="connsiteY12380" fmla="*/ 4334805 h 8553480"/>
              <a:gd name="connsiteX12381" fmla="*/ 10862852 w 16399629"/>
              <a:gd name="connsiteY12381" fmla="*/ 4324552 h 8553480"/>
              <a:gd name="connsiteX12382" fmla="*/ 10845123 w 16399629"/>
              <a:gd name="connsiteY12382" fmla="*/ 4314299 h 8553480"/>
              <a:gd name="connsiteX12383" fmla="*/ 10833305 w 16399629"/>
              <a:gd name="connsiteY12383" fmla="*/ 4339931 h 8553480"/>
              <a:gd name="connsiteX12384" fmla="*/ 10824442 w 16399629"/>
              <a:gd name="connsiteY12384" fmla="*/ 4365562 h 8553480"/>
              <a:gd name="connsiteX12385" fmla="*/ 10609748 w 16399629"/>
              <a:gd name="connsiteY12385" fmla="*/ 4564636 h 8553480"/>
              <a:gd name="connsiteX12386" fmla="*/ 10497969 w 16399629"/>
              <a:gd name="connsiteY12386" fmla="*/ 4656056 h 8553480"/>
              <a:gd name="connsiteX12387" fmla="*/ 10383728 w 16399629"/>
              <a:gd name="connsiteY12387" fmla="*/ 4779089 h 8553480"/>
              <a:gd name="connsiteX12388" fmla="*/ 10421644 w 16399629"/>
              <a:gd name="connsiteY12388" fmla="*/ 4794468 h 8553480"/>
              <a:gd name="connsiteX12389" fmla="*/ 10445280 w 16399629"/>
              <a:gd name="connsiteY12389" fmla="*/ 4803866 h 8553480"/>
              <a:gd name="connsiteX12390" fmla="*/ 10445794 w 16399629"/>
              <a:gd name="connsiteY12390" fmla="*/ 4801064 h 8553480"/>
              <a:gd name="connsiteX12391" fmla="*/ 10444010 w 16399629"/>
              <a:gd name="connsiteY12391" fmla="*/ 4791233 h 8553480"/>
              <a:gd name="connsiteX12392" fmla="*/ 10445694 w 16399629"/>
              <a:gd name="connsiteY12392" fmla="*/ 4781461 h 8553480"/>
              <a:gd name="connsiteX12393" fmla="*/ 10445280 w 16399629"/>
              <a:gd name="connsiteY12393" fmla="*/ 4779089 h 8553480"/>
              <a:gd name="connsiteX12394" fmla="*/ 10521605 w 16399629"/>
              <a:gd name="connsiteY12394" fmla="*/ 4702193 h 8553480"/>
              <a:gd name="connsiteX12395" fmla="*/ 10597930 w 16399629"/>
              <a:gd name="connsiteY12395" fmla="*/ 4635550 h 8553480"/>
              <a:gd name="connsiteX12396" fmla="*/ 10745163 w 16399629"/>
              <a:gd name="connsiteY12396" fmla="*/ 4482614 h 8553480"/>
              <a:gd name="connsiteX12397" fmla="*/ 10788989 w 16399629"/>
              <a:gd name="connsiteY12397" fmla="*/ 4452711 h 8553480"/>
              <a:gd name="connsiteX12398" fmla="*/ 10796765 w 16399629"/>
              <a:gd name="connsiteY12398" fmla="*/ 4453399 h 8553480"/>
              <a:gd name="connsiteX12399" fmla="*/ 10795063 w 16399629"/>
              <a:gd name="connsiteY12399" fmla="*/ 4447247 h 8553480"/>
              <a:gd name="connsiteX12400" fmla="*/ 10803292 w 16399629"/>
              <a:gd name="connsiteY12400" fmla="*/ 4447247 h 8553480"/>
              <a:gd name="connsiteX12401" fmla="*/ 10800959 w 16399629"/>
              <a:gd name="connsiteY12401" fmla="*/ 4453771 h 8553480"/>
              <a:gd name="connsiteX12402" fmla="*/ 10807085 w 16399629"/>
              <a:gd name="connsiteY12402" fmla="*/ 4454313 h 8553480"/>
              <a:gd name="connsiteX12403" fmla="*/ 10827397 w 16399629"/>
              <a:gd name="connsiteY12403" fmla="*/ 4452711 h 8553480"/>
              <a:gd name="connsiteX12404" fmla="*/ 10909631 w 16399629"/>
              <a:gd name="connsiteY12404" fmla="*/ 4380942 h 8553480"/>
              <a:gd name="connsiteX12405" fmla="*/ 10991865 w 16399629"/>
              <a:gd name="connsiteY12405" fmla="*/ 4289522 h 8553480"/>
              <a:gd name="connsiteX12406" fmla="*/ 11027319 w 16399629"/>
              <a:gd name="connsiteY12406" fmla="*/ 4248511 h 8553480"/>
              <a:gd name="connsiteX12407" fmla="*/ 11053417 w 16399629"/>
              <a:gd name="connsiteY12407" fmla="*/ 4279269 h 8553480"/>
              <a:gd name="connsiteX12408" fmla="*/ 11033228 w 16399629"/>
              <a:gd name="connsiteY12408" fmla="*/ 4319426 h 8553480"/>
              <a:gd name="connsiteX12409" fmla="*/ 11000729 w 16399629"/>
              <a:gd name="connsiteY12409" fmla="*/ 4350183 h 8553480"/>
              <a:gd name="connsiteX12410" fmla="*/ 10927358 w 16399629"/>
              <a:gd name="connsiteY12410" fmla="*/ 4411699 h 8553480"/>
              <a:gd name="connsiteX12411" fmla="*/ 10783079 w 16399629"/>
              <a:gd name="connsiteY12411" fmla="*/ 4539004 h 8553480"/>
              <a:gd name="connsiteX12412" fmla="*/ 10636338 w 16399629"/>
              <a:gd name="connsiteY12412" fmla="*/ 4666309 h 8553480"/>
              <a:gd name="connsiteX12413" fmla="*/ 10562970 w 16399629"/>
              <a:gd name="connsiteY12413" fmla="*/ 4738078 h 8553480"/>
              <a:gd name="connsiteX12414" fmla="*/ 10497969 w 16399629"/>
              <a:gd name="connsiteY12414" fmla="*/ 4803866 h 8553480"/>
              <a:gd name="connsiteX12415" fmla="*/ 10465962 w 16399629"/>
              <a:gd name="connsiteY12415" fmla="*/ 4819245 h 8553480"/>
              <a:gd name="connsiteX12416" fmla="*/ 10445280 w 16399629"/>
              <a:gd name="connsiteY12416" fmla="*/ 4839751 h 8553480"/>
              <a:gd name="connsiteX12417" fmla="*/ 10389144 w 16399629"/>
              <a:gd name="connsiteY12417" fmla="*/ 4896141 h 8553480"/>
              <a:gd name="connsiteX12418" fmla="*/ 10257177 w 16399629"/>
              <a:gd name="connsiteY12418" fmla="*/ 5013193 h 8553480"/>
              <a:gd name="connsiteX12419" fmla="*/ 10121762 w 16399629"/>
              <a:gd name="connsiteY12419" fmla="*/ 5125117 h 8553480"/>
              <a:gd name="connsiteX12420" fmla="*/ 10089754 w 16399629"/>
              <a:gd name="connsiteY12420" fmla="*/ 5150750 h 8553480"/>
              <a:gd name="connsiteX12421" fmla="*/ 10066119 w 16399629"/>
              <a:gd name="connsiteY12421" fmla="*/ 5186634 h 8553480"/>
              <a:gd name="connsiteX12422" fmla="*/ 10039528 w 16399629"/>
              <a:gd name="connsiteY12422" fmla="*/ 5212266 h 8553480"/>
              <a:gd name="connsiteX12423" fmla="*/ 10007521 w 16399629"/>
              <a:gd name="connsiteY12423" fmla="*/ 5227645 h 8553480"/>
              <a:gd name="connsiteX12424" fmla="*/ 10074982 w 16399629"/>
              <a:gd name="connsiteY12424" fmla="*/ 5191761 h 8553480"/>
              <a:gd name="connsiteX12425" fmla="*/ 10148352 w 16399629"/>
              <a:gd name="connsiteY12425" fmla="*/ 5130244 h 8553480"/>
              <a:gd name="connsiteX12426" fmla="*/ 10221723 w 16399629"/>
              <a:gd name="connsiteY12426" fmla="*/ 5064456 h 8553480"/>
              <a:gd name="connsiteX12427" fmla="*/ 10257177 w 16399629"/>
              <a:gd name="connsiteY12427" fmla="*/ 5033698 h 8553480"/>
              <a:gd name="connsiteX12428" fmla="*/ 10289676 w 16399629"/>
              <a:gd name="connsiteY12428" fmla="*/ 4992687 h 8553480"/>
              <a:gd name="connsiteX12429" fmla="*/ 10360092 w 16399629"/>
              <a:gd name="connsiteY12429" fmla="*/ 4937151 h 8553480"/>
              <a:gd name="connsiteX12430" fmla="*/ 10436416 w 16399629"/>
              <a:gd name="connsiteY12430" fmla="*/ 4865383 h 8553480"/>
              <a:gd name="connsiteX12431" fmla="*/ 10503878 w 16399629"/>
              <a:gd name="connsiteY12431" fmla="*/ 4808993 h 8553480"/>
              <a:gd name="connsiteX12432" fmla="*/ 10568385 w 16399629"/>
              <a:gd name="connsiteY12432" fmla="*/ 4768836 h 8553480"/>
              <a:gd name="connsiteX12433" fmla="*/ 10597930 w 16399629"/>
              <a:gd name="connsiteY12433" fmla="*/ 4727826 h 8553480"/>
              <a:gd name="connsiteX12434" fmla="*/ 10633384 w 16399629"/>
              <a:gd name="connsiteY12434" fmla="*/ 4697067 h 8553480"/>
              <a:gd name="connsiteX12435" fmla="*/ 10712663 w 16399629"/>
              <a:gd name="connsiteY12435" fmla="*/ 4631279 h 8553480"/>
              <a:gd name="connsiteX12436" fmla="*/ 10874177 w 16399629"/>
              <a:gd name="connsiteY12436" fmla="*/ 4503120 h 8553480"/>
              <a:gd name="connsiteX12437" fmla="*/ 11036183 w 16399629"/>
              <a:gd name="connsiteY12437" fmla="*/ 4365562 h 8553480"/>
              <a:gd name="connsiteX12438" fmla="*/ 11109553 w 16399629"/>
              <a:gd name="connsiteY12438" fmla="*/ 4304901 h 8553480"/>
              <a:gd name="connsiteX12439" fmla="*/ 11145007 w 16399629"/>
              <a:gd name="connsiteY12439" fmla="*/ 4289522 h 8553480"/>
              <a:gd name="connsiteX12440" fmla="*/ 10862852 w 16399629"/>
              <a:gd name="connsiteY12440" fmla="*/ 4554383 h 8553480"/>
              <a:gd name="connsiteX12441" fmla="*/ 10568385 w 16399629"/>
              <a:gd name="connsiteY12441" fmla="*/ 4819245 h 8553480"/>
              <a:gd name="connsiteX12442" fmla="*/ 10274903 w 16399629"/>
              <a:gd name="connsiteY12442" fmla="*/ 5084962 h 8553480"/>
              <a:gd name="connsiteX12443" fmla="*/ 10127670 w 16399629"/>
              <a:gd name="connsiteY12443" fmla="*/ 5212266 h 8553480"/>
              <a:gd name="connsiteX12444" fmla="*/ 10054300 w 16399629"/>
              <a:gd name="connsiteY12444" fmla="*/ 5278054 h 8553480"/>
              <a:gd name="connsiteX12445" fmla="*/ 10004566 w 16399629"/>
              <a:gd name="connsiteY12445" fmla="*/ 5339570 h 8553480"/>
              <a:gd name="connsiteX12446" fmla="*/ 10012937 w 16399629"/>
              <a:gd name="connsiteY12446" fmla="*/ 5365203 h 8553480"/>
              <a:gd name="connsiteX12447" fmla="*/ 10001550 w 16399629"/>
              <a:gd name="connsiteY12447" fmla="*/ 5370328 h 8553480"/>
              <a:gd name="connsiteX12448" fmla="*/ 9990516 w 16399629"/>
              <a:gd name="connsiteY12448" fmla="*/ 5375140 h 8553480"/>
              <a:gd name="connsiteX12449" fmla="*/ 9991095 w 16399629"/>
              <a:gd name="connsiteY12449" fmla="*/ 5376217 h 8553480"/>
              <a:gd name="connsiteX12450" fmla="*/ 9988352 w 16399629"/>
              <a:gd name="connsiteY12450" fmla="*/ 5391532 h 8553480"/>
              <a:gd name="connsiteX12451" fmla="*/ 9982865 w 16399629"/>
              <a:gd name="connsiteY12451" fmla="*/ 5376217 h 8553480"/>
              <a:gd name="connsiteX12452" fmla="*/ 9986980 w 16399629"/>
              <a:gd name="connsiteY12452" fmla="*/ 5368559 h 8553480"/>
              <a:gd name="connsiteX12453" fmla="*/ 9989537 w 16399629"/>
              <a:gd name="connsiteY12453" fmla="*/ 5373317 h 8553480"/>
              <a:gd name="connsiteX12454" fmla="*/ 9987947 w 16399629"/>
              <a:gd name="connsiteY12454" fmla="*/ 5360076 h 8553480"/>
              <a:gd name="connsiteX12455" fmla="*/ 9992748 w 16399629"/>
              <a:gd name="connsiteY12455" fmla="*/ 5344697 h 8553480"/>
              <a:gd name="connsiteX12456" fmla="*/ 9866196 w 16399629"/>
              <a:gd name="connsiteY12456" fmla="*/ 5477127 h 8553480"/>
              <a:gd name="connsiteX12457" fmla="*/ 9833697 w 16399629"/>
              <a:gd name="connsiteY12457" fmla="*/ 5472001 h 8553480"/>
              <a:gd name="connsiteX12458" fmla="*/ 9786917 w 16399629"/>
              <a:gd name="connsiteY12458" fmla="*/ 5513012 h 8553480"/>
              <a:gd name="connsiteX12459" fmla="*/ 9687185 w 16399629"/>
              <a:gd name="connsiteY12459" fmla="*/ 5599306 h 8553480"/>
              <a:gd name="connsiteX12460" fmla="*/ 9634001 w 16399629"/>
              <a:gd name="connsiteY12460" fmla="*/ 5640317 h 8553480"/>
              <a:gd name="connsiteX12461" fmla="*/ 9584264 w 16399629"/>
              <a:gd name="connsiteY12461" fmla="*/ 5665948 h 8553480"/>
              <a:gd name="connsiteX12462" fmla="*/ 9545853 w 16399629"/>
              <a:gd name="connsiteY12462" fmla="*/ 5717212 h 8553480"/>
              <a:gd name="connsiteX12463" fmla="*/ 9504981 w 16399629"/>
              <a:gd name="connsiteY12463" fmla="*/ 5737717 h 8553480"/>
              <a:gd name="connsiteX12464" fmla="*/ 9296184 w 16399629"/>
              <a:gd name="connsiteY12464" fmla="*/ 5865022 h 8553480"/>
              <a:gd name="connsiteX12465" fmla="*/ 9184399 w 16399629"/>
              <a:gd name="connsiteY12465" fmla="*/ 5935936 h 8553480"/>
              <a:gd name="connsiteX12466" fmla="*/ 9131707 w 16399629"/>
              <a:gd name="connsiteY12466" fmla="*/ 5961569 h 8553480"/>
              <a:gd name="connsiteX12467" fmla="*/ 9113978 w 16399629"/>
              <a:gd name="connsiteY12467" fmla="*/ 5987200 h 8553480"/>
              <a:gd name="connsiteX12468" fmla="*/ 9152391 w 16399629"/>
              <a:gd name="connsiteY12468" fmla="*/ 5976948 h 8553480"/>
              <a:gd name="connsiteX12469" fmla="*/ 9184399 w 16399629"/>
              <a:gd name="connsiteY12469" fmla="*/ 5951316 h 8553480"/>
              <a:gd name="connsiteX12470" fmla="*/ 9269590 w 16399629"/>
              <a:gd name="connsiteY12470" fmla="*/ 5906033 h 8553480"/>
              <a:gd name="connsiteX12471" fmla="*/ 9448839 w 16399629"/>
              <a:gd name="connsiteY12471" fmla="*/ 5803505 h 8553480"/>
              <a:gd name="connsiteX12472" fmla="*/ 9628585 w 16399629"/>
              <a:gd name="connsiteY12472" fmla="*/ 5696707 h 8553480"/>
              <a:gd name="connsiteX12473" fmla="*/ 9716730 w 16399629"/>
              <a:gd name="connsiteY12473" fmla="*/ 5640317 h 8553480"/>
              <a:gd name="connsiteX12474" fmla="*/ 9795780 w 16399629"/>
              <a:gd name="connsiteY12474" fmla="*/ 5609559 h 8553480"/>
              <a:gd name="connsiteX12475" fmla="*/ 9751695 w 16399629"/>
              <a:gd name="connsiteY12475" fmla="*/ 5660822 h 8553480"/>
              <a:gd name="connsiteX12476" fmla="*/ 9701958 w 16399629"/>
              <a:gd name="connsiteY12476" fmla="*/ 5701833 h 8553480"/>
              <a:gd name="connsiteX12477" fmla="*/ 9599038 w 16399629"/>
              <a:gd name="connsiteY12477" fmla="*/ 5777874 h 8553480"/>
              <a:gd name="connsiteX12478" fmla="*/ 9252356 w 16399629"/>
              <a:gd name="connsiteY12478" fmla="*/ 5976948 h 8553480"/>
              <a:gd name="connsiteX12479" fmla="*/ 8905184 w 16399629"/>
              <a:gd name="connsiteY12479" fmla="*/ 6145263 h 8553480"/>
              <a:gd name="connsiteX12480" fmla="*/ 8197044 w 16399629"/>
              <a:gd name="connsiteY12480" fmla="*/ 6293072 h 8553480"/>
              <a:gd name="connsiteX12481" fmla="*/ 8249735 w 16399629"/>
              <a:gd name="connsiteY12481" fmla="*/ 6380221 h 8553480"/>
              <a:gd name="connsiteX12482" fmla="*/ 8179316 w 16399629"/>
              <a:gd name="connsiteY12482" fmla="*/ 6400726 h 8553480"/>
              <a:gd name="connsiteX12483" fmla="*/ 8528954 w 16399629"/>
              <a:gd name="connsiteY12483" fmla="*/ 6435756 h 8553480"/>
              <a:gd name="connsiteX12484" fmla="*/ 8867266 w 16399629"/>
              <a:gd name="connsiteY12484" fmla="*/ 6415252 h 8553480"/>
              <a:gd name="connsiteX12485" fmla="*/ 8931775 w 16399629"/>
              <a:gd name="connsiteY12485" fmla="*/ 6375095 h 8553480"/>
              <a:gd name="connsiteX12486" fmla="*/ 8993332 w 16399629"/>
              <a:gd name="connsiteY12486" fmla="*/ 6349462 h 8553480"/>
              <a:gd name="connsiteX12487" fmla="*/ 9058334 w 16399629"/>
              <a:gd name="connsiteY12487" fmla="*/ 6328958 h 8553480"/>
              <a:gd name="connsiteX12488" fmla="*/ 9137617 w 16399629"/>
              <a:gd name="connsiteY12488" fmla="*/ 6303326 h 8553480"/>
              <a:gd name="connsiteX12489" fmla="*/ 9475432 w 16399629"/>
              <a:gd name="connsiteY12489" fmla="*/ 6135010 h 8553480"/>
              <a:gd name="connsiteX12490" fmla="*/ 9413877 w 16399629"/>
              <a:gd name="connsiteY12490" fmla="*/ 6217032 h 8553480"/>
              <a:gd name="connsiteX12491" fmla="*/ 9310957 w 16399629"/>
              <a:gd name="connsiteY12491" fmla="*/ 6267441 h 8553480"/>
              <a:gd name="connsiteX12492" fmla="*/ 9102161 w 16399629"/>
              <a:gd name="connsiteY12492" fmla="*/ 6364842 h 8553480"/>
              <a:gd name="connsiteX12493" fmla="*/ 8682106 w 16399629"/>
              <a:gd name="connsiteY12493" fmla="*/ 6512652 h 8553480"/>
              <a:gd name="connsiteX12494" fmla="*/ 8722980 w 16399629"/>
              <a:gd name="connsiteY12494" fmla="*/ 6563915 h 8553480"/>
              <a:gd name="connsiteX12495" fmla="*/ 7964607 w 16399629"/>
              <a:gd name="connsiteY12495" fmla="*/ 6584421 h 8553480"/>
              <a:gd name="connsiteX12496" fmla="*/ 7632733 w 16399629"/>
              <a:gd name="connsiteY12496" fmla="*/ 6354589 h 8553480"/>
              <a:gd name="connsiteX12497" fmla="*/ 7465311 w 16399629"/>
              <a:gd name="connsiteY12497" fmla="*/ 6196526 h 8553480"/>
              <a:gd name="connsiteX12498" fmla="*/ 7420993 w 16399629"/>
              <a:gd name="connsiteY12498" fmla="*/ 6150389 h 8553480"/>
              <a:gd name="connsiteX12499" fmla="*/ 7359442 w 16399629"/>
              <a:gd name="connsiteY12499" fmla="*/ 6109378 h 8553480"/>
              <a:gd name="connsiteX12500" fmla="*/ 7321033 w 16399629"/>
              <a:gd name="connsiteY12500" fmla="*/ 6084601 h 8553480"/>
              <a:gd name="connsiteX12501" fmla="*/ 7281393 w 16399629"/>
              <a:gd name="connsiteY12501" fmla="*/ 6046794 h 8553480"/>
              <a:gd name="connsiteX12502" fmla="*/ 7275770 w 16399629"/>
              <a:gd name="connsiteY12502" fmla="*/ 6041350 h 8553480"/>
              <a:gd name="connsiteX12503" fmla="*/ 7234597 w 16399629"/>
              <a:gd name="connsiteY12503" fmla="*/ 6076125 h 8553480"/>
              <a:gd name="connsiteX12504" fmla="*/ 7070911 w 16399629"/>
              <a:gd name="connsiteY12504" fmla="*/ 6223757 h 8553480"/>
              <a:gd name="connsiteX12505" fmla="*/ 6734545 w 16399629"/>
              <a:gd name="connsiteY12505" fmla="*/ 6484130 h 8553480"/>
              <a:gd name="connsiteX12506" fmla="*/ 6569867 w 16399629"/>
              <a:gd name="connsiteY12506" fmla="*/ 6615758 h 8553480"/>
              <a:gd name="connsiteX12507" fmla="*/ 6351361 w 16399629"/>
              <a:gd name="connsiteY12507" fmla="*/ 6827441 h 8553480"/>
              <a:gd name="connsiteX12508" fmla="*/ 6271834 w 16399629"/>
              <a:gd name="connsiteY12508" fmla="*/ 6893832 h 8553480"/>
              <a:gd name="connsiteX12509" fmla="*/ 6106910 w 16399629"/>
              <a:gd name="connsiteY12509" fmla="*/ 7042713 h 8553480"/>
              <a:gd name="connsiteX12510" fmla="*/ 5776116 w 16399629"/>
              <a:gd name="connsiteY12510" fmla="*/ 7335044 h 8553480"/>
              <a:gd name="connsiteX12511" fmla="*/ 5106228 w 16399629"/>
              <a:gd name="connsiteY12511" fmla="*/ 7872101 h 8553480"/>
              <a:gd name="connsiteX12512" fmla="*/ 4759660 w 16399629"/>
              <a:gd name="connsiteY12512" fmla="*/ 8092626 h 8553480"/>
              <a:gd name="connsiteX12513" fmla="*/ 4398379 w 16399629"/>
              <a:gd name="connsiteY12513" fmla="*/ 8266084 h 8553480"/>
              <a:gd name="connsiteX12514" fmla="*/ 4033146 w 16399629"/>
              <a:gd name="connsiteY12514" fmla="*/ 8419988 h 8553480"/>
              <a:gd name="connsiteX12515" fmla="*/ 3984933 w 16399629"/>
              <a:gd name="connsiteY12515" fmla="*/ 8438930 h 8553480"/>
              <a:gd name="connsiteX12516" fmla="*/ 3948563 w 16399629"/>
              <a:gd name="connsiteY12516" fmla="*/ 8454274 h 8553480"/>
              <a:gd name="connsiteX12517" fmla="*/ 3932648 w 16399629"/>
              <a:gd name="connsiteY12517" fmla="*/ 8437636 h 8553480"/>
              <a:gd name="connsiteX12518" fmla="*/ 3908443 w 16399629"/>
              <a:gd name="connsiteY12518" fmla="*/ 8444989 h 8553480"/>
              <a:gd name="connsiteX12519" fmla="*/ 3865184 w 16399629"/>
              <a:gd name="connsiteY12519" fmla="*/ 8458132 h 8553480"/>
              <a:gd name="connsiteX12520" fmla="*/ 3679883 w 16399629"/>
              <a:gd name="connsiteY12520" fmla="*/ 8471480 h 8553480"/>
              <a:gd name="connsiteX12521" fmla="*/ 3686994 w 16399629"/>
              <a:gd name="connsiteY12521" fmla="*/ 8512265 h 8553480"/>
              <a:gd name="connsiteX12522" fmla="*/ 3658474 w 16399629"/>
              <a:gd name="connsiteY12522" fmla="*/ 8516635 h 8553480"/>
              <a:gd name="connsiteX12523" fmla="*/ 3470549 w 16399629"/>
              <a:gd name="connsiteY12523" fmla="*/ 8552254 h 8553480"/>
              <a:gd name="connsiteX12524" fmla="*/ 3376595 w 16399629"/>
              <a:gd name="connsiteY12524" fmla="*/ 8551451 h 8553480"/>
              <a:gd name="connsiteX12525" fmla="*/ 3288949 w 16399629"/>
              <a:gd name="connsiteY12525" fmla="*/ 8530838 h 8553480"/>
              <a:gd name="connsiteX12526" fmla="*/ 3100559 w 16399629"/>
              <a:gd name="connsiteY12526" fmla="*/ 8545125 h 8553480"/>
              <a:gd name="connsiteX12527" fmla="*/ 2909639 w 16399629"/>
              <a:gd name="connsiteY12527" fmla="*/ 8548013 h 8553480"/>
              <a:gd name="connsiteX12528" fmla="*/ 2715315 w 16399629"/>
              <a:gd name="connsiteY12528" fmla="*/ 8546925 h 8553480"/>
              <a:gd name="connsiteX12529" fmla="*/ 2526578 w 16399629"/>
              <a:gd name="connsiteY12529" fmla="*/ 8540561 h 8553480"/>
              <a:gd name="connsiteX12530" fmla="*/ 2331322 w 16399629"/>
              <a:gd name="connsiteY12530" fmla="*/ 8496810 h 8553480"/>
              <a:gd name="connsiteX12531" fmla="*/ 2233814 w 16399629"/>
              <a:gd name="connsiteY12531" fmla="*/ 8475614 h 8553480"/>
              <a:gd name="connsiteX12532" fmla="*/ 2187489 w 16399629"/>
              <a:gd name="connsiteY12532" fmla="*/ 8433859 h 8553480"/>
              <a:gd name="connsiteX12533" fmla="*/ 2289164 w 16399629"/>
              <a:gd name="connsiteY12533" fmla="*/ 8441621 h 8553480"/>
              <a:gd name="connsiteX12534" fmla="*/ 3066494 w 16399629"/>
              <a:gd name="connsiteY12534" fmla="*/ 8461709 h 8553480"/>
              <a:gd name="connsiteX12535" fmla="*/ 3829231 w 16399629"/>
              <a:gd name="connsiteY12535" fmla="*/ 8345228 h 8553480"/>
              <a:gd name="connsiteX12536" fmla="*/ 3828300 w 16399629"/>
              <a:gd name="connsiteY12536" fmla="*/ 8302565 h 8553480"/>
              <a:gd name="connsiteX12537" fmla="*/ 3844681 w 16399629"/>
              <a:gd name="connsiteY12537" fmla="*/ 8340534 h 8553480"/>
              <a:gd name="connsiteX12538" fmla="*/ 3946135 w 16399629"/>
              <a:gd name="connsiteY12538" fmla="*/ 8309712 h 8553480"/>
              <a:gd name="connsiteX12539" fmla="*/ 3989641 w 16399629"/>
              <a:gd name="connsiteY12539" fmla="*/ 8279317 h 8553480"/>
              <a:gd name="connsiteX12540" fmla="*/ 3998239 w 16399629"/>
              <a:gd name="connsiteY12540" fmla="*/ 8279292 h 8553480"/>
              <a:gd name="connsiteX12541" fmla="*/ 3994827 w 16399629"/>
              <a:gd name="connsiteY12541" fmla="*/ 8274509 h 8553480"/>
              <a:gd name="connsiteX12542" fmla="*/ 3996849 w 16399629"/>
              <a:gd name="connsiteY12542" fmla="*/ 8268781 h 8553480"/>
              <a:gd name="connsiteX12543" fmla="*/ 3998410 w 16399629"/>
              <a:gd name="connsiteY12543" fmla="*/ 8268758 h 8553480"/>
              <a:gd name="connsiteX12544" fmla="*/ 3996263 w 16399629"/>
              <a:gd name="connsiteY12544" fmla="*/ 8264422 h 8553480"/>
              <a:gd name="connsiteX12545" fmla="*/ 4133129 w 16399629"/>
              <a:gd name="connsiteY12545" fmla="*/ 8231430 h 8553480"/>
              <a:gd name="connsiteX12546" fmla="*/ 4127440 w 16399629"/>
              <a:gd name="connsiteY12546" fmla="*/ 8198803 h 8553480"/>
              <a:gd name="connsiteX12547" fmla="*/ 4150856 w 16399629"/>
              <a:gd name="connsiteY12547" fmla="*/ 8183815 h 8553480"/>
              <a:gd name="connsiteX12548" fmla="*/ 4175678 w 16399629"/>
              <a:gd name="connsiteY12548" fmla="*/ 8214210 h 8553480"/>
              <a:gd name="connsiteX12549" fmla="*/ 4193948 w 16399629"/>
              <a:gd name="connsiteY12549" fmla="*/ 8191481 h 8553480"/>
              <a:gd name="connsiteX12550" fmla="*/ 4175924 w 16399629"/>
              <a:gd name="connsiteY12550" fmla="*/ 8196957 h 8553480"/>
              <a:gd name="connsiteX12551" fmla="*/ 4194827 w 16399629"/>
              <a:gd name="connsiteY12551" fmla="*/ 8174752 h 8553480"/>
              <a:gd name="connsiteX12552" fmla="*/ 4206774 w 16399629"/>
              <a:gd name="connsiteY12552" fmla="*/ 8209057 h 8553480"/>
              <a:gd name="connsiteX12553" fmla="*/ 4270487 w 16399629"/>
              <a:gd name="connsiteY12553" fmla="*/ 8163934 h 8553480"/>
              <a:gd name="connsiteX12554" fmla="*/ 4287090 w 16399629"/>
              <a:gd name="connsiteY12554" fmla="*/ 8150301 h 8553480"/>
              <a:gd name="connsiteX12555" fmla="*/ 4297681 w 16399629"/>
              <a:gd name="connsiteY12555" fmla="*/ 8117737 h 8553480"/>
              <a:gd name="connsiteX12556" fmla="*/ 4354968 w 16399629"/>
              <a:gd name="connsiteY12556" fmla="*/ 8091744 h 8553480"/>
              <a:gd name="connsiteX12557" fmla="*/ 4425769 w 16399629"/>
              <a:gd name="connsiteY12557" fmla="*/ 8053057 h 8553480"/>
              <a:gd name="connsiteX12558" fmla="*/ 4245911 w 16399629"/>
              <a:gd name="connsiteY12558" fmla="*/ 8116287 h 8553480"/>
              <a:gd name="connsiteX12559" fmla="*/ 4195760 w 16399629"/>
              <a:gd name="connsiteY12559" fmla="*/ 8127228 h 8553480"/>
              <a:gd name="connsiteX12560" fmla="*/ 4165841 w 16399629"/>
              <a:gd name="connsiteY12560" fmla="*/ 8157790 h 8553480"/>
              <a:gd name="connsiteX12561" fmla="*/ 4095483 w 16399629"/>
              <a:gd name="connsiteY12561" fmla="*/ 8183460 h 8553480"/>
              <a:gd name="connsiteX12562" fmla="*/ 3910402 w 16399629"/>
              <a:gd name="connsiteY12562" fmla="*/ 8235392 h 8553480"/>
              <a:gd name="connsiteX12563" fmla="*/ 3754089 w 16399629"/>
              <a:gd name="connsiteY12563" fmla="*/ 8265703 h 8553480"/>
              <a:gd name="connsiteX12564" fmla="*/ 3730791 w 16399629"/>
              <a:gd name="connsiteY12564" fmla="*/ 8281369 h 8553480"/>
              <a:gd name="connsiteX12565" fmla="*/ 3722698 w 16399629"/>
              <a:gd name="connsiteY12565" fmla="*/ 8309595 h 8553480"/>
              <a:gd name="connsiteX12566" fmla="*/ 3664994 w 16399629"/>
              <a:gd name="connsiteY12566" fmla="*/ 8292770 h 8553480"/>
              <a:gd name="connsiteX12567" fmla="*/ 3576856 w 16399629"/>
              <a:gd name="connsiteY12567" fmla="*/ 8306662 h 8553480"/>
              <a:gd name="connsiteX12568" fmla="*/ 3485629 w 16399629"/>
              <a:gd name="connsiteY12568" fmla="*/ 8321493 h 8553480"/>
              <a:gd name="connsiteX12569" fmla="*/ 3292480 w 16399629"/>
              <a:gd name="connsiteY12569" fmla="*/ 8345815 h 8553480"/>
              <a:gd name="connsiteX12570" fmla="*/ 3219988 w 16399629"/>
              <a:gd name="connsiteY12570" fmla="*/ 8359249 h 8553480"/>
              <a:gd name="connsiteX12571" fmla="*/ 3180428 w 16399629"/>
              <a:gd name="connsiteY12571" fmla="*/ 8337627 h 8553480"/>
              <a:gd name="connsiteX12572" fmla="*/ 3354968 w 16399629"/>
              <a:gd name="connsiteY12572" fmla="*/ 8296769 h 8553480"/>
              <a:gd name="connsiteX12573" fmla="*/ 3380594 w 16399629"/>
              <a:gd name="connsiteY12573" fmla="*/ 8297573 h 8553480"/>
              <a:gd name="connsiteX12574" fmla="*/ 3408159 w 16399629"/>
              <a:gd name="connsiteY12574" fmla="*/ 8306378 h 8553480"/>
              <a:gd name="connsiteX12575" fmla="*/ 3490362 w 16399629"/>
              <a:gd name="connsiteY12575" fmla="*/ 8277110 h 8553480"/>
              <a:gd name="connsiteX12576" fmla="*/ 3863882 w 16399629"/>
              <a:gd name="connsiteY12576" fmla="*/ 8189401 h 8553480"/>
              <a:gd name="connsiteX12577" fmla="*/ 4051341 w 16399629"/>
              <a:gd name="connsiteY12577" fmla="*/ 8132451 h 8553480"/>
              <a:gd name="connsiteX12578" fmla="*/ 4128076 w 16399629"/>
              <a:gd name="connsiteY12578" fmla="*/ 8109139 h 8553480"/>
              <a:gd name="connsiteX12579" fmla="*/ 4146862 w 16399629"/>
              <a:gd name="connsiteY12579" fmla="*/ 8086254 h 8553480"/>
              <a:gd name="connsiteX12580" fmla="*/ 4169202 w 16399629"/>
              <a:gd name="connsiteY12580" fmla="*/ 8083762 h 8553480"/>
              <a:gd name="connsiteX12581" fmla="*/ 4323993 w 16399629"/>
              <a:gd name="connsiteY12581" fmla="*/ 8007390 h 8553480"/>
              <a:gd name="connsiteX12582" fmla="*/ 4503384 w 16399629"/>
              <a:gd name="connsiteY12582" fmla="*/ 7922829 h 8553480"/>
              <a:gd name="connsiteX12583" fmla="*/ 4595814 w 16399629"/>
              <a:gd name="connsiteY12583" fmla="*/ 7877570 h 8553480"/>
              <a:gd name="connsiteX12584" fmla="*/ 4628382 w 16399629"/>
              <a:gd name="connsiteY12584" fmla="*/ 7859087 h 8553480"/>
              <a:gd name="connsiteX12585" fmla="*/ 4625784 w 16399629"/>
              <a:gd name="connsiteY12585" fmla="*/ 7825520 h 8553480"/>
              <a:gd name="connsiteX12586" fmla="*/ 4692072 w 16399629"/>
              <a:gd name="connsiteY12586" fmla="*/ 7779614 h 8553480"/>
              <a:gd name="connsiteX12587" fmla="*/ 4707742 w 16399629"/>
              <a:gd name="connsiteY12587" fmla="*/ 7813504 h 8553480"/>
              <a:gd name="connsiteX12588" fmla="*/ 4735551 w 16399629"/>
              <a:gd name="connsiteY12588" fmla="*/ 7805056 h 8553480"/>
              <a:gd name="connsiteX12589" fmla="*/ 4710612 w 16399629"/>
              <a:gd name="connsiteY12589" fmla="*/ 7773982 h 8553480"/>
              <a:gd name="connsiteX12590" fmla="*/ 4762279 w 16399629"/>
              <a:gd name="connsiteY12590" fmla="*/ 7737528 h 8553480"/>
              <a:gd name="connsiteX12591" fmla="*/ 4768560 w 16399629"/>
              <a:gd name="connsiteY12591" fmla="*/ 7773555 h 8553480"/>
              <a:gd name="connsiteX12592" fmla="*/ 4805785 w 16399629"/>
              <a:gd name="connsiteY12592" fmla="*/ 7707134 h 8553480"/>
              <a:gd name="connsiteX12593" fmla="*/ 4867171 w 16399629"/>
              <a:gd name="connsiteY12593" fmla="*/ 7726419 h 8553480"/>
              <a:gd name="connsiteX12594" fmla="*/ 4866824 w 16399629"/>
              <a:gd name="connsiteY12594" fmla="*/ 7705768 h 8553480"/>
              <a:gd name="connsiteX12595" fmla="*/ 4835924 w 16399629"/>
              <a:gd name="connsiteY12595" fmla="*/ 7715155 h 8553480"/>
              <a:gd name="connsiteX12596" fmla="*/ 4820524 w 16399629"/>
              <a:gd name="connsiteY12596" fmla="*/ 7698361 h 8553480"/>
              <a:gd name="connsiteX12597" fmla="*/ 4853999 w 16399629"/>
              <a:gd name="connsiteY12597" fmla="*/ 7688191 h 8553480"/>
              <a:gd name="connsiteX12598" fmla="*/ 4873946 w 16399629"/>
              <a:gd name="connsiteY12598" fmla="*/ 7690631 h 8553480"/>
              <a:gd name="connsiteX12599" fmla="*/ 4879943 w 16399629"/>
              <a:gd name="connsiteY12599" fmla="*/ 7691213 h 8553480"/>
              <a:gd name="connsiteX12600" fmla="*/ 4893804 w 16399629"/>
              <a:gd name="connsiteY12600" fmla="*/ 7692561 h 8553480"/>
              <a:gd name="connsiteX12601" fmla="*/ 4934289 w 16399629"/>
              <a:gd name="connsiteY12601" fmla="*/ 7685272 h 8553480"/>
              <a:gd name="connsiteX12602" fmla="*/ 4905597 w 16399629"/>
              <a:gd name="connsiteY12602" fmla="*/ 7629570 h 8553480"/>
              <a:gd name="connsiteX12603" fmla="*/ 4938362 w 16399629"/>
              <a:gd name="connsiteY12603" fmla="*/ 7615322 h 8553480"/>
              <a:gd name="connsiteX12604" fmla="*/ 4977109 w 16399629"/>
              <a:gd name="connsiteY12604" fmla="*/ 7594961 h 8553480"/>
              <a:gd name="connsiteX12605" fmla="*/ 5007518 w 16399629"/>
              <a:gd name="connsiteY12605" fmla="*/ 7620079 h 8553480"/>
              <a:gd name="connsiteX12606" fmla="*/ 5027456 w 16399629"/>
              <a:gd name="connsiteY12606" fmla="*/ 7588255 h 8553480"/>
              <a:gd name="connsiteX12607" fmla="*/ 5066448 w 16399629"/>
              <a:gd name="connsiteY12607" fmla="*/ 7550641 h 8553480"/>
              <a:gd name="connsiteX12608" fmla="*/ 5077606 w 16399629"/>
              <a:gd name="connsiteY12608" fmla="*/ 7577314 h 8553480"/>
              <a:gd name="connsiteX12609" fmla="*/ 5094724 w 16399629"/>
              <a:gd name="connsiteY12609" fmla="*/ 7563524 h 8553480"/>
              <a:gd name="connsiteX12610" fmla="*/ 5083567 w 16399629"/>
              <a:gd name="connsiteY12610" fmla="*/ 7536851 h 8553480"/>
              <a:gd name="connsiteX12611" fmla="*/ 5188967 w 16399629"/>
              <a:gd name="connsiteY12611" fmla="*/ 7454012 h 8553480"/>
              <a:gd name="connsiteX12612" fmla="*/ 5149610 w 16399629"/>
              <a:gd name="connsiteY12612" fmla="*/ 7508199 h 8553480"/>
              <a:gd name="connsiteX12613" fmla="*/ 5211655 w 16399629"/>
              <a:gd name="connsiteY12613" fmla="*/ 7472170 h 8553480"/>
              <a:gd name="connsiteX12614" fmla="*/ 5263568 w 16399629"/>
              <a:gd name="connsiteY12614" fmla="*/ 7418465 h 8553480"/>
              <a:gd name="connsiteX12615" fmla="*/ 5321543 w 16399629"/>
              <a:gd name="connsiteY12615" fmla="*/ 7362201 h 8553480"/>
              <a:gd name="connsiteX12616" fmla="*/ 5363871 w 16399629"/>
              <a:gd name="connsiteY12616" fmla="*/ 7306384 h 8553480"/>
              <a:gd name="connsiteX12617" fmla="*/ 5376451 w 16399629"/>
              <a:gd name="connsiteY12617" fmla="*/ 7341226 h 8553480"/>
              <a:gd name="connsiteX12618" fmla="*/ 5414462 w 16399629"/>
              <a:gd name="connsiteY12618" fmla="*/ 7282424 h 8553480"/>
              <a:gd name="connsiteX12619" fmla="*/ 5444382 w 16399629"/>
              <a:gd name="connsiteY12619" fmla="*/ 7251862 h 8553480"/>
              <a:gd name="connsiteX12620" fmla="*/ 5505100 w 16399629"/>
              <a:gd name="connsiteY12620" fmla="*/ 7174007 h 8553480"/>
              <a:gd name="connsiteX12621" fmla="*/ 5546472 w 16399629"/>
              <a:gd name="connsiteY12621" fmla="*/ 7131375 h 8553480"/>
              <a:gd name="connsiteX12622" fmla="*/ 5590173 w 16399629"/>
              <a:gd name="connsiteY12622" fmla="*/ 7105216 h 8553480"/>
              <a:gd name="connsiteX12623" fmla="*/ 5672521 w 16399629"/>
              <a:gd name="connsiteY12623" fmla="*/ 7020789 h 8553480"/>
              <a:gd name="connsiteX12624" fmla="*/ 5565352 w 16399629"/>
              <a:gd name="connsiteY12624" fmla="*/ 7074820 h 8553480"/>
              <a:gd name="connsiteX12625" fmla="*/ 5536982 w 16399629"/>
              <a:gd name="connsiteY12625" fmla="*/ 7095607 h 8553480"/>
              <a:gd name="connsiteX12626" fmla="*/ 5530311 w 16399629"/>
              <a:gd name="connsiteY12626" fmla="*/ 7131990 h 8553480"/>
              <a:gd name="connsiteX12627" fmla="*/ 5478492 w 16399629"/>
              <a:gd name="connsiteY12627" fmla="*/ 7152028 h 8553480"/>
              <a:gd name="connsiteX12628" fmla="*/ 5432411 w 16399629"/>
              <a:gd name="connsiteY12628" fmla="*/ 7183205 h 8553480"/>
              <a:gd name="connsiteX12629" fmla="*/ 5382530 w 16399629"/>
              <a:gd name="connsiteY12629" fmla="*/ 7211244 h 8553480"/>
              <a:gd name="connsiteX12630" fmla="*/ 5365927 w 16399629"/>
              <a:gd name="connsiteY12630" fmla="*/ 7224877 h 8553480"/>
              <a:gd name="connsiteX12631" fmla="*/ 5377910 w 16399629"/>
              <a:gd name="connsiteY12631" fmla="*/ 7222847 h 8553480"/>
              <a:gd name="connsiteX12632" fmla="*/ 5385928 w 16399629"/>
              <a:gd name="connsiteY12632" fmla="*/ 7228435 h 8553480"/>
              <a:gd name="connsiteX12633" fmla="*/ 5380180 w 16399629"/>
              <a:gd name="connsiteY12633" fmla="*/ 7221670 h 8553480"/>
              <a:gd name="connsiteX12634" fmla="*/ 5386599 w 16399629"/>
              <a:gd name="connsiteY12634" fmla="*/ 7216512 h 8553480"/>
              <a:gd name="connsiteX12635" fmla="*/ 5388618 w 16399629"/>
              <a:gd name="connsiteY12635" fmla="*/ 7230309 h 8553480"/>
              <a:gd name="connsiteX12636" fmla="*/ 5389176 w 16399629"/>
              <a:gd name="connsiteY12636" fmla="*/ 7230698 h 8553480"/>
              <a:gd name="connsiteX12637" fmla="*/ 5388692 w 16399629"/>
              <a:gd name="connsiteY12637" fmla="*/ 7230813 h 8553480"/>
              <a:gd name="connsiteX12638" fmla="*/ 5388846 w 16399629"/>
              <a:gd name="connsiteY12638" fmla="*/ 7231869 h 8553480"/>
              <a:gd name="connsiteX12639" fmla="*/ 5388074 w 16399629"/>
              <a:gd name="connsiteY12639" fmla="*/ 7230960 h 8553480"/>
              <a:gd name="connsiteX12640" fmla="*/ 5372840 w 16399629"/>
              <a:gd name="connsiteY12640" fmla="*/ 7234587 h 8553480"/>
              <a:gd name="connsiteX12641" fmla="*/ 5359502 w 16399629"/>
              <a:gd name="connsiteY12641" fmla="*/ 7244008 h 8553480"/>
              <a:gd name="connsiteX12642" fmla="*/ 5360315 w 16399629"/>
              <a:gd name="connsiteY12642" fmla="*/ 7285991 h 8553480"/>
              <a:gd name="connsiteX12643" fmla="*/ 5325538 w 16399629"/>
              <a:gd name="connsiteY12643" fmla="*/ 7198495 h 8553480"/>
              <a:gd name="connsiteX12644" fmla="*/ 5397855 w 16399629"/>
              <a:gd name="connsiteY12644" fmla="*/ 7134294 h 8553480"/>
              <a:gd name="connsiteX12645" fmla="*/ 5413407 w 16399629"/>
              <a:gd name="connsiteY12645" fmla="*/ 7167506 h 8553480"/>
              <a:gd name="connsiteX12646" fmla="*/ 5404992 w 16399629"/>
              <a:gd name="connsiteY12646" fmla="*/ 7119243 h 8553480"/>
              <a:gd name="connsiteX12647" fmla="*/ 5434469 w 16399629"/>
              <a:gd name="connsiteY12647" fmla="*/ 7101698 h 8553480"/>
              <a:gd name="connsiteX12648" fmla="*/ 5477214 w 16399629"/>
              <a:gd name="connsiteY12648" fmla="*/ 7088712 h 8553480"/>
              <a:gd name="connsiteX12649" fmla="*/ 5488644 w 16399629"/>
              <a:gd name="connsiteY12649" fmla="*/ 7042293 h 8553480"/>
              <a:gd name="connsiteX12650" fmla="*/ 5515987 w 16399629"/>
              <a:gd name="connsiteY12650" fmla="*/ 7012514 h 8553480"/>
              <a:gd name="connsiteX12651" fmla="*/ 5548286 w 16399629"/>
              <a:gd name="connsiteY12651" fmla="*/ 6976934 h 8553480"/>
              <a:gd name="connsiteX12652" fmla="*/ 5586323 w 16399629"/>
              <a:gd name="connsiteY12652" fmla="*/ 6952495 h 8553480"/>
              <a:gd name="connsiteX12653" fmla="*/ 5601426 w 16399629"/>
              <a:gd name="connsiteY12653" fmla="*/ 6927149 h 8553480"/>
              <a:gd name="connsiteX12654" fmla="*/ 5453476 w 16399629"/>
              <a:gd name="connsiteY12654" fmla="*/ 7027210 h 8553480"/>
              <a:gd name="connsiteX12655" fmla="*/ 5301919 w 16399629"/>
              <a:gd name="connsiteY12655" fmla="*/ 7137672 h 8553480"/>
              <a:gd name="connsiteX12656" fmla="*/ 5269698 w 16399629"/>
              <a:gd name="connsiteY12656" fmla="*/ 7176808 h 8553480"/>
              <a:gd name="connsiteX12657" fmla="*/ 5232176 w 16399629"/>
              <a:gd name="connsiteY12657" fmla="*/ 7201091 h 8553480"/>
              <a:gd name="connsiteX12658" fmla="*/ 5157330 w 16399629"/>
              <a:gd name="connsiteY12658" fmla="*/ 7253891 h 8553480"/>
              <a:gd name="connsiteX12659" fmla="*/ 5006410 w 16399629"/>
              <a:gd name="connsiteY12659" fmla="*/ 7355571 h 8553480"/>
              <a:gd name="connsiteX12660" fmla="*/ 4360560 w 16399629"/>
              <a:gd name="connsiteY12660" fmla="*/ 7735029 h 8553480"/>
              <a:gd name="connsiteX12661" fmla="*/ 4372107 w 16399629"/>
              <a:gd name="connsiteY12661" fmla="*/ 7689291 h 8553480"/>
              <a:gd name="connsiteX12662" fmla="*/ 4344297 w 16399629"/>
              <a:gd name="connsiteY12662" fmla="*/ 7697739 h 8553480"/>
              <a:gd name="connsiteX12663" fmla="*/ 4351289 w 16399629"/>
              <a:gd name="connsiteY12663" fmla="*/ 7737845 h 8553480"/>
              <a:gd name="connsiteX12664" fmla="*/ 4311880 w 16399629"/>
              <a:gd name="connsiteY12664" fmla="*/ 7732639 h 8553480"/>
              <a:gd name="connsiteX12665" fmla="*/ 4322547 w 16399629"/>
              <a:gd name="connsiteY12665" fmla="*/ 7793817 h 8553480"/>
              <a:gd name="connsiteX12666" fmla="*/ 4311363 w 16399629"/>
              <a:gd name="connsiteY12666" fmla="*/ 7822982 h 8553480"/>
              <a:gd name="connsiteX12667" fmla="*/ 4345573 w 16399629"/>
              <a:gd name="connsiteY12667" fmla="*/ 7851240 h 8553480"/>
              <a:gd name="connsiteX12668" fmla="*/ 4323334 w 16399629"/>
              <a:gd name="connsiteY12668" fmla="*/ 7891637 h 8553480"/>
              <a:gd name="connsiteX12669" fmla="*/ 4372504 w 16399629"/>
              <a:gd name="connsiteY12669" fmla="*/ 7859521 h 8553480"/>
              <a:gd name="connsiteX12670" fmla="*/ 4406637 w 16399629"/>
              <a:gd name="connsiteY12670" fmla="*/ 7794037 h 8553480"/>
              <a:gd name="connsiteX12671" fmla="*/ 4536124 w 16399629"/>
              <a:gd name="connsiteY12671" fmla="*/ 7703164 h 8553480"/>
              <a:gd name="connsiteX12672" fmla="*/ 4548678 w 16399629"/>
              <a:gd name="connsiteY12672" fmla="*/ 7793831 h 8553480"/>
              <a:gd name="connsiteX12673" fmla="*/ 4522441 w 16399629"/>
              <a:gd name="connsiteY12673" fmla="*/ 7826853 h 8553480"/>
              <a:gd name="connsiteX12674" fmla="*/ 4487495 w 16399629"/>
              <a:gd name="connsiteY12674" fmla="*/ 7850354 h 8553480"/>
              <a:gd name="connsiteX12675" fmla="*/ 4338047 w 16399629"/>
              <a:gd name="connsiteY12675" fmla="*/ 7938702 h 8553480"/>
              <a:gd name="connsiteX12676" fmla="*/ 4259890 w 16399629"/>
              <a:gd name="connsiteY12676" fmla="*/ 7953857 h 8553480"/>
              <a:gd name="connsiteX12677" fmla="*/ 4229946 w 16399629"/>
              <a:gd name="connsiteY12677" fmla="*/ 7950070 h 8553480"/>
              <a:gd name="connsiteX12678" fmla="*/ 4239461 w 16399629"/>
              <a:gd name="connsiteY12678" fmla="*/ 7930001 h 8553480"/>
              <a:gd name="connsiteX12679" fmla="*/ 4282817 w 16399629"/>
              <a:gd name="connsiteY12679" fmla="*/ 7883189 h 8553480"/>
              <a:gd name="connsiteX12680" fmla="*/ 4297801 w 16399629"/>
              <a:gd name="connsiteY12680" fmla="*/ 7857164 h 8553480"/>
              <a:gd name="connsiteX12681" fmla="*/ 4292603 w 16399629"/>
              <a:gd name="connsiteY12681" fmla="*/ 7790030 h 8553480"/>
              <a:gd name="connsiteX12682" fmla="*/ 4251723 w 16399629"/>
              <a:gd name="connsiteY12682" fmla="*/ 7798155 h 8553480"/>
              <a:gd name="connsiteX12683" fmla="*/ 4213736 w 16399629"/>
              <a:gd name="connsiteY12683" fmla="*/ 7801106 h 8553480"/>
              <a:gd name="connsiteX12684" fmla="*/ 4221314 w 16399629"/>
              <a:gd name="connsiteY12684" fmla="*/ 7773036 h 8553480"/>
              <a:gd name="connsiteX12685" fmla="*/ 4259105 w 16399629"/>
              <a:gd name="connsiteY12685" fmla="*/ 7765850 h 8553480"/>
              <a:gd name="connsiteX12686" fmla="*/ 4288583 w 16399629"/>
              <a:gd name="connsiteY12686" fmla="*/ 7748306 h 8553480"/>
              <a:gd name="connsiteX12687" fmla="*/ 4267318 w 16399629"/>
              <a:gd name="connsiteY12687" fmla="*/ 7738304 h 8553480"/>
              <a:gd name="connsiteX12688" fmla="*/ 4188204 w 16399629"/>
              <a:gd name="connsiteY12688" fmla="*/ 7766633 h 8553480"/>
              <a:gd name="connsiteX12689" fmla="*/ 3848182 w 16399629"/>
              <a:gd name="connsiteY12689" fmla="*/ 7878521 h 8553480"/>
              <a:gd name="connsiteX12690" fmla="*/ 3497154 w 16399629"/>
              <a:gd name="connsiteY12690" fmla="*/ 7980153 h 8553480"/>
              <a:gd name="connsiteX12691" fmla="*/ 3422917 w 16399629"/>
              <a:gd name="connsiteY12691" fmla="*/ 7999127 h 8553480"/>
              <a:gd name="connsiteX12692" fmla="*/ 3386083 w 16399629"/>
              <a:gd name="connsiteY12692" fmla="*/ 7993139 h 8553480"/>
              <a:gd name="connsiteX12693" fmla="*/ 3355894 w 16399629"/>
              <a:gd name="connsiteY12693" fmla="*/ 8006605 h 8553480"/>
              <a:gd name="connsiteX12694" fmla="*/ 3318152 w 16399629"/>
              <a:gd name="connsiteY12694" fmla="*/ 7992304 h 8553480"/>
              <a:gd name="connsiteX12695" fmla="*/ 3276561 w 16399629"/>
              <a:gd name="connsiteY12695" fmla="*/ 7996350 h 8553480"/>
              <a:gd name="connsiteX12696" fmla="*/ 3214099 w 16399629"/>
              <a:gd name="connsiteY12696" fmla="*/ 7989558 h 8553480"/>
              <a:gd name="connsiteX12697" fmla="*/ 3663128 w 16399629"/>
              <a:gd name="connsiteY12697" fmla="*/ 7874616 h 8553480"/>
              <a:gd name="connsiteX12698" fmla="*/ 3439324 w 16399629"/>
              <a:gd name="connsiteY12698" fmla="*/ 7891062 h 8553480"/>
              <a:gd name="connsiteX12699" fmla="*/ 3329802 w 16399629"/>
              <a:gd name="connsiteY12699" fmla="*/ 7894272 h 8553480"/>
              <a:gd name="connsiteX12700" fmla="*/ 3230624 w 16399629"/>
              <a:gd name="connsiteY12700" fmla="*/ 7882171 h 8553480"/>
              <a:gd name="connsiteX12701" fmla="*/ 3006626 w 16399629"/>
              <a:gd name="connsiteY12701" fmla="*/ 7894391 h 8553480"/>
              <a:gd name="connsiteX12702" fmla="*/ 2896590 w 16399629"/>
              <a:gd name="connsiteY12702" fmla="*/ 7897758 h 8553480"/>
              <a:gd name="connsiteX12703" fmla="*/ 2844939 w 16399629"/>
              <a:gd name="connsiteY12703" fmla="*/ 7896987 h 8553480"/>
              <a:gd name="connsiteX12704" fmla="*/ 2831622 w 16399629"/>
              <a:gd name="connsiteY12704" fmla="*/ 7913916 h 8553480"/>
              <a:gd name="connsiteX12705" fmla="*/ 2813082 w 16399629"/>
              <a:gd name="connsiteY12705" fmla="*/ 7919549 h 8553480"/>
              <a:gd name="connsiteX12706" fmla="*/ 2824511 w 16399629"/>
              <a:gd name="connsiteY12706" fmla="*/ 7873131 h 8553480"/>
              <a:gd name="connsiteX12707" fmla="*/ 2539568 w 16399629"/>
              <a:gd name="connsiteY12707" fmla="*/ 7853047 h 8553480"/>
              <a:gd name="connsiteX12708" fmla="*/ 2400348 w 16399629"/>
              <a:gd name="connsiteY12708" fmla="*/ 7835217 h 8553480"/>
              <a:gd name="connsiteX12709" fmla="*/ 2336464 w 16399629"/>
              <a:gd name="connsiteY12709" fmla="*/ 7820268 h 8553480"/>
              <a:gd name="connsiteX12710" fmla="*/ 2313311 w 16399629"/>
              <a:gd name="connsiteY12710" fmla="*/ 7780777 h 8553480"/>
              <a:gd name="connsiteX12711" fmla="*/ 2311744 w 16399629"/>
              <a:gd name="connsiteY12711" fmla="*/ 7827778 h 8553480"/>
              <a:gd name="connsiteX12712" fmla="*/ 2308874 w 16399629"/>
              <a:gd name="connsiteY12712" fmla="*/ 7867302 h 8553480"/>
              <a:gd name="connsiteX12713" fmla="*/ 2132844 w 16399629"/>
              <a:gd name="connsiteY12713" fmla="*/ 7877833 h 8553480"/>
              <a:gd name="connsiteX12714" fmla="*/ 2048848 w 16399629"/>
              <a:gd name="connsiteY12714" fmla="*/ 7843942 h 8553480"/>
              <a:gd name="connsiteX12715" fmla="*/ 1971647 w 16399629"/>
              <a:gd name="connsiteY12715" fmla="*/ 7845922 h 8553480"/>
              <a:gd name="connsiteX12716" fmla="*/ 1616887 w 16399629"/>
              <a:gd name="connsiteY12716" fmla="*/ 7795513 h 8553480"/>
              <a:gd name="connsiteX12717" fmla="*/ 893357 w 16399629"/>
              <a:gd name="connsiteY12717" fmla="*/ 7489940 h 8553480"/>
              <a:gd name="connsiteX12718" fmla="*/ 900741 w 16399629"/>
              <a:gd name="connsiteY12718" fmla="*/ 7457636 h 8553480"/>
              <a:gd name="connsiteX12719" fmla="*/ 901088 w 16399629"/>
              <a:gd name="connsiteY12719" fmla="*/ 7457605 h 8553480"/>
              <a:gd name="connsiteX12720" fmla="*/ 900227 w 16399629"/>
              <a:gd name="connsiteY12720" fmla="*/ 7454626 h 8553480"/>
              <a:gd name="connsiteX12721" fmla="*/ 899533 w 16399629"/>
              <a:gd name="connsiteY12721" fmla="*/ 7444143 h 8553480"/>
              <a:gd name="connsiteX12722" fmla="*/ 904529 w 16399629"/>
              <a:gd name="connsiteY12722" fmla="*/ 7453319 h 8553480"/>
              <a:gd name="connsiteX12723" fmla="*/ 904005 w 16399629"/>
              <a:gd name="connsiteY12723" fmla="*/ 7457336 h 8553480"/>
              <a:gd name="connsiteX12724" fmla="*/ 908347 w 16399629"/>
              <a:gd name="connsiteY12724" fmla="*/ 7456936 h 8553480"/>
              <a:gd name="connsiteX12725" fmla="*/ 913100 w 16399629"/>
              <a:gd name="connsiteY12725" fmla="*/ 7453882 h 8553480"/>
              <a:gd name="connsiteX12726" fmla="*/ 878891 w 16399629"/>
              <a:gd name="connsiteY12726" fmla="*/ 7425625 h 8553480"/>
              <a:gd name="connsiteX12727" fmla="*/ 838619 w 16399629"/>
              <a:gd name="connsiteY12727" fmla="*/ 7399923 h 8553480"/>
              <a:gd name="connsiteX12728" fmla="*/ 886856 w 16399629"/>
              <a:gd name="connsiteY12728" fmla="*/ 7415332 h 8553480"/>
              <a:gd name="connsiteX12729" fmla="*/ 955846 w 16399629"/>
              <a:gd name="connsiteY12729" fmla="*/ 7440896 h 8553480"/>
              <a:gd name="connsiteX12730" fmla="*/ 970560 w 16399629"/>
              <a:gd name="connsiteY12730" fmla="*/ 7487966 h 8553480"/>
              <a:gd name="connsiteX12731" fmla="*/ 994787 w 16399629"/>
              <a:gd name="connsiteY12731" fmla="*/ 7514962 h 8553480"/>
              <a:gd name="connsiteX12732" fmla="*/ 1069245 w 16399629"/>
              <a:gd name="connsiteY12732" fmla="*/ 7534572 h 8553480"/>
              <a:gd name="connsiteX12733" fmla="*/ 1150516 w 16399629"/>
              <a:gd name="connsiteY12733" fmla="*/ 7552828 h 8553480"/>
              <a:gd name="connsiteX12734" fmla="*/ 1221045 w 16399629"/>
              <a:gd name="connsiteY12734" fmla="*/ 7587232 h 8553480"/>
              <a:gd name="connsiteX12735" fmla="*/ 1262272 w 16399629"/>
              <a:gd name="connsiteY12735" fmla="*/ 7599757 h 8553480"/>
              <a:gd name="connsiteX12736" fmla="*/ 1321398 w 16399629"/>
              <a:gd name="connsiteY12736" fmla="*/ 7624742 h 8553480"/>
              <a:gd name="connsiteX12737" fmla="*/ 1663111 w 16399629"/>
              <a:gd name="connsiteY12737" fmla="*/ 7709178 h 8553480"/>
              <a:gd name="connsiteX12738" fmla="*/ 1741456 w 16399629"/>
              <a:gd name="connsiteY12738" fmla="*/ 7727809 h 8553480"/>
              <a:gd name="connsiteX12739" fmla="*/ 1741843 w 16399629"/>
              <a:gd name="connsiteY12739" fmla="*/ 7726478 h 8553480"/>
              <a:gd name="connsiteX12740" fmla="*/ 1746839 w 16399629"/>
              <a:gd name="connsiteY12740" fmla="*/ 7729019 h 8553480"/>
              <a:gd name="connsiteX12741" fmla="*/ 1746690 w 16399629"/>
              <a:gd name="connsiteY12741" fmla="*/ 7729064 h 8553480"/>
              <a:gd name="connsiteX12742" fmla="*/ 1832621 w 16399629"/>
              <a:gd name="connsiteY12742" fmla="*/ 7751446 h 8553480"/>
              <a:gd name="connsiteX12743" fmla="*/ 1910286 w 16399629"/>
              <a:gd name="connsiteY12743" fmla="*/ 7770798 h 8553480"/>
              <a:gd name="connsiteX12744" fmla="*/ 1979420 w 16399629"/>
              <a:gd name="connsiteY12744" fmla="*/ 7741205 h 8553480"/>
              <a:gd name="connsiteX12745" fmla="*/ 1756007 w 16399629"/>
              <a:gd name="connsiteY12745" fmla="*/ 7685250 h 8553480"/>
              <a:gd name="connsiteX12746" fmla="*/ 1653155 w 16399629"/>
              <a:gd name="connsiteY12746" fmla="*/ 7652074 h 8553480"/>
              <a:gd name="connsiteX12747" fmla="*/ 1631062 w 16399629"/>
              <a:gd name="connsiteY12747" fmla="*/ 7637315 h 8553480"/>
              <a:gd name="connsiteX12748" fmla="*/ 1643911 w 16399629"/>
              <a:gd name="connsiteY12748" fmla="*/ 7599054 h 8553480"/>
              <a:gd name="connsiteX12749" fmla="*/ 1613376 w 16399629"/>
              <a:gd name="connsiteY12749" fmla="*/ 7591871 h 8553480"/>
              <a:gd name="connsiteX12750" fmla="*/ 1616566 w 16399629"/>
              <a:gd name="connsiteY12750" fmla="*/ 7628832 h 8553480"/>
              <a:gd name="connsiteX12751" fmla="*/ 1593784 w 16399629"/>
              <a:gd name="connsiteY12751" fmla="*/ 7644347 h 8553480"/>
              <a:gd name="connsiteX12752" fmla="*/ 1590872 w 16399629"/>
              <a:gd name="connsiteY12752" fmla="*/ 7615973 h 8553480"/>
              <a:gd name="connsiteX12753" fmla="*/ 1590279 w 16399629"/>
              <a:gd name="connsiteY12753" fmla="*/ 7615664 h 8553480"/>
              <a:gd name="connsiteX12754" fmla="*/ 1589008 w 16399629"/>
              <a:gd name="connsiteY12754" fmla="*/ 7625433 h 8553480"/>
              <a:gd name="connsiteX12755" fmla="*/ 1586102 w 16399629"/>
              <a:gd name="connsiteY12755" fmla="*/ 7615624 h 8553480"/>
              <a:gd name="connsiteX12756" fmla="*/ 1585969 w 16399629"/>
              <a:gd name="connsiteY12756" fmla="*/ 7613409 h 8553480"/>
              <a:gd name="connsiteX12757" fmla="*/ 1574314 w 16399629"/>
              <a:gd name="connsiteY12757" fmla="*/ 7607315 h 8553480"/>
              <a:gd name="connsiteX12758" fmla="*/ 1557195 w 16399629"/>
              <a:gd name="connsiteY12758" fmla="*/ 7621104 h 8553480"/>
              <a:gd name="connsiteX12759" fmla="*/ 1534145 w 16399629"/>
              <a:gd name="connsiteY12759" fmla="*/ 7619519 h 8553480"/>
              <a:gd name="connsiteX12760" fmla="*/ 1552580 w 16399629"/>
              <a:gd name="connsiteY12760" fmla="*/ 7575974 h 8553480"/>
              <a:gd name="connsiteX12761" fmla="*/ 1511481 w 16399629"/>
              <a:gd name="connsiteY12761" fmla="*/ 7545522 h 8553480"/>
              <a:gd name="connsiteX12762" fmla="*/ 1550694 w 16399629"/>
              <a:gd name="connsiteY12762" fmla="*/ 7546491 h 8553480"/>
              <a:gd name="connsiteX12763" fmla="*/ 1598416 w 16399629"/>
              <a:gd name="connsiteY12763" fmla="*/ 7562049 h 8553480"/>
              <a:gd name="connsiteX12764" fmla="*/ 1704950 w 16399629"/>
              <a:gd name="connsiteY12764" fmla="*/ 7597689 h 8553480"/>
              <a:gd name="connsiteX12765" fmla="*/ 1795245 w 16399629"/>
              <a:gd name="connsiteY12765" fmla="*/ 7630385 h 8553480"/>
              <a:gd name="connsiteX12766" fmla="*/ 1890740 w 16399629"/>
              <a:gd name="connsiteY12766" fmla="*/ 7640024 h 8553480"/>
              <a:gd name="connsiteX12767" fmla="*/ 2323098 w 16399629"/>
              <a:gd name="connsiteY12767" fmla="*/ 7687616 h 8553480"/>
              <a:gd name="connsiteX12768" fmla="*/ 2711139 w 16399629"/>
              <a:gd name="connsiteY12768" fmla="*/ 7723620 h 8553480"/>
              <a:gd name="connsiteX12769" fmla="*/ 2900704 w 16399629"/>
              <a:gd name="connsiteY12769" fmla="*/ 7734744 h 8553480"/>
              <a:gd name="connsiteX12770" fmla="*/ 2992991 w 16399629"/>
              <a:gd name="connsiteY12770" fmla="*/ 7744643 h 8553480"/>
              <a:gd name="connsiteX12771" fmla="*/ 3069749 w 16399629"/>
              <a:gd name="connsiteY12771" fmla="*/ 7755681 h 8553480"/>
              <a:gd name="connsiteX12772" fmla="*/ 3145527 w 16399629"/>
              <a:gd name="connsiteY12772" fmla="*/ 7745544 h 8553480"/>
              <a:gd name="connsiteX12773" fmla="*/ 3231040 w 16399629"/>
              <a:gd name="connsiteY12773" fmla="*/ 7753922 h 8553480"/>
              <a:gd name="connsiteX12774" fmla="*/ 3404937 w 16399629"/>
              <a:gd name="connsiteY12774" fmla="*/ 7731154 h 8553480"/>
              <a:gd name="connsiteX12775" fmla="*/ 3544893 w 16399629"/>
              <a:gd name="connsiteY12775" fmla="*/ 7697225 h 8553480"/>
              <a:gd name="connsiteX12776" fmla="*/ 3468159 w 16399629"/>
              <a:gd name="connsiteY12776" fmla="*/ 7720536 h 8553480"/>
              <a:gd name="connsiteX12777" fmla="*/ 3455305 w 16399629"/>
              <a:gd name="connsiteY12777" fmla="*/ 7717650 h 8553480"/>
              <a:gd name="connsiteX12778" fmla="*/ 3458472 w 16399629"/>
              <a:gd name="connsiteY12778" fmla="*/ 7724976 h 8553480"/>
              <a:gd name="connsiteX12779" fmla="*/ 3449864 w 16399629"/>
              <a:gd name="connsiteY12779" fmla="*/ 7727591 h 8553480"/>
              <a:gd name="connsiteX12780" fmla="*/ 3452479 w 16399629"/>
              <a:gd name="connsiteY12780" fmla="*/ 7717014 h 8553480"/>
              <a:gd name="connsiteX12781" fmla="*/ 3432603 w 16399629"/>
              <a:gd name="connsiteY12781" fmla="*/ 7712550 h 8553480"/>
              <a:gd name="connsiteX12782" fmla="*/ 3397580 w 16399629"/>
              <a:gd name="connsiteY12782" fmla="*/ 7707621 h 8553480"/>
              <a:gd name="connsiteX12783" fmla="*/ 3234867 w 16399629"/>
              <a:gd name="connsiteY12783" fmla="*/ 7701224 h 8553480"/>
              <a:gd name="connsiteX12784" fmla="*/ 2910711 w 16399629"/>
              <a:gd name="connsiteY12784" fmla="*/ 7680169 h 8553480"/>
              <a:gd name="connsiteX12785" fmla="*/ 2588934 w 16399629"/>
              <a:gd name="connsiteY12785" fmla="*/ 7654096 h 8553480"/>
              <a:gd name="connsiteX12786" fmla="*/ 2421708 w 16399629"/>
              <a:gd name="connsiteY12786" fmla="*/ 7640478 h 8553480"/>
              <a:gd name="connsiteX12787" fmla="*/ 2349581 w 16399629"/>
              <a:gd name="connsiteY12787" fmla="*/ 7637340 h 8553480"/>
              <a:gd name="connsiteX12788" fmla="*/ 2325843 w 16399629"/>
              <a:gd name="connsiteY12788" fmla="*/ 7575837 h 8553480"/>
              <a:gd name="connsiteX12789" fmla="*/ 2304728 w 16399629"/>
              <a:gd name="connsiteY12789" fmla="*/ 7582252 h 8553480"/>
              <a:gd name="connsiteX12790" fmla="*/ 2298083 w 16399629"/>
              <a:gd name="connsiteY12790" fmla="*/ 7562798 h 8553480"/>
              <a:gd name="connsiteX12791" fmla="*/ 2359832 w 16399629"/>
              <a:gd name="connsiteY12791" fmla="*/ 7565511 h 8553480"/>
              <a:gd name="connsiteX12792" fmla="*/ 2537040 w 16399629"/>
              <a:gd name="connsiteY12792" fmla="*/ 7580390 h 8553480"/>
              <a:gd name="connsiteX12793" fmla="*/ 2884739 w 16399629"/>
              <a:gd name="connsiteY12793" fmla="*/ 7568525 h 8553480"/>
              <a:gd name="connsiteX12794" fmla="*/ 2884519 w 16399629"/>
              <a:gd name="connsiteY12794" fmla="*/ 7529939 h 8553480"/>
              <a:gd name="connsiteX12795" fmla="*/ 2914683 w 16399629"/>
              <a:gd name="connsiteY12795" fmla="*/ 7572313 h 8553480"/>
              <a:gd name="connsiteX12796" fmla="*/ 2943400 w 16399629"/>
              <a:gd name="connsiteY12796" fmla="*/ 7572176 h 8553480"/>
              <a:gd name="connsiteX12797" fmla="*/ 3028251 w 16399629"/>
              <a:gd name="connsiteY12797" fmla="*/ 7554988 h 8553480"/>
              <a:gd name="connsiteX12798" fmla="*/ 3192760 w 16399629"/>
              <a:gd name="connsiteY12798" fmla="*/ 7534357 h 8553480"/>
              <a:gd name="connsiteX12799" fmla="*/ 3532974 w 16399629"/>
              <a:gd name="connsiteY12799" fmla="*/ 7516893 h 8553480"/>
              <a:gd name="connsiteX12800" fmla="*/ 3566720 w 16399629"/>
              <a:gd name="connsiteY12800" fmla="*/ 7433632 h 8553480"/>
              <a:gd name="connsiteX12801" fmla="*/ 3472767 w 16399629"/>
              <a:gd name="connsiteY12801" fmla="*/ 7432828 h 8553480"/>
              <a:gd name="connsiteX12802" fmla="*/ 3441156 w 16399629"/>
              <a:gd name="connsiteY12802" fmla="*/ 7438137 h 8553480"/>
              <a:gd name="connsiteX12803" fmla="*/ 3435593 w 16399629"/>
              <a:gd name="connsiteY12803" fmla="*/ 7477763 h 8553480"/>
              <a:gd name="connsiteX12804" fmla="*/ 3357166 w 16399629"/>
              <a:gd name="connsiteY12804" fmla="*/ 7475821 h 8553480"/>
              <a:gd name="connsiteX12805" fmla="*/ 3310274 w 16399629"/>
              <a:gd name="connsiteY12805" fmla="*/ 7465015 h 8553480"/>
              <a:gd name="connsiteX12806" fmla="*/ 3303484 w 16399629"/>
              <a:gd name="connsiteY12806" fmla="*/ 7500719 h 8553480"/>
              <a:gd name="connsiteX12807" fmla="*/ 3079580 w 16399629"/>
              <a:gd name="connsiteY12807" fmla="*/ 7479269 h 8553480"/>
              <a:gd name="connsiteX12808" fmla="*/ 3015916 w 16399629"/>
              <a:gd name="connsiteY12808" fmla="*/ 7502906 h 8553480"/>
              <a:gd name="connsiteX12809" fmla="*/ 2988818 w 16399629"/>
              <a:gd name="connsiteY12809" fmla="*/ 7515432 h 8553480"/>
              <a:gd name="connsiteX12810" fmla="*/ 2966722 w 16399629"/>
              <a:gd name="connsiteY12810" fmla="*/ 7500673 h 8553480"/>
              <a:gd name="connsiteX12811" fmla="*/ 2910906 w 16399629"/>
              <a:gd name="connsiteY12811" fmla="*/ 7513335 h 8553480"/>
              <a:gd name="connsiteX12812" fmla="*/ 2875249 w 16399629"/>
              <a:gd name="connsiteY12812" fmla="*/ 7532756 h 8553480"/>
              <a:gd name="connsiteX12813" fmla="*/ 2862078 w 16399629"/>
              <a:gd name="connsiteY12813" fmla="*/ 7494528 h 8553480"/>
              <a:gd name="connsiteX12814" fmla="*/ 2848887 w 16399629"/>
              <a:gd name="connsiteY12814" fmla="*/ 7493524 h 8553480"/>
              <a:gd name="connsiteX12815" fmla="*/ 2810307 w 16399629"/>
              <a:gd name="connsiteY12815" fmla="*/ 7493076 h 8553480"/>
              <a:gd name="connsiteX12816" fmla="*/ 2745908 w 16399629"/>
              <a:gd name="connsiteY12816" fmla="*/ 7478284 h 8553480"/>
              <a:gd name="connsiteX12817" fmla="*/ 2907249 w 16399629"/>
              <a:gd name="connsiteY12817" fmla="*/ 7455036 h 8553480"/>
              <a:gd name="connsiteX12818" fmla="*/ 2973047 w 16399629"/>
              <a:gd name="connsiteY12818" fmla="*/ 7443636 h 8553480"/>
              <a:gd name="connsiteX12819" fmla="*/ 2975689 w 16399629"/>
              <a:gd name="connsiteY12819" fmla="*/ 7446761 h 8553480"/>
              <a:gd name="connsiteX12820" fmla="*/ 2974395 w 16399629"/>
              <a:gd name="connsiteY12820" fmla="*/ 7442086 h 8553480"/>
              <a:gd name="connsiteX12821" fmla="*/ 2976380 w 16399629"/>
              <a:gd name="connsiteY12821" fmla="*/ 7442144 h 8553480"/>
              <a:gd name="connsiteX12822" fmla="*/ 2973857 w 16399629"/>
              <a:gd name="connsiteY12822" fmla="*/ 7438999 h 8553480"/>
              <a:gd name="connsiteX12823" fmla="*/ 2982464 w 16399629"/>
              <a:gd name="connsiteY12823" fmla="*/ 7436385 h 8553480"/>
              <a:gd name="connsiteX12824" fmla="*/ 2980776 w 16399629"/>
              <a:gd name="connsiteY12824" fmla="*/ 7442271 h 8553480"/>
              <a:gd name="connsiteX12825" fmla="*/ 2981227 w 16399629"/>
              <a:gd name="connsiteY12825" fmla="*/ 7442284 h 8553480"/>
              <a:gd name="connsiteX12826" fmla="*/ 2983735 w 16399629"/>
              <a:gd name="connsiteY12826" fmla="*/ 7446920 h 8553480"/>
              <a:gd name="connsiteX12827" fmla="*/ 2985691 w 16399629"/>
              <a:gd name="connsiteY12827" fmla="*/ 7455349 h 8553480"/>
              <a:gd name="connsiteX12828" fmla="*/ 2987422 w 16399629"/>
              <a:gd name="connsiteY12828" fmla="*/ 7451437 h 8553480"/>
              <a:gd name="connsiteX12829" fmla="*/ 3004657 w 16399629"/>
              <a:gd name="connsiteY12829" fmla="*/ 7438328 h 8553480"/>
              <a:gd name="connsiteX12830" fmla="*/ 3048114 w 16399629"/>
              <a:gd name="connsiteY12830" fmla="*/ 7429420 h 8553480"/>
              <a:gd name="connsiteX12831" fmla="*/ 3066754 w 16399629"/>
              <a:gd name="connsiteY12831" fmla="*/ 7461693 h 8553480"/>
              <a:gd name="connsiteX12832" fmla="*/ 3088140 w 16399629"/>
              <a:gd name="connsiteY12832" fmla="*/ 7472374 h 8553480"/>
              <a:gd name="connsiteX12833" fmla="*/ 3111682 w 16399629"/>
              <a:gd name="connsiteY12833" fmla="*/ 7439454 h 8553480"/>
              <a:gd name="connsiteX12834" fmla="*/ 3080436 w 16399629"/>
              <a:gd name="connsiteY12834" fmla="*/ 7428190 h 8553480"/>
              <a:gd name="connsiteX12835" fmla="*/ 3588495 w 16399629"/>
              <a:gd name="connsiteY12835" fmla="*/ 7371902 h 8553480"/>
              <a:gd name="connsiteX12836" fmla="*/ 3578370 w 16399629"/>
              <a:gd name="connsiteY12836" fmla="*/ 7425798 h 8553480"/>
              <a:gd name="connsiteX12837" fmla="*/ 3790058 w 16399629"/>
              <a:gd name="connsiteY12837" fmla="*/ 7395844 h 8553480"/>
              <a:gd name="connsiteX12838" fmla="*/ 3775539 w 16399629"/>
              <a:gd name="connsiteY12838" fmla="*/ 7443201 h 8553480"/>
              <a:gd name="connsiteX12839" fmla="*/ 3828069 w 16399629"/>
              <a:gd name="connsiteY12839" fmla="*/ 7427243 h 8553480"/>
              <a:gd name="connsiteX12840" fmla="*/ 3844331 w 16399629"/>
              <a:gd name="connsiteY12840" fmla="*/ 7464533 h 8553480"/>
              <a:gd name="connsiteX12841" fmla="*/ 3885163 w 16399629"/>
              <a:gd name="connsiteY12841" fmla="*/ 7477896 h 8553480"/>
              <a:gd name="connsiteX12842" fmla="*/ 3906932 w 16399629"/>
              <a:gd name="connsiteY12842" fmla="*/ 7488461 h 8553480"/>
              <a:gd name="connsiteX12843" fmla="*/ 3908579 w 16399629"/>
              <a:gd name="connsiteY12843" fmla="*/ 7489135 h 8553480"/>
              <a:gd name="connsiteX12844" fmla="*/ 3905562 w 16399629"/>
              <a:gd name="connsiteY12844" fmla="*/ 7480777 h 8553480"/>
              <a:gd name="connsiteX12845" fmla="*/ 3911292 w 16399629"/>
              <a:gd name="connsiteY12845" fmla="*/ 7482780 h 8553480"/>
              <a:gd name="connsiteX12846" fmla="*/ 3910693 w 16399629"/>
              <a:gd name="connsiteY12846" fmla="*/ 7488842 h 8553480"/>
              <a:gd name="connsiteX12847" fmla="*/ 3910317 w 16399629"/>
              <a:gd name="connsiteY12847" fmla="*/ 7489846 h 8553480"/>
              <a:gd name="connsiteX12848" fmla="*/ 3931021 w 16399629"/>
              <a:gd name="connsiteY12848" fmla="*/ 7498322 h 8553480"/>
              <a:gd name="connsiteX12849" fmla="*/ 3921285 w 16399629"/>
              <a:gd name="connsiteY12849" fmla="*/ 7479806 h 8553480"/>
              <a:gd name="connsiteX12850" fmla="*/ 3908214 w 16399629"/>
              <a:gd name="connsiteY12850" fmla="*/ 7479482 h 8553480"/>
              <a:gd name="connsiteX12851" fmla="*/ 3901932 w 16399629"/>
              <a:gd name="connsiteY12851" fmla="*/ 7443455 h 8553480"/>
              <a:gd name="connsiteX12852" fmla="*/ 4046994 w 16399629"/>
              <a:gd name="connsiteY12852" fmla="*/ 7420143 h 8553480"/>
              <a:gd name="connsiteX12853" fmla="*/ 3946006 w 16399629"/>
              <a:gd name="connsiteY12853" fmla="*/ 7472296 h 8553480"/>
              <a:gd name="connsiteX12854" fmla="*/ 3943846 w 16399629"/>
              <a:gd name="connsiteY12854" fmla="*/ 7515897 h 8553480"/>
              <a:gd name="connsiteX12855" fmla="*/ 3918415 w 16399629"/>
              <a:gd name="connsiteY12855" fmla="*/ 7519329 h 8553480"/>
              <a:gd name="connsiteX12856" fmla="*/ 3891070 w 16399629"/>
              <a:gd name="connsiteY12856" fmla="*/ 7549109 h 8553480"/>
              <a:gd name="connsiteX12857" fmla="*/ 4110853 w 16399629"/>
              <a:gd name="connsiteY12857" fmla="*/ 7490929 h 8553480"/>
              <a:gd name="connsiteX12858" fmla="*/ 4302383 w 16399629"/>
              <a:gd name="connsiteY12858" fmla="*/ 7364028 h 8553480"/>
              <a:gd name="connsiteX12859" fmla="*/ 4240633 w 16399629"/>
              <a:gd name="connsiteY12859" fmla="*/ 7361315 h 8553480"/>
              <a:gd name="connsiteX12860" fmla="*/ 4236731 w 16399629"/>
              <a:gd name="connsiteY12860" fmla="*/ 7320269 h 8553480"/>
              <a:gd name="connsiteX12861" fmla="*/ 4257135 w 16399629"/>
              <a:gd name="connsiteY12861" fmla="*/ 7309777 h 8553480"/>
              <a:gd name="connsiteX12862" fmla="*/ 4222975 w 16399629"/>
              <a:gd name="connsiteY12862" fmla="*/ 7260029 h 8553480"/>
              <a:gd name="connsiteX12863" fmla="*/ 4257406 w 16399629"/>
              <a:gd name="connsiteY12863" fmla="*/ 7236686 h 8553480"/>
              <a:gd name="connsiteX12864" fmla="*/ 4290220 w 16399629"/>
              <a:gd name="connsiteY12864" fmla="*/ 7200949 h 8553480"/>
              <a:gd name="connsiteX12865" fmla="*/ 4343902 w 16399629"/>
              <a:gd name="connsiteY12865" fmla="*/ 7176051 h 8553480"/>
              <a:gd name="connsiteX12866" fmla="*/ 4392749 w 16399629"/>
              <a:gd name="connsiteY12866" fmla="*/ 7157632 h 8553480"/>
              <a:gd name="connsiteX12867" fmla="*/ 4496829 w 16399629"/>
              <a:gd name="connsiteY12867" fmla="*/ 7104539 h 8553480"/>
              <a:gd name="connsiteX12868" fmla="*/ 4600196 w 16399629"/>
              <a:gd name="connsiteY12868" fmla="*/ 7047368 h 8553480"/>
              <a:gd name="connsiteX12869" fmla="*/ 4639385 w 16399629"/>
              <a:gd name="connsiteY12869" fmla="*/ 7013990 h 8553480"/>
              <a:gd name="connsiteX12870" fmla="*/ 4681223 w 16399629"/>
              <a:gd name="connsiteY12870" fmla="*/ 6992691 h 8553480"/>
              <a:gd name="connsiteX12871" fmla="*/ 4770098 w 16399629"/>
              <a:gd name="connsiteY12871" fmla="*/ 6927037 h 8553480"/>
              <a:gd name="connsiteX12872" fmla="*/ 4800482 w 16399629"/>
              <a:gd name="connsiteY12872" fmla="*/ 6917806 h 8553480"/>
              <a:gd name="connsiteX12873" fmla="*/ 4800620 w 16399629"/>
              <a:gd name="connsiteY12873" fmla="*/ 6917815 h 8553480"/>
              <a:gd name="connsiteX12874" fmla="*/ 4810304 w 16399629"/>
              <a:gd name="connsiteY12874" fmla="*/ 6918446 h 8553480"/>
              <a:gd name="connsiteX12875" fmla="*/ 4834472 w 16399629"/>
              <a:gd name="connsiteY12875" fmla="*/ 6907480 h 8553480"/>
              <a:gd name="connsiteX12876" fmla="*/ 4765484 w 16399629"/>
              <a:gd name="connsiteY12876" fmla="*/ 6881915 h 8553480"/>
              <a:gd name="connsiteX12877" fmla="*/ 5065236 w 16399629"/>
              <a:gd name="connsiteY12877" fmla="*/ 6654138 h 8553480"/>
              <a:gd name="connsiteX12878" fmla="*/ 5209510 w 16399629"/>
              <a:gd name="connsiteY12878" fmla="*/ 6533003 h 8553480"/>
              <a:gd name="connsiteX12879" fmla="*/ 5274030 w 16399629"/>
              <a:gd name="connsiteY12879" fmla="*/ 6458291 h 8553480"/>
              <a:gd name="connsiteX12880" fmla="*/ 5306083 w 16399629"/>
              <a:gd name="connsiteY12880" fmla="*/ 6439968 h 8553480"/>
              <a:gd name="connsiteX12881" fmla="*/ 5308952 w 16399629"/>
              <a:gd name="connsiteY12881" fmla="*/ 6400438 h 8553480"/>
              <a:gd name="connsiteX12882" fmla="*/ 5035342 w 16399629"/>
              <a:gd name="connsiteY12882" fmla="*/ 6628864 h 8553480"/>
              <a:gd name="connsiteX12883" fmla="*/ 5028231 w 16399629"/>
              <a:gd name="connsiteY12883" fmla="*/ 6588076 h 8553480"/>
              <a:gd name="connsiteX12884" fmla="*/ 4816247 w 16399629"/>
              <a:gd name="connsiteY12884" fmla="*/ 6746960 h 8553480"/>
              <a:gd name="connsiteX12885" fmla="*/ 4713124 w 16399629"/>
              <a:gd name="connsiteY12885" fmla="*/ 6786877 h 8553480"/>
              <a:gd name="connsiteX12886" fmla="*/ 4691841 w 16399629"/>
              <a:gd name="connsiteY12886" fmla="*/ 6814100 h 8553480"/>
              <a:gd name="connsiteX12887" fmla="*/ 4681884 w 16399629"/>
              <a:gd name="connsiteY12887" fmla="*/ 6847188 h 8553480"/>
              <a:gd name="connsiteX12888" fmla="*/ 4633401 w 16399629"/>
              <a:gd name="connsiteY12888" fmla="*/ 6849033 h 8553480"/>
              <a:gd name="connsiteX12889" fmla="*/ 4618197 w 16399629"/>
              <a:gd name="connsiteY12889" fmla="*/ 6836473 h 8553480"/>
              <a:gd name="connsiteX12890" fmla="*/ 4590387 w 16399629"/>
              <a:gd name="connsiteY12890" fmla="*/ 6844922 h 8553480"/>
              <a:gd name="connsiteX12891" fmla="*/ 4590141 w 16399629"/>
              <a:gd name="connsiteY12891" fmla="*/ 6862176 h 8553480"/>
              <a:gd name="connsiteX12892" fmla="*/ 4579719 w 16399629"/>
              <a:gd name="connsiteY12892" fmla="*/ 6873932 h 8553480"/>
              <a:gd name="connsiteX12893" fmla="*/ 4551909 w 16399629"/>
              <a:gd name="connsiteY12893" fmla="*/ 6882379 h 8553480"/>
              <a:gd name="connsiteX12894" fmla="*/ 4511247 w 16399629"/>
              <a:gd name="connsiteY12894" fmla="*/ 6929090 h 8553480"/>
              <a:gd name="connsiteX12895" fmla="*/ 4562430 w 16399629"/>
              <a:gd name="connsiteY12895" fmla="*/ 6998716 h 8553480"/>
              <a:gd name="connsiteX12896" fmla="*/ 4571921 w 16399629"/>
              <a:gd name="connsiteY12896" fmla="*/ 7034485 h 8553480"/>
              <a:gd name="connsiteX12897" fmla="*/ 4429339 w 16399629"/>
              <a:gd name="connsiteY12897" fmla="*/ 7090686 h 8553480"/>
              <a:gd name="connsiteX12898" fmla="*/ 4499232 w 16399629"/>
              <a:gd name="connsiteY12898" fmla="*/ 7043685 h 8553480"/>
              <a:gd name="connsiteX12899" fmla="*/ 4456463 w 16399629"/>
              <a:gd name="connsiteY12899" fmla="*/ 7022319 h 8553480"/>
              <a:gd name="connsiteX12900" fmla="*/ 4486551 w 16399629"/>
              <a:gd name="connsiteY12900" fmla="*/ 6970949 h 8553480"/>
              <a:gd name="connsiteX12901" fmla="*/ 4455431 w 16399629"/>
              <a:gd name="connsiteY12901" fmla="*/ 6941752 h 8553480"/>
              <a:gd name="connsiteX12902" fmla="*/ 4318073 w 16399629"/>
              <a:gd name="connsiteY12902" fmla="*/ 7009249 h 8553480"/>
              <a:gd name="connsiteX12903" fmla="*/ 4233492 w 16399629"/>
              <a:gd name="connsiteY12903" fmla="*/ 7043535 h 8553480"/>
              <a:gd name="connsiteX12904" fmla="*/ 4139639 w 16399629"/>
              <a:gd name="connsiteY12904" fmla="*/ 7080636 h 8553480"/>
              <a:gd name="connsiteX12905" fmla="*/ 4090714 w 16399629"/>
              <a:gd name="connsiteY12905" fmla="*/ 7095499 h 8553480"/>
              <a:gd name="connsiteX12906" fmla="*/ 4060526 w 16399629"/>
              <a:gd name="connsiteY12906" fmla="*/ 7108965 h 8553480"/>
              <a:gd name="connsiteX12907" fmla="*/ 4053880 w 16399629"/>
              <a:gd name="connsiteY12907" fmla="*/ 7089511 h 8553480"/>
              <a:gd name="connsiteX12908" fmla="*/ 4078600 w 16399629"/>
              <a:gd name="connsiteY12908" fmla="*/ 7082002 h 8553480"/>
              <a:gd name="connsiteX12909" fmla="*/ 4029651 w 16399629"/>
              <a:gd name="connsiteY12909" fmla="*/ 7062515 h 8553480"/>
              <a:gd name="connsiteX12910" fmla="*/ 4008978 w 16399629"/>
              <a:gd name="connsiteY12910" fmla="*/ 7055911 h 8553480"/>
              <a:gd name="connsiteX12911" fmla="*/ 3980261 w 16399629"/>
              <a:gd name="connsiteY12911" fmla="*/ 7056047 h 8553480"/>
              <a:gd name="connsiteX12912" fmla="*/ 3939134 w 16399629"/>
              <a:gd name="connsiteY12912" fmla="*/ 7081425 h 8553480"/>
              <a:gd name="connsiteX12913" fmla="*/ 3906567 w 16399629"/>
              <a:gd name="connsiteY12913" fmla="*/ 7099907 h 8553480"/>
              <a:gd name="connsiteX12914" fmla="*/ 3838145 w 16399629"/>
              <a:gd name="connsiteY12914" fmla="*/ 7133578 h 8553480"/>
              <a:gd name="connsiteX12915" fmla="*/ 3866886 w 16399629"/>
              <a:gd name="connsiteY12915" fmla="*/ 7167793 h 8553480"/>
              <a:gd name="connsiteX12916" fmla="*/ 3816024 w 16399629"/>
              <a:gd name="connsiteY12916" fmla="*/ 7174656 h 8553480"/>
              <a:gd name="connsiteX12917" fmla="*/ 3831009 w 16399629"/>
              <a:gd name="connsiteY12917" fmla="*/ 7148630 h 8553480"/>
              <a:gd name="connsiteX12918" fmla="*/ 3807491 w 16399629"/>
              <a:gd name="connsiteY12918" fmla="*/ 7125713 h 8553480"/>
              <a:gd name="connsiteX12919" fmla="*/ 3792311 w 16399629"/>
              <a:gd name="connsiteY12919" fmla="*/ 7147502 h 8553480"/>
              <a:gd name="connsiteX12920" fmla="*/ 3770926 w 16399629"/>
              <a:gd name="connsiteY12920" fmla="*/ 7136821 h 8553480"/>
              <a:gd name="connsiteX12921" fmla="*/ 3748586 w 16399629"/>
              <a:gd name="connsiteY12921" fmla="*/ 7139313 h 8553480"/>
              <a:gd name="connsiteX12922" fmla="*/ 3755011 w 16399629"/>
              <a:gd name="connsiteY12922" fmla="*/ 7120182 h 8553480"/>
              <a:gd name="connsiteX12923" fmla="*/ 3800649 w 16399629"/>
              <a:gd name="connsiteY12923" fmla="*/ 7102023 h 8553480"/>
              <a:gd name="connsiteX12924" fmla="*/ 3912526 w 16399629"/>
              <a:gd name="connsiteY12924" fmla="*/ 7059442 h 8553480"/>
              <a:gd name="connsiteX12925" fmla="*/ 3967435 w 16399629"/>
              <a:gd name="connsiteY12925" fmla="*/ 7038468 h 8553480"/>
              <a:gd name="connsiteX12926" fmla="*/ 4006625 w 16399629"/>
              <a:gd name="connsiteY12926" fmla="*/ 7005091 h 8553480"/>
              <a:gd name="connsiteX12927" fmla="*/ 3962111 w 16399629"/>
              <a:gd name="connsiteY12927" fmla="*/ 6989267 h 8553480"/>
              <a:gd name="connsiteX12928" fmla="*/ 3977292 w 16399629"/>
              <a:gd name="connsiteY12928" fmla="*/ 6967478 h 8553480"/>
              <a:gd name="connsiteX12929" fmla="*/ 4014371 w 16399629"/>
              <a:gd name="connsiteY12929" fmla="*/ 6956213 h 8553480"/>
              <a:gd name="connsiteX12930" fmla="*/ 4034435 w 16399629"/>
              <a:gd name="connsiteY12930" fmla="*/ 6996643 h 8553480"/>
              <a:gd name="connsiteX12931" fmla="*/ 4184271 w 16399629"/>
              <a:gd name="connsiteY12931" fmla="*/ 6926067 h 8553480"/>
              <a:gd name="connsiteX12932" fmla="*/ 4261962 w 16399629"/>
              <a:gd name="connsiteY12932" fmla="*/ 6889583 h 8553480"/>
              <a:gd name="connsiteX12933" fmla="*/ 4304242 w 16399629"/>
              <a:gd name="connsiteY12933" fmla="*/ 6855266 h 8553480"/>
              <a:gd name="connsiteX12934" fmla="*/ 4299509 w 16399629"/>
              <a:gd name="connsiteY12934" fmla="*/ 6809461 h 8553480"/>
              <a:gd name="connsiteX12935" fmla="*/ 4319717 w 16399629"/>
              <a:gd name="connsiteY12935" fmla="*/ 6794733 h 8553480"/>
              <a:gd name="connsiteX12936" fmla="*/ 4394319 w 16399629"/>
              <a:gd name="connsiteY12936" fmla="*/ 6759186 h 8553480"/>
              <a:gd name="connsiteX12937" fmla="*/ 4538221 w 16399629"/>
              <a:gd name="connsiteY12937" fmla="*/ 6673244 h 8553480"/>
              <a:gd name="connsiteX12938" fmla="*/ 4828093 w 16399629"/>
              <a:gd name="connsiteY12938" fmla="*/ 6482104 h 8553480"/>
              <a:gd name="connsiteX12939" fmla="*/ 4960345 w 16399629"/>
              <a:gd name="connsiteY12939" fmla="*/ 6403988 h 8553480"/>
              <a:gd name="connsiteX12940" fmla="*/ 4983643 w 16399629"/>
              <a:gd name="connsiteY12940" fmla="*/ 6388324 h 8553480"/>
              <a:gd name="connsiteX12941" fmla="*/ 4986514 w 16399629"/>
              <a:gd name="connsiteY12941" fmla="*/ 6348800 h 8553480"/>
              <a:gd name="connsiteX12942" fmla="*/ 5039951 w 16399629"/>
              <a:gd name="connsiteY12942" fmla="*/ 6341155 h 8553480"/>
              <a:gd name="connsiteX12943" fmla="*/ 5032840 w 16399629"/>
              <a:gd name="connsiteY12943" fmla="*/ 6300369 h 8553480"/>
              <a:gd name="connsiteX12944" fmla="*/ 5129436 w 16399629"/>
              <a:gd name="connsiteY12944" fmla="*/ 6241681 h 8553480"/>
              <a:gd name="connsiteX12945" fmla="*/ 5053166 w 16399629"/>
              <a:gd name="connsiteY12945" fmla="*/ 6286322 h 8553480"/>
              <a:gd name="connsiteX12946" fmla="*/ 4983669 w 16399629"/>
              <a:gd name="connsiteY12946" fmla="*/ 6332486 h 8553480"/>
              <a:gd name="connsiteX12947" fmla="*/ 4833706 w 16399629"/>
              <a:gd name="connsiteY12947" fmla="*/ 6420990 h 8553480"/>
              <a:gd name="connsiteX12948" fmla="*/ 4528265 w 16399629"/>
              <a:gd name="connsiteY12948" fmla="*/ 6616138 h 8553480"/>
              <a:gd name="connsiteX12949" fmla="*/ 4512714 w 16399629"/>
              <a:gd name="connsiteY12949" fmla="*/ 6582927 h 8553480"/>
              <a:gd name="connsiteX12950" fmla="*/ 4518994 w 16399629"/>
              <a:gd name="connsiteY12950" fmla="*/ 6618954 h 8553480"/>
              <a:gd name="connsiteX12951" fmla="*/ 4498787 w 16399629"/>
              <a:gd name="connsiteY12951" fmla="*/ 6633681 h 8553480"/>
              <a:gd name="connsiteX12952" fmla="*/ 4465508 w 16399629"/>
              <a:gd name="connsiteY12952" fmla="*/ 6648089 h 8553480"/>
              <a:gd name="connsiteX12953" fmla="*/ 4471223 w 16399629"/>
              <a:gd name="connsiteY12953" fmla="*/ 6624878 h 8553480"/>
              <a:gd name="connsiteX12954" fmla="*/ 4454351 w 16399629"/>
              <a:gd name="connsiteY12954" fmla="*/ 6621414 h 8553480"/>
              <a:gd name="connsiteX12955" fmla="*/ 4406112 w 16399629"/>
              <a:gd name="connsiteY12955" fmla="*/ 6696193 h 8553480"/>
              <a:gd name="connsiteX12956" fmla="*/ 4303455 w 16399629"/>
              <a:gd name="connsiteY12956" fmla="*/ 6757445 h 8553480"/>
              <a:gd name="connsiteX12957" fmla="*/ 4262132 w 16399629"/>
              <a:gd name="connsiteY12957" fmla="*/ 6778588 h 8553480"/>
              <a:gd name="connsiteX12958" fmla="*/ 4228388 w 16399629"/>
              <a:gd name="connsiteY12958" fmla="*/ 6771662 h 8553480"/>
              <a:gd name="connsiteX12959" fmla="*/ 4120508 w 16399629"/>
              <a:gd name="connsiteY12959" fmla="*/ 6821614 h 8553480"/>
              <a:gd name="connsiteX12960" fmla="*/ 3678668 w 16399629"/>
              <a:gd name="connsiteY12960" fmla="*/ 6980895 h 8553480"/>
              <a:gd name="connsiteX12961" fmla="*/ 3714444 w 16399629"/>
              <a:gd name="connsiteY12961" fmla="*/ 6962154 h 8553480"/>
              <a:gd name="connsiteX12962" fmla="*/ 3701619 w 16399629"/>
              <a:gd name="connsiteY12962" fmla="*/ 6944577 h 8553480"/>
              <a:gd name="connsiteX12963" fmla="*/ 3737768 w 16399629"/>
              <a:gd name="connsiteY12963" fmla="*/ 6890648 h 8553480"/>
              <a:gd name="connsiteX12964" fmla="*/ 3750104 w 16399629"/>
              <a:gd name="connsiteY12964" fmla="*/ 6852544 h 8553480"/>
              <a:gd name="connsiteX12965" fmla="*/ 3731833 w 16399629"/>
              <a:gd name="connsiteY12965" fmla="*/ 6875272 h 8553480"/>
              <a:gd name="connsiteX12966" fmla="*/ 3707359 w 16399629"/>
              <a:gd name="connsiteY12966" fmla="*/ 6865529 h 8553480"/>
              <a:gd name="connsiteX12967" fmla="*/ 3679303 w 16399629"/>
              <a:gd name="connsiteY12967" fmla="*/ 6891231 h 8553480"/>
              <a:gd name="connsiteX12968" fmla="*/ 3679989 w 16399629"/>
              <a:gd name="connsiteY12968" fmla="*/ 6951148 h 8553480"/>
              <a:gd name="connsiteX12969" fmla="*/ 3669763 w 16399629"/>
              <a:gd name="connsiteY12969" fmla="*/ 6967140 h 8553480"/>
              <a:gd name="connsiteX12970" fmla="*/ 3668956 w 16399629"/>
              <a:gd name="connsiteY12970" fmla="*/ 6996729 h 8553480"/>
              <a:gd name="connsiteX12971" fmla="*/ 3636388 w 16399629"/>
              <a:gd name="connsiteY12971" fmla="*/ 7015210 h 8553480"/>
              <a:gd name="connsiteX12972" fmla="*/ 3579102 w 16399629"/>
              <a:gd name="connsiteY12972" fmla="*/ 7041207 h 8553480"/>
              <a:gd name="connsiteX12973" fmla="*/ 3530887 w 16399629"/>
              <a:gd name="connsiteY12973" fmla="*/ 7060148 h 8553480"/>
              <a:gd name="connsiteX12974" fmla="*/ 3521139 w 16399629"/>
              <a:gd name="connsiteY12974" fmla="*/ 7036894 h 8553480"/>
              <a:gd name="connsiteX12975" fmla="*/ 3516161 w 16399629"/>
              <a:gd name="connsiteY12975" fmla="*/ 7012517 h 8553480"/>
              <a:gd name="connsiteX12976" fmla="*/ 3513913 w 16399629"/>
              <a:gd name="connsiteY12976" fmla="*/ 7011315 h 8553480"/>
              <a:gd name="connsiteX12977" fmla="*/ 3522520 w 16399629"/>
              <a:gd name="connsiteY12977" fmla="*/ 7008700 h 8553480"/>
              <a:gd name="connsiteX12978" fmla="*/ 3520706 w 16399629"/>
              <a:gd name="connsiteY12978" fmla="*/ 7011358 h 8553480"/>
              <a:gd name="connsiteX12979" fmla="*/ 3539400 w 16399629"/>
              <a:gd name="connsiteY12979" fmla="*/ 7017468 h 8553480"/>
              <a:gd name="connsiteX12980" fmla="*/ 3605023 w 16399629"/>
              <a:gd name="connsiteY12980" fmla="*/ 7003268 h 8553480"/>
              <a:gd name="connsiteX12981" fmla="*/ 3565022 w 16399629"/>
              <a:gd name="connsiteY12981" fmla="*/ 6994664 h 8553480"/>
              <a:gd name="connsiteX12982" fmla="*/ 3577357 w 16399629"/>
              <a:gd name="connsiteY12982" fmla="*/ 6956557 h 8553480"/>
              <a:gd name="connsiteX12983" fmla="*/ 3596634 w 16399629"/>
              <a:gd name="connsiteY12983" fmla="*/ 6899168 h 8553480"/>
              <a:gd name="connsiteX12984" fmla="*/ 3565980 w 16399629"/>
              <a:gd name="connsiteY12984" fmla="*/ 6891302 h 8553480"/>
              <a:gd name="connsiteX12985" fmla="*/ 3563625 w 16399629"/>
              <a:gd name="connsiteY12985" fmla="*/ 6930668 h 8553480"/>
              <a:gd name="connsiteX12986" fmla="*/ 3537974 w 16399629"/>
              <a:gd name="connsiteY12986" fmla="*/ 6895515 h 8553480"/>
              <a:gd name="connsiteX12987" fmla="*/ 3513720 w 16399629"/>
              <a:gd name="connsiteY12987" fmla="*/ 6924357 h 8553480"/>
              <a:gd name="connsiteX12988" fmla="*/ 3535349 w 16399629"/>
              <a:gd name="connsiteY12988" fmla="*/ 6917786 h 8553480"/>
              <a:gd name="connsiteX12989" fmla="*/ 3542461 w 16399629"/>
              <a:gd name="connsiteY12989" fmla="*/ 6958570 h 8553480"/>
              <a:gd name="connsiteX12990" fmla="*/ 3481863 w 16399629"/>
              <a:gd name="connsiteY12990" fmla="*/ 6946920 h 8553480"/>
              <a:gd name="connsiteX12991" fmla="*/ 3489246 w 16399629"/>
              <a:gd name="connsiteY12991" fmla="*/ 6914614 h 8553480"/>
              <a:gd name="connsiteX12992" fmla="*/ 3465482 w 16399629"/>
              <a:gd name="connsiteY12992" fmla="*/ 6908949 h 8553480"/>
              <a:gd name="connsiteX12993" fmla="*/ 3470926 w 16399629"/>
              <a:gd name="connsiteY12993" fmla="*/ 6958830 h 8553480"/>
              <a:gd name="connsiteX12994" fmla="*/ 3441251 w 16399629"/>
              <a:gd name="connsiteY12994" fmla="*/ 6972140 h 8553480"/>
              <a:gd name="connsiteX12995" fmla="*/ 3426047 w 16399629"/>
              <a:gd name="connsiteY12995" fmla="*/ 6959580 h 8553480"/>
              <a:gd name="connsiteX12996" fmla="*/ 3452435 w 16399629"/>
              <a:gd name="connsiteY12996" fmla="*/ 6942975 h 8553480"/>
              <a:gd name="connsiteX12997" fmla="*/ 3443063 w 16399629"/>
              <a:gd name="connsiteY12997" fmla="*/ 6907886 h 8553480"/>
              <a:gd name="connsiteX12998" fmla="*/ 3342321 w 16399629"/>
              <a:gd name="connsiteY12998" fmla="*/ 6942787 h 8553480"/>
              <a:gd name="connsiteX12999" fmla="*/ 3413932 w 16399629"/>
              <a:gd name="connsiteY12999" fmla="*/ 6946082 h 8553480"/>
              <a:gd name="connsiteX13000" fmla="*/ 3297028 w 16399629"/>
              <a:gd name="connsiteY13000" fmla="*/ 6981598 h 8553480"/>
              <a:gd name="connsiteX13001" fmla="*/ 3314290 w 16399629"/>
              <a:gd name="connsiteY13001" fmla="*/ 6912651 h 8553480"/>
              <a:gd name="connsiteX13002" fmla="*/ 3282214 w 16399629"/>
              <a:gd name="connsiteY13002" fmla="*/ 6896628 h 8553480"/>
              <a:gd name="connsiteX13003" fmla="*/ 3558624 w 16399629"/>
              <a:gd name="connsiteY13003" fmla="*/ 6867769 h 8553480"/>
              <a:gd name="connsiteX13004" fmla="*/ 3690732 w 16399629"/>
              <a:gd name="connsiteY13004" fmla="*/ 6844813 h 8553480"/>
              <a:gd name="connsiteX13005" fmla="*/ 3743262 w 16399629"/>
              <a:gd name="connsiteY13005" fmla="*/ 6828854 h 8553480"/>
              <a:gd name="connsiteX13006" fmla="*/ 3761726 w 16399629"/>
              <a:gd name="connsiteY13006" fmla="*/ 6900546 h 8553480"/>
              <a:gd name="connsiteX13007" fmla="*/ 3880299 w 16399629"/>
              <a:gd name="connsiteY13007" fmla="*/ 6855935 h 8553480"/>
              <a:gd name="connsiteX13008" fmla="*/ 3847566 w 16399629"/>
              <a:gd name="connsiteY13008" fmla="*/ 6845773 h 8553480"/>
              <a:gd name="connsiteX13009" fmla="*/ 3846170 w 16399629"/>
              <a:gd name="connsiteY13009" fmla="*/ 6854418 h 8553480"/>
              <a:gd name="connsiteX13010" fmla="*/ 3839197 w 16399629"/>
              <a:gd name="connsiteY13010" fmla="*/ 6846915 h 8553480"/>
              <a:gd name="connsiteX13011" fmla="*/ 3840781 w 16399629"/>
              <a:gd name="connsiteY13011" fmla="*/ 6844080 h 8553480"/>
              <a:gd name="connsiteX13012" fmla="*/ 3826967 w 16399629"/>
              <a:gd name="connsiteY13012" fmla="*/ 6841338 h 8553480"/>
              <a:gd name="connsiteX13013" fmla="*/ 3810235 w 16399629"/>
              <a:gd name="connsiteY13013" fmla="*/ 6842863 h 8553480"/>
              <a:gd name="connsiteX13014" fmla="*/ 3775069 w 16399629"/>
              <a:gd name="connsiteY13014" fmla="*/ 6827781 h 8553480"/>
              <a:gd name="connsiteX13015" fmla="*/ 3891974 w 16399629"/>
              <a:gd name="connsiteY13015" fmla="*/ 6792265 h 8553480"/>
              <a:gd name="connsiteX13016" fmla="*/ 3895283 w 16399629"/>
              <a:gd name="connsiteY13016" fmla="*/ 6829910 h 8553480"/>
              <a:gd name="connsiteX13017" fmla="*/ 3892914 w 16399629"/>
              <a:gd name="connsiteY13017" fmla="*/ 6828894 h 8553480"/>
              <a:gd name="connsiteX13018" fmla="*/ 3892959 w 16399629"/>
              <a:gd name="connsiteY13018" fmla="*/ 6828951 h 8553480"/>
              <a:gd name="connsiteX13019" fmla="*/ 3890296 w 16399629"/>
              <a:gd name="connsiteY13019" fmla="*/ 6839670 h 8553480"/>
              <a:gd name="connsiteX13020" fmla="*/ 3889750 w 16399629"/>
              <a:gd name="connsiteY13020" fmla="*/ 6838926 h 8553480"/>
              <a:gd name="connsiteX13021" fmla="*/ 3892236 w 16399629"/>
              <a:gd name="connsiteY13021" fmla="*/ 6843050 h 8553480"/>
              <a:gd name="connsiteX13022" fmla="*/ 3912375 w 16399629"/>
              <a:gd name="connsiteY13022" fmla="*/ 6871961 h 8553480"/>
              <a:gd name="connsiteX13023" fmla="*/ 3948745 w 16399629"/>
              <a:gd name="connsiteY13023" fmla="*/ 6856618 h 8553480"/>
              <a:gd name="connsiteX13024" fmla="*/ 3972950 w 16399629"/>
              <a:gd name="connsiteY13024" fmla="*/ 6849265 h 8553480"/>
              <a:gd name="connsiteX13025" fmla="*/ 3968462 w 16399629"/>
              <a:gd name="connsiteY13025" fmla="*/ 6786206 h 8553480"/>
              <a:gd name="connsiteX13026" fmla="*/ 3950388 w 16399629"/>
              <a:gd name="connsiteY13026" fmla="*/ 6813169 h 8553480"/>
              <a:gd name="connsiteX13027" fmla="*/ 3938324 w 16399629"/>
              <a:gd name="connsiteY13027" fmla="*/ 6778184 h 8553480"/>
              <a:gd name="connsiteX13028" fmla="*/ 3985580 w 16399629"/>
              <a:gd name="connsiteY13028" fmla="*/ 6772416 h 8553480"/>
              <a:gd name="connsiteX13029" fmla="*/ 3985800 w 16399629"/>
              <a:gd name="connsiteY13029" fmla="*/ 6811001 h 8553480"/>
              <a:gd name="connsiteX13030" fmla="*/ 4009318 w 16399629"/>
              <a:gd name="connsiteY13030" fmla="*/ 6833924 h 8553480"/>
              <a:gd name="connsiteX13031" fmla="*/ 4047355 w 16399629"/>
              <a:gd name="connsiteY13031" fmla="*/ 6809478 h 8553480"/>
              <a:gd name="connsiteX13032" fmla="*/ 4138362 w 16399629"/>
              <a:gd name="connsiteY13032" fmla="*/ 6756063 h 8553480"/>
              <a:gd name="connsiteX13033" fmla="*/ 4237684 w 16399629"/>
              <a:gd name="connsiteY13033" fmla="*/ 6713004 h 8553480"/>
              <a:gd name="connsiteX13034" fmla="*/ 4318000 w 16399629"/>
              <a:gd name="connsiteY13034" fmla="*/ 6654249 h 8553480"/>
              <a:gd name="connsiteX13035" fmla="*/ 4292933 w 16399629"/>
              <a:gd name="connsiteY13035" fmla="*/ 6641109 h 8553480"/>
              <a:gd name="connsiteX13036" fmla="*/ 4298647 w 16399629"/>
              <a:gd name="connsiteY13036" fmla="*/ 6617897 h 8553480"/>
              <a:gd name="connsiteX13037" fmla="*/ 3746692 w 16399629"/>
              <a:gd name="connsiteY13037" fmla="*/ 6776992 h 8553480"/>
              <a:gd name="connsiteX13038" fmla="*/ 3836744 w 16399629"/>
              <a:gd name="connsiteY13038" fmla="*/ 6736752 h 8553480"/>
              <a:gd name="connsiteX13039" fmla="*/ 3872402 w 16399629"/>
              <a:gd name="connsiteY13039" fmla="*/ 6717329 h 8553480"/>
              <a:gd name="connsiteX13040" fmla="*/ 3871470 w 16399629"/>
              <a:gd name="connsiteY13040" fmla="*/ 6674666 h 8553480"/>
              <a:gd name="connsiteX13041" fmla="*/ 3775239 w 16399629"/>
              <a:gd name="connsiteY13041" fmla="*/ 6716785 h 8553480"/>
              <a:gd name="connsiteX13042" fmla="*/ 3741715 w 16399629"/>
              <a:gd name="connsiteY13042" fmla="*/ 6748443 h 8553480"/>
              <a:gd name="connsiteX13043" fmla="*/ 3703947 w 16399629"/>
              <a:gd name="connsiteY13043" fmla="*/ 6789978 h 8553480"/>
              <a:gd name="connsiteX13044" fmla="*/ 3655219 w 16399629"/>
              <a:gd name="connsiteY13044" fmla="*/ 6809076 h 8553480"/>
              <a:gd name="connsiteX13045" fmla="*/ 3614141 w 16399629"/>
              <a:gd name="connsiteY13045" fmla="*/ 6812965 h 8553480"/>
              <a:gd name="connsiteX13046" fmla="*/ 3638593 w 16399629"/>
              <a:gd name="connsiteY13046" fmla="*/ 6788361 h 8553480"/>
              <a:gd name="connsiteX13047" fmla="*/ 3669492 w 16399629"/>
              <a:gd name="connsiteY13047" fmla="*/ 6778973 h 8553480"/>
              <a:gd name="connsiteX13048" fmla="*/ 3712998 w 16399629"/>
              <a:gd name="connsiteY13048" fmla="*/ 6748577 h 8553480"/>
              <a:gd name="connsiteX13049" fmla="*/ 3693992 w 16399629"/>
              <a:gd name="connsiteY13049" fmla="*/ 6732878 h 8553480"/>
              <a:gd name="connsiteX13050" fmla="*/ 3642173 w 16399629"/>
              <a:gd name="connsiteY13050" fmla="*/ 6752916 h 8553480"/>
              <a:gd name="connsiteX13051" fmla="*/ 3531008 w 16399629"/>
              <a:gd name="connsiteY13051" fmla="*/ 6799572 h 8553480"/>
              <a:gd name="connsiteX13052" fmla="*/ 3523896 w 16399629"/>
              <a:gd name="connsiteY13052" fmla="*/ 6758786 h 8553480"/>
              <a:gd name="connsiteX13053" fmla="*/ 3502266 w 16399629"/>
              <a:gd name="connsiteY13053" fmla="*/ 6765357 h 8553480"/>
              <a:gd name="connsiteX13054" fmla="*/ 3458296 w 16399629"/>
              <a:gd name="connsiteY13054" fmla="*/ 6774423 h 8553480"/>
              <a:gd name="connsiteX13055" fmla="*/ 3371699 w 16399629"/>
              <a:gd name="connsiteY13055" fmla="*/ 6797151 h 8553480"/>
              <a:gd name="connsiteX13056" fmla="*/ 3290334 w 16399629"/>
              <a:gd name="connsiteY13056" fmla="*/ 6812566 h 8553480"/>
              <a:gd name="connsiteX13057" fmla="*/ 3261710 w 16399629"/>
              <a:gd name="connsiteY13057" fmla="*/ 6779022 h 8553480"/>
              <a:gd name="connsiteX13058" fmla="*/ 3414004 w 16399629"/>
              <a:gd name="connsiteY13058" fmla="*/ 6752100 h 8553480"/>
              <a:gd name="connsiteX13059" fmla="*/ 3445296 w 16399629"/>
              <a:gd name="connsiteY13059" fmla="*/ 6745577 h 8553480"/>
              <a:gd name="connsiteX13060" fmla="*/ 3438152 w 16399629"/>
              <a:gd name="connsiteY13060" fmla="*/ 6742095 h 8553480"/>
              <a:gd name="connsiteX13061" fmla="*/ 3433430 w 16399629"/>
              <a:gd name="connsiteY13061" fmla="*/ 6728014 h 8553480"/>
              <a:gd name="connsiteX13062" fmla="*/ 3440859 w 16399629"/>
              <a:gd name="connsiteY13062" fmla="*/ 6731634 h 8553480"/>
              <a:gd name="connsiteX13063" fmla="*/ 3445518 w 16399629"/>
              <a:gd name="connsiteY13063" fmla="*/ 6745530 h 8553480"/>
              <a:gd name="connsiteX13064" fmla="*/ 3490040 w 16399629"/>
              <a:gd name="connsiteY13064" fmla="*/ 6736246 h 8553480"/>
              <a:gd name="connsiteX13065" fmla="*/ 3566295 w 16399629"/>
              <a:gd name="connsiteY13065" fmla="*/ 6725150 h 8553480"/>
              <a:gd name="connsiteX13066" fmla="*/ 3687958 w 16399629"/>
              <a:gd name="connsiteY13066" fmla="*/ 6679601 h 8553480"/>
              <a:gd name="connsiteX13067" fmla="*/ 3711601 w 16399629"/>
              <a:gd name="connsiteY13067" fmla="*/ 6684584 h 8553480"/>
              <a:gd name="connsiteX13068" fmla="*/ 3737347 w 16399629"/>
              <a:gd name="connsiteY13068" fmla="*/ 6686067 h 8553480"/>
              <a:gd name="connsiteX13069" fmla="*/ 3763271 w 16399629"/>
              <a:gd name="connsiteY13069" fmla="*/ 6648139 h 8553480"/>
              <a:gd name="connsiteX13070" fmla="*/ 3781910 w 16399629"/>
              <a:gd name="connsiteY13070" fmla="*/ 6680402 h 8553480"/>
              <a:gd name="connsiteX13071" fmla="*/ 3843095 w 16399629"/>
              <a:gd name="connsiteY13071" fmla="*/ 6623888 h 8553480"/>
              <a:gd name="connsiteX13072" fmla="*/ 3936700 w 16399629"/>
              <a:gd name="connsiteY13072" fmla="*/ 6604033 h 8553480"/>
              <a:gd name="connsiteX13073" fmla="*/ 3931943 w 16399629"/>
              <a:gd name="connsiteY13073" fmla="*/ 6614066 h 8553480"/>
              <a:gd name="connsiteX13074" fmla="*/ 3960345 w 16399629"/>
              <a:gd name="connsiteY13074" fmla="*/ 6609016 h 8553480"/>
              <a:gd name="connsiteX13075" fmla="*/ 4003012 w 16399629"/>
              <a:gd name="connsiteY13075" fmla="*/ 6592475 h 8553480"/>
              <a:gd name="connsiteX13076" fmla="*/ 4054806 w 16399629"/>
              <a:gd name="connsiteY13076" fmla="*/ 6538080 h 8553480"/>
              <a:gd name="connsiteX13077" fmla="*/ 4151259 w 16399629"/>
              <a:gd name="connsiteY13077" fmla="*/ 6534557 h 8553480"/>
              <a:gd name="connsiteX13078" fmla="*/ 4208325 w 16399629"/>
              <a:gd name="connsiteY13078" fmla="*/ 6469970 h 8553480"/>
              <a:gd name="connsiteX13079" fmla="*/ 4263184 w 16399629"/>
              <a:gd name="connsiteY13079" fmla="*/ 6470481 h 8553480"/>
              <a:gd name="connsiteX13080" fmla="*/ 4299529 w 16399629"/>
              <a:gd name="connsiteY13080" fmla="*/ 6420790 h 8553480"/>
              <a:gd name="connsiteX13081" fmla="*/ 4354438 w 16399629"/>
              <a:gd name="connsiteY13081" fmla="*/ 6399815 h 8553480"/>
              <a:gd name="connsiteX13082" fmla="*/ 4411923 w 16399629"/>
              <a:gd name="connsiteY13082" fmla="*/ 6378058 h 8553480"/>
              <a:gd name="connsiteX13083" fmla="*/ 4407875 w 16399629"/>
              <a:gd name="connsiteY13083" fmla="*/ 6392169 h 8553480"/>
              <a:gd name="connsiteX13084" fmla="*/ 4475855 w 16399629"/>
              <a:gd name="connsiteY13084" fmla="*/ 6371517 h 8553480"/>
              <a:gd name="connsiteX13085" fmla="*/ 4483602 w 16399629"/>
              <a:gd name="connsiteY13085" fmla="*/ 6322641 h 8553480"/>
              <a:gd name="connsiteX13086" fmla="*/ 4519455 w 16399629"/>
              <a:gd name="connsiteY13086" fmla="*/ 6307453 h 8553480"/>
              <a:gd name="connsiteX13087" fmla="*/ 4595259 w 16399629"/>
              <a:gd name="connsiteY13087" fmla="*/ 6241478 h 8553480"/>
              <a:gd name="connsiteX13088" fmla="*/ 4421116 w 16399629"/>
              <a:gd name="connsiteY13088" fmla="*/ 6281498 h 8553480"/>
              <a:gd name="connsiteX13089" fmla="*/ 4425137 w 16399629"/>
              <a:gd name="connsiteY13089" fmla="*/ 6323223 h 8553480"/>
              <a:gd name="connsiteX13090" fmla="*/ 4394238 w 16399629"/>
              <a:gd name="connsiteY13090" fmla="*/ 6332610 h 8553480"/>
              <a:gd name="connsiteX13091" fmla="*/ 4394262 w 16399629"/>
              <a:gd name="connsiteY13091" fmla="*/ 6276768 h 8553480"/>
              <a:gd name="connsiteX13092" fmla="*/ 4358409 w 16399629"/>
              <a:gd name="connsiteY13092" fmla="*/ 6291961 h 8553480"/>
              <a:gd name="connsiteX13093" fmla="*/ 4250039 w 16399629"/>
              <a:gd name="connsiteY13093" fmla="*/ 6376418 h 8553480"/>
              <a:gd name="connsiteX13094" fmla="*/ 4192039 w 16399629"/>
              <a:gd name="connsiteY13094" fmla="*/ 6398330 h 8553480"/>
              <a:gd name="connsiteX13095" fmla="*/ 4138137 w 16399629"/>
              <a:gd name="connsiteY13095" fmla="*/ 6384646 h 8553480"/>
              <a:gd name="connsiteX13096" fmla="*/ 4135354 w 16399629"/>
              <a:gd name="connsiteY13096" fmla="*/ 6384629 h 8553480"/>
              <a:gd name="connsiteX13097" fmla="*/ 4141480 w 16399629"/>
              <a:gd name="connsiteY13097" fmla="*/ 6388869 h 8553480"/>
              <a:gd name="connsiteX13098" fmla="*/ 4132873 w 16399629"/>
              <a:gd name="connsiteY13098" fmla="*/ 6391484 h 8553480"/>
              <a:gd name="connsiteX13099" fmla="*/ 4134972 w 16399629"/>
              <a:gd name="connsiteY13099" fmla="*/ 6384626 h 8553480"/>
              <a:gd name="connsiteX13100" fmla="*/ 4122979 w 16399629"/>
              <a:gd name="connsiteY13100" fmla="*/ 6384554 h 8553480"/>
              <a:gd name="connsiteX13101" fmla="*/ 4081364 w 16399629"/>
              <a:gd name="connsiteY13101" fmla="*/ 6410483 h 8553480"/>
              <a:gd name="connsiteX13102" fmla="*/ 4050219 w 16399629"/>
              <a:gd name="connsiteY13102" fmla="*/ 6437123 h 8553480"/>
              <a:gd name="connsiteX13103" fmla="*/ 4029299 w 16399629"/>
              <a:gd name="connsiteY13103" fmla="*/ 6447771 h 8553480"/>
              <a:gd name="connsiteX13104" fmla="*/ 4023467 w 16399629"/>
              <a:gd name="connsiteY13104" fmla="*/ 6470302 h 8553480"/>
              <a:gd name="connsiteX13105" fmla="*/ 4006509 w 16399629"/>
              <a:gd name="connsiteY13105" fmla="*/ 6464886 h 8553480"/>
              <a:gd name="connsiteX13106" fmla="*/ 4003861 w 16399629"/>
              <a:gd name="connsiteY13106" fmla="*/ 6461736 h 8553480"/>
              <a:gd name="connsiteX13107" fmla="*/ 4002083 w 16399629"/>
              <a:gd name="connsiteY13107" fmla="*/ 6459621 h 8553480"/>
              <a:gd name="connsiteX13108" fmla="*/ 3977878 w 16399629"/>
              <a:gd name="connsiteY13108" fmla="*/ 6466974 h 8553480"/>
              <a:gd name="connsiteX13109" fmla="*/ 3858104 w 16399629"/>
              <a:gd name="connsiteY13109" fmla="*/ 6542012 h 8553480"/>
              <a:gd name="connsiteX13110" fmla="*/ 3732640 w 16399629"/>
              <a:gd name="connsiteY13110" fmla="*/ 6584425 h 8553480"/>
              <a:gd name="connsiteX13111" fmla="*/ 3715276 w 16399629"/>
              <a:gd name="connsiteY13111" fmla="*/ 6599413 h 8553480"/>
              <a:gd name="connsiteX13112" fmla="*/ 3711531 w 16399629"/>
              <a:gd name="connsiteY13112" fmla="*/ 6588151 h 8553480"/>
              <a:gd name="connsiteX13113" fmla="*/ 3703408 w 16399629"/>
              <a:gd name="connsiteY13113" fmla="*/ 6584713 h 8553480"/>
              <a:gd name="connsiteX13114" fmla="*/ 3708303 w 16399629"/>
              <a:gd name="connsiteY13114" fmla="*/ 6598795 h 8553480"/>
              <a:gd name="connsiteX13115" fmla="*/ 3713392 w 16399629"/>
              <a:gd name="connsiteY13115" fmla="*/ 6601039 h 8553480"/>
              <a:gd name="connsiteX13116" fmla="*/ 3706975 w 16399629"/>
              <a:gd name="connsiteY13116" fmla="*/ 6606579 h 8553480"/>
              <a:gd name="connsiteX13117" fmla="*/ 3620713 w 16399629"/>
              <a:gd name="connsiteY13117" fmla="*/ 6648487 h 8553480"/>
              <a:gd name="connsiteX13118" fmla="*/ 3614313 w 16399629"/>
              <a:gd name="connsiteY13118" fmla="*/ 6611781 h 8553480"/>
              <a:gd name="connsiteX13119" fmla="*/ 3365103 w 16399629"/>
              <a:gd name="connsiteY13119" fmla="*/ 6666017 h 8553480"/>
              <a:gd name="connsiteX13120" fmla="*/ 3400025 w 16399629"/>
              <a:gd name="connsiteY13120" fmla="*/ 6698353 h 8553480"/>
              <a:gd name="connsiteX13121" fmla="*/ 3353675 w 16399629"/>
              <a:gd name="connsiteY13121" fmla="*/ 6712435 h 8553480"/>
              <a:gd name="connsiteX13122" fmla="*/ 3328024 w 16399629"/>
              <a:gd name="connsiteY13122" fmla="*/ 6677281 h 8553480"/>
              <a:gd name="connsiteX13123" fmla="*/ 3286237 w 16399629"/>
              <a:gd name="connsiteY13123" fmla="*/ 6677095 h 8553480"/>
              <a:gd name="connsiteX13124" fmla="*/ 3213862 w 16399629"/>
              <a:gd name="connsiteY13124" fmla="*/ 6691208 h 8553480"/>
              <a:gd name="connsiteX13125" fmla="*/ 3092031 w 16399629"/>
              <a:gd name="connsiteY13125" fmla="*/ 6676687 h 8553480"/>
              <a:gd name="connsiteX13126" fmla="*/ 3365959 w 16399629"/>
              <a:gd name="connsiteY13126" fmla="*/ 6614939 h 8553480"/>
              <a:gd name="connsiteX13127" fmla="*/ 3348621 w 16399629"/>
              <a:gd name="connsiteY13127" fmla="*/ 6590142 h 8553480"/>
              <a:gd name="connsiteX13128" fmla="*/ 3431071 w 16399629"/>
              <a:gd name="connsiteY13128" fmla="*/ 6543621 h 8553480"/>
              <a:gd name="connsiteX13129" fmla="*/ 3406816 w 16399629"/>
              <a:gd name="connsiteY13129" fmla="*/ 6572463 h 8553480"/>
              <a:gd name="connsiteX13130" fmla="*/ 3423197 w 16399629"/>
              <a:gd name="connsiteY13130" fmla="*/ 6610434 h 8553480"/>
              <a:gd name="connsiteX13131" fmla="*/ 3454098 w 16399629"/>
              <a:gd name="connsiteY13131" fmla="*/ 6601047 h 8553480"/>
              <a:gd name="connsiteX13132" fmla="*/ 3528454 w 16399629"/>
              <a:gd name="connsiteY13132" fmla="*/ 6582751 h 8553480"/>
              <a:gd name="connsiteX13133" fmla="*/ 3550448 w 16399629"/>
              <a:gd name="connsiteY13133" fmla="*/ 6572135 h 8553480"/>
              <a:gd name="connsiteX13134" fmla="*/ 3558464 w 16399629"/>
              <a:gd name="connsiteY13134" fmla="*/ 6568266 h 8553480"/>
              <a:gd name="connsiteX13135" fmla="*/ 3589541 w 16399629"/>
              <a:gd name="connsiteY13135" fmla="*/ 6559899 h 8553480"/>
              <a:gd name="connsiteX13136" fmla="*/ 3602343 w 16399629"/>
              <a:gd name="connsiteY13136" fmla="*/ 6543126 h 8553480"/>
              <a:gd name="connsiteX13137" fmla="*/ 3628265 w 16399629"/>
              <a:gd name="connsiteY13137" fmla="*/ 6505187 h 8553480"/>
              <a:gd name="connsiteX13138" fmla="*/ 3646560 w 16399629"/>
              <a:gd name="connsiteY13138" fmla="*/ 6516809 h 8553480"/>
              <a:gd name="connsiteX13139" fmla="*/ 3658920 w 16399629"/>
              <a:gd name="connsiteY13139" fmla="*/ 6513054 h 8553480"/>
              <a:gd name="connsiteX13140" fmla="*/ 3704755 w 16399629"/>
              <a:gd name="connsiteY13140" fmla="*/ 6499129 h 8553480"/>
              <a:gd name="connsiteX13141" fmla="*/ 3714955 w 16399629"/>
              <a:gd name="connsiteY13141" fmla="*/ 6538977 h 8553480"/>
              <a:gd name="connsiteX13142" fmla="*/ 3735654 w 16399629"/>
              <a:gd name="connsiteY13142" fmla="*/ 6489741 h 8553480"/>
              <a:gd name="connsiteX13143" fmla="*/ 3742765 w 16399629"/>
              <a:gd name="connsiteY13143" fmla="*/ 6530528 h 8553480"/>
              <a:gd name="connsiteX13144" fmla="*/ 3902194 w 16399629"/>
              <a:gd name="connsiteY13144" fmla="*/ 6443440 h 8553480"/>
              <a:gd name="connsiteX13145" fmla="*/ 4063561 w 16399629"/>
              <a:gd name="connsiteY13145" fmla="*/ 6364356 h 8553480"/>
              <a:gd name="connsiteX13146" fmla="*/ 4361889 w 16399629"/>
              <a:gd name="connsiteY13146" fmla="*/ 6218609 h 8553480"/>
              <a:gd name="connsiteX13147" fmla="*/ 4600432 w 16399629"/>
              <a:gd name="connsiteY13147" fmla="*/ 6103194 h 8553480"/>
              <a:gd name="connsiteX13148" fmla="*/ 4593296 w 16399629"/>
              <a:gd name="connsiteY13148" fmla="*/ 6118245 h 8553480"/>
              <a:gd name="connsiteX13149" fmla="*/ 4610879 w 16399629"/>
              <a:gd name="connsiteY13149" fmla="*/ 6125788 h 8553480"/>
              <a:gd name="connsiteX13150" fmla="*/ 4627066 w 16399629"/>
              <a:gd name="connsiteY13150" fmla="*/ 6069335 h 8553480"/>
              <a:gd name="connsiteX13151" fmla="*/ 4669099 w 16399629"/>
              <a:gd name="connsiteY13151" fmla="*/ 6052271 h 8553480"/>
              <a:gd name="connsiteX13152" fmla="*/ 4676728 w 16399629"/>
              <a:gd name="connsiteY13152" fmla="*/ 6002714 h 8553480"/>
              <a:gd name="connsiteX13153" fmla="*/ 4686683 w 16399629"/>
              <a:gd name="connsiteY13153" fmla="*/ 6059812 h 8553480"/>
              <a:gd name="connsiteX13154" fmla="*/ 4802435 w 16399629"/>
              <a:gd name="connsiteY13154" fmla="*/ 5943045 h 8553480"/>
              <a:gd name="connsiteX13155" fmla="*/ 4844834 w 16399629"/>
              <a:gd name="connsiteY13155" fmla="*/ 5909410 h 8553480"/>
              <a:gd name="connsiteX13156" fmla="*/ 4866218 w 16399629"/>
              <a:gd name="connsiteY13156" fmla="*/ 5920090 h 8553480"/>
              <a:gd name="connsiteX13157" fmla="*/ 4865998 w 16399629"/>
              <a:gd name="connsiteY13157" fmla="*/ 5881507 h 8553480"/>
              <a:gd name="connsiteX13158" fmla="*/ 4895476 w 16399629"/>
              <a:gd name="connsiteY13158" fmla="*/ 5863962 h 8553480"/>
              <a:gd name="connsiteX13159" fmla="*/ 4957252 w 16399629"/>
              <a:gd name="connsiteY13159" fmla="*/ 5810838 h 8553480"/>
              <a:gd name="connsiteX13160" fmla="*/ 5080014 w 16399629"/>
              <a:gd name="connsiteY13160" fmla="*/ 5696954 h 8553480"/>
              <a:gd name="connsiteX13161" fmla="*/ 5337244 w 16399629"/>
              <a:gd name="connsiteY13161" fmla="*/ 5430561 h 8553480"/>
              <a:gd name="connsiteX13162" fmla="*/ 5597500 w 16399629"/>
              <a:gd name="connsiteY13162" fmla="*/ 5159762 h 8553480"/>
              <a:gd name="connsiteX13163" fmla="*/ 5726175 w 16399629"/>
              <a:gd name="connsiteY13163" fmla="*/ 5026905 h 8553480"/>
              <a:gd name="connsiteX13164" fmla="*/ 5778602 w 16399629"/>
              <a:gd name="connsiteY13164" fmla="*/ 4973042 h 8553480"/>
              <a:gd name="connsiteX13165" fmla="*/ 5802342 w 16399629"/>
              <a:gd name="connsiteY13165" fmla="*/ 4944356 h 8553480"/>
              <a:gd name="connsiteX13166" fmla="*/ 5811662 w 16399629"/>
              <a:gd name="connsiteY13166" fmla="*/ 4920052 h 8553480"/>
              <a:gd name="connsiteX13167" fmla="*/ 5670503 w 16399629"/>
              <a:gd name="connsiteY13167" fmla="*/ 4984408 h 8553480"/>
              <a:gd name="connsiteX13168" fmla="*/ 5703171 w 16399629"/>
              <a:gd name="connsiteY13168" fmla="*/ 5003831 h 8553480"/>
              <a:gd name="connsiteX13169" fmla="*/ 5651573 w 16399629"/>
              <a:gd name="connsiteY13169" fmla="*/ 5062453 h 8553480"/>
              <a:gd name="connsiteX13170" fmla="*/ 5593133 w 16399629"/>
              <a:gd name="connsiteY13170" fmla="*/ 5097385 h 8553480"/>
              <a:gd name="connsiteX13171" fmla="*/ 5597890 w 16399629"/>
              <a:gd name="connsiteY13171" fmla="*/ 5087351 h 8553480"/>
              <a:gd name="connsiteX13172" fmla="*/ 5568413 w 16399629"/>
              <a:gd name="connsiteY13172" fmla="*/ 5104895 h 8553480"/>
              <a:gd name="connsiteX13173" fmla="*/ 5524196 w 16399629"/>
              <a:gd name="connsiteY13173" fmla="*/ 5131213 h 8553480"/>
              <a:gd name="connsiteX13174" fmla="*/ 5539866 w 16399629"/>
              <a:gd name="connsiteY13174" fmla="*/ 5165103 h 8553480"/>
              <a:gd name="connsiteX13175" fmla="*/ 5554851 w 16399629"/>
              <a:gd name="connsiteY13175" fmla="*/ 5139078 h 8553480"/>
              <a:gd name="connsiteX13176" fmla="*/ 5549349 w 16399629"/>
              <a:gd name="connsiteY13176" fmla="*/ 5182171 h 8553480"/>
              <a:gd name="connsiteX13177" fmla="*/ 5513495 w 16399629"/>
              <a:gd name="connsiteY13177" fmla="*/ 5197357 h 8553480"/>
              <a:gd name="connsiteX13178" fmla="*/ 5488530 w 16399629"/>
              <a:gd name="connsiteY13178" fmla="*/ 5222121 h 8553480"/>
              <a:gd name="connsiteX13179" fmla="*/ 5475127 w 16399629"/>
              <a:gd name="connsiteY13179" fmla="*/ 5201234 h 8553480"/>
              <a:gd name="connsiteX13180" fmla="*/ 5442426 w 16399629"/>
              <a:gd name="connsiteY13180" fmla="*/ 5218948 h 8553480"/>
              <a:gd name="connsiteX13181" fmla="*/ 5404659 w 16399629"/>
              <a:gd name="connsiteY13181" fmla="*/ 5260486 h 8553480"/>
              <a:gd name="connsiteX13182" fmla="*/ 5396785 w 16399629"/>
              <a:gd name="connsiteY13182" fmla="*/ 5327296 h 8553480"/>
              <a:gd name="connsiteX13183" fmla="*/ 5384578 w 16399629"/>
              <a:gd name="connsiteY13183" fmla="*/ 5332450 h 8553480"/>
              <a:gd name="connsiteX13184" fmla="*/ 5374119 w 16399629"/>
              <a:gd name="connsiteY13184" fmla="*/ 5336866 h 8553480"/>
              <a:gd name="connsiteX13185" fmla="*/ 5354506 w 16399629"/>
              <a:gd name="connsiteY13185" fmla="*/ 5361614 h 8553480"/>
              <a:gd name="connsiteX13186" fmla="*/ 5306488 w 16399629"/>
              <a:gd name="connsiteY13186" fmla="*/ 5384792 h 8553480"/>
              <a:gd name="connsiteX13187" fmla="*/ 5271076 w 16399629"/>
              <a:gd name="connsiteY13187" fmla="*/ 5386960 h 8553480"/>
              <a:gd name="connsiteX13188" fmla="*/ 5145026 w 16399629"/>
              <a:gd name="connsiteY13188" fmla="*/ 5497545 h 8553480"/>
              <a:gd name="connsiteX13189" fmla="*/ 5216564 w 16399629"/>
              <a:gd name="connsiteY13189" fmla="*/ 5407099 h 8553480"/>
              <a:gd name="connsiteX13190" fmla="*/ 5239760 w 16399629"/>
              <a:gd name="connsiteY13190" fmla="*/ 5353526 h 8553480"/>
              <a:gd name="connsiteX13191" fmla="*/ 5275614 w 16399629"/>
              <a:gd name="connsiteY13191" fmla="*/ 5338340 h 8553480"/>
              <a:gd name="connsiteX13192" fmla="*/ 5301781 w 16399629"/>
              <a:gd name="connsiteY13192" fmla="*/ 5283149 h 8553480"/>
              <a:gd name="connsiteX13193" fmla="*/ 5348573 w 16399629"/>
              <a:gd name="connsiteY13193" fmla="*/ 5256050 h 8553480"/>
              <a:gd name="connsiteX13194" fmla="*/ 5377838 w 16399629"/>
              <a:gd name="connsiteY13194" fmla="*/ 5218622 h 8553480"/>
              <a:gd name="connsiteX13195" fmla="*/ 5390897 w 16399629"/>
              <a:gd name="connsiteY13195" fmla="*/ 5211882 h 8553480"/>
              <a:gd name="connsiteX13196" fmla="*/ 5396323 w 16399629"/>
              <a:gd name="connsiteY13196" fmla="*/ 5213046 h 8553480"/>
              <a:gd name="connsiteX13197" fmla="*/ 5396051 w 16399629"/>
              <a:gd name="connsiteY13197" fmla="*/ 5212969 h 8553480"/>
              <a:gd name="connsiteX13198" fmla="*/ 5394352 w 16399629"/>
              <a:gd name="connsiteY13198" fmla="*/ 5201055 h 8553480"/>
              <a:gd name="connsiteX13199" fmla="*/ 5394755 w 16399629"/>
              <a:gd name="connsiteY13199" fmla="*/ 5201565 h 8553480"/>
              <a:gd name="connsiteX13200" fmla="*/ 5394245 w 16399629"/>
              <a:gd name="connsiteY13200" fmla="*/ 5200754 h 8553480"/>
              <a:gd name="connsiteX13201" fmla="*/ 5426101 w 16399629"/>
              <a:gd name="connsiteY13201" fmla="*/ 5178191 h 8553480"/>
              <a:gd name="connsiteX13202" fmla="*/ 5428725 w 16399629"/>
              <a:gd name="connsiteY13202" fmla="*/ 5155922 h 8553480"/>
              <a:gd name="connsiteX13203" fmla="*/ 5484321 w 16399629"/>
              <a:gd name="connsiteY13203" fmla="*/ 5104675 h 8553480"/>
              <a:gd name="connsiteX13204" fmla="*/ 5598281 w 16399629"/>
              <a:gd name="connsiteY13204" fmla="*/ 5014939 h 8553480"/>
              <a:gd name="connsiteX13205" fmla="*/ 5585455 w 16399629"/>
              <a:gd name="connsiteY13205" fmla="*/ 4997363 h 8553480"/>
              <a:gd name="connsiteX13206" fmla="*/ 5615840 w 16399629"/>
              <a:gd name="connsiteY13206" fmla="*/ 4988132 h 8553480"/>
              <a:gd name="connsiteX13207" fmla="*/ 5637961 w 16399629"/>
              <a:gd name="connsiteY13207" fmla="*/ 4947054 h 8553480"/>
              <a:gd name="connsiteX13208" fmla="*/ 5689044 w 16399629"/>
              <a:gd name="connsiteY13208" fmla="*/ 4888589 h 8553480"/>
              <a:gd name="connsiteX13209" fmla="*/ 5795892 w 16399629"/>
              <a:gd name="connsiteY13209" fmla="*/ 4758068 h 8553480"/>
              <a:gd name="connsiteX13210" fmla="*/ 6017190 w 16399629"/>
              <a:gd name="connsiteY13210" fmla="*/ 4503305 h 8553480"/>
              <a:gd name="connsiteX13211" fmla="*/ 6124630 w 16399629"/>
              <a:gd name="connsiteY13211" fmla="*/ 4376183 h 8553480"/>
              <a:gd name="connsiteX13212" fmla="*/ 6175832 w 16399629"/>
              <a:gd name="connsiteY13212" fmla="*/ 4318397 h 8553480"/>
              <a:gd name="connsiteX13213" fmla="*/ 6217646 w 16399629"/>
              <a:gd name="connsiteY13213" fmla="*/ 4262748 h 8553480"/>
              <a:gd name="connsiteX13214" fmla="*/ 6186795 w 16399629"/>
              <a:gd name="connsiteY13214" fmla="*/ 4250647 h 8553480"/>
              <a:gd name="connsiteX13215" fmla="*/ 6175638 w 16399629"/>
              <a:gd name="connsiteY13215" fmla="*/ 4223974 h 8553480"/>
              <a:gd name="connsiteX13216" fmla="*/ 6163769 w 16399629"/>
              <a:gd name="connsiteY13216" fmla="*/ 4193223 h 8553480"/>
              <a:gd name="connsiteX13217" fmla="*/ 6181742 w 16399629"/>
              <a:gd name="connsiteY13217" fmla="*/ 4128354 h 8553480"/>
              <a:gd name="connsiteX13218" fmla="*/ 6208106 w 16399629"/>
              <a:gd name="connsiteY13218" fmla="*/ 4077398 h 8553480"/>
              <a:gd name="connsiteX13219" fmla="*/ 6189321 w 16399629"/>
              <a:gd name="connsiteY13219" fmla="*/ 4100283 h 8553480"/>
              <a:gd name="connsiteX13220" fmla="*/ 6161780 w 16399629"/>
              <a:gd name="connsiteY13220" fmla="*/ 4125829 h 8553480"/>
              <a:gd name="connsiteX13221" fmla="*/ 6138237 w 16399629"/>
              <a:gd name="connsiteY13221" fmla="*/ 4158749 h 8553480"/>
              <a:gd name="connsiteX13222" fmla="*/ 6123845 w 16399629"/>
              <a:gd name="connsiteY13222" fmla="*/ 4188174 h 8553480"/>
              <a:gd name="connsiteX13223" fmla="*/ 6113982 w 16399629"/>
              <a:gd name="connsiteY13223" fmla="*/ 4187591 h 8553480"/>
              <a:gd name="connsiteX13224" fmla="*/ 6101970 w 16399629"/>
              <a:gd name="connsiteY13224" fmla="*/ 4211998 h 8553480"/>
              <a:gd name="connsiteX13225" fmla="*/ 6072296 w 16399629"/>
              <a:gd name="connsiteY13225" fmla="*/ 4225308 h 8553480"/>
              <a:gd name="connsiteX13226" fmla="*/ 6036613 w 16399629"/>
              <a:gd name="connsiteY13226" fmla="*/ 4300567 h 8553480"/>
              <a:gd name="connsiteX13227" fmla="*/ 6080266 w 16399629"/>
              <a:gd name="connsiteY13227" fmla="*/ 4264935 h 8553480"/>
              <a:gd name="connsiteX13228" fmla="*/ 6085750 w 16399629"/>
              <a:gd name="connsiteY13228" fmla="*/ 4270984 h 8553480"/>
              <a:gd name="connsiteX13229" fmla="*/ 6085291 w 16399629"/>
              <a:gd name="connsiteY13229" fmla="*/ 4269248 h 8553480"/>
              <a:gd name="connsiteX13230" fmla="*/ 6082028 w 16399629"/>
              <a:gd name="connsiteY13230" fmla="*/ 4265694 h 8553480"/>
              <a:gd name="connsiteX13231" fmla="*/ 6087390 w 16399629"/>
              <a:gd name="connsiteY13231" fmla="*/ 4261792 h 8553480"/>
              <a:gd name="connsiteX13232" fmla="*/ 6086538 w 16399629"/>
              <a:gd name="connsiteY13232" fmla="*/ 4271854 h 8553480"/>
              <a:gd name="connsiteX13233" fmla="*/ 6087009 w 16399629"/>
              <a:gd name="connsiteY13233" fmla="*/ 4272373 h 8553480"/>
              <a:gd name="connsiteX13234" fmla="*/ 6032176 w 16399629"/>
              <a:gd name="connsiteY13234" fmla="*/ 4387092 h 8553480"/>
              <a:gd name="connsiteX13235" fmla="*/ 5999878 w 16399629"/>
              <a:gd name="connsiteY13235" fmla="*/ 4422672 h 8553480"/>
              <a:gd name="connsiteX13236" fmla="*/ 6000510 w 16399629"/>
              <a:gd name="connsiteY13236" fmla="*/ 4431485 h 8553480"/>
              <a:gd name="connsiteX13237" fmla="*/ 6001071 w 16399629"/>
              <a:gd name="connsiteY13237" fmla="*/ 4433370 h 8553480"/>
              <a:gd name="connsiteX13238" fmla="*/ 6002225 w 16399629"/>
              <a:gd name="connsiteY13238" fmla="*/ 4439100 h 8553480"/>
              <a:gd name="connsiteX13239" fmla="*/ 6001640 w 16399629"/>
              <a:gd name="connsiteY13239" fmla="*/ 4439708 h 8553480"/>
              <a:gd name="connsiteX13240" fmla="*/ 5998675 w 16399629"/>
              <a:gd name="connsiteY13240" fmla="*/ 4453099 h 8553480"/>
              <a:gd name="connsiteX13241" fmla="*/ 5986780 w 16399629"/>
              <a:gd name="connsiteY13241" fmla="*/ 4478187 h 8553480"/>
              <a:gd name="connsiteX13242" fmla="*/ 5950318 w 16399629"/>
              <a:gd name="connsiteY13242" fmla="*/ 4527200 h 8553480"/>
              <a:gd name="connsiteX13243" fmla="*/ 5944036 w 16399629"/>
              <a:gd name="connsiteY13243" fmla="*/ 4491172 h 8553480"/>
              <a:gd name="connsiteX13244" fmla="*/ 5961596 w 16399629"/>
              <a:gd name="connsiteY13244" fmla="*/ 4464364 h 8553480"/>
              <a:gd name="connsiteX13245" fmla="*/ 5934301 w 16399629"/>
              <a:gd name="connsiteY13245" fmla="*/ 4472657 h 8553480"/>
              <a:gd name="connsiteX13246" fmla="*/ 5933445 w 16399629"/>
              <a:gd name="connsiteY13246" fmla="*/ 4523736 h 8553480"/>
              <a:gd name="connsiteX13247" fmla="*/ 5913136 w 16399629"/>
              <a:gd name="connsiteY13247" fmla="*/ 4500560 h 8553480"/>
              <a:gd name="connsiteX13248" fmla="*/ 5882804 w 16399629"/>
              <a:gd name="connsiteY13248" fmla="*/ 4569184 h 8553480"/>
              <a:gd name="connsiteX13249" fmla="*/ 5869876 w 16399629"/>
              <a:gd name="connsiteY13249" fmla="*/ 4513702 h 8553480"/>
              <a:gd name="connsiteX13250" fmla="*/ 5865119 w 16399629"/>
              <a:gd name="connsiteY13250" fmla="*/ 4523736 h 8553480"/>
              <a:gd name="connsiteX13251" fmla="*/ 5872111 w 16399629"/>
              <a:gd name="connsiteY13251" fmla="*/ 4563843 h 8553480"/>
              <a:gd name="connsiteX13252" fmla="*/ 5858572 w 16399629"/>
              <a:gd name="connsiteY13252" fmla="*/ 4632375 h 8553480"/>
              <a:gd name="connsiteX13253" fmla="*/ 5799863 w 16399629"/>
              <a:gd name="connsiteY13253" fmla="*/ 4650212 h 8553480"/>
              <a:gd name="connsiteX13254" fmla="*/ 5823406 w 16399629"/>
              <a:gd name="connsiteY13254" fmla="*/ 4617291 h 8553480"/>
              <a:gd name="connsiteX13255" fmla="*/ 5754985 w 16399629"/>
              <a:gd name="connsiteY13255" fmla="*/ 4650961 h 8553480"/>
              <a:gd name="connsiteX13256" fmla="*/ 5764822 w 16399629"/>
              <a:gd name="connsiteY13256" fmla="*/ 4707381 h 8553480"/>
              <a:gd name="connsiteX13257" fmla="*/ 5780468 w 16399629"/>
              <a:gd name="connsiteY13257" fmla="*/ 4706923 h 8553480"/>
              <a:gd name="connsiteX13258" fmla="*/ 5776175 w 16399629"/>
              <a:gd name="connsiteY13258" fmla="*/ 4738289 h 8553480"/>
              <a:gd name="connsiteX13259" fmla="*/ 5722493 w 16399629"/>
              <a:gd name="connsiteY13259" fmla="*/ 4763188 h 8553480"/>
              <a:gd name="connsiteX13260" fmla="*/ 5699365 w 16399629"/>
              <a:gd name="connsiteY13260" fmla="*/ 4667859 h 8553480"/>
              <a:gd name="connsiteX13261" fmla="*/ 5774458 w 16399629"/>
              <a:gd name="connsiteY13261" fmla="*/ 4597805 h 8553480"/>
              <a:gd name="connsiteX13262" fmla="*/ 5803470 w 16399629"/>
              <a:gd name="connsiteY13262" fmla="*/ 4558928 h 8553480"/>
              <a:gd name="connsiteX13263" fmla="*/ 5824753 w 16399629"/>
              <a:gd name="connsiteY13263" fmla="*/ 4531706 h 8553480"/>
              <a:gd name="connsiteX13264" fmla="*/ 5828440 w 16399629"/>
              <a:gd name="connsiteY13264" fmla="*/ 4530167 h 8553480"/>
              <a:gd name="connsiteX13265" fmla="*/ 5823926 w 16399629"/>
              <a:gd name="connsiteY13265" fmla="*/ 4527205 h 8553480"/>
              <a:gd name="connsiteX13266" fmla="*/ 5827559 w 16399629"/>
              <a:gd name="connsiteY13266" fmla="*/ 4520987 h 8553480"/>
              <a:gd name="connsiteX13267" fmla="*/ 5829596 w 16399629"/>
              <a:gd name="connsiteY13267" fmla="*/ 4520953 h 8553480"/>
              <a:gd name="connsiteX13268" fmla="*/ 5827310 w 16399629"/>
              <a:gd name="connsiteY13268" fmla="*/ 4515107 h 8553480"/>
              <a:gd name="connsiteX13269" fmla="*/ 5827506 w 16399629"/>
              <a:gd name="connsiteY13269" fmla="*/ 4504355 h 8553480"/>
              <a:gd name="connsiteX13270" fmla="*/ 5833299 w 16399629"/>
              <a:gd name="connsiteY13270" fmla="*/ 4515426 h 8553480"/>
              <a:gd name="connsiteX13271" fmla="*/ 5831908 w 16399629"/>
              <a:gd name="connsiteY13271" fmla="*/ 4518522 h 8553480"/>
              <a:gd name="connsiteX13272" fmla="*/ 5831285 w 16399629"/>
              <a:gd name="connsiteY13272" fmla="*/ 4522960 h 8553480"/>
              <a:gd name="connsiteX13273" fmla="*/ 5832507 w 16399629"/>
              <a:gd name="connsiteY13273" fmla="*/ 4524599 h 8553480"/>
              <a:gd name="connsiteX13274" fmla="*/ 5831400 w 16399629"/>
              <a:gd name="connsiteY13274" fmla="*/ 4528933 h 8553480"/>
              <a:gd name="connsiteX13275" fmla="*/ 5834231 w 16399629"/>
              <a:gd name="connsiteY13275" fmla="*/ 4527753 h 8553480"/>
              <a:gd name="connsiteX13276" fmla="*/ 5844960 w 16399629"/>
              <a:gd name="connsiteY13276" fmla="*/ 4516977 h 8553480"/>
              <a:gd name="connsiteX13277" fmla="*/ 5839983 w 16399629"/>
              <a:gd name="connsiteY13277" fmla="*/ 4488427 h 8553480"/>
              <a:gd name="connsiteX13278" fmla="*/ 5814306 w 16399629"/>
              <a:gd name="connsiteY13278" fmla="*/ 4509111 h 8553480"/>
              <a:gd name="connsiteX13279" fmla="*/ 5788630 w 16399629"/>
              <a:gd name="connsiteY13279" fmla="*/ 4529796 h 8553480"/>
              <a:gd name="connsiteX13280" fmla="*/ 5757484 w 16399629"/>
              <a:gd name="connsiteY13280" fmla="*/ 4556436 h 8553480"/>
              <a:gd name="connsiteX13281" fmla="*/ 5734456 w 16399629"/>
              <a:gd name="connsiteY13281" fmla="*/ 4589200 h 8553480"/>
              <a:gd name="connsiteX13282" fmla="*/ 5688208 w 16399629"/>
              <a:gd name="connsiteY13282" fmla="*/ 4641185 h 8553480"/>
              <a:gd name="connsiteX13283" fmla="*/ 5670844 w 16399629"/>
              <a:gd name="connsiteY13283" fmla="*/ 4672229 h 8553480"/>
              <a:gd name="connsiteX13284" fmla="*/ 5681757 w 16399629"/>
              <a:gd name="connsiteY13284" fmla="*/ 4716155 h 8553480"/>
              <a:gd name="connsiteX13285" fmla="*/ 5667168 w 16399629"/>
              <a:gd name="connsiteY13285" fmla="*/ 4741343 h 8553480"/>
              <a:gd name="connsiteX13286" fmla="*/ 5667388 w 16399629"/>
              <a:gd name="connsiteY13286" fmla="*/ 4779929 h 8553480"/>
              <a:gd name="connsiteX13287" fmla="*/ 5644726 w 16399629"/>
              <a:gd name="connsiteY13287" fmla="*/ 4705931 h 8553480"/>
              <a:gd name="connsiteX13288" fmla="*/ 5605022 w 16399629"/>
              <a:gd name="connsiteY13288" fmla="*/ 4739467 h 8553480"/>
              <a:gd name="connsiteX13289" fmla="*/ 5535990 w 16399629"/>
              <a:gd name="connsiteY13289" fmla="*/ 4806963 h 8553480"/>
              <a:gd name="connsiteX13290" fmla="*/ 5479904 w 16399629"/>
              <a:gd name="connsiteY13290" fmla="*/ 4892716 h 8553480"/>
              <a:gd name="connsiteX13291" fmla="*/ 5423081 w 16399629"/>
              <a:gd name="connsiteY13291" fmla="*/ 4940042 h 8553480"/>
              <a:gd name="connsiteX13292" fmla="*/ 5364988 w 16399629"/>
              <a:gd name="connsiteY13292" fmla="*/ 4995626 h 8553480"/>
              <a:gd name="connsiteX13293" fmla="*/ 5381369 w 16399629"/>
              <a:gd name="connsiteY13293" fmla="*/ 5033596 h 8553480"/>
              <a:gd name="connsiteX13294" fmla="*/ 5393703 w 16399629"/>
              <a:gd name="connsiteY13294" fmla="*/ 5085679 h 8553480"/>
              <a:gd name="connsiteX13295" fmla="*/ 5392137 w 16399629"/>
              <a:gd name="connsiteY13295" fmla="*/ 5132680 h 8553480"/>
              <a:gd name="connsiteX13296" fmla="*/ 5361237 w 16399629"/>
              <a:gd name="connsiteY13296" fmla="*/ 5142068 h 8553480"/>
              <a:gd name="connsiteX13297" fmla="*/ 5309196 w 16399629"/>
              <a:gd name="connsiteY13297" fmla="*/ 5213707 h 8553480"/>
              <a:gd name="connsiteX13298" fmla="*/ 5300443 w 16399629"/>
              <a:gd name="connsiteY13298" fmla="*/ 5126180 h 8553480"/>
              <a:gd name="connsiteX13299" fmla="*/ 5329525 w 16399629"/>
              <a:gd name="connsiteY13299" fmla="*/ 5109472 h 8553480"/>
              <a:gd name="connsiteX13300" fmla="*/ 5333817 w 16399629"/>
              <a:gd name="connsiteY13300" fmla="*/ 5078105 h 8553480"/>
              <a:gd name="connsiteX13301" fmla="*/ 5344755 w 16399629"/>
              <a:gd name="connsiteY13301" fmla="*/ 5066193 h 8553480"/>
              <a:gd name="connsiteX13302" fmla="*/ 5340268 w 16399629"/>
              <a:gd name="connsiteY13302" fmla="*/ 5003136 h 8553480"/>
              <a:gd name="connsiteX13303" fmla="*/ 5088239 w 16399629"/>
              <a:gd name="connsiteY13303" fmla="*/ 5246477 h 8553480"/>
              <a:gd name="connsiteX13304" fmla="*/ 4962189 w 16399629"/>
              <a:gd name="connsiteY13304" fmla="*/ 5357065 h 8553480"/>
              <a:gd name="connsiteX13305" fmla="*/ 4906460 w 16399629"/>
              <a:gd name="connsiteY13305" fmla="*/ 5407543 h 8553480"/>
              <a:gd name="connsiteX13306" fmla="*/ 4849441 w 16399629"/>
              <a:gd name="connsiteY13306" fmla="*/ 5450632 h 8553480"/>
              <a:gd name="connsiteX13307" fmla="*/ 4975405 w 16399629"/>
              <a:gd name="connsiteY13307" fmla="*/ 5302230 h 8553480"/>
              <a:gd name="connsiteX13308" fmla="*/ 5103714 w 16399629"/>
              <a:gd name="connsiteY13308" fmla="*/ 5185946 h 8553480"/>
              <a:gd name="connsiteX13309" fmla="*/ 5168944 w 16399629"/>
              <a:gd name="connsiteY13309" fmla="*/ 5115309 h 8553480"/>
              <a:gd name="connsiteX13310" fmla="*/ 5229764 w 16399629"/>
              <a:gd name="connsiteY13310" fmla="*/ 5075359 h 8553480"/>
              <a:gd name="connsiteX13311" fmla="*/ 5357284 w 16399629"/>
              <a:gd name="connsiteY13311" fmla="*/ 4951442 h 8553480"/>
              <a:gd name="connsiteX13312" fmla="*/ 5417173 w 16399629"/>
              <a:gd name="connsiteY13312" fmla="*/ 4868828 h 8553480"/>
              <a:gd name="connsiteX13313" fmla="*/ 5472303 w 16399629"/>
              <a:gd name="connsiteY13313" fmla="*/ 4796249 h 8553480"/>
              <a:gd name="connsiteX13314" fmla="*/ 5536846 w 16399629"/>
              <a:gd name="connsiteY13314" fmla="*/ 4755884 h 8553480"/>
              <a:gd name="connsiteX13315" fmla="*/ 5597910 w 16399629"/>
              <a:gd name="connsiteY13315" fmla="*/ 4698681 h 8553480"/>
              <a:gd name="connsiteX13316" fmla="*/ 5720454 w 16399629"/>
              <a:gd name="connsiteY13316" fmla="*/ 4546213 h 8553480"/>
              <a:gd name="connsiteX13317" fmla="*/ 5787945 w 16399629"/>
              <a:gd name="connsiteY13317" fmla="*/ 4469879 h 8553480"/>
              <a:gd name="connsiteX13318" fmla="*/ 5846749 w 16399629"/>
              <a:gd name="connsiteY13318" fmla="*/ 4418373 h 8553480"/>
              <a:gd name="connsiteX13319" fmla="*/ 5826347 w 16399629"/>
              <a:gd name="connsiteY13319" fmla="*/ 4338678 h 8553480"/>
              <a:gd name="connsiteX13320" fmla="*/ 5852023 w 16399629"/>
              <a:gd name="connsiteY13320" fmla="*/ 4317993 h 8553480"/>
              <a:gd name="connsiteX13321" fmla="*/ 5887216 w 16399629"/>
              <a:gd name="connsiteY13321" fmla="*/ 4277240 h 8553480"/>
              <a:gd name="connsiteX13322" fmla="*/ 5911319 w 16399629"/>
              <a:gd name="connsiteY13322" fmla="*/ 4231982 h 8553480"/>
              <a:gd name="connsiteX13323" fmla="*/ 5992126 w 16399629"/>
              <a:gd name="connsiteY13323" fmla="*/ 4138718 h 8553480"/>
              <a:gd name="connsiteX13324" fmla="*/ 6060741 w 16399629"/>
              <a:gd name="connsiteY13324" fmla="*/ 4028401 h 8553480"/>
              <a:gd name="connsiteX13325" fmla="*/ 5946190 w 16399629"/>
              <a:gd name="connsiteY13325" fmla="*/ 4114738 h 8553480"/>
              <a:gd name="connsiteX13326" fmla="*/ 5918482 w 16399629"/>
              <a:gd name="connsiteY13326" fmla="*/ 4161091 h 8553480"/>
              <a:gd name="connsiteX13327" fmla="*/ 5907053 w 16399629"/>
              <a:gd name="connsiteY13327" fmla="*/ 4207510 h 8553480"/>
              <a:gd name="connsiteX13328" fmla="*/ 5912767 w 16399629"/>
              <a:gd name="connsiteY13328" fmla="*/ 4184301 h 8553480"/>
              <a:gd name="connsiteX13329" fmla="*/ 5888758 w 16399629"/>
              <a:gd name="connsiteY13329" fmla="*/ 4195889 h 8553480"/>
              <a:gd name="connsiteX13330" fmla="*/ 5873332 w 16399629"/>
              <a:gd name="connsiteY13330" fmla="*/ 4234932 h 8553480"/>
              <a:gd name="connsiteX13331" fmla="*/ 5875000 w 16399629"/>
              <a:gd name="connsiteY13331" fmla="*/ 4225837 h 8553480"/>
              <a:gd name="connsiteX13332" fmla="*/ 5869776 w 16399629"/>
              <a:gd name="connsiteY13332" fmla="*/ 4214540 h 8553480"/>
              <a:gd name="connsiteX13333" fmla="*/ 5824358 w 16399629"/>
              <a:gd name="connsiteY13333" fmla="*/ 4271284 h 8553480"/>
              <a:gd name="connsiteX13334" fmla="*/ 5750569 w 16399629"/>
              <a:gd name="connsiteY13334" fmla="*/ 4348815 h 8553480"/>
              <a:gd name="connsiteX13335" fmla="*/ 5613091 w 16399629"/>
              <a:gd name="connsiteY13335" fmla="*/ 4505821 h 8553480"/>
              <a:gd name="connsiteX13336" fmla="*/ 5466657 w 16399629"/>
              <a:gd name="connsiteY13336" fmla="*/ 4670557 h 8553480"/>
              <a:gd name="connsiteX13337" fmla="*/ 5406651 w 16399629"/>
              <a:gd name="connsiteY13337" fmla="*/ 4752491 h 8553480"/>
              <a:gd name="connsiteX13338" fmla="*/ 5378840 w 16399629"/>
              <a:gd name="connsiteY13338" fmla="*/ 4760939 h 8553480"/>
              <a:gd name="connsiteX13339" fmla="*/ 5383573 w 16399629"/>
              <a:gd name="connsiteY13339" fmla="*/ 4806743 h 8553480"/>
              <a:gd name="connsiteX13340" fmla="*/ 5490056 w 16399629"/>
              <a:gd name="connsiteY13340" fmla="*/ 4692795 h 8553480"/>
              <a:gd name="connsiteX13341" fmla="*/ 5536897 w 16399629"/>
              <a:gd name="connsiteY13341" fmla="*/ 4644208 h 8553480"/>
              <a:gd name="connsiteX13342" fmla="*/ 5550308 w 16399629"/>
              <a:gd name="connsiteY13342" fmla="*/ 4593609 h 8553480"/>
              <a:gd name="connsiteX13343" fmla="*/ 5582876 w 16399629"/>
              <a:gd name="connsiteY13343" fmla="*/ 4575125 h 8553480"/>
              <a:gd name="connsiteX13344" fmla="*/ 5639183 w 16399629"/>
              <a:gd name="connsiteY13344" fmla="*/ 4527957 h 8553480"/>
              <a:gd name="connsiteX13345" fmla="*/ 5742204 w 16399629"/>
              <a:gd name="connsiteY13345" fmla="*/ 4450134 h 8553480"/>
              <a:gd name="connsiteX13346" fmla="*/ 5707874 w 16399629"/>
              <a:gd name="connsiteY13346" fmla="*/ 4511383 h 8553480"/>
              <a:gd name="connsiteX13347" fmla="*/ 5654608 w 16399629"/>
              <a:gd name="connsiteY13347" fmla="*/ 4579101 h 8553480"/>
              <a:gd name="connsiteX13348" fmla="*/ 5513328 w 16399629"/>
              <a:gd name="connsiteY13348" fmla="*/ 4732966 h 8553480"/>
              <a:gd name="connsiteX13349" fmla="*/ 5367537 w 16399629"/>
              <a:gd name="connsiteY13349" fmla="*/ 4879613 h 8553480"/>
              <a:gd name="connsiteX13350" fmla="*/ 5229078 w 16399629"/>
              <a:gd name="connsiteY13350" fmla="*/ 5015443 h 8553480"/>
              <a:gd name="connsiteX13351" fmla="*/ 5253942 w 16399629"/>
              <a:gd name="connsiteY13351" fmla="*/ 4952774 h 8553480"/>
              <a:gd name="connsiteX13352" fmla="*/ 5297178 w 16399629"/>
              <a:gd name="connsiteY13352" fmla="*/ 4905282 h 8553480"/>
              <a:gd name="connsiteX13353" fmla="*/ 5341640 w 16399629"/>
              <a:gd name="connsiteY13353" fmla="*/ 4861712 h 8553480"/>
              <a:gd name="connsiteX13354" fmla="*/ 5374303 w 16399629"/>
              <a:gd name="connsiteY13354" fmla="*/ 4809559 h 8553480"/>
              <a:gd name="connsiteX13355" fmla="*/ 5357210 w 16399629"/>
              <a:gd name="connsiteY13355" fmla="*/ 4767511 h 8553480"/>
              <a:gd name="connsiteX13356" fmla="*/ 5344164 w 16399629"/>
              <a:gd name="connsiteY13356" fmla="*/ 4801536 h 8553480"/>
              <a:gd name="connsiteX13357" fmla="*/ 5326335 w 16399629"/>
              <a:gd name="connsiteY13357" fmla="*/ 4811247 h 8553480"/>
              <a:gd name="connsiteX13358" fmla="*/ 5326832 w 16399629"/>
              <a:gd name="connsiteY13358" fmla="*/ 4819719 h 8553480"/>
              <a:gd name="connsiteX13359" fmla="*/ 5327395 w 16399629"/>
              <a:gd name="connsiteY13359" fmla="*/ 4821667 h 8553480"/>
              <a:gd name="connsiteX13360" fmla="*/ 5328325 w 16399629"/>
              <a:gd name="connsiteY13360" fmla="*/ 4826395 h 8553480"/>
              <a:gd name="connsiteX13361" fmla="*/ 5329890 w 16399629"/>
              <a:gd name="connsiteY13361" fmla="*/ 4831641 h 8553480"/>
              <a:gd name="connsiteX13362" fmla="*/ 5292446 w 16399629"/>
              <a:gd name="connsiteY13362" fmla="*/ 4859479 h 8553480"/>
              <a:gd name="connsiteX13363" fmla="*/ 5273660 w 16399629"/>
              <a:gd name="connsiteY13363" fmla="*/ 4882365 h 8553480"/>
              <a:gd name="connsiteX13364" fmla="*/ 5280231 w 16399629"/>
              <a:gd name="connsiteY13364" fmla="*/ 4808076 h 8553480"/>
              <a:gd name="connsiteX13365" fmla="*/ 5241067 w 16399629"/>
              <a:gd name="connsiteY13365" fmla="*/ 4785616 h 8553480"/>
              <a:gd name="connsiteX13366" fmla="*/ 5307253 w 16399629"/>
              <a:gd name="connsiteY13366" fmla="*/ 4701806 h 8553480"/>
              <a:gd name="connsiteX13367" fmla="*/ 5392572 w 16399629"/>
              <a:gd name="connsiteY13367" fmla="*/ 4615760 h 8553480"/>
              <a:gd name="connsiteX13368" fmla="*/ 5439610 w 16399629"/>
              <a:gd name="connsiteY13368" fmla="*/ 4571408 h 8553480"/>
              <a:gd name="connsiteX13369" fmla="*/ 5479068 w 16399629"/>
              <a:gd name="connsiteY13369" fmla="*/ 4555126 h 8553480"/>
              <a:gd name="connsiteX13370" fmla="*/ 5480130 w 16399629"/>
              <a:gd name="connsiteY13370" fmla="*/ 4555450 h 8553480"/>
              <a:gd name="connsiteX13371" fmla="*/ 5476506 w 16399629"/>
              <a:gd name="connsiteY13371" fmla="*/ 4547467 h 8553480"/>
              <a:gd name="connsiteX13372" fmla="*/ 5482864 w 16399629"/>
              <a:gd name="connsiteY13372" fmla="*/ 4549278 h 8553480"/>
              <a:gd name="connsiteX13373" fmla="*/ 5482404 w 16399629"/>
              <a:gd name="connsiteY13373" fmla="*/ 4555299 h 8553480"/>
              <a:gd name="connsiteX13374" fmla="*/ 5482148 w 16399629"/>
              <a:gd name="connsiteY13374" fmla="*/ 4556066 h 8553480"/>
              <a:gd name="connsiteX13375" fmla="*/ 5495821 w 16399629"/>
              <a:gd name="connsiteY13375" fmla="*/ 4560236 h 8553480"/>
              <a:gd name="connsiteX13376" fmla="*/ 5507590 w 16399629"/>
              <a:gd name="connsiteY13376" fmla="*/ 4550756 h 8553480"/>
              <a:gd name="connsiteX13377" fmla="*/ 5520755 w 16399629"/>
              <a:gd name="connsiteY13377" fmla="*/ 4517410 h 8553480"/>
              <a:gd name="connsiteX13378" fmla="*/ 5479314 w 16399629"/>
              <a:gd name="connsiteY13378" fmla="*/ 4537873 h 8553480"/>
              <a:gd name="connsiteX13379" fmla="*/ 5584740 w 16399629"/>
              <a:gd name="connsiteY13379" fmla="*/ 4399195 h 8553480"/>
              <a:gd name="connsiteX13380" fmla="*/ 5630473 w 16399629"/>
              <a:gd name="connsiteY13380" fmla="*/ 4347365 h 8553480"/>
              <a:gd name="connsiteX13381" fmla="*/ 5650562 w 16399629"/>
              <a:gd name="connsiteY13381" fmla="*/ 4331957 h 8553480"/>
              <a:gd name="connsiteX13382" fmla="*/ 5668145 w 16399629"/>
              <a:gd name="connsiteY13382" fmla="*/ 4339499 h 8553480"/>
              <a:gd name="connsiteX13383" fmla="*/ 5665758 w 16399629"/>
              <a:gd name="connsiteY13383" fmla="*/ 4333391 h 8553480"/>
              <a:gd name="connsiteX13384" fmla="*/ 5663730 w 16399629"/>
              <a:gd name="connsiteY13384" fmla="*/ 4327671 h 8553480"/>
              <a:gd name="connsiteX13385" fmla="*/ 5660868 w 16399629"/>
              <a:gd name="connsiteY13385" fmla="*/ 4334279 h 8553480"/>
              <a:gd name="connsiteX13386" fmla="*/ 5655492 w 16399629"/>
              <a:gd name="connsiteY13386" fmla="*/ 4329432 h 8553480"/>
              <a:gd name="connsiteX13387" fmla="*/ 5663492 w 16399629"/>
              <a:gd name="connsiteY13387" fmla="*/ 4327002 h 8553480"/>
              <a:gd name="connsiteX13388" fmla="*/ 5661959 w 16399629"/>
              <a:gd name="connsiteY13388" fmla="*/ 4322679 h 8553480"/>
              <a:gd name="connsiteX13389" fmla="*/ 5664954 w 16399629"/>
              <a:gd name="connsiteY13389" fmla="*/ 4302532 h 8553480"/>
              <a:gd name="connsiteX13390" fmla="*/ 5690581 w 16399629"/>
              <a:gd name="connsiteY13390" fmla="*/ 4303336 h 8553480"/>
              <a:gd name="connsiteX13391" fmla="*/ 5710543 w 16399629"/>
              <a:gd name="connsiteY13391" fmla="*/ 4305861 h 8553480"/>
              <a:gd name="connsiteX13392" fmla="*/ 5719348 w 16399629"/>
              <a:gd name="connsiteY13392" fmla="*/ 4281713 h 8553480"/>
              <a:gd name="connsiteX13393" fmla="*/ 5725062 w 16399629"/>
              <a:gd name="connsiteY13393" fmla="*/ 4258504 h 8553480"/>
              <a:gd name="connsiteX13394" fmla="*/ 5921987 w 16399629"/>
              <a:gd name="connsiteY13394" fmla="*/ 4031903 h 8553480"/>
              <a:gd name="connsiteX13395" fmla="*/ 6026210 w 16399629"/>
              <a:gd name="connsiteY13395" fmla="*/ 3923652 h 8553480"/>
              <a:gd name="connsiteX13396" fmla="*/ 6128623 w 16399629"/>
              <a:gd name="connsiteY13396" fmla="*/ 3789469 h 8553480"/>
              <a:gd name="connsiteX13397" fmla="*/ 6086835 w 16399629"/>
              <a:gd name="connsiteY13397" fmla="*/ 3789279 h 8553480"/>
              <a:gd name="connsiteX13398" fmla="*/ 6060812 w 16399629"/>
              <a:gd name="connsiteY13398" fmla="*/ 3789312 h 8553480"/>
              <a:gd name="connsiteX13399" fmla="*/ 6060662 w 16399629"/>
              <a:gd name="connsiteY13399" fmla="*/ 3791705 h 8553480"/>
              <a:gd name="connsiteX13400" fmla="*/ 6063894 w 16399629"/>
              <a:gd name="connsiteY13400" fmla="*/ 3798960 h 8553480"/>
              <a:gd name="connsiteX13401" fmla="*/ 6063487 w 16399629"/>
              <a:gd name="connsiteY13401" fmla="*/ 3807269 h 8553480"/>
              <a:gd name="connsiteX13402" fmla="*/ 6064249 w 16399629"/>
              <a:gd name="connsiteY13402" fmla="*/ 3809026 h 8553480"/>
              <a:gd name="connsiteX13403" fmla="*/ 5995090 w 16399629"/>
              <a:gd name="connsiteY13403" fmla="*/ 3894455 h 8553480"/>
              <a:gd name="connsiteX13404" fmla="*/ 5924510 w 16399629"/>
              <a:gd name="connsiteY13404" fmla="*/ 3971728 h 8553480"/>
              <a:gd name="connsiteX13405" fmla="*/ 5791740 w 16399629"/>
              <a:gd name="connsiteY13405" fmla="*/ 4140185 h 8553480"/>
              <a:gd name="connsiteX13406" fmla="*/ 5750053 w 16399629"/>
              <a:gd name="connsiteY13406" fmla="*/ 4177903 h 8553480"/>
              <a:gd name="connsiteX13407" fmla="*/ 5741826 w 16399629"/>
              <a:gd name="connsiteY13407" fmla="*/ 4179826 h 8553480"/>
              <a:gd name="connsiteX13408" fmla="*/ 5744458 w 16399629"/>
              <a:gd name="connsiteY13408" fmla="*/ 4184180 h 8553480"/>
              <a:gd name="connsiteX13409" fmla="*/ 5735851 w 16399629"/>
              <a:gd name="connsiteY13409" fmla="*/ 4186795 h 8553480"/>
              <a:gd name="connsiteX13410" fmla="*/ 5737387 w 16399629"/>
              <a:gd name="connsiteY13410" fmla="*/ 4180863 h 8553480"/>
              <a:gd name="connsiteX13411" fmla="*/ 5730904 w 16399629"/>
              <a:gd name="connsiteY13411" fmla="*/ 4182378 h 8553480"/>
              <a:gd name="connsiteX13412" fmla="*/ 5709883 w 16399629"/>
              <a:gd name="connsiteY13412" fmla="*/ 4190107 h 8553480"/>
              <a:gd name="connsiteX13413" fmla="*/ 5633834 w 16399629"/>
              <a:gd name="connsiteY13413" fmla="*/ 4273335 h 8553480"/>
              <a:gd name="connsiteX13414" fmla="*/ 5560511 w 16399629"/>
              <a:gd name="connsiteY13414" fmla="*/ 4372198 h 8553480"/>
              <a:gd name="connsiteX13415" fmla="*/ 5529120 w 16399629"/>
              <a:gd name="connsiteY13415" fmla="*/ 4416092 h 8553480"/>
              <a:gd name="connsiteX13416" fmla="*/ 5497558 w 16399629"/>
              <a:gd name="connsiteY13416" fmla="*/ 4399912 h 8553480"/>
              <a:gd name="connsiteX13417" fmla="*/ 5513103 w 16399629"/>
              <a:gd name="connsiteY13417" fmla="*/ 4361549 h 8553480"/>
              <a:gd name="connsiteX13418" fmla="*/ 5542826 w 16399629"/>
              <a:gd name="connsiteY13418" fmla="*/ 4326752 h 8553480"/>
              <a:gd name="connsiteX13419" fmla="*/ 5611028 w 16399629"/>
              <a:gd name="connsiteY13419" fmla="*/ 4254496 h 8553480"/>
              <a:gd name="connsiteX13420" fmla="*/ 5744263 w 16399629"/>
              <a:gd name="connsiteY13420" fmla="*/ 4107369 h 8553480"/>
              <a:gd name="connsiteX13421" fmla="*/ 5880074 w 16399629"/>
              <a:gd name="connsiteY13421" fmla="*/ 3959460 h 8553480"/>
              <a:gd name="connsiteX13422" fmla="*/ 5946853 w 16399629"/>
              <a:gd name="connsiteY13422" fmla="*/ 3879047 h 8553480"/>
              <a:gd name="connsiteX13423" fmla="*/ 6005707 w 16399629"/>
              <a:gd name="connsiteY13423" fmla="*/ 3806053 h 8553480"/>
              <a:gd name="connsiteX13424" fmla="*/ 6037048 w 16399629"/>
              <a:gd name="connsiteY13424" fmla="*/ 3783647 h 8553480"/>
              <a:gd name="connsiteX13425" fmla="*/ 6055834 w 16399629"/>
              <a:gd name="connsiteY13425" fmla="*/ 3760762 h 8553480"/>
              <a:gd name="connsiteX13426" fmla="*/ 6106721 w 16399629"/>
              <a:gd name="connsiteY13426" fmla="*/ 3698062 h 8553480"/>
              <a:gd name="connsiteX13427" fmla="*/ 6228504 w 16399629"/>
              <a:gd name="connsiteY13427" fmla="*/ 3563003 h 8553480"/>
              <a:gd name="connsiteX13428" fmla="*/ 6354603 w 16399629"/>
              <a:gd name="connsiteY13428" fmla="*/ 3430928 h 8553480"/>
              <a:gd name="connsiteX13429" fmla="*/ 6384522 w 16399629"/>
              <a:gd name="connsiteY13429" fmla="*/ 3400365 h 8553480"/>
              <a:gd name="connsiteX13430" fmla="*/ 6404264 w 16399629"/>
              <a:gd name="connsiteY13430" fmla="*/ 3364305 h 8553480"/>
              <a:gd name="connsiteX13431" fmla="*/ 6428519 w 16399629"/>
              <a:gd name="connsiteY13431" fmla="*/ 3335463 h 8553480"/>
              <a:gd name="connsiteX13432" fmla="*/ 6459860 w 16399629"/>
              <a:gd name="connsiteY13432" fmla="*/ 3313058 h 8553480"/>
              <a:gd name="connsiteX13433" fmla="*/ 6394283 w 16399629"/>
              <a:gd name="connsiteY13433" fmla="*/ 3363043 h 8553480"/>
              <a:gd name="connsiteX13434" fmla="*/ 6326081 w 16399629"/>
              <a:gd name="connsiteY13434" fmla="*/ 3435298 h 8553480"/>
              <a:gd name="connsiteX13435" fmla="*/ 6258473 w 16399629"/>
              <a:gd name="connsiteY13435" fmla="*/ 3510952 h 8553480"/>
              <a:gd name="connsiteX13436" fmla="*/ 6225660 w 16399629"/>
              <a:gd name="connsiteY13436" fmla="*/ 3546689 h 8553480"/>
              <a:gd name="connsiteX13437" fmla="*/ 6197358 w 16399629"/>
              <a:gd name="connsiteY13437" fmla="*/ 3589644 h 8553480"/>
              <a:gd name="connsiteX13438" fmla="*/ 6131418 w 16399629"/>
              <a:gd name="connsiteY13438" fmla="*/ 3656202 h 8553480"/>
              <a:gd name="connsiteX13439" fmla="*/ 6061548 w 16399629"/>
              <a:gd name="connsiteY13439" fmla="*/ 3737553 h 8553480"/>
              <a:gd name="connsiteX13440" fmla="*/ 5998816 w 16399629"/>
              <a:gd name="connsiteY13440" fmla="*/ 3803851 h 8553480"/>
              <a:gd name="connsiteX13441" fmla="*/ 5936921 w 16399629"/>
              <a:gd name="connsiteY13441" fmla="*/ 3856297 h 8553480"/>
              <a:gd name="connsiteX13442" fmla="*/ 5911710 w 16399629"/>
              <a:gd name="connsiteY13442" fmla="*/ 3898313 h 8553480"/>
              <a:gd name="connsiteX13443" fmla="*/ 5878897 w 16399629"/>
              <a:gd name="connsiteY13443" fmla="*/ 3934050 h 8553480"/>
              <a:gd name="connsiteX13444" fmla="*/ 5805108 w 16399629"/>
              <a:gd name="connsiteY13444" fmla="*/ 4011581 h 8553480"/>
              <a:gd name="connsiteX13445" fmla="*/ 5653966 w 16399629"/>
              <a:gd name="connsiteY13445" fmla="*/ 4164864 h 8553480"/>
              <a:gd name="connsiteX13446" fmla="*/ 5503613 w 16399629"/>
              <a:gd name="connsiteY13446" fmla="*/ 4325781 h 8553480"/>
              <a:gd name="connsiteX13447" fmla="*/ 5435293 w 16399629"/>
              <a:gd name="connsiteY13447" fmla="*/ 4397356 h 8553480"/>
              <a:gd name="connsiteX13448" fmla="*/ 5400347 w 16399629"/>
              <a:gd name="connsiteY13448" fmla="*/ 4420856 h 8553480"/>
              <a:gd name="connsiteX13449" fmla="*/ 5658700 w 16399629"/>
              <a:gd name="connsiteY13449" fmla="*/ 4120479 h 8553480"/>
              <a:gd name="connsiteX13450" fmla="*/ 5929928 w 16399629"/>
              <a:gd name="connsiteY13450" fmla="*/ 3816190 h 8553480"/>
              <a:gd name="connsiteX13451" fmla="*/ 6200009 w 16399629"/>
              <a:gd name="connsiteY13451" fmla="*/ 3511535 h 8553480"/>
              <a:gd name="connsiteX13452" fmla="*/ 6336334 w 16399629"/>
              <a:gd name="connsiteY13452" fmla="*/ 3363469 h 8553480"/>
              <a:gd name="connsiteX13453" fmla="*/ 6403943 w 16399629"/>
              <a:gd name="connsiteY13453" fmla="*/ 3287815 h 8553480"/>
              <a:gd name="connsiteX13454" fmla="*/ 6447425 w 16399629"/>
              <a:gd name="connsiteY13454" fmla="*/ 3223070 h 8553480"/>
              <a:gd name="connsiteX13455" fmla="*/ 6435114 w 16399629"/>
              <a:gd name="connsiteY13455" fmla="*/ 3205336 h 8553480"/>
              <a:gd name="connsiteX13456" fmla="*/ 6446312 w 16399629"/>
              <a:gd name="connsiteY13456" fmla="*/ 3197641 h 8553480"/>
              <a:gd name="connsiteX13457" fmla="*/ 6457185 w 16399629"/>
              <a:gd name="connsiteY13457" fmla="*/ 3190307 h 8553480"/>
              <a:gd name="connsiteX13458" fmla="*/ 6456430 w 16399629"/>
              <a:gd name="connsiteY13458" fmla="*/ 3189633 h 8553480"/>
              <a:gd name="connsiteX13459" fmla="*/ 6457175 w 16399629"/>
              <a:gd name="connsiteY13459" fmla="*/ 3176577 h 8553480"/>
              <a:gd name="connsiteX13460" fmla="*/ 6465037 w 16399629"/>
              <a:gd name="connsiteY13460" fmla="*/ 3187019 h 8553480"/>
              <a:gd name="connsiteX13461" fmla="*/ 6461796 w 16399629"/>
              <a:gd name="connsiteY13461" fmla="*/ 3194418 h 8553480"/>
              <a:gd name="connsiteX13462" fmla="*/ 6458461 w 16399629"/>
              <a:gd name="connsiteY13462" fmla="*/ 3191445 h 8553480"/>
              <a:gd name="connsiteX13463" fmla="*/ 6461961 w 16399629"/>
              <a:gd name="connsiteY13463" fmla="*/ 3201475 h 8553480"/>
              <a:gd name="connsiteX13464" fmla="*/ 6459074 w 16399629"/>
              <a:gd name="connsiteY13464" fmla="*/ 3215237 h 8553480"/>
              <a:gd name="connsiteX13465" fmla="*/ 6573058 w 16399629"/>
              <a:gd name="connsiteY13465" fmla="*/ 3069664 h 8553480"/>
              <a:gd name="connsiteX13466" fmla="*/ 6607759 w 16399629"/>
              <a:gd name="connsiteY13466" fmla="*/ 3063415 h 8553480"/>
              <a:gd name="connsiteX13467" fmla="*/ 6650995 w 16399629"/>
              <a:gd name="connsiteY13467" fmla="*/ 3015924 h 8553480"/>
              <a:gd name="connsiteX13468" fmla="*/ 6743330 w 16399629"/>
              <a:gd name="connsiteY13468" fmla="*/ 2915580 h 8553480"/>
              <a:gd name="connsiteX13469" fmla="*/ 6793263 w 16399629"/>
              <a:gd name="connsiteY13469" fmla="*/ 2866052 h 8553480"/>
              <a:gd name="connsiteX13470" fmla="*/ 6841726 w 16399629"/>
              <a:gd name="connsiteY13470" fmla="*/ 2829857 h 8553480"/>
              <a:gd name="connsiteX13471" fmla="*/ 6874788 w 16399629"/>
              <a:gd name="connsiteY13471" fmla="*/ 2776866 h 8553480"/>
              <a:gd name="connsiteX13472" fmla="*/ 6914690 w 16399629"/>
              <a:gd name="connsiteY13472" fmla="*/ 2747565 h 8553480"/>
              <a:gd name="connsiteX13473" fmla="*/ 7017050 w 16399629"/>
              <a:gd name="connsiteY13473" fmla="*/ 2668243 h 8553480"/>
              <a:gd name="connsiteX13474" fmla="*/ 7089734 w 16399629"/>
              <a:gd name="connsiteY13474" fmla="*/ 2602984 h 8553480"/>
              <a:gd name="connsiteX13475" fmla="*/ 7089104 w 16399629"/>
              <a:gd name="connsiteY13475" fmla="*/ 2591955 h 8553480"/>
              <a:gd name="connsiteX13476" fmla="*/ 7087011 w 16399629"/>
              <a:gd name="connsiteY13476" fmla="*/ 2579195 h 8553480"/>
              <a:gd name="connsiteX13477" fmla="*/ 7050708 w 16399629"/>
              <a:gd name="connsiteY13477" fmla="*/ 2608181 h 8553480"/>
              <a:gd name="connsiteX13478" fmla="*/ 6964280 w 16399629"/>
              <a:gd name="connsiteY13478" fmla="*/ 2677386 h 8553480"/>
              <a:gd name="connsiteX13479" fmla="*/ 6791107 w 16399629"/>
              <a:gd name="connsiteY13479" fmla="*/ 2819466 h 8553480"/>
              <a:gd name="connsiteX13480" fmla="*/ 6706741 w 16399629"/>
              <a:gd name="connsiteY13480" fmla="*/ 2892338 h 8553480"/>
              <a:gd name="connsiteX13481" fmla="*/ 6628333 w 16399629"/>
              <a:gd name="connsiteY13481" fmla="*/ 2941926 h 8553480"/>
              <a:gd name="connsiteX13482" fmla="*/ 6667329 w 16399629"/>
              <a:gd name="connsiteY13482" fmla="*/ 2887133 h 8553480"/>
              <a:gd name="connsiteX13483" fmla="*/ 6713657 w 16399629"/>
              <a:gd name="connsiteY13483" fmla="*/ 2838701 h 8553480"/>
              <a:gd name="connsiteX13484" fmla="*/ 6810749 w 16399629"/>
              <a:gd name="connsiteY13484" fmla="*/ 2745500 h 8553480"/>
              <a:gd name="connsiteX13485" fmla="*/ 6976422 w 16399629"/>
              <a:gd name="connsiteY13485" fmla="*/ 2606682 h 8553480"/>
              <a:gd name="connsiteX13486" fmla="*/ 7072221 w 16399629"/>
              <a:gd name="connsiteY13486" fmla="*/ 2533277 h 8553480"/>
              <a:gd name="connsiteX13487" fmla="*/ 7047740 w 16399629"/>
              <a:gd name="connsiteY13487" fmla="*/ 2505661 h 8553480"/>
              <a:gd name="connsiteX13488" fmla="*/ 6971416 w 16399629"/>
              <a:gd name="connsiteY13488" fmla="*/ 2408261 h 8553480"/>
              <a:gd name="connsiteX13489" fmla="*/ 7012286 w 16399629"/>
              <a:gd name="connsiteY13489" fmla="*/ 2413390 h 8553480"/>
              <a:gd name="connsiteX13490" fmla="*/ 7065466 w 16399629"/>
              <a:gd name="connsiteY13490" fmla="*/ 2428766 h 8553480"/>
              <a:gd name="connsiteX13491" fmla="*/ 7147701 w 16399629"/>
              <a:gd name="connsiteY13491" fmla="*/ 2372376 h 8553480"/>
              <a:gd name="connsiteX13492" fmla="*/ 7067652 w 16399629"/>
              <a:gd name="connsiteY13492" fmla="*/ 2290511 h 8553480"/>
              <a:gd name="connsiteX13493" fmla="*/ 7054036 w 16399629"/>
              <a:gd name="connsiteY13493" fmla="*/ 2300283 h 8553480"/>
              <a:gd name="connsiteX13494" fmla="*/ 6954214 w 16399629"/>
              <a:gd name="connsiteY13494" fmla="*/ 2374623 h 8553480"/>
              <a:gd name="connsiteX13495" fmla="*/ 6957572 w 16399629"/>
              <a:gd name="connsiteY13495" fmla="*/ 2376175 h 8553480"/>
              <a:gd name="connsiteX13496" fmla="*/ 6970366 w 16399629"/>
              <a:gd name="connsiteY13496" fmla="*/ 2386035 h 8553480"/>
              <a:gd name="connsiteX13497" fmla="*/ 6947579 w 16399629"/>
              <a:gd name="connsiteY13497" fmla="*/ 2390471 h 8553480"/>
              <a:gd name="connsiteX13498" fmla="*/ 6946210 w 16399629"/>
              <a:gd name="connsiteY13498" fmla="*/ 2380585 h 8553480"/>
              <a:gd name="connsiteX13499" fmla="*/ 6890483 w 16399629"/>
              <a:gd name="connsiteY13499" fmla="*/ 2422086 h 8553480"/>
              <a:gd name="connsiteX13500" fmla="*/ 6943482 w 16399629"/>
              <a:gd name="connsiteY13500" fmla="*/ 2337270 h 8553480"/>
              <a:gd name="connsiteX13501" fmla="*/ 7042256 w 16399629"/>
              <a:gd name="connsiteY13501" fmla="*/ 2265818 h 8553480"/>
              <a:gd name="connsiteX13502" fmla="*/ 6985416 w 16399629"/>
              <a:gd name="connsiteY13502" fmla="*/ 2216311 h 8553480"/>
              <a:gd name="connsiteX13503" fmla="*/ 6956303 w 16399629"/>
              <a:gd name="connsiteY13503" fmla="*/ 2236097 h 8553480"/>
              <a:gd name="connsiteX13504" fmla="*/ 6924706 w 16399629"/>
              <a:gd name="connsiteY13504" fmla="*/ 2252034 h 8553480"/>
              <a:gd name="connsiteX13505" fmla="*/ 6902938 w 16399629"/>
              <a:gd name="connsiteY13505" fmla="*/ 2253964 h 8553480"/>
              <a:gd name="connsiteX13506" fmla="*/ 6962456 w 16399629"/>
              <a:gd name="connsiteY13506" fmla="*/ 2200450 h 8553480"/>
              <a:gd name="connsiteX13507" fmla="*/ 6969841 w 16399629"/>
              <a:gd name="connsiteY13507" fmla="*/ 2202746 h 8553480"/>
              <a:gd name="connsiteX13508" fmla="*/ 6953689 w 16399629"/>
              <a:gd name="connsiteY13508" fmla="*/ 2188679 h 8553480"/>
              <a:gd name="connsiteX13509" fmla="*/ 7006554 w 16399629"/>
              <a:gd name="connsiteY13509" fmla="*/ 2153849 h 8553480"/>
              <a:gd name="connsiteX13510" fmla="*/ 7037095 w 16399629"/>
              <a:gd name="connsiteY13510" fmla="*/ 2137852 h 8553480"/>
              <a:gd name="connsiteX13511" fmla="*/ 7040143 w 16399629"/>
              <a:gd name="connsiteY13511" fmla="*/ 2134488 h 8553480"/>
              <a:gd name="connsiteX13512" fmla="*/ 7040806 w 16399629"/>
              <a:gd name="connsiteY13512" fmla="*/ 2135908 h 8553480"/>
              <a:gd name="connsiteX13513" fmla="*/ 7059743 w 16399629"/>
              <a:gd name="connsiteY13513" fmla="*/ 2125989 h 8553480"/>
              <a:gd name="connsiteX13514" fmla="*/ 7168382 w 16399629"/>
              <a:gd name="connsiteY13514" fmla="*/ 2097260 h 8553480"/>
              <a:gd name="connsiteX13515" fmla="*/ 7222917 w 16399629"/>
              <a:gd name="connsiteY13515" fmla="*/ 2101105 h 8553480"/>
              <a:gd name="connsiteX13516" fmla="*/ 7265884 w 16399629"/>
              <a:gd name="connsiteY13516" fmla="*/ 2109837 h 8553480"/>
              <a:gd name="connsiteX13517" fmla="*/ 7314653 w 16399629"/>
              <a:gd name="connsiteY13517" fmla="*/ 2078689 h 8553480"/>
              <a:gd name="connsiteX13518" fmla="*/ 7308287 w 16399629"/>
              <a:gd name="connsiteY13518" fmla="*/ 2074528 h 8553480"/>
              <a:gd name="connsiteX13519" fmla="*/ 7268237 w 16399629"/>
              <a:gd name="connsiteY13519" fmla="*/ 2031058 h 8553480"/>
              <a:gd name="connsiteX13520" fmla="*/ 7111980 w 16399629"/>
              <a:gd name="connsiteY13520" fmla="*/ 1934744 h 8553480"/>
              <a:gd name="connsiteX13521" fmla="*/ 7141157 w 16399629"/>
              <a:gd name="connsiteY13521" fmla="*/ 1929710 h 8553480"/>
              <a:gd name="connsiteX13522" fmla="*/ 7226832 w 16399629"/>
              <a:gd name="connsiteY13522" fmla="*/ 1980770 h 8553480"/>
              <a:gd name="connsiteX13523" fmla="*/ 7268497 w 16399629"/>
              <a:gd name="connsiteY13523" fmla="*/ 2008289 h 8553480"/>
              <a:gd name="connsiteX13524" fmla="*/ 7302658 w 16399629"/>
              <a:gd name="connsiteY13524" fmla="*/ 1974707 h 8553480"/>
              <a:gd name="connsiteX13525" fmla="*/ 7382828 w 16399629"/>
              <a:gd name="connsiteY13525" fmla="*/ 1923058 h 8553480"/>
              <a:gd name="connsiteX13526" fmla="*/ 7315225 w 16399629"/>
              <a:gd name="connsiteY13526" fmla="*/ 1983294 h 8553480"/>
              <a:gd name="connsiteX13527" fmla="*/ 7269712 w 16399629"/>
              <a:gd name="connsiteY13527" fmla="*/ 2009092 h 8553480"/>
              <a:gd name="connsiteX13528" fmla="*/ 7341683 w 16399629"/>
              <a:gd name="connsiteY13528" fmla="*/ 2056628 h 8553480"/>
              <a:gd name="connsiteX13529" fmla="*/ 7340942 w 16399629"/>
              <a:gd name="connsiteY13529" fmla="*/ 2061897 h 8553480"/>
              <a:gd name="connsiteX13530" fmla="*/ 7457106 w 16399629"/>
              <a:gd name="connsiteY13530" fmla="*/ 1987705 h 8553480"/>
              <a:gd name="connsiteX13531" fmla="*/ 7667801 w 16399629"/>
              <a:gd name="connsiteY13531" fmla="*/ 1869564 h 8553480"/>
              <a:gd name="connsiteX13532" fmla="*/ 7617943 w 16399629"/>
              <a:gd name="connsiteY13532" fmla="*/ 1841765 h 8553480"/>
              <a:gd name="connsiteX13533" fmla="*/ 8408245 w 16399629"/>
              <a:gd name="connsiteY13533" fmla="*/ 1584492 h 8553480"/>
              <a:gd name="connsiteX13534" fmla="*/ 8787218 w 16399629"/>
              <a:gd name="connsiteY13534" fmla="*/ 1661903 h 8553480"/>
              <a:gd name="connsiteX13535" fmla="*/ 8984243 w 16399629"/>
              <a:gd name="connsiteY13535" fmla="*/ 1734465 h 8553480"/>
              <a:gd name="connsiteX13536" fmla="*/ 9036993 w 16399629"/>
              <a:gd name="connsiteY13536" fmla="*/ 1757091 h 8553480"/>
              <a:gd name="connsiteX13537" fmla="*/ 9107055 w 16399629"/>
              <a:gd name="connsiteY13537" fmla="*/ 1770163 h 8553480"/>
              <a:gd name="connsiteX13538" fmla="*/ 9150661 w 16399629"/>
              <a:gd name="connsiteY13538" fmla="*/ 1777673 h 8553480"/>
              <a:gd name="connsiteX13539" fmla="*/ 9243532 w 16399629"/>
              <a:gd name="connsiteY13539" fmla="*/ 1809583 h 8553480"/>
              <a:gd name="connsiteX13540" fmla="*/ 9329535 w 16399629"/>
              <a:gd name="connsiteY13540" fmla="*/ 1783456 h 8553480"/>
              <a:gd name="connsiteX13541" fmla="*/ 9420054 w 16399629"/>
              <a:gd name="connsiteY13541" fmla="*/ 1764546 h 8553480"/>
              <a:gd name="connsiteX13542" fmla="*/ 9399872 w 16399629"/>
              <a:gd name="connsiteY13542" fmla="*/ 1813623 h 8553480"/>
              <a:gd name="connsiteX13543" fmla="*/ 9328555 w 16399629"/>
              <a:gd name="connsiteY13543" fmla="*/ 1852467 h 8553480"/>
              <a:gd name="connsiteX13544" fmla="*/ 9313014 w 16399629"/>
              <a:gd name="connsiteY13544" fmla="*/ 1890831 h 8553480"/>
              <a:gd name="connsiteX13545" fmla="*/ 9311033 w 16399629"/>
              <a:gd name="connsiteY13545" fmla="*/ 1898102 h 8553480"/>
              <a:gd name="connsiteX13546" fmla="*/ 9396338 w 16399629"/>
              <a:gd name="connsiteY13546" fmla="*/ 1853410 h 8553480"/>
              <a:gd name="connsiteX13547" fmla="*/ 9913468 w 16399629"/>
              <a:gd name="connsiteY13547" fmla="*/ 1531653 h 8553480"/>
              <a:gd name="connsiteX13548" fmla="*/ 10260131 w 16399629"/>
              <a:gd name="connsiteY13548" fmla="*/ 1342831 h 8553480"/>
              <a:gd name="connsiteX13549" fmla="*/ 10430508 w 16399629"/>
              <a:gd name="connsiteY13549" fmla="*/ 1245431 h 8553480"/>
              <a:gd name="connsiteX13550" fmla="*/ 10662437 w 16399629"/>
              <a:gd name="connsiteY13550" fmla="*/ 1071990 h 8553480"/>
              <a:gd name="connsiteX13551" fmla="*/ 10745163 w 16399629"/>
              <a:gd name="connsiteY13551" fmla="*/ 1021580 h 8553480"/>
              <a:gd name="connsiteX13552" fmla="*/ 10918494 w 16399629"/>
              <a:gd name="connsiteY13552" fmla="*/ 903674 h 8553480"/>
              <a:gd name="connsiteX13553" fmla="*/ 11265157 w 16399629"/>
              <a:gd name="connsiteY13553" fmla="*/ 674685 h 8553480"/>
              <a:gd name="connsiteX13554" fmla="*/ 11958482 w 16399629"/>
              <a:gd name="connsiteY13554" fmla="*/ 276544 h 8553480"/>
              <a:gd name="connsiteX13555" fmla="*/ 12308099 w 16399629"/>
              <a:gd name="connsiteY13555" fmla="*/ 138990 h 8553480"/>
              <a:gd name="connsiteX13556" fmla="*/ 12663626 w 16399629"/>
              <a:gd name="connsiteY13556" fmla="*/ 62950 h 8553480"/>
              <a:gd name="connsiteX13557" fmla="*/ 13019642 w 16399629"/>
              <a:gd name="connsiteY13557" fmla="*/ 11688 h 8553480"/>
              <a:gd name="connsiteX13558" fmla="*/ 13066423 w 16399629"/>
              <a:gd name="connsiteY13558" fmla="*/ 6561 h 8553480"/>
              <a:gd name="connsiteX13559" fmla="*/ 13101877 w 16399629"/>
              <a:gd name="connsiteY13559" fmla="*/ 1435 h 855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</a:cxnLst>
            <a:rect l="l" t="t" r="r" b="b"/>
            <a:pathLst>
              <a:path w="16399629" h="8553480">
                <a:moveTo>
                  <a:pt x="2150614" y="8451093"/>
                </a:moveTo>
                <a:cubicBezTo>
                  <a:pt x="2154159" y="8448947"/>
                  <a:pt x="2159105" y="8450652"/>
                  <a:pt x="2162943" y="8455901"/>
                </a:cubicBezTo>
                <a:cubicBezTo>
                  <a:pt x="2158100" y="8461650"/>
                  <a:pt x="2152752" y="8467552"/>
                  <a:pt x="2146697" y="8469391"/>
                </a:cubicBezTo>
                <a:cubicBezTo>
                  <a:pt x="2144927" y="8459236"/>
                  <a:pt x="2147069" y="8453239"/>
                  <a:pt x="2150614" y="8451093"/>
                </a:cubicBezTo>
                <a:close/>
                <a:moveTo>
                  <a:pt x="2177037" y="8422864"/>
                </a:moveTo>
                <a:cubicBezTo>
                  <a:pt x="2180770" y="8422843"/>
                  <a:pt x="2184089" y="8426291"/>
                  <a:pt x="2185885" y="8436593"/>
                </a:cubicBezTo>
                <a:cubicBezTo>
                  <a:pt x="2182826" y="8437523"/>
                  <a:pt x="2178580" y="8440879"/>
                  <a:pt x="2173991" y="8442273"/>
                </a:cubicBezTo>
                <a:cubicBezTo>
                  <a:pt x="2171696" y="8442971"/>
                  <a:pt x="2169317" y="8443177"/>
                  <a:pt x="2166956" y="8442344"/>
                </a:cubicBezTo>
                <a:lnTo>
                  <a:pt x="2162536" y="8438401"/>
                </a:lnTo>
                <a:lnTo>
                  <a:pt x="2164809" y="8443726"/>
                </a:lnTo>
                <a:cubicBezTo>
                  <a:pt x="2165340" y="8446772"/>
                  <a:pt x="2165114" y="8450048"/>
                  <a:pt x="2164308" y="8454570"/>
                </a:cubicBezTo>
                <a:cubicBezTo>
                  <a:pt x="2161077" y="8451274"/>
                  <a:pt x="2160369" y="8447213"/>
                  <a:pt x="2156633" y="8444071"/>
                </a:cubicBezTo>
                <a:cubicBezTo>
                  <a:pt x="2158953" y="8439090"/>
                  <a:pt x="2158953" y="8439090"/>
                  <a:pt x="2160767" y="8434262"/>
                </a:cubicBezTo>
                <a:lnTo>
                  <a:pt x="2161092" y="8435022"/>
                </a:lnTo>
                <a:lnTo>
                  <a:pt x="2165699" y="8429940"/>
                </a:lnTo>
                <a:cubicBezTo>
                  <a:pt x="2169154" y="8426372"/>
                  <a:pt x="2173303" y="8422884"/>
                  <a:pt x="2177037" y="8422864"/>
                </a:cubicBezTo>
                <a:close/>
                <a:moveTo>
                  <a:pt x="3191443" y="8398950"/>
                </a:moveTo>
                <a:cubicBezTo>
                  <a:pt x="3197660" y="8397062"/>
                  <a:pt x="3201468" y="8404459"/>
                  <a:pt x="3203592" y="8416644"/>
                </a:cubicBezTo>
                <a:cubicBezTo>
                  <a:pt x="3197853" y="8418387"/>
                  <a:pt x="3193568" y="8411136"/>
                  <a:pt x="3191443" y="8398950"/>
                </a:cubicBezTo>
                <a:close/>
                <a:moveTo>
                  <a:pt x="3506133" y="8361469"/>
                </a:moveTo>
                <a:cubicBezTo>
                  <a:pt x="3511927" y="8360786"/>
                  <a:pt x="3517360" y="8364516"/>
                  <a:pt x="3520212" y="8380869"/>
                </a:cubicBezTo>
                <a:cubicBezTo>
                  <a:pt x="3515669" y="8382249"/>
                  <a:pt x="3509485" y="8387176"/>
                  <a:pt x="3503741" y="8387756"/>
                </a:cubicBezTo>
                <a:cubicBezTo>
                  <a:pt x="3497996" y="8388336"/>
                  <a:pt x="3492689" y="8384567"/>
                  <a:pt x="3489897" y="8368554"/>
                </a:cubicBezTo>
                <a:cubicBezTo>
                  <a:pt x="3494187" y="8367251"/>
                  <a:pt x="3500340" y="8362153"/>
                  <a:pt x="3506133" y="8361469"/>
                </a:cubicBezTo>
                <a:close/>
                <a:moveTo>
                  <a:pt x="3095137" y="8337771"/>
                </a:moveTo>
                <a:cubicBezTo>
                  <a:pt x="3115175" y="8340226"/>
                  <a:pt x="3136628" y="8350793"/>
                  <a:pt x="3157256" y="8356628"/>
                </a:cubicBezTo>
                <a:cubicBezTo>
                  <a:pt x="3144841" y="8360400"/>
                  <a:pt x="3132424" y="8364172"/>
                  <a:pt x="3120008" y="8367944"/>
                </a:cubicBezTo>
                <a:cubicBezTo>
                  <a:pt x="3111521" y="8375505"/>
                  <a:pt x="3107317" y="8388884"/>
                  <a:pt x="3100126" y="8403881"/>
                </a:cubicBezTo>
                <a:cubicBezTo>
                  <a:pt x="3098004" y="8391713"/>
                  <a:pt x="3092071" y="8376432"/>
                  <a:pt x="3090067" y="8364938"/>
                </a:cubicBezTo>
                <a:cubicBezTo>
                  <a:pt x="3080756" y="8367767"/>
                  <a:pt x="3071961" y="8370439"/>
                  <a:pt x="3062648" y="8373268"/>
                </a:cubicBezTo>
                <a:cubicBezTo>
                  <a:pt x="3064338" y="8364213"/>
                  <a:pt x="3063906" y="8342989"/>
                  <a:pt x="3070114" y="8341103"/>
                </a:cubicBezTo>
                <a:cubicBezTo>
                  <a:pt x="3078909" y="8338431"/>
                  <a:pt x="3085117" y="8336545"/>
                  <a:pt x="3095137" y="8337771"/>
                </a:cubicBezTo>
                <a:close/>
                <a:moveTo>
                  <a:pt x="2511115" y="8337271"/>
                </a:moveTo>
                <a:cubicBezTo>
                  <a:pt x="2525179" y="8341264"/>
                  <a:pt x="2537872" y="8337408"/>
                  <a:pt x="2551251" y="8337476"/>
                </a:cubicBezTo>
                <a:cubicBezTo>
                  <a:pt x="2549446" y="8346289"/>
                  <a:pt x="2540952" y="8355070"/>
                  <a:pt x="2532139" y="8357230"/>
                </a:cubicBezTo>
                <a:cubicBezTo>
                  <a:pt x="2523326" y="8359390"/>
                  <a:pt x="2514195" y="8354933"/>
                  <a:pt x="2511115" y="8337271"/>
                </a:cubicBezTo>
                <a:close/>
                <a:moveTo>
                  <a:pt x="2359658" y="8332816"/>
                </a:moveTo>
                <a:cubicBezTo>
                  <a:pt x="2389687" y="8336909"/>
                  <a:pt x="2418985" y="8336818"/>
                  <a:pt x="2448282" y="8336727"/>
                </a:cubicBezTo>
                <a:cubicBezTo>
                  <a:pt x="2391146" y="8345276"/>
                  <a:pt x="2391146" y="8345276"/>
                  <a:pt x="2359658" y="8332816"/>
                </a:cubicBezTo>
                <a:close/>
                <a:moveTo>
                  <a:pt x="3683778" y="8331404"/>
                </a:moveTo>
                <a:cubicBezTo>
                  <a:pt x="3685084" y="8338898"/>
                  <a:pt x="3685629" y="8342021"/>
                  <a:pt x="3686282" y="8345768"/>
                </a:cubicBezTo>
                <a:cubicBezTo>
                  <a:pt x="3676906" y="8348617"/>
                  <a:pt x="3664404" y="8352415"/>
                  <a:pt x="3651901" y="8356213"/>
                </a:cubicBezTo>
                <a:cubicBezTo>
                  <a:pt x="3645650" y="8358112"/>
                  <a:pt x="3639399" y="8360012"/>
                  <a:pt x="3630022" y="8362860"/>
                </a:cubicBezTo>
                <a:cubicBezTo>
                  <a:pt x="3629369" y="8359113"/>
                  <a:pt x="3628825" y="8355990"/>
                  <a:pt x="3627518" y="8348495"/>
                </a:cubicBezTo>
                <a:cubicBezTo>
                  <a:pt x="3640020" y="8344697"/>
                  <a:pt x="3652522" y="8340899"/>
                  <a:pt x="3661899" y="8338051"/>
                </a:cubicBezTo>
                <a:cubicBezTo>
                  <a:pt x="3671276" y="8335202"/>
                  <a:pt x="3677527" y="8333303"/>
                  <a:pt x="3683778" y="8331404"/>
                </a:cubicBezTo>
                <a:close/>
                <a:moveTo>
                  <a:pt x="2577699" y="8331049"/>
                </a:moveTo>
                <a:cubicBezTo>
                  <a:pt x="2587942" y="8328454"/>
                  <a:pt x="2598225" y="8332562"/>
                  <a:pt x="2601304" y="8350225"/>
                </a:cubicBezTo>
                <a:cubicBezTo>
                  <a:pt x="2586163" y="8354824"/>
                  <a:pt x="2570337" y="8355499"/>
                  <a:pt x="2554331" y="8352097"/>
                </a:cubicBezTo>
                <a:cubicBezTo>
                  <a:pt x="2557253" y="8342944"/>
                  <a:pt x="2567456" y="8333644"/>
                  <a:pt x="2577699" y="8331049"/>
                </a:cubicBezTo>
                <a:close/>
                <a:moveTo>
                  <a:pt x="2487128" y="8322981"/>
                </a:moveTo>
                <a:cubicBezTo>
                  <a:pt x="2491471" y="8325330"/>
                  <a:pt x="2495029" y="8330498"/>
                  <a:pt x="2496648" y="8339788"/>
                </a:cubicBezTo>
                <a:cubicBezTo>
                  <a:pt x="2493543" y="8340731"/>
                  <a:pt x="2484408" y="8344594"/>
                  <a:pt x="2475779" y="8346671"/>
                </a:cubicBezTo>
                <a:cubicBezTo>
                  <a:pt x="2467151" y="8348749"/>
                  <a:pt x="2459029" y="8349044"/>
                  <a:pt x="2457949" y="8342850"/>
                </a:cubicBezTo>
                <a:cubicBezTo>
                  <a:pt x="2453999" y="8334268"/>
                  <a:pt x="2474099" y="8315936"/>
                  <a:pt x="2487128" y="8322981"/>
                </a:cubicBezTo>
                <a:close/>
                <a:moveTo>
                  <a:pt x="2852266" y="8318893"/>
                </a:moveTo>
                <a:cubicBezTo>
                  <a:pt x="2858913" y="8320444"/>
                  <a:pt x="2865884" y="8326894"/>
                  <a:pt x="2873360" y="8333192"/>
                </a:cubicBezTo>
                <a:cubicBezTo>
                  <a:pt x="2875488" y="8345398"/>
                  <a:pt x="2877616" y="8357604"/>
                  <a:pt x="2879744" y="8369811"/>
                </a:cubicBezTo>
                <a:cubicBezTo>
                  <a:pt x="2863688" y="8366120"/>
                  <a:pt x="2847837" y="8366652"/>
                  <a:pt x="2831278" y="8363114"/>
                </a:cubicBezTo>
                <a:cubicBezTo>
                  <a:pt x="2838235" y="8348148"/>
                  <a:pt x="2848219" y="8332261"/>
                  <a:pt x="2852266" y="8318893"/>
                </a:cubicBezTo>
                <a:close/>
                <a:moveTo>
                  <a:pt x="3038673" y="8317147"/>
                </a:moveTo>
                <a:cubicBezTo>
                  <a:pt x="3045519" y="8319294"/>
                  <a:pt x="3047344" y="8348325"/>
                  <a:pt x="3048744" y="8356353"/>
                </a:cubicBezTo>
                <a:cubicBezTo>
                  <a:pt x="2994406" y="8360181"/>
                  <a:pt x="2943653" y="8362920"/>
                  <a:pt x="2889315" y="8366749"/>
                </a:cubicBezTo>
                <a:cubicBezTo>
                  <a:pt x="2881617" y="8322595"/>
                  <a:pt x="2934282" y="8327729"/>
                  <a:pt x="2944200" y="8328942"/>
                </a:cubicBezTo>
                <a:cubicBezTo>
                  <a:pt x="2969671" y="8329657"/>
                  <a:pt x="2991880" y="8327136"/>
                  <a:pt x="3014090" y="8324615"/>
                </a:cubicBezTo>
                <a:cubicBezTo>
                  <a:pt x="3020236" y="8322748"/>
                  <a:pt x="3029454" y="8319948"/>
                  <a:pt x="3038673" y="8317147"/>
                </a:cubicBezTo>
                <a:close/>
                <a:moveTo>
                  <a:pt x="2715026" y="8316660"/>
                </a:moveTo>
                <a:cubicBezTo>
                  <a:pt x="2744129" y="8316328"/>
                  <a:pt x="2778875" y="8314282"/>
                  <a:pt x="2804970" y="8352449"/>
                </a:cubicBezTo>
                <a:cubicBezTo>
                  <a:pt x="2790835" y="8358871"/>
                  <a:pt x="2776342" y="8364604"/>
                  <a:pt x="2761545" y="8368977"/>
                </a:cubicBezTo>
                <a:cubicBezTo>
                  <a:pt x="2717154" y="8382098"/>
                  <a:pt x="2670024" y="8382986"/>
                  <a:pt x="2621558" y="8353565"/>
                </a:cubicBezTo>
                <a:cubicBezTo>
                  <a:pt x="2643616" y="8312825"/>
                  <a:pt x="2682847" y="8317926"/>
                  <a:pt x="2715026" y="8316660"/>
                </a:cubicBezTo>
                <a:close/>
                <a:moveTo>
                  <a:pt x="2335449" y="8306817"/>
                </a:moveTo>
                <a:cubicBezTo>
                  <a:pt x="2339805" y="8331800"/>
                  <a:pt x="2330174" y="8330968"/>
                  <a:pt x="2323814" y="8332901"/>
                </a:cubicBezTo>
                <a:cubicBezTo>
                  <a:pt x="2319333" y="8307203"/>
                  <a:pt x="2329620" y="8308587"/>
                  <a:pt x="2335449" y="8306817"/>
                </a:cubicBezTo>
                <a:close/>
                <a:moveTo>
                  <a:pt x="2134155" y="8290781"/>
                </a:moveTo>
                <a:cubicBezTo>
                  <a:pt x="2138224" y="8314119"/>
                  <a:pt x="2125938" y="8313755"/>
                  <a:pt x="2119883" y="8315594"/>
                </a:cubicBezTo>
                <a:cubicBezTo>
                  <a:pt x="2116492" y="8296147"/>
                  <a:pt x="2125071" y="8293541"/>
                  <a:pt x="2134155" y="8290781"/>
                </a:cubicBezTo>
                <a:close/>
                <a:moveTo>
                  <a:pt x="2093747" y="8278471"/>
                </a:moveTo>
                <a:cubicBezTo>
                  <a:pt x="2097107" y="8297744"/>
                  <a:pt x="2090896" y="8302169"/>
                  <a:pt x="2085096" y="8303931"/>
                </a:cubicBezTo>
                <a:cubicBezTo>
                  <a:pt x="2083163" y="8304518"/>
                  <a:pt x="2081274" y="8304810"/>
                  <a:pt x="2079802" y="8305257"/>
                </a:cubicBezTo>
                <a:cubicBezTo>
                  <a:pt x="2075446" y="8280273"/>
                  <a:pt x="2084906" y="8281156"/>
                  <a:pt x="2093747" y="8278471"/>
                </a:cubicBezTo>
                <a:close/>
                <a:moveTo>
                  <a:pt x="4001590" y="8275183"/>
                </a:moveTo>
                <a:lnTo>
                  <a:pt x="3999287" y="8279289"/>
                </a:lnTo>
                <a:lnTo>
                  <a:pt x="4000345" y="8279286"/>
                </a:lnTo>
                <a:cubicBezTo>
                  <a:pt x="4001633" y="8278895"/>
                  <a:pt x="4002304" y="8277886"/>
                  <a:pt x="4001807" y="8275620"/>
                </a:cubicBezTo>
                <a:close/>
                <a:moveTo>
                  <a:pt x="2194345" y="8269359"/>
                </a:moveTo>
                <a:cubicBezTo>
                  <a:pt x="2196446" y="8281409"/>
                  <a:pt x="2198547" y="8293461"/>
                  <a:pt x="2200648" y="8305513"/>
                </a:cubicBezTo>
                <a:cubicBezTo>
                  <a:pt x="2216264" y="8300768"/>
                  <a:pt x="2226133" y="8285081"/>
                  <a:pt x="2239325" y="8285303"/>
                </a:cubicBezTo>
                <a:cubicBezTo>
                  <a:pt x="2251817" y="8281508"/>
                  <a:pt x="2258443" y="8300644"/>
                  <a:pt x="2267489" y="8314814"/>
                </a:cubicBezTo>
                <a:cubicBezTo>
                  <a:pt x="2233837" y="8329268"/>
                  <a:pt x="2199627" y="8318512"/>
                  <a:pt x="2161773" y="8308863"/>
                </a:cubicBezTo>
                <a:cubicBezTo>
                  <a:pt x="2172864" y="8297034"/>
                  <a:pt x="2187078" y="8284256"/>
                  <a:pt x="2194345" y="8269359"/>
                </a:cubicBezTo>
                <a:close/>
                <a:moveTo>
                  <a:pt x="1435568" y="8256673"/>
                </a:moveTo>
                <a:cubicBezTo>
                  <a:pt x="1448966" y="8251197"/>
                  <a:pt x="1470805" y="8267862"/>
                  <a:pt x="1481151" y="8271148"/>
                </a:cubicBezTo>
                <a:cubicBezTo>
                  <a:pt x="1509446" y="8283977"/>
                  <a:pt x="1535807" y="8288824"/>
                  <a:pt x="1563276" y="8296905"/>
                </a:cubicBezTo>
                <a:cubicBezTo>
                  <a:pt x="1624121" y="8312701"/>
                  <a:pt x="1685480" y="8328341"/>
                  <a:pt x="1746324" y="8344138"/>
                </a:cubicBezTo>
                <a:cubicBezTo>
                  <a:pt x="1866026" y="8379904"/>
                  <a:pt x="1988231" y="8411342"/>
                  <a:pt x="2110316" y="8442099"/>
                </a:cubicBezTo>
                <a:cubicBezTo>
                  <a:pt x="2101263" y="8455563"/>
                  <a:pt x="2089952" y="8465426"/>
                  <a:pt x="2077820" y="8470184"/>
                </a:cubicBezTo>
                <a:cubicBezTo>
                  <a:pt x="2065688" y="8474940"/>
                  <a:pt x="2052732" y="8474591"/>
                  <a:pt x="2040390" y="8467628"/>
                </a:cubicBezTo>
                <a:cubicBezTo>
                  <a:pt x="2029689" y="8462309"/>
                  <a:pt x="2017573" y="8448849"/>
                  <a:pt x="2003779" y="8444470"/>
                </a:cubicBezTo>
                <a:cubicBezTo>
                  <a:pt x="1986891" y="8441030"/>
                  <a:pt x="1973926" y="8441397"/>
                  <a:pt x="1957038" y="8437958"/>
                </a:cubicBezTo>
                <a:cubicBezTo>
                  <a:pt x="1896904" y="8426231"/>
                  <a:pt x="1839862" y="8413565"/>
                  <a:pt x="1778503" y="8397924"/>
                </a:cubicBezTo>
                <a:cubicBezTo>
                  <a:pt x="1717776" y="8382806"/>
                  <a:pt x="1656417" y="8367166"/>
                  <a:pt x="1594863" y="8347300"/>
                </a:cubicBezTo>
                <a:cubicBezTo>
                  <a:pt x="1564184" y="8339480"/>
                  <a:pt x="1533504" y="8331661"/>
                  <a:pt x="1502749" y="8320292"/>
                </a:cubicBezTo>
                <a:cubicBezTo>
                  <a:pt x="1485862" y="8316853"/>
                  <a:pt x="1468974" y="8313412"/>
                  <a:pt x="1454471" y="8304963"/>
                </a:cubicBezTo>
                <a:cubicBezTo>
                  <a:pt x="1447574" y="8302774"/>
                  <a:pt x="1437586" y="8301523"/>
                  <a:pt x="1430689" y="8299333"/>
                </a:cubicBezTo>
                <a:cubicBezTo>
                  <a:pt x="1429270" y="8291193"/>
                  <a:pt x="1427141" y="8278985"/>
                  <a:pt x="1425722" y="8270846"/>
                </a:cubicBezTo>
                <a:cubicBezTo>
                  <a:pt x="1427574" y="8262784"/>
                  <a:pt x="1431102" y="8258499"/>
                  <a:pt x="1435568" y="8256673"/>
                </a:cubicBezTo>
                <a:close/>
                <a:moveTo>
                  <a:pt x="2166841" y="8255626"/>
                </a:moveTo>
                <a:cubicBezTo>
                  <a:pt x="2173132" y="8253715"/>
                  <a:pt x="2174548" y="8261838"/>
                  <a:pt x="2176673" y="8274023"/>
                </a:cubicBezTo>
                <a:cubicBezTo>
                  <a:pt x="2170382" y="8275934"/>
                  <a:pt x="2168965" y="8267811"/>
                  <a:pt x="2166841" y="8255626"/>
                </a:cubicBezTo>
                <a:close/>
                <a:moveTo>
                  <a:pt x="2450711" y="8251468"/>
                </a:moveTo>
                <a:cubicBezTo>
                  <a:pt x="2457000" y="8249558"/>
                  <a:pt x="2458416" y="8257681"/>
                  <a:pt x="2460541" y="8269866"/>
                </a:cubicBezTo>
                <a:cubicBezTo>
                  <a:pt x="2454252" y="8271777"/>
                  <a:pt x="2452836" y="8263653"/>
                  <a:pt x="2450711" y="8251468"/>
                </a:cubicBezTo>
                <a:close/>
                <a:moveTo>
                  <a:pt x="1934901" y="8245277"/>
                </a:moveTo>
                <a:cubicBezTo>
                  <a:pt x="1939277" y="8270378"/>
                  <a:pt x="1926435" y="8269875"/>
                  <a:pt x="1920882" y="8271562"/>
                </a:cubicBezTo>
                <a:cubicBezTo>
                  <a:pt x="1916506" y="8246461"/>
                  <a:pt x="1928844" y="8247118"/>
                  <a:pt x="1934901" y="8245277"/>
                </a:cubicBezTo>
                <a:close/>
                <a:moveTo>
                  <a:pt x="2313066" y="8233299"/>
                </a:moveTo>
                <a:cubicBezTo>
                  <a:pt x="2315191" y="8245486"/>
                  <a:pt x="2316607" y="8253609"/>
                  <a:pt x="2310317" y="8255521"/>
                </a:cubicBezTo>
                <a:cubicBezTo>
                  <a:pt x="2308192" y="8243334"/>
                  <a:pt x="2306776" y="8235210"/>
                  <a:pt x="2313066" y="8233299"/>
                </a:cubicBezTo>
                <a:close/>
                <a:moveTo>
                  <a:pt x="1370682" y="8230813"/>
                </a:moveTo>
                <a:cubicBezTo>
                  <a:pt x="1383049" y="8230761"/>
                  <a:pt x="1395580" y="8238597"/>
                  <a:pt x="1405087" y="8265347"/>
                </a:cubicBezTo>
                <a:cubicBezTo>
                  <a:pt x="1382733" y="8263670"/>
                  <a:pt x="1358905" y="8275144"/>
                  <a:pt x="1337265" y="8243611"/>
                </a:cubicBezTo>
                <a:cubicBezTo>
                  <a:pt x="1346113" y="8238806"/>
                  <a:pt x="1358315" y="8230865"/>
                  <a:pt x="1370682" y="8230813"/>
                </a:cubicBezTo>
                <a:close/>
                <a:moveTo>
                  <a:pt x="2000230" y="8228228"/>
                </a:moveTo>
                <a:cubicBezTo>
                  <a:pt x="2002849" y="8228008"/>
                  <a:pt x="2005443" y="8228948"/>
                  <a:pt x="2007648" y="8232885"/>
                </a:cubicBezTo>
                <a:lnTo>
                  <a:pt x="2010828" y="8243317"/>
                </a:lnTo>
                <a:lnTo>
                  <a:pt x="2030586" y="8240661"/>
                </a:lnTo>
                <a:cubicBezTo>
                  <a:pt x="2052492" y="8240750"/>
                  <a:pt x="2075937" y="8248341"/>
                  <a:pt x="2098569" y="8251274"/>
                </a:cubicBezTo>
                <a:cubicBezTo>
                  <a:pt x="2092109" y="8256507"/>
                  <a:pt x="2058823" y="8296454"/>
                  <a:pt x="2039287" y="8297178"/>
                </a:cubicBezTo>
                <a:cubicBezTo>
                  <a:pt x="2032774" y="8297420"/>
                  <a:pt x="2027789" y="8293304"/>
                  <a:pt x="2025834" y="8282091"/>
                </a:cubicBezTo>
                <a:cubicBezTo>
                  <a:pt x="2034654" y="8279411"/>
                  <a:pt x="2043990" y="8276575"/>
                  <a:pt x="2040380" y="8255873"/>
                </a:cubicBezTo>
                <a:cubicBezTo>
                  <a:pt x="2033379" y="8258000"/>
                  <a:pt x="2022226" y="8266293"/>
                  <a:pt x="2014957" y="8258079"/>
                </a:cubicBezTo>
                <a:lnTo>
                  <a:pt x="2010005" y="8245384"/>
                </a:lnTo>
                <a:lnTo>
                  <a:pt x="2001010" y="8245908"/>
                </a:lnTo>
                <a:cubicBezTo>
                  <a:pt x="1997508" y="8244412"/>
                  <a:pt x="1994353" y="8240251"/>
                  <a:pt x="1992657" y="8230528"/>
                </a:cubicBezTo>
                <a:cubicBezTo>
                  <a:pt x="1994965" y="8229827"/>
                  <a:pt x="1997610" y="8228447"/>
                  <a:pt x="2000230" y="8228228"/>
                </a:cubicBezTo>
                <a:close/>
                <a:moveTo>
                  <a:pt x="1816879" y="8203898"/>
                </a:moveTo>
                <a:cubicBezTo>
                  <a:pt x="1820265" y="8204917"/>
                  <a:pt x="1823535" y="8210067"/>
                  <a:pt x="1825230" y="8219791"/>
                </a:cubicBezTo>
                <a:cubicBezTo>
                  <a:pt x="1818079" y="8217184"/>
                  <a:pt x="1811156" y="8215875"/>
                  <a:pt x="1807827" y="8212791"/>
                </a:cubicBezTo>
                <a:cubicBezTo>
                  <a:pt x="1809990" y="8205991"/>
                  <a:pt x="1813493" y="8202879"/>
                  <a:pt x="1816879" y="8203898"/>
                </a:cubicBezTo>
                <a:close/>
                <a:moveTo>
                  <a:pt x="4106704" y="8202919"/>
                </a:moveTo>
                <a:cubicBezTo>
                  <a:pt x="4112442" y="8201176"/>
                  <a:pt x="4115856" y="8203427"/>
                  <a:pt x="4117816" y="8214668"/>
                </a:cubicBezTo>
                <a:cubicBezTo>
                  <a:pt x="4112078" y="8216412"/>
                  <a:pt x="4108555" y="8213536"/>
                  <a:pt x="4106704" y="8202919"/>
                </a:cubicBezTo>
                <a:close/>
                <a:moveTo>
                  <a:pt x="1289507" y="8200129"/>
                </a:moveTo>
                <a:cubicBezTo>
                  <a:pt x="1299709" y="8201162"/>
                  <a:pt x="1319435" y="8199303"/>
                  <a:pt x="1324224" y="8226777"/>
                </a:cubicBezTo>
                <a:cubicBezTo>
                  <a:pt x="1311532" y="8230632"/>
                  <a:pt x="1298837" y="8234489"/>
                  <a:pt x="1286145" y="8238345"/>
                </a:cubicBezTo>
                <a:cubicBezTo>
                  <a:pt x="1287793" y="8225446"/>
                  <a:pt x="1288914" y="8212707"/>
                  <a:pt x="1289507" y="8200129"/>
                </a:cubicBezTo>
                <a:close/>
                <a:moveTo>
                  <a:pt x="3394522" y="8192038"/>
                </a:moveTo>
                <a:cubicBezTo>
                  <a:pt x="3400261" y="8190295"/>
                  <a:pt x="3404546" y="8197546"/>
                  <a:pt x="3406670" y="8209731"/>
                </a:cubicBezTo>
                <a:cubicBezTo>
                  <a:pt x="3400932" y="8211475"/>
                  <a:pt x="3396647" y="8204222"/>
                  <a:pt x="3394522" y="8192038"/>
                </a:cubicBezTo>
                <a:close/>
                <a:moveTo>
                  <a:pt x="1743256" y="8185412"/>
                </a:moveTo>
                <a:cubicBezTo>
                  <a:pt x="1763403" y="8187711"/>
                  <a:pt x="1784247" y="8194005"/>
                  <a:pt x="1804395" y="8196303"/>
                </a:cubicBezTo>
                <a:cubicBezTo>
                  <a:pt x="1801852" y="8205319"/>
                  <a:pt x="1797997" y="8210348"/>
                  <a:pt x="1793380" y="8212770"/>
                </a:cubicBezTo>
                <a:cubicBezTo>
                  <a:pt x="1779529" y="8220036"/>
                  <a:pt x="1758810" y="8203838"/>
                  <a:pt x="1746044" y="8201403"/>
                </a:cubicBezTo>
                <a:cubicBezTo>
                  <a:pt x="1744650" y="8193408"/>
                  <a:pt x="1743953" y="8189410"/>
                  <a:pt x="1743256" y="8185412"/>
                </a:cubicBezTo>
                <a:close/>
                <a:moveTo>
                  <a:pt x="3370468" y="8180414"/>
                </a:moveTo>
                <a:cubicBezTo>
                  <a:pt x="3370572" y="8197772"/>
                  <a:pt x="3358871" y="8212196"/>
                  <a:pt x="3346243" y="8217118"/>
                </a:cubicBezTo>
                <a:cubicBezTo>
                  <a:pt x="3333615" y="8222041"/>
                  <a:pt x="3320063" y="8217464"/>
                  <a:pt x="3316464" y="8196821"/>
                </a:cubicBezTo>
                <a:cubicBezTo>
                  <a:pt x="3334633" y="8191301"/>
                  <a:pt x="3352803" y="8185781"/>
                  <a:pt x="3370468" y="8180414"/>
                </a:cubicBezTo>
                <a:close/>
                <a:moveTo>
                  <a:pt x="1175354" y="8168489"/>
                </a:moveTo>
                <a:cubicBezTo>
                  <a:pt x="1177335" y="8179850"/>
                  <a:pt x="1177335" y="8179850"/>
                  <a:pt x="1171046" y="8181761"/>
                </a:cubicBezTo>
                <a:cubicBezTo>
                  <a:pt x="1173006" y="8177178"/>
                  <a:pt x="1172346" y="8173391"/>
                  <a:pt x="1175354" y="8168489"/>
                </a:cubicBezTo>
                <a:close/>
                <a:moveTo>
                  <a:pt x="2741384" y="8163162"/>
                </a:moveTo>
                <a:cubicBezTo>
                  <a:pt x="2747121" y="8161419"/>
                  <a:pt x="2751407" y="8168671"/>
                  <a:pt x="2753532" y="8180856"/>
                </a:cubicBezTo>
                <a:cubicBezTo>
                  <a:pt x="2747794" y="8182599"/>
                  <a:pt x="2744216" y="8179409"/>
                  <a:pt x="2741384" y="8163162"/>
                </a:cubicBezTo>
                <a:close/>
                <a:moveTo>
                  <a:pt x="1672301" y="8162782"/>
                </a:moveTo>
                <a:cubicBezTo>
                  <a:pt x="1678040" y="8161038"/>
                  <a:pt x="1681616" y="8164229"/>
                  <a:pt x="1684449" y="8180477"/>
                </a:cubicBezTo>
                <a:cubicBezTo>
                  <a:pt x="1678712" y="8182220"/>
                  <a:pt x="1674426" y="8174968"/>
                  <a:pt x="1672301" y="8162782"/>
                </a:cubicBezTo>
                <a:close/>
                <a:moveTo>
                  <a:pt x="3150148" y="8162097"/>
                </a:moveTo>
                <a:cubicBezTo>
                  <a:pt x="3156365" y="8160209"/>
                  <a:pt x="3160172" y="8167606"/>
                  <a:pt x="3162296" y="8179793"/>
                </a:cubicBezTo>
                <a:cubicBezTo>
                  <a:pt x="3156558" y="8181535"/>
                  <a:pt x="3152273" y="8174284"/>
                  <a:pt x="3150148" y="8162097"/>
                </a:cubicBezTo>
                <a:close/>
                <a:moveTo>
                  <a:pt x="3034387" y="8159427"/>
                </a:moveTo>
                <a:cubicBezTo>
                  <a:pt x="3036645" y="8172378"/>
                  <a:pt x="3034529" y="8177566"/>
                  <a:pt x="3028790" y="8179310"/>
                </a:cubicBezTo>
                <a:cubicBezTo>
                  <a:pt x="3026533" y="8166359"/>
                  <a:pt x="3028649" y="8161169"/>
                  <a:pt x="3034387" y="8159427"/>
                </a:cubicBezTo>
                <a:close/>
                <a:moveTo>
                  <a:pt x="3577654" y="8158499"/>
                </a:moveTo>
                <a:cubicBezTo>
                  <a:pt x="3583944" y="8156588"/>
                  <a:pt x="3585361" y="8164713"/>
                  <a:pt x="3587485" y="8176899"/>
                </a:cubicBezTo>
                <a:cubicBezTo>
                  <a:pt x="3581195" y="8178809"/>
                  <a:pt x="3579779" y="8170686"/>
                  <a:pt x="3577654" y="8158499"/>
                </a:cubicBezTo>
                <a:close/>
                <a:moveTo>
                  <a:pt x="1641388" y="8150076"/>
                </a:moveTo>
                <a:cubicBezTo>
                  <a:pt x="1647127" y="8148333"/>
                  <a:pt x="1650705" y="8151523"/>
                  <a:pt x="1653537" y="8167769"/>
                </a:cubicBezTo>
                <a:cubicBezTo>
                  <a:pt x="1650668" y="8168642"/>
                  <a:pt x="1644221" y="8166324"/>
                  <a:pt x="1641388" y="8150076"/>
                </a:cubicBezTo>
                <a:close/>
                <a:moveTo>
                  <a:pt x="2405341" y="8145287"/>
                </a:moveTo>
                <a:cubicBezTo>
                  <a:pt x="2407465" y="8157472"/>
                  <a:pt x="2406012" y="8166468"/>
                  <a:pt x="2400273" y="8168211"/>
                </a:cubicBezTo>
                <a:cubicBezTo>
                  <a:pt x="2397441" y="8151965"/>
                  <a:pt x="2399602" y="8147031"/>
                  <a:pt x="2405341" y="8145287"/>
                </a:cubicBezTo>
                <a:close/>
                <a:moveTo>
                  <a:pt x="3698892" y="8143763"/>
                </a:moveTo>
                <a:cubicBezTo>
                  <a:pt x="3696440" y="8153013"/>
                  <a:pt x="3691621" y="8158994"/>
                  <a:pt x="3685473" y="8162789"/>
                </a:cubicBezTo>
                <a:cubicBezTo>
                  <a:pt x="3680862" y="8165635"/>
                  <a:pt x="3675503" y="8167251"/>
                  <a:pt x="3669832" y="8168093"/>
                </a:cubicBezTo>
                <a:cubicBezTo>
                  <a:pt x="3652820" y="8170617"/>
                  <a:pt x="3633007" y="8166172"/>
                  <a:pt x="3622186" y="8167068"/>
                </a:cubicBezTo>
                <a:cubicBezTo>
                  <a:pt x="3646897" y="8159560"/>
                  <a:pt x="3671608" y="8152053"/>
                  <a:pt x="3698892" y="8143763"/>
                </a:cubicBezTo>
                <a:close/>
                <a:moveTo>
                  <a:pt x="3296628" y="8140965"/>
                </a:moveTo>
                <a:cubicBezTo>
                  <a:pt x="3301004" y="8166065"/>
                  <a:pt x="3291435" y="8164566"/>
                  <a:pt x="3282596" y="8167252"/>
                </a:cubicBezTo>
                <a:cubicBezTo>
                  <a:pt x="3278220" y="8142152"/>
                  <a:pt x="3290735" y="8142755"/>
                  <a:pt x="3296628" y="8140965"/>
                </a:cubicBezTo>
                <a:close/>
                <a:moveTo>
                  <a:pt x="3366420" y="8140592"/>
                </a:moveTo>
                <a:cubicBezTo>
                  <a:pt x="3372159" y="8138850"/>
                  <a:pt x="3375736" y="8142040"/>
                  <a:pt x="3378569" y="8158288"/>
                </a:cubicBezTo>
                <a:cubicBezTo>
                  <a:pt x="3372831" y="8160031"/>
                  <a:pt x="3368546" y="8152779"/>
                  <a:pt x="3366420" y="8140592"/>
                </a:cubicBezTo>
                <a:close/>
                <a:moveTo>
                  <a:pt x="2964471" y="8139609"/>
                </a:moveTo>
                <a:cubicBezTo>
                  <a:pt x="2970210" y="8137865"/>
                  <a:pt x="2973689" y="8140490"/>
                  <a:pt x="2976616" y="8157279"/>
                </a:cubicBezTo>
                <a:cubicBezTo>
                  <a:pt x="2970877" y="8159022"/>
                  <a:pt x="2966544" y="8151500"/>
                  <a:pt x="2964471" y="8139609"/>
                </a:cubicBezTo>
                <a:close/>
                <a:moveTo>
                  <a:pt x="2040204" y="8133093"/>
                </a:moveTo>
                <a:cubicBezTo>
                  <a:pt x="2045943" y="8131349"/>
                  <a:pt x="2050228" y="8138602"/>
                  <a:pt x="2052352" y="8150788"/>
                </a:cubicBezTo>
                <a:cubicBezTo>
                  <a:pt x="2046615" y="8152531"/>
                  <a:pt x="2042329" y="8145279"/>
                  <a:pt x="2040204" y="8133093"/>
                </a:cubicBezTo>
                <a:close/>
                <a:moveTo>
                  <a:pt x="3850006" y="8132608"/>
                </a:moveTo>
                <a:cubicBezTo>
                  <a:pt x="3852934" y="8149397"/>
                  <a:pt x="3850675" y="8153766"/>
                  <a:pt x="3844936" y="8155510"/>
                </a:cubicBezTo>
                <a:cubicBezTo>
                  <a:pt x="3842862" y="8143617"/>
                  <a:pt x="3844268" y="8134350"/>
                  <a:pt x="3850006" y="8132608"/>
                </a:cubicBezTo>
                <a:close/>
                <a:moveTo>
                  <a:pt x="3739768" y="8131300"/>
                </a:moveTo>
                <a:cubicBezTo>
                  <a:pt x="3740759" y="8136981"/>
                  <a:pt x="3741253" y="8139821"/>
                  <a:pt x="3740932" y="8140916"/>
                </a:cubicBezTo>
                <a:cubicBezTo>
                  <a:pt x="3740611" y="8142011"/>
                  <a:pt x="3739472" y="8141359"/>
                  <a:pt x="3737194" y="8140058"/>
                </a:cubicBezTo>
                <a:cubicBezTo>
                  <a:pt x="3736534" y="8136270"/>
                  <a:pt x="3736534" y="8136270"/>
                  <a:pt x="3739768" y="8131300"/>
                </a:cubicBezTo>
                <a:close/>
                <a:moveTo>
                  <a:pt x="3937053" y="8130286"/>
                </a:moveTo>
                <a:cubicBezTo>
                  <a:pt x="3940757" y="8131510"/>
                  <a:pt x="3943900" y="8136192"/>
                  <a:pt x="3946078" y="8148684"/>
                </a:cubicBezTo>
                <a:cubicBezTo>
                  <a:pt x="3944605" y="8149132"/>
                  <a:pt x="3942810" y="8149958"/>
                  <a:pt x="3940877" y="8150546"/>
                </a:cubicBezTo>
                <a:cubicBezTo>
                  <a:pt x="3935076" y="8152308"/>
                  <a:pt x="3928026" y="8151914"/>
                  <a:pt x="3924666" y="8132639"/>
                </a:cubicBezTo>
                <a:cubicBezTo>
                  <a:pt x="3929086" y="8131297"/>
                  <a:pt x="3933350" y="8129062"/>
                  <a:pt x="3937053" y="8130286"/>
                </a:cubicBezTo>
                <a:close/>
                <a:moveTo>
                  <a:pt x="2658771" y="8128274"/>
                </a:moveTo>
                <a:cubicBezTo>
                  <a:pt x="2664510" y="8126531"/>
                  <a:pt x="2668795" y="8133784"/>
                  <a:pt x="2670920" y="8145969"/>
                </a:cubicBezTo>
                <a:cubicBezTo>
                  <a:pt x="2665182" y="8147712"/>
                  <a:pt x="2660896" y="8140460"/>
                  <a:pt x="2658771" y="8128274"/>
                </a:cubicBezTo>
                <a:close/>
                <a:moveTo>
                  <a:pt x="2593790" y="8125919"/>
                </a:moveTo>
                <a:cubicBezTo>
                  <a:pt x="2599527" y="8124176"/>
                  <a:pt x="2603813" y="8131427"/>
                  <a:pt x="2605937" y="8143612"/>
                </a:cubicBezTo>
                <a:cubicBezTo>
                  <a:pt x="2600200" y="8145355"/>
                  <a:pt x="2595914" y="8138104"/>
                  <a:pt x="2593790" y="8125919"/>
                </a:cubicBezTo>
                <a:close/>
                <a:moveTo>
                  <a:pt x="2868572" y="8124522"/>
                </a:moveTo>
                <a:cubicBezTo>
                  <a:pt x="2874310" y="8122779"/>
                  <a:pt x="2878596" y="8130030"/>
                  <a:pt x="2880720" y="8142216"/>
                </a:cubicBezTo>
                <a:cubicBezTo>
                  <a:pt x="2874982" y="8143959"/>
                  <a:pt x="2871405" y="8140769"/>
                  <a:pt x="2868572" y="8124522"/>
                </a:cubicBezTo>
                <a:close/>
                <a:moveTo>
                  <a:pt x="2690051" y="8124459"/>
                </a:moveTo>
                <a:cubicBezTo>
                  <a:pt x="2693790" y="8125883"/>
                  <a:pt x="2696848" y="8130073"/>
                  <a:pt x="2698543" y="8139796"/>
                </a:cubicBezTo>
                <a:cubicBezTo>
                  <a:pt x="2689702" y="8142482"/>
                  <a:pt x="2681542" y="8149058"/>
                  <a:pt x="2677473" y="8125721"/>
                </a:cubicBezTo>
                <a:cubicBezTo>
                  <a:pt x="2681893" y="8124378"/>
                  <a:pt x="2686312" y="8123036"/>
                  <a:pt x="2690051" y="8124459"/>
                </a:cubicBezTo>
                <a:close/>
                <a:moveTo>
                  <a:pt x="3732982" y="8119812"/>
                </a:moveTo>
                <a:cubicBezTo>
                  <a:pt x="3732121" y="8132830"/>
                  <a:pt x="3726311" y="8139909"/>
                  <a:pt x="3720100" y="8140202"/>
                </a:cubicBezTo>
                <a:cubicBezTo>
                  <a:pt x="3713890" y="8140494"/>
                  <a:pt x="3707278" y="8133998"/>
                  <a:pt x="3704814" y="8119864"/>
                </a:cubicBezTo>
                <a:cubicBezTo>
                  <a:pt x="3714439" y="8121192"/>
                  <a:pt x="3723358" y="8118483"/>
                  <a:pt x="3732982" y="8119812"/>
                </a:cubicBezTo>
                <a:close/>
                <a:moveTo>
                  <a:pt x="1075988" y="8119802"/>
                </a:moveTo>
                <a:cubicBezTo>
                  <a:pt x="1078113" y="8131987"/>
                  <a:pt x="1076660" y="8140981"/>
                  <a:pt x="1070921" y="8142725"/>
                </a:cubicBezTo>
                <a:cubicBezTo>
                  <a:pt x="1068797" y="8130540"/>
                  <a:pt x="1070250" y="8121545"/>
                  <a:pt x="1075988" y="8119802"/>
                </a:cubicBezTo>
                <a:close/>
                <a:moveTo>
                  <a:pt x="3512693" y="8118278"/>
                </a:moveTo>
                <a:cubicBezTo>
                  <a:pt x="3513302" y="8121775"/>
                  <a:pt x="3514766" y="8130169"/>
                  <a:pt x="3516229" y="8138564"/>
                </a:cubicBezTo>
                <a:cubicBezTo>
                  <a:pt x="3503728" y="8142362"/>
                  <a:pt x="3494351" y="8145210"/>
                  <a:pt x="3481848" y="8149009"/>
                </a:cubicBezTo>
                <a:cubicBezTo>
                  <a:pt x="3475597" y="8150908"/>
                  <a:pt x="3469346" y="8152807"/>
                  <a:pt x="3459970" y="8155655"/>
                </a:cubicBezTo>
                <a:cubicBezTo>
                  <a:pt x="3458506" y="8147261"/>
                  <a:pt x="3457043" y="8138867"/>
                  <a:pt x="3456432" y="8135370"/>
                </a:cubicBezTo>
                <a:cubicBezTo>
                  <a:pt x="3468935" y="8131571"/>
                  <a:pt x="3481437" y="8127773"/>
                  <a:pt x="3490814" y="8124924"/>
                </a:cubicBezTo>
                <a:cubicBezTo>
                  <a:pt x="3500191" y="8122076"/>
                  <a:pt x="3506442" y="8120177"/>
                  <a:pt x="3512693" y="8118278"/>
                </a:cubicBezTo>
                <a:close/>
                <a:moveTo>
                  <a:pt x="2227697" y="8114016"/>
                </a:moveTo>
                <a:cubicBezTo>
                  <a:pt x="2229113" y="8122140"/>
                  <a:pt x="2230529" y="8130264"/>
                  <a:pt x="2231238" y="8134326"/>
                </a:cubicBezTo>
                <a:cubicBezTo>
                  <a:pt x="2225345" y="8136116"/>
                  <a:pt x="2219453" y="8137906"/>
                  <a:pt x="2213559" y="8139696"/>
                </a:cubicBezTo>
                <a:cubicBezTo>
                  <a:pt x="2212852" y="8135635"/>
                  <a:pt x="2211435" y="8127511"/>
                  <a:pt x="2210019" y="8119387"/>
                </a:cubicBezTo>
                <a:cubicBezTo>
                  <a:pt x="2215912" y="8117596"/>
                  <a:pt x="2221805" y="8115806"/>
                  <a:pt x="2227697" y="8114016"/>
                </a:cubicBezTo>
                <a:close/>
                <a:moveTo>
                  <a:pt x="2398545" y="8106308"/>
                </a:moveTo>
                <a:cubicBezTo>
                  <a:pt x="2401378" y="8122556"/>
                  <a:pt x="2399217" y="8127491"/>
                  <a:pt x="2393477" y="8129234"/>
                </a:cubicBezTo>
                <a:cubicBezTo>
                  <a:pt x="2390645" y="8112985"/>
                  <a:pt x="2392805" y="8108052"/>
                  <a:pt x="2398545" y="8106308"/>
                </a:cubicBezTo>
                <a:close/>
                <a:moveTo>
                  <a:pt x="3814291" y="8106075"/>
                </a:moveTo>
                <a:cubicBezTo>
                  <a:pt x="3817847" y="8126474"/>
                  <a:pt x="3810231" y="8133084"/>
                  <a:pt x="3800274" y="8135035"/>
                </a:cubicBezTo>
                <a:cubicBezTo>
                  <a:pt x="3790317" y="8136985"/>
                  <a:pt x="3778020" y="8134278"/>
                  <a:pt x="3772215" y="8136041"/>
                </a:cubicBezTo>
                <a:cubicBezTo>
                  <a:pt x="3765103" y="8095242"/>
                  <a:pt x="3805206" y="8108835"/>
                  <a:pt x="3814291" y="8106075"/>
                </a:cubicBezTo>
                <a:close/>
                <a:moveTo>
                  <a:pt x="3416068" y="8103422"/>
                </a:moveTo>
                <a:cubicBezTo>
                  <a:pt x="3425879" y="8100441"/>
                  <a:pt x="3430198" y="8125213"/>
                  <a:pt x="3433077" y="8141728"/>
                </a:cubicBezTo>
                <a:cubicBezTo>
                  <a:pt x="3419996" y="8145702"/>
                  <a:pt x="3418947" y="8119936"/>
                  <a:pt x="3416068" y="8103422"/>
                </a:cubicBezTo>
                <a:close/>
                <a:moveTo>
                  <a:pt x="2768717" y="8103349"/>
                </a:moveTo>
                <a:cubicBezTo>
                  <a:pt x="2765951" y="8142355"/>
                  <a:pt x="2739619" y="8137633"/>
                  <a:pt x="2728712" y="8145186"/>
                </a:cubicBezTo>
                <a:cubicBezTo>
                  <a:pt x="2726606" y="8133105"/>
                  <a:pt x="2724499" y="8121022"/>
                  <a:pt x="2722393" y="8108940"/>
                </a:cubicBezTo>
                <a:cubicBezTo>
                  <a:pt x="2737732" y="8108521"/>
                  <a:pt x="2752873" y="8103921"/>
                  <a:pt x="2768717" y="8103349"/>
                </a:cubicBezTo>
                <a:close/>
                <a:moveTo>
                  <a:pt x="1483367" y="8097060"/>
                </a:moveTo>
                <a:cubicBezTo>
                  <a:pt x="1485492" y="8109245"/>
                  <a:pt x="1483880" y="8118289"/>
                  <a:pt x="1478327" y="8119976"/>
                </a:cubicBezTo>
                <a:cubicBezTo>
                  <a:pt x="1475494" y="8103729"/>
                  <a:pt x="1477815" y="8098747"/>
                  <a:pt x="1483367" y="8097060"/>
                </a:cubicBezTo>
                <a:close/>
                <a:moveTo>
                  <a:pt x="3844215" y="8096504"/>
                </a:moveTo>
                <a:cubicBezTo>
                  <a:pt x="3849954" y="8094761"/>
                  <a:pt x="3853575" y="8098206"/>
                  <a:pt x="3855833" y="8111158"/>
                </a:cubicBezTo>
                <a:cubicBezTo>
                  <a:pt x="3850095" y="8112900"/>
                  <a:pt x="3846473" y="8109455"/>
                  <a:pt x="3844215" y="8096504"/>
                </a:cubicBezTo>
                <a:close/>
                <a:moveTo>
                  <a:pt x="3079664" y="8095085"/>
                </a:moveTo>
                <a:cubicBezTo>
                  <a:pt x="3088698" y="8091707"/>
                  <a:pt x="3097181" y="8094375"/>
                  <a:pt x="3101075" y="8116705"/>
                </a:cubicBezTo>
                <a:cubicBezTo>
                  <a:pt x="3096506" y="8118093"/>
                  <a:pt x="3086743" y="8126485"/>
                  <a:pt x="3077238" y="8129463"/>
                </a:cubicBezTo>
                <a:cubicBezTo>
                  <a:pt x="3067734" y="8132440"/>
                  <a:pt x="3058489" y="8130004"/>
                  <a:pt x="3054955" y="8109735"/>
                </a:cubicBezTo>
                <a:cubicBezTo>
                  <a:pt x="3061048" y="8107885"/>
                  <a:pt x="3070631" y="8098462"/>
                  <a:pt x="3079664" y="8095085"/>
                </a:cubicBezTo>
                <a:close/>
                <a:moveTo>
                  <a:pt x="1097050" y="8094456"/>
                </a:moveTo>
                <a:cubicBezTo>
                  <a:pt x="1125937" y="8111210"/>
                  <a:pt x="1154118" y="8123922"/>
                  <a:pt x="1181669" y="8136118"/>
                </a:cubicBezTo>
                <a:cubicBezTo>
                  <a:pt x="1176914" y="8146073"/>
                  <a:pt x="1169076" y="8156964"/>
                  <a:pt x="1165537" y="8170804"/>
                </a:cubicBezTo>
                <a:cubicBezTo>
                  <a:pt x="1156291" y="8173613"/>
                  <a:pt x="1149422" y="8171444"/>
                  <a:pt x="1138765" y="8166173"/>
                </a:cubicBezTo>
                <a:cubicBezTo>
                  <a:pt x="1121945" y="8162773"/>
                  <a:pt x="1106209" y="8146988"/>
                  <a:pt x="1089653" y="8126487"/>
                </a:cubicBezTo>
                <a:cubicBezTo>
                  <a:pt x="1094409" y="8116533"/>
                  <a:pt x="1096082" y="8107515"/>
                  <a:pt x="1097050" y="8094456"/>
                </a:cubicBezTo>
                <a:close/>
                <a:moveTo>
                  <a:pt x="3396883" y="8090098"/>
                </a:moveTo>
                <a:cubicBezTo>
                  <a:pt x="3400299" y="8091108"/>
                  <a:pt x="3403624" y="8096241"/>
                  <a:pt x="3405320" y="8105964"/>
                </a:cubicBezTo>
                <a:cubicBezTo>
                  <a:pt x="3401564" y="8103010"/>
                  <a:pt x="3395409" y="8104880"/>
                  <a:pt x="3387899" y="8098970"/>
                </a:cubicBezTo>
                <a:cubicBezTo>
                  <a:pt x="3389959" y="8092201"/>
                  <a:pt x="3393466" y="8089088"/>
                  <a:pt x="3396883" y="8090098"/>
                </a:cubicBezTo>
                <a:close/>
                <a:moveTo>
                  <a:pt x="1447249" y="8087122"/>
                </a:moveTo>
                <a:cubicBezTo>
                  <a:pt x="1452427" y="8084486"/>
                  <a:pt x="1457720" y="8087130"/>
                  <a:pt x="1460536" y="8103283"/>
                </a:cubicBezTo>
                <a:cubicBezTo>
                  <a:pt x="1450654" y="8102033"/>
                  <a:pt x="1443832" y="8099854"/>
                  <a:pt x="1434655" y="8102642"/>
                </a:cubicBezTo>
                <a:cubicBezTo>
                  <a:pt x="1437010" y="8097674"/>
                  <a:pt x="1442072" y="8089758"/>
                  <a:pt x="1447249" y="8087122"/>
                </a:cubicBezTo>
                <a:close/>
                <a:moveTo>
                  <a:pt x="1418307" y="8079045"/>
                </a:moveTo>
                <a:cubicBezTo>
                  <a:pt x="1422943" y="8078705"/>
                  <a:pt x="1427934" y="8080397"/>
                  <a:pt x="1432749" y="8081073"/>
                </a:cubicBezTo>
                <a:cubicBezTo>
                  <a:pt x="1430484" y="8086037"/>
                  <a:pt x="1431192" y="8090100"/>
                  <a:pt x="1428219" y="8091002"/>
                </a:cubicBezTo>
                <a:cubicBezTo>
                  <a:pt x="1422272" y="8092809"/>
                  <a:pt x="1412643" y="8091457"/>
                  <a:pt x="1405988" y="8089202"/>
                </a:cubicBezTo>
                <a:cubicBezTo>
                  <a:pt x="1409387" y="8081754"/>
                  <a:pt x="1413670" y="8079384"/>
                  <a:pt x="1418307" y="8079045"/>
                </a:cubicBezTo>
                <a:close/>
                <a:moveTo>
                  <a:pt x="4050330" y="8074499"/>
                </a:moveTo>
                <a:cubicBezTo>
                  <a:pt x="4054223" y="8096828"/>
                  <a:pt x="4045657" y="8104676"/>
                  <a:pt x="4034938" y="8107300"/>
                </a:cubicBezTo>
                <a:cubicBezTo>
                  <a:pt x="4024220" y="8109922"/>
                  <a:pt x="4011349" y="8107322"/>
                  <a:pt x="4006632" y="8108755"/>
                </a:cubicBezTo>
                <a:cubicBezTo>
                  <a:pt x="3999564" y="8068218"/>
                  <a:pt x="4037751" y="8078321"/>
                  <a:pt x="4050330" y="8074499"/>
                </a:cubicBezTo>
                <a:close/>
                <a:moveTo>
                  <a:pt x="2147811" y="8071278"/>
                </a:moveTo>
                <a:cubicBezTo>
                  <a:pt x="2156172" y="8071321"/>
                  <a:pt x="2163716" y="8076261"/>
                  <a:pt x="2166795" y="8093923"/>
                </a:cubicBezTo>
                <a:cubicBezTo>
                  <a:pt x="2153418" y="8093854"/>
                  <a:pt x="2140042" y="8093785"/>
                  <a:pt x="2123925" y="8078018"/>
                </a:cubicBezTo>
                <a:cubicBezTo>
                  <a:pt x="2130273" y="8076090"/>
                  <a:pt x="2139451" y="8071235"/>
                  <a:pt x="2147811" y="8071278"/>
                </a:cubicBezTo>
                <a:close/>
                <a:moveTo>
                  <a:pt x="1399760" y="8070183"/>
                </a:moveTo>
                <a:cubicBezTo>
                  <a:pt x="1396696" y="8079532"/>
                  <a:pt x="1392439" y="8082053"/>
                  <a:pt x="1387732" y="8081993"/>
                </a:cubicBezTo>
                <a:cubicBezTo>
                  <a:pt x="1383025" y="8081932"/>
                  <a:pt x="1377869" y="8079288"/>
                  <a:pt x="1373003" y="8078312"/>
                </a:cubicBezTo>
                <a:cubicBezTo>
                  <a:pt x="1380644" y="8068274"/>
                  <a:pt x="1390261" y="8069562"/>
                  <a:pt x="1399760" y="8070183"/>
                </a:cubicBezTo>
                <a:close/>
                <a:moveTo>
                  <a:pt x="2249201" y="8069599"/>
                </a:moveTo>
                <a:cubicBezTo>
                  <a:pt x="2255492" y="8067689"/>
                  <a:pt x="2256909" y="8075812"/>
                  <a:pt x="2259033" y="8087998"/>
                </a:cubicBezTo>
                <a:cubicBezTo>
                  <a:pt x="2252742" y="8089910"/>
                  <a:pt x="2251326" y="8081786"/>
                  <a:pt x="2249201" y="8069599"/>
                </a:cubicBezTo>
                <a:close/>
                <a:moveTo>
                  <a:pt x="3590338" y="8068099"/>
                </a:moveTo>
                <a:cubicBezTo>
                  <a:pt x="3592125" y="8067489"/>
                  <a:pt x="3594094" y="8068497"/>
                  <a:pt x="3596318" y="8072106"/>
                </a:cubicBezTo>
                <a:cubicBezTo>
                  <a:pt x="3603793" y="8078404"/>
                  <a:pt x="3604193" y="8098989"/>
                  <a:pt x="3606321" y="8111196"/>
                </a:cubicBezTo>
                <a:cubicBezTo>
                  <a:pt x="3591180" y="8115795"/>
                  <a:pt x="3576039" y="8120396"/>
                  <a:pt x="3564430" y="8123922"/>
                </a:cubicBezTo>
                <a:cubicBezTo>
                  <a:pt x="3560173" y="8099509"/>
                  <a:pt x="3571783" y="8095982"/>
                  <a:pt x="3577248" y="8090752"/>
                </a:cubicBezTo>
                <a:cubicBezTo>
                  <a:pt x="3581258" y="8086321"/>
                  <a:pt x="3584977" y="8069928"/>
                  <a:pt x="3590338" y="8068099"/>
                </a:cubicBezTo>
                <a:close/>
                <a:moveTo>
                  <a:pt x="2181680" y="8064405"/>
                </a:moveTo>
                <a:cubicBezTo>
                  <a:pt x="2191764" y="8063952"/>
                  <a:pt x="2205825" y="8084583"/>
                  <a:pt x="2214766" y="8094720"/>
                </a:cubicBezTo>
                <a:cubicBezTo>
                  <a:pt x="2202449" y="8094177"/>
                  <a:pt x="2179523" y="8108997"/>
                  <a:pt x="2173257" y="8073056"/>
                </a:cubicBezTo>
                <a:cubicBezTo>
                  <a:pt x="2175398" y="8067050"/>
                  <a:pt x="2178318" y="8064556"/>
                  <a:pt x="2181680" y="8064405"/>
                </a:cubicBezTo>
                <a:close/>
                <a:moveTo>
                  <a:pt x="3758854" y="8062456"/>
                </a:moveTo>
                <a:cubicBezTo>
                  <a:pt x="3761113" y="8075406"/>
                  <a:pt x="3758518" y="8080740"/>
                  <a:pt x="3753258" y="8082339"/>
                </a:cubicBezTo>
                <a:cubicBezTo>
                  <a:pt x="3751000" y="8069388"/>
                  <a:pt x="3755508" y="8063473"/>
                  <a:pt x="3758854" y="8062456"/>
                </a:cubicBezTo>
                <a:close/>
                <a:moveTo>
                  <a:pt x="1347396" y="8059415"/>
                </a:moveTo>
                <a:cubicBezTo>
                  <a:pt x="1354131" y="8061464"/>
                  <a:pt x="1363216" y="8058704"/>
                  <a:pt x="1369445" y="8060907"/>
                </a:cubicBezTo>
                <a:cubicBezTo>
                  <a:pt x="1368026" y="8069529"/>
                  <a:pt x="1363779" y="8071842"/>
                  <a:pt x="1358666" y="8071861"/>
                </a:cubicBezTo>
                <a:cubicBezTo>
                  <a:pt x="1353555" y="8071877"/>
                  <a:pt x="1347577" y="8069598"/>
                  <a:pt x="1342695" y="8069034"/>
                </a:cubicBezTo>
                <a:cubicBezTo>
                  <a:pt x="1345724" y="8068113"/>
                  <a:pt x="1345045" y="8064225"/>
                  <a:pt x="1347396" y="8059415"/>
                </a:cubicBezTo>
                <a:close/>
                <a:moveTo>
                  <a:pt x="1318983" y="8042841"/>
                </a:moveTo>
                <a:cubicBezTo>
                  <a:pt x="1325605" y="8045235"/>
                  <a:pt x="1331497" y="8043445"/>
                  <a:pt x="1338120" y="8045837"/>
                </a:cubicBezTo>
                <a:cubicBezTo>
                  <a:pt x="1338470" y="8056744"/>
                  <a:pt x="1334599" y="8061223"/>
                  <a:pt x="1330182" y="8060363"/>
                </a:cubicBezTo>
                <a:cubicBezTo>
                  <a:pt x="1325765" y="8059502"/>
                  <a:pt x="1320806" y="8053300"/>
                  <a:pt x="1318983" y="8042841"/>
                </a:cubicBezTo>
                <a:close/>
                <a:moveTo>
                  <a:pt x="3843011" y="8037616"/>
                </a:moveTo>
                <a:cubicBezTo>
                  <a:pt x="3846547" y="8057898"/>
                  <a:pt x="3831747" y="8066666"/>
                  <a:pt x="3814513" y="8070834"/>
                </a:cubicBezTo>
                <a:cubicBezTo>
                  <a:pt x="3797278" y="8075002"/>
                  <a:pt x="3777608" y="8074570"/>
                  <a:pt x="3771405" y="8076455"/>
                </a:cubicBezTo>
                <a:cubicBezTo>
                  <a:pt x="3763744" y="8032511"/>
                  <a:pt x="3830605" y="8041385"/>
                  <a:pt x="3843011" y="8037616"/>
                </a:cubicBezTo>
                <a:close/>
                <a:moveTo>
                  <a:pt x="4519375" y="8033209"/>
                </a:moveTo>
                <a:cubicBezTo>
                  <a:pt x="4521509" y="8045444"/>
                  <a:pt x="4526020" y="8052662"/>
                  <a:pt x="4532201" y="8050785"/>
                </a:cubicBezTo>
                <a:cubicBezTo>
                  <a:pt x="4530067" y="8038549"/>
                  <a:pt x="4525556" y="8031331"/>
                  <a:pt x="4519375" y="8033209"/>
                </a:cubicBezTo>
                <a:close/>
                <a:moveTo>
                  <a:pt x="2858819" y="8029661"/>
                </a:moveTo>
                <a:cubicBezTo>
                  <a:pt x="2860953" y="8041903"/>
                  <a:pt x="2864637" y="8044364"/>
                  <a:pt x="2870819" y="8042486"/>
                </a:cubicBezTo>
                <a:cubicBezTo>
                  <a:pt x="2868803" y="8030924"/>
                  <a:pt x="2865001" y="8027783"/>
                  <a:pt x="2858819" y="8029661"/>
                </a:cubicBezTo>
                <a:close/>
                <a:moveTo>
                  <a:pt x="3992244" y="8029402"/>
                </a:moveTo>
                <a:cubicBezTo>
                  <a:pt x="3992804" y="8053685"/>
                  <a:pt x="3984676" y="8062727"/>
                  <a:pt x="3975249" y="8066660"/>
                </a:cubicBezTo>
                <a:cubicBezTo>
                  <a:pt x="3972106" y="8067972"/>
                  <a:pt x="3968819" y="8068715"/>
                  <a:pt x="3965662" y="8069267"/>
                </a:cubicBezTo>
                <a:cubicBezTo>
                  <a:pt x="3961452" y="8070003"/>
                  <a:pt x="3957472" y="8070397"/>
                  <a:pt x="3954369" y="8071340"/>
                </a:cubicBezTo>
                <a:cubicBezTo>
                  <a:pt x="3925730" y="8075693"/>
                  <a:pt x="3898531" y="8088303"/>
                  <a:pt x="3870612" y="8096785"/>
                </a:cubicBezTo>
                <a:cubicBezTo>
                  <a:pt x="3909500" y="8076276"/>
                  <a:pt x="3951490" y="8054825"/>
                  <a:pt x="3992244" y="8029402"/>
                </a:cubicBezTo>
                <a:close/>
                <a:moveTo>
                  <a:pt x="1306260" y="8027713"/>
                </a:moveTo>
                <a:cubicBezTo>
                  <a:pt x="1310329" y="8051049"/>
                  <a:pt x="1300419" y="8049964"/>
                  <a:pt x="1294265" y="8051834"/>
                </a:cubicBezTo>
                <a:cubicBezTo>
                  <a:pt x="1290875" y="8032387"/>
                  <a:pt x="1300108" y="8029582"/>
                  <a:pt x="1306260" y="8027713"/>
                </a:cubicBezTo>
                <a:close/>
                <a:moveTo>
                  <a:pt x="1269068" y="8020147"/>
                </a:moveTo>
                <a:cubicBezTo>
                  <a:pt x="1271326" y="8033098"/>
                  <a:pt x="1269212" y="8038286"/>
                  <a:pt x="1263472" y="8040030"/>
                </a:cubicBezTo>
                <a:cubicBezTo>
                  <a:pt x="1261214" y="8027078"/>
                  <a:pt x="1263331" y="8021890"/>
                  <a:pt x="1269068" y="8020147"/>
                </a:cubicBezTo>
                <a:close/>
                <a:moveTo>
                  <a:pt x="867115" y="8019139"/>
                </a:moveTo>
                <a:cubicBezTo>
                  <a:pt x="869373" y="8032091"/>
                  <a:pt x="867256" y="8037279"/>
                  <a:pt x="861520" y="8039022"/>
                </a:cubicBezTo>
                <a:cubicBezTo>
                  <a:pt x="859262" y="8026071"/>
                  <a:pt x="861379" y="8020882"/>
                  <a:pt x="867115" y="8019139"/>
                </a:cubicBezTo>
                <a:close/>
                <a:moveTo>
                  <a:pt x="3779308" y="8015157"/>
                </a:moveTo>
                <a:cubicBezTo>
                  <a:pt x="3781432" y="8027343"/>
                  <a:pt x="3779979" y="8036339"/>
                  <a:pt x="3774241" y="8038082"/>
                </a:cubicBezTo>
                <a:cubicBezTo>
                  <a:pt x="3771409" y="8021835"/>
                  <a:pt x="3773569" y="8016901"/>
                  <a:pt x="3779308" y="8015157"/>
                </a:cubicBezTo>
                <a:close/>
                <a:moveTo>
                  <a:pt x="4522246" y="7993685"/>
                </a:moveTo>
                <a:cubicBezTo>
                  <a:pt x="4502038" y="8008413"/>
                  <a:pt x="4478544" y="8019846"/>
                  <a:pt x="4458336" y="8034573"/>
                </a:cubicBezTo>
                <a:cubicBezTo>
                  <a:pt x="4466288" y="8034305"/>
                  <a:pt x="4474391" y="8032380"/>
                  <a:pt x="4482041" y="8029452"/>
                </a:cubicBezTo>
                <a:cubicBezTo>
                  <a:pt x="4504987" y="8020669"/>
                  <a:pt x="4523845" y="8002862"/>
                  <a:pt x="4522246" y="7993685"/>
                </a:cubicBezTo>
                <a:close/>
                <a:moveTo>
                  <a:pt x="3863866" y="7989468"/>
                </a:moveTo>
                <a:cubicBezTo>
                  <a:pt x="3870155" y="7987558"/>
                  <a:pt x="3871572" y="7995682"/>
                  <a:pt x="3873697" y="8007867"/>
                </a:cubicBezTo>
                <a:cubicBezTo>
                  <a:pt x="3867407" y="8009778"/>
                  <a:pt x="3865990" y="8001655"/>
                  <a:pt x="3863866" y="7989468"/>
                </a:cubicBezTo>
                <a:close/>
                <a:moveTo>
                  <a:pt x="4617302" y="7986817"/>
                </a:moveTo>
                <a:cubicBezTo>
                  <a:pt x="4613173" y="7986461"/>
                  <a:pt x="4608715" y="7988889"/>
                  <a:pt x="4605626" y="7989827"/>
                </a:cubicBezTo>
                <a:cubicBezTo>
                  <a:pt x="4609181" y="8010220"/>
                  <a:pt x="4620830" y="8002387"/>
                  <a:pt x="4627010" y="8000509"/>
                </a:cubicBezTo>
                <a:cubicBezTo>
                  <a:pt x="4625232" y="7990312"/>
                  <a:pt x="4621431" y="7987173"/>
                  <a:pt x="4617302" y="7986817"/>
                </a:cubicBezTo>
                <a:close/>
                <a:moveTo>
                  <a:pt x="3063562" y="7983841"/>
                </a:moveTo>
                <a:cubicBezTo>
                  <a:pt x="3066922" y="8003114"/>
                  <a:pt x="3060714" y="8007537"/>
                  <a:pt x="3054913" y="8009300"/>
                </a:cubicBezTo>
                <a:cubicBezTo>
                  <a:pt x="3052980" y="8009886"/>
                  <a:pt x="3051091" y="8010179"/>
                  <a:pt x="3049618" y="8010626"/>
                </a:cubicBezTo>
                <a:cubicBezTo>
                  <a:pt x="3045262" y="7985642"/>
                  <a:pt x="3054724" y="7986525"/>
                  <a:pt x="3063562" y="7983841"/>
                </a:cubicBezTo>
                <a:close/>
                <a:moveTo>
                  <a:pt x="2689236" y="7973800"/>
                </a:moveTo>
                <a:cubicBezTo>
                  <a:pt x="2694975" y="7972057"/>
                  <a:pt x="2699260" y="7979309"/>
                  <a:pt x="2701384" y="7991495"/>
                </a:cubicBezTo>
                <a:cubicBezTo>
                  <a:pt x="2695647" y="7993239"/>
                  <a:pt x="2691361" y="7985987"/>
                  <a:pt x="2689236" y="7973800"/>
                </a:cubicBezTo>
                <a:close/>
                <a:moveTo>
                  <a:pt x="3163655" y="7973012"/>
                </a:moveTo>
                <a:cubicBezTo>
                  <a:pt x="3167307" y="7993958"/>
                  <a:pt x="3173312" y="8009779"/>
                  <a:pt x="3161712" y="8017713"/>
                </a:cubicBezTo>
                <a:cubicBezTo>
                  <a:pt x="3153196" y="8024711"/>
                  <a:pt x="3142487" y="8019143"/>
                  <a:pt x="3133240" y="8021952"/>
                </a:cubicBezTo>
                <a:cubicBezTo>
                  <a:pt x="3130318" y="8005195"/>
                  <a:pt x="3124828" y="7989218"/>
                  <a:pt x="3135914" y="7981440"/>
                </a:cubicBezTo>
                <a:cubicBezTo>
                  <a:pt x="3144431" y="7974441"/>
                  <a:pt x="3154408" y="7975821"/>
                  <a:pt x="3163655" y="7973012"/>
                </a:cubicBezTo>
                <a:close/>
                <a:moveTo>
                  <a:pt x="4192499" y="7970900"/>
                </a:moveTo>
                <a:cubicBezTo>
                  <a:pt x="4199663" y="8011985"/>
                  <a:pt x="4146558" y="8019465"/>
                  <a:pt x="4134995" y="8027303"/>
                </a:cubicBezTo>
                <a:cubicBezTo>
                  <a:pt x="4134982" y="8068946"/>
                  <a:pt x="4131009" y="8087863"/>
                  <a:pt x="4118058" y="8094399"/>
                </a:cubicBezTo>
                <a:cubicBezTo>
                  <a:pt x="4113741" y="8096579"/>
                  <a:pt x="4108427" y="8097382"/>
                  <a:pt x="4101929" y="8097193"/>
                </a:cubicBezTo>
                <a:cubicBezTo>
                  <a:pt x="4088934" y="8096815"/>
                  <a:pt x="4073586" y="8101478"/>
                  <a:pt x="4062739" y="8091795"/>
                </a:cubicBezTo>
                <a:cubicBezTo>
                  <a:pt x="4056004" y="8090236"/>
                  <a:pt x="4057845" y="8063720"/>
                  <a:pt x="4055695" y="8051394"/>
                </a:cubicBezTo>
                <a:cubicBezTo>
                  <a:pt x="4050886" y="8005269"/>
                  <a:pt x="4093862" y="8013844"/>
                  <a:pt x="4108494" y="8005073"/>
                </a:cubicBezTo>
                <a:cubicBezTo>
                  <a:pt x="4136120" y="7996680"/>
                  <a:pt x="4162519" y="7984334"/>
                  <a:pt x="4192499" y="7970900"/>
                </a:cubicBezTo>
                <a:close/>
                <a:moveTo>
                  <a:pt x="2044113" y="7970064"/>
                </a:moveTo>
                <a:cubicBezTo>
                  <a:pt x="2047436" y="7971327"/>
                  <a:pt x="2050399" y="7974973"/>
                  <a:pt x="2051904" y="7983607"/>
                </a:cubicBezTo>
                <a:cubicBezTo>
                  <a:pt x="2045257" y="7981081"/>
                  <a:pt x="2039365" y="7982871"/>
                  <a:pt x="2032720" y="7980343"/>
                </a:cubicBezTo>
                <a:cubicBezTo>
                  <a:pt x="2034914" y="7975132"/>
                  <a:pt x="2034914" y="7975132"/>
                  <a:pt x="2034161" y="7970815"/>
                </a:cubicBezTo>
                <a:cubicBezTo>
                  <a:pt x="2037107" y="7969920"/>
                  <a:pt x="2040790" y="7968801"/>
                  <a:pt x="2044113" y="7970064"/>
                </a:cubicBezTo>
                <a:close/>
                <a:moveTo>
                  <a:pt x="3937679" y="7966306"/>
                </a:moveTo>
                <a:cubicBezTo>
                  <a:pt x="3951573" y="7970803"/>
                  <a:pt x="3966993" y="7987191"/>
                  <a:pt x="3981608" y="7995829"/>
                </a:cubicBezTo>
                <a:cubicBezTo>
                  <a:pt x="3972271" y="7998666"/>
                  <a:pt x="3953015" y="8014323"/>
                  <a:pt x="3934395" y="8019527"/>
                </a:cubicBezTo>
                <a:cubicBezTo>
                  <a:pt x="3915776" y="8024729"/>
                  <a:pt x="3897792" y="8019475"/>
                  <a:pt x="3890995" y="7980489"/>
                </a:cubicBezTo>
                <a:cubicBezTo>
                  <a:pt x="3906556" y="7975761"/>
                  <a:pt x="3920674" y="7962753"/>
                  <a:pt x="3937679" y="7966306"/>
                </a:cubicBezTo>
                <a:close/>
                <a:moveTo>
                  <a:pt x="1920664" y="7954741"/>
                </a:moveTo>
                <a:cubicBezTo>
                  <a:pt x="1956864" y="7956632"/>
                  <a:pt x="1992551" y="7958678"/>
                  <a:pt x="2028754" y="7960567"/>
                </a:cubicBezTo>
                <a:cubicBezTo>
                  <a:pt x="2028145" y="7975788"/>
                  <a:pt x="2020758" y="7980181"/>
                  <a:pt x="2011886" y="7980728"/>
                </a:cubicBezTo>
                <a:cubicBezTo>
                  <a:pt x="2003014" y="7981275"/>
                  <a:pt x="1992655" y="7977978"/>
                  <a:pt x="1986106" y="7977820"/>
                </a:cubicBezTo>
                <a:cubicBezTo>
                  <a:pt x="1965389" y="7971225"/>
                  <a:pt x="1941840" y="7982676"/>
                  <a:pt x="1920664" y="7954741"/>
                </a:cubicBezTo>
                <a:close/>
                <a:moveTo>
                  <a:pt x="3713523" y="7953328"/>
                </a:moveTo>
                <a:cubicBezTo>
                  <a:pt x="3713988" y="7974670"/>
                  <a:pt x="3708271" y="7997890"/>
                  <a:pt x="3700421" y="8008868"/>
                </a:cubicBezTo>
                <a:cubicBezTo>
                  <a:pt x="3694950" y="8014827"/>
                  <a:pt x="3686387" y="8021726"/>
                  <a:pt x="3689944" y="8042128"/>
                </a:cubicBezTo>
                <a:cubicBezTo>
                  <a:pt x="3699219" y="8039311"/>
                  <a:pt x="3708492" y="8036494"/>
                  <a:pt x="3717766" y="8033676"/>
                </a:cubicBezTo>
                <a:cubicBezTo>
                  <a:pt x="3724050" y="8069721"/>
                  <a:pt x="3698363" y="8090415"/>
                  <a:pt x="3685997" y="8094171"/>
                </a:cubicBezTo>
                <a:cubicBezTo>
                  <a:pt x="3684807" y="8096681"/>
                  <a:pt x="3681299" y="8099896"/>
                  <a:pt x="3677434" y="8101070"/>
                </a:cubicBezTo>
                <a:cubicBezTo>
                  <a:pt x="3673571" y="8102243"/>
                  <a:pt x="3669351" y="8101377"/>
                  <a:pt x="3666738" y="8095726"/>
                </a:cubicBezTo>
                <a:cubicBezTo>
                  <a:pt x="3665315" y="8087564"/>
                  <a:pt x="3681484" y="8086949"/>
                  <a:pt x="3683864" y="8081930"/>
                </a:cubicBezTo>
                <a:cubicBezTo>
                  <a:pt x="3690410" y="8063470"/>
                  <a:pt x="3661758" y="8067162"/>
                  <a:pt x="3661758" y="8067162"/>
                </a:cubicBezTo>
                <a:cubicBezTo>
                  <a:pt x="3659497" y="8072862"/>
                  <a:pt x="3638966" y="8082679"/>
                  <a:pt x="3636239" y="8067038"/>
                </a:cubicBezTo>
                <a:cubicBezTo>
                  <a:pt x="3634816" y="8058876"/>
                  <a:pt x="3646666" y="8055276"/>
                  <a:pt x="3649757" y="8054337"/>
                </a:cubicBezTo>
                <a:cubicBezTo>
                  <a:pt x="3655939" y="8052459"/>
                  <a:pt x="3665213" y="8049641"/>
                  <a:pt x="3671396" y="8047763"/>
                </a:cubicBezTo>
                <a:cubicBezTo>
                  <a:pt x="3671642" y="8030501"/>
                  <a:pt x="3672599" y="8017321"/>
                  <a:pt x="3669753" y="8000999"/>
                </a:cubicBezTo>
                <a:cubicBezTo>
                  <a:pt x="3659768" y="7999735"/>
                  <a:pt x="3645980" y="7995331"/>
                  <a:pt x="3633418" y="7994851"/>
                </a:cubicBezTo>
                <a:cubicBezTo>
                  <a:pt x="3635553" y="8007092"/>
                  <a:pt x="3644777" y="8025773"/>
                  <a:pt x="3637441" y="8036595"/>
                </a:cubicBezTo>
                <a:cubicBezTo>
                  <a:pt x="3635061" y="8041615"/>
                  <a:pt x="3629590" y="8047574"/>
                  <a:pt x="3621985" y="8041290"/>
                </a:cubicBezTo>
                <a:cubicBezTo>
                  <a:pt x="3617471" y="8034069"/>
                  <a:pt x="3620807" y="8015869"/>
                  <a:pt x="3615582" y="8004566"/>
                </a:cubicBezTo>
                <a:cubicBezTo>
                  <a:pt x="3611068" y="7997344"/>
                  <a:pt x="3602505" y="8004242"/>
                  <a:pt x="3596323" y="8006121"/>
                </a:cubicBezTo>
                <a:cubicBezTo>
                  <a:pt x="3578486" y="8015835"/>
                  <a:pt x="3585846" y="8039380"/>
                  <a:pt x="3577749" y="8067619"/>
                </a:cubicBezTo>
                <a:cubicBezTo>
                  <a:pt x="3573701" y="8081739"/>
                  <a:pt x="3557067" y="8061013"/>
                  <a:pt x="3549977" y="8054573"/>
                </a:cubicBezTo>
                <a:cubicBezTo>
                  <a:pt x="3551841" y="8049710"/>
                  <a:pt x="3553509" y="8040610"/>
                  <a:pt x="3555178" y="8031510"/>
                </a:cubicBezTo>
                <a:cubicBezTo>
                  <a:pt x="3545708" y="8030090"/>
                  <a:pt x="3535723" y="8028827"/>
                  <a:pt x="3525738" y="8027564"/>
                </a:cubicBezTo>
                <a:cubicBezTo>
                  <a:pt x="3530006" y="8052047"/>
                  <a:pt x="3532852" y="8068370"/>
                  <a:pt x="3521198" y="8076206"/>
                </a:cubicBezTo>
                <a:cubicBezTo>
                  <a:pt x="3509544" y="8084044"/>
                  <a:pt x="3500270" y="8086861"/>
                  <a:pt x="3490996" y="8089679"/>
                </a:cubicBezTo>
                <a:cubicBezTo>
                  <a:pt x="3487905" y="8090618"/>
                  <a:pt x="3455128" y="8104873"/>
                  <a:pt x="3453704" y="8096711"/>
                </a:cubicBezTo>
                <a:cubicBezTo>
                  <a:pt x="3452993" y="8092630"/>
                  <a:pt x="3464842" y="8089030"/>
                  <a:pt x="3467222" y="8084011"/>
                </a:cubicBezTo>
                <a:cubicBezTo>
                  <a:pt x="3472694" y="8078052"/>
                  <a:pt x="3468426" y="8053568"/>
                  <a:pt x="3469383" y="8040388"/>
                </a:cubicBezTo>
                <a:cubicBezTo>
                  <a:pt x="3438469" y="8049779"/>
                  <a:pt x="3406648" y="8050853"/>
                  <a:pt x="3378115" y="8055225"/>
                </a:cubicBezTo>
                <a:cubicBezTo>
                  <a:pt x="3380250" y="8067467"/>
                  <a:pt x="3383807" y="8087869"/>
                  <a:pt x="3378336" y="8093828"/>
                </a:cubicBezTo>
                <a:cubicBezTo>
                  <a:pt x="3366682" y="8101666"/>
                  <a:pt x="3355985" y="8096322"/>
                  <a:pt x="3346000" y="8095058"/>
                </a:cubicBezTo>
                <a:cubicBezTo>
                  <a:pt x="3348183" y="8085802"/>
                  <a:pt x="3346049" y="8073560"/>
                  <a:pt x="3347202" y="8064616"/>
                </a:cubicBezTo>
                <a:cubicBezTo>
                  <a:pt x="3334641" y="8064135"/>
                  <a:pt x="3318718" y="8047489"/>
                  <a:pt x="3307064" y="8055326"/>
                </a:cubicBezTo>
                <a:cubicBezTo>
                  <a:pt x="3300642" y="8060500"/>
                  <a:pt x="3297961" y="8076622"/>
                  <a:pt x="3291608" y="8076941"/>
                </a:cubicBezTo>
                <a:lnTo>
                  <a:pt x="3288660" y="8074711"/>
                </a:lnTo>
                <a:lnTo>
                  <a:pt x="3293334" y="8080918"/>
                </a:lnTo>
                <a:cubicBezTo>
                  <a:pt x="3291881" y="8089914"/>
                  <a:pt x="3289012" y="8090785"/>
                  <a:pt x="3284727" y="8083533"/>
                </a:cubicBezTo>
                <a:lnTo>
                  <a:pt x="3285372" y="8072223"/>
                </a:lnTo>
                <a:lnTo>
                  <a:pt x="3283756" y="8071001"/>
                </a:lnTo>
                <a:cubicBezTo>
                  <a:pt x="3282089" y="8080101"/>
                  <a:pt x="3282800" y="8084182"/>
                  <a:pt x="3287314" y="8091404"/>
                </a:cubicBezTo>
                <a:cubicBezTo>
                  <a:pt x="3282554" y="8101443"/>
                  <a:pt x="3270901" y="8109280"/>
                  <a:pt x="3262583" y="8098917"/>
                </a:cubicBezTo>
                <a:cubicBezTo>
                  <a:pt x="3254267" y="8088554"/>
                  <a:pt x="3249041" y="8077251"/>
                  <a:pt x="3243373" y="8078973"/>
                </a:cubicBezTo>
                <a:cubicBezTo>
                  <a:pt x="3217932" y="8082406"/>
                  <a:pt x="3193201" y="8089918"/>
                  <a:pt x="3167759" y="8093351"/>
                </a:cubicBezTo>
                <a:cubicBezTo>
                  <a:pt x="3169894" y="8105593"/>
                  <a:pt x="3172028" y="8117834"/>
                  <a:pt x="3174162" y="8130076"/>
                </a:cubicBezTo>
                <a:cubicBezTo>
                  <a:pt x="3164888" y="8132893"/>
                  <a:pt x="3155615" y="8135710"/>
                  <a:pt x="3148524" y="8129272"/>
                </a:cubicBezTo>
                <a:cubicBezTo>
                  <a:pt x="3137115" y="8119847"/>
                  <a:pt x="3139227" y="8097723"/>
                  <a:pt x="3135788" y="8077999"/>
                </a:cubicBezTo>
                <a:cubicBezTo>
                  <a:pt x="3126293" y="8042214"/>
                  <a:pt x="3077102" y="8074345"/>
                  <a:pt x="3064736" y="8078102"/>
                </a:cubicBezTo>
                <a:cubicBezTo>
                  <a:pt x="3049280" y="8082798"/>
                  <a:pt x="3030021" y="8084352"/>
                  <a:pt x="3014367" y="8084810"/>
                </a:cubicBezTo>
                <a:cubicBezTo>
                  <a:pt x="3002002" y="8088567"/>
                  <a:pt x="2993686" y="8078204"/>
                  <a:pt x="2982989" y="8072860"/>
                </a:cubicBezTo>
                <a:cubicBezTo>
                  <a:pt x="2958504" y="8063112"/>
                  <a:pt x="2944690" y="8114572"/>
                  <a:pt x="2924524" y="8107808"/>
                </a:cubicBezTo>
                <a:cubicBezTo>
                  <a:pt x="2914538" y="8106546"/>
                  <a:pt x="2909558" y="8077981"/>
                  <a:pt x="2900284" y="8080799"/>
                </a:cubicBezTo>
                <a:cubicBezTo>
                  <a:pt x="2884827" y="8085495"/>
                  <a:pt x="2876977" y="8096473"/>
                  <a:pt x="2866034" y="8108391"/>
                </a:cubicBezTo>
                <a:cubicBezTo>
                  <a:pt x="2854380" y="8116228"/>
                  <a:pt x="2840346" y="8129085"/>
                  <a:pt x="2828939" y="8119661"/>
                </a:cubicBezTo>
                <a:cubicBezTo>
                  <a:pt x="2814955" y="8111019"/>
                  <a:pt x="2805215" y="8092494"/>
                  <a:pt x="2793806" y="8083069"/>
                </a:cubicBezTo>
                <a:cubicBezTo>
                  <a:pt x="2734503" y="8041648"/>
                  <a:pt x="2682221" y="8074718"/>
                  <a:pt x="2627534" y="8078442"/>
                </a:cubicBezTo>
                <a:cubicBezTo>
                  <a:pt x="2629668" y="8090684"/>
                  <a:pt x="2636909" y="8113548"/>
                  <a:pt x="2627636" y="8116365"/>
                </a:cubicBezTo>
                <a:cubicBezTo>
                  <a:pt x="2625620" y="8104802"/>
                  <a:pt x="2623486" y="8092562"/>
                  <a:pt x="2621352" y="8080320"/>
                </a:cubicBezTo>
                <a:cubicBezTo>
                  <a:pt x="2612593" y="8082981"/>
                  <a:pt x="2606411" y="8084859"/>
                  <a:pt x="2600227" y="8086738"/>
                </a:cubicBezTo>
                <a:cubicBezTo>
                  <a:pt x="2593333" y="8084536"/>
                  <a:pt x="2585016" y="8074172"/>
                  <a:pt x="2581214" y="8071031"/>
                </a:cubicBezTo>
                <a:cubicBezTo>
                  <a:pt x="2571228" y="8069767"/>
                  <a:pt x="2564089" y="8084826"/>
                  <a:pt x="2559329" y="8094866"/>
                </a:cubicBezTo>
                <a:cubicBezTo>
                  <a:pt x="2557660" y="8103966"/>
                  <a:pt x="2562886" y="8115268"/>
                  <a:pt x="2561810" y="8127769"/>
                </a:cubicBezTo>
                <a:cubicBezTo>
                  <a:pt x="2555992" y="8113067"/>
                  <a:pt x="2550055" y="8097684"/>
                  <a:pt x="2544118" y="8082300"/>
                </a:cubicBezTo>
                <a:cubicBezTo>
                  <a:pt x="2537224" y="8080097"/>
                  <a:pt x="2530330" y="8077896"/>
                  <a:pt x="2521056" y="8080713"/>
                </a:cubicBezTo>
                <a:cubicBezTo>
                  <a:pt x="2514162" y="8078511"/>
                  <a:pt x="2504693" y="8077091"/>
                  <a:pt x="2494707" y="8075828"/>
                </a:cubicBezTo>
                <a:cubicBezTo>
                  <a:pt x="2496841" y="8088070"/>
                  <a:pt x="2496595" y="8105331"/>
                  <a:pt x="2498729" y="8117573"/>
                </a:cubicBezTo>
                <a:cubicBezTo>
                  <a:pt x="2492793" y="8102190"/>
                  <a:pt x="2483298" y="8066404"/>
                  <a:pt x="2473312" y="8065140"/>
                </a:cubicBezTo>
                <a:cubicBezTo>
                  <a:pt x="2457145" y="8065756"/>
                  <a:pt x="2446669" y="8099016"/>
                  <a:pt x="2433346" y="8115953"/>
                </a:cubicBezTo>
                <a:cubicBezTo>
                  <a:pt x="2431212" y="8103711"/>
                  <a:pt x="2435506" y="8072330"/>
                  <a:pt x="2429324" y="8074208"/>
                </a:cubicBezTo>
                <a:cubicBezTo>
                  <a:pt x="2415535" y="8069804"/>
                  <a:pt x="2403684" y="8073404"/>
                  <a:pt x="2389897" y="8068998"/>
                </a:cubicBezTo>
                <a:cubicBezTo>
                  <a:pt x="2372305" y="8061453"/>
                  <a:pt x="2356137" y="8062069"/>
                  <a:pt x="2340681" y="8066765"/>
                </a:cubicBezTo>
                <a:cubicBezTo>
                  <a:pt x="2327723" y="8067120"/>
                  <a:pt x="2313570" y="8079296"/>
                  <a:pt x="2300416" y="8075416"/>
                </a:cubicBezTo>
                <a:cubicBezTo>
                  <a:pt x="2287221" y="8074412"/>
                  <a:pt x="2277845" y="8039306"/>
                  <a:pt x="2264769" y="8038982"/>
                </a:cubicBezTo>
                <a:cubicBezTo>
                  <a:pt x="2244798" y="8036456"/>
                  <a:pt x="2227918" y="8032991"/>
                  <a:pt x="2208658" y="8034545"/>
                </a:cubicBezTo>
                <a:cubicBezTo>
                  <a:pt x="2176126" y="8031537"/>
                  <a:pt x="2143080" y="8028688"/>
                  <a:pt x="2107186" y="8009515"/>
                </a:cubicBezTo>
                <a:cubicBezTo>
                  <a:pt x="2108856" y="8000414"/>
                  <a:pt x="2110522" y="7991315"/>
                  <a:pt x="2111598" y="7978814"/>
                </a:cubicBezTo>
                <a:cubicBezTo>
                  <a:pt x="2121583" y="7980077"/>
                  <a:pt x="2127767" y="7978199"/>
                  <a:pt x="2134661" y="7980401"/>
                </a:cubicBezTo>
                <a:cubicBezTo>
                  <a:pt x="2150711" y="7979106"/>
                  <a:pt x="2164499" y="7983510"/>
                  <a:pt x="2180667" y="7982894"/>
                </a:cubicBezTo>
                <a:cubicBezTo>
                  <a:pt x="2209396" y="7982761"/>
                  <a:pt x="2239352" y="7986550"/>
                  <a:pt x="2269308" y="7990340"/>
                </a:cubicBezTo>
                <a:cubicBezTo>
                  <a:pt x="2327993" y="7993995"/>
                  <a:pt x="2387194" y="7997493"/>
                  <a:pt x="2445881" y="8001147"/>
                </a:cubicBezTo>
                <a:cubicBezTo>
                  <a:pt x="2507657" y="8003863"/>
                  <a:pt x="2569831" y="8005741"/>
                  <a:pt x="2627805" y="8005316"/>
                </a:cubicBezTo>
                <a:cubicBezTo>
                  <a:pt x="2657761" y="8009105"/>
                  <a:pt x="2690097" y="8007875"/>
                  <a:pt x="2718115" y="8003659"/>
                </a:cubicBezTo>
                <a:cubicBezTo>
                  <a:pt x="2728100" y="8004923"/>
                  <a:pt x="2737128" y="8019366"/>
                  <a:pt x="2750206" y="8019691"/>
                </a:cubicBezTo>
                <a:cubicBezTo>
                  <a:pt x="2760191" y="8020954"/>
                  <a:pt x="2770176" y="8022217"/>
                  <a:pt x="2780162" y="8023480"/>
                </a:cubicBezTo>
                <a:cubicBezTo>
                  <a:pt x="2781585" y="8031641"/>
                  <a:pt x="2779204" y="8036661"/>
                  <a:pt x="2774445" y="8046701"/>
                </a:cubicBezTo>
                <a:cubicBezTo>
                  <a:pt x="2811541" y="8035430"/>
                  <a:pt x="2845741" y="8029337"/>
                  <a:pt x="2880458" y="8023087"/>
                </a:cubicBezTo>
                <a:cubicBezTo>
                  <a:pt x="2881762" y="8030567"/>
                  <a:pt x="2883896" y="8042810"/>
                  <a:pt x="2882227" y="8051910"/>
                </a:cubicBezTo>
                <a:cubicBezTo>
                  <a:pt x="2906958" y="8044397"/>
                  <a:pt x="2928082" y="8037980"/>
                  <a:pt x="2952812" y="8030466"/>
                </a:cubicBezTo>
                <a:cubicBezTo>
                  <a:pt x="2948298" y="8023245"/>
                  <a:pt x="2944495" y="8020103"/>
                  <a:pt x="2939981" y="8012881"/>
                </a:cubicBezTo>
                <a:cubicBezTo>
                  <a:pt x="2954845" y="8004784"/>
                  <a:pt x="2969590" y="7996009"/>
                  <a:pt x="2985046" y="7991313"/>
                </a:cubicBezTo>
                <a:cubicBezTo>
                  <a:pt x="2987181" y="8003555"/>
                  <a:pt x="2989196" y="8015117"/>
                  <a:pt x="2991331" y="8027357"/>
                </a:cubicBezTo>
                <a:cubicBezTo>
                  <a:pt x="2984437" y="8025155"/>
                  <a:pt x="2977543" y="8022953"/>
                  <a:pt x="2969938" y="8016671"/>
                </a:cubicBezTo>
                <a:cubicBezTo>
                  <a:pt x="2968980" y="8029851"/>
                  <a:pt x="2968024" y="8043032"/>
                  <a:pt x="2967066" y="8056213"/>
                </a:cubicBezTo>
                <a:cubicBezTo>
                  <a:pt x="2985614" y="8050577"/>
                  <a:pt x="3004162" y="8044942"/>
                  <a:pt x="3022195" y="8039464"/>
                </a:cubicBezTo>
                <a:cubicBezTo>
                  <a:pt x="3018638" y="8019061"/>
                  <a:pt x="3006787" y="8022661"/>
                  <a:pt x="3000604" y="8024539"/>
                </a:cubicBezTo>
                <a:cubicBezTo>
                  <a:pt x="3003942" y="8006340"/>
                  <a:pt x="3004898" y="7993159"/>
                  <a:pt x="3015080" y="7998659"/>
                </a:cubicBezTo>
                <a:cubicBezTo>
                  <a:pt x="3025065" y="7999923"/>
                  <a:pt x="3036474" y="8009347"/>
                  <a:pt x="3037651" y="8034768"/>
                </a:cubicBezTo>
                <a:cubicBezTo>
                  <a:pt x="3155292" y="8059184"/>
                  <a:pt x="3266064" y="8025532"/>
                  <a:pt x="3379682" y="8008201"/>
                </a:cubicBezTo>
                <a:cubicBezTo>
                  <a:pt x="3388956" y="8005384"/>
                  <a:pt x="3398025" y="8011893"/>
                  <a:pt x="3407197" y="8013739"/>
                </a:cubicBezTo>
                <a:lnTo>
                  <a:pt x="3409621" y="8013680"/>
                </a:lnTo>
                <a:lnTo>
                  <a:pt x="3402781" y="8005817"/>
                </a:lnTo>
                <a:cubicBezTo>
                  <a:pt x="3403684" y="8001122"/>
                  <a:pt x="3406955" y="8000128"/>
                  <a:pt x="3409441" y="8002043"/>
                </a:cubicBezTo>
                <a:lnTo>
                  <a:pt x="3411099" y="8013644"/>
                </a:lnTo>
                <a:lnTo>
                  <a:pt x="3416414" y="8013513"/>
                </a:lnTo>
                <a:cubicBezTo>
                  <a:pt x="3431355" y="8008974"/>
                  <a:pt x="3447523" y="8008358"/>
                  <a:pt x="3459888" y="8004602"/>
                </a:cubicBezTo>
                <a:cubicBezTo>
                  <a:pt x="3488421" y="8000230"/>
                  <a:pt x="3516244" y="7991778"/>
                  <a:pt x="3541170" y="7988502"/>
                </a:cubicBezTo>
                <a:cubicBezTo>
                  <a:pt x="3597524" y="7975678"/>
                  <a:pt x="3657167" y="7966152"/>
                  <a:pt x="3713523" y="7953328"/>
                </a:cubicBezTo>
                <a:close/>
                <a:moveTo>
                  <a:pt x="2930489" y="7944704"/>
                </a:moveTo>
                <a:cubicBezTo>
                  <a:pt x="2936228" y="7942960"/>
                  <a:pt x="2939806" y="7946150"/>
                  <a:pt x="2942639" y="7962399"/>
                </a:cubicBezTo>
                <a:cubicBezTo>
                  <a:pt x="2939769" y="7963270"/>
                  <a:pt x="2933322" y="7960952"/>
                  <a:pt x="2930489" y="7944704"/>
                </a:cubicBezTo>
                <a:close/>
                <a:moveTo>
                  <a:pt x="2786420" y="7944275"/>
                </a:moveTo>
                <a:cubicBezTo>
                  <a:pt x="2789253" y="7960524"/>
                  <a:pt x="2787093" y="7965457"/>
                  <a:pt x="2781354" y="7967200"/>
                </a:cubicBezTo>
                <a:cubicBezTo>
                  <a:pt x="2779230" y="7955015"/>
                  <a:pt x="2780682" y="7946018"/>
                  <a:pt x="2786420" y="7944275"/>
                </a:cubicBezTo>
                <a:close/>
                <a:moveTo>
                  <a:pt x="2796010" y="7941362"/>
                </a:moveTo>
                <a:cubicBezTo>
                  <a:pt x="2801562" y="7939675"/>
                  <a:pt x="2806007" y="7946879"/>
                  <a:pt x="2808132" y="7959066"/>
                </a:cubicBezTo>
                <a:cubicBezTo>
                  <a:pt x="2802075" y="7960906"/>
                  <a:pt x="2798135" y="7953549"/>
                  <a:pt x="2796010" y="7941362"/>
                </a:cubicBezTo>
                <a:close/>
                <a:moveTo>
                  <a:pt x="3167478" y="7935171"/>
                </a:moveTo>
                <a:cubicBezTo>
                  <a:pt x="3170611" y="7953141"/>
                  <a:pt x="3161857" y="7959907"/>
                  <a:pt x="3151140" y="7962539"/>
                </a:cubicBezTo>
                <a:cubicBezTo>
                  <a:pt x="3140423" y="7965169"/>
                  <a:pt x="3127743" y="7963665"/>
                  <a:pt x="3123026" y="7965099"/>
                </a:cubicBezTo>
                <a:cubicBezTo>
                  <a:pt x="3116760" y="7929158"/>
                  <a:pt x="3158044" y="7938038"/>
                  <a:pt x="3167478" y="7935171"/>
                </a:cubicBezTo>
                <a:close/>
                <a:moveTo>
                  <a:pt x="4644864" y="7934960"/>
                </a:moveTo>
                <a:cubicBezTo>
                  <a:pt x="4611586" y="7949365"/>
                  <a:pt x="4573084" y="7952473"/>
                  <a:pt x="4552189" y="7997472"/>
                </a:cubicBezTo>
                <a:cubicBezTo>
                  <a:pt x="4562170" y="7998734"/>
                  <a:pt x="4574283" y="8012232"/>
                  <a:pt x="4585418" y="8004555"/>
                </a:cubicBezTo>
                <a:cubicBezTo>
                  <a:pt x="4593976" y="7997661"/>
                  <a:pt x="4593511" y="7976329"/>
                  <a:pt x="4598269" y="7966295"/>
                </a:cubicBezTo>
                <a:cubicBezTo>
                  <a:pt x="4611586" y="7949365"/>
                  <a:pt x="4632970" y="7960047"/>
                  <a:pt x="4648420" y="7955354"/>
                </a:cubicBezTo>
                <a:cubicBezTo>
                  <a:pt x="4646997" y="7947197"/>
                  <a:pt x="4645575" y="7939039"/>
                  <a:pt x="4644864" y="7934960"/>
                </a:cubicBezTo>
                <a:close/>
                <a:moveTo>
                  <a:pt x="4135162" y="7933925"/>
                </a:moveTo>
                <a:cubicBezTo>
                  <a:pt x="4142713" y="7936401"/>
                  <a:pt x="4149523" y="7943872"/>
                  <a:pt x="4152682" y="7961992"/>
                </a:cubicBezTo>
                <a:cubicBezTo>
                  <a:pt x="4141519" y="7965383"/>
                  <a:pt x="4102057" y="7994246"/>
                  <a:pt x="4071584" y="8001394"/>
                </a:cubicBezTo>
                <a:cubicBezTo>
                  <a:pt x="4053301" y="8005683"/>
                  <a:pt x="4038254" y="8002154"/>
                  <a:pt x="4034499" y="7980616"/>
                </a:cubicBezTo>
                <a:cubicBezTo>
                  <a:pt x="4060113" y="7964195"/>
                  <a:pt x="4086952" y="7951721"/>
                  <a:pt x="4113196" y="7935829"/>
                </a:cubicBezTo>
                <a:cubicBezTo>
                  <a:pt x="4119319" y="7933968"/>
                  <a:pt x="4127611" y="7931449"/>
                  <a:pt x="4135162" y="7933925"/>
                </a:cubicBezTo>
                <a:close/>
                <a:moveTo>
                  <a:pt x="3033169" y="7932975"/>
                </a:moveTo>
                <a:cubicBezTo>
                  <a:pt x="3036725" y="7953374"/>
                  <a:pt x="3029413" y="7960966"/>
                  <a:pt x="3019698" y="7963918"/>
                </a:cubicBezTo>
                <a:cubicBezTo>
                  <a:pt x="3009982" y="7966869"/>
                  <a:pt x="2997864" y="7965181"/>
                  <a:pt x="2991807" y="7967020"/>
                </a:cubicBezTo>
                <a:cubicBezTo>
                  <a:pt x="2983982" y="7922141"/>
                  <a:pt x="3021056" y="7936655"/>
                  <a:pt x="3033169" y="7932975"/>
                </a:cubicBezTo>
                <a:close/>
                <a:moveTo>
                  <a:pt x="1880434" y="7932872"/>
                </a:moveTo>
                <a:cubicBezTo>
                  <a:pt x="1883794" y="7952146"/>
                  <a:pt x="1877401" y="7956625"/>
                  <a:pt x="1871651" y="7958372"/>
                </a:cubicBezTo>
                <a:cubicBezTo>
                  <a:pt x="1869734" y="7958954"/>
                  <a:pt x="1867890" y="7959233"/>
                  <a:pt x="1866502" y="7959655"/>
                </a:cubicBezTo>
                <a:cubicBezTo>
                  <a:pt x="1862146" y="7934670"/>
                  <a:pt x="1871349" y="7935632"/>
                  <a:pt x="1880434" y="7932872"/>
                </a:cubicBezTo>
                <a:close/>
                <a:moveTo>
                  <a:pt x="3107150" y="7932078"/>
                </a:moveTo>
                <a:cubicBezTo>
                  <a:pt x="3107858" y="7936140"/>
                  <a:pt x="3109274" y="7944262"/>
                  <a:pt x="3110691" y="7952386"/>
                </a:cubicBezTo>
                <a:cubicBezTo>
                  <a:pt x="3101984" y="7955031"/>
                  <a:pt x="3089693" y="7958765"/>
                  <a:pt x="3080474" y="7961566"/>
                </a:cubicBezTo>
                <a:cubicBezTo>
                  <a:pt x="3071255" y="7964366"/>
                  <a:pt x="3065110" y="7966233"/>
                  <a:pt x="3058964" y="7968101"/>
                </a:cubicBezTo>
                <a:cubicBezTo>
                  <a:pt x="3057547" y="7959977"/>
                  <a:pt x="3056131" y="7951854"/>
                  <a:pt x="3055423" y="7947792"/>
                </a:cubicBezTo>
                <a:cubicBezTo>
                  <a:pt x="3064642" y="7944992"/>
                  <a:pt x="3076934" y="7941257"/>
                  <a:pt x="3089225" y="7937524"/>
                </a:cubicBezTo>
                <a:cubicBezTo>
                  <a:pt x="3095371" y="7935657"/>
                  <a:pt x="3101517" y="7933789"/>
                  <a:pt x="3107150" y="7932078"/>
                </a:cubicBezTo>
                <a:close/>
                <a:moveTo>
                  <a:pt x="4065474" y="7928172"/>
                </a:moveTo>
                <a:cubicBezTo>
                  <a:pt x="4066464" y="7933853"/>
                  <a:pt x="4066959" y="7936694"/>
                  <a:pt x="4066337" y="7937878"/>
                </a:cubicBezTo>
                <a:cubicBezTo>
                  <a:pt x="4065717" y="7939064"/>
                  <a:pt x="4063979" y="7938595"/>
                  <a:pt x="4060504" y="7937657"/>
                </a:cubicBezTo>
                <a:cubicBezTo>
                  <a:pt x="4063649" y="7936702"/>
                  <a:pt x="4066134" y="7931959"/>
                  <a:pt x="4065474" y="7928172"/>
                </a:cubicBezTo>
                <a:close/>
                <a:moveTo>
                  <a:pt x="2642966" y="7927877"/>
                </a:moveTo>
                <a:cubicBezTo>
                  <a:pt x="2648704" y="7926134"/>
                  <a:pt x="2652989" y="7933386"/>
                  <a:pt x="2655114" y="7945570"/>
                </a:cubicBezTo>
                <a:cubicBezTo>
                  <a:pt x="2649376" y="7947313"/>
                  <a:pt x="2645090" y="7940062"/>
                  <a:pt x="2642966" y="7927877"/>
                </a:cubicBezTo>
                <a:close/>
                <a:moveTo>
                  <a:pt x="2585322" y="7926493"/>
                </a:moveTo>
                <a:cubicBezTo>
                  <a:pt x="2590526" y="7924911"/>
                  <a:pt x="2596956" y="7927504"/>
                  <a:pt x="2599214" y="7940455"/>
                </a:cubicBezTo>
                <a:cubicBezTo>
                  <a:pt x="2593536" y="7942180"/>
                  <a:pt x="2587580" y="7939444"/>
                  <a:pt x="2585322" y="7926493"/>
                </a:cubicBezTo>
                <a:close/>
                <a:moveTo>
                  <a:pt x="1841023" y="7926306"/>
                </a:moveTo>
                <a:cubicBezTo>
                  <a:pt x="1842417" y="7934301"/>
                  <a:pt x="1843812" y="7942295"/>
                  <a:pt x="1844392" y="7945626"/>
                </a:cubicBezTo>
                <a:cubicBezTo>
                  <a:pt x="1835474" y="7948336"/>
                  <a:pt x="1825972" y="7947715"/>
                  <a:pt x="1816240" y="7945761"/>
                </a:cubicBezTo>
                <a:cubicBezTo>
                  <a:pt x="1822488" y="7927728"/>
                  <a:pt x="1832105" y="7929015"/>
                  <a:pt x="1841023" y="7926306"/>
                </a:cubicBezTo>
                <a:close/>
                <a:moveTo>
                  <a:pt x="3248365" y="7924750"/>
                </a:moveTo>
                <a:cubicBezTo>
                  <a:pt x="3254133" y="7924164"/>
                  <a:pt x="3259483" y="7927919"/>
                  <a:pt x="3262275" y="7943931"/>
                </a:cubicBezTo>
                <a:cubicBezTo>
                  <a:pt x="3257815" y="7945285"/>
                  <a:pt x="3251660" y="7950384"/>
                  <a:pt x="3245907" y="7951056"/>
                </a:cubicBezTo>
                <a:cubicBezTo>
                  <a:pt x="3240155" y="7951727"/>
                  <a:pt x="3234804" y="7947972"/>
                  <a:pt x="3231952" y="7931620"/>
                </a:cubicBezTo>
                <a:cubicBezTo>
                  <a:pt x="3236412" y="7930265"/>
                  <a:pt x="3242597" y="7925337"/>
                  <a:pt x="3248365" y="7924750"/>
                </a:cubicBezTo>
                <a:close/>
                <a:moveTo>
                  <a:pt x="2469504" y="7920591"/>
                </a:moveTo>
                <a:cubicBezTo>
                  <a:pt x="2474765" y="7918992"/>
                  <a:pt x="2478821" y="7922038"/>
                  <a:pt x="2481653" y="7938286"/>
                </a:cubicBezTo>
                <a:cubicBezTo>
                  <a:pt x="2475915" y="7940029"/>
                  <a:pt x="2471629" y="7932778"/>
                  <a:pt x="2469504" y="7920591"/>
                </a:cubicBezTo>
                <a:close/>
                <a:moveTo>
                  <a:pt x="2078952" y="7916122"/>
                </a:moveTo>
                <a:cubicBezTo>
                  <a:pt x="2085242" y="7914211"/>
                  <a:pt x="2086658" y="7922334"/>
                  <a:pt x="2088783" y="7934520"/>
                </a:cubicBezTo>
                <a:cubicBezTo>
                  <a:pt x="2082492" y="7936431"/>
                  <a:pt x="2081076" y="7928307"/>
                  <a:pt x="2078952" y="7916122"/>
                </a:cubicBezTo>
                <a:close/>
                <a:moveTo>
                  <a:pt x="2855444" y="7907150"/>
                </a:moveTo>
                <a:cubicBezTo>
                  <a:pt x="2859633" y="7907495"/>
                  <a:pt x="2864091" y="7909378"/>
                  <a:pt x="2869154" y="7909997"/>
                </a:cubicBezTo>
                <a:cubicBezTo>
                  <a:pt x="2867446" y="7919148"/>
                  <a:pt x="2865737" y="7928298"/>
                  <a:pt x="2863315" y="7933351"/>
                </a:cubicBezTo>
                <a:cubicBezTo>
                  <a:pt x="2871019" y="7939641"/>
                  <a:pt x="2881860" y="7944979"/>
                  <a:pt x="2891986" y="7946219"/>
                </a:cubicBezTo>
                <a:cubicBezTo>
                  <a:pt x="2870025" y="7952891"/>
                  <a:pt x="2844212" y="7956417"/>
                  <a:pt x="2816256" y="7947647"/>
                </a:cubicBezTo>
                <a:cubicBezTo>
                  <a:pt x="2828091" y="7939736"/>
                  <a:pt x="2835359" y="7924580"/>
                  <a:pt x="2843341" y="7913524"/>
                </a:cubicBezTo>
                <a:cubicBezTo>
                  <a:pt x="2847333" y="7907996"/>
                  <a:pt x="2851254" y="7906804"/>
                  <a:pt x="2855444" y="7907150"/>
                </a:cubicBezTo>
                <a:close/>
                <a:moveTo>
                  <a:pt x="1733782" y="7897863"/>
                </a:moveTo>
                <a:cubicBezTo>
                  <a:pt x="1740071" y="7895952"/>
                  <a:pt x="1741488" y="7904076"/>
                  <a:pt x="1743612" y="7916262"/>
                </a:cubicBezTo>
                <a:cubicBezTo>
                  <a:pt x="1737323" y="7918173"/>
                  <a:pt x="1735907" y="7910049"/>
                  <a:pt x="1733782" y="7897863"/>
                </a:cubicBezTo>
                <a:close/>
                <a:moveTo>
                  <a:pt x="3929243" y="7887521"/>
                </a:moveTo>
                <a:cubicBezTo>
                  <a:pt x="3939107" y="7944094"/>
                  <a:pt x="3905184" y="7933125"/>
                  <a:pt x="3887339" y="7942801"/>
                </a:cubicBezTo>
                <a:cubicBezTo>
                  <a:pt x="3864015" y="7958397"/>
                  <a:pt x="3841396" y="7978034"/>
                  <a:pt x="3825789" y="8016107"/>
                </a:cubicBezTo>
                <a:cubicBezTo>
                  <a:pt x="3822384" y="7996574"/>
                  <a:pt x="3816474" y="7981350"/>
                  <a:pt x="3809860" y="7962084"/>
                </a:cubicBezTo>
                <a:cubicBezTo>
                  <a:pt x="3800585" y="7964902"/>
                  <a:pt x="3794402" y="7966780"/>
                  <a:pt x="3788218" y="7968659"/>
                </a:cubicBezTo>
                <a:cubicBezTo>
                  <a:pt x="3778944" y="7971477"/>
                  <a:pt x="3772760" y="7973355"/>
                  <a:pt x="3763486" y="7976173"/>
                </a:cubicBezTo>
                <a:cubicBezTo>
                  <a:pt x="3761373" y="7964050"/>
                  <a:pt x="3759259" y="7951927"/>
                  <a:pt x="3757145" y="7939804"/>
                </a:cubicBezTo>
                <a:cubicBezTo>
                  <a:pt x="3782583" y="7936331"/>
                  <a:pt x="3808724" y="7936900"/>
                  <a:pt x="3833646" y="7933583"/>
                </a:cubicBezTo>
                <a:cubicBezTo>
                  <a:pt x="3867653" y="7923251"/>
                  <a:pt x="3896456" y="7901736"/>
                  <a:pt x="3929243" y="7887521"/>
                </a:cubicBezTo>
                <a:close/>
                <a:moveTo>
                  <a:pt x="2776489" y="7887312"/>
                </a:moveTo>
                <a:cubicBezTo>
                  <a:pt x="2778614" y="7899498"/>
                  <a:pt x="2777161" y="7908491"/>
                  <a:pt x="2771422" y="7910235"/>
                </a:cubicBezTo>
                <a:cubicBezTo>
                  <a:pt x="2769298" y="7898050"/>
                  <a:pt x="2770751" y="7889055"/>
                  <a:pt x="2776489" y="7887312"/>
                </a:cubicBezTo>
                <a:close/>
                <a:moveTo>
                  <a:pt x="1908677" y="7885816"/>
                </a:moveTo>
                <a:cubicBezTo>
                  <a:pt x="1915217" y="7883830"/>
                  <a:pt x="1922512" y="7886159"/>
                  <a:pt x="1924770" y="7899110"/>
                </a:cubicBezTo>
                <a:cubicBezTo>
                  <a:pt x="1918228" y="7901097"/>
                  <a:pt x="1910935" y="7898768"/>
                  <a:pt x="1908677" y="7885816"/>
                </a:cubicBezTo>
                <a:close/>
                <a:moveTo>
                  <a:pt x="4166819" y="7878479"/>
                </a:moveTo>
                <a:cubicBezTo>
                  <a:pt x="4170304" y="7898466"/>
                  <a:pt x="4173789" y="7918453"/>
                  <a:pt x="4177157" y="7937774"/>
                </a:cubicBezTo>
                <a:cubicBezTo>
                  <a:pt x="4171265" y="7939565"/>
                  <a:pt x="4165372" y="7941355"/>
                  <a:pt x="4159479" y="7943145"/>
                </a:cubicBezTo>
                <a:cubicBezTo>
                  <a:pt x="4162003" y="7922034"/>
                  <a:pt x="4164411" y="7900256"/>
                  <a:pt x="4166819" y="7878479"/>
                </a:cubicBezTo>
                <a:close/>
                <a:moveTo>
                  <a:pt x="3975187" y="7876703"/>
                </a:moveTo>
                <a:cubicBezTo>
                  <a:pt x="3981345" y="7912026"/>
                  <a:pt x="3950732" y="7908928"/>
                  <a:pt x="3941896" y="7915746"/>
                </a:cubicBezTo>
                <a:cubicBezTo>
                  <a:pt x="3953220" y="7904039"/>
                  <a:pt x="3964546" y="7892333"/>
                  <a:pt x="3975187" y="7876703"/>
                </a:cubicBezTo>
                <a:close/>
                <a:moveTo>
                  <a:pt x="2480451" y="7876518"/>
                </a:moveTo>
                <a:cubicBezTo>
                  <a:pt x="2483242" y="7892530"/>
                  <a:pt x="2479687" y="7898812"/>
                  <a:pt x="2474299" y="7901435"/>
                </a:cubicBezTo>
                <a:cubicBezTo>
                  <a:pt x="2468910" y="7904059"/>
                  <a:pt x="2461688" y="7903024"/>
                  <a:pt x="2457146" y="7904404"/>
                </a:cubicBezTo>
                <a:cubicBezTo>
                  <a:pt x="2451562" y="7872381"/>
                  <a:pt x="2471870" y="7879125"/>
                  <a:pt x="2480451" y="7876518"/>
                </a:cubicBezTo>
                <a:close/>
                <a:moveTo>
                  <a:pt x="1849595" y="7862678"/>
                </a:moveTo>
                <a:cubicBezTo>
                  <a:pt x="1855146" y="7860992"/>
                  <a:pt x="1859590" y="7868196"/>
                  <a:pt x="1861715" y="7880382"/>
                </a:cubicBezTo>
                <a:cubicBezTo>
                  <a:pt x="1855658" y="7882222"/>
                  <a:pt x="1851719" y="7874865"/>
                  <a:pt x="1849595" y="7862678"/>
                </a:cubicBezTo>
                <a:close/>
                <a:moveTo>
                  <a:pt x="2338262" y="7853993"/>
                </a:moveTo>
                <a:cubicBezTo>
                  <a:pt x="2346682" y="7851975"/>
                  <a:pt x="2354715" y="7854929"/>
                  <a:pt x="2357930" y="7873373"/>
                </a:cubicBezTo>
                <a:cubicBezTo>
                  <a:pt x="2353171" y="7874818"/>
                  <a:pt x="2344366" y="7881810"/>
                  <a:pt x="2335946" y="7883828"/>
                </a:cubicBezTo>
                <a:cubicBezTo>
                  <a:pt x="2327527" y="7885846"/>
                  <a:pt x="2319493" y="7882893"/>
                  <a:pt x="2316277" y="7864449"/>
                </a:cubicBezTo>
                <a:cubicBezTo>
                  <a:pt x="2321037" y="7863002"/>
                  <a:pt x="2329843" y="7856012"/>
                  <a:pt x="2338262" y="7853993"/>
                </a:cubicBezTo>
                <a:close/>
                <a:moveTo>
                  <a:pt x="2386577" y="7853377"/>
                </a:moveTo>
                <a:cubicBezTo>
                  <a:pt x="2404734" y="7865081"/>
                  <a:pt x="2425239" y="7871766"/>
                  <a:pt x="2442684" y="7879380"/>
                </a:cubicBezTo>
                <a:cubicBezTo>
                  <a:pt x="2437572" y="7887032"/>
                  <a:pt x="2433201" y="7898943"/>
                  <a:pt x="2428085" y="7904264"/>
                </a:cubicBezTo>
                <a:cubicBezTo>
                  <a:pt x="2422968" y="7909584"/>
                  <a:pt x="2417106" y="7908316"/>
                  <a:pt x="2409011" y="7889609"/>
                </a:cubicBezTo>
                <a:cubicBezTo>
                  <a:pt x="2397898" y="7862852"/>
                  <a:pt x="2379321" y="7885716"/>
                  <a:pt x="2370645" y="7888351"/>
                </a:cubicBezTo>
                <a:cubicBezTo>
                  <a:pt x="2372695" y="7866204"/>
                  <a:pt x="2372906" y="7848920"/>
                  <a:pt x="2386577" y="7853377"/>
                </a:cubicBezTo>
                <a:close/>
                <a:moveTo>
                  <a:pt x="4257639" y="7847742"/>
                </a:moveTo>
                <a:cubicBezTo>
                  <a:pt x="4264239" y="7850014"/>
                  <a:pt x="4270841" y="7852285"/>
                  <a:pt x="4276734" y="7850495"/>
                </a:cubicBezTo>
                <a:cubicBezTo>
                  <a:pt x="4274850" y="7857483"/>
                  <a:pt x="4270962" y="7861872"/>
                  <a:pt x="4267101" y="7861975"/>
                </a:cubicBezTo>
                <a:cubicBezTo>
                  <a:pt x="4263242" y="7862079"/>
                  <a:pt x="4259410" y="7857897"/>
                  <a:pt x="4257639" y="7847742"/>
                </a:cubicBezTo>
                <a:close/>
                <a:moveTo>
                  <a:pt x="1513482" y="7841669"/>
                </a:moveTo>
                <a:cubicBezTo>
                  <a:pt x="1519220" y="7839925"/>
                  <a:pt x="1523505" y="7847178"/>
                  <a:pt x="1525630" y="7859362"/>
                </a:cubicBezTo>
                <a:cubicBezTo>
                  <a:pt x="1519892" y="7861106"/>
                  <a:pt x="1516315" y="7857915"/>
                  <a:pt x="1513482" y="7841669"/>
                </a:cubicBezTo>
                <a:close/>
                <a:moveTo>
                  <a:pt x="1683804" y="7830965"/>
                </a:moveTo>
                <a:cubicBezTo>
                  <a:pt x="1689543" y="7829222"/>
                  <a:pt x="1693121" y="7832412"/>
                  <a:pt x="1695953" y="7848660"/>
                </a:cubicBezTo>
                <a:cubicBezTo>
                  <a:pt x="1690214" y="7850403"/>
                  <a:pt x="1686519" y="7846537"/>
                  <a:pt x="1683804" y="7830965"/>
                </a:cubicBezTo>
                <a:close/>
                <a:moveTo>
                  <a:pt x="4660134" y="7825820"/>
                </a:moveTo>
                <a:cubicBezTo>
                  <a:pt x="4654292" y="7826522"/>
                  <a:pt x="4648001" y="7831654"/>
                  <a:pt x="4643367" y="7833062"/>
                </a:cubicBezTo>
                <a:cubicBezTo>
                  <a:pt x="4646211" y="7849376"/>
                  <a:pt x="4651607" y="7853105"/>
                  <a:pt x="4657449" y="7852404"/>
                </a:cubicBezTo>
                <a:cubicBezTo>
                  <a:pt x="4663292" y="7851702"/>
                  <a:pt x="4669581" y="7846570"/>
                  <a:pt x="4674216" y="7845162"/>
                </a:cubicBezTo>
                <a:cubicBezTo>
                  <a:pt x="4671372" y="7828848"/>
                  <a:pt x="4665977" y="7825119"/>
                  <a:pt x="4660134" y="7825820"/>
                </a:cubicBezTo>
                <a:close/>
                <a:moveTo>
                  <a:pt x="1443091" y="7822012"/>
                </a:moveTo>
                <a:cubicBezTo>
                  <a:pt x="1448830" y="7820268"/>
                  <a:pt x="1453116" y="7827520"/>
                  <a:pt x="1455240" y="7839707"/>
                </a:cubicBezTo>
                <a:cubicBezTo>
                  <a:pt x="1449501" y="7841450"/>
                  <a:pt x="1445215" y="7834197"/>
                  <a:pt x="1443091" y="7822012"/>
                </a:cubicBezTo>
                <a:close/>
                <a:moveTo>
                  <a:pt x="1651124" y="7817485"/>
                </a:moveTo>
                <a:cubicBezTo>
                  <a:pt x="1657009" y="7817327"/>
                  <a:pt x="1662452" y="7821108"/>
                  <a:pt x="1664971" y="7835558"/>
                </a:cubicBezTo>
                <a:cubicBezTo>
                  <a:pt x="1660428" y="7836938"/>
                  <a:pt x="1654281" y="7842067"/>
                  <a:pt x="1648548" y="7842722"/>
                </a:cubicBezTo>
                <a:cubicBezTo>
                  <a:pt x="1642816" y="7843376"/>
                  <a:pt x="1637501" y="7839556"/>
                  <a:pt x="1634621" y="7823042"/>
                </a:cubicBezTo>
                <a:cubicBezTo>
                  <a:pt x="1638911" y="7821738"/>
                  <a:pt x="1645239" y="7817642"/>
                  <a:pt x="1651124" y="7817485"/>
                </a:cubicBezTo>
                <a:close/>
                <a:moveTo>
                  <a:pt x="4132095" y="7817360"/>
                </a:moveTo>
                <a:cubicBezTo>
                  <a:pt x="4146621" y="7817140"/>
                  <a:pt x="4156971" y="7821981"/>
                  <a:pt x="4159262" y="7835127"/>
                </a:cubicBezTo>
                <a:cubicBezTo>
                  <a:pt x="4153073" y="7837007"/>
                  <a:pt x="4146881" y="7838889"/>
                  <a:pt x="4140691" y="7840769"/>
                </a:cubicBezTo>
                <a:cubicBezTo>
                  <a:pt x="4143513" y="7856948"/>
                  <a:pt x="4145628" y="7869082"/>
                  <a:pt x="4147743" y="7881216"/>
                </a:cubicBezTo>
                <a:cubicBezTo>
                  <a:pt x="4137752" y="7879992"/>
                  <a:pt x="4128983" y="7882657"/>
                  <a:pt x="4118992" y="7881433"/>
                </a:cubicBezTo>
                <a:cubicBezTo>
                  <a:pt x="4121382" y="7876448"/>
                  <a:pt x="4123067" y="7867418"/>
                  <a:pt x="4124752" y="7858388"/>
                </a:cubicBezTo>
                <a:cubicBezTo>
                  <a:pt x="4103085" y="7864971"/>
                  <a:pt x="4081419" y="7871553"/>
                  <a:pt x="4059752" y="7878135"/>
                </a:cubicBezTo>
                <a:cubicBezTo>
                  <a:pt x="4064259" y="7885284"/>
                  <a:pt x="4068059" y="7888389"/>
                  <a:pt x="4072564" y="7895538"/>
                </a:cubicBezTo>
                <a:cubicBezTo>
                  <a:pt x="4065394" y="7910494"/>
                  <a:pt x="4055834" y="7930433"/>
                  <a:pt x="4040358" y="7935135"/>
                </a:cubicBezTo>
                <a:cubicBezTo>
                  <a:pt x="4035421" y="7906821"/>
                  <a:pt x="4026926" y="7892367"/>
                  <a:pt x="4015526" y="7883053"/>
                </a:cubicBezTo>
                <a:cubicBezTo>
                  <a:pt x="4007925" y="7876844"/>
                  <a:pt x="3997660" y="7892740"/>
                  <a:pt x="3993429" y="7868471"/>
                </a:cubicBezTo>
                <a:cubicBezTo>
                  <a:pt x="4007357" y="7864240"/>
                  <a:pt x="4088518" y="7818022"/>
                  <a:pt x="4132095" y="7817360"/>
                </a:cubicBezTo>
                <a:close/>
                <a:moveTo>
                  <a:pt x="1384586" y="7801947"/>
                </a:moveTo>
                <a:cubicBezTo>
                  <a:pt x="1387456" y="7801076"/>
                  <a:pt x="1394073" y="7804369"/>
                  <a:pt x="1396205" y="7816601"/>
                </a:cubicBezTo>
                <a:cubicBezTo>
                  <a:pt x="1390466" y="7818345"/>
                  <a:pt x="1386845" y="7814898"/>
                  <a:pt x="1384586" y="7801947"/>
                </a:cubicBezTo>
                <a:close/>
                <a:moveTo>
                  <a:pt x="4676376" y="7801561"/>
                </a:moveTo>
                <a:cubicBezTo>
                  <a:pt x="4678510" y="7813796"/>
                  <a:pt x="4683021" y="7821015"/>
                  <a:pt x="4689202" y="7819137"/>
                </a:cubicBezTo>
                <a:cubicBezTo>
                  <a:pt x="4687068" y="7806902"/>
                  <a:pt x="4682556" y="7799683"/>
                  <a:pt x="4676376" y="7801561"/>
                </a:cubicBezTo>
                <a:close/>
                <a:moveTo>
                  <a:pt x="1323400" y="7780870"/>
                </a:moveTo>
                <a:cubicBezTo>
                  <a:pt x="1327276" y="7781229"/>
                  <a:pt x="1331116" y="7786205"/>
                  <a:pt x="1333150" y="7797873"/>
                </a:cubicBezTo>
                <a:cubicBezTo>
                  <a:pt x="1326580" y="7795775"/>
                  <a:pt x="1320501" y="7793526"/>
                  <a:pt x="1313438" y="7791576"/>
                </a:cubicBezTo>
                <a:cubicBezTo>
                  <a:pt x="1315613" y="7784772"/>
                  <a:pt x="1319524" y="7780512"/>
                  <a:pt x="1323400" y="7780870"/>
                </a:cubicBezTo>
                <a:close/>
                <a:moveTo>
                  <a:pt x="1474804" y="7772486"/>
                </a:moveTo>
                <a:cubicBezTo>
                  <a:pt x="1478689" y="7772528"/>
                  <a:pt x="1482382" y="7775915"/>
                  <a:pt x="1484560" y="7788407"/>
                </a:cubicBezTo>
                <a:cubicBezTo>
                  <a:pt x="1478666" y="7790198"/>
                  <a:pt x="1467629" y="7798060"/>
                  <a:pt x="1463896" y="7776646"/>
                </a:cubicBezTo>
                <a:cubicBezTo>
                  <a:pt x="1466841" y="7775751"/>
                  <a:pt x="1470919" y="7772445"/>
                  <a:pt x="1474804" y="7772486"/>
                </a:cubicBezTo>
                <a:close/>
                <a:moveTo>
                  <a:pt x="1428653" y="7769524"/>
                </a:moveTo>
                <a:cubicBezTo>
                  <a:pt x="1429644" y="7775205"/>
                  <a:pt x="1430139" y="7778046"/>
                  <a:pt x="1429818" y="7779141"/>
                </a:cubicBezTo>
                <a:cubicBezTo>
                  <a:pt x="1429496" y="7780235"/>
                  <a:pt x="1428359" y="7779583"/>
                  <a:pt x="1426082" y="7778282"/>
                </a:cubicBezTo>
                <a:cubicBezTo>
                  <a:pt x="1425421" y="7774494"/>
                  <a:pt x="1424761" y="7770707"/>
                  <a:pt x="1428653" y="7769524"/>
                </a:cubicBezTo>
                <a:close/>
                <a:moveTo>
                  <a:pt x="1287083" y="7768355"/>
                </a:moveTo>
                <a:cubicBezTo>
                  <a:pt x="1293818" y="7770403"/>
                  <a:pt x="1303582" y="7771532"/>
                  <a:pt x="1309133" y="7769846"/>
                </a:cubicBezTo>
                <a:cubicBezTo>
                  <a:pt x="1307713" y="7778469"/>
                  <a:pt x="1303467" y="7780783"/>
                  <a:pt x="1298354" y="7780800"/>
                </a:cubicBezTo>
                <a:cubicBezTo>
                  <a:pt x="1293242" y="7780816"/>
                  <a:pt x="1287265" y="7778538"/>
                  <a:pt x="1282382" y="7777972"/>
                </a:cubicBezTo>
                <a:cubicBezTo>
                  <a:pt x="1285411" y="7777052"/>
                  <a:pt x="1284733" y="7773163"/>
                  <a:pt x="1287083" y="7768355"/>
                </a:cubicBezTo>
                <a:close/>
                <a:moveTo>
                  <a:pt x="4747176" y="7762873"/>
                </a:moveTo>
                <a:cubicBezTo>
                  <a:pt x="4749310" y="7775109"/>
                  <a:pt x="4753111" y="7778248"/>
                  <a:pt x="4759291" y="7776371"/>
                </a:cubicBezTo>
                <a:cubicBezTo>
                  <a:pt x="4757158" y="7764135"/>
                  <a:pt x="4753356" y="7760996"/>
                  <a:pt x="4747176" y="7762873"/>
                </a:cubicBezTo>
                <a:close/>
                <a:moveTo>
                  <a:pt x="1252393" y="7756822"/>
                </a:moveTo>
                <a:cubicBezTo>
                  <a:pt x="1262274" y="7758072"/>
                  <a:pt x="1272158" y="7759322"/>
                  <a:pt x="1278276" y="7757463"/>
                </a:cubicBezTo>
                <a:cubicBezTo>
                  <a:pt x="1278858" y="7770042"/>
                  <a:pt x="1273620" y="7776949"/>
                  <a:pt x="1267619" y="7777177"/>
                </a:cubicBezTo>
                <a:cubicBezTo>
                  <a:pt x="1261619" y="7777407"/>
                  <a:pt x="1254857" y="7770955"/>
                  <a:pt x="1252393" y="7756822"/>
                </a:cubicBezTo>
                <a:close/>
                <a:moveTo>
                  <a:pt x="2007232" y="7754818"/>
                </a:moveTo>
                <a:lnTo>
                  <a:pt x="2007104" y="7761426"/>
                </a:lnTo>
                <a:lnTo>
                  <a:pt x="2007138" y="7759627"/>
                </a:lnTo>
                <a:cubicBezTo>
                  <a:pt x="2007190" y="7756955"/>
                  <a:pt x="2007232" y="7754818"/>
                  <a:pt x="2007232" y="7754818"/>
                </a:cubicBezTo>
                <a:close/>
                <a:moveTo>
                  <a:pt x="4799706" y="7746915"/>
                </a:moveTo>
                <a:cubicBezTo>
                  <a:pt x="4801840" y="7759151"/>
                  <a:pt x="4808730" y="7761351"/>
                  <a:pt x="4814910" y="7759474"/>
                </a:cubicBezTo>
                <a:cubicBezTo>
                  <a:pt x="4812777" y="7747239"/>
                  <a:pt x="4805886" y="7745038"/>
                  <a:pt x="4799706" y="7746915"/>
                </a:cubicBezTo>
                <a:close/>
                <a:moveTo>
                  <a:pt x="2003181" y="7746870"/>
                </a:moveTo>
                <a:cubicBezTo>
                  <a:pt x="2000951" y="7752738"/>
                  <a:pt x="2000867" y="7756923"/>
                  <a:pt x="2002105" y="7759935"/>
                </a:cubicBezTo>
                <a:lnTo>
                  <a:pt x="2007048" y="7764287"/>
                </a:lnTo>
                <a:lnTo>
                  <a:pt x="2008953" y="7765963"/>
                </a:lnTo>
                <a:cubicBezTo>
                  <a:pt x="2015056" y="7768315"/>
                  <a:pt x="2023136" y="7768007"/>
                  <a:pt x="2026582" y="7769107"/>
                </a:cubicBezTo>
                <a:cubicBezTo>
                  <a:pt x="2022315" y="7744637"/>
                  <a:pt x="2009955" y="7748391"/>
                  <a:pt x="2003181" y="7746870"/>
                </a:cubicBezTo>
                <a:close/>
                <a:moveTo>
                  <a:pt x="5000211" y="7746126"/>
                </a:moveTo>
                <a:cubicBezTo>
                  <a:pt x="5002344" y="7758361"/>
                  <a:pt x="5006144" y="7761501"/>
                  <a:pt x="5012325" y="7759623"/>
                </a:cubicBezTo>
                <a:cubicBezTo>
                  <a:pt x="5010192" y="7747388"/>
                  <a:pt x="5006390" y="7744248"/>
                  <a:pt x="5000211" y="7746126"/>
                </a:cubicBezTo>
                <a:close/>
                <a:moveTo>
                  <a:pt x="1239658" y="7741721"/>
                </a:moveTo>
                <a:cubicBezTo>
                  <a:pt x="1243727" y="7765058"/>
                  <a:pt x="1231263" y="7764749"/>
                  <a:pt x="1225371" y="7766539"/>
                </a:cubicBezTo>
                <a:cubicBezTo>
                  <a:pt x="1221980" y="7747092"/>
                  <a:pt x="1230818" y="7744407"/>
                  <a:pt x="1239658" y="7741721"/>
                </a:cubicBezTo>
                <a:close/>
                <a:moveTo>
                  <a:pt x="1208756" y="7729085"/>
                </a:moveTo>
                <a:cubicBezTo>
                  <a:pt x="1211014" y="7742037"/>
                  <a:pt x="1209376" y="7747081"/>
                  <a:pt x="1203159" y="7748969"/>
                </a:cubicBezTo>
                <a:cubicBezTo>
                  <a:pt x="1200902" y="7736017"/>
                  <a:pt x="1203496" y="7730683"/>
                  <a:pt x="1208756" y="7729085"/>
                </a:cubicBezTo>
                <a:close/>
                <a:moveTo>
                  <a:pt x="921222" y="7712216"/>
                </a:moveTo>
                <a:cubicBezTo>
                  <a:pt x="924054" y="7728463"/>
                  <a:pt x="921493" y="7733518"/>
                  <a:pt x="911681" y="7736499"/>
                </a:cubicBezTo>
                <a:cubicBezTo>
                  <a:pt x="909557" y="7724314"/>
                  <a:pt x="911413" y="7715196"/>
                  <a:pt x="921222" y="7712216"/>
                </a:cubicBezTo>
                <a:close/>
                <a:moveTo>
                  <a:pt x="1745570" y="7708021"/>
                </a:moveTo>
                <a:cubicBezTo>
                  <a:pt x="1747695" y="7720206"/>
                  <a:pt x="1746242" y="7729200"/>
                  <a:pt x="1739794" y="7726882"/>
                </a:cubicBezTo>
                <a:cubicBezTo>
                  <a:pt x="1737670" y="7714697"/>
                  <a:pt x="1742701" y="7708892"/>
                  <a:pt x="1745570" y="7708021"/>
                </a:cubicBezTo>
                <a:close/>
                <a:moveTo>
                  <a:pt x="599285" y="7690053"/>
                </a:moveTo>
                <a:cubicBezTo>
                  <a:pt x="601410" y="7702239"/>
                  <a:pt x="599958" y="7711233"/>
                  <a:pt x="594220" y="7712977"/>
                </a:cubicBezTo>
                <a:cubicBezTo>
                  <a:pt x="591388" y="7696730"/>
                  <a:pt x="593549" y="7691797"/>
                  <a:pt x="599285" y="7690053"/>
                </a:cubicBezTo>
                <a:close/>
                <a:moveTo>
                  <a:pt x="1228244" y="7689711"/>
                </a:moveTo>
                <a:cubicBezTo>
                  <a:pt x="1234177" y="7691126"/>
                  <a:pt x="1240642" y="7695598"/>
                  <a:pt x="1245625" y="7696228"/>
                </a:cubicBezTo>
                <a:cubicBezTo>
                  <a:pt x="1263065" y="7703086"/>
                  <a:pt x="1280622" y="7710622"/>
                  <a:pt x="1300041" y="7713304"/>
                </a:cubicBezTo>
                <a:cubicBezTo>
                  <a:pt x="1317600" y="7720838"/>
                  <a:pt x="1334447" y="7724302"/>
                  <a:pt x="1352006" y="7731838"/>
                </a:cubicBezTo>
                <a:cubicBezTo>
                  <a:pt x="1365769" y="7736237"/>
                  <a:pt x="1381906" y="7735623"/>
                  <a:pt x="1395425" y="7757258"/>
                </a:cubicBezTo>
                <a:cubicBezTo>
                  <a:pt x="1405392" y="7758520"/>
                  <a:pt x="1415358" y="7759783"/>
                  <a:pt x="1424101" y="7757127"/>
                </a:cubicBezTo>
                <a:cubicBezTo>
                  <a:pt x="1420059" y="7771225"/>
                  <a:pt x="1412831" y="7775567"/>
                  <a:pt x="1404891" y="7775833"/>
                </a:cubicBezTo>
                <a:cubicBezTo>
                  <a:pt x="1396951" y="7776100"/>
                  <a:pt x="1388299" y="7772294"/>
                  <a:pt x="1381418" y="7770094"/>
                </a:cubicBezTo>
                <a:cubicBezTo>
                  <a:pt x="1364570" y="7766632"/>
                  <a:pt x="1347012" y="7759096"/>
                  <a:pt x="1327078" y="7756572"/>
                </a:cubicBezTo>
                <a:cubicBezTo>
                  <a:pt x="1288681" y="7738205"/>
                  <a:pt x="1252854" y="7719058"/>
                  <a:pt x="1214060" y="7701529"/>
                </a:cubicBezTo>
                <a:cubicBezTo>
                  <a:pt x="1216912" y="7689936"/>
                  <a:pt x="1222312" y="7688295"/>
                  <a:pt x="1228244" y="7689711"/>
                </a:cubicBezTo>
                <a:close/>
                <a:moveTo>
                  <a:pt x="4880142" y="7688884"/>
                </a:moveTo>
                <a:lnTo>
                  <a:pt x="4880001" y="7690538"/>
                </a:lnTo>
                <a:lnTo>
                  <a:pt x="4879943" y="7691213"/>
                </a:lnTo>
                <a:close/>
                <a:moveTo>
                  <a:pt x="3575050" y="7688242"/>
                </a:moveTo>
                <a:cubicBezTo>
                  <a:pt x="3570951" y="7688056"/>
                  <a:pt x="3566523" y="7690653"/>
                  <a:pt x="3563433" y="7691592"/>
                </a:cubicBezTo>
                <a:cubicBezTo>
                  <a:pt x="3566870" y="7711305"/>
                  <a:pt x="3578519" y="7703472"/>
                  <a:pt x="3584699" y="7701595"/>
                </a:cubicBezTo>
                <a:cubicBezTo>
                  <a:pt x="3582921" y="7691398"/>
                  <a:pt x="3579150" y="7688428"/>
                  <a:pt x="3575050" y="7688242"/>
                </a:cubicBezTo>
                <a:close/>
                <a:moveTo>
                  <a:pt x="4880855" y="7680515"/>
                </a:moveTo>
                <a:lnTo>
                  <a:pt x="4880142" y="7688884"/>
                </a:lnTo>
                <a:lnTo>
                  <a:pt x="4880436" y="7685424"/>
                </a:lnTo>
                <a:cubicBezTo>
                  <a:pt x="4880668" y="7682697"/>
                  <a:pt x="4880855" y="7680515"/>
                  <a:pt x="4880855" y="7680515"/>
                </a:cubicBezTo>
                <a:close/>
                <a:moveTo>
                  <a:pt x="4653576" y="7679366"/>
                </a:moveTo>
                <a:cubicBezTo>
                  <a:pt x="4662288" y="7677809"/>
                  <a:pt x="4670946" y="7680630"/>
                  <a:pt x="4675024" y="7694653"/>
                </a:cubicBezTo>
                <a:cubicBezTo>
                  <a:pt x="4693716" y="7745662"/>
                  <a:pt x="4665797" y="7754145"/>
                  <a:pt x="4650286" y="7758856"/>
                </a:cubicBezTo>
                <a:cubicBezTo>
                  <a:pt x="4622162" y="7763040"/>
                  <a:pt x="4596288" y="7783255"/>
                  <a:pt x="4569210" y="7796569"/>
                </a:cubicBezTo>
                <a:cubicBezTo>
                  <a:pt x="4561990" y="7755156"/>
                  <a:pt x="4590418" y="7768323"/>
                  <a:pt x="4602826" y="7764553"/>
                </a:cubicBezTo>
                <a:cubicBezTo>
                  <a:pt x="4597772" y="7735564"/>
                  <a:pt x="4592504" y="7724083"/>
                  <a:pt x="4604191" y="7716172"/>
                </a:cubicBezTo>
                <a:cubicBezTo>
                  <a:pt x="4616600" y="7712402"/>
                  <a:pt x="4623223" y="7697308"/>
                  <a:pt x="4631808" y="7690340"/>
                </a:cubicBezTo>
                <a:cubicBezTo>
                  <a:pt x="4636100" y="7686855"/>
                  <a:pt x="4644865" y="7680922"/>
                  <a:pt x="4653576" y="7679366"/>
                </a:cubicBezTo>
                <a:close/>
                <a:moveTo>
                  <a:pt x="579729" y="7673896"/>
                </a:moveTo>
                <a:cubicBezTo>
                  <a:pt x="582561" y="7690144"/>
                  <a:pt x="577212" y="7696046"/>
                  <a:pt x="574688" y="7696812"/>
                </a:cubicBezTo>
                <a:cubicBezTo>
                  <a:pt x="571856" y="7680564"/>
                  <a:pt x="573671" y="7675736"/>
                  <a:pt x="579729" y="7673896"/>
                </a:cubicBezTo>
                <a:close/>
                <a:moveTo>
                  <a:pt x="1180047" y="7672631"/>
                </a:moveTo>
                <a:cubicBezTo>
                  <a:pt x="1189542" y="7672983"/>
                  <a:pt x="1199394" y="7675385"/>
                  <a:pt x="1209908" y="7680823"/>
                </a:cubicBezTo>
                <a:cubicBezTo>
                  <a:pt x="1207678" y="7690132"/>
                  <a:pt x="1204001" y="7694755"/>
                  <a:pt x="1199478" y="7696399"/>
                </a:cubicBezTo>
                <a:cubicBezTo>
                  <a:pt x="1185915" y="7701328"/>
                  <a:pt x="1164758" y="7679434"/>
                  <a:pt x="1152330" y="7676736"/>
                </a:cubicBezTo>
                <a:cubicBezTo>
                  <a:pt x="1161415" y="7673976"/>
                  <a:pt x="1170553" y="7672279"/>
                  <a:pt x="1180047" y="7672631"/>
                </a:cubicBezTo>
                <a:close/>
                <a:moveTo>
                  <a:pt x="4706871" y="7670219"/>
                </a:moveTo>
                <a:lnTo>
                  <a:pt x="4706261" y="7677381"/>
                </a:lnTo>
                <a:lnTo>
                  <a:pt x="4706452" y="7675131"/>
                </a:lnTo>
                <a:cubicBezTo>
                  <a:pt x="4706685" y="7672402"/>
                  <a:pt x="4706871" y="7670219"/>
                  <a:pt x="4706871" y="7670219"/>
                </a:cubicBezTo>
                <a:close/>
                <a:moveTo>
                  <a:pt x="4608609" y="7662215"/>
                </a:moveTo>
                <a:cubicBezTo>
                  <a:pt x="4628412" y="7700309"/>
                  <a:pt x="4592578" y="7702373"/>
                  <a:pt x="4583205" y="7705221"/>
                </a:cubicBezTo>
                <a:cubicBezTo>
                  <a:pt x="4580445" y="7708264"/>
                  <a:pt x="4571801" y="7715301"/>
                  <a:pt x="4563117" y="7717389"/>
                </a:cubicBezTo>
                <a:cubicBezTo>
                  <a:pt x="4554432" y="7719475"/>
                  <a:pt x="4545708" y="7716612"/>
                  <a:pt x="4542787" y="7699855"/>
                </a:cubicBezTo>
                <a:cubicBezTo>
                  <a:pt x="4563929" y="7689021"/>
                  <a:pt x="4588196" y="7677238"/>
                  <a:pt x="4608609" y="7662215"/>
                </a:cubicBezTo>
                <a:close/>
                <a:moveTo>
                  <a:pt x="558421" y="7661426"/>
                </a:moveTo>
                <a:cubicBezTo>
                  <a:pt x="560545" y="7673613"/>
                  <a:pt x="559095" y="7682607"/>
                  <a:pt x="553356" y="7684351"/>
                </a:cubicBezTo>
                <a:cubicBezTo>
                  <a:pt x="551231" y="7672164"/>
                  <a:pt x="552684" y="7663169"/>
                  <a:pt x="558421" y="7661426"/>
                </a:cubicBezTo>
                <a:close/>
                <a:moveTo>
                  <a:pt x="1126158" y="7649957"/>
                </a:moveTo>
                <a:cubicBezTo>
                  <a:pt x="1135988" y="7668354"/>
                  <a:pt x="1135988" y="7668354"/>
                  <a:pt x="1129699" y="7670265"/>
                </a:cubicBezTo>
                <a:cubicBezTo>
                  <a:pt x="1128991" y="7666203"/>
                  <a:pt x="1128282" y="7662141"/>
                  <a:pt x="1126158" y="7649957"/>
                </a:cubicBezTo>
                <a:close/>
                <a:moveTo>
                  <a:pt x="1099938" y="7638202"/>
                </a:moveTo>
                <a:cubicBezTo>
                  <a:pt x="1108389" y="7636210"/>
                  <a:pt x="1116952" y="7642823"/>
                  <a:pt x="1125515" y="7649436"/>
                </a:cubicBezTo>
                <a:cubicBezTo>
                  <a:pt x="1113004" y="7653237"/>
                  <a:pt x="1102265" y="7648309"/>
                  <a:pt x="1091526" y="7643380"/>
                </a:cubicBezTo>
                <a:cubicBezTo>
                  <a:pt x="1094315" y="7640486"/>
                  <a:pt x="1097120" y="7638866"/>
                  <a:pt x="1099938" y="7638202"/>
                </a:cubicBezTo>
                <a:close/>
                <a:moveTo>
                  <a:pt x="1465048" y="7635346"/>
                </a:moveTo>
                <a:cubicBezTo>
                  <a:pt x="1466038" y="7641027"/>
                  <a:pt x="1466533" y="7643867"/>
                  <a:pt x="1465899" y="7644974"/>
                </a:cubicBezTo>
                <a:cubicBezTo>
                  <a:pt x="1465265" y="7646080"/>
                  <a:pt x="1463499" y="7645454"/>
                  <a:pt x="1459969" y="7644200"/>
                </a:cubicBezTo>
                <a:cubicBezTo>
                  <a:pt x="1462564" y="7640089"/>
                  <a:pt x="1462564" y="7640089"/>
                  <a:pt x="1465048" y="7635346"/>
                </a:cubicBezTo>
                <a:close/>
                <a:moveTo>
                  <a:pt x="780984" y="7634854"/>
                </a:moveTo>
                <a:cubicBezTo>
                  <a:pt x="783109" y="7647039"/>
                  <a:pt x="784525" y="7655162"/>
                  <a:pt x="775943" y="7657769"/>
                </a:cubicBezTo>
                <a:cubicBezTo>
                  <a:pt x="773819" y="7645583"/>
                  <a:pt x="774926" y="7636694"/>
                  <a:pt x="780984" y="7634854"/>
                </a:cubicBezTo>
                <a:close/>
                <a:moveTo>
                  <a:pt x="2689227" y="7630605"/>
                </a:moveTo>
                <a:cubicBezTo>
                  <a:pt x="2685692" y="7628995"/>
                  <a:pt x="2681829" y="7630168"/>
                  <a:pt x="2678739" y="7631107"/>
                </a:cubicBezTo>
                <a:cubicBezTo>
                  <a:pt x="2683006" y="7655579"/>
                  <a:pt x="2691565" y="7648684"/>
                  <a:pt x="2697746" y="7646806"/>
                </a:cubicBezTo>
                <a:cubicBezTo>
                  <a:pt x="2695968" y="7636610"/>
                  <a:pt x="2692762" y="7632215"/>
                  <a:pt x="2689227" y="7630605"/>
                </a:cubicBezTo>
                <a:close/>
                <a:moveTo>
                  <a:pt x="2752851" y="7630066"/>
                </a:moveTo>
                <a:cubicBezTo>
                  <a:pt x="2754984" y="7642301"/>
                  <a:pt x="2758785" y="7645441"/>
                  <a:pt x="2764964" y="7643564"/>
                </a:cubicBezTo>
                <a:cubicBezTo>
                  <a:pt x="2762831" y="7631328"/>
                  <a:pt x="2759030" y="7628188"/>
                  <a:pt x="2752851" y="7630066"/>
                </a:cubicBezTo>
                <a:close/>
                <a:moveTo>
                  <a:pt x="4965566" y="7629066"/>
                </a:moveTo>
                <a:cubicBezTo>
                  <a:pt x="4958139" y="7630786"/>
                  <a:pt x="4950352" y="7637446"/>
                  <a:pt x="4945717" y="7638854"/>
                </a:cubicBezTo>
                <a:cubicBezTo>
                  <a:pt x="4948858" y="7656868"/>
                  <a:pt x="4955928" y="7660088"/>
                  <a:pt x="4963370" y="7658453"/>
                </a:cubicBezTo>
                <a:cubicBezTo>
                  <a:pt x="4970812" y="7656819"/>
                  <a:pt x="4978628" y="7650329"/>
                  <a:pt x="4983263" y="7648921"/>
                </a:cubicBezTo>
                <a:cubicBezTo>
                  <a:pt x="4980063" y="7630567"/>
                  <a:pt x="4972994" y="7627346"/>
                  <a:pt x="4965566" y="7629066"/>
                </a:cubicBezTo>
                <a:close/>
                <a:moveTo>
                  <a:pt x="2632112" y="7626484"/>
                </a:moveTo>
                <a:cubicBezTo>
                  <a:pt x="2627805" y="7625108"/>
                  <a:pt x="2623169" y="7626516"/>
                  <a:pt x="2620079" y="7627455"/>
                </a:cubicBezTo>
                <a:cubicBezTo>
                  <a:pt x="2624345" y="7651927"/>
                  <a:pt x="2632905" y="7645032"/>
                  <a:pt x="2642175" y="7642215"/>
                </a:cubicBezTo>
                <a:cubicBezTo>
                  <a:pt x="2640398" y="7632019"/>
                  <a:pt x="2636419" y="7627860"/>
                  <a:pt x="2632112" y="7626484"/>
                </a:cubicBezTo>
                <a:close/>
                <a:moveTo>
                  <a:pt x="2647374" y="7619163"/>
                </a:moveTo>
                <a:cubicBezTo>
                  <a:pt x="2649508" y="7631399"/>
                  <a:pt x="2654019" y="7638617"/>
                  <a:pt x="2660200" y="7636739"/>
                </a:cubicBezTo>
                <a:cubicBezTo>
                  <a:pt x="2658067" y="7624504"/>
                  <a:pt x="2653554" y="7617286"/>
                  <a:pt x="2647374" y="7619163"/>
                </a:cubicBezTo>
                <a:close/>
                <a:moveTo>
                  <a:pt x="1583997" y="7616163"/>
                </a:moveTo>
                <a:cubicBezTo>
                  <a:pt x="1589800" y="7622954"/>
                  <a:pt x="1585509" y="7626396"/>
                  <a:pt x="1578994" y="7628375"/>
                </a:cubicBezTo>
                <a:cubicBezTo>
                  <a:pt x="1572476" y="7630355"/>
                  <a:pt x="1563735" y="7630873"/>
                  <a:pt x="1560637" y="7631813"/>
                </a:cubicBezTo>
                <a:cubicBezTo>
                  <a:pt x="1564706" y="7617746"/>
                  <a:pt x="1574706" y="7618985"/>
                  <a:pt x="1583997" y="7616163"/>
                </a:cubicBezTo>
                <a:close/>
                <a:moveTo>
                  <a:pt x="2591924" y="7612925"/>
                </a:moveTo>
                <a:cubicBezTo>
                  <a:pt x="2583902" y="7615899"/>
                  <a:pt x="2575521" y="7623814"/>
                  <a:pt x="2570886" y="7625222"/>
                </a:cubicBezTo>
                <a:cubicBezTo>
                  <a:pt x="2573730" y="7641536"/>
                  <a:pt x="2581394" y="7643502"/>
                  <a:pt x="2589505" y="7641038"/>
                </a:cubicBezTo>
                <a:cubicBezTo>
                  <a:pt x="2597616" y="7638575"/>
                  <a:pt x="2606175" y="7631679"/>
                  <a:pt x="2610810" y="7630272"/>
                </a:cubicBezTo>
                <a:cubicBezTo>
                  <a:pt x="2607610" y="7611918"/>
                  <a:pt x="2599946" y="7609951"/>
                  <a:pt x="2591924" y="7612925"/>
                </a:cubicBezTo>
                <a:close/>
                <a:moveTo>
                  <a:pt x="2543568" y="7606948"/>
                </a:moveTo>
                <a:cubicBezTo>
                  <a:pt x="2535957" y="7609170"/>
                  <a:pt x="2527675" y="7616875"/>
                  <a:pt x="2521494" y="7618753"/>
                </a:cubicBezTo>
                <a:cubicBezTo>
                  <a:pt x="2524694" y="7637104"/>
                  <a:pt x="2532407" y="7640133"/>
                  <a:pt x="2540478" y="7638218"/>
                </a:cubicBezTo>
                <a:cubicBezTo>
                  <a:pt x="2548550" y="7636302"/>
                  <a:pt x="2556980" y="7629446"/>
                  <a:pt x="2561616" y="7628037"/>
                </a:cubicBezTo>
                <a:cubicBezTo>
                  <a:pt x="2558120" y="7607985"/>
                  <a:pt x="2551179" y="7604725"/>
                  <a:pt x="2543568" y="7606948"/>
                </a:cubicBezTo>
                <a:close/>
                <a:moveTo>
                  <a:pt x="472301" y="7606418"/>
                </a:moveTo>
                <a:cubicBezTo>
                  <a:pt x="475692" y="7625865"/>
                  <a:pt x="466854" y="7628550"/>
                  <a:pt x="458013" y="7631235"/>
                </a:cubicBezTo>
                <a:cubicBezTo>
                  <a:pt x="453946" y="7607899"/>
                  <a:pt x="466410" y="7608208"/>
                  <a:pt x="472301" y="7606418"/>
                </a:cubicBezTo>
                <a:close/>
                <a:moveTo>
                  <a:pt x="740120" y="7606226"/>
                </a:moveTo>
                <a:cubicBezTo>
                  <a:pt x="742952" y="7622474"/>
                  <a:pt x="740794" y="7627407"/>
                  <a:pt x="735055" y="7629150"/>
                </a:cubicBezTo>
                <a:cubicBezTo>
                  <a:pt x="732930" y="7616964"/>
                  <a:pt x="734383" y="7607969"/>
                  <a:pt x="740120" y="7606226"/>
                </a:cubicBezTo>
                <a:close/>
                <a:moveTo>
                  <a:pt x="3302010" y="7604237"/>
                </a:moveTo>
                <a:cubicBezTo>
                  <a:pt x="3303433" y="7612396"/>
                  <a:pt x="3304855" y="7620553"/>
                  <a:pt x="3305566" y="7624631"/>
                </a:cubicBezTo>
                <a:cubicBezTo>
                  <a:pt x="3307945" y="7619614"/>
                  <a:pt x="3307945" y="7619614"/>
                  <a:pt x="3302010" y="7604237"/>
                </a:cubicBezTo>
                <a:close/>
                <a:moveTo>
                  <a:pt x="1037383" y="7600318"/>
                </a:moveTo>
                <a:cubicBezTo>
                  <a:pt x="1040706" y="7601581"/>
                  <a:pt x="1043669" y="7605227"/>
                  <a:pt x="1045175" y="7613861"/>
                </a:cubicBezTo>
                <a:cubicBezTo>
                  <a:pt x="1038529" y="7611336"/>
                  <a:pt x="1031883" y="7608807"/>
                  <a:pt x="1025990" y="7610598"/>
                </a:cubicBezTo>
                <a:cubicBezTo>
                  <a:pt x="1025238" y="7606280"/>
                  <a:pt x="1027431" y="7601068"/>
                  <a:pt x="1027431" y="7601068"/>
                </a:cubicBezTo>
                <a:cubicBezTo>
                  <a:pt x="1030377" y="7600173"/>
                  <a:pt x="1034060" y="7599054"/>
                  <a:pt x="1037383" y="7600318"/>
                </a:cubicBezTo>
                <a:close/>
                <a:moveTo>
                  <a:pt x="2495910" y="7600311"/>
                </a:moveTo>
                <a:cubicBezTo>
                  <a:pt x="2487814" y="7602860"/>
                  <a:pt x="2479433" y="7610775"/>
                  <a:pt x="2474798" y="7612182"/>
                </a:cubicBezTo>
                <a:cubicBezTo>
                  <a:pt x="2477939" y="7630196"/>
                  <a:pt x="2484979" y="7633247"/>
                  <a:pt x="2492778" y="7631325"/>
                </a:cubicBezTo>
                <a:cubicBezTo>
                  <a:pt x="2500577" y="7629403"/>
                  <a:pt x="2509135" y="7622508"/>
                  <a:pt x="2515315" y="7620630"/>
                </a:cubicBezTo>
                <a:cubicBezTo>
                  <a:pt x="2511819" y="7600577"/>
                  <a:pt x="2504007" y="7597762"/>
                  <a:pt x="2495910" y="7600311"/>
                </a:cubicBezTo>
                <a:close/>
                <a:moveTo>
                  <a:pt x="1493732" y="7599397"/>
                </a:moveTo>
                <a:cubicBezTo>
                  <a:pt x="1505111" y="7599154"/>
                  <a:pt x="1516845" y="7600945"/>
                  <a:pt x="1529241" y="7605747"/>
                </a:cubicBezTo>
                <a:cubicBezTo>
                  <a:pt x="1526104" y="7616161"/>
                  <a:pt x="1521493" y="7621490"/>
                  <a:pt x="1516027" y="7623585"/>
                </a:cubicBezTo>
                <a:cubicBezTo>
                  <a:pt x="1499631" y="7629871"/>
                  <a:pt x="1475530" y="7607070"/>
                  <a:pt x="1460350" y="7605253"/>
                </a:cubicBezTo>
                <a:cubicBezTo>
                  <a:pt x="1471328" y="7601918"/>
                  <a:pt x="1482353" y="7599640"/>
                  <a:pt x="1493732" y="7599397"/>
                </a:cubicBezTo>
                <a:close/>
                <a:moveTo>
                  <a:pt x="2451189" y="7595735"/>
                </a:moveTo>
                <a:cubicBezTo>
                  <a:pt x="2445217" y="7596475"/>
                  <a:pt x="2438798" y="7601646"/>
                  <a:pt x="2434163" y="7603054"/>
                </a:cubicBezTo>
                <a:cubicBezTo>
                  <a:pt x="2436948" y="7619029"/>
                  <a:pt x="2442472" y="7622719"/>
                  <a:pt x="2448459" y="7622063"/>
                </a:cubicBezTo>
                <a:cubicBezTo>
                  <a:pt x="2454445" y="7621408"/>
                  <a:pt x="2460893" y="7616407"/>
                  <a:pt x="2465529" y="7614998"/>
                </a:cubicBezTo>
                <a:cubicBezTo>
                  <a:pt x="2462685" y="7598684"/>
                  <a:pt x="2457161" y="7594994"/>
                  <a:pt x="2451189" y="7595735"/>
                </a:cubicBezTo>
                <a:close/>
                <a:moveTo>
                  <a:pt x="2397964" y="7595263"/>
                </a:moveTo>
                <a:cubicBezTo>
                  <a:pt x="2394043" y="7593770"/>
                  <a:pt x="2389408" y="7595178"/>
                  <a:pt x="2384772" y="7596587"/>
                </a:cubicBezTo>
                <a:cubicBezTo>
                  <a:pt x="2389039" y="7621057"/>
                  <a:pt x="2400688" y="7613224"/>
                  <a:pt x="2406869" y="7611346"/>
                </a:cubicBezTo>
                <a:cubicBezTo>
                  <a:pt x="2405091" y="7601150"/>
                  <a:pt x="2401885" y="7596756"/>
                  <a:pt x="2397964" y="7595263"/>
                </a:cubicBezTo>
                <a:close/>
                <a:moveTo>
                  <a:pt x="981204" y="7586678"/>
                </a:moveTo>
                <a:cubicBezTo>
                  <a:pt x="994629" y="7587010"/>
                  <a:pt x="1008053" y="7587343"/>
                  <a:pt x="1022208" y="7591865"/>
                </a:cubicBezTo>
                <a:cubicBezTo>
                  <a:pt x="1021288" y="7600965"/>
                  <a:pt x="1018798" y="7605857"/>
                  <a:pt x="1015451" y="7607908"/>
                </a:cubicBezTo>
                <a:cubicBezTo>
                  <a:pt x="1005403" y="7614062"/>
                  <a:pt x="987609" y="7594657"/>
                  <a:pt x="981204" y="7586678"/>
                </a:cubicBezTo>
                <a:close/>
                <a:moveTo>
                  <a:pt x="5000337" y="7581069"/>
                </a:moveTo>
                <a:cubicBezTo>
                  <a:pt x="5006075" y="7579326"/>
                  <a:pt x="5010361" y="7586578"/>
                  <a:pt x="5012485" y="7598765"/>
                </a:cubicBezTo>
                <a:cubicBezTo>
                  <a:pt x="5006747" y="7600508"/>
                  <a:pt x="5003169" y="7597317"/>
                  <a:pt x="5000337" y="7581069"/>
                </a:cubicBezTo>
                <a:close/>
                <a:moveTo>
                  <a:pt x="429538" y="7580614"/>
                </a:moveTo>
                <a:cubicBezTo>
                  <a:pt x="431662" y="7592800"/>
                  <a:pt x="433079" y="7600924"/>
                  <a:pt x="426788" y="7602835"/>
                </a:cubicBezTo>
                <a:cubicBezTo>
                  <a:pt x="424663" y="7590649"/>
                  <a:pt x="423247" y="7582525"/>
                  <a:pt x="429538" y="7580614"/>
                </a:cubicBezTo>
                <a:close/>
                <a:moveTo>
                  <a:pt x="1259201" y="7580476"/>
                </a:moveTo>
                <a:lnTo>
                  <a:pt x="1258700" y="7581992"/>
                </a:lnTo>
                <a:cubicBezTo>
                  <a:pt x="1258403" y="7582891"/>
                  <a:pt x="1258324" y="7583131"/>
                  <a:pt x="1258641" y="7582172"/>
                </a:cubicBezTo>
                <a:close/>
                <a:moveTo>
                  <a:pt x="4865092" y="7576385"/>
                </a:moveTo>
                <a:cubicBezTo>
                  <a:pt x="4863430" y="7641462"/>
                  <a:pt x="4829457" y="7651783"/>
                  <a:pt x="4803603" y="7668247"/>
                </a:cubicBezTo>
                <a:cubicBezTo>
                  <a:pt x="4767968" y="7687683"/>
                  <a:pt x="4733996" y="7698004"/>
                  <a:pt x="4698162" y="7713195"/>
                </a:cubicBezTo>
                <a:cubicBezTo>
                  <a:pt x="4699113" y="7699992"/>
                  <a:pt x="4696974" y="7687726"/>
                  <a:pt x="4697212" y="7670435"/>
                </a:cubicBezTo>
                <a:cubicBezTo>
                  <a:pt x="4700003" y="7677121"/>
                  <a:pt x="4702275" y="7679659"/>
                  <a:pt x="4704282" y="7679856"/>
                </a:cubicBezTo>
                <a:lnTo>
                  <a:pt x="4706187" y="7678251"/>
                </a:lnTo>
                <a:lnTo>
                  <a:pt x="4709768" y="7675230"/>
                </a:lnTo>
                <a:cubicBezTo>
                  <a:pt x="4713238" y="7669871"/>
                  <a:pt x="4716672" y="7662371"/>
                  <a:pt x="4722117" y="7667173"/>
                </a:cubicBezTo>
                <a:cubicBezTo>
                  <a:pt x="4733520" y="7676624"/>
                  <a:pt x="4737559" y="7662482"/>
                  <a:pt x="4726155" y="7653032"/>
                </a:cubicBezTo>
                <a:cubicBezTo>
                  <a:pt x="4767491" y="7610341"/>
                  <a:pt x="4814885" y="7583745"/>
                  <a:pt x="4865092" y="7576385"/>
                </a:cubicBezTo>
                <a:close/>
                <a:moveTo>
                  <a:pt x="1260747" y="7575799"/>
                </a:moveTo>
                <a:lnTo>
                  <a:pt x="1260068" y="7577853"/>
                </a:lnTo>
                <a:lnTo>
                  <a:pt x="1259201" y="7580476"/>
                </a:lnTo>
                <a:close/>
                <a:moveTo>
                  <a:pt x="3468820" y="7575035"/>
                </a:moveTo>
                <a:cubicBezTo>
                  <a:pt x="3444100" y="7582545"/>
                  <a:pt x="3419973" y="7593453"/>
                  <a:pt x="3394660" y="7597565"/>
                </a:cubicBezTo>
                <a:cubicBezTo>
                  <a:pt x="3388480" y="7599442"/>
                  <a:pt x="3352508" y="7613949"/>
                  <a:pt x="3366485" y="7622586"/>
                </a:cubicBezTo>
                <a:cubicBezTo>
                  <a:pt x="3399274" y="7642687"/>
                  <a:pt x="3434220" y="7619187"/>
                  <a:pt x="3465831" y="7613877"/>
                </a:cubicBezTo>
                <a:cubicBezTo>
                  <a:pt x="3466273" y="7600860"/>
                  <a:pt x="3467230" y="7587686"/>
                  <a:pt x="3468820" y="7575035"/>
                </a:cubicBezTo>
                <a:close/>
                <a:moveTo>
                  <a:pt x="1262446" y="7570657"/>
                </a:moveTo>
                <a:lnTo>
                  <a:pt x="1260747" y="7575799"/>
                </a:lnTo>
                <a:lnTo>
                  <a:pt x="1261673" y="7572995"/>
                </a:lnTo>
                <a:cubicBezTo>
                  <a:pt x="1262129" y="7571617"/>
                  <a:pt x="1262446" y="7570657"/>
                  <a:pt x="1262446" y="7570657"/>
                </a:cubicBezTo>
                <a:close/>
                <a:moveTo>
                  <a:pt x="3494586" y="7564970"/>
                </a:moveTo>
                <a:cubicBezTo>
                  <a:pt x="3488629" y="7565795"/>
                  <a:pt x="3482210" y="7570966"/>
                  <a:pt x="3477575" y="7572375"/>
                </a:cubicBezTo>
                <a:cubicBezTo>
                  <a:pt x="3480360" y="7588349"/>
                  <a:pt x="3485854" y="7591869"/>
                  <a:pt x="3491811" y="7591043"/>
                </a:cubicBezTo>
                <a:cubicBezTo>
                  <a:pt x="3497768" y="7590218"/>
                  <a:pt x="3504187" y="7585048"/>
                  <a:pt x="3508822" y="7583640"/>
                </a:cubicBezTo>
                <a:cubicBezTo>
                  <a:pt x="3506037" y="7567665"/>
                  <a:pt x="3500543" y="7564145"/>
                  <a:pt x="3494586" y="7564970"/>
                </a:cubicBezTo>
                <a:close/>
                <a:moveTo>
                  <a:pt x="954122" y="7563265"/>
                </a:moveTo>
                <a:cubicBezTo>
                  <a:pt x="956686" y="7568468"/>
                  <a:pt x="957967" y="7571069"/>
                  <a:pt x="957739" y="7572136"/>
                </a:cubicBezTo>
                <a:cubicBezTo>
                  <a:pt x="957511" y="7573202"/>
                  <a:pt x="955772" y="7572734"/>
                  <a:pt x="952297" y="7571795"/>
                </a:cubicBezTo>
                <a:cubicBezTo>
                  <a:pt x="955442" y="7570840"/>
                  <a:pt x="954782" y="7567053"/>
                  <a:pt x="954122" y="7563265"/>
                </a:cubicBezTo>
                <a:close/>
                <a:moveTo>
                  <a:pt x="1458583" y="7562861"/>
                </a:moveTo>
                <a:lnTo>
                  <a:pt x="1458583" y="7562887"/>
                </a:lnTo>
                <a:cubicBezTo>
                  <a:pt x="1458428" y="7565258"/>
                  <a:pt x="1458353" y="7566445"/>
                  <a:pt x="1458466" y="7564666"/>
                </a:cubicBezTo>
                <a:close/>
                <a:moveTo>
                  <a:pt x="1284497" y="7559572"/>
                </a:moveTo>
                <a:cubicBezTo>
                  <a:pt x="1285948" y="7559131"/>
                  <a:pt x="1287789" y="7560545"/>
                  <a:pt x="1289956" y="7563832"/>
                </a:cubicBezTo>
                <a:cubicBezTo>
                  <a:pt x="1287581" y="7568500"/>
                  <a:pt x="1288125" y="7571622"/>
                  <a:pt x="1285096" y="7572542"/>
                </a:cubicBezTo>
                <a:cubicBezTo>
                  <a:pt x="1284552" y="7569420"/>
                  <a:pt x="1282029" y="7570186"/>
                  <a:pt x="1281375" y="7566438"/>
                </a:cubicBezTo>
                <a:lnTo>
                  <a:pt x="1282554" y="7563846"/>
                </a:lnTo>
                <a:close/>
                <a:moveTo>
                  <a:pt x="1458919" y="7557674"/>
                </a:moveTo>
                <a:lnTo>
                  <a:pt x="1458583" y="7562861"/>
                </a:lnTo>
                <a:lnTo>
                  <a:pt x="1458796" y="7559555"/>
                </a:lnTo>
                <a:close/>
                <a:moveTo>
                  <a:pt x="925987" y="7549756"/>
                </a:moveTo>
                <a:cubicBezTo>
                  <a:pt x="932639" y="7551987"/>
                  <a:pt x="942261" y="7553315"/>
                  <a:pt x="948209" y="7551509"/>
                </a:cubicBezTo>
                <a:cubicBezTo>
                  <a:pt x="947346" y="7564528"/>
                  <a:pt x="943240" y="7567901"/>
                  <a:pt x="938056" y="7567349"/>
                </a:cubicBezTo>
                <a:cubicBezTo>
                  <a:pt x="932872" y="7566799"/>
                  <a:pt x="926612" y="7562322"/>
                  <a:pt x="921449" y="7559638"/>
                </a:cubicBezTo>
                <a:cubicBezTo>
                  <a:pt x="924422" y="7558735"/>
                  <a:pt x="923718" y="7554697"/>
                  <a:pt x="925987" y="7549756"/>
                </a:cubicBezTo>
                <a:close/>
                <a:moveTo>
                  <a:pt x="1459478" y="7548996"/>
                </a:moveTo>
                <a:lnTo>
                  <a:pt x="1458919" y="7557674"/>
                </a:lnTo>
                <a:lnTo>
                  <a:pt x="1459155" y="7553996"/>
                </a:lnTo>
                <a:close/>
                <a:moveTo>
                  <a:pt x="2242803" y="7547513"/>
                </a:moveTo>
                <a:cubicBezTo>
                  <a:pt x="2238821" y="7561956"/>
                  <a:pt x="2225014" y="7557328"/>
                  <a:pt x="2229396" y="7582463"/>
                </a:cubicBezTo>
                <a:cubicBezTo>
                  <a:pt x="2237926" y="7575461"/>
                  <a:pt x="2247185" y="7572648"/>
                  <a:pt x="2250436" y="7554016"/>
                </a:cubicBezTo>
                <a:cubicBezTo>
                  <a:pt x="2263512" y="7554455"/>
                  <a:pt x="2276590" y="7554892"/>
                  <a:pt x="2292752" y="7554393"/>
                </a:cubicBezTo>
                <a:cubicBezTo>
                  <a:pt x="2287327" y="7579200"/>
                  <a:pt x="2273407" y="7586737"/>
                  <a:pt x="2258972" y="7591329"/>
                </a:cubicBezTo>
                <a:cubicBezTo>
                  <a:pt x="2254161" y="7592859"/>
                  <a:pt x="2249292" y="7594063"/>
                  <a:pt x="2244664" y="7595469"/>
                </a:cubicBezTo>
                <a:cubicBezTo>
                  <a:pt x="2239444" y="7598158"/>
                  <a:pt x="2233882" y="7599848"/>
                  <a:pt x="2228091" y="7600710"/>
                </a:cubicBezTo>
                <a:cubicBezTo>
                  <a:pt x="2210719" y="7603301"/>
                  <a:pt x="2191287" y="7598452"/>
                  <a:pt x="2172892" y="7590808"/>
                </a:cubicBezTo>
                <a:cubicBezTo>
                  <a:pt x="2196123" y="7574927"/>
                  <a:pt x="2219570" y="7563394"/>
                  <a:pt x="2242803" y="7547513"/>
                </a:cubicBezTo>
                <a:close/>
                <a:moveTo>
                  <a:pt x="2106923" y="7547114"/>
                </a:moveTo>
                <a:cubicBezTo>
                  <a:pt x="2123197" y="7544534"/>
                  <a:pt x="2147638" y="7560948"/>
                  <a:pt x="2160849" y="7565992"/>
                </a:cubicBezTo>
                <a:cubicBezTo>
                  <a:pt x="2159842" y="7579082"/>
                  <a:pt x="2158131" y="7588127"/>
                  <a:pt x="2160248" y="7600269"/>
                </a:cubicBezTo>
                <a:cubicBezTo>
                  <a:pt x="2154003" y="7602166"/>
                  <a:pt x="2150173" y="7599068"/>
                  <a:pt x="2143222" y="7596917"/>
                </a:cubicBezTo>
                <a:cubicBezTo>
                  <a:pt x="2133148" y="7595716"/>
                  <a:pt x="2123074" y="7594515"/>
                  <a:pt x="2113520" y="7593155"/>
                </a:cubicBezTo>
                <a:cubicBezTo>
                  <a:pt x="2106048" y="7591164"/>
                  <a:pt x="2085126" y="7581183"/>
                  <a:pt x="2094090" y="7557151"/>
                </a:cubicBezTo>
                <a:cubicBezTo>
                  <a:pt x="2096981" y="7550945"/>
                  <a:pt x="2101498" y="7547974"/>
                  <a:pt x="2106923" y="7547114"/>
                </a:cubicBezTo>
                <a:close/>
                <a:moveTo>
                  <a:pt x="4949043" y="7536660"/>
                </a:moveTo>
                <a:cubicBezTo>
                  <a:pt x="4951018" y="7547987"/>
                  <a:pt x="4951018" y="7547987"/>
                  <a:pt x="4944729" y="7549897"/>
                </a:cubicBezTo>
                <a:cubicBezTo>
                  <a:pt x="4947293" y="7545610"/>
                  <a:pt x="4946479" y="7540946"/>
                  <a:pt x="4949043" y="7536660"/>
                </a:cubicBezTo>
                <a:close/>
                <a:moveTo>
                  <a:pt x="5108891" y="7529695"/>
                </a:moveTo>
                <a:cubicBezTo>
                  <a:pt x="5105663" y="7529065"/>
                  <a:pt x="5102106" y="7531219"/>
                  <a:pt x="5099016" y="7532158"/>
                </a:cubicBezTo>
                <a:cubicBezTo>
                  <a:pt x="5102572" y="7552550"/>
                  <a:pt x="5111132" y="7545656"/>
                  <a:pt x="5116797" y="7543935"/>
                </a:cubicBezTo>
                <a:cubicBezTo>
                  <a:pt x="5115019" y="7533739"/>
                  <a:pt x="5112119" y="7530325"/>
                  <a:pt x="5108891" y="7529695"/>
                </a:cubicBezTo>
                <a:close/>
                <a:moveTo>
                  <a:pt x="3571678" y="7527670"/>
                </a:moveTo>
                <a:cubicBezTo>
                  <a:pt x="3566827" y="7527545"/>
                  <a:pt x="3562103" y="7528443"/>
                  <a:pt x="3557646" y="7530871"/>
                </a:cubicBezTo>
                <a:cubicBezTo>
                  <a:pt x="3543421" y="7539487"/>
                  <a:pt x="3526304" y="7553276"/>
                  <a:pt x="3513579" y="7573605"/>
                </a:cubicBezTo>
                <a:cubicBezTo>
                  <a:pt x="3532708" y="7580677"/>
                  <a:pt x="3549929" y="7577592"/>
                  <a:pt x="3566439" y="7570430"/>
                </a:cubicBezTo>
                <a:cubicBezTo>
                  <a:pt x="3582950" y="7563266"/>
                  <a:pt x="3598750" y="7552024"/>
                  <a:pt x="3615034" y="7542783"/>
                </a:cubicBezTo>
                <a:cubicBezTo>
                  <a:pt x="3601936" y="7537636"/>
                  <a:pt x="3586232" y="7528046"/>
                  <a:pt x="3571678" y="7527670"/>
                </a:cubicBezTo>
                <a:close/>
                <a:moveTo>
                  <a:pt x="1476108" y="7525799"/>
                </a:moveTo>
                <a:cubicBezTo>
                  <a:pt x="1485621" y="7523969"/>
                  <a:pt x="1496040" y="7525044"/>
                  <a:pt x="1505827" y="7526311"/>
                </a:cubicBezTo>
                <a:cubicBezTo>
                  <a:pt x="1500713" y="7542707"/>
                  <a:pt x="1493389" y="7550232"/>
                  <a:pt x="1485188" y="7552724"/>
                </a:cubicBezTo>
                <a:cubicBezTo>
                  <a:pt x="1481086" y="7553971"/>
                  <a:pt x="1476766" y="7553957"/>
                  <a:pt x="1472391" y="7553166"/>
                </a:cubicBezTo>
                <a:lnTo>
                  <a:pt x="1459478" y="7548996"/>
                </a:lnTo>
                <a:lnTo>
                  <a:pt x="1459281" y="7548933"/>
                </a:lnTo>
                <a:cubicBezTo>
                  <a:pt x="1455551" y="7545825"/>
                  <a:pt x="1455551" y="7545825"/>
                  <a:pt x="1451821" y="7542719"/>
                </a:cubicBezTo>
                <a:cubicBezTo>
                  <a:pt x="1457987" y="7532364"/>
                  <a:pt x="1466595" y="7527629"/>
                  <a:pt x="1476108" y="7525799"/>
                </a:cubicBezTo>
                <a:close/>
                <a:moveTo>
                  <a:pt x="897063" y="7518779"/>
                </a:moveTo>
                <a:cubicBezTo>
                  <a:pt x="899251" y="7531328"/>
                  <a:pt x="896812" y="7536473"/>
                  <a:pt x="892636" y="7538842"/>
                </a:cubicBezTo>
                <a:cubicBezTo>
                  <a:pt x="888461" y="7541213"/>
                  <a:pt x="882552" y="7540806"/>
                  <a:pt x="877798" y="7542251"/>
                </a:cubicBezTo>
                <a:cubicBezTo>
                  <a:pt x="874152" y="7521339"/>
                  <a:pt x="887557" y="7521668"/>
                  <a:pt x="897063" y="7518779"/>
                </a:cubicBezTo>
                <a:close/>
                <a:moveTo>
                  <a:pt x="2114068" y="7517146"/>
                </a:moveTo>
                <a:cubicBezTo>
                  <a:pt x="2116902" y="7533395"/>
                  <a:pt x="2114741" y="7538328"/>
                  <a:pt x="2109001" y="7540072"/>
                </a:cubicBezTo>
                <a:cubicBezTo>
                  <a:pt x="2106169" y="7523824"/>
                  <a:pt x="2108330" y="7518889"/>
                  <a:pt x="2114068" y="7517146"/>
                </a:cubicBezTo>
                <a:close/>
                <a:moveTo>
                  <a:pt x="3646106" y="7515717"/>
                </a:moveTo>
                <a:cubicBezTo>
                  <a:pt x="3636078" y="7518853"/>
                  <a:pt x="3625379" y="7527472"/>
                  <a:pt x="3619199" y="7529350"/>
                </a:cubicBezTo>
                <a:cubicBezTo>
                  <a:pt x="3622696" y="7549402"/>
                  <a:pt x="3632824" y="7551514"/>
                  <a:pt x="3643238" y="7548261"/>
                </a:cubicBezTo>
                <a:cubicBezTo>
                  <a:pt x="3653652" y="7545008"/>
                  <a:pt x="3664351" y="7536390"/>
                  <a:pt x="3668986" y="7534981"/>
                </a:cubicBezTo>
                <a:cubicBezTo>
                  <a:pt x="3665490" y="7514928"/>
                  <a:pt x="3656133" y="7512581"/>
                  <a:pt x="3646106" y="7515717"/>
                </a:cubicBezTo>
                <a:close/>
                <a:moveTo>
                  <a:pt x="4996573" y="7512783"/>
                </a:moveTo>
                <a:cubicBezTo>
                  <a:pt x="4998512" y="7514404"/>
                  <a:pt x="4999816" y="7517138"/>
                  <a:pt x="5000426" y="7520635"/>
                </a:cubicBezTo>
                <a:lnTo>
                  <a:pt x="5000117" y="7532805"/>
                </a:lnTo>
                <a:lnTo>
                  <a:pt x="5001160" y="7533804"/>
                </a:lnTo>
                <a:cubicBezTo>
                  <a:pt x="4992240" y="7536514"/>
                  <a:pt x="4984017" y="7543221"/>
                  <a:pt x="4975793" y="7549928"/>
                </a:cubicBezTo>
                <a:cubicBezTo>
                  <a:pt x="4974399" y="7541934"/>
                  <a:pt x="4973006" y="7533939"/>
                  <a:pt x="4972425" y="7530607"/>
                </a:cubicBezTo>
                <a:cubicBezTo>
                  <a:pt x="4979115" y="7528575"/>
                  <a:pt x="4987086" y="7523786"/>
                  <a:pt x="4994288" y="7527221"/>
                </a:cubicBezTo>
                <a:lnTo>
                  <a:pt x="4999934" y="7532630"/>
                </a:lnTo>
                <a:lnTo>
                  <a:pt x="4995708" y="7522068"/>
                </a:lnTo>
                <a:cubicBezTo>
                  <a:pt x="4995098" y="7518571"/>
                  <a:pt x="4995366" y="7515358"/>
                  <a:pt x="4996573" y="7512783"/>
                </a:cubicBezTo>
                <a:close/>
                <a:moveTo>
                  <a:pt x="1187604" y="7511747"/>
                </a:moveTo>
                <a:cubicBezTo>
                  <a:pt x="1191384" y="7533422"/>
                  <a:pt x="1182914" y="7536811"/>
                  <a:pt x="1174572" y="7538325"/>
                </a:cubicBezTo>
                <a:cubicBezTo>
                  <a:pt x="1171791" y="7538831"/>
                  <a:pt x="1169023" y="7539129"/>
                  <a:pt x="1166728" y="7539826"/>
                </a:cubicBezTo>
                <a:cubicBezTo>
                  <a:pt x="1160970" y="7506797"/>
                  <a:pt x="1178427" y="7514536"/>
                  <a:pt x="1187604" y="7511747"/>
                </a:cubicBezTo>
                <a:close/>
                <a:moveTo>
                  <a:pt x="2608214" y="7509089"/>
                </a:moveTo>
                <a:cubicBezTo>
                  <a:pt x="2613953" y="7507345"/>
                  <a:pt x="2618238" y="7514597"/>
                  <a:pt x="2620362" y="7526782"/>
                </a:cubicBezTo>
                <a:cubicBezTo>
                  <a:pt x="2614625" y="7528525"/>
                  <a:pt x="2610339" y="7521273"/>
                  <a:pt x="2608214" y="7509089"/>
                </a:cubicBezTo>
                <a:close/>
                <a:moveTo>
                  <a:pt x="866464" y="7507860"/>
                </a:moveTo>
                <a:cubicBezTo>
                  <a:pt x="868590" y="7520057"/>
                  <a:pt x="867136" y="7529046"/>
                  <a:pt x="861397" y="7530789"/>
                </a:cubicBezTo>
                <a:cubicBezTo>
                  <a:pt x="859271" y="7518592"/>
                  <a:pt x="860725" y="7509603"/>
                  <a:pt x="866464" y="7507860"/>
                </a:cubicBezTo>
                <a:close/>
                <a:moveTo>
                  <a:pt x="2083170" y="7504522"/>
                </a:moveTo>
                <a:cubicBezTo>
                  <a:pt x="2085978" y="7520631"/>
                  <a:pt x="2082396" y="7527020"/>
                  <a:pt x="2076995" y="7529721"/>
                </a:cubicBezTo>
                <a:cubicBezTo>
                  <a:pt x="2071598" y="7532421"/>
                  <a:pt x="2064379" y="7531435"/>
                  <a:pt x="2059921" y="7532789"/>
                </a:cubicBezTo>
                <a:cubicBezTo>
                  <a:pt x="2054304" y="7500571"/>
                  <a:pt x="2074249" y="7507233"/>
                  <a:pt x="2083170" y="7504522"/>
                </a:cubicBezTo>
                <a:close/>
                <a:moveTo>
                  <a:pt x="3773015" y="7503377"/>
                </a:moveTo>
                <a:cubicBezTo>
                  <a:pt x="3763746" y="7506194"/>
                  <a:pt x="3751901" y="7509792"/>
                  <a:pt x="3742631" y="7512608"/>
                </a:cubicBezTo>
                <a:cubicBezTo>
                  <a:pt x="3748688" y="7519357"/>
                  <a:pt x="3754500" y="7520813"/>
                  <a:pt x="3759690" y="7518699"/>
                </a:cubicBezTo>
                <a:cubicBezTo>
                  <a:pt x="3764879" y="7516586"/>
                  <a:pt x="3769447" y="7510903"/>
                  <a:pt x="3773015" y="7503377"/>
                </a:cubicBezTo>
                <a:close/>
                <a:moveTo>
                  <a:pt x="1149807" y="7500707"/>
                </a:moveTo>
                <a:cubicBezTo>
                  <a:pt x="1152640" y="7516954"/>
                  <a:pt x="1150478" y="7521887"/>
                  <a:pt x="1144739" y="7523630"/>
                </a:cubicBezTo>
                <a:cubicBezTo>
                  <a:pt x="1141907" y="7507383"/>
                  <a:pt x="1144068" y="7502450"/>
                  <a:pt x="1149807" y="7500707"/>
                </a:cubicBezTo>
                <a:close/>
                <a:moveTo>
                  <a:pt x="3729924" y="7495712"/>
                </a:moveTo>
                <a:cubicBezTo>
                  <a:pt x="3723743" y="7497589"/>
                  <a:pt x="3714474" y="7500405"/>
                  <a:pt x="3708294" y="7502282"/>
                </a:cubicBezTo>
                <a:cubicBezTo>
                  <a:pt x="3699024" y="7505099"/>
                  <a:pt x="3686663" y="7508854"/>
                  <a:pt x="3674304" y="7512609"/>
                </a:cubicBezTo>
                <a:cubicBezTo>
                  <a:pt x="3682719" y="7560872"/>
                  <a:pt x="3723134" y="7531415"/>
                  <a:pt x="3736917" y="7535817"/>
                </a:cubicBezTo>
                <a:cubicBezTo>
                  <a:pt x="3734072" y="7519503"/>
                  <a:pt x="3731939" y="7507267"/>
                  <a:pt x="3729924" y="7495712"/>
                </a:cubicBezTo>
                <a:close/>
                <a:moveTo>
                  <a:pt x="835548" y="7495151"/>
                </a:moveTo>
                <a:cubicBezTo>
                  <a:pt x="837673" y="7507338"/>
                  <a:pt x="836220" y="7516332"/>
                  <a:pt x="830483" y="7518075"/>
                </a:cubicBezTo>
                <a:cubicBezTo>
                  <a:pt x="828359" y="7505891"/>
                  <a:pt x="829811" y="7496894"/>
                  <a:pt x="835548" y="7495151"/>
                </a:cubicBezTo>
                <a:close/>
                <a:moveTo>
                  <a:pt x="3538689" y="7493683"/>
                </a:moveTo>
                <a:cubicBezTo>
                  <a:pt x="3540822" y="7505919"/>
                  <a:pt x="3545334" y="7513137"/>
                  <a:pt x="3551515" y="7511260"/>
                </a:cubicBezTo>
                <a:cubicBezTo>
                  <a:pt x="3548670" y="7494946"/>
                  <a:pt x="3544869" y="7491806"/>
                  <a:pt x="3538689" y="7493683"/>
                </a:cubicBezTo>
                <a:close/>
                <a:moveTo>
                  <a:pt x="1278041" y="7484543"/>
                </a:moveTo>
                <a:cubicBezTo>
                  <a:pt x="1280174" y="7496776"/>
                  <a:pt x="1284688" y="7503992"/>
                  <a:pt x="1290872" y="7502114"/>
                </a:cubicBezTo>
                <a:cubicBezTo>
                  <a:pt x="1288027" y="7485803"/>
                  <a:pt x="1284225" y="7482665"/>
                  <a:pt x="1278041" y="7484543"/>
                </a:cubicBezTo>
                <a:close/>
                <a:moveTo>
                  <a:pt x="1872326" y="7475703"/>
                </a:moveTo>
                <a:cubicBezTo>
                  <a:pt x="1875023" y="7474684"/>
                  <a:pt x="1877897" y="7475410"/>
                  <a:pt x="1880794" y="7478797"/>
                </a:cubicBezTo>
                <a:cubicBezTo>
                  <a:pt x="1893603" y="7496235"/>
                  <a:pt x="1908360" y="7487487"/>
                  <a:pt x="1923115" y="7478739"/>
                </a:cubicBezTo>
                <a:cubicBezTo>
                  <a:pt x="1934780" y="7470929"/>
                  <a:pt x="1935220" y="7492124"/>
                  <a:pt x="1949708" y="7500522"/>
                </a:cubicBezTo>
                <a:cubicBezTo>
                  <a:pt x="1957895" y="7510122"/>
                  <a:pt x="1968264" y="7494885"/>
                  <a:pt x="1976717" y="7487339"/>
                </a:cubicBezTo>
                <a:cubicBezTo>
                  <a:pt x="1975742" y="7500434"/>
                  <a:pt x="1970265" y="7506364"/>
                  <a:pt x="1972384" y="7518518"/>
                </a:cubicBezTo>
                <a:cubicBezTo>
                  <a:pt x="1974769" y="7513527"/>
                  <a:pt x="1980248" y="7507596"/>
                  <a:pt x="1981928" y="7498554"/>
                </a:cubicBezTo>
                <a:cubicBezTo>
                  <a:pt x="1991378" y="7534077"/>
                  <a:pt x="2007739" y="7537640"/>
                  <a:pt x="2025319" y="7545096"/>
                </a:cubicBezTo>
                <a:cubicBezTo>
                  <a:pt x="2045287" y="7547563"/>
                  <a:pt x="2062868" y="7555020"/>
                  <a:pt x="2082835" y="7557486"/>
                </a:cubicBezTo>
                <a:cubicBezTo>
                  <a:pt x="2009132" y="7579877"/>
                  <a:pt x="1929795" y="7535722"/>
                  <a:pt x="1857008" y="7507353"/>
                </a:cubicBezTo>
                <a:cubicBezTo>
                  <a:pt x="1857739" y="7497533"/>
                  <a:pt x="1864236" y="7478761"/>
                  <a:pt x="1872326" y="7475703"/>
                </a:cubicBezTo>
                <a:close/>
                <a:moveTo>
                  <a:pt x="778878" y="7474484"/>
                </a:moveTo>
                <a:cubicBezTo>
                  <a:pt x="784770" y="7472695"/>
                  <a:pt x="790662" y="7470904"/>
                  <a:pt x="794203" y="7491214"/>
                </a:cubicBezTo>
                <a:cubicBezTo>
                  <a:pt x="787603" y="7488943"/>
                  <a:pt x="781003" y="7486669"/>
                  <a:pt x="774401" y="7484399"/>
                </a:cubicBezTo>
                <a:cubicBezTo>
                  <a:pt x="776640" y="7479441"/>
                  <a:pt x="775932" y="7475380"/>
                  <a:pt x="778878" y="7474484"/>
                </a:cubicBezTo>
                <a:close/>
                <a:moveTo>
                  <a:pt x="4951434" y="7472801"/>
                </a:moveTo>
                <a:cubicBezTo>
                  <a:pt x="4954249" y="7488944"/>
                  <a:pt x="4960822" y="7508196"/>
                  <a:pt x="4956120" y="7518124"/>
                </a:cubicBezTo>
                <a:cubicBezTo>
                  <a:pt x="4951418" y="7528051"/>
                  <a:pt x="4941551" y="7526799"/>
                  <a:pt x="4941194" y="7543198"/>
                </a:cubicBezTo>
                <a:cubicBezTo>
                  <a:pt x="4940250" y="7556233"/>
                  <a:pt x="4946824" y="7575484"/>
                  <a:pt x="4938363" y="7582303"/>
                </a:cubicBezTo>
                <a:cubicBezTo>
                  <a:pt x="4934134" y="7585714"/>
                  <a:pt x="4928788" y="7587338"/>
                  <a:pt x="4923419" y="7588437"/>
                </a:cubicBezTo>
                <a:cubicBezTo>
                  <a:pt x="4918049" y="7589537"/>
                  <a:pt x="4912655" y="7590114"/>
                  <a:pt x="4908329" y="7591429"/>
                </a:cubicBezTo>
                <a:cubicBezTo>
                  <a:pt x="4904107" y="7567214"/>
                  <a:pt x="4923331" y="7569872"/>
                  <a:pt x="4919227" y="7546330"/>
                </a:cubicBezTo>
                <a:cubicBezTo>
                  <a:pt x="4907518" y="7549887"/>
                  <a:pt x="4876974" y="7559166"/>
                  <a:pt x="4892726" y="7520385"/>
                </a:cubicBezTo>
                <a:cubicBezTo>
                  <a:pt x="4905618" y="7486720"/>
                  <a:pt x="4935218" y="7490476"/>
                  <a:pt x="4951434" y="7472801"/>
                </a:cubicBezTo>
                <a:close/>
                <a:moveTo>
                  <a:pt x="1821235" y="7472677"/>
                </a:moveTo>
                <a:lnTo>
                  <a:pt x="1820981" y="7476633"/>
                </a:lnTo>
                <a:cubicBezTo>
                  <a:pt x="1820865" y="7478412"/>
                  <a:pt x="1820943" y="7477226"/>
                  <a:pt x="1821095" y="7474855"/>
                </a:cubicBezTo>
                <a:close/>
                <a:moveTo>
                  <a:pt x="1419012" y="7472591"/>
                </a:moveTo>
                <a:cubicBezTo>
                  <a:pt x="1419719" y="7476651"/>
                  <a:pt x="1423571" y="7479759"/>
                  <a:pt x="1424279" y="7483820"/>
                </a:cubicBezTo>
                <a:cubicBezTo>
                  <a:pt x="1424279" y="7483820"/>
                  <a:pt x="1424987" y="7487881"/>
                  <a:pt x="1425695" y="7491942"/>
                </a:cubicBezTo>
                <a:cubicBezTo>
                  <a:pt x="1419406" y="7493852"/>
                  <a:pt x="1419012" y="7472591"/>
                  <a:pt x="1419012" y="7472591"/>
                </a:cubicBezTo>
                <a:close/>
                <a:moveTo>
                  <a:pt x="2684093" y="7467092"/>
                </a:moveTo>
                <a:cubicBezTo>
                  <a:pt x="2686205" y="7479207"/>
                  <a:pt x="2686666" y="7500326"/>
                  <a:pt x="2679844" y="7498147"/>
                </a:cubicBezTo>
                <a:cubicBezTo>
                  <a:pt x="2670666" y="7500935"/>
                  <a:pt x="2662436" y="7490679"/>
                  <a:pt x="2659620" y="7474527"/>
                </a:cubicBezTo>
                <a:cubicBezTo>
                  <a:pt x="2668797" y="7471739"/>
                  <a:pt x="2677975" y="7468951"/>
                  <a:pt x="2684093" y="7467092"/>
                </a:cubicBezTo>
                <a:close/>
                <a:moveTo>
                  <a:pt x="1813448" y="7463205"/>
                </a:moveTo>
                <a:lnTo>
                  <a:pt x="1821269" y="7472141"/>
                </a:lnTo>
                <a:lnTo>
                  <a:pt x="1821310" y="7471521"/>
                </a:lnTo>
                <a:lnTo>
                  <a:pt x="1821431" y="7469641"/>
                </a:lnTo>
                <a:lnTo>
                  <a:pt x="1821271" y="7472140"/>
                </a:lnTo>
                <a:lnTo>
                  <a:pt x="1821720" y="7472656"/>
                </a:lnTo>
                <a:lnTo>
                  <a:pt x="1821235" y="7472677"/>
                </a:lnTo>
                <a:lnTo>
                  <a:pt x="1815969" y="7472907"/>
                </a:lnTo>
                <a:cubicBezTo>
                  <a:pt x="1814934" y="7471726"/>
                  <a:pt x="1814439" y="7468885"/>
                  <a:pt x="1813448" y="7463205"/>
                </a:cubicBezTo>
                <a:close/>
                <a:moveTo>
                  <a:pt x="751151" y="7460779"/>
                </a:moveTo>
                <a:cubicBezTo>
                  <a:pt x="757724" y="7462879"/>
                  <a:pt x="764294" y="7464978"/>
                  <a:pt x="770186" y="7463189"/>
                </a:cubicBezTo>
                <a:cubicBezTo>
                  <a:pt x="768596" y="7471862"/>
                  <a:pt x="764685" y="7476121"/>
                  <a:pt x="760748" y="7475782"/>
                </a:cubicBezTo>
                <a:cubicBezTo>
                  <a:pt x="756810" y="7475443"/>
                  <a:pt x="752847" y="7470503"/>
                  <a:pt x="751151" y="7460779"/>
                </a:cubicBezTo>
                <a:close/>
                <a:moveTo>
                  <a:pt x="1822013" y="7460628"/>
                </a:moveTo>
                <a:cubicBezTo>
                  <a:pt x="1822013" y="7460628"/>
                  <a:pt x="1821861" y="7462999"/>
                  <a:pt x="1821669" y="7465963"/>
                </a:cubicBezTo>
                <a:lnTo>
                  <a:pt x="1821431" y="7469641"/>
                </a:lnTo>
                <a:close/>
                <a:moveTo>
                  <a:pt x="3518676" y="7456635"/>
                </a:moveTo>
                <a:cubicBezTo>
                  <a:pt x="3519384" y="7460696"/>
                  <a:pt x="3522961" y="7463887"/>
                  <a:pt x="3523669" y="7467949"/>
                </a:cubicBezTo>
                <a:cubicBezTo>
                  <a:pt x="3523306" y="7470198"/>
                  <a:pt x="3522587" y="7471486"/>
                  <a:pt x="3521768" y="7471935"/>
                </a:cubicBezTo>
                <a:cubicBezTo>
                  <a:pt x="3519312" y="7473282"/>
                  <a:pt x="3515965" y="7467081"/>
                  <a:pt x="3518676" y="7456635"/>
                </a:cubicBezTo>
                <a:close/>
                <a:moveTo>
                  <a:pt x="1104022" y="7454683"/>
                </a:moveTo>
                <a:cubicBezTo>
                  <a:pt x="1109759" y="7452940"/>
                  <a:pt x="1113381" y="7456383"/>
                  <a:pt x="1115639" y="7469334"/>
                </a:cubicBezTo>
                <a:cubicBezTo>
                  <a:pt x="1109902" y="7471077"/>
                  <a:pt x="1106280" y="7467631"/>
                  <a:pt x="1104022" y="7454683"/>
                </a:cubicBezTo>
                <a:close/>
                <a:moveTo>
                  <a:pt x="1177128" y="7451659"/>
                </a:moveTo>
                <a:cubicBezTo>
                  <a:pt x="1179919" y="7467670"/>
                  <a:pt x="1176957" y="7473772"/>
                  <a:pt x="1172148" y="7476218"/>
                </a:cubicBezTo>
                <a:cubicBezTo>
                  <a:pt x="1167341" y="7478665"/>
                  <a:pt x="1160689" y="7477458"/>
                  <a:pt x="1156097" y="7478853"/>
                </a:cubicBezTo>
                <a:cubicBezTo>
                  <a:pt x="1150514" y="7446829"/>
                  <a:pt x="1167951" y="7454447"/>
                  <a:pt x="1177128" y="7451659"/>
                </a:cubicBezTo>
                <a:close/>
                <a:moveTo>
                  <a:pt x="1055496" y="7450432"/>
                </a:moveTo>
                <a:cubicBezTo>
                  <a:pt x="1061787" y="7448521"/>
                  <a:pt x="1063202" y="7456637"/>
                  <a:pt x="1065329" y="7468835"/>
                </a:cubicBezTo>
                <a:cubicBezTo>
                  <a:pt x="1059038" y="7470746"/>
                  <a:pt x="1057623" y="7462628"/>
                  <a:pt x="1055496" y="7450432"/>
                </a:cubicBezTo>
                <a:close/>
                <a:moveTo>
                  <a:pt x="2549729" y="7447977"/>
                </a:moveTo>
                <a:cubicBezTo>
                  <a:pt x="2555467" y="7446234"/>
                  <a:pt x="2559215" y="7450399"/>
                  <a:pt x="2561347" y="7462630"/>
                </a:cubicBezTo>
                <a:cubicBezTo>
                  <a:pt x="2555610" y="7464373"/>
                  <a:pt x="2551987" y="7460928"/>
                  <a:pt x="2549729" y="7447977"/>
                </a:cubicBezTo>
                <a:close/>
                <a:moveTo>
                  <a:pt x="2629814" y="7447622"/>
                </a:moveTo>
                <a:lnTo>
                  <a:pt x="2633844" y="7453233"/>
                </a:lnTo>
                <a:cubicBezTo>
                  <a:pt x="2633844" y="7453233"/>
                  <a:pt x="2632708" y="7451650"/>
                  <a:pt x="2631286" y="7449673"/>
                </a:cubicBezTo>
                <a:close/>
                <a:moveTo>
                  <a:pt x="2628209" y="7445391"/>
                </a:moveTo>
                <a:lnTo>
                  <a:pt x="2628828" y="7446246"/>
                </a:lnTo>
                <a:lnTo>
                  <a:pt x="2628622" y="7445966"/>
                </a:lnTo>
                <a:close/>
                <a:moveTo>
                  <a:pt x="3488359" y="7443743"/>
                </a:moveTo>
                <a:cubicBezTo>
                  <a:pt x="3487498" y="7456761"/>
                  <a:pt x="3488907" y="7464837"/>
                  <a:pt x="3488045" y="7477855"/>
                </a:cubicBezTo>
                <a:cubicBezTo>
                  <a:pt x="3479986" y="7467548"/>
                  <a:pt x="3469658" y="7462181"/>
                  <a:pt x="3461600" y="7451873"/>
                </a:cubicBezTo>
                <a:cubicBezTo>
                  <a:pt x="3470520" y="7449163"/>
                  <a:pt x="3479440" y="7446453"/>
                  <a:pt x="3488359" y="7443743"/>
                </a:cubicBezTo>
                <a:close/>
                <a:moveTo>
                  <a:pt x="737925" y="7442752"/>
                </a:moveTo>
                <a:cubicBezTo>
                  <a:pt x="740852" y="7459542"/>
                  <a:pt x="738594" y="7463910"/>
                  <a:pt x="732855" y="7465654"/>
                </a:cubicBezTo>
                <a:cubicBezTo>
                  <a:pt x="730050" y="7449563"/>
                  <a:pt x="735057" y="7443623"/>
                  <a:pt x="737925" y="7442752"/>
                </a:cubicBezTo>
                <a:close/>
                <a:moveTo>
                  <a:pt x="2625785" y="7442017"/>
                </a:moveTo>
                <a:lnTo>
                  <a:pt x="2628209" y="7445391"/>
                </a:lnTo>
                <a:lnTo>
                  <a:pt x="2627024" y="7443741"/>
                </a:lnTo>
                <a:cubicBezTo>
                  <a:pt x="2626172" y="7442554"/>
                  <a:pt x="2625639" y="7441813"/>
                  <a:pt x="2625785" y="7442017"/>
                </a:cubicBezTo>
                <a:close/>
                <a:moveTo>
                  <a:pt x="2628209" y="7439898"/>
                </a:moveTo>
                <a:lnTo>
                  <a:pt x="2629814" y="7447622"/>
                </a:lnTo>
                <a:lnTo>
                  <a:pt x="2633378" y="7464793"/>
                </a:lnTo>
                <a:cubicBezTo>
                  <a:pt x="2634052" y="7473410"/>
                  <a:pt x="2633940" y="7482265"/>
                  <a:pt x="2633829" y="7491121"/>
                </a:cubicBezTo>
                <a:lnTo>
                  <a:pt x="2628920" y="7446376"/>
                </a:lnTo>
                <a:close/>
                <a:moveTo>
                  <a:pt x="880568" y="7436439"/>
                </a:moveTo>
                <a:cubicBezTo>
                  <a:pt x="882001" y="7436003"/>
                  <a:pt x="883813" y="7437726"/>
                  <a:pt x="886001" y="7441608"/>
                </a:cubicBezTo>
                <a:cubicBezTo>
                  <a:pt x="885659" y="7443984"/>
                  <a:pt x="885178" y="7445550"/>
                  <a:pt x="884591" y="7446511"/>
                </a:cubicBezTo>
                <a:lnTo>
                  <a:pt x="883149" y="7447398"/>
                </a:lnTo>
                <a:lnTo>
                  <a:pt x="884790" y="7448396"/>
                </a:lnTo>
                <a:cubicBezTo>
                  <a:pt x="888409" y="7469152"/>
                  <a:pt x="883795" y="7474925"/>
                  <a:pt x="876659" y="7475454"/>
                </a:cubicBezTo>
                <a:cubicBezTo>
                  <a:pt x="869522" y="7475983"/>
                  <a:pt x="859866" y="7471267"/>
                  <a:pt x="853403" y="7471045"/>
                </a:cubicBezTo>
                <a:cubicBezTo>
                  <a:pt x="859181" y="7462732"/>
                  <a:pt x="866764" y="7444038"/>
                  <a:pt x="875583" y="7442793"/>
                </a:cubicBezTo>
                <a:lnTo>
                  <a:pt x="877500" y="7443960"/>
                </a:lnTo>
                <a:close/>
                <a:moveTo>
                  <a:pt x="834757" y="7435751"/>
                </a:moveTo>
                <a:cubicBezTo>
                  <a:pt x="838240" y="7455736"/>
                  <a:pt x="826457" y="7459316"/>
                  <a:pt x="820563" y="7461107"/>
                </a:cubicBezTo>
                <a:cubicBezTo>
                  <a:pt x="816498" y="7437791"/>
                  <a:pt x="825918" y="7438436"/>
                  <a:pt x="834757" y="7435751"/>
                </a:cubicBezTo>
                <a:close/>
                <a:moveTo>
                  <a:pt x="1843346" y="7432094"/>
                </a:moveTo>
                <a:cubicBezTo>
                  <a:pt x="1844805" y="7440460"/>
                  <a:pt x="1846264" y="7448827"/>
                  <a:pt x="1846993" y="7453011"/>
                </a:cubicBezTo>
                <a:cubicBezTo>
                  <a:pt x="1842533" y="7454365"/>
                  <a:pt x="1837695" y="7458038"/>
                  <a:pt x="1832863" y="7459506"/>
                </a:cubicBezTo>
                <a:cubicBezTo>
                  <a:pt x="1828031" y="7460974"/>
                  <a:pt x="1823208" y="7460236"/>
                  <a:pt x="1818776" y="7452773"/>
                </a:cubicBezTo>
                <a:cubicBezTo>
                  <a:pt x="1827695" y="7450064"/>
                  <a:pt x="1835887" y="7443169"/>
                  <a:pt x="1843346" y="7432094"/>
                </a:cubicBezTo>
                <a:close/>
                <a:moveTo>
                  <a:pt x="460003" y="7426137"/>
                </a:moveTo>
                <a:cubicBezTo>
                  <a:pt x="462127" y="7438323"/>
                  <a:pt x="460677" y="7447318"/>
                  <a:pt x="454938" y="7449062"/>
                </a:cubicBezTo>
                <a:cubicBezTo>
                  <a:pt x="452814" y="7436875"/>
                  <a:pt x="454266" y="7427880"/>
                  <a:pt x="460003" y="7426137"/>
                </a:cubicBezTo>
                <a:close/>
                <a:moveTo>
                  <a:pt x="1136734" y="7425728"/>
                </a:moveTo>
                <a:cubicBezTo>
                  <a:pt x="1139472" y="7441432"/>
                  <a:pt x="1142893" y="7461054"/>
                  <a:pt x="1134285" y="7463670"/>
                </a:cubicBezTo>
                <a:cubicBezTo>
                  <a:pt x="1131549" y="7447974"/>
                  <a:pt x="1128126" y="7428343"/>
                  <a:pt x="1136734" y="7425728"/>
                </a:cubicBezTo>
                <a:close/>
                <a:moveTo>
                  <a:pt x="1671437" y="7424326"/>
                </a:moveTo>
                <a:cubicBezTo>
                  <a:pt x="1680408" y="7438240"/>
                  <a:pt x="1690570" y="7440218"/>
                  <a:pt x="1700613" y="7441507"/>
                </a:cubicBezTo>
                <a:cubicBezTo>
                  <a:pt x="1724405" y="7446578"/>
                  <a:pt x="1745210" y="7453280"/>
                  <a:pt x="1768404" y="7454915"/>
                </a:cubicBezTo>
                <a:cubicBezTo>
                  <a:pt x="1771279" y="7471404"/>
                  <a:pt x="1770326" y="7484717"/>
                  <a:pt x="1769375" y="7498028"/>
                </a:cubicBezTo>
                <a:cubicBezTo>
                  <a:pt x="1762441" y="7495794"/>
                  <a:pt x="1752397" y="7494504"/>
                  <a:pt x="1744744" y="7488148"/>
                </a:cubicBezTo>
                <a:cubicBezTo>
                  <a:pt x="1731593" y="7487803"/>
                  <a:pt x="1720833" y="7482390"/>
                  <a:pt x="1706962" y="7477921"/>
                </a:cubicBezTo>
                <a:cubicBezTo>
                  <a:pt x="1693093" y="7473453"/>
                  <a:pt x="1679223" y="7468986"/>
                  <a:pt x="1668461" y="7463574"/>
                </a:cubicBezTo>
                <a:cubicBezTo>
                  <a:pt x="1658218" y="7458004"/>
                  <a:pt x="1651403" y="7456457"/>
                  <a:pt x="1644468" y="7454223"/>
                </a:cubicBezTo>
                <a:cubicBezTo>
                  <a:pt x="1643031" y="7445978"/>
                  <a:pt x="1642312" y="7441856"/>
                  <a:pt x="1640875" y="7433611"/>
                </a:cubicBezTo>
                <a:cubicBezTo>
                  <a:pt x="1650199" y="7430778"/>
                  <a:pt x="1662112" y="7427159"/>
                  <a:pt x="1671437" y="7424326"/>
                </a:cubicBezTo>
                <a:close/>
                <a:moveTo>
                  <a:pt x="2366357" y="7423504"/>
                </a:moveTo>
                <a:cubicBezTo>
                  <a:pt x="2404040" y="7421627"/>
                  <a:pt x="2442629" y="7431082"/>
                  <a:pt x="2482441" y="7435278"/>
                </a:cubicBezTo>
                <a:cubicBezTo>
                  <a:pt x="2478718" y="7455958"/>
                  <a:pt x="2470425" y="7460921"/>
                  <a:pt x="2462293" y="7461560"/>
                </a:cubicBezTo>
                <a:cubicBezTo>
                  <a:pt x="2459583" y="7461772"/>
                  <a:pt x="2456889" y="7461504"/>
                  <a:pt x="2454391" y="7461177"/>
                </a:cubicBezTo>
                <a:cubicBezTo>
                  <a:pt x="2434395" y="7458562"/>
                  <a:pt x="2418212" y="7459135"/>
                  <a:pt x="2401826" y="7455424"/>
                </a:cubicBezTo>
                <a:cubicBezTo>
                  <a:pt x="2382549" y="7456937"/>
                  <a:pt x="2365647" y="7453383"/>
                  <a:pt x="2346371" y="7454895"/>
                </a:cubicBezTo>
                <a:cubicBezTo>
                  <a:pt x="2339467" y="7452648"/>
                  <a:pt x="2332562" y="7450401"/>
                  <a:pt x="2328966" y="7429773"/>
                </a:cubicBezTo>
                <a:cubicBezTo>
                  <a:pt x="2341337" y="7426015"/>
                  <a:pt x="2353797" y="7424130"/>
                  <a:pt x="2366357" y="7423504"/>
                </a:cubicBezTo>
                <a:close/>
                <a:moveTo>
                  <a:pt x="1074019" y="7422657"/>
                </a:moveTo>
                <a:cubicBezTo>
                  <a:pt x="1076000" y="7434018"/>
                  <a:pt x="1076000" y="7434018"/>
                  <a:pt x="1069711" y="7435929"/>
                </a:cubicBezTo>
                <a:cubicBezTo>
                  <a:pt x="1072195" y="7431187"/>
                  <a:pt x="1071534" y="7427400"/>
                  <a:pt x="1074019" y="7422657"/>
                </a:cubicBezTo>
                <a:close/>
                <a:moveTo>
                  <a:pt x="1619084" y="7420235"/>
                </a:moveTo>
                <a:cubicBezTo>
                  <a:pt x="1624939" y="7417905"/>
                  <a:pt x="1630872" y="7420508"/>
                  <a:pt x="1633425" y="7435150"/>
                </a:cubicBezTo>
                <a:cubicBezTo>
                  <a:pt x="1623775" y="7433679"/>
                  <a:pt x="1614857" y="7436388"/>
                  <a:pt x="1605206" y="7434912"/>
                </a:cubicBezTo>
                <a:cubicBezTo>
                  <a:pt x="1607450" y="7429826"/>
                  <a:pt x="1613228" y="7422565"/>
                  <a:pt x="1619084" y="7420235"/>
                </a:cubicBezTo>
                <a:close/>
                <a:moveTo>
                  <a:pt x="1679567" y="7420122"/>
                </a:moveTo>
                <a:cubicBezTo>
                  <a:pt x="1681919" y="7421680"/>
                  <a:pt x="1683353" y="7425790"/>
                  <a:pt x="1681211" y="7433259"/>
                </a:cubicBezTo>
                <a:cubicBezTo>
                  <a:pt x="1677733" y="7429771"/>
                  <a:pt x="1673166" y="7426613"/>
                  <a:pt x="1672413" y="7422295"/>
                </a:cubicBezTo>
                <a:cubicBezTo>
                  <a:pt x="1673944" y="7419557"/>
                  <a:pt x="1677214" y="7418564"/>
                  <a:pt x="1679567" y="7420122"/>
                </a:cubicBezTo>
                <a:close/>
                <a:moveTo>
                  <a:pt x="1762123" y="7418890"/>
                </a:moveTo>
                <a:cubicBezTo>
                  <a:pt x="1764196" y="7430781"/>
                  <a:pt x="1762790" y="7440047"/>
                  <a:pt x="1757052" y="7441790"/>
                </a:cubicBezTo>
                <a:cubicBezTo>
                  <a:pt x="1754857" y="7429199"/>
                  <a:pt x="1756385" y="7420633"/>
                  <a:pt x="1762123" y="7418890"/>
                </a:cubicBezTo>
                <a:close/>
                <a:moveTo>
                  <a:pt x="685703" y="7417555"/>
                </a:moveTo>
                <a:cubicBezTo>
                  <a:pt x="687827" y="7429739"/>
                  <a:pt x="689243" y="7437863"/>
                  <a:pt x="682953" y="7439774"/>
                </a:cubicBezTo>
                <a:cubicBezTo>
                  <a:pt x="680828" y="7427589"/>
                  <a:pt x="679412" y="7419466"/>
                  <a:pt x="685703" y="7417555"/>
                </a:cubicBezTo>
                <a:close/>
                <a:moveTo>
                  <a:pt x="2783118" y="7414912"/>
                </a:moveTo>
                <a:cubicBezTo>
                  <a:pt x="2788856" y="7413168"/>
                  <a:pt x="2793141" y="7420420"/>
                  <a:pt x="2795266" y="7432606"/>
                </a:cubicBezTo>
                <a:cubicBezTo>
                  <a:pt x="2789528" y="7434350"/>
                  <a:pt x="2785242" y="7427097"/>
                  <a:pt x="2783118" y="7414912"/>
                </a:cubicBezTo>
                <a:close/>
                <a:moveTo>
                  <a:pt x="1582338" y="7413500"/>
                </a:moveTo>
                <a:cubicBezTo>
                  <a:pt x="1588230" y="7411710"/>
                  <a:pt x="1594830" y="7413982"/>
                  <a:pt x="1601433" y="7416253"/>
                </a:cubicBezTo>
                <a:cubicBezTo>
                  <a:pt x="1602140" y="7420314"/>
                  <a:pt x="1599903" y="7425272"/>
                  <a:pt x="1600611" y="7429334"/>
                </a:cubicBezTo>
                <a:cubicBezTo>
                  <a:pt x="1591771" y="7432020"/>
                  <a:pt x="1585170" y="7429747"/>
                  <a:pt x="1582338" y="7413500"/>
                </a:cubicBezTo>
                <a:close/>
                <a:moveTo>
                  <a:pt x="2521945" y="7413472"/>
                </a:moveTo>
                <a:cubicBezTo>
                  <a:pt x="2526964" y="7415564"/>
                  <a:pt x="2532923" y="7423052"/>
                  <a:pt x="2534634" y="7432864"/>
                </a:cubicBezTo>
                <a:cubicBezTo>
                  <a:pt x="2531688" y="7433759"/>
                  <a:pt x="2528569" y="7433673"/>
                  <a:pt x="2525282" y="7432605"/>
                </a:cubicBezTo>
                <a:lnTo>
                  <a:pt x="2516738" y="7427548"/>
                </a:lnTo>
                <a:lnTo>
                  <a:pt x="2522906" y="7434186"/>
                </a:lnTo>
                <a:cubicBezTo>
                  <a:pt x="2522179" y="7438684"/>
                  <a:pt x="2521098" y="7441150"/>
                  <a:pt x="2519664" y="7441585"/>
                </a:cubicBezTo>
                <a:cubicBezTo>
                  <a:pt x="2518230" y="7442021"/>
                  <a:pt x="2516442" y="7440427"/>
                  <a:pt x="2514299" y="7436801"/>
                </a:cubicBezTo>
                <a:lnTo>
                  <a:pt x="2515876" y="7427037"/>
                </a:lnTo>
                <a:lnTo>
                  <a:pt x="2514902" y="7426461"/>
                </a:lnTo>
                <a:cubicBezTo>
                  <a:pt x="2512849" y="7414686"/>
                  <a:pt x="2516926" y="7411381"/>
                  <a:pt x="2521945" y="7413472"/>
                </a:cubicBezTo>
                <a:close/>
                <a:moveTo>
                  <a:pt x="2196384" y="7413166"/>
                </a:moveTo>
                <a:cubicBezTo>
                  <a:pt x="2197374" y="7418847"/>
                  <a:pt x="2197869" y="7421687"/>
                  <a:pt x="2197235" y="7422794"/>
                </a:cubicBezTo>
                <a:cubicBezTo>
                  <a:pt x="2196598" y="7423901"/>
                  <a:pt x="2194834" y="7423274"/>
                  <a:pt x="2191304" y="7422021"/>
                </a:cubicBezTo>
                <a:cubicBezTo>
                  <a:pt x="2193899" y="7417909"/>
                  <a:pt x="2193899" y="7417909"/>
                  <a:pt x="2196384" y="7413166"/>
                </a:cubicBezTo>
                <a:close/>
                <a:moveTo>
                  <a:pt x="2600604" y="7410403"/>
                </a:moveTo>
                <a:cubicBezTo>
                  <a:pt x="2606156" y="7408716"/>
                  <a:pt x="2609916" y="7411994"/>
                  <a:pt x="2612721" y="7428082"/>
                </a:cubicBezTo>
                <a:cubicBezTo>
                  <a:pt x="2606664" y="7429922"/>
                  <a:pt x="2602799" y="7422994"/>
                  <a:pt x="2600604" y="7410403"/>
                </a:cubicBezTo>
                <a:close/>
                <a:moveTo>
                  <a:pt x="1043047" y="7407939"/>
                </a:moveTo>
                <a:cubicBezTo>
                  <a:pt x="1050766" y="7408774"/>
                  <a:pt x="1058450" y="7411740"/>
                  <a:pt x="1066018" y="7417922"/>
                </a:cubicBezTo>
                <a:cubicBezTo>
                  <a:pt x="1063990" y="7424898"/>
                  <a:pt x="1060950" y="7428206"/>
                  <a:pt x="1057315" y="7429179"/>
                </a:cubicBezTo>
                <a:cubicBezTo>
                  <a:pt x="1046413" y="7432093"/>
                  <a:pt x="1030170" y="7413971"/>
                  <a:pt x="1019868" y="7410740"/>
                </a:cubicBezTo>
                <a:cubicBezTo>
                  <a:pt x="1027574" y="7408399"/>
                  <a:pt x="1035328" y="7407104"/>
                  <a:pt x="1043047" y="7407939"/>
                </a:cubicBezTo>
                <a:close/>
                <a:moveTo>
                  <a:pt x="2167731" y="7396664"/>
                </a:moveTo>
                <a:cubicBezTo>
                  <a:pt x="2174496" y="7398886"/>
                  <a:pt x="2181261" y="7401107"/>
                  <a:pt x="2187520" y="7403483"/>
                </a:cubicBezTo>
                <a:cubicBezTo>
                  <a:pt x="2188229" y="7407544"/>
                  <a:pt x="2185704" y="7408311"/>
                  <a:pt x="2186412" y="7412372"/>
                </a:cubicBezTo>
                <a:cubicBezTo>
                  <a:pt x="2179851" y="7414366"/>
                  <a:pt x="2170564" y="7412911"/>
                  <a:pt x="2167731" y="7396664"/>
                </a:cubicBezTo>
                <a:close/>
                <a:moveTo>
                  <a:pt x="1658777" y="7392722"/>
                </a:moveTo>
                <a:cubicBezTo>
                  <a:pt x="1663892" y="7392718"/>
                  <a:pt x="1669750" y="7395071"/>
                  <a:pt x="1674383" y="7395730"/>
                </a:cubicBezTo>
                <a:cubicBezTo>
                  <a:pt x="1673725" y="7401096"/>
                  <a:pt x="1672144" y="7404418"/>
                  <a:pt x="1670038" y="7406349"/>
                </a:cubicBezTo>
                <a:cubicBezTo>
                  <a:pt x="1668461" y="7407797"/>
                  <a:pt x="1666586" y="7408463"/>
                  <a:pt x="1664584" y="7408623"/>
                </a:cubicBezTo>
                <a:cubicBezTo>
                  <a:pt x="1658581" y="7409104"/>
                  <a:pt x="1651424" y="7405030"/>
                  <a:pt x="1647633" y="7403857"/>
                </a:cubicBezTo>
                <a:cubicBezTo>
                  <a:pt x="1649292" y="7395088"/>
                  <a:pt x="1653663" y="7392727"/>
                  <a:pt x="1658777" y="7392722"/>
                </a:cubicBezTo>
                <a:close/>
                <a:moveTo>
                  <a:pt x="5158314" y="7392554"/>
                </a:moveTo>
                <a:lnTo>
                  <a:pt x="5157082" y="7393194"/>
                </a:lnTo>
                <a:cubicBezTo>
                  <a:pt x="5154678" y="7393389"/>
                  <a:pt x="5152186" y="7393077"/>
                  <a:pt x="5149099" y="7394015"/>
                </a:cubicBezTo>
                <a:close/>
                <a:moveTo>
                  <a:pt x="1605918" y="7384238"/>
                </a:moveTo>
                <a:cubicBezTo>
                  <a:pt x="1611656" y="7382494"/>
                  <a:pt x="1615234" y="7385684"/>
                  <a:pt x="1618067" y="7401932"/>
                </a:cubicBezTo>
                <a:cubicBezTo>
                  <a:pt x="1612328" y="7403675"/>
                  <a:pt x="1608042" y="7396423"/>
                  <a:pt x="1605918" y="7384238"/>
                </a:cubicBezTo>
                <a:close/>
                <a:moveTo>
                  <a:pt x="1624620" y="7381683"/>
                </a:moveTo>
                <a:cubicBezTo>
                  <a:pt x="1631191" y="7383782"/>
                  <a:pt x="1637762" y="7385881"/>
                  <a:pt x="1644332" y="7387980"/>
                </a:cubicBezTo>
                <a:cubicBezTo>
                  <a:pt x="1643369" y="7391345"/>
                  <a:pt x="1641866" y="7393849"/>
                  <a:pt x="1640101" y="7395409"/>
                </a:cubicBezTo>
                <a:cubicBezTo>
                  <a:pt x="1634810" y="7400088"/>
                  <a:pt x="1627162" y="7396268"/>
                  <a:pt x="1624620" y="7381683"/>
                </a:cubicBezTo>
                <a:close/>
                <a:moveTo>
                  <a:pt x="746311" y="7381106"/>
                </a:moveTo>
                <a:cubicBezTo>
                  <a:pt x="749701" y="7400553"/>
                  <a:pt x="739937" y="7399424"/>
                  <a:pt x="731358" y="7402031"/>
                </a:cubicBezTo>
                <a:cubicBezTo>
                  <a:pt x="727968" y="7382584"/>
                  <a:pt x="740253" y="7382946"/>
                  <a:pt x="746311" y="7381106"/>
                </a:cubicBezTo>
                <a:close/>
                <a:moveTo>
                  <a:pt x="806818" y="7377622"/>
                </a:moveTo>
                <a:cubicBezTo>
                  <a:pt x="816633" y="7379045"/>
                  <a:pt x="823419" y="7381388"/>
                  <a:pt x="832727" y="7382965"/>
                </a:cubicBezTo>
                <a:cubicBezTo>
                  <a:pt x="829898" y="7392634"/>
                  <a:pt x="825663" y="7395022"/>
                  <a:pt x="820911" y="7394814"/>
                </a:cubicBezTo>
                <a:cubicBezTo>
                  <a:pt x="816157" y="7394606"/>
                  <a:pt x="810885" y="7391803"/>
                  <a:pt x="805978" y="7391092"/>
                </a:cubicBezTo>
                <a:cubicBezTo>
                  <a:pt x="805249" y="7386908"/>
                  <a:pt x="807547" y="7381804"/>
                  <a:pt x="806818" y="7377622"/>
                </a:cubicBezTo>
                <a:close/>
                <a:moveTo>
                  <a:pt x="623530" y="7376456"/>
                </a:moveTo>
                <a:cubicBezTo>
                  <a:pt x="625656" y="7388643"/>
                  <a:pt x="623726" y="7397784"/>
                  <a:pt x="618466" y="7399382"/>
                </a:cubicBezTo>
                <a:cubicBezTo>
                  <a:pt x="616341" y="7387196"/>
                  <a:pt x="617794" y="7378199"/>
                  <a:pt x="623530" y="7376456"/>
                </a:cubicBezTo>
                <a:close/>
                <a:moveTo>
                  <a:pt x="5274351" y="7375353"/>
                </a:moveTo>
                <a:cubicBezTo>
                  <a:pt x="5276286" y="7376444"/>
                  <a:pt x="5277990" y="7379543"/>
                  <a:pt x="5279016" y="7385430"/>
                </a:cubicBezTo>
                <a:cubicBezTo>
                  <a:pt x="5278569" y="7391765"/>
                  <a:pt x="5275965" y="7394623"/>
                  <a:pt x="5272735" y="7396120"/>
                </a:cubicBezTo>
                <a:cubicBezTo>
                  <a:pt x="5269507" y="7397618"/>
                  <a:pt x="5265653" y="7397755"/>
                  <a:pt x="5262706" y="7398651"/>
                </a:cubicBezTo>
                <a:cubicBezTo>
                  <a:pt x="5260653" y="7386876"/>
                  <a:pt x="5268545" y="7372080"/>
                  <a:pt x="5274351" y="7375353"/>
                </a:cubicBezTo>
                <a:close/>
                <a:moveTo>
                  <a:pt x="2108192" y="7373710"/>
                </a:moveTo>
                <a:cubicBezTo>
                  <a:pt x="2110317" y="7385896"/>
                  <a:pt x="2108866" y="7394891"/>
                  <a:pt x="2103127" y="7396634"/>
                </a:cubicBezTo>
                <a:cubicBezTo>
                  <a:pt x="2101002" y="7384449"/>
                  <a:pt x="2102455" y="7375452"/>
                  <a:pt x="2108192" y="7373710"/>
                </a:cubicBezTo>
                <a:close/>
                <a:moveTo>
                  <a:pt x="715244" y="7367535"/>
                </a:moveTo>
                <a:cubicBezTo>
                  <a:pt x="717368" y="7379721"/>
                  <a:pt x="715917" y="7388716"/>
                  <a:pt x="710179" y="7390460"/>
                </a:cubicBezTo>
                <a:cubicBezTo>
                  <a:pt x="707346" y="7374213"/>
                  <a:pt x="709507" y="7369278"/>
                  <a:pt x="715244" y="7367535"/>
                </a:cubicBezTo>
                <a:close/>
                <a:moveTo>
                  <a:pt x="797806" y="7364599"/>
                </a:moveTo>
                <a:cubicBezTo>
                  <a:pt x="798559" y="7368915"/>
                  <a:pt x="798559" y="7368915"/>
                  <a:pt x="802181" y="7372362"/>
                </a:cubicBezTo>
                <a:cubicBezTo>
                  <a:pt x="801498" y="7377115"/>
                  <a:pt x="800252" y="7378630"/>
                  <a:pt x="798723" y="7378526"/>
                </a:cubicBezTo>
                <a:cubicBezTo>
                  <a:pt x="797195" y="7378422"/>
                  <a:pt x="795385" y="7376699"/>
                  <a:pt x="793574" y="7374977"/>
                </a:cubicBezTo>
                <a:cubicBezTo>
                  <a:pt x="792820" y="7370659"/>
                  <a:pt x="795689" y="7369787"/>
                  <a:pt x="797806" y="7364599"/>
                </a:cubicBezTo>
                <a:close/>
                <a:moveTo>
                  <a:pt x="601707" y="7361013"/>
                </a:moveTo>
                <a:cubicBezTo>
                  <a:pt x="604512" y="7377101"/>
                  <a:pt x="602375" y="7382170"/>
                  <a:pt x="596635" y="7383913"/>
                </a:cubicBezTo>
                <a:cubicBezTo>
                  <a:pt x="593830" y="7367823"/>
                  <a:pt x="595968" y="7362757"/>
                  <a:pt x="601707" y="7361013"/>
                </a:cubicBezTo>
                <a:close/>
                <a:moveTo>
                  <a:pt x="4125287" y="7355176"/>
                </a:moveTo>
                <a:cubicBezTo>
                  <a:pt x="4121384" y="7353649"/>
                  <a:pt x="4116778" y="7355048"/>
                  <a:pt x="4112173" y="7356448"/>
                </a:cubicBezTo>
                <a:cubicBezTo>
                  <a:pt x="4116365" y="7380494"/>
                  <a:pt x="4128048" y="7373328"/>
                  <a:pt x="4134189" y="7371462"/>
                </a:cubicBezTo>
                <a:cubicBezTo>
                  <a:pt x="4132392" y="7361157"/>
                  <a:pt x="4129191" y="7356704"/>
                  <a:pt x="4125287" y="7355176"/>
                </a:cubicBezTo>
                <a:close/>
                <a:moveTo>
                  <a:pt x="695898" y="7352584"/>
                </a:moveTo>
                <a:cubicBezTo>
                  <a:pt x="700274" y="7377684"/>
                  <a:pt x="686867" y="7377351"/>
                  <a:pt x="677360" y="7380240"/>
                </a:cubicBezTo>
                <a:cubicBezTo>
                  <a:pt x="672984" y="7355140"/>
                  <a:pt x="686390" y="7355471"/>
                  <a:pt x="695898" y="7352584"/>
                </a:cubicBezTo>
                <a:close/>
                <a:moveTo>
                  <a:pt x="1848904" y="7352580"/>
                </a:moveTo>
                <a:cubicBezTo>
                  <a:pt x="1852543" y="7352544"/>
                  <a:pt x="1856505" y="7356686"/>
                  <a:pt x="1858276" y="7366841"/>
                </a:cubicBezTo>
                <a:cubicBezTo>
                  <a:pt x="1851413" y="7364650"/>
                  <a:pt x="1847628" y="7361521"/>
                  <a:pt x="1841474" y="7363391"/>
                </a:cubicBezTo>
                <a:cubicBezTo>
                  <a:pt x="1841950" y="7356830"/>
                  <a:pt x="1845266" y="7352616"/>
                  <a:pt x="1848904" y="7352580"/>
                </a:cubicBezTo>
                <a:close/>
                <a:moveTo>
                  <a:pt x="770249" y="7350846"/>
                </a:moveTo>
                <a:cubicBezTo>
                  <a:pt x="776142" y="7349056"/>
                  <a:pt x="782763" y="7351450"/>
                  <a:pt x="789387" y="7353842"/>
                </a:cubicBezTo>
                <a:cubicBezTo>
                  <a:pt x="788263" y="7365197"/>
                  <a:pt x="784390" y="7369676"/>
                  <a:pt x="780342" y="7368704"/>
                </a:cubicBezTo>
                <a:cubicBezTo>
                  <a:pt x="776295" y="7367731"/>
                  <a:pt x="772072" y="7361304"/>
                  <a:pt x="770249" y="7350846"/>
                </a:cubicBezTo>
                <a:close/>
                <a:moveTo>
                  <a:pt x="4084393" y="7347954"/>
                </a:moveTo>
                <a:cubicBezTo>
                  <a:pt x="4087262" y="7347082"/>
                  <a:pt x="4093753" y="7349656"/>
                  <a:pt x="4096011" y="7362607"/>
                </a:cubicBezTo>
                <a:cubicBezTo>
                  <a:pt x="4090273" y="7364350"/>
                  <a:pt x="4086651" y="7360905"/>
                  <a:pt x="4084393" y="7347954"/>
                </a:cubicBezTo>
                <a:close/>
                <a:moveTo>
                  <a:pt x="1814042" y="7343128"/>
                </a:moveTo>
                <a:cubicBezTo>
                  <a:pt x="1820381" y="7341202"/>
                  <a:pt x="1830617" y="7342498"/>
                  <a:pt x="1837686" y="7344756"/>
                </a:cubicBezTo>
                <a:cubicBezTo>
                  <a:pt x="1836339" y="7356178"/>
                  <a:pt x="1831340" y="7361000"/>
                  <a:pt x="1826223" y="7360352"/>
                </a:cubicBezTo>
                <a:cubicBezTo>
                  <a:pt x="1821104" y="7359705"/>
                  <a:pt x="1815866" y="7353588"/>
                  <a:pt x="1814042" y="7343128"/>
                </a:cubicBezTo>
                <a:close/>
                <a:moveTo>
                  <a:pt x="1215385" y="7341874"/>
                </a:moveTo>
                <a:cubicBezTo>
                  <a:pt x="1217509" y="7354059"/>
                  <a:pt x="1218926" y="7362183"/>
                  <a:pt x="1210318" y="7364798"/>
                </a:cubicBezTo>
                <a:cubicBezTo>
                  <a:pt x="1208193" y="7352612"/>
                  <a:pt x="1209647" y="7343617"/>
                  <a:pt x="1215385" y="7341874"/>
                </a:cubicBezTo>
                <a:close/>
                <a:moveTo>
                  <a:pt x="2157276" y="7336702"/>
                </a:moveTo>
                <a:cubicBezTo>
                  <a:pt x="2163334" y="7334863"/>
                  <a:pt x="2167275" y="7342219"/>
                  <a:pt x="2169399" y="7354403"/>
                </a:cubicBezTo>
                <a:cubicBezTo>
                  <a:pt x="2163846" y="7356091"/>
                  <a:pt x="2160109" y="7352950"/>
                  <a:pt x="2157276" y="7336702"/>
                </a:cubicBezTo>
                <a:close/>
                <a:moveTo>
                  <a:pt x="757533" y="7335746"/>
                </a:moveTo>
                <a:cubicBezTo>
                  <a:pt x="759658" y="7347933"/>
                  <a:pt x="758205" y="7356929"/>
                  <a:pt x="752469" y="7358672"/>
                </a:cubicBezTo>
                <a:cubicBezTo>
                  <a:pt x="750343" y="7346485"/>
                  <a:pt x="751796" y="7337489"/>
                  <a:pt x="757533" y="7335746"/>
                </a:cubicBezTo>
                <a:close/>
                <a:moveTo>
                  <a:pt x="1490539" y="7326118"/>
                </a:moveTo>
                <a:cubicBezTo>
                  <a:pt x="1488145" y="7331175"/>
                  <a:pt x="1488864" y="7335299"/>
                  <a:pt x="1486469" y="7340348"/>
                </a:cubicBezTo>
                <a:cubicBezTo>
                  <a:pt x="1497236" y="7345737"/>
                  <a:pt x="1503700" y="7326450"/>
                  <a:pt x="1512073" y="7336899"/>
                </a:cubicBezTo>
                <a:cubicBezTo>
                  <a:pt x="1520447" y="7347343"/>
                  <a:pt x="1523912" y="7367216"/>
                  <a:pt x="1529173" y="7378605"/>
                </a:cubicBezTo>
                <a:cubicBezTo>
                  <a:pt x="1527739" y="7370383"/>
                  <a:pt x="1527266" y="7348878"/>
                  <a:pt x="1533488" y="7346989"/>
                </a:cubicBezTo>
                <a:cubicBezTo>
                  <a:pt x="1539710" y="7345099"/>
                  <a:pt x="1549881" y="7347059"/>
                  <a:pt x="1552629" y="7362821"/>
                </a:cubicBezTo>
                <a:cubicBezTo>
                  <a:pt x="1555496" y="7379267"/>
                  <a:pt x="1564065" y="7393981"/>
                  <a:pt x="1564342" y="7411215"/>
                </a:cubicBezTo>
                <a:cubicBezTo>
                  <a:pt x="1562664" y="7420383"/>
                  <a:pt x="1557875" y="7430497"/>
                  <a:pt x="1556198" y="7439667"/>
                </a:cubicBezTo>
                <a:cubicBezTo>
                  <a:pt x="1535869" y="7398219"/>
                  <a:pt x="1510506" y="7384277"/>
                  <a:pt x="1485263" y="7371019"/>
                </a:cubicBezTo>
                <a:cubicBezTo>
                  <a:pt x="1451088" y="7359756"/>
                  <a:pt x="1420219" y="7351811"/>
                  <a:pt x="1385524" y="7340706"/>
                </a:cubicBezTo>
                <a:cubicBezTo>
                  <a:pt x="1421897" y="7342642"/>
                  <a:pt x="1457035" y="7340626"/>
                  <a:pt x="1490539" y="7326118"/>
                </a:cubicBezTo>
                <a:close/>
                <a:moveTo>
                  <a:pt x="652552" y="7323441"/>
                </a:moveTo>
                <a:cubicBezTo>
                  <a:pt x="655267" y="7339012"/>
                  <a:pt x="653224" y="7344623"/>
                  <a:pt x="647485" y="7346366"/>
                </a:cubicBezTo>
                <a:cubicBezTo>
                  <a:pt x="645360" y="7334179"/>
                  <a:pt x="646814" y="7325184"/>
                  <a:pt x="652552" y="7323441"/>
                </a:cubicBezTo>
                <a:close/>
                <a:moveTo>
                  <a:pt x="4031649" y="7322665"/>
                </a:moveTo>
                <a:cubicBezTo>
                  <a:pt x="4033821" y="7335120"/>
                  <a:pt x="4035992" y="7347573"/>
                  <a:pt x="4038887" y="7364178"/>
                </a:cubicBezTo>
                <a:cubicBezTo>
                  <a:pt x="3984929" y="7371828"/>
                  <a:pt x="3932209" y="7383474"/>
                  <a:pt x="3881339" y="7390185"/>
                </a:cubicBezTo>
                <a:cubicBezTo>
                  <a:pt x="3874102" y="7348672"/>
                  <a:pt x="3938984" y="7350817"/>
                  <a:pt x="3951339" y="7347063"/>
                </a:cubicBezTo>
                <a:cubicBezTo>
                  <a:pt x="3966783" y="7342371"/>
                  <a:pt x="3985317" y="7336741"/>
                  <a:pt x="4000762" y="7332049"/>
                </a:cubicBezTo>
                <a:cubicBezTo>
                  <a:pt x="4013117" y="7328295"/>
                  <a:pt x="4022383" y="7325480"/>
                  <a:pt x="4031649" y="7322665"/>
                </a:cubicBezTo>
                <a:close/>
                <a:moveTo>
                  <a:pt x="843620" y="7320991"/>
                </a:moveTo>
                <a:lnTo>
                  <a:pt x="843561" y="7323958"/>
                </a:lnTo>
                <a:cubicBezTo>
                  <a:pt x="843532" y="7325561"/>
                  <a:pt x="843552" y="7324492"/>
                  <a:pt x="843593" y="7322354"/>
                </a:cubicBezTo>
                <a:close/>
                <a:moveTo>
                  <a:pt x="906636" y="7320445"/>
                </a:moveTo>
                <a:lnTo>
                  <a:pt x="908376" y="7322615"/>
                </a:lnTo>
                <a:lnTo>
                  <a:pt x="910853" y="7328276"/>
                </a:lnTo>
                <a:cubicBezTo>
                  <a:pt x="911383" y="7331323"/>
                  <a:pt x="911129" y="7334608"/>
                  <a:pt x="910264" y="7339149"/>
                </a:cubicBezTo>
                <a:cubicBezTo>
                  <a:pt x="907983" y="7335564"/>
                  <a:pt x="906666" y="7332756"/>
                  <a:pt x="906135" y="7329709"/>
                </a:cubicBezTo>
                <a:close/>
                <a:moveTo>
                  <a:pt x="735709" y="7320303"/>
                </a:moveTo>
                <a:cubicBezTo>
                  <a:pt x="738514" y="7336391"/>
                  <a:pt x="736377" y="7341459"/>
                  <a:pt x="730637" y="7343203"/>
                </a:cubicBezTo>
                <a:cubicBezTo>
                  <a:pt x="727833" y="7327113"/>
                  <a:pt x="729971" y="7322047"/>
                  <a:pt x="735709" y="7320303"/>
                </a:cubicBezTo>
                <a:close/>
                <a:moveTo>
                  <a:pt x="3899932" y="7318712"/>
                </a:moveTo>
                <a:cubicBezTo>
                  <a:pt x="3905669" y="7316969"/>
                  <a:pt x="3909955" y="7324220"/>
                  <a:pt x="3912079" y="7336405"/>
                </a:cubicBezTo>
                <a:cubicBezTo>
                  <a:pt x="3906341" y="7338148"/>
                  <a:pt x="3902764" y="7334958"/>
                  <a:pt x="3899932" y="7318712"/>
                </a:cubicBezTo>
                <a:close/>
                <a:moveTo>
                  <a:pt x="843717" y="7315879"/>
                </a:moveTo>
                <a:lnTo>
                  <a:pt x="843652" y="7319347"/>
                </a:lnTo>
                <a:lnTo>
                  <a:pt x="843620" y="7320991"/>
                </a:lnTo>
                <a:close/>
                <a:moveTo>
                  <a:pt x="3790976" y="7313934"/>
                </a:moveTo>
                <a:cubicBezTo>
                  <a:pt x="3792507" y="7360102"/>
                  <a:pt x="3759535" y="7357922"/>
                  <a:pt x="3743228" y="7357854"/>
                </a:cubicBezTo>
                <a:cubicBezTo>
                  <a:pt x="3709103" y="7364635"/>
                  <a:pt x="3676481" y="7383155"/>
                  <a:pt x="3643544" y="7396747"/>
                </a:cubicBezTo>
                <a:cubicBezTo>
                  <a:pt x="3637913" y="7386262"/>
                  <a:pt x="3632680" y="7374938"/>
                  <a:pt x="3627963" y="7363457"/>
                </a:cubicBezTo>
                <a:cubicBezTo>
                  <a:pt x="3683160" y="7346689"/>
                  <a:pt x="3738357" y="7329919"/>
                  <a:pt x="3790976" y="7313934"/>
                </a:cubicBezTo>
                <a:close/>
                <a:moveTo>
                  <a:pt x="1372858" y="7312337"/>
                </a:moveTo>
                <a:cubicBezTo>
                  <a:pt x="1376505" y="7333254"/>
                  <a:pt x="1366938" y="7331755"/>
                  <a:pt x="1358097" y="7334440"/>
                </a:cubicBezTo>
                <a:cubicBezTo>
                  <a:pt x="1353721" y="7309342"/>
                  <a:pt x="1366966" y="7314128"/>
                  <a:pt x="1372858" y="7312337"/>
                </a:cubicBezTo>
                <a:close/>
                <a:moveTo>
                  <a:pt x="835678" y="7312006"/>
                </a:moveTo>
                <a:cubicBezTo>
                  <a:pt x="840394" y="7321267"/>
                  <a:pt x="838715" y="7324984"/>
                  <a:pt x="835490" y="7326499"/>
                </a:cubicBezTo>
                <a:cubicBezTo>
                  <a:pt x="832262" y="7328014"/>
                  <a:pt x="827490" y="7327326"/>
                  <a:pt x="826015" y="7327773"/>
                </a:cubicBezTo>
                <a:cubicBezTo>
                  <a:pt x="827545" y="7318754"/>
                  <a:pt x="829783" y="7313797"/>
                  <a:pt x="835678" y="7312006"/>
                </a:cubicBezTo>
                <a:close/>
                <a:moveTo>
                  <a:pt x="843840" y="7309522"/>
                </a:moveTo>
                <a:lnTo>
                  <a:pt x="843717" y="7315879"/>
                </a:lnTo>
                <a:lnTo>
                  <a:pt x="843746" y="7314334"/>
                </a:lnTo>
                <a:cubicBezTo>
                  <a:pt x="843799" y="7311660"/>
                  <a:pt x="843840" y="7309522"/>
                  <a:pt x="843840" y="7309522"/>
                </a:cubicBezTo>
                <a:close/>
                <a:moveTo>
                  <a:pt x="1329450" y="7309155"/>
                </a:moveTo>
                <a:cubicBezTo>
                  <a:pt x="1333472" y="7309981"/>
                  <a:pt x="1337266" y="7313948"/>
                  <a:pt x="1339300" y="7325616"/>
                </a:cubicBezTo>
                <a:cubicBezTo>
                  <a:pt x="1330463" y="7328301"/>
                  <a:pt x="1321623" y="7330986"/>
                  <a:pt x="1318232" y="7311539"/>
                </a:cubicBezTo>
                <a:cubicBezTo>
                  <a:pt x="1321179" y="7310644"/>
                  <a:pt x="1325429" y="7308329"/>
                  <a:pt x="1329450" y="7309155"/>
                </a:cubicBezTo>
                <a:close/>
                <a:moveTo>
                  <a:pt x="3824555" y="7306872"/>
                </a:moveTo>
                <a:cubicBezTo>
                  <a:pt x="3831501" y="7313180"/>
                  <a:pt x="3831260" y="7330090"/>
                  <a:pt x="3830712" y="7342184"/>
                </a:cubicBezTo>
                <a:cubicBezTo>
                  <a:pt x="3824074" y="7340692"/>
                  <a:pt x="3819652" y="7333616"/>
                  <a:pt x="3815230" y="7326542"/>
                </a:cubicBezTo>
                <a:cubicBezTo>
                  <a:pt x="3817562" y="7321624"/>
                  <a:pt x="3822921" y="7315786"/>
                  <a:pt x="3824555" y="7306872"/>
                </a:cubicBezTo>
                <a:close/>
                <a:moveTo>
                  <a:pt x="793754" y="7302685"/>
                </a:moveTo>
                <a:cubicBezTo>
                  <a:pt x="803584" y="7304203"/>
                  <a:pt x="810265" y="7305936"/>
                  <a:pt x="819590" y="7307613"/>
                </a:cubicBezTo>
                <a:cubicBezTo>
                  <a:pt x="818193" y="7312548"/>
                  <a:pt x="816390" y="7315351"/>
                  <a:pt x="814330" y="7316822"/>
                </a:cubicBezTo>
                <a:cubicBezTo>
                  <a:pt x="808149" y="7321236"/>
                  <a:pt x="799654" y="7313670"/>
                  <a:pt x="792841" y="7315740"/>
                </a:cubicBezTo>
                <a:cubicBezTo>
                  <a:pt x="792094" y="7311457"/>
                  <a:pt x="794499" y="7306964"/>
                  <a:pt x="793754" y="7302685"/>
                </a:cubicBezTo>
                <a:close/>
                <a:moveTo>
                  <a:pt x="3961253" y="7300082"/>
                </a:moveTo>
                <a:cubicBezTo>
                  <a:pt x="3966992" y="7298338"/>
                  <a:pt x="3971277" y="7305590"/>
                  <a:pt x="3973401" y="7317775"/>
                </a:cubicBezTo>
                <a:cubicBezTo>
                  <a:pt x="3967663" y="7319519"/>
                  <a:pt x="3964086" y="7316328"/>
                  <a:pt x="3961253" y="7300082"/>
                </a:cubicBezTo>
                <a:close/>
                <a:moveTo>
                  <a:pt x="610090" y="7299366"/>
                </a:moveTo>
                <a:cubicBezTo>
                  <a:pt x="613480" y="7318813"/>
                  <a:pt x="601019" y="7318505"/>
                  <a:pt x="595125" y="7320295"/>
                </a:cubicBezTo>
                <a:cubicBezTo>
                  <a:pt x="591734" y="7300847"/>
                  <a:pt x="604199" y="7301157"/>
                  <a:pt x="610090" y="7299366"/>
                </a:cubicBezTo>
                <a:close/>
                <a:moveTo>
                  <a:pt x="1298447" y="7295934"/>
                </a:moveTo>
                <a:cubicBezTo>
                  <a:pt x="1302391" y="7296314"/>
                  <a:pt x="1306354" y="7301248"/>
                  <a:pt x="1308387" y="7312906"/>
                </a:cubicBezTo>
                <a:cubicBezTo>
                  <a:pt x="1301798" y="7310700"/>
                  <a:pt x="1295207" y="7308495"/>
                  <a:pt x="1288618" y="7306285"/>
                </a:cubicBezTo>
                <a:cubicBezTo>
                  <a:pt x="1290576" y="7299727"/>
                  <a:pt x="1294502" y="7295554"/>
                  <a:pt x="1298447" y="7295934"/>
                </a:cubicBezTo>
                <a:close/>
                <a:moveTo>
                  <a:pt x="3825821" y="7290714"/>
                </a:moveTo>
                <a:cubicBezTo>
                  <a:pt x="3829399" y="7293903"/>
                  <a:pt x="3830107" y="7297966"/>
                  <a:pt x="3834162" y="7301010"/>
                </a:cubicBezTo>
                <a:cubicBezTo>
                  <a:pt x="3831762" y="7306017"/>
                  <a:pt x="3830385" y="7307504"/>
                  <a:pt x="3829221" y="7307323"/>
                </a:cubicBezTo>
                <a:cubicBezTo>
                  <a:pt x="3828057" y="7307143"/>
                  <a:pt x="3827105" y="7305293"/>
                  <a:pt x="3825555" y="7303625"/>
                </a:cubicBezTo>
                <a:cubicBezTo>
                  <a:pt x="3825555" y="7303625"/>
                  <a:pt x="3827237" y="7298838"/>
                  <a:pt x="3825821" y="7290714"/>
                </a:cubicBezTo>
                <a:close/>
                <a:moveTo>
                  <a:pt x="3021683" y="7280403"/>
                </a:moveTo>
                <a:lnTo>
                  <a:pt x="3024515" y="7280518"/>
                </a:lnTo>
                <a:lnTo>
                  <a:pt x="3024953" y="7281840"/>
                </a:lnTo>
                <a:close/>
                <a:moveTo>
                  <a:pt x="4443227" y="7279960"/>
                </a:moveTo>
                <a:cubicBezTo>
                  <a:pt x="4448487" y="7278362"/>
                  <a:pt x="4453298" y="7285739"/>
                  <a:pt x="4455371" y="7297631"/>
                </a:cubicBezTo>
                <a:cubicBezTo>
                  <a:pt x="4449632" y="7299374"/>
                  <a:pt x="4446032" y="7296048"/>
                  <a:pt x="4443227" y="7279960"/>
                </a:cubicBezTo>
                <a:close/>
                <a:moveTo>
                  <a:pt x="1832581" y="7274336"/>
                </a:moveTo>
                <a:cubicBezTo>
                  <a:pt x="1834706" y="7286522"/>
                  <a:pt x="1836122" y="7294646"/>
                  <a:pt x="1829833" y="7296557"/>
                </a:cubicBezTo>
                <a:cubicBezTo>
                  <a:pt x="1827708" y="7284371"/>
                  <a:pt x="1826292" y="7276247"/>
                  <a:pt x="1832581" y="7274336"/>
                </a:cubicBezTo>
                <a:close/>
                <a:moveTo>
                  <a:pt x="965827" y="7271701"/>
                </a:moveTo>
                <a:cubicBezTo>
                  <a:pt x="967960" y="7283934"/>
                  <a:pt x="972474" y="7291150"/>
                  <a:pt x="978656" y="7289272"/>
                </a:cubicBezTo>
                <a:cubicBezTo>
                  <a:pt x="976524" y="7277039"/>
                  <a:pt x="972010" y="7269823"/>
                  <a:pt x="965827" y="7271701"/>
                </a:cubicBezTo>
                <a:close/>
                <a:moveTo>
                  <a:pt x="4185136" y="7268085"/>
                </a:moveTo>
                <a:cubicBezTo>
                  <a:pt x="4192762" y="7270109"/>
                  <a:pt x="4199393" y="7275691"/>
                  <a:pt x="4196585" y="7287396"/>
                </a:cubicBezTo>
                <a:cubicBezTo>
                  <a:pt x="4185545" y="7316794"/>
                  <a:pt x="4157193" y="7321066"/>
                  <a:pt x="4142560" y="7329852"/>
                </a:cubicBezTo>
                <a:cubicBezTo>
                  <a:pt x="4168888" y="7369602"/>
                  <a:pt x="4199787" y="7342852"/>
                  <a:pt x="4222195" y="7323023"/>
                </a:cubicBezTo>
                <a:cubicBezTo>
                  <a:pt x="4225069" y="7339512"/>
                  <a:pt x="4232332" y="7362626"/>
                  <a:pt x="4220050" y="7366358"/>
                </a:cubicBezTo>
                <a:cubicBezTo>
                  <a:pt x="4205417" y="7375144"/>
                  <a:pt x="4186996" y="7380740"/>
                  <a:pt x="4169292" y="7390460"/>
                </a:cubicBezTo>
                <a:cubicBezTo>
                  <a:pt x="4136748" y="7404687"/>
                  <a:pt x="4103693" y="7419070"/>
                  <a:pt x="4070637" y="7433453"/>
                </a:cubicBezTo>
                <a:cubicBezTo>
                  <a:pt x="4070833" y="7416030"/>
                  <a:pt x="4063570" y="7392916"/>
                  <a:pt x="4070625" y="7377751"/>
                </a:cubicBezTo>
                <a:cubicBezTo>
                  <a:pt x="4075328" y="7367641"/>
                  <a:pt x="4087414" y="7381332"/>
                  <a:pt x="4097345" y="7382656"/>
                </a:cubicBezTo>
                <a:cubicBezTo>
                  <a:pt x="4110224" y="7382360"/>
                  <a:pt x="4106751" y="7362435"/>
                  <a:pt x="4109298" y="7339958"/>
                </a:cubicBezTo>
                <a:cubicBezTo>
                  <a:pt x="4109036" y="7329186"/>
                  <a:pt x="4110980" y="7326425"/>
                  <a:pt x="4113487" y="7324578"/>
                </a:cubicBezTo>
                <a:lnTo>
                  <a:pt x="4116475" y="7322345"/>
                </a:lnTo>
                <a:lnTo>
                  <a:pt x="4112991" y="7319944"/>
                </a:lnTo>
                <a:cubicBezTo>
                  <a:pt x="4114578" y="7316052"/>
                  <a:pt x="4116165" y="7312161"/>
                  <a:pt x="4118705" y="7313733"/>
                </a:cubicBezTo>
                <a:lnTo>
                  <a:pt x="4120433" y="7315882"/>
                </a:lnTo>
                <a:lnTo>
                  <a:pt x="4121056" y="7314683"/>
                </a:lnTo>
                <a:cubicBezTo>
                  <a:pt x="4120338" y="7310560"/>
                  <a:pt x="4116548" y="7307370"/>
                  <a:pt x="4116548" y="7307370"/>
                </a:cubicBezTo>
                <a:cubicBezTo>
                  <a:pt x="4132814" y="7289407"/>
                  <a:pt x="4149287" y="7275721"/>
                  <a:pt x="4167710" y="7270123"/>
                </a:cubicBezTo>
                <a:cubicBezTo>
                  <a:pt x="4168886" y="7267596"/>
                  <a:pt x="4177508" y="7266062"/>
                  <a:pt x="4185136" y="7268085"/>
                </a:cubicBezTo>
                <a:close/>
                <a:moveTo>
                  <a:pt x="1794860" y="7263724"/>
                </a:moveTo>
                <a:cubicBezTo>
                  <a:pt x="1797665" y="7279813"/>
                  <a:pt x="1795527" y="7284881"/>
                  <a:pt x="1789788" y="7286625"/>
                </a:cubicBezTo>
                <a:cubicBezTo>
                  <a:pt x="1787715" y="7274733"/>
                  <a:pt x="1789121" y="7265467"/>
                  <a:pt x="1794860" y="7263724"/>
                </a:cubicBezTo>
                <a:close/>
                <a:moveTo>
                  <a:pt x="1155466" y="7255941"/>
                </a:moveTo>
                <a:cubicBezTo>
                  <a:pt x="1158335" y="7255070"/>
                  <a:pt x="1164827" y="7257642"/>
                  <a:pt x="1167085" y="7270595"/>
                </a:cubicBezTo>
                <a:cubicBezTo>
                  <a:pt x="1161346" y="7272339"/>
                  <a:pt x="1157724" y="7268893"/>
                  <a:pt x="1155466" y="7255941"/>
                </a:cubicBezTo>
                <a:close/>
                <a:moveTo>
                  <a:pt x="2503388" y="7253649"/>
                </a:moveTo>
                <a:cubicBezTo>
                  <a:pt x="2506221" y="7269897"/>
                  <a:pt x="2504060" y="7274830"/>
                  <a:pt x="2498321" y="7276575"/>
                </a:cubicBezTo>
                <a:cubicBezTo>
                  <a:pt x="2496196" y="7264388"/>
                  <a:pt x="2497649" y="7255393"/>
                  <a:pt x="2503388" y="7253649"/>
                </a:cubicBezTo>
                <a:close/>
                <a:moveTo>
                  <a:pt x="1219128" y="7253611"/>
                </a:moveTo>
                <a:cubicBezTo>
                  <a:pt x="1223504" y="7278711"/>
                  <a:pt x="1214195" y="7277133"/>
                  <a:pt x="1205110" y="7279893"/>
                </a:cubicBezTo>
                <a:cubicBezTo>
                  <a:pt x="1200734" y="7254794"/>
                  <a:pt x="1213577" y="7255297"/>
                  <a:pt x="1219128" y="7253611"/>
                </a:cubicBezTo>
                <a:close/>
                <a:moveTo>
                  <a:pt x="1441410" y="7252480"/>
                </a:moveTo>
                <a:cubicBezTo>
                  <a:pt x="1445148" y="7251439"/>
                  <a:pt x="1448923" y="7254801"/>
                  <a:pt x="1451474" y="7269433"/>
                </a:cubicBezTo>
                <a:cubicBezTo>
                  <a:pt x="1444671" y="7266993"/>
                  <a:pt x="1437867" y="7264549"/>
                  <a:pt x="1431569" y="7261952"/>
                </a:cubicBezTo>
                <a:cubicBezTo>
                  <a:pt x="1433971" y="7258968"/>
                  <a:pt x="1437672" y="7253522"/>
                  <a:pt x="1441410" y="7252480"/>
                </a:cubicBezTo>
                <a:close/>
                <a:moveTo>
                  <a:pt x="3251444" y="7248243"/>
                </a:moveTo>
                <a:cubicBezTo>
                  <a:pt x="3259863" y="7246224"/>
                  <a:pt x="3267896" y="7249178"/>
                  <a:pt x="3271112" y="7267622"/>
                </a:cubicBezTo>
                <a:cubicBezTo>
                  <a:pt x="3264764" y="7269550"/>
                  <a:pt x="3255959" y="7276541"/>
                  <a:pt x="3247937" y="7278440"/>
                </a:cubicBezTo>
                <a:cubicBezTo>
                  <a:pt x="3239914" y="7280338"/>
                  <a:pt x="3232674" y="7277142"/>
                  <a:pt x="3229459" y="7258699"/>
                </a:cubicBezTo>
                <a:cubicBezTo>
                  <a:pt x="3234219" y="7257253"/>
                  <a:pt x="3243024" y="7250262"/>
                  <a:pt x="3251444" y="7248243"/>
                </a:cubicBezTo>
                <a:close/>
                <a:moveTo>
                  <a:pt x="3332756" y="7247931"/>
                </a:moveTo>
                <a:cubicBezTo>
                  <a:pt x="3338494" y="7246187"/>
                  <a:pt x="3342779" y="7253440"/>
                  <a:pt x="3344904" y="7265626"/>
                </a:cubicBezTo>
                <a:cubicBezTo>
                  <a:pt x="3339165" y="7267369"/>
                  <a:pt x="3334880" y="7260117"/>
                  <a:pt x="3332756" y="7247931"/>
                </a:cubicBezTo>
                <a:close/>
                <a:moveTo>
                  <a:pt x="3219064" y="7243425"/>
                </a:moveTo>
                <a:cubicBezTo>
                  <a:pt x="3222798" y="7264840"/>
                  <a:pt x="3210265" y="7264138"/>
                  <a:pt x="3204372" y="7265927"/>
                </a:cubicBezTo>
                <a:cubicBezTo>
                  <a:pt x="3200016" y="7240944"/>
                  <a:pt x="3213171" y="7245215"/>
                  <a:pt x="3219064" y="7243425"/>
                </a:cubicBezTo>
                <a:close/>
                <a:moveTo>
                  <a:pt x="3350925" y="7242411"/>
                </a:moveTo>
                <a:cubicBezTo>
                  <a:pt x="3356663" y="7240667"/>
                  <a:pt x="3360949" y="7247920"/>
                  <a:pt x="3363074" y="7260106"/>
                </a:cubicBezTo>
                <a:cubicBezTo>
                  <a:pt x="3357335" y="7261849"/>
                  <a:pt x="3353050" y="7254597"/>
                  <a:pt x="3350925" y="7242411"/>
                </a:cubicBezTo>
                <a:close/>
                <a:moveTo>
                  <a:pt x="1410559" y="7238944"/>
                </a:moveTo>
                <a:cubicBezTo>
                  <a:pt x="1416286" y="7238741"/>
                  <a:pt x="1422269" y="7239998"/>
                  <a:pt x="1427619" y="7242352"/>
                </a:cubicBezTo>
                <a:cubicBezTo>
                  <a:pt x="1426171" y="7248217"/>
                  <a:pt x="1424081" y="7251565"/>
                  <a:pt x="1421589" y="7253216"/>
                </a:cubicBezTo>
                <a:cubicBezTo>
                  <a:pt x="1414117" y="7258165"/>
                  <a:pt x="1403050" y="7247827"/>
                  <a:pt x="1395026" y="7244295"/>
                </a:cubicBezTo>
                <a:cubicBezTo>
                  <a:pt x="1399358" y="7240809"/>
                  <a:pt x="1404831" y="7239146"/>
                  <a:pt x="1410559" y="7238944"/>
                </a:cubicBezTo>
                <a:close/>
                <a:moveTo>
                  <a:pt x="4113930" y="7237288"/>
                </a:moveTo>
                <a:cubicBezTo>
                  <a:pt x="4117428" y="7238768"/>
                  <a:pt x="4120579" y="7242897"/>
                  <a:pt x="4122263" y="7252558"/>
                </a:cubicBezTo>
                <a:cubicBezTo>
                  <a:pt x="4116108" y="7254428"/>
                  <a:pt x="4107574" y="7261230"/>
                  <a:pt x="4103508" y="7237911"/>
                </a:cubicBezTo>
                <a:cubicBezTo>
                  <a:pt x="4106585" y="7236976"/>
                  <a:pt x="4110432" y="7235808"/>
                  <a:pt x="4113930" y="7237288"/>
                </a:cubicBezTo>
                <a:close/>
                <a:moveTo>
                  <a:pt x="3503079" y="7237229"/>
                </a:moveTo>
                <a:cubicBezTo>
                  <a:pt x="3508339" y="7235631"/>
                  <a:pt x="3513103" y="7242737"/>
                  <a:pt x="3515227" y="7254922"/>
                </a:cubicBezTo>
                <a:cubicBezTo>
                  <a:pt x="3509010" y="7256810"/>
                  <a:pt x="3505203" y="7249413"/>
                  <a:pt x="3503079" y="7237229"/>
                </a:cubicBezTo>
                <a:close/>
                <a:moveTo>
                  <a:pt x="3978098" y="7234990"/>
                </a:moveTo>
                <a:cubicBezTo>
                  <a:pt x="3963858" y="7273681"/>
                  <a:pt x="3946949" y="7291659"/>
                  <a:pt x="3927237" y="7298190"/>
                </a:cubicBezTo>
                <a:cubicBezTo>
                  <a:pt x="3907524" y="7304722"/>
                  <a:pt x="3885009" y="7299806"/>
                  <a:pt x="3859556" y="7292707"/>
                </a:cubicBezTo>
                <a:cubicBezTo>
                  <a:pt x="3901764" y="7275544"/>
                  <a:pt x="3939676" y="7255344"/>
                  <a:pt x="3978098" y="7234990"/>
                </a:cubicBezTo>
                <a:close/>
                <a:moveTo>
                  <a:pt x="3386997" y="7232723"/>
                </a:moveTo>
                <a:cubicBezTo>
                  <a:pt x="3391373" y="7257823"/>
                  <a:pt x="3378857" y="7257221"/>
                  <a:pt x="3372965" y="7259010"/>
                </a:cubicBezTo>
                <a:cubicBezTo>
                  <a:pt x="3368589" y="7233909"/>
                  <a:pt x="3378157" y="7235408"/>
                  <a:pt x="3386997" y="7232723"/>
                </a:cubicBezTo>
                <a:close/>
                <a:moveTo>
                  <a:pt x="5482733" y="7232338"/>
                </a:moveTo>
                <a:cubicBezTo>
                  <a:pt x="5484866" y="7244574"/>
                  <a:pt x="5488549" y="7247033"/>
                  <a:pt x="5494729" y="7245156"/>
                </a:cubicBezTo>
                <a:cubicBezTo>
                  <a:pt x="5492714" y="7233599"/>
                  <a:pt x="5488913" y="7230460"/>
                  <a:pt x="5482733" y="7232338"/>
                </a:cubicBezTo>
                <a:close/>
                <a:moveTo>
                  <a:pt x="5291278" y="7227498"/>
                </a:moveTo>
                <a:cubicBezTo>
                  <a:pt x="5296235" y="7255931"/>
                  <a:pt x="5305696" y="7291550"/>
                  <a:pt x="5291675" y="7304365"/>
                </a:cubicBezTo>
                <a:cubicBezTo>
                  <a:pt x="5278760" y="7320407"/>
                  <a:pt x="5260944" y="7330097"/>
                  <a:pt x="5246924" y="7342910"/>
                </a:cubicBezTo>
                <a:cubicBezTo>
                  <a:pt x="5232904" y="7355723"/>
                  <a:pt x="5215796" y="7369475"/>
                  <a:pt x="5201068" y="7378226"/>
                </a:cubicBezTo>
                <a:cubicBezTo>
                  <a:pt x="5191806" y="7381040"/>
                  <a:pt x="5197272" y="7375102"/>
                  <a:pt x="5188974" y="7364792"/>
                </a:cubicBezTo>
                <a:cubicBezTo>
                  <a:pt x="5184985" y="7357450"/>
                  <a:pt x="5179517" y="7363388"/>
                  <a:pt x="5173344" y="7365263"/>
                </a:cubicBezTo>
                <a:cubicBezTo>
                  <a:pt x="5176885" y="7385573"/>
                  <a:pt x="5186146" y="7382759"/>
                  <a:pt x="5191806" y="7381040"/>
                </a:cubicBezTo>
                <a:cubicBezTo>
                  <a:pt x="5184699" y="7385338"/>
                  <a:pt x="5178059" y="7388426"/>
                  <a:pt x="5171177" y="7390516"/>
                </a:cubicBezTo>
                <a:lnTo>
                  <a:pt x="5158314" y="7392554"/>
                </a:lnTo>
                <a:lnTo>
                  <a:pt x="5164535" y="7389325"/>
                </a:lnTo>
                <a:cubicBezTo>
                  <a:pt x="5166914" y="7384324"/>
                  <a:pt x="5167877" y="7371201"/>
                  <a:pt x="5160994" y="7369015"/>
                </a:cubicBezTo>
                <a:cubicBezTo>
                  <a:pt x="5147936" y="7368705"/>
                  <a:pt x="5152186" y="7393077"/>
                  <a:pt x="5142924" y="7395890"/>
                </a:cubicBezTo>
                <a:cubicBezTo>
                  <a:pt x="5131283" y="7403705"/>
                  <a:pt x="5111597" y="7384022"/>
                  <a:pt x="5103497" y="7412146"/>
                </a:cubicBezTo>
                <a:cubicBezTo>
                  <a:pt x="5101378" y="7434176"/>
                  <a:pt x="5108908" y="7461828"/>
                  <a:pt x="5106983" y="7488075"/>
                </a:cubicBezTo>
                <a:cubicBezTo>
                  <a:pt x="5090967" y="7492941"/>
                  <a:pt x="5071924" y="7504039"/>
                  <a:pt x="5052197" y="7510395"/>
                </a:cubicBezTo>
                <a:cubicBezTo>
                  <a:pt x="5019320" y="7520990"/>
                  <a:pt x="4984541" y="7518413"/>
                  <a:pt x="4958715" y="7451854"/>
                </a:cubicBezTo>
                <a:cubicBezTo>
                  <a:pt x="4977238" y="7446226"/>
                  <a:pt x="4992675" y="7441536"/>
                  <a:pt x="5010684" y="7436065"/>
                </a:cubicBezTo>
                <a:cubicBezTo>
                  <a:pt x="5019692" y="7450438"/>
                  <a:pt x="5028699" y="7464810"/>
                  <a:pt x="5022270" y="7483871"/>
                </a:cubicBezTo>
                <a:cubicBezTo>
                  <a:pt x="5032240" y="7485119"/>
                  <a:pt x="5042211" y="7486368"/>
                  <a:pt x="5051472" y="7483554"/>
                </a:cubicBezTo>
                <a:cubicBezTo>
                  <a:pt x="5044843" y="7464182"/>
                  <a:pt x="5038216" y="7444810"/>
                  <a:pt x="5034675" y="7424499"/>
                </a:cubicBezTo>
                <a:cubicBezTo>
                  <a:pt x="5119816" y="7356576"/>
                  <a:pt x="5204130" y="7283913"/>
                  <a:pt x="5291278" y="7227498"/>
                </a:cubicBezTo>
                <a:close/>
                <a:moveTo>
                  <a:pt x="3556778" y="7218904"/>
                </a:moveTo>
                <a:cubicBezTo>
                  <a:pt x="3560283" y="7239008"/>
                  <a:pt x="3554019" y="7246203"/>
                  <a:pt x="3545688" y="7248734"/>
                </a:cubicBezTo>
                <a:cubicBezTo>
                  <a:pt x="3537358" y="7251264"/>
                  <a:pt x="3526961" y="7249131"/>
                  <a:pt x="3522201" y="7250577"/>
                </a:cubicBezTo>
                <a:cubicBezTo>
                  <a:pt x="3515892" y="7214389"/>
                  <a:pt x="3547257" y="7221795"/>
                  <a:pt x="3556778" y="7218904"/>
                </a:cubicBezTo>
                <a:close/>
                <a:moveTo>
                  <a:pt x="3459983" y="7212413"/>
                </a:moveTo>
                <a:cubicBezTo>
                  <a:pt x="3462036" y="7224188"/>
                  <a:pt x="3464089" y="7235962"/>
                  <a:pt x="3466142" y="7247736"/>
                </a:cubicBezTo>
                <a:cubicBezTo>
                  <a:pt x="3459988" y="7249606"/>
                  <a:pt x="3453833" y="7251475"/>
                  <a:pt x="3450755" y="7252410"/>
                </a:cubicBezTo>
                <a:cubicBezTo>
                  <a:pt x="3448703" y="7240636"/>
                  <a:pt x="3446650" y="7228862"/>
                  <a:pt x="3444597" y="7217087"/>
                </a:cubicBezTo>
                <a:cubicBezTo>
                  <a:pt x="3447675" y="7216152"/>
                  <a:pt x="3453830" y="7214282"/>
                  <a:pt x="3459983" y="7212413"/>
                </a:cubicBezTo>
                <a:close/>
                <a:moveTo>
                  <a:pt x="2850465" y="7211369"/>
                </a:moveTo>
                <a:cubicBezTo>
                  <a:pt x="2856203" y="7209627"/>
                  <a:pt x="2859804" y="7212953"/>
                  <a:pt x="2862609" y="7229042"/>
                </a:cubicBezTo>
                <a:cubicBezTo>
                  <a:pt x="2856871" y="7230785"/>
                  <a:pt x="2852661" y="7223962"/>
                  <a:pt x="2850465" y="7211369"/>
                </a:cubicBezTo>
                <a:close/>
                <a:moveTo>
                  <a:pt x="1364799" y="7211244"/>
                </a:moveTo>
                <a:cubicBezTo>
                  <a:pt x="1366924" y="7223430"/>
                  <a:pt x="1365473" y="7232424"/>
                  <a:pt x="1359734" y="7234167"/>
                </a:cubicBezTo>
                <a:cubicBezTo>
                  <a:pt x="1357610" y="7221982"/>
                  <a:pt x="1359063" y="7212987"/>
                  <a:pt x="1364799" y="7211244"/>
                </a:cubicBezTo>
                <a:close/>
                <a:moveTo>
                  <a:pt x="1624949" y="7211211"/>
                </a:moveTo>
                <a:cubicBezTo>
                  <a:pt x="1636827" y="7209093"/>
                  <a:pt x="1651391" y="7212911"/>
                  <a:pt x="1658361" y="7215004"/>
                </a:cubicBezTo>
                <a:cubicBezTo>
                  <a:pt x="1672300" y="7219188"/>
                  <a:pt x="1677875" y="7251166"/>
                  <a:pt x="1662194" y="7255930"/>
                </a:cubicBezTo>
                <a:cubicBezTo>
                  <a:pt x="1647035" y="7260535"/>
                  <a:pt x="1624731" y="7246265"/>
                  <a:pt x="1607654" y="7243036"/>
                </a:cubicBezTo>
                <a:cubicBezTo>
                  <a:pt x="1603879" y="7221383"/>
                  <a:pt x="1613071" y="7213329"/>
                  <a:pt x="1624949" y="7211211"/>
                </a:cubicBezTo>
                <a:close/>
                <a:moveTo>
                  <a:pt x="2782013" y="7203791"/>
                </a:moveTo>
                <a:cubicBezTo>
                  <a:pt x="2791427" y="7200389"/>
                  <a:pt x="2800673" y="7203006"/>
                  <a:pt x="2804626" y="7225679"/>
                </a:cubicBezTo>
                <a:cubicBezTo>
                  <a:pt x="2800002" y="7227083"/>
                  <a:pt x="2790211" y="7235304"/>
                  <a:pt x="2780692" y="7238105"/>
                </a:cubicBezTo>
                <a:cubicBezTo>
                  <a:pt x="2771174" y="7240906"/>
                  <a:pt x="2761927" y="7238289"/>
                  <a:pt x="2758394" y="7218020"/>
                </a:cubicBezTo>
                <a:cubicBezTo>
                  <a:pt x="2763017" y="7216616"/>
                  <a:pt x="2772599" y="7207194"/>
                  <a:pt x="2782013" y="7203791"/>
                </a:cubicBezTo>
                <a:close/>
                <a:moveTo>
                  <a:pt x="5506988" y="7203495"/>
                </a:moveTo>
                <a:cubicBezTo>
                  <a:pt x="5509121" y="7215732"/>
                  <a:pt x="5513633" y="7222950"/>
                  <a:pt x="5519814" y="7221073"/>
                </a:cubicBezTo>
                <a:cubicBezTo>
                  <a:pt x="5516969" y="7204758"/>
                  <a:pt x="5513167" y="7201618"/>
                  <a:pt x="5506988" y="7203495"/>
                </a:cubicBezTo>
                <a:close/>
                <a:moveTo>
                  <a:pt x="3003021" y="7202929"/>
                </a:moveTo>
                <a:cubicBezTo>
                  <a:pt x="3006099" y="7211086"/>
                  <a:pt x="3007638" y="7215164"/>
                  <a:pt x="3007526" y="7216901"/>
                </a:cubicBezTo>
                <a:cubicBezTo>
                  <a:pt x="3007416" y="7218639"/>
                  <a:pt x="3005655" y="7218038"/>
                  <a:pt x="3002134" y="7216835"/>
                </a:cubicBezTo>
                <a:cubicBezTo>
                  <a:pt x="3004526" y="7211563"/>
                  <a:pt x="3004526" y="7211563"/>
                  <a:pt x="3003021" y="7202929"/>
                </a:cubicBezTo>
                <a:close/>
                <a:moveTo>
                  <a:pt x="1059620" y="7202903"/>
                </a:moveTo>
                <a:cubicBezTo>
                  <a:pt x="1063689" y="7226239"/>
                  <a:pt x="1054173" y="7225035"/>
                  <a:pt x="1045333" y="7227721"/>
                </a:cubicBezTo>
                <a:cubicBezTo>
                  <a:pt x="1041942" y="7208274"/>
                  <a:pt x="1053728" y="7204693"/>
                  <a:pt x="1059620" y="7202903"/>
                </a:cubicBezTo>
                <a:close/>
                <a:moveTo>
                  <a:pt x="2218745" y="7198486"/>
                </a:moveTo>
                <a:cubicBezTo>
                  <a:pt x="2222523" y="7220162"/>
                  <a:pt x="2212624" y="7223984"/>
                  <a:pt x="2203675" y="7225684"/>
                </a:cubicBezTo>
                <a:cubicBezTo>
                  <a:pt x="2200691" y="7226251"/>
                  <a:pt x="2197814" y="7226580"/>
                  <a:pt x="2195583" y="7227258"/>
                </a:cubicBezTo>
                <a:cubicBezTo>
                  <a:pt x="2189825" y="7194230"/>
                  <a:pt x="2209823" y="7201196"/>
                  <a:pt x="2218745" y="7198486"/>
                </a:cubicBezTo>
                <a:close/>
                <a:moveTo>
                  <a:pt x="3020262" y="7197645"/>
                </a:moveTo>
                <a:cubicBezTo>
                  <a:pt x="3026002" y="7195901"/>
                  <a:pt x="3030287" y="7203156"/>
                  <a:pt x="3032411" y="7215341"/>
                </a:cubicBezTo>
                <a:cubicBezTo>
                  <a:pt x="3026673" y="7217085"/>
                  <a:pt x="3023096" y="7213894"/>
                  <a:pt x="3020262" y="7197645"/>
                </a:cubicBezTo>
                <a:close/>
                <a:moveTo>
                  <a:pt x="3846930" y="7195931"/>
                </a:moveTo>
                <a:cubicBezTo>
                  <a:pt x="3849003" y="7207823"/>
                  <a:pt x="3847598" y="7217088"/>
                  <a:pt x="3841859" y="7218831"/>
                </a:cubicBezTo>
                <a:cubicBezTo>
                  <a:pt x="3839664" y="7206240"/>
                  <a:pt x="3841192" y="7197673"/>
                  <a:pt x="3846930" y="7195931"/>
                </a:cubicBezTo>
                <a:close/>
                <a:moveTo>
                  <a:pt x="1496172" y="7193429"/>
                </a:moveTo>
                <a:cubicBezTo>
                  <a:pt x="1502461" y="7191519"/>
                  <a:pt x="1503877" y="7199643"/>
                  <a:pt x="1506002" y="7211829"/>
                </a:cubicBezTo>
                <a:cubicBezTo>
                  <a:pt x="1499713" y="7213740"/>
                  <a:pt x="1498296" y="7205616"/>
                  <a:pt x="1496172" y="7193429"/>
                </a:cubicBezTo>
                <a:close/>
                <a:moveTo>
                  <a:pt x="3181547" y="7192845"/>
                </a:moveTo>
                <a:cubicBezTo>
                  <a:pt x="3184380" y="7209095"/>
                  <a:pt x="3182219" y="7214028"/>
                  <a:pt x="3176481" y="7215771"/>
                </a:cubicBezTo>
                <a:cubicBezTo>
                  <a:pt x="3173648" y="7199523"/>
                  <a:pt x="3175808" y="7194589"/>
                  <a:pt x="3181547" y="7192845"/>
                </a:cubicBezTo>
                <a:close/>
                <a:moveTo>
                  <a:pt x="3112501" y="7191725"/>
                </a:moveTo>
                <a:cubicBezTo>
                  <a:pt x="3118239" y="7189982"/>
                  <a:pt x="3122525" y="7197233"/>
                  <a:pt x="3124649" y="7209419"/>
                </a:cubicBezTo>
                <a:cubicBezTo>
                  <a:pt x="3118911" y="7211162"/>
                  <a:pt x="3115333" y="7207971"/>
                  <a:pt x="3112501" y="7191725"/>
                </a:cubicBezTo>
                <a:close/>
                <a:moveTo>
                  <a:pt x="3645167" y="7190916"/>
                </a:moveTo>
                <a:cubicBezTo>
                  <a:pt x="3648046" y="7207430"/>
                  <a:pt x="3650206" y="7219816"/>
                  <a:pt x="3652366" y="7232202"/>
                </a:cubicBezTo>
                <a:cubicBezTo>
                  <a:pt x="3646473" y="7233992"/>
                  <a:pt x="3640580" y="7235783"/>
                  <a:pt x="3634687" y="7237572"/>
                </a:cubicBezTo>
                <a:cubicBezTo>
                  <a:pt x="3632528" y="7225187"/>
                  <a:pt x="3630369" y="7212801"/>
                  <a:pt x="3627490" y="7196286"/>
                </a:cubicBezTo>
                <a:cubicBezTo>
                  <a:pt x="3633382" y="7194497"/>
                  <a:pt x="3639275" y="7192706"/>
                  <a:pt x="3645167" y="7190916"/>
                </a:cubicBezTo>
                <a:close/>
                <a:moveTo>
                  <a:pt x="3188838" y="7190631"/>
                </a:moveTo>
                <a:cubicBezTo>
                  <a:pt x="3194577" y="7188887"/>
                  <a:pt x="3198154" y="7192077"/>
                  <a:pt x="3200987" y="7208326"/>
                </a:cubicBezTo>
                <a:cubicBezTo>
                  <a:pt x="3195727" y="7209924"/>
                  <a:pt x="3191671" y="7206880"/>
                  <a:pt x="3188838" y="7190631"/>
                </a:cubicBezTo>
                <a:close/>
                <a:moveTo>
                  <a:pt x="3268718" y="7190395"/>
                </a:moveTo>
                <a:cubicBezTo>
                  <a:pt x="3272134" y="7191404"/>
                  <a:pt x="3275290" y="7195565"/>
                  <a:pt x="3277324" y="7207233"/>
                </a:cubicBezTo>
                <a:cubicBezTo>
                  <a:pt x="3271170" y="7209102"/>
                  <a:pt x="3261938" y="7211907"/>
                  <a:pt x="3258548" y="7192460"/>
                </a:cubicBezTo>
                <a:cubicBezTo>
                  <a:pt x="3261625" y="7191525"/>
                  <a:pt x="3265302" y="7189385"/>
                  <a:pt x="3268718" y="7190395"/>
                </a:cubicBezTo>
                <a:close/>
                <a:moveTo>
                  <a:pt x="3350012" y="7185188"/>
                </a:moveTo>
                <a:cubicBezTo>
                  <a:pt x="3353145" y="7203159"/>
                  <a:pt x="3346861" y="7210246"/>
                  <a:pt x="3338605" y="7213200"/>
                </a:cubicBezTo>
                <a:cubicBezTo>
                  <a:pt x="3330348" y="7216154"/>
                  <a:pt x="3320118" y="7214978"/>
                  <a:pt x="3315358" y="7216424"/>
                </a:cubicBezTo>
                <a:cubicBezTo>
                  <a:pt x="3308382" y="7176414"/>
                  <a:pt x="3340491" y="7188081"/>
                  <a:pt x="3350012" y="7185188"/>
                </a:cubicBezTo>
                <a:close/>
                <a:moveTo>
                  <a:pt x="3065732" y="7183831"/>
                </a:moveTo>
                <a:cubicBezTo>
                  <a:pt x="3072023" y="7181920"/>
                  <a:pt x="3073440" y="7190046"/>
                  <a:pt x="3075564" y="7202231"/>
                </a:cubicBezTo>
                <a:cubicBezTo>
                  <a:pt x="3069273" y="7204142"/>
                  <a:pt x="3067857" y="7196018"/>
                  <a:pt x="3065732" y="7183831"/>
                </a:cubicBezTo>
                <a:close/>
                <a:moveTo>
                  <a:pt x="3139756" y="7183445"/>
                </a:moveTo>
                <a:cubicBezTo>
                  <a:pt x="3145494" y="7181702"/>
                  <a:pt x="3149779" y="7188953"/>
                  <a:pt x="3151904" y="7201139"/>
                </a:cubicBezTo>
                <a:cubicBezTo>
                  <a:pt x="3146166" y="7202882"/>
                  <a:pt x="3142588" y="7199691"/>
                  <a:pt x="3139756" y="7183445"/>
                </a:cubicBezTo>
                <a:close/>
                <a:moveTo>
                  <a:pt x="4484256" y="7181726"/>
                </a:moveTo>
                <a:cubicBezTo>
                  <a:pt x="4478076" y="7183603"/>
                  <a:pt x="4472429" y="7188540"/>
                  <a:pt x="4469339" y="7189478"/>
                </a:cubicBezTo>
                <a:cubicBezTo>
                  <a:pt x="4454601" y="7198251"/>
                  <a:pt x="4439666" y="7202788"/>
                  <a:pt x="4425173" y="7194307"/>
                </a:cubicBezTo>
                <a:cubicBezTo>
                  <a:pt x="4414235" y="7206219"/>
                  <a:pt x="4386425" y="7214668"/>
                  <a:pt x="4393536" y="7255453"/>
                </a:cubicBezTo>
                <a:cubicBezTo>
                  <a:pt x="4412076" y="7249821"/>
                  <a:pt x="4430616" y="7244189"/>
                  <a:pt x="4446066" y="7239495"/>
                </a:cubicBezTo>
                <a:cubicBezTo>
                  <a:pt x="4453888" y="7284360"/>
                  <a:pt x="4414674" y="7283389"/>
                  <a:pt x="4406463" y="7310936"/>
                </a:cubicBezTo>
                <a:cubicBezTo>
                  <a:pt x="4423457" y="7305773"/>
                  <a:pt x="4441629" y="7303473"/>
                  <a:pt x="4459357" y="7298624"/>
                </a:cubicBezTo>
                <a:cubicBezTo>
                  <a:pt x="4477084" y="7293775"/>
                  <a:pt x="4494367" y="7286377"/>
                  <a:pt x="4509585" y="7271019"/>
                </a:cubicBezTo>
                <a:cubicBezTo>
                  <a:pt x="4505073" y="7263799"/>
                  <a:pt x="4501390" y="7261340"/>
                  <a:pt x="4496878" y="7254121"/>
                </a:cubicBezTo>
                <a:cubicBezTo>
                  <a:pt x="4499968" y="7253182"/>
                  <a:pt x="4534915" y="7229681"/>
                  <a:pt x="4523511" y="7220262"/>
                </a:cubicBezTo>
                <a:cubicBezTo>
                  <a:pt x="4512819" y="7214920"/>
                  <a:pt x="4509729" y="7215859"/>
                  <a:pt x="4502373" y="7192327"/>
                </a:cubicBezTo>
                <a:cubicBezTo>
                  <a:pt x="4497149" y="7181030"/>
                  <a:pt x="4490436" y="7179848"/>
                  <a:pt x="4484256" y="7181726"/>
                </a:cubicBezTo>
                <a:close/>
                <a:moveTo>
                  <a:pt x="3292432" y="7181259"/>
                </a:moveTo>
                <a:cubicBezTo>
                  <a:pt x="3298171" y="7179515"/>
                  <a:pt x="3302456" y="7186766"/>
                  <a:pt x="3304581" y="7198952"/>
                </a:cubicBezTo>
                <a:cubicBezTo>
                  <a:pt x="3299320" y="7200550"/>
                  <a:pt x="3294557" y="7193443"/>
                  <a:pt x="3292432" y="7181259"/>
                </a:cubicBezTo>
                <a:close/>
                <a:moveTo>
                  <a:pt x="2064837" y="7179913"/>
                </a:moveTo>
                <a:cubicBezTo>
                  <a:pt x="2069193" y="7204898"/>
                  <a:pt x="2056662" y="7204195"/>
                  <a:pt x="2050768" y="7205985"/>
                </a:cubicBezTo>
                <a:cubicBezTo>
                  <a:pt x="2046413" y="7181002"/>
                  <a:pt x="2055999" y="7182598"/>
                  <a:pt x="2064837" y="7179913"/>
                </a:cubicBezTo>
                <a:close/>
                <a:moveTo>
                  <a:pt x="1962949" y="7171632"/>
                </a:moveTo>
                <a:cubicBezTo>
                  <a:pt x="1964455" y="7180266"/>
                  <a:pt x="1965206" y="7184577"/>
                  <a:pt x="1964611" y="7185903"/>
                </a:cubicBezTo>
                <a:cubicBezTo>
                  <a:pt x="1964014" y="7187230"/>
                  <a:pt x="1962063" y="7185531"/>
                  <a:pt x="1958166" y="7182176"/>
                </a:cubicBezTo>
                <a:cubicBezTo>
                  <a:pt x="1960559" y="7176904"/>
                  <a:pt x="1963702" y="7175950"/>
                  <a:pt x="1962949" y="7171632"/>
                </a:cubicBezTo>
                <a:close/>
                <a:moveTo>
                  <a:pt x="2111968" y="7167351"/>
                </a:moveTo>
                <a:cubicBezTo>
                  <a:pt x="2114059" y="7179344"/>
                  <a:pt x="2120556" y="7197714"/>
                  <a:pt x="2115693" y="7207609"/>
                </a:cubicBezTo>
                <a:cubicBezTo>
                  <a:pt x="2113695" y="7210320"/>
                  <a:pt x="2111525" y="7212032"/>
                  <a:pt x="2109293" y="7213106"/>
                </a:cubicBezTo>
                <a:cubicBezTo>
                  <a:pt x="2102599" y="7216322"/>
                  <a:pt x="2095364" y="7213786"/>
                  <a:pt x="2090671" y="7215211"/>
                </a:cubicBezTo>
                <a:cubicBezTo>
                  <a:pt x="2085909" y="7187895"/>
                  <a:pt x="2100851" y="7179147"/>
                  <a:pt x="2111968" y="7167351"/>
                </a:cubicBezTo>
                <a:close/>
                <a:moveTo>
                  <a:pt x="3606533" y="7166693"/>
                </a:moveTo>
                <a:cubicBezTo>
                  <a:pt x="3610152" y="7167641"/>
                  <a:pt x="3613145" y="7171851"/>
                  <a:pt x="3615179" y="7183519"/>
                </a:cubicBezTo>
                <a:cubicBezTo>
                  <a:pt x="3609123" y="7185359"/>
                  <a:pt x="3597514" y="7188886"/>
                  <a:pt x="3594123" y="7169438"/>
                </a:cubicBezTo>
                <a:cubicBezTo>
                  <a:pt x="3598666" y="7168058"/>
                  <a:pt x="3602913" y="7165744"/>
                  <a:pt x="3606533" y="7166693"/>
                </a:cubicBezTo>
                <a:close/>
                <a:moveTo>
                  <a:pt x="1993141" y="7166481"/>
                </a:moveTo>
                <a:cubicBezTo>
                  <a:pt x="1996533" y="7185935"/>
                  <a:pt x="1987300" y="7188740"/>
                  <a:pt x="1981147" y="7190609"/>
                </a:cubicBezTo>
                <a:cubicBezTo>
                  <a:pt x="1977078" y="7167267"/>
                  <a:pt x="1986986" y="7168352"/>
                  <a:pt x="1993141" y="7166481"/>
                </a:cubicBezTo>
                <a:close/>
                <a:moveTo>
                  <a:pt x="1928522" y="7163128"/>
                </a:moveTo>
                <a:cubicBezTo>
                  <a:pt x="1935880" y="7165298"/>
                  <a:pt x="1945277" y="7166848"/>
                  <a:pt x="1955184" y="7168243"/>
                </a:cubicBezTo>
                <a:cubicBezTo>
                  <a:pt x="1953583" y="7177537"/>
                  <a:pt x="1949488" y="7180986"/>
                  <a:pt x="1944962" y="7182360"/>
                </a:cubicBezTo>
                <a:cubicBezTo>
                  <a:pt x="1940437" y="7183735"/>
                  <a:pt x="1935483" y="7183037"/>
                  <a:pt x="1932169" y="7184043"/>
                </a:cubicBezTo>
                <a:cubicBezTo>
                  <a:pt x="1930711" y="7175678"/>
                  <a:pt x="1929981" y="7171495"/>
                  <a:pt x="1928522" y="7163128"/>
                </a:cubicBezTo>
                <a:close/>
                <a:moveTo>
                  <a:pt x="614908" y="7162388"/>
                </a:moveTo>
                <a:cubicBezTo>
                  <a:pt x="614389" y="7173130"/>
                  <a:pt x="611424" y="7178794"/>
                  <a:pt x="607056" y="7181179"/>
                </a:cubicBezTo>
                <a:cubicBezTo>
                  <a:pt x="593955" y="7188336"/>
                  <a:pt x="568234" y="7165983"/>
                  <a:pt x="558098" y="7162711"/>
                </a:cubicBezTo>
                <a:cubicBezTo>
                  <a:pt x="577670" y="7165231"/>
                  <a:pt x="596036" y="7163888"/>
                  <a:pt x="614908" y="7162388"/>
                </a:cubicBezTo>
                <a:close/>
                <a:moveTo>
                  <a:pt x="3547180" y="7160691"/>
                </a:moveTo>
                <a:cubicBezTo>
                  <a:pt x="3553470" y="7158780"/>
                  <a:pt x="3554886" y="7166903"/>
                  <a:pt x="3557011" y="7179088"/>
                </a:cubicBezTo>
                <a:cubicBezTo>
                  <a:pt x="3550721" y="7181000"/>
                  <a:pt x="3549305" y="7172876"/>
                  <a:pt x="3547180" y="7160691"/>
                </a:cubicBezTo>
                <a:close/>
                <a:moveTo>
                  <a:pt x="2023017" y="7156475"/>
                </a:moveTo>
                <a:cubicBezTo>
                  <a:pt x="2027413" y="7163399"/>
                  <a:pt x="2031812" y="7170339"/>
                  <a:pt x="2035704" y="7177420"/>
                </a:cubicBezTo>
                <a:cubicBezTo>
                  <a:pt x="2028492" y="7187877"/>
                  <a:pt x="2020093" y="7194561"/>
                  <a:pt x="2011007" y="7197322"/>
                </a:cubicBezTo>
                <a:cubicBezTo>
                  <a:pt x="2008955" y="7185547"/>
                  <a:pt x="2006901" y="7173768"/>
                  <a:pt x="2004848" y="7161994"/>
                </a:cubicBezTo>
                <a:cubicBezTo>
                  <a:pt x="2010905" y="7160154"/>
                  <a:pt x="2016962" y="7158314"/>
                  <a:pt x="2023017" y="7156475"/>
                </a:cubicBezTo>
                <a:close/>
                <a:moveTo>
                  <a:pt x="1765962" y="7152850"/>
                </a:moveTo>
                <a:cubicBezTo>
                  <a:pt x="1769447" y="7172836"/>
                  <a:pt x="1757661" y="7176416"/>
                  <a:pt x="1751769" y="7178206"/>
                </a:cubicBezTo>
                <a:cubicBezTo>
                  <a:pt x="1747704" y="7154889"/>
                  <a:pt x="1757122" y="7155535"/>
                  <a:pt x="1765962" y="7152850"/>
                </a:cubicBezTo>
                <a:close/>
                <a:moveTo>
                  <a:pt x="3574436" y="7152411"/>
                </a:moveTo>
                <a:cubicBezTo>
                  <a:pt x="3580725" y="7150500"/>
                  <a:pt x="3582141" y="7158622"/>
                  <a:pt x="3584266" y="7170808"/>
                </a:cubicBezTo>
                <a:cubicBezTo>
                  <a:pt x="3577976" y="7172720"/>
                  <a:pt x="3576560" y="7164595"/>
                  <a:pt x="3574436" y="7152411"/>
                </a:cubicBezTo>
                <a:close/>
                <a:moveTo>
                  <a:pt x="4221579" y="7151587"/>
                </a:moveTo>
                <a:cubicBezTo>
                  <a:pt x="4221956" y="7153746"/>
                  <a:pt x="4222144" y="7154825"/>
                  <a:pt x="4222647" y="7155808"/>
                </a:cubicBezTo>
                <a:lnTo>
                  <a:pt x="4223642" y="7157032"/>
                </a:lnTo>
                <a:lnTo>
                  <a:pt x="4222914" y="7154305"/>
                </a:lnTo>
                <a:cubicBezTo>
                  <a:pt x="4229162" y="7152407"/>
                  <a:pt x="4229162" y="7152407"/>
                  <a:pt x="4227202" y="7161747"/>
                </a:cubicBezTo>
                <a:lnTo>
                  <a:pt x="4225367" y="7159805"/>
                </a:lnTo>
                <a:lnTo>
                  <a:pt x="4222419" y="7164116"/>
                </a:lnTo>
                <a:cubicBezTo>
                  <a:pt x="4219579" y="7165832"/>
                  <a:pt x="4218166" y="7159442"/>
                  <a:pt x="4221579" y="7151587"/>
                </a:cubicBezTo>
                <a:close/>
                <a:moveTo>
                  <a:pt x="3902836" y="7151555"/>
                </a:moveTo>
                <a:cubicBezTo>
                  <a:pt x="3910750" y="7149698"/>
                  <a:pt x="3918342" y="7152855"/>
                  <a:pt x="3921599" y="7171535"/>
                </a:cubicBezTo>
                <a:cubicBezTo>
                  <a:pt x="3915542" y="7173376"/>
                  <a:pt x="3907277" y="7180075"/>
                  <a:pt x="3899727" y="7181732"/>
                </a:cubicBezTo>
                <a:cubicBezTo>
                  <a:pt x="3892177" y="7183388"/>
                  <a:pt x="3885341" y="7180001"/>
                  <a:pt x="3882145" y="7161665"/>
                </a:cubicBezTo>
                <a:cubicBezTo>
                  <a:pt x="3886688" y="7160286"/>
                  <a:pt x="3894923" y="7153413"/>
                  <a:pt x="3902836" y="7151555"/>
                </a:cubicBezTo>
                <a:close/>
                <a:moveTo>
                  <a:pt x="4193508" y="7150567"/>
                </a:moveTo>
                <a:cubicBezTo>
                  <a:pt x="4200341" y="7152587"/>
                  <a:pt x="4207173" y="7154606"/>
                  <a:pt x="4210929" y="7157561"/>
                </a:cubicBezTo>
                <a:cubicBezTo>
                  <a:pt x="4209898" y="7160944"/>
                  <a:pt x="4208506" y="7163415"/>
                  <a:pt x="4206945" y="7164914"/>
                </a:cubicBezTo>
                <a:cubicBezTo>
                  <a:pt x="4202260" y="7169408"/>
                  <a:pt x="4196051" y="7165152"/>
                  <a:pt x="4193508" y="7150567"/>
                </a:cubicBezTo>
                <a:close/>
                <a:moveTo>
                  <a:pt x="3384556" y="7150137"/>
                </a:moveTo>
                <a:cubicBezTo>
                  <a:pt x="3386751" y="7162729"/>
                  <a:pt x="3388946" y="7175322"/>
                  <a:pt x="3391751" y="7191411"/>
                </a:cubicBezTo>
                <a:cubicBezTo>
                  <a:pt x="3385250" y="7189704"/>
                  <a:pt x="3378624" y="7187296"/>
                  <a:pt x="3371999" y="7184888"/>
                </a:cubicBezTo>
                <a:cubicBezTo>
                  <a:pt x="3376429" y="7174704"/>
                  <a:pt x="3380127" y="7160321"/>
                  <a:pt x="3384556" y="7150137"/>
                </a:cubicBezTo>
                <a:close/>
                <a:moveTo>
                  <a:pt x="1894834" y="7150053"/>
                </a:moveTo>
                <a:cubicBezTo>
                  <a:pt x="1900872" y="7148770"/>
                  <a:pt x="1907170" y="7153464"/>
                  <a:pt x="1909723" y="7168105"/>
                </a:cubicBezTo>
                <a:cubicBezTo>
                  <a:pt x="1900072" y="7166632"/>
                  <a:pt x="1890423" y="7165159"/>
                  <a:pt x="1881504" y="7167868"/>
                </a:cubicBezTo>
                <a:cubicBezTo>
                  <a:pt x="1883018" y="7158598"/>
                  <a:pt x="1888796" y="7151337"/>
                  <a:pt x="1894834" y="7150053"/>
                </a:cubicBezTo>
                <a:close/>
                <a:moveTo>
                  <a:pt x="1858628" y="7146428"/>
                </a:moveTo>
                <a:cubicBezTo>
                  <a:pt x="1864522" y="7144638"/>
                  <a:pt x="1871093" y="7146736"/>
                  <a:pt x="1877663" y="7148835"/>
                </a:cubicBezTo>
                <a:cubicBezTo>
                  <a:pt x="1877547" y="7157061"/>
                  <a:pt x="1873635" y="7161321"/>
                  <a:pt x="1869329" y="7161093"/>
                </a:cubicBezTo>
                <a:cubicBezTo>
                  <a:pt x="1865024" y="7160865"/>
                  <a:pt x="1860323" y="7156150"/>
                  <a:pt x="1858628" y="7146428"/>
                </a:cubicBezTo>
                <a:close/>
                <a:moveTo>
                  <a:pt x="3696152" y="7137531"/>
                </a:moveTo>
                <a:cubicBezTo>
                  <a:pt x="3702368" y="7135642"/>
                  <a:pt x="3706176" y="7143040"/>
                  <a:pt x="3708300" y="7155226"/>
                </a:cubicBezTo>
                <a:cubicBezTo>
                  <a:pt x="3702562" y="7156970"/>
                  <a:pt x="3698277" y="7149716"/>
                  <a:pt x="3696152" y="7137531"/>
                </a:cubicBezTo>
                <a:close/>
                <a:moveTo>
                  <a:pt x="2429898" y="7133913"/>
                </a:moveTo>
                <a:cubicBezTo>
                  <a:pt x="2432022" y="7146098"/>
                  <a:pt x="2430568" y="7155093"/>
                  <a:pt x="2424831" y="7156836"/>
                </a:cubicBezTo>
                <a:cubicBezTo>
                  <a:pt x="2421999" y="7140589"/>
                  <a:pt x="2424160" y="7135656"/>
                  <a:pt x="2429898" y="7133913"/>
                </a:cubicBezTo>
                <a:close/>
                <a:moveTo>
                  <a:pt x="1693238" y="7133533"/>
                </a:moveTo>
                <a:cubicBezTo>
                  <a:pt x="1697307" y="7156869"/>
                  <a:pt x="1687791" y="7155665"/>
                  <a:pt x="1678951" y="7158349"/>
                </a:cubicBezTo>
                <a:cubicBezTo>
                  <a:pt x="1675560" y="7138903"/>
                  <a:pt x="1687347" y="7135322"/>
                  <a:pt x="1693238" y="7133533"/>
                </a:cubicBezTo>
                <a:close/>
                <a:moveTo>
                  <a:pt x="540496" y="7133385"/>
                </a:moveTo>
                <a:cubicBezTo>
                  <a:pt x="542754" y="7146336"/>
                  <a:pt x="540637" y="7151524"/>
                  <a:pt x="534900" y="7153267"/>
                </a:cubicBezTo>
                <a:cubicBezTo>
                  <a:pt x="532641" y="7140316"/>
                  <a:pt x="537626" y="7134256"/>
                  <a:pt x="540496" y="7133385"/>
                </a:cubicBezTo>
                <a:close/>
                <a:moveTo>
                  <a:pt x="2236558" y="7130592"/>
                </a:moveTo>
                <a:cubicBezTo>
                  <a:pt x="2294398" y="7132737"/>
                  <a:pt x="2355377" y="7157266"/>
                  <a:pt x="2415475" y="7167981"/>
                </a:cubicBezTo>
                <a:cubicBezTo>
                  <a:pt x="2412841" y="7190241"/>
                  <a:pt x="2386920" y="7172363"/>
                  <a:pt x="2392606" y="7204973"/>
                </a:cubicBezTo>
                <a:cubicBezTo>
                  <a:pt x="2407365" y="7196198"/>
                  <a:pt x="2419990" y="7175193"/>
                  <a:pt x="2437591" y="7182722"/>
                </a:cubicBezTo>
                <a:cubicBezTo>
                  <a:pt x="2435919" y="7191815"/>
                  <a:pt x="2434245" y="7200907"/>
                  <a:pt x="2431862" y="7205923"/>
                </a:cubicBezTo>
                <a:cubicBezTo>
                  <a:pt x="2570600" y="7223151"/>
                  <a:pt x="2713406" y="7260600"/>
                  <a:pt x="2854450" y="7269258"/>
                </a:cubicBezTo>
                <a:cubicBezTo>
                  <a:pt x="2886808" y="7268011"/>
                  <a:pt x="2921034" y="7261905"/>
                  <a:pt x="2952431" y="7273827"/>
                </a:cubicBezTo>
                <a:cubicBezTo>
                  <a:pt x="2962422" y="7275083"/>
                  <a:pt x="2976931" y="7283553"/>
                  <a:pt x="2984791" y="7272581"/>
                </a:cubicBezTo>
                <a:cubicBezTo>
                  <a:pt x="2989556" y="7262549"/>
                  <a:pt x="2985292" y="7238091"/>
                  <a:pt x="2994574" y="7235271"/>
                </a:cubicBezTo>
                <a:cubicBezTo>
                  <a:pt x="3021900" y="7226969"/>
                  <a:pt x="3060908" y="7245162"/>
                  <a:pt x="3090882" y="7248934"/>
                </a:cubicBezTo>
                <a:cubicBezTo>
                  <a:pt x="3123436" y="7251921"/>
                  <a:pt x="3159600" y="7253811"/>
                  <a:pt x="3193262" y="7260038"/>
                </a:cubicBezTo>
                <a:cubicBezTo>
                  <a:pt x="3153043" y="7272257"/>
                  <a:pt x="3113535" y="7288551"/>
                  <a:pt x="3073833" y="7300613"/>
                </a:cubicBezTo>
                <a:cubicBezTo>
                  <a:pt x="3066316" y="7290198"/>
                  <a:pt x="3057763" y="7284346"/>
                  <a:pt x="3048722" y="7281493"/>
                </a:cubicBezTo>
                <a:lnTo>
                  <a:pt x="3024515" y="7280518"/>
                </a:lnTo>
                <a:lnTo>
                  <a:pt x="3019790" y="7266241"/>
                </a:lnTo>
                <a:cubicBezTo>
                  <a:pt x="3017709" y="7263653"/>
                  <a:pt x="3015212" y="7263339"/>
                  <a:pt x="3012118" y="7264278"/>
                </a:cubicBezTo>
                <a:cubicBezTo>
                  <a:pt x="3013185" y="7270393"/>
                  <a:pt x="3014846" y="7275254"/>
                  <a:pt x="3017014" y="7278350"/>
                </a:cubicBezTo>
                <a:lnTo>
                  <a:pt x="3021683" y="7280403"/>
                </a:lnTo>
                <a:lnTo>
                  <a:pt x="3020691" y="7280364"/>
                </a:lnTo>
                <a:cubicBezTo>
                  <a:pt x="3001764" y="7283520"/>
                  <a:pt x="2983089" y="7292413"/>
                  <a:pt x="2969070" y="7294525"/>
                </a:cubicBezTo>
                <a:cubicBezTo>
                  <a:pt x="2927430" y="7298591"/>
                  <a:pt x="2885596" y="7298423"/>
                  <a:pt x="2839440" y="7295279"/>
                </a:cubicBezTo>
                <a:cubicBezTo>
                  <a:pt x="2796992" y="7293151"/>
                  <a:pt x="2753238" y="7288203"/>
                  <a:pt x="2708844" y="7281926"/>
                </a:cubicBezTo>
                <a:lnTo>
                  <a:pt x="2617285" y="7267414"/>
                </a:lnTo>
                <a:lnTo>
                  <a:pt x="2620283" y="7271474"/>
                </a:lnTo>
                <a:cubicBezTo>
                  <a:pt x="2621438" y="7275936"/>
                  <a:pt x="2620712" y="7280433"/>
                  <a:pt x="2616408" y="7281740"/>
                </a:cubicBezTo>
                <a:cubicBezTo>
                  <a:pt x="2615700" y="7277678"/>
                  <a:pt x="2615168" y="7274631"/>
                  <a:pt x="2614638" y="7271586"/>
                </a:cubicBezTo>
                <a:lnTo>
                  <a:pt x="2613814" y="7266864"/>
                </a:lnTo>
                <a:lnTo>
                  <a:pt x="2574417" y="7260619"/>
                </a:lnTo>
                <a:cubicBezTo>
                  <a:pt x="2530646" y="7252456"/>
                  <a:pt x="2486874" y="7244293"/>
                  <a:pt x="2443618" y="7235974"/>
                </a:cubicBezTo>
                <a:cubicBezTo>
                  <a:pt x="2422923" y="7229385"/>
                  <a:pt x="2403057" y="7227551"/>
                  <a:pt x="2381401" y="7234130"/>
                </a:cubicBezTo>
                <a:cubicBezTo>
                  <a:pt x="2371409" y="7232873"/>
                  <a:pt x="2369277" y="7220644"/>
                  <a:pt x="2360247" y="7206218"/>
                </a:cubicBezTo>
                <a:cubicBezTo>
                  <a:pt x="2349601" y="7179409"/>
                  <a:pt x="2334132" y="7184108"/>
                  <a:pt x="2321046" y="7183792"/>
                </a:cubicBezTo>
                <a:cubicBezTo>
                  <a:pt x="2301061" y="7181277"/>
                  <a:pt x="2283461" y="7173749"/>
                  <a:pt x="2264899" y="7179388"/>
                </a:cubicBezTo>
                <a:cubicBezTo>
                  <a:pt x="2249946" y="7183931"/>
                  <a:pt x="2240400" y="7169663"/>
                  <a:pt x="2228791" y="7156021"/>
                </a:cubicBezTo>
                <a:cubicBezTo>
                  <a:pt x="2212271" y="7136003"/>
                  <a:pt x="2197394" y="7144098"/>
                  <a:pt x="2179913" y="7137250"/>
                </a:cubicBezTo>
                <a:cubicBezTo>
                  <a:pt x="2198346" y="7131650"/>
                  <a:pt x="2217278" y="7129877"/>
                  <a:pt x="2236558" y="7130592"/>
                </a:cubicBezTo>
                <a:close/>
                <a:moveTo>
                  <a:pt x="3468350" y="7129798"/>
                </a:moveTo>
                <a:cubicBezTo>
                  <a:pt x="3494765" y="7127199"/>
                  <a:pt x="3523065" y="7132709"/>
                  <a:pt x="3548701" y="7131433"/>
                </a:cubicBezTo>
                <a:cubicBezTo>
                  <a:pt x="3542366" y="7150719"/>
                  <a:pt x="3532843" y="7170253"/>
                  <a:pt x="3522721" y="7186350"/>
                </a:cubicBezTo>
                <a:cubicBezTo>
                  <a:pt x="3517494" y="7174915"/>
                  <a:pt x="3510232" y="7151800"/>
                  <a:pt x="3501622" y="7158034"/>
                </a:cubicBezTo>
                <a:cubicBezTo>
                  <a:pt x="3489855" y="7161608"/>
                  <a:pt x="3481486" y="7169215"/>
                  <a:pt x="3469206" y="7172946"/>
                </a:cubicBezTo>
                <a:cubicBezTo>
                  <a:pt x="3444650" y="7180406"/>
                  <a:pt x="3421724" y="7178689"/>
                  <a:pt x="3399312" y="7176817"/>
                </a:cubicBezTo>
                <a:cubicBezTo>
                  <a:pt x="3417406" y="7143104"/>
                  <a:pt x="3441935" y="7132396"/>
                  <a:pt x="3468350" y="7129798"/>
                </a:cubicBezTo>
                <a:close/>
                <a:moveTo>
                  <a:pt x="2156381" y="7115149"/>
                </a:moveTo>
                <a:cubicBezTo>
                  <a:pt x="2159063" y="7130529"/>
                  <a:pt x="2151691" y="7151372"/>
                  <a:pt x="2143936" y="7152919"/>
                </a:cubicBezTo>
                <a:cubicBezTo>
                  <a:pt x="2141350" y="7153436"/>
                  <a:pt x="2138723" y="7151807"/>
                  <a:pt x="2136409" y="7147116"/>
                </a:cubicBezTo>
                <a:cubicBezTo>
                  <a:pt x="2121401" y="7117144"/>
                  <a:pt x="2150188" y="7117031"/>
                  <a:pt x="2156381" y="7115149"/>
                </a:cubicBezTo>
                <a:close/>
                <a:moveTo>
                  <a:pt x="1355539" y="7109889"/>
                </a:moveTo>
                <a:cubicBezTo>
                  <a:pt x="1370514" y="7139579"/>
                  <a:pt x="1393671" y="7141287"/>
                  <a:pt x="1411349" y="7149029"/>
                </a:cubicBezTo>
                <a:cubicBezTo>
                  <a:pt x="1386538" y="7156567"/>
                  <a:pt x="1361002" y="7159954"/>
                  <a:pt x="1333296" y="7150886"/>
                </a:cubicBezTo>
                <a:cubicBezTo>
                  <a:pt x="1341273" y="7140449"/>
                  <a:pt x="1348406" y="7125169"/>
                  <a:pt x="1355539" y="7109889"/>
                </a:cubicBezTo>
                <a:close/>
                <a:moveTo>
                  <a:pt x="3984967" y="7109784"/>
                </a:moveTo>
                <a:cubicBezTo>
                  <a:pt x="3987126" y="7122170"/>
                  <a:pt x="3990006" y="7138684"/>
                  <a:pt x="3992166" y="7151070"/>
                </a:cubicBezTo>
                <a:cubicBezTo>
                  <a:pt x="3984389" y="7144738"/>
                  <a:pt x="3974161" y="7143498"/>
                  <a:pt x="3966383" y="7137166"/>
                </a:cubicBezTo>
                <a:cubicBezTo>
                  <a:pt x="3972001" y="7131112"/>
                  <a:pt x="3980069" y="7119966"/>
                  <a:pt x="3984967" y="7109784"/>
                </a:cubicBezTo>
                <a:close/>
                <a:moveTo>
                  <a:pt x="488271" y="7108186"/>
                </a:moveTo>
                <a:cubicBezTo>
                  <a:pt x="490466" y="7120778"/>
                  <a:pt x="491808" y="7128475"/>
                  <a:pt x="485520" y="7130385"/>
                </a:cubicBezTo>
                <a:cubicBezTo>
                  <a:pt x="483324" y="7117792"/>
                  <a:pt x="481982" y="7110097"/>
                  <a:pt x="488271" y="7108186"/>
                </a:cubicBezTo>
                <a:close/>
                <a:moveTo>
                  <a:pt x="2112304" y="7107293"/>
                </a:moveTo>
                <a:cubicBezTo>
                  <a:pt x="2116498" y="7106019"/>
                  <a:pt x="2121191" y="7105654"/>
                  <a:pt x="2126281" y="7108348"/>
                </a:cubicBezTo>
                <a:cubicBezTo>
                  <a:pt x="2136976" y="7113579"/>
                  <a:pt x="2108339" y="7151967"/>
                  <a:pt x="2108339" y="7151967"/>
                </a:cubicBezTo>
                <a:cubicBezTo>
                  <a:pt x="2106230" y="7139872"/>
                  <a:pt x="2103423" y="7123772"/>
                  <a:pt x="2101317" y="7111691"/>
                </a:cubicBezTo>
                <a:cubicBezTo>
                  <a:pt x="2104414" y="7110750"/>
                  <a:pt x="2108110" y="7108567"/>
                  <a:pt x="2112304" y="7107293"/>
                </a:cubicBezTo>
                <a:close/>
                <a:moveTo>
                  <a:pt x="4330944" y="7096714"/>
                </a:moveTo>
                <a:cubicBezTo>
                  <a:pt x="4341113" y="7095819"/>
                  <a:pt x="4347576" y="7105024"/>
                  <a:pt x="4356418" y="7127867"/>
                </a:cubicBezTo>
                <a:cubicBezTo>
                  <a:pt x="4345263" y="7156786"/>
                  <a:pt x="4328024" y="7166278"/>
                  <a:pt x="4310976" y="7179967"/>
                </a:cubicBezTo>
                <a:cubicBezTo>
                  <a:pt x="4301748" y="7182771"/>
                  <a:pt x="4293224" y="7189615"/>
                  <a:pt x="4281507" y="7196721"/>
                </a:cubicBezTo>
                <a:cubicBezTo>
                  <a:pt x="4275354" y="7198590"/>
                  <a:pt x="4273686" y="7207606"/>
                  <a:pt x="4264458" y="7210410"/>
                </a:cubicBezTo>
                <a:cubicBezTo>
                  <a:pt x="4224394" y="7219036"/>
                  <a:pt x="4179918" y="7224037"/>
                  <a:pt x="4136148" y="7233080"/>
                </a:cubicBezTo>
                <a:cubicBezTo>
                  <a:pt x="4159348" y="7217522"/>
                  <a:pt x="4183252" y="7206005"/>
                  <a:pt x="4208120" y="7181431"/>
                </a:cubicBezTo>
                <a:cubicBezTo>
                  <a:pt x="4223759" y="7159660"/>
                  <a:pt x="4249006" y="7177519"/>
                  <a:pt x="4269130" y="7162896"/>
                </a:cubicBezTo>
                <a:cubicBezTo>
                  <a:pt x="4281436" y="7159157"/>
                  <a:pt x="4284769" y="7141125"/>
                  <a:pt x="4294961" y="7125264"/>
                </a:cubicBezTo>
                <a:cubicBezTo>
                  <a:pt x="4302780" y="7114378"/>
                  <a:pt x="4311304" y="7107534"/>
                  <a:pt x="4319316" y="7100845"/>
                </a:cubicBezTo>
                <a:cubicBezTo>
                  <a:pt x="4323754" y="7098433"/>
                  <a:pt x="4327555" y="7097012"/>
                  <a:pt x="4330944" y="7096714"/>
                </a:cubicBezTo>
                <a:close/>
                <a:moveTo>
                  <a:pt x="2048512" y="7088763"/>
                </a:moveTo>
                <a:cubicBezTo>
                  <a:pt x="2057509" y="7102964"/>
                  <a:pt x="2067208" y="7121186"/>
                  <a:pt x="2076909" y="7139408"/>
                </a:cubicBezTo>
                <a:cubicBezTo>
                  <a:pt x="2060722" y="7140092"/>
                  <a:pt x="2049033" y="7147876"/>
                  <a:pt x="2035759" y="7143442"/>
                </a:cubicBezTo>
                <a:cubicBezTo>
                  <a:pt x="2005081" y="7135828"/>
                  <a:pt x="2043018" y="7094664"/>
                  <a:pt x="2048512" y="7088763"/>
                </a:cubicBezTo>
                <a:close/>
                <a:moveTo>
                  <a:pt x="432449" y="7088660"/>
                </a:moveTo>
                <a:cubicBezTo>
                  <a:pt x="436386" y="7089000"/>
                  <a:pt x="440349" y="7093939"/>
                  <a:pt x="442383" y="7105606"/>
                </a:cubicBezTo>
                <a:cubicBezTo>
                  <a:pt x="435813" y="7103507"/>
                  <a:pt x="429243" y="7101407"/>
                  <a:pt x="422671" y="7099308"/>
                </a:cubicBezTo>
                <a:cubicBezTo>
                  <a:pt x="424601" y="7092580"/>
                  <a:pt x="428512" y="7088321"/>
                  <a:pt x="432449" y="7088660"/>
                </a:cubicBezTo>
                <a:close/>
                <a:moveTo>
                  <a:pt x="4417853" y="7082441"/>
                </a:moveTo>
                <a:cubicBezTo>
                  <a:pt x="4419977" y="7094627"/>
                  <a:pt x="4418047" y="7103768"/>
                  <a:pt x="4412787" y="7105366"/>
                </a:cubicBezTo>
                <a:cubicBezTo>
                  <a:pt x="4410661" y="7093180"/>
                  <a:pt x="4412115" y="7084184"/>
                  <a:pt x="4417853" y="7082441"/>
                </a:cubicBezTo>
                <a:close/>
                <a:moveTo>
                  <a:pt x="1591600" y="7082357"/>
                </a:moveTo>
                <a:cubicBezTo>
                  <a:pt x="1597889" y="7080446"/>
                  <a:pt x="1599305" y="7088570"/>
                  <a:pt x="1601430" y="7100757"/>
                </a:cubicBezTo>
                <a:cubicBezTo>
                  <a:pt x="1595141" y="7102668"/>
                  <a:pt x="1593725" y="7094543"/>
                  <a:pt x="1591600" y="7082357"/>
                </a:cubicBezTo>
                <a:close/>
                <a:moveTo>
                  <a:pt x="1984042" y="7078360"/>
                </a:moveTo>
                <a:cubicBezTo>
                  <a:pt x="1991669" y="7076043"/>
                  <a:pt x="1999783" y="7081128"/>
                  <a:pt x="2003381" y="7101765"/>
                </a:cubicBezTo>
                <a:cubicBezTo>
                  <a:pt x="1990447" y="7101275"/>
                  <a:pt x="1977512" y="7100784"/>
                  <a:pt x="1967629" y="7099368"/>
                </a:cubicBezTo>
                <a:cubicBezTo>
                  <a:pt x="1969277" y="7090396"/>
                  <a:pt x="1976416" y="7080677"/>
                  <a:pt x="1984042" y="7078360"/>
                </a:cubicBezTo>
                <a:close/>
                <a:moveTo>
                  <a:pt x="612998" y="7077990"/>
                </a:moveTo>
                <a:cubicBezTo>
                  <a:pt x="617538" y="7076250"/>
                  <a:pt x="623394" y="7087623"/>
                  <a:pt x="622958" y="7085125"/>
                </a:cubicBezTo>
                <a:cubicBezTo>
                  <a:pt x="620270" y="7089450"/>
                  <a:pt x="612450" y="7084108"/>
                  <a:pt x="609179" y="7085101"/>
                </a:cubicBezTo>
                <a:cubicBezTo>
                  <a:pt x="610118" y="7080608"/>
                  <a:pt x="611485" y="7078570"/>
                  <a:pt x="612998" y="7077990"/>
                </a:cubicBezTo>
                <a:close/>
                <a:moveTo>
                  <a:pt x="628851" y="7077617"/>
                </a:moveTo>
                <a:lnTo>
                  <a:pt x="628839" y="7078219"/>
                </a:lnTo>
                <a:cubicBezTo>
                  <a:pt x="628797" y="7080357"/>
                  <a:pt x="628776" y="7081426"/>
                  <a:pt x="628808" y="7079823"/>
                </a:cubicBezTo>
                <a:close/>
                <a:moveTo>
                  <a:pt x="405227" y="7073412"/>
                </a:moveTo>
                <a:cubicBezTo>
                  <a:pt x="408881" y="7076578"/>
                  <a:pt x="415483" y="7078850"/>
                  <a:pt x="418429" y="7077954"/>
                </a:cubicBezTo>
                <a:cubicBezTo>
                  <a:pt x="416545" y="7084942"/>
                  <a:pt x="413776" y="7086853"/>
                  <a:pt x="410653" y="7086732"/>
                </a:cubicBezTo>
                <a:cubicBezTo>
                  <a:pt x="407528" y="7086612"/>
                  <a:pt x="404051" y="7084461"/>
                  <a:pt x="400751" y="7083325"/>
                </a:cubicBezTo>
                <a:cubicBezTo>
                  <a:pt x="403697" y="7082430"/>
                  <a:pt x="402989" y="7078369"/>
                  <a:pt x="405227" y="7073412"/>
                </a:cubicBezTo>
                <a:close/>
                <a:moveTo>
                  <a:pt x="628960" y="7071879"/>
                </a:moveTo>
                <a:lnTo>
                  <a:pt x="628851" y="7077617"/>
                </a:lnTo>
                <a:lnTo>
                  <a:pt x="628896" y="7075213"/>
                </a:lnTo>
                <a:close/>
                <a:moveTo>
                  <a:pt x="3702608" y="7070457"/>
                </a:moveTo>
                <a:cubicBezTo>
                  <a:pt x="3719486" y="7073987"/>
                  <a:pt x="3709281" y="7090077"/>
                  <a:pt x="3700612" y="7096318"/>
                </a:cubicBezTo>
                <a:cubicBezTo>
                  <a:pt x="3692182" y="7103930"/>
                  <a:pt x="3683430" y="7106589"/>
                  <a:pt x="3680717" y="7128339"/>
                </a:cubicBezTo>
                <a:cubicBezTo>
                  <a:pt x="3680496" y="7145724"/>
                  <a:pt x="3686947" y="7182729"/>
                  <a:pt x="3698365" y="7192249"/>
                </a:cubicBezTo>
                <a:cubicBezTo>
                  <a:pt x="3706895" y="7206975"/>
                  <a:pt x="3726366" y="7188072"/>
                  <a:pt x="3735633" y="7185256"/>
                </a:cubicBezTo>
                <a:cubicBezTo>
                  <a:pt x="3747272" y="7177391"/>
                  <a:pt x="3782188" y="7153795"/>
                  <a:pt x="3788640" y="7190800"/>
                </a:cubicBezTo>
                <a:cubicBezTo>
                  <a:pt x="3748484" y="7202999"/>
                  <a:pt x="3711417" y="7214260"/>
                  <a:pt x="3671777" y="7226303"/>
                </a:cubicBezTo>
                <a:cubicBezTo>
                  <a:pt x="3668193" y="7205745"/>
                  <a:pt x="3694559" y="7189075"/>
                  <a:pt x="3677903" y="7168159"/>
                </a:cubicBezTo>
                <a:cubicBezTo>
                  <a:pt x="3663618" y="7142193"/>
                  <a:pt x="3640119" y="7175308"/>
                  <a:pt x="3624675" y="7180000"/>
                </a:cubicBezTo>
                <a:cubicBezTo>
                  <a:pt x="3622524" y="7167665"/>
                  <a:pt x="3619656" y="7151218"/>
                  <a:pt x="3617506" y="7138883"/>
                </a:cubicBezTo>
                <a:cubicBezTo>
                  <a:pt x="3630578" y="7139241"/>
                  <a:pt x="3643651" y="7139600"/>
                  <a:pt x="3656723" y="7139957"/>
                </a:cubicBezTo>
                <a:cubicBezTo>
                  <a:pt x="3643872" y="7122214"/>
                  <a:pt x="3617506" y="7138883"/>
                  <a:pt x="3611173" y="7102564"/>
                </a:cubicBezTo>
                <a:cubicBezTo>
                  <a:pt x="3632796" y="7095994"/>
                  <a:pt x="3654418" y="7089426"/>
                  <a:pt x="3672951" y="7083795"/>
                </a:cubicBezTo>
                <a:cubicBezTo>
                  <a:pt x="3684074" y="7076087"/>
                  <a:pt x="3692625" y="7069160"/>
                  <a:pt x="3702608" y="7070457"/>
                </a:cubicBezTo>
                <a:close/>
                <a:moveTo>
                  <a:pt x="380975" y="7061837"/>
                </a:moveTo>
                <a:cubicBezTo>
                  <a:pt x="387576" y="7064108"/>
                  <a:pt x="391230" y="7067275"/>
                  <a:pt x="397124" y="7065485"/>
                </a:cubicBezTo>
                <a:cubicBezTo>
                  <a:pt x="395238" y="7072472"/>
                  <a:pt x="392468" y="7074382"/>
                  <a:pt x="389345" y="7074261"/>
                </a:cubicBezTo>
                <a:cubicBezTo>
                  <a:pt x="386223" y="7074141"/>
                  <a:pt x="382745" y="7071990"/>
                  <a:pt x="379446" y="7070855"/>
                </a:cubicBezTo>
                <a:cubicBezTo>
                  <a:pt x="382392" y="7069960"/>
                  <a:pt x="381683" y="7065898"/>
                  <a:pt x="380975" y="7061837"/>
                </a:cubicBezTo>
                <a:close/>
                <a:moveTo>
                  <a:pt x="591305" y="7061121"/>
                </a:moveTo>
                <a:cubicBezTo>
                  <a:pt x="597197" y="7059332"/>
                  <a:pt x="600898" y="7062752"/>
                  <a:pt x="607543" y="7065280"/>
                </a:cubicBezTo>
                <a:cubicBezTo>
                  <a:pt x="605349" y="7070494"/>
                  <a:pt x="602592" y="7072468"/>
                  <a:pt x="599550" y="7072825"/>
                </a:cubicBezTo>
                <a:cubicBezTo>
                  <a:pt x="596509" y="7073180"/>
                  <a:pt x="593187" y="7071919"/>
                  <a:pt x="589864" y="7070651"/>
                </a:cubicBezTo>
                <a:cubicBezTo>
                  <a:pt x="589111" y="7066333"/>
                  <a:pt x="591305" y="7061121"/>
                  <a:pt x="591305" y="7061121"/>
                </a:cubicBezTo>
                <a:close/>
                <a:moveTo>
                  <a:pt x="3774828" y="7053673"/>
                </a:moveTo>
                <a:cubicBezTo>
                  <a:pt x="3780885" y="7051833"/>
                  <a:pt x="3784140" y="7055264"/>
                  <a:pt x="3786945" y="7071352"/>
                </a:cubicBezTo>
                <a:cubicBezTo>
                  <a:pt x="3781393" y="7073039"/>
                  <a:pt x="3777023" y="7066264"/>
                  <a:pt x="3774828" y="7053673"/>
                </a:cubicBezTo>
                <a:close/>
                <a:moveTo>
                  <a:pt x="1164157" y="7048049"/>
                </a:moveTo>
                <a:cubicBezTo>
                  <a:pt x="1166282" y="7060239"/>
                  <a:pt x="1167698" y="7068360"/>
                  <a:pt x="1159090" y="7070975"/>
                </a:cubicBezTo>
                <a:cubicBezTo>
                  <a:pt x="1157084" y="7059468"/>
                  <a:pt x="1158418" y="7049792"/>
                  <a:pt x="1164157" y="7048049"/>
                </a:cubicBezTo>
                <a:close/>
                <a:moveTo>
                  <a:pt x="566540" y="7046521"/>
                </a:moveTo>
                <a:cubicBezTo>
                  <a:pt x="572091" y="7044834"/>
                  <a:pt x="578877" y="7047179"/>
                  <a:pt x="585664" y="7049521"/>
                </a:cubicBezTo>
                <a:cubicBezTo>
                  <a:pt x="585972" y="7060439"/>
                  <a:pt x="582104" y="7064919"/>
                  <a:pt x="577700" y="7064054"/>
                </a:cubicBezTo>
                <a:cubicBezTo>
                  <a:pt x="573299" y="7063188"/>
                  <a:pt x="568363" y="7056979"/>
                  <a:pt x="566540" y="7046521"/>
                </a:cubicBezTo>
                <a:close/>
                <a:moveTo>
                  <a:pt x="4125811" y="7045648"/>
                </a:moveTo>
                <a:cubicBezTo>
                  <a:pt x="4119751" y="7045879"/>
                  <a:pt x="4113154" y="7050030"/>
                  <a:pt x="4108519" y="7051438"/>
                </a:cubicBezTo>
                <a:cubicBezTo>
                  <a:pt x="4111364" y="7067753"/>
                  <a:pt x="4116887" y="7071443"/>
                  <a:pt x="4122859" y="7070703"/>
                </a:cubicBezTo>
                <a:cubicBezTo>
                  <a:pt x="4128830" y="7069962"/>
                  <a:pt x="4135250" y="7064791"/>
                  <a:pt x="4139885" y="7063383"/>
                </a:cubicBezTo>
                <a:cubicBezTo>
                  <a:pt x="4137396" y="7049108"/>
                  <a:pt x="4131872" y="7045418"/>
                  <a:pt x="4125811" y="7045648"/>
                </a:cubicBezTo>
                <a:close/>
                <a:moveTo>
                  <a:pt x="355680" y="7044285"/>
                </a:moveTo>
                <a:cubicBezTo>
                  <a:pt x="362303" y="7046676"/>
                  <a:pt x="368925" y="7049074"/>
                  <a:pt x="374817" y="7047285"/>
                </a:cubicBezTo>
                <a:cubicBezTo>
                  <a:pt x="375168" y="7058187"/>
                  <a:pt x="371295" y="7062668"/>
                  <a:pt x="366878" y="7061807"/>
                </a:cubicBezTo>
                <a:cubicBezTo>
                  <a:pt x="362463" y="7060946"/>
                  <a:pt x="357504" y="7054746"/>
                  <a:pt x="355680" y="7044285"/>
                </a:cubicBezTo>
                <a:close/>
                <a:moveTo>
                  <a:pt x="3480802" y="7043370"/>
                </a:moveTo>
                <a:cubicBezTo>
                  <a:pt x="3484779" y="7043697"/>
                  <a:pt x="3488485" y="7046666"/>
                  <a:pt x="3490180" y="7056389"/>
                </a:cubicBezTo>
                <a:cubicBezTo>
                  <a:pt x="3484124" y="7058230"/>
                  <a:pt x="3473193" y="7065645"/>
                  <a:pt x="3469803" y="7046199"/>
                </a:cubicBezTo>
                <a:cubicBezTo>
                  <a:pt x="3472579" y="7045356"/>
                  <a:pt x="3476826" y="7043042"/>
                  <a:pt x="3480802" y="7043370"/>
                </a:cubicBezTo>
                <a:close/>
                <a:moveTo>
                  <a:pt x="1657633" y="7039044"/>
                </a:moveTo>
                <a:cubicBezTo>
                  <a:pt x="1661887" y="7063447"/>
                  <a:pt x="1652320" y="7061949"/>
                  <a:pt x="1643480" y="7064635"/>
                </a:cubicBezTo>
                <a:cubicBezTo>
                  <a:pt x="1639104" y="7039535"/>
                  <a:pt x="1651741" y="7040835"/>
                  <a:pt x="1657633" y="7039044"/>
                </a:cubicBezTo>
                <a:close/>
                <a:moveTo>
                  <a:pt x="1525985" y="7038387"/>
                </a:moveTo>
                <a:cubicBezTo>
                  <a:pt x="1528864" y="7054901"/>
                  <a:pt x="1525221" y="7061441"/>
                  <a:pt x="1519786" y="7064181"/>
                </a:cubicBezTo>
                <a:cubicBezTo>
                  <a:pt x="1514351" y="7066918"/>
                  <a:pt x="1507123" y="7065853"/>
                  <a:pt x="1502834" y="7067157"/>
                </a:cubicBezTo>
                <a:cubicBezTo>
                  <a:pt x="1497795" y="7038255"/>
                  <a:pt x="1516900" y="7041147"/>
                  <a:pt x="1525985" y="7038387"/>
                </a:cubicBezTo>
                <a:close/>
                <a:moveTo>
                  <a:pt x="1818036" y="7035678"/>
                </a:moveTo>
                <a:cubicBezTo>
                  <a:pt x="1830332" y="7040623"/>
                  <a:pt x="1843941" y="7048426"/>
                  <a:pt x="1857597" y="7058837"/>
                </a:cubicBezTo>
                <a:lnTo>
                  <a:pt x="1892303" y="7092644"/>
                </a:lnTo>
                <a:lnTo>
                  <a:pt x="1895836" y="7078349"/>
                </a:lnTo>
                <a:lnTo>
                  <a:pt x="1896815" y="7081769"/>
                </a:lnTo>
                <a:lnTo>
                  <a:pt x="1916687" y="7083031"/>
                </a:lnTo>
                <a:cubicBezTo>
                  <a:pt x="1923893" y="7082422"/>
                  <a:pt x="1931011" y="7081311"/>
                  <a:pt x="1937650" y="7081398"/>
                </a:cubicBezTo>
                <a:cubicBezTo>
                  <a:pt x="1936596" y="7094346"/>
                  <a:pt x="1932282" y="7107583"/>
                  <a:pt x="1928608" y="7121327"/>
                </a:cubicBezTo>
                <a:cubicBezTo>
                  <a:pt x="1922094" y="7102961"/>
                  <a:pt x="1913017" y="7088883"/>
                  <a:pt x="1900437" y="7092704"/>
                </a:cubicBezTo>
                <a:lnTo>
                  <a:pt x="1898774" y="7089198"/>
                </a:lnTo>
                <a:lnTo>
                  <a:pt x="1899372" y="7098637"/>
                </a:lnTo>
                <a:lnTo>
                  <a:pt x="1897344" y="7097767"/>
                </a:lnTo>
                <a:lnTo>
                  <a:pt x="1883435" y="7115521"/>
                </a:lnTo>
                <a:cubicBezTo>
                  <a:pt x="1878471" y="7119720"/>
                  <a:pt x="1873235" y="7122271"/>
                  <a:pt x="1867787" y="7123519"/>
                </a:cubicBezTo>
                <a:cubicBezTo>
                  <a:pt x="1835101" y="7131006"/>
                  <a:pt x="1794842" y="7091557"/>
                  <a:pt x="1760823" y="7079105"/>
                </a:cubicBezTo>
                <a:cubicBezTo>
                  <a:pt x="1780155" y="7077572"/>
                  <a:pt x="1809713" y="7081613"/>
                  <a:pt x="1818036" y="7035678"/>
                </a:cubicBezTo>
                <a:close/>
                <a:moveTo>
                  <a:pt x="1133725" y="7035222"/>
                </a:moveTo>
                <a:cubicBezTo>
                  <a:pt x="1139464" y="7033479"/>
                  <a:pt x="1143063" y="7036804"/>
                  <a:pt x="1145868" y="7052892"/>
                </a:cubicBezTo>
                <a:cubicBezTo>
                  <a:pt x="1140131" y="7054634"/>
                  <a:pt x="1135921" y="7047813"/>
                  <a:pt x="1133725" y="7035222"/>
                </a:cubicBezTo>
                <a:close/>
                <a:moveTo>
                  <a:pt x="639478" y="7033817"/>
                </a:moveTo>
                <a:cubicBezTo>
                  <a:pt x="642321" y="7050124"/>
                  <a:pt x="647546" y="7061419"/>
                  <a:pt x="652770" y="7072712"/>
                </a:cubicBezTo>
                <a:cubicBezTo>
                  <a:pt x="653480" y="7076790"/>
                  <a:pt x="650982" y="7081126"/>
                  <a:pt x="651693" y="7085203"/>
                </a:cubicBezTo>
                <a:cubicBezTo>
                  <a:pt x="650733" y="7098376"/>
                  <a:pt x="655495" y="7088342"/>
                  <a:pt x="658587" y="7087403"/>
                </a:cubicBezTo>
                <a:cubicBezTo>
                  <a:pt x="665139" y="7068954"/>
                  <a:pt x="682807" y="7080045"/>
                  <a:pt x="694217" y="7089458"/>
                </a:cubicBezTo>
                <a:cubicBezTo>
                  <a:pt x="735336" y="7119899"/>
                  <a:pt x="777415" y="7137169"/>
                  <a:pt x="820402" y="7162760"/>
                </a:cubicBezTo>
                <a:cubicBezTo>
                  <a:pt x="863784" y="7187497"/>
                  <a:pt x="906770" y="7213079"/>
                  <a:pt x="953361" y="7237564"/>
                </a:cubicBezTo>
                <a:cubicBezTo>
                  <a:pt x="974758" y="7248237"/>
                  <a:pt x="992943" y="7259170"/>
                  <a:pt x="1013822" y="7270001"/>
                </a:cubicBezTo>
                <a:cubicBezTo>
                  <a:pt x="1024521" y="7275338"/>
                  <a:pt x="1035218" y="7280675"/>
                  <a:pt x="1045204" y="7281934"/>
                </a:cubicBezTo>
                <a:cubicBezTo>
                  <a:pt x="1059705" y="7290408"/>
                  <a:pt x="1051140" y="7297306"/>
                  <a:pt x="1057785" y="7316752"/>
                </a:cubicBezTo>
                <a:cubicBezTo>
                  <a:pt x="1068947" y="7343415"/>
                  <a:pt x="1094986" y="7343376"/>
                  <a:pt x="1108893" y="7348454"/>
                </a:cubicBezTo>
                <a:cubicBezTo>
                  <a:pt x="1125655" y="7351232"/>
                  <a:pt x="1143443" y="7362999"/>
                  <a:pt x="1164129" y="7369597"/>
                </a:cubicBezTo>
                <a:cubicBezTo>
                  <a:pt x="1206918" y="7390943"/>
                  <a:pt x="1252801" y="7411358"/>
                  <a:pt x="1297457" y="7427840"/>
                </a:cubicBezTo>
                <a:cubicBezTo>
                  <a:pt x="1336326" y="7445370"/>
                  <a:pt x="1377891" y="7462799"/>
                  <a:pt x="1418300" y="7489161"/>
                </a:cubicBezTo>
                <a:cubicBezTo>
                  <a:pt x="1425905" y="7495438"/>
                  <a:pt x="1447299" y="7506112"/>
                  <a:pt x="1447643" y="7526757"/>
                </a:cubicBezTo>
                <a:cubicBezTo>
                  <a:pt x="1447395" y="7544006"/>
                  <a:pt x="1429804" y="7536470"/>
                  <a:pt x="1433358" y="7556858"/>
                </a:cubicBezTo>
                <a:cubicBezTo>
                  <a:pt x="1439541" y="7554980"/>
                  <a:pt x="1446435" y="7557178"/>
                  <a:pt x="1454042" y="7563454"/>
                </a:cubicBezTo>
                <a:cubicBezTo>
                  <a:pt x="1448568" y="7569411"/>
                  <a:pt x="1443096" y="7575367"/>
                  <a:pt x="1436913" y="7577245"/>
                </a:cubicBezTo>
                <a:cubicBezTo>
                  <a:pt x="1442847" y="7592615"/>
                  <a:pt x="1460902" y="7621478"/>
                  <a:pt x="1450667" y="7637467"/>
                </a:cubicBezTo>
                <a:cubicBezTo>
                  <a:pt x="1448674" y="7640040"/>
                  <a:pt x="1446921" y="7640483"/>
                  <a:pt x="1445318" y="7639461"/>
                </a:cubicBezTo>
                <a:cubicBezTo>
                  <a:pt x="1440510" y="7636394"/>
                  <a:pt x="1437064" y="7620134"/>
                  <a:pt x="1432611" y="7608605"/>
                </a:cubicBezTo>
                <a:cubicBezTo>
                  <a:pt x="1418360" y="7582881"/>
                  <a:pt x="1397890" y="7614860"/>
                  <a:pt x="1390070" y="7570010"/>
                </a:cubicBezTo>
                <a:cubicBezTo>
                  <a:pt x="1396256" y="7568130"/>
                  <a:pt x="1406242" y="7569389"/>
                  <a:pt x="1402687" y="7549002"/>
                </a:cubicBezTo>
                <a:cubicBezTo>
                  <a:pt x="1399595" y="7549941"/>
                  <a:pt x="1388648" y="7561854"/>
                  <a:pt x="1385094" y="7541467"/>
                </a:cubicBezTo>
                <a:cubicBezTo>
                  <a:pt x="1385461" y="7524898"/>
                  <a:pt x="1382961" y="7529235"/>
                  <a:pt x="1378833" y="7539789"/>
                </a:cubicBezTo>
                <a:cubicBezTo>
                  <a:pt x="1366809" y="7564196"/>
                  <a:pt x="1348970" y="7573908"/>
                  <a:pt x="1325904" y="7572328"/>
                </a:cubicBezTo>
                <a:lnTo>
                  <a:pt x="1316688" y="7570026"/>
                </a:lnTo>
                <a:lnTo>
                  <a:pt x="1320649" y="7575286"/>
                </a:lnTo>
                <a:cubicBezTo>
                  <a:pt x="1318490" y="7580219"/>
                  <a:pt x="1316329" y="7585153"/>
                  <a:pt x="1316329" y="7585153"/>
                </a:cubicBezTo>
                <a:cubicBezTo>
                  <a:pt x="1314185" y="7581527"/>
                  <a:pt x="1312937" y="7578699"/>
                  <a:pt x="1312406" y="7575652"/>
                </a:cubicBezTo>
                <a:lnTo>
                  <a:pt x="1312641" y="7569013"/>
                </a:lnTo>
                <a:lnTo>
                  <a:pt x="1308458" y="7567969"/>
                </a:lnTo>
                <a:cubicBezTo>
                  <a:pt x="1301949" y="7565653"/>
                  <a:pt x="1294878" y="7562435"/>
                  <a:pt x="1287627" y="7558198"/>
                </a:cubicBezTo>
                <a:cubicBezTo>
                  <a:pt x="1280141" y="7552601"/>
                  <a:pt x="1269442" y="7547264"/>
                  <a:pt x="1265196" y="7557141"/>
                </a:cubicBezTo>
                <a:cubicBezTo>
                  <a:pt x="1250080" y="7582484"/>
                  <a:pt x="1221447" y="7548965"/>
                  <a:pt x="1203854" y="7541429"/>
                </a:cubicBezTo>
                <a:cubicBezTo>
                  <a:pt x="1216471" y="7520424"/>
                  <a:pt x="1232177" y="7498477"/>
                  <a:pt x="1244084" y="7473393"/>
                </a:cubicBezTo>
                <a:cubicBezTo>
                  <a:pt x="1199990" y="7444571"/>
                  <a:pt x="1155066" y="7410989"/>
                  <a:pt x="1111370" y="7381332"/>
                </a:cubicBezTo>
                <a:cubicBezTo>
                  <a:pt x="1089263" y="7366580"/>
                  <a:pt x="1067158" y="7351829"/>
                  <a:pt x="1041368" y="7334621"/>
                </a:cubicBezTo>
                <a:cubicBezTo>
                  <a:pt x="1027382" y="7325989"/>
                  <a:pt x="1008369" y="7310300"/>
                  <a:pt x="992908" y="7314996"/>
                </a:cubicBezTo>
                <a:cubicBezTo>
                  <a:pt x="1002646" y="7333503"/>
                  <a:pt x="1010005" y="7357028"/>
                  <a:pt x="1020335" y="7378933"/>
                </a:cubicBezTo>
                <a:cubicBezTo>
                  <a:pt x="1012479" y="7389908"/>
                  <a:pt x="1000824" y="7397743"/>
                  <a:pt x="989878" y="7409652"/>
                </a:cubicBezTo>
                <a:cubicBezTo>
                  <a:pt x="986324" y="7389265"/>
                  <a:pt x="982888" y="7369559"/>
                  <a:pt x="979334" y="7349173"/>
                </a:cubicBezTo>
                <a:cubicBezTo>
                  <a:pt x="970057" y="7351992"/>
                  <a:pt x="968139" y="7378332"/>
                  <a:pt x="958863" y="7381149"/>
                </a:cubicBezTo>
                <a:cubicBezTo>
                  <a:pt x="943403" y="7385847"/>
                  <a:pt x="927287" y="7364985"/>
                  <a:pt x="913496" y="7360587"/>
                </a:cubicBezTo>
                <a:cubicBezTo>
                  <a:pt x="916823" y="7347770"/>
                  <a:pt x="915822" y="7336580"/>
                  <a:pt x="912601" y="7327887"/>
                </a:cubicBezTo>
                <a:lnTo>
                  <a:pt x="908376" y="7322615"/>
                </a:lnTo>
                <a:lnTo>
                  <a:pt x="906723" y="7318839"/>
                </a:lnTo>
                <a:lnTo>
                  <a:pt x="906636" y="7320445"/>
                </a:lnTo>
                <a:lnTo>
                  <a:pt x="898396" y="7310164"/>
                </a:lnTo>
                <a:cubicBezTo>
                  <a:pt x="887303" y="7304500"/>
                  <a:pt x="875775" y="7312296"/>
                  <a:pt x="880692" y="7340499"/>
                </a:cubicBezTo>
                <a:cubicBezTo>
                  <a:pt x="889968" y="7337680"/>
                  <a:pt x="900914" y="7325769"/>
                  <a:pt x="909941" y="7340201"/>
                </a:cubicBezTo>
                <a:cubicBezTo>
                  <a:pt x="900881" y="7381593"/>
                  <a:pt x="861431" y="7342058"/>
                  <a:pt x="841457" y="7339539"/>
                </a:cubicBezTo>
                <a:cubicBezTo>
                  <a:pt x="849310" y="7328567"/>
                  <a:pt x="861679" y="7324810"/>
                  <a:pt x="858124" y="7304422"/>
                </a:cubicBezTo>
                <a:cubicBezTo>
                  <a:pt x="839572" y="7310058"/>
                  <a:pt x="827109" y="7275919"/>
                  <a:pt x="811188" y="7259290"/>
                </a:cubicBezTo>
                <a:cubicBezTo>
                  <a:pt x="795069" y="7238425"/>
                  <a:pt x="776764" y="7226814"/>
                  <a:pt x="756082" y="7220217"/>
                </a:cubicBezTo>
                <a:cubicBezTo>
                  <a:pt x="710199" y="7199812"/>
                  <a:pt x="662203" y="7201507"/>
                  <a:pt x="616439" y="7181781"/>
                </a:cubicBezTo>
                <a:cubicBezTo>
                  <a:pt x="621202" y="7171747"/>
                  <a:pt x="613843" y="7148223"/>
                  <a:pt x="617896" y="7134111"/>
                </a:cubicBezTo>
                <a:cubicBezTo>
                  <a:pt x="621946" y="7120001"/>
                  <a:pt x="631222" y="7117183"/>
                  <a:pt x="636694" y="7111227"/>
                </a:cubicBezTo>
                <a:cubicBezTo>
                  <a:pt x="635272" y="7103073"/>
                  <a:pt x="631470" y="7099935"/>
                  <a:pt x="627667" y="7096796"/>
                </a:cubicBezTo>
                <a:cubicBezTo>
                  <a:pt x="630760" y="7095857"/>
                  <a:pt x="633140" y="7090839"/>
                  <a:pt x="632429" y="7086763"/>
                </a:cubicBezTo>
                <a:lnTo>
                  <a:pt x="628972" y="7071255"/>
                </a:lnTo>
                <a:lnTo>
                  <a:pt x="628695" y="7070008"/>
                </a:lnTo>
                <a:cubicBezTo>
                  <a:pt x="627063" y="7065317"/>
                  <a:pt x="624836" y="7061881"/>
                  <a:pt x="621387" y="7060776"/>
                </a:cubicBezTo>
                <a:cubicBezTo>
                  <a:pt x="629241" y="7049805"/>
                  <a:pt x="634716" y="7043849"/>
                  <a:pt x="639478" y="7033817"/>
                </a:cubicBezTo>
                <a:close/>
                <a:moveTo>
                  <a:pt x="4407925" y="7025500"/>
                </a:moveTo>
                <a:cubicBezTo>
                  <a:pt x="4409999" y="7037392"/>
                  <a:pt x="4408115" y="7046802"/>
                  <a:pt x="4402855" y="7048400"/>
                </a:cubicBezTo>
                <a:cubicBezTo>
                  <a:pt x="4399928" y="7031612"/>
                  <a:pt x="4402187" y="7027243"/>
                  <a:pt x="4407925" y="7025500"/>
                </a:cubicBezTo>
                <a:close/>
                <a:moveTo>
                  <a:pt x="1723694" y="7020145"/>
                </a:moveTo>
                <a:cubicBezTo>
                  <a:pt x="1722716" y="7032827"/>
                  <a:pt x="1724164" y="7041128"/>
                  <a:pt x="1721859" y="7046200"/>
                </a:cubicBezTo>
                <a:cubicBezTo>
                  <a:pt x="1726335" y="7053582"/>
                  <a:pt x="1733840" y="7060047"/>
                  <a:pt x="1742068" y="7070658"/>
                </a:cubicBezTo>
                <a:cubicBezTo>
                  <a:pt x="1722449" y="7067876"/>
                  <a:pt x="1704062" y="7069093"/>
                  <a:pt x="1684443" y="7066309"/>
                </a:cubicBezTo>
                <a:cubicBezTo>
                  <a:pt x="1698137" y="7053406"/>
                  <a:pt x="1710602" y="7036507"/>
                  <a:pt x="1723694" y="7020145"/>
                </a:cubicBezTo>
                <a:close/>
                <a:moveTo>
                  <a:pt x="4429527" y="7018903"/>
                </a:moveTo>
                <a:cubicBezTo>
                  <a:pt x="4435420" y="7017112"/>
                  <a:pt x="4441893" y="7018654"/>
                  <a:pt x="4446233" y="7025754"/>
                </a:cubicBezTo>
                <a:cubicBezTo>
                  <a:pt x="4440341" y="7027545"/>
                  <a:pt x="4434448" y="7029334"/>
                  <a:pt x="4428555" y="7031125"/>
                </a:cubicBezTo>
                <a:cubicBezTo>
                  <a:pt x="4430804" y="7026232"/>
                  <a:pt x="4430108" y="7022235"/>
                  <a:pt x="4429527" y="7018903"/>
                </a:cubicBezTo>
                <a:close/>
                <a:moveTo>
                  <a:pt x="1122979" y="7017633"/>
                </a:moveTo>
                <a:cubicBezTo>
                  <a:pt x="1127355" y="7042733"/>
                  <a:pt x="1113949" y="7042401"/>
                  <a:pt x="1104441" y="7045289"/>
                </a:cubicBezTo>
                <a:cubicBezTo>
                  <a:pt x="1100065" y="7020189"/>
                  <a:pt x="1113472" y="7020521"/>
                  <a:pt x="1122979" y="7017633"/>
                </a:cubicBezTo>
                <a:close/>
                <a:moveTo>
                  <a:pt x="1393017" y="7016452"/>
                </a:moveTo>
                <a:cubicBezTo>
                  <a:pt x="1394522" y="7025086"/>
                  <a:pt x="1395275" y="7029402"/>
                  <a:pt x="1395071" y="7031169"/>
                </a:cubicBezTo>
                <a:cubicBezTo>
                  <a:pt x="1394866" y="7032936"/>
                  <a:pt x="1393706" y="7032152"/>
                  <a:pt x="1391382" y="7030585"/>
                </a:cubicBezTo>
                <a:cubicBezTo>
                  <a:pt x="1394522" y="7025086"/>
                  <a:pt x="1393769" y="7020769"/>
                  <a:pt x="1393017" y="7016452"/>
                </a:cubicBezTo>
                <a:close/>
                <a:moveTo>
                  <a:pt x="528274" y="7013950"/>
                </a:moveTo>
                <a:cubicBezTo>
                  <a:pt x="536565" y="7024646"/>
                  <a:pt x="547176" y="7030232"/>
                  <a:pt x="554736" y="7036745"/>
                </a:cubicBezTo>
                <a:cubicBezTo>
                  <a:pt x="548634" y="7038599"/>
                  <a:pt x="520448" y="7042757"/>
                  <a:pt x="528274" y="7013950"/>
                </a:cubicBezTo>
                <a:close/>
                <a:moveTo>
                  <a:pt x="607797" y="7011871"/>
                </a:moveTo>
                <a:cubicBezTo>
                  <a:pt x="609921" y="7024056"/>
                  <a:pt x="608469" y="7033051"/>
                  <a:pt x="602730" y="7034795"/>
                </a:cubicBezTo>
                <a:cubicBezTo>
                  <a:pt x="599897" y="7018548"/>
                  <a:pt x="602058" y="7013615"/>
                  <a:pt x="607797" y="7011871"/>
                </a:cubicBezTo>
                <a:close/>
                <a:moveTo>
                  <a:pt x="4198374" y="7006962"/>
                </a:moveTo>
                <a:cubicBezTo>
                  <a:pt x="4200508" y="7019198"/>
                  <a:pt x="4203794" y="7022494"/>
                  <a:pt x="4209974" y="7020617"/>
                </a:cubicBezTo>
                <a:cubicBezTo>
                  <a:pt x="4207841" y="7008380"/>
                  <a:pt x="4200950" y="7006180"/>
                  <a:pt x="4198374" y="7006962"/>
                </a:cubicBezTo>
                <a:close/>
                <a:moveTo>
                  <a:pt x="1092378" y="7006715"/>
                </a:moveTo>
                <a:cubicBezTo>
                  <a:pt x="1095211" y="7022964"/>
                  <a:pt x="1093052" y="7027897"/>
                  <a:pt x="1087313" y="7029641"/>
                </a:cubicBezTo>
                <a:cubicBezTo>
                  <a:pt x="1085188" y="7017454"/>
                  <a:pt x="1086640" y="7008458"/>
                  <a:pt x="1092378" y="7006715"/>
                </a:cubicBezTo>
                <a:close/>
                <a:moveTo>
                  <a:pt x="4442548" y="7004954"/>
                </a:moveTo>
                <a:lnTo>
                  <a:pt x="4441266" y="7010298"/>
                </a:lnTo>
                <a:cubicBezTo>
                  <a:pt x="4440643" y="7012897"/>
                  <a:pt x="4440145" y="7014975"/>
                  <a:pt x="4440145" y="7014975"/>
                </a:cubicBezTo>
                <a:close/>
                <a:moveTo>
                  <a:pt x="1433022" y="7004277"/>
                </a:moveTo>
                <a:cubicBezTo>
                  <a:pt x="1451891" y="6998544"/>
                  <a:pt x="1469583" y="7024047"/>
                  <a:pt x="1485812" y="7041171"/>
                </a:cubicBezTo>
                <a:cubicBezTo>
                  <a:pt x="1473235" y="7044993"/>
                  <a:pt x="1460655" y="7048815"/>
                  <a:pt x="1447346" y="7048448"/>
                </a:cubicBezTo>
                <a:cubicBezTo>
                  <a:pt x="1436450" y="7042935"/>
                  <a:pt x="1435944" y="7021034"/>
                  <a:pt x="1433022" y="7004277"/>
                </a:cubicBezTo>
                <a:close/>
                <a:moveTo>
                  <a:pt x="4451776" y="7002670"/>
                </a:moveTo>
                <a:cubicBezTo>
                  <a:pt x="4449894" y="7009205"/>
                  <a:pt x="4449322" y="7010256"/>
                  <a:pt x="4448431" y="7009474"/>
                </a:cubicBezTo>
                <a:cubicBezTo>
                  <a:pt x="4447539" y="7008693"/>
                  <a:pt x="4446328" y="7006079"/>
                  <a:pt x="4443169" y="7005285"/>
                </a:cubicBezTo>
                <a:cubicBezTo>
                  <a:pt x="4446037" y="7004413"/>
                  <a:pt x="4448907" y="7003542"/>
                  <a:pt x="4451776" y="7002670"/>
                </a:cubicBezTo>
                <a:close/>
                <a:moveTo>
                  <a:pt x="1584302" y="7002514"/>
                </a:moveTo>
                <a:cubicBezTo>
                  <a:pt x="1585619" y="7028543"/>
                  <a:pt x="1585619" y="7028543"/>
                  <a:pt x="1564934" y="7039232"/>
                </a:cubicBezTo>
                <a:cubicBezTo>
                  <a:pt x="1572653" y="7028078"/>
                  <a:pt x="1580372" y="7016924"/>
                  <a:pt x="1584302" y="7002514"/>
                </a:cubicBezTo>
                <a:close/>
                <a:moveTo>
                  <a:pt x="4443509" y="7000945"/>
                </a:moveTo>
                <a:lnTo>
                  <a:pt x="4442548" y="7004954"/>
                </a:lnTo>
                <a:lnTo>
                  <a:pt x="4443136" y="7002503"/>
                </a:lnTo>
                <a:cubicBezTo>
                  <a:pt x="4443634" y="7000425"/>
                  <a:pt x="4443883" y="6999386"/>
                  <a:pt x="4443509" y="7000945"/>
                </a:cubicBezTo>
                <a:close/>
                <a:moveTo>
                  <a:pt x="4634886" y="6996732"/>
                </a:moveTo>
                <a:cubicBezTo>
                  <a:pt x="4634337" y="7014703"/>
                  <a:pt x="4628154" y="7021031"/>
                  <a:pt x="4619744" y="7021740"/>
                </a:cubicBezTo>
                <a:cubicBezTo>
                  <a:pt x="4605728" y="7022921"/>
                  <a:pt x="4585529" y="7008491"/>
                  <a:pt x="4574924" y="7006318"/>
                </a:cubicBezTo>
                <a:cubicBezTo>
                  <a:pt x="4596679" y="6999709"/>
                  <a:pt x="4615524" y="6998299"/>
                  <a:pt x="4634886" y="6996732"/>
                </a:cubicBezTo>
                <a:close/>
                <a:moveTo>
                  <a:pt x="489212" y="6989015"/>
                </a:moveTo>
                <a:cubicBezTo>
                  <a:pt x="493078" y="6988946"/>
                  <a:pt x="496908" y="6993122"/>
                  <a:pt x="498676" y="7003265"/>
                </a:cubicBezTo>
                <a:cubicBezTo>
                  <a:pt x="492052" y="7000859"/>
                  <a:pt x="486160" y="7002648"/>
                  <a:pt x="479534" y="7000242"/>
                </a:cubicBezTo>
                <a:cubicBezTo>
                  <a:pt x="481445" y="6993400"/>
                  <a:pt x="485346" y="6989085"/>
                  <a:pt x="489212" y="6989015"/>
                </a:cubicBezTo>
                <a:close/>
                <a:moveTo>
                  <a:pt x="2983194" y="6987919"/>
                </a:moveTo>
                <a:cubicBezTo>
                  <a:pt x="2985318" y="7000105"/>
                  <a:pt x="2983865" y="7009101"/>
                  <a:pt x="2978128" y="7010844"/>
                </a:cubicBezTo>
                <a:cubicBezTo>
                  <a:pt x="2976003" y="6998658"/>
                  <a:pt x="2977456" y="6989663"/>
                  <a:pt x="2983194" y="6987919"/>
                </a:cubicBezTo>
                <a:close/>
                <a:moveTo>
                  <a:pt x="3544111" y="6981645"/>
                </a:moveTo>
                <a:cubicBezTo>
                  <a:pt x="3544789" y="6985534"/>
                  <a:pt x="3546145" y="6993313"/>
                  <a:pt x="3547501" y="7001092"/>
                </a:cubicBezTo>
                <a:cubicBezTo>
                  <a:pt x="3543042" y="7002447"/>
                  <a:pt x="3538007" y="7005001"/>
                  <a:pt x="3533091" y="7005982"/>
                </a:cubicBezTo>
                <a:cubicBezTo>
                  <a:pt x="3528175" y="7006964"/>
                  <a:pt x="3523376" y="7006374"/>
                  <a:pt x="3519386" y="7001443"/>
                </a:cubicBezTo>
                <a:cubicBezTo>
                  <a:pt x="3527628" y="6994844"/>
                  <a:pt x="3535869" y="6988245"/>
                  <a:pt x="3544111" y="6981645"/>
                </a:cubicBezTo>
                <a:close/>
                <a:moveTo>
                  <a:pt x="4407962" y="6981278"/>
                </a:moveTo>
                <a:cubicBezTo>
                  <a:pt x="4417773" y="6978297"/>
                  <a:pt x="4425363" y="7002075"/>
                  <a:pt x="4421701" y="7020577"/>
                </a:cubicBezTo>
                <a:cubicBezTo>
                  <a:pt x="4415551" y="7005056"/>
                  <a:pt x="4413392" y="6992670"/>
                  <a:pt x="4407962" y="6981278"/>
                </a:cubicBezTo>
                <a:close/>
                <a:moveTo>
                  <a:pt x="3647937" y="6969475"/>
                </a:moveTo>
                <a:cubicBezTo>
                  <a:pt x="3650070" y="6981711"/>
                  <a:pt x="3654462" y="6988249"/>
                  <a:pt x="3660643" y="6986371"/>
                </a:cubicBezTo>
                <a:cubicBezTo>
                  <a:pt x="3657918" y="6970739"/>
                  <a:pt x="3654116" y="6967598"/>
                  <a:pt x="3647937" y="6969475"/>
                </a:cubicBezTo>
                <a:close/>
                <a:moveTo>
                  <a:pt x="3065460" y="6964014"/>
                </a:moveTo>
                <a:cubicBezTo>
                  <a:pt x="3064598" y="6963425"/>
                  <a:pt x="3065172" y="6963818"/>
                  <a:pt x="3066323" y="6964605"/>
                </a:cubicBezTo>
                <a:lnTo>
                  <a:pt x="3068828" y="6966321"/>
                </a:lnTo>
                <a:close/>
                <a:moveTo>
                  <a:pt x="3067871" y="6962146"/>
                </a:moveTo>
                <a:cubicBezTo>
                  <a:pt x="3071765" y="6960963"/>
                  <a:pt x="3072425" y="6964750"/>
                  <a:pt x="3073085" y="6968537"/>
                </a:cubicBezTo>
                <a:cubicBezTo>
                  <a:pt x="3071469" y="6971023"/>
                  <a:pt x="3070661" y="6972265"/>
                  <a:pt x="3070009" y="6971466"/>
                </a:cubicBezTo>
                <a:lnTo>
                  <a:pt x="3068828" y="6966321"/>
                </a:lnTo>
                <a:close/>
                <a:moveTo>
                  <a:pt x="3088202" y="6960704"/>
                </a:moveTo>
                <a:cubicBezTo>
                  <a:pt x="3093695" y="6958844"/>
                  <a:pt x="3099342" y="6967878"/>
                  <a:pt x="3102568" y="6973041"/>
                </a:cubicBezTo>
                <a:cubicBezTo>
                  <a:pt x="3099622" y="6973936"/>
                  <a:pt x="3096676" y="6974831"/>
                  <a:pt x="3093730" y="6975726"/>
                </a:cubicBezTo>
                <a:cubicBezTo>
                  <a:pt x="3090105" y="6972733"/>
                  <a:pt x="3086482" y="6969738"/>
                  <a:pt x="3082856" y="6966744"/>
                </a:cubicBezTo>
                <a:cubicBezTo>
                  <a:pt x="3084557" y="6963155"/>
                  <a:pt x="3086371" y="6961325"/>
                  <a:pt x="3088202" y="6960704"/>
                </a:cubicBezTo>
                <a:close/>
                <a:moveTo>
                  <a:pt x="5713308" y="6958473"/>
                </a:moveTo>
                <a:cubicBezTo>
                  <a:pt x="5706892" y="6956664"/>
                  <a:pt x="5700712" y="6958542"/>
                  <a:pt x="5694888" y="6962459"/>
                </a:cubicBezTo>
                <a:cubicBezTo>
                  <a:pt x="5685618" y="6965275"/>
                  <a:pt x="5685372" y="6982528"/>
                  <a:pt x="5688927" y="7002920"/>
                </a:cubicBezTo>
                <a:cubicBezTo>
                  <a:pt x="5703666" y="6994148"/>
                  <a:pt x="5719117" y="6989454"/>
                  <a:pt x="5733145" y="6976603"/>
                </a:cubicBezTo>
                <a:cubicBezTo>
                  <a:pt x="5726376" y="6965776"/>
                  <a:pt x="5719724" y="6960281"/>
                  <a:pt x="5713308" y="6958473"/>
                </a:cubicBezTo>
                <a:close/>
                <a:moveTo>
                  <a:pt x="454482" y="6955533"/>
                </a:moveTo>
                <a:cubicBezTo>
                  <a:pt x="458858" y="6980632"/>
                  <a:pt x="446522" y="6979977"/>
                  <a:pt x="440465" y="6981817"/>
                </a:cubicBezTo>
                <a:cubicBezTo>
                  <a:pt x="436089" y="6956716"/>
                  <a:pt x="445901" y="6958141"/>
                  <a:pt x="454482" y="6955533"/>
                </a:cubicBezTo>
                <a:close/>
                <a:moveTo>
                  <a:pt x="729265" y="6954138"/>
                </a:moveTo>
                <a:cubicBezTo>
                  <a:pt x="733641" y="6979237"/>
                  <a:pt x="721125" y="6978634"/>
                  <a:pt x="715234" y="6980425"/>
                </a:cubicBezTo>
                <a:cubicBezTo>
                  <a:pt x="710857" y="6955325"/>
                  <a:pt x="723371" y="6955929"/>
                  <a:pt x="729265" y="6954138"/>
                </a:cubicBezTo>
                <a:close/>
                <a:moveTo>
                  <a:pt x="3180328" y="6951551"/>
                </a:moveTo>
                <a:cubicBezTo>
                  <a:pt x="3184265" y="6951890"/>
                  <a:pt x="3187890" y="6954885"/>
                  <a:pt x="3189585" y="6964608"/>
                </a:cubicBezTo>
                <a:cubicBezTo>
                  <a:pt x="3180745" y="6967293"/>
                  <a:pt x="3172584" y="6973868"/>
                  <a:pt x="3169194" y="6954421"/>
                </a:cubicBezTo>
                <a:cubicBezTo>
                  <a:pt x="3172140" y="6953526"/>
                  <a:pt x="3176391" y="6951211"/>
                  <a:pt x="3180328" y="6951551"/>
                </a:cubicBezTo>
                <a:close/>
                <a:moveTo>
                  <a:pt x="4311209" y="6951210"/>
                </a:moveTo>
                <a:cubicBezTo>
                  <a:pt x="4313342" y="6963445"/>
                  <a:pt x="4317854" y="6970664"/>
                  <a:pt x="4324034" y="6968787"/>
                </a:cubicBezTo>
                <a:cubicBezTo>
                  <a:pt x="4321901" y="6956551"/>
                  <a:pt x="4317388" y="6949332"/>
                  <a:pt x="4311209" y="6951210"/>
                </a:cubicBezTo>
                <a:close/>
                <a:moveTo>
                  <a:pt x="539705" y="6950519"/>
                </a:moveTo>
                <a:cubicBezTo>
                  <a:pt x="541837" y="6962750"/>
                  <a:pt x="539846" y="6968658"/>
                  <a:pt x="534107" y="6970402"/>
                </a:cubicBezTo>
                <a:cubicBezTo>
                  <a:pt x="531849" y="6957452"/>
                  <a:pt x="533965" y="6952262"/>
                  <a:pt x="539705" y="6950519"/>
                </a:cubicBezTo>
                <a:close/>
                <a:moveTo>
                  <a:pt x="2967001" y="6949912"/>
                </a:moveTo>
                <a:cubicBezTo>
                  <a:pt x="2971377" y="6975012"/>
                  <a:pt x="2958863" y="6974409"/>
                  <a:pt x="2952970" y="6976200"/>
                </a:cubicBezTo>
                <a:cubicBezTo>
                  <a:pt x="2948594" y="6951100"/>
                  <a:pt x="2961107" y="6951702"/>
                  <a:pt x="2967001" y="6949912"/>
                </a:cubicBezTo>
                <a:close/>
                <a:moveTo>
                  <a:pt x="2625687" y="6949584"/>
                </a:moveTo>
                <a:cubicBezTo>
                  <a:pt x="2627136" y="6951416"/>
                  <a:pt x="2627889" y="6955733"/>
                  <a:pt x="2626242" y="6963051"/>
                </a:cubicBezTo>
                <a:cubicBezTo>
                  <a:pt x="2625489" y="6958734"/>
                  <a:pt x="2621708" y="6955338"/>
                  <a:pt x="2620955" y="6951022"/>
                </a:cubicBezTo>
                <a:cubicBezTo>
                  <a:pt x="2622093" y="6948403"/>
                  <a:pt x="2624238" y="6947751"/>
                  <a:pt x="2625687" y="6949584"/>
                </a:cubicBezTo>
                <a:close/>
                <a:moveTo>
                  <a:pt x="2841896" y="6945632"/>
                </a:moveTo>
                <a:cubicBezTo>
                  <a:pt x="2842178" y="6962489"/>
                  <a:pt x="2837811" y="6977075"/>
                  <a:pt x="2834455" y="6991353"/>
                </a:cubicBezTo>
                <a:cubicBezTo>
                  <a:pt x="2820879" y="6986639"/>
                  <a:pt x="2795086" y="7003313"/>
                  <a:pt x="2787890" y="6962039"/>
                </a:cubicBezTo>
                <a:cubicBezTo>
                  <a:pt x="2806061" y="6956519"/>
                  <a:pt x="2824231" y="6950999"/>
                  <a:pt x="2841896" y="6945632"/>
                </a:cubicBezTo>
                <a:close/>
                <a:moveTo>
                  <a:pt x="2910896" y="6943599"/>
                </a:moveTo>
                <a:cubicBezTo>
                  <a:pt x="2913056" y="6955985"/>
                  <a:pt x="2915935" y="6972500"/>
                  <a:pt x="2918094" y="6984885"/>
                </a:cubicBezTo>
                <a:cubicBezTo>
                  <a:pt x="2910500" y="6978497"/>
                  <a:pt x="2906702" y="6975304"/>
                  <a:pt x="2899108" y="6968916"/>
                </a:cubicBezTo>
                <a:cubicBezTo>
                  <a:pt x="2904543" y="6962919"/>
                  <a:pt x="2906181" y="6953725"/>
                  <a:pt x="2910896" y="6943599"/>
                </a:cubicBezTo>
                <a:close/>
                <a:moveTo>
                  <a:pt x="2915983" y="6942053"/>
                </a:moveTo>
                <a:cubicBezTo>
                  <a:pt x="2929065" y="6938079"/>
                  <a:pt x="2930114" y="6963843"/>
                  <a:pt x="2932993" y="6980358"/>
                </a:cubicBezTo>
                <a:cubicBezTo>
                  <a:pt x="2923181" y="6983339"/>
                  <a:pt x="2918862" y="6958568"/>
                  <a:pt x="2915983" y="6942053"/>
                </a:cubicBezTo>
                <a:close/>
                <a:moveTo>
                  <a:pt x="1308145" y="6941165"/>
                </a:moveTo>
                <a:cubicBezTo>
                  <a:pt x="1310978" y="6957414"/>
                  <a:pt x="1308819" y="6962346"/>
                  <a:pt x="1303080" y="6964090"/>
                </a:cubicBezTo>
                <a:cubicBezTo>
                  <a:pt x="1300955" y="6951904"/>
                  <a:pt x="1302408" y="6942908"/>
                  <a:pt x="1308145" y="6941165"/>
                </a:cubicBezTo>
                <a:close/>
                <a:moveTo>
                  <a:pt x="2737952" y="6939277"/>
                </a:moveTo>
                <a:cubicBezTo>
                  <a:pt x="2740005" y="6951050"/>
                  <a:pt x="2742058" y="6962829"/>
                  <a:pt x="2744112" y="6974604"/>
                </a:cubicBezTo>
                <a:cubicBezTo>
                  <a:pt x="2728529" y="6975205"/>
                  <a:pt x="2714831" y="6971101"/>
                  <a:pt x="2698735" y="6971862"/>
                </a:cubicBezTo>
                <a:cubicBezTo>
                  <a:pt x="2713462" y="6963254"/>
                  <a:pt x="2724421" y="6951647"/>
                  <a:pt x="2737952" y="6939277"/>
                </a:cubicBezTo>
                <a:close/>
                <a:moveTo>
                  <a:pt x="1388147" y="6938914"/>
                </a:moveTo>
                <a:cubicBezTo>
                  <a:pt x="1390709" y="6944117"/>
                  <a:pt x="1391990" y="6946718"/>
                  <a:pt x="1391762" y="6947785"/>
                </a:cubicBezTo>
                <a:cubicBezTo>
                  <a:pt x="1391535" y="6948852"/>
                  <a:pt x="1389796" y="6948382"/>
                  <a:pt x="1386323" y="6947445"/>
                </a:cubicBezTo>
                <a:cubicBezTo>
                  <a:pt x="1386323" y="6947445"/>
                  <a:pt x="1388807" y="6942700"/>
                  <a:pt x="1388147" y="6938914"/>
                </a:cubicBezTo>
                <a:close/>
                <a:moveTo>
                  <a:pt x="3012875" y="6934715"/>
                </a:moveTo>
                <a:cubicBezTo>
                  <a:pt x="3017393" y="6942038"/>
                  <a:pt x="3018833" y="6950294"/>
                  <a:pt x="3023349" y="6957616"/>
                </a:cubicBezTo>
                <a:cubicBezTo>
                  <a:pt x="3021712" y="6966809"/>
                  <a:pt x="3016277" y="6972807"/>
                  <a:pt x="3010843" y="6978805"/>
                </a:cubicBezTo>
                <a:cubicBezTo>
                  <a:pt x="3011761" y="6965484"/>
                  <a:pt x="3012678" y="6952164"/>
                  <a:pt x="3012875" y="6934715"/>
                </a:cubicBezTo>
                <a:close/>
                <a:moveTo>
                  <a:pt x="946990" y="6932342"/>
                </a:moveTo>
                <a:cubicBezTo>
                  <a:pt x="950322" y="6932866"/>
                  <a:pt x="953647" y="6937998"/>
                  <a:pt x="955682" y="6949666"/>
                </a:cubicBezTo>
                <a:cubicBezTo>
                  <a:pt x="951925" y="6946711"/>
                  <a:pt x="945092" y="6944692"/>
                  <a:pt x="938261" y="6942672"/>
                </a:cubicBezTo>
                <a:cubicBezTo>
                  <a:pt x="940320" y="6935904"/>
                  <a:pt x="943658" y="6931818"/>
                  <a:pt x="946990" y="6932342"/>
                </a:cubicBezTo>
                <a:close/>
                <a:moveTo>
                  <a:pt x="2577427" y="6926130"/>
                </a:moveTo>
                <a:cubicBezTo>
                  <a:pt x="2585627" y="6919290"/>
                  <a:pt x="2596706" y="6928966"/>
                  <a:pt x="2602558" y="6944577"/>
                </a:cubicBezTo>
                <a:cubicBezTo>
                  <a:pt x="2595078" y="6955545"/>
                  <a:pt x="2586159" y="6958255"/>
                  <a:pt x="2577959" y="6965093"/>
                </a:cubicBezTo>
                <a:cubicBezTo>
                  <a:pt x="2575799" y="6952706"/>
                  <a:pt x="2571480" y="6927936"/>
                  <a:pt x="2577427" y="6926130"/>
                </a:cubicBezTo>
                <a:close/>
                <a:moveTo>
                  <a:pt x="644693" y="6921722"/>
                </a:moveTo>
                <a:cubicBezTo>
                  <a:pt x="645680" y="6927387"/>
                  <a:pt x="646173" y="6930218"/>
                  <a:pt x="645562" y="6931456"/>
                </a:cubicBezTo>
                <a:cubicBezTo>
                  <a:pt x="644951" y="6932694"/>
                  <a:pt x="643231" y="6932339"/>
                  <a:pt x="639796" y="6931629"/>
                </a:cubicBezTo>
                <a:cubicBezTo>
                  <a:pt x="642244" y="6926677"/>
                  <a:pt x="642244" y="6926677"/>
                  <a:pt x="644693" y="6921722"/>
                </a:cubicBezTo>
                <a:close/>
                <a:moveTo>
                  <a:pt x="2637347" y="6916195"/>
                </a:moveTo>
                <a:lnTo>
                  <a:pt x="2638429" y="6918501"/>
                </a:lnTo>
                <a:lnTo>
                  <a:pt x="2662511" y="6929996"/>
                </a:lnTo>
                <a:cubicBezTo>
                  <a:pt x="2671041" y="6936693"/>
                  <a:pt x="2679248" y="6946220"/>
                  <a:pt x="2686442" y="6959329"/>
                </a:cubicBezTo>
                <a:cubicBezTo>
                  <a:pt x="2681962" y="6961783"/>
                  <a:pt x="2677001" y="6963834"/>
                  <a:pt x="2671756" y="6965089"/>
                </a:cubicBezTo>
                <a:cubicBezTo>
                  <a:pt x="2656023" y="6968844"/>
                  <a:pt x="2637728" y="6965389"/>
                  <a:pt x="2622119" y="6943906"/>
                </a:cubicBezTo>
                <a:cubicBezTo>
                  <a:pt x="2627797" y="6922512"/>
                  <a:pt x="2644592" y="6941997"/>
                  <a:pt x="2644031" y="6935405"/>
                </a:cubicBezTo>
                <a:lnTo>
                  <a:pt x="2642273" y="6929939"/>
                </a:lnTo>
                <a:lnTo>
                  <a:pt x="2640179" y="6932444"/>
                </a:lnTo>
                <a:cubicBezTo>
                  <a:pt x="2638352" y="6936207"/>
                  <a:pt x="2637672" y="6925186"/>
                  <a:pt x="2637447" y="6919440"/>
                </a:cubicBezTo>
                <a:lnTo>
                  <a:pt x="2637445" y="6919407"/>
                </a:lnTo>
                <a:lnTo>
                  <a:pt x="2636631" y="6917644"/>
                </a:lnTo>
                <a:lnTo>
                  <a:pt x="2637403" y="6918012"/>
                </a:lnTo>
                <a:close/>
                <a:moveTo>
                  <a:pt x="618841" y="6907510"/>
                </a:moveTo>
                <a:cubicBezTo>
                  <a:pt x="624996" y="6905640"/>
                  <a:pt x="628801" y="6908889"/>
                  <a:pt x="635683" y="6911205"/>
                </a:cubicBezTo>
                <a:cubicBezTo>
                  <a:pt x="635970" y="6922128"/>
                  <a:pt x="632670" y="6926435"/>
                  <a:pt x="628843" y="6925396"/>
                </a:cubicBezTo>
                <a:cubicBezTo>
                  <a:pt x="625019" y="6924356"/>
                  <a:pt x="620664" y="6917970"/>
                  <a:pt x="618841" y="6907510"/>
                </a:cubicBezTo>
                <a:close/>
                <a:moveTo>
                  <a:pt x="4387993" y="6906409"/>
                </a:moveTo>
                <a:cubicBezTo>
                  <a:pt x="4390126" y="6918646"/>
                  <a:pt x="4394124" y="6926020"/>
                  <a:pt x="4400302" y="6924143"/>
                </a:cubicBezTo>
                <a:cubicBezTo>
                  <a:pt x="4398169" y="6911903"/>
                  <a:pt x="4393657" y="6904688"/>
                  <a:pt x="4387993" y="6906409"/>
                </a:cubicBezTo>
                <a:close/>
                <a:moveTo>
                  <a:pt x="4800845" y="6906117"/>
                </a:moveTo>
                <a:cubicBezTo>
                  <a:pt x="4800763" y="6910393"/>
                  <a:pt x="4800701" y="6913599"/>
                  <a:pt x="4800656" y="6915936"/>
                </a:cubicBezTo>
                <a:lnTo>
                  <a:pt x="4800620" y="6917815"/>
                </a:lnTo>
                <a:lnTo>
                  <a:pt x="4800752" y="6910927"/>
                </a:lnTo>
                <a:cubicBezTo>
                  <a:pt x="4800804" y="6908255"/>
                  <a:pt x="4800845" y="6906117"/>
                  <a:pt x="4800845" y="6906117"/>
                </a:cubicBezTo>
                <a:close/>
                <a:moveTo>
                  <a:pt x="5607139" y="6903939"/>
                </a:moveTo>
                <a:cubicBezTo>
                  <a:pt x="5609984" y="6920254"/>
                  <a:pt x="5613785" y="6923394"/>
                  <a:pt x="5619965" y="6921517"/>
                </a:cubicBezTo>
                <a:cubicBezTo>
                  <a:pt x="5617832" y="6909280"/>
                  <a:pt x="5613320" y="6902061"/>
                  <a:pt x="5607139" y="6903939"/>
                </a:cubicBezTo>
                <a:close/>
                <a:moveTo>
                  <a:pt x="2595410" y="6900529"/>
                </a:moveTo>
                <a:cubicBezTo>
                  <a:pt x="2598439" y="6899609"/>
                  <a:pt x="2624305" y="6904699"/>
                  <a:pt x="2618582" y="6923700"/>
                </a:cubicBezTo>
                <a:cubicBezTo>
                  <a:pt x="2618140" y="6930308"/>
                  <a:pt x="2616649" y="6933189"/>
                  <a:pt x="2614617" y="6933536"/>
                </a:cubicBezTo>
                <a:cubicBezTo>
                  <a:pt x="2608521" y="6934580"/>
                  <a:pt x="2597554" y="6912826"/>
                  <a:pt x="2595410" y="6900529"/>
                </a:cubicBezTo>
                <a:close/>
                <a:moveTo>
                  <a:pt x="985031" y="6898534"/>
                </a:moveTo>
                <a:cubicBezTo>
                  <a:pt x="989407" y="6923634"/>
                  <a:pt x="979840" y="6922135"/>
                  <a:pt x="971000" y="6924821"/>
                </a:cubicBezTo>
                <a:cubicBezTo>
                  <a:pt x="966624" y="6899721"/>
                  <a:pt x="979139" y="6900323"/>
                  <a:pt x="985031" y="6898534"/>
                </a:cubicBezTo>
                <a:close/>
                <a:moveTo>
                  <a:pt x="2738460" y="6898152"/>
                </a:moveTo>
                <a:cubicBezTo>
                  <a:pt x="2744197" y="6896408"/>
                  <a:pt x="2747820" y="6899853"/>
                  <a:pt x="2750078" y="6912804"/>
                </a:cubicBezTo>
                <a:cubicBezTo>
                  <a:pt x="2747209" y="6913676"/>
                  <a:pt x="2740718" y="6911103"/>
                  <a:pt x="2738460" y="6898152"/>
                </a:cubicBezTo>
                <a:close/>
                <a:moveTo>
                  <a:pt x="2347044" y="6896257"/>
                </a:moveTo>
                <a:cubicBezTo>
                  <a:pt x="2349161" y="6908400"/>
                  <a:pt x="2352968" y="6911504"/>
                  <a:pt x="2359173" y="6909619"/>
                </a:cubicBezTo>
                <a:cubicBezTo>
                  <a:pt x="2357056" y="6897482"/>
                  <a:pt x="2353248" y="6894372"/>
                  <a:pt x="2347044" y="6896257"/>
                </a:cubicBezTo>
                <a:close/>
                <a:moveTo>
                  <a:pt x="3259919" y="6894956"/>
                </a:moveTo>
                <a:cubicBezTo>
                  <a:pt x="3268942" y="6909434"/>
                  <a:pt x="3289364" y="6933364"/>
                  <a:pt x="3290554" y="6958831"/>
                </a:cubicBezTo>
                <a:cubicBezTo>
                  <a:pt x="3290973" y="6979869"/>
                  <a:pt x="3280982" y="6987030"/>
                  <a:pt x="3269344" y="6989399"/>
                </a:cubicBezTo>
                <a:cubicBezTo>
                  <a:pt x="3257706" y="6991770"/>
                  <a:pt x="3244420" y="6989348"/>
                  <a:pt x="3238248" y="6991224"/>
                </a:cubicBezTo>
                <a:cubicBezTo>
                  <a:pt x="3238124" y="6953236"/>
                  <a:pt x="3235986" y="6940970"/>
                  <a:pt x="3216278" y="6921129"/>
                </a:cubicBezTo>
                <a:cubicBezTo>
                  <a:pt x="3216754" y="6942508"/>
                  <a:pt x="3222457" y="6975214"/>
                  <a:pt x="3207025" y="6979903"/>
                </a:cubicBezTo>
                <a:cubicBezTo>
                  <a:pt x="3203461" y="6959461"/>
                  <a:pt x="3199897" y="6939018"/>
                  <a:pt x="3197046" y="6922667"/>
                </a:cubicBezTo>
                <a:cubicBezTo>
                  <a:pt x="3190161" y="6920454"/>
                  <a:pt x="3183275" y="6918241"/>
                  <a:pt x="3177103" y="6920116"/>
                </a:cubicBezTo>
                <a:cubicBezTo>
                  <a:pt x="3160245" y="6916627"/>
                  <a:pt x="3146475" y="6912202"/>
                  <a:pt x="3130132" y="6908557"/>
                </a:cubicBezTo>
                <a:cubicBezTo>
                  <a:pt x="3174965" y="6907851"/>
                  <a:pt x="3215800" y="6899750"/>
                  <a:pt x="3259919" y="6894956"/>
                </a:cubicBezTo>
                <a:close/>
                <a:moveTo>
                  <a:pt x="3057694" y="6893519"/>
                </a:moveTo>
                <a:cubicBezTo>
                  <a:pt x="3061287" y="6893006"/>
                  <a:pt x="3064616" y="6893538"/>
                  <a:pt x="3067432" y="6895771"/>
                </a:cubicBezTo>
                <a:cubicBezTo>
                  <a:pt x="3078816" y="6905390"/>
                  <a:pt x="3077001" y="6932098"/>
                  <a:pt x="3079888" y="6948660"/>
                </a:cubicBezTo>
                <a:cubicBezTo>
                  <a:pt x="3079187" y="6951597"/>
                  <a:pt x="3077881" y="6953629"/>
                  <a:pt x="3076122" y="6954877"/>
                </a:cubicBezTo>
                <a:cubicBezTo>
                  <a:pt x="3063817" y="6963624"/>
                  <a:pt x="3029345" y="6934043"/>
                  <a:pt x="3024924" y="6908685"/>
                </a:cubicBezTo>
                <a:cubicBezTo>
                  <a:pt x="3033758" y="6906001"/>
                  <a:pt x="3046916" y="6895056"/>
                  <a:pt x="3057694" y="6893519"/>
                </a:cubicBezTo>
                <a:close/>
                <a:moveTo>
                  <a:pt x="2691685" y="6893373"/>
                </a:moveTo>
                <a:cubicBezTo>
                  <a:pt x="2693809" y="6905559"/>
                  <a:pt x="2692357" y="6914554"/>
                  <a:pt x="2686619" y="6916298"/>
                </a:cubicBezTo>
                <a:cubicBezTo>
                  <a:pt x="2683786" y="6900049"/>
                  <a:pt x="2685947" y="6895117"/>
                  <a:pt x="2691685" y="6893373"/>
                </a:cubicBezTo>
                <a:close/>
                <a:moveTo>
                  <a:pt x="3014510" y="6893194"/>
                </a:moveTo>
                <a:cubicBezTo>
                  <a:pt x="3017315" y="6909282"/>
                  <a:pt x="3015178" y="6914351"/>
                  <a:pt x="3009438" y="6916095"/>
                </a:cubicBezTo>
                <a:cubicBezTo>
                  <a:pt x="3007365" y="6904203"/>
                  <a:pt x="3008771" y="6894937"/>
                  <a:pt x="3014510" y="6893194"/>
                </a:cubicBezTo>
                <a:close/>
                <a:moveTo>
                  <a:pt x="4556897" y="6892079"/>
                </a:moveTo>
                <a:cubicBezTo>
                  <a:pt x="4561845" y="6893999"/>
                  <a:pt x="4565993" y="6899183"/>
                  <a:pt x="4568541" y="6909149"/>
                </a:cubicBezTo>
                <a:cubicBezTo>
                  <a:pt x="4574467" y="6924532"/>
                  <a:pt x="4532045" y="6941716"/>
                  <a:pt x="4526594" y="6947668"/>
                </a:cubicBezTo>
                <a:cubicBezTo>
                  <a:pt x="4521380" y="6936364"/>
                  <a:pt x="4516876" y="6929140"/>
                  <a:pt x="4512373" y="6921916"/>
                </a:cubicBezTo>
                <a:cubicBezTo>
                  <a:pt x="4520015" y="6909928"/>
                  <a:pt x="4542054" y="6886318"/>
                  <a:pt x="4556897" y="6892079"/>
                </a:cubicBezTo>
                <a:close/>
                <a:moveTo>
                  <a:pt x="2814876" y="6890698"/>
                </a:moveTo>
                <a:cubicBezTo>
                  <a:pt x="2851260" y="6897287"/>
                  <a:pt x="2885068" y="6904652"/>
                  <a:pt x="2921969" y="6911096"/>
                </a:cubicBezTo>
                <a:cubicBezTo>
                  <a:pt x="2887991" y="6921418"/>
                  <a:pt x="2848735" y="6920120"/>
                  <a:pt x="2812183" y="6931225"/>
                </a:cubicBezTo>
                <a:cubicBezTo>
                  <a:pt x="2799828" y="6934978"/>
                  <a:pt x="2766580" y="6949483"/>
                  <a:pt x="2759276" y="6907589"/>
                </a:cubicBezTo>
                <a:cubicBezTo>
                  <a:pt x="2777809" y="6901959"/>
                  <a:pt x="2796342" y="6896329"/>
                  <a:pt x="2814876" y="6890698"/>
                </a:cubicBezTo>
                <a:close/>
                <a:moveTo>
                  <a:pt x="880360" y="6888021"/>
                </a:moveTo>
                <a:cubicBezTo>
                  <a:pt x="882485" y="6900208"/>
                  <a:pt x="881034" y="6909203"/>
                  <a:pt x="875296" y="6910947"/>
                </a:cubicBezTo>
                <a:cubicBezTo>
                  <a:pt x="873171" y="6898761"/>
                  <a:pt x="874624" y="6889763"/>
                  <a:pt x="880360" y="6888021"/>
                </a:cubicBezTo>
                <a:close/>
                <a:moveTo>
                  <a:pt x="956700" y="6886930"/>
                </a:moveTo>
                <a:cubicBezTo>
                  <a:pt x="959533" y="6903176"/>
                  <a:pt x="955036" y="6908817"/>
                  <a:pt x="949358" y="6910543"/>
                </a:cubicBezTo>
                <a:cubicBezTo>
                  <a:pt x="946526" y="6894298"/>
                  <a:pt x="951495" y="6888512"/>
                  <a:pt x="956700" y="6886930"/>
                </a:cubicBezTo>
                <a:close/>
                <a:moveTo>
                  <a:pt x="277174" y="6885030"/>
                </a:moveTo>
                <a:cubicBezTo>
                  <a:pt x="279369" y="6897619"/>
                  <a:pt x="280710" y="6905316"/>
                  <a:pt x="274422" y="6907227"/>
                </a:cubicBezTo>
                <a:cubicBezTo>
                  <a:pt x="272349" y="6895335"/>
                  <a:pt x="270886" y="6886941"/>
                  <a:pt x="277174" y="6885030"/>
                </a:cubicBezTo>
                <a:close/>
                <a:moveTo>
                  <a:pt x="3716119" y="6884583"/>
                </a:moveTo>
                <a:cubicBezTo>
                  <a:pt x="3712188" y="6898991"/>
                  <a:pt x="3703740" y="6905963"/>
                  <a:pt x="3695292" y="6912934"/>
                </a:cubicBezTo>
                <a:cubicBezTo>
                  <a:pt x="3690187" y="6883651"/>
                  <a:pt x="3710000" y="6886442"/>
                  <a:pt x="3716119" y="6884583"/>
                </a:cubicBezTo>
                <a:close/>
                <a:moveTo>
                  <a:pt x="1298214" y="6884203"/>
                </a:moveTo>
                <a:cubicBezTo>
                  <a:pt x="1300338" y="6896387"/>
                  <a:pt x="1298888" y="6905383"/>
                  <a:pt x="1293149" y="6907126"/>
                </a:cubicBezTo>
                <a:cubicBezTo>
                  <a:pt x="1291024" y="6894941"/>
                  <a:pt x="1292477" y="6885946"/>
                  <a:pt x="1298214" y="6884203"/>
                </a:cubicBezTo>
                <a:close/>
                <a:moveTo>
                  <a:pt x="4127741" y="6883295"/>
                </a:moveTo>
                <a:cubicBezTo>
                  <a:pt x="4133480" y="6881552"/>
                  <a:pt x="4137765" y="6888803"/>
                  <a:pt x="4139889" y="6900989"/>
                </a:cubicBezTo>
                <a:cubicBezTo>
                  <a:pt x="4134151" y="6902732"/>
                  <a:pt x="4129866" y="6895480"/>
                  <a:pt x="4127741" y="6883295"/>
                </a:cubicBezTo>
                <a:close/>
                <a:moveTo>
                  <a:pt x="4763568" y="6882704"/>
                </a:moveTo>
                <a:cubicBezTo>
                  <a:pt x="4764276" y="6886766"/>
                  <a:pt x="4768255" y="6889834"/>
                  <a:pt x="4772234" y="6892903"/>
                </a:cubicBezTo>
                <a:cubicBezTo>
                  <a:pt x="4769671" y="6897958"/>
                  <a:pt x="4768390" y="6900486"/>
                  <a:pt x="4766755" y="6900983"/>
                </a:cubicBezTo>
                <a:cubicBezTo>
                  <a:pt x="4765119" y="6901479"/>
                  <a:pt x="4763130" y="6899946"/>
                  <a:pt x="4759152" y="6896877"/>
                </a:cubicBezTo>
                <a:cubicBezTo>
                  <a:pt x="4762422" y="6895884"/>
                  <a:pt x="4761713" y="6891821"/>
                  <a:pt x="4763568" y="6882704"/>
                </a:cubicBezTo>
                <a:close/>
                <a:moveTo>
                  <a:pt x="4349816" y="6881055"/>
                </a:moveTo>
                <a:cubicBezTo>
                  <a:pt x="4345226" y="6880392"/>
                  <a:pt x="4339997" y="6883055"/>
                  <a:pt x="4335362" y="6884464"/>
                </a:cubicBezTo>
                <a:cubicBezTo>
                  <a:pt x="4339629" y="6908937"/>
                  <a:pt x="4351158" y="6900422"/>
                  <a:pt x="4360428" y="6897606"/>
                </a:cubicBezTo>
                <a:cubicBezTo>
                  <a:pt x="4358354" y="6885708"/>
                  <a:pt x="4354405" y="6881718"/>
                  <a:pt x="4349816" y="6881055"/>
                </a:cubicBezTo>
                <a:close/>
                <a:moveTo>
                  <a:pt x="4724209" y="6878881"/>
                </a:moveTo>
                <a:cubicBezTo>
                  <a:pt x="4722562" y="6887991"/>
                  <a:pt x="4720914" y="6897100"/>
                  <a:pt x="4718555" y="6902122"/>
                </a:cubicBezTo>
                <a:cubicBezTo>
                  <a:pt x="4725413" y="6904344"/>
                  <a:pt x="4732272" y="6906566"/>
                  <a:pt x="4738417" y="6904698"/>
                </a:cubicBezTo>
                <a:cubicBezTo>
                  <a:pt x="4745426" y="6944900"/>
                  <a:pt x="4727702" y="6954589"/>
                  <a:pt x="4712338" y="6959257"/>
                </a:cubicBezTo>
                <a:cubicBezTo>
                  <a:pt x="4692766" y="6973813"/>
                  <a:pt x="4671968" y="6984436"/>
                  <a:pt x="4651172" y="6995059"/>
                </a:cubicBezTo>
                <a:cubicBezTo>
                  <a:pt x="4646895" y="6970529"/>
                  <a:pt x="4638017" y="6956724"/>
                  <a:pt x="4652550" y="6947286"/>
                </a:cubicBezTo>
                <a:cubicBezTo>
                  <a:pt x="4661768" y="6944486"/>
                  <a:pt x="4655250" y="6925660"/>
                  <a:pt x="4652399" y="6909307"/>
                </a:cubicBezTo>
                <a:cubicBezTo>
                  <a:pt x="4667541" y="6921925"/>
                  <a:pt x="4685044" y="6929522"/>
                  <a:pt x="4693972" y="6909591"/>
                </a:cubicBezTo>
                <a:cubicBezTo>
                  <a:pt x="4701764" y="6898614"/>
                  <a:pt x="4711917" y="6882615"/>
                  <a:pt x="4724209" y="6878881"/>
                </a:cubicBezTo>
                <a:close/>
                <a:moveTo>
                  <a:pt x="2347235" y="6878620"/>
                </a:moveTo>
                <a:cubicBezTo>
                  <a:pt x="2356982" y="6878322"/>
                  <a:pt x="2366993" y="6879542"/>
                  <a:pt x="2377358" y="6882785"/>
                </a:cubicBezTo>
                <a:cubicBezTo>
                  <a:pt x="2388076" y="6888057"/>
                  <a:pt x="2396396" y="6898311"/>
                  <a:pt x="2404716" y="6908568"/>
                </a:cubicBezTo>
                <a:cubicBezTo>
                  <a:pt x="2416609" y="6904955"/>
                  <a:pt x="2425914" y="6902129"/>
                  <a:pt x="2435220" y="6899301"/>
                </a:cubicBezTo>
                <a:cubicBezTo>
                  <a:pt x="2456933" y="6892705"/>
                  <a:pt x="2476251" y="6891099"/>
                  <a:pt x="2500082" y="6896644"/>
                </a:cubicBezTo>
                <a:cubicBezTo>
                  <a:pt x="2501493" y="6904739"/>
                  <a:pt x="2499097" y="6909728"/>
                  <a:pt x="2495995" y="6910671"/>
                </a:cubicBezTo>
                <a:cubicBezTo>
                  <a:pt x="2510520" y="6919044"/>
                  <a:pt x="2517191" y="6904232"/>
                  <a:pt x="2530893" y="6907882"/>
                </a:cubicBezTo>
                <a:cubicBezTo>
                  <a:pt x="2541728" y="6913824"/>
                  <a:pt x="2553739" y="6926514"/>
                  <a:pt x="2565867" y="6939875"/>
                </a:cubicBezTo>
                <a:cubicBezTo>
                  <a:pt x="2556598" y="6952280"/>
                  <a:pt x="2546268" y="6960746"/>
                  <a:pt x="2535242" y="6966293"/>
                </a:cubicBezTo>
                <a:cubicBezTo>
                  <a:pt x="2526972" y="6970453"/>
                  <a:pt x="2518310" y="6972972"/>
                  <a:pt x="2509412" y="6974281"/>
                </a:cubicBezTo>
                <a:cubicBezTo>
                  <a:pt x="2482717" y="6978205"/>
                  <a:pt x="2453885" y="6971232"/>
                  <a:pt x="2427076" y="6964994"/>
                </a:cubicBezTo>
                <a:cubicBezTo>
                  <a:pt x="2379932" y="6953745"/>
                  <a:pt x="2331681" y="6939281"/>
                  <a:pt x="2285243" y="6932079"/>
                </a:cubicBezTo>
                <a:cubicBezTo>
                  <a:pt x="2286228" y="6918999"/>
                  <a:pt x="2285800" y="6897816"/>
                  <a:pt x="2292005" y="6895931"/>
                </a:cubicBezTo>
                <a:cubicBezTo>
                  <a:pt x="2300606" y="6889057"/>
                  <a:pt x="2309394" y="6886387"/>
                  <a:pt x="2318700" y="6883560"/>
                </a:cubicBezTo>
                <a:cubicBezTo>
                  <a:pt x="2328006" y="6880733"/>
                  <a:pt x="2337488" y="6878917"/>
                  <a:pt x="2347235" y="6878620"/>
                </a:cubicBezTo>
                <a:close/>
                <a:moveTo>
                  <a:pt x="3654117" y="6877409"/>
                </a:moveTo>
                <a:cubicBezTo>
                  <a:pt x="3639183" y="6881946"/>
                  <a:pt x="3619932" y="6883500"/>
                  <a:pt x="3608038" y="6908588"/>
                </a:cubicBezTo>
                <a:cubicBezTo>
                  <a:pt x="3614929" y="6910788"/>
                  <a:pt x="3621819" y="6912988"/>
                  <a:pt x="3626332" y="6920207"/>
                </a:cubicBezTo>
                <a:cubicBezTo>
                  <a:pt x="3627754" y="6928365"/>
                  <a:pt x="3629176" y="6936520"/>
                  <a:pt x="3629887" y="6940599"/>
                </a:cubicBezTo>
                <a:cubicBezTo>
                  <a:pt x="3634400" y="6947824"/>
                  <a:pt x="3639157" y="6937783"/>
                  <a:pt x="3642247" y="6936844"/>
                </a:cubicBezTo>
                <a:cubicBezTo>
                  <a:pt x="3648427" y="6934966"/>
                  <a:pt x="3656030" y="6941254"/>
                  <a:pt x="3662406" y="6943608"/>
                </a:cubicBezTo>
                <a:cubicBezTo>
                  <a:pt x="3660271" y="6931368"/>
                  <a:pt x="3658139" y="6919134"/>
                  <a:pt x="3655294" y="6902819"/>
                </a:cubicBezTo>
                <a:cubicBezTo>
                  <a:pt x="3658384" y="6901880"/>
                  <a:pt x="3669077" y="6907222"/>
                  <a:pt x="3673123" y="6893108"/>
                </a:cubicBezTo>
                <a:cubicBezTo>
                  <a:pt x="3673369" y="6875856"/>
                  <a:pt x="3658435" y="6880392"/>
                  <a:pt x="3654117" y="6877409"/>
                </a:cubicBezTo>
                <a:close/>
                <a:moveTo>
                  <a:pt x="574666" y="6876712"/>
                </a:moveTo>
                <a:cubicBezTo>
                  <a:pt x="577499" y="6892959"/>
                  <a:pt x="575338" y="6897892"/>
                  <a:pt x="569598" y="6899635"/>
                </a:cubicBezTo>
                <a:cubicBezTo>
                  <a:pt x="566765" y="6883388"/>
                  <a:pt x="568926" y="6878455"/>
                  <a:pt x="574666" y="6876712"/>
                </a:cubicBezTo>
                <a:close/>
                <a:moveTo>
                  <a:pt x="2002235" y="6876382"/>
                </a:moveTo>
                <a:cubicBezTo>
                  <a:pt x="1999146" y="6877320"/>
                  <a:pt x="1992966" y="6879198"/>
                  <a:pt x="1990390" y="6879980"/>
                </a:cubicBezTo>
                <a:cubicBezTo>
                  <a:pt x="1981121" y="6882796"/>
                  <a:pt x="1974941" y="6884674"/>
                  <a:pt x="1965669" y="6887491"/>
                </a:cubicBezTo>
                <a:cubicBezTo>
                  <a:pt x="1935015" y="6879624"/>
                  <a:pt x="1908161" y="6874898"/>
                  <a:pt x="1880349" y="6883346"/>
                </a:cubicBezTo>
                <a:cubicBezTo>
                  <a:pt x="1897688" y="6908143"/>
                  <a:pt x="1916229" y="6902511"/>
                  <a:pt x="1936192" y="6905034"/>
                </a:cubicBezTo>
                <a:cubicBezTo>
                  <a:pt x="1958534" y="6902544"/>
                  <a:pt x="1984676" y="6903190"/>
                  <a:pt x="2008636" y="6913091"/>
                </a:cubicBezTo>
                <a:cubicBezTo>
                  <a:pt x="2006502" y="6900855"/>
                  <a:pt x="2004369" y="6888620"/>
                  <a:pt x="2002235" y="6876382"/>
                </a:cubicBezTo>
                <a:close/>
                <a:moveTo>
                  <a:pt x="2190280" y="6876350"/>
                </a:moveTo>
                <a:cubicBezTo>
                  <a:pt x="2205670" y="6880531"/>
                  <a:pt x="2223482" y="6893886"/>
                  <a:pt x="2235806" y="6898561"/>
                </a:cubicBezTo>
                <a:cubicBezTo>
                  <a:pt x="2210125" y="6902154"/>
                  <a:pt x="2184964" y="6905587"/>
                  <a:pt x="2159284" y="6909180"/>
                </a:cubicBezTo>
                <a:cubicBezTo>
                  <a:pt x="2161922" y="6877160"/>
                  <a:pt x="2174891" y="6872168"/>
                  <a:pt x="2190280" y="6876350"/>
                </a:cubicBezTo>
                <a:close/>
                <a:moveTo>
                  <a:pt x="4155041" y="6875002"/>
                </a:moveTo>
                <a:cubicBezTo>
                  <a:pt x="4161331" y="6873090"/>
                  <a:pt x="4162747" y="6881213"/>
                  <a:pt x="4164873" y="6893399"/>
                </a:cubicBezTo>
                <a:cubicBezTo>
                  <a:pt x="4158581" y="6895310"/>
                  <a:pt x="4157165" y="6887187"/>
                  <a:pt x="4155041" y="6875002"/>
                </a:cubicBezTo>
                <a:close/>
                <a:moveTo>
                  <a:pt x="1456658" y="6873951"/>
                </a:moveTo>
                <a:cubicBezTo>
                  <a:pt x="1459491" y="6890198"/>
                  <a:pt x="1457331" y="6895131"/>
                  <a:pt x="1451592" y="6896874"/>
                </a:cubicBezTo>
                <a:cubicBezTo>
                  <a:pt x="1449468" y="6884690"/>
                  <a:pt x="1450921" y="6875694"/>
                  <a:pt x="1456658" y="6873951"/>
                </a:cubicBezTo>
                <a:close/>
                <a:moveTo>
                  <a:pt x="4359616" y="6855622"/>
                </a:moveTo>
                <a:cubicBezTo>
                  <a:pt x="4361749" y="6867857"/>
                  <a:pt x="4366262" y="6875076"/>
                  <a:pt x="4372441" y="6873199"/>
                </a:cubicBezTo>
                <a:cubicBezTo>
                  <a:pt x="4369596" y="6856883"/>
                  <a:pt x="4365796" y="6853744"/>
                  <a:pt x="4359616" y="6855622"/>
                </a:cubicBezTo>
                <a:close/>
                <a:moveTo>
                  <a:pt x="4882388" y="6846399"/>
                </a:moveTo>
                <a:cubicBezTo>
                  <a:pt x="4881898" y="6880906"/>
                  <a:pt x="4856712" y="6867084"/>
                  <a:pt x="4847442" y="6869900"/>
                </a:cubicBezTo>
                <a:cubicBezTo>
                  <a:pt x="4849575" y="6882136"/>
                  <a:pt x="4851590" y="6893692"/>
                  <a:pt x="4853723" y="6905928"/>
                </a:cubicBezTo>
                <a:cubicBezTo>
                  <a:pt x="4862282" y="6899032"/>
                  <a:pt x="4897425" y="6879767"/>
                  <a:pt x="4882388" y="6846399"/>
                </a:cubicBezTo>
                <a:close/>
                <a:moveTo>
                  <a:pt x="4184927" y="6843832"/>
                </a:moveTo>
                <a:cubicBezTo>
                  <a:pt x="4187087" y="6856218"/>
                  <a:pt x="4189966" y="6872732"/>
                  <a:pt x="4192125" y="6885118"/>
                </a:cubicBezTo>
                <a:cubicBezTo>
                  <a:pt x="4185045" y="6882921"/>
                  <a:pt x="4178687" y="6884853"/>
                  <a:pt x="4175317" y="6881530"/>
                </a:cubicBezTo>
                <a:cubicBezTo>
                  <a:pt x="4179707" y="6871502"/>
                  <a:pt x="4183907" y="6857184"/>
                  <a:pt x="4184927" y="6843832"/>
                </a:cubicBezTo>
                <a:close/>
                <a:moveTo>
                  <a:pt x="828666" y="6843696"/>
                </a:moveTo>
                <a:cubicBezTo>
                  <a:pt x="831230" y="6848899"/>
                  <a:pt x="832512" y="6851504"/>
                  <a:pt x="832284" y="6852571"/>
                </a:cubicBezTo>
                <a:cubicBezTo>
                  <a:pt x="832056" y="6853635"/>
                  <a:pt x="830317" y="6853168"/>
                  <a:pt x="826841" y="6852224"/>
                </a:cubicBezTo>
                <a:cubicBezTo>
                  <a:pt x="829326" y="6847483"/>
                  <a:pt x="829326" y="6847483"/>
                  <a:pt x="828666" y="6843696"/>
                </a:cubicBezTo>
                <a:close/>
                <a:moveTo>
                  <a:pt x="5699105" y="6837349"/>
                </a:moveTo>
                <a:cubicBezTo>
                  <a:pt x="5687455" y="6845183"/>
                  <a:pt x="5675096" y="6848938"/>
                  <a:pt x="5663447" y="6856771"/>
                </a:cubicBezTo>
                <a:cubicBezTo>
                  <a:pt x="5663201" y="6874024"/>
                  <a:pt x="5653220" y="6872762"/>
                  <a:pt x="5647040" y="6874639"/>
                </a:cubicBezTo>
                <a:cubicBezTo>
                  <a:pt x="5648284" y="6881777"/>
                  <a:pt x="5650303" y="6885190"/>
                  <a:pt x="5652716" y="6886201"/>
                </a:cubicBezTo>
                <a:cubicBezTo>
                  <a:pt x="5654526" y="6886960"/>
                  <a:pt x="5656558" y="6886368"/>
                  <a:pt x="5658652" y="6884983"/>
                </a:cubicBezTo>
                <a:cubicBezTo>
                  <a:pt x="5664934" y="6880828"/>
                  <a:pt x="5671774" y="6869540"/>
                  <a:pt x="5674850" y="6866190"/>
                </a:cubicBezTo>
                <a:cubicBezTo>
                  <a:pt x="5683409" y="6859295"/>
                  <a:pt x="5704794" y="6869977"/>
                  <a:pt x="5699105" y="6837349"/>
                </a:cubicBezTo>
                <a:close/>
                <a:moveTo>
                  <a:pt x="4432102" y="6833602"/>
                </a:moveTo>
                <a:cubicBezTo>
                  <a:pt x="4426370" y="6831049"/>
                  <a:pt x="4420190" y="6832926"/>
                  <a:pt x="4414010" y="6834803"/>
                </a:cubicBezTo>
                <a:cubicBezTo>
                  <a:pt x="4404740" y="6837620"/>
                  <a:pt x="4381688" y="6836033"/>
                  <a:pt x="4379578" y="6858149"/>
                </a:cubicBezTo>
                <a:cubicBezTo>
                  <a:pt x="4375878" y="6892912"/>
                  <a:pt x="4407093" y="6888441"/>
                  <a:pt x="4413865" y="6889961"/>
                </a:cubicBezTo>
                <a:cubicBezTo>
                  <a:pt x="4412197" y="6899056"/>
                  <a:pt x="4409819" y="6904072"/>
                  <a:pt x="4408151" y="6913169"/>
                </a:cubicBezTo>
                <a:cubicBezTo>
                  <a:pt x="4419799" y="6905332"/>
                  <a:pt x="4459013" y="6906307"/>
                  <a:pt x="4447508" y="6858983"/>
                </a:cubicBezTo>
                <a:cubicBezTo>
                  <a:pt x="4443119" y="6843138"/>
                  <a:pt x="4437834" y="6836155"/>
                  <a:pt x="4432102" y="6833602"/>
                </a:cubicBezTo>
                <a:close/>
                <a:moveTo>
                  <a:pt x="950694" y="6826366"/>
                </a:moveTo>
                <a:cubicBezTo>
                  <a:pt x="956184" y="6825240"/>
                  <a:pt x="962189" y="6826672"/>
                  <a:pt x="967233" y="6827310"/>
                </a:cubicBezTo>
                <a:cubicBezTo>
                  <a:pt x="984164" y="6830124"/>
                  <a:pt x="996655" y="6826329"/>
                  <a:pt x="1013109" y="6826394"/>
                </a:cubicBezTo>
                <a:cubicBezTo>
                  <a:pt x="1015146" y="6838074"/>
                  <a:pt x="1018021" y="6854566"/>
                  <a:pt x="1020178" y="6866932"/>
                </a:cubicBezTo>
                <a:cubicBezTo>
                  <a:pt x="992317" y="6858030"/>
                  <a:pt x="964460" y="6849133"/>
                  <a:pt x="937243" y="6840761"/>
                </a:cubicBezTo>
                <a:cubicBezTo>
                  <a:pt x="940229" y="6831173"/>
                  <a:pt x="945204" y="6827491"/>
                  <a:pt x="950694" y="6826366"/>
                </a:cubicBezTo>
                <a:close/>
                <a:moveTo>
                  <a:pt x="3468329" y="6818437"/>
                </a:moveTo>
                <a:cubicBezTo>
                  <a:pt x="3474067" y="6816694"/>
                  <a:pt x="3477644" y="6819884"/>
                  <a:pt x="3480477" y="6836131"/>
                </a:cubicBezTo>
                <a:cubicBezTo>
                  <a:pt x="3474739" y="6837874"/>
                  <a:pt x="3470453" y="6830622"/>
                  <a:pt x="3468329" y="6818437"/>
                </a:cubicBezTo>
                <a:close/>
                <a:moveTo>
                  <a:pt x="3923889" y="6812677"/>
                </a:moveTo>
                <a:cubicBezTo>
                  <a:pt x="3927912" y="6816000"/>
                  <a:pt x="3928665" y="6820317"/>
                  <a:pt x="3931935" y="6819323"/>
                </a:cubicBezTo>
                <a:cubicBezTo>
                  <a:pt x="3930676" y="6821979"/>
                  <a:pt x="3929276" y="6823824"/>
                  <a:pt x="3927951" y="6824867"/>
                </a:cubicBezTo>
                <a:cubicBezTo>
                  <a:pt x="3923976" y="6827992"/>
                  <a:pt x="3920676" y="6823881"/>
                  <a:pt x="3923889" y="6812677"/>
                </a:cubicBezTo>
                <a:close/>
                <a:moveTo>
                  <a:pt x="790433" y="6811161"/>
                </a:moveTo>
                <a:cubicBezTo>
                  <a:pt x="793266" y="6827409"/>
                  <a:pt x="791105" y="6832341"/>
                  <a:pt x="785365" y="6834085"/>
                </a:cubicBezTo>
                <a:cubicBezTo>
                  <a:pt x="782533" y="6817838"/>
                  <a:pt x="784695" y="6812905"/>
                  <a:pt x="790433" y="6811161"/>
                </a:cubicBezTo>
                <a:close/>
                <a:moveTo>
                  <a:pt x="2010246" y="6806810"/>
                </a:moveTo>
                <a:lnTo>
                  <a:pt x="2012702" y="6812282"/>
                </a:lnTo>
                <a:cubicBezTo>
                  <a:pt x="2013068" y="6814381"/>
                  <a:pt x="2012532" y="6815649"/>
                  <a:pt x="2011998" y="6816915"/>
                </a:cubicBezTo>
                <a:lnTo>
                  <a:pt x="2011581" y="6819667"/>
                </a:lnTo>
                <a:lnTo>
                  <a:pt x="2011887" y="6819765"/>
                </a:lnTo>
                <a:cubicBezTo>
                  <a:pt x="2015510" y="6821886"/>
                  <a:pt x="2019134" y="6824006"/>
                  <a:pt x="2022225" y="6823067"/>
                </a:cubicBezTo>
                <a:cubicBezTo>
                  <a:pt x="2029116" y="6825268"/>
                  <a:pt x="2035296" y="6823391"/>
                  <a:pt x="2038385" y="6822452"/>
                </a:cubicBezTo>
                <a:cubicBezTo>
                  <a:pt x="2034830" y="6802059"/>
                  <a:pt x="2026271" y="6808953"/>
                  <a:pt x="2017000" y="6811769"/>
                </a:cubicBezTo>
                <a:close/>
                <a:moveTo>
                  <a:pt x="3568166" y="6803749"/>
                </a:moveTo>
                <a:cubicBezTo>
                  <a:pt x="3577856" y="6800268"/>
                  <a:pt x="3587073" y="6802837"/>
                  <a:pt x="3590985" y="6825277"/>
                </a:cubicBezTo>
                <a:cubicBezTo>
                  <a:pt x="3584928" y="6827116"/>
                  <a:pt x="3574588" y="6835628"/>
                  <a:pt x="3564872" y="6838579"/>
                </a:cubicBezTo>
                <a:cubicBezTo>
                  <a:pt x="3555156" y="6841531"/>
                  <a:pt x="3546065" y="6838923"/>
                  <a:pt x="3542509" y="6818524"/>
                </a:cubicBezTo>
                <a:cubicBezTo>
                  <a:pt x="3548313" y="6816761"/>
                  <a:pt x="3558476" y="6807229"/>
                  <a:pt x="3568166" y="6803749"/>
                </a:cubicBezTo>
                <a:close/>
                <a:moveTo>
                  <a:pt x="684181" y="6802397"/>
                </a:moveTo>
                <a:cubicBezTo>
                  <a:pt x="689919" y="6800654"/>
                  <a:pt x="694203" y="6807907"/>
                  <a:pt x="696327" y="6820092"/>
                </a:cubicBezTo>
                <a:cubicBezTo>
                  <a:pt x="690591" y="6821835"/>
                  <a:pt x="686305" y="6814585"/>
                  <a:pt x="684181" y="6802397"/>
                </a:cubicBezTo>
                <a:close/>
                <a:moveTo>
                  <a:pt x="551995" y="6801539"/>
                </a:moveTo>
                <a:cubicBezTo>
                  <a:pt x="554190" y="6814129"/>
                  <a:pt x="552662" y="6822697"/>
                  <a:pt x="546924" y="6824440"/>
                </a:cubicBezTo>
                <a:cubicBezTo>
                  <a:pt x="544851" y="6812549"/>
                  <a:pt x="546256" y="6803283"/>
                  <a:pt x="551995" y="6801539"/>
                </a:cubicBezTo>
                <a:close/>
                <a:moveTo>
                  <a:pt x="4932515" y="6801108"/>
                </a:moveTo>
                <a:cubicBezTo>
                  <a:pt x="4924668" y="6812082"/>
                  <a:pt x="4906839" y="6821793"/>
                  <a:pt x="4911817" y="6850342"/>
                </a:cubicBezTo>
                <a:cubicBezTo>
                  <a:pt x="4921087" y="6847526"/>
                  <a:pt x="4930356" y="6844710"/>
                  <a:pt x="4939626" y="6841894"/>
                </a:cubicBezTo>
                <a:cubicBezTo>
                  <a:pt x="4937493" y="6829659"/>
                  <a:pt x="4935360" y="6817423"/>
                  <a:pt x="4932515" y="6801108"/>
                </a:cubicBezTo>
                <a:close/>
                <a:moveTo>
                  <a:pt x="1998823" y="6800815"/>
                </a:moveTo>
                <a:cubicBezTo>
                  <a:pt x="1992641" y="6802693"/>
                  <a:pt x="1985634" y="6799820"/>
                  <a:pt x="1979454" y="6801697"/>
                </a:cubicBezTo>
                <a:cubicBezTo>
                  <a:pt x="1983721" y="6826173"/>
                  <a:pt x="1995369" y="6818341"/>
                  <a:pt x="2001551" y="6816463"/>
                </a:cubicBezTo>
                <a:lnTo>
                  <a:pt x="2010023" y="6819169"/>
                </a:lnTo>
                <a:lnTo>
                  <a:pt x="2006254" y="6812124"/>
                </a:lnTo>
                <a:lnTo>
                  <a:pt x="2007237" y="6805031"/>
                </a:lnTo>
                <a:close/>
                <a:moveTo>
                  <a:pt x="2926779" y="6799865"/>
                </a:moveTo>
                <a:cubicBezTo>
                  <a:pt x="2932208" y="6811257"/>
                  <a:pt x="2940517" y="6839164"/>
                  <a:pt x="2927436" y="6843138"/>
                </a:cubicBezTo>
                <a:cubicBezTo>
                  <a:pt x="2925276" y="6830753"/>
                  <a:pt x="2923837" y="6822494"/>
                  <a:pt x="2921677" y="6810109"/>
                </a:cubicBezTo>
                <a:cubicBezTo>
                  <a:pt x="2924947" y="6809115"/>
                  <a:pt x="2924227" y="6804987"/>
                  <a:pt x="2926779" y="6799865"/>
                </a:cubicBezTo>
                <a:close/>
                <a:moveTo>
                  <a:pt x="4475539" y="6798932"/>
                </a:moveTo>
                <a:cubicBezTo>
                  <a:pt x="4466785" y="6801592"/>
                  <a:pt x="4457514" y="6804408"/>
                  <a:pt x="4448245" y="6807224"/>
                </a:cubicBezTo>
                <a:cubicBezTo>
                  <a:pt x="4453468" y="6818519"/>
                  <a:pt x="4458692" y="6829816"/>
                  <a:pt x="4460824" y="6842051"/>
                </a:cubicBezTo>
                <a:cubicBezTo>
                  <a:pt x="4468673" y="6831082"/>
                  <a:pt x="4479806" y="6823402"/>
                  <a:pt x="4475539" y="6798932"/>
                </a:cubicBezTo>
                <a:close/>
                <a:moveTo>
                  <a:pt x="762268" y="6797619"/>
                </a:moveTo>
                <a:cubicBezTo>
                  <a:pt x="768005" y="6795876"/>
                  <a:pt x="772291" y="6803129"/>
                  <a:pt x="774416" y="6815314"/>
                </a:cubicBezTo>
                <a:cubicBezTo>
                  <a:pt x="768678" y="6817057"/>
                  <a:pt x="765101" y="6813867"/>
                  <a:pt x="762268" y="6797619"/>
                </a:cubicBezTo>
                <a:close/>
                <a:moveTo>
                  <a:pt x="2870613" y="6794841"/>
                </a:moveTo>
                <a:cubicBezTo>
                  <a:pt x="2873540" y="6811631"/>
                  <a:pt x="2871280" y="6815999"/>
                  <a:pt x="2865542" y="6817743"/>
                </a:cubicBezTo>
                <a:cubicBezTo>
                  <a:pt x="2862736" y="6801652"/>
                  <a:pt x="2867743" y="6795713"/>
                  <a:pt x="2870613" y="6794841"/>
                </a:cubicBezTo>
                <a:close/>
                <a:moveTo>
                  <a:pt x="2198414" y="6793828"/>
                </a:moveTo>
                <a:cubicBezTo>
                  <a:pt x="2200539" y="6806013"/>
                  <a:pt x="2199086" y="6815009"/>
                  <a:pt x="2193348" y="6816751"/>
                </a:cubicBezTo>
                <a:cubicBezTo>
                  <a:pt x="2191224" y="6804566"/>
                  <a:pt x="2192676" y="6795571"/>
                  <a:pt x="2198414" y="6793828"/>
                </a:cubicBezTo>
                <a:close/>
                <a:moveTo>
                  <a:pt x="2827192" y="6791596"/>
                </a:moveTo>
                <a:cubicBezTo>
                  <a:pt x="2831298" y="6792908"/>
                  <a:pt x="2835092" y="6796875"/>
                  <a:pt x="2836787" y="6806599"/>
                </a:cubicBezTo>
                <a:cubicBezTo>
                  <a:pt x="2827948" y="6809285"/>
                  <a:pt x="2819787" y="6815857"/>
                  <a:pt x="2815718" y="6792522"/>
                </a:cubicBezTo>
                <a:cubicBezTo>
                  <a:pt x="2818665" y="6791626"/>
                  <a:pt x="2823085" y="6790284"/>
                  <a:pt x="2827192" y="6791596"/>
                </a:cubicBezTo>
                <a:close/>
                <a:moveTo>
                  <a:pt x="2748456" y="6790890"/>
                </a:moveTo>
                <a:cubicBezTo>
                  <a:pt x="2754195" y="6789146"/>
                  <a:pt x="2758480" y="6796398"/>
                  <a:pt x="2760604" y="6808583"/>
                </a:cubicBezTo>
                <a:cubicBezTo>
                  <a:pt x="2754866" y="6810326"/>
                  <a:pt x="2751289" y="6807136"/>
                  <a:pt x="2748456" y="6790890"/>
                </a:cubicBezTo>
                <a:close/>
                <a:moveTo>
                  <a:pt x="2986986" y="6790199"/>
                </a:moveTo>
                <a:cubicBezTo>
                  <a:pt x="2983497" y="6808522"/>
                  <a:pt x="2983182" y="6825881"/>
                  <a:pt x="2978979" y="6840106"/>
                </a:cubicBezTo>
                <a:cubicBezTo>
                  <a:pt x="2968745" y="6838899"/>
                  <a:pt x="2961683" y="6836728"/>
                  <a:pt x="2954622" y="6834558"/>
                </a:cubicBezTo>
                <a:cubicBezTo>
                  <a:pt x="2954937" y="6817199"/>
                  <a:pt x="2952793" y="6804905"/>
                  <a:pt x="2953823" y="6791644"/>
                </a:cubicBezTo>
                <a:cubicBezTo>
                  <a:pt x="2965487" y="6801048"/>
                  <a:pt x="2975008" y="6798156"/>
                  <a:pt x="2986986" y="6790199"/>
                </a:cubicBezTo>
                <a:close/>
                <a:moveTo>
                  <a:pt x="4961634" y="6788504"/>
                </a:moveTo>
                <a:cubicBezTo>
                  <a:pt x="4954207" y="6790224"/>
                  <a:pt x="4946420" y="6796884"/>
                  <a:pt x="4941785" y="6798292"/>
                </a:cubicBezTo>
                <a:cubicBezTo>
                  <a:pt x="4944986" y="6816646"/>
                  <a:pt x="4952055" y="6819867"/>
                  <a:pt x="4959482" y="6818147"/>
                </a:cubicBezTo>
                <a:cubicBezTo>
                  <a:pt x="4966910" y="6816428"/>
                  <a:pt x="4974696" y="6809767"/>
                  <a:pt x="4979331" y="6808359"/>
                </a:cubicBezTo>
                <a:cubicBezTo>
                  <a:pt x="4976131" y="6790005"/>
                  <a:pt x="4969062" y="6786784"/>
                  <a:pt x="4961634" y="6788504"/>
                </a:cubicBezTo>
                <a:close/>
                <a:moveTo>
                  <a:pt x="2919678" y="6788218"/>
                </a:moveTo>
                <a:cubicBezTo>
                  <a:pt x="2918143" y="6797704"/>
                  <a:pt x="2912389" y="6805090"/>
                  <a:pt x="2906381" y="6806445"/>
                </a:cubicBezTo>
                <a:cubicBezTo>
                  <a:pt x="2900372" y="6807801"/>
                  <a:pt x="2894110" y="6803128"/>
                  <a:pt x="2891558" y="6788493"/>
                </a:cubicBezTo>
                <a:cubicBezTo>
                  <a:pt x="2901390" y="6790016"/>
                  <a:pt x="2910593" y="6790979"/>
                  <a:pt x="2919678" y="6788218"/>
                </a:cubicBezTo>
                <a:close/>
                <a:moveTo>
                  <a:pt x="525623" y="6787472"/>
                </a:moveTo>
                <a:cubicBezTo>
                  <a:pt x="527130" y="6796106"/>
                  <a:pt x="527881" y="6800421"/>
                  <a:pt x="527383" y="6802280"/>
                </a:cubicBezTo>
                <a:cubicBezTo>
                  <a:pt x="526886" y="6804134"/>
                  <a:pt x="525135" y="6803530"/>
                  <a:pt x="521635" y="6802319"/>
                </a:cubicBezTo>
                <a:cubicBezTo>
                  <a:pt x="523722" y="6797140"/>
                  <a:pt x="522971" y="6792823"/>
                  <a:pt x="525623" y="6787472"/>
                </a:cubicBezTo>
                <a:close/>
                <a:moveTo>
                  <a:pt x="1957992" y="6787461"/>
                </a:moveTo>
                <a:cubicBezTo>
                  <a:pt x="1960125" y="6799697"/>
                  <a:pt x="1964519" y="6806235"/>
                  <a:pt x="1970182" y="6804514"/>
                </a:cubicBezTo>
                <a:cubicBezTo>
                  <a:pt x="1967457" y="6788880"/>
                  <a:pt x="1964172" y="6785583"/>
                  <a:pt x="1957992" y="6787461"/>
                </a:cubicBezTo>
                <a:close/>
                <a:moveTo>
                  <a:pt x="2932559" y="6786917"/>
                </a:moveTo>
                <a:lnTo>
                  <a:pt x="2932344" y="6796671"/>
                </a:lnTo>
                <a:lnTo>
                  <a:pt x="2933350" y="6798061"/>
                </a:lnTo>
                <a:cubicBezTo>
                  <a:pt x="2934059" y="6802122"/>
                  <a:pt x="2934767" y="6806184"/>
                  <a:pt x="2931621" y="6807139"/>
                </a:cubicBezTo>
                <a:cubicBezTo>
                  <a:pt x="2928200" y="6801764"/>
                  <a:pt x="2927919" y="6793028"/>
                  <a:pt x="2930215" y="6793734"/>
                </a:cubicBezTo>
                <a:lnTo>
                  <a:pt x="2931084" y="6794932"/>
                </a:lnTo>
                <a:lnTo>
                  <a:pt x="2927201" y="6787049"/>
                </a:lnTo>
                <a:cubicBezTo>
                  <a:pt x="2930346" y="6786094"/>
                  <a:pt x="2931919" y="6785616"/>
                  <a:pt x="2932559" y="6786917"/>
                </a:cubicBezTo>
                <a:close/>
                <a:moveTo>
                  <a:pt x="3031850" y="6786897"/>
                </a:moveTo>
                <a:cubicBezTo>
                  <a:pt x="3035502" y="6807842"/>
                  <a:pt x="3038423" y="6824597"/>
                  <a:pt x="3026451" y="6828234"/>
                </a:cubicBezTo>
                <a:cubicBezTo>
                  <a:pt x="3021767" y="6829657"/>
                  <a:pt x="3016069" y="6834697"/>
                  <a:pt x="3010395" y="6837523"/>
                </a:cubicBezTo>
                <a:cubicBezTo>
                  <a:pt x="3004722" y="6840349"/>
                  <a:pt x="2999074" y="6840962"/>
                  <a:pt x="2994491" y="6833533"/>
                </a:cubicBezTo>
                <a:cubicBezTo>
                  <a:pt x="2985324" y="6818675"/>
                  <a:pt x="2988648" y="6800022"/>
                  <a:pt x="2998748" y="6801364"/>
                </a:cubicBezTo>
                <a:cubicBezTo>
                  <a:pt x="3011240" y="6797569"/>
                  <a:pt x="3020609" y="6794724"/>
                  <a:pt x="3031850" y="6786897"/>
                </a:cubicBezTo>
                <a:close/>
                <a:moveTo>
                  <a:pt x="882311" y="6786397"/>
                </a:moveTo>
                <a:cubicBezTo>
                  <a:pt x="898941" y="6789796"/>
                  <a:pt x="914871" y="6789185"/>
                  <a:pt x="928456" y="6793511"/>
                </a:cubicBezTo>
                <a:cubicBezTo>
                  <a:pt x="932392" y="6816089"/>
                  <a:pt x="928068" y="6827509"/>
                  <a:pt x="920682" y="6830420"/>
                </a:cubicBezTo>
                <a:cubicBezTo>
                  <a:pt x="908373" y="6835275"/>
                  <a:pt x="887560" y="6816502"/>
                  <a:pt x="882311" y="6786397"/>
                </a:cubicBezTo>
                <a:close/>
                <a:moveTo>
                  <a:pt x="3139287" y="6785850"/>
                </a:moveTo>
                <a:cubicBezTo>
                  <a:pt x="3137293" y="6793275"/>
                  <a:pt x="3134271" y="6798738"/>
                  <a:pt x="3130484" y="6802160"/>
                </a:cubicBezTo>
                <a:cubicBezTo>
                  <a:pt x="3126697" y="6805584"/>
                  <a:pt x="3122142" y="6806968"/>
                  <a:pt x="3117082" y="6806232"/>
                </a:cubicBezTo>
                <a:cubicBezTo>
                  <a:pt x="3125698" y="6799070"/>
                  <a:pt x="3133793" y="6792064"/>
                  <a:pt x="3139287" y="6785850"/>
                </a:cubicBezTo>
                <a:close/>
                <a:moveTo>
                  <a:pt x="823618" y="6778981"/>
                </a:moveTo>
                <a:cubicBezTo>
                  <a:pt x="829675" y="6777141"/>
                  <a:pt x="833615" y="6784499"/>
                  <a:pt x="835740" y="6796684"/>
                </a:cubicBezTo>
                <a:cubicBezTo>
                  <a:pt x="830187" y="6798371"/>
                  <a:pt x="825742" y="6791167"/>
                  <a:pt x="823618" y="6778981"/>
                </a:cubicBezTo>
                <a:close/>
                <a:moveTo>
                  <a:pt x="3202735" y="6778445"/>
                </a:moveTo>
                <a:cubicBezTo>
                  <a:pt x="3216412" y="6783031"/>
                  <a:pt x="3230304" y="6791924"/>
                  <a:pt x="3243981" y="6796517"/>
                </a:cubicBezTo>
                <a:cubicBezTo>
                  <a:pt x="3232008" y="6800154"/>
                  <a:pt x="3218697" y="6810754"/>
                  <a:pt x="3204711" y="6815551"/>
                </a:cubicBezTo>
                <a:cubicBezTo>
                  <a:pt x="3190724" y="6820346"/>
                  <a:pt x="3176062" y="6819342"/>
                  <a:pt x="3161379" y="6799750"/>
                </a:cubicBezTo>
                <a:cubicBezTo>
                  <a:pt x="3172884" y="6791884"/>
                  <a:pt x="3186001" y="6774786"/>
                  <a:pt x="3202735" y="6778445"/>
                </a:cubicBezTo>
                <a:close/>
                <a:moveTo>
                  <a:pt x="3068257" y="6776239"/>
                </a:moveTo>
                <a:cubicBezTo>
                  <a:pt x="3072036" y="6797914"/>
                  <a:pt x="3062136" y="6801736"/>
                  <a:pt x="3053187" y="6803436"/>
                </a:cubicBezTo>
                <a:cubicBezTo>
                  <a:pt x="3050204" y="6804003"/>
                  <a:pt x="3047327" y="6804334"/>
                  <a:pt x="3045097" y="6805012"/>
                </a:cubicBezTo>
                <a:cubicBezTo>
                  <a:pt x="3039338" y="6771982"/>
                  <a:pt x="3059337" y="6778949"/>
                  <a:pt x="3068257" y="6776239"/>
                </a:cubicBezTo>
                <a:close/>
                <a:moveTo>
                  <a:pt x="1003045" y="6768668"/>
                </a:moveTo>
                <a:cubicBezTo>
                  <a:pt x="1003753" y="6772729"/>
                  <a:pt x="1005170" y="6780853"/>
                  <a:pt x="1006586" y="6788977"/>
                </a:cubicBezTo>
                <a:cubicBezTo>
                  <a:pt x="996958" y="6787625"/>
                  <a:pt x="987328" y="6786273"/>
                  <a:pt x="978410" y="6788983"/>
                </a:cubicBezTo>
                <a:cubicBezTo>
                  <a:pt x="985204" y="6774088"/>
                  <a:pt x="994125" y="6771377"/>
                  <a:pt x="1003045" y="6768668"/>
                </a:cubicBezTo>
                <a:close/>
                <a:moveTo>
                  <a:pt x="4657799" y="6765033"/>
                </a:moveTo>
                <a:cubicBezTo>
                  <a:pt x="4659933" y="6777269"/>
                  <a:pt x="4664444" y="6784488"/>
                  <a:pt x="4670625" y="6782610"/>
                </a:cubicBezTo>
                <a:cubicBezTo>
                  <a:pt x="4667780" y="6766295"/>
                  <a:pt x="4663980" y="6763155"/>
                  <a:pt x="4657799" y="6765033"/>
                </a:cubicBezTo>
                <a:close/>
                <a:moveTo>
                  <a:pt x="810887" y="6763876"/>
                </a:moveTo>
                <a:cubicBezTo>
                  <a:pt x="814956" y="6787212"/>
                  <a:pt x="805437" y="6786009"/>
                  <a:pt x="796599" y="6788694"/>
                </a:cubicBezTo>
                <a:cubicBezTo>
                  <a:pt x="793209" y="6769247"/>
                  <a:pt x="804993" y="6765667"/>
                  <a:pt x="810887" y="6763876"/>
                </a:cubicBezTo>
                <a:close/>
                <a:moveTo>
                  <a:pt x="1021939" y="6762939"/>
                </a:moveTo>
                <a:cubicBezTo>
                  <a:pt x="1032873" y="6772659"/>
                  <a:pt x="1042462" y="6787132"/>
                  <a:pt x="1053397" y="6796856"/>
                </a:cubicBezTo>
                <a:cubicBezTo>
                  <a:pt x="1041525" y="6800462"/>
                  <a:pt x="1029137" y="6804226"/>
                  <a:pt x="1019845" y="6807049"/>
                </a:cubicBezTo>
                <a:cubicBezTo>
                  <a:pt x="1020782" y="6793719"/>
                  <a:pt x="1021001" y="6776266"/>
                  <a:pt x="1021939" y="6762939"/>
                </a:cubicBezTo>
                <a:close/>
                <a:moveTo>
                  <a:pt x="5008279" y="6758228"/>
                </a:moveTo>
                <a:cubicBezTo>
                  <a:pt x="5002783" y="6759362"/>
                  <a:pt x="4997136" y="6764298"/>
                  <a:pt x="4994046" y="6765237"/>
                </a:cubicBezTo>
                <a:cubicBezTo>
                  <a:pt x="4996535" y="6779512"/>
                  <a:pt x="5001881" y="6782182"/>
                  <a:pt x="5007377" y="6781049"/>
                </a:cubicBezTo>
                <a:cubicBezTo>
                  <a:pt x="5012874" y="6779917"/>
                  <a:pt x="5018520" y="6774980"/>
                  <a:pt x="5021610" y="6774041"/>
                </a:cubicBezTo>
                <a:cubicBezTo>
                  <a:pt x="5019121" y="6759766"/>
                  <a:pt x="5013775" y="6757095"/>
                  <a:pt x="5008279" y="6758228"/>
                </a:cubicBezTo>
                <a:close/>
                <a:moveTo>
                  <a:pt x="2192149" y="6757892"/>
                </a:moveTo>
                <a:cubicBezTo>
                  <a:pt x="2194407" y="6770844"/>
                  <a:pt x="2192291" y="6776033"/>
                  <a:pt x="2186553" y="6777775"/>
                </a:cubicBezTo>
                <a:cubicBezTo>
                  <a:pt x="2184295" y="6764824"/>
                  <a:pt x="2186411" y="6759636"/>
                  <a:pt x="2192149" y="6757892"/>
                </a:cubicBezTo>
                <a:close/>
                <a:moveTo>
                  <a:pt x="5028036" y="6754910"/>
                </a:moveTo>
                <a:cubicBezTo>
                  <a:pt x="5030169" y="6767146"/>
                  <a:pt x="5033970" y="6770286"/>
                  <a:pt x="5040150" y="6768409"/>
                </a:cubicBezTo>
                <a:cubicBezTo>
                  <a:pt x="5038017" y="6756173"/>
                  <a:pt x="5034216" y="6753033"/>
                  <a:pt x="5028036" y="6754910"/>
                </a:cubicBezTo>
                <a:close/>
                <a:moveTo>
                  <a:pt x="634643" y="6754352"/>
                </a:moveTo>
                <a:cubicBezTo>
                  <a:pt x="636148" y="6762986"/>
                  <a:pt x="636900" y="6767301"/>
                  <a:pt x="636397" y="6769161"/>
                </a:cubicBezTo>
                <a:cubicBezTo>
                  <a:pt x="635894" y="6771018"/>
                  <a:pt x="634132" y="6770416"/>
                  <a:pt x="630610" y="6769212"/>
                </a:cubicBezTo>
                <a:cubicBezTo>
                  <a:pt x="633003" y="6763942"/>
                  <a:pt x="632250" y="6759624"/>
                  <a:pt x="634643" y="6754352"/>
                </a:cubicBezTo>
                <a:close/>
                <a:moveTo>
                  <a:pt x="3166915" y="6748997"/>
                </a:moveTo>
                <a:cubicBezTo>
                  <a:pt x="3176727" y="6746016"/>
                  <a:pt x="3180706" y="6749085"/>
                  <a:pt x="3183538" y="6765333"/>
                </a:cubicBezTo>
                <a:cubicBezTo>
                  <a:pt x="3173727" y="6768314"/>
                  <a:pt x="3169039" y="6761182"/>
                  <a:pt x="3166915" y="6748997"/>
                </a:cubicBezTo>
                <a:close/>
                <a:moveTo>
                  <a:pt x="2897364" y="6742536"/>
                </a:moveTo>
                <a:cubicBezTo>
                  <a:pt x="2898869" y="6751170"/>
                  <a:pt x="2899622" y="6755487"/>
                  <a:pt x="2899118" y="6757345"/>
                </a:cubicBezTo>
                <a:cubicBezTo>
                  <a:pt x="2898614" y="6759204"/>
                  <a:pt x="2896854" y="6758601"/>
                  <a:pt x="2893333" y="6757398"/>
                </a:cubicBezTo>
                <a:cubicBezTo>
                  <a:pt x="2895725" y="6752125"/>
                  <a:pt x="2895725" y="6752125"/>
                  <a:pt x="2897364" y="6742536"/>
                </a:cubicBezTo>
                <a:close/>
                <a:moveTo>
                  <a:pt x="3721557" y="6741683"/>
                </a:moveTo>
                <a:cubicBezTo>
                  <a:pt x="3723690" y="6753919"/>
                  <a:pt x="3728202" y="6761137"/>
                  <a:pt x="3733867" y="6759416"/>
                </a:cubicBezTo>
                <a:cubicBezTo>
                  <a:pt x="3731023" y="6743101"/>
                  <a:pt x="3727736" y="6739805"/>
                  <a:pt x="3721557" y="6741683"/>
                </a:cubicBezTo>
                <a:close/>
                <a:moveTo>
                  <a:pt x="1100708" y="6738997"/>
                </a:moveTo>
                <a:cubicBezTo>
                  <a:pt x="1102832" y="6751183"/>
                  <a:pt x="1101381" y="6760178"/>
                  <a:pt x="1095643" y="6761922"/>
                </a:cubicBezTo>
                <a:cubicBezTo>
                  <a:pt x="1092810" y="6745673"/>
                  <a:pt x="1094971" y="6740740"/>
                  <a:pt x="1100708" y="6738997"/>
                </a:cubicBezTo>
                <a:close/>
                <a:moveTo>
                  <a:pt x="5946255" y="6738644"/>
                </a:moveTo>
                <a:cubicBezTo>
                  <a:pt x="5939719" y="6738482"/>
                  <a:pt x="5932767" y="6740594"/>
                  <a:pt x="5931222" y="6741063"/>
                </a:cubicBezTo>
                <a:cubicBezTo>
                  <a:pt x="5919573" y="6748898"/>
                  <a:pt x="5919131" y="6761915"/>
                  <a:pt x="5913147" y="6768028"/>
                </a:cubicBezTo>
                <a:cubicBezTo>
                  <a:pt x="5905815" y="6778845"/>
                  <a:pt x="5896545" y="6781661"/>
                  <a:pt x="5887986" y="6788556"/>
                </a:cubicBezTo>
                <a:cubicBezTo>
                  <a:pt x="5842101" y="6823966"/>
                  <a:pt x="5801837" y="6869843"/>
                  <a:pt x="5758085" y="6917490"/>
                </a:cubicBezTo>
                <a:cubicBezTo>
                  <a:pt x="5760930" y="6933805"/>
                  <a:pt x="5763774" y="6950119"/>
                  <a:pt x="5766619" y="6966434"/>
                </a:cubicBezTo>
                <a:cubicBezTo>
                  <a:pt x="5786827" y="6951705"/>
                  <a:pt x="5795877" y="6910305"/>
                  <a:pt x="5811572" y="6888358"/>
                </a:cubicBezTo>
                <a:cubicBezTo>
                  <a:pt x="5827464" y="6870647"/>
                  <a:pt x="5849805" y="6868153"/>
                  <a:pt x="5867041" y="6855044"/>
                </a:cubicBezTo>
                <a:cubicBezTo>
                  <a:pt x="5878571" y="6846531"/>
                  <a:pt x="5881315" y="6824940"/>
                  <a:pt x="5892253" y="6813027"/>
                </a:cubicBezTo>
                <a:cubicBezTo>
                  <a:pt x="5900811" y="6806130"/>
                  <a:pt x="5912460" y="6798299"/>
                  <a:pt x="5921019" y="6791405"/>
                </a:cubicBezTo>
                <a:cubicBezTo>
                  <a:pt x="5929063" y="6784665"/>
                  <a:pt x="5959962" y="6775278"/>
                  <a:pt x="5958786" y="6749868"/>
                </a:cubicBezTo>
                <a:cubicBezTo>
                  <a:pt x="5958909" y="6741241"/>
                  <a:pt x="5952790" y="6738806"/>
                  <a:pt x="5946255" y="6738644"/>
                </a:cubicBezTo>
                <a:close/>
                <a:moveTo>
                  <a:pt x="4596644" y="6738519"/>
                </a:moveTo>
                <a:cubicBezTo>
                  <a:pt x="4590495" y="6738240"/>
                  <a:pt x="4583898" y="6742391"/>
                  <a:pt x="4579619" y="6745839"/>
                </a:cubicBezTo>
                <a:cubicBezTo>
                  <a:pt x="4564880" y="6754611"/>
                  <a:pt x="4544011" y="6743775"/>
                  <a:pt x="4527604" y="6761641"/>
                </a:cubicBezTo>
                <a:cubicBezTo>
                  <a:pt x="4522846" y="6771675"/>
                  <a:pt x="4528070" y="6782973"/>
                  <a:pt x="4534961" y="6785174"/>
                </a:cubicBezTo>
                <a:cubicBezTo>
                  <a:pt x="4541852" y="6787375"/>
                  <a:pt x="4548031" y="6785498"/>
                  <a:pt x="4554212" y="6783619"/>
                </a:cubicBezTo>
                <a:cubicBezTo>
                  <a:pt x="4569147" y="6779082"/>
                  <a:pt x="4579152" y="6814694"/>
                  <a:pt x="4593723" y="6826731"/>
                </a:cubicBezTo>
                <a:cubicBezTo>
                  <a:pt x="4590285" y="6807018"/>
                  <a:pt x="4586730" y="6786624"/>
                  <a:pt x="4583175" y="6766233"/>
                </a:cubicBezTo>
                <a:cubicBezTo>
                  <a:pt x="4592445" y="6763416"/>
                  <a:pt x="4601714" y="6760600"/>
                  <a:pt x="4610984" y="6757784"/>
                </a:cubicBezTo>
                <a:cubicBezTo>
                  <a:pt x="4608495" y="6743509"/>
                  <a:pt x="4602794" y="6738799"/>
                  <a:pt x="4596644" y="6738519"/>
                </a:cubicBezTo>
                <a:close/>
                <a:moveTo>
                  <a:pt x="2860684" y="6737896"/>
                </a:moveTo>
                <a:cubicBezTo>
                  <a:pt x="2862942" y="6750848"/>
                  <a:pt x="2860825" y="6756036"/>
                  <a:pt x="2855088" y="6757779"/>
                </a:cubicBezTo>
                <a:cubicBezTo>
                  <a:pt x="2852829" y="6744826"/>
                  <a:pt x="2857815" y="6738767"/>
                  <a:pt x="2860684" y="6737896"/>
                </a:cubicBezTo>
                <a:close/>
                <a:moveTo>
                  <a:pt x="767760" y="6735990"/>
                </a:moveTo>
                <a:cubicBezTo>
                  <a:pt x="769955" y="6748579"/>
                  <a:pt x="771297" y="6756275"/>
                  <a:pt x="765008" y="6758186"/>
                </a:cubicBezTo>
                <a:cubicBezTo>
                  <a:pt x="762935" y="6746295"/>
                  <a:pt x="761471" y="6737901"/>
                  <a:pt x="767760" y="6735990"/>
                </a:cubicBezTo>
                <a:close/>
                <a:moveTo>
                  <a:pt x="2874816" y="6733558"/>
                </a:moveTo>
                <a:cubicBezTo>
                  <a:pt x="2877893" y="6732623"/>
                  <a:pt x="2884755" y="6734814"/>
                  <a:pt x="2891617" y="6737009"/>
                </a:cubicBezTo>
                <a:cubicBezTo>
                  <a:pt x="2891141" y="6743568"/>
                  <a:pt x="2887826" y="6747782"/>
                  <a:pt x="2884187" y="6747819"/>
                </a:cubicBezTo>
                <a:cubicBezTo>
                  <a:pt x="2880549" y="6747854"/>
                  <a:pt x="2876586" y="6743712"/>
                  <a:pt x="2874816" y="6733558"/>
                </a:cubicBezTo>
                <a:close/>
                <a:moveTo>
                  <a:pt x="136240" y="6730888"/>
                </a:moveTo>
                <a:cubicBezTo>
                  <a:pt x="145572" y="6729056"/>
                  <a:pt x="157758" y="6746230"/>
                  <a:pt x="165805" y="6750210"/>
                </a:cubicBezTo>
                <a:cubicBezTo>
                  <a:pt x="185579" y="6769896"/>
                  <a:pt x="203417" y="6781607"/>
                  <a:pt x="222362" y="6796549"/>
                </a:cubicBezTo>
                <a:cubicBezTo>
                  <a:pt x="264177" y="6830175"/>
                  <a:pt x="309223" y="6863595"/>
                  <a:pt x="350531" y="6897439"/>
                </a:cubicBezTo>
                <a:cubicBezTo>
                  <a:pt x="358156" y="6903688"/>
                  <a:pt x="414641" y="6946481"/>
                  <a:pt x="388124" y="6963102"/>
                </a:cubicBezTo>
                <a:cubicBezTo>
                  <a:pt x="373315" y="6971883"/>
                  <a:pt x="358062" y="6959388"/>
                  <a:pt x="342101" y="6942824"/>
                </a:cubicBezTo>
                <a:cubicBezTo>
                  <a:pt x="335931" y="6933992"/>
                  <a:pt x="328258" y="6926688"/>
                  <a:pt x="320744" y="6918356"/>
                </a:cubicBezTo>
                <a:lnTo>
                  <a:pt x="301757" y="6889813"/>
                </a:lnTo>
                <a:lnTo>
                  <a:pt x="302996" y="6900709"/>
                </a:lnTo>
                <a:cubicBezTo>
                  <a:pt x="302651" y="6903487"/>
                  <a:pt x="301080" y="6903965"/>
                  <a:pt x="297167" y="6900521"/>
                </a:cubicBezTo>
                <a:cubicBezTo>
                  <a:pt x="298444" y="6898349"/>
                  <a:pt x="299082" y="6897265"/>
                  <a:pt x="299620" y="6895588"/>
                </a:cubicBezTo>
                <a:lnTo>
                  <a:pt x="301084" y="6888800"/>
                </a:lnTo>
                <a:lnTo>
                  <a:pt x="300354" y="6887703"/>
                </a:lnTo>
                <a:cubicBezTo>
                  <a:pt x="242451" y="6836775"/>
                  <a:pt x="185312" y="6787107"/>
                  <a:pt x="128118" y="6740247"/>
                </a:cubicBezTo>
                <a:cubicBezTo>
                  <a:pt x="130336" y="6734220"/>
                  <a:pt x="133129" y="6731498"/>
                  <a:pt x="136240" y="6730888"/>
                </a:cubicBezTo>
                <a:close/>
                <a:moveTo>
                  <a:pt x="2603541" y="6730730"/>
                </a:moveTo>
                <a:cubicBezTo>
                  <a:pt x="2606255" y="6746301"/>
                  <a:pt x="2604212" y="6751912"/>
                  <a:pt x="2598474" y="6753656"/>
                </a:cubicBezTo>
                <a:cubicBezTo>
                  <a:pt x="2596349" y="6741469"/>
                  <a:pt x="2597802" y="6732474"/>
                  <a:pt x="2603541" y="6730730"/>
                </a:cubicBezTo>
                <a:close/>
                <a:moveTo>
                  <a:pt x="2554665" y="6724749"/>
                </a:moveTo>
                <a:cubicBezTo>
                  <a:pt x="2559041" y="6749849"/>
                  <a:pt x="2549472" y="6748352"/>
                  <a:pt x="2540633" y="6751037"/>
                </a:cubicBezTo>
                <a:cubicBezTo>
                  <a:pt x="2536258" y="6725940"/>
                  <a:pt x="2548772" y="6726540"/>
                  <a:pt x="2554665" y="6724749"/>
                </a:cubicBezTo>
                <a:close/>
                <a:moveTo>
                  <a:pt x="1026446" y="6723048"/>
                </a:moveTo>
                <a:cubicBezTo>
                  <a:pt x="1030529" y="6724368"/>
                  <a:pt x="1034279" y="6728348"/>
                  <a:pt x="1035974" y="6738071"/>
                </a:cubicBezTo>
                <a:cubicBezTo>
                  <a:pt x="1026890" y="6740831"/>
                  <a:pt x="1018987" y="6747328"/>
                  <a:pt x="1014918" y="6723991"/>
                </a:cubicBezTo>
                <a:cubicBezTo>
                  <a:pt x="1017946" y="6723071"/>
                  <a:pt x="1022363" y="6721729"/>
                  <a:pt x="1026446" y="6723048"/>
                </a:cubicBezTo>
                <a:close/>
                <a:moveTo>
                  <a:pt x="2581710" y="6715266"/>
                </a:moveTo>
                <a:cubicBezTo>
                  <a:pt x="2583127" y="6723389"/>
                  <a:pt x="2584543" y="6731514"/>
                  <a:pt x="2585252" y="6735575"/>
                </a:cubicBezTo>
                <a:cubicBezTo>
                  <a:pt x="2579358" y="6737365"/>
                  <a:pt x="2573466" y="6739155"/>
                  <a:pt x="2567573" y="6740946"/>
                </a:cubicBezTo>
                <a:cubicBezTo>
                  <a:pt x="2566865" y="6736885"/>
                  <a:pt x="2565448" y="6728760"/>
                  <a:pt x="2564032" y="6720637"/>
                </a:cubicBezTo>
                <a:cubicBezTo>
                  <a:pt x="2569925" y="6718846"/>
                  <a:pt x="2575817" y="6717056"/>
                  <a:pt x="2581710" y="6715266"/>
                </a:cubicBezTo>
                <a:close/>
                <a:moveTo>
                  <a:pt x="2676422" y="6709820"/>
                </a:moveTo>
                <a:cubicBezTo>
                  <a:pt x="2681217" y="6737322"/>
                  <a:pt x="2669485" y="6755501"/>
                  <a:pt x="2656792" y="6757478"/>
                </a:cubicBezTo>
                <a:cubicBezTo>
                  <a:pt x="2652561" y="6758138"/>
                  <a:pt x="2648223" y="6756998"/>
                  <a:pt x="2644354" y="6753801"/>
                </a:cubicBezTo>
                <a:cubicBezTo>
                  <a:pt x="2639883" y="6747147"/>
                  <a:pt x="2630698" y="6732452"/>
                  <a:pt x="2639409" y="6725435"/>
                </a:cubicBezTo>
                <a:cubicBezTo>
                  <a:pt x="2650540" y="6713311"/>
                  <a:pt x="2663843" y="6713641"/>
                  <a:pt x="2676422" y="6709820"/>
                </a:cubicBezTo>
                <a:close/>
                <a:moveTo>
                  <a:pt x="4914960" y="6707301"/>
                </a:moveTo>
                <a:cubicBezTo>
                  <a:pt x="4920698" y="6705558"/>
                  <a:pt x="4924298" y="6708884"/>
                  <a:pt x="4927104" y="6724972"/>
                </a:cubicBezTo>
                <a:cubicBezTo>
                  <a:pt x="4921365" y="6726716"/>
                  <a:pt x="4917155" y="6719893"/>
                  <a:pt x="4914960" y="6707301"/>
                </a:cubicBezTo>
                <a:close/>
                <a:moveTo>
                  <a:pt x="2719000" y="6701928"/>
                </a:moveTo>
                <a:cubicBezTo>
                  <a:pt x="2722456" y="6699961"/>
                  <a:pt x="2726095" y="6699917"/>
                  <a:pt x="2729877" y="6703014"/>
                </a:cubicBezTo>
                <a:cubicBezTo>
                  <a:pt x="2738144" y="6713238"/>
                  <a:pt x="2737760" y="6729629"/>
                  <a:pt x="2751481" y="6733954"/>
                </a:cubicBezTo>
                <a:cubicBezTo>
                  <a:pt x="2765202" y="6738275"/>
                  <a:pt x="2780596" y="6733598"/>
                  <a:pt x="2793614" y="6733889"/>
                </a:cubicBezTo>
                <a:cubicBezTo>
                  <a:pt x="2809901" y="6737432"/>
                  <a:pt x="2825997" y="6736786"/>
                  <a:pt x="2840421" y="6745142"/>
                </a:cubicBezTo>
                <a:cubicBezTo>
                  <a:pt x="2818290" y="6756108"/>
                  <a:pt x="2793479" y="6771078"/>
                  <a:pt x="2768298" y="6775013"/>
                </a:cubicBezTo>
                <a:cubicBezTo>
                  <a:pt x="2743116" y="6778945"/>
                  <a:pt x="2717565" y="6771852"/>
                  <a:pt x="2693954" y="6738692"/>
                </a:cubicBezTo>
                <a:cubicBezTo>
                  <a:pt x="2699915" y="6731044"/>
                  <a:pt x="2708632" y="6707830"/>
                  <a:pt x="2719000" y="6701928"/>
                </a:cubicBezTo>
                <a:close/>
                <a:moveTo>
                  <a:pt x="4659799" y="6701079"/>
                </a:moveTo>
                <a:cubicBezTo>
                  <a:pt x="4656096" y="6700057"/>
                  <a:pt x="4651768" y="6702446"/>
                  <a:pt x="4647133" y="6703854"/>
                </a:cubicBezTo>
                <a:cubicBezTo>
                  <a:pt x="4651400" y="6728327"/>
                  <a:pt x="4662533" y="6720649"/>
                  <a:pt x="4668713" y="6718772"/>
                </a:cubicBezTo>
                <a:cubicBezTo>
                  <a:pt x="4666580" y="6706536"/>
                  <a:pt x="4663502" y="6702102"/>
                  <a:pt x="4659799" y="6701079"/>
                </a:cubicBezTo>
                <a:close/>
                <a:moveTo>
                  <a:pt x="417185" y="6700465"/>
                </a:moveTo>
                <a:cubicBezTo>
                  <a:pt x="419310" y="6712652"/>
                  <a:pt x="420726" y="6720776"/>
                  <a:pt x="414438" y="6722687"/>
                </a:cubicBezTo>
                <a:cubicBezTo>
                  <a:pt x="412313" y="6710501"/>
                  <a:pt x="410896" y="6702376"/>
                  <a:pt x="417185" y="6700465"/>
                </a:cubicBezTo>
                <a:close/>
                <a:moveTo>
                  <a:pt x="102895" y="6699312"/>
                </a:moveTo>
                <a:cubicBezTo>
                  <a:pt x="109384" y="6698425"/>
                  <a:pt x="120747" y="6715098"/>
                  <a:pt x="126381" y="6719701"/>
                </a:cubicBezTo>
                <a:cubicBezTo>
                  <a:pt x="127078" y="6723698"/>
                  <a:pt x="124019" y="6724627"/>
                  <a:pt x="124715" y="6728625"/>
                </a:cubicBezTo>
                <a:cubicBezTo>
                  <a:pt x="114144" y="6723419"/>
                  <a:pt x="105934" y="6713285"/>
                  <a:pt x="98423" y="6707149"/>
                </a:cubicBezTo>
                <a:cubicBezTo>
                  <a:pt x="99110" y="6701854"/>
                  <a:pt x="100732" y="6699607"/>
                  <a:pt x="102895" y="6699312"/>
                </a:cubicBezTo>
                <a:close/>
                <a:moveTo>
                  <a:pt x="1239022" y="6695885"/>
                </a:moveTo>
                <a:lnTo>
                  <a:pt x="1240525" y="6698326"/>
                </a:lnTo>
                <a:lnTo>
                  <a:pt x="1239771" y="6697103"/>
                </a:lnTo>
                <a:cubicBezTo>
                  <a:pt x="1238772" y="6695479"/>
                  <a:pt x="1238273" y="6694667"/>
                  <a:pt x="1239022" y="6695885"/>
                </a:cubicBezTo>
                <a:close/>
                <a:moveTo>
                  <a:pt x="3277838" y="6694857"/>
                </a:moveTo>
                <a:cubicBezTo>
                  <a:pt x="3281516" y="6695931"/>
                  <a:pt x="3284597" y="6700256"/>
                  <a:pt x="3286629" y="6711915"/>
                </a:cubicBezTo>
                <a:cubicBezTo>
                  <a:pt x="3277790" y="6714601"/>
                  <a:pt x="3268951" y="6717286"/>
                  <a:pt x="3265467" y="6697300"/>
                </a:cubicBezTo>
                <a:cubicBezTo>
                  <a:pt x="3269886" y="6695957"/>
                  <a:pt x="3274160" y="6693782"/>
                  <a:pt x="3277838" y="6694857"/>
                </a:cubicBezTo>
                <a:close/>
                <a:moveTo>
                  <a:pt x="2453683" y="6694221"/>
                </a:moveTo>
                <a:cubicBezTo>
                  <a:pt x="2455188" y="6702855"/>
                  <a:pt x="2455941" y="6707171"/>
                  <a:pt x="2455437" y="6709030"/>
                </a:cubicBezTo>
                <a:cubicBezTo>
                  <a:pt x="2454932" y="6710887"/>
                  <a:pt x="2453171" y="6710286"/>
                  <a:pt x="2449650" y="6709083"/>
                </a:cubicBezTo>
                <a:cubicBezTo>
                  <a:pt x="2452044" y="6703810"/>
                  <a:pt x="2451291" y="6699494"/>
                  <a:pt x="2453683" y="6694221"/>
                </a:cubicBezTo>
                <a:close/>
                <a:moveTo>
                  <a:pt x="2737673" y="6690766"/>
                </a:moveTo>
                <a:cubicBezTo>
                  <a:pt x="2736899" y="6694989"/>
                  <a:pt x="2735795" y="6697318"/>
                  <a:pt x="2734360" y="6697753"/>
                </a:cubicBezTo>
                <a:cubicBezTo>
                  <a:pt x="2732925" y="6698190"/>
                  <a:pt x="2731161" y="6696732"/>
                  <a:pt x="2729066" y="6693381"/>
                </a:cubicBezTo>
                <a:cubicBezTo>
                  <a:pt x="2731275" y="6688722"/>
                  <a:pt x="2734144" y="6687850"/>
                  <a:pt x="2737673" y="6690766"/>
                </a:cubicBezTo>
                <a:close/>
                <a:moveTo>
                  <a:pt x="2483679" y="6685063"/>
                </a:moveTo>
                <a:cubicBezTo>
                  <a:pt x="2489417" y="6683320"/>
                  <a:pt x="2493703" y="6690572"/>
                  <a:pt x="2495827" y="6702758"/>
                </a:cubicBezTo>
                <a:cubicBezTo>
                  <a:pt x="2490089" y="6704501"/>
                  <a:pt x="2485804" y="6697249"/>
                  <a:pt x="2483679" y="6685063"/>
                </a:cubicBezTo>
                <a:close/>
                <a:moveTo>
                  <a:pt x="5113774" y="6684977"/>
                </a:moveTo>
                <a:cubicBezTo>
                  <a:pt x="5102132" y="6687306"/>
                  <a:pt x="5092723" y="6699826"/>
                  <a:pt x="5085054" y="6711821"/>
                </a:cubicBezTo>
                <a:cubicBezTo>
                  <a:pt x="5071541" y="6724515"/>
                  <a:pt x="5058470" y="6724191"/>
                  <a:pt x="5043020" y="6728885"/>
                </a:cubicBezTo>
                <a:cubicBezTo>
                  <a:pt x="5044442" y="6737042"/>
                  <a:pt x="5045153" y="6741121"/>
                  <a:pt x="5046576" y="6749278"/>
                </a:cubicBezTo>
                <a:cubicBezTo>
                  <a:pt x="5061314" y="6740506"/>
                  <a:pt x="5077476" y="6739891"/>
                  <a:pt x="5090277" y="6723118"/>
                </a:cubicBezTo>
                <a:cubicBezTo>
                  <a:pt x="5100504" y="6707128"/>
                  <a:pt x="5111441" y="6695211"/>
                  <a:pt x="5126180" y="6686442"/>
                </a:cubicBezTo>
                <a:cubicBezTo>
                  <a:pt x="5121784" y="6684556"/>
                  <a:pt x="5117655" y="6684200"/>
                  <a:pt x="5113774" y="6684977"/>
                </a:cubicBezTo>
                <a:close/>
                <a:moveTo>
                  <a:pt x="938592" y="6684088"/>
                </a:moveTo>
                <a:cubicBezTo>
                  <a:pt x="945216" y="6686481"/>
                  <a:pt x="951108" y="6684690"/>
                  <a:pt x="957729" y="6687083"/>
                </a:cubicBezTo>
                <a:cubicBezTo>
                  <a:pt x="958081" y="6697988"/>
                  <a:pt x="954178" y="6702295"/>
                  <a:pt x="949745" y="6701347"/>
                </a:cubicBezTo>
                <a:cubicBezTo>
                  <a:pt x="945315" y="6700399"/>
                  <a:pt x="940355" y="6694197"/>
                  <a:pt x="938592" y="6684088"/>
                </a:cubicBezTo>
                <a:close/>
                <a:moveTo>
                  <a:pt x="4671584" y="6679247"/>
                </a:moveTo>
                <a:cubicBezTo>
                  <a:pt x="4674428" y="6695561"/>
                  <a:pt x="4677984" y="6715956"/>
                  <a:pt x="4687253" y="6713140"/>
                </a:cubicBezTo>
                <a:cubicBezTo>
                  <a:pt x="4684409" y="6696822"/>
                  <a:pt x="4680854" y="6676431"/>
                  <a:pt x="4671584" y="6679247"/>
                </a:cubicBezTo>
                <a:close/>
                <a:moveTo>
                  <a:pt x="4948204" y="6678234"/>
                </a:moveTo>
                <a:cubicBezTo>
                  <a:pt x="4954494" y="6676323"/>
                  <a:pt x="4955911" y="6684447"/>
                  <a:pt x="4958035" y="6696631"/>
                </a:cubicBezTo>
                <a:cubicBezTo>
                  <a:pt x="4951745" y="6698543"/>
                  <a:pt x="4950328" y="6690420"/>
                  <a:pt x="4948204" y="6678234"/>
                </a:cubicBezTo>
                <a:close/>
                <a:moveTo>
                  <a:pt x="3063185" y="6677450"/>
                </a:moveTo>
                <a:cubicBezTo>
                  <a:pt x="3067045" y="6677347"/>
                  <a:pt x="3070877" y="6681529"/>
                  <a:pt x="3072648" y="6691685"/>
                </a:cubicBezTo>
                <a:cubicBezTo>
                  <a:pt x="3066046" y="6689413"/>
                  <a:pt x="3060153" y="6691203"/>
                  <a:pt x="3053553" y="6688932"/>
                </a:cubicBezTo>
                <a:cubicBezTo>
                  <a:pt x="3055437" y="6681943"/>
                  <a:pt x="3059325" y="6677554"/>
                  <a:pt x="3063185" y="6677450"/>
                </a:cubicBezTo>
                <a:close/>
                <a:moveTo>
                  <a:pt x="2384284" y="6677374"/>
                </a:moveTo>
                <a:cubicBezTo>
                  <a:pt x="2390023" y="6675630"/>
                  <a:pt x="2393718" y="6679492"/>
                  <a:pt x="2396434" y="6695070"/>
                </a:cubicBezTo>
                <a:cubicBezTo>
                  <a:pt x="2390695" y="6696814"/>
                  <a:pt x="2386410" y="6689563"/>
                  <a:pt x="2384284" y="6677374"/>
                </a:cubicBezTo>
                <a:close/>
                <a:moveTo>
                  <a:pt x="919586" y="6670901"/>
                </a:moveTo>
                <a:cubicBezTo>
                  <a:pt x="925877" y="6668990"/>
                  <a:pt x="927293" y="6677112"/>
                  <a:pt x="929418" y="6689300"/>
                </a:cubicBezTo>
                <a:cubicBezTo>
                  <a:pt x="923128" y="6691211"/>
                  <a:pt x="921710" y="6683086"/>
                  <a:pt x="919586" y="6670901"/>
                </a:cubicBezTo>
                <a:close/>
                <a:moveTo>
                  <a:pt x="2754843" y="6665795"/>
                </a:moveTo>
                <a:cubicBezTo>
                  <a:pt x="2749678" y="6676578"/>
                  <a:pt x="2744514" y="6687361"/>
                  <a:pt x="2737634" y="6688300"/>
                </a:cubicBezTo>
                <a:cubicBezTo>
                  <a:pt x="2735340" y="6688613"/>
                  <a:pt x="2732856" y="6687832"/>
                  <a:pt x="2730117" y="6685592"/>
                </a:cubicBezTo>
                <a:cubicBezTo>
                  <a:pt x="2738359" y="6678993"/>
                  <a:pt x="2745923" y="6668505"/>
                  <a:pt x="2754843" y="6665795"/>
                </a:cubicBezTo>
                <a:close/>
                <a:moveTo>
                  <a:pt x="3518629" y="6662511"/>
                </a:moveTo>
                <a:cubicBezTo>
                  <a:pt x="3522164" y="6662973"/>
                  <a:pt x="3524987" y="6666211"/>
                  <a:pt x="3526682" y="6675934"/>
                </a:cubicBezTo>
                <a:cubicBezTo>
                  <a:pt x="3520626" y="6677774"/>
                  <a:pt x="3509696" y="6685191"/>
                  <a:pt x="3506304" y="6665744"/>
                </a:cubicBezTo>
                <a:cubicBezTo>
                  <a:pt x="3510847" y="6664363"/>
                  <a:pt x="3515094" y="6662049"/>
                  <a:pt x="3518629" y="6662511"/>
                </a:cubicBezTo>
                <a:close/>
                <a:moveTo>
                  <a:pt x="4780190" y="6655280"/>
                </a:moveTo>
                <a:cubicBezTo>
                  <a:pt x="4768413" y="6649697"/>
                  <a:pt x="4758722" y="6663511"/>
                  <a:pt x="4748587" y="6673032"/>
                </a:cubicBezTo>
                <a:cubicBezTo>
                  <a:pt x="4755233" y="6692487"/>
                  <a:pt x="4761167" y="6707860"/>
                  <a:pt x="4764723" y="6728257"/>
                </a:cubicBezTo>
                <a:cubicBezTo>
                  <a:pt x="4773724" y="6708344"/>
                  <a:pt x="4783239" y="6688273"/>
                  <a:pt x="4792755" y="6668207"/>
                </a:cubicBezTo>
                <a:cubicBezTo>
                  <a:pt x="4788273" y="6661158"/>
                  <a:pt x="4784115" y="6657141"/>
                  <a:pt x="4780190" y="6655280"/>
                </a:cubicBezTo>
                <a:close/>
                <a:moveTo>
                  <a:pt x="57451" y="6655076"/>
                </a:moveTo>
                <a:cubicBezTo>
                  <a:pt x="68692" y="6664684"/>
                  <a:pt x="83176" y="6677647"/>
                  <a:pt x="94417" y="6687254"/>
                </a:cubicBezTo>
                <a:cubicBezTo>
                  <a:pt x="92564" y="6694147"/>
                  <a:pt x="89962" y="6698102"/>
                  <a:pt x="86943" y="6700072"/>
                </a:cubicBezTo>
                <a:cubicBezTo>
                  <a:pt x="77884" y="6705977"/>
                  <a:pt x="65036" y="6694009"/>
                  <a:pt x="57144" y="6689895"/>
                </a:cubicBezTo>
                <a:cubicBezTo>
                  <a:pt x="58015" y="6676608"/>
                  <a:pt x="58888" y="6663321"/>
                  <a:pt x="57451" y="6655076"/>
                </a:cubicBezTo>
                <a:close/>
                <a:moveTo>
                  <a:pt x="2541919" y="6651633"/>
                </a:moveTo>
                <a:cubicBezTo>
                  <a:pt x="2544176" y="6664583"/>
                  <a:pt x="2542060" y="6669773"/>
                  <a:pt x="2536323" y="6671515"/>
                </a:cubicBezTo>
                <a:cubicBezTo>
                  <a:pt x="2534064" y="6658564"/>
                  <a:pt x="2539049" y="6652504"/>
                  <a:pt x="2541919" y="6651633"/>
                </a:cubicBezTo>
                <a:close/>
                <a:moveTo>
                  <a:pt x="666139" y="6646944"/>
                </a:moveTo>
                <a:cubicBezTo>
                  <a:pt x="670191" y="6670184"/>
                  <a:pt x="657689" y="6669653"/>
                  <a:pt x="651796" y="6671444"/>
                </a:cubicBezTo>
                <a:cubicBezTo>
                  <a:pt x="648461" y="6652314"/>
                  <a:pt x="657299" y="6649629"/>
                  <a:pt x="666139" y="6646944"/>
                </a:cubicBezTo>
                <a:close/>
                <a:moveTo>
                  <a:pt x="4714496" y="6645455"/>
                </a:moveTo>
                <a:cubicBezTo>
                  <a:pt x="4705227" y="6648271"/>
                  <a:pt x="4695957" y="6651086"/>
                  <a:pt x="4686687" y="6653903"/>
                </a:cubicBezTo>
                <a:cubicBezTo>
                  <a:pt x="4691910" y="6665199"/>
                  <a:pt x="4696303" y="6671737"/>
                  <a:pt x="4698437" y="6683973"/>
                </a:cubicBezTo>
                <a:cubicBezTo>
                  <a:pt x="4706996" y="6677079"/>
                  <a:pt x="4718644" y="6669245"/>
                  <a:pt x="4714496" y="6645455"/>
                </a:cubicBezTo>
                <a:close/>
                <a:moveTo>
                  <a:pt x="2171240" y="6637964"/>
                </a:moveTo>
                <a:cubicBezTo>
                  <a:pt x="2173498" y="6650916"/>
                  <a:pt x="2171381" y="6656104"/>
                  <a:pt x="2165643" y="6657847"/>
                </a:cubicBezTo>
                <a:cubicBezTo>
                  <a:pt x="2163385" y="6644896"/>
                  <a:pt x="2165502" y="6639708"/>
                  <a:pt x="2171240" y="6637964"/>
                </a:cubicBezTo>
                <a:close/>
                <a:moveTo>
                  <a:pt x="4335029" y="6637623"/>
                </a:moveTo>
                <a:cubicBezTo>
                  <a:pt x="4331227" y="6636810"/>
                  <a:pt x="4326800" y="6639407"/>
                  <a:pt x="4322165" y="6640815"/>
                </a:cubicBezTo>
                <a:cubicBezTo>
                  <a:pt x="4326312" y="6664606"/>
                  <a:pt x="4337962" y="6656774"/>
                  <a:pt x="4344141" y="6654896"/>
                </a:cubicBezTo>
                <a:cubicBezTo>
                  <a:pt x="4342008" y="6642660"/>
                  <a:pt x="4338831" y="6638436"/>
                  <a:pt x="4335029" y="6637623"/>
                </a:cubicBezTo>
                <a:close/>
                <a:moveTo>
                  <a:pt x="2520093" y="6636191"/>
                </a:moveTo>
                <a:cubicBezTo>
                  <a:pt x="2523687" y="6656805"/>
                  <a:pt x="2516209" y="6664504"/>
                  <a:pt x="2506690" y="6667396"/>
                </a:cubicBezTo>
                <a:cubicBezTo>
                  <a:pt x="2497171" y="6670287"/>
                  <a:pt x="2485612" y="6668373"/>
                  <a:pt x="2481043" y="6669761"/>
                </a:cubicBezTo>
                <a:cubicBezTo>
                  <a:pt x="2473256" y="6625101"/>
                  <a:pt x="2510954" y="6638967"/>
                  <a:pt x="2520093" y="6636191"/>
                </a:cubicBezTo>
                <a:close/>
                <a:moveTo>
                  <a:pt x="2438336" y="6631051"/>
                </a:moveTo>
                <a:cubicBezTo>
                  <a:pt x="2446651" y="6628432"/>
                  <a:pt x="2455041" y="6633433"/>
                  <a:pt x="2458639" y="6654070"/>
                </a:cubicBezTo>
                <a:cubicBezTo>
                  <a:pt x="2445336" y="6654429"/>
                  <a:pt x="2431910" y="6654089"/>
                  <a:pt x="2418485" y="6653748"/>
                </a:cubicBezTo>
                <a:cubicBezTo>
                  <a:pt x="2421781" y="6643907"/>
                  <a:pt x="2430021" y="6633669"/>
                  <a:pt x="2438336" y="6631051"/>
                </a:cubicBezTo>
                <a:close/>
                <a:moveTo>
                  <a:pt x="2140855" y="6628295"/>
                </a:moveTo>
                <a:cubicBezTo>
                  <a:pt x="2143664" y="6644403"/>
                  <a:pt x="2140082" y="6650793"/>
                  <a:pt x="2134683" y="6653493"/>
                </a:cubicBezTo>
                <a:cubicBezTo>
                  <a:pt x="2129282" y="6656194"/>
                  <a:pt x="2122066" y="6655206"/>
                  <a:pt x="2117606" y="6656560"/>
                </a:cubicBezTo>
                <a:cubicBezTo>
                  <a:pt x="2111989" y="6624344"/>
                  <a:pt x="2131934" y="6631005"/>
                  <a:pt x="2140855" y="6628295"/>
                </a:cubicBezTo>
                <a:close/>
                <a:moveTo>
                  <a:pt x="2349964" y="6626066"/>
                </a:moveTo>
                <a:cubicBezTo>
                  <a:pt x="2356551" y="6627302"/>
                  <a:pt x="2363611" y="6631631"/>
                  <a:pt x="2368299" y="6632364"/>
                </a:cubicBezTo>
                <a:cubicBezTo>
                  <a:pt x="2385015" y="6635918"/>
                  <a:pt x="2401017" y="6635372"/>
                  <a:pt x="2417020" y="6634827"/>
                </a:cubicBezTo>
                <a:cubicBezTo>
                  <a:pt x="2417735" y="6638925"/>
                  <a:pt x="2415391" y="6643953"/>
                  <a:pt x="2416105" y="6648051"/>
                </a:cubicBezTo>
                <a:cubicBezTo>
                  <a:pt x="2386445" y="6644116"/>
                  <a:pt x="2361066" y="6643194"/>
                  <a:pt x="2334463" y="6638328"/>
                </a:cubicBezTo>
                <a:cubicBezTo>
                  <a:pt x="2337262" y="6626688"/>
                  <a:pt x="2343377" y="6624831"/>
                  <a:pt x="2349964" y="6626066"/>
                </a:cubicBezTo>
                <a:close/>
                <a:moveTo>
                  <a:pt x="607354" y="6624873"/>
                </a:moveTo>
                <a:cubicBezTo>
                  <a:pt x="611253" y="6624757"/>
                  <a:pt x="615167" y="6628914"/>
                  <a:pt x="616937" y="6639069"/>
                </a:cubicBezTo>
                <a:cubicBezTo>
                  <a:pt x="610172" y="6636848"/>
                  <a:pt x="604115" y="6638687"/>
                  <a:pt x="597856" y="6636311"/>
                </a:cubicBezTo>
                <a:cubicBezTo>
                  <a:pt x="599569" y="6629376"/>
                  <a:pt x="603454" y="6624988"/>
                  <a:pt x="607354" y="6624873"/>
                </a:cubicBezTo>
                <a:close/>
                <a:moveTo>
                  <a:pt x="16310" y="6623345"/>
                </a:moveTo>
                <a:cubicBezTo>
                  <a:pt x="18362" y="6635120"/>
                  <a:pt x="17470" y="6647789"/>
                  <a:pt x="19523" y="6659564"/>
                </a:cubicBezTo>
                <a:cubicBezTo>
                  <a:pt x="12262" y="6653504"/>
                  <a:pt x="7263" y="6642624"/>
                  <a:pt x="0" y="6636566"/>
                </a:cubicBezTo>
                <a:cubicBezTo>
                  <a:pt x="4526" y="6626925"/>
                  <a:pt x="10419" y="6625135"/>
                  <a:pt x="16310" y="6623345"/>
                </a:cubicBezTo>
                <a:close/>
                <a:moveTo>
                  <a:pt x="2290679" y="6620576"/>
                </a:moveTo>
                <a:cubicBezTo>
                  <a:pt x="2296418" y="6618833"/>
                  <a:pt x="2300703" y="6626085"/>
                  <a:pt x="2302827" y="6638269"/>
                </a:cubicBezTo>
                <a:cubicBezTo>
                  <a:pt x="2297089" y="6640012"/>
                  <a:pt x="2293512" y="6636822"/>
                  <a:pt x="2290679" y="6620576"/>
                </a:cubicBezTo>
                <a:close/>
                <a:moveTo>
                  <a:pt x="1978728" y="6617431"/>
                </a:moveTo>
                <a:cubicBezTo>
                  <a:pt x="1979718" y="6623112"/>
                  <a:pt x="1980213" y="6625952"/>
                  <a:pt x="1979892" y="6627047"/>
                </a:cubicBezTo>
                <a:cubicBezTo>
                  <a:pt x="1979570" y="6628142"/>
                  <a:pt x="1978431" y="6627491"/>
                  <a:pt x="1976155" y="6626188"/>
                </a:cubicBezTo>
                <a:cubicBezTo>
                  <a:pt x="1979388" y="6621217"/>
                  <a:pt x="1978728" y="6617431"/>
                  <a:pt x="1978728" y="6617431"/>
                </a:cubicBezTo>
                <a:close/>
                <a:moveTo>
                  <a:pt x="1241506" y="6615730"/>
                </a:moveTo>
                <a:cubicBezTo>
                  <a:pt x="1243640" y="6627968"/>
                  <a:pt x="1250531" y="6630169"/>
                  <a:pt x="1253620" y="6629230"/>
                </a:cubicBezTo>
                <a:cubicBezTo>
                  <a:pt x="1251606" y="6617676"/>
                  <a:pt x="1247686" y="6613852"/>
                  <a:pt x="1241506" y="6615730"/>
                </a:cubicBezTo>
                <a:close/>
                <a:moveTo>
                  <a:pt x="2308862" y="6615052"/>
                </a:moveTo>
                <a:cubicBezTo>
                  <a:pt x="2315463" y="6617323"/>
                  <a:pt x="2322064" y="6619594"/>
                  <a:pt x="2328664" y="6621866"/>
                </a:cubicBezTo>
                <a:cubicBezTo>
                  <a:pt x="2326427" y="6626822"/>
                  <a:pt x="2327135" y="6630884"/>
                  <a:pt x="2324189" y="6631779"/>
                </a:cubicBezTo>
                <a:cubicBezTo>
                  <a:pt x="2318296" y="6633570"/>
                  <a:pt x="2311694" y="6631299"/>
                  <a:pt x="2308862" y="6615052"/>
                </a:cubicBezTo>
                <a:close/>
                <a:moveTo>
                  <a:pt x="4074379" y="6613022"/>
                </a:moveTo>
                <a:cubicBezTo>
                  <a:pt x="4064398" y="6611760"/>
                  <a:pt x="4052750" y="6619594"/>
                  <a:pt x="4040389" y="6623348"/>
                </a:cubicBezTo>
                <a:cubicBezTo>
                  <a:pt x="4019274" y="6629763"/>
                  <a:pt x="3997644" y="6636334"/>
                  <a:pt x="3975303" y="6638827"/>
                </a:cubicBezTo>
                <a:cubicBezTo>
                  <a:pt x="3943692" y="6644134"/>
                  <a:pt x="3901194" y="6639871"/>
                  <a:pt x="3886430" y="6704479"/>
                </a:cubicBezTo>
                <a:cubicBezTo>
                  <a:pt x="3953894" y="6683983"/>
                  <a:pt x="4019494" y="6668347"/>
                  <a:pt x="4087671" y="6651931"/>
                </a:cubicBezTo>
                <a:cubicBezTo>
                  <a:pt x="4085537" y="6639694"/>
                  <a:pt x="4084360" y="6614284"/>
                  <a:pt x="4074379" y="6613022"/>
                </a:cubicBezTo>
                <a:close/>
                <a:moveTo>
                  <a:pt x="580361" y="6612923"/>
                </a:moveTo>
                <a:cubicBezTo>
                  <a:pt x="585223" y="6613098"/>
                  <a:pt x="590541" y="6615888"/>
                  <a:pt x="593964" y="6617050"/>
                </a:cubicBezTo>
                <a:cubicBezTo>
                  <a:pt x="594694" y="6621234"/>
                  <a:pt x="595423" y="6625416"/>
                  <a:pt x="593094" y="6630530"/>
                </a:cubicBezTo>
                <a:cubicBezTo>
                  <a:pt x="583187" y="6629134"/>
                  <a:pt x="576339" y="6626810"/>
                  <a:pt x="569491" y="6624484"/>
                </a:cubicBezTo>
                <a:cubicBezTo>
                  <a:pt x="571092" y="6615188"/>
                  <a:pt x="575498" y="6612749"/>
                  <a:pt x="580361" y="6612923"/>
                </a:cubicBezTo>
                <a:close/>
                <a:moveTo>
                  <a:pt x="2803994" y="6608897"/>
                </a:moveTo>
                <a:cubicBezTo>
                  <a:pt x="2806142" y="6621215"/>
                  <a:pt x="2810655" y="6628492"/>
                  <a:pt x="2816817" y="6626620"/>
                </a:cubicBezTo>
                <a:cubicBezTo>
                  <a:pt x="2814669" y="6614301"/>
                  <a:pt x="2810157" y="6607025"/>
                  <a:pt x="2803994" y="6608897"/>
                </a:cubicBezTo>
                <a:close/>
                <a:moveTo>
                  <a:pt x="4766046" y="6608322"/>
                </a:moveTo>
                <a:cubicBezTo>
                  <a:pt x="4731614" y="6631665"/>
                  <a:pt x="4731614" y="6631665"/>
                  <a:pt x="4725900" y="6654873"/>
                </a:cubicBezTo>
                <a:cubicBezTo>
                  <a:pt x="4740520" y="6645422"/>
                  <a:pt x="4766858" y="6650302"/>
                  <a:pt x="4766046" y="6608322"/>
                </a:cubicBezTo>
                <a:close/>
                <a:moveTo>
                  <a:pt x="2612904" y="6607372"/>
                </a:moveTo>
                <a:cubicBezTo>
                  <a:pt x="2602058" y="6619984"/>
                  <a:pt x="2588957" y="6619657"/>
                  <a:pt x="2575738" y="6618663"/>
                </a:cubicBezTo>
                <a:cubicBezTo>
                  <a:pt x="2580719" y="6647233"/>
                  <a:pt x="2588336" y="6653513"/>
                  <a:pt x="2600725" y="6649749"/>
                </a:cubicBezTo>
                <a:cubicBezTo>
                  <a:pt x="2613114" y="6645985"/>
                  <a:pt x="2617173" y="6631861"/>
                  <a:pt x="2612904" y="6607372"/>
                </a:cubicBezTo>
                <a:close/>
                <a:moveTo>
                  <a:pt x="3715276" y="6599413"/>
                </a:moveTo>
                <a:lnTo>
                  <a:pt x="3716233" y="6602290"/>
                </a:lnTo>
                <a:lnTo>
                  <a:pt x="3713392" y="6601039"/>
                </a:lnTo>
                <a:close/>
                <a:moveTo>
                  <a:pt x="3064600" y="6590660"/>
                </a:moveTo>
                <a:cubicBezTo>
                  <a:pt x="3067315" y="6606232"/>
                  <a:pt x="3065273" y="6611841"/>
                  <a:pt x="3059534" y="6613585"/>
                </a:cubicBezTo>
                <a:cubicBezTo>
                  <a:pt x="3057410" y="6601398"/>
                  <a:pt x="3058862" y="6592404"/>
                  <a:pt x="3064600" y="6590660"/>
                </a:cubicBezTo>
                <a:close/>
                <a:moveTo>
                  <a:pt x="3685383" y="6590189"/>
                </a:moveTo>
                <a:cubicBezTo>
                  <a:pt x="3686806" y="6598349"/>
                  <a:pt x="3687517" y="6602426"/>
                  <a:pt x="3688939" y="6610582"/>
                </a:cubicBezTo>
                <a:cubicBezTo>
                  <a:pt x="3694407" y="6604626"/>
                  <a:pt x="3694407" y="6604626"/>
                  <a:pt x="3685383" y="6590189"/>
                </a:cubicBezTo>
                <a:close/>
                <a:moveTo>
                  <a:pt x="1875681" y="6585641"/>
                </a:moveTo>
                <a:cubicBezTo>
                  <a:pt x="1881973" y="6583730"/>
                  <a:pt x="1883389" y="6591857"/>
                  <a:pt x="1885514" y="6604042"/>
                </a:cubicBezTo>
                <a:cubicBezTo>
                  <a:pt x="1879223" y="6605953"/>
                  <a:pt x="1877807" y="6597829"/>
                  <a:pt x="1875681" y="6585641"/>
                </a:cubicBezTo>
                <a:close/>
                <a:moveTo>
                  <a:pt x="4306030" y="6585593"/>
                </a:moveTo>
                <a:cubicBezTo>
                  <a:pt x="4308163" y="6597828"/>
                  <a:pt x="4309585" y="6605986"/>
                  <a:pt x="4315765" y="6604108"/>
                </a:cubicBezTo>
                <a:cubicBezTo>
                  <a:pt x="4313632" y="6591873"/>
                  <a:pt x="4312210" y="6583716"/>
                  <a:pt x="4306030" y="6585593"/>
                </a:cubicBezTo>
                <a:close/>
                <a:moveTo>
                  <a:pt x="2688145" y="6585014"/>
                </a:moveTo>
                <a:cubicBezTo>
                  <a:pt x="2689134" y="6590691"/>
                  <a:pt x="2689632" y="6593546"/>
                  <a:pt x="2689025" y="6594809"/>
                </a:cubicBezTo>
                <a:cubicBezTo>
                  <a:pt x="2688416" y="6596071"/>
                  <a:pt x="2686707" y="6595759"/>
                  <a:pt x="2683287" y="6595139"/>
                </a:cubicBezTo>
                <a:cubicBezTo>
                  <a:pt x="2685771" y="6590385"/>
                  <a:pt x="2688145" y="6585014"/>
                  <a:pt x="2688145" y="6585014"/>
                </a:cubicBezTo>
                <a:close/>
                <a:moveTo>
                  <a:pt x="3083302" y="6585002"/>
                </a:moveTo>
                <a:cubicBezTo>
                  <a:pt x="3096727" y="6585344"/>
                  <a:pt x="3110152" y="6585684"/>
                  <a:pt x="3123577" y="6586025"/>
                </a:cubicBezTo>
                <a:cubicBezTo>
                  <a:pt x="3122905" y="6601331"/>
                  <a:pt x="3116131" y="6605598"/>
                  <a:pt x="3108335" y="6606402"/>
                </a:cubicBezTo>
                <a:cubicBezTo>
                  <a:pt x="3100539" y="6607204"/>
                  <a:pt x="3091720" y="6604543"/>
                  <a:pt x="3086961" y="6605989"/>
                </a:cubicBezTo>
                <a:cubicBezTo>
                  <a:pt x="3086107" y="6601093"/>
                  <a:pt x="3084765" y="6593397"/>
                  <a:pt x="3083302" y="6585002"/>
                </a:cubicBezTo>
                <a:close/>
                <a:moveTo>
                  <a:pt x="3780619" y="6582407"/>
                </a:moveTo>
                <a:cubicBezTo>
                  <a:pt x="3784009" y="6601854"/>
                  <a:pt x="3771546" y="6601545"/>
                  <a:pt x="3765653" y="6603335"/>
                </a:cubicBezTo>
                <a:cubicBezTo>
                  <a:pt x="3762263" y="6583888"/>
                  <a:pt x="3771780" y="6585092"/>
                  <a:pt x="3780619" y="6582407"/>
                </a:cubicBezTo>
                <a:close/>
                <a:moveTo>
                  <a:pt x="1151550" y="6580427"/>
                </a:moveTo>
                <a:cubicBezTo>
                  <a:pt x="1146347" y="6581202"/>
                  <a:pt x="1141265" y="6583551"/>
                  <a:pt x="1136391" y="6588253"/>
                </a:cubicBezTo>
                <a:cubicBezTo>
                  <a:pt x="1153974" y="6595799"/>
                  <a:pt x="1171557" y="6603338"/>
                  <a:pt x="1192232" y="6609943"/>
                </a:cubicBezTo>
                <a:cubicBezTo>
                  <a:pt x="1202926" y="6615282"/>
                  <a:pt x="1215996" y="6615608"/>
                  <a:pt x="1227596" y="6629262"/>
                </a:cubicBezTo>
                <a:cubicBezTo>
                  <a:pt x="1229024" y="6623460"/>
                  <a:pt x="1228405" y="6618547"/>
                  <a:pt x="1226565" y="6614409"/>
                </a:cubicBezTo>
                <a:lnTo>
                  <a:pt x="1224072" y="6611363"/>
                </a:lnTo>
                <a:lnTo>
                  <a:pt x="1225120" y="6620568"/>
                </a:lnTo>
                <a:cubicBezTo>
                  <a:pt x="1224782" y="6623343"/>
                  <a:pt x="1223222" y="6623818"/>
                  <a:pt x="1219331" y="6620367"/>
                </a:cubicBezTo>
                <a:cubicBezTo>
                  <a:pt x="1220456" y="6618242"/>
                  <a:pt x="1221017" y="6617181"/>
                  <a:pt x="1221547" y="6615506"/>
                </a:cubicBezTo>
                <a:lnTo>
                  <a:pt x="1222874" y="6609899"/>
                </a:lnTo>
                <a:lnTo>
                  <a:pt x="1218209" y="6604198"/>
                </a:lnTo>
                <a:cubicBezTo>
                  <a:pt x="1211300" y="6598780"/>
                  <a:pt x="1202815" y="6595990"/>
                  <a:pt x="1199369" y="6594888"/>
                </a:cubicBezTo>
                <a:cubicBezTo>
                  <a:pt x="1183864" y="6589938"/>
                  <a:pt x="1167159" y="6578101"/>
                  <a:pt x="1151550" y="6580427"/>
                </a:cubicBezTo>
                <a:close/>
                <a:moveTo>
                  <a:pt x="3147937" y="6580099"/>
                </a:moveTo>
                <a:cubicBezTo>
                  <a:pt x="3157746" y="6576567"/>
                  <a:pt x="3168135" y="6580961"/>
                  <a:pt x="3171733" y="6601598"/>
                </a:cubicBezTo>
                <a:cubicBezTo>
                  <a:pt x="3155770" y="6602028"/>
                  <a:pt x="3142854" y="6601533"/>
                  <a:pt x="3127623" y="6606159"/>
                </a:cubicBezTo>
                <a:cubicBezTo>
                  <a:pt x="3128900" y="6595090"/>
                  <a:pt x="3138129" y="6583631"/>
                  <a:pt x="3147937" y="6580099"/>
                </a:cubicBezTo>
                <a:close/>
                <a:moveTo>
                  <a:pt x="3387189" y="6575742"/>
                </a:moveTo>
                <a:cubicBezTo>
                  <a:pt x="3381306" y="6576992"/>
                  <a:pt x="3374886" y="6582163"/>
                  <a:pt x="3370251" y="6583572"/>
                </a:cubicBezTo>
                <a:cubicBezTo>
                  <a:pt x="3372740" y="6597848"/>
                  <a:pt x="3378086" y="6600516"/>
                  <a:pt x="3383969" y="6599268"/>
                </a:cubicBezTo>
                <a:cubicBezTo>
                  <a:pt x="3389852" y="6598017"/>
                  <a:pt x="3396272" y="6592846"/>
                  <a:pt x="3400906" y="6591439"/>
                </a:cubicBezTo>
                <a:cubicBezTo>
                  <a:pt x="3398417" y="6577163"/>
                  <a:pt x="3393071" y="6574492"/>
                  <a:pt x="3387189" y="6575742"/>
                </a:cubicBezTo>
                <a:close/>
                <a:moveTo>
                  <a:pt x="8751218" y="6575626"/>
                </a:moveTo>
                <a:cubicBezTo>
                  <a:pt x="8751218" y="6590573"/>
                  <a:pt x="8751218" y="6601125"/>
                  <a:pt x="8745203" y="6601125"/>
                </a:cubicBezTo>
                <a:cubicBezTo>
                  <a:pt x="8745203" y="6586177"/>
                  <a:pt x="8745203" y="6575626"/>
                  <a:pt x="8751218" y="6575626"/>
                </a:cubicBezTo>
                <a:close/>
                <a:moveTo>
                  <a:pt x="4343222" y="6575367"/>
                </a:moveTo>
                <a:cubicBezTo>
                  <a:pt x="4339455" y="6574365"/>
                  <a:pt x="4335126" y="6576753"/>
                  <a:pt x="4330749" y="6578083"/>
                </a:cubicBezTo>
                <a:cubicBezTo>
                  <a:pt x="4334305" y="6598476"/>
                  <a:pt x="4346150" y="6594877"/>
                  <a:pt x="4352330" y="6593000"/>
                </a:cubicBezTo>
                <a:cubicBezTo>
                  <a:pt x="4350197" y="6580764"/>
                  <a:pt x="4346990" y="6576370"/>
                  <a:pt x="4343222" y="6575367"/>
                </a:cubicBezTo>
                <a:close/>
                <a:moveTo>
                  <a:pt x="512278" y="6573740"/>
                </a:moveTo>
                <a:cubicBezTo>
                  <a:pt x="514351" y="6585631"/>
                  <a:pt x="512945" y="6594897"/>
                  <a:pt x="507207" y="6596640"/>
                </a:cubicBezTo>
                <a:cubicBezTo>
                  <a:pt x="505012" y="6584049"/>
                  <a:pt x="506540" y="6575483"/>
                  <a:pt x="512278" y="6573740"/>
                </a:cubicBezTo>
                <a:close/>
                <a:moveTo>
                  <a:pt x="2664570" y="6570152"/>
                </a:moveTo>
                <a:cubicBezTo>
                  <a:pt x="2668379" y="6573413"/>
                  <a:pt x="2675265" y="6575741"/>
                  <a:pt x="2681419" y="6573871"/>
                </a:cubicBezTo>
                <a:cubicBezTo>
                  <a:pt x="2682150" y="6578067"/>
                  <a:pt x="2679804" y="6583200"/>
                  <a:pt x="2680414" y="6586697"/>
                </a:cubicBezTo>
                <a:cubicBezTo>
                  <a:pt x="2674261" y="6588566"/>
                  <a:pt x="2667497" y="6586939"/>
                  <a:pt x="2664570" y="6570152"/>
                </a:cubicBezTo>
                <a:close/>
                <a:moveTo>
                  <a:pt x="3282738" y="6567635"/>
                </a:moveTo>
                <a:cubicBezTo>
                  <a:pt x="3298343" y="6567265"/>
                  <a:pt x="3316633" y="6579195"/>
                  <a:pt x="3334197" y="6586969"/>
                </a:cubicBezTo>
                <a:cubicBezTo>
                  <a:pt x="3287805" y="6596691"/>
                  <a:pt x="3240900" y="6606572"/>
                  <a:pt x="3193995" y="6616452"/>
                </a:cubicBezTo>
                <a:cubicBezTo>
                  <a:pt x="3186878" y="6575631"/>
                  <a:pt x="3223518" y="6581254"/>
                  <a:pt x="3235834" y="6577513"/>
                </a:cubicBezTo>
                <a:cubicBezTo>
                  <a:pt x="3251951" y="6576987"/>
                  <a:pt x="3265898" y="6564008"/>
                  <a:pt x="3282738" y="6567635"/>
                </a:cubicBezTo>
                <a:close/>
                <a:moveTo>
                  <a:pt x="692385" y="6562763"/>
                </a:moveTo>
                <a:cubicBezTo>
                  <a:pt x="695376" y="6562389"/>
                  <a:pt x="698986" y="6565569"/>
                  <a:pt x="703785" y="6574803"/>
                </a:cubicBezTo>
                <a:cubicBezTo>
                  <a:pt x="697019" y="6572581"/>
                  <a:pt x="690761" y="6570206"/>
                  <a:pt x="684704" y="6572046"/>
                </a:cubicBezTo>
                <a:cubicBezTo>
                  <a:pt x="687024" y="6567064"/>
                  <a:pt x="689395" y="6563136"/>
                  <a:pt x="692385" y="6562763"/>
                </a:cubicBezTo>
                <a:close/>
                <a:moveTo>
                  <a:pt x="3031484" y="6561404"/>
                </a:moveTo>
                <a:cubicBezTo>
                  <a:pt x="3033414" y="6591081"/>
                  <a:pt x="3032263" y="6621696"/>
                  <a:pt x="3021966" y="6637074"/>
                </a:cubicBezTo>
                <a:cubicBezTo>
                  <a:pt x="3010138" y="6662285"/>
                  <a:pt x="2988786" y="6651477"/>
                  <a:pt x="2973178" y="6651896"/>
                </a:cubicBezTo>
                <a:cubicBezTo>
                  <a:pt x="2986935" y="6656364"/>
                  <a:pt x="2997611" y="6661767"/>
                  <a:pt x="3011570" y="6670497"/>
                </a:cubicBezTo>
                <a:cubicBezTo>
                  <a:pt x="3016301" y="6660414"/>
                  <a:pt x="3018667" y="6655370"/>
                  <a:pt x="3017235" y="6647158"/>
                </a:cubicBezTo>
                <a:cubicBezTo>
                  <a:pt x="3024113" y="6649392"/>
                  <a:pt x="3028626" y="6656669"/>
                  <a:pt x="3032424" y="6659838"/>
                </a:cubicBezTo>
                <a:cubicBezTo>
                  <a:pt x="3036439" y="6645647"/>
                  <a:pt x="3034292" y="6633329"/>
                  <a:pt x="3038426" y="6619824"/>
                </a:cubicBezTo>
                <a:cubicBezTo>
                  <a:pt x="3046399" y="6646945"/>
                  <a:pt x="3058288" y="6677921"/>
                  <a:pt x="3039799" y="6683538"/>
                </a:cubicBezTo>
                <a:cubicBezTo>
                  <a:pt x="3027475" y="6687282"/>
                  <a:pt x="3010636" y="6683751"/>
                  <a:pt x="2997595" y="6683390"/>
                </a:cubicBezTo>
                <a:cubicBezTo>
                  <a:pt x="2955188" y="6678979"/>
                  <a:pt x="2907535" y="6684808"/>
                  <a:pt x="2865844" y="6684503"/>
                </a:cubicBezTo>
                <a:cubicBezTo>
                  <a:pt x="2878942" y="6629363"/>
                  <a:pt x="2952387" y="6718744"/>
                  <a:pt x="2949081" y="6625349"/>
                </a:cubicBezTo>
                <a:cubicBezTo>
                  <a:pt x="2929878" y="6626861"/>
                  <a:pt x="2801847" y="6596578"/>
                  <a:pt x="2814017" y="6666382"/>
                </a:cubicBezTo>
                <a:cubicBezTo>
                  <a:pt x="2823261" y="6663574"/>
                  <a:pt x="2837235" y="6650680"/>
                  <a:pt x="2842246" y="6679423"/>
                </a:cubicBezTo>
                <a:cubicBezTo>
                  <a:pt x="2829921" y="6683167"/>
                  <a:pt x="2813678" y="6683057"/>
                  <a:pt x="2797677" y="6684317"/>
                </a:cubicBezTo>
                <a:cubicBezTo>
                  <a:pt x="2814234" y="6649021"/>
                  <a:pt x="2763298" y="6651524"/>
                  <a:pt x="2758287" y="6622783"/>
                </a:cubicBezTo>
                <a:cubicBezTo>
                  <a:pt x="2761369" y="6621847"/>
                  <a:pt x="2776977" y="6621429"/>
                  <a:pt x="2774830" y="6609110"/>
                </a:cubicBezTo>
                <a:cubicBezTo>
                  <a:pt x="2771967" y="6592685"/>
                  <a:pt x="2760155" y="6596274"/>
                  <a:pt x="2757073" y="6597210"/>
                </a:cubicBezTo>
                <a:cubicBezTo>
                  <a:pt x="2741667" y="6601891"/>
                  <a:pt x="2728407" y="6618889"/>
                  <a:pt x="2712067" y="6636824"/>
                </a:cubicBezTo>
                <a:cubicBezTo>
                  <a:pt x="2713001" y="6623569"/>
                  <a:pt x="2713219" y="6606209"/>
                  <a:pt x="2714152" y="6592957"/>
                </a:cubicBezTo>
                <a:cubicBezTo>
                  <a:pt x="2720315" y="6591084"/>
                  <a:pt x="2726478" y="6589212"/>
                  <a:pt x="2735722" y="6586404"/>
                </a:cubicBezTo>
                <a:cubicBezTo>
                  <a:pt x="2748764" y="6586766"/>
                  <a:pt x="2764171" y="6582085"/>
                  <a:pt x="2779064" y="6577561"/>
                </a:cubicBezTo>
                <a:cubicBezTo>
                  <a:pt x="2806795" y="6569136"/>
                  <a:pt x="2832877" y="6569857"/>
                  <a:pt x="2862041" y="6569644"/>
                </a:cubicBezTo>
                <a:cubicBezTo>
                  <a:pt x="2919855" y="6569375"/>
                  <a:pt x="2975304" y="6574147"/>
                  <a:pt x="3031484" y="6561404"/>
                </a:cubicBezTo>
                <a:close/>
                <a:moveTo>
                  <a:pt x="3550818" y="6560867"/>
                </a:moveTo>
                <a:cubicBezTo>
                  <a:pt x="3551392" y="6561785"/>
                  <a:pt x="3550968" y="6564100"/>
                  <a:pt x="3550119" y="6568729"/>
                </a:cubicBezTo>
                <a:cubicBezTo>
                  <a:pt x="3549395" y="6564577"/>
                  <a:pt x="3546250" y="6565532"/>
                  <a:pt x="3545526" y="6561381"/>
                </a:cubicBezTo>
                <a:cubicBezTo>
                  <a:pt x="3548671" y="6560426"/>
                  <a:pt x="3550244" y="6559948"/>
                  <a:pt x="3550818" y="6560867"/>
                </a:cubicBezTo>
                <a:close/>
                <a:moveTo>
                  <a:pt x="2307573" y="6555752"/>
                </a:moveTo>
                <a:cubicBezTo>
                  <a:pt x="2310365" y="6571762"/>
                  <a:pt x="2306765" y="6578058"/>
                  <a:pt x="2301354" y="6580689"/>
                </a:cubicBezTo>
                <a:cubicBezTo>
                  <a:pt x="2295943" y="6583319"/>
                  <a:pt x="2288719" y="6582286"/>
                  <a:pt x="2284258" y="6583641"/>
                </a:cubicBezTo>
                <a:cubicBezTo>
                  <a:pt x="2278675" y="6551614"/>
                  <a:pt x="2298654" y="6558462"/>
                  <a:pt x="2307573" y="6555752"/>
                </a:cubicBezTo>
                <a:close/>
                <a:moveTo>
                  <a:pt x="2317950" y="6552311"/>
                </a:moveTo>
                <a:cubicBezTo>
                  <a:pt x="2425213" y="6553384"/>
                  <a:pt x="2536403" y="6558280"/>
                  <a:pt x="2647593" y="6563174"/>
                </a:cubicBezTo>
                <a:cubicBezTo>
                  <a:pt x="2646380" y="6593622"/>
                  <a:pt x="2648856" y="6626533"/>
                  <a:pt x="2650740" y="6656041"/>
                </a:cubicBezTo>
                <a:cubicBezTo>
                  <a:pt x="2657646" y="6658239"/>
                  <a:pt x="2663840" y="6656357"/>
                  <a:pt x="2667649" y="6659498"/>
                </a:cubicBezTo>
                <a:cubicBezTo>
                  <a:pt x="2668234" y="6672211"/>
                  <a:pt x="2663348" y="6676918"/>
                  <a:pt x="2657064" y="6678289"/>
                </a:cubicBezTo>
                <a:cubicBezTo>
                  <a:pt x="2650782" y="6679662"/>
                  <a:pt x="2643101" y="6677698"/>
                  <a:pt x="2638100" y="6677069"/>
                </a:cubicBezTo>
                <a:cubicBezTo>
                  <a:pt x="2618095" y="6674553"/>
                  <a:pt x="2595703" y="6677057"/>
                  <a:pt x="2576925" y="6678466"/>
                </a:cubicBezTo>
                <a:cubicBezTo>
                  <a:pt x="2568135" y="6646759"/>
                  <a:pt x="2557330" y="6603488"/>
                  <a:pt x="2537324" y="6600971"/>
                </a:cubicBezTo>
                <a:cubicBezTo>
                  <a:pt x="2507316" y="6597197"/>
                  <a:pt x="2478730" y="6601585"/>
                  <a:pt x="2446139" y="6598592"/>
                </a:cubicBezTo>
                <a:cubicBezTo>
                  <a:pt x="2419940" y="6597959"/>
                  <a:pt x="2389219" y="6590102"/>
                  <a:pt x="2360633" y="6594490"/>
                </a:cubicBezTo>
                <a:cubicBezTo>
                  <a:pt x="2351859" y="6597155"/>
                  <a:pt x="2342567" y="6599979"/>
                  <a:pt x="2331852" y="6594640"/>
                </a:cubicBezTo>
                <a:cubicBezTo>
                  <a:pt x="2321138" y="6589300"/>
                  <a:pt x="2320797" y="6568634"/>
                  <a:pt x="2317950" y="6552311"/>
                </a:cubicBezTo>
                <a:close/>
                <a:moveTo>
                  <a:pt x="3600004" y="6548522"/>
                </a:moveTo>
                <a:cubicBezTo>
                  <a:pt x="3600703" y="6546036"/>
                  <a:pt x="3602855" y="6545383"/>
                  <a:pt x="3605042" y="6549264"/>
                </a:cubicBezTo>
                <a:cubicBezTo>
                  <a:pt x="3605794" y="6553581"/>
                  <a:pt x="3603679" y="6558770"/>
                  <a:pt x="3603679" y="6558770"/>
                </a:cubicBezTo>
                <a:cubicBezTo>
                  <a:pt x="3600057" y="6555324"/>
                  <a:pt x="3599304" y="6551007"/>
                  <a:pt x="3600004" y="6548522"/>
                </a:cubicBezTo>
                <a:close/>
                <a:moveTo>
                  <a:pt x="661266" y="6547438"/>
                </a:moveTo>
                <a:cubicBezTo>
                  <a:pt x="667159" y="6545647"/>
                  <a:pt x="673804" y="6548175"/>
                  <a:pt x="680449" y="6550701"/>
                </a:cubicBezTo>
                <a:cubicBezTo>
                  <a:pt x="677503" y="6551597"/>
                  <a:pt x="678256" y="6555914"/>
                  <a:pt x="676062" y="6561126"/>
                </a:cubicBezTo>
                <a:cubicBezTo>
                  <a:pt x="670170" y="6562916"/>
                  <a:pt x="664277" y="6564707"/>
                  <a:pt x="661266" y="6547438"/>
                </a:cubicBezTo>
                <a:close/>
                <a:moveTo>
                  <a:pt x="3474080" y="6538825"/>
                </a:moveTo>
                <a:cubicBezTo>
                  <a:pt x="3474741" y="6542612"/>
                  <a:pt x="3475401" y="6546399"/>
                  <a:pt x="3472917" y="6551141"/>
                </a:cubicBezTo>
                <a:lnTo>
                  <a:pt x="3469869" y="6544954"/>
                </a:lnTo>
                <a:lnTo>
                  <a:pt x="3471572" y="6553316"/>
                </a:lnTo>
                <a:cubicBezTo>
                  <a:pt x="3470873" y="6555802"/>
                  <a:pt x="3468722" y="6556456"/>
                  <a:pt x="3465476" y="6555169"/>
                </a:cubicBezTo>
                <a:lnTo>
                  <a:pt x="3468536" y="6542249"/>
                </a:lnTo>
                <a:lnTo>
                  <a:pt x="3467791" y="6540736"/>
                </a:lnTo>
                <a:cubicBezTo>
                  <a:pt x="3470936" y="6539780"/>
                  <a:pt x="3470936" y="6539780"/>
                  <a:pt x="3474080" y="6538825"/>
                </a:cubicBezTo>
                <a:close/>
                <a:moveTo>
                  <a:pt x="5268171" y="6536657"/>
                </a:moveTo>
                <a:cubicBezTo>
                  <a:pt x="5244432" y="6565343"/>
                  <a:pt x="5223267" y="6593244"/>
                  <a:pt x="5199012" y="6622086"/>
                </a:cubicBezTo>
                <a:cubicBezTo>
                  <a:pt x="5206320" y="6622012"/>
                  <a:pt x="5214518" y="6621402"/>
                  <a:pt x="5222647" y="6619335"/>
                </a:cubicBezTo>
                <a:cubicBezTo>
                  <a:pt x="5247036" y="6613133"/>
                  <a:pt x="5270818" y="6593829"/>
                  <a:pt x="5268171" y="6536657"/>
                </a:cubicBezTo>
                <a:close/>
                <a:moveTo>
                  <a:pt x="4209012" y="6529893"/>
                </a:moveTo>
                <a:cubicBezTo>
                  <a:pt x="4203424" y="6535169"/>
                  <a:pt x="4198074" y="6541803"/>
                  <a:pt x="4188804" y="6544620"/>
                </a:cubicBezTo>
                <a:cubicBezTo>
                  <a:pt x="4177155" y="6552454"/>
                  <a:pt x="4162298" y="6560547"/>
                  <a:pt x="4147559" y="6569318"/>
                </a:cubicBezTo>
                <a:cubicBezTo>
                  <a:pt x="4152782" y="6580613"/>
                  <a:pt x="4158005" y="6591910"/>
                  <a:pt x="4163229" y="6603208"/>
                </a:cubicBezTo>
                <a:cubicBezTo>
                  <a:pt x="4186526" y="6587542"/>
                  <a:pt x="4209824" y="6571874"/>
                  <a:pt x="4232606" y="6556363"/>
                </a:cubicBezTo>
                <a:cubicBezTo>
                  <a:pt x="4225005" y="6550086"/>
                  <a:pt x="4216810" y="6540407"/>
                  <a:pt x="4209012" y="6529893"/>
                </a:cubicBezTo>
                <a:close/>
                <a:moveTo>
                  <a:pt x="3538877" y="6526410"/>
                </a:moveTo>
                <a:cubicBezTo>
                  <a:pt x="3523449" y="6551574"/>
                  <a:pt x="3497679" y="6555307"/>
                  <a:pt x="3476247" y="6561818"/>
                </a:cubicBezTo>
                <a:cubicBezTo>
                  <a:pt x="3494289" y="6535859"/>
                  <a:pt x="3517600" y="6536968"/>
                  <a:pt x="3538877" y="6526410"/>
                </a:cubicBezTo>
                <a:close/>
                <a:moveTo>
                  <a:pt x="5309402" y="6521984"/>
                </a:moveTo>
                <a:cubicBezTo>
                  <a:pt x="5303430" y="6522724"/>
                  <a:pt x="5297011" y="6527895"/>
                  <a:pt x="5292376" y="6529303"/>
                </a:cubicBezTo>
                <a:cubicBezTo>
                  <a:pt x="5295220" y="6545615"/>
                  <a:pt x="5300744" y="6549308"/>
                  <a:pt x="5306716" y="6548567"/>
                </a:cubicBezTo>
                <a:cubicBezTo>
                  <a:pt x="5312687" y="6547826"/>
                  <a:pt x="5319107" y="6542656"/>
                  <a:pt x="5323742" y="6541248"/>
                </a:cubicBezTo>
                <a:cubicBezTo>
                  <a:pt x="5320897" y="6524935"/>
                  <a:pt x="5315373" y="6521244"/>
                  <a:pt x="5309402" y="6521984"/>
                </a:cubicBezTo>
                <a:close/>
                <a:moveTo>
                  <a:pt x="1844007" y="6521889"/>
                </a:moveTo>
                <a:cubicBezTo>
                  <a:pt x="1849135" y="6523592"/>
                  <a:pt x="1853814" y="6531952"/>
                  <a:pt x="1857414" y="6552595"/>
                </a:cubicBezTo>
                <a:cubicBezTo>
                  <a:pt x="1849135" y="6542065"/>
                  <a:pt x="1835459" y="6537527"/>
                  <a:pt x="1827901" y="6531129"/>
                </a:cubicBezTo>
                <a:cubicBezTo>
                  <a:pt x="1833300" y="6525142"/>
                  <a:pt x="1838878" y="6520187"/>
                  <a:pt x="1844007" y="6521889"/>
                </a:cubicBezTo>
                <a:close/>
                <a:moveTo>
                  <a:pt x="1963380" y="6521124"/>
                </a:moveTo>
                <a:cubicBezTo>
                  <a:pt x="1992897" y="6524397"/>
                  <a:pt x="2018881" y="6525863"/>
                  <a:pt x="2044119" y="6526114"/>
                </a:cubicBezTo>
                <a:cubicBezTo>
                  <a:pt x="2039249" y="6553514"/>
                  <a:pt x="2019477" y="6529281"/>
                  <a:pt x="2008690" y="6541198"/>
                </a:cubicBezTo>
                <a:cubicBezTo>
                  <a:pt x="1997903" y="6553112"/>
                  <a:pt x="2010450" y="6588183"/>
                  <a:pt x="1998232" y="6591894"/>
                </a:cubicBezTo>
                <a:cubicBezTo>
                  <a:pt x="1994656" y="6571382"/>
                  <a:pt x="1994135" y="6549939"/>
                  <a:pt x="1988337" y="6535142"/>
                </a:cubicBezTo>
                <a:cubicBezTo>
                  <a:pt x="1978653" y="6516484"/>
                  <a:pt x="1984585" y="6587401"/>
                  <a:pt x="1985300" y="6591503"/>
                </a:cubicBezTo>
                <a:cubicBezTo>
                  <a:pt x="1974705" y="6586084"/>
                  <a:pt x="1967166" y="6579734"/>
                  <a:pt x="1959627" y="6573384"/>
                </a:cubicBezTo>
                <a:cubicBezTo>
                  <a:pt x="1961251" y="6564247"/>
                  <a:pt x="1966645" y="6558290"/>
                  <a:pt x="1964499" y="6545983"/>
                </a:cubicBezTo>
                <a:cubicBezTo>
                  <a:pt x="1965407" y="6532749"/>
                  <a:pt x="1962353" y="6533676"/>
                  <a:pt x="1963380" y="6521124"/>
                </a:cubicBezTo>
                <a:close/>
                <a:moveTo>
                  <a:pt x="8838583" y="6520933"/>
                </a:moveTo>
                <a:cubicBezTo>
                  <a:pt x="8857278" y="6521082"/>
                  <a:pt x="8875956" y="6527774"/>
                  <a:pt x="8894564" y="6548805"/>
                </a:cubicBezTo>
                <a:cubicBezTo>
                  <a:pt x="8865576" y="6553904"/>
                  <a:pt x="8839046" y="6559002"/>
                  <a:pt x="8812514" y="6564101"/>
                </a:cubicBezTo>
                <a:cubicBezTo>
                  <a:pt x="8800723" y="6569199"/>
                  <a:pt x="8788932" y="6578545"/>
                  <a:pt x="8777631" y="6574297"/>
                </a:cubicBezTo>
                <a:cubicBezTo>
                  <a:pt x="8765839" y="6564101"/>
                  <a:pt x="8754047" y="6548805"/>
                  <a:pt x="8745203" y="6538608"/>
                </a:cubicBezTo>
                <a:cubicBezTo>
                  <a:pt x="8776218" y="6538608"/>
                  <a:pt x="8807425" y="6520684"/>
                  <a:pt x="8838583" y="6520933"/>
                </a:cubicBezTo>
                <a:close/>
                <a:moveTo>
                  <a:pt x="4433802" y="6518324"/>
                </a:moveTo>
                <a:cubicBezTo>
                  <a:pt x="4424363" y="6521729"/>
                  <a:pt x="4414743" y="6531093"/>
                  <a:pt x="4410108" y="6532501"/>
                </a:cubicBezTo>
                <a:cubicBezTo>
                  <a:pt x="4413664" y="6552894"/>
                  <a:pt x="4422921" y="6555450"/>
                  <a:pt x="4432449" y="6552556"/>
                </a:cubicBezTo>
                <a:cubicBezTo>
                  <a:pt x="4441976" y="6549661"/>
                  <a:pt x="4451774" y="6541316"/>
                  <a:pt x="4456409" y="6539908"/>
                </a:cubicBezTo>
                <a:cubicBezTo>
                  <a:pt x="4452498" y="6517476"/>
                  <a:pt x="4443240" y="6514920"/>
                  <a:pt x="4433802" y="6518324"/>
                </a:cubicBezTo>
                <a:close/>
                <a:moveTo>
                  <a:pt x="4462124" y="6516699"/>
                </a:moveTo>
                <a:cubicBezTo>
                  <a:pt x="4464257" y="6528935"/>
                  <a:pt x="4468769" y="6536153"/>
                  <a:pt x="4474949" y="6534275"/>
                </a:cubicBezTo>
                <a:cubicBezTo>
                  <a:pt x="4472816" y="6522039"/>
                  <a:pt x="4471393" y="6513883"/>
                  <a:pt x="4462124" y="6516699"/>
                </a:cubicBezTo>
                <a:close/>
                <a:moveTo>
                  <a:pt x="4253584" y="6515725"/>
                </a:moveTo>
                <a:cubicBezTo>
                  <a:pt x="4247539" y="6516041"/>
                  <a:pt x="4240942" y="6520192"/>
                  <a:pt x="4236307" y="6521600"/>
                </a:cubicBezTo>
                <a:cubicBezTo>
                  <a:pt x="4239092" y="6537573"/>
                  <a:pt x="4244585" y="6541094"/>
                  <a:pt x="4250542" y="6540267"/>
                </a:cubicBezTo>
                <a:cubicBezTo>
                  <a:pt x="4256499" y="6539442"/>
                  <a:pt x="4262918" y="6534271"/>
                  <a:pt x="4267553" y="6532863"/>
                </a:cubicBezTo>
                <a:cubicBezTo>
                  <a:pt x="4265124" y="6518930"/>
                  <a:pt x="4259630" y="6515410"/>
                  <a:pt x="4253584" y="6515725"/>
                </a:cubicBezTo>
                <a:close/>
                <a:moveTo>
                  <a:pt x="2202717" y="6507974"/>
                </a:moveTo>
                <a:cubicBezTo>
                  <a:pt x="2204848" y="6520192"/>
                  <a:pt x="2206978" y="6532411"/>
                  <a:pt x="2209818" y="6548703"/>
                </a:cubicBezTo>
                <a:cubicBezTo>
                  <a:pt x="2220689" y="6536823"/>
                  <a:pt x="2231756" y="6529172"/>
                  <a:pt x="2242625" y="6517289"/>
                </a:cubicBezTo>
                <a:cubicBezTo>
                  <a:pt x="2248307" y="6549875"/>
                  <a:pt x="2255640" y="6573381"/>
                  <a:pt x="2239847" y="6591044"/>
                </a:cubicBezTo>
                <a:cubicBezTo>
                  <a:pt x="2222714" y="6604111"/>
                  <a:pt x="2230048" y="6627613"/>
                  <a:pt x="2229583" y="6662065"/>
                </a:cubicBezTo>
                <a:cubicBezTo>
                  <a:pt x="2228996" y="6677253"/>
                  <a:pt x="2222794" y="6683426"/>
                  <a:pt x="2215407" y="6685133"/>
                </a:cubicBezTo>
                <a:cubicBezTo>
                  <a:pt x="2208022" y="6686841"/>
                  <a:pt x="2199453" y="6684085"/>
                  <a:pt x="2194134" y="6681412"/>
                </a:cubicBezTo>
                <a:cubicBezTo>
                  <a:pt x="2179003" y="6668853"/>
                  <a:pt x="2183728" y="6658841"/>
                  <a:pt x="2195308" y="6651035"/>
                </a:cubicBezTo>
                <a:cubicBezTo>
                  <a:pt x="2198381" y="6650102"/>
                  <a:pt x="2226032" y="6641701"/>
                  <a:pt x="2210902" y="6629141"/>
                </a:cubicBezTo>
                <a:cubicBezTo>
                  <a:pt x="2188326" y="6610984"/>
                  <a:pt x="2166818" y="6617518"/>
                  <a:pt x="2147356" y="6614139"/>
                </a:cubicBezTo>
                <a:cubicBezTo>
                  <a:pt x="2126909" y="6608201"/>
                  <a:pt x="2103273" y="6602514"/>
                  <a:pt x="2080345" y="6600903"/>
                </a:cubicBezTo>
                <a:cubicBezTo>
                  <a:pt x="2062851" y="6593352"/>
                  <a:pt x="2054576" y="6582999"/>
                  <a:pt x="2047475" y="6542272"/>
                </a:cubicBezTo>
                <a:cubicBezTo>
                  <a:pt x="2065432" y="6515372"/>
                  <a:pt x="2093562" y="6528271"/>
                  <a:pt x="2116489" y="6529881"/>
                </a:cubicBezTo>
                <a:cubicBezTo>
                  <a:pt x="2148834" y="6532922"/>
                  <a:pt x="2176486" y="6524522"/>
                  <a:pt x="2202717" y="6507974"/>
                </a:cubicBezTo>
                <a:close/>
                <a:moveTo>
                  <a:pt x="1024817" y="6506403"/>
                </a:moveTo>
                <a:cubicBezTo>
                  <a:pt x="1035395" y="6511799"/>
                  <a:pt x="1049025" y="6516268"/>
                  <a:pt x="1061941" y="6516649"/>
                </a:cubicBezTo>
                <a:cubicBezTo>
                  <a:pt x="1060692" y="6523305"/>
                  <a:pt x="1058352" y="6527155"/>
                  <a:pt x="1055392" y="6528895"/>
                </a:cubicBezTo>
                <a:cubicBezTo>
                  <a:pt x="1046513" y="6534115"/>
                  <a:pt x="1032065" y="6520344"/>
                  <a:pt x="1024817" y="6506403"/>
                </a:cubicBezTo>
                <a:close/>
                <a:moveTo>
                  <a:pt x="4042097" y="6504703"/>
                </a:moveTo>
                <a:cubicBezTo>
                  <a:pt x="4044955" y="6521098"/>
                  <a:pt x="4038529" y="6527366"/>
                  <a:pt x="4030200" y="6529897"/>
                </a:cubicBezTo>
                <a:cubicBezTo>
                  <a:pt x="4021870" y="6532427"/>
                  <a:pt x="4011634" y="6531221"/>
                  <a:pt x="4006875" y="6532667"/>
                </a:cubicBezTo>
                <a:cubicBezTo>
                  <a:pt x="4000443" y="6495780"/>
                  <a:pt x="4032577" y="6507595"/>
                  <a:pt x="4042097" y="6504703"/>
                </a:cubicBezTo>
                <a:close/>
                <a:moveTo>
                  <a:pt x="1875919" y="6501353"/>
                </a:moveTo>
                <a:cubicBezTo>
                  <a:pt x="1902732" y="6500976"/>
                  <a:pt x="1930957" y="6509134"/>
                  <a:pt x="1957705" y="6510573"/>
                </a:cubicBezTo>
                <a:cubicBezTo>
                  <a:pt x="1957422" y="6527655"/>
                  <a:pt x="1947427" y="6526441"/>
                  <a:pt x="1941233" y="6528323"/>
                </a:cubicBezTo>
                <a:cubicBezTo>
                  <a:pt x="1944752" y="6548504"/>
                  <a:pt x="1947448" y="6563972"/>
                  <a:pt x="1950967" y="6584153"/>
                </a:cubicBezTo>
                <a:cubicBezTo>
                  <a:pt x="1940972" y="6582940"/>
                  <a:pt x="1923609" y="6592465"/>
                  <a:pt x="1913896" y="6574166"/>
                </a:cubicBezTo>
                <a:cubicBezTo>
                  <a:pt x="1908689" y="6562999"/>
                  <a:pt x="1904585" y="6539456"/>
                  <a:pt x="1895292" y="6542280"/>
                </a:cubicBezTo>
                <a:cubicBezTo>
                  <a:pt x="1896699" y="6550352"/>
                  <a:pt x="1901225" y="6595015"/>
                  <a:pt x="1891513" y="6576717"/>
                </a:cubicBezTo>
                <a:cubicBezTo>
                  <a:pt x="1884814" y="6566357"/>
                  <a:pt x="1878510" y="6553576"/>
                  <a:pt x="1871805" y="6540828"/>
                </a:cubicBezTo>
                <a:lnTo>
                  <a:pt x="1853703" y="6511626"/>
                </a:lnTo>
                <a:lnTo>
                  <a:pt x="1853261" y="6522288"/>
                </a:lnTo>
                <a:cubicBezTo>
                  <a:pt x="1852583" y="6518398"/>
                  <a:pt x="1849036" y="6515380"/>
                  <a:pt x="1848358" y="6511491"/>
                </a:cubicBezTo>
                <a:lnTo>
                  <a:pt x="1850844" y="6507010"/>
                </a:lnTo>
                <a:lnTo>
                  <a:pt x="1849684" y="6505140"/>
                </a:lnTo>
                <a:cubicBezTo>
                  <a:pt x="1858201" y="6502552"/>
                  <a:pt x="1866982" y="6501478"/>
                  <a:pt x="1875919" y="6501353"/>
                </a:cubicBezTo>
                <a:close/>
                <a:moveTo>
                  <a:pt x="1105932" y="6497537"/>
                </a:moveTo>
                <a:cubicBezTo>
                  <a:pt x="1112734" y="6499228"/>
                  <a:pt x="1120159" y="6504489"/>
                  <a:pt x="1125506" y="6507159"/>
                </a:cubicBezTo>
                <a:cubicBezTo>
                  <a:pt x="1142972" y="6514021"/>
                  <a:pt x="1159714" y="6516745"/>
                  <a:pt x="1177298" y="6524287"/>
                </a:cubicBezTo>
                <a:cubicBezTo>
                  <a:pt x="1215041" y="6538590"/>
                  <a:pt x="1253300" y="6552736"/>
                  <a:pt x="1291556" y="6566882"/>
                </a:cubicBezTo>
                <a:cubicBezTo>
                  <a:pt x="1367439" y="6594652"/>
                  <a:pt x="1443439" y="6623101"/>
                  <a:pt x="1522334" y="6646377"/>
                </a:cubicBezTo>
                <a:cubicBezTo>
                  <a:pt x="1597504" y="6670066"/>
                  <a:pt x="1677307" y="6701656"/>
                  <a:pt x="1752645" y="6704537"/>
                </a:cubicBezTo>
                <a:cubicBezTo>
                  <a:pt x="1769002" y="6708157"/>
                  <a:pt x="1786832" y="6698446"/>
                  <a:pt x="1805128" y="6710069"/>
                </a:cubicBezTo>
                <a:cubicBezTo>
                  <a:pt x="1818792" y="6713790"/>
                  <a:pt x="1826861" y="6741403"/>
                  <a:pt x="1837552" y="6746744"/>
                </a:cubicBezTo>
                <a:cubicBezTo>
                  <a:pt x="1849668" y="6760244"/>
                  <a:pt x="1850870" y="6729816"/>
                  <a:pt x="1859428" y="6722919"/>
                </a:cubicBezTo>
                <a:cubicBezTo>
                  <a:pt x="1867473" y="6716181"/>
                  <a:pt x="2027837" y="6761948"/>
                  <a:pt x="2052312" y="6771691"/>
                </a:cubicBezTo>
                <a:cubicBezTo>
                  <a:pt x="2065976" y="6775412"/>
                  <a:pt x="2078802" y="6792994"/>
                  <a:pt x="2092781" y="6801632"/>
                </a:cubicBezTo>
                <a:cubicBezTo>
                  <a:pt x="2099674" y="6803832"/>
                  <a:pt x="2111322" y="6795999"/>
                  <a:pt x="2115588" y="6820472"/>
                </a:cubicBezTo>
                <a:cubicBezTo>
                  <a:pt x="2104774" y="6823757"/>
                  <a:pt x="2093731" y="6824964"/>
                  <a:pt x="2082807" y="6824523"/>
                </a:cubicBezTo>
                <a:lnTo>
                  <a:pt x="2077993" y="6823648"/>
                </a:lnTo>
                <a:lnTo>
                  <a:pt x="2080988" y="6831439"/>
                </a:lnTo>
                <a:cubicBezTo>
                  <a:pt x="2080289" y="6833923"/>
                  <a:pt x="2078138" y="6834577"/>
                  <a:pt x="2076190" y="6830623"/>
                </a:cubicBezTo>
                <a:cubicBezTo>
                  <a:pt x="2077009" y="6828102"/>
                  <a:pt x="2077417" y="6826841"/>
                  <a:pt x="2077528" y="6825670"/>
                </a:cubicBezTo>
                <a:lnTo>
                  <a:pt x="2077307" y="6823524"/>
                </a:lnTo>
                <a:lnTo>
                  <a:pt x="2050747" y="6818696"/>
                </a:lnTo>
                <a:cubicBezTo>
                  <a:pt x="2054302" y="6839090"/>
                  <a:pt x="2060482" y="6837212"/>
                  <a:pt x="2069753" y="6834396"/>
                </a:cubicBezTo>
                <a:cubicBezTo>
                  <a:pt x="2079218" y="6835815"/>
                  <a:pt x="2090623" y="6845234"/>
                  <a:pt x="2100603" y="6846497"/>
                </a:cubicBezTo>
                <a:cubicBezTo>
                  <a:pt x="2113675" y="6846820"/>
                  <a:pt x="2122945" y="6844004"/>
                  <a:pt x="2133639" y="6849347"/>
                </a:cubicBezTo>
                <a:cubicBezTo>
                  <a:pt x="2145041" y="6858767"/>
                  <a:pt x="2144796" y="6876021"/>
                  <a:pt x="2147641" y="6892336"/>
                </a:cubicBezTo>
                <a:cubicBezTo>
                  <a:pt x="2105336" y="6892303"/>
                  <a:pt x="2062125" y="6883957"/>
                  <a:pt x="2021708" y="6913415"/>
                </a:cubicBezTo>
                <a:cubicBezTo>
                  <a:pt x="2044761" y="6915000"/>
                  <a:pt x="2066984" y="6911828"/>
                  <a:pt x="2087065" y="6915032"/>
                </a:cubicBezTo>
                <a:cubicBezTo>
                  <a:pt x="2100017" y="6914677"/>
                  <a:pt x="2111863" y="6911078"/>
                  <a:pt x="2125646" y="6915480"/>
                </a:cubicBezTo>
                <a:cubicBezTo>
                  <a:pt x="2136339" y="6920823"/>
                  <a:pt x="2132292" y="6934935"/>
                  <a:pt x="2141316" y="6949374"/>
                </a:cubicBezTo>
                <a:cubicBezTo>
                  <a:pt x="2145828" y="6956593"/>
                  <a:pt x="2153432" y="6962873"/>
                  <a:pt x="2160323" y="6965074"/>
                </a:cubicBezTo>
                <a:cubicBezTo>
                  <a:pt x="2177196" y="6968538"/>
                  <a:pt x="2192645" y="6963845"/>
                  <a:pt x="2208807" y="6963230"/>
                </a:cubicBezTo>
                <a:cubicBezTo>
                  <a:pt x="2265337" y="6954645"/>
                  <a:pt x="2326844" y="6974612"/>
                  <a:pt x="2385902" y="6977429"/>
                </a:cubicBezTo>
                <a:cubicBezTo>
                  <a:pt x="2449077" y="6988300"/>
                  <a:pt x="2643164" y="7006647"/>
                  <a:pt x="2675487" y="7005417"/>
                </a:cubicBezTo>
                <a:cubicBezTo>
                  <a:pt x="2688557" y="7005740"/>
                  <a:pt x="2697117" y="6998845"/>
                  <a:pt x="2710781" y="7002565"/>
                </a:cubicBezTo>
                <a:cubicBezTo>
                  <a:pt x="2723853" y="7002891"/>
                  <a:pt x="2722896" y="7016067"/>
                  <a:pt x="2726451" y="7036459"/>
                </a:cubicBezTo>
                <a:cubicBezTo>
                  <a:pt x="2733809" y="7059994"/>
                  <a:pt x="2756592" y="7044483"/>
                  <a:pt x="2765862" y="7041667"/>
                </a:cubicBezTo>
                <a:cubicBezTo>
                  <a:pt x="2782024" y="7041051"/>
                  <a:pt x="2795095" y="7041375"/>
                  <a:pt x="2811257" y="7040759"/>
                </a:cubicBezTo>
                <a:cubicBezTo>
                  <a:pt x="2843580" y="7039530"/>
                  <a:pt x="2872298" y="7039396"/>
                  <a:pt x="2904621" y="7038164"/>
                </a:cubicBezTo>
                <a:cubicBezTo>
                  <a:pt x="2968753" y="7035860"/>
                  <a:pt x="3028886" y="7026182"/>
                  <a:pt x="3094322" y="7031356"/>
                </a:cubicBezTo>
                <a:cubicBezTo>
                  <a:pt x="3107393" y="7031679"/>
                  <a:pt x="3120219" y="7049256"/>
                  <a:pt x="3133290" y="7049579"/>
                </a:cubicBezTo>
                <a:cubicBezTo>
                  <a:pt x="3146362" y="7049905"/>
                  <a:pt x="3162719" y="7053525"/>
                  <a:pt x="3175791" y="7053848"/>
                </a:cubicBezTo>
                <a:cubicBezTo>
                  <a:pt x="3208114" y="7052618"/>
                  <a:pt x="3237347" y="7052327"/>
                  <a:pt x="3269155" y="7051251"/>
                </a:cubicBezTo>
                <a:cubicBezTo>
                  <a:pt x="3333802" y="7048794"/>
                  <a:pt x="3395554" y="7051508"/>
                  <a:pt x="3461504" y="7056525"/>
                </a:cubicBezTo>
                <a:cubicBezTo>
                  <a:pt x="3338780" y="7077345"/>
                  <a:pt x="3210003" y="7082109"/>
                  <a:pt x="3086448" y="7098169"/>
                </a:cubicBezTo>
                <a:cubicBezTo>
                  <a:pt x="3026118" y="7103613"/>
                  <a:pt x="2969075" y="7112354"/>
                  <a:pt x="2909701" y="7104622"/>
                </a:cubicBezTo>
                <a:cubicBezTo>
                  <a:pt x="2850328" y="7096892"/>
                  <a:pt x="2791022" y="7111330"/>
                  <a:pt x="2732361" y="7107676"/>
                </a:cubicBezTo>
                <a:cubicBezTo>
                  <a:pt x="2667003" y="7106059"/>
                  <a:pt x="2604539" y="7099266"/>
                  <a:pt x="2538275" y="7089333"/>
                </a:cubicBezTo>
                <a:cubicBezTo>
                  <a:pt x="2508331" y="7085546"/>
                  <a:pt x="2380629" y="7077816"/>
                  <a:pt x="2369226" y="7068404"/>
                </a:cubicBezTo>
                <a:cubicBezTo>
                  <a:pt x="2342615" y="7046412"/>
                  <a:pt x="2316030" y="7058782"/>
                  <a:pt x="2292978" y="7057196"/>
                </a:cubicBezTo>
                <a:cubicBezTo>
                  <a:pt x="2263033" y="7053410"/>
                  <a:pt x="2233090" y="7049622"/>
                  <a:pt x="2202948" y="7041600"/>
                </a:cubicBezTo>
                <a:cubicBezTo>
                  <a:pt x="2172293" y="7033733"/>
                  <a:pt x="2142468" y="7030626"/>
                  <a:pt x="2111812" y="7022761"/>
                </a:cubicBezTo>
                <a:cubicBezTo>
                  <a:pt x="2088563" y="7016939"/>
                  <a:pt x="2017982" y="7004023"/>
                  <a:pt x="1989974" y="7008232"/>
                </a:cubicBezTo>
                <a:cubicBezTo>
                  <a:pt x="1980705" y="7011048"/>
                  <a:pt x="1972145" y="7017948"/>
                  <a:pt x="1960742" y="7008527"/>
                </a:cubicBezTo>
                <a:cubicBezTo>
                  <a:pt x="1953140" y="7002244"/>
                  <a:pt x="1852173" y="6998562"/>
                  <a:pt x="1823897" y="6985678"/>
                </a:cubicBezTo>
                <a:cubicBezTo>
                  <a:pt x="1810232" y="6981956"/>
                  <a:pt x="1798632" y="6968300"/>
                  <a:pt x="1784850" y="6963897"/>
                </a:cubicBezTo>
                <a:cubicBezTo>
                  <a:pt x="1774868" y="6962636"/>
                  <a:pt x="1635178" y="6923473"/>
                  <a:pt x="1626620" y="6930367"/>
                </a:cubicBezTo>
                <a:cubicBezTo>
                  <a:pt x="1617349" y="6933184"/>
                  <a:pt x="1604988" y="6936939"/>
                  <a:pt x="1592990" y="6924106"/>
                </a:cubicBezTo>
                <a:cubicBezTo>
                  <a:pt x="1569278" y="6896962"/>
                  <a:pt x="1544092" y="6883143"/>
                  <a:pt x="1520328" y="6877475"/>
                </a:cubicBezTo>
                <a:cubicBezTo>
                  <a:pt x="1493474" y="6872750"/>
                  <a:pt x="1341591" y="6816531"/>
                  <a:pt x="1320917" y="6809927"/>
                </a:cubicBezTo>
                <a:cubicBezTo>
                  <a:pt x="1271967" y="6790440"/>
                  <a:pt x="1220440" y="6771735"/>
                  <a:pt x="1171609" y="6752927"/>
                </a:cubicBezTo>
                <a:cubicBezTo>
                  <a:pt x="1119373" y="6730143"/>
                  <a:pt x="1067330" y="6711591"/>
                  <a:pt x="1015214" y="6689491"/>
                </a:cubicBezTo>
                <a:cubicBezTo>
                  <a:pt x="990739" y="6679744"/>
                  <a:pt x="966264" y="6670002"/>
                  <a:pt x="942500" y="6664337"/>
                </a:cubicBezTo>
                <a:cubicBezTo>
                  <a:pt x="924915" y="6656794"/>
                  <a:pt x="834642" y="6658451"/>
                  <a:pt x="799277" y="6639130"/>
                </a:cubicBezTo>
                <a:cubicBezTo>
                  <a:pt x="781101" y="6628189"/>
                  <a:pt x="763645" y="6621387"/>
                  <a:pt x="745352" y="6609765"/>
                </a:cubicBezTo>
                <a:cubicBezTo>
                  <a:pt x="734658" y="6604425"/>
                  <a:pt x="700938" y="6541657"/>
                  <a:pt x="712342" y="6551075"/>
                </a:cubicBezTo>
                <a:cubicBezTo>
                  <a:pt x="723745" y="6560497"/>
                  <a:pt x="914248" y="6595612"/>
                  <a:pt x="1018060" y="6615611"/>
                </a:cubicBezTo>
                <a:cubicBezTo>
                  <a:pt x="1062498" y="6627881"/>
                  <a:pt x="1107893" y="6626974"/>
                  <a:pt x="1151451" y="6655974"/>
                </a:cubicBezTo>
                <a:cubicBezTo>
                  <a:pt x="1172003" y="6671205"/>
                  <a:pt x="1193436" y="6682947"/>
                  <a:pt x="1214724" y="6691511"/>
                </a:cubicBezTo>
                <a:lnTo>
                  <a:pt x="1240525" y="6698326"/>
                </a:lnTo>
                <a:lnTo>
                  <a:pt x="1277113" y="6707989"/>
                </a:lnTo>
                <a:cubicBezTo>
                  <a:pt x="1272135" y="6679441"/>
                  <a:pt x="1254307" y="6689150"/>
                  <a:pt x="1243613" y="6683808"/>
                </a:cubicBezTo>
                <a:cubicBezTo>
                  <a:pt x="1222939" y="6677203"/>
                  <a:pt x="1203736" y="6657269"/>
                  <a:pt x="1183063" y="6650665"/>
                </a:cubicBezTo>
                <a:cubicBezTo>
                  <a:pt x="1171984" y="6647768"/>
                  <a:pt x="1160899" y="6643483"/>
                  <a:pt x="1149804" y="6638166"/>
                </a:cubicBezTo>
                <a:lnTo>
                  <a:pt x="1142046" y="6633808"/>
                </a:lnTo>
                <a:lnTo>
                  <a:pt x="1146084" y="6642620"/>
                </a:lnTo>
                <a:cubicBezTo>
                  <a:pt x="1144751" y="6652292"/>
                  <a:pt x="1144042" y="6648229"/>
                  <a:pt x="1137477" y="6645234"/>
                </a:cubicBezTo>
                <a:cubicBezTo>
                  <a:pt x="1138615" y="6643105"/>
                  <a:pt x="1139904" y="6641824"/>
                  <a:pt x="1140729" y="6640058"/>
                </a:cubicBezTo>
                <a:lnTo>
                  <a:pt x="1141132" y="6633294"/>
                </a:lnTo>
                <a:lnTo>
                  <a:pt x="1116476" y="6619446"/>
                </a:lnTo>
                <a:cubicBezTo>
                  <a:pt x="1094227" y="6605357"/>
                  <a:pt x="1071903" y="6588517"/>
                  <a:pt x="1049452" y="6571716"/>
                </a:cubicBezTo>
                <a:cubicBezTo>
                  <a:pt x="1058010" y="6564821"/>
                  <a:pt x="1071083" y="6565145"/>
                  <a:pt x="1069324" y="6536396"/>
                </a:cubicBezTo>
                <a:cubicBezTo>
                  <a:pt x="1067310" y="6524840"/>
                  <a:pt x="1069688" y="6519822"/>
                  <a:pt x="1075868" y="6517944"/>
                </a:cubicBezTo>
                <a:cubicBezTo>
                  <a:pt x="1088229" y="6514189"/>
                  <a:pt x="1100925" y="6531026"/>
                  <a:pt x="1113363" y="6530826"/>
                </a:cubicBezTo>
                <a:cubicBezTo>
                  <a:pt x="1111714" y="6521369"/>
                  <a:pt x="1108100" y="6518531"/>
                  <a:pt x="1103800" y="6516795"/>
                </a:cubicBezTo>
                <a:lnTo>
                  <a:pt x="1097273" y="6514427"/>
                </a:lnTo>
                <a:lnTo>
                  <a:pt x="1092357" y="6520007"/>
                </a:lnTo>
                <a:cubicBezTo>
                  <a:pt x="1091214" y="6519943"/>
                  <a:pt x="1090317" y="6518407"/>
                  <a:pt x="1088794" y="6516897"/>
                </a:cubicBezTo>
                <a:cubicBezTo>
                  <a:pt x="1089663" y="6514659"/>
                  <a:pt x="1089934" y="6512604"/>
                  <a:pt x="1090928" y="6511809"/>
                </a:cubicBezTo>
                <a:lnTo>
                  <a:pt x="1096403" y="6513901"/>
                </a:lnTo>
                <a:lnTo>
                  <a:pt x="1090092" y="6509328"/>
                </a:lnTo>
                <a:cubicBezTo>
                  <a:pt x="1092950" y="6497722"/>
                  <a:pt x="1099130" y="6495845"/>
                  <a:pt x="1105932" y="6497537"/>
                </a:cubicBezTo>
                <a:close/>
                <a:moveTo>
                  <a:pt x="5066854" y="6495460"/>
                </a:moveTo>
                <a:cubicBezTo>
                  <a:pt x="5007701" y="6526308"/>
                  <a:pt x="5007701" y="6526308"/>
                  <a:pt x="4992718" y="6552341"/>
                </a:cubicBezTo>
                <a:cubicBezTo>
                  <a:pt x="5029798" y="6541077"/>
                  <a:pt x="5029798" y="6541077"/>
                  <a:pt x="5066854" y="6495460"/>
                </a:cubicBezTo>
                <a:close/>
                <a:moveTo>
                  <a:pt x="1781249" y="6491203"/>
                </a:moveTo>
                <a:cubicBezTo>
                  <a:pt x="1789689" y="6501342"/>
                  <a:pt x="1797430" y="6507458"/>
                  <a:pt x="1805871" y="6517596"/>
                </a:cubicBezTo>
                <a:cubicBezTo>
                  <a:pt x="1800935" y="6527561"/>
                  <a:pt x="1792829" y="6538492"/>
                  <a:pt x="1787893" y="6548459"/>
                </a:cubicBezTo>
                <a:cubicBezTo>
                  <a:pt x="1788259" y="6531412"/>
                  <a:pt x="1784754" y="6511308"/>
                  <a:pt x="1781249" y="6491203"/>
                </a:cubicBezTo>
                <a:close/>
                <a:moveTo>
                  <a:pt x="9070471" y="6488958"/>
                </a:moveTo>
                <a:cubicBezTo>
                  <a:pt x="9019465" y="6528447"/>
                  <a:pt x="9006714" y="6538318"/>
                  <a:pt x="8981118" y="6545230"/>
                </a:cubicBezTo>
                <a:cubicBezTo>
                  <a:pt x="8972586" y="6547533"/>
                  <a:pt x="8962626" y="6549508"/>
                  <a:pt x="8949348" y="6552140"/>
                </a:cubicBezTo>
                <a:cubicBezTo>
                  <a:pt x="8984594" y="6515283"/>
                  <a:pt x="8984594" y="6515283"/>
                  <a:pt x="9070471" y="6488958"/>
                </a:cubicBezTo>
                <a:close/>
                <a:moveTo>
                  <a:pt x="1066916" y="6487265"/>
                </a:moveTo>
                <a:cubicBezTo>
                  <a:pt x="1073651" y="6489313"/>
                  <a:pt x="1079708" y="6487473"/>
                  <a:pt x="1085938" y="6489677"/>
                </a:cubicBezTo>
                <a:cubicBezTo>
                  <a:pt x="1085693" y="6495894"/>
                  <a:pt x="1081955" y="6501125"/>
                  <a:pt x="1077770" y="6501884"/>
                </a:cubicBezTo>
                <a:cubicBezTo>
                  <a:pt x="1073583" y="6502645"/>
                  <a:pt x="1068950" y="6498933"/>
                  <a:pt x="1066916" y="6487265"/>
                </a:cubicBezTo>
                <a:close/>
                <a:moveTo>
                  <a:pt x="3502546" y="6479737"/>
                </a:moveTo>
                <a:cubicBezTo>
                  <a:pt x="3508284" y="6477993"/>
                  <a:pt x="3511885" y="6481317"/>
                  <a:pt x="3514690" y="6497408"/>
                </a:cubicBezTo>
                <a:cubicBezTo>
                  <a:pt x="3508952" y="6499151"/>
                  <a:pt x="3505351" y="6495826"/>
                  <a:pt x="3502546" y="6479737"/>
                </a:cubicBezTo>
                <a:close/>
                <a:moveTo>
                  <a:pt x="1826995" y="6474155"/>
                </a:moveTo>
                <a:cubicBezTo>
                  <a:pt x="1828412" y="6482280"/>
                  <a:pt x="1829828" y="6490403"/>
                  <a:pt x="1830536" y="6494464"/>
                </a:cubicBezTo>
                <a:cubicBezTo>
                  <a:pt x="1824645" y="6496255"/>
                  <a:pt x="1819243" y="6497896"/>
                  <a:pt x="1812858" y="6499835"/>
                </a:cubicBezTo>
                <a:cubicBezTo>
                  <a:pt x="1812150" y="6495773"/>
                  <a:pt x="1810734" y="6487651"/>
                  <a:pt x="1809317" y="6479525"/>
                </a:cubicBezTo>
                <a:cubicBezTo>
                  <a:pt x="1815702" y="6477585"/>
                  <a:pt x="1821104" y="6475944"/>
                  <a:pt x="1826995" y="6474155"/>
                </a:cubicBezTo>
                <a:close/>
                <a:moveTo>
                  <a:pt x="3599367" y="6472397"/>
                </a:moveTo>
                <a:cubicBezTo>
                  <a:pt x="3605656" y="6470486"/>
                  <a:pt x="3607073" y="6478610"/>
                  <a:pt x="3609197" y="6490797"/>
                </a:cubicBezTo>
                <a:cubicBezTo>
                  <a:pt x="3602908" y="6492708"/>
                  <a:pt x="3601491" y="6484583"/>
                  <a:pt x="3599367" y="6472397"/>
                </a:cubicBezTo>
                <a:close/>
                <a:moveTo>
                  <a:pt x="5075658" y="6471312"/>
                </a:moveTo>
                <a:cubicBezTo>
                  <a:pt x="5078502" y="6487627"/>
                  <a:pt x="5082303" y="6490766"/>
                  <a:pt x="5088484" y="6488888"/>
                </a:cubicBezTo>
                <a:cubicBezTo>
                  <a:pt x="5086350" y="6476654"/>
                  <a:pt x="5081838" y="6469435"/>
                  <a:pt x="5075658" y="6471312"/>
                </a:cubicBezTo>
                <a:close/>
                <a:moveTo>
                  <a:pt x="1654062" y="6466731"/>
                </a:moveTo>
                <a:cubicBezTo>
                  <a:pt x="1660353" y="6464820"/>
                  <a:pt x="1661817" y="6473214"/>
                  <a:pt x="1663890" y="6485106"/>
                </a:cubicBezTo>
                <a:cubicBezTo>
                  <a:pt x="1657599" y="6487017"/>
                  <a:pt x="1656257" y="6479321"/>
                  <a:pt x="1654062" y="6466731"/>
                </a:cubicBezTo>
                <a:close/>
                <a:moveTo>
                  <a:pt x="4002953" y="6465517"/>
                </a:moveTo>
                <a:lnTo>
                  <a:pt x="4002345" y="6468049"/>
                </a:lnTo>
                <a:cubicBezTo>
                  <a:pt x="4001722" y="6470646"/>
                  <a:pt x="4001223" y="6472724"/>
                  <a:pt x="4001223" y="6472724"/>
                </a:cubicBezTo>
                <a:close/>
                <a:moveTo>
                  <a:pt x="4003715" y="6462345"/>
                </a:moveTo>
                <a:lnTo>
                  <a:pt x="4002953" y="6465517"/>
                </a:lnTo>
                <a:lnTo>
                  <a:pt x="4003514" y="6463180"/>
                </a:lnTo>
                <a:close/>
                <a:moveTo>
                  <a:pt x="958808" y="6457022"/>
                </a:moveTo>
                <a:cubicBezTo>
                  <a:pt x="973843" y="6470098"/>
                  <a:pt x="988876" y="6483175"/>
                  <a:pt x="1003406" y="6496404"/>
                </a:cubicBezTo>
                <a:cubicBezTo>
                  <a:pt x="994322" y="6499163"/>
                  <a:pt x="985237" y="6501924"/>
                  <a:pt x="976657" y="6504530"/>
                </a:cubicBezTo>
                <a:cubicBezTo>
                  <a:pt x="970707" y="6488694"/>
                  <a:pt x="961729" y="6473778"/>
                  <a:pt x="958808" y="6457022"/>
                </a:cubicBezTo>
                <a:close/>
                <a:moveTo>
                  <a:pt x="1549617" y="6444725"/>
                </a:moveTo>
                <a:lnTo>
                  <a:pt x="1547205" y="6450862"/>
                </a:lnTo>
                <a:lnTo>
                  <a:pt x="1547428" y="6450295"/>
                </a:lnTo>
                <a:close/>
                <a:moveTo>
                  <a:pt x="1551006" y="6441190"/>
                </a:moveTo>
                <a:cubicBezTo>
                  <a:pt x="1551006" y="6441190"/>
                  <a:pt x="1550409" y="6442707"/>
                  <a:pt x="1549664" y="6444604"/>
                </a:cubicBezTo>
                <a:lnTo>
                  <a:pt x="1549617" y="6444725"/>
                </a:lnTo>
                <a:close/>
                <a:moveTo>
                  <a:pt x="5124632" y="6434961"/>
                </a:moveTo>
                <a:cubicBezTo>
                  <a:pt x="5126766" y="6447199"/>
                  <a:pt x="5127477" y="6451275"/>
                  <a:pt x="5128188" y="6455354"/>
                </a:cubicBezTo>
                <a:cubicBezTo>
                  <a:pt x="5133852" y="6453633"/>
                  <a:pt x="5133852" y="6453633"/>
                  <a:pt x="5124632" y="6434961"/>
                </a:cubicBezTo>
                <a:close/>
                <a:moveTo>
                  <a:pt x="1571958" y="6434822"/>
                </a:moveTo>
                <a:cubicBezTo>
                  <a:pt x="1584250" y="6431088"/>
                  <a:pt x="1614211" y="6439003"/>
                  <a:pt x="1625290" y="6465423"/>
                </a:cubicBezTo>
                <a:cubicBezTo>
                  <a:pt x="1638481" y="6503965"/>
                  <a:pt x="1617558" y="6513868"/>
                  <a:pt x="1606482" y="6521487"/>
                </a:cubicBezTo>
                <a:cubicBezTo>
                  <a:pt x="1592450" y="6496674"/>
                  <a:pt x="1580667" y="6466217"/>
                  <a:pt x="1571958" y="6434822"/>
                </a:cubicBezTo>
                <a:close/>
                <a:moveTo>
                  <a:pt x="2792684" y="6430183"/>
                </a:moveTo>
                <a:cubicBezTo>
                  <a:pt x="2794809" y="6442367"/>
                  <a:pt x="2793355" y="6451362"/>
                  <a:pt x="2787618" y="6453106"/>
                </a:cubicBezTo>
                <a:cubicBezTo>
                  <a:pt x="2785493" y="6440921"/>
                  <a:pt x="2786947" y="6431926"/>
                  <a:pt x="2792684" y="6430183"/>
                </a:cubicBezTo>
                <a:close/>
                <a:moveTo>
                  <a:pt x="912891" y="6429908"/>
                </a:moveTo>
                <a:cubicBezTo>
                  <a:pt x="915016" y="6442094"/>
                  <a:pt x="913565" y="6451090"/>
                  <a:pt x="907827" y="6452834"/>
                </a:cubicBezTo>
                <a:cubicBezTo>
                  <a:pt x="905702" y="6440647"/>
                  <a:pt x="907155" y="6431651"/>
                  <a:pt x="912891" y="6429908"/>
                </a:cubicBezTo>
                <a:close/>
                <a:moveTo>
                  <a:pt x="3217827" y="6424142"/>
                </a:moveTo>
                <a:cubicBezTo>
                  <a:pt x="3223565" y="6422399"/>
                  <a:pt x="3227969" y="6430332"/>
                  <a:pt x="3229975" y="6441840"/>
                </a:cubicBezTo>
                <a:cubicBezTo>
                  <a:pt x="3224237" y="6443583"/>
                  <a:pt x="3219952" y="6436332"/>
                  <a:pt x="3217827" y="6424142"/>
                </a:cubicBezTo>
                <a:close/>
                <a:moveTo>
                  <a:pt x="1616872" y="6421180"/>
                </a:moveTo>
                <a:cubicBezTo>
                  <a:pt x="1618996" y="6433365"/>
                  <a:pt x="1617544" y="6442359"/>
                  <a:pt x="1611806" y="6444102"/>
                </a:cubicBezTo>
                <a:cubicBezTo>
                  <a:pt x="1608974" y="6427857"/>
                  <a:pt x="1611135" y="6422923"/>
                  <a:pt x="1616872" y="6421180"/>
                </a:cubicBezTo>
                <a:close/>
                <a:moveTo>
                  <a:pt x="2559329" y="6418995"/>
                </a:moveTo>
                <a:cubicBezTo>
                  <a:pt x="2572410" y="6415021"/>
                  <a:pt x="2567994" y="6429193"/>
                  <a:pt x="2562870" y="6439304"/>
                </a:cubicBezTo>
                <a:cubicBezTo>
                  <a:pt x="2561453" y="6431180"/>
                  <a:pt x="2560037" y="6423057"/>
                  <a:pt x="2559329" y="6418995"/>
                </a:cubicBezTo>
                <a:close/>
                <a:moveTo>
                  <a:pt x="2161373" y="6416768"/>
                </a:moveTo>
                <a:cubicBezTo>
                  <a:pt x="2163497" y="6428953"/>
                  <a:pt x="2162044" y="6437949"/>
                  <a:pt x="2156305" y="6439692"/>
                </a:cubicBezTo>
                <a:cubicBezTo>
                  <a:pt x="2153472" y="6423444"/>
                  <a:pt x="2155634" y="6418511"/>
                  <a:pt x="2161373" y="6416768"/>
                </a:cubicBezTo>
                <a:close/>
                <a:moveTo>
                  <a:pt x="3103493" y="6415953"/>
                </a:moveTo>
                <a:cubicBezTo>
                  <a:pt x="3107869" y="6441052"/>
                  <a:pt x="3095354" y="6440450"/>
                  <a:pt x="3089461" y="6442240"/>
                </a:cubicBezTo>
                <a:cubicBezTo>
                  <a:pt x="3085085" y="6417141"/>
                  <a:pt x="3094654" y="6418638"/>
                  <a:pt x="3103493" y="6415953"/>
                </a:cubicBezTo>
                <a:close/>
                <a:moveTo>
                  <a:pt x="2843192" y="6414815"/>
                </a:moveTo>
                <a:cubicBezTo>
                  <a:pt x="2856273" y="6410841"/>
                  <a:pt x="2857108" y="6435383"/>
                  <a:pt x="2859161" y="6447157"/>
                </a:cubicBezTo>
                <a:cubicBezTo>
                  <a:pt x="2849350" y="6450137"/>
                  <a:pt x="2845929" y="6430514"/>
                  <a:pt x="2843192" y="6414815"/>
                </a:cubicBezTo>
                <a:close/>
                <a:moveTo>
                  <a:pt x="2975693" y="6412488"/>
                </a:moveTo>
                <a:cubicBezTo>
                  <a:pt x="2980321" y="6419893"/>
                  <a:pt x="2985679" y="6431479"/>
                  <a:pt x="2990306" y="6438884"/>
                </a:cubicBezTo>
                <a:cubicBezTo>
                  <a:pt x="2983968" y="6440809"/>
                  <a:pt x="2974461" y="6443698"/>
                  <a:pt x="2967393" y="6441439"/>
                </a:cubicBezTo>
                <a:cubicBezTo>
                  <a:pt x="2973002" y="6435331"/>
                  <a:pt x="2973982" y="6421818"/>
                  <a:pt x="2975693" y="6412488"/>
                </a:cubicBezTo>
                <a:close/>
                <a:moveTo>
                  <a:pt x="2672227" y="6409928"/>
                </a:moveTo>
                <a:cubicBezTo>
                  <a:pt x="2676542" y="6416882"/>
                  <a:pt x="2680856" y="6423836"/>
                  <a:pt x="2685171" y="6430789"/>
                </a:cubicBezTo>
                <a:cubicBezTo>
                  <a:pt x="2679964" y="6436513"/>
                  <a:pt x="2674755" y="6442224"/>
                  <a:pt x="2669546" y="6447937"/>
                </a:cubicBezTo>
                <a:cubicBezTo>
                  <a:pt x="2673385" y="6434369"/>
                  <a:pt x="2674279" y="6421701"/>
                  <a:pt x="2672227" y="6409928"/>
                </a:cubicBezTo>
                <a:close/>
                <a:moveTo>
                  <a:pt x="3061537" y="6408496"/>
                </a:moveTo>
                <a:cubicBezTo>
                  <a:pt x="3063697" y="6420882"/>
                  <a:pt x="3066576" y="6437397"/>
                  <a:pt x="3068736" y="6449782"/>
                </a:cubicBezTo>
                <a:cubicBezTo>
                  <a:pt x="3055903" y="6449333"/>
                  <a:pt x="3043574" y="6448731"/>
                  <a:pt x="3030742" y="6448284"/>
                </a:cubicBezTo>
                <a:cubicBezTo>
                  <a:pt x="3038387" y="6437266"/>
                  <a:pt x="3034787" y="6416622"/>
                  <a:pt x="3046901" y="6412942"/>
                </a:cubicBezTo>
                <a:cubicBezTo>
                  <a:pt x="3052452" y="6411255"/>
                  <a:pt x="3055986" y="6410183"/>
                  <a:pt x="3061537" y="6408496"/>
                </a:cubicBezTo>
                <a:close/>
                <a:moveTo>
                  <a:pt x="3194266" y="6407365"/>
                </a:moveTo>
                <a:cubicBezTo>
                  <a:pt x="3200006" y="6406617"/>
                  <a:pt x="3205336" y="6410251"/>
                  <a:pt x="3208155" y="6426420"/>
                </a:cubicBezTo>
                <a:cubicBezTo>
                  <a:pt x="3205925" y="6427098"/>
                  <a:pt x="3203235" y="6428504"/>
                  <a:pt x="3200375" y="6429780"/>
                </a:cubicBezTo>
                <a:cubicBezTo>
                  <a:pt x="3191797" y="6433609"/>
                  <a:pt x="3181695" y="6436271"/>
                  <a:pt x="3177916" y="6414596"/>
                </a:cubicBezTo>
                <a:cubicBezTo>
                  <a:pt x="3182376" y="6413241"/>
                  <a:pt x="3188526" y="6408112"/>
                  <a:pt x="3194266" y="6407365"/>
                </a:cubicBezTo>
                <a:close/>
                <a:moveTo>
                  <a:pt x="5450993" y="6400236"/>
                </a:moveTo>
                <a:cubicBezTo>
                  <a:pt x="5409425" y="6438631"/>
                  <a:pt x="5369601" y="6471484"/>
                  <a:pt x="5328034" y="6509882"/>
                </a:cubicBezTo>
                <a:cubicBezTo>
                  <a:pt x="5398123" y="6467114"/>
                  <a:pt x="5453125" y="6412469"/>
                  <a:pt x="5450993" y="6400236"/>
                </a:cubicBezTo>
                <a:close/>
                <a:moveTo>
                  <a:pt x="3908745" y="6398260"/>
                </a:moveTo>
                <a:cubicBezTo>
                  <a:pt x="3912136" y="6417707"/>
                  <a:pt x="3900350" y="6421288"/>
                  <a:pt x="3894458" y="6423077"/>
                </a:cubicBezTo>
                <a:cubicBezTo>
                  <a:pt x="3890389" y="6399741"/>
                  <a:pt x="3899906" y="6400945"/>
                  <a:pt x="3908745" y="6398260"/>
                </a:cubicBezTo>
                <a:close/>
                <a:moveTo>
                  <a:pt x="3164608" y="6396136"/>
                </a:moveTo>
                <a:cubicBezTo>
                  <a:pt x="3166804" y="6408729"/>
                  <a:pt x="3169732" y="6425517"/>
                  <a:pt x="3171805" y="6437410"/>
                </a:cubicBezTo>
                <a:cubicBezTo>
                  <a:pt x="3156297" y="6438438"/>
                  <a:pt x="3137803" y="6444056"/>
                  <a:pt x="3123432" y="6417485"/>
                </a:cubicBezTo>
                <a:cubicBezTo>
                  <a:pt x="3135762" y="6413739"/>
                  <a:pt x="3150442" y="6404859"/>
                  <a:pt x="3164608" y="6396136"/>
                </a:cubicBezTo>
                <a:close/>
                <a:moveTo>
                  <a:pt x="3309177" y="6393904"/>
                </a:moveTo>
                <a:cubicBezTo>
                  <a:pt x="3313113" y="6393251"/>
                  <a:pt x="3318368" y="6400156"/>
                  <a:pt x="3320824" y="6414242"/>
                </a:cubicBezTo>
                <a:cubicBezTo>
                  <a:pt x="3314669" y="6416112"/>
                  <a:pt x="3308515" y="6417982"/>
                  <a:pt x="3305437" y="6418916"/>
                </a:cubicBezTo>
                <a:cubicBezTo>
                  <a:pt x="3302622" y="6402769"/>
                  <a:pt x="3305240" y="6394558"/>
                  <a:pt x="3309177" y="6393904"/>
                </a:cubicBezTo>
                <a:close/>
                <a:moveTo>
                  <a:pt x="3261391" y="6388836"/>
                </a:moveTo>
                <a:cubicBezTo>
                  <a:pt x="3263586" y="6401427"/>
                  <a:pt x="3265780" y="6414016"/>
                  <a:pt x="3268586" y="6430111"/>
                </a:cubicBezTo>
                <a:cubicBezTo>
                  <a:pt x="3265240" y="6431128"/>
                  <a:pt x="3262370" y="6431999"/>
                  <a:pt x="3259979" y="6432726"/>
                </a:cubicBezTo>
                <a:cubicBezTo>
                  <a:pt x="3257173" y="6416631"/>
                  <a:pt x="3254979" y="6404042"/>
                  <a:pt x="3252783" y="6391451"/>
                </a:cubicBezTo>
                <a:cubicBezTo>
                  <a:pt x="3255174" y="6390724"/>
                  <a:pt x="3258043" y="6389853"/>
                  <a:pt x="3261391" y="6388836"/>
                </a:cubicBezTo>
                <a:close/>
                <a:moveTo>
                  <a:pt x="3413455" y="6388234"/>
                </a:moveTo>
                <a:cubicBezTo>
                  <a:pt x="3416786" y="6388758"/>
                  <a:pt x="3419772" y="6391946"/>
                  <a:pt x="3421467" y="6401669"/>
                </a:cubicBezTo>
                <a:cubicBezTo>
                  <a:pt x="3415313" y="6403538"/>
                  <a:pt x="3406760" y="6410232"/>
                  <a:pt x="3403370" y="6390787"/>
                </a:cubicBezTo>
                <a:cubicBezTo>
                  <a:pt x="3406447" y="6389851"/>
                  <a:pt x="3410124" y="6387710"/>
                  <a:pt x="3413455" y="6388234"/>
                </a:cubicBezTo>
                <a:close/>
                <a:moveTo>
                  <a:pt x="847928" y="6386506"/>
                </a:moveTo>
                <a:cubicBezTo>
                  <a:pt x="850054" y="6398692"/>
                  <a:pt x="851469" y="6406816"/>
                  <a:pt x="845179" y="6408727"/>
                </a:cubicBezTo>
                <a:cubicBezTo>
                  <a:pt x="843054" y="6396542"/>
                  <a:pt x="841638" y="6388417"/>
                  <a:pt x="847928" y="6386506"/>
                </a:cubicBezTo>
                <a:close/>
                <a:moveTo>
                  <a:pt x="5070113" y="6383525"/>
                </a:moveTo>
                <a:cubicBezTo>
                  <a:pt x="5042303" y="6391974"/>
                  <a:pt x="5018099" y="6399328"/>
                  <a:pt x="4994801" y="6414995"/>
                </a:cubicBezTo>
                <a:cubicBezTo>
                  <a:pt x="4974594" y="6429724"/>
                  <a:pt x="4952718" y="6453549"/>
                  <a:pt x="4932196" y="6463362"/>
                </a:cubicBezTo>
                <a:cubicBezTo>
                  <a:pt x="4887268" y="6485599"/>
                  <a:pt x="4844474" y="6520074"/>
                  <a:pt x="4811929" y="6572906"/>
                </a:cubicBezTo>
                <a:cubicBezTo>
                  <a:pt x="4815731" y="6576045"/>
                  <a:pt x="4819485" y="6576783"/>
                  <a:pt x="4823210" y="6575986"/>
                </a:cubicBezTo>
                <a:cubicBezTo>
                  <a:pt x="4834385" y="6573598"/>
                  <a:pt x="4845288" y="6557404"/>
                  <a:pt x="4856343" y="6550826"/>
                </a:cubicBezTo>
                <a:cubicBezTo>
                  <a:pt x="4870370" y="6537974"/>
                  <a:pt x="4884398" y="6525123"/>
                  <a:pt x="4898426" y="6512271"/>
                </a:cubicBezTo>
                <a:cubicBezTo>
                  <a:pt x="4915543" y="6498483"/>
                  <a:pt x="4928860" y="6481552"/>
                  <a:pt x="4946174" y="6471999"/>
                </a:cubicBezTo>
                <a:cubicBezTo>
                  <a:pt x="4957823" y="6464165"/>
                  <a:pt x="4973983" y="6463550"/>
                  <a:pt x="4979817" y="6441021"/>
                </a:cubicBezTo>
                <a:cubicBezTo>
                  <a:pt x="5014153" y="6451346"/>
                  <a:pt x="5042058" y="6409229"/>
                  <a:pt x="5070113" y="6383525"/>
                </a:cubicBezTo>
                <a:close/>
                <a:moveTo>
                  <a:pt x="4497239" y="6382199"/>
                </a:moveTo>
                <a:cubicBezTo>
                  <a:pt x="4499372" y="6394433"/>
                  <a:pt x="4503369" y="6401806"/>
                  <a:pt x="4509549" y="6399928"/>
                </a:cubicBezTo>
                <a:cubicBezTo>
                  <a:pt x="4507416" y="6387694"/>
                  <a:pt x="4503419" y="6380321"/>
                  <a:pt x="4497239" y="6382199"/>
                </a:cubicBezTo>
                <a:close/>
                <a:moveTo>
                  <a:pt x="3829125" y="6380523"/>
                </a:moveTo>
                <a:cubicBezTo>
                  <a:pt x="3831930" y="6396611"/>
                  <a:pt x="3829792" y="6401680"/>
                  <a:pt x="3824054" y="6403423"/>
                </a:cubicBezTo>
                <a:cubicBezTo>
                  <a:pt x="3821249" y="6387332"/>
                  <a:pt x="3823386" y="6382265"/>
                  <a:pt x="3829125" y="6380523"/>
                </a:cubicBezTo>
                <a:close/>
                <a:moveTo>
                  <a:pt x="8415091" y="6379677"/>
                </a:moveTo>
                <a:cubicBezTo>
                  <a:pt x="8417835" y="6379677"/>
                  <a:pt x="8423321" y="6385102"/>
                  <a:pt x="8423321" y="6401381"/>
                </a:cubicBezTo>
                <a:cubicBezTo>
                  <a:pt x="8417835" y="6401381"/>
                  <a:pt x="8415091" y="6395955"/>
                  <a:pt x="8415091" y="6379677"/>
                </a:cubicBezTo>
                <a:close/>
                <a:moveTo>
                  <a:pt x="2154055" y="6374794"/>
                </a:moveTo>
                <a:cubicBezTo>
                  <a:pt x="2156888" y="6391042"/>
                  <a:pt x="2154726" y="6395975"/>
                  <a:pt x="2148987" y="6397718"/>
                </a:cubicBezTo>
                <a:cubicBezTo>
                  <a:pt x="2146863" y="6385534"/>
                  <a:pt x="2148315" y="6376537"/>
                  <a:pt x="2154055" y="6374794"/>
                </a:cubicBezTo>
                <a:close/>
                <a:moveTo>
                  <a:pt x="3381355" y="6374462"/>
                </a:moveTo>
                <a:cubicBezTo>
                  <a:pt x="3387094" y="6372719"/>
                  <a:pt x="3391498" y="6380652"/>
                  <a:pt x="3393504" y="6392159"/>
                </a:cubicBezTo>
                <a:cubicBezTo>
                  <a:pt x="3387766" y="6393903"/>
                  <a:pt x="3383481" y="6386652"/>
                  <a:pt x="3381355" y="6374462"/>
                </a:cubicBezTo>
                <a:close/>
                <a:moveTo>
                  <a:pt x="3454847" y="6374215"/>
                </a:moveTo>
                <a:cubicBezTo>
                  <a:pt x="3457584" y="6389914"/>
                  <a:pt x="3463372" y="6408820"/>
                  <a:pt x="3452488" y="6412127"/>
                </a:cubicBezTo>
                <a:cubicBezTo>
                  <a:pt x="3449751" y="6396427"/>
                  <a:pt x="3446330" y="6376802"/>
                  <a:pt x="3454847" y="6374215"/>
                </a:cubicBezTo>
                <a:close/>
                <a:moveTo>
                  <a:pt x="3923628" y="6373886"/>
                </a:moveTo>
                <a:cubicBezTo>
                  <a:pt x="3925754" y="6386072"/>
                  <a:pt x="3924301" y="6395069"/>
                  <a:pt x="3918563" y="6396812"/>
                </a:cubicBezTo>
                <a:cubicBezTo>
                  <a:pt x="3915730" y="6380563"/>
                  <a:pt x="3917891" y="6375629"/>
                  <a:pt x="3923628" y="6373886"/>
                </a:cubicBezTo>
                <a:close/>
                <a:moveTo>
                  <a:pt x="2161347" y="6372578"/>
                </a:moveTo>
                <a:cubicBezTo>
                  <a:pt x="2167085" y="6370835"/>
                  <a:pt x="2171370" y="6378089"/>
                  <a:pt x="2173495" y="6390273"/>
                </a:cubicBezTo>
                <a:cubicBezTo>
                  <a:pt x="2167757" y="6392016"/>
                  <a:pt x="2164180" y="6388827"/>
                  <a:pt x="2161347" y="6372578"/>
                </a:cubicBezTo>
                <a:close/>
                <a:moveTo>
                  <a:pt x="3953155" y="6364916"/>
                </a:moveTo>
                <a:cubicBezTo>
                  <a:pt x="3953863" y="6368978"/>
                  <a:pt x="3955279" y="6377102"/>
                  <a:pt x="3956696" y="6385227"/>
                </a:cubicBezTo>
                <a:cubicBezTo>
                  <a:pt x="3947188" y="6388115"/>
                  <a:pt x="3940850" y="6390041"/>
                  <a:pt x="3934512" y="6391967"/>
                </a:cubicBezTo>
                <a:cubicBezTo>
                  <a:pt x="3933095" y="6383842"/>
                  <a:pt x="3931679" y="6375717"/>
                  <a:pt x="3930971" y="6371655"/>
                </a:cubicBezTo>
                <a:cubicBezTo>
                  <a:pt x="3937309" y="6369730"/>
                  <a:pt x="3943647" y="6367805"/>
                  <a:pt x="3953155" y="6364916"/>
                </a:cubicBezTo>
                <a:close/>
                <a:moveTo>
                  <a:pt x="2077744" y="6361221"/>
                </a:moveTo>
                <a:cubicBezTo>
                  <a:pt x="2081703" y="6361685"/>
                  <a:pt x="2085346" y="6364787"/>
                  <a:pt x="2087031" y="6374448"/>
                </a:cubicBezTo>
                <a:cubicBezTo>
                  <a:pt x="2081138" y="6376237"/>
                  <a:pt x="2070049" y="6383814"/>
                  <a:pt x="2066565" y="6363828"/>
                </a:cubicBezTo>
                <a:cubicBezTo>
                  <a:pt x="2069511" y="6362933"/>
                  <a:pt x="2073785" y="6360758"/>
                  <a:pt x="2077744" y="6361221"/>
                </a:cubicBezTo>
                <a:close/>
                <a:moveTo>
                  <a:pt x="4551188" y="6358830"/>
                </a:moveTo>
                <a:cubicBezTo>
                  <a:pt x="4541234" y="6362391"/>
                  <a:pt x="4530714" y="6372029"/>
                  <a:pt x="4524534" y="6373907"/>
                </a:cubicBezTo>
                <a:cubicBezTo>
                  <a:pt x="4528089" y="6394296"/>
                  <a:pt x="4537474" y="6396809"/>
                  <a:pt x="4547517" y="6393758"/>
                </a:cubicBezTo>
                <a:cubicBezTo>
                  <a:pt x="4557559" y="6390707"/>
                  <a:pt x="4568259" y="6382093"/>
                  <a:pt x="4574438" y="6380215"/>
                </a:cubicBezTo>
                <a:cubicBezTo>
                  <a:pt x="4570528" y="6357785"/>
                  <a:pt x="4561141" y="6355269"/>
                  <a:pt x="4551188" y="6358830"/>
                </a:cubicBezTo>
                <a:close/>
                <a:moveTo>
                  <a:pt x="8076393" y="6354589"/>
                </a:moveTo>
                <a:cubicBezTo>
                  <a:pt x="8076393" y="6369968"/>
                  <a:pt x="8079348" y="6380221"/>
                  <a:pt x="8085258" y="6380221"/>
                </a:cubicBezTo>
                <a:cubicBezTo>
                  <a:pt x="8085258" y="6364842"/>
                  <a:pt x="8082303" y="6354589"/>
                  <a:pt x="8076393" y="6354589"/>
                </a:cubicBezTo>
                <a:close/>
                <a:moveTo>
                  <a:pt x="2023751" y="6354420"/>
                </a:moveTo>
                <a:cubicBezTo>
                  <a:pt x="2025946" y="6367009"/>
                  <a:pt x="2024419" y="6375577"/>
                  <a:pt x="2018682" y="6377320"/>
                </a:cubicBezTo>
                <a:cubicBezTo>
                  <a:pt x="2016609" y="6365428"/>
                  <a:pt x="2018014" y="6356163"/>
                  <a:pt x="2023751" y="6354420"/>
                </a:cubicBezTo>
                <a:close/>
                <a:moveTo>
                  <a:pt x="9355654" y="6352207"/>
                </a:moveTo>
                <a:cubicBezTo>
                  <a:pt x="9358097" y="6351189"/>
                  <a:pt x="9360156" y="6359329"/>
                  <a:pt x="9356041" y="6367468"/>
                </a:cubicBezTo>
                <a:cubicBezTo>
                  <a:pt x="9356041" y="6367468"/>
                  <a:pt x="9353295" y="6362042"/>
                  <a:pt x="9353295" y="6356615"/>
                </a:cubicBezTo>
                <a:cubicBezTo>
                  <a:pt x="9353981" y="6353903"/>
                  <a:pt x="9354839" y="6352546"/>
                  <a:pt x="9355654" y="6352207"/>
                </a:cubicBezTo>
                <a:close/>
                <a:moveTo>
                  <a:pt x="8132286" y="6348181"/>
                </a:moveTo>
                <a:cubicBezTo>
                  <a:pt x="8116898" y="6348181"/>
                  <a:pt x="8100031" y="6354589"/>
                  <a:pt x="8094121" y="6354589"/>
                </a:cubicBezTo>
                <a:cubicBezTo>
                  <a:pt x="8094122" y="6405852"/>
                  <a:pt x="8152723" y="6380221"/>
                  <a:pt x="8161587" y="6380221"/>
                </a:cubicBezTo>
                <a:cubicBezTo>
                  <a:pt x="8161587" y="6354589"/>
                  <a:pt x="8147676" y="6348181"/>
                  <a:pt x="8132286" y="6348181"/>
                </a:cubicBezTo>
                <a:close/>
                <a:moveTo>
                  <a:pt x="3670649" y="6346563"/>
                </a:moveTo>
                <a:cubicBezTo>
                  <a:pt x="3676387" y="6344820"/>
                  <a:pt x="3680672" y="6352071"/>
                  <a:pt x="3682797" y="6364257"/>
                </a:cubicBezTo>
                <a:cubicBezTo>
                  <a:pt x="3677058" y="6366001"/>
                  <a:pt x="3672773" y="6358748"/>
                  <a:pt x="3670649" y="6346563"/>
                </a:cubicBezTo>
                <a:close/>
                <a:moveTo>
                  <a:pt x="9340218" y="6346430"/>
                </a:moveTo>
                <a:cubicBezTo>
                  <a:pt x="9345682" y="6348205"/>
                  <a:pt x="9350713" y="6354335"/>
                  <a:pt x="9354982" y="6367243"/>
                </a:cubicBezTo>
                <a:cubicBezTo>
                  <a:pt x="9340834" y="6382731"/>
                  <a:pt x="9326199" y="6393056"/>
                  <a:pt x="9311563" y="6408545"/>
                </a:cubicBezTo>
                <a:cubicBezTo>
                  <a:pt x="9305708" y="6413707"/>
                  <a:pt x="9299854" y="6418010"/>
                  <a:pt x="9294000" y="6424033"/>
                </a:cubicBezTo>
                <a:cubicBezTo>
                  <a:pt x="9291071" y="6408545"/>
                  <a:pt x="9288145" y="6398219"/>
                  <a:pt x="9288145" y="6382731"/>
                </a:cubicBezTo>
                <a:cubicBezTo>
                  <a:pt x="9303513" y="6374986"/>
                  <a:pt x="9323821" y="6341106"/>
                  <a:pt x="9340218" y="6346430"/>
                </a:cubicBezTo>
                <a:close/>
                <a:moveTo>
                  <a:pt x="5222429" y="6345842"/>
                </a:moveTo>
                <a:cubicBezTo>
                  <a:pt x="5214582" y="6356816"/>
                  <a:pt x="5189151" y="6360246"/>
                  <a:pt x="5195432" y="6396274"/>
                </a:cubicBezTo>
                <a:cubicBezTo>
                  <a:pt x="5207792" y="6392519"/>
                  <a:pt x="5220152" y="6388764"/>
                  <a:pt x="5229422" y="6385948"/>
                </a:cubicBezTo>
                <a:cubicBezTo>
                  <a:pt x="5227289" y="6373712"/>
                  <a:pt x="5224563" y="6358080"/>
                  <a:pt x="5222429" y="6345842"/>
                </a:cubicBezTo>
                <a:close/>
                <a:moveTo>
                  <a:pt x="4024041" y="6343381"/>
                </a:moveTo>
                <a:cubicBezTo>
                  <a:pt x="4029779" y="6341637"/>
                  <a:pt x="4033356" y="6344828"/>
                  <a:pt x="4036189" y="6361076"/>
                </a:cubicBezTo>
                <a:cubicBezTo>
                  <a:pt x="4030451" y="6362820"/>
                  <a:pt x="4026165" y="6355567"/>
                  <a:pt x="4024041" y="6343381"/>
                </a:cubicBezTo>
                <a:close/>
                <a:moveTo>
                  <a:pt x="1993385" y="6342647"/>
                </a:moveTo>
                <a:cubicBezTo>
                  <a:pt x="1998506" y="6342152"/>
                  <a:pt x="2003157" y="6346040"/>
                  <a:pt x="2005966" y="6362150"/>
                </a:cubicBezTo>
                <a:cubicBezTo>
                  <a:pt x="2003102" y="6363020"/>
                  <a:pt x="1997514" y="6367895"/>
                  <a:pt x="1991937" y="6368530"/>
                </a:cubicBezTo>
                <a:cubicBezTo>
                  <a:pt x="1986362" y="6369163"/>
                  <a:pt x="1980799" y="6365552"/>
                  <a:pt x="1977991" y="6349444"/>
                </a:cubicBezTo>
                <a:cubicBezTo>
                  <a:pt x="1982675" y="6348020"/>
                  <a:pt x="1988265" y="6343142"/>
                  <a:pt x="1993385" y="6342647"/>
                </a:cubicBezTo>
                <a:close/>
                <a:moveTo>
                  <a:pt x="5499501" y="6342549"/>
                </a:moveTo>
                <a:cubicBezTo>
                  <a:pt x="5502346" y="6358863"/>
                  <a:pt x="5506147" y="6362003"/>
                  <a:pt x="5512326" y="6360125"/>
                </a:cubicBezTo>
                <a:cubicBezTo>
                  <a:pt x="5510193" y="6347891"/>
                  <a:pt x="5505681" y="6340671"/>
                  <a:pt x="5499501" y="6342549"/>
                </a:cubicBezTo>
                <a:close/>
                <a:moveTo>
                  <a:pt x="5234275" y="6342243"/>
                </a:moveTo>
                <a:cubicBezTo>
                  <a:pt x="5236409" y="6354480"/>
                  <a:pt x="5237830" y="6362636"/>
                  <a:pt x="5244010" y="6360759"/>
                </a:cubicBezTo>
                <a:cubicBezTo>
                  <a:pt x="5241877" y="6348524"/>
                  <a:pt x="5240455" y="6340366"/>
                  <a:pt x="5234275" y="6342243"/>
                </a:cubicBezTo>
                <a:close/>
                <a:moveTo>
                  <a:pt x="3697904" y="6338282"/>
                </a:moveTo>
                <a:cubicBezTo>
                  <a:pt x="3703642" y="6336540"/>
                  <a:pt x="3707927" y="6343791"/>
                  <a:pt x="3710052" y="6355976"/>
                </a:cubicBezTo>
                <a:cubicBezTo>
                  <a:pt x="3704314" y="6357720"/>
                  <a:pt x="3700028" y="6350468"/>
                  <a:pt x="3697904" y="6338282"/>
                </a:cubicBezTo>
                <a:close/>
                <a:moveTo>
                  <a:pt x="4592759" y="6336001"/>
                </a:moveTo>
                <a:cubicBezTo>
                  <a:pt x="4594892" y="6348237"/>
                  <a:pt x="4601784" y="6350438"/>
                  <a:pt x="4604359" y="6349656"/>
                </a:cubicBezTo>
                <a:cubicBezTo>
                  <a:pt x="4602225" y="6337421"/>
                  <a:pt x="4598940" y="6334124"/>
                  <a:pt x="4592759" y="6336001"/>
                </a:cubicBezTo>
                <a:close/>
                <a:moveTo>
                  <a:pt x="1925909" y="6328202"/>
                </a:moveTo>
                <a:cubicBezTo>
                  <a:pt x="1929299" y="6347647"/>
                  <a:pt x="1917515" y="6351227"/>
                  <a:pt x="1911622" y="6353018"/>
                </a:cubicBezTo>
                <a:cubicBezTo>
                  <a:pt x="1907554" y="6329684"/>
                  <a:pt x="1917071" y="6330886"/>
                  <a:pt x="1925909" y="6328202"/>
                </a:cubicBezTo>
                <a:close/>
                <a:moveTo>
                  <a:pt x="2248577" y="6327106"/>
                </a:moveTo>
                <a:cubicBezTo>
                  <a:pt x="2252645" y="6350441"/>
                  <a:pt x="2243128" y="6349238"/>
                  <a:pt x="2234289" y="6351923"/>
                </a:cubicBezTo>
                <a:cubicBezTo>
                  <a:pt x="2230898" y="6332476"/>
                  <a:pt x="2239737" y="6329792"/>
                  <a:pt x="2248577" y="6327106"/>
                </a:cubicBezTo>
                <a:close/>
                <a:moveTo>
                  <a:pt x="9417433" y="6325583"/>
                </a:moveTo>
                <a:cubicBezTo>
                  <a:pt x="9424273" y="6325665"/>
                  <a:pt x="9430997" y="6327285"/>
                  <a:pt x="9437505" y="6331174"/>
                </a:cubicBezTo>
                <a:cubicBezTo>
                  <a:pt x="9423076" y="6344138"/>
                  <a:pt x="9403848" y="6371281"/>
                  <a:pt x="9385700" y="6374624"/>
                </a:cubicBezTo>
                <a:cubicBezTo>
                  <a:pt x="9374811" y="6376629"/>
                  <a:pt x="9364311" y="6370066"/>
                  <a:pt x="9355469" y="6346731"/>
                </a:cubicBezTo>
                <a:cubicBezTo>
                  <a:pt x="9375364" y="6338952"/>
                  <a:pt x="9396916" y="6325340"/>
                  <a:pt x="9417433" y="6325583"/>
                </a:cubicBezTo>
                <a:close/>
                <a:moveTo>
                  <a:pt x="8027887" y="6324472"/>
                </a:moveTo>
                <a:cubicBezTo>
                  <a:pt x="8020623" y="6323831"/>
                  <a:pt x="8011882" y="6328958"/>
                  <a:pt x="8005974" y="6328958"/>
                </a:cubicBezTo>
                <a:cubicBezTo>
                  <a:pt x="8005974" y="6375095"/>
                  <a:pt x="8032072" y="6354589"/>
                  <a:pt x="8040937" y="6354589"/>
                </a:cubicBezTo>
                <a:cubicBezTo>
                  <a:pt x="8040937" y="6331520"/>
                  <a:pt x="8035151" y="6325112"/>
                  <a:pt x="8027887" y="6324472"/>
                </a:cubicBezTo>
                <a:close/>
                <a:moveTo>
                  <a:pt x="3946061" y="6324229"/>
                </a:moveTo>
                <a:cubicBezTo>
                  <a:pt x="3949548" y="6344232"/>
                  <a:pt x="3943295" y="6351488"/>
                  <a:pt x="3934979" y="6354104"/>
                </a:cubicBezTo>
                <a:cubicBezTo>
                  <a:pt x="3926663" y="6356720"/>
                  <a:pt x="3916286" y="6354694"/>
                  <a:pt x="3911525" y="6356141"/>
                </a:cubicBezTo>
                <a:cubicBezTo>
                  <a:pt x="3905141" y="6319522"/>
                  <a:pt x="3933366" y="6328085"/>
                  <a:pt x="3946061" y="6324229"/>
                </a:cubicBezTo>
                <a:close/>
                <a:moveTo>
                  <a:pt x="3484098" y="6321952"/>
                </a:moveTo>
                <a:cubicBezTo>
                  <a:pt x="3487632" y="6342221"/>
                  <a:pt x="3480172" y="6349729"/>
                  <a:pt x="3470378" y="6352611"/>
                </a:cubicBezTo>
                <a:cubicBezTo>
                  <a:pt x="3460584" y="6355498"/>
                  <a:pt x="3448456" y="6353760"/>
                  <a:pt x="3442652" y="6355524"/>
                </a:cubicBezTo>
                <a:cubicBezTo>
                  <a:pt x="3434865" y="6310866"/>
                  <a:pt x="3475013" y="6324713"/>
                  <a:pt x="3484098" y="6321952"/>
                </a:cubicBezTo>
                <a:close/>
                <a:moveTo>
                  <a:pt x="1944255" y="6321696"/>
                </a:moveTo>
                <a:cubicBezTo>
                  <a:pt x="1951570" y="6327740"/>
                  <a:pt x="1964832" y="6331977"/>
                  <a:pt x="1968254" y="6351601"/>
                </a:cubicBezTo>
                <a:cubicBezTo>
                  <a:pt x="1959333" y="6354312"/>
                  <a:pt x="1950414" y="6357020"/>
                  <a:pt x="1941494" y="6359731"/>
                </a:cubicBezTo>
                <a:cubicBezTo>
                  <a:pt x="1942414" y="6347053"/>
                  <a:pt x="1943334" y="6334375"/>
                  <a:pt x="1944255" y="6321696"/>
                </a:cubicBezTo>
                <a:close/>
                <a:moveTo>
                  <a:pt x="2218119" y="6317019"/>
                </a:moveTo>
                <a:cubicBezTo>
                  <a:pt x="2220970" y="6333372"/>
                  <a:pt x="2217267" y="6338802"/>
                  <a:pt x="2211715" y="6340489"/>
                </a:cubicBezTo>
                <a:cubicBezTo>
                  <a:pt x="2206163" y="6342175"/>
                  <a:pt x="2198763" y="6340120"/>
                  <a:pt x="2194220" y="6341500"/>
                </a:cubicBezTo>
                <a:cubicBezTo>
                  <a:pt x="2189349" y="6313562"/>
                  <a:pt x="2209035" y="6319778"/>
                  <a:pt x="2218119" y="6317019"/>
                </a:cubicBezTo>
                <a:close/>
                <a:moveTo>
                  <a:pt x="3786004" y="6311517"/>
                </a:moveTo>
                <a:cubicBezTo>
                  <a:pt x="3788128" y="6323703"/>
                  <a:pt x="3786676" y="6332698"/>
                  <a:pt x="3780938" y="6334441"/>
                </a:cubicBezTo>
                <a:cubicBezTo>
                  <a:pt x="3778813" y="6322256"/>
                  <a:pt x="3780266" y="6313261"/>
                  <a:pt x="3786004" y="6311517"/>
                </a:cubicBezTo>
                <a:close/>
                <a:moveTo>
                  <a:pt x="1245867" y="6306654"/>
                </a:moveTo>
                <a:cubicBezTo>
                  <a:pt x="1252469" y="6308925"/>
                  <a:pt x="1259069" y="6311196"/>
                  <a:pt x="1264962" y="6309405"/>
                </a:cubicBezTo>
                <a:cubicBezTo>
                  <a:pt x="1263078" y="6316394"/>
                  <a:pt x="1259188" y="6320783"/>
                  <a:pt x="1255329" y="6320886"/>
                </a:cubicBezTo>
                <a:cubicBezTo>
                  <a:pt x="1251468" y="6320989"/>
                  <a:pt x="1247637" y="6316808"/>
                  <a:pt x="1245867" y="6306654"/>
                </a:cubicBezTo>
                <a:close/>
                <a:moveTo>
                  <a:pt x="7972363" y="6305248"/>
                </a:moveTo>
                <a:cubicBezTo>
                  <a:pt x="7966823" y="6304607"/>
                  <a:pt x="7960176" y="6308452"/>
                  <a:pt x="7955743" y="6308452"/>
                </a:cubicBezTo>
                <a:cubicBezTo>
                  <a:pt x="7955743" y="6344336"/>
                  <a:pt x="7973472" y="6328958"/>
                  <a:pt x="7982336" y="6328958"/>
                </a:cubicBezTo>
                <a:cubicBezTo>
                  <a:pt x="7982336" y="6311015"/>
                  <a:pt x="7977905" y="6305889"/>
                  <a:pt x="7972363" y="6305248"/>
                </a:cubicBezTo>
                <a:close/>
                <a:moveTo>
                  <a:pt x="5232633" y="6295503"/>
                </a:moveTo>
                <a:cubicBezTo>
                  <a:pt x="5211003" y="6302073"/>
                  <a:pt x="5194400" y="6315706"/>
                  <a:pt x="5172770" y="6322277"/>
                </a:cubicBezTo>
                <a:cubicBezTo>
                  <a:pt x="5167302" y="6328233"/>
                  <a:pt x="5163966" y="6346425"/>
                  <a:pt x="5154696" y="6349241"/>
                </a:cubicBezTo>
                <a:cubicBezTo>
                  <a:pt x="5148516" y="6351118"/>
                  <a:pt x="5139246" y="6353934"/>
                  <a:pt x="5129977" y="6356751"/>
                </a:cubicBezTo>
                <a:cubicBezTo>
                  <a:pt x="5131576" y="6365923"/>
                  <a:pt x="5135273" y="6369637"/>
                  <a:pt x="5140063" y="6369993"/>
                </a:cubicBezTo>
                <a:cubicBezTo>
                  <a:pt x="5154433" y="6371063"/>
                  <a:pt x="5178643" y="6341966"/>
                  <a:pt x="5185596" y="6339853"/>
                </a:cubicBezTo>
                <a:cubicBezTo>
                  <a:pt x="5203425" y="6330141"/>
                  <a:pt x="5220028" y="6316510"/>
                  <a:pt x="5232633" y="6295503"/>
                </a:cubicBezTo>
                <a:close/>
                <a:moveTo>
                  <a:pt x="1126081" y="6295114"/>
                </a:moveTo>
                <a:cubicBezTo>
                  <a:pt x="1151323" y="6298170"/>
                  <a:pt x="1176358" y="6314038"/>
                  <a:pt x="1202215" y="6322371"/>
                </a:cubicBezTo>
                <a:cubicBezTo>
                  <a:pt x="1219096" y="6325876"/>
                  <a:pt x="1236691" y="6333481"/>
                  <a:pt x="1252858" y="6332886"/>
                </a:cubicBezTo>
                <a:cubicBezTo>
                  <a:pt x="1262128" y="6330071"/>
                  <a:pt x="1266165" y="6315893"/>
                  <a:pt x="1272543" y="6318273"/>
                </a:cubicBezTo>
                <a:cubicBezTo>
                  <a:pt x="1275635" y="6317334"/>
                  <a:pt x="1280156" y="6324594"/>
                  <a:pt x="1286335" y="6322716"/>
                </a:cubicBezTo>
                <a:cubicBezTo>
                  <a:pt x="1284674" y="6331855"/>
                  <a:pt x="1282895" y="6340309"/>
                  <a:pt x="1280520" y="6345348"/>
                </a:cubicBezTo>
                <a:cubicBezTo>
                  <a:pt x="1337825" y="6375424"/>
                  <a:pt x="1408409" y="6447443"/>
                  <a:pt x="1458796" y="6381841"/>
                </a:cubicBezTo>
                <a:cubicBezTo>
                  <a:pt x="1461655" y="6398241"/>
                  <a:pt x="1463680" y="6409856"/>
                  <a:pt x="1465694" y="6421405"/>
                </a:cubicBezTo>
                <a:cubicBezTo>
                  <a:pt x="1469498" y="6424567"/>
                  <a:pt x="1476395" y="6426789"/>
                  <a:pt x="1479484" y="6425850"/>
                </a:cubicBezTo>
                <a:cubicBezTo>
                  <a:pt x="1489669" y="6431389"/>
                  <a:pt x="1499654" y="6432674"/>
                  <a:pt x="1509640" y="6433956"/>
                </a:cubicBezTo>
                <a:cubicBezTo>
                  <a:pt x="1518081" y="6435709"/>
                  <a:pt x="1527650" y="6439277"/>
                  <a:pt x="1537490" y="6444381"/>
                </a:cubicBezTo>
                <a:lnTo>
                  <a:pt x="1547205" y="6450862"/>
                </a:lnTo>
                <a:lnTo>
                  <a:pt x="1566945" y="6464034"/>
                </a:lnTo>
                <a:cubicBezTo>
                  <a:pt x="1487116" y="6488286"/>
                  <a:pt x="1397279" y="6455141"/>
                  <a:pt x="1310266" y="6422648"/>
                </a:cubicBezTo>
                <a:cubicBezTo>
                  <a:pt x="1269410" y="6409159"/>
                  <a:pt x="1228752" y="6399927"/>
                  <a:pt x="1189757" y="6381555"/>
                </a:cubicBezTo>
                <a:cubicBezTo>
                  <a:pt x="1172677" y="6373794"/>
                  <a:pt x="1167078" y="6341679"/>
                  <a:pt x="1152573" y="6333135"/>
                </a:cubicBezTo>
                <a:cubicBezTo>
                  <a:pt x="1136638" y="6316392"/>
                  <a:pt x="1116668" y="6313825"/>
                  <a:pt x="1100732" y="6297081"/>
                </a:cubicBezTo>
                <a:cubicBezTo>
                  <a:pt x="1109230" y="6294499"/>
                  <a:pt x="1117667" y="6294095"/>
                  <a:pt x="1126081" y="6295114"/>
                </a:cubicBezTo>
                <a:close/>
                <a:moveTo>
                  <a:pt x="3994894" y="6285941"/>
                </a:moveTo>
                <a:cubicBezTo>
                  <a:pt x="4000633" y="6284198"/>
                  <a:pt x="4004918" y="6291450"/>
                  <a:pt x="4007042" y="6303635"/>
                </a:cubicBezTo>
                <a:cubicBezTo>
                  <a:pt x="4001304" y="6305378"/>
                  <a:pt x="3997018" y="6298126"/>
                  <a:pt x="3994894" y="6285941"/>
                </a:cubicBezTo>
                <a:close/>
                <a:moveTo>
                  <a:pt x="241638" y="6283421"/>
                </a:moveTo>
                <a:cubicBezTo>
                  <a:pt x="244471" y="6299668"/>
                  <a:pt x="242312" y="6304601"/>
                  <a:pt x="236574" y="6306344"/>
                </a:cubicBezTo>
                <a:cubicBezTo>
                  <a:pt x="234449" y="6294158"/>
                  <a:pt x="235902" y="6285164"/>
                  <a:pt x="241638" y="6283421"/>
                </a:cubicBezTo>
                <a:close/>
                <a:moveTo>
                  <a:pt x="7903050" y="6282820"/>
                </a:moveTo>
                <a:cubicBezTo>
                  <a:pt x="7903050" y="6308452"/>
                  <a:pt x="7911916" y="6308452"/>
                  <a:pt x="7920779" y="6308452"/>
                </a:cubicBezTo>
                <a:cubicBezTo>
                  <a:pt x="7920779" y="6277693"/>
                  <a:pt x="7911916" y="6282820"/>
                  <a:pt x="7903050" y="6282820"/>
                </a:cubicBezTo>
                <a:close/>
                <a:moveTo>
                  <a:pt x="5591466" y="6275959"/>
                </a:moveTo>
                <a:cubicBezTo>
                  <a:pt x="5585286" y="6277836"/>
                  <a:pt x="5572215" y="6277513"/>
                  <a:pt x="5575770" y="6297906"/>
                </a:cubicBezTo>
                <a:cubicBezTo>
                  <a:pt x="5578860" y="6296967"/>
                  <a:pt x="5583850" y="6297598"/>
                  <a:pt x="5587536" y="6295405"/>
                </a:cubicBezTo>
                <a:cubicBezTo>
                  <a:pt x="5591220" y="6293212"/>
                  <a:pt x="5593599" y="6288194"/>
                  <a:pt x="5591466" y="6275959"/>
                </a:cubicBezTo>
                <a:close/>
                <a:moveTo>
                  <a:pt x="4030756" y="6275046"/>
                </a:moveTo>
                <a:cubicBezTo>
                  <a:pt x="4032881" y="6287231"/>
                  <a:pt x="4031429" y="6296226"/>
                  <a:pt x="4025690" y="6297969"/>
                </a:cubicBezTo>
                <a:cubicBezTo>
                  <a:pt x="4023566" y="6285784"/>
                  <a:pt x="4025019" y="6276789"/>
                  <a:pt x="4030756" y="6275046"/>
                </a:cubicBezTo>
                <a:close/>
                <a:moveTo>
                  <a:pt x="4104824" y="6274640"/>
                </a:moveTo>
                <a:cubicBezTo>
                  <a:pt x="4107538" y="6290211"/>
                  <a:pt x="4105495" y="6295822"/>
                  <a:pt x="4099757" y="6297565"/>
                </a:cubicBezTo>
                <a:cubicBezTo>
                  <a:pt x="4097632" y="6285378"/>
                  <a:pt x="4099084" y="6276383"/>
                  <a:pt x="4104824" y="6274640"/>
                </a:cubicBezTo>
                <a:close/>
                <a:moveTo>
                  <a:pt x="1851224" y="6269082"/>
                </a:moveTo>
                <a:cubicBezTo>
                  <a:pt x="1855084" y="6268978"/>
                  <a:pt x="1858915" y="6273161"/>
                  <a:pt x="1860686" y="6283317"/>
                </a:cubicBezTo>
                <a:cubicBezTo>
                  <a:pt x="1854794" y="6285107"/>
                  <a:pt x="1848194" y="6282835"/>
                  <a:pt x="1841591" y="6280563"/>
                </a:cubicBezTo>
                <a:cubicBezTo>
                  <a:pt x="1843476" y="6273574"/>
                  <a:pt x="1847364" y="6269185"/>
                  <a:pt x="1851224" y="6269082"/>
                </a:cubicBezTo>
                <a:close/>
                <a:moveTo>
                  <a:pt x="4057366" y="6268808"/>
                </a:moveTo>
                <a:cubicBezTo>
                  <a:pt x="4063211" y="6268662"/>
                  <a:pt x="4068571" y="6272468"/>
                  <a:pt x="4071090" y="6286919"/>
                </a:cubicBezTo>
                <a:cubicBezTo>
                  <a:pt x="4066630" y="6288274"/>
                  <a:pt x="4060480" y="6293403"/>
                  <a:pt x="4054725" y="6294065"/>
                </a:cubicBezTo>
                <a:cubicBezTo>
                  <a:pt x="4048970" y="6294725"/>
                  <a:pt x="4043610" y="6290920"/>
                  <a:pt x="4040731" y="6274406"/>
                </a:cubicBezTo>
                <a:cubicBezTo>
                  <a:pt x="4045191" y="6273050"/>
                  <a:pt x="4051521" y="6268953"/>
                  <a:pt x="4057366" y="6268808"/>
                </a:cubicBezTo>
                <a:close/>
                <a:moveTo>
                  <a:pt x="1705276" y="6268117"/>
                </a:moveTo>
                <a:cubicBezTo>
                  <a:pt x="1764353" y="6289346"/>
                  <a:pt x="1819700" y="6310983"/>
                  <a:pt x="1878649" y="6331460"/>
                </a:cubicBezTo>
                <a:cubicBezTo>
                  <a:pt x="1832244" y="6345558"/>
                  <a:pt x="1786188" y="6321164"/>
                  <a:pt x="1737743" y="6323548"/>
                </a:cubicBezTo>
                <a:cubicBezTo>
                  <a:pt x="1724647" y="6323173"/>
                  <a:pt x="1706086" y="6328812"/>
                  <a:pt x="1692480" y="6306828"/>
                </a:cubicBezTo>
                <a:cubicBezTo>
                  <a:pt x="1680527" y="6275636"/>
                  <a:pt x="1695996" y="6270936"/>
                  <a:pt x="1705276" y="6268117"/>
                </a:cubicBezTo>
                <a:close/>
                <a:moveTo>
                  <a:pt x="3866897" y="6267970"/>
                </a:moveTo>
                <a:cubicBezTo>
                  <a:pt x="3870965" y="6291306"/>
                  <a:pt x="3858174" y="6291096"/>
                  <a:pt x="3852622" y="6292783"/>
                </a:cubicBezTo>
                <a:cubicBezTo>
                  <a:pt x="3849232" y="6273336"/>
                  <a:pt x="3857813" y="6270729"/>
                  <a:pt x="3866897" y="6267970"/>
                </a:cubicBezTo>
                <a:close/>
                <a:moveTo>
                  <a:pt x="1612706" y="6261494"/>
                </a:moveTo>
                <a:cubicBezTo>
                  <a:pt x="1625254" y="6257683"/>
                  <a:pt x="1634334" y="6271860"/>
                  <a:pt x="1646883" y="6268048"/>
                </a:cubicBezTo>
                <a:cubicBezTo>
                  <a:pt x="1653157" y="6266142"/>
                  <a:pt x="1659432" y="6264236"/>
                  <a:pt x="1665706" y="6262330"/>
                </a:cubicBezTo>
                <a:cubicBezTo>
                  <a:pt x="1667809" y="6274392"/>
                  <a:pt x="1670613" y="6290476"/>
                  <a:pt x="1672716" y="6302540"/>
                </a:cubicBezTo>
                <a:cubicBezTo>
                  <a:pt x="1662605" y="6301378"/>
                  <a:pt x="1598457" y="6312398"/>
                  <a:pt x="1612706" y="6261494"/>
                </a:cubicBezTo>
                <a:close/>
                <a:moveTo>
                  <a:pt x="4076704" y="6261087"/>
                </a:moveTo>
                <a:cubicBezTo>
                  <a:pt x="4082994" y="6259176"/>
                  <a:pt x="4084411" y="6267299"/>
                  <a:pt x="4086535" y="6279484"/>
                </a:cubicBezTo>
                <a:cubicBezTo>
                  <a:pt x="4080244" y="6281395"/>
                  <a:pt x="4078828" y="6273272"/>
                  <a:pt x="4076704" y="6261087"/>
                </a:cubicBezTo>
                <a:close/>
                <a:moveTo>
                  <a:pt x="1834975" y="6259301"/>
                </a:moveTo>
                <a:cubicBezTo>
                  <a:pt x="1835679" y="6263339"/>
                  <a:pt x="1833212" y="6268341"/>
                  <a:pt x="1833212" y="6268341"/>
                </a:cubicBezTo>
                <a:cubicBezTo>
                  <a:pt x="1828450" y="6269787"/>
                  <a:pt x="1820427" y="6276477"/>
                  <a:pt x="1812891" y="6278767"/>
                </a:cubicBezTo>
                <a:cubicBezTo>
                  <a:pt x="1805354" y="6281056"/>
                  <a:pt x="1798302" y="6278947"/>
                  <a:pt x="1795485" y="6262793"/>
                </a:cubicBezTo>
                <a:cubicBezTo>
                  <a:pt x="1808884" y="6262975"/>
                  <a:pt x="1821579" y="6259118"/>
                  <a:pt x="1834975" y="6259301"/>
                </a:cubicBezTo>
                <a:close/>
                <a:moveTo>
                  <a:pt x="1074203" y="6257772"/>
                </a:moveTo>
                <a:cubicBezTo>
                  <a:pt x="1078268" y="6281091"/>
                  <a:pt x="1066474" y="6288883"/>
                  <a:pt x="1061621" y="6298776"/>
                </a:cubicBezTo>
                <a:cubicBezTo>
                  <a:pt x="1056929" y="6287573"/>
                  <a:pt x="1051714" y="6276531"/>
                  <a:pt x="1052863" y="6264255"/>
                </a:cubicBezTo>
                <a:cubicBezTo>
                  <a:pt x="1058589" y="6262515"/>
                  <a:pt x="1067958" y="6259669"/>
                  <a:pt x="1074203" y="6257772"/>
                </a:cubicBezTo>
                <a:close/>
                <a:moveTo>
                  <a:pt x="1045380" y="6257057"/>
                </a:moveTo>
                <a:cubicBezTo>
                  <a:pt x="1041920" y="6270737"/>
                  <a:pt x="1048077" y="6306047"/>
                  <a:pt x="1035963" y="6309728"/>
                </a:cubicBezTo>
                <a:cubicBezTo>
                  <a:pt x="1031084" y="6281745"/>
                  <a:pt x="1028653" y="6249512"/>
                  <a:pt x="1045380" y="6257057"/>
                </a:cubicBezTo>
                <a:close/>
                <a:moveTo>
                  <a:pt x="3894112" y="6256573"/>
                </a:moveTo>
                <a:cubicBezTo>
                  <a:pt x="3899851" y="6254830"/>
                  <a:pt x="3904136" y="6262083"/>
                  <a:pt x="3906261" y="6274268"/>
                </a:cubicBezTo>
                <a:cubicBezTo>
                  <a:pt x="3900523" y="6276012"/>
                  <a:pt x="3896237" y="6268759"/>
                  <a:pt x="3894112" y="6256573"/>
                </a:cubicBezTo>
                <a:close/>
                <a:moveTo>
                  <a:pt x="3702177" y="6255942"/>
                </a:moveTo>
                <a:cubicBezTo>
                  <a:pt x="3704907" y="6271598"/>
                  <a:pt x="3698756" y="6278551"/>
                  <a:pt x="3690368" y="6282063"/>
                </a:cubicBezTo>
                <a:cubicBezTo>
                  <a:pt x="3681982" y="6285577"/>
                  <a:pt x="3671358" y="6285647"/>
                  <a:pt x="3665141" y="6287535"/>
                </a:cubicBezTo>
                <a:cubicBezTo>
                  <a:pt x="3640215" y="6291602"/>
                  <a:pt x="3612823" y="6303430"/>
                  <a:pt x="3587959" y="6310983"/>
                </a:cubicBezTo>
                <a:cubicBezTo>
                  <a:pt x="3581804" y="6275674"/>
                  <a:pt x="3611866" y="6279169"/>
                  <a:pt x="3621191" y="6276336"/>
                </a:cubicBezTo>
                <a:cubicBezTo>
                  <a:pt x="3650038" y="6275991"/>
                  <a:pt x="3674205" y="6264440"/>
                  <a:pt x="3702177" y="6255942"/>
                </a:cubicBezTo>
                <a:close/>
                <a:moveTo>
                  <a:pt x="208105" y="6255669"/>
                </a:moveTo>
                <a:cubicBezTo>
                  <a:pt x="210065" y="6266911"/>
                  <a:pt x="207739" y="6270906"/>
                  <a:pt x="202001" y="6272649"/>
                </a:cubicBezTo>
                <a:cubicBezTo>
                  <a:pt x="200041" y="6261408"/>
                  <a:pt x="202365" y="6257413"/>
                  <a:pt x="208105" y="6255669"/>
                </a:cubicBezTo>
                <a:close/>
                <a:moveTo>
                  <a:pt x="5447480" y="6254119"/>
                </a:moveTo>
                <a:cubicBezTo>
                  <a:pt x="5437989" y="6252171"/>
                  <a:pt x="5429422" y="6276515"/>
                  <a:pt x="5432623" y="6294871"/>
                </a:cubicBezTo>
                <a:cubicBezTo>
                  <a:pt x="5426078" y="6313321"/>
                  <a:pt x="5415190" y="6303744"/>
                  <a:pt x="5406750" y="6311318"/>
                </a:cubicBezTo>
                <a:cubicBezTo>
                  <a:pt x="5391300" y="6316012"/>
                  <a:pt x="5380243" y="6327245"/>
                  <a:pt x="5368595" y="6335079"/>
                </a:cubicBezTo>
                <a:cubicBezTo>
                  <a:pt x="5356946" y="6342911"/>
                  <a:pt x="5346008" y="6354822"/>
                  <a:pt x="5334359" y="6362657"/>
                </a:cubicBezTo>
                <a:cubicBezTo>
                  <a:pt x="5325800" y="6369551"/>
                  <a:pt x="5320846" y="6375352"/>
                  <a:pt x="5314667" y="6377229"/>
                </a:cubicBezTo>
                <a:cubicBezTo>
                  <a:pt x="5317511" y="6393543"/>
                  <a:pt x="5319644" y="6405779"/>
                  <a:pt x="5321778" y="6418014"/>
                </a:cubicBezTo>
                <a:cubicBezTo>
                  <a:pt x="5362389" y="6392793"/>
                  <a:pt x="5391647" y="6336664"/>
                  <a:pt x="5431665" y="6308044"/>
                </a:cubicBezTo>
                <a:cubicBezTo>
                  <a:pt x="5440935" y="6305228"/>
                  <a:pt x="5468746" y="6296780"/>
                  <a:pt x="5456877" y="6266026"/>
                </a:cubicBezTo>
                <a:cubicBezTo>
                  <a:pt x="5453910" y="6258339"/>
                  <a:pt x="5450643" y="6254768"/>
                  <a:pt x="5447480" y="6254119"/>
                </a:cubicBezTo>
                <a:close/>
                <a:moveTo>
                  <a:pt x="7863224" y="6251527"/>
                </a:moveTo>
                <a:cubicBezTo>
                  <a:pt x="7855915" y="6251634"/>
                  <a:pt x="7847174" y="6258042"/>
                  <a:pt x="7841512" y="6258042"/>
                </a:cubicBezTo>
                <a:cubicBezTo>
                  <a:pt x="7841512" y="6303326"/>
                  <a:pt x="7867595" y="6282820"/>
                  <a:pt x="7876459" y="6282820"/>
                </a:cubicBezTo>
                <a:cubicBezTo>
                  <a:pt x="7876459" y="6257615"/>
                  <a:pt x="7870550" y="6251421"/>
                  <a:pt x="7863224" y="6251527"/>
                </a:cubicBezTo>
                <a:close/>
                <a:moveTo>
                  <a:pt x="5609906" y="6250315"/>
                </a:moveTo>
                <a:cubicBezTo>
                  <a:pt x="5606233" y="6249463"/>
                  <a:pt x="5601934" y="6252021"/>
                  <a:pt x="5597299" y="6253429"/>
                </a:cubicBezTo>
                <a:cubicBezTo>
                  <a:pt x="5601447" y="6277221"/>
                  <a:pt x="5613095" y="6269388"/>
                  <a:pt x="5618761" y="6267667"/>
                </a:cubicBezTo>
                <a:cubicBezTo>
                  <a:pt x="5616627" y="6255431"/>
                  <a:pt x="5613579" y="6251168"/>
                  <a:pt x="5609906" y="6250315"/>
                </a:cubicBezTo>
                <a:close/>
                <a:moveTo>
                  <a:pt x="1608283" y="6248454"/>
                </a:moveTo>
                <a:cubicBezTo>
                  <a:pt x="1608016" y="6255901"/>
                  <a:pt x="1606625" y="6260271"/>
                  <a:pt x="1604565" y="6262485"/>
                </a:cubicBezTo>
                <a:cubicBezTo>
                  <a:pt x="1603020" y="6264147"/>
                  <a:pt x="1601099" y="6264597"/>
                  <a:pt x="1598993" y="6264226"/>
                </a:cubicBezTo>
                <a:cubicBezTo>
                  <a:pt x="1592678" y="6263113"/>
                  <a:pt x="1584700" y="6254610"/>
                  <a:pt x="1580245" y="6249255"/>
                </a:cubicBezTo>
                <a:cubicBezTo>
                  <a:pt x="1589165" y="6246545"/>
                  <a:pt x="1598665" y="6247167"/>
                  <a:pt x="1608283" y="6248454"/>
                </a:cubicBezTo>
                <a:close/>
                <a:moveTo>
                  <a:pt x="1732143" y="6246603"/>
                </a:moveTo>
                <a:cubicBezTo>
                  <a:pt x="1737496" y="6246526"/>
                  <a:pt x="1743668" y="6248783"/>
                  <a:pt x="1748715" y="6249317"/>
                </a:cubicBezTo>
                <a:cubicBezTo>
                  <a:pt x="1762631" y="6253355"/>
                  <a:pt x="1775861" y="6253468"/>
                  <a:pt x="1789251" y="6257666"/>
                </a:cubicBezTo>
                <a:cubicBezTo>
                  <a:pt x="1766451" y="6256328"/>
                  <a:pt x="1743812" y="6259072"/>
                  <a:pt x="1720487" y="6257892"/>
                </a:cubicBezTo>
                <a:cubicBezTo>
                  <a:pt x="1722256" y="6249090"/>
                  <a:pt x="1726789" y="6246679"/>
                  <a:pt x="1732143" y="6246603"/>
                </a:cubicBezTo>
                <a:close/>
                <a:moveTo>
                  <a:pt x="3731535" y="6246007"/>
                </a:moveTo>
                <a:cubicBezTo>
                  <a:pt x="3733730" y="6258597"/>
                  <a:pt x="3732202" y="6267163"/>
                  <a:pt x="3726464" y="6268906"/>
                </a:cubicBezTo>
                <a:cubicBezTo>
                  <a:pt x="3723659" y="6252818"/>
                  <a:pt x="3725797" y="6247751"/>
                  <a:pt x="3731535" y="6246007"/>
                </a:cubicBezTo>
                <a:close/>
                <a:moveTo>
                  <a:pt x="1555650" y="6234638"/>
                </a:moveTo>
                <a:cubicBezTo>
                  <a:pt x="1557775" y="6246824"/>
                  <a:pt x="1556323" y="6255820"/>
                  <a:pt x="1550584" y="6257563"/>
                </a:cubicBezTo>
                <a:cubicBezTo>
                  <a:pt x="1547751" y="6241315"/>
                  <a:pt x="1549912" y="6236382"/>
                  <a:pt x="1555650" y="6234638"/>
                </a:cubicBezTo>
                <a:close/>
                <a:moveTo>
                  <a:pt x="1699210" y="6232066"/>
                </a:moveTo>
                <a:cubicBezTo>
                  <a:pt x="1705104" y="6230275"/>
                  <a:pt x="1711705" y="6232547"/>
                  <a:pt x="1718305" y="6234818"/>
                </a:cubicBezTo>
                <a:cubicBezTo>
                  <a:pt x="1716422" y="6241806"/>
                  <a:pt x="1712532" y="6246195"/>
                  <a:pt x="1708673" y="6246298"/>
                </a:cubicBezTo>
                <a:cubicBezTo>
                  <a:pt x="1704814" y="6246401"/>
                  <a:pt x="1700981" y="6242220"/>
                  <a:pt x="1699210" y="6232066"/>
                </a:cubicBezTo>
                <a:close/>
                <a:moveTo>
                  <a:pt x="2509167" y="6230220"/>
                </a:moveTo>
                <a:cubicBezTo>
                  <a:pt x="2513057" y="6230051"/>
                  <a:pt x="2516970" y="6234203"/>
                  <a:pt x="2518738" y="6244346"/>
                </a:cubicBezTo>
                <a:cubicBezTo>
                  <a:pt x="2512682" y="6246185"/>
                  <a:pt x="2505894" y="6243828"/>
                  <a:pt x="2499732" y="6242017"/>
                </a:cubicBezTo>
                <a:cubicBezTo>
                  <a:pt x="2501410" y="6234878"/>
                  <a:pt x="2505278" y="6230389"/>
                  <a:pt x="2509167" y="6230220"/>
                </a:cubicBezTo>
                <a:close/>
                <a:moveTo>
                  <a:pt x="7816769" y="6229847"/>
                </a:moveTo>
                <a:cubicBezTo>
                  <a:pt x="7811230" y="6228566"/>
                  <a:pt x="7804580" y="6232411"/>
                  <a:pt x="7800150" y="6232411"/>
                </a:cubicBezTo>
                <a:cubicBezTo>
                  <a:pt x="7800150" y="6272568"/>
                  <a:pt x="7817877" y="6258042"/>
                  <a:pt x="7826740" y="6258042"/>
                </a:cubicBezTo>
                <a:cubicBezTo>
                  <a:pt x="7826739" y="6237537"/>
                  <a:pt x="7822308" y="6231129"/>
                  <a:pt x="7816769" y="6229847"/>
                </a:cubicBezTo>
                <a:close/>
                <a:moveTo>
                  <a:pt x="4602396" y="6226426"/>
                </a:moveTo>
                <a:cubicBezTo>
                  <a:pt x="4605240" y="6242741"/>
                  <a:pt x="4609041" y="6245881"/>
                  <a:pt x="4615221" y="6244003"/>
                </a:cubicBezTo>
                <a:cubicBezTo>
                  <a:pt x="4613088" y="6231764"/>
                  <a:pt x="4608575" y="6224548"/>
                  <a:pt x="4602396" y="6226426"/>
                </a:cubicBezTo>
                <a:close/>
                <a:moveTo>
                  <a:pt x="1477357" y="6222871"/>
                </a:moveTo>
                <a:cubicBezTo>
                  <a:pt x="1486834" y="6224641"/>
                  <a:pt x="1496353" y="6228981"/>
                  <a:pt x="1504377" y="6228610"/>
                </a:cubicBezTo>
                <a:cubicBezTo>
                  <a:pt x="1500111" y="6231973"/>
                  <a:pt x="1495897" y="6234286"/>
                  <a:pt x="1491655" y="6235769"/>
                </a:cubicBezTo>
                <a:cubicBezTo>
                  <a:pt x="1478931" y="6240215"/>
                  <a:pt x="1465966" y="6237180"/>
                  <a:pt x="1450596" y="6232550"/>
                </a:cubicBezTo>
                <a:cubicBezTo>
                  <a:pt x="1458447" y="6221900"/>
                  <a:pt x="1467881" y="6221100"/>
                  <a:pt x="1477357" y="6222871"/>
                </a:cubicBezTo>
                <a:close/>
                <a:moveTo>
                  <a:pt x="1667915" y="6220130"/>
                </a:moveTo>
                <a:cubicBezTo>
                  <a:pt x="1671665" y="6241642"/>
                  <a:pt x="1663176" y="6244911"/>
                  <a:pt x="1654825" y="6246377"/>
                </a:cubicBezTo>
                <a:cubicBezTo>
                  <a:pt x="1652041" y="6246867"/>
                  <a:pt x="1649273" y="6247155"/>
                  <a:pt x="1646979" y="6247852"/>
                </a:cubicBezTo>
                <a:cubicBezTo>
                  <a:pt x="1641247" y="6214972"/>
                  <a:pt x="1658737" y="6222917"/>
                  <a:pt x="1667915" y="6220130"/>
                </a:cubicBezTo>
                <a:close/>
                <a:moveTo>
                  <a:pt x="450594" y="6219940"/>
                </a:moveTo>
                <a:cubicBezTo>
                  <a:pt x="452718" y="6232125"/>
                  <a:pt x="451265" y="6241120"/>
                  <a:pt x="445526" y="6242864"/>
                </a:cubicBezTo>
                <a:cubicBezTo>
                  <a:pt x="443402" y="6230678"/>
                  <a:pt x="444856" y="6221684"/>
                  <a:pt x="450594" y="6219940"/>
                </a:cubicBezTo>
                <a:close/>
                <a:moveTo>
                  <a:pt x="2412884" y="6215510"/>
                </a:moveTo>
                <a:cubicBezTo>
                  <a:pt x="2414895" y="6217172"/>
                  <a:pt x="2415648" y="6221489"/>
                  <a:pt x="2413506" y="6228959"/>
                </a:cubicBezTo>
                <a:cubicBezTo>
                  <a:pt x="2409484" y="6225635"/>
                  <a:pt x="2408731" y="6221316"/>
                  <a:pt x="2404708" y="6217994"/>
                </a:cubicBezTo>
                <a:cubicBezTo>
                  <a:pt x="2407602" y="6214842"/>
                  <a:pt x="2410872" y="6213848"/>
                  <a:pt x="2412884" y="6215510"/>
                </a:cubicBezTo>
                <a:close/>
                <a:moveTo>
                  <a:pt x="1429877" y="6209710"/>
                </a:moveTo>
                <a:cubicBezTo>
                  <a:pt x="1436738" y="6211903"/>
                  <a:pt x="1443600" y="6214095"/>
                  <a:pt x="1447386" y="6217223"/>
                </a:cubicBezTo>
                <a:cubicBezTo>
                  <a:pt x="1448093" y="6221284"/>
                  <a:pt x="1448093" y="6221284"/>
                  <a:pt x="1445725" y="6226282"/>
                </a:cubicBezTo>
                <a:cubicBezTo>
                  <a:pt x="1439571" y="6228151"/>
                  <a:pt x="1432710" y="6225958"/>
                  <a:pt x="1429877" y="6209710"/>
                </a:cubicBezTo>
                <a:close/>
                <a:moveTo>
                  <a:pt x="4202925" y="6206873"/>
                </a:moveTo>
                <a:cubicBezTo>
                  <a:pt x="4198800" y="6206522"/>
                  <a:pt x="4194345" y="6208945"/>
                  <a:pt x="4191258" y="6209883"/>
                </a:cubicBezTo>
                <a:cubicBezTo>
                  <a:pt x="4193382" y="6222069"/>
                  <a:pt x="4196407" y="6225428"/>
                  <a:pt x="4200056" y="6225387"/>
                </a:cubicBezTo>
                <a:cubicBezTo>
                  <a:pt x="4203708" y="6225347"/>
                  <a:pt x="4207986" y="6221910"/>
                  <a:pt x="4212617" y="6220503"/>
                </a:cubicBezTo>
                <a:cubicBezTo>
                  <a:pt x="4210847" y="6210347"/>
                  <a:pt x="4207050" y="6207223"/>
                  <a:pt x="4202925" y="6206873"/>
                </a:cubicBezTo>
                <a:close/>
                <a:moveTo>
                  <a:pt x="3788198" y="6206689"/>
                </a:moveTo>
                <a:cubicBezTo>
                  <a:pt x="3791125" y="6223480"/>
                  <a:pt x="3798665" y="6246970"/>
                  <a:pt x="3785582" y="6250944"/>
                </a:cubicBezTo>
                <a:cubicBezTo>
                  <a:pt x="3782777" y="6234854"/>
                  <a:pt x="3778386" y="6209670"/>
                  <a:pt x="3788198" y="6206689"/>
                </a:cubicBezTo>
                <a:close/>
                <a:moveTo>
                  <a:pt x="2930437" y="6205226"/>
                </a:moveTo>
                <a:cubicBezTo>
                  <a:pt x="2932561" y="6217413"/>
                  <a:pt x="2933977" y="6225535"/>
                  <a:pt x="2927687" y="6227447"/>
                </a:cubicBezTo>
                <a:cubicBezTo>
                  <a:pt x="2925562" y="6215259"/>
                  <a:pt x="2924146" y="6207138"/>
                  <a:pt x="2930437" y="6205226"/>
                </a:cubicBezTo>
                <a:close/>
                <a:moveTo>
                  <a:pt x="428763" y="6204471"/>
                </a:moveTo>
                <a:cubicBezTo>
                  <a:pt x="431597" y="6220720"/>
                  <a:pt x="429276" y="6225702"/>
                  <a:pt x="423725" y="6227388"/>
                </a:cubicBezTo>
                <a:cubicBezTo>
                  <a:pt x="421601" y="6215202"/>
                  <a:pt x="422707" y="6206312"/>
                  <a:pt x="428763" y="6204471"/>
                </a:cubicBezTo>
                <a:close/>
                <a:moveTo>
                  <a:pt x="5161536" y="6201855"/>
                </a:moveTo>
                <a:cubicBezTo>
                  <a:pt x="5155356" y="6203732"/>
                  <a:pt x="5153686" y="6212818"/>
                  <a:pt x="5155825" y="6225081"/>
                </a:cubicBezTo>
                <a:cubicBezTo>
                  <a:pt x="5162004" y="6223204"/>
                  <a:pt x="5163671" y="6214098"/>
                  <a:pt x="5161536" y="6201855"/>
                </a:cubicBezTo>
                <a:close/>
                <a:moveTo>
                  <a:pt x="4225223" y="6199564"/>
                </a:moveTo>
                <a:cubicBezTo>
                  <a:pt x="4227347" y="6211750"/>
                  <a:pt x="4234231" y="6213936"/>
                  <a:pt x="4240406" y="6212060"/>
                </a:cubicBezTo>
                <a:cubicBezTo>
                  <a:pt x="4238281" y="6199873"/>
                  <a:pt x="4231398" y="6197689"/>
                  <a:pt x="4225223" y="6199564"/>
                </a:cubicBezTo>
                <a:close/>
                <a:moveTo>
                  <a:pt x="1417143" y="6194634"/>
                </a:moveTo>
                <a:cubicBezTo>
                  <a:pt x="1419959" y="6210787"/>
                  <a:pt x="1410882" y="6230554"/>
                  <a:pt x="1404936" y="6232361"/>
                </a:cubicBezTo>
                <a:cubicBezTo>
                  <a:pt x="1398284" y="6230129"/>
                  <a:pt x="1394764" y="6209937"/>
                  <a:pt x="1390383" y="6202763"/>
                </a:cubicBezTo>
                <a:cubicBezTo>
                  <a:pt x="1399304" y="6200054"/>
                  <a:pt x="1408222" y="6197344"/>
                  <a:pt x="1417143" y="6194634"/>
                </a:cubicBezTo>
                <a:close/>
                <a:moveTo>
                  <a:pt x="2966778" y="6194197"/>
                </a:moveTo>
                <a:cubicBezTo>
                  <a:pt x="2968935" y="6206565"/>
                  <a:pt x="2968118" y="6219835"/>
                  <a:pt x="2966463" y="6228295"/>
                </a:cubicBezTo>
                <a:cubicBezTo>
                  <a:pt x="2956943" y="6227570"/>
                  <a:pt x="2944332" y="6227061"/>
                  <a:pt x="2940019" y="6202327"/>
                </a:cubicBezTo>
                <a:cubicBezTo>
                  <a:pt x="2948939" y="6199617"/>
                  <a:pt x="2957859" y="6196907"/>
                  <a:pt x="2966778" y="6194197"/>
                </a:cubicBezTo>
                <a:close/>
                <a:moveTo>
                  <a:pt x="2299125" y="6191811"/>
                </a:moveTo>
                <a:cubicBezTo>
                  <a:pt x="2301249" y="6203997"/>
                  <a:pt x="2302665" y="6212119"/>
                  <a:pt x="2296377" y="6214030"/>
                </a:cubicBezTo>
                <a:cubicBezTo>
                  <a:pt x="2294252" y="6201846"/>
                  <a:pt x="2292836" y="6193722"/>
                  <a:pt x="2299125" y="6191811"/>
                </a:cubicBezTo>
                <a:close/>
                <a:moveTo>
                  <a:pt x="1365718" y="6187739"/>
                </a:moveTo>
                <a:cubicBezTo>
                  <a:pt x="1368569" y="6204092"/>
                  <a:pt x="1365043" y="6210544"/>
                  <a:pt x="1359669" y="6213252"/>
                </a:cubicBezTo>
                <a:cubicBezTo>
                  <a:pt x="1354296" y="6215960"/>
                  <a:pt x="1347075" y="6214927"/>
                  <a:pt x="1342532" y="6216307"/>
                </a:cubicBezTo>
                <a:cubicBezTo>
                  <a:pt x="1336948" y="6184282"/>
                  <a:pt x="1356633" y="6190499"/>
                  <a:pt x="1365718" y="6187739"/>
                </a:cubicBezTo>
                <a:close/>
                <a:moveTo>
                  <a:pt x="9633695" y="6187492"/>
                </a:moveTo>
                <a:cubicBezTo>
                  <a:pt x="9636589" y="6202654"/>
                  <a:pt x="9639485" y="6217815"/>
                  <a:pt x="9639485" y="6232976"/>
                </a:cubicBezTo>
                <a:cubicBezTo>
                  <a:pt x="9628386" y="6243084"/>
                  <a:pt x="9616804" y="6248137"/>
                  <a:pt x="9605222" y="6258246"/>
                </a:cubicBezTo>
                <a:cubicBezTo>
                  <a:pt x="9613909" y="6232976"/>
                  <a:pt x="9625490" y="6207708"/>
                  <a:pt x="9633695" y="6187492"/>
                </a:cubicBezTo>
                <a:close/>
                <a:moveTo>
                  <a:pt x="2328802" y="6183706"/>
                </a:moveTo>
                <a:cubicBezTo>
                  <a:pt x="2332192" y="6203152"/>
                  <a:pt x="2323354" y="6205837"/>
                  <a:pt x="2314514" y="6208522"/>
                </a:cubicBezTo>
                <a:cubicBezTo>
                  <a:pt x="2310446" y="6185187"/>
                  <a:pt x="2322909" y="6185495"/>
                  <a:pt x="2328802" y="6183706"/>
                </a:cubicBezTo>
                <a:close/>
                <a:moveTo>
                  <a:pt x="2669684" y="6183393"/>
                </a:moveTo>
                <a:cubicBezTo>
                  <a:pt x="2672421" y="6199093"/>
                  <a:pt x="2679113" y="6217723"/>
                  <a:pt x="2666031" y="6221697"/>
                </a:cubicBezTo>
                <a:cubicBezTo>
                  <a:pt x="2663978" y="6209924"/>
                  <a:pt x="2659872" y="6186374"/>
                  <a:pt x="2669684" y="6183393"/>
                </a:cubicBezTo>
                <a:close/>
                <a:moveTo>
                  <a:pt x="3870976" y="6182676"/>
                </a:moveTo>
                <a:cubicBezTo>
                  <a:pt x="3878516" y="6188993"/>
                  <a:pt x="3892171" y="6193455"/>
                  <a:pt x="3896328" y="6217301"/>
                </a:cubicBezTo>
                <a:cubicBezTo>
                  <a:pt x="3881041" y="6221945"/>
                  <a:pt x="3862104" y="6224112"/>
                  <a:pt x="3847410" y="6232162"/>
                </a:cubicBezTo>
                <a:cubicBezTo>
                  <a:pt x="3844862" y="6232936"/>
                  <a:pt x="3817346" y="6241295"/>
                  <a:pt x="3820729" y="6223768"/>
                </a:cubicBezTo>
                <a:cubicBezTo>
                  <a:pt x="3824912" y="6192364"/>
                  <a:pt x="3856402" y="6191407"/>
                  <a:pt x="3870976" y="6182676"/>
                </a:cubicBezTo>
                <a:close/>
                <a:moveTo>
                  <a:pt x="4481369" y="6182311"/>
                </a:moveTo>
                <a:cubicBezTo>
                  <a:pt x="4484095" y="6197946"/>
                  <a:pt x="4488361" y="6222416"/>
                  <a:pt x="4497631" y="6219600"/>
                </a:cubicBezTo>
                <a:cubicBezTo>
                  <a:pt x="4494787" y="6203286"/>
                  <a:pt x="4490639" y="6179495"/>
                  <a:pt x="4481369" y="6182311"/>
                </a:cubicBezTo>
                <a:close/>
                <a:moveTo>
                  <a:pt x="9667745" y="6179957"/>
                </a:moveTo>
                <a:cubicBezTo>
                  <a:pt x="9667745" y="6200378"/>
                  <a:pt x="9665002" y="6205483"/>
                  <a:pt x="9659515" y="6205483"/>
                </a:cubicBezTo>
                <a:cubicBezTo>
                  <a:pt x="9659515" y="6190168"/>
                  <a:pt x="9662259" y="6179957"/>
                  <a:pt x="9667745" y="6179957"/>
                </a:cubicBezTo>
                <a:close/>
                <a:moveTo>
                  <a:pt x="2411798" y="6179657"/>
                </a:moveTo>
                <a:cubicBezTo>
                  <a:pt x="2413851" y="6191432"/>
                  <a:pt x="2415904" y="6203207"/>
                  <a:pt x="2414860" y="6215921"/>
                </a:cubicBezTo>
                <a:cubicBezTo>
                  <a:pt x="2414176" y="6211996"/>
                  <a:pt x="2411079" y="6212937"/>
                  <a:pt x="2410394" y="6209013"/>
                </a:cubicBezTo>
                <a:cubicBezTo>
                  <a:pt x="2400420" y="6207910"/>
                  <a:pt x="2383037" y="6217324"/>
                  <a:pt x="2378247" y="6189850"/>
                </a:cubicBezTo>
                <a:cubicBezTo>
                  <a:pt x="2390119" y="6186242"/>
                  <a:pt x="2402507" y="6182479"/>
                  <a:pt x="2411798" y="6179657"/>
                </a:cubicBezTo>
                <a:close/>
                <a:moveTo>
                  <a:pt x="900465" y="6179137"/>
                </a:moveTo>
                <a:cubicBezTo>
                  <a:pt x="941038" y="6186831"/>
                  <a:pt x="982900" y="6218559"/>
                  <a:pt x="1023528" y="6241453"/>
                </a:cubicBezTo>
                <a:cubicBezTo>
                  <a:pt x="1023396" y="6250035"/>
                  <a:pt x="1020641" y="6254076"/>
                  <a:pt x="1016414" y="6255226"/>
                </a:cubicBezTo>
                <a:cubicBezTo>
                  <a:pt x="1003735" y="6258677"/>
                  <a:pt x="977821" y="6236119"/>
                  <a:pt x="969800" y="6232150"/>
                </a:cubicBezTo>
                <a:cubicBezTo>
                  <a:pt x="932508" y="6205039"/>
                  <a:pt x="898561" y="6193996"/>
                  <a:pt x="860415" y="6180670"/>
                </a:cubicBezTo>
                <a:cubicBezTo>
                  <a:pt x="873560" y="6176677"/>
                  <a:pt x="886941" y="6176572"/>
                  <a:pt x="900465" y="6179137"/>
                </a:cubicBezTo>
                <a:close/>
                <a:moveTo>
                  <a:pt x="2812607" y="6175804"/>
                </a:moveTo>
                <a:cubicBezTo>
                  <a:pt x="2817834" y="6186936"/>
                  <a:pt x="2822362" y="6194041"/>
                  <a:pt x="2826890" y="6201146"/>
                </a:cubicBezTo>
                <a:cubicBezTo>
                  <a:pt x="2817521" y="6203992"/>
                  <a:pt x="2807247" y="6210294"/>
                  <a:pt x="2796534" y="6214077"/>
                </a:cubicBezTo>
                <a:cubicBezTo>
                  <a:pt x="2785822" y="6217859"/>
                  <a:pt x="2774671" y="6219130"/>
                  <a:pt x="2763547" y="6211909"/>
                </a:cubicBezTo>
                <a:cubicBezTo>
                  <a:pt x="2749651" y="6207650"/>
                  <a:pt x="2771827" y="6183951"/>
                  <a:pt x="2774949" y="6183003"/>
                </a:cubicBezTo>
                <a:cubicBezTo>
                  <a:pt x="2787440" y="6179208"/>
                  <a:pt x="2800635" y="6179440"/>
                  <a:pt x="2812607" y="6175804"/>
                </a:cubicBezTo>
                <a:close/>
                <a:moveTo>
                  <a:pt x="2090226" y="6173300"/>
                </a:moveTo>
                <a:cubicBezTo>
                  <a:pt x="2092484" y="6186251"/>
                  <a:pt x="2090367" y="6191440"/>
                  <a:pt x="2084630" y="6193183"/>
                </a:cubicBezTo>
                <a:cubicBezTo>
                  <a:pt x="2082372" y="6180232"/>
                  <a:pt x="2084488" y="6175043"/>
                  <a:pt x="2090226" y="6173300"/>
                </a:cubicBezTo>
                <a:close/>
                <a:moveTo>
                  <a:pt x="5191970" y="6171140"/>
                </a:moveTo>
                <a:cubicBezTo>
                  <a:pt x="5182700" y="6173956"/>
                  <a:pt x="5165119" y="6166413"/>
                  <a:pt x="5170806" y="6199038"/>
                </a:cubicBezTo>
                <a:cubicBezTo>
                  <a:pt x="5175441" y="6197631"/>
                  <a:pt x="5182154" y="6198810"/>
                  <a:pt x="5186997" y="6196265"/>
                </a:cubicBezTo>
                <a:cubicBezTo>
                  <a:pt x="5191841" y="6193719"/>
                  <a:pt x="5194815" y="6187451"/>
                  <a:pt x="5191970" y="6171140"/>
                </a:cubicBezTo>
                <a:close/>
                <a:moveTo>
                  <a:pt x="2907619" y="6170380"/>
                </a:moveTo>
                <a:cubicBezTo>
                  <a:pt x="2908742" y="6195674"/>
                  <a:pt x="2910384" y="6220815"/>
                  <a:pt x="2910798" y="6242046"/>
                </a:cubicBezTo>
                <a:cubicBezTo>
                  <a:pt x="2901723" y="6227714"/>
                  <a:pt x="2892646" y="6213381"/>
                  <a:pt x="2883985" y="6220283"/>
                </a:cubicBezTo>
                <a:cubicBezTo>
                  <a:pt x="2875324" y="6227187"/>
                  <a:pt x="2863832" y="6217862"/>
                  <a:pt x="2866541" y="6195678"/>
                </a:cubicBezTo>
                <a:cubicBezTo>
                  <a:pt x="2867127" y="6161317"/>
                  <a:pt x="2895649" y="6174016"/>
                  <a:pt x="2907619" y="6170380"/>
                </a:cubicBezTo>
                <a:close/>
                <a:moveTo>
                  <a:pt x="2579047" y="6169898"/>
                </a:moveTo>
                <a:cubicBezTo>
                  <a:pt x="2584215" y="6180955"/>
                  <a:pt x="2586306" y="6192948"/>
                  <a:pt x="2588281" y="6204275"/>
                </a:cubicBezTo>
                <a:cubicBezTo>
                  <a:pt x="2584623" y="6201879"/>
                  <a:pt x="2578469" y="6203749"/>
                  <a:pt x="2571619" y="6201621"/>
                </a:cubicBezTo>
                <a:cubicBezTo>
                  <a:pt x="2573302" y="6192691"/>
                  <a:pt x="2574984" y="6183760"/>
                  <a:pt x="2579047" y="6169898"/>
                </a:cubicBezTo>
                <a:close/>
                <a:moveTo>
                  <a:pt x="3060460" y="6165696"/>
                </a:moveTo>
                <a:cubicBezTo>
                  <a:pt x="3064938" y="6172523"/>
                  <a:pt x="3066295" y="6180305"/>
                  <a:pt x="3070774" y="6187134"/>
                </a:cubicBezTo>
                <a:cubicBezTo>
                  <a:pt x="3045790" y="6194725"/>
                  <a:pt x="3021327" y="6202157"/>
                  <a:pt x="2995665" y="6205858"/>
                </a:cubicBezTo>
                <a:cubicBezTo>
                  <a:pt x="3015649" y="6191596"/>
                  <a:pt x="3036831" y="6181062"/>
                  <a:pt x="3060460" y="6165696"/>
                </a:cubicBezTo>
                <a:close/>
                <a:moveTo>
                  <a:pt x="3401411" y="6163170"/>
                </a:moveTo>
                <a:cubicBezTo>
                  <a:pt x="3403536" y="6175355"/>
                  <a:pt x="3402084" y="6184350"/>
                  <a:pt x="3396344" y="6186094"/>
                </a:cubicBezTo>
                <a:cubicBezTo>
                  <a:pt x="3393512" y="6169846"/>
                  <a:pt x="3395673" y="6164913"/>
                  <a:pt x="3401411" y="6163170"/>
                </a:cubicBezTo>
                <a:close/>
                <a:moveTo>
                  <a:pt x="3200396" y="6162451"/>
                </a:moveTo>
                <a:cubicBezTo>
                  <a:pt x="3203884" y="6182456"/>
                  <a:pt x="3197601" y="6189542"/>
                  <a:pt x="3189256" y="6191990"/>
                </a:cubicBezTo>
                <a:cubicBezTo>
                  <a:pt x="3180911" y="6194433"/>
                  <a:pt x="3170503" y="6192240"/>
                  <a:pt x="3165743" y="6193686"/>
                </a:cubicBezTo>
                <a:cubicBezTo>
                  <a:pt x="3159477" y="6157745"/>
                  <a:pt x="3190875" y="6165343"/>
                  <a:pt x="3200396" y="6162451"/>
                </a:cubicBezTo>
                <a:close/>
                <a:moveTo>
                  <a:pt x="5031121" y="6159880"/>
                </a:moveTo>
                <a:cubicBezTo>
                  <a:pt x="4940579" y="6234628"/>
                  <a:pt x="4842679" y="6285841"/>
                  <a:pt x="4749296" y="6344296"/>
                </a:cubicBezTo>
                <a:cubicBezTo>
                  <a:pt x="4725287" y="6355878"/>
                  <a:pt x="4697282" y="6360098"/>
                  <a:pt x="4678494" y="6382970"/>
                </a:cubicBezTo>
                <a:cubicBezTo>
                  <a:pt x="4670527" y="6393263"/>
                  <a:pt x="4667191" y="6411453"/>
                  <a:pt x="4658632" y="6418350"/>
                </a:cubicBezTo>
                <a:cubicBezTo>
                  <a:pt x="4646273" y="6422105"/>
                  <a:pt x="4634624" y="6429938"/>
                  <a:pt x="4622974" y="6437769"/>
                </a:cubicBezTo>
                <a:cubicBezTo>
                  <a:pt x="4575472" y="6460790"/>
                  <a:pt x="4527455" y="6483968"/>
                  <a:pt x="4480663" y="6511066"/>
                </a:cubicBezTo>
                <a:cubicBezTo>
                  <a:pt x="4503689" y="6568490"/>
                  <a:pt x="4534811" y="6507501"/>
                  <a:pt x="4554308" y="6488693"/>
                </a:cubicBezTo>
                <a:cubicBezTo>
                  <a:pt x="4556441" y="6500929"/>
                  <a:pt x="4558575" y="6513165"/>
                  <a:pt x="4561419" y="6529478"/>
                </a:cubicBezTo>
                <a:cubicBezTo>
                  <a:pt x="4643403" y="6461626"/>
                  <a:pt x="4728231" y="6410088"/>
                  <a:pt x="4815556" y="6354212"/>
                </a:cubicBezTo>
                <a:cubicBezTo>
                  <a:pt x="4833266" y="6343823"/>
                  <a:pt x="4854896" y="6337252"/>
                  <a:pt x="4875223" y="6323204"/>
                </a:cubicBezTo>
                <a:cubicBezTo>
                  <a:pt x="4892341" y="6309417"/>
                  <a:pt x="4902296" y="6276318"/>
                  <a:pt x="4920125" y="6266607"/>
                </a:cubicBezTo>
                <a:cubicBezTo>
                  <a:pt x="4956740" y="6234013"/>
                  <a:pt x="4991417" y="6193416"/>
                  <a:pt x="5034677" y="6180274"/>
                </a:cubicBezTo>
                <a:cubicBezTo>
                  <a:pt x="5033254" y="6172115"/>
                  <a:pt x="5031833" y="6163961"/>
                  <a:pt x="5031121" y="6159880"/>
                </a:cubicBezTo>
                <a:close/>
                <a:moveTo>
                  <a:pt x="2484483" y="6157599"/>
                </a:moveTo>
                <a:cubicBezTo>
                  <a:pt x="2486607" y="6169784"/>
                  <a:pt x="2485155" y="6178778"/>
                  <a:pt x="2479416" y="6180522"/>
                </a:cubicBezTo>
                <a:cubicBezTo>
                  <a:pt x="2476583" y="6164275"/>
                  <a:pt x="2478745" y="6159343"/>
                  <a:pt x="2484483" y="6157599"/>
                </a:cubicBezTo>
                <a:close/>
                <a:moveTo>
                  <a:pt x="2101230" y="6150983"/>
                </a:moveTo>
                <a:cubicBezTo>
                  <a:pt x="2118951" y="6158659"/>
                  <a:pt x="2136672" y="6166335"/>
                  <a:pt x="2154394" y="6174010"/>
                </a:cubicBezTo>
                <a:cubicBezTo>
                  <a:pt x="2165171" y="6179442"/>
                  <a:pt x="2175227" y="6180740"/>
                  <a:pt x="2179301" y="6204105"/>
                </a:cubicBezTo>
                <a:cubicBezTo>
                  <a:pt x="2177033" y="6214589"/>
                  <a:pt x="2173806" y="6220738"/>
                  <a:pt x="2169941" y="6223839"/>
                </a:cubicBezTo>
                <a:cubicBezTo>
                  <a:pt x="2158355" y="6233140"/>
                  <a:pt x="2141061" y="6214997"/>
                  <a:pt x="2126879" y="6204134"/>
                </a:cubicBezTo>
                <a:cubicBezTo>
                  <a:pt x="2112271" y="6195512"/>
                  <a:pt x="2106275" y="6179922"/>
                  <a:pt x="2101230" y="6150983"/>
                </a:cubicBezTo>
                <a:close/>
                <a:moveTo>
                  <a:pt x="3111735" y="6150151"/>
                </a:moveTo>
                <a:cubicBezTo>
                  <a:pt x="3124500" y="6167694"/>
                  <a:pt x="3138801" y="6175488"/>
                  <a:pt x="3149204" y="6198032"/>
                </a:cubicBezTo>
                <a:cubicBezTo>
                  <a:pt x="3130766" y="6203633"/>
                  <a:pt x="3115914" y="6208146"/>
                  <a:pt x="3097476" y="6213747"/>
                </a:cubicBezTo>
                <a:cubicBezTo>
                  <a:pt x="3091920" y="6181877"/>
                  <a:pt x="3110357" y="6176275"/>
                  <a:pt x="3111735" y="6150151"/>
                </a:cubicBezTo>
                <a:close/>
                <a:moveTo>
                  <a:pt x="1918691" y="6146436"/>
                </a:moveTo>
                <a:cubicBezTo>
                  <a:pt x="1928197" y="6143548"/>
                  <a:pt x="1935115" y="6144953"/>
                  <a:pt x="1942151" y="6147025"/>
                </a:cubicBezTo>
                <a:cubicBezTo>
                  <a:pt x="1940376" y="6155982"/>
                  <a:pt x="1935352" y="6160666"/>
                  <a:pt x="1930351" y="6160694"/>
                </a:cubicBezTo>
                <a:cubicBezTo>
                  <a:pt x="1925351" y="6160723"/>
                  <a:pt x="1920375" y="6156096"/>
                  <a:pt x="1918691" y="6146436"/>
                </a:cubicBezTo>
                <a:close/>
                <a:moveTo>
                  <a:pt x="2047098" y="6145407"/>
                </a:moveTo>
                <a:cubicBezTo>
                  <a:pt x="2049906" y="6161515"/>
                  <a:pt x="2046324" y="6167904"/>
                  <a:pt x="2040925" y="6170604"/>
                </a:cubicBezTo>
                <a:cubicBezTo>
                  <a:pt x="2035525" y="6173305"/>
                  <a:pt x="2028309" y="6172317"/>
                  <a:pt x="2023848" y="6173672"/>
                </a:cubicBezTo>
                <a:cubicBezTo>
                  <a:pt x="2018232" y="6141455"/>
                  <a:pt x="2038177" y="6148116"/>
                  <a:pt x="2047098" y="6145407"/>
                </a:cubicBezTo>
                <a:close/>
                <a:moveTo>
                  <a:pt x="1964556" y="6143666"/>
                </a:moveTo>
                <a:cubicBezTo>
                  <a:pt x="1972390" y="6142834"/>
                  <a:pt x="1980842" y="6145548"/>
                  <a:pt x="1987006" y="6143675"/>
                </a:cubicBezTo>
                <a:cubicBezTo>
                  <a:pt x="1989178" y="6156128"/>
                  <a:pt x="1987542" y="6165368"/>
                  <a:pt x="1986632" y="6178757"/>
                </a:cubicBezTo>
                <a:cubicBezTo>
                  <a:pt x="1972856" y="6174200"/>
                  <a:pt x="1959592" y="6169488"/>
                  <a:pt x="1945815" y="6164931"/>
                </a:cubicBezTo>
                <a:cubicBezTo>
                  <a:pt x="1949507" y="6148875"/>
                  <a:pt x="1956722" y="6144497"/>
                  <a:pt x="1964556" y="6143666"/>
                </a:cubicBezTo>
                <a:close/>
                <a:moveTo>
                  <a:pt x="92697" y="6142433"/>
                </a:moveTo>
                <a:cubicBezTo>
                  <a:pt x="95502" y="6158523"/>
                  <a:pt x="99893" y="6183707"/>
                  <a:pt x="91850" y="6186151"/>
                </a:cubicBezTo>
                <a:cubicBezTo>
                  <a:pt x="88924" y="6169361"/>
                  <a:pt x="81816" y="6145739"/>
                  <a:pt x="92697" y="6142433"/>
                </a:cubicBezTo>
                <a:close/>
                <a:moveTo>
                  <a:pt x="3956396" y="6136599"/>
                </a:moveTo>
                <a:cubicBezTo>
                  <a:pt x="3960464" y="6159935"/>
                  <a:pt x="3950947" y="6158730"/>
                  <a:pt x="3942108" y="6161416"/>
                </a:cubicBezTo>
                <a:cubicBezTo>
                  <a:pt x="3938717" y="6141970"/>
                  <a:pt x="3950503" y="6138389"/>
                  <a:pt x="3956396" y="6136599"/>
                </a:cubicBezTo>
                <a:close/>
                <a:moveTo>
                  <a:pt x="1340072" y="6136284"/>
                </a:moveTo>
                <a:cubicBezTo>
                  <a:pt x="1344048" y="6136612"/>
                  <a:pt x="1348094" y="6141526"/>
                  <a:pt x="1349789" y="6151249"/>
                </a:cubicBezTo>
                <a:cubicBezTo>
                  <a:pt x="1344238" y="6152935"/>
                  <a:pt x="1336997" y="6151040"/>
                  <a:pt x="1330768" y="6148836"/>
                </a:cubicBezTo>
                <a:cubicBezTo>
                  <a:pt x="1332187" y="6140215"/>
                  <a:pt x="1336095" y="6135956"/>
                  <a:pt x="1340072" y="6136284"/>
                </a:cubicBezTo>
                <a:close/>
                <a:moveTo>
                  <a:pt x="1253886" y="6136136"/>
                </a:moveTo>
                <a:cubicBezTo>
                  <a:pt x="1256765" y="6152651"/>
                  <a:pt x="1253248" y="6159153"/>
                  <a:pt x="1247875" y="6161871"/>
                </a:cubicBezTo>
                <a:cubicBezTo>
                  <a:pt x="1242503" y="6164591"/>
                  <a:pt x="1235275" y="6163526"/>
                  <a:pt x="1230734" y="6164905"/>
                </a:cubicBezTo>
                <a:cubicBezTo>
                  <a:pt x="1225695" y="6136005"/>
                  <a:pt x="1244800" y="6138896"/>
                  <a:pt x="1253886" y="6136136"/>
                </a:cubicBezTo>
                <a:close/>
                <a:moveTo>
                  <a:pt x="9728529" y="6134737"/>
                </a:moveTo>
                <a:cubicBezTo>
                  <a:pt x="9728529" y="6150052"/>
                  <a:pt x="9726115" y="6160263"/>
                  <a:pt x="9720323" y="6160263"/>
                </a:cubicBezTo>
                <a:cubicBezTo>
                  <a:pt x="9720323" y="6144948"/>
                  <a:pt x="9723220" y="6134737"/>
                  <a:pt x="9728529" y="6134737"/>
                </a:cubicBezTo>
                <a:close/>
                <a:moveTo>
                  <a:pt x="9513390" y="6132635"/>
                </a:moveTo>
                <a:cubicBezTo>
                  <a:pt x="9519079" y="6131321"/>
                  <a:pt x="9525908" y="6136578"/>
                  <a:pt x="9530459" y="6144465"/>
                </a:cubicBezTo>
                <a:cubicBezTo>
                  <a:pt x="9535010" y="6152352"/>
                  <a:pt x="9528941" y="6156296"/>
                  <a:pt x="9521355" y="6158268"/>
                </a:cubicBezTo>
                <a:cubicBezTo>
                  <a:pt x="9513769" y="6160240"/>
                  <a:pt x="9504666" y="6160240"/>
                  <a:pt x="9503150" y="6160240"/>
                </a:cubicBezTo>
                <a:cubicBezTo>
                  <a:pt x="9503150" y="6141837"/>
                  <a:pt x="9507701" y="6133949"/>
                  <a:pt x="9513390" y="6132635"/>
                </a:cubicBezTo>
                <a:close/>
                <a:moveTo>
                  <a:pt x="5050875" y="6130886"/>
                </a:moveTo>
                <a:cubicBezTo>
                  <a:pt x="5044919" y="6131712"/>
                  <a:pt x="5038500" y="6136883"/>
                  <a:pt x="5033865" y="6138292"/>
                </a:cubicBezTo>
                <a:cubicBezTo>
                  <a:pt x="5036650" y="6154266"/>
                  <a:pt x="5042144" y="6157786"/>
                  <a:pt x="5048100" y="6156960"/>
                </a:cubicBezTo>
                <a:cubicBezTo>
                  <a:pt x="5054057" y="6156135"/>
                  <a:pt x="5060477" y="6150962"/>
                  <a:pt x="5065111" y="6149554"/>
                </a:cubicBezTo>
                <a:cubicBezTo>
                  <a:pt x="5062326" y="6133580"/>
                  <a:pt x="5056832" y="6130060"/>
                  <a:pt x="5050875" y="6130886"/>
                </a:cubicBezTo>
                <a:close/>
                <a:moveTo>
                  <a:pt x="1856896" y="6130488"/>
                </a:moveTo>
                <a:cubicBezTo>
                  <a:pt x="1861330" y="6137645"/>
                  <a:pt x="1863442" y="6149760"/>
                  <a:pt x="1868079" y="6161109"/>
                </a:cubicBezTo>
                <a:cubicBezTo>
                  <a:pt x="1861824" y="6158756"/>
                  <a:pt x="1855063" y="6156558"/>
                  <a:pt x="1848302" y="6154360"/>
                </a:cubicBezTo>
                <a:cubicBezTo>
                  <a:pt x="1849922" y="6145363"/>
                  <a:pt x="1854769" y="6139638"/>
                  <a:pt x="1856896" y="6130488"/>
                </a:cubicBezTo>
                <a:close/>
                <a:moveTo>
                  <a:pt x="2175661" y="6128357"/>
                </a:moveTo>
                <a:cubicBezTo>
                  <a:pt x="2177786" y="6140543"/>
                  <a:pt x="2176174" y="6149588"/>
                  <a:pt x="2170622" y="6151274"/>
                </a:cubicBezTo>
                <a:cubicBezTo>
                  <a:pt x="2168498" y="6139088"/>
                  <a:pt x="2170110" y="6130044"/>
                  <a:pt x="2175661" y="6128357"/>
                </a:cubicBezTo>
                <a:close/>
                <a:moveTo>
                  <a:pt x="1900463" y="6127382"/>
                </a:moveTo>
                <a:cubicBezTo>
                  <a:pt x="1904214" y="6148895"/>
                  <a:pt x="1894361" y="6152993"/>
                  <a:pt x="1885437" y="6154841"/>
                </a:cubicBezTo>
                <a:cubicBezTo>
                  <a:pt x="1882462" y="6155456"/>
                  <a:pt x="1879592" y="6155822"/>
                  <a:pt x="1877363" y="6156499"/>
                </a:cubicBezTo>
                <a:cubicBezTo>
                  <a:pt x="1871508" y="6122920"/>
                  <a:pt x="1891543" y="6130092"/>
                  <a:pt x="1900463" y="6127382"/>
                </a:cubicBezTo>
                <a:close/>
                <a:moveTo>
                  <a:pt x="4665342" y="6127136"/>
                </a:moveTo>
                <a:cubicBezTo>
                  <a:pt x="4661282" y="6126401"/>
                  <a:pt x="4656983" y="6128960"/>
                  <a:pt x="4653893" y="6129899"/>
                </a:cubicBezTo>
                <a:cubicBezTo>
                  <a:pt x="4658041" y="6153690"/>
                  <a:pt x="4666085" y="6146952"/>
                  <a:pt x="4675355" y="6144136"/>
                </a:cubicBezTo>
                <a:cubicBezTo>
                  <a:pt x="4673222" y="6131900"/>
                  <a:pt x="4669401" y="6127871"/>
                  <a:pt x="4665342" y="6127136"/>
                </a:cubicBezTo>
                <a:close/>
                <a:moveTo>
                  <a:pt x="1810078" y="6126940"/>
                </a:moveTo>
                <a:cubicBezTo>
                  <a:pt x="1820884" y="6132289"/>
                  <a:pt x="1834100" y="6132589"/>
                  <a:pt x="1844191" y="6133839"/>
                </a:cubicBezTo>
                <a:cubicBezTo>
                  <a:pt x="1839235" y="6152608"/>
                  <a:pt x="1830396" y="6158530"/>
                  <a:pt x="1820450" y="6160473"/>
                </a:cubicBezTo>
                <a:cubicBezTo>
                  <a:pt x="1810503" y="6162415"/>
                  <a:pt x="1799453" y="6160378"/>
                  <a:pt x="1790076" y="6163227"/>
                </a:cubicBezTo>
                <a:cubicBezTo>
                  <a:pt x="1791059" y="6149981"/>
                  <a:pt x="1792040" y="6136736"/>
                  <a:pt x="1793737" y="6127589"/>
                </a:cubicBezTo>
                <a:cubicBezTo>
                  <a:pt x="1799987" y="6125690"/>
                  <a:pt x="1803828" y="6128839"/>
                  <a:pt x="1810078" y="6126940"/>
                </a:cubicBezTo>
                <a:close/>
                <a:moveTo>
                  <a:pt x="3358957" y="6126244"/>
                </a:moveTo>
                <a:cubicBezTo>
                  <a:pt x="3368125" y="6125150"/>
                  <a:pt x="3377511" y="6127637"/>
                  <a:pt x="3387656" y="6139149"/>
                </a:cubicBezTo>
                <a:cubicBezTo>
                  <a:pt x="3341989" y="6157294"/>
                  <a:pt x="3296838" y="6175282"/>
                  <a:pt x="3250464" y="6189371"/>
                </a:cubicBezTo>
                <a:cubicBezTo>
                  <a:pt x="3237653" y="6171904"/>
                  <a:pt x="3225287" y="6175661"/>
                  <a:pt x="3213436" y="6179262"/>
                </a:cubicBezTo>
                <a:cubicBezTo>
                  <a:pt x="3205067" y="6131266"/>
                  <a:pt x="3255052" y="6140993"/>
                  <a:pt x="3268242" y="6141968"/>
                </a:cubicBezTo>
                <a:cubicBezTo>
                  <a:pt x="3291181" y="6142831"/>
                  <a:pt x="3309730" y="6137195"/>
                  <a:pt x="3331563" y="6134833"/>
                </a:cubicBezTo>
                <a:cubicBezTo>
                  <a:pt x="3340838" y="6132015"/>
                  <a:pt x="3349788" y="6127339"/>
                  <a:pt x="3358957" y="6126244"/>
                </a:cubicBezTo>
                <a:close/>
                <a:moveTo>
                  <a:pt x="778322" y="6123331"/>
                </a:moveTo>
                <a:cubicBezTo>
                  <a:pt x="782344" y="6124157"/>
                  <a:pt x="786308" y="6129096"/>
                  <a:pt x="788003" y="6138819"/>
                </a:cubicBezTo>
                <a:cubicBezTo>
                  <a:pt x="782111" y="6140610"/>
                  <a:pt x="775538" y="6138511"/>
                  <a:pt x="768290" y="6132522"/>
                </a:cubicBezTo>
                <a:cubicBezTo>
                  <a:pt x="770219" y="6125793"/>
                  <a:pt x="774300" y="6122506"/>
                  <a:pt x="778322" y="6123331"/>
                </a:cubicBezTo>
                <a:close/>
                <a:moveTo>
                  <a:pt x="1309035" y="6120145"/>
                </a:moveTo>
                <a:cubicBezTo>
                  <a:pt x="1313527" y="6127336"/>
                  <a:pt x="1319682" y="6125465"/>
                  <a:pt x="1326543" y="6127658"/>
                </a:cubicBezTo>
                <a:cubicBezTo>
                  <a:pt x="1327251" y="6131720"/>
                  <a:pt x="1324883" y="6136717"/>
                  <a:pt x="1324883" y="6136717"/>
                </a:cubicBezTo>
                <a:cubicBezTo>
                  <a:pt x="1318730" y="6138586"/>
                  <a:pt x="1312576" y="6140455"/>
                  <a:pt x="1309035" y="6120145"/>
                </a:cubicBezTo>
                <a:close/>
                <a:moveTo>
                  <a:pt x="2810121" y="6115520"/>
                </a:moveTo>
                <a:cubicBezTo>
                  <a:pt x="2819338" y="6130398"/>
                  <a:pt x="2819338" y="6130398"/>
                  <a:pt x="2813658" y="6135806"/>
                </a:cubicBezTo>
                <a:cubicBezTo>
                  <a:pt x="2813048" y="6132309"/>
                  <a:pt x="2811585" y="6123914"/>
                  <a:pt x="2810121" y="6115520"/>
                </a:cubicBezTo>
                <a:close/>
                <a:moveTo>
                  <a:pt x="4248782" y="6112707"/>
                </a:moveTo>
                <a:cubicBezTo>
                  <a:pt x="4251974" y="6131019"/>
                  <a:pt x="4246514" y="6138034"/>
                  <a:pt x="4238668" y="6140953"/>
                </a:cubicBezTo>
                <a:cubicBezTo>
                  <a:pt x="4230824" y="6143872"/>
                  <a:pt x="4220593" y="6142695"/>
                  <a:pt x="4214247" y="6144624"/>
                </a:cubicBezTo>
                <a:cubicBezTo>
                  <a:pt x="4207271" y="6104612"/>
                  <a:pt x="4239261" y="6115599"/>
                  <a:pt x="4248782" y="6112707"/>
                </a:cubicBezTo>
                <a:close/>
                <a:moveTo>
                  <a:pt x="9563487" y="6109480"/>
                </a:moveTo>
                <a:cubicBezTo>
                  <a:pt x="9563487" y="6121701"/>
                  <a:pt x="9561375" y="6127811"/>
                  <a:pt x="9558205" y="6130866"/>
                </a:cubicBezTo>
                <a:cubicBezTo>
                  <a:pt x="9555036" y="6133922"/>
                  <a:pt x="9550810" y="6133922"/>
                  <a:pt x="9546584" y="6133922"/>
                </a:cubicBezTo>
                <a:cubicBezTo>
                  <a:pt x="9546584" y="6104592"/>
                  <a:pt x="9555035" y="6109480"/>
                  <a:pt x="9563487" y="6109480"/>
                </a:cubicBezTo>
                <a:close/>
                <a:moveTo>
                  <a:pt x="2724345" y="6106804"/>
                </a:moveTo>
                <a:cubicBezTo>
                  <a:pt x="2727081" y="6122503"/>
                  <a:pt x="2730503" y="6142128"/>
                  <a:pt x="2720692" y="6145109"/>
                </a:cubicBezTo>
                <a:cubicBezTo>
                  <a:pt x="2717954" y="6129408"/>
                  <a:pt x="2711263" y="6110778"/>
                  <a:pt x="2724345" y="6106804"/>
                </a:cubicBezTo>
                <a:close/>
                <a:moveTo>
                  <a:pt x="2913242" y="6106607"/>
                </a:moveTo>
                <a:cubicBezTo>
                  <a:pt x="2916727" y="6126593"/>
                  <a:pt x="2906799" y="6125401"/>
                  <a:pt x="2900643" y="6127271"/>
                </a:cubicBezTo>
                <a:cubicBezTo>
                  <a:pt x="2897275" y="6107951"/>
                  <a:pt x="2907088" y="6108477"/>
                  <a:pt x="2913242" y="6106607"/>
                </a:cubicBezTo>
                <a:close/>
                <a:moveTo>
                  <a:pt x="2781472" y="6105258"/>
                </a:moveTo>
                <a:cubicBezTo>
                  <a:pt x="2783596" y="6117444"/>
                  <a:pt x="2782145" y="6126442"/>
                  <a:pt x="2776406" y="6128185"/>
                </a:cubicBezTo>
                <a:cubicBezTo>
                  <a:pt x="2774281" y="6115997"/>
                  <a:pt x="2775734" y="6107002"/>
                  <a:pt x="2781472" y="6105258"/>
                </a:cubicBezTo>
                <a:close/>
                <a:moveTo>
                  <a:pt x="1764079" y="6105045"/>
                </a:moveTo>
                <a:cubicBezTo>
                  <a:pt x="1767001" y="6121802"/>
                  <a:pt x="1773100" y="6137592"/>
                  <a:pt x="1776021" y="6154349"/>
                </a:cubicBezTo>
                <a:cubicBezTo>
                  <a:pt x="1761113" y="6145645"/>
                  <a:pt x="1741832" y="6147091"/>
                  <a:pt x="1735989" y="6113579"/>
                </a:cubicBezTo>
                <a:cubicBezTo>
                  <a:pt x="1744999" y="6110842"/>
                  <a:pt x="1754539" y="6107943"/>
                  <a:pt x="1764079" y="6105045"/>
                </a:cubicBezTo>
                <a:close/>
                <a:moveTo>
                  <a:pt x="4275742" y="6102747"/>
                </a:moveTo>
                <a:cubicBezTo>
                  <a:pt x="4276568" y="6107483"/>
                  <a:pt x="4277868" y="6114937"/>
                  <a:pt x="4279284" y="6123060"/>
                </a:cubicBezTo>
                <a:cubicBezTo>
                  <a:pt x="4273391" y="6124850"/>
                  <a:pt x="4267498" y="6126640"/>
                  <a:pt x="4261605" y="6128430"/>
                </a:cubicBezTo>
                <a:cubicBezTo>
                  <a:pt x="4260189" y="6120309"/>
                  <a:pt x="4258889" y="6112853"/>
                  <a:pt x="4258064" y="6108118"/>
                </a:cubicBezTo>
                <a:cubicBezTo>
                  <a:pt x="4263956" y="6106328"/>
                  <a:pt x="4269850" y="6104537"/>
                  <a:pt x="4275742" y="6102747"/>
                </a:cubicBezTo>
                <a:close/>
                <a:moveTo>
                  <a:pt x="37862" y="6102246"/>
                </a:moveTo>
                <a:cubicBezTo>
                  <a:pt x="39987" y="6114432"/>
                  <a:pt x="38535" y="6123427"/>
                  <a:pt x="32796" y="6125171"/>
                </a:cubicBezTo>
                <a:cubicBezTo>
                  <a:pt x="29964" y="6108923"/>
                  <a:pt x="32124" y="6103989"/>
                  <a:pt x="37862" y="6102246"/>
                </a:cubicBezTo>
                <a:close/>
                <a:moveTo>
                  <a:pt x="1723767" y="6101530"/>
                </a:moveTo>
                <a:cubicBezTo>
                  <a:pt x="1726025" y="6114481"/>
                  <a:pt x="1723908" y="6119671"/>
                  <a:pt x="1718169" y="6121414"/>
                </a:cubicBezTo>
                <a:cubicBezTo>
                  <a:pt x="1715911" y="6108462"/>
                  <a:pt x="1718028" y="6103274"/>
                  <a:pt x="1723767" y="6101530"/>
                </a:cubicBezTo>
                <a:close/>
                <a:moveTo>
                  <a:pt x="4000438" y="6101160"/>
                </a:moveTo>
                <a:cubicBezTo>
                  <a:pt x="4003318" y="6117675"/>
                  <a:pt x="4007637" y="6142446"/>
                  <a:pt x="3997825" y="6145427"/>
                </a:cubicBezTo>
                <a:cubicBezTo>
                  <a:pt x="3995666" y="6133041"/>
                  <a:pt x="3987357" y="6105135"/>
                  <a:pt x="4000438" y="6101160"/>
                </a:cubicBezTo>
                <a:close/>
                <a:moveTo>
                  <a:pt x="4794788" y="6099799"/>
                </a:moveTo>
                <a:cubicBezTo>
                  <a:pt x="4787986" y="6098108"/>
                  <a:pt x="4781212" y="6101240"/>
                  <a:pt x="4775387" y="6105157"/>
                </a:cubicBezTo>
                <a:cubicBezTo>
                  <a:pt x="4755695" y="6119729"/>
                  <a:pt x="4737866" y="6129439"/>
                  <a:pt x="4716236" y="6136010"/>
                </a:cubicBezTo>
                <a:cubicBezTo>
                  <a:pt x="4698407" y="6145722"/>
                  <a:pt x="4679621" y="6168607"/>
                  <a:pt x="4657084" y="6166865"/>
                </a:cubicBezTo>
                <a:lnTo>
                  <a:pt x="4644206" y="6170777"/>
                </a:lnTo>
                <a:lnTo>
                  <a:pt x="4646689" y="6172830"/>
                </a:lnTo>
                <a:cubicBezTo>
                  <a:pt x="4645431" y="6175487"/>
                  <a:pt x="4644031" y="6177331"/>
                  <a:pt x="4642706" y="6178373"/>
                </a:cubicBezTo>
                <a:lnTo>
                  <a:pt x="4641290" y="6178661"/>
                </a:lnTo>
                <a:lnTo>
                  <a:pt x="4643767" y="6183794"/>
                </a:lnTo>
                <a:cubicBezTo>
                  <a:pt x="4637341" y="6202920"/>
                  <a:pt x="4630205" y="6217977"/>
                  <a:pt x="4623069" y="6233029"/>
                </a:cubicBezTo>
                <a:cubicBezTo>
                  <a:pt x="4687689" y="6196219"/>
                  <a:pt x="4749734" y="6160190"/>
                  <a:pt x="4814354" y="6123379"/>
                </a:cubicBezTo>
                <a:cubicBezTo>
                  <a:pt x="4808420" y="6108004"/>
                  <a:pt x="4801590" y="6101490"/>
                  <a:pt x="4794788" y="6099799"/>
                </a:cubicBezTo>
                <a:close/>
                <a:moveTo>
                  <a:pt x="5104043" y="6096035"/>
                </a:moveTo>
                <a:cubicBezTo>
                  <a:pt x="5099319" y="6096933"/>
                  <a:pt x="5095750" y="6104459"/>
                  <a:pt x="5098239" y="6118735"/>
                </a:cubicBezTo>
                <a:cubicBezTo>
                  <a:pt x="5104419" y="6116857"/>
                  <a:pt x="5110599" y="6114980"/>
                  <a:pt x="5116779" y="6113102"/>
                </a:cubicBezTo>
                <a:cubicBezTo>
                  <a:pt x="5114646" y="6100866"/>
                  <a:pt x="5108766" y="6095137"/>
                  <a:pt x="5104043" y="6096035"/>
                </a:cubicBezTo>
                <a:close/>
                <a:moveTo>
                  <a:pt x="2552116" y="6092854"/>
                </a:moveTo>
                <a:cubicBezTo>
                  <a:pt x="2554948" y="6109100"/>
                  <a:pt x="2549918" y="6114906"/>
                  <a:pt x="2547049" y="6115777"/>
                </a:cubicBezTo>
                <a:cubicBezTo>
                  <a:pt x="2544216" y="6099530"/>
                  <a:pt x="2546377" y="6094597"/>
                  <a:pt x="2552116" y="6092854"/>
                </a:cubicBezTo>
                <a:close/>
                <a:moveTo>
                  <a:pt x="1150294" y="6092617"/>
                </a:moveTo>
                <a:cubicBezTo>
                  <a:pt x="1157896" y="6098989"/>
                  <a:pt x="1166097" y="6108797"/>
                  <a:pt x="1173700" y="6115169"/>
                </a:cubicBezTo>
                <a:cubicBezTo>
                  <a:pt x="1158288" y="6119851"/>
                  <a:pt x="1140512" y="6129592"/>
                  <a:pt x="1127586" y="6108197"/>
                </a:cubicBezTo>
                <a:cubicBezTo>
                  <a:pt x="1132518" y="6102358"/>
                  <a:pt x="1141046" y="6095427"/>
                  <a:pt x="1150294" y="6092617"/>
                </a:cubicBezTo>
                <a:close/>
                <a:moveTo>
                  <a:pt x="2418142" y="6092575"/>
                </a:moveTo>
                <a:cubicBezTo>
                  <a:pt x="2420974" y="6108824"/>
                  <a:pt x="2418814" y="6113757"/>
                  <a:pt x="2413076" y="6115501"/>
                </a:cubicBezTo>
                <a:cubicBezTo>
                  <a:pt x="2410951" y="6103314"/>
                  <a:pt x="2412404" y="6094318"/>
                  <a:pt x="2418142" y="6092575"/>
                </a:cubicBezTo>
                <a:close/>
                <a:moveTo>
                  <a:pt x="1619306" y="6092207"/>
                </a:moveTo>
                <a:cubicBezTo>
                  <a:pt x="1621379" y="6104098"/>
                  <a:pt x="1619974" y="6113364"/>
                  <a:pt x="1614234" y="6115108"/>
                </a:cubicBezTo>
                <a:cubicBezTo>
                  <a:pt x="1611429" y="6099019"/>
                  <a:pt x="1613567" y="6093951"/>
                  <a:pt x="1619306" y="6092207"/>
                </a:cubicBezTo>
                <a:close/>
                <a:moveTo>
                  <a:pt x="3027614" y="6090462"/>
                </a:moveTo>
                <a:cubicBezTo>
                  <a:pt x="3029739" y="6102649"/>
                  <a:pt x="3028285" y="6111643"/>
                  <a:pt x="3022547" y="6113386"/>
                </a:cubicBezTo>
                <a:cubicBezTo>
                  <a:pt x="3020423" y="6101202"/>
                  <a:pt x="3021875" y="6092205"/>
                  <a:pt x="3027614" y="6090462"/>
                </a:cubicBezTo>
                <a:close/>
                <a:moveTo>
                  <a:pt x="9783074" y="6089517"/>
                </a:moveTo>
                <a:cubicBezTo>
                  <a:pt x="9791850" y="6089517"/>
                  <a:pt x="9800625" y="6089517"/>
                  <a:pt x="9806475" y="6099384"/>
                </a:cubicBezTo>
                <a:cubicBezTo>
                  <a:pt x="9797700" y="6109250"/>
                  <a:pt x="9788924" y="6119116"/>
                  <a:pt x="9783074" y="6133916"/>
                </a:cubicBezTo>
                <a:cubicBezTo>
                  <a:pt x="9783074" y="6119116"/>
                  <a:pt x="9783074" y="6104317"/>
                  <a:pt x="9783074" y="6089517"/>
                </a:cubicBezTo>
                <a:close/>
                <a:moveTo>
                  <a:pt x="2501289" y="6089394"/>
                </a:moveTo>
                <a:cubicBezTo>
                  <a:pt x="2500294" y="6101477"/>
                  <a:pt x="2498599" y="6109552"/>
                  <a:pt x="2497029" y="6118344"/>
                </a:cubicBezTo>
                <a:cubicBezTo>
                  <a:pt x="2492706" y="6111342"/>
                  <a:pt x="2488508" y="6105057"/>
                  <a:pt x="2483611" y="6094765"/>
                </a:cubicBezTo>
                <a:cubicBezTo>
                  <a:pt x="2489503" y="6092974"/>
                  <a:pt x="2495396" y="6091184"/>
                  <a:pt x="2501289" y="6089394"/>
                </a:cubicBezTo>
                <a:close/>
                <a:moveTo>
                  <a:pt x="695713" y="6088448"/>
                </a:moveTo>
                <a:cubicBezTo>
                  <a:pt x="699566" y="6088302"/>
                  <a:pt x="703360" y="6092268"/>
                  <a:pt x="705394" y="6103936"/>
                </a:cubicBezTo>
                <a:cubicBezTo>
                  <a:pt x="698821" y="6101837"/>
                  <a:pt x="692252" y="6099738"/>
                  <a:pt x="685682" y="6097639"/>
                </a:cubicBezTo>
                <a:cubicBezTo>
                  <a:pt x="687949" y="6092854"/>
                  <a:pt x="691860" y="6088595"/>
                  <a:pt x="695713" y="6088448"/>
                </a:cubicBezTo>
                <a:close/>
                <a:moveTo>
                  <a:pt x="1216826" y="6088180"/>
                </a:moveTo>
                <a:cubicBezTo>
                  <a:pt x="1218951" y="6100364"/>
                  <a:pt x="1217497" y="6109360"/>
                  <a:pt x="1211761" y="6111103"/>
                </a:cubicBezTo>
                <a:cubicBezTo>
                  <a:pt x="1209636" y="6098918"/>
                  <a:pt x="1211089" y="6089923"/>
                  <a:pt x="1216826" y="6088180"/>
                </a:cubicBezTo>
                <a:close/>
                <a:moveTo>
                  <a:pt x="1702222" y="6087702"/>
                </a:moveTo>
                <a:cubicBezTo>
                  <a:pt x="1705415" y="6106011"/>
                  <a:pt x="1699161" y="6113266"/>
                  <a:pt x="1690920" y="6116306"/>
                </a:cubicBezTo>
                <a:cubicBezTo>
                  <a:pt x="1682678" y="6119345"/>
                  <a:pt x="1672449" y="6118168"/>
                  <a:pt x="1667687" y="6119615"/>
                </a:cubicBezTo>
                <a:cubicBezTo>
                  <a:pt x="1660712" y="6079606"/>
                  <a:pt x="1692702" y="6090595"/>
                  <a:pt x="1702222" y="6087702"/>
                </a:cubicBezTo>
                <a:close/>
                <a:moveTo>
                  <a:pt x="16033" y="6086781"/>
                </a:moveTo>
                <a:cubicBezTo>
                  <a:pt x="18157" y="6098965"/>
                  <a:pt x="16704" y="6107961"/>
                  <a:pt x="10968" y="6109704"/>
                </a:cubicBezTo>
                <a:cubicBezTo>
                  <a:pt x="8136" y="6093457"/>
                  <a:pt x="10297" y="6088523"/>
                  <a:pt x="16033" y="6086781"/>
                </a:cubicBezTo>
                <a:close/>
                <a:moveTo>
                  <a:pt x="3653995" y="6086435"/>
                </a:moveTo>
                <a:cubicBezTo>
                  <a:pt x="3659733" y="6084692"/>
                  <a:pt x="3663310" y="6087882"/>
                  <a:pt x="3666143" y="6104129"/>
                </a:cubicBezTo>
                <a:cubicBezTo>
                  <a:pt x="3660404" y="6105872"/>
                  <a:pt x="3656119" y="6098620"/>
                  <a:pt x="3653995" y="6086435"/>
                </a:cubicBezTo>
                <a:close/>
                <a:moveTo>
                  <a:pt x="4728915" y="6085097"/>
                </a:moveTo>
                <a:cubicBezTo>
                  <a:pt x="4722854" y="6085328"/>
                  <a:pt x="4716258" y="6089479"/>
                  <a:pt x="4711623" y="6090888"/>
                </a:cubicBezTo>
                <a:cubicBezTo>
                  <a:pt x="4714407" y="6106862"/>
                  <a:pt x="4719932" y="6110552"/>
                  <a:pt x="4725917" y="6109896"/>
                </a:cubicBezTo>
                <a:cubicBezTo>
                  <a:pt x="4731903" y="6109239"/>
                  <a:pt x="4738353" y="6104239"/>
                  <a:pt x="4742987" y="6102831"/>
                </a:cubicBezTo>
                <a:cubicBezTo>
                  <a:pt x="4740498" y="6088556"/>
                  <a:pt x="4734975" y="6084866"/>
                  <a:pt x="4728915" y="6085097"/>
                </a:cubicBezTo>
                <a:close/>
                <a:moveTo>
                  <a:pt x="1103806" y="6084632"/>
                </a:moveTo>
                <a:cubicBezTo>
                  <a:pt x="1105930" y="6096818"/>
                  <a:pt x="1104477" y="6105813"/>
                  <a:pt x="1098738" y="6107556"/>
                </a:cubicBezTo>
                <a:cubicBezTo>
                  <a:pt x="1095906" y="6091309"/>
                  <a:pt x="1098067" y="6086376"/>
                  <a:pt x="1103806" y="6084632"/>
                </a:cubicBezTo>
                <a:close/>
                <a:moveTo>
                  <a:pt x="2995470" y="6084419"/>
                </a:moveTo>
                <a:cubicBezTo>
                  <a:pt x="2997523" y="6096194"/>
                  <a:pt x="2999576" y="6107969"/>
                  <a:pt x="3001629" y="6119743"/>
                </a:cubicBezTo>
                <a:cubicBezTo>
                  <a:pt x="2996077" y="6121429"/>
                  <a:pt x="2989336" y="6119345"/>
                  <a:pt x="2982595" y="6117259"/>
                </a:cubicBezTo>
                <a:cubicBezTo>
                  <a:pt x="2987283" y="6107573"/>
                  <a:pt x="2991971" y="6097881"/>
                  <a:pt x="2995470" y="6084419"/>
                </a:cubicBezTo>
                <a:close/>
                <a:moveTo>
                  <a:pt x="9803516" y="6082067"/>
                </a:moveTo>
                <a:lnTo>
                  <a:pt x="9802620" y="6088680"/>
                </a:lnTo>
                <a:cubicBezTo>
                  <a:pt x="9802620" y="6088680"/>
                  <a:pt x="9802831" y="6087120"/>
                  <a:pt x="9803135" y="6084877"/>
                </a:cubicBezTo>
                <a:close/>
                <a:moveTo>
                  <a:pt x="3128623" y="6079990"/>
                </a:moveTo>
                <a:cubicBezTo>
                  <a:pt x="3132999" y="6105091"/>
                  <a:pt x="3123431" y="6103592"/>
                  <a:pt x="3114592" y="6106277"/>
                </a:cubicBezTo>
                <a:cubicBezTo>
                  <a:pt x="3110216" y="6081177"/>
                  <a:pt x="3122730" y="6081780"/>
                  <a:pt x="3128623" y="6079990"/>
                </a:cubicBezTo>
                <a:close/>
                <a:moveTo>
                  <a:pt x="4071325" y="6079616"/>
                </a:moveTo>
                <a:cubicBezTo>
                  <a:pt x="4077063" y="6077873"/>
                  <a:pt x="4081348" y="6085124"/>
                  <a:pt x="4083472" y="6097308"/>
                </a:cubicBezTo>
                <a:cubicBezTo>
                  <a:pt x="4077734" y="6099051"/>
                  <a:pt x="4073448" y="6091799"/>
                  <a:pt x="4071325" y="6079616"/>
                </a:cubicBezTo>
                <a:close/>
                <a:moveTo>
                  <a:pt x="3348821" y="6078120"/>
                </a:moveTo>
                <a:cubicBezTo>
                  <a:pt x="3354559" y="6076378"/>
                  <a:pt x="3358136" y="6079568"/>
                  <a:pt x="3360969" y="6095815"/>
                </a:cubicBezTo>
                <a:cubicBezTo>
                  <a:pt x="3355231" y="6097559"/>
                  <a:pt x="3350945" y="6090308"/>
                  <a:pt x="3348821" y="6078120"/>
                </a:cubicBezTo>
                <a:close/>
                <a:moveTo>
                  <a:pt x="2348275" y="6075917"/>
                </a:moveTo>
                <a:cubicBezTo>
                  <a:pt x="2350400" y="6088103"/>
                  <a:pt x="2348946" y="6097099"/>
                  <a:pt x="2343208" y="6098842"/>
                </a:cubicBezTo>
                <a:cubicBezTo>
                  <a:pt x="2341083" y="6086657"/>
                  <a:pt x="2342536" y="6077660"/>
                  <a:pt x="2348275" y="6075917"/>
                </a:cubicBezTo>
                <a:close/>
                <a:moveTo>
                  <a:pt x="9805157" y="6069956"/>
                </a:moveTo>
                <a:cubicBezTo>
                  <a:pt x="9805016" y="6070997"/>
                  <a:pt x="9804757" y="6072903"/>
                  <a:pt x="9804347" y="6075937"/>
                </a:cubicBezTo>
                <a:lnTo>
                  <a:pt x="9803516" y="6082067"/>
                </a:lnTo>
                <a:lnTo>
                  <a:pt x="9804205" y="6076978"/>
                </a:lnTo>
                <a:cubicBezTo>
                  <a:pt x="9804945" y="6071516"/>
                  <a:pt x="9805580" y="6066835"/>
                  <a:pt x="9805157" y="6069956"/>
                </a:cubicBezTo>
                <a:close/>
                <a:moveTo>
                  <a:pt x="2308275" y="6065974"/>
                </a:moveTo>
                <a:cubicBezTo>
                  <a:pt x="2310400" y="6078158"/>
                  <a:pt x="2308947" y="6087154"/>
                  <a:pt x="2303209" y="6088897"/>
                </a:cubicBezTo>
                <a:cubicBezTo>
                  <a:pt x="2301085" y="6076712"/>
                  <a:pt x="2302538" y="6067717"/>
                  <a:pt x="2308275" y="6065974"/>
                </a:cubicBezTo>
                <a:close/>
                <a:moveTo>
                  <a:pt x="5137478" y="6063867"/>
                </a:moveTo>
                <a:cubicBezTo>
                  <a:pt x="5140322" y="6080182"/>
                  <a:pt x="5144124" y="6083322"/>
                  <a:pt x="5150304" y="6081444"/>
                </a:cubicBezTo>
                <a:cubicBezTo>
                  <a:pt x="5148170" y="6069206"/>
                  <a:pt x="5143658" y="6061990"/>
                  <a:pt x="5137478" y="6063867"/>
                </a:cubicBezTo>
                <a:close/>
                <a:moveTo>
                  <a:pt x="9821681" y="6063139"/>
                </a:moveTo>
                <a:cubicBezTo>
                  <a:pt x="9821681" y="6084241"/>
                  <a:pt x="9816373" y="6088638"/>
                  <a:pt x="9810582" y="6088638"/>
                </a:cubicBezTo>
                <a:cubicBezTo>
                  <a:pt x="9807686" y="6084241"/>
                  <a:pt x="9807686" y="6078966"/>
                  <a:pt x="9804791" y="6073690"/>
                </a:cubicBezTo>
                <a:cubicBezTo>
                  <a:pt x="9810582" y="6068415"/>
                  <a:pt x="9816373" y="6063139"/>
                  <a:pt x="9821681" y="6063139"/>
                </a:cubicBezTo>
                <a:close/>
                <a:moveTo>
                  <a:pt x="8921803" y="6061426"/>
                </a:moveTo>
                <a:cubicBezTo>
                  <a:pt x="8916264" y="6060250"/>
                  <a:pt x="8909616" y="6064096"/>
                  <a:pt x="8905184" y="6064096"/>
                </a:cubicBezTo>
                <a:cubicBezTo>
                  <a:pt x="8905184" y="6099125"/>
                  <a:pt x="8922911" y="6088873"/>
                  <a:pt x="8931775" y="6088873"/>
                </a:cubicBezTo>
                <a:cubicBezTo>
                  <a:pt x="8931775" y="6068795"/>
                  <a:pt x="8927344" y="6062600"/>
                  <a:pt x="8921803" y="6061426"/>
                </a:cubicBezTo>
                <a:close/>
                <a:moveTo>
                  <a:pt x="9840452" y="6060352"/>
                </a:moveTo>
                <a:cubicBezTo>
                  <a:pt x="9841481" y="6061030"/>
                  <a:pt x="9842852" y="6063744"/>
                  <a:pt x="9845596" y="6066457"/>
                </a:cubicBezTo>
                <a:cubicBezTo>
                  <a:pt x="9842852" y="6069169"/>
                  <a:pt x="9841481" y="6071883"/>
                  <a:pt x="9840451" y="6072561"/>
                </a:cubicBezTo>
                <a:cubicBezTo>
                  <a:pt x="9839423" y="6073239"/>
                  <a:pt x="9838737" y="6071882"/>
                  <a:pt x="9837366" y="6066457"/>
                </a:cubicBezTo>
                <a:cubicBezTo>
                  <a:pt x="9838738" y="6061030"/>
                  <a:pt x="9839423" y="6059674"/>
                  <a:pt x="9840452" y="6060352"/>
                </a:cubicBezTo>
                <a:close/>
                <a:moveTo>
                  <a:pt x="2467250" y="6058760"/>
                </a:moveTo>
                <a:cubicBezTo>
                  <a:pt x="2469508" y="6071711"/>
                  <a:pt x="2467393" y="6076900"/>
                  <a:pt x="2461654" y="6078643"/>
                </a:cubicBezTo>
                <a:cubicBezTo>
                  <a:pt x="2459396" y="6065692"/>
                  <a:pt x="2461512" y="6060504"/>
                  <a:pt x="2467250" y="6058760"/>
                </a:cubicBezTo>
                <a:close/>
                <a:moveTo>
                  <a:pt x="3648424" y="6057377"/>
                </a:moveTo>
                <a:cubicBezTo>
                  <a:pt x="3607159" y="6078601"/>
                  <a:pt x="3568467" y="6099045"/>
                  <a:pt x="3529055" y="6115363"/>
                </a:cubicBezTo>
                <a:cubicBezTo>
                  <a:pt x="3505593" y="6126835"/>
                  <a:pt x="3484703" y="6137525"/>
                  <a:pt x="3462375" y="6139964"/>
                </a:cubicBezTo>
                <a:cubicBezTo>
                  <a:pt x="3459287" y="6140903"/>
                  <a:pt x="3444571" y="6149717"/>
                  <a:pt x="3440046" y="6142404"/>
                </a:cubicBezTo>
                <a:cubicBezTo>
                  <a:pt x="3445290" y="6153843"/>
                  <a:pt x="3450745" y="6147841"/>
                  <a:pt x="3453833" y="6146904"/>
                </a:cubicBezTo>
                <a:cubicBezTo>
                  <a:pt x="3454552" y="6151029"/>
                  <a:pt x="3455991" y="6159281"/>
                  <a:pt x="3457429" y="6167531"/>
                </a:cubicBezTo>
                <a:cubicBezTo>
                  <a:pt x="3436749" y="6160782"/>
                  <a:pt x="3419156" y="6153095"/>
                  <a:pt x="3398272" y="6142061"/>
                </a:cubicBezTo>
                <a:cubicBezTo>
                  <a:pt x="3399200" y="6128749"/>
                  <a:pt x="3397762" y="6120495"/>
                  <a:pt x="3398691" y="6107181"/>
                </a:cubicBezTo>
                <a:cubicBezTo>
                  <a:pt x="3404865" y="6105305"/>
                  <a:pt x="3407952" y="6104368"/>
                  <a:pt x="3413612" y="6102648"/>
                </a:cubicBezTo>
                <a:cubicBezTo>
                  <a:pt x="3422873" y="6099835"/>
                  <a:pt x="3432133" y="6097021"/>
                  <a:pt x="3445201" y="6097394"/>
                </a:cubicBezTo>
                <a:cubicBezTo>
                  <a:pt x="3466809" y="6090829"/>
                  <a:pt x="3489138" y="6088390"/>
                  <a:pt x="3510952" y="6086107"/>
                </a:cubicBezTo>
                <a:cubicBezTo>
                  <a:pt x="3557977" y="6076164"/>
                  <a:pt x="3601915" y="6067164"/>
                  <a:pt x="3648424" y="6057377"/>
                </a:cubicBezTo>
                <a:close/>
                <a:moveTo>
                  <a:pt x="5162198" y="6056358"/>
                </a:moveTo>
                <a:cubicBezTo>
                  <a:pt x="5156019" y="6058235"/>
                  <a:pt x="5157440" y="6066390"/>
                  <a:pt x="5159574" y="6078628"/>
                </a:cubicBezTo>
                <a:cubicBezTo>
                  <a:pt x="5165753" y="6076751"/>
                  <a:pt x="5164331" y="6068594"/>
                  <a:pt x="5162198" y="6056358"/>
                </a:cubicBezTo>
                <a:close/>
                <a:moveTo>
                  <a:pt x="2241127" y="6054805"/>
                </a:moveTo>
                <a:lnTo>
                  <a:pt x="2242337" y="6057544"/>
                </a:lnTo>
                <a:lnTo>
                  <a:pt x="2246782" y="6056194"/>
                </a:lnTo>
                <a:lnTo>
                  <a:pt x="2245893" y="6065602"/>
                </a:lnTo>
                <a:lnTo>
                  <a:pt x="2246121" y="6066118"/>
                </a:lnTo>
                <a:lnTo>
                  <a:pt x="2245793" y="6066668"/>
                </a:lnTo>
                <a:lnTo>
                  <a:pt x="2245619" y="6068511"/>
                </a:lnTo>
                <a:lnTo>
                  <a:pt x="2245200" y="6067661"/>
                </a:lnTo>
                <a:lnTo>
                  <a:pt x="2242614" y="6071994"/>
                </a:lnTo>
                <a:cubicBezTo>
                  <a:pt x="2241091" y="6071924"/>
                  <a:pt x="2239302" y="6070328"/>
                  <a:pt x="2237513" y="6068733"/>
                </a:cubicBezTo>
                <a:cubicBezTo>
                  <a:pt x="2239675" y="6063800"/>
                  <a:pt x="2238967" y="6059738"/>
                  <a:pt x="2241127" y="6054805"/>
                </a:cubicBezTo>
                <a:close/>
                <a:moveTo>
                  <a:pt x="1809810" y="6052115"/>
                </a:moveTo>
                <a:cubicBezTo>
                  <a:pt x="1815400" y="6050508"/>
                  <a:pt x="1820758" y="6054306"/>
                  <a:pt x="1823573" y="6070451"/>
                </a:cubicBezTo>
                <a:cubicBezTo>
                  <a:pt x="1813935" y="6069039"/>
                  <a:pt x="1804297" y="6067626"/>
                  <a:pt x="1794659" y="6066214"/>
                </a:cubicBezTo>
                <a:cubicBezTo>
                  <a:pt x="1798400" y="6060736"/>
                  <a:pt x="1804221" y="6053723"/>
                  <a:pt x="1809810" y="6052115"/>
                </a:cubicBezTo>
                <a:close/>
                <a:moveTo>
                  <a:pt x="1078527" y="6049383"/>
                </a:moveTo>
                <a:cubicBezTo>
                  <a:pt x="1082903" y="6074484"/>
                  <a:pt x="1070387" y="6073880"/>
                  <a:pt x="1064496" y="6075671"/>
                </a:cubicBezTo>
                <a:cubicBezTo>
                  <a:pt x="1060119" y="6050571"/>
                  <a:pt x="1069687" y="6052069"/>
                  <a:pt x="1078527" y="6049383"/>
                </a:cubicBezTo>
                <a:close/>
                <a:moveTo>
                  <a:pt x="1480800" y="6046829"/>
                </a:moveTo>
                <a:cubicBezTo>
                  <a:pt x="1518008" y="6040594"/>
                  <a:pt x="1557901" y="6058481"/>
                  <a:pt x="1594901" y="6089411"/>
                </a:cubicBezTo>
                <a:cubicBezTo>
                  <a:pt x="1568839" y="6088678"/>
                  <a:pt x="1538779" y="6080509"/>
                  <a:pt x="1513217" y="6101251"/>
                </a:cubicBezTo>
                <a:cubicBezTo>
                  <a:pt x="1492095" y="6073066"/>
                  <a:pt x="1466032" y="6072333"/>
                  <a:pt x="1444693" y="6061516"/>
                </a:cubicBezTo>
                <a:cubicBezTo>
                  <a:pt x="1456293" y="6053667"/>
                  <a:pt x="1468397" y="6048908"/>
                  <a:pt x="1480800" y="6046829"/>
                </a:cubicBezTo>
                <a:close/>
                <a:moveTo>
                  <a:pt x="4775296" y="6046313"/>
                </a:moveTo>
                <a:cubicBezTo>
                  <a:pt x="4767096" y="6048267"/>
                  <a:pt x="4758537" y="6055162"/>
                  <a:pt x="4753902" y="6056570"/>
                </a:cubicBezTo>
                <a:cubicBezTo>
                  <a:pt x="4757457" y="6076963"/>
                  <a:pt x="4764527" y="6080185"/>
                  <a:pt x="4772252" y="6077838"/>
                </a:cubicBezTo>
                <a:cubicBezTo>
                  <a:pt x="4779976" y="6075490"/>
                  <a:pt x="4788357" y="6067576"/>
                  <a:pt x="4794537" y="6065698"/>
                </a:cubicBezTo>
                <a:cubicBezTo>
                  <a:pt x="4791337" y="6047344"/>
                  <a:pt x="4783496" y="6044358"/>
                  <a:pt x="4775296" y="6046313"/>
                </a:cubicBezTo>
                <a:close/>
                <a:moveTo>
                  <a:pt x="639681" y="6042533"/>
                </a:moveTo>
                <a:cubicBezTo>
                  <a:pt x="641806" y="6054717"/>
                  <a:pt x="640353" y="6063714"/>
                  <a:pt x="634617" y="6065456"/>
                </a:cubicBezTo>
                <a:cubicBezTo>
                  <a:pt x="631784" y="6049209"/>
                  <a:pt x="633945" y="6044275"/>
                  <a:pt x="639681" y="6042533"/>
                </a:cubicBezTo>
                <a:close/>
                <a:moveTo>
                  <a:pt x="8940640" y="6038464"/>
                </a:moveTo>
                <a:cubicBezTo>
                  <a:pt x="8940640" y="6064096"/>
                  <a:pt x="8949504" y="6064096"/>
                  <a:pt x="8958367" y="6064096"/>
                </a:cubicBezTo>
                <a:cubicBezTo>
                  <a:pt x="8958367" y="6033337"/>
                  <a:pt x="8949504" y="6038464"/>
                  <a:pt x="8940640" y="6038464"/>
                </a:cubicBezTo>
                <a:close/>
                <a:moveTo>
                  <a:pt x="1114867" y="6038343"/>
                </a:moveTo>
                <a:cubicBezTo>
                  <a:pt x="1119243" y="6063444"/>
                  <a:pt x="1106729" y="6062840"/>
                  <a:pt x="1100836" y="6064630"/>
                </a:cubicBezTo>
                <a:cubicBezTo>
                  <a:pt x="1096459" y="6039530"/>
                  <a:pt x="1106028" y="6041028"/>
                  <a:pt x="1114867" y="6038343"/>
                </a:cubicBezTo>
                <a:close/>
                <a:moveTo>
                  <a:pt x="1740245" y="6031454"/>
                </a:moveTo>
                <a:cubicBezTo>
                  <a:pt x="1744621" y="6056554"/>
                  <a:pt x="1732284" y="6055897"/>
                  <a:pt x="1726229" y="6057736"/>
                </a:cubicBezTo>
                <a:cubicBezTo>
                  <a:pt x="1721853" y="6032636"/>
                  <a:pt x="1731161" y="6034214"/>
                  <a:pt x="1740245" y="6031454"/>
                </a:cubicBezTo>
                <a:close/>
                <a:moveTo>
                  <a:pt x="4425119" y="6029858"/>
                </a:moveTo>
                <a:cubicBezTo>
                  <a:pt x="4415316" y="6033460"/>
                  <a:pt x="4404928" y="6043032"/>
                  <a:pt x="4398753" y="6044908"/>
                </a:cubicBezTo>
                <a:cubicBezTo>
                  <a:pt x="4402234" y="6064877"/>
                  <a:pt x="4411581" y="6067204"/>
                  <a:pt x="4421536" y="6064086"/>
                </a:cubicBezTo>
                <a:cubicBezTo>
                  <a:pt x="4431493" y="6060977"/>
                  <a:pt x="4442058" y="6052424"/>
                  <a:pt x="4447976" y="6050626"/>
                </a:cubicBezTo>
                <a:cubicBezTo>
                  <a:pt x="4444140" y="6028624"/>
                  <a:pt x="4434922" y="6026257"/>
                  <a:pt x="4425119" y="6029858"/>
                </a:cubicBezTo>
                <a:close/>
                <a:moveTo>
                  <a:pt x="1414423" y="6028150"/>
                </a:moveTo>
                <a:cubicBezTo>
                  <a:pt x="1416547" y="6040335"/>
                  <a:pt x="1417963" y="6048459"/>
                  <a:pt x="1411674" y="6050369"/>
                </a:cubicBezTo>
                <a:cubicBezTo>
                  <a:pt x="1409550" y="6038184"/>
                  <a:pt x="1408134" y="6030061"/>
                  <a:pt x="1414423" y="6028150"/>
                </a:cubicBezTo>
                <a:close/>
                <a:moveTo>
                  <a:pt x="9669108" y="6026427"/>
                </a:moveTo>
                <a:cubicBezTo>
                  <a:pt x="9679568" y="6023241"/>
                  <a:pt x="9689282" y="6025790"/>
                  <a:pt x="9693765" y="6048732"/>
                </a:cubicBezTo>
                <a:cubicBezTo>
                  <a:pt x="9675833" y="6064028"/>
                  <a:pt x="9657901" y="6074225"/>
                  <a:pt x="9639968" y="6088670"/>
                </a:cubicBezTo>
                <a:cubicBezTo>
                  <a:pt x="9639968" y="6069126"/>
                  <a:pt x="9639968" y="6053831"/>
                  <a:pt x="9639969" y="6038536"/>
                </a:cubicBezTo>
                <a:cubicBezTo>
                  <a:pt x="9647440" y="6038536"/>
                  <a:pt x="9658648" y="6029613"/>
                  <a:pt x="9669108" y="6026427"/>
                </a:cubicBezTo>
                <a:close/>
                <a:moveTo>
                  <a:pt x="3527770" y="6023756"/>
                </a:moveTo>
                <a:cubicBezTo>
                  <a:pt x="3529894" y="6035943"/>
                  <a:pt x="3531310" y="6044065"/>
                  <a:pt x="3525021" y="6045976"/>
                </a:cubicBezTo>
                <a:cubicBezTo>
                  <a:pt x="3522896" y="6033789"/>
                  <a:pt x="3521480" y="6025667"/>
                  <a:pt x="3527770" y="6023756"/>
                </a:cubicBezTo>
                <a:close/>
                <a:moveTo>
                  <a:pt x="1023826" y="6023704"/>
                </a:moveTo>
                <a:cubicBezTo>
                  <a:pt x="1026705" y="6040218"/>
                  <a:pt x="1028865" y="6052604"/>
                  <a:pt x="1031025" y="6064989"/>
                </a:cubicBezTo>
                <a:cubicBezTo>
                  <a:pt x="1027466" y="6061723"/>
                  <a:pt x="1020349" y="6055191"/>
                  <a:pt x="1017264" y="6051781"/>
                </a:cubicBezTo>
                <a:cubicBezTo>
                  <a:pt x="1018909" y="6046934"/>
                  <a:pt x="1022427" y="6032823"/>
                  <a:pt x="1023826" y="6023704"/>
                </a:cubicBezTo>
                <a:close/>
                <a:moveTo>
                  <a:pt x="1377731" y="6023456"/>
                </a:moveTo>
                <a:cubicBezTo>
                  <a:pt x="1379692" y="6034698"/>
                  <a:pt x="1377367" y="6038694"/>
                  <a:pt x="1371628" y="6040437"/>
                </a:cubicBezTo>
                <a:cubicBezTo>
                  <a:pt x="1369777" y="6029819"/>
                  <a:pt x="1371992" y="6025199"/>
                  <a:pt x="1377731" y="6023456"/>
                </a:cubicBezTo>
                <a:close/>
                <a:moveTo>
                  <a:pt x="1700561" y="6023300"/>
                </a:moveTo>
                <a:cubicBezTo>
                  <a:pt x="1702685" y="6035485"/>
                  <a:pt x="1701232" y="6044481"/>
                  <a:pt x="1695493" y="6046224"/>
                </a:cubicBezTo>
                <a:cubicBezTo>
                  <a:pt x="1693369" y="6034039"/>
                  <a:pt x="1694822" y="6025044"/>
                  <a:pt x="1700561" y="6023300"/>
                </a:cubicBezTo>
                <a:close/>
                <a:moveTo>
                  <a:pt x="2109825" y="6022100"/>
                </a:moveTo>
                <a:cubicBezTo>
                  <a:pt x="2130639" y="6015777"/>
                  <a:pt x="2134981" y="6040684"/>
                  <a:pt x="2147442" y="6076240"/>
                </a:cubicBezTo>
                <a:cubicBezTo>
                  <a:pt x="2134100" y="6071550"/>
                  <a:pt x="2120837" y="6049352"/>
                  <a:pt x="2109825" y="6022100"/>
                </a:cubicBezTo>
                <a:close/>
                <a:moveTo>
                  <a:pt x="2053952" y="6020116"/>
                </a:moveTo>
                <a:cubicBezTo>
                  <a:pt x="2056785" y="6036364"/>
                  <a:pt x="2054465" y="6041346"/>
                  <a:pt x="2048913" y="6043032"/>
                </a:cubicBezTo>
                <a:cubicBezTo>
                  <a:pt x="2046788" y="6030847"/>
                  <a:pt x="2048400" y="6021802"/>
                  <a:pt x="2053952" y="6020116"/>
                </a:cubicBezTo>
                <a:close/>
                <a:moveTo>
                  <a:pt x="1660772" y="6014558"/>
                </a:moveTo>
                <a:cubicBezTo>
                  <a:pt x="1665148" y="6039658"/>
                  <a:pt x="1655578" y="6038161"/>
                  <a:pt x="1646740" y="6040846"/>
                </a:cubicBezTo>
                <a:cubicBezTo>
                  <a:pt x="1642364" y="6015745"/>
                  <a:pt x="1654879" y="6016349"/>
                  <a:pt x="1660772" y="6014558"/>
                </a:cubicBezTo>
                <a:close/>
                <a:moveTo>
                  <a:pt x="9925945" y="6014151"/>
                </a:moveTo>
                <a:cubicBezTo>
                  <a:pt x="9925945" y="6034573"/>
                  <a:pt x="9923202" y="6039677"/>
                  <a:pt x="9917716" y="6039677"/>
                </a:cubicBezTo>
                <a:cubicBezTo>
                  <a:pt x="9917716" y="6019256"/>
                  <a:pt x="9923202" y="6014151"/>
                  <a:pt x="9925945" y="6014151"/>
                </a:cubicBezTo>
                <a:close/>
                <a:moveTo>
                  <a:pt x="4554950" y="6008328"/>
                </a:moveTo>
                <a:cubicBezTo>
                  <a:pt x="4556026" y="6008001"/>
                  <a:pt x="4557962" y="6010443"/>
                  <a:pt x="4561835" y="6015326"/>
                </a:cubicBezTo>
                <a:cubicBezTo>
                  <a:pt x="4559733" y="6020597"/>
                  <a:pt x="4558682" y="6023233"/>
                  <a:pt x="4557606" y="6023560"/>
                </a:cubicBezTo>
                <a:cubicBezTo>
                  <a:pt x="4556530" y="6023887"/>
                  <a:pt x="4555429" y="6021905"/>
                  <a:pt x="4553227" y="6017941"/>
                </a:cubicBezTo>
                <a:cubicBezTo>
                  <a:pt x="4553658" y="6011750"/>
                  <a:pt x="4553874" y="6008655"/>
                  <a:pt x="4554950" y="6008328"/>
                </a:cubicBezTo>
                <a:close/>
                <a:moveTo>
                  <a:pt x="1579353" y="6000229"/>
                </a:moveTo>
                <a:cubicBezTo>
                  <a:pt x="1582162" y="6016338"/>
                  <a:pt x="1579215" y="6022534"/>
                  <a:pt x="1574419" y="6025052"/>
                </a:cubicBezTo>
                <a:cubicBezTo>
                  <a:pt x="1569624" y="6027568"/>
                  <a:pt x="1562979" y="6026406"/>
                  <a:pt x="1558390" y="6027801"/>
                </a:cubicBezTo>
                <a:cubicBezTo>
                  <a:pt x="1552774" y="5995582"/>
                  <a:pt x="1570175" y="6003017"/>
                  <a:pt x="1579353" y="6000229"/>
                </a:cubicBezTo>
                <a:close/>
                <a:moveTo>
                  <a:pt x="395936" y="5998606"/>
                </a:moveTo>
                <a:cubicBezTo>
                  <a:pt x="408873" y="6001225"/>
                  <a:pt x="426096" y="6024572"/>
                  <a:pt x="436759" y="6030859"/>
                </a:cubicBezTo>
                <a:cubicBezTo>
                  <a:pt x="418589" y="6036379"/>
                  <a:pt x="399942" y="6020873"/>
                  <a:pt x="384830" y="6004296"/>
                </a:cubicBezTo>
                <a:cubicBezTo>
                  <a:pt x="387788" y="5999163"/>
                  <a:pt x="391624" y="5997733"/>
                  <a:pt x="395936" y="5998606"/>
                </a:cubicBezTo>
                <a:close/>
                <a:moveTo>
                  <a:pt x="3350125" y="5992479"/>
                </a:moveTo>
                <a:cubicBezTo>
                  <a:pt x="3352237" y="6004594"/>
                  <a:pt x="3351180" y="6017670"/>
                  <a:pt x="3349420" y="6026712"/>
                </a:cubicBezTo>
                <a:cubicBezTo>
                  <a:pt x="3343082" y="6028637"/>
                  <a:pt x="3335335" y="6022484"/>
                  <a:pt x="3331462" y="6019411"/>
                </a:cubicBezTo>
                <a:cubicBezTo>
                  <a:pt x="3336392" y="6009409"/>
                  <a:pt x="3345195" y="6002482"/>
                  <a:pt x="3350125" y="5992479"/>
                </a:cubicBezTo>
                <a:close/>
                <a:moveTo>
                  <a:pt x="1541611" y="5989510"/>
                </a:moveTo>
                <a:cubicBezTo>
                  <a:pt x="1543735" y="6001695"/>
                  <a:pt x="1542282" y="6010691"/>
                  <a:pt x="1536545" y="6012433"/>
                </a:cubicBezTo>
                <a:cubicBezTo>
                  <a:pt x="1534421" y="6000248"/>
                  <a:pt x="1535874" y="5991253"/>
                  <a:pt x="1541611" y="5989510"/>
                </a:cubicBezTo>
                <a:close/>
                <a:moveTo>
                  <a:pt x="4515117" y="5988171"/>
                </a:moveTo>
                <a:cubicBezTo>
                  <a:pt x="4505854" y="5990986"/>
                  <a:pt x="4496592" y="5993800"/>
                  <a:pt x="4487328" y="5996614"/>
                </a:cubicBezTo>
                <a:cubicBezTo>
                  <a:pt x="4491577" y="6020985"/>
                  <a:pt x="4504637" y="6021294"/>
                  <a:pt x="4512228" y="6027542"/>
                </a:cubicBezTo>
                <a:cubicBezTo>
                  <a:pt x="4513191" y="6014418"/>
                  <a:pt x="4514155" y="6001296"/>
                  <a:pt x="4515117" y="5988171"/>
                </a:cubicBezTo>
                <a:close/>
                <a:moveTo>
                  <a:pt x="9943275" y="5987773"/>
                </a:moveTo>
                <a:cubicBezTo>
                  <a:pt x="9943275" y="6003089"/>
                  <a:pt x="9943275" y="6013301"/>
                  <a:pt x="9937261" y="6013301"/>
                </a:cubicBezTo>
                <a:cubicBezTo>
                  <a:pt x="9937261" y="5997985"/>
                  <a:pt x="9937261" y="5987773"/>
                  <a:pt x="9943275" y="5987773"/>
                </a:cubicBezTo>
                <a:close/>
                <a:moveTo>
                  <a:pt x="9740654" y="5987679"/>
                </a:moveTo>
                <a:cubicBezTo>
                  <a:pt x="9746090" y="5988468"/>
                  <a:pt x="9751494" y="5991621"/>
                  <a:pt x="9756742" y="5997927"/>
                </a:cubicBezTo>
                <a:cubicBezTo>
                  <a:pt x="9744934" y="6014482"/>
                  <a:pt x="9729465" y="6041900"/>
                  <a:pt x="9715141" y="6044536"/>
                </a:cubicBezTo>
                <a:cubicBezTo>
                  <a:pt x="9710366" y="6045414"/>
                  <a:pt x="9705718" y="6043538"/>
                  <a:pt x="9701375" y="6037589"/>
                </a:cubicBezTo>
                <a:lnTo>
                  <a:pt x="9695968" y="6026616"/>
                </a:lnTo>
                <a:lnTo>
                  <a:pt x="9697353" y="6034452"/>
                </a:lnTo>
                <a:cubicBezTo>
                  <a:pt x="9697353" y="6038280"/>
                  <a:pt x="9696601" y="6042109"/>
                  <a:pt x="9695097" y="6047214"/>
                </a:cubicBezTo>
                <a:cubicBezTo>
                  <a:pt x="9695097" y="6042109"/>
                  <a:pt x="9692090" y="6037004"/>
                  <a:pt x="9692090" y="6037004"/>
                </a:cubicBezTo>
                <a:lnTo>
                  <a:pt x="9694654" y="6023948"/>
                </a:lnTo>
                <a:lnTo>
                  <a:pt x="9694262" y="6023153"/>
                </a:lnTo>
                <a:lnTo>
                  <a:pt x="9694989" y="6022237"/>
                </a:lnTo>
                <a:lnTo>
                  <a:pt x="9695097" y="6021688"/>
                </a:lnTo>
                <a:lnTo>
                  <a:pt x="9695158" y="6022026"/>
                </a:lnTo>
                <a:lnTo>
                  <a:pt x="9708663" y="6005022"/>
                </a:lnTo>
                <a:cubicBezTo>
                  <a:pt x="9718786" y="5993986"/>
                  <a:pt x="9729783" y="5986102"/>
                  <a:pt x="9740654" y="5987679"/>
                </a:cubicBezTo>
                <a:close/>
                <a:moveTo>
                  <a:pt x="9076185" y="5985919"/>
                </a:moveTo>
                <a:cubicBezTo>
                  <a:pt x="9066336" y="5985919"/>
                  <a:pt x="9056856" y="5989763"/>
                  <a:pt x="9049469" y="6007706"/>
                </a:cubicBezTo>
                <a:cubicBezTo>
                  <a:pt x="9040605" y="6028211"/>
                  <a:pt x="9025833" y="6023085"/>
                  <a:pt x="9016970" y="6028211"/>
                </a:cubicBezTo>
                <a:cubicBezTo>
                  <a:pt x="9005149" y="6033337"/>
                  <a:pt x="8993332" y="6038464"/>
                  <a:pt x="8984468" y="6038464"/>
                </a:cubicBezTo>
                <a:cubicBezTo>
                  <a:pt x="8984468" y="6057687"/>
                  <a:pt x="8989453" y="6065377"/>
                  <a:pt x="8994440" y="6063695"/>
                </a:cubicBezTo>
                <a:cubicBezTo>
                  <a:pt x="8996101" y="6063134"/>
                  <a:pt x="8997763" y="6061532"/>
                  <a:pt x="8999241" y="6058968"/>
                </a:cubicBezTo>
                <a:cubicBezTo>
                  <a:pt x="9011058" y="6043590"/>
                  <a:pt x="9016970" y="6033337"/>
                  <a:pt x="9028788" y="6033337"/>
                </a:cubicBezTo>
                <a:cubicBezTo>
                  <a:pt x="9037651" y="6028211"/>
                  <a:pt x="9046515" y="6028211"/>
                  <a:pt x="9055380" y="6023085"/>
                </a:cubicBezTo>
                <a:cubicBezTo>
                  <a:pt x="9055380" y="6017958"/>
                  <a:pt x="9060796" y="6012832"/>
                  <a:pt x="9064243" y="6012832"/>
                </a:cubicBezTo>
                <a:cubicBezTo>
                  <a:pt x="9078525" y="6012832"/>
                  <a:pt x="9090341" y="6012832"/>
                  <a:pt x="9105115" y="6012832"/>
                </a:cubicBezTo>
                <a:cubicBezTo>
                  <a:pt x="9105115" y="6007706"/>
                  <a:pt x="9105115" y="5997452"/>
                  <a:pt x="9105115" y="5987200"/>
                </a:cubicBezTo>
                <a:cubicBezTo>
                  <a:pt x="9096252" y="5989763"/>
                  <a:pt x="9086033" y="5985919"/>
                  <a:pt x="9076185" y="5985919"/>
                </a:cubicBezTo>
                <a:close/>
                <a:moveTo>
                  <a:pt x="371654" y="5985158"/>
                </a:moveTo>
                <a:cubicBezTo>
                  <a:pt x="374777" y="5985279"/>
                  <a:pt x="378254" y="5987430"/>
                  <a:pt x="381554" y="5988566"/>
                </a:cubicBezTo>
                <a:cubicBezTo>
                  <a:pt x="378118" y="5989610"/>
                  <a:pt x="378826" y="5993672"/>
                  <a:pt x="379534" y="5997733"/>
                </a:cubicBezTo>
                <a:cubicBezTo>
                  <a:pt x="373424" y="5995313"/>
                  <a:pt x="369770" y="5992145"/>
                  <a:pt x="363876" y="5993937"/>
                </a:cubicBezTo>
                <a:cubicBezTo>
                  <a:pt x="365761" y="5986949"/>
                  <a:pt x="368530" y="5985038"/>
                  <a:pt x="371654" y="5985158"/>
                </a:cubicBezTo>
                <a:close/>
                <a:moveTo>
                  <a:pt x="4264440" y="5983063"/>
                </a:moveTo>
                <a:cubicBezTo>
                  <a:pt x="4266565" y="5995247"/>
                  <a:pt x="4266565" y="5995247"/>
                  <a:pt x="4209448" y="6021153"/>
                </a:cubicBezTo>
                <a:cubicBezTo>
                  <a:pt x="4230496" y="6010482"/>
                  <a:pt x="4247209" y="5996851"/>
                  <a:pt x="4264440" y="5983063"/>
                </a:cubicBezTo>
                <a:close/>
                <a:moveTo>
                  <a:pt x="3533006" y="5982969"/>
                </a:moveTo>
                <a:cubicBezTo>
                  <a:pt x="3537760" y="5981525"/>
                  <a:pt x="3542399" y="5984211"/>
                  <a:pt x="3544434" y="5995879"/>
                </a:cubicBezTo>
                <a:cubicBezTo>
                  <a:pt x="3537417" y="5993915"/>
                  <a:pt x="3530400" y="5991949"/>
                  <a:pt x="3520892" y="5994837"/>
                </a:cubicBezTo>
                <a:cubicBezTo>
                  <a:pt x="3523384" y="5989987"/>
                  <a:pt x="3528252" y="5984413"/>
                  <a:pt x="3533006" y="5982969"/>
                </a:cubicBezTo>
                <a:close/>
                <a:moveTo>
                  <a:pt x="9754842" y="5979184"/>
                </a:moveTo>
                <a:cubicBezTo>
                  <a:pt x="9756214" y="5979184"/>
                  <a:pt x="9757584" y="5981896"/>
                  <a:pt x="9758957" y="5987323"/>
                </a:cubicBezTo>
                <a:cubicBezTo>
                  <a:pt x="9757586" y="5992749"/>
                  <a:pt x="9756214" y="5995462"/>
                  <a:pt x="9754842" y="5995462"/>
                </a:cubicBezTo>
                <a:cubicBezTo>
                  <a:pt x="9753471" y="5995462"/>
                  <a:pt x="9752098" y="5992749"/>
                  <a:pt x="9750727" y="5987323"/>
                </a:cubicBezTo>
                <a:cubicBezTo>
                  <a:pt x="9752098" y="5981896"/>
                  <a:pt x="9753470" y="5979184"/>
                  <a:pt x="9754842" y="5979184"/>
                </a:cubicBezTo>
                <a:close/>
                <a:moveTo>
                  <a:pt x="940765" y="5972522"/>
                </a:moveTo>
                <a:cubicBezTo>
                  <a:pt x="944412" y="5993439"/>
                  <a:pt x="931005" y="5993107"/>
                  <a:pt x="921498" y="5995995"/>
                </a:cubicBezTo>
                <a:cubicBezTo>
                  <a:pt x="917122" y="5970895"/>
                  <a:pt x="931258" y="5975410"/>
                  <a:pt x="940765" y="5972522"/>
                </a:cubicBezTo>
                <a:close/>
                <a:moveTo>
                  <a:pt x="4279288" y="5970756"/>
                </a:moveTo>
                <a:cubicBezTo>
                  <a:pt x="4279906" y="5969971"/>
                  <a:pt x="4280934" y="5971536"/>
                  <a:pt x="4284821" y="5976498"/>
                </a:cubicBezTo>
                <a:cubicBezTo>
                  <a:pt x="4283894" y="5979851"/>
                  <a:pt x="4283336" y="5982068"/>
                  <a:pt x="4282911" y="5983413"/>
                </a:cubicBezTo>
                <a:lnTo>
                  <a:pt x="4282271" y="5984374"/>
                </a:lnTo>
                <a:lnTo>
                  <a:pt x="4281788" y="5985099"/>
                </a:lnTo>
                <a:lnTo>
                  <a:pt x="4278276" y="5981328"/>
                </a:lnTo>
                <a:lnTo>
                  <a:pt x="4276213" y="5979113"/>
                </a:lnTo>
                <a:cubicBezTo>
                  <a:pt x="4278461" y="5974676"/>
                  <a:pt x="4278669" y="5971541"/>
                  <a:pt x="4279288" y="5970756"/>
                </a:cubicBezTo>
                <a:close/>
                <a:moveTo>
                  <a:pt x="349825" y="5969690"/>
                </a:moveTo>
                <a:cubicBezTo>
                  <a:pt x="352948" y="5969810"/>
                  <a:pt x="356426" y="5971962"/>
                  <a:pt x="359727" y="5973098"/>
                </a:cubicBezTo>
                <a:cubicBezTo>
                  <a:pt x="359727" y="5973098"/>
                  <a:pt x="357488" y="5978055"/>
                  <a:pt x="358197" y="5982117"/>
                </a:cubicBezTo>
                <a:cubicBezTo>
                  <a:pt x="351594" y="5979845"/>
                  <a:pt x="347940" y="5976678"/>
                  <a:pt x="342047" y="5978468"/>
                </a:cubicBezTo>
                <a:cubicBezTo>
                  <a:pt x="343931" y="5971480"/>
                  <a:pt x="346701" y="5969569"/>
                  <a:pt x="349825" y="5969690"/>
                </a:cubicBezTo>
                <a:close/>
                <a:moveTo>
                  <a:pt x="3852019" y="5963158"/>
                </a:moveTo>
                <a:cubicBezTo>
                  <a:pt x="3854825" y="5979248"/>
                  <a:pt x="3852687" y="5984316"/>
                  <a:pt x="3846948" y="5986059"/>
                </a:cubicBezTo>
                <a:cubicBezTo>
                  <a:pt x="3844753" y="5973469"/>
                  <a:pt x="3846281" y="5964902"/>
                  <a:pt x="3852019" y="5963158"/>
                </a:cubicBezTo>
                <a:close/>
                <a:moveTo>
                  <a:pt x="9978052" y="5961397"/>
                </a:moveTo>
                <a:cubicBezTo>
                  <a:pt x="9978052" y="5976062"/>
                  <a:pt x="9975939" y="5982173"/>
                  <a:pt x="9972770" y="5984617"/>
                </a:cubicBezTo>
                <a:cubicBezTo>
                  <a:pt x="9969601" y="5987061"/>
                  <a:pt x="9965375" y="5985840"/>
                  <a:pt x="9961149" y="5985840"/>
                </a:cubicBezTo>
                <a:cubicBezTo>
                  <a:pt x="9961149" y="5961397"/>
                  <a:pt x="9972418" y="5961397"/>
                  <a:pt x="9978052" y="5961397"/>
                </a:cubicBezTo>
                <a:close/>
                <a:moveTo>
                  <a:pt x="3602693" y="5956796"/>
                </a:moveTo>
                <a:cubicBezTo>
                  <a:pt x="3608432" y="5955053"/>
                  <a:pt x="3612008" y="5958242"/>
                  <a:pt x="3614841" y="5974489"/>
                </a:cubicBezTo>
                <a:cubicBezTo>
                  <a:pt x="3609103" y="5976233"/>
                  <a:pt x="3605526" y="5973044"/>
                  <a:pt x="3602693" y="5956796"/>
                </a:cubicBezTo>
                <a:close/>
                <a:moveTo>
                  <a:pt x="4621941" y="5953398"/>
                </a:moveTo>
                <a:cubicBezTo>
                  <a:pt x="4624132" y="5965968"/>
                  <a:pt x="4630853" y="5985980"/>
                  <a:pt x="4625445" y="5992034"/>
                </a:cubicBezTo>
                <a:cubicBezTo>
                  <a:pt x="4620770" y="6002274"/>
                  <a:pt x="4611564" y="6005070"/>
                  <a:pt x="4605427" y="6006935"/>
                </a:cubicBezTo>
                <a:cubicBezTo>
                  <a:pt x="4590086" y="6011595"/>
                  <a:pt x="4572406" y="6021381"/>
                  <a:pt x="4553412" y="6005096"/>
                </a:cubicBezTo>
                <a:cubicBezTo>
                  <a:pt x="4554216" y="6000440"/>
                  <a:pt x="4554253" y="5996019"/>
                  <a:pt x="4554199" y="5991073"/>
                </a:cubicBezTo>
                <a:lnTo>
                  <a:pt x="4554365" y="5979059"/>
                </a:lnTo>
                <a:lnTo>
                  <a:pt x="4553313" y="5977013"/>
                </a:lnTo>
                <a:cubicBezTo>
                  <a:pt x="4552635" y="5973125"/>
                  <a:pt x="4555780" y="5972169"/>
                  <a:pt x="4554423" y="5964390"/>
                </a:cubicBezTo>
                <a:cubicBezTo>
                  <a:pt x="4554763" y="5966335"/>
                  <a:pt x="4556567" y="5971930"/>
                  <a:pt x="4557807" y="5976671"/>
                </a:cubicBezTo>
                <a:lnTo>
                  <a:pt x="4557996" y="5977612"/>
                </a:lnTo>
                <a:lnTo>
                  <a:pt x="4563834" y="5983686"/>
                </a:lnTo>
                <a:cubicBezTo>
                  <a:pt x="4585313" y="5998701"/>
                  <a:pt x="4603786" y="5962774"/>
                  <a:pt x="4621941" y="5953398"/>
                </a:cubicBezTo>
                <a:close/>
                <a:moveTo>
                  <a:pt x="3479365" y="5951876"/>
                </a:moveTo>
                <a:cubicBezTo>
                  <a:pt x="3482293" y="5968666"/>
                  <a:pt x="3478748" y="5975268"/>
                  <a:pt x="3473356" y="5978010"/>
                </a:cubicBezTo>
                <a:cubicBezTo>
                  <a:pt x="3467964" y="5980753"/>
                  <a:pt x="3460725" y="5979638"/>
                  <a:pt x="3456264" y="5980993"/>
                </a:cubicBezTo>
                <a:cubicBezTo>
                  <a:pt x="3451264" y="5952311"/>
                  <a:pt x="3470446" y="5954586"/>
                  <a:pt x="3479365" y="5951876"/>
                </a:cubicBezTo>
                <a:close/>
                <a:moveTo>
                  <a:pt x="4313020" y="5946214"/>
                </a:moveTo>
                <a:cubicBezTo>
                  <a:pt x="4315836" y="5962359"/>
                  <a:pt x="4311366" y="5968964"/>
                  <a:pt x="4305048" y="5971878"/>
                </a:cubicBezTo>
                <a:cubicBezTo>
                  <a:pt x="4298729" y="5974791"/>
                  <a:pt x="4290563" y="5974017"/>
                  <a:pt x="4285987" y="5975407"/>
                </a:cubicBezTo>
                <a:cubicBezTo>
                  <a:pt x="4285388" y="5971972"/>
                  <a:pt x="4281618" y="5968776"/>
                  <a:pt x="4281618" y="5968776"/>
                </a:cubicBezTo>
                <a:cubicBezTo>
                  <a:pt x="4292983" y="5960259"/>
                  <a:pt x="4304587" y="5953117"/>
                  <a:pt x="4313020" y="5946214"/>
                </a:cubicBezTo>
                <a:close/>
                <a:moveTo>
                  <a:pt x="888130" y="5944954"/>
                </a:moveTo>
                <a:cubicBezTo>
                  <a:pt x="890254" y="5957139"/>
                  <a:pt x="889146" y="5966031"/>
                  <a:pt x="883089" y="5967871"/>
                </a:cubicBezTo>
                <a:cubicBezTo>
                  <a:pt x="880965" y="5955685"/>
                  <a:pt x="882577" y="5946641"/>
                  <a:pt x="888130" y="5944954"/>
                </a:cubicBezTo>
                <a:close/>
                <a:moveTo>
                  <a:pt x="1170996" y="5941088"/>
                </a:moveTo>
                <a:cubicBezTo>
                  <a:pt x="1173784" y="5957078"/>
                  <a:pt x="1180423" y="5975407"/>
                  <a:pt x="1167341" y="5979381"/>
                </a:cubicBezTo>
                <a:cubicBezTo>
                  <a:pt x="1165250" y="5967388"/>
                  <a:pt x="1161184" y="5944069"/>
                  <a:pt x="1170996" y="5941088"/>
                </a:cubicBezTo>
                <a:close/>
                <a:moveTo>
                  <a:pt x="9812190" y="5938507"/>
                </a:moveTo>
                <a:cubicBezTo>
                  <a:pt x="9818517" y="5938953"/>
                  <a:pt x="9824638" y="5942730"/>
                  <a:pt x="9830362" y="5951582"/>
                </a:cubicBezTo>
                <a:cubicBezTo>
                  <a:pt x="9816050" y="5964536"/>
                  <a:pt x="9798212" y="5995705"/>
                  <a:pt x="9781849" y="6002080"/>
                </a:cubicBezTo>
                <a:cubicBezTo>
                  <a:pt x="9772031" y="6005906"/>
                  <a:pt x="9762745" y="6000806"/>
                  <a:pt x="9755070" y="5977490"/>
                </a:cubicBezTo>
                <a:cubicBezTo>
                  <a:pt x="9772611" y="5965831"/>
                  <a:pt x="9793212" y="5937172"/>
                  <a:pt x="9812190" y="5938507"/>
                </a:cubicBezTo>
                <a:close/>
                <a:moveTo>
                  <a:pt x="9827575" y="5936421"/>
                </a:moveTo>
                <a:lnTo>
                  <a:pt x="9826506" y="5941689"/>
                </a:lnTo>
                <a:cubicBezTo>
                  <a:pt x="9826506" y="5941689"/>
                  <a:pt x="9826795" y="5940263"/>
                  <a:pt x="9827211" y="5938212"/>
                </a:cubicBezTo>
                <a:close/>
                <a:moveTo>
                  <a:pt x="1531679" y="5932544"/>
                </a:moveTo>
                <a:cubicBezTo>
                  <a:pt x="1533804" y="5944730"/>
                  <a:pt x="1532351" y="5953725"/>
                  <a:pt x="1526613" y="5955469"/>
                </a:cubicBezTo>
                <a:cubicBezTo>
                  <a:pt x="1523781" y="5939221"/>
                  <a:pt x="1525942" y="5934286"/>
                  <a:pt x="1531679" y="5932544"/>
                </a:cubicBezTo>
                <a:close/>
                <a:moveTo>
                  <a:pt x="3901511" y="5931535"/>
                </a:moveTo>
                <a:cubicBezTo>
                  <a:pt x="3903607" y="5943558"/>
                  <a:pt x="3901423" y="5948562"/>
                  <a:pt x="3897958" y="5950789"/>
                </a:cubicBezTo>
                <a:cubicBezTo>
                  <a:pt x="3894495" y="5953017"/>
                  <a:pt x="3889749" y="5952470"/>
                  <a:pt x="3886720" y="5953390"/>
                </a:cubicBezTo>
                <a:cubicBezTo>
                  <a:pt x="3882409" y="5928657"/>
                  <a:pt x="3895959" y="5933221"/>
                  <a:pt x="3901511" y="5931535"/>
                </a:cubicBezTo>
                <a:close/>
                <a:moveTo>
                  <a:pt x="9828861" y="5930076"/>
                </a:moveTo>
                <a:lnTo>
                  <a:pt x="9827575" y="5936421"/>
                </a:lnTo>
                <a:lnTo>
                  <a:pt x="9828676" y="5930988"/>
                </a:lnTo>
                <a:close/>
                <a:moveTo>
                  <a:pt x="9829684" y="5926019"/>
                </a:moveTo>
                <a:lnTo>
                  <a:pt x="9828861" y="5930076"/>
                </a:lnTo>
                <a:lnTo>
                  <a:pt x="9828869" y="5930036"/>
                </a:lnTo>
                <a:close/>
                <a:moveTo>
                  <a:pt x="9829978" y="5924567"/>
                </a:moveTo>
                <a:cubicBezTo>
                  <a:pt x="9830268" y="5923140"/>
                  <a:pt x="9830195" y="5923497"/>
                  <a:pt x="9829924" y="5924834"/>
                </a:cubicBezTo>
                <a:lnTo>
                  <a:pt x="9829684" y="5926019"/>
                </a:lnTo>
                <a:close/>
                <a:moveTo>
                  <a:pt x="835909" y="5919781"/>
                </a:moveTo>
                <a:cubicBezTo>
                  <a:pt x="838624" y="5935350"/>
                  <a:pt x="836581" y="5940961"/>
                  <a:pt x="830845" y="5942704"/>
                </a:cubicBezTo>
                <a:cubicBezTo>
                  <a:pt x="828720" y="5930518"/>
                  <a:pt x="830173" y="5921524"/>
                  <a:pt x="835909" y="5919781"/>
                </a:cubicBezTo>
                <a:close/>
                <a:moveTo>
                  <a:pt x="3875271" y="5918205"/>
                </a:moveTo>
                <a:cubicBezTo>
                  <a:pt x="3873405" y="5934191"/>
                  <a:pt x="3872472" y="5942182"/>
                  <a:pt x="3870626" y="5944947"/>
                </a:cubicBezTo>
                <a:cubicBezTo>
                  <a:pt x="3868781" y="5947709"/>
                  <a:pt x="3866024" y="5945242"/>
                  <a:pt x="3860510" y="5940310"/>
                </a:cubicBezTo>
                <a:cubicBezTo>
                  <a:pt x="3865674" y="5934336"/>
                  <a:pt x="3870108" y="5924178"/>
                  <a:pt x="3875271" y="5918205"/>
                </a:cubicBezTo>
                <a:close/>
                <a:moveTo>
                  <a:pt x="4116866" y="5904769"/>
                </a:moveTo>
                <a:cubicBezTo>
                  <a:pt x="4106170" y="5916576"/>
                  <a:pt x="4095977" y="5928225"/>
                  <a:pt x="4084572" y="5935968"/>
                </a:cubicBezTo>
                <a:cubicBezTo>
                  <a:pt x="4083864" y="5931905"/>
                  <a:pt x="4082448" y="5923782"/>
                  <a:pt x="4081031" y="5915656"/>
                </a:cubicBezTo>
                <a:cubicBezTo>
                  <a:pt x="4093145" y="5911975"/>
                  <a:pt x="4104753" y="5908448"/>
                  <a:pt x="4116866" y="5904769"/>
                </a:cubicBezTo>
                <a:close/>
                <a:moveTo>
                  <a:pt x="3712125" y="5901496"/>
                </a:moveTo>
                <a:cubicBezTo>
                  <a:pt x="3713631" y="5910131"/>
                  <a:pt x="3714384" y="5914447"/>
                  <a:pt x="3713879" y="5916304"/>
                </a:cubicBezTo>
                <a:cubicBezTo>
                  <a:pt x="3713375" y="5918162"/>
                  <a:pt x="3711615" y="5917562"/>
                  <a:pt x="3708094" y="5916358"/>
                </a:cubicBezTo>
                <a:cubicBezTo>
                  <a:pt x="3710486" y="5911086"/>
                  <a:pt x="3712878" y="5905812"/>
                  <a:pt x="3712125" y="5901496"/>
                </a:cubicBezTo>
                <a:close/>
                <a:moveTo>
                  <a:pt x="2437275" y="5900551"/>
                </a:moveTo>
                <a:cubicBezTo>
                  <a:pt x="2438780" y="5909185"/>
                  <a:pt x="2439533" y="5913502"/>
                  <a:pt x="2439029" y="5915360"/>
                </a:cubicBezTo>
                <a:cubicBezTo>
                  <a:pt x="2438525" y="5917217"/>
                  <a:pt x="2436764" y="5916616"/>
                  <a:pt x="2433243" y="5915414"/>
                </a:cubicBezTo>
                <a:cubicBezTo>
                  <a:pt x="2435635" y="5910141"/>
                  <a:pt x="2435635" y="5910141"/>
                  <a:pt x="2437275" y="5900551"/>
                </a:cubicBezTo>
                <a:close/>
                <a:moveTo>
                  <a:pt x="2860198" y="5898387"/>
                </a:moveTo>
                <a:cubicBezTo>
                  <a:pt x="2863007" y="5914496"/>
                  <a:pt x="2859468" y="5920871"/>
                  <a:pt x="2854092" y="5923564"/>
                </a:cubicBezTo>
                <a:cubicBezTo>
                  <a:pt x="2848716" y="5926258"/>
                  <a:pt x="2841501" y="5925269"/>
                  <a:pt x="2836958" y="5926649"/>
                </a:cubicBezTo>
                <a:cubicBezTo>
                  <a:pt x="2831342" y="5894433"/>
                  <a:pt x="2851618" y="5900993"/>
                  <a:pt x="2860198" y="5898387"/>
                </a:cubicBezTo>
                <a:close/>
                <a:moveTo>
                  <a:pt x="3743917" y="5891802"/>
                </a:moveTo>
                <a:cubicBezTo>
                  <a:pt x="3746797" y="5908316"/>
                  <a:pt x="3751115" y="5933089"/>
                  <a:pt x="3742508" y="5935704"/>
                </a:cubicBezTo>
                <a:cubicBezTo>
                  <a:pt x="3739629" y="5919187"/>
                  <a:pt x="3735310" y="5894417"/>
                  <a:pt x="3743917" y="5891802"/>
                </a:cubicBezTo>
                <a:close/>
                <a:moveTo>
                  <a:pt x="3619537" y="5891688"/>
                </a:moveTo>
                <a:cubicBezTo>
                  <a:pt x="3621640" y="5903750"/>
                  <a:pt x="3623743" y="5915814"/>
                  <a:pt x="3625846" y="5927877"/>
                </a:cubicBezTo>
                <a:cubicBezTo>
                  <a:pt x="3620343" y="5933783"/>
                  <a:pt x="3617241" y="5934725"/>
                  <a:pt x="3611037" y="5936610"/>
                </a:cubicBezTo>
                <a:cubicBezTo>
                  <a:pt x="3601730" y="5939437"/>
                  <a:pt x="3592423" y="5942265"/>
                  <a:pt x="3583634" y="5944935"/>
                </a:cubicBezTo>
                <a:cubicBezTo>
                  <a:pt x="3562621" y="5955553"/>
                  <a:pt x="3540905" y="5962151"/>
                  <a:pt x="3516789" y="5973710"/>
                </a:cubicBezTo>
                <a:cubicBezTo>
                  <a:pt x="3517489" y="5977731"/>
                  <a:pt x="3518191" y="5981752"/>
                  <a:pt x="3515088" y="5982695"/>
                </a:cubicBezTo>
                <a:cubicBezTo>
                  <a:pt x="3510584" y="5975596"/>
                  <a:pt x="3502978" y="5969438"/>
                  <a:pt x="3497773" y="5958318"/>
                </a:cubicBezTo>
                <a:cubicBezTo>
                  <a:pt x="3505273" y="5926401"/>
                  <a:pt x="3527807" y="5924494"/>
                  <a:pt x="3543317" y="5919781"/>
                </a:cubicBezTo>
                <a:cubicBezTo>
                  <a:pt x="3571236" y="5911299"/>
                  <a:pt x="3595537" y="5903917"/>
                  <a:pt x="3619537" y="5891688"/>
                </a:cubicBezTo>
                <a:close/>
                <a:moveTo>
                  <a:pt x="259109" y="5889812"/>
                </a:moveTo>
                <a:cubicBezTo>
                  <a:pt x="261234" y="5901999"/>
                  <a:pt x="259783" y="5910994"/>
                  <a:pt x="254045" y="5912738"/>
                </a:cubicBezTo>
                <a:cubicBezTo>
                  <a:pt x="251920" y="5900551"/>
                  <a:pt x="253373" y="5891555"/>
                  <a:pt x="259109" y="5889812"/>
                </a:cubicBezTo>
                <a:close/>
                <a:moveTo>
                  <a:pt x="10033224" y="5889799"/>
                </a:moveTo>
                <a:cubicBezTo>
                  <a:pt x="10036041" y="5905626"/>
                  <a:pt x="10036041" y="5925850"/>
                  <a:pt x="10038858" y="5941677"/>
                </a:cubicBezTo>
                <a:cubicBezTo>
                  <a:pt x="10033224" y="5941677"/>
                  <a:pt x="10027589" y="5941677"/>
                  <a:pt x="10021955" y="5941677"/>
                </a:cubicBezTo>
                <a:cubicBezTo>
                  <a:pt x="10024772" y="5921453"/>
                  <a:pt x="10027589" y="5905626"/>
                  <a:pt x="10033224" y="5889799"/>
                </a:cubicBezTo>
                <a:close/>
                <a:moveTo>
                  <a:pt x="3637716" y="5886217"/>
                </a:moveTo>
                <a:cubicBezTo>
                  <a:pt x="3639974" y="5899167"/>
                  <a:pt x="3637858" y="5904357"/>
                  <a:pt x="3632120" y="5906100"/>
                </a:cubicBezTo>
                <a:cubicBezTo>
                  <a:pt x="3629987" y="5893866"/>
                  <a:pt x="3631978" y="5887960"/>
                  <a:pt x="3637716" y="5886217"/>
                </a:cubicBezTo>
                <a:close/>
                <a:moveTo>
                  <a:pt x="3039599" y="5884880"/>
                </a:moveTo>
                <a:cubicBezTo>
                  <a:pt x="3041857" y="5897831"/>
                  <a:pt x="3036872" y="5903892"/>
                  <a:pt x="3034003" y="5904764"/>
                </a:cubicBezTo>
                <a:cubicBezTo>
                  <a:pt x="3031745" y="5891812"/>
                  <a:pt x="3033861" y="5886624"/>
                  <a:pt x="3039599" y="5884880"/>
                </a:cubicBezTo>
                <a:close/>
                <a:moveTo>
                  <a:pt x="3682946" y="5881940"/>
                </a:moveTo>
                <a:cubicBezTo>
                  <a:pt x="3692746" y="5882719"/>
                  <a:pt x="3708788" y="5882356"/>
                  <a:pt x="3703344" y="5906558"/>
                </a:cubicBezTo>
                <a:cubicBezTo>
                  <a:pt x="3695733" y="5899853"/>
                  <a:pt x="3691690" y="5892058"/>
                  <a:pt x="3682946" y="5881940"/>
                </a:cubicBezTo>
                <a:close/>
                <a:moveTo>
                  <a:pt x="3116330" y="5880465"/>
                </a:moveTo>
                <a:cubicBezTo>
                  <a:pt x="3119985" y="5883632"/>
                  <a:pt x="3123640" y="5886800"/>
                  <a:pt x="3124348" y="5890861"/>
                </a:cubicBezTo>
                <a:cubicBezTo>
                  <a:pt x="3119163" y="5896714"/>
                  <a:pt x="3113978" y="5902566"/>
                  <a:pt x="3108086" y="5904357"/>
                </a:cubicBezTo>
                <a:cubicBezTo>
                  <a:pt x="3105253" y="5888108"/>
                  <a:pt x="3110436" y="5882256"/>
                  <a:pt x="3116330" y="5880465"/>
                </a:cubicBezTo>
                <a:close/>
                <a:moveTo>
                  <a:pt x="2515013" y="5880046"/>
                </a:moveTo>
                <a:cubicBezTo>
                  <a:pt x="2517845" y="5896293"/>
                  <a:pt x="2515684" y="5901228"/>
                  <a:pt x="2509946" y="5902970"/>
                </a:cubicBezTo>
                <a:cubicBezTo>
                  <a:pt x="2507822" y="5890785"/>
                  <a:pt x="2509275" y="5881789"/>
                  <a:pt x="2515013" y="5880046"/>
                </a:cubicBezTo>
                <a:close/>
                <a:moveTo>
                  <a:pt x="3789340" y="5877993"/>
                </a:moveTo>
                <a:cubicBezTo>
                  <a:pt x="3791465" y="5890180"/>
                  <a:pt x="3789852" y="5899224"/>
                  <a:pt x="3784300" y="5900910"/>
                </a:cubicBezTo>
                <a:cubicBezTo>
                  <a:pt x="3782176" y="5888725"/>
                  <a:pt x="3783788" y="5879680"/>
                  <a:pt x="3789340" y="5877993"/>
                </a:cubicBezTo>
                <a:close/>
                <a:moveTo>
                  <a:pt x="237812" y="5877387"/>
                </a:moveTo>
                <a:cubicBezTo>
                  <a:pt x="240070" y="5890338"/>
                  <a:pt x="237953" y="5895527"/>
                  <a:pt x="232216" y="5897270"/>
                </a:cubicBezTo>
                <a:cubicBezTo>
                  <a:pt x="229958" y="5884318"/>
                  <a:pt x="232075" y="5879130"/>
                  <a:pt x="237812" y="5877387"/>
                </a:cubicBezTo>
                <a:close/>
                <a:moveTo>
                  <a:pt x="4740861" y="5876221"/>
                </a:moveTo>
                <a:cubicBezTo>
                  <a:pt x="4743740" y="5892734"/>
                  <a:pt x="4745900" y="5905121"/>
                  <a:pt x="4748059" y="5917506"/>
                </a:cubicBezTo>
                <a:cubicBezTo>
                  <a:pt x="4742166" y="5919296"/>
                  <a:pt x="4736273" y="5921087"/>
                  <a:pt x="4730381" y="5922877"/>
                </a:cubicBezTo>
                <a:cubicBezTo>
                  <a:pt x="4728221" y="5910491"/>
                  <a:pt x="4726061" y="5898105"/>
                  <a:pt x="4723182" y="5881591"/>
                </a:cubicBezTo>
                <a:cubicBezTo>
                  <a:pt x="4729076" y="5879801"/>
                  <a:pt x="4734968" y="5878010"/>
                  <a:pt x="4740861" y="5876221"/>
                </a:cubicBezTo>
                <a:close/>
                <a:moveTo>
                  <a:pt x="2412915" y="5873157"/>
                </a:moveTo>
                <a:cubicBezTo>
                  <a:pt x="2417229" y="5880112"/>
                  <a:pt x="2425175" y="5890096"/>
                  <a:pt x="2429490" y="5897051"/>
                </a:cubicBezTo>
                <a:cubicBezTo>
                  <a:pt x="2430174" y="5900976"/>
                  <a:pt x="2427228" y="5901871"/>
                  <a:pt x="2427912" y="5905795"/>
                </a:cubicBezTo>
                <a:cubicBezTo>
                  <a:pt x="2422019" y="5907586"/>
                  <a:pt x="2419074" y="5908481"/>
                  <a:pt x="2413181" y="5910272"/>
                </a:cubicBezTo>
                <a:cubicBezTo>
                  <a:pt x="2414074" y="5897601"/>
                  <a:pt x="2412021" y="5885827"/>
                  <a:pt x="2412915" y="5873157"/>
                </a:cubicBezTo>
                <a:close/>
                <a:moveTo>
                  <a:pt x="3122590" y="5872837"/>
                </a:moveTo>
                <a:cubicBezTo>
                  <a:pt x="3123578" y="5872002"/>
                  <a:pt x="3124472" y="5872800"/>
                  <a:pt x="3126615" y="5876426"/>
                </a:cubicBezTo>
                <a:cubicBezTo>
                  <a:pt x="3127323" y="5880487"/>
                  <a:pt x="3128031" y="5884549"/>
                  <a:pt x="3125870" y="5889483"/>
                </a:cubicBezTo>
                <a:cubicBezTo>
                  <a:pt x="3125162" y="5885421"/>
                  <a:pt x="3121584" y="5882231"/>
                  <a:pt x="3118007" y="5879041"/>
                </a:cubicBezTo>
                <a:cubicBezTo>
                  <a:pt x="3120522" y="5876138"/>
                  <a:pt x="3121603" y="5873671"/>
                  <a:pt x="3122590" y="5872837"/>
                </a:cubicBezTo>
                <a:close/>
                <a:moveTo>
                  <a:pt x="2673983" y="5872813"/>
                </a:moveTo>
                <a:cubicBezTo>
                  <a:pt x="2673168" y="5896186"/>
                  <a:pt x="2664133" y="5902235"/>
                  <a:pt x="2654133" y="5903621"/>
                </a:cubicBezTo>
                <a:cubicBezTo>
                  <a:pt x="2650799" y="5904084"/>
                  <a:pt x="2647359" y="5904028"/>
                  <a:pt x="2644080" y="5903923"/>
                </a:cubicBezTo>
                <a:cubicBezTo>
                  <a:pt x="2655739" y="5895976"/>
                  <a:pt x="2663054" y="5884944"/>
                  <a:pt x="2673983" y="5872813"/>
                </a:cubicBezTo>
                <a:close/>
                <a:moveTo>
                  <a:pt x="4156364" y="5870696"/>
                </a:moveTo>
                <a:cubicBezTo>
                  <a:pt x="4159962" y="5891334"/>
                  <a:pt x="4155214" y="5901435"/>
                  <a:pt x="4147837" y="5905792"/>
                </a:cubicBezTo>
                <a:cubicBezTo>
                  <a:pt x="4140462" y="5910151"/>
                  <a:pt x="4130457" y="5908772"/>
                  <a:pt x="4123543" y="5906446"/>
                </a:cubicBezTo>
                <a:cubicBezTo>
                  <a:pt x="4120452" y="5907385"/>
                  <a:pt x="4107643" y="5889917"/>
                  <a:pt x="4116183" y="5882903"/>
                </a:cubicBezTo>
                <a:cubicBezTo>
                  <a:pt x="4128547" y="5879147"/>
                  <a:pt x="4144001" y="5874452"/>
                  <a:pt x="4156364" y="5870696"/>
                </a:cubicBezTo>
                <a:close/>
                <a:moveTo>
                  <a:pt x="215975" y="5861878"/>
                </a:moveTo>
                <a:cubicBezTo>
                  <a:pt x="218099" y="5874063"/>
                  <a:pt x="216645" y="5883059"/>
                  <a:pt x="210909" y="5884802"/>
                </a:cubicBezTo>
                <a:cubicBezTo>
                  <a:pt x="208784" y="5872616"/>
                  <a:pt x="210238" y="5863622"/>
                  <a:pt x="215975" y="5861878"/>
                </a:cubicBezTo>
                <a:close/>
                <a:moveTo>
                  <a:pt x="4930888" y="5861793"/>
                </a:moveTo>
                <a:cubicBezTo>
                  <a:pt x="4935688" y="5889323"/>
                  <a:pt x="4949841" y="5877776"/>
                  <a:pt x="4961728" y="5875977"/>
                </a:cubicBezTo>
                <a:lnTo>
                  <a:pt x="4967892" y="5877853"/>
                </a:lnTo>
                <a:lnTo>
                  <a:pt x="4964918" y="5874103"/>
                </a:lnTo>
                <a:lnTo>
                  <a:pt x="4965735" y="5869428"/>
                </a:lnTo>
                <a:lnTo>
                  <a:pt x="4945557" y="5865791"/>
                </a:lnTo>
                <a:cubicBezTo>
                  <a:pt x="4938757" y="5863966"/>
                  <a:pt x="4933255" y="5862148"/>
                  <a:pt x="4930888" y="5861793"/>
                </a:cubicBezTo>
                <a:close/>
                <a:moveTo>
                  <a:pt x="957169" y="5860841"/>
                </a:moveTo>
                <a:cubicBezTo>
                  <a:pt x="959294" y="5873028"/>
                  <a:pt x="960710" y="5881152"/>
                  <a:pt x="952102" y="5883767"/>
                </a:cubicBezTo>
                <a:cubicBezTo>
                  <a:pt x="949978" y="5871581"/>
                  <a:pt x="951431" y="5862585"/>
                  <a:pt x="957169" y="5860841"/>
                </a:cubicBezTo>
                <a:close/>
                <a:moveTo>
                  <a:pt x="3252631" y="5858500"/>
                </a:moveTo>
                <a:cubicBezTo>
                  <a:pt x="3255405" y="5874413"/>
                  <a:pt x="3251780" y="5880553"/>
                  <a:pt x="3246355" y="5883111"/>
                </a:cubicBezTo>
                <a:cubicBezTo>
                  <a:pt x="3240931" y="5885670"/>
                  <a:pt x="3233698" y="5884589"/>
                  <a:pt x="3229238" y="5885944"/>
                </a:cubicBezTo>
                <a:cubicBezTo>
                  <a:pt x="3223700" y="5854177"/>
                  <a:pt x="3243711" y="5861210"/>
                  <a:pt x="3252631" y="5858500"/>
                </a:cubicBezTo>
                <a:close/>
                <a:moveTo>
                  <a:pt x="9896768" y="5857587"/>
                </a:moveTo>
                <a:cubicBezTo>
                  <a:pt x="9903773" y="5858004"/>
                  <a:pt x="9910070" y="5864781"/>
                  <a:pt x="9915059" y="5881564"/>
                </a:cubicBezTo>
                <a:cubicBezTo>
                  <a:pt x="9898023" y="5891892"/>
                  <a:pt x="9883420" y="5902220"/>
                  <a:pt x="9865897" y="5917712"/>
                </a:cubicBezTo>
                <a:cubicBezTo>
                  <a:pt x="9860056" y="5922446"/>
                  <a:pt x="9853485" y="5931268"/>
                  <a:pt x="9847279" y="5935679"/>
                </a:cubicBezTo>
                <a:cubicBezTo>
                  <a:pt x="9841072" y="5940090"/>
                  <a:pt x="9835231" y="5940090"/>
                  <a:pt x="9830851" y="5927179"/>
                </a:cubicBezTo>
                <a:cubicBezTo>
                  <a:pt x="9848374" y="5912333"/>
                  <a:pt x="9875754" y="5856336"/>
                  <a:pt x="9896768" y="5857587"/>
                </a:cubicBezTo>
                <a:close/>
                <a:moveTo>
                  <a:pt x="4204053" y="5856173"/>
                </a:moveTo>
                <a:cubicBezTo>
                  <a:pt x="4208119" y="5879491"/>
                  <a:pt x="4197276" y="5891205"/>
                  <a:pt x="4191854" y="5897062"/>
                </a:cubicBezTo>
                <a:cubicBezTo>
                  <a:pt x="4186703" y="5885997"/>
                  <a:pt x="4181553" y="5874935"/>
                  <a:pt x="4179578" y="5863608"/>
                </a:cubicBezTo>
                <a:cubicBezTo>
                  <a:pt x="4188757" y="5860820"/>
                  <a:pt x="4194876" y="5858962"/>
                  <a:pt x="4204053" y="5856173"/>
                </a:cubicBezTo>
                <a:close/>
                <a:moveTo>
                  <a:pt x="9917958" y="5855885"/>
                </a:moveTo>
                <a:cubicBezTo>
                  <a:pt x="9920853" y="5860990"/>
                  <a:pt x="9923749" y="5866096"/>
                  <a:pt x="9923749" y="5871201"/>
                </a:cubicBezTo>
                <a:cubicBezTo>
                  <a:pt x="9922301" y="5873753"/>
                  <a:pt x="9920853" y="5876306"/>
                  <a:pt x="9919466" y="5876944"/>
                </a:cubicBezTo>
                <a:cubicBezTo>
                  <a:pt x="9918078" y="5877582"/>
                  <a:pt x="9916751" y="5876306"/>
                  <a:pt x="9915544" y="5871201"/>
                </a:cubicBezTo>
                <a:cubicBezTo>
                  <a:pt x="9915544" y="5860990"/>
                  <a:pt x="9917958" y="5855885"/>
                  <a:pt x="9917958" y="5855885"/>
                </a:cubicBezTo>
                <a:close/>
                <a:moveTo>
                  <a:pt x="1936636" y="5854758"/>
                </a:moveTo>
                <a:cubicBezTo>
                  <a:pt x="1940005" y="5874078"/>
                  <a:pt x="1930469" y="5872766"/>
                  <a:pt x="1921629" y="5875451"/>
                </a:cubicBezTo>
                <a:cubicBezTo>
                  <a:pt x="1918261" y="5856131"/>
                  <a:pt x="1930744" y="5856547"/>
                  <a:pt x="1936636" y="5854758"/>
                </a:cubicBezTo>
                <a:close/>
                <a:moveTo>
                  <a:pt x="4688983" y="5854087"/>
                </a:moveTo>
                <a:cubicBezTo>
                  <a:pt x="4694648" y="5886581"/>
                  <a:pt x="4672581" y="5871900"/>
                  <a:pt x="4668530" y="5885963"/>
                </a:cubicBezTo>
                <a:cubicBezTo>
                  <a:pt x="4661392" y="5900963"/>
                  <a:pt x="4704364" y="5905016"/>
                  <a:pt x="4708161" y="5908140"/>
                </a:cubicBezTo>
                <a:cubicBezTo>
                  <a:pt x="4707197" y="5921263"/>
                  <a:pt x="4706234" y="5934387"/>
                  <a:pt x="4705979" y="5951572"/>
                </a:cubicBezTo>
                <a:cubicBezTo>
                  <a:pt x="4699804" y="5953448"/>
                  <a:pt x="4694337" y="5959386"/>
                  <a:pt x="4688161" y="5961262"/>
                </a:cubicBezTo>
                <a:cubicBezTo>
                  <a:pt x="4673430" y="5970015"/>
                  <a:pt x="4657992" y="5974705"/>
                  <a:pt x="4645641" y="5978457"/>
                </a:cubicBezTo>
                <a:cubicBezTo>
                  <a:pt x="4635024" y="5951744"/>
                  <a:pt x="4644735" y="5935962"/>
                  <a:pt x="4651166" y="5916900"/>
                </a:cubicBezTo>
                <a:cubicBezTo>
                  <a:pt x="4627880" y="5932529"/>
                  <a:pt x="4601314" y="5944876"/>
                  <a:pt x="4578737" y="5964567"/>
                </a:cubicBezTo>
                <a:cubicBezTo>
                  <a:pt x="4573269" y="5970505"/>
                  <a:pt x="4565423" y="5981444"/>
                  <a:pt x="4555706" y="5963009"/>
                </a:cubicBezTo>
                <a:cubicBezTo>
                  <a:pt x="4547860" y="5973948"/>
                  <a:pt x="4536731" y="5981605"/>
                  <a:pt x="4527469" y="5984419"/>
                </a:cubicBezTo>
                <a:cubicBezTo>
                  <a:pt x="4534805" y="6007852"/>
                  <a:pt x="4548058" y="6012381"/>
                  <a:pt x="4557067" y="6026760"/>
                </a:cubicBezTo>
                <a:cubicBezTo>
                  <a:pt x="4535339" y="6066857"/>
                  <a:pt x="4498287" y="6078113"/>
                  <a:pt x="4468826" y="6095618"/>
                </a:cubicBezTo>
                <a:cubicBezTo>
                  <a:pt x="4433703" y="6114843"/>
                  <a:pt x="4401864" y="6137346"/>
                  <a:pt x="4366228" y="6156727"/>
                </a:cubicBezTo>
                <a:cubicBezTo>
                  <a:pt x="4299267" y="6198455"/>
                  <a:pt x="4232305" y="6240185"/>
                  <a:pt x="4164634" y="6277850"/>
                </a:cubicBezTo>
                <a:cubicBezTo>
                  <a:pt x="4162510" y="6265664"/>
                  <a:pt x="4160385" y="6253479"/>
                  <a:pt x="4157553" y="6237231"/>
                </a:cubicBezTo>
                <a:cubicBezTo>
                  <a:pt x="4154465" y="6238169"/>
                  <a:pt x="4148289" y="6240045"/>
                  <a:pt x="4145201" y="6240983"/>
                </a:cubicBezTo>
                <a:cubicBezTo>
                  <a:pt x="4135938" y="6243797"/>
                  <a:pt x="4124296" y="6251611"/>
                  <a:pt x="4114324" y="6250364"/>
                </a:cubicBezTo>
                <a:cubicBezTo>
                  <a:pt x="4111237" y="6251301"/>
                  <a:pt x="4098178" y="6250992"/>
                  <a:pt x="4093673" y="6243805"/>
                </a:cubicBezTo>
                <a:cubicBezTo>
                  <a:pt x="4089170" y="6236619"/>
                  <a:pt x="4127893" y="6216302"/>
                  <a:pt x="4130981" y="6215364"/>
                </a:cubicBezTo>
                <a:cubicBezTo>
                  <a:pt x="4149507" y="6209735"/>
                  <a:pt x="4166811" y="6200201"/>
                  <a:pt x="4185337" y="6194573"/>
                </a:cubicBezTo>
                <a:cubicBezTo>
                  <a:pt x="4227148" y="6173317"/>
                  <a:pt x="4268446" y="6152216"/>
                  <a:pt x="4310256" y="6130960"/>
                </a:cubicBezTo>
                <a:cubicBezTo>
                  <a:pt x="4324987" y="6122208"/>
                  <a:pt x="4339718" y="6113456"/>
                  <a:pt x="4354642" y="6108922"/>
                </a:cubicBezTo>
                <a:cubicBezTo>
                  <a:pt x="4363905" y="6106108"/>
                  <a:pt x="4376964" y="6106418"/>
                  <a:pt x="4384102" y="6091418"/>
                </a:cubicBezTo>
                <a:cubicBezTo>
                  <a:pt x="4394448" y="6076164"/>
                  <a:pt x="4379971" y="6067722"/>
                  <a:pt x="4373796" y="6069598"/>
                </a:cubicBezTo>
                <a:cubicBezTo>
                  <a:pt x="4364533" y="6072412"/>
                  <a:pt x="4358947" y="6077673"/>
                  <a:pt x="4350509" y="6085219"/>
                </a:cubicBezTo>
                <a:cubicBezTo>
                  <a:pt x="4341761" y="6087876"/>
                  <a:pt x="4327622" y="6100024"/>
                  <a:pt x="4316234" y="6090649"/>
                </a:cubicBezTo>
                <a:cubicBezTo>
                  <a:pt x="4301168" y="6078831"/>
                  <a:pt x="4321366" y="6064141"/>
                  <a:pt x="4323746" y="6059142"/>
                </a:cubicBezTo>
                <a:cubicBezTo>
                  <a:pt x="4364335" y="6033980"/>
                  <a:pt x="4403766" y="6017723"/>
                  <a:pt x="4441268" y="5993498"/>
                </a:cubicBezTo>
                <a:cubicBezTo>
                  <a:pt x="4524182" y="5946924"/>
                  <a:pt x="4606583" y="5900505"/>
                  <a:pt x="4688983" y="5854087"/>
                </a:cubicBezTo>
                <a:close/>
                <a:moveTo>
                  <a:pt x="4213623" y="5853303"/>
                </a:moveTo>
                <a:cubicBezTo>
                  <a:pt x="4219362" y="5851560"/>
                  <a:pt x="4223572" y="5858383"/>
                  <a:pt x="4225767" y="5870974"/>
                </a:cubicBezTo>
                <a:cubicBezTo>
                  <a:pt x="4220029" y="5872717"/>
                  <a:pt x="4216428" y="5869392"/>
                  <a:pt x="4213623" y="5853303"/>
                </a:cubicBezTo>
                <a:close/>
                <a:moveTo>
                  <a:pt x="2030723" y="5842310"/>
                </a:moveTo>
                <a:cubicBezTo>
                  <a:pt x="2035240" y="5849355"/>
                  <a:pt x="2036634" y="5857350"/>
                  <a:pt x="2041151" y="5864395"/>
                </a:cubicBezTo>
                <a:cubicBezTo>
                  <a:pt x="2026931" y="5877135"/>
                  <a:pt x="2015135" y="5884927"/>
                  <a:pt x="2000738" y="5893510"/>
                </a:cubicBezTo>
                <a:cubicBezTo>
                  <a:pt x="1998647" y="5881518"/>
                  <a:pt x="1988916" y="5863429"/>
                  <a:pt x="1996891" y="5852588"/>
                </a:cubicBezTo>
                <a:cubicBezTo>
                  <a:pt x="2004982" y="5842412"/>
                  <a:pt x="2018232" y="5846105"/>
                  <a:pt x="2030723" y="5842310"/>
                </a:cubicBezTo>
                <a:close/>
                <a:moveTo>
                  <a:pt x="4472594" y="5841270"/>
                </a:moveTo>
                <a:cubicBezTo>
                  <a:pt x="4478369" y="5842828"/>
                  <a:pt x="4483941" y="5847895"/>
                  <a:pt x="4489008" y="5858253"/>
                </a:cubicBezTo>
                <a:cubicBezTo>
                  <a:pt x="4467580" y="5903698"/>
                  <a:pt x="4434945" y="5922265"/>
                  <a:pt x="4402706" y="5939990"/>
                </a:cubicBezTo>
                <a:cubicBezTo>
                  <a:pt x="4396691" y="5942899"/>
                  <a:pt x="4390334" y="5946183"/>
                  <a:pt x="4383781" y="5948929"/>
                </a:cubicBezTo>
                <a:cubicBezTo>
                  <a:pt x="4378866" y="5950987"/>
                  <a:pt x="4373840" y="5952744"/>
                  <a:pt x="4368768" y="5953815"/>
                </a:cubicBezTo>
                <a:cubicBezTo>
                  <a:pt x="4353548" y="5957023"/>
                  <a:pt x="4337895" y="5954046"/>
                  <a:pt x="4323480" y="5934493"/>
                </a:cubicBezTo>
                <a:cubicBezTo>
                  <a:pt x="4357549" y="5924143"/>
                  <a:pt x="4393282" y="5904639"/>
                  <a:pt x="4423252" y="5873903"/>
                </a:cubicBezTo>
                <a:cubicBezTo>
                  <a:pt x="4436114" y="5863506"/>
                  <a:pt x="4455270" y="5836597"/>
                  <a:pt x="4472594" y="5841270"/>
                </a:cubicBezTo>
                <a:close/>
                <a:moveTo>
                  <a:pt x="9938929" y="5840810"/>
                </a:moveTo>
                <a:cubicBezTo>
                  <a:pt x="9938929" y="5855476"/>
                  <a:pt x="9935141" y="5862809"/>
                  <a:pt x="9930596" y="5864641"/>
                </a:cubicBezTo>
                <a:cubicBezTo>
                  <a:pt x="9926050" y="5866475"/>
                  <a:pt x="9920747" y="5862809"/>
                  <a:pt x="9917717" y="5855476"/>
                </a:cubicBezTo>
                <a:cubicBezTo>
                  <a:pt x="9923777" y="5850588"/>
                  <a:pt x="9929838" y="5845699"/>
                  <a:pt x="9938929" y="5840810"/>
                </a:cubicBezTo>
                <a:close/>
                <a:moveTo>
                  <a:pt x="1231086" y="5840763"/>
                </a:moveTo>
                <a:cubicBezTo>
                  <a:pt x="1233210" y="5852950"/>
                  <a:pt x="1231757" y="5861946"/>
                  <a:pt x="1226020" y="5863689"/>
                </a:cubicBezTo>
                <a:cubicBezTo>
                  <a:pt x="1223188" y="5847441"/>
                  <a:pt x="1225348" y="5842507"/>
                  <a:pt x="1231086" y="5840763"/>
                </a:cubicBezTo>
                <a:close/>
                <a:moveTo>
                  <a:pt x="1857432" y="5833592"/>
                </a:moveTo>
                <a:cubicBezTo>
                  <a:pt x="1867671" y="5834829"/>
                  <a:pt x="1887431" y="5833173"/>
                  <a:pt x="1893189" y="5866202"/>
                </a:cubicBezTo>
                <a:cubicBezTo>
                  <a:pt x="1880497" y="5870058"/>
                  <a:pt x="1867802" y="5873914"/>
                  <a:pt x="1855109" y="5877771"/>
                </a:cubicBezTo>
                <a:cubicBezTo>
                  <a:pt x="1856124" y="5864421"/>
                  <a:pt x="1856417" y="5846942"/>
                  <a:pt x="1857432" y="5833592"/>
                </a:cubicBezTo>
                <a:close/>
                <a:moveTo>
                  <a:pt x="2657390" y="5831065"/>
                </a:moveTo>
                <a:cubicBezTo>
                  <a:pt x="2658736" y="5830121"/>
                  <a:pt x="2660348" y="5830701"/>
                  <a:pt x="2662490" y="5834326"/>
                </a:cubicBezTo>
                <a:cubicBezTo>
                  <a:pt x="2663198" y="5838388"/>
                  <a:pt x="2661038" y="5843322"/>
                  <a:pt x="2661746" y="5847383"/>
                </a:cubicBezTo>
                <a:cubicBezTo>
                  <a:pt x="2658168" y="5844194"/>
                  <a:pt x="2657460" y="5840132"/>
                  <a:pt x="2653883" y="5836941"/>
                </a:cubicBezTo>
                <a:cubicBezTo>
                  <a:pt x="2654963" y="5834475"/>
                  <a:pt x="2656044" y="5832008"/>
                  <a:pt x="2657390" y="5831065"/>
                </a:cubicBezTo>
                <a:close/>
                <a:moveTo>
                  <a:pt x="3350219" y="5828401"/>
                </a:moveTo>
                <a:cubicBezTo>
                  <a:pt x="3352364" y="5840704"/>
                  <a:pt x="3353742" y="5848606"/>
                  <a:pt x="3347452" y="5850517"/>
                </a:cubicBezTo>
                <a:cubicBezTo>
                  <a:pt x="3345318" y="5838273"/>
                  <a:pt x="3343930" y="5830313"/>
                  <a:pt x="3350219" y="5828401"/>
                </a:cubicBezTo>
                <a:close/>
                <a:moveTo>
                  <a:pt x="4775321" y="5827850"/>
                </a:moveTo>
                <a:cubicBezTo>
                  <a:pt x="4781201" y="5843000"/>
                  <a:pt x="4794366" y="5881338"/>
                  <a:pt x="4782057" y="5885077"/>
                </a:cubicBezTo>
                <a:cubicBezTo>
                  <a:pt x="4779253" y="5868993"/>
                  <a:pt x="4771971" y="5845804"/>
                  <a:pt x="4775321" y="5827850"/>
                </a:cubicBezTo>
                <a:close/>
                <a:moveTo>
                  <a:pt x="2761689" y="5827176"/>
                </a:moveTo>
                <a:cubicBezTo>
                  <a:pt x="2765757" y="5850512"/>
                  <a:pt x="2756239" y="5849308"/>
                  <a:pt x="2747400" y="5851993"/>
                </a:cubicBezTo>
                <a:cubicBezTo>
                  <a:pt x="2744009" y="5832547"/>
                  <a:pt x="2755795" y="5828966"/>
                  <a:pt x="2761689" y="5827176"/>
                </a:cubicBezTo>
                <a:close/>
                <a:moveTo>
                  <a:pt x="3761243" y="5826569"/>
                </a:moveTo>
                <a:cubicBezTo>
                  <a:pt x="3763437" y="5839159"/>
                  <a:pt x="3761910" y="5847726"/>
                  <a:pt x="3756172" y="5849470"/>
                </a:cubicBezTo>
                <a:cubicBezTo>
                  <a:pt x="3754099" y="5837579"/>
                  <a:pt x="3755504" y="5828313"/>
                  <a:pt x="3761243" y="5826569"/>
                </a:cubicBezTo>
                <a:close/>
                <a:moveTo>
                  <a:pt x="4730976" y="5819521"/>
                </a:moveTo>
                <a:cubicBezTo>
                  <a:pt x="4733767" y="5835533"/>
                  <a:pt x="4730085" y="5841854"/>
                  <a:pt x="4724634" y="5844496"/>
                </a:cubicBezTo>
                <a:cubicBezTo>
                  <a:pt x="4719182" y="5847139"/>
                  <a:pt x="4711960" y="5846104"/>
                  <a:pt x="4707669" y="5847407"/>
                </a:cubicBezTo>
                <a:cubicBezTo>
                  <a:pt x="4702086" y="5815381"/>
                  <a:pt x="4721890" y="5822281"/>
                  <a:pt x="4730976" y="5819521"/>
                </a:cubicBezTo>
                <a:close/>
                <a:moveTo>
                  <a:pt x="3806668" y="5812769"/>
                </a:moveTo>
                <a:cubicBezTo>
                  <a:pt x="3808862" y="5825358"/>
                  <a:pt x="3807335" y="5833927"/>
                  <a:pt x="3801597" y="5835670"/>
                </a:cubicBezTo>
                <a:cubicBezTo>
                  <a:pt x="3799524" y="5823778"/>
                  <a:pt x="3798060" y="5815384"/>
                  <a:pt x="3806668" y="5812769"/>
                </a:cubicBezTo>
                <a:close/>
                <a:moveTo>
                  <a:pt x="5035737" y="5809811"/>
                </a:moveTo>
                <a:cubicBezTo>
                  <a:pt x="5034874" y="5809221"/>
                  <a:pt x="5035449" y="5809614"/>
                  <a:pt x="5036599" y="5810401"/>
                </a:cubicBezTo>
                <a:lnTo>
                  <a:pt x="5038873" y="5811957"/>
                </a:lnTo>
                <a:close/>
                <a:moveTo>
                  <a:pt x="5038163" y="5808033"/>
                </a:moveTo>
                <a:cubicBezTo>
                  <a:pt x="5038539" y="5810191"/>
                  <a:pt x="5039889" y="5812053"/>
                  <a:pt x="5041145" y="5813378"/>
                </a:cubicBezTo>
                <a:lnTo>
                  <a:pt x="5041873" y="5814012"/>
                </a:lnTo>
                <a:lnTo>
                  <a:pt x="5043562" y="5815484"/>
                </a:lnTo>
                <a:cubicBezTo>
                  <a:pt x="5042368" y="5820393"/>
                  <a:pt x="5041771" y="5822847"/>
                  <a:pt x="5041096" y="5821916"/>
                </a:cubicBezTo>
                <a:cubicBezTo>
                  <a:pt x="5040759" y="5821450"/>
                  <a:pt x="5040402" y="5820137"/>
                  <a:pt x="5039941" y="5817862"/>
                </a:cubicBezTo>
                <a:lnTo>
                  <a:pt x="5038873" y="5811957"/>
                </a:lnTo>
                <a:close/>
                <a:moveTo>
                  <a:pt x="4304375" y="5804310"/>
                </a:moveTo>
                <a:cubicBezTo>
                  <a:pt x="4309999" y="5804671"/>
                  <a:pt x="4314694" y="5805113"/>
                  <a:pt x="4316999" y="5804413"/>
                </a:cubicBezTo>
                <a:cubicBezTo>
                  <a:pt x="4320476" y="5824357"/>
                  <a:pt x="4310556" y="5831641"/>
                  <a:pt x="4298615" y="5834291"/>
                </a:cubicBezTo>
                <a:cubicBezTo>
                  <a:pt x="4286673" y="5836939"/>
                  <a:pt x="4272711" y="5834952"/>
                  <a:pt x="4268101" y="5836352"/>
                </a:cubicBezTo>
                <a:cubicBezTo>
                  <a:pt x="4262266" y="5802887"/>
                  <a:pt x="4287503" y="5803229"/>
                  <a:pt x="4304375" y="5804310"/>
                </a:cubicBezTo>
                <a:close/>
                <a:moveTo>
                  <a:pt x="1147953" y="5802882"/>
                </a:moveTo>
                <a:cubicBezTo>
                  <a:pt x="1150078" y="5815067"/>
                  <a:pt x="1148625" y="5824063"/>
                  <a:pt x="1142887" y="5825807"/>
                </a:cubicBezTo>
                <a:cubicBezTo>
                  <a:pt x="1140762" y="5813620"/>
                  <a:pt x="1142215" y="5804624"/>
                  <a:pt x="1147953" y="5802882"/>
                </a:cubicBezTo>
                <a:close/>
                <a:moveTo>
                  <a:pt x="1108483" y="5795977"/>
                </a:moveTo>
                <a:cubicBezTo>
                  <a:pt x="1110741" y="5808929"/>
                  <a:pt x="1108627" y="5814116"/>
                  <a:pt x="1102888" y="5815860"/>
                </a:cubicBezTo>
                <a:cubicBezTo>
                  <a:pt x="1100629" y="5802909"/>
                  <a:pt x="1105616" y="5796848"/>
                  <a:pt x="1108483" y="5795977"/>
                </a:cubicBezTo>
                <a:close/>
                <a:moveTo>
                  <a:pt x="2812544" y="5789656"/>
                </a:moveTo>
                <a:cubicBezTo>
                  <a:pt x="2815377" y="5805904"/>
                  <a:pt x="2813215" y="5810838"/>
                  <a:pt x="2807478" y="5812580"/>
                </a:cubicBezTo>
                <a:cubicBezTo>
                  <a:pt x="2805353" y="5800395"/>
                  <a:pt x="2806807" y="5791399"/>
                  <a:pt x="2812544" y="5789656"/>
                </a:cubicBezTo>
                <a:close/>
                <a:moveTo>
                  <a:pt x="5176591" y="5788223"/>
                </a:moveTo>
                <a:cubicBezTo>
                  <a:pt x="5172759" y="5787240"/>
                  <a:pt x="5168302" y="5789667"/>
                  <a:pt x="5163667" y="5791075"/>
                </a:cubicBezTo>
                <a:cubicBezTo>
                  <a:pt x="5167933" y="5815547"/>
                  <a:pt x="5179582" y="5807713"/>
                  <a:pt x="5185762" y="5805835"/>
                </a:cubicBezTo>
                <a:cubicBezTo>
                  <a:pt x="5183629" y="5793600"/>
                  <a:pt x="5180422" y="5789206"/>
                  <a:pt x="5176591" y="5788223"/>
                </a:cubicBezTo>
                <a:close/>
                <a:moveTo>
                  <a:pt x="135661" y="5785301"/>
                </a:moveTo>
                <a:cubicBezTo>
                  <a:pt x="137919" y="5798253"/>
                  <a:pt x="136147" y="5803337"/>
                  <a:pt x="130090" y="5805177"/>
                </a:cubicBezTo>
                <a:cubicBezTo>
                  <a:pt x="127832" y="5792225"/>
                  <a:pt x="133136" y="5786068"/>
                  <a:pt x="135661" y="5785301"/>
                </a:cubicBezTo>
                <a:close/>
                <a:moveTo>
                  <a:pt x="4791905" y="5784923"/>
                </a:moveTo>
                <a:cubicBezTo>
                  <a:pt x="4793996" y="5796916"/>
                  <a:pt x="4784476" y="5799809"/>
                  <a:pt x="4778826" y="5805735"/>
                </a:cubicBezTo>
                <a:cubicBezTo>
                  <a:pt x="4773176" y="5811660"/>
                  <a:pt x="4768223" y="5821582"/>
                  <a:pt x="4763154" y="5830841"/>
                </a:cubicBezTo>
                <a:cubicBezTo>
                  <a:pt x="4761063" y="5818847"/>
                  <a:pt x="4755915" y="5808485"/>
                  <a:pt x="4753824" y="5796491"/>
                </a:cubicBezTo>
                <a:cubicBezTo>
                  <a:pt x="4766517" y="5792635"/>
                  <a:pt x="4779211" y="5788779"/>
                  <a:pt x="4791905" y="5784923"/>
                </a:cubicBezTo>
                <a:close/>
                <a:moveTo>
                  <a:pt x="1495935" y="5782403"/>
                </a:moveTo>
                <a:cubicBezTo>
                  <a:pt x="1498060" y="5794587"/>
                  <a:pt x="1496448" y="5803632"/>
                  <a:pt x="1490897" y="5805318"/>
                </a:cubicBezTo>
                <a:cubicBezTo>
                  <a:pt x="1488064" y="5789071"/>
                  <a:pt x="1489879" y="5784243"/>
                  <a:pt x="1495935" y="5782403"/>
                </a:cubicBezTo>
                <a:close/>
                <a:moveTo>
                  <a:pt x="486251" y="5779769"/>
                </a:moveTo>
                <a:cubicBezTo>
                  <a:pt x="488375" y="5791953"/>
                  <a:pt x="486922" y="5800949"/>
                  <a:pt x="481186" y="5802691"/>
                </a:cubicBezTo>
                <a:cubicBezTo>
                  <a:pt x="479061" y="5790506"/>
                  <a:pt x="480514" y="5781512"/>
                  <a:pt x="486251" y="5779769"/>
                </a:cubicBezTo>
                <a:close/>
                <a:moveTo>
                  <a:pt x="2437324" y="5777371"/>
                </a:moveTo>
                <a:cubicBezTo>
                  <a:pt x="2440157" y="5793619"/>
                  <a:pt x="2437996" y="5798553"/>
                  <a:pt x="2432257" y="5800296"/>
                </a:cubicBezTo>
                <a:cubicBezTo>
                  <a:pt x="2430133" y="5788110"/>
                  <a:pt x="2431585" y="5779114"/>
                  <a:pt x="2437324" y="5777371"/>
                </a:cubicBezTo>
                <a:close/>
                <a:moveTo>
                  <a:pt x="1049443" y="5772831"/>
                </a:moveTo>
                <a:cubicBezTo>
                  <a:pt x="1051568" y="5785016"/>
                  <a:pt x="1050115" y="5794011"/>
                  <a:pt x="1044376" y="5795754"/>
                </a:cubicBezTo>
                <a:cubicBezTo>
                  <a:pt x="1041544" y="5779507"/>
                  <a:pt x="1043705" y="5774574"/>
                  <a:pt x="1049443" y="5772831"/>
                </a:cubicBezTo>
                <a:close/>
                <a:moveTo>
                  <a:pt x="1007173" y="5763571"/>
                </a:moveTo>
                <a:cubicBezTo>
                  <a:pt x="1010005" y="5779820"/>
                  <a:pt x="1007844" y="5784754"/>
                  <a:pt x="1002106" y="5786497"/>
                </a:cubicBezTo>
                <a:cubicBezTo>
                  <a:pt x="999273" y="5770249"/>
                  <a:pt x="1001434" y="5765315"/>
                  <a:pt x="1007173" y="5763571"/>
                </a:cubicBezTo>
                <a:close/>
                <a:moveTo>
                  <a:pt x="3797731" y="5758634"/>
                </a:moveTo>
                <a:cubicBezTo>
                  <a:pt x="3803469" y="5756891"/>
                  <a:pt x="3807046" y="5760081"/>
                  <a:pt x="3809878" y="5776327"/>
                </a:cubicBezTo>
                <a:cubicBezTo>
                  <a:pt x="3804141" y="5778070"/>
                  <a:pt x="3799855" y="5770820"/>
                  <a:pt x="3797731" y="5758634"/>
                </a:cubicBezTo>
                <a:close/>
                <a:moveTo>
                  <a:pt x="979936" y="5749795"/>
                </a:moveTo>
                <a:cubicBezTo>
                  <a:pt x="983013" y="5757952"/>
                  <a:pt x="984552" y="5762030"/>
                  <a:pt x="984441" y="5763768"/>
                </a:cubicBezTo>
                <a:cubicBezTo>
                  <a:pt x="984330" y="5765507"/>
                  <a:pt x="982570" y="5764904"/>
                  <a:pt x="979048" y="5763702"/>
                </a:cubicBezTo>
                <a:cubicBezTo>
                  <a:pt x="978421" y="5760104"/>
                  <a:pt x="980689" y="5754112"/>
                  <a:pt x="979936" y="5749795"/>
                </a:cubicBezTo>
                <a:close/>
                <a:moveTo>
                  <a:pt x="4555906" y="5748138"/>
                </a:moveTo>
                <a:cubicBezTo>
                  <a:pt x="4560161" y="5772540"/>
                  <a:pt x="4550591" y="5771043"/>
                  <a:pt x="4541752" y="5773728"/>
                </a:cubicBezTo>
                <a:cubicBezTo>
                  <a:pt x="4537376" y="5748629"/>
                  <a:pt x="4547067" y="5750824"/>
                  <a:pt x="4555906" y="5748138"/>
                </a:cubicBezTo>
                <a:close/>
                <a:moveTo>
                  <a:pt x="1470453" y="5745971"/>
                </a:moveTo>
                <a:cubicBezTo>
                  <a:pt x="1473258" y="5762062"/>
                  <a:pt x="1477649" y="5787246"/>
                  <a:pt x="1469041" y="5789861"/>
                </a:cubicBezTo>
                <a:cubicBezTo>
                  <a:pt x="1466113" y="5773072"/>
                  <a:pt x="1461845" y="5748586"/>
                  <a:pt x="1470453" y="5745971"/>
                </a:cubicBezTo>
                <a:close/>
                <a:moveTo>
                  <a:pt x="935720" y="5734774"/>
                </a:moveTo>
                <a:cubicBezTo>
                  <a:pt x="949260" y="5739272"/>
                  <a:pt x="962797" y="5743768"/>
                  <a:pt x="975118" y="5744330"/>
                </a:cubicBezTo>
                <a:cubicBezTo>
                  <a:pt x="973256" y="5751173"/>
                  <a:pt x="970653" y="5755103"/>
                  <a:pt x="967599" y="5756872"/>
                </a:cubicBezTo>
                <a:cubicBezTo>
                  <a:pt x="958434" y="5762178"/>
                  <a:pt x="945207" y="5748035"/>
                  <a:pt x="935720" y="5734774"/>
                </a:cubicBezTo>
                <a:close/>
                <a:moveTo>
                  <a:pt x="5165598" y="5734256"/>
                </a:moveTo>
                <a:cubicBezTo>
                  <a:pt x="5151429" y="5733326"/>
                  <a:pt x="5126538" y="5756189"/>
                  <a:pt x="5120505" y="5761242"/>
                </a:cubicBezTo>
                <a:cubicBezTo>
                  <a:pt x="5106478" y="5774092"/>
                  <a:pt x="5092451" y="5786943"/>
                  <a:pt x="5074622" y="5796655"/>
                </a:cubicBezTo>
                <a:cubicBezTo>
                  <a:pt x="5065352" y="5799471"/>
                  <a:pt x="5057504" y="5810445"/>
                  <a:pt x="5046812" y="5805103"/>
                </a:cubicBezTo>
                <a:cubicBezTo>
                  <a:pt x="5039210" y="5798824"/>
                  <a:pt x="5030897" y="5788465"/>
                  <a:pt x="5022141" y="5791126"/>
                </a:cubicBezTo>
                <a:cubicBezTo>
                  <a:pt x="5024986" y="5807439"/>
                  <a:pt x="5027119" y="5819676"/>
                  <a:pt x="5029252" y="5831910"/>
                </a:cubicBezTo>
                <a:cubicBezTo>
                  <a:pt x="5010001" y="5833465"/>
                  <a:pt x="4990040" y="5830940"/>
                  <a:pt x="4973167" y="5827476"/>
                </a:cubicBezTo>
                <a:cubicBezTo>
                  <a:pt x="4976722" y="5847869"/>
                  <a:pt x="4985992" y="5845053"/>
                  <a:pt x="4992172" y="5843175"/>
                </a:cubicBezTo>
                <a:cubicBezTo>
                  <a:pt x="4995105" y="5859996"/>
                  <a:pt x="4988551" y="5867018"/>
                  <a:pt x="4978714" y="5869153"/>
                </a:cubicBezTo>
                <a:lnTo>
                  <a:pt x="4970439" y="5869682"/>
                </a:lnTo>
                <a:lnTo>
                  <a:pt x="4971374" y="5872142"/>
                </a:lnTo>
                <a:lnTo>
                  <a:pt x="4970912" y="5878773"/>
                </a:lnTo>
                <a:lnTo>
                  <a:pt x="4972430" y="5879234"/>
                </a:lnTo>
                <a:lnTo>
                  <a:pt x="4970772" y="5880772"/>
                </a:lnTo>
                <a:lnTo>
                  <a:pt x="4970728" y="5881428"/>
                </a:lnTo>
                <a:lnTo>
                  <a:pt x="4970447" y="5881075"/>
                </a:lnTo>
                <a:lnTo>
                  <a:pt x="4915775" y="5931791"/>
                </a:lnTo>
                <a:cubicBezTo>
                  <a:pt x="4897219" y="5948612"/>
                  <a:pt x="4878912" y="5964908"/>
                  <a:pt x="4860605" y="5981203"/>
                </a:cubicBezTo>
                <a:cubicBezTo>
                  <a:pt x="4850183" y="5992964"/>
                  <a:pt x="4834021" y="5993578"/>
                  <a:pt x="4827596" y="6012708"/>
                </a:cubicBezTo>
                <a:cubicBezTo>
                  <a:pt x="4814991" y="6033722"/>
                  <a:pt x="4821390" y="6070424"/>
                  <a:pt x="4820069" y="6100172"/>
                </a:cubicBezTo>
                <a:cubicBezTo>
                  <a:pt x="4852637" y="6081689"/>
                  <a:pt x="4887187" y="6059023"/>
                  <a:pt x="4922844" y="6039603"/>
                </a:cubicBezTo>
                <a:cubicBezTo>
                  <a:pt x="4928313" y="6033648"/>
                  <a:pt x="4937583" y="6030832"/>
                  <a:pt x="4943052" y="6024874"/>
                </a:cubicBezTo>
                <a:cubicBezTo>
                  <a:pt x="4951611" y="6017979"/>
                  <a:pt x="4952053" y="6004961"/>
                  <a:pt x="4956810" y="5994926"/>
                </a:cubicBezTo>
                <a:cubicBezTo>
                  <a:pt x="4967748" y="5983012"/>
                  <a:pt x="4983197" y="5978319"/>
                  <a:pt x="4997937" y="5969548"/>
                </a:cubicBezTo>
                <a:cubicBezTo>
                  <a:pt x="5029794" y="5946986"/>
                  <a:pt x="5059714" y="5916425"/>
                  <a:pt x="5090148" y="5885705"/>
                </a:cubicBezTo>
                <a:cubicBezTo>
                  <a:pt x="5107266" y="5871916"/>
                  <a:pt x="5119987" y="5851573"/>
                  <a:pt x="5134608" y="5842131"/>
                </a:cubicBezTo>
                <a:cubicBezTo>
                  <a:pt x="5143363" y="5839470"/>
                  <a:pt x="5152633" y="5836654"/>
                  <a:pt x="5149197" y="5816944"/>
                </a:cubicBezTo>
                <a:cubicBezTo>
                  <a:pt x="5119987" y="5851573"/>
                  <a:pt x="5084214" y="5870335"/>
                  <a:pt x="5048556" y="5889753"/>
                </a:cubicBezTo>
                <a:cubicBezTo>
                  <a:pt x="5044999" y="5869353"/>
                  <a:pt x="5059146" y="5857185"/>
                  <a:pt x="5063903" y="5847151"/>
                </a:cubicBezTo>
                <a:cubicBezTo>
                  <a:pt x="5073420" y="5827084"/>
                  <a:pt x="5078177" y="5817047"/>
                  <a:pt x="5089825" y="5809214"/>
                </a:cubicBezTo>
                <a:cubicBezTo>
                  <a:pt x="5101475" y="5801380"/>
                  <a:pt x="5115502" y="5788527"/>
                  <a:pt x="5126637" y="5780852"/>
                </a:cubicBezTo>
                <a:cubicBezTo>
                  <a:pt x="5132816" y="5778975"/>
                  <a:pt x="5144465" y="5771141"/>
                  <a:pt x="5144711" y="5753888"/>
                </a:cubicBezTo>
                <a:cubicBezTo>
                  <a:pt x="5153981" y="5751073"/>
                  <a:pt x="5165826" y="5747474"/>
                  <a:pt x="5175096" y="5744657"/>
                </a:cubicBezTo>
                <a:cubicBezTo>
                  <a:pt x="5173852" y="5737519"/>
                  <a:pt x="5170320" y="5734566"/>
                  <a:pt x="5165598" y="5734256"/>
                </a:cubicBezTo>
                <a:close/>
                <a:moveTo>
                  <a:pt x="4287447" y="5730700"/>
                </a:moveTo>
                <a:lnTo>
                  <a:pt x="4284552" y="5743515"/>
                </a:lnTo>
                <a:cubicBezTo>
                  <a:pt x="4279112" y="5756161"/>
                  <a:pt x="4269079" y="5760009"/>
                  <a:pt x="4262638" y="5765164"/>
                </a:cubicBezTo>
                <a:cubicBezTo>
                  <a:pt x="4247149" y="5769870"/>
                  <a:pt x="4232365" y="5778624"/>
                  <a:pt x="4217582" y="5787382"/>
                </a:cubicBezTo>
                <a:cubicBezTo>
                  <a:pt x="4185434" y="5805679"/>
                  <a:pt x="4148964" y="5821023"/>
                  <a:pt x="4116300" y="5839477"/>
                </a:cubicBezTo>
                <a:cubicBezTo>
                  <a:pt x="4048388" y="5877169"/>
                  <a:pt x="3982869" y="5909867"/>
                  <a:pt x="3913735" y="5943664"/>
                </a:cubicBezTo>
                <a:cubicBezTo>
                  <a:pt x="3908792" y="5915309"/>
                  <a:pt x="3910477" y="5906270"/>
                  <a:pt x="3925261" y="5897515"/>
                </a:cubicBezTo>
                <a:cubicBezTo>
                  <a:pt x="3943142" y="5887816"/>
                  <a:pt x="3961729" y="5882169"/>
                  <a:pt x="3979611" y="5872472"/>
                </a:cubicBezTo>
                <a:cubicBezTo>
                  <a:pt x="4015564" y="5857285"/>
                  <a:pt x="4051327" y="5837891"/>
                  <a:pt x="4087795" y="5822544"/>
                </a:cubicBezTo>
                <a:cubicBezTo>
                  <a:pt x="4126140" y="5802367"/>
                  <a:pt x="4165707" y="5786082"/>
                  <a:pt x="4200953" y="5766844"/>
                </a:cubicBezTo>
                <a:cubicBezTo>
                  <a:pt x="4219541" y="5761197"/>
                  <a:pt x="4237422" y="5751502"/>
                  <a:pt x="4255303" y="5741802"/>
                </a:cubicBezTo>
                <a:cubicBezTo>
                  <a:pt x="4263048" y="5739449"/>
                  <a:pt x="4270969" y="5738107"/>
                  <a:pt x="4278561" y="5735268"/>
                </a:cubicBezTo>
                <a:close/>
                <a:moveTo>
                  <a:pt x="4617424" y="5730626"/>
                </a:moveTo>
                <a:cubicBezTo>
                  <a:pt x="4619498" y="5742519"/>
                  <a:pt x="4622425" y="5759311"/>
                  <a:pt x="4621752" y="5772774"/>
                </a:cubicBezTo>
                <a:lnTo>
                  <a:pt x="4618297" y="5765648"/>
                </a:lnTo>
                <a:lnTo>
                  <a:pt x="4619732" y="5772750"/>
                </a:lnTo>
                <a:cubicBezTo>
                  <a:pt x="4619416" y="5774183"/>
                  <a:pt x="4618720" y="5775061"/>
                  <a:pt x="4617655" y="5775185"/>
                </a:cubicBezTo>
                <a:cubicBezTo>
                  <a:pt x="4616591" y="5775307"/>
                  <a:pt x="4615159" y="5774674"/>
                  <a:pt x="4613370" y="5773078"/>
                </a:cubicBezTo>
                <a:cubicBezTo>
                  <a:pt x="4614805" y="5772643"/>
                  <a:pt x="4615345" y="5771410"/>
                  <a:pt x="4615708" y="5769161"/>
                </a:cubicBezTo>
                <a:lnTo>
                  <a:pt x="4616602" y="5762151"/>
                </a:lnTo>
                <a:lnTo>
                  <a:pt x="4616518" y="5761979"/>
                </a:lnTo>
                <a:cubicBezTo>
                  <a:pt x="4612168" y="5749212"/>
                  <a:pt x="4610969" y="5732587"/>
                  <a:pt x="4617424" y="5730626"/>
                </a:cubicBezTo>
                <a:close/>
                <a:moveTo>
                  <a:pt x="3610533" y="5730309"/>
                </a:moveTo>
                <a:cubicBezTo>
                  <a:pt x="3614679" y="5754091"/>
                  <a:pt x="3614080" y="5769515"/>
                  <a:pt x="3601588" y="5773310"/>
                </a:cubicBezTo>
                <a:cubicBezTo>
                  <a:pt x="3582850" y="5779003"/>
                  <a:pt x="3560990" y="5785644"/>
                  <a:pt x="3542773" y="5791178"/>
                </a:cubicBezTo>
                <a:cubicBezTo>
                  <a:pt x="3539558" y="5772740"/>
                  <a:pt x="3539225" y="5751972"/>
                  <a:pt x="3551718" y="5748177"/>
                </a:cubicBezTo>
                <a:cubicBezTo>
                  <a:pt x="3569934" y="5742643"/>
                  <a:pt x="3591795" y="5736002"/>
                  <a:pt x="3610533" y="5730309"/>
                </a:cubicBezTo>
                <a:close/>
                <a:moveTo>
                  <a:pt x="4294174" y="5725204"/>
                </a:moveTo>
                <a:lnTo>
                  <a:pt x="4289639" y="5729572"/>
                </a:lnTo>
                <a:lnTo>
                  <a:pt x="4287447" y="5730700"/>
                </a:lnTo>
                <a:lnTo>
                  <a:pt x="4288159" y="5727557"/>
                </a:lnTo>
                <a:close/>
                <a:moveTo>
                  <a:pt x="10041004" y="5723992"/>
                </a:moveTo>
                <a:cubicBezTo>
                  <a:pt x="10041004" y="5763778"/>
                  <a:pt x="10032046" y="5779015"/>
                  <a:pt x="10020101" y="5794253"/>
                </a:cubicBezTo>
                <a:cubicBezTo>
                  <a:pt x="10002683" y="5809490"/>
                  <a:pt x="9987752" y="5824727"/>
                  <a:pt x="9969836" y="5839964"/>
                </a:cubicBezTo>
                <a:cubicBezTo>
                  <a:pt x="9984766" y="5768857"/>
                  <a:pt x="10017115" y="5759545"/>
                  <a:pt x="10041004" y="5723992"/>
                </a:cubicBezTo>
                <a:close/>
                <a:moveTo>
                  <a:pt x="4299844" y="5719742"/>
                </a:moveTo>
                <a:cubicBezTo>
                  <a:pt x="4298648" y="5722237"/>
                  <a:pt x="4296501" y="5723956"/>
                  <a:pt x="4294265" y="5725167"/>
                </a:cubicBezTo>
                <a:lnTo>
                  <a:pt x="4294174" y="5725204"/>
                </a:lnTo>
                <a:close/>
                <a:moveTo>
                  <a:pt x="435797" y="5709858"/>
                </a:moveTo>
                <a:cubicBezTo>
                  <a:pt x="438630" y="5726106"/>
                  <a:pt x="436470" y="5731039"/>
                  <a:pt x="430732" y="5732783"/>
                </a:cubicBezTo>
                <a:cubicBezTo>
                  <a:pt x="428607" y="5720597"/>
                  <a:pt x="430060" y="5711601"/>
                  <a:pt x="435797" y="5709858"/>
                </a:cubicBezTo>
                <a:close/>
                <a:moveTo>
                  <a:pt x="10098688" y="5708920"/>
                </a:moveTo>
                <a:cubicBezTo>
                  <a:pt x="10101583" y="5714026"/>
                  <a:pt x="10101583" y="5719131"/>
                  <a:pt x="10103996" y="5724236"/>
                </a:cubicBezTo>
                <a:cubicBezTo>
                  <a:pt x="10102790" y="5726790"/>
                  <a:pt x="10101463" y="5729343"/>
                  <a:pt x="10100075" y="5729981"/>
                </a:cubicBezTo>
                <a:cubicBezTo>
                  <a:pt x="10098688" y="5730619"/>
                  <a:pt x="10097240" y="5729343"/>
                  <a:pt x="10095792" y="5724236"/>
                </a:cubicBezTo>
                <a:cubicBezTo>
                  <a:pt x="10095792" y="5719131"/>
                  <a:pt x="10098688" y="5714026"/>
                  <a:pt x="10098688" y="5708920"/>
                </a:cubicBezTo>
                <a:close/>
                <a:moveTo>
                  <a:pt x="4642113" y="5707319"/>
                </a:moveTo>
                <a:cubicBezTo>
                  <a:pt x="4657958" y="5702505"/>
                  <a:pt x="4657886" y="5740371"/>
                  <a:pt x="4661433" y="5760718"/>
                </a:cubicBezTo>
                <a:cubicBezTo>
                  <a:pt x="4645587" y="5765531"/>
                  <a:pt x="4645660" y="5727664"/>
                  <a:pt x="4642113" y="5707319"/>
                </a:cubicBezTo>
                <a:close/>
                <a:moveTo>
                  <a:pt x="5196506" y="5699501"/>
                </a:moveTo>
                <a:cubicBezTo>
                  <a:pt x="5190326" y="5701379"/>
                  <a:pt x="5177374" y="5701736"/>
                  <a:pt x="5181522" y="5725527"/>
                </a:cubicBezTo>
                <a:cubicBezTo>
                  <a:pt x="5190792" y="5722711"/>
                  <a:pt x="5200062" y="5719895"/>
                  <a:pt x="5196506" y="5699501"/>
                </a:cubicBezTo>
                <a:close/>
                <a:moveTo>
                  <a:pt x="4925587" y="5687500"/>
                </a:moveTo>
                <a:cubicBezTo>
                  <a:pt x="4883587" y="5721838"/>
                  <a:pt x="4837287" y="5753168"/>
                  <a:pt x="4794572" y="5783407"/>
                </a:cubicBezTo>
                <a:cubicBezTo>
                  <a:pt x="4787426" y="5742421"/>
                  <a:pt x="4824497" y="5735474"/>
                  <a:pt x="4832999" y="5728576"/>
                </a:cubicBezTo>
                <a:cubicBezTo>
                  <a:pt x="4866081" y="5714210"/>
                  <a:pt x="4895376" y="5696679"/>
                  <a:pt x="4925587" y="5687500"/>
                </a:cubicBezTo>
                <a:close/>
                <a:moveTo>
                  <a:pt x="4497559" y="5684936"/>
                </a:moveTo>
                <a:cubicBezTo>
                  <a:pt x="4503298" y="5683192"/>
                  <a:pt x="4506875" y="5686382"/>
                  <a:pt x="4509708" y="5702629"/>
                </a:cubicBezTo>
                <a:cubicBezTo>
                  <a:pt x="4503969" y="5704372"/>
                  <a:pt x="4500392" y="5701183"/>
                  <a:pt x="4497559" y="5684936"/>
                </a:cubicBezTo>
                <a:close/>
                <a:moveTo>
                  <a:pt x="5218898" y="5669704"/>
                </a:moveTo>
                <a:cubicBezTo>
                  <a:pt x="5213006" y="5670510"/>
                  <a:pt x="5206716" y="5675643"/>
                  <a:pt x="5202339" y="5676973"/>
                </a:cubicBezTo>
                <a:cubicBezTo>
                  <a:pt x="5205124" y="5692948"/>
                  <a:pt x="5210490" y="5696507"/>
                  <a:pt x="5216317" y="5695720"/>
                </a:cubicBezTo>
                <a:cubicBezTo>
                  <a:pt x="5222145" y="5694934"/>
                  <a:pt x="5228435" y="5689802"/>
                  <a:pt x="5233070" y="5688393"/>
                </a:cubicBezTo>
                <a:cubicBezTo>
                  <a:pt x="5230285" y="5672417"/>
                  <a:pt x="5224790" y="5668897"/>
                  <a:pt x="5218898" y="5669704"/>
                </a:cubicBezTo>
                <a:close/>
                <a:moveTo>
                  <a:pt x="5180955" y="5666288"/>
                </a:moveTo>
                <a:cubicBezTo>
                  <a:pt x="5183089" y="5678530"/>
                  <a:pt x="5186889" y="5681667"/>
                  <a:pt x="5193069" y="5679789"/>
                </a:cubicBezTo>
                <a:cubicBezTo>
                  <a:pt x="5190935" y="5667550"/>
                  <a:pt x="5187134" y="5664411"/>
                  <a:pt x="5180955" y="5666288"/>
                </a:cubicBezTo>
                <a:close/>
                <a:moveTo>
                  <a:pt x="3761851" y="5665460"/>
                </a:moveTo>
                <a:cubicBezTo>
                  <a:pt x="3764110" y="5678411"/>
                  <a:pt x="3761993" y="5683600"/>
                  <a:pt x="3756255" y="5685343"/>
                </a:cubicBezTo>
                <a:cubicBezTo>
                  <a:pt x="3753997" y="5672392"/>
                  <a:pt x="3756592" y="5667058"/>
                  <a:pt x="3761851" y="5665460"/>
                </a:cubicBezTo>
                <a:close/>
                <a:moveTo>
                  <a:pt x="1264709" y="5663257"/>
                </a:moveTo>
                <a:cubicBezTo>
                  <a:pt x="1266897" y="5675807"/>
                  <a:pt x="1265145" y="5684048"/>
                  <a:pt x="1261787" y="5687270"/>
                </a:cubicBezTo>
                <a:lnTo>
                  <a:pt x="1256527" y="5688139"/>
                </a:lnTo>
                <a:lnTo>
                  <a:pt x="1253429" y="5700675"/>
                </a:lnTo>
                <a:cubicBezTo>
                  <a:pt x="1251206" y="5697073"/>
                  <a:pt x="1250675" y="5694026"/>
                  <a:pt x="1250523" y="5690865"/>
                </a:cubicBezTo>
                <a:lnTo>
                  <a:pt x="1249986" y="5681982"/>
                </a:lnTo>
                <a:lnTo>
                  <a:pt x="1249232" y="5681174"/>
                </a:lnTo>
                <a:lnTo>
                  <a:pt x="1249892" y="5680411"/>
                </a:lnTo>
                <a:lnTo>
                  <a:pt x="1249888" y="5680366"/>
                </a:lnTo>
                <a:lnTo>
                  <a:pt x="1249909" y="5680390"/>
                </a:lnTo>
                <a:close/>
                <a:moveTo>
                  <a:pt x="10141169" y="5662486"/>
                </a:moveTo>
                <a:cubicBezTo>
                  <a:pt x="10142541" y="5662486"/>
                  <a:pt x="10143913" y="5665039"/>
                  <a:pt x="10145284" y="5670144"/>
                </a:cubicBezTo>
                <a:cubicBezTo>
                  <a:pt x="10145284" y="5672696"/>
                  <a:pt x="10144598" y="5673971"/>
                  <a:pt x="10143913" y="5675886"/>
                </a:cubicBezTo>
                <a:lnTo>
                  <a:pt x="10142591" y="5685104"/>
                </a:lnTo>
                <a:lnTo>
                  <a:pt x="10143086" y="5686400"/>
                </a:lnTo>
                <a:cubicBezTo>
                  <a:pt x="10134400" y="5693981"/>
                  <a:pt x="10120826" y="5721462"/>
                  <a:pt x="10109900" y="5719804"/>
                </a:cubicBezTo>
                <a:cubicBezTo>
                  <a:pt x="10106258" y="5719251"/>
                  <a:pt x="10102910" y="5715461"/>
                  <a:pt x="10100135" y="5706616"/>
                </a:cubicBezTo>
                <a:cubicBezTo>
                  <a:pt x="10111235" y="5691454"/>
                  <a:pt x="10125713" y="5681346"/>
                  <a:pt x="10137295" y="5671238"/>
                </a:cubicBezTo>
                <a:lnTo>
                  <a:pt x="10139727" y="5677604"/>
                </a:lnTo>
                <a:lnTo>
                  <a:pt x="10137054" y="5670144"/>
                </a:lnTo>
                <a:cubicBezTo>
                  <a:pt x="10138425" y="5665039"/>
                  <a:pt x="10139797" y="5662486"/>
                  <a:pt x="10141169" y="5662486"/>
                </a:cubicBezTo>
                <a:close/>
                <a:moveTo>
                  <a:pt x="3789617" y="5660114"/>
                </a:moveTo>
                <a:cubicBezTo>
                  <a:pt x="3791670" y="5671889"/>
                  <a:pt x="3793723" y="5683663"/>
                  <a:pt x="3795776" y="5695437"/>
                </a:cubicBezTo>
                <a:cubicBezTo>
                  <a:pt x="3788938" y="5693383"/>
                  <a:pt x="3784492" y="5686467"/>
                  <a:pt x="3777654" y="5684412"/>
                </a:cubicBezTo>
                <a:cubicBezTo>
                  <a:pt x="3783124" y="5678617"/>
                  <a:pt x="3784832" y="5669833"/>
                  <a:pt x="3789617" y="5660114"/>
                </a:cubicBezTo>
                <a:close/>
                <a:moveTo>
                  <a:pt x="828346" y="5656924"/>
                </a:moveTo>
                <a:cubicBezTo>
                  <a:pt x="830541" y="5669514"/>
                  <a:pt x="829013" y="5678081"/>
                  <a:pt x="823274" y="5679824"/>
                </a:cubicBezTo>
                <a:cubicBezTo>
                  <a:pt x="820347" y="5663037"/>
                  <a:pt x="822606" y="5658667"/>
                  <a:pt x="828346" y="5656924"/>
                </a:cubicBezTo>
                <a:close/>
                <a:moveTo>
                  <a:pt x="4538847" y="5650293"/>
                </a:moveTo>
                <a:cubicBezTo>
                  <a:pt x="4541680" y="5666541"/>
                  <a:pt x="4539519" y="5671475"/>
                  <a:pt x="4533781" y="5673218"/>
                </a:cubicBezTo>
                <a:cubicBezTo>
                  <a:pt x="4531656" y="5661032"/>
                  <a:pt x="4533108" y="5652036"/>
                  <a:pt x="4538847" y="5650293"/>
                </a:cubicBezTo>
                <a:close/>
                <a:moveTo>
                  <a:pt x="4958211" y="5647503"/>
                </a:moveTo>
                <a:cubicBezTo>
                  <a:pt x="4961368" y="5648338"/>
                  <a:pt x="4964565" y="5650556"/>
                  <a:pt x="4967734" y="5654910"/>
                </a:cubicBezTo>
                <a:cubicBezTo>
                  <a:pt x="4959990" y="5665765"/>
                  <a:pt x="4947786" y="5669473"/>
                  <a:pt x="4936286" y="5677219"/>
                </a:cubicBezTo>
                <a:cubicBezTo>
                  <a:pt x="4935582" y="5673180"/>
                  <a:pt x="4934174" y="5665105"/>
                  <a:pt x="4932765" y="5657026"/>
                </a:cubicBezTo>
                <a:cubicBezTo>
                  <a:pt x="4939630" y="5654940"/>
                  <a:pt x="4948739" y="5644997"/>
                  <a:pt x="4958211" y="5647503"/>
                </a:cubicBezTo>
                <a:close/>
                <a:moveTo>
                  <a:pt x="9451796" y="5645443"/>
                </a:moveTo>
                <a:cubicBezTo>
                  <a:pt x="9451797" y="5665948"/>
                  <a:pt x="9454749" y="5671075"/>
                  <a:pt x="9460659" y="5671075"/>
                </a:cubicBezTo>
                <a:cubicBezTo>
                  <a:pt x="9460659" y="5650569"/>
                  <a:pt x="9454749" y="5645443"/>
                  <a:pt x="9451796" y="5645443"/>
                </a:cubicBezTo>
                <a:close/>
                <a:moveTo>
                  <a:pt x="5247469" y="5645008"/>
                </a:moveTo>
                <a:cubicBezTo>
                  <a:pt x="5243428" y="5645162"/>
                  <a:pt x="5239149" y="5648609"/>
                  <a:pt x="5236059" y="5649548"/>
                </a:cubicBezTo>
                <a:cubicBezTo>
                  <a:pt x="5239615" y="5669943"/>
                  <a:pt x="5248174" y="5663049"/>
                  <a:pt x="5257444" y="5660232"/>
                </a:cubicBezTo>
                <a:cubicBezTo>
                  <a:pt x="5255311" y="5647996"/>
                  <a:pt x="5251509" y="5644855"/>
                  <a:pt x="5247469" y="5645008"/>
                </a:cubicBezTo>
                <a:close/>
                <a:moveTo>
                  <a:pt x="10166278" y="5643257"/>
                </a:moveTo>
                <a:cubicBezTo>
                  <a:pt x="10168801" y="5643489"/>
                  <a:pt x="10171231" y="5644721"/>
                  <a:pt x="10173474" y="5647188"/>
                </a:cubicBezTo>
                <a:cubicBezTo>
                  <a:pt x="10166746" y="5650889"/>
                  <a:pt x="10158335" y="5668462"/>
                  <a:pt x="10150765" y="5668694"/>
                </a:cubicBezTo>
                <a:cubicBezTo>
                  <a:pt x="10148241" y="5668771"/>
                  <a:pt x="10145811" y="5666921"/>
                  <a:pt x="10143568" y="5661988"/>
                </a:cubicBezTo>
                <a:cubicBezTo>
                  <a:pt x="10150298" y="5650888"/>
                  <a:pt x="10158709" y="5642564"/>
                  <a:pt x="10166278" y="5643257"/>
                </a:cubicBezTo>
                <a:close/>
                <a:moveTo>
                  <a:pt x="3967993" y="5640722"/>
                </a:moveTo>
                <a:cubicBezTo>
                  <a:pt x="3970895" y="5657367"/>
                  <a:pt x="3968487" y="5661846"/>
                  <a:pt x="3962934" y="5663533"/>
                </a:cubicBezTo>
                <a:cubicBezTo>
                  <a:pt x="3960800" y="5651289"/>
                  <a:pt x="3961935" y="5642562"/>
                  <a:pt x="3967993" y="5640722"/>
                </a:cubicBezTo>
                <a:close/>
                <a:moveTo>
                  <a:pt x="4795121" y="5638755"/>
                </a:moveTo>
                <a:cubicBezTo>
                  <a:pt x="4793551" y="5648044"/>
                  <a:pt x="4791981" y="5657329"/>
                  <a:pt x="4790916" y="5666463"/>
                </a:cubicBezTo>
                <a:cubicBezTo>
                  <a:pt x="4776504" y="5675245"/>
                  <a:pt x="4761363" y="5679845"/>
                  <a:pt x="4746221" y="5684445"/>
                </a:cubicBezTo>
                <a:cubicBezTo>
                  <a:pt x="4762932" y="5670558"/>
                  <a:pt x="4779643" y="5656672"/>
                  <a:pt x="4795121" y="5638755"/>
                </a:cubicBezTo>
                <a:close/>
                <a:moveTo>
                  <a:pt x="1118941" y="5634569"/>
                </a:moveTo>
                <a:cubicBezTo>
                  <a:pt x="1126477" y="5637063"/>
                  <a:pt x="1134232" y="5643212"/>
                  <a:pt x="1139345" y="5643785"/>
                </a:cubicBezTo>
                <a:cubicBezTo>
                  <a:pt x="1136172" y="5644749"/>
                  <a:pt x="1132998" y="5645713"/>
                  <a:pt x="1129824" y="5646677"/>
                </a:cubicBezTo>
                <a:cubicBezTo>
                  <a:pt x="1119600" y="5645531"/>
                  <a:pt x="1110079" y="5648423"/>
                  <a:pt x="1099854" y="5647277"/>
                </a:cubicBezTo>
                <a:cubicBezTo>
                  <a:pt x="1104089" y="5633234"/>
                  <a:pt x="1111406" y="5632074"/>
                  <a:pt x="1118941" y="5634569"/>
                </a:cubicBezTo>
                <a:close/>
                <a:moveTo>
                  <a:pt x="4811016" y="5633906"/>
                </a:moveTo>
                <a:cubicBezTo>
                  <a:pt x="4813141" y="5646092"/>
                  <a:pt x="4811688" y="5655086"/>
                  <a:pt x="4805949" y="5656830"/>
                </a:cubicBezTo>
                <a:cubicBezTo>
                  <a:pt x="4803117" y="5640583"/>
                  <a:pt x="4805278" y="5635649"/>
                  <a:pt x="4811016" y="5633906"/>
                </a:cubicBezTo>
                <a:close/>
                <a:moveTo>
                  <a:pt x="9800218" y="5624212"/>
                </a:moveTo>
                <a:cubicBezTo>
                  <a:pt x="9800904" y="5625568"/>
                  <a:pt x="9801590" y="5630994"/>
                  <a:pt x="9804333" y="5636421"/>
                </a:cubicBezTo>
                <a:cubicBezTo>
                  <a:pt x="9801590" y="5636421"/>
                  <a:pt x="9798846" y="5636421"/>
                  <a:pt x="9796103" y="5636421"/>
                </a:cubicBezTo>
                <a:cubicBezTo>
                  <a:pt x="9798847" y="5625568"/>
                  <a:pt x="9799533" y="5622855"/>
                  <a:pt x="9800218" y="5624212"/>
                </a:cubicBezTo>
                <a:close/>
                <a:moveTo>
                  <a:pt x="9510889" y="5619811"/>
                </a:moveTo>
                <a:cubicBezTo>
                  <a:pt x="9510889" y="5640317"/>
                  <a:pt x="9513845" y="5645443"/>
                  <a:pt x="9519753" y="5645443"/>
                </a:cubicBezTo>
                <a:cubicBezTo>
                  <a:pt x="9519753" y="5630064"/>
                  <a:pt x="9516799" y="5619811"/>
                  <a:pt x="9510889" y="5619811"/>
                </a:cubicBezTo>
                <a:close/>
                <a:moveTo>
                  <a:pt x="737388" y="5619672"/>
                </a:moveTo>
                <a:lnTo>
                  <a:pt x="738876" y="5630236"/>
                </a:lnTo>
                <a:lnTo>
                  <a:pt x="739346" y="5630490"/>
                </a:lnTo>
                <a:cubicBezTo>
                  <a:pt x="741856" y="5633192"/>
                  <a:pt x="743512" y="5637036"/>
                  <a:pt x="743637" y="5642432"/>
                </a:cubicBezTo>
                <a:cubicBezTo>
                  <a:pt x="742808" y="5647031"/>
                  <a:pt x="740593" y="5649334"/>
                  <a:pt x="737681" y="5650151"/>
                </a:cubicBezTo>
                <a:cubicBezTo>
                  <a:pt x="728934" y="5652604"/>
                  <a:pt x="713885" y="5641689"/>
                  <a:pt x="711024" y="5639298"/>
                </a:cubicBezTo>
                <a:cubicBezTo>
                  <a:pt x="710304" y="5635170"/>
                  <a:pt x="712679" y="5630101"/>
                  <a:pt x="711960" y="5625972"/>
                </a:cubicBezTo>
                <a:cubicBezTo>
                  <a:pt x="715057" y="5625031"/>
                  <a:pt x="722851" y="5623750"/>
                  <a:pt x="729934" y="5625402"/>
                </a:cubicBezTo>
                <a:lnTo>
                  <a:pt x="736868" y="5629150"/>
                </a:lnTo>
                <a:lnTo>
                  <a:pt x="731768" y="5621379"/>
                </a:lnTo>
                <a:cubicBezTo>
                  <a:pt x="732574" y="5618862"/>
                  <a:pt x="735296" y="5618034"/>
                  <a:pt x="737388" y="5619672"/>
                </a:cubicBezTo>
                <a:close/>
                <a:moveTo>
                  <a:pt x="10223399" y="5618482"/>
                </a:moveTo>
                <a:cubicBezTo>
                  <a:pt x="10223399" y="5638905"/>
                  <a:pt x="10220271" y="5644011"/>
                  <a:pt x="10210891" y="5644011"/>
                </a:cubicBezTo>
                <a:cubicBezTo>
                  <a:pt x="10210891" y="5628694"/>
                  <a:pt x="10214018" y="5618482"/>
                  <a:pt x="10223399" y="5618482"/>
                </a:cubicBezTo>
                <a:close/>
                <a:moveTo>
                  <a:pt x="688048" y="5617412"/>
                </a:moveTo>
                <a:cubicBezTo>
                  <a:pt x="694620" y="5619510"/>
                  <a:pt x="700512" y="5617720"/>
                  <a:pt x="707083" y="5619819"/>
                </a:cubicBezTo>
                <a:cubicBezTo>
                  <a:pt x="705154" y="5626548"/>
                  <a:pt x="701412" y="5631780"/>
                  <a:pt x="697645" y="5632412"/>
                </a:cubicBezTo>
                <a:cubicBezTo>
                  <a:pt x="693877" y="5633047"/>
                  <a:pt x="690082" y="5629080"/>
                  <a:pt x="688048" y="5617412"/>
                </a:cubicBezTo>
                <a:close/>
                <a:moveTo>
                  <a:pt x="4002896" y="5613658"/>
                </a:moveTo>
                <a:cubicBezTo>
                  <a:pt x="4006635" y="5615082"/>
                  <a:pt x="4009692" y="5619272"/>
                  <a:pt x="4011387" y="5628995"/>
                </a:cubicBezTo>
                <a:cubicBezTo>
                  <a:pt x="4005495" y="5630785"/>
                  <a:pt x="3994388" y="5638256"/>
                  <a:pt x="3990319" y="5614920"/>
                </a:cubicBezTo>
                <a:cubicBezTo>
                  <a:pt x="3994739" y="5613577"/>
                  <a:pt x="3999158" y="5612234"/>
                  <a:pt x="4002896" y="5613658"/>
                </a:cubicBezTo>
                <a:close/>
                <a:moveTo>
                  <a:pt x="758320" y="5611922"/>
                </a:moveTo>
                <a:cubicBezTo>
                  <a:pt x="759825" y="5620557"/>
                  <a:pt x="760579" y="5624874"/>
                  <a:pt x="760074" y="5626731"/>
                </a:cubicBezTo>
                <a:cubicBezTo>
                  <a:pt x="759572" y="5628589"/>
                  <a:pt x="757810" y="5627988"/>
                  <a:pt x="754289" y="5626785"/>
                </a:cubicBezTo>
                <a:cubicBezTo>
                  <a:pt x="756681" y="5621512"/>
                  <a:pt x="756681" y="5621512"/>
                  <a:pt x="758320" y="5611922"/>
                </a:cubicBezTo>
                <a:close/>
                <a:moveTo>
                  <a:pt x="735855" y="5601795"/>
                </a:moveTo>
                <a:cubicBezTo>
                  <a:pt x="739205" y="5600158"/>
                  <a:pt x="748028" y="5607388"/>
                  <a:pt x="750238" y="5606718"/>
                </a:cubicBezTo>
                <a:cubicBezTo>
                  <a:pt x="750967" y="5610901"/>
                  <a:pt x="748750" y="5615979"/>
                  <a:pt x="748750" y="5615979"/>
                </a:cubicBezTo>
                <a:cubicBezTo>
                  <a:pt x="747278" y="5616427"/>
                  <a:pt x="743776" y="5618591"/>
                  <a:pt x="740648" y="5618441"/>
                </a:cubicBezTo>
                <a:cubicBezTo>
                  <a:pt x="737519" y="5618290"/>
                  <a:pt x="734762" y="5615824"/>
                  <a:pt x="734776" y="5607010"/>
                </a:cubicBezTo>
                <a:cubicBezTo>
                  <a:pt x="734229" y="5603872"/>
                  <a:pt x="734738" y="5602341"/>
                  <a:pt x="735855" y="5601795"/>
                </a:cubicBezTo>
                <a:close/>
                <a:moveTo>
                  <a:pt x="4845966" y="5601188"/>
                </a:moveTo>
                <a:cubicBezTo>
                  <a:pt x="4846675" y="5605249"/>
                  <a:pt x="4848091" y="5613373"/>
                  <a:pt x="4849508" y="5621497"/>
                </a:cubicBezTo>
                <a:cubicBezTo>
                  <a:pt x="4843615" y="5623286"/>
                  <a:pt x="4837722" y="5625077"/>
                  <a:pt x="4831829" y="5626867"/>
                </a:cubicBezTo>
                <a:cubicBezTo>
                  <a:pt x="4830413" y="5618743"/>
                  <a:pt x="4828996" y="5610619"/>
                  <a:pt x="4828288" y="5606559"/>
                </a:cubicBezTo>
                <a:cubicBezTo>
                  <a:pt x="4834181" y="5604768"/>
                  <a:pt x="4840074" y="5602978"/>
                  <a:pt x="4845966" y="5601188"/>
                </a:cubicBezTo>
                <a:close/>
                <a:moveTo>
                  <a:pt x="10236492" y="5595872"/>
                </a:moveTo>
                <a:cubicBezTo>
                  <a:pt x="10236492" y="5616095"/>
                  <a:pt x="10233748" y="5621371"/>
                  <a:pt x="10228262" y="5621371"/>
                </a:cubicBezTo>
                <a:cubicBezTo>
                  <a:pt x="10228262" y="5605544"/>
                  <a:pt x="10231005" y="5595872"/>
                  <a:pt x="10236492" y="5595872"/>
                </a:cubicBezTo>
                <a:close/>
                <a:moveTo>
                  <a:pt x="652992" y="5583920"/>
                </a:moveTo>
                <a:cubicBezTo>
                  <a:pt x="655065" y="5595811"/>
                  <a:pt x="653662" y="5605077"/>
                  <a:pt x="647923" y="5606820"/>
                </a:cubicBezTo>
                <a:cubicBezTo>
                  <a:pt x="645727" y="5594228"/>
                  <a:pt x="647256" y="5585662"/>
                  <a:pt x="652992" y="5583920"/>
                </a:cubicBezTo>
                <a:close/>
                <a:moveTo>
                  <a:pt x="700458" y="5573198"/>
                </a:moveTo>
                <a:cubicBezTo>
                  <a:pt x="703606" y="5572669"/>
                  <a:pt x="706734" y="5576667"/>
                  <a:pt x="708768" y="5588335"/>
                </a:cubicBezTo>
                <a:cubicBezTo>
                  <a:pt x="701935" y="5586316"/>
                  <a:pt x="698179" y="5583361"/>
                  <a:pt x="692026" y="5585230"/>
                </a:cubicBezTo>
                <a:cubicBezTo>
                  <a:pt x="694142" y="5578786"/>
                  <a:pt x="697310" y="5573728"/>
                  <a:pt x="700458" y="5573198"/>
                </a:cubicBezTo>
                <a:close/>
                <a:moveTo>
                  <a:pt x="4878857" y="5570366"/>
                </a:moveTo>
                <a:cubicBezTo>
                  <a:pt x="4883234" y="5595467"/>
                  <a:pt x="4870719" y="5594863"/>
                  <a:pt x="4864825" y="5596654"/>
                </a:cubicBezTo>
                <a:cubicBezTo>
                  <a:pt x="4860449" y="5571553"/>
                  <a:pt x="4870018" y="5573051"/>
                  <a:pt x="4878857" y="5570366"/>
                </a:cubicBezTo>
                <a:close/>
                <a:moveTo>
                  <a:pt x="5295947" y="5566937"/>
                </a:moveTo>
                <a:cubicBezTo>
                  <a:pt x="5287193" y="5569597"/>
                  <a:pt x="5277923" y="5572413"/>
                  <a:pt x="5271742" y="5574290"/>
                </a:cubicBezTo>
                <a:cubicBezTo>
                  <a:pt x="5271497" y="5591542"/>
                  <a:pt x="5270540" y="5604718"/>
                  <a:pt x="5270294" y="5621971"/>
                </a:cubicBezTo>
                <a:cubicBezTo>
                  <a:pt x="5279564" y="5619155"/>
                  <a:pt x="5288834" y="5616339"/>
                  <a:pt x="5297589" y="5613678"/>
                </a:cubicBezTo>
                <a:cubicBezTo>
                  <a:pt x="5298351" y="5596269"/>
                  <a:pt x="5298791" y="5583250"/>
                  <a:pt x="5295947" y="5566937"/>
                </a:cubicBezTo>
                <a:close/>
                <a:moveTo>
                  <a:pt x="5114948" y="5563659"/>
                </a:moveTo>
                <a:cubicBezTo>
                  <a:pt x="5125830" y="5560353"/>
                  <a:pt x="5126476" y="5581202"/>
                  <a:pt x="5129148" y="5596525"/>
                </a:cubicBezTo>
                <a:cubicBezTo>
                  <a:pt x="5121104" y="5598969"/>
                  <a:pt x="5117736" y="5579649"/>
                  <a:pt x="5114948" y="5563659"/>
                </a:cubicBezTo>
                <a:close/>
                <a:moveTo>
                  <a:pt x="678386" y="5563478"/>
                </a:moveTo>
                <a:cubicBezTo>
                  <a:pt x="681509" y="5563598"/>
                  <a:pt x="684957" y="5565580"/>
                  <a:pt x="688198" y="5566377"/>
                </a:cubicBezTo>
                <a:cubicBezTo>
                  <a:pt x="685252" y="5567272"/>
                  <a:pt x="685961" y="5571334"/>
                  <a:pt x="683840" y="5576968"/>
                </a:cubicBezTo>
                <a:cubicBezTo>
                  <a:pt x="680066" y="5573124"/>
                  <a:pt x="673466" y="5570853"/>
                  <a:pt x="670520" y="5571748"/>
                </a:cubicBezTo>
                <a:cubicBezTo>
                  <a:pt x="672463" y="5565099"/>
                  <a:pt x="675262" y="5563358"/>
                  <a:pt x="678386" y="5563478"/>
                </a:cubicBezTo>
                <a:close/>
                <a:moveTo>
                  <a:pt x="5033450" y="5563161"/>
                </a:moveTo>
                <a:cubicBezTo>
                  <a:pt x="5045866" y="5559389"/>
                  <a:pt x="5050048" y="5583374"/>
                  <a:pt x="5055940" y="5598421"/>
                </a:cubicBezTo>
                <a:cubicBezTo>
                  <a:pt x="5038012" y="5608076"/>
                  <a:pt x="5019969" y="5617067"/>
                  <a:pt x="5002740" y="5630719"/>
                </a:cubicBezTo>
                <a:cubicBezTo>
                  <a:pt x="4996880" y="5634603"/>
                  <a:pt x="4991498" y="5640447"/>
                  <a:pt x="4985594" y="5643292"/>
                </a:cubicBezTo>
                <a:cubicBezTo>
                  <a:pt x="4982641" y="5644715"/>
                  <a:pt x="4979559" y="5645389"/>
                  <a:pt x="4976220" y="5644694"/>
                </a:cubicBezTo>
                <a:lnTo>
                  <a:pt x="4970172" y="5640917"/>
                </a:lnTo>
                <a:lnTo>
                  <a:pt x="4973058" y="5644288"/>
                </a:lnTo>
                <a:cubicBezTo>
                  <a:pt x="4971207" y="5650999"/>
                  <a:pt x="4970828" y="5653158"/>
                  <a:pt x="4970026" y="5652891"/>
                </a:cubicBezTo>
                <a:cubicBezTo>
                  <a:pt x="4969225" y="5652623"/>
                  <a:pt x="4967998" y="5649918"/>
                  <a:pt x="4964451" y="5646903"/>
                </a:cubicBezTo>
                <a:cubicBezTo>
                  <a:pt x="4966981" y="5644086"/>
                  <a:pt x="4967189" y="5640952"/>
                  <a:pt x="4967737" y="5639761"/>
                </a:cubicBezTo>
                <a:lnTo>
                  <a:pt x="4968296" y="5639744"/>
                </a:lnTo>
                <a:lnTo>
                  <a:pt x="4965312" y="5637880"/>
                </a:lnTo>
                <a:cubicBezTo>
                  <a:pt x="4957064" y="5590576"/>
                  <a:pt x="4992782" y="5592354"/>
                  <a:pt x="5010709" y="5582702"/>
                </a:cubicBezTo>
                <a:cubicBezTo>
                  <a:pt x="5019324" y="5575870"/>
                  <a:pt x="5024137" y="5565990"/>
                  <a:pt x="5033450" y="5563161"/>
                </a:cubicBezTo>
                <a:close/>
                <a:moveTo>
                  <a:pt x="9425696" y="5548897"/>
                </a:moveTo>
                <a:cubicBezTo>
                  <a:pt x="9425695" y="5579654"/>
                  <a:pt x="9434560" y="5574528"/>
                  <a:pt x="9443424" y="5574528"/>
                </a:cubicBezTo>
                <a:cubicBezTo>
                  <a:pt x="9443424" y="5543771"/>
                  <a:pt x="9431606" y="5548897"/>
                  <a:pt x="9425696" y="5548897"/>
                </a:cubicBezTo>
                <a:close/>
                <a:moveTo>
                  <a:pt x="10274775" y="5548234"/>
                </a:moveTo>
                <a:cubicBezTo>
                  <a:pt x="10280107" y="5546970"/>
                  <a:pt x="10286503" y="5550766"/>
                  <a:pt x="10290767" y="5550766"/>
                </a:cubicBezTo>
                <a:cubicBezTo>
                  <a:pt x="10290767" y="5571013"/>
                  <a:pt x="10286504" y="5577340"/>
                  <a:pt x="10281173" y="5578606"/>
                </a:cubicBezTo>
                <a:cubicBezTo>
                  <a:pt x="10275842" y="5579872"/>
                  <a:pt x="10269446" y="5576075"/>
                  <a:pt x="10265180" y="5576075"/>
                </a:cubicBezTo>
                <a:cubicBezTo>
                  <a:pt x="10265180" y="5555828"/>
                  <a:pt x="10269446" y="5549500"/>
                  <a:pt x="10274775" y="5548234"/>
                </a:cubicBezTo>
                <a:close/>
                <a:moveTo>
                  <a:pt x="589071" y="5546491"/>
                </a:moveTo>
                <a:cubicBezTo>
                  <a:pt x="591195" y="5558676"/>
                  <a:pt x="589744" y="5567671"/>
                  <a:pt x="584005" y="5569414"/>
                </a:cubicBezTo>
                <a:cubicBezTo>
                  <a:pt x="581880" y="5557229"/>
                  <a:pt x="583334" y="5548234"/>
                  <a:pt x="589071" y="5546491"/>
                </a:cubicBezTo>
                <a:close/>
                <a:moveTo>
                  <a:pt x="5310931" y="5540909"/>
                </a:moveTo>
                <a:cubicBezTo>
                  <a:pt x="5313776" y="5557226"/>
                  <a:pt x="5312820" y="5570399"/>
                  <a:pt x="5312574" y="5587653"/>
                </a:cubicBezTo>
                <a:cubicBezTo>
                  <a:pt x="5331825" y="5586099"/>
                  <a:pt x="5345853" y="5573248"/>
                  <a:pt x="5362259" y="5555379"/>
                </a:cubicBezTo>
                <a:cubicBezTo>
                  <a:pt x="5344676" y="5547838"/>
                  <a:pt x="5326381" y="5536216"/>
                  <a:pt x="5310931" y="5540909"/>
                </a:cubicBezTo>
                <a:close/>
                <a:moveTo>
                  <a:pt x="890103" y="5537093"/>
                </a:moveTo>
                <a:cubicBezTo>
                  <a:pt x="892840" y="5552791"/>
                  <a:pt x="899532" y="5571422"/>
                  <a:pt x="886452" y="5575396"/>
                </a:cubicBezTo>
                <a:cubicBezTo>
                  <a:pt x="883715" y="5559696"/>
                  <a:pt x="880294" y="5540073"/>
                  <a:pt x="890103" y="5537093"/>
                </a:cubicBezTo>
                <a:close/>
                <a:moveTo>
                  <a:pt x="643579" y="5529931"/>
                </a:moveTo>
                <a:cubicBezTo>
                  <a:pt x="645704" y="5542116"/>
                  <a:pt x="644253" y="5551111"/>
                  <a:pt x="638514" y="5552854"/>
                </a:cubicBezTo>
                <a:cubicBezTo>
                  <a:pt x="636389" y="5540669"/>
                  <a:pt x="637843" y="5531674"/>
                  <a:pt x="643579" y="5529931"/>
                </a:cubicBezTo>
                <a:close/>
                <a:moveTo>
                  <a:pt x="9484297" y="5523264"/>
                </a:moveTo>
                <a:cubicBezTo>
                  <a:pt x="9475432" y="5528391"/>
                  <a:pt x="9469525" y="5543771"/>
                  <a:pt x="9460659" y="5548897"/>
                </a:cubicBezTo>
                <a:cubicBezTo>
                  <a:pt x="9454749" y="5554023"/>
                  <a:pt x="9451796" y="5559150"/>
                  <a:pt x="9451796" y="5574528"/>
                </a:cubicBezTo>
                <a:cubicBezTo>
                  <a:pt x="9457704" y="5564276"/>
                  <a:pt x="9466567" y="5564276"/>
                  <a:pt x="9472478" y="5548897"/>
                </a:cubicBezTo>
                <a:cubicBezTo>
                  <a:pt x="9478388" y="5548897"/>
                  <a:pt x="9484297" y="5543771"/>
                  <a:pt x="9484297" y="5523264"/>
                </a:cubicBezTo>
                <a:close/>
                <a:moveTo>
                  <a:pt x="9898711" y="5522323"/>
                </a:moveTo>
                <a:cubicBezTo>
                  <a:pt x="9903392" y="5522033"/>
                  <a:pt x="9908116" y="5522759"/>
                  <a:pt x="9912884" y="5524696"/>
                </a:cubicBezTo>
                <a:cubicBezTo>
                  <a:pt x="9898211" y="5571171"/>
                  <a:pt x="9874734" y="5576334"/>
                  <a:pt x="9854191" y="5591826"/>
                </a:cubicBezTo>
                <a:cubicBezTo>
                  <a:pt x="9843186" y="5598926"/>
                  <a:pt x="9829154" y="5626844"/>
                  <a:pt x="9816637" y="5625109"/>
                </a:cubicBezTo>
                <a:lnTo>
                  <a:pt x="9810647" y="5621608"/>
                </a:lnTo>
                <a:lnTo>
                  <a:pt x="9805706" y="5632644"/>
                </a:lnTo>
                <a:cubicBezTo>
                  <a:pt x="9804676" y="5632644"/>
                  <a:pt x="9803991" y="5628815"/>
                  <a:pt x="9802620" y="5621157"/>
                </a:cubicBezTo>
                <a:cubicBezTo>
                  <a:pt x="9803991" y="5616051"/>
                  <a:pt x="9804677" y="5613498"/>
                  <a:pt x="9805706" y="5613498"/>
                </a:cubicBezTo>
                <a:lnTo>
                  <a:pt x="9806936" y="5615330"/>
                </a:lnTo>
                <a:lnTo>
                  <a:pt x="9804791" y="5611620"/>
                </a:lnTo>
                <a:cubicBezTo>
                  <a:pt x="9835177" y="5576226"/>
                  <a:pt x="9865938" y="5524359"/>
                  <a:pt x="9898711" y="5522323"/>
                </a:cubicBezTo>
                <a:close/>
                <a:moveTo>
                  <a:pt x="4718183" y="5515160"/>
                </a:moveTo>
                <a:cubicBezTo>
                  <a:pt x="4720195" y="5516822"/>
                  <a:pt x="4720948" y="5521139"/>
                  <a:pt x="4718806" y="5528608"/>
                </a:cubicBezTo>
                <a:cubicBezTo>
                  <a:pt x="4714783" y="5525284"/>
                  <a:pt x="4714030" y="5520966"/>
                  <a:pt x="4710007" y="5517644"/>
                </a:cubicBezTo>
                <a:cubicBezTo>
                  <a:pt x="4712901" y="5514492"/>
                  <a:pt x="4716172" y="5513498"/>
                  <a:pt x="4718183" y="5515160"/>
                </a:cubicBezTo>
                <a:close/>
                <a:moveTo>
                  <a:pt x="547685" y="5514867"/>
                </a:moveTo>
                <a:cubicBezTo>
                  <a:pt x="550517" y="5531114"/>
                  <a:pt x="548356" y="5536048"/>
                  <a:pt x="542619" y="5537790"/>
                </a:cubicBezTo>
                <a:cubicBezTo>
                  <a:pt x="540495" y="5525605"/>
                  <a:pt x="541947" y="5516610"/>
                  <a:pt x="547685" y="5514867"/>
                </a:cubicBezTo>
                <a:close/>
                <a:moveTo>
                  <a:pt x="621751" y="5514462"/>
                </a:moveTo>
                <a:cubicBezTo>
                  <a:pt x="624584" y="5530710"/>
                  <a:pt x="622423" y="5535645"/>
                  <a:pt x="616684" y="5537389"/>
                </a:cubicBezTo>
                <a:cubicBezTo>
                  <a:pt x="613852" y="5521140"/>
                  <a:pt x="616012" y="5516206"/>
                  <a:pt x="621751" y="5514462"/>
                </a:cubicBezTo>
                <a:close/>
                <a:moveTo>
                  <a:pt x="5344575" y="5509932"/>
                </a:moveTo>
                <a:cubicBezTo>
                  <a:pt x="5346589" y="5521488"/>
                  <a:pt x="5351101" y="5528706"/>
                  <a:pt x="5357281" y="5526828"/>
                </a:cubicBezTo>
                <a:cubicBezTo>
                  <a:pt x="5355149" y="5514594"/>
                  <a:pt x="5350755" y="5508055"/>
                  <a:pt x="5344575" y="5509932"/>
                </a:cubicBezTo>
                <a:close/>
                <a:moveTo>
                  <a:pt x="4878286" y="5509331"/>
                </a:moveTo>
                <a:cubicBezTo>
                  <a:pt x="4884024" y="5507589"/>
                  <a:pt x="4887771" y="5511751"/>
                  <a:pt x="4889904" y="5523985"/>
                </a:cubicBezTo>
                <a:cubicBezTo>
                  <a:pt x="4884166" y="5525728"/>
                  <a:pt x="4880544" y="5522282"/>
                  <a:pt x="4878286" y="5509331"/>
                </a:cubicBezTo>
                <a:close/>
                <a:moveTo>
                  <a:pt x="4750660" y="5504986"/>
                </a:moveTo>
                <a:cubicBezTo>
                  <a:pt x="4755780" y="5504491"/>
                  <a:pt x="4760432" y="5508378"/>
                  <a:pt x="4763240" y="5524488"/>
                </a:cubicBezTo>
                <a:cubicBezTo>
                  <a:pt x="4758816" y="5525832"/>
                  <a:pt x="4753227" y="5530709"/>
                  <a:pt x="4748041" y="5531225"/>
                </a:cubicBezTo>
                <a:cubicBezTo>
                  <a:pt x="4742855" y="5531740"/>
                  <a:pt x="4738074" y="5527891"/>
                  <a:pt x="4735266" y="5511783"/>
                </a:cubicBezTo>
                <a:cubicBezTo>
                  <a:pt x="4739950" y="5510360"/>
                  <a:pt x="4745539" y="5505481"/>
                  <a:pt x="4750660" y="5504986"/>
                </a:cubicBezTo>
                <a:close/>
                <a:moveTo>
                  <a:pt x="9938912" y="5501666"/>
                </a:moveTo>
                <a:cubicBezTo>
                  <a:pt x="9938912" y="5517945"/>
                  <a:pt x="9932658" y="5523371"/>
                  <a:pt x="9926404" y="5523371"/>
                </a:cubicBezTo>
                <a:cubicBezTo>
                  <a:pt x="9926404" y="5507093"/>
                  <a:pt x="9932658" y="5501666"/>
                  <a:pt x="9938912" y="5501666"/>
                </a:cubicBezTo>
                <a:close/>
                <a:moveTo>
                  <a:pt x="599924" y="5498997"/>
                </a:moveTo>
                <a:cubicBezTo>
                  <a:pt x="602757" y="5515244"/>
                  <a:pt x="600595" y="5520177"/>
                  <a:pt x="594856" y="5521921"/>
                </a:cubicBezTo>
                <a:cubicBezTo>
                  <a:pt x="592732" y="5509736"/>
                  <a:pt x="594184" y="5500741"/>
                  <a:pt x="599924" y="5498997"/>
                </a:cubicBezTo>
                <a:close/>
                <a:moveTo>
                  <a:pt x="4914139" y="5498388"/>
                </a:moveTo>
                <a:cubicBezTo>
                  <a:pt x="4913887" y="5515426"/>
                  <a:pt x="4912935" y="5528438"/>
                  <a:pt x="4912685" y="5545478"/>
                </a:cubicBezTo>
                <a:cubicBezTo>
                  <a:pt x="4909626" y="5546407"/>
                  <a:pt x="4903507" y="5548266"/>
                  <a:pt x="4897389" y="5550124"/>
                </a:cubicBezTo>
                <a:cubicBezTo>
                  <a:pt x="4897639" y="5533084"/>
                  <a:pt x="4895533" y="5521003"/>
                  <a:pt x="4892724" y="5504893"/>
                </a:cubicBezTo>
                <a:cubicBezTo>
                  <a:pt x="4901902" y="5502105"/>
                  <a:pt x="4908020" y="5500247"/>
                  <a:pt x="4914139" y="5498388"/>
                </a:cubicBezTo>
                <a:close/>
                <a:moveTo>
                  <a:pt x="5121671" y="5495339"/>
                </a:moveTo>
                <a:cubicBezTo>
                  <a:pt x="5124550" y="5511855"/>
                  <a:pt x="5126710" y="5524240"/>
                  <a:pt x="5128869" y="5536626"/>
                </a:cubicBezTo>
                <a:cubicBezTo>
                  <a:pt x="5122745" y="5538487"/>
                  <a:pt x="5120193" y="5539262"/>
                  <a:pt x="5114068" y="5541122"/>
                </a:cubicBezTo>
                <a:cubicBezTo>
                  <a:pt x="5104881" y="5543913"/>
                  <a:pt x="5095694" y="5546705"/>
                  <a:pt x="5083955" y="5550270"/>
                </a:cubicBezTo>
                <a:cubicBezTo>
                  <a:pt x="5091558" y="5504488"/>
                  <a:pt x="5102184" y="5509954"/>
                  <a:pt x="5121671" y="5495339"/>
                </a:cubicBezTo>
                <a:close/>
                <a:moveTo>
                  <a:pt x="4149528" y="5488566"/>
                </a:moveTo>
                <a:cubicBezTo>
                  <a:pt x="4152918" y="5508013"/>
                  <a:pt x="4143661" y="5506730"/>
                  <a:pt x="4134576" y="5509490"/>
                </a:cubicBezTo>
                <a:cubicBezTo>
                  <a:pt x="4131185" y="5490043"/>
                  <a:pt x="4143472" y="5490405"/>
                  <a:pt x="4149528" y="5488566"/>
                </a:cubicBezTo>
                <a:close/>
                <a:moveTo>
                  <a:pt x="4299739" y="5483062"/>
                </a:moveTo>
                <a:cubicBezTo>
                  <a:pt x="4305477" y="5481319"/>
                  <a:pt x="4309763" y="5488571"/>
                  <a:pt x="4311888" y="5500758"/>
                </a:cubicBezTo>
                <a:cubicBezTo>
                  <a:pt x="4306149" y="5502500"/>
                  <a:pt x="4301863" y="5495248"/>
                  <a:pt x="4299739" y="5483062"/>
                </a:cubicBezTo>
                <a:close/>
                <a:moveTo>
                  <a:pt x="9960692" y="5479055"/>
                </a:moveTo>
                <a:cubicBezTo>
                  <a:pt x="9960692" y="5494372"/>
                  <a:pt x="9957948" y="5504581"/>
                  <a:pt x="9952462" y="5504581"/>
                </a:cubicBezTo>
                <a:cubicBezTo>
                  <a:pt x="9952462" y="5484160"/>
                  <a:pt x="9955205" y="5479055"/>
                  <a:pt x="9960692" y="5479055"/>
                </a:cubicBezTo>
                <a:close/>
                <a:moveTo>
                  <a:pt x="9528619" y="5477127"/>
                </a:moveTo>
                <a:cubicBezTo>
                  <a:pt x="9528619" y="5507886"/>
                  <a:pt x="9539944" y="5502760"/>
                  <a:pt x="9545853" y="5502760"/>
                </a:cubicBezTo>
                <a:cubicBezTo>
                  <a:pt x="9545853" y="5472001"/>
                  <a:pt x="9537478" y="5477127"/>
                  <a:pt x="9528619" y="5477127"/>
                </a:cubicBezTo>
                <a:close/>
                <a:moveTo>
                  <a:pt x="4822514" y="5466671"/>
                </a:moveTo>
                <a:cubicBezTo>
                  <a:pt x="4825033" y="5481122"/>
                  <a:pt x="4821293" y="5486606"/>
                  <a:pt x="4815808" y="5488815"/>
                </a:cubicBezTo>
                <a:cubicBezTo>
                  <a:pt x="4810323" y="5491024"/>
                  <a:pt x="4803094" y="5489961"/>
                  <a:pt x="4798633" y="5491316"/>
                </a:cubicBezTo>
                <a:cubicBezTo>
                  <a:pt x="4793595" y="5462416"/>
                  <a:pt x="4813593" y="5469381"/>
                  <a:pt x="4822514" y="5466671"/>
                </a:cubicBezTo>
                <a:close/>
                <a:moveTo>
                  <a:pt x="4886904" y="5465628"/>
                </a:moveTo>
                <a:cubicBezTo>
                  <a:pt x="4889029" y="5477813"/>
                  <a:pt x="4890445" y="5485938"/>
                  <a:pt x="4884154" y="5487849"/>
                </a:cubicBezTo>
                <a:cubicBezTo>
                  <a:pt x="4882030" y="5475663"/>
                  <a:pt x="4880613" y="5467539"/>
                  <a:pt x="4886904" y="5465628"/>
                </a:cubicBezTo>
                <a:close/>
                <a:moveTo>
                  <a:pt x="10379784" y="5452677"/>
                </a:moveTo>
                <a:cubicBezTo>
                  <a:pt x="10379784" y="5493701"/>
                  <a:pt x="10373853" y="5509085"/>
                  <a:pt x="10359026" y="5514213"/>
                </a:cubicBezTo>
                <a:cubicBezTo>
                  <a:pt x="10350129" y="5519341"/>
                  <a:pt x="10341232" y="5524469"/>
                  <a:pt x="10332707" y="5527033"/>
                </a:cubicBezTo>
                <a:cubicBezTo>
                  <a:pt x="10324182" y="5529597"/>
                  <a:pt x="10316026" y="5529597"/>
                  <a:pt x="10308613" y="5524469"/>
                </a:cubicBezTo>
                <a:cubicBezTo>
                  <a:pt x="10326405" y="5473189"/>
                  <a:pt x="10353095" y="5468061"/>
                  <a:pt x="10379784" y="5452677"/>
                </a:cubicBezTo>
                <a:close/>
                <a:moveTo>
                  <a:pt x="9979431" y="5450576"/>
                </a:moveTo>
                <a:cubicBezTo>
                  <a:pt x="9984761" y="5449279"/>
                  <a:pt x="9991158" y="5453171"/>
                  <a:pt x="9995423" y="5453171"/>
                </a:cubicBezTo>
                <a:cubicBezTo>
                  <a:pt x="9995423" y="5471333"/>
                  <a:pt x="9991158" y="5477820"/>
                  <a:pt x="9985828" y="5479765"/>
                </a:cubicBezTo>
                <a:cubicBezTo>
                  <a:pt x="9980497" y="5481712"/>
                  <a:pt x="9974100" y="5479117"/>
                  <a:pt x="9969836" y="5479117"/>
                </a:cubicBezTo>
                <a:cubicBezTo>
                  <a:pt x="9969836" y="5458360"/>
                  <a:pt x="9974100" y="5451873"/>
                  <a:pt x="9979431" y="5450576"/>
                </a:cubicBezTo>
                <a:close/>
                <a:moveTo>
                  <a:pt x="10557884" y="5450398"/>
                </a:moveTo>
                <a:cubicBezTo>
                  <a:pt x="10557884" y="5466173"/>
                  <a:pt x="10555772" y="5472745"/>
                  <a:pt x="10552603" y="5475373"/>
                </a:cubicBezTo>
                <a:cubicBezTo>
                  <a:pt x="10549432" y="5478003"/>
                  <a:pt x="10545207" y="5476688"/>
                  <a:pt x="10540981" y="5476688"/>
                </a:cubicBezTo>
                <a:cubicBezTo>
                  <a:pt x="10540981" y="5445140"/>
                  <a:pt x="10552251" y="5450398"/>
                  <a:pt x="10557884" y="5450398"/>
                </a:cubicBezTo>
                <a:close/>
                <a:moveTo>
                  <a:pt x="4837477" y="5442759"/>
                </a:moveTo>
                <a:cubicBezTo>
                  <a:pt x="4839602" y="5454944"/>
                  <a:pt x="4838149" y="5463938"/>
                  <a:pt x="4832410" y="5465682"/>
                </a:cubicBezTo>
                <a:cubicBezTo>
                  <a:pt x="4829578" y="5449435"/>
                  <a:pt x="4831739" y="5444502"/>
                  <a:pt x="4837477" y="5442759"/>
                </a:cubicBezTo>
                <a:close/>
                <a:moveTo>
                  <a:pt x="4373451" y="5441246"/>
                </a:moveTo>
                <a:cubicBezTo>
                  <a:pt x="4377577" y="5442666"/>
                  <a:pt x="4381409" y="5446848"/>
                  <a:pt x="4383179" y="5457002"/>
                </a:cubicBezTo>
                <a:cubicBezTo>
                  <a:pt x="4374340" y="5459688"/>
                  <a:pt x="4365501" y="5462373"/>
                  <a:pt x="4361960" y="5442065"/>
                </a:cubicBezTo>
                <a:cubicBezTo>
                  <a:pt x="4364906" y="5441169"/>
                  <a:pt x="4369326" y="5439827"/>
                  <a:pt x="4373451" y="5441246"/>
                </a:cubicBezTo>
                <a:close/>
                <a:moveTo>
                  <a:pt x="5252487" y="5433498"/>
                </a:moveTo>
                <a:cubicBezTo>
                  <a:pt x="5263370" y="5430191"/>
                  <a:pt x="5265323" y="5455681"/>
                  <a:pt x="5268203" y="5472197"/>
                </a:cubicBezTo>
                <a:cubicBezTo>
                  <a:pt x="5259685" y="5474784"/>
                  <a:pt x="5255366" y="5450012"/>
                  <a:pt x="5252487" y="5433498"/>
                </a:cubicBezTo>
                <a:close/>
                <a:moveTo>
                  <a:pt x="5270660" y="5427968"/>
                </a:moveTo>
                <a:cubicBezTo>
                  <a:pt x="5276398" y="5426224"/>
                  <a:pt x="5280684" y="5433478"/>
                  <a:pt x="5282808" y="5445662"/>
                </a:cubicBezTo>
                <a:cubicBezTo>
                  <a:pt x="5277070" y="5447406"/>
                  <a:pt x="5272785" y="5440154"/>
                  <a:pt x="5270660" y="5427968"/>
                </a:cubicBezTo>
                <a:close/>
                <a:moveTo>
                  <a:pt x="4327944" y="5414539"/>
                </a:moveTo>
                <a:cubicBezTo>
                  <a:pt x="4330018" y="5426430"/>
                  <a:pt x="4328612" y="5435697"/>
                  <a:pt x="4322874" y="5437440"/>
                </a:cubicBezTo>
                <a:cubicBezTo>
                  <a:pt x="4319948" y="5420651"/>
                  <a:pt x="4322206" y="5416283"/>
                  <a:pt x="4327944" y="5414539"/>
                </a:cubicBezTo>
                <a:close/>
                <a:moveTo>
                  <a:pt x="5488089" y="5406209"/>
                </a:moveTo>
                <a:cubicBezTo>
                  <a:pt x="5462216" y="5422654"/>
                  <a:pt x="5365054" y="5422112"/>
                  <a:pt x="5382001" y="5519318"/>
                </a:cubicBezTo>
                <a:cubicBezTo>
                  <a:pt x="5396936" y="5514781"/>
                  <a:pt x="5412386" y="5510087"/>
                  <a:pt x="5427836" y="5505394"/>
                </a:cubicBezTo>
                <a:cubicBezTo>
                  <a:pt x="5429504" y="5496299"/>
                  <a:pt x="5430579" y="5483805"/>
                  <a:pt x="5431536" y="5470632"/>
                </a:cubicBezTo>
                <a:cubicBezTo>
                  <a:pt x="5435337" y="5473769"/>
                  <a:pt x="5441517" y="5471892"/>
                  <a:pt x="5447697" y="5470015"/>
                </a:cubicBezTo>
                <a:cubicBezTo>
                  <a:pt x="5466237" y="5464382"/>
                  <a:pt x="5485218" y="5445732"/>
                  <a:pt x="5488089" y="5406209"/>
                </a:cubicBezTo>
                <a:close/>
                <a:moveTo>
                  <a:pt x="5067893" y="5404912"/>
                </a:moveTo>
                <a:cubicBezTo>
                  <a:pt x="5069239" y="5403968"/>
                  <a:pt x="5070851" y="5404548"/>
                  <a:pt x="5072994" y="5408174"/>
                </a:cubicBezTo>
                <a:lnTo>
                  <a:pt x="5072267" y="5420931"/>
                </a:lnTo>
                <a:lnTo>
                  <a:pt x="5072931" y="5421545"/>
                </a:lnTo>
                <a:cubicBezTo>
                  <a:pt x="5056695" y="5435109"/>
                  <a:pt x="5039955" y="5448826"/>
                  <a:pt x="5022500" y="5458446"/>
                </a:cubicBezTo>
                <a:cubicBezTo>
                  <a:pt x="5034497" y="5447247"/>
                  <a:pt x="5048141" y="5405810"/>
                  <a:pt x="5065339" y="5414513"/>
                </a:cubicBezTo>
                <a:lnTo>
                  <a:pt x="5071454" y="5420176"/>
                </a:lnTo>
                <a:lnTo>
                  <a:pt x="5064386" y="5410789"/>
                </a:lnTo>
                <a:cubicBezTo>
                  <a:pt x="5065466" y="5408322"/>
                  <a:pt x="5066547" y="5405855"/>
                  <a:pt x="5067893" y="5404912"/>
                </a:cubicBezTo>
                <a:close/>
                <a:moveTo>
                  <a:pt x="5285693" y="5404457"/>
                </a:moveTo>
                <a:cubicBezTo>
                  <a:pt x="5291431" y="5402714"/>
                  <a:pt x="5295717" y="5409967"/>
                  <a:pt x="5297841" y="5422152"/>
                </a:cubicBezTo>
                <a:cubicBezTo>
                  <a:pt x="5292103" y="5423895"/>
                  <a:pt x="5288526" y="5420705"/>
                  <a:pt x="5285693" y="5404457"/>
                </a:cubicBezTo>
                <a:close/>
                <a:moveTo>
                  <a:pt x="4435542" y="5404417"/>
                </a:moveTo>
                <a:cubicBezTo>
                  <a:pt x="4439814" y="5403979"/>
                  <a:pt x="4444121" y="5404523"/>
                  <a:pt x="4448488" y="5406372"/>
                </a:cubicBezTo>
                <a:cubicBezTo>
                  <a:pt x="4441030" y="5415783"/>
                  <a:pt x="4431924" y="5432391"/>
                  <a:pt x="4421950" y="5438632"/>
                </a:cubicBezTo>
                <a:cubicBezTo>
                  <a:pt x="4418625" y="5440712"/>
                  <a:pt x="4415204" y="5441640"/>
                  <a:pt x="4411714" y="5440764"/>
                </a:cubicBezTo>
                <a:cubicBezTo>
                  <a:pt x="4407062" y="5439598"/>
                  <a:pt x="4402289" y="5435226"/>
                  <a:pt x="4397463" y="5426107"/>
                </a:cubicBezTo>
                <a:cubicBezTo>
                  <a:pt x="4410239" y="5415874"/>
                  <a:pt x="4422728" y="5405730"/>
                  <a:pt x="4435542" y="5404417"/>
                </a:cubicBezTo>
                <a:close/>
                <a:moveTo>
                  <a:pt x="4306285" y="5400037"/>
                </a:moveTo>
                <a:cubicBezTo>
                  <a:pt x="4305899" y="5416992"/>
                  <a:pt x="4306094" y="5437277"/>
                  <a:pt x="4306405" y="5458228"/>
                </a:cubicBezTo>
                <a:cubicBezTo>
                  <a:pt x="4303232" y="5459193"/>
                  <a:pt x="4296615" y="5464360"/>
                  <a:pt x="4290181" y="5465789"/>
                </a:cubicBezTo>
                <a:cubicBezTo>
                  <a:pt x="4283746" y="5467217"/>
                  <a:pt x="4277496" y="5464907"/>
                  <a:pt x="4275056" y="5450915"/>
                </a:cubicBezTo>
                <a:cubicBezTo>
                  <a:pt x="4287750" y="5447059"/>
                  <a:pt x="4294794" y="5449128"/>
                  <a:pt x="4290032" y="5421812"/>
                </a:cubicBezTo>
                <a:cubicBezTo>
                  <a:pt x="4289720" y="5400860"/>
                  <a:pt x="4296764" y="5402930"/>
                  <a:pt x="4306285" y="5400037"/>
                </a:cubicBezTo>
                <a:close/>
                <a:moveTo>
                  <a:pt x="10030644" y="5399920"/>
                </a:moveTo>
                <a:cubicBezTo>
                  <a:pt x="10033771" y="5410471"/>
                  <a:pt x="10040025" y="5415747"/>
                  <a:pt x="10043152" y="5426298"/>
                </a:cubicBezTo>
                <a:cubicBezTo>
                  <a:pt x="10040025" y="5431574"/>
                  <a:pt x="10033771" y="5435971"/>
                  <a:pt x="10030644" y="5451798"/>
                </a:cubicBezTo>
                <a:cubicBezTo>
                  <a:pt x="10030644" y="5431574"/>
                  <a:pt x="10030644" y="5415747"/>
                  <a:pt x="10030644" y="5399920"/>
                </a:cubicBezTo>
                <a:close/>
                <a:moveTo>
                  <a:pt x="4998730" y="5393746"/>
                </a:moveTo>
                <a:cubicBezTo>
                  <a:pt x="5000783" y="5405520"/>
                  <a:pt x="5002836" y="5417296"/>
                  <a:pt x="5004889" y="5429070"/>
                </a:cubicBezTo>
                <a:cubicBezTo>
                  <a:pt x="4997366" y="5423090"/>
                  <a:pt x="4993605" y="5420100"/>
                  <a:pt x="4986766" y="5418045"/>
                </a:cubicBezTo>
                <a:cubicBezTo>
                  <a:pt x="4991551" y="5408324"/>
                  <a:pt x="4997021" y="5402530"/>
                  <a:pt x="4998730" y="5393746"/>
                </a:cubicBezTo>
                <a:close/>
                <a:moveTo>
                  <a:pt x="4531825" y="5390546"/>
                </a:moveTo>
                <a:cubicBezTo>
                  <a:pt x="4534633" y="5406655"/>
                  <a:pt x="4531094" y="5413030"/>
                  <a:pt x="4525718" y="5415724"/>
                </a:cubicBezTo>
                <a:cubicBezTo>
                  <a:pt x="4520341" y="5418418"/>
                  <a:pt x="4513127" y="5417429"/>
                  <a:pt x="4508584" y="5418809"/>
                </a:cubicBezTo>
                <a:cubicBezTo>
                  <a:pt x="4502967" y="5386592"/>
                  <a:pt x="4523244" y="5393153"/>
                  <a:pt x="4531825" y="5390546"/>
                </a:cubicBezTo>
                <a:close/>
                <a:moveTo>
                  <a:pt x="5010569" y="5390174"/>
                </a:moveTo>
                <a:cubicBezTo>
                  <a:pt x="5016307" y="5388431"/>
                  <a:pt x="5020592" y="5395682"/>
                  <a:pt x="5022717" y="5407866"/>
                </a:cubicBezTo>
                <a:cubicBezTo>
                  <a:pt x="5016978" y="5409609"/>
                  <a:pt x="5012694" y="5402359"/>
                  <a:pt x="5010569" y="5390174"/>
                </a:cubicBezTo>
                <a:close/>
                <a:moveTo>
                  <a:pt x="5127235" y="5375990"/>
                </a:moveTo>
                <a:cubicBezTo>
                  <a:pt x="5129821" y="5377477"/>
                  <a:pt x="5130573" y="5381794"/>
                  <a:pt x="5132079" y="5390429"/>
                </a:cubicBezTo>
                <a:cubicBezTo>
                  <a:pt x="5114400" y="5395799"/>
                  <a:pt x="5114400" y="5395799"/>
                  <a:pt x="5111389" y="5378530"/>
                </a:cubicBezTo>
                <a:cubicBezTo>
                  <a:pt x="5120229" y="5375845"/>
                  <a:pt x="5124648" y="5374502"/>
                  <a:pt x="5127235" y="5375990"/>
                </a:cubicBezTo>
                <a:close/>
                <a:moveTo>
                  <a:pt x="4865220" y="5373779"/>
                </a:moveTo>
                <a:cubicBezTo>
                  <a:pt x="4868714" y="5375236"/>
                  <a:pt x="4871856" y="5379317"/>
                  <a:pt x="4873524" y="5388881"/>
                </a:cubicBezTo>
                <a:cubicBezTo>
                  <a:pt x="4867369" y="5390751"/>
                  <a:pt x="4858854" y="5397667"/>
                  <a:pt x="4854802" y="5374427"/>
                </a:cubicBezTo>
                <a:cubicBezTo>
                  <a:pt x="4857879" y="5373492"/>
                  <a:pt x="4861726" y="5372323"/>
                  <a:pt x="4865220" y="5373779"/>
                </a:cubicBezTo>
                <a:close/>
                <a:moveTo>
                  <a:pt x="5071411" y="5371666"/>
                </a:moveTo>
                <a:cubicBezTo>
                  <a:pt x="5073464" y="5383440"/>
                  <a:pt x="5072648" y="5396087"/>
                  <a:pt x="5074701" y="5407861"/>
                </a:cubicBezTo>
                <a:cubicBezTo>
                  <a:pt x="5066910" y="5397829"/>
                  <a:pt x="5062804" y="5374281"/>
                  <a:pt x="5071411" y="5371666"/>
                </a:cubicBezTo>
                <a:close/>
                <a:moveTo>
                  <a:pt x="4480115" y="5368297"/>
                </a:moveTo>
                <a:cubicBezTo>
                  <a:pt x="4482869" y="5384099"/>
                  <a:pt x="4476824" y="5403298"/>
                  <a:pt x="4467904" y="5406008"/>
                </a:cubicBezTo>
                <a:cubicBezTo>
                  <a:pt x="4461239" y="5403692"/>
                  <a:pt x="4457645" y="5383081"/>
                  <a:pt x="4453355" y="5376426"/>
                </a:cubicBezTo>
                <a:cubicBezTo>
                  <a:pt x="4462274" y="5373717"/>
                  <a:pt x="4471194" y="5371007"/>
                  <a:pt x="4480115" y="5368297"/>
                </a:cubicBezTo>
                <a:close/>
                <a:moveTo>
                  <a:pt x="10108330" y="5366007"/>
                </a:moveTo>
                <a:cubicBezTo>
                  <a:pt x="10094085" y="5387067"/>
                  <a:pt x="10079349" y="5408128"/>
                  <a:pt x="10067561" y="5429188"/>
                </a:cubicBezTo>
                <a:cubicBezTo>
                  <a:pt x="10067561" y="5413392"/>
                  <a:pt x="10067561" y="5397597"/>
                  <a:pt x="10067561" y="5376536"/>
                </a:cubicBezTo>
                <a:cubicBezTo>
                  <a:pt x="10079349" y="5371272"/>
                  <a:pt x="10094085" y="5371272"/>
                  <a:pt x="10108330" y="5366007"/>
                </a:cubicBezTo>
                <a:close/>
                <a:moveTo>
                  <a:pt x="5490248" y="5362605"/>
                </a:moveTo>
                <a:cubicBezTo>
                  <a:pt x="5492381" y="5374841"/>
                  <a:pt x="5496893" y="5382060"/>
                  <a:pt x="5503073" y="5380182"/>
                </a:cubicBezTo>
                <a:cubicBezTo>
                  <a:pt x="5500940" y="5367948"/>
                  <a:pt x="5496427" y="5360727"/>
                  <a:pt x="5490248" y="5362605"/>
                </a:cubicBezTo>
                <a:close/>
                <a:moveTo>
                  <a:pt x="5032961" y="5361281"/>
                </a:moveTo>
                <a:cubicBezTo>
                  <a:pt x="5042772" y="5358301"/>
                  <a:pt x="5043820" y="5384067"/>
                  <a:pt x="5046699" y="5400580"/>
                </a:cubicBezTo>
                <a:cubicBezTo>
                  <a:pt x="5036888" y="5403561"/>
                  <a:pt x="5035120" y="5373667"/>
                  <a:pt x="5032961" y="5361281"/>
                </a:cubicBezTo>
                <a:close/>
                <a:moveTo>
                  <a:pt x="9866196" y="5354949"/>
                </a:moveTo>
                <a:cubicBezTo>
                  <a:pt x="9866196" y="5370328"/>
                  <a:pt x="9869151" y="5375455"/>
                  <a:pt x="9875060" y="5375455"/>
                </a:cubicBezTo>
                <a:cubicBezTo>
                  <a:pt x="9875060" y="5360076"/>
                  <a:pt x="9872105" y="5354949"/>
                  <a:pt x="9866196" y="5354949"/>
                </a:cubicBezTo>
                <a:close/>
                <a:moveTo>
                  <a:pt x="10482346" y="5354700"/>
                </a:moveTo>
                <a:cubicBezTo>
                  <a:pt x="10488449" y="5354700"/>
                  <a:pt x="10493614" y="5354700"/>
                  <a:pt x="10499248" y="5354700"/>
                </a:cubicBezTo>
                <a:cubicBezTo>
                  <a:pt x="10499248" y="5369500"/>
                  <a:pt x="10499248" y="5384299"/>
                  <a:pt x="10499248" y="5399098"/>
                </a:cubicBezTo>
                <a:cubicBezTo>
                  <a:pt x="10493614" y="5399098"/>
                  <a:pt x="10488449" y="5399098"/>
                  <a:pt x="10482346" y="5399098"/>
                </a:cubicBezTo>
                <a:cubicBezTo>
                  <a:pt x="10482346" y="5384299"/>
                  <a:pt x="10482346" y="5369500"/>
                  <a:pt x="10482346" y="5354700"/>
                </a:cubicBezTo>
                <a:close/>
                <a:moveTo>
                  <a:pt x="5135486" y="5352224"/>
                </a:moveTo>
                <a:cubicBezTo>
                  <a:pt x="5141225" y="5350480"/>
                  <a:pt x="5144802" y="5353670"/>
                  <a:pt x="5147634" y="5369916"/>
                </a:cubicBezTo>
                <a:cubicBezTo>
                  <a:pt x="5141896" y="5371660"/>
                  <a:pt x="5137611" y="5364410"/>
                  <a:pt x="5135486" y="5352224"/>
                </a:cubicBezTo>
                <a:close/>
                <a:moveTo>
                  <a:pt x="4878361" y="5345160"/>
                </a:moveTo>
                <a:cubicBezTo>
                  <a:pt x="4884100" y="5343416"/>
                  <a:pt x="4888385" y="5350670"/>
                  <a:pt x="4890510" y="5362855"/>
                </a:cubicBezTo>
                <a:cubicBezTo>
                  <a:pt x="4884772" y="5364599"/>
                  <a:pt x="4881195" y="5361408"/>
                  <a:pt x="4878361" y="5345160"/>
                </a:cubicBezTo>
                <a:close/>
                <a:moveTo>
                  <a:pt x="5384119" y="5339450"/>
                </a:moveTo>
                <a:cubicBezTo>
                  <a:pt x="5384671" y="5338285"/>
                  <a:pt x="5385553" y="5339013"/>
                  <a:pt x="5389413" y="5343823"/>
                </a:cubicBezTo>
                <a:cubicBezTo>
                  <a:pt x="5386544" y="5344695"/>
                  <a:pt x="5383674" y="5345566"/>
                  <a:pt x="5380806" y="5346438"/>
                </a:cubicBezTo>
                <a:cubicBezTo>
                  <a:pt x="5383345" y="5343673"/>
                  <a:pt x="5383567" y="5340614"/>
                  <a:pt x="5384119" y="5339450"/>
                </a:cubicBezTo>
                <a:close/>
                <a:moveTo>
                  <a:pt x="5384578" y="5332450"/>
                </a:moveTo>
                <a:lnTo>
                  <a:pt x="5384493" y="5332838"/>
                </a:lnTo>
                <a:cubicBezTo>
                  <a:pt x="5384096" y="5334629"/>
                  <a:pt x="5383781" y="5336064"/>
                  <a:pt x="5383781" y="5336064"/>
                </a:cubicBezTo>
                <a:close/>
                <a:moveTo>
                  <a:pt x="4598221" y="5332429"/>
                </a:moveTo>
                <a:cubicBezTo>
                  <a:pt x="4600294" y="5344321"/>
                  <a:pt x="4598889" y="5353586"/>
                  <a:pt x="4593150" y="5355330"/>
                </a:cubicBezTo>
                <a:cubicBezTo>
                  <a:pt x="4590223" y="5338541"/>
                  <a:pt x="4592482" y="5334173"/>
                  <a:pt x="4598221" y="5332429"/>
                </a:cubicBezTo>
                <a:close/>
                <a:moveTo>
                  <a:pt x="5110232" y="5332068"/>
                </a:moveTo>
                <a:cubicBezTo>
                  <a:pt x="5111779" y="5331064"/>
                  <a:pt x="5113592" y="5331582"/>
                  <a:pt x="5117570" y="5334651"/>
                </a:cubicBezTo>
                <a:lnTo>
                  <a:pt x="5113755" y="5346891"/>
                </a:lnTo>
                <a:lnTo>
                  <a:pt x="5115191" y="5348434"/>
                </a:lnTo>
                <a:cubicBezTo>
                  <a:pt x="5110160" y="5356161"/>
                  <a:pt x="5104274" y="5358982"/>
                  <a:pt x="5098110" y="5359822"/>
                </a:cubicBezTo>
                <a:cubicBezTo>
                  <a:pt x="5091945" y="5360661"/>
                  <a:pt x="5085501" y="5359519"/>
                  <a:pt x="5079356" y="5359321"/>
                </a:cubicBezTo>
                <a:cubicBezTo>
                  <a:pt x="5084982" y="5339013"/>
                  <a:pt x="5094906" y="5331350"/>
                  <a:pt x="5105081" y="5337557"/>
                </a:cubicBezTo>
                <a:lnTo>
                  <a:pt x="5105258" y="5337747"/>
                </a:lnTo>
                <a:close/>
                <a:moveTo>
                  <a:pt x="10045355" y="5329443"/>
                </a:moveTo>
                <a:cubicBezTo>
                  <a:pt x="10045355" y="5353885"/>
                  <a:pt x="10036528" y="5353885"/>
                  <a:pt x="10030644" y="5353885"/>
                </a:cubicBezTo>
                <a:cubicBezTo>
                  <a:pt x="10030644" y="5324553"/>
                  <a:pt x="10039471" y="5329443"/>
                  <a:pt x="10045355" y="5329443"/>
                </a:cubicBezTo>
                <a:close/>
                <a:moveTo>
                  <a:pt x="9883924" y="5329318"/>
                </a:moveTo>
                <a:cubicBezTo>
                  <a:pt x="9883924" y="5354949"/>
                  <a:pt x="9892787" y="5354949"/>
                  <a:pt x="9901651" y="5354949"/>
                </a:cubicBezTo>
                <a:cubicBezTo>
                  <a:pt x="9901651" y="5324191"/>
                  <a:pt x="9889833" y="5329318"/>
                  <a:pt x="9883924" y="5329318"/>
                </a:cubicBezTo>
                <a:close/>
                <a:moveTo>
                  <a:pt x="9701958" y="5329318"/>
                </a:moveTo>
                <a:cubicBezTo>
                  <a:pt x="9701958" y="5354949"/>
                  <a:pt x="9710821" y="5354949"/>
                  <a:pt x="9719685" y="5354949"/>
                </a:cubicBezTo>
                <a:cubicBezTo>
                  <a:pt x="9719685" y="5324191"/>
                  <a:pt x="9710821" y="5329318"/>
                  <a:pt x="9701958" y="5329318"/>
                </a:cubicBezTo>
                <a:close/>
                <a:moveTo>
                  <a:pt x="10540980" y="5328324"/>
                </a:moveTo>
                <a:cubicBezTo>
                  <a:pt x="10546466" y="5328324"/>
                  <a:pt x="10549210" y="5333429"/>
                  <a:pt x="10549210" y="5353850"/>
                </a:cubicBezTo>
                <a:cubicBezTo>
                  <a:pt x="10543723" y="5353850"/>
                  <a:pt x="10540980" y="5343639"/>
                  <a:pt x="10540980" y="5328324"/>
                </a:cubicBezTo>
                <a:close/>
                <a:moveTo>
                  <a:pt x="10134390" y="5328324"/>
                </a:moveTo>
                <a:cubicBezTo>
                  <a:pt x="10131448" y="5343123"/>
                  <a:pt x="10128507" y="5357922"/>
                  <a:pt x="10125565" y="5372722"/>
                </a:cubicBezTo>
                <a:cubicBezTo>
                  <a:pt x="10122623" y="5362855"/>
                  <a:pt x="10119681" y="5352990"/>
                  <a:pt x="10119681" y="5343123"/>
                </a:cubicBezTo>
                <a:cubicBezTo>
                  <a:pt x="10122623" y="5338190"/>
                  <a:pt x="10128507" y="5333257"/>
                  <a:pt x="10134390" y="5328324"/>
                </a:cubicBezTo>
                <a:close/>
                <a:moveTo>
                  <a:pt x="4532821" y="5327671"/>
                </a:moveTo>
                <a:cubicBezTo>
                  <a:pt x="4536572" y="5349183"/>
                  <a:pt x="4526818" y="5353252"/>
                  <a:pt x="4517874" y="5355105"/>
                </a:cubicBezTo>
                <a:cubicBezTo>
                  <a:pt x="4514893" y="5355724"/>
                  <a:pt x="4512001" y="5356095"/>
                  <a:pt x="4509730" y="5356785"/>
                </a:cubicBezTo>
                <a:cubicBezTo>
                  <a:pt x="4503875" y="5323206"/>
                  <a:pt x="4523736" y="5330431"/>
                  <a:pt x="4532821" y="5327671"/>
                </a:cubicBezTo>
                <a:close/>
                <a:moveTo>
                  <a:pt x="4281173" y="5324590"/>
                </a:moveTo>
                <a:cubicBezTo>
                  <a:pt x="4283431" y="5337541"/>
                  <a:pt x="4281315" y="5342730"/>
                  <a:pt x="4275576" y="5344473"/>
                </a:cubicBezTo>
                <a:cubicBezTo>
                  <a:pt x="4273318" y="5331522"/>
                  <a:pt x="4275434" y="5326333"/>
                  <a:pt x="4281173" y="5324590"/>
                </a:cubicBezTo>
                <a:close/>
                <a:moveTo>
                  <a:pt x="5367799" y="5310335"/>
                </a:moveTo>
                <a:cubicBezTo>
                  <a:pt x="5355439" y="5314090"/>
                  <a:pt x="5319119" y="5307944"/>
                  <a:pt x="5326942" y="5352809"/>
                </a:cubicBezTo>
                <a:cubicBezTo>
                  <a:pt x="5341681" y="5344037"/>
                  <a:pt x="5359705" y="5338561"/>
                  <a:pt x="5367799" y="5310335"/>
                </a:cubicBezTo>
                <a:close/>
                <a:moveTo>
                  <a:pt x="10523606" y="5305715"/>
                </a:moveTo>
                <a:cubicBezTo>
                  <a:pt x="10526351" y="5305715"/>
                  <a:pt x="10529093" y="5305715"/>
                  <a:pt x="10531836" y="5305715"/>
                </a:cubicBezTo>
                <a:cubicBezTo>
                  <a:pt x="10531836" y="5321283"/>
                  <a:pt x="10531836" y="5336850"/>
                  <a:pt x="10531836" y="5357607"/>
                </a:cubicBezTo>
                <a:cubicBezTo>
                  <a:pt x="10529093" y="5357607"/>
                  <a:pt x="10526351" y="5357607"/>
                  <a:pt x="10523606" y="5357607"/>
                </a:cubicBezTo>
                <a:cubicBezTo>
                  <a:pt x="10523606" y="5336850"/>
                  <a:pt x="10523606" y="5321283"/>
                  <a:pt x="10523606" y="5305715"/>
                </a:cubicBezTo>
                <a:close/>
                <a:moveTo>
                  <a:pt x="10152254" y="5305715"/>
                </a:moveTo>
                <a:cubicBezTo>
                  <a:pt x="10157741" y="5305715"/>
                  <a:pt x="10160484" y="5310820"/>
                  <a:pt x="10160484" y="5331241"/>
                </a:cubicBezTo>
                <a:cubicBezTo>
                  <a:pt x="10154998" y="5331241"/>
                  <a:pt x="10152254" y="5321030"/>
                  <a:pt x="10152254" y="5305715"/>
                </a:cubicBezTo>
                <a:close/>
                <a:moveTo>
                  <a:pt x="9915931" y="5303686"/>
                </a:moveTo>
                <a:cubicBezTo>
                  <a:pt x="9915931" y="5319065"/>
                  <a:pt x="9918885" y="5329318"/>
                  <a:pt x="9924794" y="5329318"/>
                </a:cubicBezTo>
                <a:cubicBezTo>
                  <a:pt x="9924794" y="5308813"/>
                  <a:pt x="9921840" y="5303686"/>
                  <a:pt x="9915931" y="5303686"/>
                </a:cubicBezTo>
                <a:close/>
                <a:moveTo>
                  <a:pt x="9745785" y="5303686"/>
                </a:moveTo>
                <a:cubicBezTo>
                  <a:pt x="9745785" y="5329318"/>
                  <a:pt x="9754650" y="5329318"/>
                  <a:pt x="9760559" y="5329318"/>
                </a:cubicBezTo>
                <a:cubicBezTo>
                  <a:pt x="9760559" y="5298559"/>
                  <a:pt x="9751695" y="5303686"/>
                  <a:pt x="9745785" y="5303686"/>
                </a:cubicBezTo>
                <a:close/>
                <a:moveTo>
                  <a:pt x="10178087" y="5298875"/>
                </a:moveTo>
                <a:cubicBezTo>
                  <a:pt x="10179458" y="5299514"/>
                  <a:pt x="10180830" y="5302066"/>
                  <a:pt x="10182200" y="5304619"/>
                </a:cubicBezTo>
                <a:cubicBezTo>
                  <a:pt x="10182200" y="5304619"/>
                  <a:pt x="10179458" y="5309725"/>
                  <a:pt x="10179458" y="5319936"/>
                </a:cubicBezTo>
                <a:cubicBezTo>
                  <a:pt x="10176715" y="5314831"/>
                  <a:pt x="10176715" y="5309725"/>
                  <a:pt x="10173970" y="5304619"/>
                </a:cubicBezTo>
                <a:cubicBezTo>
                  <a:pt x="10175343" y="5299514"/>
                  <a:pt x="10176715" y="5298237"/>
                  <a:pt x="10178087" y="5298875"/>
                </a:cubicBezTo>
                <a:close/>
                <a:moveTo>
                  <a:pt x="10186766" y="5287170"/>
                </a:moveTo>
                <a:cubicBezTo>
                  <a:pt x="10189584" y="5286621"/>
                  <a:pt x="10192401" y="5287939"/>
                  <a:pt x="10195217" y="5292775"/>
                </a:cubicBezTo>
                <a:cubicBezTo>
                  <a:pt x="10192401" y="5292775"/>
                  <a:pt x="10188880" y="5296732"/>
                  <a:pt x="10185710" y="5298710"/>
                </a:cubicBezTo>
                <a:cubicBezTo>
                  <a:pt x="10182540" y="5300687"/>
                  <a:pt x="10179724" y="5300687"/>
                  <a:pt x="10178315" y="5292775"/>
                </a:cubicBezTo>
                <a:cubicBezTo>
                  <a:pt x="10181132" y="5290137"/>
                  <a:pt x="10183949" y="5287720"/>
                  <a:pt x="10186766" y="5287170"/>
                </a:cubicBezTo>
                <a:close/>
                <a:moveTo>
                  <a:pt x="4578527" y="5281564"/>
                </a:moveTo>
                <a:cubicBezTo>
                  <a:pt x="4581024" y="5287221"/>
                  <a:pt x="4582990" y="5289831"/>
                  <a:pt x="4583791" y="5292261"/>
                </a:cubicBezTo>
                <a:lnTo>
                  <a:pt x="4582152" y="5301404"/>
                </a:lnTo>
                <a:lnTo>
                  <a:pt x="4583402" y="5302305"/>
                </a:lnTo>
                <a:cubicBezTo>
                  <a:pt x="4580781" y="5305227"/>
                  <a:pt x="4574971" y="5312308"/>
                  <a:pt x="4569200" y="5315124"/>
                </a:cubicBezTo>
                <a:cubicBezTo>
                  <a:pt x="4563430" y="5317940"/>
                  <a:pt x="4557699" y="5316492"/>
                  <a:pt x="4555234" y="5302358"/>
                </a:cubicBezTo>
                <a:cubicBezTo>
                  <a:pt x="4561925" y="5300325"/>
                  <a:pt x="4569890" y="5295513"/>
                  <a:pt x="4576856" y="5297582"/>
                </a:cubicBezTo>
                <a:lnTo>
                  <a:pt x="4580739" y="5300383"/>
                </a:lnTo>
                <a:lnTo>
                  <a:pt x="4580190" y="5299771"/>
                </a:lnTo>
                <a:cubicBezTo>
                  <a:pt x="4579209" y="5298465"/>
                  <a:pt x="4578136" y="5296652"/>
                  <a:pt x="4577782" y="5294621"/>
                </a:cubicBezTo>
                <a:cubicBezTo>
                  <a:pt x="4579943" y="5289687"/>
                  <a:pt x="4579235" y="5285626"/>
                  <a:pt x="4578527" y="5281564"/>
                </a:cubicBezTo>
                <a:close/>
                <a:moveTo>
                  <a:pt x="5170835" y="5279168"/>
                </a:moveTo>
                <a:cubicBezTo>
                  <a:pt x="5166497" y="5277975"/>
                  <a:pt x="5161791" y="5279405"/>
                  <a:pt x="5158654" y="5280358"/>
                </a:cubicBezTo>
                <a:cubicBezTo>
                  <a:pt x="5162695" y="5303537"/>
                  <a:pt x="5171392" y="5296576"/>
                  <a:pt x="5180804" y="5293717"/>
                </a:cubicBezTo>
                <a:cubicBezTo>
                  <a:pt x="5179140" y="5284178"/>
                  <a:pt x="5175172" y="5280362"/>
                  <a:pt x="5170835" y="5279168"/>
                </a:cubicBezTo>
                <a:close/>
                <a:moveTo>
                  <a:pt x="9942522" y="5278054"/>
                </a:moveTo>
                <a:cubicBezTo>
                  <a:pt x="9942522" y="5308813"/>
                  <a:pt x="9954339" y="5303686"/>
                  <a:pt x="9960249" y="5303686"/>
                </a:cubicBezTo>
                <a:cubicBezTo>
                  <a:pt x="9960249" y="5272928"/>
                  <a:pt x="9948430" y="5278054"/>
                  <a:pt x="9942522" y="5278054"/>
                </a:cubicBezTo>
                <a:close/>
                <a:moveTo>
                  <a:pt x="5391194" y="5274237"/>
                </a:moveTo>
                <a:cubicBezTo>
                  <a:pt x="5387363" y="5273254"/>
                  <a:pt x="5382905" y="5275681"/>
                  <a:pt x="5378271" y="5277090"/>
                </a:cubicBezTo>
                <a:cubicBezTo>
                  <a:pt x="5381826" y="5297483"/>
                  <a:pt x="5394186" y="5293728"/>
                  <a:pt x="5400366" y="5291850"/>
                </a:cubicBezTo>
                <a:cubicBezTo>
                  <a:pt x="5398233" y="5279615"/>
                  <a:pt x="5395026" y="5275221"/>
                  <a:pt x="5391194" y="5274237"/>
                </a:cubicBezTo>
                <a:close/>
                <a:moveTo>
                  <a:pt x="5111818" y="5274234"/>
                </a:moveTo>
                <a:cubicBezTo>
                  <a:pt x="5112072" y="5295440"/>
                  <a:pt x="5115350" y="5314246"/>
                  <a:pt x="5118875" y="5334457"/>
                </a:cubicBezTo>
                <a:cubicBezTo>
                  <a:pt x="5106244" y="5321268"/>
                  <a:pt x="5098737" y="5278208"/>
                  <a:pt x="5111818" y="5274234"/>
                </a:cubicBezTo>
                <a:close/>
                <a:moveTo>
                  <a:pt x="5129155" y="5268951"/>
                </a:moveTo>
                <a:cubicBezTo>
                  <a:pt x="5141343" y="5265249"/>
                  <a:pt x="5142886" y="5293300"/>
                  <a:pt x="5144834" y="5304472"/>
                </a:cubicBezTo>
                <a:cubicBezTo>
                  <a:pt x="5132645" y="5308175"/>
                  <a:pt x="5131919" y="5284806"/>
                  <a:pt x="5129155" y="5268951"/>
                </a:cubicBezTo>
                <a:close/>
                <a:moveTo>
                  <a:pt x="10193460" y="5268003"/>
                </a:moveTo>
                <a:lnTo>
                  <a:pt x="10192047" y="5274994"/>
                </a:lnTo>
                <a:cubicBezTo>
                  <a:pt x="10191633" y="5277043"/>
                  <a:pt x="10191344" y="5278471"/>
                  <a:pt x="10191344" y="5278471"/>
                </a:cubicBezTo>
                <a:close/>
                <a:moveTo>
                  <a:pt x="10193539" y="5267618"/>
                </a:moveTo>
                <a:lnTo>
                  <a:pt x="10193460" y="5268003"/>
                </a:lnTo>
                <a:lnTo>
                  <a:pt x="10193507" y="5267770"/>
                </a:lnTo>
                <a:close/>
                <a:moveTo>
                  <a:pt x="4520450" y="5266008"/>
                </a:moveTo>
                <a:cubicBezTo>
                  <a:pt x="4521462" y="5265764"/>
                  <a:pt x="4522967" y="5266587"/>
                  <a:pt x="4524990" y="5269044"/>
                </a:cubicBezTo>
                <a:lnTo>
                  <a:pt x="4524105" y="5280258"/>
                </a:lnTo>
                <a:lnTo>
                  <a:pt x="4524615" y="5280605"/>
                </a:lnTo>
                <a:lnTo>
                  <a:pt x="4524041" y="5281060"/>
                </a:lnTo>
                <a:lnTo>
                  <a:pt x="4523996" y="5281631"/>
                </a:lnTo>
                <a:lnTo>
                  <a:pt x="4523829" y="5281230"/>
                </a:lnTo>
                <a:lnTo>
                  <a:pt x="4444940" y="5343910"/>
                </a:lnTo>
                <a:cubicBezTo>
                  <a:pt x="4430183" y="5352736"/>
                  <a:pt x="4419038" y="5360467"/>
                  <a:pt x="4404282" y="5369295"/>
                </a:cubicBezTo>
                <a:cubicBezTo>
                  <a:pt x="4398811" y="5375300"/>
                  <a:pt x="4390244" y="5382248"/>
                  <a:pt x="4384053" y="5384129"/>
                </a:cubicBezTo>
                <a:cubicBezTo>
                  <a:pt x="4380239" y="5380942"/>
                  <a:pt x="4372610" y="5374572"/>
                  <a:pt x="4368076" y="5367261"/>
                </a:cubicBezTo>
                <a:cubicBezTo>
                  <a:pt x="4397589" y="5349606"/>
                  <a:pt x="4426587" y="5332108"/>
                  <a:pt x="4455381" y="5310327"/>
                </a:cubicBezTo>
                <a:cubicBezTo>
                  <a:pt x="4470138" y="5301499"/>
                  <a:pt x="4482518" y="5297738"/>
                  <a:pt x="4493460" y="5285725"/>
                </a:cubicBezTo>
                <a:cubicBezTo>
                  <a:pt x="4499885" y="5280515"/>
                  <a:pt x="4507355" y="5272543"/>
                  <a:pt x="4515820" y="5274655"/>
                </a:cubicBezTo>
                <a:lnTo>
                  <a:pt x="4523153" y="5279615"/>
                </a:lnTo>
                <a:lnTo>
                  <a:pt x="4518868" y="5269367"/>
                </a:lnTo>
                <a:cubicBezTo>
                  <a:pt x="4518919" y="5267560"/>
                  <a:pt x="4519438" y="5266251"/>
                  <a:pt x="4520450" y="5266008"/>
                </a:cubicBezTo>
                <a:close/>
                <a:moveTo>
                  <a:pt x="5429387" y="5262889"/>
                </a:moveTo>
                <a:cubicBezTo>
                  <a:pt x="5429387" y="5262889"/>
                  <a:pt x="5433192" y="5265720"/>
                  <a:pt x="5433852" y="5269507"/>
                </a:cubicBezTo>
                <a:cubicBezTo>
                  <a:pt x="5431037" y="5272357"/>
                  <a:pt x="5429630" y="5273782"/>
                  <a:pt x="5429071" y="5272955"/>
                </a:cubicBezTo>
                <a:cubicBezTo>
                  <a:pt x="5428514" y="5272126"/>
                  <a:pt x="5428805" y="5269048"/>
                  <a:pt x="5429387" y="5262889"/>
                </a:cubicBezTo>
                <a:close/>
                <a:moveTo>
                  <a:pt x="10194641" y="5262159"/>
                </a:moveTo>
                <a:lnTo>
                  <a:pt x="10193539" y="5267618"/>
                </a:lnTo>
                <a:lnTo>
                  <a:pt x="10193700" y="5266818"/>
                </a:lnTo>
                <a:close/>
                <a:moveTo>
                  <a:pt x="10194805" y="5261348"/>
                </a:moveTo>
                <a:cubicBezTo>
                  <a:pt x="10195094" y="5259922"/>
                  <a:pt x="10195022" y="5260279"/>
                  <a:pt x="10194752" y="5261616"/>
                </a:cubicBezTo>
                <a:lnTo>
                  <a:pt x="10194641" y="5262159"/>
                </a:lnTo>
                <a:close/>
                <a:moveTo>
                  <a:pt x="4614493" y="5261160"/>
                </a:moveTo>
                <a:cubicBezTo>
                  <a:pt x="4617309" y="5277313"/>
                  <a:pt x="4611273" y="5287651"/>
                  <a:pt x="4603247" y="5291152"/>
                </a:cubicBezTo>
                <a:cubicBezTo>
                  <a:pt x="4595221" y="5294654"/>
                  <a:pt x="4585206" y="5291318"/>
                  <a:pt x="4580066" y="5280123"/>
                </a:cubicBezTo>
                <a:cubicBezTo>
                  <a:pt x="4592179" y="5276443"/>
                  <a:pt x="4603588" y="5268724"/>
                  <a:pt x="4614493" y="5261160"/>
                </a:cubicBezTo>
                <a:close/>
                <a:moveTo>
                  <a:pt x="4652310" y="5259918"/>
                </a:moveTo>
                <a:lnTo>
                  <a:pt x="4651922" y="5262137"/>
                </a:lnTo>
                <a:cubicBezTo>
                  <a:pt x="4651639" y="5263759"/>
                  <a:pt x="4651496" y="5264571"/>
                  <a:pt x="4651709" y="5263354"/>
                </a:cubicBezTo>
                <a:close/>
                <a:moveTo>
                  <a:pt x="4926659" y="5254698"/>
                </a:moveTo>
                <a:cubicBezTo>
                  <a:pt x="4925274" y="5267517"/>
                  <a:pt x="4924872" y="5280037"/>
                  <a:pt x="4921032" y="5293603"/>
                </a:cubicBezTo>
                <a:cubicBezTo>
                  <a:pt x="4916032" y="5282723"/>
                  <a:pt x="4913979" y="5270949"/>
                  <a:pt x="4908980" y="5260069"/>
                </a:cubicBezTo>
                <a:cubicBezTo>
                  <a:pt x="4914873" y="5258279"/>
                  <a:pt x="4920766" y="5256489"/>
                  <a:pt x="4926659" y="5254698"/>
                </a:cubicBezTo>
                <a:close/>
                <a:moveTo>
                  <a:pt x="5432376" y="5252601"/>
                </a:moveTo>
                <a:cubicBezTo>
                  <a:pt x="5435864" y="5258360"/>
                  <a:pt x="5435814" y="5265194"/>
                  <a:pt x="5433608" y="5265011"/>
                </a:cubicBezTo>
                <a:cubicBezTo>
                  <a:pt x="5432874" y="5264950"/>
                  <a:pt x="5431899" y="5264110"/>
                  <a:pt x="5430737" y="5262191"/>
                </a:cubicBezTo>
                <a:cubicBezTo>
                  <a:pt x="5429984" y="5257873"/>
                  <a:pt x="5432376" y="5252601"/>
                  <a:pt x="5432376" y="5252601"/>
                </a:cubicBezTo>
                <a:close/>
                <a:moveTo>
                  <a:pt x="4653624" y="5252406"/>
                </a:moveTo>
                <a:cubicBezTo>
                  <a:pt x="4653624" y="5252406"/>
                  <a:pt x="4653340" y="5254028"/>
                  <a:pt x="4652986" y="5256055"/>
                </a:cubicBezTo>
                <a:lnTo>
                  <a:pt x="4652310" y="5259918"/>
                </a:lnTo>
                <a:close/>
                <a:moveTo>
                  <a:pt x="10236459" y="5241653"/>
                </a:moveTo>
                <a:cubicBezTo>
                  <a:pt x="10227617" y="5268569"/>
                  <a:pt x="10212880" y="5273056"/>
                  <a:pt x="10198144" y="5278439"/>
                </a:cubicBezTo>
                <a:cubicBezTo>
                  <a:pt x="10198144" y="5273056"/>
                  <a:pt x="10195688" y="5268569"/>
                  <a:pt x="10195688" y="5268569"/>
                </a:cubicBezTo>
                <a:cubicBezTo>
                  <a:pt x="10209934" y="5257803"/>
                  <a:pt x="10221723" y="5247037"/>
                  <a:pt x="10236459" y="5241653"/>
                </a:cubicBezTo>
                <a:close/>
                <a:moveTo>
                  <a:pt x="5465215" y="5229927"/>
                </a:moveTo>
                <a:cubicBezTo>
                  <a:pt x="5466753" y="5248056"/>
                  <a:pt x="5463327" y="5256329"/>
                  <a:pt x="5457483" y="5259654"/>
                </a:cubicBezTo>
                <a:cubicBezTo>
                  <a:pt x="5451640" y="5262980"/>
                  <a:pt x="5443378" y="5261358"/>
                  <a:pt x="5435245" y="5259695"/>
                </a:cubicBezTo>
                <a:cubicBezTo>
                  <a:pt x="5422576" y="5242880"/>
                  <a:pt x="5459050" y="5231800"/>
                  <a:pt x="5465215" y="5229927"/>
                </a:cubicBezTo>
                <a:close/>
                <a:moveTo>
                  <a:pt x="4989041" y="5214715"/>
                </a:moveTo>
                <a:cubicBezTo>
                  <a:pt x="4992409" y="5234035"/>
                  <a:pt x="4980623" y="5237615"/>
                  <a:pt x="4974731" y="5239406"/>
                </a:cubicBezTo>
                <a:cubicBezTo>
                  <a:pt x="4970665" y="5216087"/>
                  <a:pt x="4980202" y="5217400"/>
                  <a:pt x="4989041" y="5214715"/>
                </a:cubicBezTo>
                <a:close/>
                <a:moveTo>
                  <a:pt x="4919344" y="5212748"/>
                </a:moveTo>
                <a:cubicBezTo>
                  <a:pt x="4921469" y="5224933"/>
                  <a:pt x="4919538" y="5234075"/>
                  <a:pt x="4914278" y="5235673"/>
                </a:cubicBezTo>
                <a:cubicBezTo>
                  <a:pt x="4911445" y="5219424"/>
                  <a:pt x="4913606" y="5214490"/>
                  <a:pt x="4919344" y="5212748"/>
                </a:cubicBezTo>
                <a:close/>
                <a:moveTo>
                  <a:pt x="5400329" y="5210274"/>
                </a:moveTo>
                <a:lnTo>
                  <a:pt x="5398758" y="5213569"/>
                </a:lnTo>
                <a:lnTo>
                  <a:pt x="5403150" y="5214511"/>
                </a:lnTo>
                <a:close/>
                <a:moveTo>
                  <a:pt x="5188608" y="5208514"/>
                </a:moveTo>
                <a:cubicBezTo>
                  <a:pt x="5196228" y="5209292"/>
                  <a:pt x="5204151" y="5219211"/>
                  <a:pt x="5211549" y="5242696"/>
                </a:cubicBezTo>
                <a:cubicBezTo>
                  <a:pt x="5205275" y="5244601"/>
                  <a:pt x="5202138" y="5245555"/>
                  <a:pt x="5199001" y="5246508"/>
                </a:cubicBezTo>
                <a:cubicBezTo>
                  <a:pt x="5201861" y="5262914"/>
                  <a:pt x="5205713" y="5266062"/>
                  <a:pt x="5215125" y="5263203"/>
                </a:cubicBezTo>
                <a:cubicBezTo>
                  <a:pt x="5194068" y="5294006"/>
                  <a:pt x="5177112" y="5329388"/>
                  <a:pt x="5150584" y="5328810"/>
                </a:cubicBezTo>
                <a:cubicBezTo>
                  <a:pt x="5145616" y="5286102"/>
                  <a:pt x="5165747" y="5206177"/>
                  <a:pt x="5188608" y="5208514"/>
                </a:cubicBezTo>
                <a:close/>
                <a:moveTo>
                  <a:pt x="5260446" y="5197559"/>
                </a:moveTo>
                <a:cubicBezTo>
                  <a:pt x="5263009" y="5203599"/>
                  <a:pt x="5263762" y="5207916"/>
                  <a:pt x="5263063" y="5210401"/>
                </a:cubicBezTo>
                <a:cubicBezTo>
                  <a:pt x="5262363" y="5212886"/>
                  <a:pt x="5260211" y="5213540"/>
                  <a:pt x="5256966" y="5212253"/>
                </a:cubicBezTo>
                <a:cubicBezTo>
                  <a:pt x="5259082" y="5207064"/>
                  <a:pt x="5261199" y="5201876"/>
                  <a:pt x="5260446" y="5197559"/>
                </a:cubicBezTo>
                <a:close/>
                <a:moveTo>
                  <a:pt x="5278851" y="5195052"/>
                </a:moveTo>
                <a:cubicBezTo>
                  <a:pt x="5279528" y="5198942"/>
                  <a:pt x="5283351" y="5201876"/>
                  <a:pt x="5284030" y="5205765"/>
                </a:cubicBezTo>
                <a:cubicBezTo>
                  <a:pt x="5284708" y="5209654"/>
                  <a:pt x="5284708" y="5209654"/>
                  <a:pt x="5282241" y="5214499"/>
                </a:cubicBezTo>
                <a:cubicBezTo>
                  <a:pt x="5281624" y="5215710"/>
                  <a:pt x="5281104" y="5215100"/>
                  <a:pt x="5280671" y="5213504"/>
                </a:cubicBezTo>
                <a:lnTo>
                  <a:pt x="5280562" y="5212791"/>
                </a:lnTo>
                <a:lnTo>
                  <a:pt x="5274141" y="5214741"/>
                </a:lnTo>
                <a:cubicBezTo>
                  <a:pt x="5275213" y="5212230"/>
                  <a:pt x="5276286" y="5209717"/>
                  <a:pt x="5277630" y="5208762"/>
                </a:cubicBezTo>
                <a:lnTo>
                  <a:pt x="5280208" y="5210457"/>
                </a:lnTo>
                <a:lnTo>
                  <a:pt x="5279620" y="5206592"/>
                </a:lnTo>
                <a:cubicBezTo>
                  <a:pt x="5279081" y="5201125"/>
                  <a:pt x="5278851" y="5195052"/>
                  <a:pt x="5278851" y="5195052"/>
                </a:cubicBezTo>
                <a:close/>
                <a:moveTo>
                  <a:pt x="5238762" y="5194646"/>
                </a:moveTo>
                <a:cubicBezTo>
                  <a:pt x="5247073" y="5205196"/>
                  <a:pt x="5260808" y="5209740"/>
                  <a:pt x="5265137" y="5234573"/>
                </a:cubicBezTo>
                <a:cubicBezTo>
                  <a:pt x="5268625" y="5254578"/>
                  <a:pt x="5258805" y="5253930"/>
                  <a:pt x="5253261" y="5259246"/>
                </a:cubicBezTo>
                <a:cubicBezTo>
                  <a:pt x="5250368" y="5261214"/>
                  <a:pt x="5246777" y="5263622"/>
                  <a:pt x="5242909" y="5265500"/>
                </a:cubicBezTo>
                <a:cubicBezTo>
                  <a:pt x="5240007" y="5266909"/>
                  <a:pt x="5236950" y="5268021"/>
                  <a:pt x="5233914" y="5268428"/>
                </a:cubicBezTo>
                <a:cubicBezTo>
                  <a:pt x="5224805" y="5269647"/>
                  <a:pt x="5215892" y="5264516"/>
                  <a:pt x="5211968" y="5242010"/>
                </a:cubicBezTo>
                <a:cubicBezTo>
                  <a:pt x="5224259" y="5238276"/>
                  <a:pt x="5245257" y="5231897"/>
                  <a:pt x="5238762" y="5194646"/>
                </a:cubicBezTo>
                <a:close/>
                <a:moveTo>
                  <a:pt x="4630770" y="5189918"/>
                </a:moveTo>
                <a:cubicBezTo>
                  <a:pt x="4620832" y="5226775"/>
                  <a:pt x="4595786" y="5230153"/>
                  <a:pt x="4574731" y="5240780"/>
                </a:cubicBezTo>
                <a:cubicBezTo>
                  <a:pt x="4563601" y="5247333"/>
                  <a:pt x="4549984" y="5271296"/>
                  <a:pt x="4534952" y="5271303"/>
                </a:cubicBezTo>
                <a:cubicBezTo>
                  <a:pt x="4529941" y="5271306"/>
                  <a:pt x="4524772" y="5268646"/>
                  <a:pt x="4519487" y="5261792"/>
                </a:cubicBezTo>
                <a:cubicBezTo>
                  <a:pt x="4554682" y="5238411"/>
                  <a:pt x="4592985" y="5214086"/>
                  <a:pt x="4630770" y="5189918"/>
                </a:cubicBezTo>
                <a:close/>
                <a:moveTo>
                  <a:pt x="4849789" y="5188539"/>
                </a:moveTo>
                <a:cubicBezTo>
                  <a:pt x="4843813" y="5189278"/>
                  <a:pt x="4837391" y="5194458"/>
                  <a:pt x="4832753" y="5195867"/>
                </a:cubicBezTo>
                <a:cubicBezTo>
                  <a:pt x="4835604" y="5212220"/>
                  <a:pt x="4841133" y="5215922"/>
                  <a:pt x="4847109" y="5215183"/>
                </a:cubicBezTo>
                <a:cubicBezTo>
                  <a:pt x="4853085" y="5214443"/>
                  <a:pt x="4859507" y="5209263"/>
                  <a:pt x="4864145" y="5207854"/>
                </a:cubicBezTo>
                <a:cubicBezTo>
                  <a:pt x="4861294" y="5191501"/>
                  <a:pt x="4855765" y="5187800"/>
                  <a:pt x="4849789" y="5188539"/>
                </a:cubicBezTo>
                <a:close/>
                <a:moveTo>
                  <a:pt x="9581309" y="5181507"/>
                </a:moveTo>
                <a:cubicBezTo>
                  <a:pt x="9581309" y="5212266"/>
                  <a:pt x="9590173" y="5207140"/>
                  <a:pt x="9599038" y="5207140"/>
                </a:cubicBezTo>
                <a:cubicBezTo>
                  <a:pt x="9599038" y="5176381"/>
                  <a:pt x="9587219" y="5181507"/>
                  <a:pt x="9581309" y="5181507"/>
                </a:cubicBezTo>
                <a:close/>
                <a:moveTo>
                  <a:pt x="10290406" y="5181360"/>
                </a:moveTo>
                <a:cubicBezTo>
                  <a:pt x="10290406" y="5206604"/>
                  <a:pt x="10299427" y="5257093"/>
                  <a:pt x="10284393" y="5262142"/>
                </a:cubicBezTo>
                <a:cubicBezTo>
                  <a:pt x="10272365" y="5267192"/>
                  <a:pt x="10263345" y="5252044"/>
                  <a:pt x="10254324" y="5252044"/>
                </a:cubicBezTo>
                <a:cubicBezTo>
                  <a:pt x="10263345" y="5221751"/>
                  <a:pt x="10275372" y="5196507"/>
                  <a:pt x="10290406" y="5181360"/>
                </a:cubicBezTo>
                <a:close/>
                <a:moveTo>
                  <a:pt x="10329825" y="5177592"/>
                </a:moveTo>
                <a:cubicBezTo>
                  <a:pt x="10323764" y="5187370"/>
                  <a:pt x="10314674" y="5197146"/>
                  <a:pt x="10308614" y="5206923"/>
                </a:cubicBezTo>
                <a:cubicBezTo>
                  <a:pt x="10314674" y="5177592"/>
                  <a:pt x="10314674" y="5177592"/>
                  <a:pt x="10329825" y="5177592"/>
                </a:cubicBezTo>
                <a:close/>
                <a:moveTo>
                  <a:pt x="5219184" y="5172190"/>
                </a:moveTo>
                <a:cubicBezTo>
                  <a:pt x="5225639" y="5187873"/>
                  <a:pt x="5230353" y="5199674"/>
                  <a:pt x="5234005" y="5220620"/>
                </a:cubicBezTo>
                <a:cubicBezTo>
                  <a:pt x="5227949" y="5222460"/>
                  <a:pt x="5222397" y="5224146"/>
                  <a:pt x="5216341" y="5225987"/>
                </a:cubicBezTo>
                <a:cubicBezTo>
                  <a:pt x="5219476" y="5207390"/>
                  <a:pt x="5219583" y="5189713"/>
                  <a:pt x="5219184" y="5172190"/>
                </a:cubicBezTo>
                <a:close/>
                <a:moveTo>
                  <a:pt x="10714216" y="5166287"/>
                </a:moveTo>
                <a:cubicBezTo>
                  <a:pt x="10705281" y="5191980"/>
                  <a:pt x="10705281" y="5191980"/>
                  <a:pt x="10610473" y="5278480"/>
                </a:cubicBezTo>
                <a:cubicBezTo>
                  <a:pt x="10625365" y="5191980"/>
                  <a:pt x="10684434" y="5186841"/>
                  <a:pt x="10714216" y="5166287"/>
                </a:cubicBezTo>
                <a:close/>
                <a:moveTo>
                  <a:pt x="9960249" y="5166129"/>
                </a:moveTo>
                <a:cubicBezTo>
                  <a:pt x="9895741" y="5166129"/>
                  <a:pt x="9869151" y="5186634"/>
                  <a:pt x="9813508" y="5278054"/>
                </a:cubicBezTo>
                <a:cubicBezTo>
                  <a:pt x="9863242" y="5243023"/>
                  <a:pt x="9913468" y="5202013"/>
                  <a:pt x="9960249" y="5166129"/>
                </a:cubicBezTo>
                <a:close/>
                <a:moveTo>
                  <a:pt x="4863201" y="5165093"/>
                </a:moveTo>
                <a:cubicBezTo>
                  <a:pt x="4866053" y="5181446"/>
                  <a:pt x="4869858" y="5184595"/>
                  <a:pt x="4876042" y="5182716"/>
                </a:cubicBezTo>
                <a:cubicBezTo>
                  <a:pt x="4873903" y="5170451"/>
                  <a:pt x="4869385" y="5163214"/>
                  <a:pt x="4863201" y="5165093"/>
                </a:cubicBezTo>
                <a:close/>
                <a:moveTo>
                  <a:pt x="5083350" y="5162922"/>
                </a:moveTo>
                <a:cubicBezTo>
                  <a:pt x="5089088" y="5161179"/>
                  <a:pt x="5093374" y="5168432"/>
                  <a:pt x="5095499" y="5180618"/>
                </a:cubicBezTo>
                <a:cubicBezTo>
                  <a:pt x="5089760" y="5182361"/>
                  <a:pt x="5085475" y="5175108"/>
                  <a:pt x="5083350" y="5162922"/>
                </a:cubicBezTo>
                <a:close/>
                <a:moveTo>
                  <a:pt x="4957451" y="5156985"/>
                </a:moveTo>
                <a:cubicBezTo>
                  <a:pt x="4959611" y="5169370"/>
                  <a:pt x="4961770" y="5181756"/>
                  <a:pt x="4964649" y="5198271"/>
                </a:cubicBezTo>
                <a:cubicBezTo>
                  <a:pt x="4957056" y="5191883"/>
                  <a:pt x="4952539" y="5184561"/>
                  <a:pt x="4945664" y="5182302"/>
                </a:cubicBezTo>
                <a:cubicBezTo>
                  <a:pt x="4951099" y="5176304"/>
                  <a:pt x="4955813" y="5166177"/>
                  <a:pt x="4957451" y="5156985"/>
                </a:cubicBezTo>
                <a:close/>
                <a:moveTo>
                  <a:pt x="9701958" y="5155876"/>
                </a:moveTo>
                <a:cubicBezTo>
                  <a:pt x="9701958" y="5186634"/>
                  <a:pt x="9710821" y="5181507"/>
                  <a:pt x="9719685" y="5181507"/>
                </a:cubicBezTo>
                <a:cubicBezTo>
                  <a:pt x="9719685" y="5155876"/>
                  <a:pt x="9710821" y="5155876"/>
                  <a:pt x="9701958" y="5155876"/>
                </a:cubicBezTo>
                <a:close/>
                <a:moveTo>
                  <a:pt x="5499746" y="5155818"/>
                </a:moveTo>
                <a:cubicBezTo>
                  <a:pt x="5502590" y="5172133"/>
                  <a:pt x="5506391" y="5175273"/>
                  <a:pt x="5512571" y="5173396"/>
                </a:cubicBezTo>
                <a:cubicBezTo>
                  <a:pt x="5510438" y="5161159"/>
                  <a:pt x="5505925" y="5153941"/>
                  <a:pt x="5499746" y="5155818"/>
                </a:cubicBezTo>
                <a:close/>
                <a:moveTo>
                  <a:pt x="5252613" y="5155691"/>
                </a:moveTo>
                <a:cubicBezTo>
                  <a:pt x="5259206" y="5157921"/>
                  <a:pt x="5265800" y="5160153"/>
                  <a:pt x="5269448" y="5163278"/>
                </a:cubicBezTo>
                <a:cubicBezTo>
                  <a:pt x="5269306" y="5180257"/>
                  <a:pt x="5269164" y="5197236"/>
                  <a:pt x="5265374" y="5211090"/>
                </a:cubicBezTo>
                <a:cubicBezTo>
                  <a:pt x="5256677" y="5196796"/>
                  <a:pt x="5255417" y="5171775"/>
                  <a:pt x="5252613" y="5155691"/>
                </a:cubicBezTo>
                <a:close/>
                <a:moveTo>
                  <a:pt x="4664964" y="5150692"/>
                </a:moveTo>
                <a:cubicBezTo>
                  <a:pt x="4666133" y="5148733"/>
                  <a:pt x="4668639" y="5150110"/>
                  <a:pt x="4672571" y="5155332"/>
                </a:cubicBezTo>
                <a:cubicBezTo>
                  <a:pt x="4669702" y="5156203"/>
                  <a:pt x="4667541" y="5161137"/>
                  <a:pt x="4665380" y="5166071"/>
                </a:cubicBezTo>
                <a:cubicBezTo>
                  <a:pt x="4663963" y="5157947"/>
                  <a:pt x="4663796" y="5152651"/>
                  <a:pt x="4664964" y="5150692"/>
                </a:cubicBezTo>
                <a:close/>
                <a:moveTo>
                  <a:pt x="4891746" y="5139739"/>
                </a:moveTo>
                <a:cubicBezTo>
                  <a:pt x="4888000" y="5139263"/>
                  <a:pt x="4883541" y="5141694"/>
                  <a:pt x="4878903" y="5143103"/>
                </a:cubicBezTo>
                <a:cubicBezTo>
                  <a:pt x="4882467" y="5163544"/>
                  <a:pt x="4894121" y="5155699"/>
                  <a:pt x="4900305" y="5153821"/>
                </a:cubicBezTo>
                <a:cubicBezTo>
                  <a:pt x="4898523" y="5143599"/>
                  <a:pt x="4895492" y="5140215"/>
                  <a:pt x="4891746" y="5139739"/>
                </a:cubicBezTo>
                <a:close/>
                <a:moveTo>
                  <a:pt x="4671473" y="5137429"/>
                </a:moveTo>
                <a:lnTo>
                  <a:pt x="4671885" y="5139120"/>
                </a:lnTo>
                <a:lnTo>
                  <a:pt x="4673193" y="5139907"/>
                </a:lnTo>
                <a:close/>
                <a:moveTo>
                  <a:pt x="10343362" y="5137260"/>
                </a:moveTo>
                <a:cubicBezTo>
                  <a:pt x="10349245" y="5137260"/>
                  <a:pt x="10358073" y="5132372"/>
                  <a:pt x="10358073" y="5156814"/>
                </a:cubicBezTo>
                <a:cubicBezTo>
                  <a:pt x="10352187" y="5156814"/>
                  <a:pt x="10343362" y="5161702"/>
                  <a:pt x="10343362" y="5137260"/>
                </a:cubicBezTo>
                <a:close/>
                <a:moveTo>
                  <a:pt x="5314937" y="5134660"/>
                </a:moveTo>
                <a:cubicBezTo>
                  <a:pt x="5317070" y="5146897"/>
                  <a:pt x="5323961" y="5149098"/>
                  <a:pt x="5329626" y="5147377"/>
                </a:cubicBezTo>
                <a:cubicBezTo>
                  <a:pt x="5327493" y="5135141"/>
                  <a:pt x="5321116" y="5132783"/>
                  <a:pt x="5314937" y="5134660"/>
                </a:cubicBezTo>
                <a:close/>
                <a:moveTo>
                  <a:pt x="9744677" y="5132487"/>
                </a:moveTo>
                <a:cubicBezTo>
                  <a:pt x="9739138" y="5131740"/>
                  <a:pt x="9732489" y="5135371"/>
                  <a:pt x="9728058" y="5135371"/>
                </a:cubicBezTo>
                <a:cubicBezTo>
                  <a:pt x="9728058" y="5171254"/>
                  <a:pt x="9745785" y="5155876"/>
                  <a:pt x="9754650" y="5155876"/>
                </a:cubicBezTo>
                <a:cubicBezTo>
                  <a:pt x="9754650" y="5138361"/>
                  <a:pt x="9750217" y="5133234"/>
                  <a:pt x="9744677" y="5132487"/>
                </a:cubicBezTo>
                <a:close/>
                <a:moveTo>
                  <a:pt x="10735189" y="5130275"/>
                </a:moveTo>
                <a:lnTo>
                  <a:pt x="10734963" y="5131499"/>
                </a:lnTo>
                <a:cubicBezTo>
                  <a:pt x="10734545" y="5133741"/>
                  <a:pt x="10734256" y="5135302"/>
                  <a:pt x="10734256" y="5135302"/>
                </a:cubicBezTo>
                <a:close/>
                <a:moveTo>
                  <a:pt x="10736584" y="5122750"/>
                </a:moveTo>
                <a:lnTo>
                  <a:pt x="10735189" y="5130275"/>
                </a:lnTo>
                <a:lnTo>
                  <a:pt x="10736426" y="5123599"/>
                </a:lnTo>
                <a:close/>
                <a:moveTo>
                  <a:pt x="10737432" y="5118181"/>
                </a:moveTo>
                <a:lnTo>
                  <a:pt x="10736584" y="5122750"/>
                </a:lnTo>
                <a:lnTo>
                  <a:pt x="10736619" y="5122559"/>
                </a:lnTo>
                <a:close/>
                <a:moveTo>
                  <a:pt x="5565753" y="5117434"/>
                </a:moveTo>
                <a:cubicBezTo>
                  <a:pt x="5572294" y="5115447"/>
                  <a:pt x="5579588" y="5117777"/>
                  <a:pt x="5581846" y="5130729"/>
                </a:cubicBezTo>
                <a:cubicBezTo>
                  <a:pt x="5575305" y="5132716"/>
                  <a:pt x="5568011" y="5130386"/>
                  <a:pt x="5565753" y="5117434"/>
                </a:cubicBezTo>
                <a:close/>
                <a:moveTo>
                  <a:pt x="4682689" y="5117348"/>
                </a:moveTo>
                <a:cubicBezTo>
                  <a:pt x="4684878" y="5129899"/>
                  <a:pt x="4683077" y="5138154"/>
                  <a:pt x="4679980" y="5141298"/>
                </a:cubicBezTo>
                <a:lnTo>
                  <a:pt x="4674771" y="5142066"/>
                </a:lnTo>
                <a:lnTo>
                  <a:pt x="4674093" y="5153953"/>
                </a:lnTo>
                <a:cubicBezTo>
                  <a:pt x="4670516" y="5150763"/>
                  <a:pt x="4669268" y="5147935"/>
                  <a:pt x="4669095" y="5144779"/>
                </a:cubicBezTo>
                <a:lnTo>
                  <a:pt x="4670282" y="5135712"/>
                </a:lnTo>
                <a:lnTo>
                  <a:pt x="4669491" y="5134573"/>
                </a:lnTo>
                <a:cubicBezTo>
                  <a:pt x="4674916" y="5128520"/>
                  <a:pt x="4677265" y="5123402"/>
                  <a:pt x="4682689" y="5117348"/>
                </a:cubicBezTo>
                <a:close/>
                <a:moveTo>
                  <a:pt x="10737728" y="5116578"/>
                </a:moveTo>
                <a:cubicBezTo>
                  <a:pt x="10738018" y="5115017"/>
                  <a:pt x="10737945" y="5115408"/>
                  <a:pt x="10737675" y="5116871"/>
                </a:cubicBezTo>
                <a:lnTo>
                  <a:pt x="10737432" y="5118181"/>
                </a:lnTo>
                <a:close/>
                <a:moveTo>
                  <a:pt x="10757663" y="5109763"/>
                </a:moveTo>
                <a:cubicBezTo>
                  <a:pt x="10757663" y="5130184"/>
                  <a:pt x="10749460" y="5135289"/>
                  <a:pt x="10743668" y="5135289"/>
                </a:cubicBezTo>
                <a:cubicBezTo>
                  <a:pt x="10743668" y="5130184"/>
                  <a:pt x="10743668" y="5125078"/>
                  <a:pt x="10740773" y="5120824"/>
                </a:cubicBezTo>
                <a:cubicBezTo>
                  <a:pt x="10746564" y="5114868"/>
                  <a:pt x="10752355" y="5109763"/>
                  <a:pt x="10757663" y="5109763"/>
                </a:cubicBezTo>
                <a:close/>
                <a:moveTo>
                  <a:pt x="9760559" y="5109738"/>
                </a:moveTo>
                <a:cubicBezTo>
                  <a:pt x="9760559" y="5125117"/>
                  <a:pt x="9763514" y="5135371"/>
                  <a:pt x="9769422" y="5135371"/>
                </a:cubicBezTo>
                <a:cubicBezTo>
                  <a:pt x="9769422" y="5114865"/>
                  <a:pt x="9766467" y="5109738"/>
                  <a:pt x="9760559" y="5109738"/>
                </a:cubicBezTo>
                <a:close/>
                <a:moveTo>
                  <a:pt x="4895960" y="5107013"/>
                </a:moveTo>
                <a:cubicBezTo>
                  <a:pt x="4898218" y="5106832"/>
                  <a:pt x="4900403" y="5107693"/>
                  <a:pt x="4902454" y="5110119"/>
                </a:cubicBezTo>
                <a:cubicBezTo>
                  <a:pt x="4920250" y="5121932"/>
                  <a:pt x="4913146" y="5171444"/>
                  <a:pt x="4913102" y="5192981"/>
                </a:cubicBezTo>
                <a:cubicBezTo>
                  <a:pt x="4896902" y="5181759"/>
                  <a:pt x="4886160" y="5193095"/>
                  <a:pt x="4883504" y="5217108"/>
                </a:cubicBezTo>
                <a:lnTo>
                  <a:pt x="4883628" y="5242484"/>
                </a:lnTo>
                <a:lnTo>
                  <a:pt x="4883977" y="5243089"/>
                </a:lnTo>
                <a:lnTo>
                  <a:pt x="4883637" y="5244124"/>
                </a:lnTo>
                <a:lnTo>
                  <a:pt x="4883641" y="5244980"/>
                </a:lnTo>
                <a:lnTo>
                  <a:pt x="4883425" y="5244769"/>
                </a:lnTo>
                <a:lnTo>
                  <a:pt x="4881757" y="5249841"/>
                </a:lnTo>
                <a:cubicBezTo>
                  <a:pt x="4880681" y="5250168"/>
                  <a:pt x="4878910" y="5248680"/>
                  <a:pt x="4875370" y="5245704"/>
                </a:cubicBezTo>
                <a:lnTo>
                  <a:pt x="4877607" y="5239067"/>
                </a:lnTo>
                <a:lnTo>
                  <a:pt x="4876463" y="5237946"/>
                </a:lnTo>
                <a:cubicBezTo>
                  <a:pt x="4868972" y="5234370"/>
                  <a:pt x="4860810" y="5240078"/>
                  <a:pt x="4854388" y="5245258"/>
                </a:cubicBezTo>
                <a:cubicBezTo>
                  <a:pt x="4842732" y="5253103"/>
                  <a:pt x="4827272" y="5257800"/>
                  <a:pt x="4816132" y="5265490"/>
                </a:cubicBezTo>
                <a:cubicBezTo>
                  <a:pt x="4820531" y="5272045"/>
                  <a:pt x="4824095" y="5292487"/>
                  <a:pt x="4830279" y="5290608"/>
                </a:cubicBezTo>
                <a:cubicBezTo>
                  <a:pt x="4839752" y="5292035"/>
                  <a:pt x="4849983" y="5276013"/>
                  <a:pt x="4857833" y="5265019"/>
                </a:cubicBezTo>
                <a:cubicBezTo>
                  <a:pt x="4872939" y="5239622"/>
                  <a:pt x="4886373" y="5260652"/>
                  <a:pt x="4903019" y="5281425"/>
                </a:cubicBezTo>
                <a:cubicBezTo>
                  <a:pt x="4734672" y="5430073"/>
                  <a:pt x="4568912" y="5596664"/>
                  <a:pt x="4378236" y="5654590"/>
                </a:cubicBezTo>
                <a:cubicBezTo>
                  <a:pt x="4452927" y="5597460"/>
                  <a:pt x="4521871" y="5529161"/>
                  <a:pt x="4591660" y="5465700"/>
                </a:cubicBezTo>
                <a:cubicBezTo>
                  <a:pt x="4629124" y="5437817"/>
                  <a:pt x="4662862" y="5410348"/>
                  <a:pt x="4697827" y="5386810"/>
                </a:cubicBezTo>
                <a:cubicBezTo>
                  <a:pt x="4718759" y="5376147"/>
                  <a:pt x="4736084" y="5366579"/>
                  <a:pt x="4753922" y="5356854"/>
                </a:cubicBezTo>
                <a:cubicBezTo>
                  <a:pt x="4763198" y="5354036"/>
                  <a:pt x="4772474" y="5351218"/>
                  <a:pt x="4781751" y="5348399"/>
                </a:cubicBezTo>
                <a:cubicBezTo>
                  <a:pt x="4785796" y="5334256"/>
                  <a:pt x="4789129" y="5316024"/>
                  <a:pt x="4793174" y="5301880"/>
                </a:cubicBezTo>
                <a:cubicBezTo>
                  <a:pt x="4734701" y="5336865"/>
                  <a:pt x="4676424" y="5376094"/>
                  <a:pt x="4617950" y="5411077"/>
                </a:cubicBezTo>
                <a:cubicBezTo>
                  <a:pt x="4591548" y="5427707"/>
                  <a:pt x="4567283" y="5456604"/>
                  <a:pt x="4542703" y="5480573"/>
                </a:cubicBezTo>
                <a:cubicBezTo>
                  <a:pt x="4516882" y="5500544"/>
                  <a:pt x="4491193" y="5521261"/>
                  <a:pt x="4465502" y="5541980"/>
                </a:cubicBezTo>
                <a:cubicBezTo>
                  <a:pt x="4411546" y="5584202"/>
                  <a:pt x="4353785" y="5623274"/>
                  <a:pt x="4297175" y="5653387"/>
                </a:cubicBezTo>
                <a:cubicBezTo>
                  <a:pt x="4268196" y="5670800"/>
                  <a:pt x="4238700" y="5688372"/>
                  <a:pt x="4211585" y="5700914"/>
                </a:cubicBezTo>
                <a:cubicBezTo>
                  <a:pt x="4187562" y="5712518"/>
                  <a:pt x="4162628" y="5715787"/>
                  <a:pt x="4145855" y="5750299"/>
                </a:cubicBezTo>
                <a:cubicBezTo>
                  <a:pt x="4043380" y="5794346"/>
                  <a:pt x="3941618" y="5842481"/>
                  <a:pt x="3837717" y="5878350"/>
                </a:cubicBezTo>
                <a:cubicBezTo>
                  <a:pt x="3831532" y="5880229"/>
                  <a:pt x="3803704" y="5888683"/>
                  <a:pt x="3812509" y="5864485"/>
                </a:cubicBezTo>
                <a:cubicBezTo>
                  <a:pt x="3823811" y="5835941"/>
                  <a:pt x="3844623" y="5824594"/>
                  <a:pt x="3864961" y="5810524"/>
                </a:cubicBezTo>
                <a:cubicBezTo>
                  <a:pt x="3919630" y="5772390"/>
                  <a:pt x="3976952" y="5746366"/>
                  <a:pt x="4034473" y="5724586"/>
                </a:cubicBezTo>
                <a:cubicBezTo>
                  <a:pt x="4065393" y="5715193"/>
                  <a:pt x="4099604" y="5709105"/>
                  <a:pt x="4129811" y="5695623"/>
                </a:cubicBezTo>
                <a:cubicBezTo>
                  <a:pt x="4139087" y="5692805"/>
                  <a:pt x="4136236" y="5676451"/>
                  <a:pt x="4140281" y="5662308"/>
                </a:cubicBezTo>
                <a:cubicBezTo>
                  <a:pt x="4144327" y="5648165"/>
                  <a:pt x="4161212" y="5651645"/>
                  <a:pt x="4167396" y="5649766"/>
                </a:cubicBezTo>
                <a:cubicBezTo>
                  <a:pt x="4228008" y="5627046"/>
                  <a:pt x="4287908" y="5600239"/>
                  <a:pt x="4343093" y="5561950"/>
                </a:cubicBezTo>
                <a:cubicBezTo>
                  <a:pt x="4460290" y="5493413"/>
                  <a:pt x="4568005" y="5404726"/>
                  <a:pt x="4677506" y="5307604"/>
                </a:cubicBezTo>
                <a:cubicBezTo>
                  <a:pt x="4730750" y="5261294"/>
                  <a:pt x="4783796" y="5210740"/>
                  <a:pt x="4837040" y="5164431"/>
                </a:cubicBezTo>
                <a:cubicBezTo>
                  <a:pt x="4847982" y="5152497"/>
                  <a:pt x="4862017" y="5139623"/>
                  <a:pt x="4875339" y="5122662"/>
                </a:cubicBezTo>
                <a:cubicBezTo>
                  <a:pt x="4881761" y="5117482"/>
                  <a:pt x="4889187" y="5107557"/>
                  <a:pt x="4895960" y="5107013"/>
                </a:cubicBezTo>
                <a:close/>
                <a:moveTo>
                  <a:pt x="4706282" y="5088057"/>
                </a:moveTo>
                <a:cubicBezTo>
                  <a:pt x="4705214" y="5101138"/>
                  <a:pt x="4707326" y="5113253"/>
                  <a:pt x="4705554" y="5122296"/>
                </a:cubicBezTo>
                <a:cubicBezTo>
                  <a:pt x="4701671" y="5119224"/>
                  <a:pt x="4697787" y="5116151"/>
                  <a:pt x="4694433" y="5112918"/>
                </a:cubicBezTo>
                <a:cubicBezTo>
                  <a:pt x="4698855" y="5103070"/>
                  <a:pt x="4704510" y="5097100"/>
                  <a:pt x="4706282" y="5088057"/>
                </a:cubicBezTo>
                <a:close/>
                <a:moveTo>
                  <a:pt x="10799146" y="5085829"/>
                </a:moveTo>
                <a:cubicBezTo>
                  <a:pt x="10802454" y="5083923"/>
                  <a:pt x="10806133" y="5089306"/>
                  <a:pt x="10807603" y="5102763"/>
                </a:cubicBezTo>
                <a:cubicBezTo>
                  <a:pt x="10801719" y="5102763"/>
                  <a:pt x="10798777" y="5108147"/>
                  <a:pt x="10792893" y="5112633"/>
                </a:cubicBezTo>
                <a:cubicBezTo>
                  <a:pt x="10792893" y="5096932"/>
                  <a:pt x="10795835" y="5087736"/>
                  <a:pt x="10799146" y="5085829"/>
                </a:cubicBezTo>
                <a:close/>
                <a:moveTo>
                  <a:pt x="9786917" y="5084962"/>
                </a:moveTo>
                <a:cubicBezTo>
                  <a:pt x="9786917" y="5100340"/>
                  <a:pt x="9789871" y="5109738"/>
                  <a:pt x="9795780" y="5109738"/>
                </a:cubicBezTo>
                <a:cubicBezTo>
                  <a:pt x="9795780" y="5090087"/>
                  <a:pt x="9792826" y="5084962"/>
                  <a:pt x="9786917" y="5084962"/>
                </a:cubicBezTo>
                <a:close/>
                <a:moveTo>
                  <a:pt x="5077569" y="5083589"/>
                </a:moveTo>
                <a:cubicBezTo>
                  <a:pt x="5079694" y="5095779"/>
                  <a:pt x="5083487" y="5098905"/>
                  <a:pt x="5089652" y="5097032"/>
                </a:cubicBezTo>
                <a:cubicBezTo>
                  <a:pt x="5087527" y="5084843"/>
                  <a:pt x="5083736" y="5081715"/>
                  <a:pt x="5077569" y="5083589"/>
                </a:cubicBezTo>
                <a:close/>
                <a:moveTo>
                  <a:pt x="10393308" y="5083385"/>
                </a:moveTo>
                <a:cubicBezTo>
                  <a:pt x="10398883" y="5088660"/>
                  <a:pt x="10401923" y="5099212"/>
                  <a:pt x="10408003" y="5104487"/>
                </a:cubicBezTo>
                <a:cubicBezTo>
                  <a:pt x="10401923" y="5108884"/>
                  <a:pt x="10398883" y="5124711"/>
                  <a:pt x="10393308" y="5135263"/>
                </a:cubicBezTo>
                <a:cubicBezTo>
                  <a:pt x="10393308" y="5114160"/>
                  <a:pt x="10393308" y="5099212"/>
                  <a:pt x="10393308" y="5083385"/>
                </a:cubicBezTo>
                <a:close/>
                <a:moveTo>
                  <a:pt x="5288646" y="5078456"/>
                </a:moveTo>
                <a:cubicBezTo>
                  <a:pt x="5294384" y="5076713"/>
                  <a:pt x="5297961" y="5079903"/>
                  <a:pt x="5300793" y="5096150"/>
                </a:cubicBezTo>
                <a:cubicBezTo>
                  <a:pt x="5295055" y="5097894"/>
                  <a:pt x="5291478" y="5094704"/>
                  <a:pt x="5288646" y="5078456"/>
                </a:cubicBezTo>
                <a:close/>
                <a:moveTo>
                  <a:pt x="10821953" y="5064025"/>
                </a:moveTo>
                <a:cubicBezTo>
                  <a:pt x="10826573" y="5062122"/>
                  <a:pt x="10830837" y="5063391"/>
                  <a:pt x="10833680" y="5073543"/>
                </a:cubicBezTo>
                <a:cubicBezTo>
                  <a:pt x="10827284" y="5073543"/>
                  <a:pt x="10820887" y="5084964"/>
                  <a:pt x="10814489" y="5082107"/>
                </a:cubicBezTo>
                <a:lnTo>
                  <a:pt x="10810160" y="5076309"/>
                </a:lnTo>
                <a:lnTo>
                  <a:pt x="10810057" y="5081753"/>
                </a:lnTo>
                <a:cubicBezTo>
                  <a:pt x="10809681" y="5087864"/>
                  <a:pt x="10808929" y="5095197"/>
                  <a:pt x="10808929" y="5097641"/>
                </a:cubicBezTo>
                <a:cubicBezTo>
                  <a:pt x="10808929" y="5087864"/>
                  <a:pt x="10808929" y="5087864"/>
                  <a:pt x="10805922" y="5082976"/>
                </a:cubicBezTo>
                <a:cubicBezTo>
                  <a:pt x="10805922" y="5080532"/>
                  <a:pt x="10806674" y="5078088"/>
                  <a:pt x="10807427" y="5076255"/>
                </a:cubicBezTo>
                <a:lnTo>
                  <a:pt x="10808495" y="5074081"/>
                </a:lnTo>
                <a:lnTo>
                  <a:pt x="10808094" y="5073543"/>
                </a:lnTo>
                <a:cubicBezTo>
                  <a:pt x="10812358" y="5071004"/>
                  <a:pt x="10817332" y="5065929"/>
                  <a:pt x="10821953" y="5064025"/>
                </a:cubicBezTo>
                <a:close/>
                <a:moveTo>
                  <a:pt x="10444971" y="5060776"/>
                </a:moveTo>
                <a:cubicBezTo>
                  <a:pt x="10444971" y="5081198"/>
                  <a:pt x="10442228" y="5086304"/>
                  <a:pt x="10436741" y="5086304"/>
                </a:cubicBezTo>
                <a:cubicBezTo>
                  <a:pt x="10436741" y="5065882"/>
                  <a:pt x="10439484" y="5060776"/>
                  <a:pt x="10444971" y="5060776"/>
                </a:cubicBezTo>
                <a:close/>
                <a:moveTo>
                  <a:pt x="5042854" y="5052063"/>
                </a:moveTo>
                <a:cubicBezTo>
                  <a:pt x="5031744" y="5059717"/>
                  <a:pt x="5021077" y="5054400"/>
                  <a:pt x="5015252" y="5076850"/>
                </a:cubicBezTo>
                <a:cubicBezTo>
                  <a:pt x="5011919" y="5094977"/>
                  <a:pt x="5004600" y="5105757"/>
                  <a:pt x="4995351" y="5108567"/>
                </a:cubicBezTo>
                <a:cubicBezTo>
                  <a:pt x="5000559" y="5119820"/>
                  <a:pt x="5005253" y="5131230"/>
                  <a:pt x="5010267" y="5138263"/>
                </a:cubicBezTo>
                <a:cubicBezTo>
                  <a:pt x="5015920" y="5136546"/>
                  <a:pt x="5018295" y="5131546"/>
                  <a:pt x="5020670" y="5126547"/>
                </a:cubicBezTo>
                <a:cubicBezTo>
                  <a:pt x="5031586" y="5114673"/>
                  <a:pt x="5041988" y="5102956"/>
                  <a:pt x="5049820" y="5092019"/>
                </a:cubicBezTo>
                <a:cubicBezTo>
                  <a:pt x="5046987" y="5075766"/>
                  <a:pt x="5044861" y="5063576"/>
                  <a:pt x="5042854" y="5052063"/>
                </a:cubicBezTo>
                <a:close/>
                <a:moveTo>
                  <a:pt x="5147510" y="5040948"/>
                </a:moveTo>
                <a:cubicBezTo>
                  <a:pt x="5131136" y="5058759"/>
                  <a:pt x="5114054" y="5072505"/>
                  <a:pt x="5097486" y="5086096"/>
                </a:cubicBezTo>
                <a:cubicBezTo>
                  <a:pt x="5103523" y="5084262"/>
                  <a:pt x="5108867" y="5082905"/>
                  <a:pt x="5113686" y="5081308"/>
                </a:cubicBezTo>
                <a:cubicBezTo>
                  <a:pt x="5128144" y="5076514"/>
                  <a:pt x="5137886" y="5069543"/>
                  <a:pt x="5147510" y="5040948"/>
                </a:cubicBezTo>
                <a:close/>
                <a:moveTo>
                  <a:pt x="4784049" y="5026578"/>
                </a:moveTo>
                <a:cubicBezTo>
                  <a:pt x="4761798" y="5086269"/>
                  <a:pt x="4758697" y="5087212"/>
                  <a:pt x="4718379" y="5099460"/>
                </a:cubicBezTo>
                <a:cubicBezTo>
                  <a:pt x="4724032" y="5075687"/>
                  <a:pt x="4724032" y="5075687"/>
                  <a:pt x="4784049" y="5026578"/>
                </a:cubicBezTo>
                <a:close/>
                <a:moveTo>
                  <a:pt x="9866940" y="5024405"/>
                </a:moveTo>
                <a:lnTo>
                  <a:pt x="9845515" y="5059329"/>
                </a:lnTo>
                <a:cubicBezTo>
                  <a:pt x="9836652" y="5059329"/>
                  <a:pt x="9830742" y="5059329"/>
                  <a:pt x="9821879" y="5059329"/>
                </a:cubicBezTo>
                <a:cubicBezTo>
                  <a:pt x="9821879" y="5082398"/>
                  <a:pt x="9828527" y="5084961"/>
                  <a:pt x="9835913" y="5080475"/>
                </a:cubicBezTo>
                <a:cubicBezTo>
                  <a:pt x="9843299" y="5075990"/>
                  <a:pt x="9851424" y="5064456"/>
                  <a:pt x="9854379" y="5059329"/>
                </a:cubicBezTo>
                <a:lnTo>
                  <a:pt x="9882225" y="5026454"/>
                </a:lnTo>
                <a:close/>
                <a:moveTo>
                  <a:pt x="10877104" y="5019323"/>
                </a:moveTo>
                <a:cubicBezTo>
                  <a:pt x="10863110" y="5034550"/>
                  <a:pt x="10851045" y="5049776"/>
                  <a:pt x="10839944" y="5059928"/>
                </a:cubicBezTo>
                <a:lnTo>
                  <a:pt x="10834990" y="5046900"/>
                </a:lnTo>
                <a:lnTo>
                  <a:pt x="10834990" y="5075032"/>
                </a:lnTo>
                <a:cubicBezTo>
                  <a:pt x="10834990" y="5070145"/>
                  <a:pt x="10831983" y="5065255"/>
                  <a:pt x="10831983" y="5060367"/>
                </a:cubicBezTo>
                <a:lnTo>
                  <a:pt x="10834830" y="5046480"/>
                </a:lnTo>
                <a:lnTo>
                  <a:pt x="10834154" y="5044701"/>
                </a:lnTo>
                <a:cubicBezTo>
                  <a:pt x="10848632" y="5029474"/>
                  <a:pt x="10863110" y="5019323"/>
                  <a:pt x="10877104" y="5019323"/>
                </a:cubicBezTo>
                <a:close/>
                <a:moveTo>
                  <a:pt x="4829503" y="5018861"/>
                </a:moveTo>
                <a:cubicBezTo>
                  <a:pt x="4834187" y="5020125"/>
                  <a:pt x="4838871" y="5028374"/>
                  <a:pt x="4837568" y="5039517"/>
                </a:cubicBezTo>
                <a:cubicBezTo>
                  <a:pt x="4856066" y="5033897"/>
                  <a:pt x="4874565" y="5028278"/>
                  <a:pt x="4895631" y="5021878"/>
                </a:cubicBezTo>
                <a:cubicBezTo>
                  <a:pt x="4889032" y="5036778"/>
                  <a:pt x="4876700" y="5040524"/>
                  <a:pt x="4873381" y="5058729"/>
                </a:cubicBezTo>
                <a:cubicBezTo>
                  <a:pt x="4868638" y="5068766"/>
                  <a:pt x="4870061" y="5076932"/>
                  <a:pt x="4872197" y="5089180"/>
                </a:cubicBezTo>
                <a:cubicBezTo>
                  <a:pt x="4872673" y="5110528"/>
                  <a:pt x="4858917" y="5106110"/>
                  <a:pt x="4849668" y="5108919"/>
                </a:cubicBezTo>
                <a:cubicBezTo>
                  <a:pt x="4831882" y="5118622"/>
                  <a:pt x="4815401" y="5135808"/>
                  <a:pt x="4798128" y="5145355"/>
                </a:cubicBezTo>
                <a:cubicBezTo>
                  <a:pt x="4792674" y="5151310"/>
                  <a:pt x="4784137" y="5158203"/>
                  <a:pt x="4774887" y="5161013"/>
                </a:cubicBezTo>
                <a:cubicBezTo>
                  <a:pt x="4765638" y="5163823"/>
                  <a:pt x="4772516" y="5166033"/>
                  <a:pt x="4764691" y="5177007"/>
                </a:cubicBezTo>
                <a:cubicBezTo>
                  <a:pt x="4744533" y="5191728"/>
                  <a:pt x="4721293" y="5207386"/>
                  <a:pt x="4701649" y="5221951"/>
                </a:cubicBezTo>
                <a:cubicBezTo>
                  <a:pt x="4688309" y="5229228"/>
                  <a:pt x="4676170" y="5243394"/>
                  <a:pt x="4663231" y="5245108"/>
                </a:cubicBezTo>
                <a:cubicBezTo>
                  <a:pt x="4658917" y="5245680"/>
                  <a:pt x="4654515" y="5244868"/>
                  <a:pt x="4649950" y="5241956"/>
                </a:cubicBezTo>
                <a:cubicBezTo>
                  <a:pt x="4697378" y="5197457"/>
                  <a:pt x="4739194" y="5142482"/>
                  <a:pt x="4791840" y="5109293"/>
                </a:cubicBezTo>
                <a:cubicBezTo>
                  <a:pt x="4808401" y="5095664"/>
                  <a:pt x="4827611" y="5094127"/>
                  <a:pt x="4821441" y="5040118"/>
                </a:cubicBezTo>
                <a:cubicBezTo>
                  <a:pt x="4820135" y="5023319"/>
                  <a:pt x="4824819" y="5017597"/>
                  <a:pt x="4829503" y="5018861"/>
                </a:cubicBezTo>
                <a:close/>
                <a:moveTo>
                  <a:pt x="4842193" y="5013732"/>
                </a:moveTo>
                <a:lnTo>
                  <a:pt x="4841178" y="5019535"/>
                </a:lnTo>
                <a:cubicBezTo>
                  <a:pt x="4840965" y="5020752"/>
                  <a:pt x="4841107" y="5019940"/>
                  <a:pt x="4841390" y="5018319"/>
                </a:cubicBezTo>
                <a:close/>
                <a:moveTo>
                  <a:pt x="4843092" y="5008587"/>
                </a:moveTo>
                <a:lnTo>
                  <a:pt x="4842193" y="5013732"/>
                </a:lnTo>
                <a:lnTo>
                  <a:pt x="4842454" y="5012236"/>
                </a:lnTo>
                <a:cubicBezTo>
                  <a:pt x="4842808" y="5010209"/>
                  <a:pt x="4843092" y="5008587"/>
                  <a:pt x="4843092" y="5008587"/>
                </a:cubicBezTo>
                <a:close/>
                <a:moveTo>
                  <a:pt x="10151306" y="5008066"/>
                </a:moveTo>
                <a:cubicBezTo>
                  <a:pt x="10142443" y="5018319"/>
                  <a:pt x="10133580" y="5033698"/>
                  <a:pt x="10124716" y="5043950"/>
                </a:cubicBezTo>
                <a:cubicBezTo>
                  <a:pt x="10129148" y="5043950"/>
                  <a:pt x="10133580" y="5042669"/>
                  <a:pt x="10138012" y="5040747"/>
                </a:cubicBezTo>
                <a:cubicBezTo>
                  <a:pt x="10142443" y="5038824"/>
                  <a:pt x="10146875" y="5036261"/>
                  <a:pt x="10151306" y="5033698"/>
                </a:cubicBezTo>
                <a:cubicBezTo>
                  <a:pt x="10151306" y="5028571"/>
                  <a:pt x="10151306" y="5018319"/>
                  <a:pt x="10151306" y="5008066"/>
                </a:cubicBezTo>
                <a:close/>
                <a:moveTo>
                  <a:pt x="5067430" y="5004486"/>
                </a:moveTo>
                <a:cubicBezTo>
                  <a:pt x="5063519" y="5003000"/>
                  <a:pt x="5058894" y="5004405"/>
                  <a:pt x="5054269" y="5005810"/>
                </a:cubicBezTo>
                <a:cubicBezTo>
                  <a:pt x="5058520" y="5030190"/>
                  <a:pt x="5070145" y="5022380"/>
                  <a:pt x="5076310" y="5020507"/>
                </a:cubicBezTo>
                <a:cubicBezTo>
                  <a:pt x="5074539" y="5010348"/>
                  <a:pt x="5071342" y="5005972"/>
                  <a:pt x="5067430" y="5004486"/>
                </a:cubicBezTo>
                <a:close/>
                <a:moveTo>
                  <a:pt x="4799566" y="5002869"/>
                </a:moveTo>
                <a:cubicBezTo>
                  <a:pt x="4806137" y="5004969"/>
                  <a:pt x="4812708" y="5007068"/>
                  <a:pt x="4819278" y="5009167"/>
                </a:cubicBezTo>
                <a:cubicBezTo>
                  <a:pt x="4818314" y="5012532"/>
                  <a:pt x="4816811" y="5015036"/>
                  <a:pt x="4815047" y="5016596"/>
                </a:cubicBezTo>
                <a:cubicBezTo>
                  <a:pt x="4809755" y="5021275"/>
                  <a:pt x="4802109" y="5017454"/>
                  <a:pt x="4799566" y="5002869"/>
                </a:cubicBezTo>
                <a:close/>
                <a:moveTo>
                  <a:pt x="5082018" y="4997379"/>
                </a:moveTo>
                <a:cubicBezTo>
                  <a:pt x="5084144" y="5009570"/>
                  <a:pt x="5088130" y="5016916"/>
                  <a:pt x="5094296" y="5015043"/>
                </a:cubicBezTo>
                <a:cubicBezTo>
                  <a:pt x="5092171" y="5002853"/>
                  <a:pt x="5088185" y="4995506"/>
                  <a:pt x="5082018" y="4997379"/>
                </a:cubicBezTo>
                <a:close/>
                <a:moveTo>
                  <a:pt x="9905760" y="4994449"/>
                </a:moveTo>
                <a:lnTo>
                  <a:pt x="9904628" y="4994963"/>
                </a:lnTo>
                <a:lnTo>
                  <a:pt x="9913166" y="4997305"/>
                </a:lnTo>
                <a:lnTo>
                  <a:pt x="9913148" y="4997233"/>
                </a:lnTo>
                <a:cubicBezTo>
                  <a:pt x="9911372" y="4995050"/>
                  <a:pt x="9908829" y="4994209"/>
                  <a:pt x="9905760" y="4994449"/>
                </a:cubicBezTo>
                <a:close/>
                <a:moveTo>
                  <a:pt x="10490150" y="4993758"/>
                </a:moveTo>
                <a:cubicBezTo>
                  <a:pt x="10492208" y="4992968"/>
                  <a:pt x="10494289" y="4992968"/>
                  <a:pt x="10496341" y="4994231"/>
                </a:cubicBezTo>
                <a:cubicBezTo>
                  <a:pt x="10505027" y="4999286"/>
                  <a:pt x="10505027" y="5024554"/>
                  <a:pt x="10507923" y="5034662"/>
                </a:cubicBezTo>
                <a:cubicBezTo>
                  <a:pt x="10496341" y="5034661"/>
                  <a:pt x="10488136" y="5039716"/>
                  <a:pt x="10481863" y="5059932"/>
                </a:cubicBezTo>
                <a:cubicBezTo>
                  <a:pt x="10479449" y="5044770"/>
                  <a:pt x="10476555" y="5029609"/>
                  <a:pt x="10473660" y="5009393"/>
                </a:cubicBezTo>
                <a:cubicBezTo>
                  <a:pt x="10478003" y="5005602"/>
                  <a:pt x="10483974" y="4996127"/>
                  <a:pt x="10490150" y="4993758"/>
                </a:cubicBezTo>
                <a:close/>
                <a:moveTo>
                  <a:pt x="4865498" y="4993373"/>
                </a:moveTo>
                <a:lnTo>
                  <a:pt x="4865458" y="4993848"/>
                </a:lnTo>
                <a:cubicBezTo>
                  <a:pt x="4865359" y="4994998"/>
                  <a:pt x="4865334" y="4995306"/>
                  <a:pt x="4865438" y="4994079"/>
                </a:cubicBezTo>
                <a:close/>
                <a:moveTo>
                  <a:pt x="4908963" y="4988604"/>
                </a:moveTo>
                <a:cubicBezTo>
                  <a:pt x="4911088" y="5000791"/>
                  <a:pt x="4909636" y="5009787"/>
                  <a:pt x="4903897" y="5011531"/>
                </a:cubicBezTo>
                <a:cubicBezTo>
                  <a:pt x="4901773" y="4999344"/>
                  <a:pt x="4903226" y="4990348"/>
                  <a:pt x="4908963" y="4988604"/>
                </a:cubicBezTo>
                <a:close/>
                <a:moveTo>
                  <a:pt x="4865908" y="4988557"/>
                </a:moveTo>
                <a:lnTo>
                  <a:pt x="4865839" y="4989372"/>
                </a:lnTo>
                <a:lnTo>
                  <a:pt x="4865498" y="4993373"/>
                </a:lnTo>
                <a:close/>
                <a:moveTo>
                  <a:pt x="4847759" y="4985967"/>
                </a:moveTo>
                <a:cubicBezTo>
                  <a:pt x="4852590" y="4984499"/>
                  <a:pt x="4857718" y="4986975"/>
                  <a:pt x="4862027" y="4993733"/>
                </a:cubicBezTo>
                <a:cubicBezTo>
                  <a:pt x="4857915" y="4997087"/>
                  <a:pt x="4853804" y="5000440"/>
                  <a:pt x="4849432" y="5002295"/>
                </a:cubicBezTo>
                <a:cubicBezTo>
                  <a:pt x="4845059" y="5004149"/>
                  <a:pt x="4840425" y="5004505"/>
                  <a:pt x="4835267" y="5001863"/>
                </a:cubicBezTo>
                <a:cubicBezTo>
                  <a:pt x="4838391" y="4992846"/>
                  <a:pt x="4842927" y="4987434"/>
                  <a:pt x="4847759" y="4985967"/>
                </a:cubicBezTo>
                <a:close/>
                <a:moveTo>
                  <a:pt x="5697942" y="4985862"/>
                </a:moveTo>
                <a:cubicBezTo>
                  <a:pt x="5699377" y="4985426"/>
                  <a:pt x="5701360" y="4988138"/>
                  <a:pt x="5703893" y="4993998"/>
                </a:cubicBezTo>
                <a:cubicBezTo>
                  <a:pt x="5703129" y="4998282"/>
                  <a:pt x="5702030" y="5000641"/>
                  <a:pt x="5700595" y="5001077"/>
                </a:cubicBezTo>
                <a:cubicBezTo>
                  <a:pt x="5699161" y="5001513"/>
                  <a:pt x="5697391" y="5000025"/>
                  <a:pt x="5695286" y="4996613"/>
                </a:cubicBezTo>
                <a:cubicBezTo>
                  <a:pt x="5695622" y="4989881"/>
                  <a:pt x="5696508" y="4986297"/>
                  <a:pt x="5697942" y="4985862"/>
                </a:cubicBezTo>
                <a:close/>
                <a:moveTo>
                  <a:pt x="4866362" y="4983235"/>
                </a:moveTo>
                <a:lnTo>
                  <a:pt x="4865908" y="4988557"/>
                </a:lnTo>
                <a:lnTo>
                  <a:pt x="4865908" y="4988554"/>
                </a:lnTo>
                <a:close/>
                <a:moveTo>
                  <a:pt x="10192116" y="4981152"/>
                </a:moveTo>
                <a:cubicBezTo>
                  <a:pt x="10186637" y="4982434"/>
                  <a:pt x="10179374" y="4987560"/>
                  <a:pt x="10177897" y="4987560"/>
                </a:cubicBezTo>
                <a:cubicBezTo>
                  <a:pt x="10177897" y="5002940"/>
                  <a:pt x="10180853" y="5006785"/>
                  <a:pt x="10184544" y="5006144"/>
                </a:cubicBezTo>
                <a:cubicBezTo>
                  <a:pt x="10188239" y="5005503"/>
                  <a:pt x="10192671" y="5000376"/>
                  <a:pt x="10195625" y="4997813"/>
                </a:cubicBezTo>
                <a:cubicBezTo>
                  <a:pt x="10201286" y="4982434"/>
                  <a:pt x="10197595" y="4979870"/>
                  <a:pt x="10192116" y="4981152"/>
                </a:cubicBezTo>
                <a:close/>
                <a:moveTo>
                  <a:pt x="4866693" y="4979346"/>
                </a:moveTo>
                <a:cubicBezTo>
                  <a:pt x="4866693" y="4979346"/>
                  <a:pt x="4866589" y="4980574"/>
                  <a:pt x="4866438" y="4982339"/>
                </a:cubicBezTo>
                <a:lnTo>
                  <a:pt x="4866362" y="4983235"/>
                </a:lnTo>
                <a:close/>
                <a:moveTo>
                  <a:pt x="5212363" y="4970973"/>
                </a:moveTo>
                <a:lnTo>
                  <a:pt x="5212354" y="4973497"/>
                </a:lnTo>
                <a:cubicBezTo>
                  <a:pt x="5212345" y="4975824"/>
                  <a:pt x="5212341" y="4976989"/>
                  <a:pt x="5212347" y="4975243"/>
                </a:cubicBezTo>
                <a:close/>
                <a:moveTo>
                  <a:pt x="5608584" y="4968583"/>
                </a:moveTo>
                <a:cubicBezTo>
                  <a:pt x="5609244" y="4972370"/>
                  <a:pt x="5607513" y="4976884"/>
                  <a:pt x="5608174" y="4980671"/>
                </a:cubicBezTo>
                <a:lnTo>
                  <a:pt x="5601824" y="4973333"/>
                </a:lnTo>
                <a:lnTo>
                  <a:pt x="5608444" y="4981505"/>
                </a:lnTo>
                <a:cubicBezTo>
                  <a:pt x="5607718" y="4986004"/>
                  <a:pt x="5606518" y="4988506"/>
                  <a:pt x="5605023" y="4988960"/>
                </a:cubicBezTo>
                <a:cubicBezTo>
                  <a:pt x="5603530" y="4989414"/>
                  <a:pt x="5601740" y="4987820"/>
                  <a:pt x="5599837" y="4984120"/>
                </a:cubicBezTo>
                <a:lnTo>
                  <a:pt x="5600101" y="4971342"/>
                </a:lnTo>
                <a:lnTo>
                  <a:pt x="5599976" y="4971198"/>
                </a:lnTo>
                <a:cubicBezTo>
                  <a:pt x="5603323" y="4970181"/>
                  <a:pt x="5606193" y="4969309"/>
                  <a:pt x="5608584" y="4968583"/>
                </a:cubicBezTo>
                <a:close/>
                <a:moveTo>
                  <a:pt x="10935472" y="4968203"/>
                </a:moveTo>
                <a:cubicBezTo>
                  <a:pt x="10937103" y="4968242"/>
                  <a:pt x="10938686" y="4969708"/>
                  <a:pt x="10940095" y="4973267"/>
                </a:cubicBezTo>
                <a:cubicBezTo>
                  <a:pt x="10934460" y="4978291"/>
                  <a:pt x="10928826" y="4983315"/>
                  <a:pt x="10923191" y="4988339"/>
                </a:cubicBezTo>
                <a:cubicBezTo>
                  <a:pt x="10925304" y="4980803"/>
                  <a:pt x="10930587" y="4968086"/>
                  <a:pt x="10935472" y="4968203"/>
                </a:cubicBezTo>
                <a:close/>
                <a:moveTo>
                  <a:pt x="5212380" y="4965834"/>
                </a:moveTo>
                <a:lnTo>
                  <a:pt x="5212363" y="4970973"/>
                </a:lnTo>
                <a:lnTo>
                  <a:pt x="5212365" y="4970225"/>
                </a:lnTo>
                <a:close/>
                <a:moveTo>
                  <a:pt x="9830742" y="4961929"/>
                </a:moveTo>
                <a:cubicBezTo>
                  <a:pt x="9830742" y="4977308"/>
                  <a:pt x="9833697" y="4987560"/>
                  <a:pt x="9839606" y="4987560"/>
                </a:cubicBezTo>
                <a:cubicBezTo>
                  <a:pt x="9839606" y="4972181"/>
                  <a:pt x="9836651" y="4961929"/>
                  <a:pt x="9830742" y="4961929"/>
                </a:cubicBezTo>
                <a:close/>
                <a:moveTo>
                  <a:pt x="5200716" y="4961040"/>
                </a:moveTo>
                <a:cubicBezTo>
                  <a:pt x="5203311" y="4962256"/>
                  <a:pt x="5206158" y="4964867"/>
                  <a:pt x="5209314" y="4969254"/>
                </a:cubicBezTo>
                <a:cubicBezTo>
                  <a:pt x="5200229" y="4972014"/>
                  <a:pt x="5191144" y="4974774"/>
                  <a:pt x="5182563" y="4977381"/>
                </a:cubicBezTo>
                <a:cubicBezTo>
                  <a:pt x="5187405" y="4966286"/>
                  <a:pt x="5192929" y="4957390"/>
                  <a:pt x="5200716" y="4961040"/>
                </a:cubicBezTo>
                <a:close/>
                <a:moveTo>
                  <a:pt x="5212402" y="4959534"/>
                </a:moveTo>
                <a:cubicBezTo>
                  <a:pt x="5212402" y="4959534"/>
                  <a:pt x="5212394" y="4961861"/>
                  <a:pt x="5212384" y="4964770"/>
                </a:cubicBezTo>
                <a:lnTo>
                  <a:pt x="5212380" y="4965834"/>
                </a:lnTo>
                <a:close/>
                <a:moveTo>
                  <a:pt x="4881218" y="4959296"/>
                </a:moveTo>
                <a:cubicBezTo>
                  <a:pt x="4883678" y="4961120"/>
                  <a:pt x="4885742" y="4965144"/>
                  <a:pt x="4887018" y="4972461"/>
                </a:cubicBezTo>
                <a:cubicBezTo>
                  <a:pt x="4878437" y="4975068"/>
                  <a:pt x="4869352" y="4977828"/>
                  <a:pt x="4858897" y="4972736"/>
                </a:cubicBezTo>
                <a:cubicBezTo>
                  <a:pt x="4862880" y="4968143"/>
                  <a:pt x="4873836" y="4953822"/>
                  <a:pt x="4881218" y="4959296"/>
                </a:cubicBezTo>
                <a:close/>
                <a:moveTo>
                  <a:pt x="10935260" y="4955960"/>
                </a:moveTo>
                <a:lnTo>
                  <a:pt x="10934050" y="4961936"/>
                </a:lnTo>
                <a:cubicBezTo>
                  <a:pt x="10934050" y="4961936"/>
                  <a:pt x="10934339" y="4960509"/>
                  <a:pt x="10934754" y="4958458"/>
                </a:cubicBezTo>
                <a:close/>
                <a:moveTo>
                  <a:pt x="4962085" y="4950370"/>
                </a:moveTo>
                <a:cubicBezTo>
                  <a:pt x="4963501" y="4958493"/>
                  <a:pt x="4964209" y="4962555"/>
                  <a:pt x="4965625" y="4970678"/>
                </a:cubicBezTo>
                <a:cubicBezTo>
                  <a:pt x="4959733" y="4972469"/>
                  <a:pt x="4953840" y="4974259"/>
                  <a:pt x="4947947" y="4976049"/>
                </a:cubicBezTo>
                <a:cubicBezTo>
                  <a:pt x="4946531" y="4967926"/>
                  <a:pt x="4945823" y="4963864"/>
                  <a:pt x="4944406" y="4955741"/>
                </a:cubicBezTo>
                <a:cubicBezTo>
                  <a:pt x="4950299" y="4953950"/>
                  <a:pt x="4956192" y="4952161"/>
                  <a:pt x="4962085" y="4950370"/>
                </a:cubicBezTo>
                <a:close/>
                <a:moveTo>
                  <a:pt x="5211590" y="4948285"/>
                </a:moveTo>
                <a:cubicBezTo>
                  <a:pt x="5212164" y="4949204"/>
                  <a:pt x="5211740" y="4951519"/>
                  <a:pt x="5210891" y="4956149"/>
                </a:cubicBezTo>
                <a:cubicBezTo>
                  <a:pt x="5210891" y="4956149"/>
                  <a:pt x="5210167" y="4951997"/>
                  <a:pt x="5206298" y="4948801"/>
                </a:cubicBezTo>
                <a:cubicBezTo>
                  <a:pt x="5209443" y="4947845"/>
                  <a:pt x="5211016" y="4947367"/>
                  <a:pt x="5211590" y="4948285"/>
                </a:cubicBezTo>
                <a:close/>
                <a:moveTo>
                  <a:pt x="10937151" y="4946643"/>
                </a:moveTo>
                <a:lnTo>
                  <a:pt x="10936413" y="4950283"/>
                </a:lnTo>
                <a:lnTo>
                  <a:pt x="10935260" y="4955960"/>
                </a:lnTo>
                <a:lnTo>
                  <a:pt x="10936219" y="4951234"/>
                </a:lnTo>
                <a:close/>
                <a:moveTo>
                  <a:pt x="10937521" y="4944813"/>
                </a:moveTo>
                <a:cubicBezTo>
                  <a:pt x="10937811" y="4943386"/>
                  <a:pt x="10937739" y="4943744"/>
                  <a:pt x="10937467" y="4945081"/>
                </a:cubicBezTo>
                <a:lnTo>
                  <a:pt x="10937151" y="4946643"/>
                </a:lnTo>
                <a:close/>
                <a:moveTo>
                  <a:pt x="10227631" y="4937151"/>
                </a:moveTo>
                <a:cubicBezTo>
                  <a:pt x="10227631" y="4952530"/>
                  <a:pt x="10230586" y="4961929"/>
                  <a:pt x="10236495" y="4961929"/>
                </a:cubicBezTo>
                <a:cubicBezTo>
                  <a:pt x="10236495" y="4946550"/>
                  <a:pt x="10233541" y="4937151"/>
                  <a:pt x="10227631" y="4937151"/>
                </a:cubicBezTo>
                <a:close/>
                <a:moveTo>
                  <a:pt x="10981334" y="4936423"/>
                </a:moveTo>
                <a:cubicBezTo>
                  <a:pt x="10981334" y="4952250"/>
                  <a:pt x="10981334" y="4972473"/>
                  <a:pt x="10981334" y="4988300"/>
                </a:cubicBezTo>
                <a:cubicBezTo>
                  <a:pt x="10969546" y="4977749"/>
                  <a:pt x="10954810" y="4967198"/>
                  <a:pt x="10943512" y="4961922"/>
                </a:cubicBezTo>
                <a:cubicBezTo>
                  <a:pt x="10940565" y="4957526"/>
                  <a:pt x="10940565" y="4957526"/>
                  <a:pt x="10940565" y="4952250"/>
                </a:cubicBezTo>
                <a:cubicBezTo>
                  <a:pt x="10951862" y="4941699"/>
                  <a:pt x="10966598" y="4941699"/>
                  <a:pt x="10981334" y="4936423"/>
                </a:cubicBezTo>
                <a:close/>
                <a:moveTo>
                  <a:pt x="10575246" y="4936423"/>
                </a:moveTo>
                <a:cubicBezTo>
                  <a:pt x="10575245" y="4952249"/>
                  <a:pt x="10572832" y="4961919"/>
                  <a:pt x="10567040" y="4961920"/>
                </a:cubicBezTo>
                <a:cubicBezTo>
                  <a:pt x="10567040" y="4946094"/>
                  <a:pt x="10569454" y="4936423"/>
                  <a:pt x="10575246" y="4936423"/>
                </a:cubicBezTo>
                <a:close/>
                <a:moveTo>
                  <a:pt x="5727766" y="4924066"/>
                </a:moveTo>
                <a:cubicBezTo>
                  <a:pt x="5729900" y="4936302"/>
                  <a:pt x="5731322" y="4944459"/>
                  <a:pt x="5737501" y="4942582"/>
                </a:cubicBezTo>
                <a:cubicBezTo>
                  <a:pt x="5735369" y="4930346"/>
                  <a:pt x="5733946" y="4922189"/>
                  <a:pt x="5727766" y="4924066"/>
                </a:cubicBezTo>
                <a:close/>
                <a:moveTo>
                  <a:pt x="5761756" y="4913740"/>
                </a:moveTo>
                <a:cubicBezTo>
                  <a:pt x="5764600" y="4930054"/>
                  <a:pt x="5768402" y="4933194"/>
                  <a:pt x="5774582" y="4931317"/>
                </a:cubicBezTo>
                <a:cubicBezTo>
                  <a:pt x="5772449" y="4919081"/>
                  <a:pt x="5767936" y="4911862"/>
                  <a:pt x="5761756" y="4913740"/>
                </a:cubicBezTo>
                <a:close/>
                <a:moveTo>
                  <a:pt x="5570314" y="4910808"/>
                </a:moveTo>
                <a:cubicBezTo>
                  <a:pt x="5576052" y="4909064"/>
                  <a:pt x="5579629" y="4912253"/>
                  <a:pt x="5582462" y="4928501"/>
                </a:cubicBezTo>
                <a:cubicBezTo>
                  <a:pt x="5576724" y="4930244"/>
                  <a:pt x="5572439" y="4922992"/>
                  <a:pt x="5570314" y="4910808"/>
                </a:cubicBezTo>
                <a:close/>
                <a:moveTo>
                  <a:pt x="9924794" y="4901267"/>
                </a:moveTo>
                <a:cubicBezTo>
                  <a:pt x="9883924" y="4926899"/>
                  <a:pt x="9883924" y="4926899"/>
                  <a:pt x="9866197" y="4961929"/>
                </a:cubicBezTo>
                <a:cubicBezTo>
                  <a:pt x="9883924" y="4942278"/>
                  <a:pt x="9904605" y="4916646"/>
                  <a:pt x="9924794" y="4901267"/>
                </a:cubicBezTo>
                <a:close/>
                <a:moveTo>
                  <a:pt x="5178436" y="4897314"/>
                </a:moveTo>
                <a:cubicBezTo>
                  <a:pt x="5181464" y="4896394"/>
                  <a:pt x="5182217" y="4900712"/>
                  <a:pt x="5182217" y="4900712"/>
                </a:cubicBezTo>
                <a:cubicBezTo>
                  <a:pt x="5184860" y="4906727"/>
                  <a:pt x="5183660" y="4908228"/>
                  <a:pt x="5181799" y="4908224"/>
                </a:cubicBezTo>
                <a:cubicBezTo>
                  <a:pt x="5179938" y="4908222"/>
                  <a:pt x="5177417" y="4906715"/>
                  <a:pt x="5177417" y="4906715"/>
                </a:cubicBezTo>
                <a:cubicBezTo>
                  <a:pt x="5177417" y="4906715"/>
                  <a:pt x="5179188" y="4901631"/>
                  <a:pt x="5178436" y="4897314"/>
                </a:cubicBezTo>
                <a:close/>
                <a:moveTo>
                  <a:pt x="5032404" y="4885674"/>
                </a:moveTo>
                <a:cubicBezTo>
                  <a:pt x="5033945" y="4884637"/>
                  <a:pt x="5035769" y="4885220"/>
                  <a:pt x="5039792" y="4888543"/>
                </a:cubicBezTo>
                <a:cubicBezTo>
                  <a:pt x="5037275" y="4893854"/>
                  <a:pt x="5035828" y="4895431"/>
                  <a:pt x="5034098" y="4895388"/>
                </a:cubicBezTo>
                <a:cubicBezTo>
                  <a:pt x="5032369" y="4895345"/>
                  <a:pt x="5030357" y="4893683"/>
                  <a:pt x="5026710" y="4892518"/>
                </a:cubicBezTo>
                <a:cubicBezTo>
                  <a:pt x="5029604" y="4889365"/>
                  <a:pt x="5030863" y="4886710"/>
                  <a:pt x="5032404" y="4885674"/>
                </a:cubicBezTo>
                <a:close/>
                <a:moveTo>
                  <a:pt x="5509690" y="4883395"/>
                </a:moveTo>
                <a:cubicBezTo>
                  <a:pt x="5514170" y="4886003"/>
                  <a:pt x="5518765" y="4892679"/>
                  <a:pt x="5523405" y="4905260"/>
                </a:cubicBezTo>
                <a:cubicBezTo>
                  <a:pt x="5517210" y="4907142"/>
                  <a:pt x="5511016" y="4909023"/>
                  <a:pt x="5504822" y="4910905"/>
                </a:cubicBezTo>
                <a:cubicBezTo>
                  <a:pt x="5511118" y="4947018"/>
                  <a:pt x="5528963" y="4993256"/>
                  <a:pt x="5506128" y="5008803"/>
                </a:cubicBezTo>
                <a:cubicBezTo>
                  <a:pt x="5494452" y="5016655"/>
                  <a:pt x="5474664" y="5052801"/>
                  <a:pt x="5458245" y="5014740"/>
                </a:cubicBezTo>
                <a:lnTo>
                  <a:pt x="5458213" y="5014956"/>
                </a:lnTo>
                <a:lnTo>
                  <a:pt x="5460840" y="5027951"/>
                </a:lnTo>
                <a:cubicBezTo>
                  <a:pt x="5460523" y="5029384"/>
                  <a:pt x="5459827" y="5030265"/>
                  <a:pt x="5458763" y="5030387"/>
                </a:cubicBezTo>
                <a:lnTo>
                  <a:pt x="5454553" y="5028317"/>
                </a:lnTo>
                <a:lnTo>
                  <a:pt x="5454189" y="5028887"/>
                </a:lnTo>
                <a:cubicBezTo>
                  <a:pt x="5461809" y="5035182"/>
                  <a:pt x="5466332" y="5042418"/>
                  <a:pt x="5470854" y="5049653"/>
                </a:cubicBezTo>
                <a:cubicBezTo>
                  <a:pt x="5461563" y="5052475"/>
                  <a:pt x="5452984" y="5059387"/>
                  <a:pt x="5446323" y="5039886"/>
                </a:cubicBezTo>
                <a:cubicBezTo>
                  <a:pt x="5444185" y="5027621"/>
                  <a:pt x="5438237" y="5012209"/>
                  <a:pt x="5429658" y="5019121"/>
                </a:cubicBezTo>
                <a:cubicBezTo>
                  <a:pt x="5415598" y="5032001"/>
                  <a:pt x="5410116" y="5037971"/>
                  <a:pt x="5397507" y="5003059"/>
                </a:cubicBezTo>
                <a:cubicBezTo>
                  <a:pt x="5422531" y="4978237"/>
                  <a:pt x="5449938" y="4948386"/>
                  <a:pt x="5474367" y="4920158"/>
                </a:cubicBezTo>
                <a:cubicBezTo>
                  <a:pt x="5483842" y="4904365"/>
                  <a:pt x="5496250" y="4875573"/>
                  <a:pt x="5509690" y="4883395"/>
                </a:cubicBezTo>
                <a:close/>
                <a:moveTo>
                  <a:pt x="10315774" y="4865383"/>
                </a:moveTo>
                <a:cubicBezTo>
                  <a:pt x="10303958" y="4865383"/>
                  <a:pt x="10271949" y="4865383"/>
                  <a:pt x="10271949" y="4916646"/>
                </a:cubicBezTo>
                <a:cubicBezTo>
                  <a:pt x="10286721" y="4896141"/>
                  <a:pt x="10301001" y="4891014"/>
                  <a:pt x="10315774" y="4891014"/>
                </a:cubicBezTo>
                <a:cubicBezTo>
                  <a:pt x="10315774" y="4880762"/>
                  <a:pt x="10315774" y="4870509"/>
                  <a:pt x="10315774" y="4865383"/>
                </a:cubicBezTo>
                <a:close/>
                <a:moveTo>
                  <a:pt x="10627847" y="4864825"/>
                </a:moveTo>
                <a:cubicBezTo>
                  <a:pt x="10630975" y="4870014"/>
                  <a:pt x="10637229" y="4880392"/>
                  <a:pt x="10640355" y="4885582"/>
                </a:cubicBezTo>
                <a:cubicBezTo>
                  <a:pt x="10634102" y="4890771"/>
                  <a:pt x="10630975" y="4901148"/>
                  <a:pt x="10627847" y="4916717"/>
                </a:cubicBezTo>
                <a:cubicBezTo>
                  <a:pt x="10627847" y="4895960"/>
                  <a:pt x="10627847" y="4880392"/>
                  <a:pt x="10627847" y="4864825"/>
                </a:cubicBezTo>
                <a:close/>
                <a:moveTo>
                  <a:pt x="5203943" y="4864304"/>
                </a:moveTo>
                <a:cubicBezTo>
                  <a:pt x="5211629" y="4881699"/>
                  <a:pt x="5208999" y="4889969"/>
                  <a:pt x="5203160" y="4892341"/>
                </a:cubicBezTo>
                <a:cubicBezTo>
                  <a:pt x="5201213" y="4893132"/>
                  <a:pt x="5198910" y="4893268"/>
                  <a:pt x="5196513" y="4892869"/>
                </a:cubicBezTo>
                <a:cubicBezTo>
                  <a:pt x="5200913" y="4882512"/>
                  <a:pt x="5202490" y="4873765"/>
                  <a:pt x="5203943" y="4864304"/>
                </a:cubicBezTo>
                <a:close/>
                <a:moveTo>
                  <a:pt x="5233062" y="4858572"/>
                </a:moveTo>
                <a:cubicBezTo>
                  <a:pt x="5237188" y="4882234"/>
                  <a:pt x="5238262" y="4907535"/>
                  <a:pt x="5241798" y="4927817"/>
                </a:cubicBezTo>
                <a:cubicBezTo>
                  <a:pt x="5235460" y="4929742"/>
                  <a:pt x="5229122" y="4931668"/>
                  <a:pt x="5222783" y="4933594"/>
                </a:cubicBezTo>
                <a:cubicBezTo>
                  <a:pt x="5221369" y="4925481"/>
                  <a:pt x="5219955" y="4917369"/>
                  <a:pt x="5217833" y="4905198"/>
                </a:cubicBezTo>
                <a:cubicBezTo>
                  <a:pt x="5225926" y="4894197"/>
                  <a:pt x="5229435" y="4876047"/>
                  <a:pt x="5233062" y="4858572"/>
                </a:cubicBezTo>
                <a:close/>
                <a:moveTo>
                  <a:pt x="5008197" y="4843544"/>
                </a:moveTo>
                <a:lnTo>
                  <a:pt x="5007415" y="4845914"/>
                </a:lnTo>
                <a:cubicBezTo>
                  <a:pt x="5007098" y="4846875"/>
                  <a:pt x="5007178" y="4846633"/>
                  <a:pt x="5007475" y="4845733"/>
                </a:cubicBezTo>
                <a:close/>
                <a:moveTo>
                  <a:pt x="4997448" y="4842891"/>
                </a:moveTo>
                <a:cubicBezTo>
                  <a:pt x="5009138" y="4835055"/>
                  <a:pt x="5000540" y="4876227"/>
                  <a:pt x="4998859" y="4885305"/>
                </a:cubicBezTo>
                <a:cubicBezTo>
                  <a:pt x="5005768" y="4887491"/>
                  <a:pt x="5043868" y="4884486"/>
                  <a:pt x="5033334" y="4917676"/>
                </a:cubicBezTo>
                <a:cubicBezTo>
                  <a:pt x="5026754" y="4936098"/>
                  <a:pt x="5011772" y="4940650"/>
                  <a:pt x="5003182" y="4947544"/>
                </a:cubicBezTo>
                <a:cubicBezTo>
                  <a:pt x="4994592" y="4954438"/>
                  <a:pt x="4985292" y="4957263"/>
                  <a:pt x="4980319" y="4963059"/>
                </a:cubicBezTo>
                <a:cubicBezTo>
                  <a:pt x="4974574" y="4951950"/>
                  <a:pt x="4970691" y="4945276"/>
                  <a:pt x="4965462" y="4934011"/>
                </a:cubicBezTo>
                <a:cubicBezTo>
                  <a:pt x="4974762" y="4931186"/>
                  <a:pt x="4983545" y="4928517"/>
                  <a:pt x="4992844" y="4925692"/>
                </a:cubicBezTo>
                <a:cubicBezTo>
                  <a:pt x="4986459" y="4889073"/>
                  <a:pt x="4966889" y="4907872"/>
                  <a:pt x="4958106" y="4910540"/>
                </a:cubicBezTo>
                <a:cubicBezTo>
                  <a:pt x="4949516" y="4917434"/>
                  <a:pt x="4941635" y="4928396"/>
                  <a:pt x="4930917" y="4923084"/>
                </a:cubicBezTo>
                <a:cubicBezTo>
                  <a:pt x="4924008" y="4920899"/>
                  <a:pt x="4924270" y="4903682"/>
                  <a:pt x="4929760" y="4897729"/>
                </a:cubicBezTo>
                <a:cubicBezTo>
                  <a:pt x="4952431" y="4877989"/>
                  <a:pt x="4973876" y="4854336"/>
                  <a:pt x="4997448" y="4842891"/>
                </a:cubicBezTo>
                <a:close/>
                <a:moveTo>
                  <a:pt x="5064852" y="4840231"/>
                </a:moveTo>
                <a:cubicBezTo>
                  <a:pt x="5066995" y="4852528"/>
                  <a:pt x="5069853" y="4868922"/>
                  <a:pt x="5071998" y="4881218"/>
                </a:cubicBezTo>
                <a:cubicBezTo>
                  <a:pt x="5066193" y="4882982"/>
                  <a:pt x="5060041" y="4888087"/>
                  <a:pt x="5053759" y="4890536"/>
                </a:cubicBezTo>
                <a:cubicBezTo>
                  <a:pt x="5047476" y="4892983"/>
                  <a:pt x="5041062" y="4892774"/>
                  <a:pt x="5034734" y="4883908"/>
                </a:cubicBezTo>
                <a:cubicBezTo>
                  <a:pt x="5044703" y="4867931"/>
                  <a:pt x="5055386" y="4856055"/>
                  <a:pt x="5064852" y="4840231"/>
                </a:cubicBezTo>
                <a:close/>
                <a:moveTo>
                  <a:pt x="9978406" y="4840135"/>
                </a:moveTo>
                <a:lnTo>
                  <a:pt x="9973048" y="4844179"/>
                </a:lnTo>
                <a:lnTo>
                  <a:pt x="9970033" y="4846008"/>
                </a:lnTo>
                <a:lnTo>
                  <a:pt x="9969112" y="4850003"/>
                </a:lnTo>
                <a:cubicBezTo>
                  <a:pt x="9969112" y="4880762"/>
                  <a:pt x="9951385" y="4865382"/>
                  <a:pt x="9945476" y="4865383"/>
                </a:cubicBezTo>
                <a:cubicBezTo>
                  <a:pt x="9930703" y="4860256"/>
                  <a:pt x="9936613" y="4896141"/>
                  <a:pt x="9948430" y="4891014"/>
                </a:cubicBezTo>
                <a:cubicBezTo>
                  <a:pt x="9954340" y="4885888"/>
                  <a:pt x="9960249" y="4880762"/>
                  <a:pt x="9966157" y="4870509"/>
                </a:cubicBezTo>
                <a:cubicBezTo>
                  <a:pt x="9972066" y="4860256"/>
                  <a:pt x="9980930" y="4865383"/>
                  <a:pt x="9986839" y="4865383"/>
                </a:cubicBezTo>
                <a:cubicBezTo>
                  <a:pt x="9986839" y="4858174"/>
                  <a:pt x="9985437" y="4851776"/>
                  <a:pt x="9983421" y="4846873"/>
                </a:cubicBezTo>
                <a:close/>
                <a:moveTo>
                  <a:pt x="10669107" y="4838446"/>
                </a:moveTo>
                <a:cubicBezTo>
                  <a:pt x="10675051" y="4838446"/>
                  <a:pt x="10677337" y="4843551"/>
                  <a:pt x="10677337" y="4863972"/>
                </a:cubicBezTo>
                <a:cubicBezTo>
                  <a:pt x="10671850" y="4863972"/>
                  <a:pt x="10669107" y="4858867"/>
                  <a:pt x="10669107" y="4838446"/>
                </a:cubicBezTo>
                <a:close/>
                <a:moveTo>
                  <a:pt x="5101879" y="4838419"/>
                </a:moveTo>
                <a:cubicBezTo>
                  <a:pt x="5102556" y="4842308"/>
                  <a:pt x="5103234" y="4846197"/>
                  <a:pt x="5107058" y="4849131"/>
                </a:cubicBezTo>
                <a:cubicBezTo>
                  <a:pt x="5107735" y="4853020"/>
                  <a:pt x="5105269" y="4857865"/>
                  <a:pt x="5105947" y="4861755"/>
                </a:cubicBezTo>
                <a:cubicBezTo>
                  <a:pt x="5101446" y="4854931"/>
                  <a:pt x="5100091" y="4847152"/>
                  <a:pt x="5101879" y="4838419"/>
                </a:cubicBezTo>
                <a:close/>
                <a:moveTo>
                  <a:pt x="5010364" y="4836979"/>
                </a:moveTo>
                <a:lnTo>
                  <a:pt x="5008842" y="4841593"/>
                </a:lnTo>
                <a:lnTo>
                  <a:pt x="5008197" y="4843544"/>
                </a:lnTo>
                <a:close/>
                <a:moveTo>
                  <a:pt x="5195517" y="4835256"/>
                </a:moveTo>
                <a:cubicBezTo>
                  <a:pt x="5182934" y="4856192"/>
                  <a:pt x="5167269" y="4878066"/>
                  <a:pt x="5152707" y="4903170"/>
                </a:cubicBezTo>
                <a:cubicBezTo>
                  <a:pt x="5143209" y="4923169"/>
                  <a:pt x="5155042" y="4953802"/>
                  <a:pt x="5158584" y="4974119"/>
                </a:cubicBezTo>
                <a:cubicBezTo>
                  <a:pt x="5154793" y="4970992"/>
                  <a:pt x="5150293" y="4963803"/>
                  <a:pt x="5145793" y="4956613"/>
                </a:cubicBezTo>
                <a:cubicBezTo>
                  <a:pt x="5150043" y="4980993"/>
                  <a:pt x="5148836" y="5011309"/>
                  <a:pt x="5160919" y="5024752"/>
                </a:cubicBezTo>
                <a:cubicBezTo>
                  <a:pt x="5173593" y="5041581"/>
                  <a:pt x="5188300" y="5032835"/>
                  <a:pt x="5201536" y="5037371"/>
                </a:cubicBezTo>
                <a:cubicBezTo>
                  <a:pt x="5176387" y="5113468"/>
                  <a:pt x="5122556" y="5121264"/>
                  <a:pt x="5078238" y="5143286"/>
                </a:cubicBezTo>
                <a:cubicBezTo>
                  <a:pt x="5076113" y="5131095"/>
                  <a:pt x="5073279" y="5114842"/>
                  <a:pt x="5071154" y="5102652"/>
                </a:cubicBezTo>
                <a:cubicBezTo>
                  <a:pt x="5050030" y="5130462"/>
                  <a:pt x="5036046" y="5177496"/>
                  <a:pt x="5010228" y="5193897"/>
                </a:cubicBezTo>
                <a:cubicBezTo>
                  <a:pt x="5015171" y="5188116"/>
                  <a:pt x="5017352" y="5178897"/>
                  <a:pt x="5015935" y="5170770"/>
                </a:cubicBezTo>
                <a:cubicBezTo>
                  <a:pt x="5006154" y="5170533"/>
                  <a:pt x="4997170" y="5174866"/>
                  <a:pt x="4987893" y="5169663"/>
                </a:cubicBezTo>
                <a:lnTo>
                  <a:pt x="4979756" y="5161966"/>
                </a:lnTo>
                <a:lnTo>
                  <a:pt x="4983856" y="5171255"/>
                </a:lnTo>
                <a:cubicBezTo>
                  <a:pt x="4982403" y="5180251"/>
                  <a:pt x="4979534" y="5181123"/>
                  <a:pt x="4975249" y="5173870"/>
                </a:cubicBezTo>
                <a:lnTo>
                  <a:pt x="4978617" y="5160889"/>
                </a:lnTo>
                <a:lnTo>
                  <a:pt x="4978478" y="5160757"/>
                </a:lnTo>
                <a:lnTo>
                  <a:pt x="4978666" y="5160699"/>
                </a:lnTo>
                <a:lnTo>
                  <a:pt x="4978862" y="5159943"/>
                </a:lnTo>
                <a:lnTo>
                  <a:pt x="4979134" y="5160557"/>
                </a:lnTo>
                <a:lnTo>
                  <a:pt x="4986186" y="5158415"/>
                </a:lnTo>
                <a:cubicBezTo>
                  <a:pt x="4989092" y="5156463"/>
                  <a:pt x="4991644" y="5152479"/>
                  <a:pt x="4991768" y="5143883"/>
                </a:cubicBezTo>
                <a:cubicBezTo>
                  <a:pt x="4995102" y="5125757"/>
                  <a:pt x="4988475" y="5106377"/>
                  <a:pt x="4985642" y="5090123"/>
                </a:cubicBezTo>
                <a:cubicBezTo>
                  <a:pt x="4967851" y="5099807"/>
                  <a:pt x="4949351" y="5105428"/>
                  <a:pt x="4928727" y="5098858"/>
                </a:cubicBezTo>
                <a:cubicBezTo>
                  <a:pt x="4971092" y="5043914"/>
                  <a:pt x="5012117" y="4984388"/>
                  <a:pt x="5060476" y="4948303"/>
                </a:cubicBezTo>
                <a:cubicBezTo>
                  <a:pt x="5071392" y="4936431"/>
                  <a:pt x="5086293" y="4931903"/>
                  <a:pt x="5094126" y="4920966"/>
                </a:cubicBezTo>
                <a:cubicBezTo>
                  <a:pt x="5105042" y="4909093"/>
                  <a:pt x="5111577" y="4890707"/>
                  <a:pt x="5122492" y="4878833"/>
                </a:cubicBezTo>
                <a:cubicBezTo>
                  <a:pt x="5144324" y="4855088"/>
                  <a:pt x="5172268" y="4850876"/>
                  <a:pt x="5195517" y="4835256"/>
                </a:cubicBezTo>
                <a:close/>
                <a:moveTo>
                  <a:pt x="5011217" y="4834392"/>
                </a:moveTo>
                <a:lnTo>
                  <a:pt x="5010364" y="4836979"/>
                </a:lnTo>
                <a:lnTo>
                  <a:pt x="5010445" y="4836732"/>
                </a:lnTo>
                <a:cubicBezTo>
                  <a:pt x="5010901" y="4835353"/>
                  <a:pt x="5011217" y="4834392"/>
                  <a:pt x="5011217" y="4834392"/>
                </a:cubicBezTo>
                <a:close/>
                <a:moveTo>
                  <a:pt x="5080331" y="4822894"/>
                </a:moveTo>
                <a:cubicBezTo>
                  <a:pt x="5081747" y="4831018"/>
                  <a:pt x="5085324" y="4834209"/>
                  <a:pt x="5085324" y="4834209"/>
                </a:cubicBezTo>
                <a:cubicBezTo>
                  <a:pt x="5084598" y="4838707"/>
                  <a:pt x="5083340" y="4840157"/>
                  <a:pt x="5081817" y="4840087"/>
                </a:cubicBezTo>
                <a:cubicBezTo>
                  <a:pt x="5080294" y="4840014"/>
                  <a:pt x="5078505" y="4838419"/>
                  <a:pt x="5076717" y="4836824"/>
                </a:cubicBezTo>
                <a:cubicBezTo>
                  <a:pt x="5079586" y="4835951"/>
                  <a:pt x="5081747" y="4831018"/>
                  <a:pt x="5080331" y="4822894"/>
                </a:cubicBezTo>
                <a:close/>
                <a:moveTo>
                  <a:pt x="11105089" y="4815836"/>
                </a:moveTo>
                <a:cubicBezTo>
                  <a:pt x="11105089" y="4836257"/>
                  <a:pt x="11101963" y="4841362"/>
                  <a:pt x="11092581" y="4841362"/>
                </a:cubicBezTo>
                <a:cubicBezTo>
                  <a:pt x="11092581" y="4826047"/>
                  <a:pt x="11095708" y="4815836"/>
                  <a:pt x="11105089" y="4815836"/>
                </a:cubicBezTo>
                <a:close/>
                <a:moveTo>
                  <a:pt x="10695168" y="4815836"/>
                </a:moveTo>
                <a:cubicBezTo>
                  <a:pt x="10700654" y="4815836"/>
                  <a:pt x="10703398" y="4826047"/>
                  <a:pt x="10703397" y="4841362"/>
                </a:cubicBezTo>
                <a:cubicBezTo>
                  <a:pt x="10697910" y="4841362"/>
                  <a:pt x="10695168" y="4836257"/>
                  <a:pt x="10695168" y="4815836"/>
                </a:cubicBezTo>
                <a:close/>
                <a:moveTo>
                  <a:pt x="4954976" y="4813569"/>
                </a:moveTo>
                <a:cubicBezTo>
                  <a:pt x="4956936" y="4824811"/>
                  <a:pt x="4954133" y="4828951"/>
                  <a:pt x="4948873" y="4830548"/>
                </a:cubicBezTo>
                <a:cubicBezTo>
                  <a:pt x="4946913" y="4819307"/>
                  <a:pt x="4951629" y="4814586"/>
                  <a:pt x="4954976" y="4813569"/>
                </a:cubicBezTo>
                <a:close/>
                <a:moveTo>
                  <a:pt x="5032491" y="4805685"/>
                </a:moveTo>
                <a:cubicBezTo>
                  <a:pt x="5035940" y="4808101"/>
                  <a:pt x="5039375" y="4813425"/>
                  <a:pt x="5042714" y="4822993"/>
                </a:cubicBezTo>
                <a:cubicBezTo>
                  <a:pt x="5036366" y="4824921"/>
                  <a:pt x="5030198" y="4827871"/>
                  <a:pt x="5023761" y="4829289"/>
                </a:cubicBezTo>
                <a:cubicBezTo>
                  <a:pt x="5017326" y="4830705"/>
                  <a:pt x="5010622" y="4830589"/>
                  <a:pt x="5003206" y="4826386"/>
                </a:cubicBezTo>
                <a:cubicBezTo>
                  <a:pt x="5011657" y="4817361"/>
                  <a:pt x="5022142" y="4798437"/>
                  <a:pt x="5032491" y="4805685"/>
                </a:cubicBezTo>
                <a:close/>
                <a:moveTo>
                  <a:pt x="5868157" y="4803596"/>
                </a:moveTo>
                <a:cubicBezTo>
                  <a:pt x="5871378" y="4802054"/>
                  <a:pt x="5874304" y="4805487"/>
                  <a:pt x="5876855" y="4820121"/>
                </a:cubicBezTo>
                <a:cubicBezTo>
                  <a:pt x="5870216" y="4817628"/>
                  <a:pt x="5863576" y="4815135"/>
                  <a:pt x="5857683" y="4816926"/>
                </a:cubicBezTo>
                <a:cubicBezTo>
                  <a:pt x="5861418" y="4811657"/>
                  <a:pt x="5864936" y="4805139"/>
                  <a:pt x="5868157" y="4803596"/>
                </a:cubicBezTo>
                <a:close/>
                <a:moveTo>
                  <a:pt x="10377819" y="4798740"/>
                </a:moveTo>
                <a:cubicBezTo>
                  <a:pt x="10360092" y="4798740"/>
                  <a:pt x="10342366" y="4814119"/>
                  <a:pt x="10327593" y="4839751"/>
                </a:cubicBezTo>
                <a:cubicBezTo>
                  <a:pt x="10339411" y="4839751"/>
                  <a:pt x="10351228" y="4839751"/>
                  <a:pt x="10360092" y="4839751"/>
                </a:cubicBezTo>
                <a:cubicBezTo>
                  <a:pt x="10366001" y="4839751"/>
                  <a:pt x="10371910" y="4824372"/>
                  <a:pt x="10377819" y="4814119"/>
                </a:cubicBezTo>
                <a:cubicBezTo>
                  <a:pt x="10377819" y="4808993"/>
                  <a:pt x="10377819" y="4803866"/>
                  <a:pt x="10377819" y="4798740"/>
                </a:cubicBezTo>
                <a:close/>
                <a:moveTo>
                  <a:pt x="5676099" y="4793442"/>
                </a:moveTo>
                <a:cubicBezTo>
                  <a:pt x="5675541" y="4811001"/>
                  <a:pt x="5677701" y="4823387"/>
                  <a:pt x="5677405" y="4836518"/>
                </a:cubicBezTo>
                <a:cubicBezTo>
                  <a:pt x="5673738" y="4833285"/>
                  <a:pt x="5669353" y="4825923"/>
                  <a:pt x="5662020" y="4819456"/>
                </a:cubicBezTo>
                <a:cubicBezTo>
                  <a:pt x="5666473" y="4809409"/>
                  <a:pt x="5671646" y="4803490"/>
                  <a:pt x="5676099" y="4793442"/>
                </a:cubicBezTo>
                <a:close/>
                <a:moveTo>
                  <a:pt x="5681118" y="4791906"/>
                </a:moveTo>
                <a:cubicBezTo>
                  <a:pt x="5686857" y="4790162"/>
                  <a:pt x="5691142" y="4797415"/>
                  <a:pt x="5693266" y="4809601"/>
                </a:cubicBezTo>
                <a:cubicBezTo>
                  <a:pt x="5687528" y="4811344"/>
                  <a:pt x="5683951" y="4808154"/>
                  <a:pt x="5681118" y="4791906"/>
                </a:cubicBezTo>
                <a:close/>
                <a:moveTo>
                  <a:pt x="10738372" y="4780792"/>
                </a:moveTo>
                <a:cubicBezTo>
                  <a:pt x="10739743" y="4780792"/>
                  <a:pt x="10741115" y="4783429"/>
                  <a:pt x="10742486" y="4788704"/>
                </a:cubicBezTo>
                <a:cubicBezTo>
                  <a:pt x="10742486" y="4793980"/>
                  <a:pt x="10739743" y="4798375"/>
                  <a:pt x="10739743" y="4803651"/>
                </a:cubicBezTo>
                <a:cubicBezTo>
                  <a:pt x="10737000" y="4798375"/>
                  <a:pt x="10737000" y="4793980"/>
                  <a:pt x="10734256" y="4788704"/>
                </a:cubicBezTo>
                <a:cubicBezTo>
                  <a:pt x="10735628" y="4783429"/>
                  <a:pt x="10737000" y="4780792"/>
                  <a:pt x="10738372" y="4780792"/>
                </a:cubicBezTo>
                <a:close/>
                <a:moveTo>
                  <a:pt x="10067781" y="4772841"/>
                </a:moveTo>
                <a:cubicBezTo>
                  <a:pt x="10060025" y="4768516"/>
                  <a:pt x="10043960" y="4794468"/>
                  <a:pt x="10039528" y="4794468"/>
                </a:cubicBezTo>
                <a:lnTo>
                  <a:pt x="10035530" y="4795658"/>
                </a:lnTo>
                <a:lnTo>
                  <a:pt x="10024811" y="4805113"/>
                </a:lnTo>
                <a:lnTo>
                  <a:pt x="10008085" y="4817737"/>
                </a:lnTo>
                <a:lnTo>
                  <a:pt x="10004566" y="4839751"/>
                </a:lnTo>
                <a:cubicBezTo>
                  <a:pt x="10012937" y="4824372"/>
                  <a:pt x="10024755" y="4814119"/>
                  <a:pt x="10036573" y="4808993"/>
                </a:cubicBezTo>
                <a:cubicBezTo>
                  <a:pt x="10045437" y="4808993"/>
                  <a:pt x="10054300" y="4808993"/>
                  <a:pt x="10060209" y="4789342"/>
                </a:cubicBezTo>
                <a:cubicBezTo>
                  <a:pt x="10063164" y="4789342"/>
                  <a:pt x="10069073" y="4789342"/>
                  <a:pt x="10072028" y="4789342"/>
                </a:cubicBezTo>
                <a:cubicBezTo>
                  <a:pt x="10072028" y="4779089"/>
                  <a:pt x="10070366" y="4774283"/>
                  <a:pt x="10067781" y="4772841"/>
                </a:cubicBezTo>
                <a:close/>
                <a:moveTo>
                  <a:pt x="10751390" y="4771635"/>
                </a:moveTo>
                <a:cubicBezTo>
                  <a:pt x="10754889" y="4771635"/>
                  <a:pt x="10757663" y="4775301"/>
                  <a:pt x="10757663" y="4787523"/>
                </a:cubicBezTo>
                <a:cubicBezTo>
                  <a:pt x="10752355" y="4787523"/>
                  <a:pt x="10746564" y="4792410"/>
                  <a:pt x="10740773" y="4777745"/>
                </a:cubicBezTo>
                <a:cubicBezTo>
                  <a:pt x="10743668" y="4775301"/>
                  <a:pt x="10747891" y="4771635"/>
                  <a:pt x="10751390" y="4771635"/>
                </a:cubicBezTo>
                <a:close/>
                <a:moveTo>
                  <a:pt x="5894476" y="4761859"/>
                </a:moveTo>
                <a:cubicBezTo>
                  <a:pt x="5897964" y="4767618"/>
                  <a:pt x="5897914" y="4774452"/>
                  <a:pt x="5895709" y="4774270"/>
                </a:cubicBezTo>
                <a:lnTo>
                  <a:pt x="5893894" y="4772487"/>
                </a:lnTo>
                <a:lnTo>
                  <a:pt x="5898273" y="4782540"/>
                </a:lnTo>
                <a:cubicBezTo>
                  <a:pt x="5901824" y="4795548"/>
                  <a:pt x="5901533" y="4812626"/>
                  <a:pt x="5895499" y="4814459"/>
                </a:cubicBezTo>
                <a:cubicBezTo>
                  <a:pt x="5895646" y="4808153"/>
                  <a:pt x="5895170" y="4801852"/>
                  <a:pt x="5894647" y="4794920"/>
                </a:cubicBezTo>
                <a:lnTo>
                  <a:pt x="5893535" y="4772135"/>
                </a:lnTo>
                <a:lnTo>
                  <a:pt x="5892837" y="4771449"/>
                </a:lnTo>
                <a:cubicBezTo>
                  <a:pt x="5892837" y="4771449"/>
                  <a:pt x="5895229" y="4766177"/>
                  <a:pt x="5894476" y="4761859"/>
                </a:cubicBezTo>
                <a:close/>
                <a:moveTo>
                  <a:pt x="11196330" y="4741590"/>
                </a:moveTo>
                <a:cubicBezTo>
                  <a:pt x="11196330" y="4766032"/>
                  <a:pt x="11187504" y="4766032"/>
                  <a:pt x="11181619" y="4766032"/>
                </a:cubicBezTo>
                <a:cubicBezTo>
                  <a:pt x="11181619" y="4736701"/>
                  <a:pt x="11190445" y="4741590"/>
                  <a:pt x="11196330" y="4741590"/>
                </a:cubicBezTo>
                <a:close/>
                <a:moveTo>
                  <a:pt x="5619477" y="4734867"/>
                </a:moveTo>
                <a:cubicBezTo>
                  <a:pt x="5623602" y="4758528"/>
                  <a:pt x="5627846" y="4782865"/>
                  <a:pt x="5632089" y="4807203"/>
                </a:cubicBezTo>
                <a:cubicBezTo>
                  <a:pt x="5622174" y="4805944"/>
                  <a:pt x="5615329" y="4803752"/>
                  <a:pt x="5607775" y="4797506"/>
                </a:cubicBezTo>
                <a:cubicBezTo>
                  <a:pt x="5609190" y="4805618"/>
                  <a:pt x="5610123" y="4848045"/>
                  <a:pt x="5616262" y="4846180"/>
                </a:cubicBezTo>
                <a:cubicBezTo>
                  <a:pt x="5619331" y="4845247"/>
                  <a:pt x="5620986" y="4836202"/>
                  <a:pt x="5627125" y="4834338"/>
                </a:cubicBezTo>
                <a:cubicBezTo>
                  <a:pt x="5637039" y="4835597"/>
                  <a:pt x="5641523" y="4842776"/>
                  <a:pt x="5651438" y="4844035"/>
                </a:cubicBezTo>
                <a:cubicBezTo>
                  <a:pt x="5640929" y="4857906"/>
                  <a:pt x="5632782" y="4866788"/>
                  <a:pt x="5623751" y="4870600"/>
                </a:cubicBezTo>
                <a:cubicBezTo>
                  <a:pt x="5614720" y="4874411"/>
                  <a:pt x="5604805" y="4873151"/>
                  <a:pt x="5590760" y="4866740"/>
                </a:cubicBezTo>
                <a:cubicBezTo>
                  <a:pt x="5570735" y="4860011"/>
                  <a:pt x="5553734" y="4873717"/>
                  <a:pt x="5538388" y="4878380"/>
                </a:cubicBezTo>
                <a:cubicBezTo>
                  <a:pt x="5548557" y="4806953"/>
                  <a:pt x="5591015" y="4794054"/>
                  <a:pt x="5622655" y="4771630"/>
                </a:cubicBezTo>
                <a:cubicBezTo>
                  <a:pt x="5620533" y="4759461"/>
                  <a:pt x="5617822" y="4743912"/>
                  <a:pt x="5619477" y="4734867"/>
                </a:cubicBezTo>
                <a:close/>
                <a:moveTo>
                  <a:pt x="5686615" y="4730300"/>
                </a:moveTo>
                <a:cubicBezTo>
                  <a:pt x="5688120" y="4738935"/>
                  <a:pt x="5688873" y="4743252"/>
                  <a:pt x="5688369" y="4745110"/>
                </a:cubicBezTo>
                <a:cubicBezTo>
                  <a:pt x="5687865" y="4746968"/>
                  <a:pt x="5686104" y="4746365"/>
                  <a:pt x="5682583" y="4745163"/>
                </a:cubicBezTo>
                <a:cubicBezTo>
                  <a:pt x="5684975" y="4739891"/>
                  <a:pt x="5684222" y="4735573"/>
                  <a:pt x="5686615" y="4730300"/>
                </a:cubicBezTo>
                <a:close/>
                <a:moveTo>
                  <a:pt x="5978151" y="4724170"/>
                </a:moveTo>
                <a:cubicBezTo>
                  <a:pt x="5980285" y="4736406"/>
                  <a:pt x="5981707" y="4744563"/>
                  <a:pt x="5987887" y="4742686"/>
                </a:cubicBezTo>
                <a:cubicBezTo>
                  <a:pt x="5985754" y="4730450"/>
                  <a:pt x="5984332" y="4722293"/>
                  <a:pt x="5978151" y="4724170"/>
                </a:cubicBezTo>
                <a:close/>
                <a:moveTo>
                  <a:pt x="5909707" y="4723491"/>
                </a:moveTo>
                <a:cubicBezTo>
                  <a:pt x="5882631" y="4770368"/>
                  <a:pt x="5850529" y="4810183"/>
                  <a:pt x="5816176" y="4837083"/>
                </a:cubicBezTo>
                <a:cubicBezTo>
                  <a:pt x="5816641" y="4858414"/>
                  <a:pt x="5814728" y="4884764"/>
                  <a:pt x="5821373" y="4904218"/>
                </a:cubicBezTo>
                <a:cubicBezTo>
                  <a:pt x="5823985" y="4909866"/>
                  <a:pt x="5826642" y="4912280"/>
                  <a:pt x="5829234" y="4912566"/>
                </a:cubicBezTo>
                <a:cubicBezTo>
                  <a:pt x="5837010" y="4913425"/>
                  <a:pt x="5844192" y="4895137"/>
                  <a:pt x="5847760" y="4887612"/>
                </a:cubicBezTo>
                <a:cubicBezTo>
                  <a:pt x="5857276" y="4867542"/>
                  <a:pt x="5874394" y="4853753"/>
                  <a:pt x="5891512" y="4839963"/>
                </a:cubicBezTo>
                <a:cubicBezTo>
                  <a:pt x="5907404" y="4822251"/>
                  <a:pt x="5924521" y="4808461"/>
                  <a:pt x="5940928" y="4790594"/>
                </a:cubicBezTo>
                <a:cubicBezTo>
                  <a:pt x="5933444" y="4784994"/>
                  <a:pt x="5901122" y="4786224"/>
                  <a:pt x="5899945" y="4760813"/>
                </a:cubicBezTo>
                <a:cubicBezTo>
                  <a:pt x="5897101" y="4744499"/>
                  <a:pt x="5913262" y="4743883"/>
                  <a:pt x="5909707" y="4723491"/>
                </a:cubicBezTo>
                <a:close/>
                <a:moveTo>
                  <a:pt x="15732943" y="4717862"/>
                </a:moveTo>
                <a:cubicBezTo>
                  <a:pt x="15732942" y="4733177"/>
                  <a:pt x="15730200" y="4743388"/>
                  <a:pt x="15724714" y="4743388"/>
                </a:cubicBezTo>
                <a:cubicBezTo>
                  <a:pt x="15724714" y="4722967"/>
                  <a:pt x="15727458" y="4717862"/>
                  <a:pt x="15732943" y="4717862"/>
                </a:cubicBezTo>
                <a:close/>
                <a:moveTo>
                  <a:pt x="15682995" y="4717862"/>
                </a:moveTo>
                <a:cubicBezTo>
                  <a:pt x="15682995" y="4733177"/>
                  <a:pt x="15680251" y="4743388"/>
                  <a:pt x="15674765" y="4743388"/>
                </a:cubicBezTo>
                <a:cubicBezTo>
                  <a:pt x="15674765" y="4722967"/>
                  <a:pt x="15677509" y="4717862"/>
                  <a:pt x="15682995" y="4717862"/>
                </a:cubicBezTo>
                <a:close/>
                <a:moveTo>
                  <a:pt x="11222423" y="4717862"/>
                </a:moveTo>
                <a:cubicBezTo>
                  <a:pt x="11222423" y="4733177"/>
                  <a:pt x="11219678" y="4743388"/>
                  <a:pt x="11214193" y="4743388"/>
                </a:cubicBezTo>
                <a:cubicBezTo>
                  <a:pt x="11214193" y="4722967"/>
                  <a:pt x="11216935" y="4717862"/>
                  <a:pt x="11222423" y="4717862"/>
                </a:cubicBezTo>
                <a:close/>
                <a:moveTo>
                  <a:pt x="5136696" y="4717352"/>
                </a:moveTo>
                <a:cubicBezTo>
                  <a:pt x="5139433" y="4733051"/>
                  <a:pt x="5133935" y="4755386"/>
                  <a:pt x="5125015" y="4758096"/>
                </a:cubicBezTo>
                <a:cubicBezTo>
                  <a:pt x="5118384" y="4755978"/>
                  <a:pt x="5114963" y="4736354"/>
                  <a:pt x="5109937" y="4725482"/>
                </a:cubicBezTo>
                <a:cubicBezTo>
                  <a:pt x="5118857" y="4722772"/>
                  <a:pt x="5127776" y="4720062"/>
                  <a:pt x="5136696" y="4717352"/>
                </a:cubicBezTo>
                <a:close/>
                <a:moveTo>
                  <a:pt x="15665624" y="4691484"/>
                </a:moveTo>
                <a:cubicBezTo>
                  <a:pt x="15665624" y="4711905"/>
                  <a:pt x="15662880" y="4717011"/>
                  <a:pt x="15657394" y="4717011"/>
                </a:cubicBezTo>
                <a:cubicBezTo>
                  <a:pt x="15657394" y="4696589"/>
                  <a:pt x="15660136" y="4691484"/>
                  <a:pt x="15665624" y="4691484"/>
                </a:cubicBezTo>
                <a:close/>
                <a:moveTo>
                  <a:pt x="10264194" y="4689377"/>
                </a:moveTo>
                <a:cubicBezTo>
                  <a:pt x="10258654" y="4690658"/>
                  <a:pt x="10254222" y="4697067"/>
                  <a:pt x="10254222" y="4717572"/>
                </a:cubicBezTo>
                <a:cubicBezTo>
                  <a:pt x="10258654" y="4717572"/>
                  <a:pt x="10265301" y="4721417"/>
                  <a:pt x="10270841" y="4720135"/>
                </a:cubicBezTo>
                <a:cubicBezTo>
                  <a:pt x="10276381" y="4718854"/>
                  <a:pt x="10280813" y="4712447"/>
                  <a:pt x="10280813" y="4691940"/>
                </a:cubicBezTo>
                <a:cubicBezTo>
                  <a:pt x="10276381" y="4691940"/>
                  <a:pt x="10269733" y="4688095"/>
                  <a:pt x="10264194" y="4689377"/>
                </a:cubicBezTo>
                <a:close/>
                <a:moveTo>
                  <a:pt x="5160304" y="4688153"/>
                </a:moveTo>
                <a:cubicBezTo>
                  <a:pt x="5162563" y="4701104"/>
                  <a:pt x="5160446" y="4706293"/>
                  <a:pt x="5154708" y="4708036"/>
                </a:cubicBezTo>
                <a:cubicBezTo>
                  <a:pt x="5152450" y="4695085"/>
                  <a:pt x="5154566" y="4689897"/>
                  <a:pt x="5160304" y="4688153"/>
                </a:cubicBezTo>
                <a:close/>
                <a:moveTo>
                  <a:pt x="5254985" y="4668818"/>
                </a:moveTo>
                <a:cubicBezTo>
                  <a:pt x="5248524" y="4687968"/>
                  <a:pt x="5241351" y="4703039"/>
                  <a:pt x="5232560" y="4705710"/>
                </a:cubicBezTo>
                <a:cubicBezTo>
                  <a:pt x="5201990" y="4736480"/>
                  <a:pt x="5174404" y="4765630"/>
                  <a:pt x="5145063" y="4800325"/>
                </a:cubicBezTo>
                <a:cubicBezTo>
                  <a:pt x="5139149" y="4808567"/>
                  <a:pt x="5122876" y="4841709"/>
                  <a:pt x="5111099" y="4842669"/>
                </a:cubicBezTo>
                <a:cubicBezTo>
                  <a:pt x="5107173" y="4842989"/>
                  <a:pt x="5103747" y="4839733"/>
                  <a:pt x="5101370" y="4830787"/>
                </a:cubicBezTo>
                <a:cubicBezTo>
                  <a:pt x="5087339" y="4787784"/>
                  <a:pt x="5151069" y="4759828"/>
                  <a:pt x="5161658" y="4748734"/>
                </a:cubicBezTo>
                <a:cubicBezTo>
                  <a:pt x="5192939" y="4722043"/>
                  <a:pt x="5224221" y="4695351"/>
                  <a:pt x="5254985" y="4668818"/>
                </a:cubicBezTo>
                <a:close/>
                <a:moveTo>
                  <a:pt x="10186760" y="4666309"/>
                </a:moveTo>
                <a:cubicBezTo>
                  <a:pt x="10180853" y="4666309"/>
                  <a:pt x="10177897" y="4676562"/>
                  <a:pt x="10177897" y="4691940"/>
                </a:cubicBezTo>
                <a:cubicBezTo>
                  <a:pt x="10183806" y="4691940"/>
                  <a:pt x="10186760" y="4686814"/>
                  <a:pt x="10186760" y="4666309"/>
                </a:cubicBezTo>
                <a:close/>
                <a:moveTo>
                  <a:pt x="10160170" y="4666309"/>
                </a:moveTo>
                <a:cubicBezTo>
                  <a:pt x="10142443" y="4681688"/>
                  <a:pt x="10127670" y="4691940"/>
                  <a:pt x="10112898" y="4712446"/>
                </a:cubicBezTo>
                <a:cubicBezTo>
                  <a:pt x="10104034" y="4727826"/>
                  <a:pt x="10098618" y="4738078"/>
                  <a:pt x="10089754" y="4738078"/>
                </a:cubicBezTo>
                <a:cubicBezTo>
                  <a:pt x="10083845" y="4738078"/>
                  <a:pt x="10077937" y="4748330"/>
                  <a:pt x="10083845" y="4763709"/>
                </a:cubicBezTo>
                <a:cubicBezTo>
                  <a:pt x="10086061" y="4771399"/>
                  <a:pt x="10088277" y="4773642"/>
                  <a:pt x="10090485" y="4772681"/>
                </a:cubicBezTo>
                <a:cubicBezTo>
                  <a:pt x="10097110" y="4769798"/>
                  <a:pt x="10103665" y="4738078"/>
                  <a:pt x="10109943" y="4738078"/>
                </a:cubicBezTo>
                <a:cubicBezTo>
                  <a:pt x="10124716" y="4732952"/>
                  <a:pt x="10142443" y="4722699"/>
                  <a:pt x="10160170" y="4717572"/>
                </a:cubicBezTo>
                <a:cubicBezTo>
                  <a:pt x="10160170" y="4702193"/>
                  <a:pt x="10160170" y="4686814"/>
                  <a:pt x="10160170" y="4666309"/>
                </a:cubicBezTo>
                <a:close/>
                <a:moveTo>
                  <a:pt x="15700369" y="4665105"/>
                </a:moveTo>
                <a:cubicBezTo>
                  <a:pt x="15700369" y="4680421"/>
                  <a:pt x="15697625" y="4690631"/>
                  <a:pt x="15692139" y="4690631"/>
                </a:cubicBezTo>
                <a:cubicBezTo>
                  <a:pt x="15692139" y="4675316"/>
                  <a:pt x="15694881" y="4665105"/>
                  <a:pt x="15700369" y="4665105"/>
                </a:cubicBezTo>
                <a:close/>
                <a:moveTo>
                  <a:pt x="15648250" y="4665105"/>
                </a:moveTo>
                <a:cubicBezTo>
                  <a:pt x="15648250" y="4680421"/>
                  <a:pt x="15645506" y="4690631"/>
                  <a:pt x="15640020" y="4690631"/>
                </a:cubicBezTo>
                <a:cubicBezTo>
                  <a:pt x="15640020" y="4675316"/>
                  <a:pt x="15642762" y="4665105"/>
                  <a:pt x="15648250" y="4665105"/>
                </a:cubicBezTo>
                <a:close/>
                <a:moveTo>
                  <a:pt x="11265855" y="4665105"/>
                </a:moveTo>
                <a:cubicBezTo>
                  <a:pt x="11265856" y="4680421"/>
                  <a:pt x="11263112" y="4690631"/>
                  <a:pt x="11257626" y="4690631"/>
                </a:cubicBezTo>
                <a:cubicBezTo>
                  <a:pt x="11257626" y="4675316"/>
                  <a:pt x="11260368" y="4665105"/>
                  <a:pt x="11265855" y="4665105"/>
                </a:cubicBezTo>
                <a:close/>
                <a:moveTo>
                  <a:pt x="10306227" y="4661663"/>
                </a:moveTo>
                <a:cubicBezTo>
                  <a:pt x="10299740" y="4660222"/>
                  <a:pt x="10293738" y="4680406"/>
                  <a:pt x="10289676" y="4691940"/>
                </a:cubicBezTo>
                <a:cubicBezTo>
                  <a:pt x="10298539" y="4686814"/>
                  <a:pt x="10303956" y="4681688"/>
                  <a:pt x="10312819" y="4671436"/>
                </a:cubicBezTo>
                <a:cubicBezTo>
                  <a:pt x="10310603" y="4665027"/>
                  <a:pt x="10308387" y="4662144"/>
                  <a:pt x="10306227" y="4661663"/>
                </a:cubicBezTo>
                <a:close/>
                <a:moveTo>
                  <a:pt x="11291916" y="4642496"/>
                </a:moveTo>
                <a:cubicBezTo>
                  <a:pt x="11291916" y="4657811"/>
                  <a:pt x="11289172" y="4668022"/>
                  <a:pt x="11283686" y="4668022"/>
                </a:cubicBezTo>
                <a:cubicBezTo>
                  <a:pt x="11283686" y="4652706"/>
                  <a:pt x="11286429" y="4642496"/>
                  <a:pt x="11291916" y="4642496"/>
                </a:cubicBezTo>
                <a:close/>
                <a:moveTo>
                  <a:pt x="10195625" y="4640677"/>
                </a:moveTo>
                <a:cubicBezTo>
                  <a:pt x="10195625" y="4671436"/>
                  <a:pt x="10204488" y="4666309"/>
                  <a:pt x="10209905" y="4666309"/>
                </a:cubicBezTo>
                <a:cubicBezTo>
                  <a:pt x="10209905" y="4640677"/>
                  <a:pt x="10201040" y="4640677"/>
                  <a:pt x="10195625" y="4640677"/>
                </a:cubicBezTo>
                <a:close/>
                <a:moveTo>
                  <a:pt x="10221723" y="4620172"/>
                </a:moveTo>
                <a:cubicBezTo>
                  <a:pt x="10221723" y="4650930"/>
                  <a:pt x="10230587" y="4640677"/>
                  <a:pt x="10236495" y="4640677"/>
                </a:cubicBezTo>
                <a:cubicBezTo>
                  <a:pt x="10236495" y="4615900"/>
                  <a:pt x="10227631" y="4620172"/>
                  <a:pt x="10221723" y="4620172"/>
                </a:cubicBezTo>
                <a:close/>
                <a:moveTo>
                  <a:pt x="10106989" y="4620172"/>
                </a:moveTo>
                <a:cubicBezTo>
                  <a:pt x="10106989" y="4635550"/>
                  <a:pt x="10109943" y="4640677"/>
                  <a:pt x="10115853" y="4640677"/>
                </a:cubicBezTo>
                <a:cubicBezTo>
                  <a:pt x="10115853" y="4626152"/>
                  <a:pt x="10112898" y="4620172"/>
                  <a:pt x="10106989" y="4620172"/>
                </a:cubicBezTo>
                <a:close/>
                <a:moveTo>
                  <a:pt x="11324488" y="4619887"/>
                </a:moveTo>
                <a:cubicBezTo>
                  <a:pt x="11324488" y="4636166"/>
                  <a:pt x="11321745" y="4641592"/>
                  <a:pt x="11316258" y="4641592"/>
                </a:cubicBezTo>
                <a:cubicBezTo>
                  <a:pt x="11316258" y="4626218"/>
                  <a:pt x="11321745" y="4619887"/>
                  <a:pt x="11324488" y="4619887"/>
                </a:cubicBezTo>
                <a:close/>
                <a:moveTo>
                  <a:pt x="15610908" y="4619885"/>
                </a:moveTo>
                <a:cubicBezTo>
                  <a:pt x="15613726" y="4625841"/>
                  <a:pt x="15619361" y="4630946"/>
                  <a:pt x="15622178" y="4630946"/>
                </a:cubicBezTo>
                <a:cubicBezTo>
                  <a:pt x="15620769" y="4634562"/>
                  <a:pt x="15619361" y="4636636"/>
                  <a:pt x="15617951" y="4637647"/>
                </a:cubicBezTo>
                <a:cubicBezTo>
                  <a:pt x="15613726" y="4640678"/>
                  <a:pt x="15609499" y="4634137"/>
                  <a:pt x="15605273" y="4630946"/>
                </a:cubicBezTo>
                <a:cubicBezTo>
                  <a:pt x="15608091" y="4630946"/>
                  <a:pt x="15608091" y="4625841"/>
                  <a:pt x="15610908" y="4619885"/>
                </a:cubicBezTo>
                <a:close/>
                <a:moveTo>
                  <a:pt x="5719841" y="4619095"/>
                </a:moveTo>
                <a:cubicBezTo>
                  <a:pt x="5717961" y="4625647"/>
                  <a:pt x="5717022" y="4628923"/>
                  <a:pt x="5715946" y="4629250"/>
                </a:cubicBezTo>
                <a:cubicBezTo>
                  <a:pt x="5714871" y="4629577"/>
                  <a:pt x="5713658" y="4626955"/>
                  <a:pt x="5711233" y="4621710"/>
                </a:cubicBezTo>
                <a:cubicBezTo>
                  <a:pt x="5714102" y="4620838"/>
                  <a:pt x="5716972" y="4619966"/>
                  <a:pt x="5719841" y="4619095"/>
                </a:cubicBezTo>
                <a:close/>
                <a:moveTo>
                  <a:pt x="15648250" y="4597276"/>
                </a:moveTo>
                <a:cubicBezTo>
                  <a:pt x="15648250" y="4613103"/>
                  <a:pt x="15645506" y="4622774"/>
                  <a:pt x="15640020" y="4622774"/>
                </a:cubicBezTo>
                <a:cubicBezTo>
                  <a:pt x="15640020" y="4607827"/>
                  <a:pt x="15642762" y="4597276"/>
                  <a:pt x="15648250" y="4597276"/>
                </a:cubicBezTo>
                <a:close/>
                <a:moveTo>
                  <a:pt x="15590071" y="4597276"/>
                </a:moveTo>
                <a:cubicBezTo>
                  <a:pt x="15595957" y="4602165"/>
                  <a:pt x="15598900" y="4607054"/>
                  <a:pt x="15604783" y="4607054"/>
                </a:cubicBezTo>
                <a:cubicBezTo>
                  <a:pt x="15601841" y="4613979"/>
                  <a:pt x="15598163" y="4618867"/>
                  <a:pt x="15595222" y="4618358"/>
                </a:cubicBezTo>
                <a:cubicBezTo>
                  <a:pt x="15592279" y="4617849"/>
                  <a:pt x="15590071" y="4611942"/>
                  <a:pt x="15590071" y="4597276"/>
                </a:cubicBezTo>
                <a:close/>
                <a:moveTo>
                  <a:pt x="10383728" y="4595394"/>
                </a:moveTo>
                <a:cubicBezTo>
                  <a:pt x="10383728" y="4610773"/>
                  <a:pt x="10386190" y="4620171"/>
                  <a:pt x="10392592" y="4620172"/>
                </a:cubicBezTo>
                <a:cubicBezTo>
                  <a:pt x="10392592" y="4605648"/>
                  <a:pt x="10389145" y="4595394"/>
                  <a:pt x="10383728" y="4595394"/>
                </a:cubicBezTo>
                <a:close/>
                <a:moveTo>
                  <a:pt x="10254222" y="4595394"/>
                </a:moveTo>
                <a:cubicBezTo>
                  <a:pt x="10254222" y="4605648"/>
                  <a:pt x="10254222" y="4610773"/>
                  <a:pt x="10254222" y="4620172"/>
                </a:cubicBezTo>
                <a:cubicBezTo>
                  <a:pt x="10260131" y="4620172"/>
                  <a:pt x="10266041" y="4620172"/>
                  <a:pt x="10271949" y="4620172"/>
                </a:cubicBezTo>
                <a:cubicBezTo>
                  <a:pt x="10271949" y="4610773"/>
                  <a:pt x="10271949" y="4605648"/>
                  <a:pt x="10271949" y="4595394"/>
                </a:cubicBezTo>
                <a:cubicBezTo>
                  <a:pt x="10266041" y="4595394"/>
                  <a:pt x="10260131" y="4595394"/>
                  <a:pt x="10254222" y="4595394"/>
                </a:cubicBezTo>
                <a:close/>
                <a:moveTo>
                  <a:pt x="10133580" y="4595394"/>
                </a:moveTo>
                <a:cubicBezTo>
                  <a:pt x="10127670" y="4595394"/>
                  <a:pt x="10124716" y="4605648"/>
                  <a:pt x="10124716" y="4620172"/>
                </a:cubicBezTo>
                <a:cubicBezTo>
                  <a:pt x="10130626" y="4620172"/>
                  <a:pt x="10133580" y="4610773"/>
                  <a:pt x="10133580" y="4595394"/>
                </a:cubicBezTo>
                <a:close/>
                <a:moveTo>
                  <a:pt x="5282225" y="4587954"/>
                </a:moveTo>
                <a:cubicBezTo>
                  <a:pt x="5286729" y="4590269"/>
                  <a:pt x="5288192" y="4598662"/>
                  <a:pt x="5285762" y="4608240"/>
                </a:cubicBezTo>
                <a:cubicBezTo>
                  <a:pt x="5284298" y="4599845"/>
                  <a:pt x="5283567" y="4595648"/>
                  <a:pt x="5282225" y="4587954"/>
                </a:cubicBezTo>
                <a:close/>
                <a:moveTo>
                  <a:pt x="5366987" y="4584229"/>
                </a:moveTo>
                <a:cubicBezTo>
                  <a:pt x="5367978" y="4589910"/>
                  <a:pt x="5368473" y="4592750"/>
                  <a:pt x="5368151" y="4593845"/>
                </a:cubicBezTo>
                <a:cubicBezTo>
                  <a:pt x="5367829" y="4594940"/>
                  <a:pt x="5366691" y="4594288"/>
                  <a:pt x="5364414" y="4592985"/>
                </a:cubicBezTo>
                <a:cubicBezTo>
                  <a:pt x="5364414" y="4592985"/>
                  <a:pt x="5367647" y="4588016"/>
                  <a:pt x="5366987" y="4584229"/>
                </a:cubicBezTo>
                <a:close/>
                <a:moveTo>
                  <a:pt x="5846238" y="4580292"/>
                </a:moveTo>
                <a:cubicBezTo>
                  <a:pt x="5840059" y="4582170"/>
                  <a:pt x="5833879" y="4584047"/>
                  <a:pt x="5827698" y="4585925"/>
                </a:cubicBezTo>
                <a:cubicBezTo>
                  <a:pt x="5832921" y="4597221"/>
                  <a:pt x="5837434" y="4604440"/>
                  <a:pt x="5841946" y="4611658"/>
                </a:cubicBezTo>
                <a:cubicBezTo>
                  <a:pt x="5843614" y="4602563"/>
                  <a:pt x="5844767" y="4593623"/>
                  <a:pt x="5846238" y="4580292"/>
                </a:cubicBezTo>
                <a:close/>
                <a:moveTo>
                  <a:pt x="10995771" y="4570898"/>
                </a:moveTo>
                <a:cubicBezTo>
                  <a:pt x="10995771" y="4576012"/>
                  <a:pt x="10998709" y="4581126"/>
                  <a:pt x="10998709" y="4586241"/>
                </a:cubicBezTo>
                <a:cubicBezTo>
                  <a:pt x="10981081" y="4601583"/>
                  <a:pt x="10963452" y="4621188"/>
                  <a:pt x="10949251" y="4641644"/>
                </a:cubicBezTo>
                <a:cubicBezTo>
                  <a:pt x="10949251" y="4627154"/>
                  <a:pt x="10949251" y="4611811"/>
                  <a:pt x="10949251" y="4596469"/>
                </a:cubicBezTo>
                <a:cubicBezTo>
                  <a:pt x="10951700" y="4591355"/>
                  <a:pt x="10958066" y="4591355"/>
                  <a:pt x="10960514" y="4586241"/>
                </a:cubicBezTo>
                <a:cubicBezTo>
                  <a:pt x="10972266" y="4581126"/>
                  <a:pt x="10984018" y="4576012"/>
                  <a:pt x="10995771" y="4570898"/>
                </a:cubicBezTo>
                <a:close/>
                <a:moveTo>
                  <a:pt x="15558142" y="4549780"/>
                </a:moveTo>
                <a:cubicBezTo>
                  <a:pt x="15559550" y="4549780"/>
                  <a:pt x="15563072" y="4548465"/>
                  <a:pt x="15565890" y="4549780"/>
                </a:cubicBezTo>
                <a:cubicBezTo>
                  <a:pt x="15568706" y="4551094"/>
                  <a:pt x="15570820" y="4555038"/>
                  <a:pt x="15569410" y="4565554"/>
                </a:cubicBezTo>
                <a:cubicBezTo>
                  <a:pt x="15569410" y="4569498"/>
                  <a:pt x="15568706" y="4571141"/>
                  <a:pt x="15567607" y="4571387"/>
                </a:cubicBezTo>
                <a:cubicBezTo>
                  <a:pt x="15564305" y="4572127"/>
                  <a:pt x="15557438" y="4560296"/>
                  <a:pt x="15555326" y="4560296"/>
                </a:cubicBezTo>
                <a:cubicBezTo>
                  <a:pt x="15555326" y="4555038"/>
                  <a:pt x="15558142" y="4549780"/>
                  <a:pt x="15558142" y="4549780"/>
                </a:cubicBezTo>
                <a:close/>
                <a:moveTo>
                  <a:pt x="10409826" y="4549257"/>
                </a:moveTo>
                <a:cubicBezTo>
                  <a:pt x="10409826" y="4564636"/>
                  <a:pt x="10409826" y="4580015"/>
                  <a:pt x="10409826" y="4595394"/>
                </a:cubicBezTo>
                <a:cubicBezTo>
                  <a:pt x="10415735" y="4585142"/>
                  <a:pt x="10424598" y="4574889"/>
                  <a:pt x="10430508" y="4569762"/>
                </a:cubicBezTo>
                <a:cubicBezTo>
                  <a:pt x="10424598" y="4564636"/>
                  <a:pt x="10415735" y="4554383"/>
                  <a:pt x="10409826" y="4549257"/>
                </a:cubicBezTo>
                <a:close/>
                <a:moveTo>
                  <a:pt x="15607151" y="4548696"/>
                </a:moveTo>
                <a:cubicBezTo>
                  <a:pt x="15610674" y="4549307"/>
                  <a:pt x="15613490" y="4555417"/>
                  <a:pt x="15613490" y="4570083"/>
                </a:cubicBezTo>
                <a:cubicBezTo>
                  <a:pt x="15607855" y="4565195"/>
                  <a:pt x="15602222" y="4565195"/>
                  <a:pt x="15596586" y="4560306"/>
                </a:cubicBezTo>
                <a:cubicBezTo>
                  <a:pt x="15599404" y="4552973"/>
                  <a:pt x="15603630" y="4548085"/>
                  <a:pt x="15607151" y="4548696"/>
                </a:cubicBezTo>
                <a:close/>
                <a:moveTo>
                  <a:pt x="16149877" y="4548289"/>
                </a:moveTo>
                <a:cubicBezTo>
                  <a:pt x="16149877" y="4564568"/>
                  <a:pt x="16144085" y="4569994"/>
                  <a:pt x="16141671" y="4569994"/>
                </a:cubicBezTo>
                <a:cubicBezTo>
                  <a:pt x="16141671" y="4553715"/>
                  <a:pt x="16144085" y="4548289"/>
                  <a:pt x="16149877" y="4548289"/>
                </a:cubicBezTo>
                <a:close/>
                <a:moveTo>
                  <a:pt x="15426676" y="4548287"/>
                </a:moveTo>
                <a:cubicBezTo>
                  <a:pt x="15426674" y="4568020"/>
                  <a:pt x="15426676" y="4592685"/>
                  <a:pt x="15417295" y="4592685"/>
                </a:cubicBezTo>
                <a:cubicBezTo>
                  <a:pt x="15417297" y="4572953"/>
                  <a:pt x="15414169" y="4548287"/>
                  <a:pt x="15426676" y="4548287"/>
                </a:cubicBezTo>
                <a:close/>
                <a:moveTo>
                  <a:pt x="11052993" y="4533214"/>
                </a:moveTo>
                <a:cubicBezTo>
                  <a:pt x="11044027" y="4538473"/>
                  <a:pt x="11035809" y="4543730"/>
                  <a:pt x="11027963" y="4549645"/>
                </a:cubicBezTo>
                <a:lnTo>
                  <a:pt x="11005181" y="4570016"/>
                </a:lnTo>
                <a:lnTo>
                  <a:pt x="10999772" y="4585118"/>
                </a:lnTo>
                <a:cubicBezTo>
                  <a:pt x="10999772" y="4580014"/>
                  <a:pt x="10997027" y="4574909"/>
                  <a:pt x="10997027" y="4569804"/>
                </a:cubicBezTo>
                <a:lnTo>
                  <a:pt x="11000928" y="4562546"/>
                </a:lnTo>
                <a:lnTo>
                  <a:pt x="10999199" y="4559505"/>
                </a:lnTo>
                <a:cubicBezTo>
                  <a:pt x="11017131" y="4548989"/>
                  <a:pt x="11035062" y="4538473"/>
                  <a:pt x="11052993" y="4533214"/>
                </a:cubicBezTo>
                <a:close/>
                <a:moveTo>
                  <a:pt x="15549561" y="4532840"/>
                </a:moveTo>
                <a:cubicBezTo>
                  <a:pt x="15550312" y="4530804"/>
                  <a:pt x="15551817" y="4532161"/>
                  <a:pt x="15554824" y="4534874"/>
                </a:cubicBezTo>
                <a:cubicBezTo>
                  <a:pt x="15551817" y="4540300"/>
                  <a:pt x="15551817" y="4540300"/>
                  <a:pt x="15548810" y="4551152"/>
                </a:cubicBezTo>
                <a:cubicBezTo>
                  <a:pt x="15548810" y="4540300"/>
                  <a:pt x="15548810" y="4534874"/>
                  <a:pt x="15549561" y="4532840"/>
                </a:cubicBezTo>
                <a:close/>
                <a:moveTo>
                  <a:pt x="15865413" y="4525680"/>
                </a:moveTo>
                <a:cubicBezTo>
                  <a:pt x="15865413" y="4540996"/>
                  <a:pt x="15862670" y="4551208"/>
                  <a:pt x="15857185" y="4551208"/>
                </a:cubicBezTo>
                <a:cubicBezTo>
                  <a:pt x="15857185" y="4530786"/>
                  <a:pt x="15859927" y="4525680"/>
                  <a:pt x="15865413" y="4525680"/>
                </a:cubicBezTo>
                <a:close/>
                <a:moveTo>
                  <a:pt x="5379639" y="4523705"/>
                </a:moveTo>
                <a:cubicBezTo>
                  <a:pt x="5383118" y="4522648"/>
                  <a:pt x="5386390" y="4522735"/>
                  <a:pt x="5388653" y="4526374"/>
                </a:cubicBezTo>
                <a:cubicBezTo>
                  <a:pt x="5396987" y="4536821"/>
                  <a:pt x="5391171" y="4559497"/>
                  <a:pt x="5388795" y="4564545"/>
                </a:cubicBezTo>
                <a:cubicBezTo>
                  <a:pt x="5380233" y="4571473"/>
                  <a:pt x="5370238" y="4570183"/>
                  <a:pt x="5361676" y="4577110"/>
                </a:cubicBezTo>
                <a:cubicBezTo>
                  <a:pt x="5350022" y="4584976"/>
                  <a:pt x="5339800" y="4601060"/>
                  <a:pt x="5332470" y="4611939"/>
                </a:cubicBezTo>
                <a:cubicBezTo>
                  <a:pt x="5318381" y="4629197"/>
                  <a:pt x="5302957" y="4649295"/>
                  <a:pt x="5284781" y="4656237"/>
                </a:cubicBezTo>
                <a:cubicBezTo>
                  <a:pt x="5278722" y="4658550"/>
                  <a:pt x="5272357" y="4659402"/>
                  <a:pt x="5265635" y="4658200"/>
                </a:cubicBezTo>
                <a:cubicBezTo>
                  <a:pt x="5275857" y="4642116"/>
                  <a:pt x="5290604" y="4633310"/>
                  <a:pt x="5295585" y="4605840"/>
                </a:cubicBezTo>
                <a:cubicBezTo>
                  <a:pt x="5320554" y="4580951"/>
                  <a:pt x="5343695" y="4548686"/>
                  <a:pt x="5369380" y="4527903"/>
                </a:cubicBezTo>
                <a:cubicBezTo>
                  <a:pt x="5372473" y="4526964"/>
                  <a:pt x="5376160" y="4524762"/>
                  <a:pt x="5379639" y="4523705"/>
                </a:cubicBezTo>
                <a:close/>
                <a:moveTo>
                  <a:pt x="10445280" y="4523625"/>
                </a:moveTo>
                <a:cubicBezTo>
                  <a:pt x="10445280" y="4539004"/>
                  <a:pt x="10445280" y="4554383"/>
                  <a:pt x="10445280" y="4569762"/>
                </a:cubicBezTo>
                <a:cubicBezTo>
                  <a:pt x="10454145" y="4564636"/>
                  <a:pt x="10463006" y="4564636"/>
                  <a:pt x="10471871" y="4559510"/>
                </a:cubicBezTo>
                <a:cubicBezTo>
                  <a:pt x="10463006" y="4544131"/>
                  <a:pt x="10454145" y="4533878"/>
                  <a:pt x="10445280" y="4523625"/>
                </a:cubicBezTo>
                <a:close/>
                <a:moveTo>
                  <a:pt x="11460766" y="4516901"/>
                </a:moveTo>
                <a:lnTo>
                  <a:pt x="11459589" y="4521095"/>
                </a:lnTo>
                <a:cubicBezTo>
                  <a:pt x="11459589" y="4521095"/>
                  <a:pt x="11459878" y="4520063"/>
                  <a:pt x="11460294" y="4518582"/>
                </a:cubicBezTo>
                <a:close/>
                <a:moveTo>
                  <a:pt x="15573604" y="4513004"/>
                </a:moveTo>
                <a:cubicBezTo>
                  <a:pt x="15581935" y="4513248"/>
                  <a:pt x="15593874" y="4531734"/>
                  <a:pt x="15596092" y="4535626"/>
                </a:cubicBezTo>
                <a:cubicBezTo>
                  <a:pt x="15596092" y="4540815"/>
                  <a:pt x="15593132" y="4546004"/>
                  <a:pt x="15593131" y="4551193"/>
                </a:cubicBezTo>
                <a:cubicBezTo>
                  <a:pt x="15590171" y="4551193"/>
                  <a:pt x="15582891" y="4549897"/>
                  <a:pt x="15576720" y="4545355"/>
                </a:cubicBezTo>
                <a:lnTo>
                  <a:pt x="15571016" y="4538366"/>
                </a:lnTo>
                <a:lnTo>
                  <a:pt x="15574419" y="4549493"/>
                </a:lnTo>
                <a:cubicBezTo>
                  <a:pt x="15573288" y="4552205"/>
                  <a:pt x="15570685" y="4552206"/>
                  <a:pt x="15569045" y="4549493"/>
                </a:cubicBezTo>
                <a:lnTo>
                  <a:pt x="15569366" y="4536343"/>
                </a:lnTo>
                <a:lnTo>
                  <a:pt x="15568979" y="4535869"/>
                </a:lnTo>
                <a:cubicBezTo>
                  <a:pt x="15567127" y="4531734"/>
                  <a:pt x="15566233" y="4526545"/>
                  <a:pt x="15566975" y="4520058"/>
                </a:cubicBezTo>
                <a:cubicBezTo>
                  <a:pt x="15568455" y="4514869"/>
                  <a:pt x="15570831" y="4512923"/>
                  <a:pt x="15573604" y="4513004"/>
                </a:cubicBezTo>
                <a:close/>
                <a:moveTo>
                  <a:pt x="11462009" y="4512470"/>
                </a:moveTo>
                <a:lnTo>
                  <a:pt x="11460766" y="4516901"/>
                </a:lnTo>
                <a:lnTo>
                  <a:pt x="11461759" y="4513361"/>
                </a:lnTo>
                <a:close/>
                <a:moveTo>
                  <a:pt x="5387558" y="4510104"/>
                </a:moveTo>
                <a:cubicBezTo>
                  <a:pt x="5388256" y="4509956"/>
                  <a:pt x="5389254" y="4510932"/>
                  <a:pt x="5390549" y="4513611"/>
                </a:cubicBezTo>
                <a:cubicBezTo>
                  <a:pt x="5391227" y="4517499"/>
                  <a:pt x="5391906" y="4521388"/>
                  <a:pt x="5389438" y="4526234"/>
                </a:cubicBezTo>
                <a:cubicBezTo>
                  <a:pt x="5386062" y="4521116"/>
                  <a:pt x="5385462" y="4510548"/>
                  <a:pt x="5387558" y="4510104"/>
                </a:cubicBezTo>
                <a:close/>
                <a:moveTo>
                  <a:pt x="11463061" y="4508721"/>
                </a:moveTo>
                <a:cubicBezTo>
                  <a:pt x="11463350" y="4507690"/>
                  <a:pt x="11463278" y="4507947"/>
                  <a:pt x="11463007" y="4508914"/>
                </a:cubicBezTo>
                <a:lnTo>
                  <a:pt x="11462009" y="4512470"/>
                </a:lnTo>
                <a:close/>
                <a:moveTo>
                  <a:pt x="4884723" y="4506651"/>
                </a:moveTo>
                <a:cubicBezTo>
                  <a:pt x="4886847" y="4518836"/>
                  <a:pt x="4885395" y="4527831"/>
                  <a:pt x="4879656" y="4529574"/>
                </a:cubicBezTo>
                <a:cubicBezTo>
                  <a:pt x="4877532" y="4517389"/>
                  <a:pt x="4878985" y="4508394"/>
                  <a:pt x="4884723" y="4506651"/>
                </a:cubicBezTo>
                <a:close/>
                <a:moveTo>
                  <a:pt x="5304538" y="4505391"/>
                </a:moveTo>
                <a:cubicBezTo>
                  <a:pt x="5311686" y="4532342"/>
                  <a:pt x="5310112" y="4561943"/>
                  <a:pt x="5302337" y="4577045"/>
                </a:cubicBezTo>
                <a:lnTo>
                  <a:pt x="5292651" y="4586619"/>
                </a:lnTo>
                <a:lnTo>
                  <a:pt x="5293451" y="4587666"/>
                </a:lnTo>
                <a:cubicBezTo>
                  <a:pt x="5291163" y="4591869"/>
                  <a:pt x="5291163" y="4591869"/>
                  <a:pt x="5291860" y="4595865"/>
                </a:cubicBezTo>
                <a:cubicBezTo>
                  <a:pt x="5289339" y="4598737"/>
                  <a:pt x="5287779" y="4594124"/>
                  <a:pt x="5286850" y="4588794"/>
                </a:cubicBezTo>
                <a:lnTo>
                  <a:pt x="5285907" y="4581263"/>
                </a:lnTo>
                <a:lnTo>
                  <a:pt x="5285138" y="4580639"/>
                </a:lnTo>
                <a:cubicBezTo>
                  <a:pt x="5268313" y="4572989"/>
                  <a:pt x="5255401" y="4607507"/>
                  <a:pt x="5246423" y="4621560"/>
                </a:cubicBezTo>
                <a:cubicBezTo>
                  <a:pt x="5222602" y="4650368"/>
                  <a:pt x="5194691" y="4658848"/>
                  <a:pt x="5168210" y="4675521"/>
                </a:cubicBezTo>
                <a:cubicBezTo>
                  <a:pt x="5214500" y="4622629"/>
                  <a:pt x="5258963" y="4562381"/>
                  <a:pt x="5304538" y="4505391"/>
                </a:cubicBezTo>
                <a:close/>
                <a:moveTo>
                  <a:pt x="10609748" y="4497994"/>
                </a:moveTo>
                <a:cubicBezTo>
                  <a:pt x="10609748" y="4513373"/>
                  <a:pt x="10612702" y="4523625"/>
                  <a:pt x="10618612" y="4523625"/>
                </a:cubicBezTo>
                <a:cubicBezTo>
                  <a:pt x="10618612" y="4508246"/>
                  <a:pt x="10615658" y="4497994"/>
                  <a:pt x="10609748" y="4497994"/>
                </a:cubicBezTo>
                <a:close/>
                <a:moveTo>
                  <a:pt x="10227631" y="4497994"/>
                </a:moveTo>
                <a:cubicBezTo>
                  <a:pt x="10227631" y="4513373"/>
                  <a:pt x="10230586" y="4523625"/>
                  <a:pt x="10236495" y="4523625"/>
                </a:cubicBezTo>
                <a:cubicBezTo>
                  <a:pt x="10236495" y="4503120"/>
                  <a:pt x="10233541" y="4497994"/>
                  <a:pt x="10227631" y="4497994"/>
                </a:cubicBezTo>
                <a:close/>
                <a:moveTo>
                  <a:pt x="5526469" y="4494201"/>
                </a:moveTo>
                <a:cubicBezTo>
                  <a:pt x="5529196" y="4509835"/>
                  <a:pt x="5533115" y="4513654"/>
                  <a:pt x="5539295" y="4511777"/>
                </a:cubicBezTo>
                <a:cubicBezTo>
                  <a:pt x="5537161" y="4499541"/>
                  <a:pt x="5532650" y="4492323"/>
                  <a:pt x="5526469" y="4494201"/>
                </a:cubicBezTo>
                <a:close/>
                <a:moveTo>
                  <a:pt x="11085837" y="4492465"/>
                </a:moveTo>
                <a:cubicBezTo>
                  <a:pt x="11087208" y="4493103"/>
                  <a:pt x="11088580" y="4495656"/>
                  <a:pt x="11089952" y="4498208"/>
                </a:cubicBezTo>
                <a:cubicBezTo>
                  <a:pt x="11087208" y="4498208"/>
                  <a:pt x="11087208" y="4503314"/>
                  <a:pt x="11084466" y="4513525"/>
                </a:cubicBezTo>
                <a:cubicBezTo>
                  <a:pt x="11084465" y="4503314"/>
                  <a:pt x="11084465" y="4498208"/>
                  <a:pt x="11081722" y="4498208"/>
                </a:cubicBezTo>
                <a:cubicBezTo>
                  <a:pt x="11083094" y="4493103"/>
                  <a:pt x="11084466" y="4491827"/>
                  <a:pt x="11085837" y="4492465"/>
                </a:cubicBezTo>
                <a:close/>
                <a:moveTo>
                  <a:pt x="5410705" y="4492044"/>
                </a:moveTo>
                <a:cubicBezTo>
                  <a:pt x="5404778" y="4496916"/>
                  <a:pt x="5400093" y="4510626"/>
                  <a:pt x="5393144" y="4511777"/>
                </a:cubicBezTo>
                <a:cubicBezTo>
                  <a:pt x="5390828" y="4512161"/>
                  <a:pt x="5388260" y="4511148"/>
                  <a:pt x="5385311" y="4507950"/>
                </a:cubicBezTo>
                <a:cubicBezTo>
                  <a:pt x="5393718" y="4501300"/>
                  <a:pt x="5402803" y="4498540"/>
                  <a:pt x="5410705" y="4492044"/>
                </a:cubicBezTo>
                <a:close/>
                <a:moveTo>
                  <a:pt x="11471989" y="4487995"/>
                </a:moveTo>
                <a:cubicBezTo>
                  <a:pt x="11474931" y="4498511"/>
                  <a:pt x="11477874" y="4509027"/>
                  <a:pt x="11480815" y="4524801"/>
                </a:cubicBezTo>
                <a:cubicBezTo>
                  <a:pt x="11474931" y="4524801"/>
                  <a:pt x="11469047" y="4524801"/>
                  <a:pt x="11466105" y="4514285"/>
                </a:cubicBezTo>
                <a:cubicBezTo>
                  <a:pt x="11466105" y="4503769"/>
                  <a:pt x="11469047" y="4493253"/>
                  <a:pt x="11471989" y="4487995"/>
                </a:cubicBezTo>
                <a:close/>
                <a:moveTo>
                  <a:pt x="11094500" y="4479406"/>
                </a:moveTo>
                <a:cubicBezTo>
                  <a:pt x="11098288" y="4479406"/>
                  <a:pt x="11102076" y="4482119"/>
                  <a:pt x="11105105" y="4487545"/>
                </a:cubicBezTo>
                <a:cubicBezTo>
                  <a:pt x="11102076" y="4487545"/>
                  <a:pt x="11098288" y="4490258"/>
                  <a:pt x="11094500" y="4491615"/>
                </a:cubicBezTo>
                <a:cubicBezTo>
                  <a:pt x="11090711" y="4492971"/>
                  <a:pt x="11086924" y="4492971"/>
                  <a:pt x="11083894" y="4487545"/>
                </a:cubicBezTo>
                <a:cubicBezTo>
                  <a:pt x="11086924" y="4482119"/>
                  <a:pt x="11090711" y="4479406"/>
                  <a:pt x="11094500" y="4479406"/>
                </a:cubicBezTo>
                <a:close/>
                <a:moveTo>
                  <a:pt x="10080891" y="4472362"/>
                </a:moveTo>
                <a:cubicBezTo>
                  <a:pt x="10077937" y="4472362"/>
                  <a:pt x="10072028" y="4477488"/>
                  <a:pt x="10072028" y="4497994"/>
                </a:cubicBezTo>
                <a:cubicBezTo>
                  <a:pt x="10077937" y="4497994"/>
                  <a:pt x="10080891" y="4492867"/>
                  <a:pt x="10080891" y="4472362"/>
                </a:cubicBezTo>
                <a:close/>
                <a:moveTo>
                  <a:pt x="4790234" y="4472219"/>
                </a:moveTo>
                <a:cubicBezTo>
                  <a:pt x="4792358" y="4484403"/>
                  <a:pt x="4790427" y="4493544"/>
                  <a:pt x="4785168" y="4495141"/>
                </a:cubicBezTo>
                <a:cubicBezTo>
                  <a:pt x="4782335" y="4478895"/>
                  <a:pt x="4784495" y="4473961"/>
                  <a:pt x="4790234" y="4472219"/>
                </a:cubicBezTo>
                <a:close/>
                <a:moveTo>
                  <a:pt x="5562756" y="4464388"/>
                </a:moveTo>
                <a:cubicBezTo>
                  <a:pt x="5558449" y="4463012"/>
                  <a:pt x="5553814" y="4464420"/>
                  <a:pt x="5550724" y="4465359"/>
                </a:cubicBezTo>
                <a:cubicBezTo>
                  <a:pt x="5554991" y="4489831"/>
                  <a:pt x="5563550" y="4482936"/>
                  <a:pt x="5572820" y="4480120"/>
                </a:cubicBezTo>
                <a:cubicBezTo>
                  <a:pt x="5571042" y="4469923"/>
                  <a:pt x="5567063" y="4465764"/>
                  <a:pt x="5562756" y="4464388"/>
                </a:cubicBezTo>
                <a:close/>
                <a:moveTo>
                  <a:pt x="5366812" y="4464083"/>
                </a:moveTo>
                <a:cubicBezTo>
                  <a:pt x="5370317" y="4463680"/>
                  <a:pt x="5374099" y="4465447"/>
                  <a:pt x="5378257" y="4470544"/>
                </a:cubicBezTo>
                <a:cubicBezTo>
                  <a:pt x="5369996" y="4479415"/>
                  <a:pt x="5362129" y="4490551"/>
                  <a:pt x="5351570" y="4494156"/>
                </a:cubicBezTo>
                <a:cubicBezTo>
                  <a:pt x="5348050" y="4495358"/>
                  <a:pt x="5344231" y="4495723"/>
                  <a:pt x="5339999" y="4494889"/>
                </a:cubicBezTo>
                <a:cubicBezTo>
                  <a:pt x="5348261" y="4486018"/>
                  <a:pt x="5356294" y="4465291"/>
                  <a:pt x="5366812" y="4464083"/>
                </a:cubicBezTo>
                <a:close/>
                <a:moveTo>
                  <a:pt x="11100342" y="4463635"/>
                </a:moveTo>
                <a:lnTo>
                  <a:pt x="11099940" y="4466350"/>
                </a:lnTo>
                <a:cubicBezTo>
                  <a:pt x="11099471" y="4469522"/>
                  <a:pt x="11099094" y="4472058"/>
                  <a:pt x="11099094" y="4472058"/>
                </a:cubicBezTo>
                <a:close/>
                <a:moveTo>
                  <a:pt x="11101225" y="4457679"/>
                </a:moveTo>
                <a:lnTo>
                  <a:pt x="11100822" y="4460405"/>
                </a:lnTo>
                <a:lnTo>
                  <a:pt x="11100342" y="4463635"/>
                </a:lnTo>
                <a:close/>
                <a:moveTo>
                  <a:pt x="11101632" y="4454935"/>
                </a:moveTo>
                <a:cubicBezTo>
                  <a:pt x="11101915" y="4453033"/>
                  <a:pt x="11101726" y="4454301"/>
                  <a:pt x="11101350" y="4456838"/>
                </a:cubicBezTo>
                <a:lnTo>
                  <a:pt x="11101225" y="4457679"/>
                </a:lnTo>
                <a:close/>
                <a:moveTo>
                  <a:pt x="5377184" y="4453275"/>
                </a:moveTo>
                <a:cubicBezTo>
                  <a:pt x="5379658" y="4452331"/>
                  <a:pt x="5380849" y="4462719"/>
                  <a:pt x="5379507" y="4469270"/>
                </a:cubicBezTo>
                <a:cubicBezTo>
                  <a:pt x="5375683" y="4466336"/>
                  <a:pt x="5375005" y="4462446"/>
                  <a:pt x="5374327" y="4458558"/>
                </a:cubicBezTo>
                <a:cubicBezTo>
                  <a:pt x="5375391" y="4455163"/>
                  <a:pt x="5376359" y="4453590"/>
                  <a:pt x="5377184" y="4453275"/>
                </a:cubicBezTo>
                <a:close/>
                <a:moveTo>
                  <a:pt x="10271949" y="4447585"/>
                </a:moveTo>
                <a:cubicBezTo>
                  <a:pt x="10266041" y="4447585"/>
                  <a:pt x="10263085" y="4456983"/>
                  <a:pt x="10263085" y="4472362"/>
                </a:cubicBezTo>
                <a:cubicBezTo>
                  <a:pt x="10268995" y="4472362"/>
                  <a:pt x="10271949" y="4468089"/>
                  <a:pt x="10271949" y="4447585"/>
                </a:cubicBezTo>
                <a:close/>
                <a:moveTo>
                  <a:pt x="15500578" y="4446545"/>
                </a:moveTo>
                <a:cubicBezTo>
                  <a:pt x="15500578" y="4467646"/>
                  <a:pt x="15497835" y="4472042"/>
                  <a:pt x="15492348" y="4472042"/>
                </a:cubicBezTo>
                <a:cubicBezTo>
                  <a:pt x="15492348" y="4456216"/>
                  <a:pt x="15495091" y="4446545"/>
                  <a:pt x="15500578" y="4446545"/>
                </a:cubicBezTo>
                <a:close/>
                <a:moveTo>
                  <a:pt x="5964931" y="4446172"/>
                </a:moveTo>
                <a:cubicBezTo>
                  <a:pt x="5967065" y="4458409"/>
                  <a:pt x="5970865" y="4461548"/>
                  <a:pt x="5977046" y="4459671"/>
                </a:cubicBezTo>
                <a:cubicBezTo>
                  <a:pt x="5974912" y="4447435"/>
                  <a:pt x="5971111" y="4444295"/>
                  <a:pt x="5964931" y="4446172"/>
                </a:cubicBezTo>
                <a:close/>
                <a:moveTo>
                  <a:pt x="5395553" y="4436813"/>
                </a:moveTo>
                <a:cubicBezTo>
                  <a:pt x="5397805" y="4437299"/>
                  <a:pt x="5400014" y="4439106"/>
                  <a:pt x="5402131" y="4442868"/>
                </a:cubicBezTo>
                <a:cubicBezTo>
                  <a:pt x="5398205" y="4446263"/>
                  <a:pt x="5393579" y="4450972"/>
                  <a:pt x="5388903" y="4453494"/>
                </a:cubicBezTo>
                <a:cubicBezTo>
                  <a:pt x="5384227" y="4456016"/>
                  <a:pt x="5379503" y="4456349"/>
                  <a:pt x="5375381" y="4450995"/>
                </a:cubicBezTo>
                <a:cubicBezTo>
                  <a:pt x="5381648" y="4445787"/>
                  <a:pt x="5388797" y="4435355"/>
                  <a:pt x="5395553" y="4436813"/>
                </a:cubicBezTo>
                <a:close/>
                <a:moveTo>
                  <a:pt x="5887265" y="4426821"/>
                </a:moveTo>
                <a:cubicBezTo>
                  <a:pt x="5873238" y="4439672"/>
                  <a:pt x="5859921" y="4456602"/>
                  <a:pt x="5845893" y="4469452"/>
                </a:cubicBezTo>
                <a:cubicBezTo>
                  <a:pt x="5860386" y="4477933"/>
                  <a:pt x="5874169" y="4482335"/>
                  <a:pt x="5887951" y="4486737"/>
                </a:cubicBezTo>
                <a:cubicBezTo>
                  <a:pt x="5887485" y="4465406"/>
                  <a:pt x="5887020" y="4444075"/>
                  <a:pt x="5887265" y="4426821"/>
                </a:cubicBezTo>
                <a:close/>
                <a:moveTo>
                  <a:pt x="16089093" y="4423936"/>
                </a:moveTo>
                <a:cubicBezTo>
                  <a:pt x="16089093" y="4439251"/>
                  <a:pt x="16086349" y="4449462"/>
                  <a:pt x="16080863" y="4449462"/>
                </a:cubicBezTo>
                <a:cubicBezTo>
                  <a:pt x="16080865" y="4434146"/>
                  <a:pt x="16083607" y="4423936"/>
                  <a:pt x="16089093" y="4423936"/>
                </a:cubicBezTo>
                <a:close/>
                <a:moveTo>
                  <a:pt x="15830667" y="4423936"/>
                </a:moveTo>
                <a:cubicBezTo>
                  <a:pt x="15830667" y="4439251"/>
                  <a:pt x="15827923" y="4449462"/>
                  <a:pt x="15822439" y="4449462"/>
                </a:cubicBezTo>
                <a:cubicBezTo>
                  <a:pt x="15822439" y="4434146"/>
                  <a:pt x="15825181" y="4423936"/>
                  <a:pt x="15830667" y="4423936"/>
                </a:cubicBezTo>
                <a:close/>
                <a:moveTo>
                  <a:pt x="11715386" y="4423936"/>
                </a:moveTo>
                <a:cubicBezTo>
                  <a:pt x="11715386" y="4444357"/>
                  <a:pt x="11712643" y="4449462"/>
                  <a:pt x="11707158" y="4449462"/>
                </a:cubicBezTo>
                <a:cubicBezTo>
                  <a:pt x="11707158" y="4434146"/>
                  <a:pt x="11710358" y="4423936"/>
                  <a:pt x="11715386" y="4423936"/>
                </a:cubicBezTo>
                <a:close/>
                <a:moveTo>
                  <a:pt x="10315774" y="4421952"/>
                </a:moveTo>
                <a:cubicBezTo>
                  <a:pt x="10309865" y="4421952"/>
                  <a:pt x="10306911" y="4432206"/>
                  <a:pt x="10306911" y="4447585"/>
                </a:cubicBezTo>
                <a:cubicBezTo>
                  <a:pt x="10312819" y="4447585"/>
                  <a:pt x="10315774" y="4442458"/>
                  <a:pt x="10315774" y="4421952"/>
                </a:cubicBezTo>
                <a:close/>
                <a:moveTo>
                  <a:pt x="5771293" y="4420411"/>
                </a:moveTo>
                <a:cubicBezTo>
                  <a:pt x="5774008" y="4435980"/>
                  <a:pt x="5771563" y="4441713"/>
                  <a:pt x="5761752" y="4444694"/>
                </a:cubicBezTo>
                <a:cubicBezTo>
                  <a:pt x="5759627" y="4432508"/>
                  <a:pt x="5761482" y="4423392"/>
                  <a:pt x="5771293" y="4420411"/>
                </a:cubicBezTo>
                <a:close/>
                <a:moveTo>
                  <a:pt x="5399038" y="4419854"/>
                </a:moveTo>
                <a:cubicBezTo>
                  <a:pt x="5404124" y="4426862"/>
                  <a:pt x="5404832" y="4430924"/>
                  <a:pt x="5402579" y="4440162"/>
                </a:cubicBezTo>
                <a:cubicBezTo>
                  <a:pt x="5399249" y="4436897"/>
                  <a:pt x="5398541" y="4432835"/>
                  <a:pt x="5397833" y="4428773"/>
                </a:cubicBezTo>
                <a:cubicBezTo>
                  <a:pt x="5397833" y="4428773"/>
                  <a:pt x="5399746" y="4423915"/>
                  <a:pt x="5399038" y="4419854"/>
                </a:cubicBezTo>
                <a:close/>
                <a:moveTo>
                  <a:pt x="11152609" y="4416824"/>
                </a:moveTo>
                <a:cubicBezTo>
                  <a:pt x="11155083" y="4417591"/>
                  <a:pt x="11157320" y="4419577"/>
                  <a:pt x="11159213" y="4423132"/>
                </a:cubicBezTo>
                <a:lnTo>
                  <a:pt x="11161157" y="4429863"/>
                </a:lnTo>
                <a:lnTo>
                  <a:pt x="11159901" y="4422843"/>
                </a:lnTo>
                <a:cubicBezTo>
                  <a:pt x="11162644" y="4412631"/>
                  <a:pt x="11162644" y="4417737"/>
                  <a:pt x="11168131" y="4422843"/>
                </a:cubicBezTo>
                <a:lnTo>
                  <a:pt x="11163148" y="4436752"/>
                </a:lnTo>
                <a:lnTo>
                  <a:pt x="11163756" y="4438858"/>
                </a:lnTo>
                <a:cubicBezTo>
                  <a:pt x="11153067" y="4451136"/>
                  <a:pt x="11138753" y="4475760"/>
                  <a:pt x="11125941" y="4479988"/>
                </a:cubicBezTo>
                <a:cubicBezTo>
                  <a:pt x="11118254" y="4482526"/>
                  <a:pt x="11111108" y="4477722"/>
                  <a:pt x="11105611" y="4458503"/>
                </a:cubicBezTo>
                <a:cubicBezTo>
                  <a:pt x="11114405" y="4451457"/>
                  <a:pt x="11137768" y="4412220"/>
                  <a:pt x="11152609" y="4416824"/>
                </a:cubicBezTo>
                <a:close/>
                <a:moveTo>
                  <a:pt x="5925296" y="4416341"/>
                </a:moveTo>
                <a:cubicBezTo>
                  <a:pt x="5921850" y="4415240"/>
                  <a:pt x="5918165" y="4417434"/>
                  <a:pt x="5915075" y="4418373"/>
                </a:cubicBezTo>
                <a:cubicBezTo>
                  <a:pt x="5918630" y="4438765"/>
                  <a:pt x="5927901" y="4435949"/>
                  <a:pt x="5934081" y="4434072"/>
                </a:cubicBezTo>
                <a:cubicBezTo>
                  <a:pt x="5931947" y="4421836"/>
                  <a:pt x="5928741" y="4417442"/>
                  <a:pt x="5925296" y="4416341"/>
                </a:cubicBezTo>
                <a:close/>
                <a:moveTo>
                  <a:pt x="11174809" y="4406112"/>
                </a:moveTo>
                <a:cubicBezTo>
                  <a:pt x="11178331" y="4406113"/>
                  <a:pt x="11181147" y="4409778"/>
                  <a:pt x="11181147" y="4422000"/>
                </a:cubicBezTo>
                <a:cubicBezTo>
                  <a:pt x="11175513" y="4422000"/>
                  <a:pt x="11167062" y="4426888"/>
                  <a:pt x="11164244" y="4412223"/>
                </a:cubicBezTo>
                <a:cubicBezTo>
                  <a:pt x="11167061" y="4409778"/>
                  <a:pt x="11171287" y="4406112"/>
                  <a:pt x="11174809" y="4406112"/>
                </a:cubicBezTo>
                <a:close/>
                <a:moveTo>
                  <a:pt x="5481497" y="4404264"/>
                </a:moveTo>
                <a:cubicBezTo>
                  <a:pt x="5483298" y="4433325"/>
                  <a:pt x="5480596" y="4455294"/>
                  <a:pt x="5477896" y="4477264"/>
                </a:cubicBezTo>
                <a:cubicBezTo>
                  <a:pt x="5463689" y="4451971"/>
                  <a:pt x="5452684" y="4463774"/>
                  <a:pt x="5442379" y="4479594"/>
                </a:cubicBezTo>
                <a:cubicBezTo>
                  <a:pt x="5436177" y="4481478"/>
                  <a:pt x="5428273" y="4492339"/>
                  <a:pt x="5419969" y="4482172"/>
                </a:cubicBezTo>
                <a:cubicBezTo>
                  <a:pt x="5414766" y="4471064"/>
                  <a:pt x="5419568" y="4461145"/>
                  <a:pt x="5425070" y="4455244"/>
                </a:cubicBezTo>
                <a:cubicBezTo>
                  <a:pt x="5445380" y="4440614"/>
                  <a:pt x="5465689" y="4425985"/>
                  <a:pt x="5481497" y="4404264"/>
                </a:cubicBezTo>
                <a:close/>
                <a:moveTo>
                  <a:pt x="16071719" y="4401326"/>
                </a:moveTo>
                <a:cubicBezTo>
                  <a:pt x="16071719" y="4417605"/>
                  <a:pt x="16068975" y="4423031"/>
                  <a:pt x="16063491" y="4423031"/>
                </a:cubicBezTo>
                <a:cubicBezTo>
                  <a:pt x="16063491" y="4406753"/>
                  <a:pt x="16066234" y="4401326"/>
                  <a:pt x="16071719" y="4401326"/>
                </a:cubicBezTo>
                <a:close/>
                <a:moveTo>
                  <a:pt x="5938934" y="4390367"/>
                </a:moveTo>
                <a:cubicBezTo>
                  <a:pt x="5940948" y="4401923"/>
                  <a:pt x="5945460" y="4409142"/>
                  <a:pt x="5951640" y="4407264"/>
                </a:cubicBezTo>
                <a:cubicBezTo>
                  <a:pt x="5948796" y="4390950"/>
                  <a:pt x="5942023" y="4389428"/>
                  <a:pt x="5938934" y="4390367"/>
                </a:cubicBezTo>
                <a:close/>
                <a:moveTo>
                  <a:pt x="5812204" y="4385886"/>
                </a:moveTo>
                <a:cubicBezTo>
                  <a:pt x="5814343" y="4398151"/>
                  <a:pt x="5823054" y="4429226"/>
                  <a:pt x="5813077" y="4428670"/>
                </a:cubicBezTo>
                <a:cubicBezTo>
                  <a:pt x="5802862" y="4426751"/>
                  <a:pt x="5787619" y="4414879"/>
                  <a:pt x="5784055" y="4394438"/>
                </a:cubicBezTo>
                <a:cubicBezTo>
                  <a:pt x="5793438" y="4391588"/>
                  <a:pt x="5802821" y="4388737"/>
                  <a:pt x="5812204" y="4385886"/>
                </a:cubicBezTo>
                <a:close/>
                <a:moveTo>
                  <a:pt x="5831542" y="4378285"/>
                </a:moveTo>
                <a:cubicBezTo>
                  <a:pt x="5832994" y="4380117"/>
                  <a:pt x="5833747" y="4384434"/>
                  <a:pt x="5832007" y="4391781"/>
                </a:cubicBezTo>
                <a:cubicBezTo>
                  <a:pt x="5831255" y="4387464"/>
                  <a:pt x="5827633" y="4384018"/>
                  <a:pt x="5826880" y="4379701"/>
                </a:cubicBezTo>
                <a:cubicBezTo>
                  <a:pt x="5827938" y="4377107"/>
                  <a:pt x="5830090" y="4376453"/>
                  <a:pt x="5831542" y="4378285"/>
                </a:cubicBezTo>
                <a:close/>
                <a:moveTo>
                  <a:pt x="16054348" y="4374948"/>
                </a:moveTo>
                <a:cubicBezTo>
                  <a:pt x="16054348" y="4390264"/>
                  <a:pt x="16051604" y="4400476"/>
                  <a:pt x="16046118" y="4400476"/>
                </a:cubicBezTo>
                <a:cubicBezTo>
                  <a:pt x="16046118" y="4385160"/>
                  <a:pt x="16048860" y="4374948"/>
                  <a:pt x="16054348" y="4374948"/>
                </a:cubicBezTo>
                <a:close/>
                <a:moveTo>
                  <a:pt x="15207861" y="4374946"/>
                </a:moveTo>
                <a:cubicBezTo>
                  <a:pt x="15210895" y="4374946"/>
                  <a:pt x="15213929" y="4374946"/>
                  <a:pt x="15216965" y="4374946"/>
                </a:cubicBezTo>
                <a:cubicBezTo>
                  <a:pt x="15226068" y="4380022"/>
                  <a:pt x="15235171" y="4380022"/>
                  <a:pt x="15244274" y="4385098"/>
                </a:cubicBezTo>
                <a:cubicBezTo>
                  <a:pt x="15241240" y="4392711"/>
                  <a:pt x="15238015" y="4396201"/>
                  <a:pt x="15234744" y="4397073"/>
                </a:cubicBezTo>
                <a:cubicBezTo>
                  <a:pt x="15224930" y="4399690"/>
                  <a:pt x="15214689" y="4378753"/>
                  <a:pt x="15207861" y="4374946"/>
                </a:cubicBezTo>
                <a:close/>
                <a:moveTo>
                  <a:pt x="5862098" y="4373448"/>
                </a:moveTo>
                <a:cubicBezTo>
                  <a:pt x="5858178" y="4371954"/>
                  <a:pt x="5853543" y="4373363"/>
                  <a:pt x="5848908" y="4374771"/>
                </a:cubicBezTo>
                <a:cubicBezTo>
                  <a:pt x="5853175" y="4399242"/>
                  <a:pt x="5861733" y="4392348"/>
                  <a:pt x="5871003" y="4389532"/>
                </a:cubicBezTo>
                <a:cubicBezTo>
                  <a:pt x="5869225" y="4379335"/>
                  <a:pt x="5866019" y="4374941"/>
                  <a:pt x="5862098" y="4373448"/>
                </a:cubicBezTo>
                <a:close/>
                <a:moveTo>
                  <a:pt x="10511088" y="4367645"/>
                </a:moveTo>
                <a:cubicBezTo>
                  <a:pt x="10502801" y="4366204"/>
                  <a:pt x="10492922" y="4395039"/>
                  <a:pt x="10486643" y="4406573"/>
                </a:cubicBezTo>
                <a:cubicBezTo>
                  <a:pt x="10471871" y="4427078"/>
                  <a:pt x="10457099" y="4427078"/>
                  <a:pt x="10445280" y="4442458"/>
                </a:cubicBezTo>
                <a:cubicBezTo>
                  <a:pt x="10430508" y="4452711"/>
                  <a:pt x="10415735" y="4452711"/>
                  <a:pt x="10400962" y="4477488"/>
                </a:cubicBezTo>
                <a:cubicBezTo>
                  <a:pt x="10389144" y="4497994"/>
                  <a:pt x="10371910" y="4497994"/>
                  <a:pt x="10357138" y="4513373"/>
                </a:cubicBezTo>
                <a:cubicBezTo>
                  <a:pt x="10354184" y="4523625"/>
                  <a:pt x="10348274" y="4523625"/>
                  <a:pt x="10342366" y="4523625"/>
                </a:cubicBezTo>
                <a:cubicBezTo>
                  <a:pt x="10336456" y="4533878"/>
                  <a:pt x="10330546" y="4549257"/>
                  <a:pt x="10324637" y="4554383"/>
                </a:cubicBezTo>
                <a:cubicBezTo>
                  <a:pt x="10309865" y="4559510"/>
                  <a:pt x="10295093" y="4569762"/>
                  <a:pt x="10280813" y="4580015"/>
                </a:cubicBezTo>
                <a:cubicBezTo>
                  <a:pt x="10291030" y="4580015"/>
                  <a:pt x="10301464" y="4576811"/>
                  <a:pt x="10311958" y="4571365"/>
                </a:cubicBezTo>
                <a:cubicBezTo>
                  <a:pt x="10343442" y="4555024"/>
                  <a:pt x="10375480" y="4518499"/>
                  <a:pt x="10403917" y="4487741"/>
                </a:cubicBezTo>
                <a:cubicBezTo>
                  <a:pt x="10442327" y="4447585"/>
                  <a:pt x="10480243" y="4421952"/>
                  <a:pt x="10518651" y="4380942"/>
                </a:cubicBezTo>
                <a:cubicBezTo>
                  <a:pt x="10516435" y="4371971"/>
                  <a:pt x="10513850" y="4368125"/>
                  <a:pt x="10511088" y="4367645"/>
                </a:cubicBezTo>
                <a:close/>
                <a:moveTo>
                  <a:pt x="10204489" y="4355309"/>
                </a:moveTo>
                <a:cubicBezTo>
                  <a:pt x="10198087" y="4360436"/>
                  <a:pt x="10192671" y="4370689"/>
                  <a:pt x="10183806" y="4375816"/>
                </a:cubicBezTo>
                <a:cubicBezTo>
                  <a:pt x="10174942" y="4391195"/>
                  <a:pt x="10166079" y="4401447"/>
                  <a:pt x="10157215" y="4416826"/>
                </a:cubicBezTo>
                <a:cubicBezTo>
                  <a:pt x="10139488" y="4442458"/>
                  <a:pt x="10124716" y="4472362"/>
                  <a:pt x="10106989" y="4472362"/>
                </a:cubicBezTo>
                <a:cubicBezTo>
                  <a:pt x="10106989" y="4490304"/>
                  <a:pt x="10111421" y="4492867"/>
                  <a:pt x="10116592" y="4489663"/>
                </a:cubicBezTo>
                <a:cubicBezTo>
                  <a:pt x="10121762" y="4486460"/>
                  <a:pt x="10127670" y="4477488"/>
                  <a:pt x="10130626" y="4472362"/>
                </a:cubicBezTo>
                <a:cubicBezTo>
                  <a:pt x="10157215" y="4447585"/>
                  <a:pt x="10183806" y="4421952"/>
                  <a:pt x="10209905" y="4401447"/>
                </a:cubicBezTo>
                <a:cubicBezTo>
                  <a:pt x="10209905" y="4386068"/>
                  <a:pt x="10206951" y="4370689"/>
                  <a:pt x="10204489" y="4355309"/>
                </a:cubicBezTo>
                <a:close/>
                <a:moveTo>
                  <a:pt x="11635036" y="4348570"/>
                </a:moveTo>
                <a:cubicBezTo>
                  <a:pt x="11635036" y="4363885"/>
                  <a:pt x="11632293" y="4374096"/>
                  <a:pt x="11626806" y="4374096"/>
                </a:cubicBezTo>
                <a:cubicBezTo>
                  <a:pt x="11626806" y="4358781"/>
                  <a:pt x="11629550" y="4348570"/>
                  <a:pt x="11635036" y="4348570"/>
                </a:cubicBezTo>
                <a:close/>
                <a:moveTo>
                  <a:pt x="10827410" y="4345500"/>
                </a:moveTo>
                <a:cubicBezTo>
                  <a:pt x="10828782" y="4346137"/>
                  <a:pt x="10830154" y="4348690"/>
                  <a:pt x="10831526" y="4351243"/>
                </a:cubicBezTo>
                <a:cubicBezTo>
                  <a:pt x="10828782" y="4356348"/>
                  <a:pt x="10828782" y="4356348"/>
                  <a:pt x="10826037" y="4366558"/>
                </a:cubicBezTo>
                <a:cubicBezTo>
                  <a:pt x="10826037" y="4361453"/>
                  <a:pt x="10823296" y="4356348"/>
                  <a:pt x="10823296" y="4351243"/>
                </a:cubicBezTo>
                <a:cubicBezTo>
                  <a:pt x="10824667" y="4346137"/>
                  <a:pt x="10826039" y="4344861"/>
                  <a:pt x="10827410" y="4345500"/>
                </a:cubicBezTo>
                <a:close/>
                <a:moveTo>
                  <a:pt x="5037882" y="4344197"/>
                </a:moveTo>
                <a:lnTo>
                  <a:pt x="5037332" y="4347343"/>
                </a:lnTo>
                <a:cubicBezTo>
                  <a:pt x="5037182" y="4348198"/>
                  <a:pt x="5037143" y="4348426"/>
                  <a:pt x="5037302" y="4347514"/>
                </a:cubicBezTo>
                <a:close/>
                <a:moveTo>
                  <a:pt x="5038568" y="4340277"/>
                </a:moveTo>
                <a:lnTo>
                  <a:pt x="5038020" y="4343408"/>
                </a:lnTo>
                <a:lnTo>
                  <a:pt x="5037882" y="4344197"/>
                </a:lnTo>
                <a:close/>
                <a:moveTo>
                  <a:pt x="5025532" y="4338719"/>
                </a:moveTo>
                <a:cubicBezTo>
                  <a:pt x="5028406" y="4338947"/>
                  <a:pt x="5031079" y="4340338"/>
                  <a:pt x="5033346" y="4344054"/>
                </a:cubicBezTo>
                <a:cubicBezTo>
                  <a:pt x="5034805" y="4352421"/>
                  <a:pt x="5033187" y="4361723"/>
                  <a:pt x="5030840" y="4366840"/>
                </a:cubicBezTo>
                <a:cubicBezTo>
                  <a:pt x="5026304" y="4359408"/>
                  <a:pt x="5021768" y="4351977"/>
                  <a:pt x="5016503" y="4340361"/>
                </a:cubicBezTo>
                <a:cubicBezTo>
                  <a:pt x="5019580" y="4339426"/>
                  <a:pt x="5022657" y="4338491"/>
                  <a:pt x="5025532" y="4338719"/>
                </a:cubicBezTo>
                <a:close/>
                <a:moveTo>
                  <a:pt x="5039217" y="4336566"/>
                </a:moveTo>
                <a:cubicBezTo>
                  <a:pt x="5039217" y="4336566"/>
                  <a:pt x="5039058" y="4337478"/>
                  <a:pt x="5038828" y="4338789"/>
                </a:cubicBezTo>
                <a:lnTo>
                  <a:pt x="5038568" y="4340277"/>
                </a:lnTo>
                <a:close/>
                <a:moveTo>
                  <a:pt x="10691375" y="4326897"/>
                </a:moveTo>
                <a:lnTo>
                  <a:pt x="10691999" y="4328457"/>
                </a:lnTo>
                <a:cubicBezTo>
                  <a:pt x="10692918" y="4330758"/>
                  <a:pt x="10693377" y="4331907"/>
                  <a:pt x="10692688" y="4330182"/>
                </a:cubicBezTo>
                <a:close/>
                <a:moveTo>
                  <a:pt x="6085203" y="4325045"/>
                </a:moveTo>
                <a:cubicBezTo>
                  <a:pt x="6090941" y="4323302"/>
                  <a:pt x="6095227" y="4330553"/>
                  <a:pt x="6097351" y="4342739"/>
                </a:cubicBezTo>
                <a:cubicBezTo>
                  <a:pt x="6091613" y="4344481"/>
                  <a:pt x="6087917" y="4340614"/>
                  <a:pt x="6085203" y="4325045"/>
                </a:cubicBezTo>
                <a:close/>
                <a:moveTo>
                  <a:pt x="5354032" y="4323430"/>
                </a:moveTo>
                <a:cubicBezTo>
                  <a:pt x="5357431" y="4322909"/>
                  <a:pt x="5360716" y="4323959"/>
                  <a:pt x="5363207" y="4329346"/>
                </a:cubicBezTo>
                <a:cubicBezTo>
                  <a:pt x="5360600" y="4332185"/>
                  <a:pt x="5356688" y="4336446"/>
                  <a:pt x="5353006" y="4337565"/>
                </a:cubicBezTo>
                <a:cubicBezTo>
                  <a:pt x="5349322" y="4338683"/>
                  <a:pt x="5345868" y="4336661"/>
                  <a:pt x="5344173" y="4326937"/>
                </a:cubicBezTo>
                <a:cubicBezTo>
                  <a:pt x="5347119" y="4326042"/>
                  <a:pt x="5350632" y="4323951"/>
                  <a:pt x="5354032" y="4323430"/>
                </a:cubicBezTo>
                <a:close/>
                <a:moveTo>
                  <a:pt x="10686482" y="4314654"/>
                </a:moveTo>
                <a:cubicBezTo>
                  <a:pt x="10686482" y="4314654"/>
                  <a:pt x="10687401" y="4316955"/>
                  <a:pt x="10688551" y="4319830"/>
                </a:cubicBezTo>
                <a:lnTo>
                  <a:pt x="10691375" y="4326897"/>
                </a:lnTo>
                <a:lnTo>
                  <a:pt x="10690704" y="4325222"/>
                </a:lnTo>
                <a:cubicBezTo>
                  <a:pt x="10689699" y="4322706"/>
                  <a:pt x="10688320" y="4319255"/>
                  <a:pt x="10686482" y="4314654"/>
                </a:cubicBezTo>
                <a:close/>
                <a:moveTo>
                  <a:pt x="5996171" y="4311096"/>
                </a:moveTo>
                <a:cubicBezTo>
                  <a:pt x="5996924" y="4315414"/>
                  <a:pt x="5998429" y="4324048"/>
                  <a:pt x="5999182" y="4328365"/>
                </a:cubicBezTo>
                <a:cubicBezTo>
                  <a:pt x="5992139" y="4325959"/>
                  <a:pt x="5990633" y="4317325"/>
                  <a:pt x="5996171" y="4311096"/>
                </a:cubicBezTo>
                <a:close/>
                <a:moveTo>
                  <a:pt x="15381722" y="4302239"/>
                </a:moveTo>
                <a:cubicBezTo>
                  <a:pt x="15390882" y="4299228"/>
                  <a:pt x="15400655" y="4320907"/>
                  <a:pt x="15407169" y="4340176"/>
                </a:cubicBezTo>
                <a:cubicBezTo>
                  <a:pt x="15395587" y="4329899"/>
                  <a:pt x="15384005" y="4319622"/>
                  <a:pt x="15372907" y="4314483"/>
                </a:cubicBezTo>
                <a:cubicBezTo>
                  <a:pt x="15375682" y="4306989"/>
                  <a:pt x="15378668" y="4303242"/>
                  <a:pt x="15381722" y="4302239"/>
                </a:cubicBezTo>
                <a:close/>
                <a:moveTo>
                  <a:pt x="6001206" y="4300050"/>
                </a:moveTo>
                <a:cubicBezTo>
                  <a:pt x="5997914" y="4299440"/>
                  <a:pt x="5994824" y="4300379"/>
                  <a:pt x="5992445" y="4305396"/>
                </a:cubicBezTo>
                <a:cubicBezTo>
                  <a:pt x="5975328" y="4319185"/>
                  <a:pt x="5962722" y="4340194"/>
                  <a:pt x="5955340" y="4372499"/>
                </a:cubicBezTo>
                <a:cubicBezTo>
                  <a:pt x="5958429" y="4371561"/>
                  <a:pt x="5962441" y="4371236"/>
                  <a:pt x="5966288" y="4369979"/>
                </a:cubicBezTo>
                <a:cubicBezTo>
                  <a:pt x="5970136" y="4368720"/>
                  <a:pt x="5973821" y="4366527"/>
                  <a:pt x="5976259" y="4361849"/>
                </a:cubicBezTo>
                <a:cubicBezTo>
                  <a:pt x="5981727" y="4355894"/>
                  <a:pt x="5982684" y="4342718"/>
                  <a:pt x="5988153" y="4336762"/>
                </a:cubicBezTo>
                <a:lnTo>
                  <a:pt x="5989746" y="4337142"/>
                </a:lnTo>
                <a:lnTo>
                  <a:pt x="5986000" y="4332168"/>
                </a:lnTo>
                <a:cubicBezTo>
                  <a:pt x="5988869" y="4331295"/>
                  <a:pt x="5991031" y="4326363"/>
                  <a:pt x="5990322" y="4322301"/>
                </a:cubicBezTo>
                <a:cubicBezTo>
                  <a:pt x="5992465" y="4325926"/>
                  <a:pt x="5993713" y="4328755"/>
                  <a:pt x="5994244" y="4331802"/>
                </a:cubicBezTo>
                <a:lnTo>
                  <a:pt x="5994019" y="4338161"/>
                </a:lnTo>
                <a:lnTo>
                  <a:pt x="6000035" y="4339595"/>
                </a:lnTo>
                <a:cubicBezTo>
                  <a:pt x="6003658" y="4341715"/>
                  <a:pt x="6007281" y="4343835"/>
                  <a:pt x="6011917" y="4342428"/>
                </a:cubicBezTo>
                <a:cubicBezTo>
                  <a:pt x="6018293" y="4344785"/>
                  <a:pt x="6024473" y="4342907"/>
                  <a:pt x="6033742" y="4340091"/>
                </a:cubicBezTo>
                <a:cubicBezTo>
                  <a:pt x="6031608" y="4327855"/>
                  <a:pt x="6029476" y="4315620"/>
                  <a:pt x="6027342" y="4303384"/>
                </a:cubicBezTo>
                <a:cubicBezTo>
                  <a:pt x="6021162" y="4305261"/>
                  <a:pt x="6017361" y="4302121"/>
                  <a:pt x="6011182" y="4303999"/>
                </a:cubicBezTo>
                <a:cubicBezTo>
                  <a:pt x="6007993" y="4302820"/>
                  <a:pt x="6004499" y="4300661"/>
                  <a:pt x="6001206" y="4300050"/>
                </a:cubicBezTo>
                <a:close/>
                <a:moveTo>
                  <a:pt x="15367519" y="4287900"/>
                </a:moveTo>
                <a:cubicBezTo>
                  <a:pt x="15367895" y="4285864"/>
                  <a:pt x="15369397" y="4287222"/>
                  <a:pt x="15372405" y="4289935"/>
                </a:cubicBezTo>
                <a:cubicBezTo>
                  <a:pt x="15372404" y="4294456"/>
                  <a:pt x="15369397" y="4300786"/>
                  <a:pt x="15369397" y="4306213"/>
                </a:cubicBezTo>
                <a:cubicBezTo>
                  <a:pt x="15367895" y="4295360"/>
                  <a:pt x="15367143" y="4289935"/>
                  <a:pt x="15367519" y="4287900"/>
                </a:cubicBezTo>
                <a:close/>
                <a:moveTo>
                  <a:pt x="10740316" y="4280741"/>
                </a:moveTo>
                <a:cubicBezTo>
                  <a:pt x="10740316" y="4295207"/>
                  <a:pt x="10737572" y="4306267"/>
                  <a:pt x="10732086" y="4306267"/>
                </a:cubicBezTo>
                <a:cubicBezTo>
                  <a:pt x="10732086" y="4285846"/>
                  <a:pt x="10734828" y="4280741"/>
                  <a:pt x="10740316" y="4280741"/>
                </a:cubicBezTo>
                <a:close/>
                <a:moveTo>
                  <a:pt x="5829880" y="4276336"/>
                </a:moveTo>
                <a:cubicBezTo>
                  <a:pt x="5832712" y="4292583"/>
                  <a:pt x="5830551" y="4297516"/>
                  <a:pt x="5824813" y="4299259"/>
                </a:cubicBezTo>
                <a:cubicBezTo>
                  <a:pt x="5822806" y="4287751"/>
                  <a:pt x="5824141" y="4278079"/>
                  <a:pt x="5829880" y="4276336"/>
                </a:cubicBezTo>
                <a:close/>
                <a:moveTo>
                  <a:pt x="5422810" y="4273157"/>
                </a:moveTo>
                <a:lnTo>
                  <a:pt x="5422765" y="4275469"/>
                </a:lnTo>
                <a:cubicBezTo>
                  <a:pt x="5422734" y="4277072"/>
                  <a:pt x="5422754" y="4276004"/>
                  <a:pt x="5422796" y="4273866"/>
                </a:cubicBezTo>
                <a:close/>
                <a:moveTo>
                  <a:pt x="5422907" y="4268138"/>
                </a:moveTo>
                <a:lnTo>
                  <a:pt x="5422854" y="4270861"/>
                </a:lnTo>
                <a:lnTo>
                  <a:pt x="5422810" y="4273157"/>
                </a:lnTo>
                <a:close/>
                <a:moveTo>
                  <a:pt x="15113273" y="4265667"/>
                </a:moveTo>
                <a:cubicBezTo>
                  <a:pt x="15114721" y="4270772"/>
                  <a:pt x="15114721" y="4274601"/>
                  <a:pt x="15114359" y="4278430"/>
                </a:cubicBezTo>
                <a:lnTo>
                  <a:pt x="15113440" y="4289228"/>
                </a:lnTo>
                <a:lnTo>
                  <a:pt x="15113997" y="4290466"/>
                </a:lnTo>
                <a:lnTo>
                  <a:pt x="15113276" y="4291138"/>
                </a:lnTo>
                <a:lnTo>
                  <a:pt x="15113274" y="4291193"/>
                </a:lnTo>
                <a:lnTo>
                  <a:pt x="15113260" y="4291156"/>
                </a:lnTo>
                <a:lnTo>
                  <a:pt x="15097106" y="4306241"/>
                </a:lnTo>
                <a:cubicBezTo>
                  <a:pt x="15097106" y="4290466"/>
                  <a:pt x="15100002" y="4281265"/>
                  <a:pt x="15103561" y="4278636"/>
                </a:cubicBezTo>
                <a:lnTo>
                  <a:pt x="15108475" y="4279508"/>
                </a:lnTo>
                <a:close/>
                <a:moveTo>
                  <a:pt x="11146036" y="4265667"/>
                </a:moveTo>
                <a:cubicBezTo>
                  <a:pt x="11148543" y="4270772"/>
                  <a:pt x="11148543" y="4275878"/>
                  <a:pt x="11148543" y="4280983"/>
                </a:cubicBezTo>
                <a:cubicBezTo>
                  <a:pt x="11148543" y="4280983"/>
                  <a:pt x="11146036" y="4286088"/>
                  <a:pt x="11146036" y="4291193"/>
                </a:cubicBezTo>
                <a:cubicBezTo>
                  <a:pt x="11142528" y="4280983"/>
                  <a:pt x="11142528" y="4275877"/>
                  <a:pt x="11146036" y="4265667"/>
                </a:cubicBezTo>
                <a:close/>
                <a:moveTo>
                  <a:pt x="10420205" y="4265667"/>
                </a:moveTo>
                <a:cubicBezTo>
                  <a:pt x="10423212" y="4270772"/>
                  <a:pt x="10423212" y="4275878"/>
                  <a:pt x="10423212" y="4280983"/>
                </a:cubicBezTo>
                <a:cubicBezTo>
                  <a:pt x="10423212" y="4280983"/>
                  <a:pt x="10420205" y="4286088"/>
                  <a:pt x="10420205" y="4291193"/>
                </a:cubicBezTo>
                <a:cubicBezTo>
                  <a:pt x="10417196" y="4280983"/>
                  <a:pt x="10417196" y="4275878"/>
                  <a:pt x="10420205" y="4265667"/>
                </a:cubicBezTo>
                <a:close/>
                <a:moveTo>
                  <a:pt x="5423044" y="4261041"/>
                </a:moveTo>
                <a:lnTo>
                  <a:pt x="5422907" y="4268138"/>
                </a:lnTo>
                <a:lnTo>
                  <a:pt x="5422951" y="4265851"/>
                </a:lnTo>
                <a:cubicBezTo>
                  <a:pt x="5423002" y="4263178"/>
                  <a:pt x="5423044" y="4261041"/>
                  <a:pt x="5423044" y="4261041"/>
                </a:cubicBezTo>
                <a:close/>
                <a:moveTo>
                  <a:pt x="5401698" y="4261025"/>
                </a:moveTo>
                <a:cubicBezTo>
                  <a:pt x="5407011" y="4261166"/>
                  <a:pt x="5412499" y="4264866"/>
                  <a:pt x="5418109" y="4273895"/>
                </a:cubicBezTo>
                <a:cubicBezTo>
                  <a:pt x="5409888" y="4282295"/>
                  <a:pt x="5390898" y="4320936"/>
                  <a:pt x="5374737" y="4321988"/>
                </a:cubicBezTo>
                <a:cubicBezTo>
                  <a:pt x="5372043" y="4322163"/>
                  <a:pt x="5369428" y="4321295"/>
                  <a:pt x="5366955" y="4319068"/>
                </a:cubicBezTo>
                <a:lnTo>
                  <a:pt x="5363987" y="4314330"/>
                </a:lnTo>
                <a:lnTo>
                  <a:pt x="5366276" y="4319517"/>
                </a:lnTo>
                <a:cubicBezTo>
                  <a:pt x="5364824" y="4328512"/>
                  <a:pt x="5364116" y="4324450"/>
                  <a:pt x="5357669" y="4322131"/>
                </a:cubicBezTo>
                <a:lnTo>
                  <a:pt x="5360951" y="4309482"/>
                </a:lnTo>
                <a:lnTo>
                  <a:pt x="5360023" y="4307999"/>
                </a:lnTo>
                <a:cubicBezTo>
                  <a:pt x="5371393" y="4292201"/>
                  <a:pt x="5385759" y="4260601"/>
                  <a:pt x="5401698" y="4261025"/>
                </a:cubicBezTo>
                <a:close/>
                <a:moveTo>
                  <a:pt x="5723255" y="4258219"/>
                </a:moveTo>
                <a:cubicBezTo>
                  <a:pt x="5723963" y="4262281"/>
                  <a:pt x="5727541" y="4265471"/>
                  <a:pt x="5728248" y="4269532"/>
                </a:cubicBezTo>
                <a:cubicBezTo>
                  <a:pt x="5727522" y="4274030"/>
                  <a:pt x="5726264" y="4275482"/>
                  <a:pt x="5724742" y="4275409"/>
                </a:cubicBezTo>
                <a:cubicBezTo>
                  <a:pt x="5723218" y="4275338"/>
                  <a:pt x="5721430" y="4273743"/>
                  <a:pt x="5719642" y="4272147"/>
                </a:cubicBezTo>
                <a:cubicBezTo>
                  <a:pt x="5721802" y="4267214"/>
                  <a:pt x="5721802" y="4267214"/>
                  <a:pt x="5723255" y="4258219"/>
                </a:cubicBezTo>
                <a:close/>
                <a:moveTo>
                  <a:pt x="11160566" y="4254713"/>
                </a:moveTo>
                <a:cubicBezTo>
                  <a:pt x="11165210" y="4253398"/>
                  <a:pt x="11169553" y="4254713"/>
                  <a:pt x="11172449" y="4262600"/>
                </a:cubicBezTo>
                <a:cubicBezTo>
                  <a:pt x="11168107" y="4265229"/>
                  <a:pt x="11163038" y="4270487"/>
                  <a:pt x="11158394" y="4272459"/>
                </a:cubicBezTo>
                <a:cubicBezTo>
                  <a:pt x="11153748" y="4274431"/>
                  <a:pt x="11149526" y="4273116"/>
                  <a:pt x="11146872" y="4262600"/>
                </a:cubicBezTo>
                <a:cubicBezTo>
                  <a:pt x="11150974" y="4259971"/>
                  <a:pt x="11155919" y="4256028"/>
                  <a:pt x="11160566" y="4254713"/>
                </a:cubicBezTo>
                <a:close/>
                <a:moveTo>
                  <a:pt x="15970754" y="4254363"/>
                </a:moveTo>
                <a:cubicBezTo>
                  <a:pt x="15976391" y="4259468"/>
                  <a:pt x="15979207" y="4264574"/>
                  <a:pt x="15984842" y="4264574"/>
                </a:cubicBezTo>
                <a:cubicBezTo>
                  <a:pt x="15983432" y="4268403"/>
                  <a:pt x="15982024" y="4270637"/>
                  <a:pt x="15980616" y="4271754"/>
                </a:cubicBezTo>
                <a:cubicBezTo>
                  <a:pt x="15976390" y="4275104"/>
                  <a:pt x="15972164" y="4268403"/>
                  <a:pt x="15967938" y="4264574"/>
                </a:cubicBezTo>
                <a:cubicBezTo>
                  <a:pt x="15967938" y="4264574"/>
                  <a:pt x="15970756" y="4259468"/>
                  <a:pt x="15970754" y="4254363"/>
                </a:cubicBezTo>
                <a:close/>
                <a:moveTo>
                  <a:pt x="15355076" y="4254363"/>
                </a:moveTo>
                <a:cubicBezTo>
                  <a:pt x="15355076" y="4274785"/>
                  <a:pt x="15352333" y="4279890"/>
                  <a:pt x="15346846" y="4279890"/>
                </a:cubicBezTo>
                <a:cubicBezTo>
                  <a:pt x="15346846" y="4259468"/>
                  <a:pt x="15349589" y="4254363"/>
                  <a:pt x="15355076" y="4254363"/>
                </a:cubicBezTo>
                <a:close/>
                <a:moveTo>
                  <a:pt x="5869595" y="4246987"/>
                </a:moveTo>
                <a:lnTo>
                  <a:pt x="5870528" y="4248107"/>
                </a:lnTo>
                <a:cubicBezTo>
                  <a:pt x="5871928" y="4249789"/>
                  <a:pt x="5873850" y="4252096"/>
                  <a:pt x="5876411" y="4255173"/>
                </a:cubicBezTo>
                <a:cubicBezTo>
                  <a:pt x="5876411" y="4255173"/>
                  <a:pt x="5875130" y="4253635"/>
                  <a:pt x="5873529" y="4251712"/>
                </a:cubicBezTo>
                <a:close/>
                <a:moveTo>
                  <a:pt x="5867766" y="4244790"/>
                </a:moveTo>
                <a:cubicBezTo>
                  <a:pt x="5866805" y="4243637"/>
                  <a:pt x="5867446" y="4244406"/>
                  <a:pt x="5868727" y="4245944"/>
                </a:cubicBezTo>
                <a:lnTo>
                  <a:pt x="5869595" y="4246987"/>
                </a:lnTo>
                <a:close/>
                <a:moveTo>
                  <a:pt x="5436793" y="4243889"/>
                </a:moveTo>
                <a:cubicBezTo>
                  <a:pt x="5434376" y="4249169"/>
                  <a:pt x="5430791" y="4252530"/>
                  <a:pt x="5426829" y="4253734"/>
                </a:cubicBezTo>
                <a:cubicBezTo>
                  <a:pt x="5422868" y="4254937"/>
                  <a:pt x="5418531" y="4253982"/>
                  <a:pt x="5414609" y="4250628"/>
                </a:cubicBezTo>
                <a:cubicBezTo>
                  <a:pt x="5420947" y="4248703"/>
                  <a:pt x="5428950" y="4237181"/>
                  <a:pt x="5436793" y="4243889"/>
                </a:cubicBezTo>
                <a:close/>
                <a:moveTo>
                  <a:pt x="11171596" y="4239288"/>
                </a:moveTo>
                <a:cubicBezTo>
                  <a:pt x="11174603" y="4244177"/>
                  <a:pt x="11174603" y="4249066"/>
                  <a:pt x="11174603" y="4253954"/>
                </a:cubicBezTo>
                <a:cubicBezTo>
                  <a:pt x="11173099" y="4257621"/>
                  <a:pt x="11171972" y="4259148"/>
                  <a:pt x="11171173" y="4259224"/>
                </a:cubicBezTo>
                <a:cubicBezTo>
                  <a:pt x="11168777" y="4259453"/>
                  <a:pt x="11169340" y="4246622"/>
                  <a:pt x="11171596" y="4239288"/>
                </a:cubicBezTo>
                <a:close/>
                <a:moveTo>
                  <a:pt x="10330546" y="4238258"/>
                </a:moveTo>
                <a:cubicBezTo>
                  <a:pt x="10321683" y="4238258"/>
                  <a:pt x="10309865" y="4269016"/>
                  <a:pt x="10301001" y="4279269"/>
                </a:cubicBezTo>
                <a:cubicBezTo>
                  <a:pt x="10277858" y="4309172"/>
                  <a:pt x="10251268" y="4314299"/>
                  <a:pt x="10227631" y="4329678"/>
                </a:cubicBezTo>
                <a:cubicBezTo>
                  <a:pt x="10230587" y="4350183"/>
                  <a:pt x="10233541" y="4375816"/>
                  <a:pt x="10236495" y="4401447"/>
                </a:cubicBezTo>
                <a:cubicBezTo>
                  <a:pt x="10274903" y="4360436"/>
                  <a:pt x="10309865" y="4319426"/>
                  <a:pt x="10348274" y="4279269"/>
                </a:cubicBezTo>
                <a:cubicBezTo>
                  <a:pt x="10342366" y="4263891"/>
                  <a:pt x="10339411" y="4238258"/>
                  <a:pt x="10330546" y="4238258"/>
                </a:cubicBezTo>
                <a:close/>
                <a:moveTo>
                  <a:pt x="10383728" y="4228005"/>
                </a:moveTo>
                <a:cubicBezTo>
                  <a:pt x="10383728" y="4248511"/>
                  <a:pt x="10386190" y="4253638"/>
                  <a:pt x="10392592" y="4253638"/>
                </a:cubicBezTo>
                <a:cubicBezTo>
                  <a:pt x="10392592" y="4238258"/>
                  <a:pt x="10389144" y="4228005"/>
                  <a:pt x="10383728" y="4228005"/>
                </a:cubicBezTo>
                <a:close/>
                <a:moveTo>
                  <a:pt x="10357138" y="4228005"/>
                </a:moveTo>
                <a:cubicBezTo>
                  <a:pt x="10357138" y="4248511"/>
                  <a:pt x="10360092" y="4253638"/>
                  <a:pt x="10366001" y="4253638"/>
                </a:cubicBezTo>
                <a:cubicBezTo>
                  <a:pt x="10366001" y="4238258"/>
                  <a:pt x="10363046" y="4228005"/>
                  <a:pt x="10357138" y="4228005"/>
                </a:cubicBezTo>
                <a:close/>
                <a:moveTo>
                  <a:pt x="16306259" y="4227984"/>
                </a:moveTo>
                <a:cubicBezTo>
                  <a:pt x="16306259" y="4248405"/>
                  <a:pt x="16303514" y="4253510"/>
                  <a:pt x="16298029" y="4253510"/>
                </a:cubicBezTo>
                <a:cubicBezTo>
                  <a:pt x="16298029" y="4238194"/>
                  <a:pt x="16300773" y="4227984"/>
                  <a:pt x="16306259" y="4227984"/>
                </a:cubicBezTo>
                <a:close/>
                <a:moveTo>
                  <a:pt x="15953852" y="4227984"/>
                </a:moveTo>
                <a:cubicBezTo>
                  <a:pt x="15959017" y="4233089"/>
                  <a:pt x="15961834" y="4238194"/>
                  <a:pt x="15967469" y="4238194"/>
                </a:cubicBezTo>
                <a:cubicBezTo>
                  <a:pt x="15966059" y="4242024"/>
                  <a:pt x="15964650" y="4244256"/>
                  <a:pt x="15963242" y="4245374"/>
                </a:cubicBezTo>
                <a:cubicBezTo>
                  <a:pt x="15959017" y="4248723"/>
                  <a:pt x="15954790" y="4242024"/>
                  <a:pt x="15950565" y="4238194"/>
                </a:cubicBezTo>
                <a:cubicBezTo>
                  <a:pt x="15953852" y="4238194"/>
                  <a:pt x="15953852" y="4233089"/>
                  <a:pt x="15953852" y="4227984"/>
                </a:cubicBezTo>
                <a:close/>
                <a:moveTo>
                  <a:pt x="15318158" y="4227984"/>
                </a:moveTo>
                <a:cubicBezTo>
                  <a:pt x="15318158" y="4248405"/>
                  <a:pt x="15315415" y="4253510"/>
                  <a:pt x="15309928" y="4253510"/>
                </a:cubicBezTo>
                <a:cubicBezTo>
                  <a:pt x="15309928" y="4238194"/>
                  <a:pt x="15312672" y="4227984"/>
                  <a:pt x="15318158" y="4227984"/>
                </a:cubicBezTo>
                <a:close/>
                <a:moveTo>
                  <a:pt x="5432592" y="4223400"/>
                </a:moveTo>
                <a:cubicBezTo>
                  <a:pt x="5434009" y="4231524"/>
                  <a:pt x="5434717" y="4235586"/>
                  <a:pt x="5437585" y="4234714"/>
                </a:cubicBezTo>
                <a:cubicBezTo>
                  <a:pt x="5436859" y="4239212"/>
                  <a:pt x="5435601" y="4240664"/>
                  <a:pt x="5434079" y="4240592"/>
                </a:cubicBezTo>
                <a:cubicBezTo>
                  <a:pt x="5432556" y="4240520"/>
                  <a:pt x="5430767" y="4238925"/>
                  <a:pt x="5428979" y="4237329"/>
                </a:cubicBezTo>
                <a:cubicBezTo>
                  <a:pt x="5431848" y="4236458"/>
                  <a:pt x="5431139" y="4232396"/>
                  <a:pt x="5432592" y="4223400"/>
                </a:cubicBezTo>
                <a:close/>
                <a:moveTo>
                  <a:pt x="11200904" y="4219714"/>
                </a:moveTo>
                <a:cubicBezTo>
                  <a:pt x="11204289" y="4219556"/>
                  <a:pt x="11207816" y="4220505"/>
                  <a:pt x="11211526" y="4223036"/>
                </a:cubicBezTo>
                <a:cubicBezTo>
                  <a:pt x="11202620" y="4230628"/>
                  <a:pt x="11192044" y="4252457"/>
                  <a:pt x="11182302" y="4250084"/>
                </a:cubicBezTo>
                <a:cubicBezTo>
                  <a:pt x="11179054" y="4249293"/>
                  <a:pt x="11175900" y="4245813"/>
                  <a:pt x="11172932" y="4238221"/>
                </a:cubicBezTo>
                <a:cubicBezTo>
                  <a:pt x="11181838" y="4230628"/>
                  <a:pt x="11190744" y="4220188"/>
                  <a:pt x="11200904" y="4219714"/>
                </a:cubicBezTo>
                <a:close/>
                <a:moveTo>
                  <a:pt x="6192241" y="4210341"/>
                </a:moveTo>
                <a:cubicBezTo>
                  <a:pt x="6194374" y="4222577"/>
                  <a:pt x="6199401" y="4229639"/>
                  <a:pt x="6205066" y="4227918"/>
                </a:cubicBezTo>
                <a:cubicBezTo>
                  <a:pt x="6202222" y="4211604"/>
                  <a:pt x="6198935" y="4208307"/>
                  <a:pt x="6192241" y="4210341"/>
                </a:cubicBezTo>
                <a:close/>
                <a:moveTo>
                  <a:pt x="6220051" y="4201892"/>
                </a:moveTo>
                <a:cubicBezTo>
                  <a:pt x="6222184" y="4214129"/>
                  <a:pt x="6226696" y="4221347"/>
                  <a:pt x="6232876" y="4219469"/>
                </a:cubicBezTo>
                <a:cubicBezTo>
                  <a:pt x="6230032" y="4203155"/>
                  <a:pt x="6226230" y="4200015"/>
                  <a:pt x="6220051" y="4201892"/>
                </a:cubicBezTo>
                <a:close/>
                <a:moveTo>
                  <a:pt x="16288886" y="4201606"/>
                </a:moveTo>
                <a:cubicBezTo>
                  <a:pt x="16288885" y="4222027"/>
                  <a:pt x="16286143" y="4227133"/>
                  <a:pt x="16280657" y="4227133"/>
                </a:cubicBezTo>
                <a:cubicBezTo>
                  <a:pt x="16280657" y="4211817"/>
                  <a:pt x="16283399" y="4201606"/>
                  <a:pt x="16288886" y="4201606"/>
                </a:cubicBezTo>
                <a:close/>
                <a:moveTo>
                  <a:pt x="10466095" y="4201606"/>
                </a:moveTo>
                <a:cubicBezTo>
                  <a:pt x="10469016" y="4211696"/>
                  <a:pt x="10503575" y="4226831"/>
                  <a:pt x="10494813" y="4252057"/>
                </a:cubicBezTo>
                <a:cubicBezTo>
                  <a:pt x="10480211" y="4291578"/>
                  <a:pt x="10457335" y="4257103"/>
                  <a:pt x="10442732" y="4302509"/>
                </a:cubicBezTo>
                <a:cubicBezTo>
                  <a:pt x="10433970" y="4287374"/>
                  <a:pt x="10425208" y="4282328"/>
                  <a:pt x="10419368" y="4262148"/>
                </a:cubicBezTo>
                <a:cubicBezTo>
                  <a:pt x="10431050" y="4262148"/>
                  <a:pt x="10442732" y="4262148"/>
                  <a:pt x="10454415" y="4257103"/>
                </a:cubicBezTo>
                <a:cubicBezTo>
                  <a:pt x="10463175" y="4252057"/>
                  <a:pt x="10463175" y="4226831"/>
                  <a:pt x="10466095" y="4201606"/>
                </a:cubicBezTo>
                <a:close/>
                <a:moveTo>
                  <a:pt x="10686820" y="4197728"/>
                </a:moveTo>
                <a:cubicBezTo>
                  <a:pt x="10675764" y="4199170"/>
                  <a:pt x="10664776" y="4216471"/>
                  <a:pt x="10654066" y="4228005"/>
                </a:cubicBezTo>
                <a:cubicBezTo>
                  <a:pt x="10642248" y="4243384"/>
                  <a:pt x="10627475" y="4253638"/>
                  <a:pt x="10615658" y="4269016"/>
                </a:cubicBezTo>
                <a:cubicBezTo>
                  <a:pt x="10606794" y="4279269"/>
                  <a:pt x="10600885" y="4289522"/>
                  <a:pt x="10597930" y="4304901"/>
                </a:cubicBezTo>
                <a:cubicBezTo>
                  <a:pt x="10589067" y="4293793"/>
                  <a:pt x="10580695" y="4293793"/>
                  <a:pt x="10571831" y="4299774"/>
                </a:cubicBezTo>
                <a:cubicBezTo>
                  <a:pt x="10560013" y="4304901"/>
                  <a:pt x="10545241" y="4319426"/>
                  <a:pt x="10530469" y="4329678"/>
                </a:cubicBezTo>
                <a:cubicBezTo>
                  <a:pt x="10530469" y="4345057"/>
                  <a:pt x="10530469" y="4360436"/>
                  <a:pt x="10530469" y="4375816"/>
                </a:cubicBezTo>
                <a:cubicBezTo>
                  <a:pt x="10560013" y="4345057"/>
                  <a:pt x="10592022" y="4324552"/>
                  <a:pt x="10618612" y="4284395"/>
                </a:cubicBezTo>
                <a:cubicBezTo>
                  <a:pt x="10645202" y="4248511"/>
                  <a:pt x="10671300" y="4228005"/>
                  <a:pt x="10697890" y="4202374"/>
                </a:cubicBezTo>
                <a:cubicBezTo>
                  <a:pt x="10694198" y="4198529"/>
                  <a:pt x="10690504" y="4197248"/>
                  <a:pt x="10686820" y="4197728"/>
                </a:cubicBezTo>
                <a:close/>
                <a:moveTo>
                  <a:pt x="5172405" y="4195156"/>
                </a:moveTo>
                <a:cubicBezTo>
                  <a:pt x="5174537" y="4207388"/>
                  <a:pt x="5169677" y="4214168"/>
                  <a:pt x="5166808" y="4215040"/>
                </a:cubicBezTo>
                <a:cubicBezTo>
                  <a:pt x="5164551" y="4202088"/>
                  <a:pt x="5166667" y="4196899"/>
                  <a:pt x="5172405" y="4195156"/>
                </a:cubicBezTo>
                <a:close/>
                <a:moveTo>
                  <a:pt x="11083518" y="4194068"/>
                </a:moveTo>
                <a:cubicBezTo>
                  <a:pt x="11092414" y="4229411"/>
                  <a:pt x="11104276" y="4219313"/>
                  <a:pt x="11116139" y="4204166"/>
                </a:cubicBezTo>
                <a:cubicBezTo>
                  <a:pt x="11122069" y="4204166"/>
                  <a:pt x="11130965" y="4194068"/>
                  <a:pt x="11136896" y="4209216"/>
                </a:cubicBezTo>
                <a:cubicBezTo>
                  <a:pt x="11139862" y="4224361"/>
                  <a:pt x="11133931" y="4234460"/>
                  <a:pt x="11128001" y="4239509"/>
                </a:cubicBezTo>
                <a:cubicBezTo>
                  <a:pt x="11107241" y="4249606"/>
                  <a:pt x="11086484" y="4259704"/>
                  <a:pt x="11068691" y="4279900"/>
                </a:cubicBezTo>
                <a:cubicBezTo>
                  <a:pt x="11071657" y="4244557"/>
                  <a:pt x="11077586" y="4219313"/>
                  <a:pt x="11083518" y="4194068"/>
                </a:cubicBezTo>
                <a:close/>
                <a:moveTo>
                  <a:pt x="6158153" y="4189234"/>
                </a:moveTo>
                <a:cubicBezTo>
                  <a:pt x="6162714" y="4196403"/>
                  <a:pt x="6163422" y="4200464"/>
                  <a:pt x="6161693" y="4209543"/>
                </a:cubicBezTo>
                <a:cubicBezTo>
                  <a:pt x="6157840" y="4206437"/>
                  <a:pt x="6157131" y="4202375"/>
                  <a:pt x="6156423" y="4198313"/>
                </a:cubicBezTo>
                <a:cubicBezTo>
                  <a:pt x="6156423" y="4198313"/>
                  <a:pt x="6158860" y="4193296"/>
                  <a:pt x="6158153" y="4189234"/>
                </a:cubicBezTo>
                <a:close/>
                <a:moveTo>
                  <a:pt x="6133022" y="4187389"/>
                </a:moveTo>
                <a:cubicBezTo>
                  <a:pt x="6144285" y="4196647"/>
                  <a:pt x="6154148" y="4197878"/>
                  <a:pt x="6163056" y="4212078"/>
                </a:cubicBezTo>
                <a:cubicBezTo>
                  <a:pt x="6150839" y="4215789"/>
                  <a:pt x="6138621" y="4219502"/>
                  <a:pt x="6127103" y="4227227"/>
                </a:cubicBezTo>
                <a:cubicBezTo>
                  <a:pt x="6118640" y="4234024"/>
                  <a:pt x="6122139" y="4254095"/>
                  <a:pt x="6122584" y="4275093"/>
                </a:cubicBezTo>
                <a:cubicBezTo>
                  <a:pt x="6118130" y="4267993"/>
                  <a:pt x="6079887" y="4266931"/>
                  <a:pt x="6085551" y="4244077"/>
                </a:cubicBezTo>
                <a:cubicBezTo>
                  <a:pt x="6095341" y="4207995"/>
                  <a:pt x="6124049" y="4228155"/>
                  <a:pt x="6133022" y="4187389"/>
                </a:cubicBezTo>
                <a:close/>
                <a:moveTo>
                  <a:pt x="11165941" y="4183604"/>
                </a:moveTo>
                <a:cubicBezTo>
                  <a:pt x="11168105" y="4183986"/>
                  <a:pt x="11170277" y="4186125"/>
                  <a:pt x="11172449" y="4191014"/>
                </a:cubicBezTo>
                <a:cubicBezTo>
                  <a:pt x="11163761" y="4195902"/>
                  <a:pt x="11155076" y="4195902"/>
                  <a:pt x="11146872" y="4200790"/>
                </a:cubicBezTo>
                <a:cubicBezTo>
                  <a:pt x="11153025" y="4197125"/>
                  <a:pt x="11159450" y="4182459"/>
                  <a:pt x="11165941" y="4183604"/>
                </a:cubicBezTo>
                <a:close/>
                <a:moveTo>
                  <a:pt x="15268209" y="4182766"/>
                </a:moveTo>
                <a:cubicBezTo>
                  <a:pt x="15268209" y="4199044"/>
                  <a:pt x="15262723" y="4204470"/>
                  <a:pt x="15259980" y="4204470"/>
                </a:cubicBezTo>
                <a:cubicBezTo>
                  <a:pt x="15259982" y="4188192"/>
                  <a:pt x="15262723" y="4182766"/>
                  <a:pt x="15268209" y="4182766"/>
                </a:cubicBezTo>
                <a:close/>
                <a:moveTo>
                  <a:pt x="10586586" y="4182766"/>
                </a:moveTo>
                <a:cubicBezTo>
                  <a:pt x="10592600" y="4188192"/>
                  <a:pt x="10592600" y="4199044"/>
                  <a:pt x="10586586" y="4204470"/>
                </a:cubicBezTo>
                <a:cubicBezTo>
                  <a:pt x="10586586" y="4199044"/>
                  <a:pt x="10586586" y="4188192"/>
                  <a:pt x="10586586" y="4182766"/>
                </a:cubicBezTo>
                <a:close/>
                <a:moveTo>
                  <a:pt x="15907132" y="4167692"/>
                </a:moveTo>
                <a:cubicBezTo>
                  <a:pt x="15924506" y="4167692"/>
                  <a:pt x="15938982" y="4192961"/>
                  <a:pt x="15950082" y="4218230"/>
                </a:cubicBezTo>
                <a:cubicBezTo>
                  <a:pt x="15948332" y="4220757"/>
                  <a:pt x="15946531" y="4222100"/>
                  <a:pt x="15944694" y="4222485"/>
                </a:cubicBezTo>
                <a:cubicBezTo>
                  <a:pt x="15931835" y="4225179"/>
                  <a:pt x="15917267" y="4180958"/>
                  <a:pt x="15907132" y="4167692"/>
                </a:cubicBezTo>
                <a:close/>
                <a:moveTo>
                  <a:pt x="11171596" y="4167692"/>
                </a:moveTo>
                <a:cubicBezTo>
                  <a:pt x="11173852" y="4175025"/>
                  <a:pt x="11172724" y="4187857"/>
                  <a:pt x="11170749" y="4187628"/>
                </a:cubicBezTo>
                <a:cubicBezTo>
                  <a:pt x="11170091" y="4187551"/>
                  <a:pt x="11169340" y="4186023"/>
                  <a:pt x="11168589" y="4182357"/>
                </a:cubicBezTo>
                <a:cubicBezTo>
                  <a:pt x="11168589" y="4177469"/>
                  <a:pt x="11168589" y="4172581"/>
                  <a:pt x="11171596" y="4167692"/>
                </a:cubicBezTo>
                <a:close/>
                <a:moveTo>
                  <a:pt x="10748430" y="4167692"/>
                </a:moveTo>
                <a:cubicBezTo>
                  <a:pt x="10748430" y="4173118"/>
                  <a:pt x="10751174" y="4178544"/>
                  <a:pt x="10751174" y="4183970"/>
                </a:cubicBezTo>
                <a:lnTo>
                  <a:pt x="10746894" y="4183970"/>
                </a:lnTo>
                <a:lnTo>
                  <a:pt x="10746828" y="4182910"/>
                </a:lnTo>
                <a:close/>
                <a:moveTo>
                  <a:pt x="5202806" y="4163778"/>
                </a:moveTo>
                <a:cubicBezTo>
                  <a:pt x="5204930" y="4175964"/>
                  <a:pt x="5203477" y="4184959"/>
                  <a:pt x="5197740" y="4186702"/>
                </a:cubicBezTo>
                <a:cubicBezTo>
                  <a:pt x="5195615" y="4174517"/>
                  <a:pt x="5197067" y="4165522"/>
                  <a:pt x="5202806" y="4163778"/>
                </a:cubicBezTo>
                <a:close/>
                <a:moveTo>
                  <a:pt x="6031094" y="4156942"/>
                </a:moveTo>
                <a:cubicBezTo>
                  <a:pt x="6004460" y="4190801"/>
                  <a:pt x="5973830" y="4217285"/>
                  <a:pt x="5951590" y="4257683"/>
                </a:cubicBezTo>
                <a:cubicBezTo>
                  <a:pt x="5928758" y="4294681"/>
                  <a:pt x="5904308" y="4319288"/>
                  <a:pt x="5880053" y="4348130"/>
                </a:cubicBezTo>
                <a:cubicBezTo>
                  <a:pt x="5884449" y="4350015"/>
                  <a:pt x="5888489" y="4349862"/>
                  <a:pt x="5892277" y="4348308"/>
                </a:cubicBezTo>
                <a:cubicBezTo>
                  <a:pt x="5903640" y="4343648"/>
                  <a:pt x="5912731" y="4326393"/>
                  <a:pt x="5922332" y="4313812"/>
                </a:cubicBezTo>
                <a:cubicBezTo>
                  <a:pt x="5932559" y="4297821"/>
                  <a:pt x="5946587" y="4284971"/>
                  <a:pt x="5956813" y="4268980"/>
                </a:cubicBezTo>
                <a:cubicBezTo>
                  <a:pt x="5964661" y="4258007"/>
                  <a:pt x="5969419" y="4247972"/>
                  <a:pt x="5970375" y="4234797"/>
                </a:cubicBezTo>
                <a:cubicBezTo>
                  <a:pt x="5981187" y="4240818"/>
                  <a:pt x="5989942" y="4238159"/>
                  <a:pt x="5998382" y="4230584"/>
                </a:cubicBezTo>
                <a:cubicBezTo>
                  <a:pt x="6010030" y="4222750"/>
                  <a:pt x="6023466" y="4206500"/>
                  <a:pt x="6037493" y="4193649"/>
                </a:cubicBezTo>
                <a:cubicBezTo>
                  <a:pt x="6035360" y="4181414"/>
                  <a:pt x="6033227" y="4169178"/>
                  <a:pt x="6031094" y="4156942"/>
                </a:cubicBezTo>
                <a:close/>
                <a:moveTo>
                  <a:pt x="15415884" y="4156388"/>
                </a:moveTo>
                <a:cubicBezTo>
                  <a:pt x="15415882" y="4171704"/>
                  <a:pt x="15413139" y="4181916"/>
                  <a:pt x="15407652" y="4181916"/>
                </a:cubicBezTo>
                <a:cubicBezTo>
                  <a:pt x="15407651" y="4166599"/>
                  <a:pt x="15407652" y="4156388"/>
                  <a:pt x="15415884" y="4156388"/>
                </a:cubicBezTo>
                <a:close/>
                <a:moveTo>
                  <a:pt x="15233464" y="4156388"/>
                </a:moveTo>
                <a:cubicBezTo>
                  <a:pt x="15233464" y="4171704"/>
                  <a:pt x="15230720" y="4181916"/>
                  <a:pt x="15225231" y="4181916"/>
                </a:cubicBezTo>
                <a:cubicBezTo>
                  <a:pt x="15225233" y="4166599"/>
                  <a:pt x="15227975" y="4156388"/>
                  <a:pt x="15233464" y="4156388"/>
                </a:cubicBezTo>
                <a:close/>
                <a:moveTo>
                  <a:pt x="10997774" y="4156236"/>
                </a:moveTo>
                <a:cubicBezTo>
                  <a:pt x="10997774" y="4181868"/>
                  <a:pt x="11009592" y="4181868"/>
                  <a:pt x="11015501" y="4181868"/>
                </a:cubicBezTo>
                <a:cubicBezTo>
                  <a:pt x="11015501" y="4151110"/>
                  <a:pt x="11006637" y="4156236"/>
                  <a:pt x="10997774" y="4156236"/>
                </a:cubicBezTo>
                <a:close/>
                <a:moveTo>
                  <a:pt x="10712663" y="4156236"/>
                </a:moveTo>
                <a:cubicBezTo>
                  <a:pt x="10712663" y="4181868"/>
                  <a:pt x="10721526" y="4181868"/>
                  <a:pt x="10730391" y="4181868"/>
                </a:cubicBezTo>
                <a:cubicBezTo>
                  <a:pt x="10730391" y="4151110"/>
                  <a:pt x="10721526" y="4156236"/>
                  <a:pt x="10712663" y="4156236"/>
                </a:cubicBezTo>
                <a:close/>
                <a:moveTo>
                  <a:pt x="10623044" y="4145022"/>
                </a:moveTo>
                <a:cubicBezTo>
                  <a:pt x="10619350" y="4145130"/>
                  <a:pt x="10615658" y="4146411"/>
                  <a:pt x="10612702" y="4151110"/>
                </a:cubicBezTo>
                <a:cubicBezTo>
                  <a:pt x="10606794" y="4156236"/>
                  <a:pt x="10603840" y="4171615"/>
                  <a:pt x="10597930" y="4176742"/>
                </a:cubicBezTo>
                <a:lnTo>
                  <a:pt x="10596543" y="4175710"/>
                </a:lnTo>
                <a:lnTo>
                  <a:pt x="10599158" y="4183007"/>
                </a:lnTo>
                <a:cubicBezTo>
                  <a:pt x="10596415" y="4183007"/>
                  <a:pt x="10593671" y="4188112"/>
                  <a:pt x="10593671" y="4193217"/>
                </a:cubicBezTo>
                <a:cubicBezTo>
                  <a:pt x="10592299" y="4188112"/>
                  <a:pt x="10591614" y="4184284"/>
                  <a:pt x="10591614" y="4180455"/>
                </a:cubicBezTo>
                <a:lnTo>
                  <a:pt x="10592825" y="4172945"/>
                </a:lnTo>
                <a:lnTo>
                  <a:pt x="10587590" y="4169052"/>
                </a:lnTo>
                <a:cubicBezTo>
                  <a:pt x="10584636" y="4165208"/>
                  <a:pt x="10581681" y="4161363"/>
                  <a:pt x="10577248" y="4161363"/>
                </a:cubicBezTo>
                <a:cubicBezTo>
                  <a:pt x="10571831" y="4156236"/>
                  <a:pt x="10565923" y="4156236"/>
                  <a:pt x="10557059" y="4156236"/>
                </a:cubicBezTo>
                <a:cubicBezTo>
                  <a:pt x="10557059" y="4171615"/>
                  <a:pt x="10557059" y="4186994"/>
                  <a:pt x="10557059" y="4202374"/>
                </a:cubicBezTo>
                <a:cubicBezTo>
                  <a:pt x="10562968" y="4202374"/>
                  <a:pt x="10565923" y="4207500"/>
                  <a:pt x="10571831" y="4207500"/>
                </a:cubicBezTo>
                <a:cubicBezTo>
                  <a:pt x="10575894" y="4211344"/>
                  <a:pt x="10580234" y="4218072"/>
                  <a:pt x="10584643" y="4216872"/>
                </a:cubicBezTo>
                <a:cubicBezTo>
                  <a:pt x="10586111" y="4216471"/>
                  <a:pt x="10587590" y="4215189"/>
                  <a:pt x="10589067" y="4212626"/>
                </a:cubicBezTo>
                <a:cubicBezTo>
                  <a:pt x="10606794" y="4202374"/>
                  <a:pt x="10621566" y="4181868"/>
                  <a:pt x="10633384" y="4145983"/>
                </a:cubicBezTo>
                <a:cubicBezTo>
                  <a:pt x="10630430" y="4145983"/>
                  <a:pt x="10626736" y="4144916"/>
                  <a:pt x="10623044" y="4145022"/>
                </a:cubicBezTo>
                <a:close/>
                <a:moveTo>
                  <a:pt x="5511239" y="4139529"/>
                </a:moveTo>
                <a:cubicBezTo>
                  <a:pt x="5511947" y="4143591"/>
                  <a:pt x="5515524" y="4146781"/>
                  <a:pt x="5516232" y="4150842"/>
                </a:cubicBezTo>
                <a:lnTo>
                  <a:pt x="5513160" y="4157857"/>
                </a:lnTo>
                <a:lnTo>
                  <a:pt x="5515390" y="4159726"/>
                </a:lnTo>
                <a:cubicBezTo>
                  <a:pt x="5498095" y="4173790"/>
                  <a:pt x="5480801" y="4187855"/>
                  <a:pt x="5462777" y="4197735"/>
                </a:cubicBezTo>
                <a:cubicBezTo>
                  <a:pt x="5471424" y="4190703"/>
                  <a:pt x="5479290" y="4183909"/>
                  <a:pt x="5486674" y="4176710"/>
                </a:cubicBezTo>
                <a:lnTo>
                  <a:pt x="5507675" y="4153264"/>
                </a:lnTo>
                <a:close/>
                <a:moveTo>
                  <a:pt x="5226925" y="4137511"/>
                </a:moveTo>
                <a:cubicBezTo>
                  <a:pt x="5229049" y="4149695"/>
                  <a:pt x="5227597" y="4158690"/>
                  <a:pt x="5221858" y="4160434"/>
                </a:cubicBezTo>
                <a:cubicBezTo>
                  <a:pt x="5219734" y="4148248"/>
                  <a:pt x="5221186" y="4139254"/>
                  <a:pt x="5226925" y="4137511"/>
                </a:cubicBezTo>
                <a:close/>
                <a:moveTo>
                  <a:pt x="11033228" y="4130604"/>
                </a:moveTo>
                <a:cubicBezTo>
                  <a:pt x="11033228" y="4145983"/>
                  <a:pt x="11036183" y="4156236"/>
                  <a:pt x="11042091" y="4156236"/>
                </a:cubicBezTo>
                <a:cubicBezTo>
                  <a:pt x="11042091" y="4136585"/>
                  <a:pt x="11039137" y="4130604"/>
                  <a:pt x="11033228" y="4130604"/>
                </a:cubicBezTo>
                <a:close/>
                <a:moveTo>
                  <a:pt x="10771461" y="4130524"/>
                </a:moveTo>
                <a:cubicBezTo>
                  <a:pt x="10780432" y="4136519"/>
                  <a:pt x="10792394" y="4156217"/>
                  <a:pt x="10792394" y="4181909"/>
                </a:cubicBezTo>
                <a:cubicBezTo>
                  <a:pt x="10783424" y="4181909"/>
                  <a:pt x="10774451" y="4181909"/>
                  <a:pt x="10765480" y="4181909"/>
                </a:cubicBezTo>
                <a:cubicBezTo>
                  <a:pt x="10765480" y="4166494"/>
                  <a:pt x="10762488" y="4126241"/>
                  <a:pt x="10771461" y="4130524"/>
                </a:cubicBezTo>
                <a:close/>
                <a:moveTo>
                  <a:pt x="15535323" y="4130009"/>
                </a:moveTo>
                <a:cubicBezTo>
                  <a:pt x="15535323" y="4145325"/>
                  <a:pt x="15532579" y="4155535"/>
                  <a:pt x="15527093" y="4155535"/>
                </a:cubicBezTo>
                <a:cubicBezTo>
                  <a:pt x="15527093" y="4135966"/>
                  <a:pt x="15529837" y="4130009"/>
                  <a:pt x="15535323" y="4130009"/>
                </a:cubicBezTo>
                <a:close/>
                <a:moveTo>
                  <a:pt x="10820603" y="4130009"/>
                </a:moveTo>
                <a:cubicBezTo>
                  <a:pt x="10820603" y="4145325"/>
                  <a:pt x="10817477" y="4155535"/>
                  <a:pt x="10808094" y="4155535"/>
                </a:cubicBezTo>
                <a:cubicBezTo>
                  <a:pt x="10808094" y="4135966"/>
                  <a:pt x="10811222" y="4130009"/>
                  <a:pt x="10820603" y="4130009"/>
                </a:cubicBezTo>
                <a:close/>
                <a:moveTo>
                  <a:pt x="10499718" y="4130009"/>
                </a:moveTo>
                <a:cubicBezTo>
                  <a:pt x="10505205" y="4130009"/>
                  <a:pt x="10507947" y="4135966"/>
                  <a:pt x="10507947" y="4155535"/>
                </a:cubicBezTo>
                <a:cubicBezTo>
                  <a:pt x="10502461" y="4155535"/>
                  <a:pt x="10499718" y="4145325"/>
                  <a:pt x="10499718" y="4130009"/>
                </a:cubicBezTo>
                <a:close/>
                <a:moveTo>
                  <a:pt x="16244915" y="4107401"/>
                </a:moveTo>
                <a:cubicBezTo>
                  <a:pt x="16244915" y="4128504"/>
                  <a:pt x="16247629" y="4159278"/>
                  <a:pt x="16237225" y="4159278"/>
                </a:cubicBezTo>
                <a:cubicBezTo>
                  <a:pt x="16237224" y="4139055"/>
                  <a:pt x="16237225" y="4107401"/>
                  <a:pt x="16244915" y="4107401"/>
                </a:cubicBezTo>
                <a:close/>
                <a:moveTo>
                  <a:pt x="11278723" y="4107401"/>
                </a:moveTo>
                <a:cubicBezTo>
                  <a:pt x="11278723" y="4117952"/>
                  <a:pt x="11278723" y="4123227"/>
                  <a:pt x="11278723" y="4132898"/>
                </a:cubicBezTo>
                <a:cubicBezTo>
                  <a:pt x="11275000" y="4128502"/>
                  <a:pt x="11275000" y="4117952"/>
                  <a:pt x="11278723" y="4107401"/>
                </a:cubicBezTo>
                <a:close/>
                <a:moveTo>
                  <a:pt x="10642248" y="4105827"/>
                </a:moveTo>
                <a:cubicBezTo>
                  <a:pt x="10642248" y="4126332"/>
                  <a:pt x="10648157" y="4130604"/>
                  <a:pt x="10651111" y="4130604"/>
                </a:cubicBezTo>
                <a:cubicBezTo>
                  <a:pt x="10651111" y="4116080"/>
                  <a:pt x="10648157" y="4105826"/>
                  <a:pt x="10642248" y="4105827"/>
                </a:cubicBezTo>
                <a:close/>
                <a:moveTo>
                  <a:pt x="11201629" y="4094706"/>
                </a:moveTo>
                <a:cubicBezTo>
                  <a:pt x="11202095" y="4093516"/>
                  <a:pt x="11203026" y="4094706"/>
                  <a:pt x="11204887" y="4097087"/>
                </a:cubicBezTo>
                <a:cubicBezTo>
                  <a:pt x="11204887" y="4097087"/>
                  <a:pt x="11201164" y="4101847"/>
                  <a:pt x="11201164" y="4106606"/>
                </a:cubicBezTo>
                <a:cubicBezTo>
                  <a:pt x="11201164" y="4099466"/>
                  <a:pt x="11201164" y="4095896"/>
                  <a:pt x="11201629" y="4094706"/>
                </a:cubicBezTo>
                <a:close/>
                <a:moveTo>
                  <a:pt x="5265032" y="4081737"/>
                </a:moveTo>
                <a:cubicBezTo>
                  <a:pt x="5267864" y="4097983"/>
                  <a:pt x="5265703" y="4102916"/>
                  <a:pt x="5259965" y="4104660"/>
                </a:cubicBezTo>
                <a:cubicBezTo>
                  <a:pt x="5257840" y="4092474"/>
                  <a:pt x="5259293" y="4083480"/>
                  <a:pt x="5265032" y="4081737"/>
                </a:cubicBezTo>
                <a:close/>
                <a:moveTo>
                  <a:pt x="15491866" y="4081022"/>
                </a:moveTo>
                <a:cubicBezTo>
                  <a:pt x="15491866" y="4096339"/>
                  <a:pt x="15488970" y="4106550"/>
                  <a:pt x="15483660" y="4106550"/>
                </a:cubicBezTo>
                <a:cubicBezTo>
                  <a:pt x="15483660" y="4091234"/>
                  <a:pt x="15486074" y="4081022"/>
                  <a:pt x="15491866" y="4081022"/>
                </a:cubicBezTo>
                <a:close/>
                <a:moveTo>
                  <a:pt x="15163971" y="4081022"/>
                </a:moveTo>
                <a:cubicBezTo>
                  <a:pt x="15163969" y="4101444"/>
                  <a:pt x="15161226" y="4106550"/>
                  <a:pt x="15155741" y="4106550"/>
                </a:cubicBezTo>
                <a:cubicBezTo>
                  <a:pt x="15155741" y="4091234"/>
                  <a:pt x="15158485" y="4081022"/>
                  <a:pt x="15163971" y="4081022"/>
                </a:cubicBezTo>
                <a:close/>
                <a:moveTo>
                  <a:pt x="14931605" y="4081020"/>
                </a:moveTo>
                <a:cubicBezTo>
                  <a:pt x="14931604" y="4102122"/>
                  <a:pt x="14931605" y="4132898"/>
                  <a:pt x="14923374" y="4132898"/>
                </a:cubicBezTo>
                <a:cubicBezTo>
                  <a:pt x="14923374" y="4112674"/>
                  <a:pt x="14923374" y="4081020"/>
                  <a:pt x="14931605" y="4081020"/>
                </a:cubicBezTo>
                <a:close/>
                <a:moveTo>
                  <a:pt x="10662437" y="4080196"/>
                </a:moveTo>
                <a:cubicBezTo>
                  <a:pt x="10662437" y="4110954"/>
                  <a:pt x="10671300" y="4105827"/>
                  <a:pt x="10677210" y="4105827"/>
                </a:cubicBezTo>
                <a:cubicBezTo>
                  <a:pt x="10677210" y="4080196"/>
                  <a:pt x="10668346" y="4080196"/>
                  <a:pt x="10662437" y="4080196"/>
                </a:cubicBezTo>
                <a:close/>
                <a:moveTo>
                  <a:pt x="5556234" y="4078505"/>
                </a:moveTo>
                <a:cubicBezTo>
                  <a:pt x="5558244" y="4090034"/>
                  <a:pt x="5560373" y="4102241"/>
                  <a:pt x="5562501" y="4114447"/>
                </a:cubicBezTo>
                <a:cubicBezTo>
                  <a:pt x="5560649" y="4119294"/>
                  <a:pt x="5553992" y="4121316"/>
                  <a:pt x="5552140" y="4126163"/>
                </a:cubicBezTo>
                <a:cubicBezTo>
                  <a:pt x="5540559" y="4133967"/>
                  <a:pt x="5528977" y="4141769"/>
                  <a:pt x="5517394" y="4149573"/>
                </a:cubicBezTo>
                <a:cubicBezTo>
                  <a:pt x="5516685" y="4145504"/>
                  <a:pt x="5512903" y="4142368"/>
                  <a:pt x="5512194" y="4138300"/>
                </a:cubicBezTo>
                <a:cubicBezTo>
                  <a:pt x="5528502" y="4120492"/>
                  <a:pt x="5544220" y="4099293"/>
                  <a:pt x="5556234" y="4078505"/>
                </a:cubicBezTo>
                <a:close/>
                <a:moveTo>
                  <a:pt x="11396118" y="4069718"/>
                </a:moveTo>
                <a:cubicBezTo>
                  <a:pt x="11345711" y="4116067"/>
                  <a:pt x="11295798" y="4171859"/>
                  <a:pt x="11245391" y="4223358"/>
                </a:cubicBezTo>
                <a:cubicBezTo>
                  <a:pt x="11243165" y="4188596"/>
                  <a:pt x="11249282" y="4153834"/>
                  <a:pt x="11258733" y="4138625"/>
                </a:cubicBezTo>
                <a:lnTo>
                  <a:pt x="11269044" y="4130710"/>
                </a:lnTo>
                <a:lnTo>
                  <a:pt x="11268484" y="4129170"/>
                </a:lnTo>
                <a:cubicBezTo>
                  <a:pt x="11271226" y="4124984"/>
                  <a:pt x="11271226" y="4124984"/>
                  <a:pt x="11271226" y="4119960"/>
                </a:cubicBezTo>
                <a:cubicBezTo>
                  <a:pt x="11273970" y="4117447"/>
                  <a:pt x="11274656" y="4123519"/>
                  <a:pt x="11274656" y="4130218"/>
                </a:cubicBezTo>
                <a:lnTo>
                  <a:pt x="11274320" y="4139550"/>
                </a:lnTo>
                <a:lnTo>
                  <a:pt x="11274920" y="4140573"/>
                </a:lnTo>
                <a:cubicBezTo>
                  <a:pt x="11288987" y="4155805"/>
                  <a:pt x="11306176" y="4119285"/>
                  <a:pt x="11316554" y="4105767"/>
                </a:cubicBezTo>
                <a:cubicBezTo>
                  <a:pt x="11342746" y="4080017"/>
                  <a:pt x="11369433" y="4080017"/>
                  <a:pt x="11396118" y="4069718"/>
                </a:cubicBezTo>
                <a:close/>
                <a:moveTo>
                  <a:pt x="5918406" y="4067349"/>
                </a:moveTo>
                <a:cubicBezTo>
                  <a:pt x="5920539" y="4079584"/>
                  <a:pt x="5925051" y="4086803"/>
                  <a:pt x="5931231" y="4084926"/>
                </a:cubicBezTo>
                <a:cubicBezTo>
                  <a:pt x="5929098" y="4072689"/>
                  <a:pt x="5924586" y="4065471"/>
                  <a:pt x="5918406" y="4067349"/>
                </a:cubicBezTo>
                <a:close/>
                <a:moveTo>
                  <a:pt x="15732943" y="4054643"/>
                </a:moveTo>
                <a:cubicBezTo>
                  <a:pt x="15732943" y="4075064"/>
                  <a:pt x="15730199" y="4080169"/>
                  <a:pt x="15724714" y="4080169"/>
                </a:cubicBezTo>
                <a:cubicBezTo>
                  <a:pt x="15724714" y="4064854"/>
                  <a:pt x="15727458" y="4054643"/>
                  <a:pt x="15732943" y="4054643"/>
                </a:cubicBezTo>
                <a:close/>
                <a:moveTo>
                  <a:pt x="14914205" y="4054643"/>
                </a:moveTo>
                <a:cubicBezTo>
                  <a:pt x="14914205" y="4075064"/>
                  <a:pt x="14911794" y="4080169"/>
                  <a:pt x="14906002" y="4080169"/>
                </a:cubicBezTo>
                <a:cubicBezTo>
                  <a:pt x="14906003" y="4064854"/>
                  <a:pt x="14908898" y="4054643"/>
                  <a:pt x="14914205" y="4054643"/>
                </a:cubicBezTo>
                <a:close/>
                <a:moveTo>
                  <a:pt x="5295957" y="4053371"/>
                </a:moveTo>
                <a:cubicBezTo>
                  <a:pt x="5300026" y="4076707"/>
                  <a:pt x="5290116" y="4075621"/>
                  <a:pt x="5283961" y="4077491"/>
                </a:cubicBezTo>
                <a:cubicBezTo>
                  <a:pt x="5280571" y="4058045"/>
                  <a:pt x="5289803" y="4055240"/>
                  <a:pt x="5295957" y="4053371"/>
                </a:cubicBezTo>
                <a:close/>
                <a:moveTo>
                  <a:pt x="11287214" y="4050465"/>
                </a:moveTo>
                <a:cubicBezTo>
                  <a:pt x="11293080" y="4049900"/>
                  <a:pt x="11298995" y="4051190"/>
                  <a:pt x="11304908" y="4055064"/>
                </a:cubicBezTo>
                <a:cubicBezTo>
                  <a:pt x="11293080" y="4070556"/>
                  <a:pt x="11278295" y="4075719"/>
                  <a:pt x="11269422" y="4106703"/>
                </a:cubicBezTo>
                <a:cubicBezTo>
                  <a:pt x="11242809" y="4127358"/>
                  <a:pt x="11216688" y="4157480"/>
                  <a:pt x="11190074" y="4172973"/>
                </a:cubicBezTo>
                <a:cubicBezTo>
                  <a:pt x="11184160" y="4172973"/>
                  <a:pt x="11175288" y="4178137"/>
                  <a:pt x="11172331" y="4167809"/>
                </a:cubicBezTo>
                <a:cubicBezTo>
                  <a:pt x="11166416" y="4152316"/>
                  <a:pt x="11175288" y="4127358"/>
                  <a:pt x="11178245" y="4122194"/>
                </a:cubicBezTo>
                <a:cubicBezTo>
                  <a:pt x="11187118" y="4117030"/>
                  <a:pt x="11195988" y="4122194"/>
                  <a:pt x="11204861" y="4117030"/>
                </a:cubicBezTo>
                <a:cubicBezTo>
                  <a:pt x="11216688" y="4111866"/>
                  <a:pt x="11228516" y="4096374"/>
                  <a:pt x="11236896" y="4086047"/>
                </a:cubicBezTo>
                <a:cubicBezTo>
                  <a:pt x="11252420" y="4070556"/>
                  <a:pt x="11269608" y="4052159"/>
                  <a:pt x="11287214" y="4050465"/>
                </a:cubicBezTo>
                <a:close/>
                <a:moveTo>
                  <a:pt x="6334991" y="4043144"/>
                </a:moveTo>
                <a:cubicBezTo>
                  <a:pt x="6300511" y="4087977"/>
                  <a:pt x="6269635" y="4131715"/>
                  <a:pt x="6235035" y="4175867"/>
                </a:cubicBezTo>
                <a:cubicBezTo>
                  <a:pt x="6243348" y="4186225"/>
                  <a:pt x="6249994" y="4205680"/>
                  <a:pt x="6259264" y="4202864"/>
                </a:cubicBezTo>
                <a:cubicBezTo>
                  <a:pt x="6268533" y="4200047"/>
                  <a:pt x="6276627" y="4171821"/>
                  <a:pt x="6284475" y="4160848"/>
                </a:cubicBezTo>
                <a:cubicBezTo>
                  <a:pt x="6304532" y="4129702"/>
                  <a:pt x="6331630" y="4117175"/>
                  <a:pt x="6354217" y="4097429"/>
                </a:cubicBezTo>
                <a:cubicBezTo>
                  <a:pt x="6348283" y="4082054"/>
                  <a:pt x="6341637" y="4062600"/>
                  <a:pt x="6334991" y="4043144"/>
                </a:cubicBezTo>
                <a:close/>
                <a:moveTo>
                  <a:pt x="11413528" y="4035802"/>
                </a:moveTo>
                <a:cubicBezTo>
                  <a:pt x="11413528" y="4052080"/>
                  <a:pt x="11410784" y="4057506"/>
                  <a:pt x="11405298" y="4057507"/>
                </a:cubicBezTo>
                <a:cubicBezTo>
                  <a:pt x="11405298" y="4041227"/>
                  <a:pt x="11408040" y="4035802"/>
                  <a:pt x="11413528" y="4035802"/>
                </a:cubicBezTo>
                <a:close/>
                <a:moveTo>
                  <a:pt x="10712663" y="4034058"/>
                </a:moveTo>
                <a:cubicBezTo>
                  <a:pt x="10709708" y="4059690"/>
                  <a:pt x="10706754" y="4085322"/>
                  <a:pt x="10703801" y="4105827"/>
                </a:cubicBezTo>
                <a:cubicBezTo>
                  <a:pt x="10718573" y="4095575"/>
                  <a:pt x="10733345" y="4080196"/>
                  <a:pt x="10748117" y="4069942"/>
                </a:cubicBezTo>
                <a:cubicBezTo>
                  <a:pt x="10736300" y="4054564"/>
                  <a:pt x="10724482" y="4044311"/>
                  <a:pt x="10712663" y="4034058"/>
                </a:cubicBezTo>
                <a:close/>
                <a:moveTo>
                  <a:pt x="10627475" y="4034058"/>
                </a:moveTo>
                <a:cubicBezTo>
                  <a:pt x="10627475" y="4049437"/>
                  <a:pt x="10630430" y="4054564"/>
                  <a:pt x="10636338" y="4054564"/>
                </a:cubicBezTo>
                <a:cubicBezTo>
                  <a:pt x="10636338" y="4039185"/>
                  <a:pt x="10633384" y="4034058"/>
                  <a:pt x="10627475" y="4034058"/>
                </a:cubicBezTo>
                <a:close/>
                <a:moveTo>
                  <a:pt x="15461440" y="4033523"/>
                </a:moveTo>
                <a:cubicBezTo>
                  <a:pt x="15461441" y="4049297"/>
                  <a:pt x="15458410" y="4054555"/>
                  <a:pt x="15454244" y="4055870"/>
                </a:cubicBezTo>
                <a:cubicBezTo>
                  <a:pt x="15450077" y="4057184"/>
                  <a:pt x="15444774" y="4054555"/>
                  <a:pt x="15440229" y="4054555"/>
                </a:cubicBezTo>
                <a:cubicBezTo>
                  <a:pt x="15440229" y="4028264"/>
                  <a:pt x="15452351" y="4033523"/>
                  <a:pt x="15461440" y="4033523"/>
                </a:cubicBezTo>
                <a:close/>
                <a:moveTo>
                  <a:pt x="6254947" y="4028810"/>
                </a:moveTo>
                <a:cubicBezTo>
                  <a:pt x="6248767" y="4030687"/>
                  <a:pt x="6246388" y="4035706"/>
                  <a:pt x="6249232" y="4052020"/>
                </a:cubicBezTo>
                <a:cubicBezTo>
                  <a:pt x="6255413" y="4050142"/>
                  <a:pt x="6257080" y="4041047"/>
                  <a:pt x="6254947" y="4028810"/>
                </a:cubicBezTo>
                <a:close/>
                <a:moveTo>
                  <a:pt x="6297345" y="3995172"/>
                </a:moveTo>
                <a:cubicBezTo>
                  <a:pt x="6291165" y="3997050"/>
                  <a:pt x="6288668" y="4001388"/>
                  <a:pt x="6291512" y="4017702"/>
                </a:cubicBezTo>
                <a:cubicBezTo>
                  <a:pt x="6297692" y="4015825"/>
                  <a:pt x="6299479" y="4007408"/>
                  <a:pt x="6297345" y="3995172"/>
                </a:cubicBezTo>
                <a:close/>
                <a:moveTo>
                  <a:pt x="11448416" y="3986814"/>
                </a:moveTo>
                <a:cubicBezTo>
                  <a:pt x="11454102" y="3991748"/>
                  <a:pt x="11454102" y="4016413"/>
                  <a:pt x="11456945" y="4031213"/>
                </a:cubicBezTo>
                <a:cubicBezTo>
                  <a:pt x="11448416" y="4031213"/>
                  <a:pt x="11439887" y="4031213"/>
                  <a:pt x="11431358" y="4031213"/>
                </a:cubicBezTo>
                <a:cubicBezTo>
                  <a:pt x="11431358" y="4011481"/>
                  <a:pt x="11439887" y="3986814"/>
                  <a:pt x="11448416" y="3986814"/>
                </a:cubicBezTo>
                <a:close/>
                <a:moveTo>
                  <a:pt x="15674765" y="3983045"/>
                </a:moveTo>
                <a:cubicBezTo>
                  <a:pt x="15680401" y="3987933"/>
                  <a:pt x="15686035" y="3992821"/>
                  <a:pt x="15691669" y="3997709"/>
                </a:cubicBezTo>
                <a:cubicBezTo>
                  <a:pt x="15690261" y="4000154"/>
                  <a:pt x="15688499" y="4002293"/>
                  <a:pt x="15686651" y="4003668"/>
                </a:cubicBezTo>
                <a:cubicBezTo>
                  <a:pt x="15681105" y="4007792"/>
                  <a:pt x="15674765" y="4005042"/>
                  <a:pt x="15674765" y="3983045"/>
                </a:cubicBezTo>
                <a:close/>
                <a:moveTo>
                  <a:pt x="6093285" y="3975568"/>
                </a:moveTo>
                <a:cubicBezTo>
                  <a:pt x="6084727" y="3982463"/>
                  <a:pt x="6075457" y="3985279"/>
                  <a:pt x="6066897" y="3992175"/>
                </a:cubicBezTo>
                <a:cubicBezTo>
                  <a:pt x="6078301" y="4001593"/>
                  <a:pt x="6088993" y="4006934"/>
                  <a:pt x="6099685" y="4012276"/>
                </a:cubicBezTo>
                <a:cubicBezTo>
                  <a:pt x="6097551" y="4000039"/>
                  <a:pt x="6095419" y="3987804"/>
                  <a:pt x="6093285" y="3975568"/>
                </a:cubicBezTo>
                <a:close/>
                <a:moveTo>
                  <a:pt x="5378628" y="3965147"/>
                </a:moveTo>
                <a:cubicBezTo>
                  <a:pt x="5380752" y="3977332"/>
                  <a:pt x="5378898" y="3986449"/>
                  <a:pt x="5369087" y="3989430"/>
                </a:cubicBezTo>
                <a:cubicBezTo>
                  <a:pt x="5366255" y="3973183"/>
                  <a:pt x="5368817" y="3968128"/>
                  <a:pt x="5378628" y="3965147"/>
                </a:cubicBezTo>
                <a:close/>
                <a:moveTo>
                  <a:pt x="16158586" y="3964206"/>
                </a:moveTo>
                <a:cubicBezTo>
                  <a:pt x="16158586" y="3978335"/>
                  <a:pt x="16155842" y="3982260"/>
                  <a:pt x="16150357" y="3982260"/>
                </a:cubicBezTo>
                <a:cubicBezTo>
                  <a:pt x="16150357" y="3968131"/>
                  <a:pt x="16153099" y="3964206"/>
                  <a:pt x="16158586" y="3964206"/>
                </a:cubicBezTo>
                <a:close/>
                <a:moveTo>
                  <a:pt x="11619832" y="3964206"/>
                </a:moveTo>
                <a:cubicBezTo>
                  <a:pt x="11619832" y="3978335"/>
                  <a:pt x="11614804" y="3982260"/>
                  <a:pt x="11611604" y="3982260"/>
                </a:cubicBezTo>
                <a:cubicBezTo>
                  <a:pt x="11611604" y="3968131"/>
                  <a:pt x="11614804" y="3964206"/>
                  <a:pt x="11619832" y="3964206"/>
                </a:cubicBezTo>
                <a:close/>
                <a:moveTo>
                  <a:pt x="15235571" y="3964203"/>
                </a:moveTo>
                <a:cubicBezTo>
                  <a:pt x="15235571" y="3979277"/>
                  <a:pt x="15235571" y="4008587"/>
                  <a:pt x="15226189" y="4008587"/>
                </a:cubicBezTo>
                <a:cubicBezTo>
                  <a:pt x="15226189" y="3988489"/>
                  <a:pt x="15223062" y="3964203"/>
                  <a:pt x="15235571" y="3964203"/>
                </a:cubicBezTo>
                <a:close/>
                <a:moveTo>
                  <a:pt x="6318044" y="3945938"/>
                </a:moveTo>
                <a:cubicBezTo>
                  <a:pt x="6320888" y="3962253"/>
                  <a:pt x="6324689" y="3965393"/>
                  <a:pt x="6330870" y="3963515"/>
                </a:cubicBezTo>
                <a:cubicBezTo>
                  <a:pt x="6328736" y="3951279"/>
                  <a:pt x="6324224" y="3944061"/>
                  <a:pt x="6318044" y="3945938"/>
                </a:cubicBezTo>
                <a:close/>
                <a:moveTo>
                  <a:pt x="6126809" y="3943910"/>
                </a:moveTo>
                <a:cubicBezTo>
                  <a:pt x="6122051" y="3953945"/>
                  <a:pt x="6114204" y="3964919"/>
                  <a:pt x="6108735" y="3970874"/>
                </a:cubicBezTo>
                <a:cubicBezTo>
                  <a:pt x="6115626" y="3973076"/>
                  <a:pt x="6126318" y="3978416"/>
                  <a:pt x="6133209" y="3980618"/>
                </a:cubicBezTo>
                <a:cubicBezTo>
                  <a:pt x="6131076" y="3968382"/>
                  <a:pt x="6128943" y="3956146"/>
                  <a:pt x="6126809" y="3943910"/>
                </a:cubicBezTo>
                <a:close/>
                <a:moveTo>
                  <a:pt x="11551632" y="3938553"/>
                </a:moveTo>
                <a:cubicBezTo>
                  <a:pt x="11557699" y="3939195"/>
                  <a:pt x="11563768" y="3941765"/>
                  <a:pt x="11569838" y="3949472"/>
                </a:cubicBezTo>
                <a:cubicBezTo>
                  <a:pt x="11563768" y="3954610"/>
                  <a:pt x="11556182" y="3964673"/>
                  <a:pt x="11549355" y="3967135"/>
                </a:cubicBezTo>
                <a:cubicBezTo>
                  <a:pt x="11542528" y="3969598"/>
                  <a:pt x="11536459" y="3964459"/>
                  <a:pt x="11533425" y="3939195"/>
                </a:cubicBezTo>
                <a:cubicBezTo>
                  <a:pt x="11539494" y="3939195"/>
                  <a:pt x="11545562" y="3937911"/>
                  <a:pt x="11551632" y="3938553"/>
                </a:cubicBezTo>
                <a:close/>
                <a:moveTo>
                  <a:pt x="15950081" y="3937827"/>
                </a:moveTo>
                <a:cubicBezTo>
                  <a:pt x="15950082" y="3953144"/>
                  <a:pt x="15947670" y="3963355"/>
                  <a:pt x="15941878" y="3963355"/>
                </a:cubicBezTo>
                <a:cubicBezTo>
                  <a:pt x="15941879" y="3942933"/>
                  <a:pt x="15944774" y="3937827"/>
                  <a:pt x="15950081" y="3937827"/>
                </a:cubicBezTo>
                <a:close/>
                <a:moveTo>
                  <a:pt x="11565015" y="3934231"/>
                </a:moveTo>
                <a:lnTo>
                  <a:pt x="11564902" y="3934497"/>
                </a:lnTo>
                <a:cubicBezTo>
                  <a:pt x="11564270" y="3935979"/>
                  <a:pt x="11563830" y="3937010"/>
                  <a:pt x="11563830" y="3937010"/>
                </a:cubicBezTo>
                <a:close/>
                <a:moveTo>
                  <a:pt x="6455306" y="3933294"/>
                </a:moveTo>
                <a:cubicBezTo>
                  <a:pt x="6448769" y="3929039"/>
                  <a:pt x="6439448" y="3945560"/>
                  <a:pt x="6435879" y="3953086"/>
                </a:cubicBezTo>
                <a:cubicBezTo>
                  <a:pt x="6411507" y="3981248"/>
                  <a:pt x="6387252" y="4010090"/>
                  <a:pt x="6362802" y="4034696"/>
                </a:cubicBezTo>
                <a:cubicBezTo>
                  <a:pt x="6364935" y="4046932"/>
                  <a:pt x="6370158" y="4058229"/>
                  <a:pt x="6374867" y="4069683"/>
                </a:cubicBezTo>
                <a:cubicBezTo>
                  <a:pt x="6380850" y="4063570"/>
                  <a:pt x="6385093" y="4053692"/>
                  <a:pt x="6393652" y="4046797"/>
                </a:cubicBezTo>
                <a:cubicBezTo>
                  <a:pt x="6400788" y="4031745"/>
                  <a:pt x="6408636" y="4020771"/>
                  <a:pt x="6415773" y="4005719"/>
                </a:cubicBezTo>
                <a:cubicBezTo>
                  <a:pt x="6430757" y="3979694"/>
                  <a:pt x="6442060" y="3951208"/>
                  <a:pt x="6460599" y="3945576"/>
                </a:cubicBezTo>
                <a:cubicBezTo>
                  <a:pt x="6459355" y="3938438"/>
                  <a:pt x="6457485" y="3934712"/>
                  <a:pt x="6455306" y="3933294"/>
                </a:cubicBezTo>
                <a:close/>
                <a:moveTo>
                  <a:pt x="11568022" y="3927181"/>
                </a:moveTo>
                <a:lnTo>
                  <a:pt x="11565015" y="3934231"/>
                </a:lnTo>
                <a:lnTo>
                  <a:pt x="11567127" y="3929277"/>
                </a:lnTo>
                <a:close/>
                <a:moveTo>
                  <a:pt x="10891417" y="3926321"/>
                </a:moveTo>
                <a:cubicBezTo>
                  <a:pt x="10892445" y="3926321"/>
                  <a:pt x="10893131" y="3929891"/>
                  <a:pt x="10894502" y="3937032"/>
                </a:cubicBezTo>
                <a:cubicBezTo>
                  <a:pt x="10891759" y="3937032"/>
                  <a:pt x="10889015" y="3937032"/>
                  <a:pt x="10886272" y="3937032"/>
                </a:cubicBezTo>
                <a:cubicBezTo>
                  <a:pt x="10889015" y="3929891"/>
                  <a:pt x="10890387" y="3926321"/>
                  <a:pt x="10891417" y="3926321"/>
                </a:cubicBezTo>
                <a:close/>
                <a:moveTo>
                  <a:pt x="11569107" y="3924636"/>
                </a:moveTo>
                <a:lnTo>
                  <a:pt x="11568022" y="3927181"/>
                </a:lnTo>
                <a:lnTo>
                  <a:pt x="11569024" y="3924830"/>
                </a:lnTo>
                <a:cubicBezTo>
                  <a:pt x="11569437" y="3923863"/>
                  <a:pt x="11569546" y="3923605"/>
                  <a:pt x="11569107" y="3924636"/>
                </a:cubicBezTo>
                <a:close/>
                <a:moveTo>
                  <a:pt x="6141397" y="3918721"/>
                </a:moveTo>
                <a:cubicBezTo>
                  <a:pt x="6143412" y="3930276"/>
                  <a:pt x="6148439" y="3937339"/>
                  <a:pt x="6154104" y="3935618"/>
                </a:cubicBezTo>
                <a:cubicBezTo>
                  <a:pt x="6151971" y="3923383"/>
                  <a:pt x="6148092" y="3916687"/>
                  <a:pt x="6141397" y="3918721"/>
                </a:cubicBezTo>
                <a:close/>
                <a:moveTo>
                  <a:pt x="6263872" y="3915154"/>
                </a:moveTo>
                <a:cubicBezTo>
                  <a:pt x="6221127" y="3928140"/>
                  <a:pt x="6181888" y="3983007"/>
                  <a:pt x="6147922" y="4027683"/>
                </a:cubicBezTo>
                <a:cubicBezTo>
                  <a:pt x="6113323" y="4071836"/>
                  <a:pt x="6077224" y="4104276"/>
                  <a:pt x="6042743" y="4149108"/>
                </a:cubicBezTo>
                <a:cubicBezTo>
                  <a:pt x="6046304" y="4155542"/>
                  <a:pt x="6049541" y="4157780"/>
                  <a:pt x="6052496" y="4157285"/>
                </a:cubicBezTo>
                <a:cubicBezTo>
                  <a:pt x="6061363" y="4155799"/>
                  <a:pt x="6067695" y="4129717"/>
                  <a:pt x="6072662" y="4118546"/>
                </a:cubicBezTo>
                <a:cubicBezTo>
                  <a:pt x="6085267" y="4097539"/>
                  <a:pt x="6100717" y="4092844"/>
                  <a:pt x="6110944" y="4076853"/>
                </a:cubicBezTo>
                <a:cubicBezTo>
                  <a:pt x="6124972" y="4064002"/>
                  <a:pt x="6140422" y="4059309"/>
                  <a:pt x="6152435" y="4034902"/>
                </a:cubicBezTo>
                <a:cubicBezTo>
                  <a:pt x="6161950" y="4014833"/>
                  <a:pt x="6179975" y="4009357"/>
                  <a:pt x="6193292" y="3992427"/>
                </a:cubicBezTo>
                <a:cubicBezTo>
                  <a:pt x="6194959" y="3983331"/>
                  <a:pt x="6201139" y="3981454"/>
                  <a:pt x="6207319" y="3979576"/>
                </a:cubicBezTo>
                <a:cubicBezTo>
                  <a:pt x="6212077" y="3969541"/>
                  <a:pt x="6216124" y="3955428"/>
                  <a:pt x="6221593" y="3949473"/>
                </a:cubicBezTo>
                <a:cubicBezTo>
                  <a:pt x="6236331" y="3940700"/>
                  <a:pt x="6250360" y="3927849"/>
                  <a:pt x="6263872" y="3915154"/>
                </a:cubicBezTo>
                <a:close/>
                <a:moveTo>
                  <a:pt x="6493609" y="3914075"/>
                </a:moveTo>
                <a:cubicBezTo>
                  <a:pt x="6487428" y="3915952"/>
                  <a:pt x="6485049" y="3920970"/>
                  <a:pt x="6487894" y="3937284"/>
                </a:cubicBezTo>
                <a:cubicBezTo>
                  <a:pt x="6490984" y="3936345"/>
                  <a:pt x="6496453" y="3930389"/>
                  <a:pt x="6493609" y="3914075"/>
                </a:cubicBezTo>
                <a:close/>
                <a:moveTo>
                  <a:pt x="16132527" y="3911448"/>
                </a:moveTo>
                <a:cubicBezTo>
                  <a:pt x="16132527" y="3926764"/>
                  <a:pt x="16129784" y="3936974"/>
                  <a:pt x="16124299" y="3936974"/>
                </a:cubicBezTo>
                <a:cubicBezTo>
                  <a:pt x="16124299" y="3916553"/>
                  <a:pt x="16127040" y="3911448"/>
                  <a:pt x="16132527" y="3911448"/>
                </a:cubicBezTo>
                <a:close/>
                <a:moveTo>
                  <a:pt x="15932736" y="3911448"/>
                </a:moveTo>
                <a:cubicBezTo>
                  <a:pt x="15932736" y="3926765"/>
                  <a:pt x="15929991" y="3936974"/>
                  <a:pt x="15924504" y="3936974"/>
                </a:cubicBezTo>
                <a:cubicBezTo>
                  <a:pt x="15924503" y="3921659"/>
                  <a:pt x="15927247" y="3911448"/>
                  <a:pt x="15932736" y="3911448"/>
                </a:cubicBezTo>
                <a:close/>
                <a:moveTo>
                  <a:pt x="15605275" y="3911448"/>
                </a:moveTo>
                <a:cubicBezTo>
                  <a:pt x="15610908" y="3911448"/>
                  <a:pt x="15616543" y="3916338"/>
                  <a:pt x="15622177" y="3926114"/>
                </a:cubicBezTo>
                <a:cubicBezTo>
                  <a:pt x="15620769" y="3929781"/>
                  <a:pt x="15619007" y="3932224"/>
                  <a:pt x="15617159" y="3933447"/>
                </a:cubicBezTo>
                <a:cubicBezTo>
                  <a:pt x="15611613" y="3937113"/>
                  <a:pt x="15605275" y="3929781"/>
                  <a:pt x="15605275" y="3911448"/>
                </a:cubicBezTo>
                <a:close/>
                <a:moveTo>
                  <a:pt x="15372907" y="3911448"/>
                </a:moveTo>
                <a:cubicBezTo>
                  <a:pt x="15375621" y="3916638"/>
                  <a:pt x="15381050" y="3927016"/>
                  <a:pt x="15383311" y="3932205"/>
                </a:cubicBezTo>
                <a:cubicBezTo>
                  <a:pt x="15381050" y="3937394"/>
                  <a:pt x="15375621" y="3952962"/>
                  <a:pt x="15372908" y="3963341"/>
                </a:cubicBezTo>
                <a:cubicBezTo>
                  <a:pt x="15372908" y="3942584"/>
                  <a:pt x="15372908" y="3927016"/>
                  <a:pt x="15372907" y="3911448"/>
                </a:cubicBezTo>
                <a:close/>
                <a:moveTo>
                  <a:pt x="11500622" y="3904611"/>
                </a:moveTo>
                <a:cubicBezTo>
                  <a:pt x="11501994" y="3905249"/>
                  <a:pt x="11503366" y="3907802"/>
                  <a:pt x="11504738" y="3910355"/>
                </a:cubicBezTo>
                <a:cubicBezTo>
                  <a:pt x="11501994" y="3910355"/>
                  <a:pt x="11499250" y="3915461"/>
                  <a:pt x="11499251" y="3925672"/>
                </a:cubicBezTo>
                <a:cubicBezTo>
                  <a:pt x="11499250" y="3915461"/>
                  <a:pt x="11496508" y="3910355"/>
                  <a:pt x="11496508" y="3910355"/>
                </a:cubicBezTo>
                <a:cubicBezTo>
                  <a:pt x="11497879" y="3905249"/>
                  <a:pt x="11499250" y="3903974"/>
                  <a:pt x="11500622" y="3904611"/>
                </a:cubicBezTo>
                <a:close/>
                <a:moveTo>
                  <a:pt x="10774216" y="3901627"/>
                </a:moveTo>
                <a:cubicBezTo>
                  <a:pt x="10771261" y="3911880"/>
                  <a:pt x="10768799" y="3922133"/>
                  <a:pt x="10765353" y="3937511"/>
                </a:cubicBezTo>
                <a:cubicBezTo>
                  <a:pt x="10771261" y="3937511"/>
                  <a:pt x="10777170" y="3937511"/>
                  <a:pt x="10783079" y="3937511"/>
                </a:cubicBezTo>
                <a:cubicBezTo>
                  <a:pt x="10780125" y="3922133"/>
                  <a:pt x="10777170" y="3911880"/>
                  <a:pt x="10774216" y="3901627"/>
                </a:cubicBezTo>
                <a:close/>
                <a:moveTo>
                  <a:pt x="5744930" y="3898457"/>
                </a:moveTo>
                <a:cubicBezTo>
                  <a:pt x="5747980" y="3898043"/>
                  <a:pt x="5751348" y="3899067"/>
                  <a:pt x="5755393" y="3903982"/>
                </a:cubicBezTo>
                <a:cubicBezTo>
                  <a:pt x="5752703" y="3906846"/>
                  <a:pt x="5748796" y="3911104"/>
                  <a:pt x="5745136" y="3912215"/>
                </a:cubicBezTo>
                <a:cubicBezTo>
                  <a:pt x="5741478" y="3913327"/>
                  <a:pt x="5738067" y="3911292"/>
                  <a:pt x="5736372" y="3901569"/>
                </a:cubicBezTo>
                <a:cubicBezTo>
                  <a:pt x="5739148" y="3900726"/>
                  <a:pt x="5741880" y="3898872"/>
                  <a:pt x="5744930" y="3898457"/>
                </a:cubicBezTo>
                <a:close/>
                <a:moveTo>
                  <a:pt x="11474442" y="3890910"/>
                </a:moveTo>
                <a:cubicBezTo>
                  <a:pt x="11478056" y="3891951"/>
                  <a:pt x="11480653" y="3897081"/>
                  <a:pt x="11481394" y="3908620"/>
                </a:cubicBezTo>
                <a:cubicBezTo>
                  <a:pt x="11487328" y="3965040"/>
                  <a:pt x="11425031" y="3975299"/>
                  <a:pt x="11413659" y="3984703"/>
                </a:cubicBezTo>
                <a:cubicBezTo>
                  <a:pt x="11381029" y="4005219"/>
                  <a:pt x="11348397" y="4025735"/>
                  <a:pt x="11316261" y="4046252"/>
                </a:cubicBezTo>
                <a:cubicBezTo>
                  <a:pt x="11325159" y="4025735"/>
                  <a:pt x="11334059" y="4010348"/>
                  <a:pt x="11342464" y="4010348"/>
                </a:cubicBezTo>
                <a:cubicBezTo>
                  <a:pt x="11375096" y="3984703"/>
                  <a:pt x="11404760" y="3959912"/>
                  <a:pt x="11436897" y="3929138"/>
                </a:cubicBezTo>
                <a:cubicBezTo>
                  <a:pt x="11443571" y="3921444"/>
                  <a:pt x="11463595" y="3887784"/>
                  <a:pt x="11474442" y="3890910"/>
                </a:cubicBezTo>
                <a:close/>
                <a:moveTo>
                  <a:pt x="15344206" y="3886561"/>
                </a:moveTo>
                <a:cubicBezTo>
                  <a:pt x="15344206" y="3902335"/>
                  <a:pt x="15342092" y="3908907"/>
                  <a:pt x="15338922" y="3911537"/>
                </a:cubicBezTo>
                <a:cubicBezTo>
                  <a:pt x="15335754" y="3914166"/>
                  <a:pt x="15331528" y="3912851"/>
                  <a:pt x="15327302" y="3912851"/>
                </a:cubicBezTo>
                <a:cubicBezTo>
                  <a:pt x="15327302" y="3881303"/>
                  <a:pt x="15338572" y="3886561"/>
                  <a:pt x="15344206" y="3886561"/>
                </a:cubicBezTo>
                <a:close/>
                <a:moveTo>
                  <a:pt x="15309458" y="3886561"/>
                </a:moveTo>
                <a:cubicBezTo>
                  <a:pt x="15309458" y="3902335"/>
                  <a:pt x="15307346" y="3908907"/>
                  <a:pt x="15304177" y="3911537"/>
                </a:cubicBezTo>
                <a:cubicBezTo>
                  <a:pt x="15301006" y="3914166"/>
                  <a:pt x="15296781" y="3912851"/>
                  <a:pt x="15292555" y="3912851"/>
                </a:cubicBezTo>
                <a:cubicBezTo>
                  <a:pt x="15292555" y="3881303"/>
                  <a:pt x="15303823" y="3886561"/>
                  <a:pt x="15309458" y="3886561"/>
                </a:cubicBezTo>
                <a:close/>
                <a:moveTo>
                  <a:pt x="5752876" y="3883043"/>
                </a:moveTo>
                <a:cubicBezTo>
                  <a:pt x="5756477" y="3886369"/>
                  <a:pt x="5757087" y="3889866"/>
                  <a:pt x="5760688" y="3893191"/>
                </a:cubicBezTo>
                <a:cubicBezTo>
                  <a:pt x="5759985" y="3897825"/>
                  <a:pt x="5758916" y="3900359"/>
                  <a:pt x="5757482" y="3900795"/>
                </a:cubicBezTo>
                <a:cubicBezTo>
                  <a:pt x="5756047" y="3901230"/>
                  <a:pt x="5754246" y="3899568"/>
                  <a:pt x="5752080" y="3895806"/>
                </a:cubicBezTo>
                <a:cubicBezTo>
                  <a:pt x="5751349" y="3891609"/>
                  <a:pt x="5753608" y="3887240"/>
                  <a:pt x="5752876" y="3883043"/>
                </a:cubicBezTo>
                <a:close/>
                <a:moveTo>
                  <a:pt x="6286112" y="3874757"/>
                </a:moveTo>
                <a:cubicBezTo>
                  <a:pt x="6279932" y="3876634"/>
                  <a:pt x="6273751" y="3878512"/>
                  <a:pt x="6267572" y="3880389"/>
                </a:cubicBezTo>
                <a:cubicBezTo>
                  <a:pt x="6268875" y="3887867"/>
                  <a:pt x="6269587" y="3891945"/>
                  <a:pt x="6271009" y="3900102"/>
                </a:cubicBezTo>
                <a:cubicBezTo>
                  <a:pt x="6277188" y="3898225"/>
                  <a:pt x="6283369" y="3896347"/>
                  <a:pt x="6289549" y="3894470"/>
                </a:cubicBezTo>
                <a:cubicBezTo>
                  <a:pt x="6288126" y="3886312"/>
                  <a:pt x="6287415" y="3882235"/>
                  <a:pt x="6286112" y="3874757"/>
                </a:cubicBezTo>
                <a:close/>
                <a:moveTo>
                  <a:pt x="11482141" y="3869995"/>
                </a:moveTo>
                <a:cubicBezTo>
                  <a:pt x="11485148" y="3879774"/>
                  <a:pt x="11485148" y="3889550"/>
                  <a:pt x="11482141" y="3899326"/>
                </a:cubicBezTo>
                <a:cubicBezTo>
                  <a:pt x="11482141" y="3894439"/>
                  <a:pt x="11482141" y="3889550"/>
                  <a:pt x="11479134" y="3884661"/>
                </a:cubicBezTo>
                <a:cubicBezTo>
                  <a:pt x="11479134" y="3879774"/>
                  <a:pt x="11482141" y="3874884"/>
                  <a:pt x="11482141" y="3869995"/>
                </a:cubicBezTo>
                <a:close/>
                <a:moveTo>
                  <a:pt x="14905545" y="3862462"/>
                </a:moveTo>
                <a:cubicBezTo>
                  <a:pt x="14905545" y="3882883"/>
                  <a:pt x="14902800" y="3887989"/>
                  <a:pt x="14897315" y="3887989"/>
                </a:cubicBezTo>
                <a:cubicBezTo>
                  <a:pt x="14897315" y="3872673"/>
                  <a:pt x="14900059" y="3862462"/>
                  <a:pt x="14905545" y="3862462"/>
                </a:cubicBezTo>
                <a:close/>
                <a:moveTo>
                  <a:pt x="11552710" y="3855904"/>
                </a:moveTo>
                <a:cubicBezTo>
                  <a:pt x="11554272" y="3856582"/>
                  <a:pt x="11555837" y="3859296"/>
                  <a:pt x="11558964" y="3862009"/>
                </a:cubicBezTo>
                <a:cubicBezTo>
                  <a:pt x="11555837" y="3864722"/>
                  <a:pt x="11554273" y="3867435"/>
                  <a:pt x="11552710" y="3868113"/>
                </a:cubicBezTo>
                <a:cubicBezTo>
                  <a:pt x="11551146" y="3868792"/>
                  <a:pt x="11549582" y="3867435"/>
                  <a:pt x="11546455" y="3862009"/>
                </a:cubicBezTo>
                <a:cubicBezTo>
                  <a:pt x="11549582" y="3856582"/>
                  <a:pt x="11551146" y="3855226"/>
                  <a:pt x="11552710" y="3855904"/>
                </a:cubicBezTo>
                <a:close/>
                <a:moveTo>
                  <a:pt x="11534088" y="3854567"/>
                </a:moveTo>
                <a:cubicBezTo>
                  <a:pt x="11540180" y="3853924"/>
                  <a:pt x="11545972" y="3856499"/>
                  <a:pt x="11550315" y="3869378"/>
                </a:cubicBezTo>
                <a:cubicBezTo>
                  <a:pt x="11538733" y="3884832"/>
                  <a:pt x="11527152" y="3895135"/>
                  <a:pt x="11516052" y="3910590"/>
                </a:cubicBezTo>
                <a:cubicBezTo>
                  <a:pt x="11516052" y="3895135"/>
                  <a:pt x="11516052" y="3874529"/>
                  <a:pt x="11516052" y="3859074"/>
                </a:cubicBezTo>
                <a:cubicBezTo>
                  <a:pt x="11521602" y="3859075"/>
                  <a:pt x="11527996" y="3855210"/>
                  <a:pt x="11534088" y="3854567"/>
                </a:cubicBezTo>
                <a:close/>
                <a:moveTo>
                  <a:pt x="6311672" y="3848739"/>
                </a:moveTo>
                <a:cubicBezTo>
                  <a:pt x="6308404" y="3848659"/>
                  <a:pt x="6304897" y="3851871"/>
                  <a:pt x="6301807" y="3852810"/>
                </a:cubicBezTo>
                <a:cubicBezTo>
                  <a:pt x="6305244" y="3872523"/>
                  <a:pt x="6313921" y="3866308"/>
                  <a:pt x="6320101" y="3864430"/>
                </a:cubicBezTo>
                <a:cubicBezTo>
                  <a:pt x="6317968" y="3852195"/>
                  <a:pt x="6314939" y="3848820"/>
                  <a:pt x="6311672" y="3848739"/>
                </a:cubicBezTo>
                <a:close/>
                <a:moveTo>
                  <a:pt x="5785658" y="3841491"/>
                </a:moveTo>
                <a:cubicBezTo>
                  <a:pt x="5791397" y="3839749"/>
                  <a:pt x="5794974" y="3842938"/>
                  <a:pt x="5797806" y="3859185"/>
                </a:cubicBezTo>
                <a:cubicBezTo>
                  <a:pt x="5792068" y="3860928"/>
                  <a:pt x="5787783" y="3853676"/>
                  <a:pt x="5785658" y="3841491"/>
                </a:cubicBezTo>
                <a:close/>
                <a:moveTo>
                  <a:pt x="15318158" y="3836083"/>
                </a:moveTo>
                <a:cubicBezTo>
                  <a:pt x="15318158" y="3856504"/>
                  <a:pt x="15315415" y="3861608"/>
                  <a:pt x="15309928" y="3861608"/>
                </a:cubicBezTo>
                <a:cubicBezTo>
                  <a:pt x="15309928" y="3846293"/>
                  <a:pt x="15312672" y="3836083"/>
                  <a:pt x="15318158" y="3836083"/>
                </a:cubicBezTo>
                <a:close/>
                <a:moveTo>
                  <a:pt x="14558539" y="3836083"/>
                </a:moveTo>
                <a:cubicBezTo>
                  <a:pt x="14570676" y="3836083"/>
                  <a:pt x="14582812" y="3836083"/>
                  <a:pt x="14594949" y="3836083"/>
                </a:cubicBezTo>
                <a:cubicBezTo>
                  <a:pt x="14591914" y="3851650"/>
                  <a:pt x="14588880" y="3872407"/>
                  <a:pt x="14585846" y="3887975"/>
                </a:cubicBezTo>
                <a:cubicBezTo>
                  <a:pt x="14576743" y="3882786"/>
                  <a:pt x="14558539" y="3877596"/>
                  <a:pt x="14558539" y="3836083"/>
                </a:cubicBezTo>
                <a:close/>
                <a:moveTo>
                  <a:pt x="6421556" y="3833608"/>
                </a:moveTo>
                <a:cubicBezTo>
                  <a:pt x="6415375" y="3835486"/>
                  <a:pt x="6413589" y="3843903"/>
                  <a:pt x="6415723" y="3856138"/>
                </a:cubicBezTo>
                <a:cubicBezTo>
                  <a:pt x="6421903" y="3854260"/>
                  <a:pt x="6423571" y="3845165"/>
                  <a:pt x="6421556" y="3833608"/>
                </a:cubicBezTo>
                <a:close/>
                <a:moveTo>
                  <a:pt x="5526582" y="3831999"/>
                </a:moveTo>
                <a:lnTo>
                  <a:pt x="5526448" y="3833573"/>
                </a:lnTo>
                <a:cubicBezTo>
                  <a:pt x="5526344" y="3834800"/>
                  <a:pt x="5526369" y="3834493"/>
                  <a:pt x="5526468" y="3833343"/>
                </a:cubicBezTo>
                <a:close/>
                <a:moveTo>
                  <a:pt x="6239076" y="3828921"/>
                </a:moveTo>
                <a:cubicBezTo>
                  <a:pt x="6230517" y="3835817"/>
                  <a:pt x="6225563" y="3841616"/>
                  <a:pt x="6217716" y="3852589"/>
                </a:cubicBezTo>
                <a:cubicBezTo>
                  <a:pt x="6220922" y="3856983"/>
                  <a:pt x="6223640" y="3858573"/>
                  <a:pt x="6225967" y="3858269"/>
                </a:cubicBezTo>
                <a:cubicBezTo>
                  <a:pt x="6232951" y="3857355"/>
                  <a:pt x="6236427" y="3839389"/>
                  <a:pt x="6239076" y="3828921"/>
                </a:cubicBezTo>
                <a:close/>
                <a:moveTo>
                  <a:pt x="5527266" y="3823986"/>
                </a:moveTo>
                <a:lnTo>
                  <a:pt x="5526919" y="3828050"/>
                </a:lnTo>
                <a:lnTo>
                  <a:pt x="5526582" y="3831999"/>
                </a:lnTo>
                <a:lnTo>
                  <a:pt x="5526849" y="3828869"/>
                </a:lnTo>
                <a:close/>
                <a:moveTo>
                  <a:pt x="6335831" y="3822074"/>
                </a:moveTo>
                <a:cubicBezTo>
                  <a:pt x="6332450" y="3820954"/>
                  <a:pt x="6328894" y="3823108"/>
                  <a:pt x="6326061" y="3823969"/>
                </a:cubicBezTo>
                <a:cubicBezTo>
                  <a:pt x="6329617" y="3844362"/>
                  <a:pt x="6338887" y="3841545"/>
                  <a:pt x="6344551" y="3839824"/>
                </a:cubicBezTo>
                <a:cubicBezTo>
                  <a:pt x="6342418" y="3827588"/>
                  <a:pt x="6339212" y="3823194"/>
                  <a:pt x="6335831" y="3822074"/>
                </a:cubicBezTo>
                <a:close/>
                <a:moveTo>
                  <a:pt x="5527704" y="3818847"/>
                </a:moveTo>
                <a:cubicBezTo>
                  <a:pt x="5527704" y="3818847"/>
                  <a:pt x="5527599" y="3820073"/>
                  <a:pt x="5527449" y="3821837"/>
                </a:cubicBezTo>
                <a:lnTo>
                  <a:pt x="5527266" y="3823986"/>
                </a:lnTo>
                <a:close/>
                <a:moveTo>
                  <a:pt x="15059732" y="3817241"/>
                </a:moveTo>
                <a:cubicBezTo>
                  <a:pt x="15059732" y="3830587"/>
                  <a:pt x="15056988" y="3835298"/>
                  <a:pt x="15051501" y="3835298"/>
                </a:cubicBezTo>
                <a:cubicBezTo>
                  <a:pt x="15051501" y="3821167"/>
                  <a:pt x="15054245" y="3817241"/>
                  <a:pt x="15059732" y="3817241"/>
                </a:cubicBezTo>
                <a:close/>
                <a:moveTo>
                  <a:pt x="11698469" y="3817241"/>
                </a:moveTo>
                <a:cubicBezTo>
                  <a:pt x="11706674" y="3817241"/>
                  <a:pt x="11715361" y="3817241"/>
                  <a:pt x="11724047" y="3827110"/>
                </a:cubicBezTo>
                <a:cubicBezTo>
                  <a:pt x="11721152" y="3829802"/>
                  <a:pt x="11714758" y="3836531"/>
                  <a:pt x="11709087" y="3837989"/>
                </a:cubicBezTo>
                <a:cubicBezTo>
                  <a:pt x="11703416" y="3839447"/>
                  <a:pt x="11698469" y="3835634"/>
                  <a:pt x="11698469" y="3817241"/>
                </a:cubicBezTo>
                <a:close/>
                <a:moveTo>
                  <a:pt x="5809777" y="3815223"/>
                </a:moveTo>
                <a:cubicBezTo>
                  <a:pt x="5815515" y="3813479"/>
                  <a:pt x="5819092" y="3816670"/>
                  <a:pt x="5821924" y="3832916"/>
                </a:cubicBezTo>
                <a:cubicBezTo>
                  <a:pt x="5815709" y="3834805"/>
                  <a:pt x="5812609" y="3831470"/>
                  <a:pt x="5809777" y="3815223"/>
                </a:cubicBezTo>
                <a:close/>
                <a:moveTo>
                  <a:pt x="14534177" y="3814729"/>
                </a:moveTo>
                <a:cubicBezTo>
                  <a:pt x="14534177" y="3826871"/>
                  <a:pt x="14531361" y="3831685"/>
                  <a:pt x="14527839" y="3833464"/>
                </a:cubicBezTo>
                <a:cubicBezTo>
                  <a:pt x="14524317" y="3835244"/>
                  <a:pt x="14520091" y="3833987"/>
                  <a:pt x="14517274" y="3833987"/>
                </a:cubicBezTo>
                <a:cubicBezTo>
                  <a:pt x="14517274" y="3809704"/>
                  <a:pt x="14525726" y="3814729"/>
                  <a:pt x="14534177" y="3814729"/>
                </a:cubicBezTo>
                <a:close/>
                <a:moveTo>
                  <a:pt x="6427981" y="3814478"/>
                </a:moveTo>
                <a:cubicBezTo>
                  <a:pt x="6429996" y="3826034"/>
                  <a:pt x="6433916" y="3829854"/>
                  <a:pt x="6440096" y="3827976"/>
                </a:cubicBezTo>
                <a:cubicBezTo>
                  <a:pt x="6437963" y="3815741"/>
                  <a:pt x="6434162" y="3812601"/>
                  <a:pt x="6427981" y="3814478"/>
                </a:cubicBezTo>
                <a:close/>
                <a:moveTo>
                  <a:pt x="5474593" y="3812895"/>
                </a:moveTo>
                <a:cubicBezTo>
                  <a:pt x="5488386" y="3817543"/>
                  <a:pt x="5505262" y="3821257"/>
                  <a:pt x="5517809" y="3821864"/>
                </a:cubicBezTo>
                <a:cubicBezTo>
                  <a:pt x="5521501" y="3824426"/>
                  <a:pt x="5521501" y="3824426"/>
                  <a:pt x="5522233" y="3828623"/>
                </a:cubicBezTo>
                <a:cubicBezTo>
                  <a:pt x="5511881" y="3840607"/>
                  <a:pt x="5496470" y="3845290"/>
                  <a:pt x="5481789" y="3854170"/>
                </a:cubicBezTo>
                <a:cubicBezTo>
                  <a:pt x="5479594" y="3841577"/>
                  <a:pt x="5476789" y="3825486"/>
                  <a:pt x="5474593" y="3812895"/>
                </a:cubicBezTo>
                <a:close/>
                <a:moveTo>
                  <a:pt x="11718932" y="3811871"/>
                </a:moveTo>
                <a:lnTo>
                  <a:pt x="11718016" y="3816393"/>
                </a:lnTo>
                <a:cubicBezTo>
                  <a:pt x="11718016" y="3816393"/>
                  <a:pt x="11718305" y="3814965"/>
                  <a:pt x="11718720" y="3812914"/>
                </a:cubicBezTo>
                <a:close/>
                <a:moveTo>
                  <a:pt x="11720186" y="3805682"/>
                </a:moveTo>
                <a:lnTo>
                  <a:pt x="11720185" y="3805686"/>
                </a:lnTo>
                <a:lnTo>
                  <a:pt x="11718932" y="3811871"/>
                </a:lnTo>
                <a:close/>
                <a:moveTo>
                  <a:pt x="11721321" y="3800083"/>
                </a:moveTo>
                <a:lnTo>
                  <a:pt x="11720379" y="3804735"/>
                </a:lnTo>
                <a:lnTo>
                  <a:pt x="11720186" y="3805682"/>
                </a:lnTo>
                <a:close/>
                <a:moveTo>
                  <a:pt x="15251293" y="3799812"/>
                </a:moveTo>
                <a:cubicBezTo>
                  <a:pt x="15266030" y="3799812"/>
                  <a:pt x="15283714" y="3794630"/>
                  <a:pt x="15292065" y="3824856"/>
                </a:cubicBezTo>
                <a:cubicBezTo>
                  <a:pt x="15289363" y="3827447"/>
                  <a:pt x="15285801" y="3830038"/>
                  <a:pt x="15281810" y="3831981"/>
                </a:cubicBezTo>
                <a:cubicBezTo>
                  <a:pt x="15277820" y="3833924"/>
                  <a:pt x="15273398" y="3835219"/>
                  <a:pt x="15268978" y="3835219"/>
                </a:cubicBezTo>
                <a:cubicBezTo>
                  <a:pt x="15263084" y="3824856"/>
                  <a:pt x="15257189" y="3810175"/>
                  <a:pt x="15251293" y="3799812"/>
                </a:cubicBezTo>
                <a:close/>
                <a:moveTo>
                  <a:pt x="11721487" y="3799263"/>
                </a:moveTo>
                <a:cubicBezTo>
                  <a:pt x="11721777" y="3797835"/>
                  <a:pt x="11721704" y="3798193"/>
                  <a:pt x="11721433" y="3799530"/>
                </a:cubicBezTo>
                <a:lnTo>
                  <a:pt x="11721321" y="3800083"/>
                </a:lnTo>
                <a:close/>
                <a:moveTo>
                  <a:pt x="11398709" y="3798233"/>
                </a:moveTo>
                <a:cubicBezTo>
                  <a:pt x="11400602" y="3797995"/>
                  <a:pt x="11402715" y="3798668"/>
                  <a:pt x="11404828" y="3800013"/>
                </a:cubicBezTo>
                <a:cubicBezTo>
                  <a:pt x="11399194" y="3810779"/>
                  <a:pt x="11396376" y="3820649"/>
                  <a:pt x="11393560" y="3831415"/>
                </a:cubicBezTo>
                <a:cubicBezTo>
                  <a:pt x="11389334" y="3807865"/>
                  <a:pt x="11393031" y="3798948"/>
                  <a:pt x="11398709" y="3798233"/>
                </a:cubicBezTo>
                <a:close/>
                <a:moveTo>
                  <a:pt x="10934801" y="3798024"/>
                </a:moveTo>
                <a:cubicBezTo>
                  <a:pt x="10935552" y="3795988"/>
                  <a:pt x="10937057" y="3797346"/>
                  <a:pt x="10940064" y="3800059"/>
                </a:cubicBezTo>
                <a:cubicBezTo>
                  <a:pt x="10937057" y="3805484"/>
                  <a:pt x="10937057" y="3810911"/>
                  <a:pt x="10934050" y="3816337"/>
                </a:cubicBezTo>
                <a:cubicBezTo>
                  <a:pt x="10934050" y="3805484"/>
                  <a:pt x="10934050" y="3800059"/>
                  <a:pt x="10934801" y="3798024"/>
                </a:cubicBezTo>
                <a:close/>
                <a:moveTo>
                  <a:pt x="6272601" y="3797263"/>
                </a:moveTo>
                <a:cubicBezTo>
                  <a:pt x="6263331" y="3800079"/>
                  <a:pt x="6242658" y="3793476"/>
                  <a:pt x="6248347" y="3826105"/>
                </a:cubicBezTo>
                <a:cubicBezTo>
                  <a:pt x="6252981" y="3824697"/>
                  <a:pt x="6260467" y="3825644"/>
                  <a:pt x="6266083" y="3822864"/>
                </a:cubicBezTo>
                <a:cubicBezTo>
                  <a:pt x="6271699" y="3820084"/>
                  <a:pt x="6275445" y="3813578"/>
                  <a:pt x="6272601" y="3797263"/>
                </a:cubicBezTo>
                <a:close/>
                <a:moveTo>
                  <a:pt x="11737324" y="3795259"/>
                </a:moveTo>
                <a:cubicBezTo>
                  <a:pt x="11741587" y="3794632"/>
                  <a:pt x="11745853" y="3795887"/>
                  <a:pt x="11750116" y="3800912"/>
                </a:cubicBezTo>
                <a:cubicBezTo>
                  <a:pt x="11745853" y="3810541"/>
                  <a:pt x="11740877" y="3815357"/>
                  <a:pt x="11736258" y="3815357"/>
                </a:cubicBezTo>
                <a:cubicBezTo>
                  <a:pt x="11731638" y="3815357"/>
                  <a:pt x="11727373" y="3810541"/>
                  <a:pt x="11724530" y="3800912"/>
                </a:cubicBezTo>
                <a:cubicBezTo>
                  <a:pt x="11728795" y="3798400"/>
                  <a:pt x="11733059" y="3795887"/>
                  <a:pt x="11737324" y="3795259"/>
                </a:cubicBezTo>
                <a:close/>
                <a:moveTo>
                  <a:pt x="11612258" y="3794630"/>
                </a:moveTo>
                <a:cubicBezTo>
                  <a:pt x="11615716" y="3809972"/>
                  <a:pt x="11618185" y="3819348"/>
                  <a:pt x="11621149" y="3834691"/>
                </a:cubicBezTo>
                <a:cubicBezTo>
                  <a:pt x="11612258" y="3834691"/>
                  <a:pt x="11603860" y="3834691"/>
                  <a:pt x="11594969" y="3834691"/>
                </a:cubicBezTo>
                <a:cubicBezTo>
                  <a:pt x="11594969" y="3880718"/>
                  <a:pt x="11615716" y="3865375"/>
                  <a:pt x="11624114" y="3865375"/>
                </a:cubicBezTo>
                <a:cubicBezTo>
                  <a:pt x="11633006" y="3860261"/>
                  <a:pt x="11641896" y="3850033"/>
                  <a:pt x="11650790" y="3860261"/>
                </a:cubicBezTo>
                <a:cubicBezTo>
                  <a:pt x="11656717" y="3865375"/>
                  <a:pt x="11653753" y="3885832"/>
                  <a:pt x="11647826" y="3890946"/>
                </a:cubicBezTo>
                <a:cubicBezTo>
                  <a:pt x="11624114" y="3906288"/>
                  <a:pt x="11600896" y="3926744"/>
                  <a:pt x="11577679" y="3931859"/>
                </a:cubicBezTo>
                <a:cubicBezTo>
                  <a:pt x="11565823" y="3936973"/>
                  <a:pt x="11580149" y="3890946"/>
                  <a:pt x="11583112" y="3880718"/>
                </a:cubicBezTo>
                <a:cubicBezTo>
                  <a:pt x="11577185" y="3875604"/>
                  <a:pt x="11542112" y="3865375"/>
                  <a:pt x="11556932" y="3829577"/>
                </a:cubicBezTo>
                <a:cubicBezTo>
                  <a:pt x="11565823" y="3809972"/>
                  <a:pt x="11580149" y="3809972"/>
                  <a:pt x="11589041" y="3804858"/>
                </a:cubicBezTo>
                <a:cubicBezTo>
                  <a:pt x="11597932" y="3799744"/>
                  <a:pt x="11606824" y="3799744"/>
                  <a:pt x="11612258" y="3794630"/>
                </a:cubicBezTo>
                <a:close/>
                <a:moveTo>
                  <a:pt x="5535398" y="3794389"/>
                </a:moveTo>
                <a:cubicBezTo>
                  <a:pt x="5534233" y="3801057"/>
                  <a:pt x="5530472" y="3812853"/>
                  <a:pt x="5525346" y="3814312"/>
                </a:cubicBezTo>
                <a:cubicBezTo>
                  <a:pt x="5523637" y="3814799"/>
                  <a:pt x="5521777" y="3814137"/>
                  <a:pt x="5519810" y="3811753"/>
                </a:cubicBezTo>
                <a:cubicBezTo>
                  <a:pt x="5525006" y="3805965"/>
                  <a:pt x="5530202" y="3800177"/>
                  <a:pt x="5535398" y="3794389"/>
                </a:cubicBezTo>
                <a:close/>
                <a:moveTo>
                  <a:pt x="6355981" y="3793406"/>
                </a:moveTo>
                <a:cubicBezTo>
                  <a:pt x="6349801" y="3795283"/>
                  <a:pt x="6347422" y="3800301"/>
                  <a:pt x="6350267" y="3816615"/>
                </a:cubicBezTo>
                <a:cubicBezTo>
                  <a:pt x="6356446" y="3814738"/>
                  <a:pt x="6358114" y="3805642"/>
                  <a:pt x="6355981" y="3793406"/>
                </a:cubicBezTo>
                <a:close/>
                <a:moveTo>
                  <a:pt x="15216089" y="3790863"/>
                </a:moveTo>
                <a:cubicBezTo>
                  <a:pt x="15216090" y="3806179"/>
                  <a:pt x="15213346" y="3816389"/>
                  <a:pt x="15207860" y="3816389"/>
                </a:cubicBezTo>
                <a:cubicBezTo>
                  <a:pt x="15207860" y="3801073"/>
                  <a:pt x="15210604" y="3790863"/>
                  <a:pt x="15216089" y="3790863"/>
                </a:cubicBezTo>
                <a:close/>
                <a:moveTo>
                  <a:pt x="15024941" y="3790863"/>
                </a:moveTo>
                <a:cubicBezTo>
                  <a:pt x="15024941" y="3806179"/>
                  <a:pt x="15024940" y="3816389"/>
                  <a:pt x="15018927" y="3816389"/>
                </a:cubicBezTo>
                <a:cubicBezTo>
                  <a:pt x="15018927" y="3801073"/>
                  <a:pt x="15018927" y="3790863"/>
                  <a:pt x="15024941" y="3790863"/>
                </a:cubicBezTo>
                <a:close/>
                <a:moveTo>
                  <a:pt x="14905545" y="3790863"/>
                </a:moveTo>
                <a:cubicBezTo>
                  <a:pt x="14905543" y="3806179"/>
                  <a:pt x="14902800" y="3816389"/>
                  <a:pt x="14897315" y="3816389"/>
                </a:cubicBezTo>
                <a:cubicBezTo>
                  <a:pt x="14897315" y="3801073"/>
                  <a:pt x="14900059" y="3790863"/>
                  <a:pt x="14905545" y="3790863"/>
                </a:cubicBezTo>
                <a:close/>
                <a:moveTo>
                  <a:pt x="11626807" y="3790863"/>
                </a:moveTo>
                <a:cubicBezTo>
                  <a:pt x="11632441" y="3790863"/>
                  <a:pt x="11638076" y="3790863"/>
                  <a:pt x="11643710" y="3790863"/>
                </a:cubicBezTo>
                <a:cubicBezTo>
                  <a:pt x="11643710" y="3801073"/>
                  <a:pt x="11643710" y="3806179"/>
                  <a:pt x="11643710" y="3816389"/>
                </a:cubicBezTo>
                <a:cubicBezTo>
                  <a:pt x="11638076" y="3816389"/>
                  <a:pt x="11632441" y="3816389"/>
                  <a:pt x="11626806" y="3816389"/>
                </a:cubicBezTo>
                <a:cubicBezTo>
                  <a:pt x="11626807" y="3806179"/>
                  <a:pt x="11626806" y="3801073"/>
                  <a:pt x="11626807" y="3790863"/>
                </a:cubicBezTo>
                <a:close/>
                <a:moveTo>
                  <a:pt x="11770810" y="3790658"/>
                </a:moveTo>
                <a:cubicBezTo>
                  <a:pt x="11776357" y="3786992"/>
                  <a:pt x="11782695" y="3794324"/>
                  <a:pt x="11782696" y="3812656"/>
                </a:cubicBezTo>
                <a:cubicBezTo>
                  <a:pt x="11777061" y="3807768"/>
                  <a:pt x="11771425" y="3802879"/>
                  <a:pt x="11765792" y="3797991"/>
                </a:cubicBezTo>
                <a:cubicBezTo>
                  <a:pt x="11767201" y="3794324"/>
                  <a:pt x="11768961" y="3791880"/>
                  <a:pt x="11770810" y="3790658"/>
                </a:cubicBezTo>
                <a:close/>
                <a:moveTo>
                  <a:pt x="11420620" y="3787020"/>
                </a:moveTo>
                <a:cubicBezTo>
                  <a:pt x="11422310" y="3787698"/>
                  <a:pt x="11424360" y="3790411"/>
                  <a:pt x="11424360" y="3790411"/>
                </a:cubicBezTo>
                <a:cubicBezTo>
                  <a:pt x="11424360" y="3790411"/>
                  <a:pt x="11421947" y="3795836"/>
                  <a:pt x="11421947" y="3801263"/>
                </a:cubicBezTo>
                <a:cubicBezTo>
                  <a:pt x="11419051" y="3801263"/>
                  <a:pt x="11419051" y="3795836"/>
                  <a:pt x="11419051" y="3795836"/>
                </a:cubicBezTo>
                <a:cubicBezTo>
                  <a:pt x="11417603" y="3787698"/>
                  <a:pt x="11418932" y="3786340"/>
                  <a:pt x="11420620" y="3787020"/>
                </a:cubicBezTo>
                <a:close/>
                <a:moveTo>
                  <a:pt x="11745707" y="3784233"/>
                </a:moveTo>
                <a:lnTo>
                  <a:pt x="11744076" y="3790047"/>
                </a:lnTo>
                <a:cubicBezTo>
                  <a:pt x="11744076" y="3790047"/>
                  <a:pt x="11744589" y="3788215"/>
                  <a:pt x="11745233" y="3785922"/>
                </a:cubicBezTo>
                <a:close/>
                <a:moveTo>
                  <a:pt x="11747548" y="3777673"/>
                </a:moveTo>
                <a:cubicBezTo>
                  <a:pt x="11747934" y="3776299"/>
                  <a:pt x="11747676" y="3777215"/>
                  <a:pt x="11747162" y="3779049"/>
                </a:cubicBezTo>
                <a:lnTo>
                  <a:pt x="11745707" y="3784233"/>
                </a:lnTo>
                <a:close/>
                <a:moveTo>
                  <a:pt x="14465201" y="3764485"/>
                </a:moveTo>
                <a:cubicBezTo>
                  <a:pt x="14465203" y="3779557"/>
                  <a:pt x="14471176" y="3804679"/>
                  <a:pt x="14462216" y="3814728"/>
                </a:cubicBezTo>
                <a:cubicBezTo>
                  <a:pt x="14459977" y="3817031"/>
                  <a:pt x="14457582" y="3818182"/>
                  <a:pt x="14455063" y="3818614"/>
                </a:cubicBezTo>
                <a:cubicBezTo>
                  <a:pt x="14447503" y="3819909"/>
                  <a:pt x="14438825" y="3814728"/>
                  <a:pt x="14429867" y="3814728"/>
                </a:cubicBezTo>
                <a:cubicBezTo>
                  <a:pt x="14426880" y="3804679"/>
                  <a:pt x="14426880" y="3794631"/>
                  <a:pt x="14423896" y="3784582"/>
                </a:cubicBezTo>
                <a:cubicBezTo>
                  <a:pt x="14438825" y="3774533"/>
                  <a:pt x="14450769" y="3769509"/>
                  <a:pt x="14465201" y="3764485"/>
                </a:cubicBezTo>
                <a:close/>
                <a:moveTo>
                  <a:pt x="11689327" y="3764484"/>
                </a:moveTo>
                <a:cubicBezTo>
                  <a:pt x="11689327" y="3779801"/>
                  <a:pt x="11686584" y="3790012"/>
                  <a:pt x="11681097" y="3790012"/>
                </a:cubicBezTo>
                <a:cubicBezTo>
                  <a:pt x="11681097" y="3774696"/>
                  <a:pt x="11683840" y="3764485"/>
                  <a:pt x="11689327" y="3764484"/>
                </a:cubicBezTo>
                <a:close/>
                <a:moveTo>
                  <a:pt x="14873150" y="3762066"/>
                </a:moveTo>
                <a:cubicBezTo>
                  <a:pt x="14877903" y="3760802"/>
                  <a:pt x="14883753" y="3764598"/>
                  <a:pt x="14888141" y="3764598"/>
                </a:cubicBezTo>
                <a:cubicBezTo>
                  <a:pt x="14888141" y="3784845"/>
                  <a:pt x="14884484" y="3791172"/>
                  <a:pt x="14879731" y="3792438"/>
                </a:cubicBezTo>
                <a:cubicBezTo>
                  <a:pt x="14874978" y="3793704"/>
                  <a:pt x="14869128" y="3789907"/>
                  <a:pt x="14864739" y="3789907"/>
                </a:cubicBezTo>
                <a:cubicBezTo>
                  <a:pt x="14864739" y="3769660"/>
                  <a:pt x="14868395" y="3763332"/>
                  <a:pt x="14873150" y="3762066"/>
                </a:cubicBezTo>
                <a:close/>
                <a:moveTo>
                  <a:pt x="5854219" y="3757534"/>
                </a:moveTo>
                <a:cubicBezTo>
                  <a:pt x="5857098" y="3774048"/>
                  <a:pt x="5859258" y="3786434"/>
                  <a:pt x="5861417" y="3798821"/>
                </a:cubicBezTo>
                <a:cubicBezTo>
                  <a:pt x="5857427" y="3795685"/>
                  <a:pt x="5849446" y="3789415"/>
                  <a:pt x="5845456" y="3786280"/>
                </a:cubicBezTo>
                <a:cubicBezTo>
                  <a:pt x="5851277" y="3780164"/>
                  <a:pt x="5853108" y="3770914"/>
                  <a:pt x="5854219" y="3757534"/>
                </a:cubicBezTo>
                <a:close/>
                <a:moveTo>
                  <a:pt x="11369240" y="3741875"/>
                </a:moveTo>
                <a:cubicBezTo>
                  <a:pt x="11375301" y="3741875"/>
                  <a:pt x="11381360" y="3741875"/>
                  <a:pt x="11387420" y="3741875"/>
                </a:cubicBezTo>
                <a:cubicBezTo>
                  <a:pt x="11387420" y="3752072"/>
                  <a:pt x="11387420" y="3762268"/>
                  <a:pt x="11387420" y="3777565"/>
                </a:cubicBezTo>
                <a:cubicBezTo>
                  <a:pt x="11378329" y="3787761"/>
                  <a:pt x="11372270" y="3808154"/>
                  <a:pt x="11366210" y="3827698"/>
                </a:cubicBezTo>
                <a:cubicBezTo>
                  <a:pt x="11366210" y="3797958"/>
                  <a:pt x="11369240" y="3767367"/>
                  <a:pt x="11369240" y="3741875"/>
                </a:cubicBezTo>
                <a:close/>
                <a:moveTo>
                  <a:pt x="11871709" y="3726801"/>
                </a:moveTo>
                <a:cubicBezTo>
                  <a:pt x="11862814" y="3753128"/>
                  <a:pt x="11862814" y="3753128"/>
                  <a:pt x="11800540" y="3789984"/>
                </a:cubicBezTo>
                <a:cubicBezTo>
                  <a:pt x="11830193" y="3726801"/>
                  <a:pt x="11833159" y="3726801"/>
                  <a:pt x="11871709" y="3726801"/>
                </a:cubicBezTo>
                <a:close/>
                <a:moveTo>
                  <a:pt x="6178919" y="3723369"/>
                </a:moveTo>
                <a:cubicBezTo>
                  <a:pt x="6166558" y="3727124"/>
                  <a:pt x="6154199" y="3730878"/>
                  <a:pt x="6144929" y="3733695"/>
                </a:cubicBezTo>
                <a:cubicBezTo>
                  <a:pt x="6138748" y="3735573"/>
                  <a:pt x="6134701" y="3749686"/>
                  <a:pt x="6129944" y="3759720"/>
                </a:cubicBezTo>
                <a:cubicBezTo>
                  <a:pt x="6130655" y="3763799"/>
                  <a:pt x="6131367" y="3767877"/>
                  <a:pt x="6132077" y="3771956"/>
                </a:cubicBezTo>
                <a:cubicBezTo>
                  <a:pt x="6150617" y="3766324"/>
                  <a:pt x="6167023" y="3748455"/>
                  <a:pt x="6178919" y="3723369"/>
                </a:cubicBezTo>
                <a:close/>
                <a:moveTo>
                  <a:pt x="15117423" y="3719267"/>
                </a:moveTo>
                <a:cubicBezTo>
                  <a:pt x="15123305" y="3719267"/>
                  <a:pt x="15129191" y="3719267"/>
                  <a:pt x="15129190" y="3744794"/>
                </a:cubicBezTo>
                <a:cubicBezTo>
                  <a:pt x="15126248" y="3734583"/>
                  <a:pt x="15120363" y="3734583"/>
                  <a:pt x="15114481" y="3729478"/>
                </a:cubicBezTo>
                <a:cubicBezTo>
                  <a:pt x="15114482" y="3724372"/>
                  <a:pt x="15117423" y="3719267"/>
                  <a:pt x="15117423" y="3719267"/>
                </a:cubicBezTo>
                <a:close/>
                <a:moveTo>
                  <a:pt x="14058599" y="3719267"/>
                </a:moveTo>
                <a:cubicBezTo>
                  <a:pt x="14058598" y="3734583"/>
                  <a:pt x="14055855" y="3744794"/>
                  <a:pt x="14050368" y="3744794"/>
                </a:cubicBezTo>
                <a:cubicBezTo>
                  <a:pt x="14050368" y="3724372"/>
                  <a:pt x="14053112" y="3719267"/>
                  <a:pt x="14058599" y="3719267"/>
                </a:cubicBezTo>
                <a:close/>
                <a:moveTo>
                  <a:pt x="10940564" y="3719266"/>
                </a:moveTo>
                <a:cubicBezTo>
                  <a:pt x="10946051" y="3719267"/>
                  <a:pt x="10948793" y="3724372"/>
                  <a:pt x="10948793" y="3744794"/>
                </a:cubicBezTo>
                <a:cubicBezTo>
                  <a:pt x="10943307" y="3744794"/>
                  <a:pt x="10940564" y="3734583"/>
                  <a:pt x="10940564" y="3719266"/>
                </a:cubicBezTo>
                <a:close/>
                <a:moveTo>
                  <a:pt x="11401791" y="3719264"/>
                </a:moveTo>
                <a:cubicBezTo>
                  <a:pt x="11401791" y="3719264"/>
                  <a:pt x="11401791" y="3724483"/>
                  <a:pt x="11404799" y="3729702"/>
                </a:cubicBezTo>
                <a:cubicBezTo>
                  <a:pt x="11398783" y="3729702"/>
                  <a:pt x="11398783" y="3729702"/>
                  <a:pt x="11401791" y="3719264"/>
                </a:cubicBezTo>
                <a:close/>
                <a:moveTo>
                  <a:pt x="15191332" y="3717166"/>
                </a:moveTo>
                <a:cubicBezTo>
                  <a:pt x="15196642" y="3715869"/>
                  <a:pt x="15203037" y="3719760"/>
                  <a:pt x="15207378" y="3719760"/>
                </a:cubicBezTo>
                <a:cubicBezTo>
                  <a:pt x="15207378" y="3737923"/>
                  <a:pt x="15203155" y="3744409"/>
                  <a:pt x="15197847" y="3746355"/>
                </a:cubicBezTo>
                <a:cubicBezTo>
                  <a:pt x="15192538" y="3748301"/>
                  <a:pt x="15186144" y="3745706"/>
                  <a:pt x="15181800" y="3745706"/>
                </a:cubicBezTo>
                <a:cubicBezTo>
                  <a:pt x="15181800" y="3724949"/>
                  <a:pt x="15186023" y="3718463"/>
                  <a:pt x="15191332" y="3717166"/>
                </a:cubicBezTo>
                <a:close/>
                <a:moveTo>
                  <a:pt x="14809977" y="3716987"/>
                </a:moveTo>
                <a:cubicBezTo>
                  <a:pt x="14809977" y="3732762"/>
                  <a:pt x="14807161" y="3739334"/>
                  <a:pt x="14803640" y="3741964"/>
                </a:cubicBezTo>
                <a:cubicBezTo>
                  <a:pt x="14800117" y="3744592"/>
                  <a:pt x="14795893" y="3743277"/>
                  <a:pt x="14793076" y="3743277"/>
                </a:cubicBezTo>
                <a:cubicBezTo>
                  <a:pt x="14793076" y="3711730"/>
                  <a:pt x="14801528" y="3716987"/>
                  <a:pt x="14809977" y="3716987"/>
                </a:cubicBezTo>
                <a:close/>
                <a:moveTo>
                  <a:pt x="11401973" y="3707162"/>
                </a:moveTo>
                <a:lnTo>
                  <a:pt x="11400954" y="3714675"/>
                </a:lnTo>
                <a:cubicBezTo>
                  <a:pt x="11400954" y="3714675"/>
                  <a:pt x="11401330" y="3711900"/>
                  <a:pt x="11401799" y="3708431"/>
                </a:cubicBezTo>
                <a:close/>
                <a:moveTo>
                  <a:pt x="11886971" y="3704192"/>
                </a:moveTo>
                <a:cubicBezTo>
                  <a:pt x="11890009" y="3709269"/>
                  <a:pt x="11893051" y="3714344"/>
                  <a:pt x="11895584" y="3719420"/>
                </a:cubicBezTo>
                <a:cubicBezTo>
                  <a:pt x="11890010" y="3729572"/>
                  <a:pt x="11883930" y="3734647"/>
                  <a:pt x="11880889" y="3744799"/>
                </a:cubicBezTo>
                <a:cubicBezTo>
                  <a:pt x="11883930" y="3729572"/>
                  <a:pt x="11883930" y="3714344"/>
                  <a:pt x="11886971" y="3704192"/>
                </a:cubicBezTo>
                <a:close/>
                <a:moveTo>
                  <a:pt x="11405298" y="3704192"/>
                </a:moveTo>
                <a:cubicBezTo>
                  <a:pt x="11413984" y="3704192"/>
                  <a:pt x="11422672" y="3704192"/>
                  <a:pt x="11430875" y="3704192"/>
                </a:cubicBezTo>
                <a:cubicBezTo>
                  <a:pt x="11426774" y="3711851"/>
                  <a:pt x="11422550" y="3718233"/>
                  <a:pt x="11418266" y="3719509"/>
                </a:cubicBezTo>
                <a:cubicBezTo>
                  <a:pt x="11413984" y="3720786"/>
                  <a:pt x="11409641" y="3716956"/>
                  <a:pt x="11405298" y="3704192"/>
                </a:cubicBezTo>
                <a:close/>
                <a:moveTo>
                  <a:pt x="5911544" y="3702250"/>
                </a:moveTo>
                <a:cubicBezTo>
                  <a:pt x="5913740" y="3714841"/>
                  <a:pt x="5912557" y="3723302"/>
                  <a:pt x="5906500" y="3725143"/>
                </a:cubicBezTo>
                <a:cubicBezTo>
                  <a:pt x="5904305" y="3712551"/>
                  <a:pt x="5905487" y="3704090"/>
                  <a:pt x="5911544" y="3702250"/>
                </a:cubicBezTo>
                <a:close/>
                <a:moveTo>
                  <a:pt x="6436201" y="3701394"/>
                </a:moveTo>
                <a:cubicBezTo>
                  <a:pt x="6429673" y="3705793"/>
                  <a:pt x="6427217" y="3733112"/>
                  <a:pt x="6420651" y="3735107"/>
                </a:cubicBezTo>
                <a:cubicBezTo>
                  <a:pt x="6405912" y="3743879"/>
                  <a:pt x="6388794" y="3757670"/>
                  <a:pt x="6370965" y="3767380"/>
                </a:cubicBezTo>
                <a:cubicBezTo>
                  <a:pt x="6373099" y="3779616"/>
                  <a:pt x="6375232" y="3791853"/>
                  <a:pt x="6378076" y="3808166"/>
                </a:cubicBezTo>
                <a:cubicBezTo>
                  <a:pt x="6394483" y="3790298"/>
                  <a:pt x="6408511" y="3777448"/>
                  <a:pt x="6421116" y="3756439"/>
                </a:cubicBezTo>
                <a:cubicBezTo>
                  <a:pt x="6428253" y="3741387"/>
                  <a:pt x="6432495" y="3731509"/>
                  <a:pt x="6441765" y="3728692"/>
                </a:cubicBezTo>
                <a:cubicBezTo>
                  <a:pt x="6447946" y="3726815"/>
                  <a:pt x="6452703" y="3716781"/>
                  <a:pt x="6444390" y="3706422"/>
                </a:cubicBezTo>
                <a:cubicBezTo>
                  <a:pt x="6441006" y="3701008"/>
                  <a:pt x="6438377" y="3699928"/>
                  <a:pt x="6436201" y="3701394"/>
                </a:cubicBezTo>
                <a:close/>
                <a:moveTo>
                  <a:pt x="11402801" y="3701036"/>
                </a:moveTo>
                <a:lnTo>
                  <a:pt x="11402681" y="3701928"/>
                </a:lnTo>
                <a:lnTo>
                  <a:pt x="11401973" y="3707162"/>
                </a:lnTo>
                <a:close/>
                <a:moveTo>
                  <a:pt x="5615618" y="3697391"/>
                </a:moveTo>
                <a:cubicBezTo>
                  <a:pt x="5616296" y="3701280"/>
                  <a:pt x="5620119" y="3704215"/>
                  <a:pt x="5620797" y="3708104"/>
                </a:cubicBezTo>
                <a:lnTo>
                  <a:pt x="5619745" y="3720057"/>
                </a:lnTo>
                <a:lnTo>
                  <a:pt x="5620700" y="3721258"/>
                </a:lnTo>
                <a:cubicBezTo>
                  <a:pt x="5607670" y="3737972"/>
                  <a:pt x="5593937" y="3750649"/>
                  <a:pt x="5579300" y="3755095"/>
                </a:cubicBezTo>
                <a:cubicBezTo>
                  <a:pt x="5591825" y="3738534"/>
                  <a:pt x="5602330" y="3722587"/>
                  <a:pt x="5612531" y="3710983"/>
                </a:cubicBezTo>
                <a:lnTo>
                  <a:pt x="5619520" y="3719773"/>
                </a:lnTo>
                <a:close/>
                <a:moveTo>
                  <a:pt x="11403492" y="3695945"/>
                </a:moveTo>
                <a:cubicBezTo>
                  <a:pt x="11403773" y="3693863"/>
                  <a:pt x="11403586" y="3695251"/>
                  <a:pt x="11403210" y="3698026"/>
                </a:cubicBezTo>
                <a:lnTo>
                  <a:pt x="11402801" y="3701036"/>
                </a:lnTo>
                <a:close/>
                <a:moveTo>
                  <a:pt x="11919146" y="3694906"/>
                </a:moveTo>
                <a:lnTo>
                  <a:pt x="11920314" y="3698488"/>
                </a:lnTo>
                <a:lnTo>
                  <a:pt x="11920209" y="3696320"/>
                </a:lnTo>
                <a:close/>
                <a:moveTo>
                  <a:pt x="15097106" y="3692888"/>
                </a:moveTo>
                <a:cubicBezTo>
                  <a:pt x="15102414" y="3692888"/>
                  <a:pt x="15108690" y="3697777"/>
                  <a:pt x="15113997" y="3702665"/>
                </a:cubicBezTo>
                <a:cubicBezTo>
                  <a:pt x="15112670" y="3707553"/>
                  <a:pt x="15110952" y="3710914"/>
                  <a:pt x="15109119" y="3712823"/>
                </a:cubicBezTo>
                <a:cubicBezTo>
                  <a:pt x="15103623" y="3718552"/>
                  <a:pt x="15097107" y="3711220"/>
                  <a:pt x="15097106" y="3692888"/>
                </a:cubicBezTo>
                <a:close/>
                <a:moveTo>
                  <a:pt x="14766559" y="3692888"/>
                </a:moveTo>
                <a:cubicBezTo>
                  <a:pt x="14766559" y="3708204"/>
                  <a:pt x="14763815" y="3718414"/>
                  <a:pt x="14758328" y="3718414"/>
                </a:cubicBezTo>
                <a:cubicBezTo>
                  <a:pt x="14758328" y="3703098"/>
                  <a:pt x="14761072" y="3692888"/>
                  <a:pt x="14766559" y="3692888"/>
                </a:cubicBezTo>
                <a:close/>
                <a:moveTo>
                  <a:pt x="10959229" y="3692888"/>
                </a:moveTo>
                <a:cubicBezTo>
                  <a:pt x="10962046" y="3698077"/>
                  <a:pt x="10964863" y="3708455"/>
                  <a:pt x="10970498" y="3718834"/>
                </a:cubicBezTo>
                <a:cubicBezTo>
                  <a:pt x="10964863" y="3729212"/>
                  <a:pt x="10959229" y="3734401"/>
                  <a:pt x="10953594" y="3744780"/>
                </a:cubicBezTo>
                <a:cubicBezTo>
                  <a:pt x="10956881" y="3724023"/>
                  <a:pt x="10956881" y="3708455"/>
                  <a:pt x="10959229" y="3692888"/>
                </a:cubicBezTo>
                <a:close/>
                <a:moveTo>
                  <a:pt x="10662437" y="3692301"/>
                </a:moveTo>
                <a:cubicBezTo>
                  <a:pt x="10662437" y="3707680"/>
                  <a:pt x="10662437" y="3717933"/>
                  <a:pt x="10668346" y="3717933"/>
                </a:cubicBezTo>
                <a:cubicBezTo>
                  <a:pt x="10668346" y="3702554"/>
                  <a:pt x="10668346" y="3692301"/>
                  <a:pt x="10662437" y="3692301"/>
                </a:cubicBezTo>
                <a:close/>
                <a:moveTo>
                  <a:pt x="11534187" y="3691246"/>
                </a:moveTo>
                <a:cubicBezTo>
                  <a:pt x="11534187" y="3716782"/>
                  <a:pt x="11543030" y="3716782"/>
                  <a:pt x="11551875" y="3716782"/>
                </a:cubicBezTo>
                <a:cubicBezTo>
                  <a:pt x="11551875" y="3686139"/>
                  <a:pt x="11540083" y="3691246"/>
                  <a:pt x="11534187" y="3691246"/>
                </a:cubicBezTo>
                <a:close/>
                <a:moveTo>
                  <a:pt x="11516990" y="3691246"/>
                </a:moveTo>
                <a:cubicBezTo>
                  <a:pt x="11516990" y="3706568"/>
                  <a:pt x="11519447" y="3716782"/>
                  <a:pt x="11525343" y="3716781"/>
                </a:cubicBezTo>
                <a:cubicBezTo>
                  <a:pt x="11525343" y="3701460"/>
                  <a:pt x="11522886" y="3691246"/>
                  <a:pt x="11516990" y="3691246"/>
                </a:cubicBezTo>
                <a:close/>
                <a:moveTo>
                  <a:pt x="15416293" y="3689668"/>
                </a:moveTo>
                <a:cubicBezTo>
                  <a:pt x="15428353" y="3690145"/>
                  <a:pt x="15448312" y="3726470"/>
                  <a:pt x="15454967" y="3734118"/>
                </a:cubicBezTo>
                <a:cubicBezTo>
                  <a:pt x="15484538" y="3780002"/>
                  <a:pt x="15513616" y="3805493"/>
                  <a:pt x="15546145" y="3835233"/>
                </a:cubicBezTo>
                <a:cubicBezTo>
                  <a:pt x="15495873" y="3835233"/>
                  <a:pt x="15452009" y="3759609"/>
                  <a:pt x="15407652" y="3703529"/>
                </a:cubicBezTo>
                <a:cubicBezTo>
                  <a:pt x="15409132" y="3693332"/>
                  <a:pt x="15412273" y="3689508"/>
                  <a:pt x="15416293" y="3689668"/>
                </a:cubicBezTo>
                <a:close/>
                <a:moveTo>
                  <a:pt x="14864739" y="3677816"/>
                </a:moveTo>
                <a:cubicBezTo>
                  <a:pt x="14888290" y="3688142"/>
                  <a:pt x="14914293" y="3708793"/>
                  <a:pt x="14940789" y="3693304"/>
                </a:cubicBezTo>
                <a:cubicBezTo>
                  <a:pt x="14955508" y="3734607"/>
                  <a:pt x="14979057" y="3744933"/>
                  <a:pt x="14996722" y="3765584"/>
                </a:cubicBezTo>
                <a:cubicBezTo>
                  <a:pt x="14949618" y="3786235"/>
                  <a:pt x="14903008" y="3744933"/>
                  <a:pt x="14864739" y="3677816"/>
                </a:cubicBezTo>
                <a:close/>
                <a:moveTo>
                  <a:pt x="11920550" y="3677814"/>
                </a:moveTo>
                <a:cubicBezTo>
                  <a:pt x="11923294" y="3682919"/>
                  <a:pt x="11923980" y="3686747"/>
                  <a:pt x="11923637" y="3690577"/>
                </a:cubicBezTo>
                <a:lnTo>
                  <a:pt x="11921124" y="3700969"/>
                </a:lnTo>
                <a:lnTo>
                  <a:pt x="11921662" y="3702616"/>
                </a:lnTo>
                <a:cubicBezTo>
                  <a:pt x="11915777" y="3707874"/>
                  <a:pt x="11912834" y="3713132"/>
                  <a:pt x="11906950" y="3718390"/>
                </a:cubicBezTo>
                <a:cubicBezTo>
                  <a:pt x="11906950" y="3702616"/>
                  <a:pt x="11909893" y="3693415"/>
                  <a:pt x="11913202" y="3690786"/>
                </a:cubicBezTo>
                <a:lnTo>
                  <a:pt x="11918053" y="3691758"/>
                </a:lnTo>
                <a:close/>
                <a:moveTo>
                  <a:pt x="11013345" y="3671664"/>
                </a:moveTo>
                <a:cubicBezTo>
                  <a:pt x="11022149" y="3670390"/>
                  <a:pt x="11030953" y="3675488"/>
                  <a:pt x="11042691" y="3688234"/>
                </a:cubicBezTo>
                <a:cubicBezTo>
                  <a:pt x="11059811" y="3703528"/>
                  <a:pt x="11077419" y="3693332"/>
                  <a:pt x="11092092" y="3693332"/>
                </a:cubicBezTo>
                <a:cubicBezTo>
                  <a:pt x="11071549" y="3774904"/>
                  <a:pt x="11030953" y="3774904"/>
                  <a:pt x="10998672" y="3790198"/>
                </a:cubicBezTo>
                <a:cubicBezTo>
                  <a:pt x="10998672" y="3805493"/>
                  <a:pt x="10998672" y="3825036"/>
                  <a:pt x="10995737" y="3835233"/>
                </a:cubicBezTo>
                <a:cubicBezTo>
                  <a:pt x="10995737" y="3805493"/>
                  <a:pt x="10995737" y="3774904"/>
                  <a:pt x="10995737" y="3744314"/>
                </a:cubicBezTo>
                <a:cubicBezTo>
                  <a:pt x="11004541" y="3749413"/>
                  <a:pt x="11010410" y="3754510"/>
                  <a:pt x="11016280" y="3764707"/>
                </a:cubicBezTo>
                <a:cubicBezTo>
                  <a:pt x="11016280" y="3754510"/>
                  <a:pt x="11022149" y="3703528"/>
                  <a:pt x="11016280" y="3703529"/>
                </a:cubicBezTo>
                <a:cubicBezTo>
                  <a:pt x="11013345" y="3703529"/>
                  <a:pt x="11010410" y="3713725"/>
                  <a:pt x="11004541" y="3713725"/>
                </a:cubicBezTo>
                <a:cubicBezTo>
                  <a:pt x="10995737" y="3708626"/>
                  <a:pt x="10992803" y="3698430"/>
                  <a:pt x="10983999" y="3693332"/>
                </a:cubicBezTo>
                <a:cubicBezTo>
                  <a:pt x="10995737" y="3680586"/>
                  <a:pt x="11004541" y="3672938"/>
                  <a:pt x="11013345" y="3671664"/>
                </a:cubicBezTo>
                <a:close/>
                <a:moveTo>
                  <a:pt x="5639737" y="3671123"/>
                </a:moveTo>
                <a:cubicBezTo>
                  <a:pt x="5641093" y="3678902"/>
                  <a:pt x="5641093" y="3678902"/>
                  <a:pt x="5644916" y="3681836"/>
                </a:cubicBezTo>
                <a:cubicBezTo>
                  <a:pt x="5645255" y="3683780"/>
                  <a:pt x="5644808" y="3685964"/>
                  <a:pt x="5644276" y="3687661"/>
                </a:cubicBezTo>
                <a:lnTo>
                  <a:pt x="5643459" y="3689730"/>
                </a:lnTo>
                <a:lnTo>
                  <a:pt x="5643954" y="3690031"/>
                </a:lnTo>
                <a:cubicBezTo>
                  <a:pt x="5639846" y="3693406"/>
                  <a:pt x="5635347" y="3699025"/>
                  <a:pt x="5630779" y="3702006"/>
                </a:cubicBezTo>
                <a:cubicBezTo>
                  <a:pt x="5626211" y="3704989"/>
                  <a:pt x="5621576" y="3705334"/>
                  <a:pt x="5617194" y="3698160"/>
                </a:cubicBezTo>
                <a:cubicBezTo>
                  <a:pt x="5623884" y="3696128"/>
                  <a:pt x="5628990" y="3685009"/>
                  <a:pt x="5636076" y="3685249"/>
                </a:cubicBezTo>
                <a:lnTo>
                  <a:pt x="5641410" y="3688487"/>
                </a:lnTo>
                <a:lnTo>
                  <a:pt x="5640762" y="3684121"/>
                </a:lnTo>
                <a:cubicBezTo>
                  <a:pt x="5640307" y="3679141"/>
                  <a:pt x="5640076" y="3673068"/>
                  <a:pt x="5639737" y="3671123"/>
                </a:cubicBezTo>
                <a:close/>
                <a:moveTo>
                  <a:pt x="14740472" y="3668001"/>
                </a:moveTo>
                <a:cubicBezTo>
                  <a:pt x="14740472" y="3691661"/>
                  <a:pt x="14735858" y="3694619"/>
                  <a:pt x="14729886" y="3694619"/>
                </a:cubicBezTo>
                <a:cubicBezTo>
                  <a:pt x="14727897" y="3694619"/>
                  <a:pt x="14725756" y="3694291"/>
                  <a:pt x="14723584" y="3694291"/>
                </a:cubicBezTo>
                <a:cubicBezTo>
                  <a:pt x="14723584" y="3662742"/>
                  <a:pt x="14734682" y="3668001"/>
                  <a:pt x="14740472" y="3668001"/>
                </a:cubicBezTo>
                <a:close/>
                <a:moveTo>
                  <a:pt x="11930383" y="3666509"/>
                </a:moveTo>
                <a:cubicBezTo>
                  <a:pt x="11930381" y="3676721"/>
                  <a:pt x="11929695" y="3683103"/>
                  <a:pt x="11928323" y="3685017"/>
                </a:cubicBezTo>
                <a:cubicBezTo>
                  <a:pt x="11926952" y="3686932"/>
                  <a:pt x="11924894" y="3684378"/>
                  <a:pt x="11922151" y="3676721"/>
                </a:cubicBezTo>
                <a:cubicBezTo>
                  <a:pt x="11924894" y="3676721"/>
                  <a:pt x="11927638" y="3671615"/>
                  <a:pt x="11930383" y="3666509"/>
                </a:cubicBezTo>
                <a:close/>
                <a:moveTo>
                  <a:pt x="5654429" y="3654100"/>
                </a:moveTo>
                <a:cubicBezTo>
                  <a:pt x="5656607" y="3666592"/>
                  <a:pt x="5654805" y="3674844"/>
                  <a:pt x="5651609" y="3677412"/>
                </a:cubicBezTo>
                <a:cubicBezTo>
                  <a:pt x="5648412" y="3679981"/>
                  <a:pt x="5643819" y="3676866"/>
                  <a:pt x="5640413" y="3666626"/>
                </a:cubicBezTo>
                <a:cubicBezTo>
                  <a:pt x="5646568" y="3664756"/>
                  <a:pt x="5648898" y="3659539"/>
                  <a:pt x="5654429" y="3654100"/>
                </a:cubicBezTo>
                <a:close/>
                <a:moveTo>
                  <a:pt x="6226447" y="3644510"/>
                </a:moveTo>
                <a:cubicBezTo>
                  <a:pt x="6213841" y="3665519"/>
                  <a:pt x="6199617" y="3674134"/>
                  <a:pt x="6184167" y="3678828"/>
                </a:cubicBezTo>
                <a:cubicBezTo>
                  <a:pt x="6185589" y="3686985"/>
                  <a:pt x="6187011" y="3695143"/>
                  <a:pt x="6187723" y="3699221"/>
                </a:cubicBezTo>
                <a:cubicBezTo>
                  <a:pt x="6200082" y="3695466"/>
                  <a:pt x="6233558" y="3685296"/>
                  <a:pt x="6226447" y="3644510"/>
                </a:cubicBezTo>
                <a:close/>
                <a:moveTo>
                  <a:pt x="10775519" y="3640134"/>
                </a:moveTo>
                <a:cubicBezTo>
                  <a:pt x="10781155" y="3645517"/>
                  <a:pt x="10786789" y="3650900"/>
                  <a:pt x="10792423" y="3650900"/>
                </a:cubicBezTo>
                <a:cubicBezTo>
                  <a:pt x="10788197" y="3655835"/>
                  <a:pt x="10783971" y="3662340"/>
                  <a:pt x="10780803" y="3663013"/>
                </a:cubicBezTo>
                <a:cubicBezTo>
                  <a:pt x="10777633" y="3663686"/>
                  <a:pt x="10775519" y="3658526"/>
                  <a:pt x="10775519" y="3640134"/>
                </a:cubicBezTo>
                <a:close/>
                <a:moveTo>
                  <a:pt x="14851253" y="3640131"/>
                </a:moveTo>
                <a:cubicBezTo>
                  <a:pt x="14851253" y="3660353"/>
                  <a:pt x="14848509" y="3665628"/>
                  <a:pt x="14843023" y="3665628"/>
                </a:cubicBezTo>
                <a:cubicBezTo>
                  <a:pt x="14843023" y="3650682"/>
                  <a:pt x="14845767" y="3640131"/>
                  <a:pt x="14851253" y="3640131"/>
                </a:cubicBezTo>
                <a:close/>
                <a:moveTo>
                  <a:pt x="10757693" y="3640131"/>
                </a:moveTo>
                <a:cubicBezTo>
                  <a:pt x="10756562" y="3647605"/>
                  <a:pt x="10755997" y="3655299"/>
                  <a:pt x="10755375" y="3663762"/>
                </a:cubicBezTo>
                <a:lnTo>
                  <a:pt x="10752778" y="3691364"/>
                </a:lnTo>
                <a:lnTo>
                  <a:pt x="10753302" y="3692436"/>
                </a:lnTo>
                <a:cubicBezTo>
                  <a:pt x="10753302" y="3692436"/>
                  <a:pt x="10750294" y="3697862"/>
                  <a:pt x="10750294" y="3703288"/>
                </a:cubicBezTo>
                <a:cubicBezTo>
                  <a:pt x="10748039" y="3695150"/>
                  <a:pt x="10749168" y="3687010"/>
                  <a:pt x="10751140" y="3688028"/>
                </a:cubicBezTo>
                <a:lnTo>
                  <a:pt x="10752506" y="3690813"/>
                </a:lnTo>
                <a:lnTo>
                  <a:pt x="10750123" y="3677226"/>
                </a:lnTo>
                <a:cubicBezTo>
                  <a:pt x="10748956" y="3660411"/>
                  <a:pt x="10751924" y="3640131"/>
                  <a:pt x="10757693" y="3640131"/>
                </a:cubicBezTo>
                <a:close/>
                <a:moveTo>
                  <a:pt x="5711664" y="3632064"/>
                </a:moveTo>
                <a:lnTo>
                  <a:pt x="5711576" y="3633434"/>
                </a:lnTo>
                <a:cubicBezTo>
                  <a:pt x="5711489" y="3634768"/>
                  <a:pt x="5711511" y="3634434"/>
                  <a:pt x="5711592" y="3633184"/>
                </a:cubicBezTo>
                <a:close/>
                <a:moveTo>
                  <a:pt x="5712332" y="3621730"/>
                </a:moveTo>
                <a:lnTo>
                  <a:pt x="5711964" y="3627434"/>
                </a:lnTo>
                <a:lnTo>
                  <a:pt x="5711664" y="3632064"/>
                </a:lnTo>
                <a:lnTo>
                  <a:pt x="5711906" y="3628323"/>
                </a:lnTo>
                <a:close/>
                <a:moveTo>
                  <a:pt x="15382136" y="3621289"/>
                </a:moveTo>
                <a:cubicBezTo>
                  <a:pt x="15384623" y="3636363"/>
                  <a:pt x="15387611" y="3651437"/>
                  <a:pt x="15384623" y="3665673"/>
                </a:cubicBezTo>
                <a:cubicBezTo>
                  <a:pt x="15379149" y="3665673"/>
                  <a:pt x="15370191" y="3665673"/>
                  <a:pt x="15364220" y="3665673"/>
                </a:cubicBezTo>
                <a:cubicBezTo>
                  <a:pt x="15364220" y="3636363"/>
                  <a:pt x="15376164" y="3631339"/>
                  <a:pt x="15382136" y="3621289"/>
                </a:cubicBezTo>
                <a:close/>
                <a:moveTo>
                  <a:pt x="6516757" y="3620733"/>
                </a:moveTo>
                <a:cubicBezTo>
                  <a:pt x="6510135" y="3635629"/>
                  <a:pt x="6499197" y="3647541"/>
                  <a:pt x="6487549" y="3655375"/>
                </a:cubicBezTo>
                <a:cubicBezTo>
                  <a:pt x="6478278" y="3658191"/>
                  <a:pt x="6469009" y="3661007"/>
                  <a:pt x="6465554" y="3678519"/>
                </a:cubicBezTo>
                <a:cubicBezTo>
                  <a:pt x="6462465" y="3679458"/>
                  <a:pt x="6456285" y="3681335"/>
                  <a:pt x="6453194" y="3682274"/>
                </a:cubicBezTo>
                <a:cubicBezTo>
                  <a:pt x="6454616" y="3690432"/>
                  <a:pt x="6457021" y="3693727"/>
                  <a:pt x="6459925" y="3694053"/>
                </a:cubicBezTo>
                <a:cubicBezTo>
                  <a:pt x="6468636" y="3695031"/>
                  <a:pt x="6481838" y="3669277"/>
                  <a:pt x="6486473" y="3667869"/>
                </a:cubicBezTo>
                <a:cubicBezTo>
                  <a:pt x="6498240" y="3660715"/>
                  <a:pt x="6522445" y="3653362"/>
                  <a:pt x="6516757" y="3620733"/>
                </a:cubicBezTo>
                <a:close/>
                <a:moveTo>
                  <a:pt x="5702769" y="3620435"/>
                </a:moveTo>
                <a:cubicBezTo>
                  <a:pt x="5703477" y="3624497"/>
                  <a:pt x="5704185" y="3628557"/>
                  <a:pt x="5707803" y="3631023"/>
                </a:cubicBezTo>
                <a:cubicBezTo>
                  <a:pt x="5702573" y="3637602"/>
                  <a:pt x="5697224" y="3643503"/>
                  <a:pt x="5691673" y="3645190"/>
                </a:cubicBezTo>
                <a:cubicBezTo>
                  <a:pt x="5688840" y="3628943"/>
                  <a:pt x="5696712" y="3622275"/>
                  <a:pt x="5702769" y="3620435"/>
                </a:cubicBezTo>
                <a:close/>
                <a:moveTo>
                  <a:pt x="15407170" y="3617522"/>
                </a:moveTo>
                <a:cubicBezTo>
                  <a:pt x="15407170" y="3643900"/>
                  <a:pt x="15405541" y="3672634"/>
                  <a:pt x="15398823" y="3678993"/>
                </a:cubicBezTo>
                <a:cubicBezTo>
                  <a:pt x="15396583" y="3681112"/>
                  <a:pt x="15393779" y="3680746"/>
                  <a:pt x="15390280" y="3676978"/>
                </a:cubicBezTo>
                <a:cubicBezTo>
                  <a:pt x="15395587" y="3661904"/>
                  <a:pt x="15395587" y="3617522"/>
                  <a:pt x="15407170" y="3617522"/>
                </a:cubicBezTo>
                <a:close/>
                <a:moveTo>
                  <a:pt x="14654090" y="3617522"/>
                </a:moveTo>
                <a:cubicBezTo>
                  <a:pt x="14662619" y="3622703"/>
                  <a:pt x="14671148" y="3627884"/>
                  <a:pt x="14679676" y="3633066"/>
                </a:cubicBezTo>
                <a:cubicBezTo>
                  <a:pt x="14675412" y="3638247"/>
                  <a:pt x="14669016" y="3644508"/>
                  <a:pt x="14663686" y="3644400"/>
                </a:cubicBezTo>
                <a:cubicBezTo>
                  <a:pt x="14658355" y="3644292"/>
                  <a:pt x="14654090" y="3637815"/>
                  <a:pt x="14654090" y="3617522"/>
                </a:cubicBezTo>
                <a:close/>
                <a:moveTo>
                  <a:pt x="11060005" y="3617522"/>
                </a:moveTo>
                <a:cubicBezTo>
                  <a:pt x="11065491" y="3617522"/>
                  <a:pt x="11068235" y="3627732"/>
                  <a:pt x="11068235" y="3643048"/>
                </a:cubicBezTo>
                <a:cubicBezTo>
                  <a:pt x="11062748" y="3643048"/>
                  <a:pt x="11060005" y="3637943"/>
                  <a:pt x="11060005" y="3617522"/>
                </a:cubicBezTo>
                <a:close/>
                <a:moveTo>
                  <a:pt x="5712609" y="3617433"/>
                </a:moveTo>
                <a:cubicBezTo>
                  <a:pt x="5712609" y="3617433"/>
                  <a:pt x="5712523" y="3618767"/>
                  <a:pt x="5712400" y="3620684"/>
                </a:cubicBezTo>
                <a:lnTo>
                  <a:pt x="5712332" y="3621730"/>
                </a:lnTo>
                <a:close/>
                <a:moveTo>
                  <a:pt x="15097952" y="3615294"/>
                </a:moveTo>
                <a:cubicBezTo>
                  <a:pt x="15103260" y="3614009"/>
                  <a:pt x="15109655" y="3617862"/>
                  <a:pt x="15113997" y="3617863"/>
                </a:cubicBezTo>
                <a:cubicBezTo>
                  <a:pt x="15113997" y="3637988"/>
                  <a:pt x="15109775" y="3644411"/>
                  <a:pt x="15104467" y="3645803"/>
                </a:cubicBezTo>
                <a:cubicBezTo>
                  <a:pt x="15099158" y="3647194"/>
                  <a:pt x="15092763" y="3643555"/>
                  <a:pt x="15088420" y="3643555"/>
                </a:cubicBezTo>
                <a:cubicBezTo>
                  <a:pt x="15088420" y="3623001"/>
                  <a:pt x="15092642" y="3616578"/>
                  <a:pt x="15097952" y="3615294"/>
                </a:cubicBezTo>
                <a:close/>
                <a:moveTo>
                  <a:pt x="14781808" y="3610892"/>
                </a:moveTo>
                <a:cubicBezTo>
                  <a:pt x="14789772" y="3610253"/>
                  <a:pt x="14798875" y="3615368"/>
                  <a:pt x="14803428" y="3615368"/>
                </a:cubicBezTo>
                <a:cubicBezTo>
                  <a:pt x="14803428" y="3640511"/>
                  <a:pt x="14796601" y="3646903"/>
                  <a:pt x="14788637" y="3647010"/>
                </a:cubicBezTo>
                <a:cubicBezTo>
                  <a:pt x="14780670" y="3647116"/>
                  <a:pt x="14771567" y="3640936"/>
                  <a:pt x="14767015" y="3640936"/>
                </a:cubicBezTo>
                <a:cubicBezTo>
                  <a:pt x="14767015" y="3617924"/>
                  <a:pt x="14773843" y="3611531"/>
                  <a:pt x="14781808" y="3610892"/>
                </a:cubicBezTo>
                <a:close/>
                <a:moveTo>
                  <a:pt x="11509874" y="3605116"/>
                </a:moveTo>
                <a:cubicBezTo>
                  <a:pt x="11495985" y="3605596"/>
                  <a:pt x="11486035" y="3610383"/>
                  <a:pt x="11472769" y="3641026"/>
                </a:cubicBezTo>
                <a:cubicBezTo>
                  <a:pt x="11490458" y="3625705"/>
                  <a:pt x="11508145" y="3615490"/>
                  <a:pt x="11525343" y="3605276"/>
                </a:cubicBezTo>
                <a:cubicBezTo>
                  <a:pt x="11519569" y="3605276"/>
                  <a:pt x="11514502" y="3604957"/>
                  <a:pt x="11509874" y="3605116"/>
                </a:cubicBezTo>
                <a:close/>
                <a:moveTo>
                  <a:pt x="6257245" y="3597218"/>
                </a:moveTo>
                <a:cubicBezTo>
                  <a:pt x="6259378" y="3609453"/>
                  <a:pt x="6263772" y="3615992"/>
                  <a:pt x="6269952" y="3614115"/>
                </a:cubicBezTo>
                <a:cubicBezTo>
                  <a:pt x="6267819" y="3601879"/>
                  <a:pt x="6263425" y="3595340"/>
                  <a:pt x="6257245" y="3597218"/>
                </a:cubicBezTo>
                <a:close/>
                <a:moveTo>
                  <a:pt x="5987032" y="3597207"/>
                </a:moveTo>
                <a:cubicBezTo>
                  <a:pt x="5991658" y="3608502"/>
                  <a:pt x="5996789" y="3619645"/>
                  <a:pt x="6002622" y="3634809"/>
                </a:cubicBezTo>
                <a:cubicBezTo>
                  <a:pt x="5998605" y="3639205"/>
                  <a:pt x="5993674" y="3648641"/>
                  <a:pt x="5987544" y="3652488"/>
                </a:cubicBezTo>
                <a:cubicBezTo>
                  <a:pt x="5985500" y="3653771"/>
                  <a:pt x="5983324" y="3654432"/>
                  <a:pt x="5981004" y="3654078"/>
                </a:cubicBezTo>
                <a:cubicBezTo>
                  <a:pt x="5971218" y="3652817"/>
                  <a:pt x="5967713" y="3632713"/>
                  <a:pt x="5963282" y="3625592"/>
                </a:cubicBezTo>
                <a:cubicBezTo>
                  <a:pt x="5975396" y="3621911"/>
                  <a:pt x="5983274" y="3615283"/>
                  <a:pt x="5987032" y="3597207"/>
                </a:cubicBezTo>
                <a:close/>
                <a:moveTo>
                  <a:pt x="11715115" y="3595940"/>
                </a:moveTo>
                <a:cubicBezTo>
                  <a:pt x="11715115" y="3621633"/>
                  <a:pt x="11723984" y="3616494"/>
                  <a:pt x="11732854" y="3616494"/>
                </a:cubicBezTo>
                <a:cubicBezTo>
                  <a:pt x="11732854" y="3590801"/>
                  <a:pt x="11721028" y="3595940"/>
                  <a:pt x="11715115" y="3595940"/>
                </a:cubicBezTo>
                <a:close/>
                <a:moveTo>
                  <a:pt x="11534187" y="3595062"/>
                </a:moveTo>
                <a:cubicBezTo>
                  <a:pt x="11534187" y="3610383"/>
                  <a:pt x="11537135" y="3615490"/>
                  <a:pt x="11543030" y="3615490"/>
                </a:cubicBezTo>
                <a:cubicBezTo>
                  <a:pt x="11543030" y="3600169"/>
                  <a:pt x="11540083" y="3595062"/>
                  <a:pt x="11534187" y="3595062"/>
                </a:cubicBezTo>
                <a:close/>
                <a:moveTo>
                  <a:pt x="14757873" y="3594913"/>
                </a:moveTo>
                <a:cubicBezTo>
                  <a:pt x="14757873" y="3611191"/>
                  <a:pt x="14755128" y="3616618"/>
                  <a:pt x="14749641" y="3616618"/>
                </a:cubicBezTo>
                <a:cubicBezTo>
                  <a:pt x="14749641" y="3600339"/>
                  <a:pt x="14752385" y="3594913"/>
                  <a:pt x="14757873" y="3594913"/>
                </a:cubicBezTo>
                <a:close/>
                <a:moveTo>
                  <a:pt x="12312591" y="3594913"/>
                </a:moveTo>
                <a:cubicBezTo>
                  <a:pt x="12312591" y="3611191"/>
                  <a:pt x="12309848" y="3616618"/>
                  <a:pt x="12304361" y="3616618"/>
                </a:cubicBezTo>
                <a:cubicBezTo>
                  <a:pt x="12304361" y="3600339"/>
                  <a:pt x="12307103" y="3594913"/>
                  <a:pt x="12312591" y="3594913"/>
                </a:cubicBezTo>
                <a:close/>
                <a:moveTo>
                  <a:pt x="14093334" y="3594911"/>
                </a:moveTo>
                <a:cubicBezTo>
                  <a:pt x="14090515" y="3609710"/>
                  <a:pt x="14090515" y="3624509"/>
                  <a:pt x="14087699" y="3639309"/>
                </a:cubicBezTo>
                <a:cubicBezTo>
                  <a:pt x="14084881" y="3629442"/>
                  <a:pt x="14079247" y="3614643"/>
                  <a:pt x="14076430" y="3604777"/>
                </a:cubicBezTo>
                <a:cubicBezTo>
                  <a:pt x="14076430" y="3599844"/>
                  <a:pt x="14079247" y="3599844"/>
                  <a:pt x="14079247" y="3594912"/>
                </a:cubicBezTo>
                <a:cubicBezTo>
                  <a:pt x="14084882" y="3594911"/>
                  <a:pt x="14087699" y="3594911"/>
                  <a:pt x="14093334" y="3594911"/>
                </a:cubicBezTo>
                <a:close/>
                <a:moveTo>
                  <a:pt x="12065479" y="3588195"/>
                </a:moveTo>
                <a:cubicBezTo>
                  <a:pt x="12070030" y="3590010"/>
                  <a:pt x="12074301" y="3595058"/>
                  <a:pt x="12078016" y="3605155"/>
                </a:cubicBezTo>
                <a:cubicBezTo>
                  <a:pt x="12042354" y="3620302"/>
                  <a:pt x="12003722" y="3635448"/>
                  <a:pt x="11965585" y="3650595"/>
                </a:cubicBezTo>
                <a:cubicBezTo>
                  <a:pt x="11980444" y="3610205"/>
                  <a:pt x="12003722" y="3615254"/>
                  <a:pt x="12024525" y="3610205"/>
                </a:cubicBezTo>
                <a:cubicBezTo>
                  <a:pt x="12035668" y="3606418"/>
                  <a:pt x="12051827" y="3582751"/>
                  <a:pt x="12065479" y="3588195"/>
                </a:cubicBezTo>
                <a:close/>
                <a:moveTo>
                  <a:pt x="13857664" y="3579840"/>
                </a:moveTo>
                <a:cubicBezTo>
                  <a:pt x="13860408" y="3584944"/>
                  <a:pt x="13860408" y="3590050"/>
                  <a:pt x="13863152" y="3595155"/>
                </a:cubicBezTo>
                <a:cubicBezTo>
                  <a:pt x="13861780" y="3597707"/>
                  <a:pt x="13860408" y="3600260"/>
                  <a:pt x="13859036" y="3600898"/>
                </a:cubicBezTo>
                <a:cubicBezTo>
                  <a:pt x="13857665" y="3601536"/>
                  <a:pt x="13856293" y="3600260"/>
                  <a:pt x="13854922" y="3595155"/>
                </a:cubicBezTo>
                <a:cubicBezTo>
                  <a:pt x="13854922" y="3590050"/>
                  <a:pt x="13857664" y="3584944"/>
                  <a:pt x="13857664" y="3579840"/>
                </a:cubicBezTo>
                <a:close/>
                <a:moveTo>
                  <a:pt x="14070667" y="3579463"/>
                </a:moveTo>
                <a:cubicBezTo>
                  <a:pt x="14071418" y="3577428"/>
                  <a:pt x="14072922" y="3578785"/>
                  <a:pt x="14075930" y="3581498"/>
                </a:cubicBezTo>
                <a:cubicBezTo>
                  <a:pt x="14072922" y="3586924"/>
                  <a:pt x="14072922" y="3586924"/>
                  <a:pt x="14069915" y="3597776"/>
                </a:cubicBezTo>
                <a:cubicBezTo>
                  <a:pt x="14069915" y="3586924"/>
                  <a:pt x="14069915" y="3581498"/>
                  <a:pt x="14070667" y="3579463"/>
                </a:cubicBezTo>
                <a:close/>
                <a:moveTo>
                  <a:pt x="15059872" y="3576069"/>
                </a:moveTo>
                <a:cubicBezTo>
                  <a:pt x="15065558" y="3581145"/>
                  <a:pt x="15065558" y="3606524"/>
                  <a:pt x="15068401" y="3616676"/>
                </a:cubicBezTo>
                <a:cubicBezTo>
                  <a:pt x="15059872" y="3616676"/>
                  <a:pt x="15051344" y="3616676"/>
                  <a:pt x="15042814" y="3616676"/>
                </a:cubicBezTo>
                <a:cubicBezTo>
                  <a:pt x="15042814" y="3596373"/>
                  <a:pt x="15054186" y="3576069"/>
                  <a:pt x="15059872" y="3576069"/>
                </a:cubicBezTo>
                <a:close/>
                <a:moveTo>
                  <a:pt x="11612801" y="3574634"/>
                </a:moveTo>
                <a:cubicBezTo>
                  <a:pt x="11607396" y="3574634"/>
                  <a:pt x="11604448" y="3579741"/>
                  <a:pt x="11601500" y="3584847"/>
                </a:cubicBezTo>
                <a:cubicBezTo>
                  <a:pt x="11589707" y="3595062"/>
                  <a:pt x="11578408" y="3605276"/>
                  <a:pt x="11569563" y="3615490"/>
                </a:cubicBezTo>
                <a:cubicBezTo>
                  <a:pt x="11569563" y="3635919"/>
                  <a:pt x="11569563" y="3651240"/>
                  <a:pt x="11569563" y="3665711"/>
                </a:cubicBezTo>
                <a:cubicBezTo>
                  <a:pt x="11575214" y="3663158"/>
                  <a:pt x="11580250" y="3664434"/>
                  <a:pt x="11584979" y="3663263"/>
                </a:cubicBezTo>
                <a:cubicBezTo>
                  <a:pt x="11589707" y="3662093"/>
                  <a:pt x="11594130" y="3658475"/>
                  <a:pt x="11598552" y="3646133"/>
                </a:cubicBezTo>
                <a:cubicBezTo>
                  <a:pt x="11604448" y="3625705"/>
                  <a:pt x="11612801" y="3615490"/>
                  <a:pt x="11621646" y="3615490"/>
                </a:cubicBezTo>
                <a:cubicBezTo>
                  <a:pt x="11618697" y="3600169"/>
                  <a:pt x="11616240" y="3584847"/>
                  <a:pt x="11612801" y="3574634"/>
                </a:cubicBezTo>
                <a:close/>
                <a:moveTo>
                  <a:pt x="11944846" y="3572944"/>
                </a:moveTo>
                <a:cubicBezTo>
                  <a:pt x="11948854" y="3573827"/>
                  <a:pt x="11952724" y="3576392"/>
                  <a:pt x="11956407" y="3581523"/>
                </a:cubicBezTo>
                <a:cubicBezTo>
                  <a:pt x="11906293" y="3617441"/>
                  <a:pt x="11859620" y="3667899"/>
                  <a:pt x="11806559" y="3688424"/>
                </a:cubicBezTo>
                <a:cubicBezTo>
                  <a:pt x="11789363" y="3698687"/>
                  <a:pt x="11771676" y="3693555"/>
                  <a:pt x="11768728" y="3760262"/>
                </a:cubicBezTo>
                <a:cubicBezTo>
                  <a:pt x="11767254" y="3780788"/>
                  <a:pt x="11762096" y="3785919"/>
                  <a:pt x="11758042" y="3782711"/>
                </a:cubicBezTo>
                <a:cubicBezTo>
                  <a:pt x="11753989" y="3779504"/>
                  <a:pt x="11751041" y="3767959"/>
                  <a:pt x="11753989" y="3755130"/>
                </a:cubicBezTo>
                <a:cubicBezTo>
                  <a:pt x="11736301" y="3755130"/>
                  <a:pt x="11718614" y="3755130"/>
                  <a:pt x="11698472" y="3755130"/>
                </a:cubicBezTo>
                <a:cubicBezTo>
                  <a:pt x="11706824" y="3739737"/>
                  <a:pt x="11718614" y="3739737"/>
                  <a:pt x="11724510" y="3719212"/>
                </a:cubicBezTo>
                <a:cubicBezTo>
                  <a:pt x="11730406" y="3708949"/>
                  <a:pt x="11730406" y="3698687"/>
                  <a:pt x="11730407" y="3683293"/>
                </a:cubicBezTo>
                <a:cubicBezTo>
                  <a:pt x="11733353" y="3657637"/>
                  <a:pt x="11745146" y="3667899"/>
                  <a:pt x="11753989" y="3667899"/>
                </a:cubicBezTo>
                <a:cubicBezTo>
                  <a:pt x="11771676" y="3662768"/>
                  <a:pt x="11789363" y="3648230"/>
                  <a:pt x="11806559" y="3643099"/>
                </a:cubicBezTo>
                <a:cubicBezTo>
                  <a:pt x="11812455" y="3637967"/>
                  <a:pt x="11821298" y="3632835"/>
                  <a:pt x="11830142" y="3632835"/>
                </a:cubicBezTo>
                <a:cubicBezTo>
                  <a:pt x="11838985" y="3632835"/>
                  <a:pt x="11833089" y="3627704"/>
                  <a:pt x="11841934" y="3617441"/>
                </a:cubicBezTo>
                <a:cubicBezTo>
                  <a:pt x="11862568" y="3607179"/>
                  <a:pt x="11886151" y="3596917"/>
                  <a:pt x="11906294" y="3586654"/>
                </a:cubicBezTo>
                <a:cubicBezTo>
                  <a:pt x="11919559" y="3582805"/>
                  <a:pt x="11932825" y="3570298"/>
                  <a:pt x="11944846" y="3572944"/>
                </a:cubicBezTo>
                <a:close/>
                <a:moveTo>
                  <a:pt x="11741725" y="3570247"/>
                </a:moveTo>
                <a:cubicBezTo>
                  <a:pt x="11741725" y="3585663"/>
                  <a:pt x="11744681" y="3595940"/>
                  <a:pt x="11750594" y="3595940"/>
                </a:cubicBezTo>
                <a:cubicBezTo>
                  <a:pt x="11750594" y="3575386"/>
                  <a:pt x="11747637" y="3570247"/>
                  <a:pt x="11741725" y="3570247"/>
                </a:cubicBezTo>
                <a:close/>
                <a:moveTo>
                  <a:pt x="15596086" y="3568535"/>
                </a:moveTo>
                <a:cubicBezTo>
                  <a:pt x="15596087" y="3583851"/>
                  <a:pt x="15596087" y="3594062"/>
                  <a:pt x="15590071" y="3594062"/>
                </a:cubicBezTo>
                <a:cubicBezTo>
                  <a:pt x="15590071" y="3578746"/>
                  <a:pt x="15590071" y="3568535"/>
                  <a:pt x="15596086" y="3568535"/>
                </a:cubicBezTo>
                <a:close/>
                <a:moveTo>
                  <a:pt x="15021870" y="3568535"/>
                </a:moveTo>
                <a:cubicBezTo>
                  <a:pt x="15027755" y="3568534"/>
                  <a:pt x="15033639" y="3573640"/>
                  <a:pt x="15033639" y="3594062"/>
                </a:cubicBezTo>
                <a:cubicBezTo>
                  <a:pt x="15027755" y="3588957"/>
                  <a:pt x="15021870" y="3583851"/>
                  <a:pt x="15018929" y="3578746"/>
                </a:cubicBezTo>
                <a:cubicBezTo>
                  <a:pt x="15018929" y="3573640"/>
                  <a:pt x="15018929" y="3573640"/>
                  <a:pt x="15021870" y="3568535"/>
                </a:cubicBezTo>
                <a:close/>
                <a:moveTo>
                  <a:pt x="14445128" y="3568535"/>
                </a:moveTo>
                <a:cubicBezTo>
                  <a:pt x="14445128" y="3583851"/>
                  <a:pt x="14442232" y="3594062"/>
                  <a:pt x="14436925" y="3594062"/>
                </a:cubicBezTo>
                <a:cubicBezTo>
                  <a:pt x="14436925" y="3573641"/>
                  <a:pt x="14439821" y="3568535"/>
                  <a:pt x="14445128" y="3568535"/>
                </a:cubicBezTo>
                <a:close/>
                <a:moveTo>
                  <a:pt x="14004308" y="3568535"/>
                </a:moveTo>
                <a:cubicBezTo>
                  <a:pt x="14004309" y="3583851"/>
                  <a:pt x="14001565" y="3594062"/>
                  <a:pt x="13996079" y="3594062"/>
                </a:cubicBezTo>
                <a:cubicBezTo>
                  <a:pt x="13996079" y="3573641"/>
                  <a:pt x="13998822" y="3568534"/>
                  <a:pt x="14004308" y="3568535"/>
                </a:cubicBezTo>
                <a:close/>
                <a:moveTo>
                  <a:pt x="13719821" y="3568535"/>
                </a:moveTo>
                <a:cubicBezTo>
                  <a:pt x="13719821" y="3583851"/>
                  <a:pt x="13717078" y="3594062"/>
                  <a:pt x="13711591" y="3594062"/>
                </a:cubicBezTo>
                <a:cubicBezTo>
                  <a:pt x="13711592" y="3573641"/>
                  <a:pt x="13714335" y="3568535"/>
                  <a:pt x="13719821" y="3568535"/>
                </a:cubicBezTo>
                <a:close/>
                <a:moveTo>
                  <a:pt x="16385543" y="3568533"/>
                </a:moveTo>
                <a:cubicBezTo>
                  <a:pt x="16391177" y="3578398"/>
                  <a:pt x="16393994" y="3593198"/>
                  <a:pt x="16399629" y="3603064"/>
                </a:cubicBezTo>
                <a:cubicBezTo>
                  <a:pt x="16396813" y="3607997"/>
                  <a:pt x="16393994" y="3610464"/>
                  <a:pt x="16391177" y="3611697"/>
                </a:cubicBezTo>
                <a:cubicBezTo>
                  <a:pt x="16388361" y="3612930"/>
                  <a:pt x="16385543" y="3612930"/>
                  <a:pt x="16382727" y="3612930"/>
                </a:cubicBezTo>
                <a:cubicBezTo>
                  <a:pt x="16382725" y="3598131"/>
                  <a:pt x="16385544" y="3583332"/>
                  <a:pt x="16385543" y="3568533"/>
                </a:cubicBezTo>
                <a:close/>
                <a:moveTo>
                  <a:pt x="6030564" y="3561888"/>
                </a:moveTo>
                <a:cubicBezTo>
                  <a:pt x="6033398" y="3578136"/>
                  <a:pt x="6031237" y="3583070"/>
                  <a:pt x="6025499" y="3584813"/>
                </a:cubicBezTo>
                <a:cubicBezTo>
                  <a:pt x="6022665" y="3568564"/>
                  <a:pt x="6024826" y="3563631"/>
                  <a:pt x="6030564" y="3561888"/>
                </a:cubicBezTo>
                <a:close/>
                <a:moveTo>
                  <a:pt x="6576581" y="3561760"/>
                </a:moveTo>
                <a:cubicBezTo>
                  <a:pt x="6574149" y="3560351"/>
                  <a:pt x="6571267" y="3560153"/>
                  <a:pt x="6568355" y="3562111"/>
                </a:cubicBezTo>
                <a:cubicBezTo>
                  <a:pt x="6562886" y="3568067"/>
                  <a:pt x="6557417" y="3574023"/>
                  <a:pt x="6552660" y="3584058"/>
                </a:cubicBezTo>
                <a:cubicBezTo>
                  <a:pt x="6547902" y="3594093"/>
                  <a:pt x="6537921" y="3592831"/>
                  <a:pt x="6531741" y="3594708"/>
                </a:cubicBezTo>
                <a:cubicBezTo>
                  <a:pt x="6533741" y="3606180"/>
                  <a:pt x="6541156" y="3613287"/>
                  <a:pt x="6546630" y="3613681"/>
                </a:cubicBezTo>
                <a:cubicBezTo>
                  <a:pt x="6548454" y="3613813"/>
                  <a:pt x="6550063" y="3613198"/>
                  <a:pt x="6551183" y="3611751"/>
                </a:cubicBezTo>
                <a:cubicBezTo>
                  <a:pt x="6552678" y="3609821"/>
                  <a:pt x="6553303" y="3606410"/>
                  <a:pt x="6552414" y="3601312"/>
                </a:cubicBezTo>
                <a:cubicBezTo>
                  <a:pt x="6548148" y="3576840"/>
                  <a:pt x="6568821" y="3583443"/>
                  <a:pt x="6575001" y="3581566"/>
                </a:cubicBezTo>
                <a:cubicBezTo>
                  <a:pt x="6587122" y="3581104"/>
                  <a:pt x="6583876" y="3565986"/>
                  <a:pt x="6576581" y="3561760"/>
                </a:cubicBezTo>
                <a:close/>
                <a:moveTo>
                  <a:pt x="11957108" y="3559227"/>
                </a:moveTo>
                <a:lnTo>
                  <a:pt x="11955883" y="3563592"/>
                </a:lnTo>
                <a:cubicBezTo>
                  <a:pt x="11955239" y="3565884"/>
                  <a:pt x="11954725" y="3567718"/>
                  <a:pt x="11954725" y="3567718"/>
                </a:cubicBezTo>
                <a:close/>
                <a:moveTo>
                  <a:pt x="11958198" y="3555343"/>
                </a:moveTo>
                <a:lnTo>
                  <a:pt x="11957108" y="3559227"/>
                </a:lnTo>
                <a:lnTo>
                  <a:pt x="11957812" y="3556718"/>
                </a:lnTo>
                <a:cubicBezTo>
                  <a:pt x="11958325" y="3554885"/>
                  <a:pt x="11958583" y="3553968"/>
                  <a:pt x="11958198" y="3555343"/>
                </a:cubicBezTo>
                <a:close/>
                <a:moveTo>
                  <a:pt x="10833398" y="3547054"/>
                </a:moveTo>
                <a:cubicBezTo>
                  <a:pt x="10826474" y="3543209"/>
                  <a:pt x="10817056" y="3562434"/>
                  <a:pt x="10812625" y="3570123"/>
                </a:cubicBezTo>
                <a:cubicBezTo>
                  <a:pt x="10800806" y="3590628"/>
                  <a:pt x="10783079" y="3600881"/>
                  <a:pt x="10765353" y="3611134"/>
                </a:cubicBezTo>
                <a:cubicBezTo>
                  <a:pt x="10748117" y="3626513"/>
                  <a:pt x="10730391" y="3636766"/>
                  <a:pt x="10712663" y="3652144"/>
                </a:cubicBezTo>
                <a:cubicBezTo>
                  <a:pt x="10718573" y="3661542"/>
                  <a:pt x="10748117" y="3671796"/>
                  <a:pt x="10745163" y="3702554"/>
                </a:cubicBezTo>
                <a:cubicBezTo>
                  <a:pt x="10745163" y="3723058"/>
                  <a:pt x="10730391" y="3717933"/>
                  <a:pt x="10730391" y="3743565"/>
                </a:cubicBezTo>
                <a:cubicBezTo>
                  <a:pt x="10762398" y="3697427"/>
                  <a:pt x="10797852" y="3661542"/>
                  <a:pt x="10833305" y="3641891"/>
                </a:cubicBezTo>
                <a:cubicBezTo>
                  <a:pt x="10836260" y="3616260"/>
                  <a:pt x="10842169" y="3585502"/>
                  <a:pt x="10839216" y="3559871"/>
                </a:cubicBezTo>
                <a:cubicBezTo>
                  <a:pt x="10837737" y="3552181"/>
                  <a:pt x="10835707" y="3548336"/>
                  <a:pt x="10833398" y="3547054"/>
                </a:cubicBezTo>
                <a:close/>
                <a:moveTo>
                  <a:pt x="6305444" y="3545534"/>
                </a:moveTo>
                <a:cubicBezTo>
                  <a:pt x="6301670" y="3547217"/>
                  <a:pt x="6297746" y="3552704"/>
                  <a:pt x="6295011" y="3555682"/>
                </a:cubicBezTo>
                <a:cubicBezTo>
                  <a:pt x="6291223" y="3569717"/>
                  <a:pt x="6295441" y="3570583"/>
                  <a:pt x="6300992" y="3567823"/>
                </a:cubicBezTo>
                <a:cubicBezTo>
                  <a:pt x="6306544" y="3565062"/>
                  <a:pt x="6313429" y="3558676"/>
                  <a:pt x="6314974" y="3558207"/>
                </a:cubicBezTo>
                <a:cubicBezTo>
                  <a:pt x="6312841" y="3545970"/>
                  <a:pt x="6309218" y="3543850"/>
                  <a:pt x="6305444" y="3545534"/>
                </a:cubicBezTo>
                <a:close/>
                <a:moveTo>
                  <a:pt x="10921449" y="3544491"/>
                </a:moveTo>
                <a:cubicBezTo>
                  <a:pt x="10921449" y="3559871"/>
                  <a:pt x="10921449" y="3570123"/>
                  <a:pt x="10927358" y="3570123"/>
                </a:cubicBezTo>
                <a:cubicBezTo>
                  <a:pt x="10927358" y="3554744"/>
                  <a:pt x="10927358" y="3544491"/>
                  <a:pt x="10921449" y="3544491"/>
                </a:cubicBezTo>
                <a:close/>
                <a:moveTo>
                  <a:pt x="10885995" y="3544491"/>
                </a:moveTo>
                <a:cubicBezTo>
                  <a:pt x="10885995" y="3559871"/>
                  <a:pt x="10888950" y="3570123"/>
                  <a:pt x="10894858" y="3570123"/>
                </a:cubicBezTo>
                <a:cubicBezTo>
                  <a:pt x="10894858" y="3549617"/>
                  <a:pt x="10891904" y="3544491"/>
                  <a:pt x="10885995" y="3544491"/>
                </a:cubicBezTo>
                <a:close/>
                <a:moveTo>
                  <a:pt x="13780616" y="3543276"/>
                </a:moveTo>
                <a:cubicBezTo>
                  <a:pt x="13780616" y="3555496"/>
                  <a:pt x="13777797" y="3561607"/>
                  <a:pt x="13774277" y="3564663"/>
                </a:cubicBezTo>
                <a:cubicBezTo>
                  <a:pt x="13770754" y="3567718"/>
                  <a:pt x="13766529" y="3567718"/>
                  <a:pt x="13763711" y="3567718"/>
                </a:cubicBezTo>
                <a:cubicBezTo>
                  <a:pt x="13763710" y="3538386"/>
                  <a:pt x="13772164" y="3543276"/>
                  <a:pt x="13780616" y="3543276"/>
                </a:cubicBezTo>
                <a:close/>
                <a:moveTo>
                  <a:pt x="11773136" y="3541985"/>
                </a:moveTo>
                <a:cubicBezTo>
                  <a:pt x="11767592" y="3540700"/>
                  <a:pt x="11760941" y="3544554"/>
                  <a:pt x="11756506" y="3544554"/>
                </a:cubicBezTo>
                <a:cubicBezTo>
                  <a:pt x="11756506" y="3585663"/>
                  <a:pt x="11774244" y="3570247"/>
                  <a:pt x="11783114" y="3570247"/>
                </a:cubicBezTo>
                <a:cubicBezTo>
                  <a:pt x="11783114" y="3549693"/>
                  <a:pt x="11778679" y="3543270"/>
                  <a:pt x="11773136" y="3541985"/>
                </a:cubicBezTo>
                <a:close/>
                <a:moveTo>
                  <a:pt x="14981665" y="3540554"/>
                </a:moveTo>
                <a:cubicBezTo>
                  <a:pt x="14993924" y="3539861"/>
                  <a:pt x="15005216" y="3548186"/>
                  <a:pt x="15018439" y="3559285"/>
                </a:cubicBezTo>
                <a:cubicBezTo>
                  <a:pt x="15014032" y="3564218"/>
                  <a:pt x="15009654" y="3566068"/>
                  <a:pt x="15005339" y="3565991"/>
                </a:cubicBezTo>
                <a:cubicBezTo>
                  <a:pt x="14992392" y="3565760"/>
                  <a:pt x="14979997" y="3548185"/>
                  <a:pt x="14968980" y="3544485"/>
                </a:cubicBezTo>
                <a:cubicBezTo>
                  <a:pt x="14973386" y="3542018"/>
                  <a:pt x="14977579" y="3540786"/>
                  <a:pt x="14981665" y="3540554"/>
                </a:cubicBezTo>
                <a:close/>
                <a:moveTo>
                  <a:pt x="12006605" y="3539735"/>
                </a:moveTo>
                <a:cubicBezTo>
                  <a:pt x="12014448" y="3538466"/>
                  <a:pt x="12023013" y="3546080"/>
                  <a:pt x="12025909" y="3561307"/>
                </a:cubicBezTo>
                <a:cubicBezTo>
                  <a:pt x="12014327" y="3561307"/>
                  <a:pt x="12002743" y="3566383"/>
                  <a:pt x="11991644" y="3571459"/>
                </a:cubicBezTo>
                <a:cubicBezTo>
                  <a:pt x="11991646" y="3551156"/>
                  <a:pt x="11998763" y="3541004"/>
                  <a:pt x="12006605" y="3539735"/>
                </a:cubicBezTo>
                <a:close/>
                <a:moveTo>
                  <a:pt x="11049090" y="3537172"/>
                </a:moveTo>
                <a:cubicBezTo>
                  <a:pt x="11050519" y="3537172"/>
                  <a:pt x="11051891" y="3539724"/>
                  <a:pt x="11053033" y="3544830"/>
                </a:cubicBezTo>
                <a:lnTo>
                  <a:pt x="11050771" y="3559988"/>
                </a:lnTo>
                <a:lnTo>
                  <a:pt x="11050861" y="3560204"/>
                </a:lnTo>
                <a:cubicBezTo>
                  <a:pt x="11047660" y="3560204"/>
                  <a:pt x="11044917" y="3560204"/>
                  <a:pt x="11042631" y="3560204"/>
                </a:cubicBezTo>
                <a:cubicBezTo>
                  <a:pt x="11042631" y="3555444"/>
                  <a:pt x="11044917" y="3550684"/>
                  <a:pt x="11044917" y="3545924"/>
                </a:cubicBezTo>
                <a:lnTo>
                  <a:pt x="11049520" y="3556986"/>
                </a:lnTo>
                <a:lnTo>
                  <a:pt x="11044804" y="3544830"/>
                </a:lnTo>
                <a:cubicBezTo>
                  <a:pt x="11046175" y="3539724"/>
                  <a:pt x="11047661" y="3537172"/>
                  <a:pt x="11049090" y="3537172"/>
                </a:cubicBezTo>
                <a:close/>
                <a:moveTo>
                  <a:pt x="14710553" y="3534622"/>
                </a:moveTo>
                <a:cubicBezTo>
                  <a:pt x="14722712" y="3550418"/>
                  <a:pt x="14740450" y="3555682"/>
                  <a:pt x="14740450" y="3597803"/>
                </a:cubicBezTo>
                <a:cubicBezTo>
                  <a:pt x="14731835" y="3597803"/>
                  <a:pt x="14722714" y="3597803"/>
                  <a:pt x="14713593" y="3597803"/>
                </a:cubicBezTo>
                <a:cubicBezTo>
                  <a:pt x="14713591" y="3576742"/>
                  <a:pt x="14710554" y="3555682"/>
                  <a:pt x="14710553" y="3534622"/>
                </a:cubicBezTo>
                <a:close/>
                <a:moveTo>
                  <a:pt x="15209738" y="3524653"/>
                </a:moveTo>
                <a:cubicBezTo>
                  <a:pt x="15213261" y="3525929"/>
                  <a:pt x="15216078" y="3532310"/>
                  <a:pt x="15216078" y="3545073"/>
                </a:cubicBezTo>
                <a:cubicBezTo>
                  <a:pt x="15210442" y="3539968"/>
                  <a:pt x="15204809" y="3534863"/>
                  <a:pt x="15199174" y="3534863"/>
                </a:cubicBezTo>
                <a:cubicBezTo>
                  <a:pt x="15201992" y="3527205"/>
                  <a:pt x="15206218" y="3523376"/>
                  <a:pt x="15209738" y="3524653"/>
                </a:cubicBezTo>
                <a:close/>
                <a:moveTo>
                  <a:pt x="12041317" y="3523468"/>
                </a:moveTo>
                <a:cubicBezTo>
                  <a:pt x="12047001" y="3522199"/>
                  <a:pt x="12051978" y="3526006"/>
                  <a:pt x="12051978" y="3543771"/>
                </a:cubicBezTo>
                <a:cubicBezTo>
                  <a:pt x="12045581" y="3543771"/>
                  <a:pt x="12037585" y="3546626"/>
                  <a:pt x="12031588" y="3541631"/>
                </a:cubicBezTo>
                <a:lnTo>
                  <a:pt x="12028506" y="3536879"/>
                </a:lnTo>
                <a:lnTo>
                  <a:pt x="12028906" y="3537809"/>
                </a:lnTo>
                <a:cubicBezTo>
                  <a:pt x="12029591" y="3539724"/>
                  <a:pt x="12030276" y="3542277"/>
                  <a:pt x="12030277" y="3544830"/>
                </a:cubicBezTo>
                <a:cubicBezTo>
                  <a:pt x="12027534" y="3549935"/>
                  <a:pt x="12027534" y="3555039"/>
                  <a:pt x="12027534" y="3560144"/>
                </a:cubicBezTo>
                <a:cubicBezTo>
                  <a:pt x="12026162" y="3552487"/>
                  <a:pt x="12024790" y="3548659"/>
                  <a:pt x="12024448" y="3545467"/>
                </a:cubicBezTo>
                <a:lnTo>
                  <a:pt x="12027383" y="3535149"/>
                </a:lnTo>
                <a:lnTo>
                  <a:pt x="12026391" y="3533620"/>
                </a:lnTo>
                <a:cubicBezTo>
                  <a:pt x="12029234" y="3531082"/>
                  <a:pt x="12035631" y="3524736"/>
                  <a:pt x="12041317" y="3523468"/>
                </a:cubicBezTo>
                <a:close/>
                <a:moveTo>
                  <a:pt x="11663725" y="3519547"/>
                </a:moveTo>
                <a:cubicBezTo>
                  <a:pt x="11669610" y="3529926"/>
                  <a:pt x="11672552" y="3540304"/>
                  <a:pt x="11678436" y="3545493"/>
                </a:cubicBezTo>
                <a:cubicBezTo>
                  <a:pt x="11672552" y="3550683"/>
                  <a:pt x="11666667" y="3561061"/>
                  <a:pt x="11663725" y="3571439"/>
                </a:cubicBezTo>
                <a:cubicBezTo>
                  <a:pt x="11663725" y="3555872"/>
                  <a:pt x="11663725" y="3540304"/>
                  <a:pt x="11663725" y="3519547"/>
                </a:cubicBezTo>
                <a:close/>
                <a:moveTo>
                  <a:pt x="11342318" y="3519547"/>
                </a:moveTo>
                <a:cubicBezTo>
                  <a:pt x="11347806" y="3519547"/>
                  <a:pt x="11350548" y="3524652"/>
                  <a:pt x="11350548" y="3545073"/>
                </a:cubicBezTo>
                <a:cubicBezTo>
                  <a:pt x="11345062" y="3545073"/>
                  <a:pt x="11342318" y="3539968"/>
                  <a:pt x="11342318" y="3519547"/>
                </a:cubicBezTo>
                <a:close/>
                <a:moveTo>
                  <a:pt x="13873480" y="3515471"/>
                </a:moveTo>
                <a:cubicBezTo>
                  <a:pt x="13876581" y="3516127"/>
                  <a:pt x="13879697" y="3517442"/>
                  <a:pt x="13882658" y="3518756"/>
                </a:cubicBezTo>
                <a:cubicBezTo>
                  <a:pt x="13870812" y="3524015"/>
                  <a:pt x="13862424" y="3534531"/>
                  <a:pt x="13850578" y="3545047"/>
                </a:cubicBezTo>
                <a:cubicBezTo>
                  <a:pt x="13855019" y="3517442"/>
                  <a:pt x="13864181" y="3513499"/>
                  <a:pt x="13873480" y="3515471"/>
                </a:cubicBezTo>
                <a:close/>
                <a:moveTo>
                  <a:pt x="11180532" y="3513379"/>
                </a:moveTo>
                <a:cubicBezTo>
                  <a:pt x="11189416" y="3513379"/>
                  <a:pt x="11198299" y="3508240"/>
                  <a:pt x="11201262" y="3533934"/>
                </a:cubicBezTo>
                <a:cubicBezTo>
                  <a:pt x="11201262" y="3549350"/>
                  <a:pt x="11204223" y="3569904"/>
                  <a:pt x="11213107" y="3564764"/>
                </a:cubicBezTo>
                <a:cubicBezTo>
                  <a:pt x="11227913" y="3554488"/>
                  <a:pt x="11233836" y="3549350"/>
                  <a:pt x="11239759" y="3595596"/>
                </a:cubicBezTo>
                <a:cubicBezTo>
                  <a:pt x="11213107" y="3616151"/>
                  <a:pt x="11183493" y="3641844"/>
                  <a:pt x="11156842" y="3666680"/>
                </a:cubicBezTo>
                <a:cubicBezTo>
                  <a:pt x="11147587" y="3679527"/>
                  <a:pt x="11135055" y="3702409"/>
                  <a:pt x="11124789" y="3701456"/>
                </a:cubicBezTo>
                <a:cubicBezTo>
                  <a:pt x="11118629" y="3700883"/>
                  <a:pt x="11113284" y="3691731"/>
                  <a:pt x="11109953" y="3666680"/>
                </a:cubicBezTo>
                <a:cubicBezTo>
                  <a:pt x="11115876" y="3666680"/>
                  <a:pt x="11121799" y="3666680"/>
                  <a:pt x="11127721" y="3666680"/>
                </a:cubicBezTo>
                <a:cubicBezTo>
                  <a:pt x="11127721" y="3621290"/>
                  <a:pt x="11118838" y="3559626"/>
                  <a:pt x="11142035" y="3549350"/>
                </a:cubicBezTo>
                <a:cubicBezTo>
                  <a:pt x="11153879" y="3544211"/>
                  <a:pt x="11177571" y="3508240"/>
                  <a:pt x="11186455" y="3559626"/>
                </a:cubicBezTo>
                <a:lnTo>
                  <a:pt x="11186517" y="3559380"/>
                </a:lnTo>
                <a:lnTo>
                  <a:pt x="11186189" y="3542915"/>
                </a:lnTo>
                <a:cubicBezTo>
                  <a:pt x="11186705" y="3541320"/>
                  <a:pt x="11187476" y="3540522"/>
                  <a:pt x="11188461" y="3540762"/>
                </a:cubicBezTo>
                <a:lnTo>
                  <a:pt x="11191957" y="3544758"/>
                </a:lnTo>
                <a:lnTo>
                  <a:pt x="11192377" y="3544211"/>
                </a:lnTo>
                <a:cubicBezTo>
                  <a:pt x="11186455" y="3533934"/>
                  <a:pt x="11183493" y="3523656"/>
                  <a:pt x="11180532" y="3513379"/>
                </a:cubicBezTo>
                <a:close/>
                <a:moveTo>
                  <a:pt x="14671179" y="3511200"/>
                </a:moveTo>
                <a:cubicBezTo>
                  <a:pt x="14680518" y="3512487"/>
                  <a:pt x="14690231" y="3518927"/>
                  <a:pt x="14699196" y="3518927"/>
                </a:cubicBezTo>
                <a:cubicBezTo>
                  <a:pt x="14696207" y="3534381"/>
                  <a:pt x="14693219" y="3549836"/>
                  <a:pt x="14690231" y="3560139"/>
                </a:cubicBezTo>
                <a:cubicBezTo>
                  <a:pt x="14684254" y="3560139"/>
                  <a:pt x="14681263" y="3554988"/>
                  <a:pt x="14675288" y="3554988"/>
                </a:cubicBezTo>
                <a:cubicBezTo>
                  <a:pt x="14666323" y="3544684"/>
                  <a:pt x="14654369" y="3539533"/>
                  <a:pt x="14645404" y="3534381"/>
                </a:cubicBezTo>
                <a:cubicBezTo>
                  <a:pt x="14652877" y="3513776"/>
                  <a:pt x="14661840" y="3509911"/>
                  <a:pt x="14671179" y="3511200"/>
                </a:cubicBezTo>
                <a:close/>
                <a:moveTo>
                  <a:pt x="6069197" y="3509136"/>
                </a:moveTo>
                <a:cubicBezTo>
                  <a:pt x="6072124" y="3525925"/>
                  <a:pt x="6074197" y="3537818"/>
                  <a:pt x="6076393" y="3550410"/>
                </a:cubicBezTo>
                <a:cubicBezTo>
                  <a:pt x="6069832" y="3547984"/>
                  <a:pt x="6065188" y="3540555"/>
                  <a:pt x="6058098" y="3538290"/>
                </a:cubicBezTo>
                <a:cubicBezTo>
                  <a:pt x="6063847" y="3532860"/>
                  <a:pt x="6064831" y="3519301"/>
                  <a:pt x="6069197" y="3509136"/>
                </a:cubicBezTo>
                <a:close/>
                <a:moveTo>
                  <a:pt x="12220366" y="3508240"/>
                </a:moveTo>
                <a:cubicBezTo>
                  <a:pt x="12223325" y="3513426"/>
                  <a:pt x="12229244" y="3523797"/>
                  <a:pt x="12232204" y="3534169"/>
                </a:cubicBezTo>
                <a:cubicBezTo>
                  <a:pt x="12202609" y="3544540"/>
                  <a:pt x="12173507" y="3554912"/>
                  <a:pt x="12143911" y="3570469"/>
                </a:cubicBezTo>
                <a:cubicBezTo>
                  <a:pt x="12129115" y="3575655"/>
                  <a:pt x="12117277" y="3575655"/>
                  <a:pt x="12105438" y="3586026"/>
                </a:cubicBezTo>
                <a:cubicBezTo>
                  <a:pt x="12098780" y="3589916"/>
                  <a:pt x="12090734" y="3596722"/>
                  <a:pt x="12083381" y="3591132"/>
                </a:cubicBezTo>
                <a:lnTo>
                  <a:pt x="12077508" y="3582552"/>
                </a:lnTo>
                <a:lnTo>
                  <a:pt x="12079776" y="3596338"/>
                </a:lnTo>
                <a:cubicBezTo>
                  <a:pt x="12079445" y="3598477"/>
                  <a:pt x="12078766" y="3599852"/>
                  <a:pt x="12077809" y="3599775"/>
                </a:cubicBezTo>
                <a:cubicBezTo>
                  <a:pt x="12076851" y="3599699"/>
                  <a:pt x="12075614" y="3598171"/>
                  <a:pt x="12074166" y="3594505"/>
                </a:cubicBezTo>
                <a:lnTo>
                  <a:pt x="12076746" y="3581439"/>
                </a:lnTo>
                <a:lnTo>
                  <a:pt x="12076338" y="3580841"/>
                </a:lnTo>
                <a:lnTo>
                  <a:pt x="12076931" y="3580505"/>
                </a:lnTo>
                <a:lnTo>
                  <a:pt x="12077061" y="3579840"/>
                </a:lnTo>
                <a:lnTo>
                  <a:pt x="12077150" y="3580380"/>
                </a:lnTo>
                <a:lnTo>
                  <a:pt x="12158710" y="3534169"/>
                </a:lnTo>
                <a:cubicBezTo>
                  <a:pt x="12173507" y="3528983"/>
                  <a:pt x="12184852" y="3523797"/>
                  <a:pt x="12199648" y="3518611"/>
                </a:cubicBezTo>
                <a:cubicBezTo>
                  <a:pt x="12205568" y="3513426"/>
                  <a:pt x="12214446" y="3508240"/>
                  <a:pt x="12220366" y="3508240"/>
                </a:cubicBezTo>
                <a:close/>
                <a:moveTo>
                  <a:pt x="11621646" y="3508240"/>
                </a:moveTo>
                <a:cubicBezTo>
                  <a:pt x="11616240" y="3513347"/>
                  <a:pt x="11612801" y="3523562"/>
                  <a:pt x="11612801" y="3533776"/>
                </a:cubicBezTo>
                <a:cubicBezTo>
                  <a:pt x="11621646" y="3537606"/>
                  <a:pt x="11630488" y="3535692"/>
                  <a:pt x="11638089" y="3545267"/>
                </a:cubicBezTo>
                <a:lnTo>
                  <a:pt x="11644260" y="3557404"/>
                </a:lnTo>
                <a:lnTo>
                  <a:pt x="11642007" y="3544830"/>
                </a:lnTo>
                <a:cubicBezTo>
                  <a:pt x="11644750" y="3534619"/>
                  <a:pt x="11647493" y="3534619"/>
                  <a:pt x="11650237" y="3544830"/>
                </a:cubicBezTo>
                <a:lnTo>
                  <a:pt x="11645123" y="3559104"/>
                </a:lnTo>
                <a:lnTo>
                  <a:pt x="11645229" y="3559312"/>
                </a:lnTo>
                <a:lnTo>
                  <a:pt x="11645048" y="3559312"/>
                </a:lnTo>
                <a:lnTo>
                  <a:pt x="11644750" y="3560144"/>
                </a:lnTo>
                <a:lnTo>
                  <a:pt x="11644602" y="3559312"/>
                </a:lnTo>
                <a:lnTo>
                  <a:pt x="11637860" y="3559312"/>
                </a:lnTo>
                <a:cubicBezTo>
                  <a:pt x="11634911" y="3560588"/>
                  <a:pt x="11631963" y="3564418"/>
                  <a:pt x="11630488" y="3574634"/>
                </a:cubicBezTo>
                <a:cubicBezTo>
                  <a:pt x="11624592" y="3595062"/>
                  <a:pt x="11627542" y="3620598"/>
                  <a:pt x="11627542" y="3641026"/>
                </a:cubicBezTo>
                <a:cubicBezTo>
                  <a:pt x="11645229" y="3635919"/>
                  <a:pt x="11662918" y="3635919"/>
                  <a:pt x="11680606" y="3651240"/>
                </a:cubicBezTo>
                <a:cubicBezTo>
                  <a:pt x="11633437" y="3701460"/>
                  <a:pt x="11586761" y="3757639"/>
                  <a:pt x="11537135" y="3783175"/>
                </a:cubicBezTo>
                <a:cubicBezTo>
                  <a:pt x="11525343" y="3793389"/>
                  <a:pt x="11511094" y="3793389"/>
                  <a:pt x="11502249" y="3803604"/>
                </a:cubicBezTo>
                <a:cubicBezTo>
                  <a:pt x="11490458" y="3813818"/>
                  <a:pt x="11481613" y="3833394"/>
                  <a:pt x="11469821" y="3843609"/>
                </a:cubicBezTo>
                <a:cubicBezTo>
                  <a:pt x="11463926" y="3848716"/>
                  <a:pt x="11457875" y="3852227"/>
                  <a:pt x="11451749" y="3854781"/>
                </a:cubicBezTo>
                <a:cubicBezTo>
                  <a:pt x="11433371" y="3862442"/>
                  <a:pt x="11414300" y="3861484"/>
                  <a:pt x="11396612" y="3869145"/>
                </a:cubicBezTo>
                <a:cubicBezTo>
                  <a:pt x="11411352" y="3848717"/>
                  <a:pt x="11429040" y="3828288"/>
                  <a:pt x="11446237" y="3803604"/>
                </a:cubicBezTo>
                <a:cubicBezTo>
                  <a:pt x="11458030" y="3783175"/>
                  <a:pt x="11452133" y="3742318"/>
                  <a:pt x="11452133" y="3716782"/>
                </a:cubicBezTo>
                <a:cubicBezTo>
                  <a:pt x="11455081" y="3721889"/>
                  <a:pt x="11458030" y="3732103"/>
                  <a:pt x="11460977" y="3742318"/>
                </a:cubicBezTo>
                <a:cubicBezTo>
                  <a:pt x="11460977" y="3711675"/>
                  <a:pt x="11466873" y="3675925"/>
                  <a:pt x="11458030" y="3655496"/>
                </a:cubicBezTo>
                <a:cubicBezTo>
                  <a:pt x="11449185" y="3630812"/>
                  <a:pt x="11434444" y="3635919"/>
                  <a:pt x="11423145" y="3625705"/>
                </a:cubicBezTo>
                <a:cubicBezTo>
                  <a:pt x="11458030" y="3543990"/>
                  <a:pt x="11508145" y="3554205"/>
                  <a:pt x="11551875" y="3543990"/>
                </a:cubicBezTo>
                <a:cubicBezTo>
                  <a:pt x="11551875" y="3559312"/>
                  <a:pt x="11551875" y="3579741"/>
                  <a:pt x="11551875" y="3595062"/>
                </a:cubicBezTo>
                <a:cubicBezTo>
                  <a:pt x="11575458" y="3569526"/>
                  <a:pt x="11595604" y="3518455"/>
                  <a:pt x="11621646" y="3508240"/>
                </a:cubicBezTo>
                <a:close/>
                <a:moveTo>
                  <a:pt x="6362772" y="3496444"/>
                </a:moveTo>
                <a:cubicBezTo>
                  <a:pt x="6353502" y="3499261"/>
                  <a:pt x="6344943" y="3506156"/>
                  <a:pt x="6336384" y="3513051"/>
                </a:cubicBezTo>
                <a:cubicBezTo>
                  <a:pt x="6337095" y="3517130"/>
                  <a:pt x="6338517" y="3525286"/>
                  <a:pt x="6339939" y="3533444"/>
                </a:cubicBezTo>
                <a:cubicBezTo>
                  <a:pt x="6347787" y="3522470"/>
                  <a:pt x="6354924" y="3507419"/>
                  <a:pt x="6362772" y="3496444"/>
                </a:cubicBezTo>
                <a:close/>
                <a:moveTo>
                  <a:pt x="16330734" y="3495731"/>
                </a:moveTo>
                <a:cubicBezTo>
                  <a:pt x="16339896" y="3491966"/>
                  <a:pt x="16349668" y="3510911"/>
                  <a:pt x="16356183" y="3518683"/>
                </a:cubicBezTo>
                <a:cubicBezTo>
                  <a:pt x="16353287" y="3534227"/>
                  <a:pt x="16350391" y="3549771"/>
                  <a:pt x="16350391" y="3560134"/>
                </a:cubicBezTo>
                <a:cubicBezTo>
                  <a:pt x="16341706" y="3544589"/>
                  <a:pt x="16330606" y="3523864"/>
                  <a:pt x="16321918" y="3508320"/>
                </a:cubicBezTo>
                <a:cubicBezTo>
                  <a:pt x="16324693" y="3500764"/>
                  <a:pt x="16327680" y="3496986"/>
                  <a:pt x="16330734" y="3495731"/>
                </a:cubicBezTo>
                <a:close/>
                <a:moveTo>
                  <a:pt x="14611275" y="3494356"/>
                </a:moveTo>
                <a:cubicBezTo>
                  <a:pt x="14614073" y="3494699"/>
                  <a:pt x="14616738" y="3495304"/>
                  <a:pt x="14618869" y="3495304"/>
                </a:cubicBezTo>
                <a:cubicBezTo>
                  <a:pt x="14618869" y="3516407"/>
                  <a:pt x="14614606" y="3523002"/>
                  <a:pt x="14609275" y="3524320"/>
                </a:cubicBezTo>
                <a:cubicBezTo>
                  <a:pt x="14603945" y="3525640"/>
                  <a:pt x="14597548" y="3521683"/>
                  <a:pt x="14593282" y="3521683"/>
                </a:cubicBezTo>
                <a:cubicBezTo>
                  <a:pt x="14593282" y="3494644"/>
                  <a:pt x="14602880" y="3493325"/>
                  <a:pt x="14611275" y="3494356"/>
                </a:cubicBezTo>
                <a:close/>
                <a:moveTo>
                  <a:pt x="12094253" y="3494356"/>
                </a:moveTo>
                <a:cubicBezTo>
                  <a:pt x="12097059" y="3494699"/>
                  <a:pt x="12099742" y="3495304"/>
                  <a:pt x="12101915" y="3495304"/>
                </a:cubicBezTo>
                <a:cubicBezTo>
                  <a:pt x="12101915" y="3516407"/>
                  <a:pt x="12097693" y="3523002"/>
                  <a:pt x="12092383" y="3524321"/>
                </a:cubicBezTo>
                <a:cubicBezTo>
                  <a:pt x="12087075" y="3525640"/>
                  <a:pt x="12080681" y="3521683"/>
                  <a:pt x="12076336" y="3521683"/>
                </a:cubicBezTo>
                <a:cubicBezTo>
                  <a:pt x="12076338" y="3494644"/>
                  <a:pt x="12085838" y="3493325"/>
                  <a:pt x="12094253" y="3494356"/>
                </a:cubicBezTo>
                <a:close/>
                <a:moveTo>
                  <a:pt x="15546182" y="3493169"/>
                </a:moveTo>
                <a:cubicBezTo>
                  <a:pt x="15546182" y="3508485"/>
                  <a:pt x="15543438" y="3518697"/>
                  <a:pt x="15537953" y="3518697"/>
                </a:cubicBezTo>
                <a:cubicBezTo>
                  <a:pt x="15537952" y="3503380"/>
                  <a:pt x="15540695" y="3493169"/>
                  <a:pt x="15546182" y="3493169"/>
                </a:cubicBezTo>
                <a:close/>
                <a:moveTo>
                  <a:pt x="14931604" y="3493169"/>
                </a:moveTo>
                <a:cubicBezTo>
                  <a:pt x="14931605" y="3513591"/>
                  <a:pt x="14928862" y="3518697"/>
                  <a:pt x="14923374" y="3518697"/>
                </a:cubicBezTo>
                <a:cubicBezTo>
                  <a:pt x="14923374" y="3503380"/>
                  <a:pt x="14926118" y="3493169"/>
                  <a:pt x="14931604" y="3493169"/>
                </a:cubicBezTo>
                <a:close/>
                <a:moveTo>
                  <a:pt x="14628030" y="3493169"/>
                </a:moveTo>
                <a:cubicBezTo>
                  <a:pt x="14633338" y="3498245"/>
                  <a:pt x="14639130" y="3503321"/>
                  <a:pt x="14644921" y="3508396"/>
                </a:cubicBezTo>
                <a:cubicBezTo>
                  <a:pt x="14642025" y="3518548"/>
                  <a:pt x="14636717" y="3523623"/>
                  <a:pt x="14633338" y="3533776"/>
                </a:cubicBezTo>
                <a:cubicBezTo>
                  <a:pt x="14630444" y="3523623"/>
                  <a:pt x="14630444" y="3508396"/>
                  <a:pt x="14628030" y="3493169"/>
                </a:cubicBezTo>
                <a:close/>
                <a:moveTo>
                  <a:pt x="11715386" y="3493169"/>
                </a:moveTo>
                <a:cubicBezTo>
                  <a:pt x="11715386" y="3513591"/>
                  <a:pt x="11712643" y="3518697"/>
                  <a:pt x="11707158" y="3518697"/>
                </a:cubicBezTo>
                <a:cubicBezTo>
                  <a:pt x="11707158" y="3503380"/>
                  <a:pt x="11710358" y="3493169"/>
                  <a:pt x="11715386" y="3493169"/>
                </a:cubicBezTo>
                <a:close/>
                <a:moveTo>
                  <a:pt x="11542112" y="3493168"/>
                </a:moveTo>
                <a:cubicBezTo>
                  <a:pt x="11547598" y="3493169"/>
                  <a:pt x="11550342" y="3503380"/>
                  <a:pt x="11550342" y="3518697"/>
                </a:cubicBezTo>
                <a:cubicBezTo>
                  <a:pt x="11544856" y="3518697"/>
                  <a:pt x="11542112" y="3508485"/>
                  <a:pt x="11542112" y="3493168"/>
                </a:cubicBezTo>
                <a:close/>
                <a:moveTo>
                  <a:pt x="14360916" y="3493167"/>
                </a:moveTo>
                <a:cubicBezTo>
                  <a:pt x="14372288" y="3503602"/>
                  <a:pt x="14380817" y="3534908"/>
                  <a:pt x="14386503" y="3571431"/>
                </a:cubicBezTo>
                <a:cubicBezTo>
                  <a:pt x="14366602" y="3571431"/>
                  <a:pt x="14366602" y="3540126"/>
                  <a:pt x="14360916" y="3493167"/>
                </a:cubicBezTo>
                <a:close/>
                <a:moveTo>
                  <a:pt x="10964223" y="3488050"/>
                </a:moveTo>
                <a:cubicBezTo>
                  <a:pt x="10965595" y="3488050"/>
                  <a:pt x="10966967" y="3490468"/>
                  <a:pt x="10968337" y="3495304"/>
                </a:cubicBezTo>
                <a:cubicBezTo>
                  <a:pt x="10966966" y="3503218"/>
                  <a:pt x="10965595" y="3507175"/>
                  <a:pt x="10964223" y="3507175"/>
                </a:cubicBezTo>
                <a:cubicBezTo>
                  <a:pt x="10962851" y="3507175"/>
                  <a:pt x="10961479" y="3503217"/>
                  <a:pt x="10960108" y="3495304"/>
                </a:cubicBezTo>
                <a:cubicBezTo>
                  <a:pt x="10961479" y="3490468"/>
                  <a:pt x="10962851" y="3488050"/>
                  <a:pt x="10964223" y="3488050"/>
                </a:cubicBezTo>
                <a:close/>
                <a:moveTo>
                  <a:pt x="6644523" y="3479563"/>
                </a:moveTo>
                <a:cubicBezTo>
                  <a:pt x="6628709" y="3500829"/>
                  <a:pt x="6610634" y="3527794"/>
                  <a:pt x="6591653" y="3546444"/>
                </a:cubicBezTo>
                <a:cubicBezTo>
                  <a:pt x="6630842" y="3513065"/>
                  <a:pt x="6630842" y="3513065"/>
                  <a:pt x="6644523" y="3479563"/>
                </a:cubicBezTo>
                <a:close/>
                <a:moveTo>
                  <a:pt x="6113145" y="3478241"/>
                </a:moveTo>
                <a:cubicBezTo>
                  <a:pt x="6116477" y="3478765"/>
                  <a:pt x="6119463" y="3481953"/>
                  <a:pt x="6121158" y="3491676"/>
                </a:cubicBezTo>
                <a:cubicBezTo>
                  <a:pt x="6115004" y="3493546"/>
                  <a:pt x="6106449" y="3500240"/>
                  <a:pt x="6103059" y="3480793"/>
                </a:cubicBezTo>
                <a:cubicBezTo>
                  <a:pt x="6106136" y="3479858"/>
                  <a:pt x="6109813" y="3477717"/>
                  <a:pt x="6113145" y="3478241"/>
                </a:cubicBezTo>
                <a:close/>
                <a:moveTo>
                  <a:pt x="14571417" y="3471081"/>
                </a:moveTo>
                <a:cubicBezTo>
                  <a:pt x="14575962" y="3472860"/>
                  <a:pt x="14579747" y="3480188"/>
                  <a:pt x="14579747" y="3492330"/>
                </a:cubicBezTo>
                <a:cubicBezTo>
                  <a:pt x="14570658" y="3492330"/>
                  <a:pt x="14564599" y="3488142"/>
                  <a:pt x="14558538" y="3483118"/>
                </a:cubicBezTo>
                <a:cubicBezTo>
                  <a:pt x="14561568" y="3473069"/>
                  <a:pt x="14566872" y="3469301"/>
                  <a:pt x="14571417" y="3471081"/>
                </a:cubicBezTo>
                <a:close/>
                <a:moveTo>
                  <a:pt x="14835176" y="3468720"/>
                </a:moveTo>
                <a:cubicBezTo>
                  <a:pt x="14837783" y="3469145"/>
                  <a:pt x="14840341" y="3469805"/>
                  <a:pt x="14842534" y="3469805"/>
                </a:cubicBezTo>
                <a:cubicBezTo>
                  <a:pt x="14842536" y="3490468"/>
                  <a:pt x="14838879" y="3496843"/>
                  <a:pt x="14834125" y="3498052"/>
                </a:cubicBezTo>
                <a:cubicBezTo>
                  <a:pt x="14829372" y="3499261"/>
                  <a:pt x="14823522" y="3495304"/>
                  <a:pt x="14819134" y="3495304"/>
                </a:cubicBezTo>
                <a:cubicBezTo>
                  <a:pt x="14819136" y="3468265"/>
                  <a:pt x="14827362" y="3467442"/>
                  <a:pt x="14835176" y="3468720"/>
                </a:cubicBezTo>
                <a:close/>
                <a:moveTo>
                  <a:pt x="14888701" y="3467661"/>
                </a:moveTo>
                <a:cubicBezTo>
                  <a:pt x="14894259" y="3471279"/>
                  <a:pt x="14900158" y="3484322"/>
                  <a:pt x="14903355" y="3492330"/>
                </a:cubicBezTo>
                <a:cubicBezTo>
                  <a:pt x="14894826" y="3492330"/>
                  <a:pt x="14886299" y="3488142"/>
                  <a:pt x="14877768" y="3483118"/>
                </a:cubicBezTo>
                <a:cubicBezTo>
                  <a:pt x="14879190" y="3474325"/>
                  <a:pt x="14881145" y="3469615"/>
                  <a:pt x="14883366" y="3467718"/>
                </a:cubicBezTo>
                <a:cubicBezTo>
                  <a:pt x="14885031" y="3466295"/>
                  <a:pt x="14886849" y="3466454"/>
                  <a:pt x="14888701" y="3467661"/>
                </a:cubicBezTo>
                <a:close/>
                <a:moveTo>
                  <a:pt x="15932734" y="3466790"/>
                </a:moveTo>
                <a:cubicBezTo>
                  <a:pt x="15932736" y="3482616"/>
                  <a:pt x="15929991" y="3492287"/>
                  <a:pt x="15924503" y="3492287"/>
                </a:cubicBezTo>
                <a:cubicBezTo>
                  <a:pt x="15924504" y="3477341"/>
                  <a:pt x="15927247" y="3466790"/>
                  <a:pt x="15932734" y="3466790"/>
                </a:cubicBezTo>
                <a:close/>
                <a:moveTo>
                  <a:pt x="12284359" y="3466790"/>
                </a:moveTo>
                <a:cubicBezTo>
                  <a:pt x="12284359" y="3487891"/>
                  <a:pt x="12281616" y="3492287"/>
                  <a:pt x="12276129" y="3492287"/>
                </a:cubicBezTo>
                <a:cubicBezTo>
                  <a:pt x="12276129" y="3477341"/>
                  <a:pt x="12278873" y="3466789"/>
                  <a:pt x="12284359" y="3466790"/>
                </a:cubicBezTo>
                <a:close/>
                <a:moveTo>
                  <a:pt x="12025933" y="3466790"/>
                </a:moveTo>
                <a:cubicBezTo>
                  <a:pt x="12025933" y="3487891"/>
                  <a:pt x="12023191" y="3492287"/>
                  <a:pt x="12017704" y="3492287"/>
                </a:cubicBezTo>
                <a:cubicBezTo>
                  <a:pt x="12017703" y="3477341"/>
                  <a:pt x="12020447" y="3466790"/>
                  <a:pt x="12025933" y="3466790"/>
                </a:cubicBezTo>
                <a:close/>
                <a:moveTo>
                  <a:pt x="11661082" y="3466790"/>
                </a:moveTo>
                <a:cubicBezTo>
                  <a:pt x="11661082" y="3481444"/>
                  <a:pt x="11658969" y="3487515"/>
                  <a:pt x="11655800" y="3489922"/>
                </a:cubicBezTo>
                <a:cubicBezTo>
                  <a:pt x="11652632" y="3492330"/>
                  <a:pt x="11648405" y="3491074"/>
                  <a:pt x="11644180" y="3491074"/>
                </a:cubicBezTo>
                <a:cubicBezTo>
                  <a:pt x="11644180" y="3466790"/>
                  <a:pt x="11655448" y="3466790"/>
                  <a:pt x="11661082" y="3466790"/>
                </a:cubicBezTo>
                <a:close/>
                <a:moveTo>
                  <a:pt x="5822208" y="3464190"/>
                </a:moveTo>
                <a:cubicBezTo>
                  <a:pt x="5818633" y="3537741"/>
                  <a:pt x="5757568" y="3560598"/>
                  <a:pt x="5729271" y="3586414"/>
                </a:cubicBezTo>
                <a:cubicBezTo>
                  <a:pt x="5735051" y="3563133"/>
                  <a:pt x="5735051" y="3563133"/>
                  <a:pt x="5822208" y="3464190"/>
                </a:cubicBezTo>
                <a:close/>
                <a:moveTo>
                  <a:pt x="14273820" y="3463721"/>
                </a:moveTo>
                <a:cubicBezTo>
                  <a:pt x="14275192" y="3464358"/>
                  <a:pt x="14276564" y="3466911"/>
                  <a:pt x="14277936" y="3469464"/>
                </a:cubicBezTo>
                <a:cubicBezTo>
                  <a:pt x="14275192" y="3474569"/>
                  <a:pt x="14275193" y="3479674"/>
                  <a:pt x="14272449" y="3484778"/>
                </a:cubicBezTo>
                <a:lnTo>
                  <a:pt x="14271785" y="3481071"/>
                </a:lnTo>
                <a:lnTo>
                  <a:pt x="14267536" y="3481071"/>
                </a:lnTo>
                <a:lnTo>
                  <a:pt x="14269831" y="3470162"/>
                </a:lnTo>
                <a:lnTo>
                  <a:pt x="14269706" y="3469464"/>
                </a:lnTo>
                <a:lnTo>
                  <a:pt x="14270092" y="3468927"/>
                </a:lnTo>
                <a:lnTo>
                  <a:pt x="14270540" y="3466790"/>
                </a:lnTo>
                <a:lnTo>
                  <a:pt x="14270786" y="3467955"/>
                </a:lnTo>
                <a:close/>
                <a:moveTo>
                  <a:pt x="12147688" y="3451716"/>
                </a:moveTo>
                <a:cubicBezTo>
                  <a:pt x="12153374" y="3456897"/>
                  <a:pt x="12153374" y="3482804"/>
                  <a:pt x="12156217" y="3492303"/>
                </a:cubicBezTo>
                <a:cubicBezTo>
                  <a:pt x="12147688" y="3492303"/>
                  <a:pt x="12139159" y="3492303"/>
                  <a:pt x="12130630" y="3492303"/>
                </a:cubicBezTo>
                <a:cubicBezTo>
                  <a:pt x="12130630" y="3472441"/>
                  <a:pt x="12139159" y="3451716"/>
                  <a:pt x="12147688" y="3451716"/>
                </a:cubicBezTo>
                <a:close/>
                <a:moveTo>
                  <a:pt x="6668777" y="3450721"/>
                </a:moveTo>
                <a:cubicBezTo>
                  <a:pt x="6670911" y="3462958"/>
                  <a:pt x="6675423" y="3470175"/>
                  <a:pt x="6681603" y="3468298"/>
                </a:cubicBezTo>
                <a:cubicBezTo>
                  <a:pt x="6679470" y="3456062"/>
                  <a:pt x="6674958" y="3448844"/>
                  <a:pt x="6668777" y="3450721"/>
                </a:cubicBezTo>
                <a:close/>
                <a:moveTo>
                  <a:pt x="14786266" y="3449286"/>
                </a:moveTo>
                <a:cubicBezTo>
                  <a:pt x="14789787" y="3450563"/>
                  <a:pt x="14792606" y="3456944"/>
                  <a:pt x="14792606" y="3469707"/>
                </a:cubicBezTo>
                <a:cubicBezTo>
                  <a:pt x="14786970" y="3469707"/>
                  <a:pt x="14781336" y="3464602"/>
                  <a:pt x="14775702" y="3459497"/>
                </a:cubicBezTo>
                <a:cubicBezTo>
                  <a:pt x="14778520" y="3451839"/>
                  <a:pt x="14782746" y="3448011"/>
                  <a:pt x="14786266" y="3449286"/>
                </a:cubicBezTo>
                <a:close/>
                <a:moveTo>
                  <a:pt x="12466752" y="3449070"/>
                </a:moveTo>
                <a:cubicBezTo>
                  <a:pt x="12466752" y="3461291"/>
                  <a:pt x="12463978" y="3466180"/>
                  <a:pt x="12460479" y="3468013"/>
                </a:cubicBezTo>
                <a:cubicBezTo>
                  <a:pt x="12456981" y="3469846"/>
                  <a:pt x="12452758" y="3468624"/>
                  <a:pt x="12449862" y="3468624"/>
                </a:cubicBezTo>
                <a:cubicBezTo>
                  <a:pt x="12449863" y="3444181"/>
                  <a:pt x="12458066" y="3449070"/>
                  <a:pt x="12466752" y="3449070"/>
                </a:cubicBezTo>
                <a:close/>
                <a:moveTo>
                  <a:pt x="16300956" y="3447949"/>
                </a:moveTo>
                <a:cubicBezTo>
                  <a:pt x="16309731" y="3457998"/>
                  <a:pt x="16315581" y="3473071"/>
                  <a:pt x="16321431" y="3483119"/>
                </a:cubicBezTo>
                <a:cubicBezTo>
                  <a:pt x="16319968" y="3489190"/>
                  <a:pt x="16318141" y="3491284"/>
                  <a:pt x="16316129" y="3490853"/>
                </a:cubicBezTo>
                <a:cubicBezTo>
                  <a:pt x="16310097" y="3489557"/>
                  <a:pt x="16302417" y="3465535"/>
                  <a:pt x="16298031" y="3457998"/>
                </a:cubicBezTo>
                <a:cubicBezTo>
                  <a:pt x="16298031" y="3452974"/>
                  <a:pt x="16300956" y="3452974"/>
                  <a:pt x="16300956" y="3447949"/>
                </a:cubicBezTo>
                <a:close/>
                <a:moveTo>
                  <a:pt x="15773782" y="3447949"/>
                </a:moveTo>
                <a:cubicBezTo>
                  <a:pt x="15779416" y="3447949"/>
                  <a:pt x="15785052" y="3447949"/>
                  <a:pt x="15785050" y="3469654"/>
                </a:cubicBezTo>
                <a:cubicBezTo>
                  <a:pt x="15779416" y="3469653"/>
                  <a:pt x="15773782" y="3464228"/>
                  <a:pt x="15768148" y="3458801"/>
                </a:cubicBezTo>
                <a:cubicBezTo>
                  <a:pt x="15770964" y="3458801"/>
                  <a:pt x="15770964" y="3453375"/>
                  <a:pt x="15773782" y="3447949"/>
                </a:cubicBezTo>
                <a:close/>
                <a:moveTo>
                  <a:pt x="11324247" y="3447945"/>
                </a:moveTo>
                <a:cubicBezTo>
                  <a:pt x="11324247" y="3463324"/>
                  <a:pt x="11329664" y="3468450"/>
                  <a:pt x="11335573" y="3468450"/>
                </a:cubicBezTo>
                <a:cubicBezTo>
                  <a:pt x="11335573" y="3453071"/>
                  <a:pt x="11329664" y="3447945"/>
                  <a:pt x="11324247" y="3447945"/>
                </a:cubicBezTo>
                <a:close/>
                <a:moveTo>
                  <a:pt x="12318536" y="3444807"/>
                </a:moveTo>
                <a:cubicBezTo>
                  <a:pt x="12324605" y="3445436"/>
                  <a:pt x="12329914" y="3450460"/>
                  <a:pt x="12329914" y="3468046"/>
                </a:cubicBezTo>
                <a:cubicBezTo>
                  <a:pt x="12317778" y="3468046"/>
                  <a:pt x="12311709" y="3463021"/>
                  <a:pt x="12311709" y="3497355"/>
                </a:cubicBezTo>
                <a:cubicBezTo>
                  <a:pt x="12310192" y="3509916"/>
                  <a:pt x="12307916" y="3514941"/>
                  <a:pt x="12304882" y="3516825"/>
                </a:cubicBezTo>
                <a:cubicBezTo>
                  <a:pt x="12301846" y="3518709"/>
                  <a:pt x="12298054" y="3517453"/>
                  <a:pt x="12293503" y="3517453"/>
                </a:cubicBezTo>
                <a:cubicBezTo>
                  <a:pt x="12296538" y="3497355"/>
                  <a:pt x="12299571" y="3473070"/>
                  <a:pt x="12302606" y="3447948"/>
                </a:cubicBezTo>
                <a:cubicBezTo>
                  <a:pt x="12305639" y="3447948"/>
                  <a:pt x="12312468" y="3444179"/>
                  <a:pt x="12318536" y="3444807"/>
                </a:cubicBezTo>
                <a:close/>
                <a:moveTo>
                  <a:pt x="12194581" y="3429439"/>
                </a:moveTo>
                <a:cubicBezTo>
                  <a:pt x="12197931" y="3428162"/>
                  <a:pt x="12201184" y="3428295"/>
                  <a:pt x="12204214" y="3430605"/>
                </a:cubicBezTo>
                <a:cubicBezTo>
                  <a:pt x="12208254" y="3433684"/>
                  <a:pt x="12211896" y="3440634"/>
                  <a:pt x="12214834" y="3453269"/>
                </a:cubicBezTo>
                <a:cubicBezTo>
                  <a:pt x="12206020" y="3458323"/>
                  <a:pt x="12197328" y="3463377"/>
                  <a:pt x="12189004" y="3465272"/>
                </a:cubicBezTo>
                <a:cubicBezTo>
                  <a:pt x="12180679" y="3467167"/>
                  <a:pt x="12172721" y="3465904"/>
                  <a:pt x="12165376" y="3458323"/>
                </a:cubicBezTo>
                <a:cubicBezTo>
                  <a:pt x="12173639" y="3449795"/>
                  <a:pt x="12184537" y="3433271"/>
                  <a:pt x="12194581" y="3429439"/>
                </a:cubicBezTo>
                <a:close/>
                <a:moveTo>
                  <a:pt x="14523171" y="3429110"/>
                </a:moveTo>
                <a:cubicBezTo>
                  <a:pt x="14534959" y="3439545"/>
                  <a:pt x="14546257" y="3449980"/>
                  <a:pt x="14558045" y="3460415"/>
                </a:cubicBezTo>
                <a:cubicBezTo>
                  <a:pt x="14555098" y="3469329"/>
                  <a:pt x="14551814" y="3474438"/>
                  <a:pt x="14548360" y="3477087"/>
                </a:cubicBezTo>
                <a:cubicBezTo>
                  <a:pt x="14537999" y="3485036"/>
                  <a:pt x="14526117" y="3470851"/>
                  <a:pt x="14517276" y="3470851"/>
                </a:cubicBezTo>
                <a:cubicBezTo>
                  <a:pt x="14517276" y="3455198"/>
                  <a:pt x="14520224" y="3444762"/>
                  <a:pt x="14523171" y="3429110"/>
                </a:cubicBezTo>
                <a:close/>
                <a:moveTo>
                  <a:pt x="6147835" y="3425212"/>
                </a:moveTo>
                <a:cubicBezTo>
                  <a:pt x="6145565" y="3450474"/>
                  <a:pt x="6145565" y="3450474"/>
                  <a:pt x="6129720" y="3455287"/>
                </a:cubicBezTo>
                <a:cubicBezTo>
                  <a:pt x="6134701" y="3445583"/>
                  <a:pt x="6142852" y="3434915"/>
                  <a:pt x="6147835" y="3425212"/>
                </a:cubicBezTo>
                <a:close/>
                <a:moveTo>
                  <a:pt x="15750774" y="3421570"/>
                </a:moveTo>
                <a:cubicBezTo>
                  <a:pt x="15756566" y="3426675"/>
                  <a:pt x="15761873" y="3431781"/>
                  <a:pt x="15767664" y="3431781"/>
                </a:cubicBezTo>
                <a:cubicBezTo>
                  <a:pt x="15764768" y="3436886"/>
                  <a:pt x="15761994" y="3440715"/>
                  <a:pt x="15759219" y="3440077"/>
                </a:cubicBezTo>
                <a:cubicBezTo>
                  <a:pt x="15756444" y="3439439"/>
                  <a:pt x="15753670" y="3434333"/>
                  <a:pt x="15750774" y="3421570"/>
                </a:cubicBezTo>
                <a:close/>
                <a:moveTo>
                  <a:pt x="14221474" y="3421570"/>
                </a:moveTo>
                <a:cubicBezTo>
                  <a:pt x="14221473" y="3436886"/>
                  <a:pt x="14218730" y="3447096"/>
                  <a:pt x="14213243" y="3447096"/>
                </a:cubicBezTo>
                <a:cubicBezTo>
                  <a:pt x="14213243" y="3431781"/>
                  <a:pt x="14215987" y="3421570"/>
                  <a:pt x="14221474" y="3421570"/>
                </a:cubicBezTo>
                <a:close/>
                <a:moveTo>
                  <a:pt x="12232695" y="3421570"/>
                </a:moveTo>
                <a:cubicBezTo>
                  <a:pt x="12241148" y="3421570"/>
                  <a:pt x="12249599" y="3421570"/>
                  <a:pt x="12249600" y="3447096"/>
                </a:cubicBezTo>
                <a:cubicBezTo>
                  <a:pt x="12243966" y="3447096"/>
                  <a:pt x="12232697" y="3447096"/>
                  <a:pt x="12232695" y="3421570"/>
                </a:cubicBezTo>
                <a:close/>
                <a:moveTo>
                  <a:pt x="11718426" y="3421570"/>
                </a:moveTo>
                <a:cubicBezTo>
                  <a:pt x="11721242" y="3436370"/>
                  <a:pt x="11721244" y="3451169"/>
                  <a:pt x="11724060" y="3465969"/>
                </a:cubicBezTo>
                <a:cubicBezTo>
                  <a:pt x="11718426" y="3465969"/>
                  <a:pt x="11712791" y="3465969"/>
                  <a:pt x="11707158" y="3465969"/>
                </a:cubicBezTo>
                <a:cubicBezTo>
                  <a:pt x="11710443" y="3451169"/>
                  <a:pt x="11712791" y="3436370"/>
                  <a:pt x="11718426" y="3421570"/>
                </a:cubicBezTo>
                <a:close/>
                <a:moveTo>
                  <a:pt x="14472578" y="3419154"/>
                </a:moveTo>
                <a:cubicBezTo>
                  <a:pt x="14477909" y="3417888"/>
                  <a:pt x="14484306" y="3421684"/>
                  <a:pt x="14488571" y="3421684"/>
                </a:cubicBezTo>
                <a:cubicBezTo>
                  <a:pt x="14488571" y="3441931"/>
                  <a:pt x="14484307" y="3448258"/>
                  <a:pt x="14478976" y="3449523"/>
                </a:cubicBezTo>
                <a:cubicBezTo>
                  <a:pt x="14473645" y="3450789"/>
                  <a:pt x="14467249" y="3446993"/>
                  <a:pt x="14462984" y="3446993"/>
                </a:cubicBezTo>
                <a:cubicBezTo>
                  <a:pt x="14462984" y="3426745"/>
                  <a:pt x="14467250" y="3420418"/>
                  <a:pt x="14472578" y="3419154"/>
                </a:cubicBezTo>
                <a:close/>
                <a:moveTo>
                  <a:pt x="13695063" y="3419154"/>
                </a:moveTo>
                <a:cubicBezTo>
                  <a:pt x="13700372" y="3417888"/>
                  <a:pt x="13706767" y="3421684"/>
                  <a:pt x="13711111" y="3421684"/>
                </a:cubicBezTo>
                <a:cubicBezTo>
                  <a:pt x="13711111" y="3441931"/>
                  <a:pt x="13706768" y="3448258"/>
                  <a:pt x="13701398" y="3449523"/>
                </a:cubicBezTo>
                <a:cubicBezTo>
                  <a:pt x="13696030" y="3450789"/>
                  <a:pt x="13689635" y="3446993"/>
                  <a:pt x="13685532" y="3446993"/>
                </a:cubicBezTo>
                <a:cubicBezTo>
                  <a:pt x="13685532" y="3426745"/>
                  <a:pt x="13689756" y="3420418"/>
                  <a:pt x="13695063" y="3419154"/>
                </a:cubicBezTo>
                <a:close/>
                <a:moveTo>
                  <a:pt x="12096728" y="3419154"/>
                </a:moveTo>
                <a:cubicBezTo>
                  <a:pt x="12102037" y="3417888"/>
                  <a:pt x="12108431" y="3421684"/>
                  <a:pt x="12112775" y="3421684"/>
                </a:cubicBezTo>
                <a:cubicBezTo>
                  <a:pt x="12112773" y="3441931"/>
                  <a:pt x="12108431" y="3448258"/>
                  <a:pt x="12103063" y="3449523"/>
                </a:cubicBezTo>
                <a:cubicBezTo>
                  <a:pt x="12097693" y="3450789"/>
                  <a:pt x="12091299" y="3446993"/>
                  <a:pt x="12087196" y="3446993"/>
                </a:cubicBezTo>
                <a:cubicBezTo>
                  <a:pt x="12087196" y="3426745"/>
                  <a:pt x="12091420" y="3420418"/>
                  <a:pt x="12096728" y="3419154"/>
                </a:cubicBezTo>
                <a:close/>
                <a:moveTo>
                  <a:pt x="15466288" y="3406499"/>
                </a:moveTo>
                <a:cubicBezTo>
                  <a:pt x="15474974" y="3406498"/>
                  <a:pt x="15483660" y="3406499"/>
                  <a:pt x="15491863" y="3406499"/>
                </a:cubicBezTo>
                <a:cubicBezTo>
                  <a:pt x="15494759" y="3427559"/>
                  <a:pt x="15500550" y="3448620"/>
                  <a:pt x="15500551" y="3469681"/>
                </a:cubicBezTo>
                <a:cubicBezTo>
                  <a:pt x="15488967" y="3448620"/>
                  <a:pt x="15477388" y="3427559"/>
                  <a:pt x="15466288" y="3406499"/>
                </a:cubicBezTo>
                <a:close/>
                <a:moveTo>
                  <a:pt x="14714897" y="3406497"/>
                </a:moveTo>
                <a:cubicBezTo>
                  <a:pt x="14735389" y="3416363"/>
                  <a:pt x="14756380" y="3421296"/>
                  <a:pt x="14777374" y="3431163"/>
                </a:cubicBezTo>
                <a:cubicBezTo>
                  <a:pt x="14775875" y="3436096"/>
                  <a:pt x="14774000" y="3438870"/>
                  <a:pt x="14771892" y="3440181"/>
                </a:cubicBezTo>
                <a:cubicBezTo>
                  <a:pt x="14765565" y="3444111"/>
                  <a:pt x="14757131" y="3434862"/>
                  <a:pt x="14750384" y="3431163"/>
                </a:cubicBezTo>
                <a:cubicBezTo>
                  <a:pt x="14738386" y="3421296"/>
                  <a:pt x="14726392" y="3416363"/>
                  <a:pt x="14714897" y="3406497"/>
                </a:cubicBezTo>
                <a:close/>
                <a:moveTo>
                  <a:pt x="11394669" y="3396853"/>
                </a:moveTo>
                <a:cubicBezTo>
                  <a:pt x="11395697" y="3394140"/>
                  <a:pt x="11397755" y="3394140"/>
                  <a:pt x="11400498" y="3396853"/>
                </a:cubicBezTo>
                <a:cubicBezTo>
                  <a:pt x="11397755" y="3402279"/>
                  <a:pt x="11395011" y="3407705"/>
                  <a:pt x="11395011" y="3413131"/>
                </a:cubicBezTo>
                <a:cubicBezTo>
                  <a:pt x="11393639" y="3404991"/>
                  <a:pt x="11393639" y="3399567"/>
                  <a:pt x="11394669" y="3396853"/>
                </a:cubicBezTo>
                <a:close/>
                <a:moveTo>
                  <a:pt x="14351746" y="3395195"/>
                </a:moveTo>
                <a:cubicBezTo>
                  <a:pt x="14351746" y="3410511"/>
                  <a:pt x="14348849" y="3420722"/>
                  <a:pt x="14343541" y="3420722"/>
                </a:cubicBezTo>
                <a:cubicBezTo>
                  <a:pt x="14343541" y="3405406"/>
                  <a:pt x="14346437" y="3395195"/>
                  <a:pt x="14351746" y="3395195"/>
                </a:cubicBezTo>
                <a:close/>
                <a:moveTo>
                  <a:pt x="14186726" y="3395195"/>
                </a:moveTo>
                <a:cubicBezTo>
                  <a:pt x="14186726" y="3410511"/>
                  <a:pt x="14183983" y="3420722"/>
                  <a:pt x="14178496" y="3420722"/>
                </a:cubicBezTo>
                <a:cubicBezTo>
                  <a:pt x="14178496" y="3405406"/>
                  <a:pt x="14181240" y="3395195"/>
                  <a:pt x="14186726" y="3395195"/>
                </a:cubicBezTo>
                <a:close/>
                <a:moveTo>
                  <a:pt x="12304361" y="3395195"/>
                </a:moveTo>
                <a:cubicBezTo>
                  <a:pt x="12309847" y="3395195"/>
                  <a:pt x="12312591" y="3405406"/>
                  <a:pt x="12312591" y="3420722"/>
                </a:cubicBezTo>
                <a:cubicBezTo>
                  <a:pt x="12307103" y="3420722"/>
                  <a:pt x="12304361" y="3410511"/>
                  <a:pt x="12304361" y="3395195"/>
                </a:cubicBezTo>
                <a:close/>
                <a:moveTo>
                  <a:pt x="15860110" y="3395192"/>
                </a:moveTo>
                <a:cubicBezTo>
                  <a:pt x="15868885" y="3400450"/>
                  <a:pt x="15874735" y="3405708"/>
                  <a:pt x="15880585" y="3410966"/>
                </a:cubicBezTo>
                <a:cubicBezTo>
                  <a:pt x="15879121" y="3416224"/>
                  <a:pt x="15877293" y="3419181"/>
                  <a:pt x="15875282" y="3420578"/>
                </a:cubicBezTo>
                <a:cubicBezTo>
                  <a:pt x="15869250" y="3424769"/>
                  <a:pt x="15861573" y="3414909"/>
                  <a:pt x="15857185" y="3410966"/>
                </a:cubicBezTo>
                <a:cubicBezTo>
                  <a:pt x="15857185" y="3405707"/>
                  <a:pt x="15857185" y="3400450"/>
                  <a:pt x="15860110" y="3395192"/>
                </a:cubicBezTo>
                <a:close/>
                <a:moveTo>
                  <a:pt x="14827821" y="3395192"/>
                </a:moveTo>
                <a:cubicBezTo>
                  <a:pt x="14836821" y="3400246"/>
                  <a:pt x="14896815" y="3410354"/>
                  <a:pt x="14875817" y="3465948"/>
                </a:cubicBezTo>
                <a:cubicBezTo>
                  <a:pt x="14863818" y="3465948"/>
                  <a:pt x="14857818" y="3445732"/>
                  <a:pt x="14845820" y="3445732"/>
                </a:cubicBezTo>
                <a:cubicBezTo>
                  <a:pt x="14839820" y="3445732"/>
                  <a:pt x="14833821" y="3445732"/>
                  <a:pt x="14827821" y="3445732"/>
                </a:cubicBezTo>
                <a:cubicBezTo>
                  <a:pt x="14827821" y="3430571"/>
                  <a:pt x="14827821" y="3410354"/>
                  <a:pt x="14827821" y="3395192"/>
                </a:cubicBezTo>
                <a:close/>
                <a:moveTo>
                  <a:pt x="11392679" y="3395192"/>
                </a:moveTo>
                <a:cubicBezTo>
                  <a:pt x="11398312" y="3415408"/>
                  <a:pt x="11395496" y="3445732"/>
                  <a:pt x="11395496" y="3465948"/>
                </a:cubicBezTo>
                <a:cubicBezTo>
                  <a:pt x="11389862" y="3460894"/>
                  <a:pt x="11384228" y="3455840"/>
                  <a:pt x="11381410" y="3450786"/>
                </a:cubicBezTo>
                <a:cubicBezTo>
                  <a:pt x="11384228" y="3430571"/>
                  <a:pt x="11387044" y="3410354"/>
                  <a:pt x="11392679" y="3395192"/>
                </a:cubicBezTo>
                <a:close/>
                <a:moveTo>
                  <a:pt x="11422672" y="3395191"/>
                </a:moveTo>
                <a:cubicBezTo>
                  <a:pt x="11428463" y="3395192"/>
                  <a:pt x="11433771" y="3395192"/>
                  <a:pt x="11439562" y="3395192"/>
                </a:cubicBezTo>
                <a:cubicBezTo>
                  <a:pt x="11433771" y="3416253"/>
                  <a:pt x="11430875" y="3437315"/>
                  <a:pt x="11428463" y="3458376"/>
                </a:cubicBezTo>
                <a:cubicBezTo>
                  <a:pt x="11425086" y="3437315"/>
                  <a:pt x="11422672" y="3421519"/>
                  <a:pt x="11422672" y="3395191"/>
                </a:cubicBezTo>
                <a:close/>
                <a:moveTo>
                  <a:pt x="11377903" y="3385006"/>
                </a:moveTo>
                <a:cubicBezTo>
                  <a:pt x="11378655" y="3383785"/>
                  <a:pt x="11379030" y="3384702"/>
                  <a:pt x="11379171" y="3386763"/>
                </a:cubicBezTo>
                <a:lnTo>
                  <a:pt x="11379156" y="3387655"/>
                </a:lnTo>
                <a:lnTo>
                  <a:pt x="11385296" y="3387655"/>
                </a:lnTo>
                <a:cubicBezTo>
                  <a:pt x="11383925" y="3390264"/>
                  <a:pt x="11382553" y="3392873"/>
                  <a:pt x="11381182" y="3393526"/>
                </a:cubicBezTo>
                <a:lnTo>
                  <a:pt x="11379108" y="3390569"/>
                </a:lnTo>
                <a:lnTo>
                  <a:pt x="11379030" y="3395394"/>
                </a:lnTo>
                <a:cubicBezTo>
                  <a:pt x="11378655" y="3402116"/>
                  <a:pt x="11377903" y="3409448"/>
                  <a:pt x="11377903" y="3409448"/>
                </a:cubicBezTo>
                <a:cubicBezTo>
                  <a:pt x="11377903" y="3404561"/>
                  <a:pt x="11374896" y="3399672"/>
                  <a:pt x="11374896" y="3394783"/>
                </a:cubicBezTo>
                <a:cubicBezTo>
                  <a:pt x="11374896" y="3389896"/>
                  <a:pt x="11374896" y="3389896"/>
                  <a:pt x="11377903" y="3385006"/>
                </a:cubicBezTo>
                <a:close/>
                <a:moveTo>
                  <a:pt x="5875826" y="3384760"/>
                </a:moveTo>
                <a:cubicBezTo>
                  <a:pt x="5881564" y="3383016"/>
                  <a:pt x="5885850" y="3390268"/>
                  <a:pt x="5887974" y="3402453"/>
                </a:cubicBezTo>
                <a:cubicBezTo>
                  <a:pt x="5882236" y="3404196"/>
                  <a:pt x="5878659" y="3401006"/>
                  <a:pt x="5875826" y="3384760"/>
                </a:cubicBezTo>
                <a:close/>
                <a:moveTo>
                  <a:pt x="15839811" y="3376352"/>
                </a:moveTo>
                <a:cubicBezTo>
                  <a:pt x="15845602" y="3381457"/>
                  <a:pt x="15851393" y="3381458"/>
                  <a:pt x="15856700" y="3386564"/>
                </a:cubicBezTo>
                <a:cubicBezTo>
                  <a:pt x="15854048" y="3394221"/>
                  <a:pt x="15849826" y="3398050"/>
                  <a:pt x="15846266" y="3396773"/>
                </a:cubicBezTo>
                <a:cubicBezTo>
                  <a:pt x="15842706" y="3395497"/>
                  <a:pt x="15839811" y="3389116"/>
                  <a:pt x="15839811" y="3376352"/>
                </a:cubicBezTo>
                <a:close/>
                <a:moveTo>
                  <a:pt x="14436466" y="3376352"/>
                </a:moveTo>
                <a:cubicBezTo>
                  <a:pt x="14436466" y="3392631"/>
                  <a:pt x="14433722" y="3398057"/>
                  <a:pt x="14428236" y="3398057"/>
                </a:cubicBezTo>
                <a:cubicBezTo>
                  <a:pt x="14428236" y="3381779"/>
                  <a:pt x="14430981" y="3376352"/>
                  <a:pt x="14436466" y="3376352"/>
                </a:cubicBezTo>
                <a:close/>
                <a:moveTo>
                  <a:pt x="14075972" y="3376352"/>
                </a:moveTo>
                <a:cubicBezTo>
                  <a:pt x="14075972" y="3392631"/>
                  <a:pt x="14073229" y="3398057"/>
                  <a:pt x="14067742" y="3398057"/>
                </a:cubicBezTo>
                <a:cubicBezTo>
                  <a:pt x="14067742" y="3381779"/>
                  <a:pt x="14070486" y="3376352"/>
                  <a:pt x="14075972" y="3376352"/>
                </a:cubicBezTo>
                <a:close/>
                <a:moveTo>
                  <a:pt x="13528718" y="3376352"/>
                </a:moveTo>
                <a:cubicBezTo>
                  <a:pt x="13528718" y="3392631"/>
                  <a:pt x="13525973" y="3398057"/>
                  <a:pt x="13520488" y="3398057"/>
                </a:cubicBezTo>
                <a:cubicBezTo>
                  <a:pt x="13520488" y="3381779"/>
                  <a:pt x="13525973" y="3376352"/>
                  <a:pt x="13528718" y="3376352"/>
                </a:cubicBezTo>
                <a:close/>
                <a:moveTo>
                  <a:pt x="12838130" y="3376352"/>
                </a:moveTo>
                <a:cubicBezTo>
                  <a:pt x="12838131" y="3392631"/>
                  <a:pt x="12834932" y="3398057"/>
                  <a:pt x="12829901" y="3398057"/>
                </a:cubicBezTo>
                <a:cubicBezTo>
                  <a:pt x="12829901" y="3381779"/>
                  <a:pt x="12832644" y="3376352"/>
                  <a:pt x="12838130" y="3376352"/>
                </a:cubicBezTo>
                <a:close/>
                <a:moveTo>
                  <a:pt x="11092581" y="3376352"/>
                </a:moveTo>
                <a:cubicBezTo>
                  <a:pt x="11098835" y="3376352"/>
                  <a:pt x="11105090" y="3381779"/>
                  <a:pt x="11105089" y="3398057"/>
                </a:cubicBezTo>
                <a:cubicBezTo>
                  <a:pt x="11098835" y="3398057"/>
                  <a:pt x="11092581" y="3392631"/>
                  <a:pt x="11092581" y="3376352"/>
                </a:cubicBezTo>
                <a:close/>
                <a:moveTo>
                  <a:pt x="5902081" y="3373635"/>
                </a:moveTo>
                <a:cubicBezTo>
                  <a:pt x="5904961" y="3390149"/>
                  <a:pt x="5907120" y="3402535"/>
                  <a:pt x="5909280" y="3414921"/>
                </a:cubicBezTo>
                <a:cubicBezTo>
                  <a:pt x="5906411" y="3415792"/>
                  <a:pt x="5903541" y="3416664"/>
                  <a:pt x="5900672" y="3417536"/>
                </a:cubicBezTo>
                <a:cubicBezTo>
                  <a:pt x="5898513" y="3405150"/>
                  <a:pt x="5896354" y="3392764"/>
                  <a:pt x="5893475" y="3376250"/>
                </a:cubicBezTo>
                <a:cubicBezTo>
                  <a:pt x="5896343" y="3375377"/>
                  <a:pt x="5899212" y="3374506"/>
                  <a:pt x="5902081" y="3373635"/>
                </a:cubicBezTo>
                <a:close/>
                <a:moveTo>
                  <a:pt x="15399629" y="3372991"/>
                </a:moveTo>
                <a:cubicBezTo>
                  <a:pt x="15403551" y="3373601"/>
                  <a:pt x="15407170" y="3379711"/>
                  <a:pt x="15407169" y="3394377"/>
                </a:cubicBezTo>
                <a:cubicBezTo>
                  <a:pt x="15401379" y="3389489"/>
                  <a:pt x="15395587" y="3389489"/>
                  <a:pt x="15390280" y="3384600"/>
                </a:cubicBezTo>
                <a:cubicBezTo>
                  <a:pt x="15391485" y="3377267"/>
                  <a:pt x="15395708" y="3372379"/>
                  <a:pt x="15399629" y="3372991"/>
                </a:cubicBezTo>
                <a:close/>
                <a:moveTo>
                  <a:pt x="14696771" y="3372736"/>
                </a:moveTo>
                <a:cubicBezTo>
                  <a:pt x="14703977" y="3372736"/>
                  <a:pt x="14710048" y="3377813"/>
                  <a:pt x="14710048" y="3398116"/>
                </a:cubicBezTo>
                <a:cubicBezTo>
                  <a:pt x="14697909" y="3393040"/>
                  <a:pt x="14685771" y="3393040"/>
                  <a:pt x="14673634" y="3387964"/>
                </a:cubicBezTo>
                <a:cubicBezTo>
                  <a:pt x="14673634" y="3382889"/>
                  <a:pt x="14676669" y="3377813"/>
                  <a:pt x="14676669" y="3377813"/>
                </a:cubicBezTo>
                <a:cubicBezTo>
                  <a:pt x="14681220" y="3377813"/>
                  <a:pt x="14689565" y="3372736"/>
                  <a:pt x="14696771" y="3372736"/>
                </a:cubicBezTo>
                <a:close/>
                <a:moveTo>
                  <a:pt x="6670020" y="3372705"/>
                </a:moveTo>
                <a:cubicBezTo>
                  <a:pt x="6660676" y="3368095"/>
                  <a:pt x="6646940" y="3390788"/>
                  <a:pt x="6643372" y="3398315"/>
                </a:cubicBezTo>
                <a:cubicBezTo>
                  <a:pt x="6628388" y="3424340"/>
                  <a:pt x="6607224" y="3452243"/>
                  <a:pt x="6586108" y="3458657"/>
                </a:cubicBezTo>
                <a:cubicBezTo>
                  <a:pt x="6587531" y="3466815"/>
                  <a:pt x="6592280" y="3468592"/>
                  <a:pt x="6598635" y="3466259"/>
                </a:cubicBezTo>
                <a:cubicBezTo>
                  <a:pt x="6617699" y="3459260"/>
                  <a:pt x="6651207" y="3415260"/>
                  <a:pt x="6652642" y="3395499"/>
                </a:cubicBezTo>
                <a:cubicBezTo>
                  <a:pt x="6661912" y="3392682"/>
                  <a:pt x="6668092" y="3390804"/>
                  <a:pt x="6677362" y="3387989"/>
                </a:cubicBezTo>
                <a:cubicBezTo>
                  <a:pt x="6675762" y="3378812"/>
                  <a:pt x="6673135" y="3374242"/>
                  <a:pt x="6670020" y="3372705"/>
                </a:cubicBezTo>
                <a:close/>
                <a:moveTo>
                  <a:pt x="6182848" y="3370958"/>
                </a:moveTo>
                <a:cubicBezTo>
                  <a:pt x="6188396" y="3371916"/>
                  <a:pt x="6193638" y="3373495"/>
                  <a:pt x="6198355" y="3372062"/>
                </a:cubicBezTo>
                <a:cubicBezTo>
                  <a:pt x="6193123" y="3399031"/>
                  <a:pt x="6184046" y="3422937"/>
                  <a:pt x="6170423" y="3439765"/>
                </a:cubicBezTo>
                <a:cubicBezTo>
                  <a:pt x="6166922" y="3419680"/>
                  <a:pt x="6150484" y="3382376"/>
                  <a:pt x="6165507" y="3373583"/>
                </a:cubicBezTo>
                <a:cubicBezTo>
                  <a:pt x="6171446" y="3369663"/>
                  <a:pt x="6177300" y="3370000"/>
                  <a:pt x="6182848" y="3370958"/>
                </a:cubicBezTo>
                <a:close/>
                <a:moveTo>
                  <a:pt x="13442878" y="3361279"/>
                </a:moveTo>
                <a:cubicBezTo>
                  <a:pt x="13442878" y="3366383"/>
                  <a:pt x="13445622" y="3371489"/>
                  <a:pt x="13448364" y="3376594"/>
                </a:cubicBezTo>
                <a:cubicBezTo>
                  <a:pt x="13445621" y="3379147"/>
                  <a:pt x="13444250" y="3381699"/>
                  <a:pt x="13443220" y="3382337"/>
                </a:cubicBezTo>
                <a:cubicBezTo>
                  <a:pt x="13442192" y="3382976"/>
                  <a:pt x="13441506" y="3381699"/>
                  <a:pt x="13440134" y="3376594"/>
                </a:cubicBezTo>
                <a:cubicBezTo>
                  <a:pt x="13440134" y="3371489"/>
                  <a:pt x="13440134" y="3366384"/>
                  <a:pt x="13442878" y="3361279"/>
                </a:cubicBezTo>
                <a:close/>
                <a:moveTo>
                  <a:pt x="12597535" y="3351093"/>
                </a:moveTo>
                <a:cubicBezTo>
                  <a:pt x="12603168" y="3351093"/>
                  <a:pt x="12614439" y="3346205"/>
                  <a:pt x="12614437" y="3375535"/>
                </a:cubicBezTo>
                <a:cubicBezTo>
                  <a:pt x="12605986" y="3375535"/>
                  <a:pt x="12597535" y="3375535"/>
                  <a:pt x="12597535" y="3351093"/>
                </a:cubicBezTo>
                <a:close/>
                <a:moveTo>
                  <a:pt x="11162242" y="3350544"/>
                </a:moveTo>
                <a:cubicBezTo>
                  <a:pt x="11162242" y="3365923"/>
                  <a:pt x="11165196" y="3376176"/>
                  <a:pt x="11171105" y="3376176"/>
                </a:cubicBezTo>
                <a:cubicBezTo>
                  <a:pt x="11171105" y="3355670"/>
                  <a:pt x="11168150" y="3350544"/>
                  <a:pt x="11162242" y="3350544"/>
                </a:cubicBezTo>
                <a:close/>
                <a:moveTo>
                  <a:pt x="16036931" y="3349974"/>
                </a:moveTo>
                <a:cubicBezTo>
                  <a:pt x="16036931" y="3365290"/>
                  <a:pt x="16036931" y="3375502"/>
                  <a:pt x="16030917" y="3375502"/>
                </a:cubicBezTo>
                <a:cubicBezTo>
                  <a:pt x="16030918" y="3360185"/>
                  <a:pt x="16030917" y="3349974"/>
                  <a:pt x="16036931" y="3349974"/>
                </a:cubicBezTo>
                <a:close/>
                <a:moveTo>
                  <a:pt x="14654091" y="3349974"/>
                </a:moveTo>
                <a:cubicBezTo>
                  <a:pt x="14659725" y="3349974"/>
                  <a:pt x="14665358" y="3355080"/>
                  <a:pt x="14670993" y="3360185"/>
                </a:cubicBezTo>
                <a:cubicBezTo>
                  <a:pt x="14668177" y="3367844"/>
                  <a:pt x="14663950" y="3371672"/>
                  <a:pt x="14660429" y="3370396"/>
                </a:cubicBezTo>
                <a:cubicBezTo>
                  <a:pt x="14656907" y="3369120"/>
                  <a:pt x="14654091" y="3362737"/>
                  <a:pt x="14654091" y="3349974"/>
                </a:cubicBezTo>
                <a:close/>
                <a:moveTo>
                  <a:pt x="14125919" y="3349974"/>
                </a:moveTo>
                <a:cubicBezTo>
                  <a:pt x="14125920" y="3365290"/>
                  <a:pt x="14123176" y="3375502"/>
                  <a:pt x="14117689" y="3375502"/>
                </a:cubicBezTo>
                <a:cubicBezTo>
                  <a:pt x="14117690" y="3355080"/>
                  <a:pt x="14120433" y="3349974"/>
                  <a:pt x="14125919" y="3349974"/>
                </a:cubicBezTo>
                <a:close/>
                <a:moveTo>
                  <a:pt x="11757104" y="3349974"/>
                </a:moveTo>
                <a:cubicBezTo>
                  <a:pt x="11762591" y="3349974"/>
                  <a:pt x="11765334" y="3355080"/>
                  <a:pt x="11765334" y="3375502"/>
                </a:cubicBezTo>
                <a:cubicBezTo>
                  <a:pt x="11759848" y="3375502"/>
                  <a:pt x="11757104" y="3365290"/>
                  <a:pt x="11757104" y="3349974"/>
                </a:cubicBezTo>
                <a:close/>
                <a:moveTo>
                  <a:pt x="13461381" y="3349973"/>
                </a:moveTo>
                <a:cubicBezTo>
                  <a:pt x="13461381" y="3370396"/>
                  <a:pt x="13455747" y="3375502"/>
                  <a:pt x="13450112" y="3375502"/>
                </a:cubicBezTo>
                <a:cubicBezTo>
                  <a:pt x="13447295" y="3370396"/>
                  <a:pt x="13444479" y="3365290"/>
                  <a:pt x="13444478" y="3360185"/>
                </a:cubicBezTo>
                <a:cubicBezTo>
                  <a:pt x="13450112" y="3355080"/>
                  <a:pt x="13455747" y="3349974"/>
                  <a:pt x="13461381" y="3349973"/>
                </a:cubicBezTo>
                <a:close/>
                <a:moveTo>
                  <a:pt x="12803842" y="3349972"/>
                </a:moveTo>
                <a:cubicBezTo>
                  <a:pt x="12809726" y="3354905"/>
                  <a:pt x="12812667" y="3364771"/>
                  <a:pt x="12818551" y="3369704"/>
                </a:cubicBezTo>
                <a:cubicBezTo>
                  <a:pt x="12812667" y="3374637"/>
                  <a:pt x="12809726" y="3384503"/>
                  <a:pt x="12803842" y="3394370"/>
                </a:cubicBezTo>
                <a:cubicBezTo>
                  <a:pt x="12803842" y="3379570"/>
                  <a:pt x="12803842" y="3364771"/>
                  <a:pt x="12803842" y="3349972"/>
                </a:cubicBezTo>
                <a:close/>
                <a:moveTo>
                  <a:pt x="15424224" y="3348863"/>
                </a:moveTo>
                <a:cubicBezTo>
                  <a:pt x="15433114" y="3345852"/>
                  <a:pt x="15444053" y="3367530"/>
                  <a:pt x="15448429" y="3386798"/>
                </a:cubicBezTo>
                <a:cubicBezTo>
                  <a:pt x="15439676" y="3376522"/>
                  <a:pt x="15428008" y="3366245"/>
                  <a:pt x="15416339" y="3361107"/>
                </a:cubicBezTo>
                <a:cubicBezTo>
                  <a:pt x="15418528" y="3353614"/>
                  <a:pt x="15421261" y="3349867"/>
                  <a:pt x="15424224" y="3348863"/>
                </a:cubicBezTo>
                <a:close/>
                <a:moveTo>
                  <a:pt x="6259371" y="3345052"/>
                </a:moveTo>
                <a:lnTo>
                  <a:pt x="6259332" y="3345519"/>
                </a:lnTo>
                <a:cubicBezTo>
                  <a:pt x="6259235" y="3346669"/>
                  <a:pt x="6259208" y="3346976"/>
                  <a:pt x="6259312" y="3345749"/>
                </a:cubicBezTo>
                <a:close/>
                <a:moveTo>
                  <a:pt x="11268111" y="3341146"/>
                </a:moveTo>
                <a:lnTo>
                  <a:pt x="11270001" y="3347227"/>
                </a:lnTo>
                <a:lnTo>
                  <a:pt x="11271951" y="3343863"/>
                </a:lnTo>
                <a:close/>
                <a:moveTo>
                  <a:pt x="6259768" y="3340358"/>
                </a:moveTo>
                <a:lnTo>
                  <a:pt x="6259710" y="3341046"/>
                </a:lnTo>
                <a:lnTo>
                  <a:pt x="6259371" y="3345052"/>
                </a:lnTo>
                <a:close/>
                <a:moveTo>
                  <a:pt x="6259796" y="3340028"/>
                </a:moveTo>
                <a:lnTo>
                  <a:pt x="6259780" y="3340228"/>
                </a:lnTo>
                <a:lnTo>
                  <a:pt x="6259768" y="3340358"/>
                </a:lnTo>
                <a:close/>
                <a:moveTo>
                  <a:pt x="6697665" y="3339590"/>
                </a:moveTo>
                <a:cubicBezTo>
                  <a:pt x="6700391" y="3355225"/>
                  <a:pt x="6704191" y="3358364"/>
                  <a:pt x="6710371" y="3356487"/>
                </a:cubicBezTo>
                <a:cubicBezTo>
                  <a:pt x="6708238" y="3344252"/>
                  <a:pt x="6703845" y="3337713"/>
                  <a:pt x="6697665" y="3339590"/>
                </a:cubicBezTo>
                <a:close/>
                <a:moveTo>
                  <a:pt x="11430324" y="3338158"/>
                </a:moveTo>
                <a:cubicBezTo>
                  <a:pt x="11438788" y="3340006"/>
                  <a:pt x="11446069" y="3349364"/>
                  <a:pt x="11446069" y="3377651"/>
                </a:cubicBezTo>
                <a:cubicBezTo>
                  <a:pt x="11434318" y="3377651"/>
                  <a:pt x="11414241" y="3377650"/>
                  <a:pt x="11414241" y="3424471"/>
                </a:cubicBezTo>
                <a:cubicBezTo>
                  <a:pt x="11408364" y="3408864"/>
                  <a:pt x="11396612" y="3398460"/>
                  <a:pt x="11396612" y="3367246"/>
                </a:cubicBezTo>
                <a:cubicBezTo>
                  <a:pt x="11396612" y="3342103"/>
                  <a:pt x="11405426" y="3346438"/>
                  <a:pt x="11411302" y="3342103"/>
                </a:cubicBezTo>
                <a:cubicBezTo>
                  <a:pt x="11414241" y="3340802"/>
                  <a:pt x="11417883" y="3339230"/>
                  <a:pt x="11421693" y="3338391"/>
                </a:cubicBezTo>
                <a:cubicBezTo>
                  <a:pt x="11424552" y="3337761"/>
                  <a:pt x="11427503" y="3337543"/>
                  <a:pt x="11430324" y="3338158"/>
                </a:cubicBezTo>
                <a:close/>
                <a:moveTo>
                  <a:pt x="6253449" y="3333213"/>
                </a:moveTo>
                <a:cubicBezTo>
                  <a:pt x="6254196" y="3337496"/>
                  <a:pt x="6257387" y="3340285"/>
                  <a:pt x="6257387" y="3340285"/>
                </a:cubicBezTo>
                <a:cubicBezTo>
                  <a:pt x="6243982" y="3353377"/>
                  <a:pt x="6233146" y="3365689"/>
                  <a:pt x="6218481" y="3374654"/>
                </a:cubicBezTo>
                <a:cubicBezTo>
                  <a:pt x="6223994" y="3350430"/>
                  <a:pt x="6238784" y="3342178"/>
                  <a:pt x="6253449" y="3333213"/>
                </a:cubicBezTo>
                <a:close/>
                <a:moveTo>
                  <a:pt x="6260558" y="3331027"/>
                </a:moveTo>
                <a:cubicBezTo>
                  <a:pt x="6260558" y="3331027"/>
                  <a:pt x="6260454" y="3332254"/>
                  <a:pt x="6260305" y="3334017"/>
                </a:cubicBezTo>
                <a:lnTo>
                  <a:pt x="6259796" y="3340028"/>
                </a:lnTo>
                <a:close/>
                <a:moveTo>
                  <a:pt x="5939480" y="3327513"/>
                </a:moveTo>
                <a:cubicBezTo>
                  <a:pt x="5941533" y="3339288"/>
                  <a:pt x="5943586" y="3351063"/>
                  <a:pt x="5945639" y="3362838"/>
                </a:cubicBezTo>
                <a:cubicBezTo>
                  <a:pt x="5939255" y="3364777"/>
                  <a:pt x="5933853" y="3366418"/>
                  <a:pt x="5927961" y="3368208"/>
                </a:cubicBezTo>
                <a:cubicBezTo>
                  <a:pt x="5925908" y="3356433"/>
                  <a:pt x="5923855" y="3344659"/>
                  <a:pt x="5921803" y="3332884"/>
                </a:cubicBezTo>
                <a:cubicBezTo>
                  <a:pt x="5927695" y="3331094"/>
                  <a:pt x="5933097" y="3329453"/>
                  <a:pt x="5939480" y="3327513"/>
                </a:cubicBezTo>
                <a:close/>
                <a:moveTo>
                  <a:pt x="12992505" y="3327438"/>
                </a:moveTo>
                <a:cubicBezTo>
                  <a:pt x="13010421" y="3327437"/>
                  <a:pt x="13031323" y="3327438"/>
                  <a:pt x="13048741" y="3327438"/>
                </a:cubicBezTo>
                <a:cubicBezTo>
                  <a:pt x="13048743" y="3350612"/>
                  <a:pt x="13045755" y="3375522"/>
                  <a:pt x="13033811" y="3375522"/>
                </a:cubicBezTo>
                <a:cubicBezTo>
                  <a:pt x="13016394" y="3375522"/>
                  <a:pt x="12995491" y="3375522"/>
                  <a:pt x="12977573" y="3375522"/>
                </a:cubicBezTo>
                <a:cubicBezTo>
                  <a:pt x="12977575" y="3345631"/>
                  <a:pt x="12980561" y="3327437"/>
                  <a:pt x="12992505" y="3327438"/>
                </a:cubicBezTo>
                <a:close/>
                <a:moveTo>
                  <a:pt x="11516920" y="3327438"/>
                </a:moveTo>
                <a:cubicBezTo>
                  <a:pt x="11528574" y="3327437"/>
                  <a:pt x="11525534" y="3355595"/>
                  <a:pt x="11525534" y="3375522"/>
                </a:cubicBezTo>
                <a:cubicBezTo>
                  <a:pt x="11513881" y="3375522"/>
                  <a:pt x="11516920" y="3341478"/>
                  <a:pt x="11516920" y="3327438"/>
                </a:cubicBezTo>
                <a:close/>
                <a:moveTo>
                  <a:pt x="13235498" y="3327437"/>
                </a:moveTo>
                <a:cubicBezTo>
                  <a:pt x="13235498" y="3342826"/>
                  <a:pt x="13235498" y="3352832"/>
                  <a:pt x="13229484" y="3352832"/>
                </a:cubicBezTo>
                <a:cubicBezTo>
                  <a:pt x="13229484" y="3337368"/>
                  <a:pt x="13229484" y="3327437"/>
                  <a:pt x="13235498" y="3327437"/>
                </a:cubicBezTo>
                <a:close/>
                <a:moveTo>
                  <a:pt x="12647001" y="3327437"/>
                </a:moveTo>
                <a:cubicBezTo>
                  <a:pt x="12647002" y="3342826"/>
                  <a:pt x="12644588" y="3352833"/>
                  <a:pt x="12638796" y="3352832"/>
                </a:cubicBezTo>
                <a:cubicBezTo>
                  <a:pt x="12638796" y="3331911"/>
                  <a:pt x="12641692" y="3327437"/>
                  <a:pt x="12647001" y="3327437"/>
                </a:cubicBezTo>
                <a:close/>
                <a:moveTo>
                  <a:pt x="11482555" y="3327231"/>
                </a:moveTo>
                <a:cubicBezTo>
                  <a:pt x="11482556" y="3351209"/>
                  <a:pt x="11494555" y="3351209"/>
                  <a:pt x="11500554" y="3351209"/>
                </a:cubicBezTo>
                <a:cubicBezTo>
                  <a:pt x="11500554" y="3322076"/>
                  <a:pt x="11491555" y="3327231"/>
                  <a:pt x="11482555" y="3327231"/>
                </a:cubicBezTo>
                <a:close/>
                <a:moveTo>
                  <a:pt x="13332461" y="3325191"/>
                </a:moveTo>
                <a:cubicBezTo>
                  <a:pt x="13337790" y="3324104"/>
                  <a:pt x="13344188" y="3328018"/>
                  <a:pt x="13348452" y="3328018"/>
                </a:cubicBezTo>
                <a:cubicBezTo>
                  <a:pt x="13348452" y="3347981"/>
                  <a:pt x="13344188" y="3354051"/>
                  <a:pt x="13338857" y="3355128"/>
                </a:cubicBezTo>
                <a:cubicBezTo>
                  <a:pt x="13333527" y="3356206"/>
                  <a:pt x="13327130" y="3352293"/>
                  <a:pt x="13322867" y="3352293"/>
                </a:cubicBezTo>
                <a:cubicBezTo>
                  <a:pt x="13322867" y="3332292"/>
                  <a:pt x="13327130" y="3326278"/>
                  <a:pt x="13332461" y="3325191"/>
                </a:cubicBezTo>
                <a:close/>
                <a:moveTo>
                  <a:pt x="15813283" y="3325067"/>
                </a:moveTo>
                <a:cubicBezTo>
                  <a:pt x="15813281" y="3337089"/>
                  <a:pt x="15811169" y="3343099"/>
                  <a:pt x="15808000" y="3346105"/>
                </a:cubicBezTo>
                <a:cubicBezTo>
                  <a:pt x="15804832" y="3349111"/>
                  <a:pt x="15800605" y="3349111"/>
                  <a:pt x="15796379" y="3349111"/>
                </a:cubicBezTo>
                <a:cubicBezTo>
                  <a:pt x="15796379" y="3319899"/>
                  <a:pt x="15807648" y="3325066"/>
                  <a:pt x="15813283" y="3325067"/>
                </a:cubicBezTo>
                <a:close/>
                <a:moveTo>
                  <a:pt x="11776651" y="3325067"/>
                </a:moveTo>
                <a:cubicBezTo>
                  <a:pt x="11782534" y="3325067"/>
                  <a:pt x="11791363" y="3319900"/>
                  <a:pt x="11791363" y="3349111"/>
                </a:cubicBezTo>
                <a:cubicBezTo>
                  <a:pt x="11785476" y="3349111"/>
                  <a:pt x="11776651" y="3349111"/>
                  <a:pt x="11776651" y="3325067"/>
                </a:cubicBezTo>
                <a:close/>
                <a:moveTo>
                  <a:pt x="14050134" y="3316135"/>
                </a:moveTo>
                <a:cubicBezTo>
                  <a:pt x="14052952" y="3326060"/>
                  <a:pt x="14055770" y="3335085"/>
                  <a:pt x="14058586" y="3349147"/>
                </a:cubicBezTo>
                <a:cubicBezTo>
                  <a:pt x="14052952" y="3349147"/>
                  <a:pt x="14047318" y="3349146"/>
                  <a:pt x="14041684" y="3349147"/>
                </a:cubicBezTo>
                <a:cubicBezTo>
                  <a:pt x="14044499" y="3335085"/>
                  <a:pt x="14047318" y="3326060"/>
                  <a:pt x="14050134" y="3316135"/>
                </a:cubicBezTo>
                <a:close/>
                <a:moveTo>
                  <a:pt x="6268097" y="3311160"/>
                </a:moveTo>
                <a:cubicBezTo>
                  <a:pt x="6269535" y="3311344"/>
                  <a:pt x="6270914" y="3312582"/>
                  <a:pt x="6272200" y="3315506"/>
                </a:cubicBezTo>
                <a:cubicBezTo>
                  <a:pt x="6269620" y="3318500"/>
                  <a:pt x="6267008" y="3321318"/>
                  <a:pt x="6264138" y="3322651"/>
                </a:cubicBezTo>
                <a:cubicBezTo>
                  <a:pt x="6261268" y="3323983"/>
                  <a:pt x="6258139" y="3323830"/>
                  <a:pt x="6254522" y="3320877"/>
                </a:cubicBezTo>
                <a:cubicBezTo>
                  <a:pt x="6258941" y="3319534"/>
                  <a:pt x="6263783" y="3310606"/>
                  <a:pt x="6268097" y="3311160"/>
                </a:cubicBezTo>
                <a:close/>
                <a:moveTo>
                  <a:pt x="6721675" y="3310822"/>
                </a:moveTo>
                <a:cubicBezTo>
                  <a:pt x="6724520" y="3327136"/>
                  <a:pt x="6728322" y="3330276"/>
                  <a:pt x="6734502" y="3328399"/>
                </a:cubicBezTo>
                <a:cubicBezTo>
                  <a:pt x="6732368" y="3316163"/>
                  <a:pt x="6727855" y="3308945"/>
                  <a:pt x="6721675" y="3310822"/>
                </a:cubicBezTo>
                <a:close/>
                <a:moveTo>
                  <a:pt x="14363852" y="3308822"/>
                </a:moveTo>
                <a:cubicBezTo>
                  <a:pt x="14375846" y="3301922"/>
                  <a:pt x="14388678" y="3329851"/>
                  <a:pt x="14399835" y="3347960"/>
                </a:cubicBezTo>
                <a:cubicBezTo>
                  <a:pt x="14411735" y="3363548"/>
                  <a:pt x="14414711" y="3384332"/>
                  <a:pt x="14414711" y="3420705"/>
                </a:cubicBezTo>
                <a:cubicBezTo>
                  <a:pt x="14399835" y="3405116"/>
                  <a:pt x="14384958" y="3389529"/>
                  <a:pt x="14370080" y="3373940"/>
                </a:cubicBezTo>
                <a:cubicBezTo>
                  <a:pt x="14361155" y="3363548"/>
                  <a:pt x="14352228" y="3358352"/>
                  <a:pt x="14352228" y="3328985"/>
                </a:cubicBezTo>
                <a:cubicBezTo>
                  <a:pt x="14355947" y="3317293"/>
                  <a:pt x="14359853" y="3311122"/>
                  <a:pt x="14363852" y="3308822"/>
                </a:cubicBezTo>
                <a:close/>
                <a:moveTo>
                  <a:pt x="14004309" y="3301060"/>
                </a:moveTo>
                <a:cubicBezTo>
                  <a:pt x="14004308" y="3321480"/>
                  <a:pt x="14001565" y="3326586"/>
                  <a:pt x="13996078" y="3326586"/>
                </a:cubicBezTo>
                <a:cubicBezTo>
                  <a:pt x="13996078" y="3306165"/>
                  <a:pt x="14001565" y="3301060"/>
                  <a:pt x="14004309" y="3301060"/>
                </a:cubicBezTo>
                <a:close/>
                <a:moveTo>
                  <a:pt x="11545240" y="3301059"/>
                </a:moveTo>
                <a:cubicBezTo>
                  <a:pt x="11554622" y="3321382"/>
                  <a:pt x="11554622" y="3375503"/>
                  <a:pt x="11542113" y="3375503"/>
                </a:cubicBezTo>
                <a:cubicBezTo>
                  <a:pt x="11545240" y="3350100"/>
                  <a:pt x="11545240" y="3326463"/>
                  <a:pt x="11545240" y="3301059"/>
                </a:cubicBezTo>
                <a:close/>
                <a:moveTo>
                  <a:pt x="11515552" y="3296300"/>
                </a:moveTo>
                <a:cubicBezTo>
                  <a:pt x="11513677" y="3340284"/>
                  <a:pt x="11491883" y="3408797"/>
                  <a:pt x="11472871" y="3424002"/>
                </a:cubicBezTo>
                <a:cubicBezTo>
                  <a:pt x="11461464" y="3433125"/>
                  <a:pt x="11451059" y="3423057"/>
                  <a:pt x="11446559" y="3376984"/>
                </a:cubicBezTo>
                <a:cubicBezTo>
                  <a:pt x="11452558" y="3376984"/>
                  <a:pt x="11455558" y="3376984"/>
                  <a:pt x="11458558" y="3376984"/>
                </a:cubicBezTo>
                <a:cubicBezTo>
                  <a:pt x="11458558" y="3356364"/>
                  <a:pt x="11455558" y="3351209"/>
                  <a:pt x="11446559" y="3351209"/>
                </a:cubicBezTo>
                <a:cubicBezTo>
                  <a:pt x="11470557" y="3322076"/>
                  <a:pt x="11491555" y="3285992"/>
                  <a:pt x="11515552" y="3296300"/>
                </a:cubicBezTo>
                <a:close/>
                <a:moveTo>
                  <a:pt x="6267237" y="3294260"/>
                </a:moveTo>
                <a:cubicBezTo>
                  <a:pt x="6270815" y="3297450"/>
                  <a:pt x="6271523" y="3301512"/>
                  <a:pt x="6275100" y="3304703"/>
                </a:cubicBezTo>
                <a:cubicBezTo>
                  <a:pt x="6274374" y="3309200"/>
                  <a:pt x="6273116" y="3310652"/>
                  <a:pt x="6271593" y="3310579"/>
                </a:cubicBezTo>
                <a:cubicBezTo>
                  <a:pt x="6270070" y="3310508"/>
                  <a:pt x="6268281" y="3308912"/>
                  <a:pt x="6266493" y="3307318"/>
                </a:cubicBezTo>
                <a:cubicBezTo>
                  <a:pt x="6266493" y="3307318"/>
                  <a:pt x="6268653" y="3302384"/>
                  <a:pt x="6267237" y="3294260"/>
                </a:cubicBezTo>
                <a:close/>
                <a:moveTo>
                  <a:pt x="14645402" y="3285992"/>
                </a:moveTo>
                <a:cubicBezTo>
                  <a:pt x="14689773" y="3285992"/>
                  <a:pt x="14727732" y="3331812"/>
                  <a:pt x="14772100" y="3346535"/>
                </a:cubicBezTo>
                <a:cubicBezTo>
                  <a:pt x="14783932" y="3351731"/>
                  <a:pt x="14801680" y="3351731"/>
                  <a:pt x="14810554" y="3382906"/>
                </a:cubicBezTo>
                <a:cubicBezTo>
                  <a:pt x="14814991" y="3414082"/>
                  <a:pt x="14807781" y="3421876"/>
                  <a:pt x="14800155" y="3423825"/>
                </a:cubicBezTo>
                <a:cubicBezTo>
                  <a:pt x="14797612" y="3424474"/>
                  <a:pt x="14795024" y="3424474"/>
                  <a:pt x="14792806" y="3424474"/>
                </a:cubicBezTo>
                <a:cubicBezTo>
                  <a:pt x="14742522" y="3377711"/>
                  <a:pt x="14695688" y="3331813"/>
                  <a:pt x="14645402" y="3285992"/>
                </a:cubicBezTo>
                <a:close/>
                <a:moveTo>
                  <a:pt x="5867393" y="3284413"/>
                </a:moveTo>
                <a:cubicBezTo>
                  <a:pt x="5871769" y="3309513"/>
                  <a:pt x="5859254" y="3308910"/>
                  <a:pt x="5853361" y="3310700"/>
                </a:cubicBezTo>
                <a:cubicBezTo>
                  <a:pt x="5848985" y="3285600"/>
                  <a:pt x="5858554" y="3287099"/>
                  <a:pt x="5867393" y="3284413"/>
                </a:cubicBezTo>
                <a:close/>
                <a:moveTo>
                  <a:pt x="6751220" y="3281984"/>
                </a:moveTo>
                <a:cubicBezTo>
                  <a:pt x="6745337" y="3283234"/>
                  <a:pt x="6738918" y="3288405"/>
                  <a:pt x="6734282" y="3289814"/>
                </a:cubicBezTo>
                <a:cubicBezTo>
                  <a:pt x="6736712" y="3303749"/>
                  <a:pt x="6742058" y="3306419"/>
                  <a:pt x="6747955" y="3305254"/>
                </a:cubicBezTo>
                <a:cubicBezTo>
                  <a:pt x="6753853" y="3304088"/>
                  <a:pt x="6760303" y="3299087"/>
                  <a:pt x="6764937" y="3297679"/>
                </a:cubicBezTo>
                <a:cubicBezTo>
                  <a:pt x="6762448" y="3283404"/>
                  <a:pt x="6757102" y="3280734"/>
                  <a:pt x="6751220" y="3281984"/>
                </a:cubicBezTo>
                <a:close/>
                <a:moveTo>
                  <a:pt x="6285512" y="3279237"/>
                </a:moveTo>
                <a:cubicBezTo>
                  <a:pt x="6291251" y="3277494"/>
                  <a:pt x="6295536" y="3284746"/>
                  <a:pt x="6297660" y="3296930"/>
                </a:cubicBezTo>
                <a:cubicBezTo>
                  <a:pt x="6291922" y="3298674"/>
                  <a:pt x="6288345" y="3295484"/>
                  <a:pt x="6285512" y="3279237"/>
                </a:cubicBezTo>
                <a:close/>
                <a:moveTo>
                  <a:pt x="11568111" y="3278312"/>
                </a:moveTo>
                <a:cubicBezTo>
                  <a:pt x="11573843" y="3279545"/>
                  <a:pt x="11579513" y="3283244"/>
                  <a:pt x="11585063" y="3285711"/>
                </a:cubicBezTo>
                <a:cubicBezTo>
                  <a:pt x="11580901" y="3296810"/>
                  <a:pt x="11576263" y="3303748"/>
                  <a:pt x="11571634" y="3306523"/>
                </a:cubicBezTo>
                <a:cubicBezTo>
                  <a:pt x="11567005" y="3309297"/>
                  <a:pt x="11562385" y="3307910"/>
                  <a:pt x="11558256" y="3302360"/>
                </a:cubicBezTo>
                <a:lnTo>
                  <a:pt x="11558127" y="3302070"/>
                </a:lnTo>
                <a:lnTo>
                  <a:pt x="11552710" y="3307045"/>
                </a:lnTo>
                <a:cubicBezTo>
                  <a:pt x="11551146" y="3307682"/>
                  <a:pt x="11549582" y="3306406"/>
                  <a:pt x="11546455" y="3301301"/>
                </a:cubicBezTo>
                <a:lnTo>
                  <a:pt x="11551857" y="3288073"/>
                </a:lnTo>
                <a:lnTo>
                  <a:pt x="11550799" y="3285711"/>
                </a:lnTo>
                <a:cubicBezTo>
                  <a:pt x="11556590" y="3278312"/>
                  <a:pt x="11562382" y="3277079"/>
                  <a:pt x="11568111" y="3278312"/>
                </a:cubicBezTo>
                <a:close/>
                <a:moveTo>
                  <a:pt x="14247489" y="3274681"/>
                </a:moveTo>
                <a:cubicBezTo>
                  <a:pt x="14247488" y="3289996"/>
                  <a:pt x="14247489" y="3300207"/>
                  <a:pt x="14241476" y="3300207"/>
                </a:cubicBezTo>
                <a:cubicBezTo>
                  <a:pt x="14241476" y="3284891"/>
                  <a:pt x="14241476" y="3274681"/>
                  <a:pt x="14247489" y="3274681"/>
                </a:cubicBezTo>
                <a:close/>
                <a:moveTo>
                  <a:pt x="14230145" y="3274679"/>
                </a:moveTo>
                <a:cubicBezTo>
                  <a:pt x="14230146" y="3289344"/>
                  <a:pt x="14227329" y="3295454"/>
                  <a:pt x="14223808" y="3297898"/>
                </a:cubicBezTo>
                <a:cubicBezTo>
                  <a:pt x="14220286" y="3300343"/>
                  <a:pt x="14216060" y="3299120"/>
                  <a:pt x="14213244" y="3299120"/>
                </a:cubicBezTo>
                <a:cubicBezTo>
                  <a:pt x="14213244" y="3274678"/>
                  <a:pt x="14221695" y="3274678"/>
                  <a:pt x="14230145" y="3274679"/>
                </a:cubicBezTo>
                <a:close/>
                <a:moveTo>
                  <a:pt x="14962114" y="3270110"/>
                </a:moveTo>
                <a:lnTo>
                  <a:pt x="14962052" y="3270238"/>
                </a:lnTo>
                <a:cubicBezTo>
                  <a:pt x="14961076" y="3272232"/>
                  <a:pt x="14960292" y="3273827"/>
                  <a:pt x="14960292" y="3273827"/>
                </a:cubicBezTo>
                <a:close/>
                <a:moveTo>
                  <a:pt x="11248448" y="3269820"/>
                </a:moveTo>
                <a:cubicBezTo>
                  <a:pt x="11249107" y="3270159"/>
                  <a:pt x="11249859" y="3271516"/>
                  <a:pt x="11250609" y="3274228"/>
                </a:cubicBezTo>
                <a:cubicBezTo>
                  <a:pt x="11250609" y="3279655"/>
                  <a:pt x="11247603" y="3285080"/>
                  <a:pt x="11247603" y="3285080"/>
                </a:cubicBezTo>
                <a:cubicBezTo>
                  <a:pt x="11245347" y="3276941"/>
                  <a:pt x="11246476" y="3268802"/>
                  <a:pt x="11248448" y="3269820"/>
                </a:cubicBezTo>
                <a:close/>
                <a:moveTo>
                  <a:pt x="11225921" y="3267557"/>
                </a:moveTo>
                <a:cubicBezTo>
                  <a:pt x="11231755" y="3265706"/>
                  <a:pt x="11238998" y="3270638"/>
                  <a:pt x="11246121" y="3275574"/>
                </a:cubicBezTo>
                <a:cubicBezTo>
                  <a:pt x="11250541" y="3287906"/>
                  <a:pt x="11244033" y="3294071"/>
                  <a:pt x="11235683" y="3297155"/>
                </a:cubicBezTo>
                <a:cubicBezTo>
                  <a:pt x="11227332" y="3300238"/>
                  <a:pt x="11217140" y="3300238"/>
                  <a:pt x="11214193" y="3300238"/>
                </a:cubicBezTo>
                <a:cubicBezTo>
                  <a:pt x="11215667" y="3278040"/>
                  <a:pt x="11220088" y="3269407"/>
                  <a:pt x="11225921" y="3267557"/>
                </a:cubicBezTo>
                <a:close/>
                <a:moveTo>
                  <a:pt x="14965276" y="3263659"/>
                </a:moveTo>
                <a:lnTo>
                  <a:pt x="14964985" y="3264255"/>
                </a:lnTo>
                <a:lnTo>
                  <a:pt x="14962114" y="3270110"/>
                </a:lnTo>
                <a:close/>
                <a:moveTo>
                  <a:pt x="11253826" y="3261983"/>
                </a:moveTo>
                <a:cubicBezTo>
                  <a:pt x="11254202" y="3263175"/>
                  <a:pt x="11253450" y="3266744"/>
                  <a:pt x="11251947" y="3273885"/>
                </a:cubicBezTo>
                <a:cubicBezTo>
                  <a:pt x="11251947" y="3273885"/>
                  <a:pt x="11248940" y="3269125"/>
                  <a:pt x="11248940" y="3264364"/>
                </a:cubicBezTo>
                <a:cubicBezTo>
                  <a:pt x="11251947" y="3261983"/>
                  <a:pt x="11253450" y="3260794"/>
                  <a:pt x="11253826" y="3261983"/>
                </a:cubicBezTo>
                <a:close/>
                <a:moveTo>
                  <a:pt x="6780218" y="3255459"/>
                </a:moveTo>
                <a:cubicBezTo>
                  <a:pt x="6776386" y="3254476"/>
                  <a:pt x="6771929" y="3256903"/>
                  <a:pt x="6767293" y="3258312"/>
                </a:cubicBezTo>
                <a:cubicBezTo>
                  <a:pt x="6770849" y="3278705"/>
                  <a:pt x="6780120" y="3275888"/>
                  <a:pt x="6789389" y="3273072"/>
                </a:cubicBezTo>
                <a:cubicBezTo>
                  <a:pt x="6787256" y="3260837"/>
                  <a:pt x="6784050" y="3256442"/>
                  <a:pt x="6780218" y="3255459"/>
                </a:cubicBezTo>
                <a:close/>
                <a:moveTo>
                  <a:pt x="11282884" y="3249838"/>
                </a:moveTo>
                <a:cubicBezTo>
                  <a:pt x="11282884" y="3280595"/>
                  <a:pt x="11291748" y="3275470"/>
                  <a:pt x="11300611" y="3275470"/>
                </a:cubicBezTo>
                <a:cubicBezTo>
                  <a:pt x="11300611" y="3249838"/>
                  <a:pt x="11288793" y="3249838"/>
                  <a:pt x="11282884" y="3249838"/>
                </a:cubicBezTo>
                <a:close/>
                <a:moveTo>
                  <a:pt x="11644180" y="3248303"/>
                </a:moveTo>
                <a:cubicBezTo>
                  <a:pt x="11649666" y="3248303"/>
                  <a:pt x="11652410" y="3258511"/>
                  <a:pt x="11652410" y="3273828"/>
                </a:cubicBezTo>
                <a:cubicBezTo>
                  <a:pt x="11646923" y="3273827"/>
                  <a:pt x="11644180" y="3263618"/>
                  <a:pt x="11644180" y="3248303"/>
                </a:cubicBezTo>
                <a:close/>
                <a:moveTo>
                  <a:pt x="11621248" y="3248303"/>
                </a:moveTo>
                <a:cubicBezTo>
                  <a:pt x="11630629" y="3248303"/>
                  <a:pt x="11627503" y="3284628"/>
                  <a:pt x="11627503" y="3300195"/>
                </a:cubicBezTo>
                <a:cubicBezTo>
                  <a:pt x="11618120" y="3300195"/>
                  <a:pt x="11621248" y="3269059"/>
                  <a:pt x="11621248" y="3248303"/>
                </a:cubicBezTo>
                <a:close/>
                <a:moveTo>
                  <a:pt x="11524739" y="3248303"/>
                </a:moveTo>
                <a:cubicBezTo>
                  <a:pt x="11530226" y="3248303"/>
                  <a:pt x="11532968" y="3258511"/>
                  <a:pt x="11532968" y="3273827"/>
                </a:cubicBezTo>
                <a:cubicBezTo>
                  <a:pt x="11527482" y="3273827"/>
                  <a:pt x="11524738" y="3268723"/>
                  <a:pt x="11524739" y="3248303"/>
                </a:cubicBezTo>
                <a:close/>
                <a:moveTo>
                  <a:pt x="14905545" y="3248302"/>
                </a:moveTo>
                <a:cubicBezTo>
                  <a:pt x="14905543" y="3268721"/>
                  <a:pt x="14902800" y="3273826"/>
                  <a:pt x="14897315" y="3273827"/>
                </a:cubicBezTo>
                <a:cubicBezTo>
                  <a:pt x="14897315" y="3258511"/>
                  <a:pt x="14900059" y="3248302"/>
                  <a:pt x="14905545" y="3248302"/>
                </a:cubicBezTo>
                <a:close/>
                <a:moveTo>
                  <a:pt x="14618874" y="3248302"/>
                </a:moveTo>
                <a:cubicBezTo>
                  <a:pt x="14618873" y="3262967"/>
                  <a:pt x="14616759" y="3269077"/>
                  <a:pt x="14613591" y="3271521"/>
                </a:cubicBezTo>
                <a:cubicBezTo>
                  <a:pt x="14610421" y="3273965"/>
                  <a:pt x="14606195" y="3272744"/>
                  <a:pt x="14601971" y="3272743"/>
                </a:cubicBezTo>
                <a:cubicBezTo>
                  <a:pt x="14601971" y="3248302"/>
                  <a:pt x="14613238" y="3248302"/>
                  <a:pt x="14618874" y="3248302"/>
                </a:cubicBezTo>
                <a:close/>
                <a:moveTo>
                  <a:pt x="14075972" y="3248302"/>
                </a:moveTo>
                <a:cubicBezTo>
                  <a:pt x="14075972" y="3268722"/>
                  <a:pt x="14073228" y="3273826"/>
                  <a:pt x="14067742" y="3273826"/>
                </a:cubicBezTo>
                <a:cubicBezTo>
                  <a:pt x="14067742" y="3258511"/>
                  <a:pt x="14070485" y="3248302"/>
                  <a:pt x="14075972" y="3248302"/>
                </a:cubicBezTo>
                <a:close/>
                <a:moveTo>
                  <a:pt x="12803842" y="3248302"/>
                </a:moveTo>
                <a:cubicBezTo>
                  <a:pt x="12809329" y="3248302"/>
                  <a:pt x="12812072" y="3258511"/>
                  <a:pt x="12812072" y="3273827"/>
                </a:cubicBezTo>
                <a:cubicBezTo>
                  <a:pt x="12806586" y="3273827"/>
                  <a:pt x="12803842" y="3268722"/>
                  <a:pt x="12803842" y="3248302"/>
                </a:cubicBezTo>
                <a:close/>
                <a:moveTo>
                  <a:pt x="11826142" y="3248302"/>
                </a:moveTo>
                <a:cubicBezTo>
                  <a:pt x="11826142" y="3268723"/>
                  <a:pt x="11823399" y="3273827"/>
                  <a:pt x="11817912" y="3273827"/>
                </a:cubicBezTo>
                <a:cubicBezTo>
                  <a:pt x="11817912" y="3258511"/>
                  <a:pt x="11820655" y="3248302"/>
                  <a:pt x="11826142" y="3248302"/>
                </a:cubicBezTo>
                <a:close/>
                <a:moveTo>
                  <a:pt x="14949436" y="3240778"/>
                </a:moveTo>
                <a:cubicBezTo>
                  <a:pt x="15025764" y="3240778"/>
                  <a:pt x="15102095" y="3312921"/>
                  <a:pt x="15175964" y="3383260"/>
                </a:cubicBezTo>
                <a:cubicBezTo>
                  <a:pt x="15210928" y="3414178"/>
                  <a:pt x="15246386" y="3439942"/>
                  <a:pt x="15278887" y="3476012"/>
                </a:cubicBezTo>
                <a:cubicBezTo>
                  <a:pt x="15293168" y="3491472"/>
                  <a:pt x="15293168" y="3531836"/>
                  <a:pt x="15304987" y="3547294"/>
                </a:cubicBezTo>
                <a:cubicBezTo>
                  <a:pt x="15316805" y="3573060"/>
                  <a:pt x="15334534" y="3583365"/>
                  <a:pt x="15346352" y="3609130"/>
                </a:cubicBezTo>
                <a:cubicBezTo>
                  <a:pt x="15313851" y="3609130"/>
                  <a:pt x="15287751" y="3567905"/>
                  <a:pt x="15258204" y="3542142"/>
                </a:cubicBezTo>
                <a:cubicBezTo>
                  <a:pt x="15243431" y="3531836"/>
                  <a:pt x="15228658" y="3516377"/>
                  <a:pt x="15213881" y="3511224"/>
                </a:cubicBezTo>
                <a:cubicBezTo>
                  <a:pt x="15205019" y="3511224"/>
                  <a:pt x="15199109" y="3526683"/>
                  <a:pt x="15193693" y="3521530"/>
                </a:cubicBezTo>
                <a:cubicBezTo>
                  <a:pt x="15190737" y="3521530"/>
                  <a:pt x="15187783" y="3511224"/>
                  <a:pt x="15181874" y="3511224"/>
                </a:cubicBezTo>
                <a:cubicBezTo>
                  <a:pt x="15184829" y="3500918"/>
                  <a:pt x="15187783" y="3491471"/>
                  <a:pt x="15190737" y="3486317"/>
                </a:cubicBezTo>
                <a:cubicBezTo>
                  <a:pt x="15143462" y="3429636"/>
                  <a:pt x="15090769" y="3318073"/>
                  <a:pt x="15034630" y="3378107"/>
                </a:cubicBezTo>
                <a:cubicBezTo>
                  <a:pt x="15034630" y="3357495"/>
                  <a:pt x="15034630" y="3342896"/>
                  <a:pt x="15034630" y="3328379"/>
                </a:cubicBezTo>
                <a:cubicBezTo>
                  <a:pt x="15031676" y="3323227"/>
                  <a:pt x="15025766" y="3318073"/>
                  <a:pt x="15022810" y="3318073"/>
                </a:cubicBezTo>
                <a:cubicBezTo>
                  <a:pt x="15014439" y="3307768"/>
                  <a:pt x="15005575" y="3302615"/>
                  <a:pt x="14996711" y="3297462"/>
                </a:cubicBezTo>
                <a:cubicBezTo>
                  <a:pt x="14989323" y="3292309"/>
                  <a:pt x="14981199" y="3284580"/>
                  <a:pt x="14973072" y="3274919"/>
                </a:cubicBezTo>
                <a:lnTo>
                  <a:pt x="14965276" y="3263659"/>
                </a:lnTo>
                <a:close/>
                <a:moveTo>
                  <a:pt x="6316279" y="3235139"/>
                </a:moveTo>
                <a:cubicBezTo>
                  <a:pt x="6320724" y="3242054"/>
                  <a:pt x="6325170" y="3248969"/>
                  <a:pt x="6326538" y="3256819"/>
                </a:cubicBezTo>
                <a:cubicBezTo>
                  <a:pt x="6324146" y="3261679"/>
                  <a:pt x="6318677" y="3267473"/>
                  <a:pt x="6313206" y="3273267"/>
                </a:cubicBezTo>
                <a:cubicBezTo>
                  <a:pt x="6314231" y="3260558"/>
                  <a:pt x="6315255" y="3247849"/>
                  <a:pt x="6316279" y="3235139"/>
                </a:cubicBezTo>
                <a:close/>
                <a:moveTo>
                  <a:pt x="6510517" y="3235038"/>
                </a:moveTo>
                <a:cubicBezTo>
                  <a:pt x="6506299" y="3234173"/>
                  <a:pt x="6501842" y="3236600"/>
                  <a:pt x="6498752" y="3237539"/>
                </a:cubicBezTo>
                <a:cubicBezTo>
                  <a:pt x="6503018" y="3262010"/>
                  <a:pt x="6514668" y="3254177"/>
                  <a:pt x="6520847" y="3252300"/>
                </a:cubicBezTo>
                <a:cubicBezTo>
                  <a:pt x="6518714" y="3240064"/>
                  <a:pt x="6514735" y="3235904"/>
                  <a:pt x="6510517" y="3235038"/>
                </a:cubicBezTo>
                <a:close/>
                <a:moveTo>
                  <a:pt x="11542112" y="3229459"/>
                </a:moveTo>
                <a:cubicBezTo>
                  <a:pt x="11559015" y="3229459"/>
                  <a:pt x="11559015" y="3229459"/>
                  <a:pt x="11559015" y="3251164"/>
                </a:cubicBezTo>
                <a:cubicBezTo>
                  <a:pt x="11542112" y="3251164"/>
                  <a:pt x="11542112" y="3251164"/>
                  <a:pt x="11542112" y="3229459"/>
                </a:cubicBezTo>
                <a:close/>
                <a:moveTo>
                  <a:pt x="14140196" y="3229458"/>
                </a:moveTo>
                <a:cubicBezTo>
                  <a:pt x="14140198" y="3234392"/>
                  <a:pt x="14143159" y="3234392"/>
                  <a:pt x="14143160" y="3239323"/>
                </a:cubicBezTo>
                <a:cubicBezTo>
                  <a:pt x="14152043" y="3244257"/>
                  <a:pt x="14169316" y="3239323"/>
                  <a:pt x="14169316" y="3273855"/>
                </a:cubicBezTo>
                <a:cubicBezTo>
                  <a:pt x="14157966" y="3273855"/>
                  <a:pt x="14146121" y="3273855"/>
                  <a:pt x="14137238" y="3273855"/>
                </a:cubicBezTo>
                <a:cubicBezTo>
                  <a:pt x="14137236" y="3259056"/>
                  <a:pt x="14137238" y="3244257"/>
                  <a:pt x="14140196" y="3229458"/>
                </a:cubicBezTo>
                <a:close/>
                <a:moveTo>
                  <a:pt x="11663725" y="3229458"/>
                </a:moveTo>
                <a:cubicBezTo>
                  <a:pt x="11669610" y="3239324"/>
                  <a:pt x="11672552" y="3244258"/>
                  <a:pt x="11678436" y="3249191"/>
                </a:cubicBezTo>
                <a:cubicBezTo>
                  <a:pt x="11672552" y="3259057"/>
                  <a:pt x="11666667" y="3263990"/>
                  <a:pt x="11663725" y="3273855"/>
                </a:cubicBezTo>
                <a:cubicBezTo>
                  <a:pt x="11663725" y="3259057"/>
                  <a:pt x="11663725" y="3244258"/>
                  <a:pt x="11663725" y="3229458"/>
                </a:cubicBezTo>
                <a:close/>
                <a:moveTo>
                  <a:pt x="11596974" y="3229458"/>
                </a:moveTo>
                <a:cubicBezTo>
                  <a:pt x="11602461" y="3244258"/>
                  <a:pt x="11602461" y="3273856"/>
                  <a:pt x="11594231" y="3273855"/>
                </a:cubicBezTo>
                <a:cubicBezTo>
                  <a:pt x="11594231" y="3259057"/>
                  <a:pt x="11596974" y="3244258"/>
                  <a:pt x="11596974" y="3229458"/>
                </a:cubicBezTo>
                <a:close/>
                <a:moveTo>
                  <a:pt x="14567223" y="3229457"/>
                </a:moveTo>
                <a:cubicBezTo>
                  <a:pt x="14575754" y="3229457"/>
                  <a:pt x="14584281" y="3229457"/>
                  <a:pt x="14592810" y="3229457"/>
                </a:cubicBezTo>
                <a:cubicBezTo>
                  <a:pt x="14589968" y="3244256"/>
                  <a:pt x="14587126" y="3259056"/>
                  <a:pt x="14584281" y="3273855"/>
                </a:cubicBezTo>
                <a:cubicBezTo>
                  <a:pt x="14578596" y="3263989"/>
                  <a:pt x="14567224" y="3254123"/>
                  <a:pt x="14567223" y="3229457"/>
                </a:cubicBezTo>
                <a:close/>
                <a:moveTo>
                  <a:pt x="11844880" y="3226710"/>
                </a:moveTo>
                <a:cubicBezTo>
                  <a:pt x="11850211" y="3226061"/>
                  <a:pt x="11856607" y="3229953"/>
                  <a:pt x="11860873" y="3229953"/>
                </a:cubicBezTo>
                <a:cubicBezTo>
                  <a:pt x="11860873" y="3248115"/>
                  <a:pt x="11856607" y="3253305"/>
                  <a:pt x="11851276" y="3253953"/>
                </a:cubicBezTo>
                <a:cubicBezTo>
                  <a:pt x="11845946" y="3254603"/>
                  <a:pt x="11839549" y="3250710"/>
                  <a:pt x="11835286" y="3250710"/>
                </a:cubicBezTo>
                <a:cubicBezTo>
                  <a:pt x="11835286" y="3232547"/>
                  <a:pt x="11839549" y="3227358"/>
                  <a:pt x="11844880" y="3226710"/>
                </a:cubicBezTo>
                <a:close/>
                <a:moveTo>
                  <a:pt x="6418165" y="3219967"/>
                </a:moveTo>
                <a:cubicBezTo>
                  <a:pt x="6422234" y="3243303"/>
                  <a:pt x="6412324" y="3242218"/>
                  <a:pt x="6406170" y="3244088"/>
                </a:cubicBezTo>
                <a:cubicBezTo>
                  <a:pt x="6402780" y="3224642"/>
                  <a:pt x="6412012" y="3221837"/>
                  <a:pt x="6418165" y="3219967"/>
                </a:cubicBezTo>
                <a:close/>
                <a:moveTo>
                  <a:pt x="14143490" y="3214386"/>
                </a:moveTo>
                <a:cubicBezTo>
                  <a:pt x="14146618" y="3219813"/>
                  <a:pt x="14146618" y="3225240"/>
                  <a:pt x="14149745" y="3230664"/>
                </a:cubicBezTo>
                <a:cubicBezTo>
                  <a:pt x="14143490" y="3236091"/>
                  <a:pt x="14137236" y="3230664"/>
                  <a:pt x="14143490" y="3214386"/>
                </a:cubicBezTo>
                <a:close/>
                <a:moveTo>
                  <a:pt x="11939264" y="3214386"/>
                </a:moveTo>
                <a:cubicBezTo>
                  <a:pt x="11942391" y="3219813"/>
                  <a:pt x="11942391" y="3225240"/>
                  <a:pt x="11945517" y="3230664"/>
                </a:cubicBezTo>
                <a:cubicBezTo>
                  <a:pt x="11939264" y="3236091"/>
                  <a:pt x="11933010" y="3230664"/>
                  <a:pt x="11939264" y="3214386"/>
                </a:cubicBezTo>
                <a:close/>
                <a:moveTo>
                  <a:pt x="15946970" y="3214008"/>
                </a:moveTo>
                <a:cubicBezTo>
                  <a:pt x="15947716" y="3211975"/>
                  <a:pt x="15949210" y="3213331"/>
                  <a:pt x="15952198" y="3216045"/>
                </a:cubicBezTo>
                <a:cubicBezTo>
                  <a:pt x="15949480" y="3221470"/>
                  <a:pt x="15949480" y="3226896"/>
                  <a:pt x="15946225" y="3232322"/>
                </a:cubicBezTo>
                <a:cubicBezTo>
                  <a:pt x="15946225" y="3221470"/>
                  <a:pt x="15946224" y="3216045"/>
                  <a:pt x="15946970" y="3214008"/>
                </a:cubicBezTo>
                <a:close/>
                <a:moveTo>
                  <a:pt x="15842736" y="3214008"/>
                </a:moveTo>
                <a:cubicBezTo>
                  <a:pt x="15843487" y="3211975"/>
                  <a:pt x="15844992" y="3213332"/>
                  <a:pt x="15848000" y="3216046"/>
                </a:cubicBezTo>
                <a:cubicBezTo>
                  <a:pt x="15844991" y="3221470"/>
                  <a:pt x="15844992" y="3226897"/>
                  <a:pt x="15841984" y="3232322"/>
                </a:cubicBezTo>
                <a:cubicBezTo>
                  <a:pt x="15841984" y="3221470"/>
                  <a:pt x="15841984" y="3216045"/>
                  <a:pt x="15842736" y="3214008"/>
                </a:cubicBezTo>
                <a:close/>
                <a:moveTo>
                  <a:pt x="6655777" y="3211308"/>
                </a:moveTo>
                <a:cubicBezTo>
                  <a:pt x="6608622" y="3254981"/>
                  <a:pt x="6561781" y="3303568"/>
                  <a:pt x="6517833" y="3346981"/>
                </a:cubicBezTo>
                <a:cubicBezTo>
                  <a:pt x="6585298" y="3326485"/>
                  <a:pt x="6610264" y="3301723"/>
                  <a:pt x="6655777" y="3211308"/>
                </a:cubicBezTo>
                <a:close/>
                <a:moveTo>
                  <a:pt x="6532276" y="3205882"/>
                </a:moveTo>
                <a:cubicBezTo>
                  <a:pt x="6535120" y="3222196"/>
                  <a:pt x="6538922" y="3225335"/>
                  <a:pt x="6545102" y="3223458"/>
                </a:cubicBezTo>
                <a:cubicBezTo>
                  <a:pt x="6542969" y="3211223"/>
                  <a:pt x="6538457" y="3204004"/>
                  <a:pt x="6532276" y="3205882"/>
                </a:cubicBezTo>
                <a:close/>
                <a:moveTo>
                  <a:pt x="11359208" y="3203700"/>
                </a:moveTo>
                <a:cubicBezTo>
                  <a:pt x="11344436" y="3208826"/>
                  <a:pt x="11327201" y="3208826"/>
                  <a:pt x="11315383" y="3239584"/>
                </a:cubicBezTo>
                <a:cubicBezTo>
                  <a:pt x="11321293" y="3239584"/>
                  <a:pt x="11332248" y="3244710"/>
                  <a:pt x="11341727" y="3242789"/>
                </a:cubicBezTo>
                <a:cubicBezTo>
                  <a:pt x="11351206" y="3240867"/>
                  <a:pt x="11359208" y="3231896"/>
                  <a:pt x="11359208" y="3203700"/>
                </a:cubicBezTo>
                <a:close/>
                <a:moveTo>
                  <a:pt x="13851273" y="3203078"/>
                </a:moveTo>
                <a:cubicBezTo>
                  <a:pt x="13851274" y="3222812"/>
                  <a:pt x="13854401" y="3247477"/>
                  <a:pt x="13841891" y="3247477"/>
                </a:cubicBezTo>
                <a:cubicBezTo>
                  <a:pt x="13841891" y="3227746"/>
                  <a:pt x="13841891" y="3203078"/>
                  <a:pt x="13851273" y="3203078"/>
                </a:cubicBezTo>
                <a:close/>
                <a:moveTo>
                  <a:pt x="11782665" y="3203078"/>
                </a:moveTo>
                <a:cubicBezTo>
                  <a:pt x="11782665" y="3218394"/>
                  <a:pt x="11782665" y="3228606"/>
                  <a:pt x="11776651" y="3228606"/>
                </a:cubicBezTo>
                <a:cubicBezTo>
                  <a:pt x="11776651" y="3213289"/>
                  <a:pt x="11776651" y="3203078"/>
                  <a:pt x="11782665" y="3203078"/>
                </a:cubicBezTo>
                <a:close/>
                <a:moveTo>
                  <a:pt x="15564012" y="3203076"/>
                </a:moveTo>
                <a:cubicBezTo>
                  <a:pt x="15570028" y="3203076"/>
                  <a:pt x="15570028" y="3213289"/>
                  <a:pt x="15570028" y="3228605"/>
                </a:cubicBezTo>
                <a:cubicBezTo>
                  <a:pt x="15564012" y="3228605"/>
                  <a:pt x="15564012" y="3218394"/>
                  <a:pt x="15564012" y="3203076"/>
                </a:cubicBezTo>
                <a:close/>
                <a:moveTo>
                  <a:pt x="13798002" y="3203076"/>
                </a:moveTo>
                <a:cubicBezTo>
                  <a:pt x="13798002" y="3218394"/>
                  <a:pt x="13795259" y="3228605"/>
                  <a:pt x="13789772" y="3228606"/>
                </a:cubicBezTo>
                <a:cubicBezTo>
                  <a:pt x="13789772" y="3213289"/>
                  <a:pt x="13792516" y="3203076"/>
                  <a:pt x="13798002" y="3203076"/>
                </a:cubicBezTo>
                <a:close/>
                <a:moveTo>
                  <a:pt x="11304944" y="3203076"/>
                </a:moveTo>
                <a:lnTo>
                  <a:pt x="11303648" y="3207101"/>
                </a:lnTo>
                <a:lnTo>
                  <a:pt x="11303787" y="3206669"/>
                </a:lnTo>
                <a:cubicBezTo>
                  <a:pt x="11304431" y="3204675"/>
                  <a:pt x="11304944" y="3203076"/>
                  <a:pt x="11304944" y="3203076"/>
                </a:cubicBezTo>
                <a:close/>
                <a:moveTo>
                  <a:pt x="11913132" y="3200662"/>
                </a:moveTo>
                <a:cubicBezTo>
                  <a:pt x="11917921" y="3201927"/>
                  <a:pt x="11921653" y="3208255"/>
                  <a:pt x="11921653" y="3228501"/>
                </a:cubicBezTo>
                <a:cubicBezTo>
                  <a:pt x="11912695" y="3228501"/>
                  <a:pt x="11898263" y="3243686"/>
                  <a:pt x="11898263" y="3203192"/>
                </a:cubicBezTo>
                <a:cubicBezTo>
                  <a:pt x="11902493" y="3203192"/>
                  <a:pt x="11908340" y="3199397"/>
                  <a:pt x="11913132" y="3200662"/>
                </a:cubicBezTo>
                <a:close/>
                <a:moveTo>
                  <a:pt x="14548397" y="3200661"/>
                </a:moveTo>
                <a:cubicBezTo>
                  <a:pt x="14553560" y="3201927"/>
                  <a:pt x="14558040" y="3208255"/>
                  <a:pt x="14558040" y="3228501"/>
                </a:cubicBezTo>
                <a:cubicBezTo>
                  <a:pt x="14549082" y="3228501"/>
                  <a:pt x="14534649" y="3243685"/>
                  <a:pt x="14534649" y="3203189"/>
                </a:cubicBezTo>
                <a:cubicBezTo>
                  <a:pt x="14537387" y="3203189"/>
                  <a:pt x="14543234" y="3199396"/>
                  <a:pt x="14548397" y="3200661"/>
                </a:cubicBezTo>
                <a:close/>
                <a:moveTo>
                  <a:pt x="11301058" y="3191772"/>
                </a:moveTo>
                <a:cubicBezTo>
                  <a:pt x="11303801" y="3191772"/>
                  <a:pt x="11306545" y="3191772"/>
                  <a:pt x="11309288" y="3191772"/>
                </a:cubicBezTo>
                <a:cubicBezTo>
                  <a:pt x="11306545" y="3194152"/>
                  <a:pt x="11305859" y="3197722"/>
                  <a:pt x="11305173" y="3198912"/>
                </a:cubicBezTo>
                <a:cubicBezTo>
                  <a:pt x="11304487" y="3200102"/>
                  <a:pt x="11303801" y="3198912"/>
                  <a:pt x="11301058" y="3191772"/>
                </a:cubicBezTo>
                <a:close/>
                <a:moveTo>
                  <a:pt x="11652385" y="3188007"/>
                </a:moveTo>
                <a:cubicBezTo>
                  <a:pt x="11639717" y="3197023"/>
                  <a:pt x="11620767" y="3241538"/>
                  <a:pt x="11606529" y="3224913"/>
                </a:cubicBezTo>
                <a:lnTo>
                  <a:pt x="11601873" y="3215935"/>
                </a:lnTo>
                <a:lnTo>
                  <a:pt x="11606804" y="3229705"/>
                </a:lnTo>
                <a:cubicBezTo>
                  <a:pt x="11605432" y="3232257"/>
                  <a:pt x="11604061" y="3234809"/>
                  <a:pt x="11602689" y="3235448"/>
                </a:cubicBezTo>
                <a:cubicBezTo>
                  <a:pt x="11601318" y="3236086"/>
                  <a:pt x="11599946" y="3234809"/>
                  <a:pt x="11598574" y="3229705"/>
                </a:cubicBezTo>
                <a:lnTo>
                  <a:pt x="11601253" y="3214740"/>
                </a:lnTo>
                <a:lnTo>
                  <a:pt x="11600746" y="3213766"/>
                </a:lnTo>
                <a:cubicBezTo>
                  <a:pt x="11617638" y="3203462"/>
                  <a:pt x="11635011" y="3193160"/>
                  <a:pt x="11652385" y="3188007"/>
                </a:cubicBezTo>
                <a:close/>
                <a:moveTo>
                  <a:pt x="15547460" y="3181324"/>
                </a:moveTo>
                <a:cubicBezTo>
                  <a:pt x="15551332" y="3184062"/>
                  <a:pt x="15554855" y="3193264"/>
                  <a:pt x="15554855" y="3205971"/>
                </a:cubicBezTo>
                <a:cubicBezTo>
                  <a:pt x="15549220" y="3200713"/>
                  <a:pt x="15543587" y="3200713"/>
                  <a:pt x="15537953" y="3195455"/>
                </a:cubicBezTo>
                <a:cubicBezTo>
                  <a:pt x="15539360" y="3182311"/>
                  <a:pt x="15543586" y="3178586"/>
                  <a:pt x="15547460" y="3181324"/>
                </a:cubicBezTo>
                <a:close/>
                <a:moveTo>
                  <a:pt x="13980878" y="3180471"/>
                </a:moveTo>
                <a:cubicBezTo>
                  <a:pt x="13983819" y="3184658"/>
                  <a:pt x="13989703" y="3184658"/>
                  <a:pt x="13995588" y="3189681"/>
                </a:cubicBezTo>
                <a:cubicBezTo>
                  <a:pt x="13992645" y="3199731"/>
                  <a:pt x="13989703" y="3209782"/>
                  <a:pt x="13983819" y="3224853"/>
                </a:cubicBezTo>
                <a:cubicBezTo>
                  <a:pt x="13980878" y="3209781"/>
                  <a:pt x="13980878" y="3194707"/>
                  <a:pt x="13980878" y="3180471"/>
                </a:cubicBezTo>
                <a:close/>
                <a:moveTo>
                  <a:pt x="14525504" y="3180470"/>
                </a:moveTo>
                <a:cubicBezTo>
                  <a:pt x="14525504" y="3195416"/>
                  <a:pt x="14522760" y="3205967"/>
                  <a:pt x="14517275" y="3205967"/>
                </a:cubicBezTo>
                <a:cubicBezTo>
                  <a:pt x="14517275" y="3190144"/>
                  <a:pt x="14520018" y="3180470"/>
                  <a:pt x="14525504" y="3180470"/>
                </a:cubicBezTo>
                <a:close/>
                <a:moveTo>
                  <a:pt x="13765382" y="3180470"/>
                </a:moveTo>
                <a:cubicBezTo>
                  <a:pt x="13765381" y="3184865"/>
                  <a:pt x="13765382" y="3195416"/>
                  <a:pt x="13765381" y="3205967"/>
                </a:cubicBezTo>
                <a:cubicBezTo>
                  <a:pt x="13759367" y="3184865"/>
                  <a:pt x="13759367" y="3184865"/>
                  <a:pt x="13765382" y="3180470"/>
                </a:cubicBezTo>
                <a:close/>
                <a:moveTo>
                  <a:pt x="12864191" y="3180470"/>
                </a:moveTo>
                <a:cubicBezTo>
                  <a:pt x="12864191" y="3195416"/>
                  <a:pt x="12861447" y="3205967"/>
                  <a:pt x="12855961" y="3205967"/>
                </a:cubicBezTo>
                <a:cubicBezTo>
                  <a:pt x="12855961" y="3190144"/>
                  <a:pt x="12858704" y="3180470"/>
                  <a:pt x="12864191" y="3180470"/>
                </a:cubicBezTo>
                <a:close/>
                <a:moveTo>
                  <a:pt x="12820758" y="3180470"/>
                </a:moveTo>
                <a:cubicBezTo>
                  <a:pt x="12820758" y="3195417"/>
                  <a:pt x="12820758" y="3205967"/>
                  <a:pt x="12812528" y="3205967"/>
                </a:cubicBezTo>
                <a:cubicBezTo>
                  <a:pt x="12812528" y="3190144"/>
                  <a:pt x="12815270" y="3180470"/>
                  <a:pt x="12820758" y="3180470"/>
                </a:cubicBezTo>
                <a:close/>
                <a:moveTo>
                  <a:pt x="16193288" y="3180469"/>
                </a:moveTo>
                <a:cubicBezTo>
                  <a:pt x="16193288" y="3195416"/>
                  <a:pt x="16193288" y="3205966"/>
                  <a:pt x="16187277" y="3205967"/>
                </a:cubicBezTo>
                <a:cubicBezTo>
                  <a:pt x="16187277" y="3190144"/>
                  <a:pt x="16187277" y="3180469"/>
                  <a:pt x="16193288" y="3180469"/>
                </a:cubicBezTo>
                <a:close/>
                <a:moveTo>
                  <a:pt x="15932736" y="3180469"/>
                </a:moveTo>
                <a:cubicBezTo>
                  <a:pt x="15932734" y="3195416"/>
                  <a:pt x="15929991" y="3205967"/>
                  <a:pt x="15924504" y="3205966"/>
                </a:cubicBezTo>
                <a:cubicBezTo>
                  <a:pt x="15924504" y="3190144"/>
                  <a:pt x="15927247" y="3180469"/>
                  <a:pt x="15932736" y="3180469"/>
                </a:cubicBezTo>
                <a:close/>
                <a:moveTo>
                  <a:pt x="15724213" y="3180469"/>
                </a:moveTo>
                <a:cubicBezTo>
                  <a:pt x="15724213" y="3195416"/>
                  <a:pt x="15724213" y="3205967"/>
                  <a:pt x="15718199" y="3205967"/>
                </a:cubicBezTo>
                <a:cubicBezTo>
                  <a:pt x="15718199" y="3190144"/>
                  <a:pt x="15718199" y="3180469"/>
                  <a:pt x="15724213" y="3180469"/>
                </a:cubicBezTo>
                <a:close/>
                <a:moveTo>
                  <a:pt x="14864739" y="3180469"/>
                </a:moveTo>
                <a:cubicBezTo>
                  <a:pt x="14870756" y="3180469"/>
                  <a:pt x="14870756" y="3190144"/>
                  <a:pt x="14870755" y="3205967"/>
                </a:cubicBezTo>
                <a:cubicBezTo>
                  <a:pt x="14864739" y="3205967"/>
                  <a:pt x="14864739" y="3195416"/>
                  <a:pt x="14864739" y="3180469"/>
                </a:cubicBezTo>
                <a:close/>
                <a:moveTo>
                  <a:pt x="6566117" y="3176811"/>
                </a:moveTo>
                <a:cubicBezTo>
                  <a:pt x="6562196" y="3175318"/>
                  <a:pt x="6557561" y="3176726"/>
                  <a:pt x="6552926" y="3178135"/>
                </a:cubicBezTo>
                <a:cubicBezTo>
                  <a:pt x="6557193" y="3202607"/>
                  <a:pt x="6568841" y="3194773"/>
                  <a:pt x="6575021" y="3192895"/>
                </a:cubicBezTo>
                <a:cubicBezTo>
                  <a:pt x="6573244" y="3182699"/>
                  <a:pt x="6570037" y="3178304"/>
                  <a:pt x="6566117" y="3176811"/>
                </a:cubicBezTo>
                <a:close/>
                <a:moveTo>
                  <a:pt x="6103788" y="3172567"/>
                </a:moveTo>
                <a:cubicBezTo>
                  <a:pt x="6092293" y="3219020"/>
                  <a:pt x="6065091" y="3231579"/>
                  <a:pt x="6039312" y="3252299"/>
                </a:cubicBezTo>
                <a:cubicBezTo>
                  <a:pt x="6033621" y="3219659"/>
                  <a:pt x="6037690" y="3205536"/>
                  <a:pt x="6052486" y="3196744"/>
                </a:cubicBezTo>
                <a:cubicBezTo>
                  <a:pt x="6069672" y="3182931"/>
                  <a:pt x="6086858" y="3169118"/>
                  <a:pt x="6103788" y="3172567"/>
                </a:cubicBezTo>
                <a:close/>
                <a:moveTo>
                  <a:pt x="6369110" y="3171784"/>
                </a:moveTo>
                <a:cubicBezTo>
                  <a:pt x="6371301" y="3184352"/>
                  <a:pt x="6373492" y="3196918"/>
                  <a:pt x="6376414" y="3213675"/>
                </a:cubicBezTo>
                <a:cubicBezTo>
                  <a:pt x="6364815" y="3221609"/>
                  <a:pt x="6349403" y="3226291"/>
                  <a:pt x="6335235" y="3235006"/>
                </a:cubicBezTo>
                <a:cubicBezTo>
                  <a:pt x="6347212" y="3213724"/>
                  <a:pt x="6359702" y="3192286"/>
                  <a:pt x="6369110" y="3171784"/>
                </a:cubicBezTo>
                <a:close/>
                <a:moveTo>
                  <a:pt x="15283743" y="3166611"/>
                </a:moveTo>
                <a:cubicBezTo>
                  <a:pt x="15281527" y="3173019"/>
                  <a:pt x="15281314" y="3179107"/>
                  <a:pt x="15282329" y="3184714"/>
                </a:cubicBezTo>
                <a:lnTo>
                  <a:pt x="15284110" y="3189255"/>
                </a:lnTo>
                <a:lnTo>
                  <a:pt x="15284616" y="3177887"/>
                </a:lnTo>
                <a:cubicBezTo>
                  <a:pt x="15285362" y="3174696"/>
                  <a:pt x="15286854" y="3174696"/>
                  <a:pt x="15289841" y="3180227"/>
                </a:cubicBezTo>
                <a:cubicBezTo>
                  <a:pt x="15288483" y="3182355"/>
                  <a:pt x="15287805" y="3183418"/>
                  <a:pt x="15287059" y="3185225"/>
                </a:cubicBezTo>
                <a:lnTo>
                  <a:pt x="15284966" y="3191437"/>
                </a:lnTo>
                <a:lnTo>
                  <a:pt x="15288299" y="3199934"/>
                </a:lnTo>
                <a:cubicBezTo>
                  <a:pt x="15293715" y="3208906"/>
                  <a:pt x="15300980" y="3215315"/>
                  <a:pt x="15303933" y="3217878"/>
                </a:cubicBezTo>
                <a:cubicBezTo>
                  <a:pt x="15321662" y="3233254"/>
                  <a:pt x="15339389" y="3264017"/>
                  <a:pt x="15360071" y="3248637"/>
                </a:cubicBezTo>
                <a:cubicBezTo>
                  <a:pt x="15345299" y="3233254"/>
                  <a:pt x="15330526" y="3217878"/>
                  <a:pt x="15312798" y="3202496"/>
                </a:cubicBezTo>
                <a:cubicBezTo>
                  <a:pt x="15303932" y="3192245"/>
                  <a:pt x="15292115" y="3187116"/>
                  <a:pt x="15283743" y="3166611"/>
                </a:cubicBezTo>
                <a:close/>
                <a:moveTo>
                  <a:pt x="13685042" y="3159114"/>
                </a:moveTo>
                <a:cubicBezTo>
                  <a:pt x="13685042" y="3171256"/>
                  <a:pt x="13682835" y="3176280"/>
                  <a:pt x="13679893" y="3178269"/>
                </a:cubicBezTo>
                <a:cubicBezTo>
                  <a:pt x="13676951" y="3180258"/>
                  <a:pt x="13673273" y="3179211"/>
                  <a:pt x="13670330" y="3179211"/>
                </a:cubicBezTo>
                <a:cubicBezTo>
                  <a:pt x="13670330" y="3154090"/>
                  <a:pt x="13679158" y="3159114"/>
                  <a:pt x="13685042" y="3159114"/>
                </a:cubicBezTo>
                <a:close/>
                <a:moveTo>
                  <a:pt x="14462984" y="3159113"/>
                </a:moveTo>
                <a:cubicBezTo>
                  <a:pt x="14468617" y="3159113"/>
                  <a:pt x="14479888" y="3154091"/>
                  <a:pt x="14479888" y="3179211"/>
                </a:cubicBezTo>
                <a:cubicBezTo>
                  <a:pt x="14474253" y="3179211"/>
                  <a:pt x="14462984" y="3183397"/>
                  <a:pt x="14462984" y="3159113"/>
                </a:cubicBezTo>
                <a:close/>
                <a:moveTo>
                  <a:pt x="14922629" y="3157861"/>
                </a:moveTo>
                <a:cubicBezTo>
                  <a:pt x="14931444" y="3192567"/>
                  <a:pt x="14937322" y="3233197"/>
                  <a:pt x="14940259" y="3273830"/>
                </a:cubicBezTo>
                <a:cubicBezTo>
                  <a:pt x="14928506" y="3273831"/>
                  <a:pt x="14902552" y="3253516"/>
                  <a:pt x="14896676" y="3217963"/>
                </a:cubicBezTo>
                <a:cubicBezTo>
                  <a:pt x="14890799" y="3167172"/>
                  <a:pt x="14911366" y="3162939"/>
                  <a:pt x="14922629" y="3157861"/>
                </a:cubicBezTo>
                <a:close/>
                <a:moveTo>
                  <a:pt x="14050371" y="3157858"/>
                </a:moveTo>
                <a:cubicBezTo>
                  <a:pt x="14056162" y="3157858"/>
                  <a:pt x="14061952" y="3163134"/>
                  <a:pt x="14067260" y="3167530"/>
                </a:cubicBezTo>
                <a:cubicBezTo>
                  <a:pt x="14064606" y="3175443"/>
                  <a:pt x="14060384" y="3179399"/>
                  <a:pt x="14056825" y="3178190"/>
                </a:cubicBezTo>
                <a:cubicBezTo>
                  <a:pt x="14053267" y="3176982"/>
                  <a:pt x="14050371" y="3170607"/>
                  <a:pt x="14050371" y="3157858"/>
                </a:cubicBezTo>
                <a:close/>
                <a:moveTo>
                  <a:pt x="12985803" y="3157858"/>
                </a:moveTo>
                <a:cubicBezTo>
                  <a:pt x="12985803" y="3173235"/>
                  <a:pt x="12983059" y="3179563"/>
                  <a:pt x="12977573" y="3179563"/>
                </a:cubicBezTo>
                <a:cubicBezTo>
                  <a:pt x="12977573" y="3163286"/>
                  <a:pt x="12980316" y="3157858"/>
                  <a:pt x="12985803" y="3157858"/>
                </a:cubicBezTo>
                <a:close/>
                <a:moveTo>
                  <a:pt x="11783165" y="3157858"/>
                </a:moveTo>
                <a:cubicBezTo>
                  <a:pt x="11788652" y="3157858"/>
                  <a:pt x="11791395" y="3163286"/>
                  <a:pt x="11791395" y="3179563"/>
                </a:cubicBezTo>
                <a:cubicBezTo>
                  <a:pt x="11785908" y="3179563"/>
                  <a:pt x="11783165" y="3173235"/>
                  <a:pt x="11783165" y="3157858"/>
                </a:cubicBezTo>
                <a:close/>
                <a:moveTo>
                  <a:pt x="15260107" y="3157212"/>
                </a:moveTo>
                <a:cubicBezTo>
                  <a:pt x="15260107" y="3171735"/>
                  <a:pt x="15263061" y="3177720"/>
                  <a:pt x="15268971" y="3177720"/>
                </a:cubicBezTo>
                <a:cubicBezTo>
                  <a:pt x="15268971" y="3162339"/>
                  <a:pt x="15263061" y="3157212"/>
                  <a:pt x="15260107" y="3157212"/>
                </a:cubicBezTo>
                <a:close/>
                <a:moveTo>
                  <a:pt x="14344386" y="3154433"/>
                </a:moveTo>
                <a:cubicBezTo>
                  <a:pt x="14349696" y="3154433"/>
                  <a:pt x="14356091" y="3159571"/>
                  <a:pt x="14360434" y="3159571"/>
                </a:cubicBezTo>
                <a:cubicBezTo>
                  <a:pt x="14360434" y="3177128"/>
                  <a:pt x="14356211" y="3182267"/>
                  <a:pt x="14350902" y="3183017"/>
                </a:cubicBezTo>
                <a:cubicBezTo>
                  <a:pt x="14345594" y="3183766"/>
                  <a:pt x="14339199" y="3180126"/>
                  <a:pt x="14334856" y="3180126"/>
                </a:cubicBezTo>
                <a:cubicBezTo>
                  <a:pt x="14334856" y="3159572"/>
                  <a:pt x="14339079" y="3154433"/>
                  <a:pt x="14344386" y="3154433"/>
                </a:cubicBezTo>
                <a:close/>
                <a:moveTo>
                  <a:pt x="6577891" y="3153372"/>
                </a:moveTo>
                <a:cubicBezTo>
                  <a:pt x="6580025" y="3165608"/>
                  <a:pt x="6583826" y="3168748"/>
                  <a:pt x="6590006" y="3166870"/>
                </a:cubicBezTo>
                <a:cubicBezTo>
                  <a:pt x="6587872" y="3154635"/>
                  <a:pt x="6584071" y="3151495"/>
                  <a:pt x="6577891" y="3153372"/>
                </a:cubicBezTo>
                <a:close/>
                <a:moveTo>
                  <a:pt x="6714531" y="3153197"/>
                </a:moveTo>
                <a:cubicBezTo>
                  <a:pt x="6710996" y="3151586"/>
                  <a:pt x="6707133" y="3152760"/>
                  <a:pt x="6704043" y="3153699"/>
                </a:cubicBezTo>
                <a:cubicBezTo>
                  <a:pt x="6708309" y="3178170"/>
                  <a:pt x="6716868" y="3171275"/>
                  <a:pt x="6723050" y="3169397"/>
                </a:cubicBezTo>
                <a:cubicBezTo>
                  <a:pt x="6721272" y="3159201"/>
                  <a:pt x="6718065" y="3154807"/>
                  <a:pt x="6714531" y="3153197"/>
                </a:cubicBezTo>
                <a:close/>
                <a:moveTo>
                  <a:pt x="6404583" y="3142066"/>
                </a:moveTo>
                <a:cubicBezTo>
                  <a:pt x="6407389" y="3158156"/>
                  <a:pt x="6409584" y="3170748"/>
                  <a:pt x="6411780" y="3183341"/>
                </a:cubicBezTo>
                <a:cubicBezTo>
                  <a:pt x="6407045" y="3175939"/>
                  <a:pt x="6399773" y="3173729"/>
                  <a:pt x="6395039" y="3166328"/>
                </a:cubicBezTo>
                <a:cubicBezTo>
                  <a:pt x="6397578" y="3161137"/>
                  <a:pt x="6403508" y="3155652"/>
                  <a:pt x="6404583" y="3142066"/>
                </a:cubicBezTo>
                <a:close/>
                <a:moveTo>
                  <a:pt x="12355979" y="3133704"/>
                </a:moveTo>
                <a:lnTo>
                  <a:pt x="12349967" y="3138168"/>
                </a:lnTo>
                <a:cubicBezTo>
                  <a:pt x="12351448" y="3135622"/>
                  <a:pt x="12353669" y="3134349"/>
                  <a:pt x="12355891" y="3133714"/>
                </a:cubicBezTo>
                <a:close/>
                <a:moveTo>
                  <a:pt x="14325699" y="3132598"/>
                </a:moveTo>
                <a:cubicBezTo>
                  <a:pt x="14325699" y="3144820"/>
                  <a:pt x="14323586" y="3150930"/>
                  <a:pt x="14320417" y="3153985"/>
                </a:cubicBezTo>
                <a:cubicBezTo>
                  <a:pt x="14317247" y="3157040"/>
                  <a:pt x="14313021" y="3157040"/>
                  <a:pt x="14308797" y="3157040"/>
                </a:cubicBezTo>
                <a:cubicBezTo>
                  <a:pt x="14308795" y="3127711"/>
                  <a:pt x="14317246" y="3132598"/>
                  <a:pt x="14325699" y="3132598"/>
                </a:cubicBezTo>
                <a:close/>
                <a:moveTo>
                  <a:pt x="15700355" y="3132597"/>
                </a:moveTo>
                <a:cubicBezTo>
                  <a:pt x="15700356" y="3144819"/>
                  <a:pt x="15697538" y="3150930"/>
                  <a:pt x="15694018" y="3153985"/>
                </a:cubicBezTo>
                <a:cubicBezTo>
                  <a:pt x="15690497" y="3157040"/>
                  <a:pt x="15686270" y="3157040"/>
                  <a:pt x="15683451" y="3157040"/>
                </a:cubicBezTo>
                <a:cubicBezTo>
                  <a:pt x="15683452" y="3127711"/>
                  <a:pt x="15691905" y="3132597"/>
                  <a:pt x="15700355" y="3132597"/>
                </a:cubicBezTo>
                <a:close/>
                <a:moveTo>
                  <a:pt x="12921199" y="3131483"/>
                </a:moveTo>
                <a:cubicBezTo>
                  <a:pt x="12927049" y="3142248"/>
                  <a:pt x="12929488" y="3153018"/>
                  <a:pt x="12935824" y="3168266"/>
                </a:cubicBezTo>
                <a:cubicBezTo>
                  <a:pt x="12927051" y="3163782"/>
                  <a:pt x="12912424" y="3158397"/>
                  <a:pt x="12921199" y="3131483"/>
                </a:cubicBezTo>
                <a:close/>
                <a:moveTo>
                  <a:pt x="15796379" y="3131481"/>
                </a:moveTo>
                <a:cubicBezTo>
                  <a:pt x="15801865" y="3131481"/>
                  <a:pt x="15804608" y="3141690"/>
                  <a:pt x="15804608" y="3157008"/>
                </a:cubicBezTo>
                <a:cubicBezTo>
                  <a:pt x="15799121" y="3157008"/>
                  <a:pt x="15796379" y="3146796"/>
                  <a:pt x="15796379" y="3131481"/>
                </a:cubicBezTo>
                <a:close/>
                <a:moveTo>
                  <a:pt x="13572149" y="3131481"/>
                </a:moveTo>
                <a:cubicBezTo>
                  <a:pt x="13572149" y="3146796"/>
                  <a:pt x="13569407" y="3157008"/>
                  <a:pt x="13563919" y="3157008"/>
                </a:cubicBezTo>
                <a:cubicBezTo>
                  <a:pt x="13563919" y="3141690"/>
                  <a:pt x="13566663" y="3131481"/>
                  <a:pt x="13572149" y="3131481"/>
                </a:cubicBezTo>
                <a:close/>
                <a:moveTo>
                  <a:pt x="11396612" y="3131481"/>
                </a:moveTo>
                <a:cubicBezTo>
                  <a:pt x="11402098" y="3131481"/>
                  <a:pt x="11404842" y="3136586"/>
                  <a:pt x="11404842" y="3157008"/>
                </a:cubicBezTo>
                <a:cubicBezTo>
                  <a:pt x="11399354" y="3157008"/>
                  <a:pt x="11396612" y="3146796"/>
                  <a:pt x="11396612" y="3131481"/>
                </a:cubicBezTo>
                <a:close/>
                <a:moveTo>
                  <a:pt x="13913034" y="3131479"/>
                </a:moveTo>
                <a:cubicBezTo>
                  <a:pt x="13913034" y="3146278"/>
                  <a:pt x="13913034" y="3175877"/>
                  <a:pt x="13903654" y="3175878"/>
                </a:cubicBezTo>
                <a:cubicBezTo>
                  <a:pt x="13903654" y="3156144"/>
                  <a:pt x="13900526" y="3131479"/>
                  <a:pt x="13913034" y="3131479"/>
                </a:cubicBezTo>
                <a:close/>
                <a:moveTo>
                  <a:pt x="13592151" y="3131479"/>
                </a:moveTo>
                <a:cubicBezTo>
                  <a:pt x="13597458" y="3131479"/>
                  <a:pt x="13603249" y="3136412"/>
                  <a:pt x="13609040" y="3141345"/>
                </a:cubicBezTo>
                <a:cubicBezTo>
                  <a:pt x="13603249" y="3151209"/>
                  <a:pt x="13597458" y="3161077"/>
                  <a:pt x="13592150" y="3175877"/>
                </a:cubicBezTo>
                <a:cubicBezTo>
                  <a:pt x="13592150" y="3161077"/>
                  <a:pt x="13592150" y="3146277"/>
                  <a:pt x="13592151" y="3131479"/>
                </a:cubicBezTo>
                <a:close/>
                <a:moveTo>
                  <a:pt x="13141355" y="3129596"/>
                </a:moveTo>
                <a:cubicBezTo>
                  <a:pt x="13146685" y="3128277"/>
                  <a:pt x="13153082" y="3132232"/>
                  <a:pt x="13157347" y="3132233"/>
                </a:cubicBezTo>
                <a:cubicBezTo>
                  <a:pt x="13157348" y="3150258"/>
                  <a:pt x="13153082" y="3156852"/>
                  <a:pt x="13147752" y="3158941"/>
                </a:cubicBezTo>
                <a:cubicBezTo>
                  <a:pt x="13142422" y="3161029"/>
                  <a:pt x="13136024" y="3158611"/>
                  <a:pt x="13131760" y="3158611"/>
                </a:cubicBezTo>
                <a:cubicBezTo>
                  <a:pt x="13131761" y="3137509"/>
                  <a:pt x="13136024" y="3130914"/>
                  <a:pt x="13141355" y="3129596"/>
                </a:cubicBezTo>
                <a:close/>
                <a:moveTo>
                  <a:pt x="12362957" y="3129583"/>
                </a:moveTo>
                <a:lnTo>
                  <a:pt x="12361814" y="3133076"/>
                </a:lnTo>
                <a:lnTo>
                  <a:pt x="12355979" y="3133704"/>
                </a:lnTo>
                <a:lnTo>
                  <a:pt x="12360790" y="3130134"/>
                </a:lnTo>
                <a:close/>
                <a:moveTo>
                  <a:pt x="11765882" y="3123943"/>
                </a:moveTo>
                <a:cubicBezTo>
                  <a:pt x="11768807" y="3123943"/>
                  <a:pt x="11774657" y="3123943"/>
                  <a:pt x="11780507" y="3123943"/>
                </a:cubicBezTo>
                <a:cubicBezTo>
                  <a:pt x="11777582" y="3144192"/>
                  <a:pt x="11777582" y="3159377"/>
                  <a:pt x="11777582" y="3179625"/>
                </a:cubicBezTo>
                <a:cubicBezTo>
                  <a:pt x="11768807" y="3179625"/>
                  <a:pt x="11762957" y="3179625"/>
                  <a:pt x="11757107" y="3179625"/>
                </a:cubicBezTo>
                <a:cubicBezTo>
                  <a:pt x="11760032" y="3159377"/>
                  <a:pt x="11762957" y="3144192"/>
                  <a:pt x="11765882" y="3123943"/>
                </a:cubicBezTo>
                <a:close/>
                <a:moveTo>
                  <a:pt x="6756426" y="3118995"/>
                </a:moveTo>
                <a:cubicBezTo>
                  <a:pt x="6752505" y="3117502"/>
                  <a:pt x="6747870" y="3118910"/>
                  <a:pt x="6743234" y="3120319"/>
                </a:cubicBezTo>
                <a:cubicBezTo>
                  <a:pt x="6747501" y="3144791"/>
                  <a:pt x="6756061" y="3137896"/>
                  <a:pt x="6765330" y="3135079"/>
                </a:cubicBezTo>
                <a:cubicBezTo>
                  <a:pt x="6763553" y="3124883"/>
                  <a:pt x="6760346" y="3120488"/>
                  <a:pt x="6756426" y="3118995"/>
                </a:cubicBezTo>
                <a:close/>
                <a:moveTo>
                  <a:pt x="6142053" y="3117709"/>
                </a:moveTo>
                <a:cubicBezTo>
                  <a:pt x="6144862" y="3133818"/>
                  <a:pt x="6141279" y="3140207"/>
                  <a:pt x="6135879" y="3142908"/>
                </a:cubicBezTo>
                <a:cubicBezTo>
                  <a:pt x="6130480" y="3145608"/>
                  <a:pt x="6123264" y="3144620"/>
                  <a:pt x="6118804" y="3145975"/>
                </a:cubicBezTo>
                <a:cubicBezTo>
                  <a:pt x="6113187" y="3113757"/>
                  <a:pt x="6133133" y="3120419"/>
                  <a:pt x="6142053" y="3117709"/>
                </a:cubicBezTo>
                <a:close/>
                <a:moveTo>
                  <a:pt x="12794716" y="3116426"/>
                </a:moveTo>
                <a:cubicBezTo>
                  <a:pt x="12800630" y="3116426"/>
                  <a:pt x="12827237" y="3116426"/>
                  <a:pt x="12815412" y="3142117"/>
                </a:cubicBezTo>
                <a:cubicBezTo>
                  <a:pt x="12800629" y="3172091"/>
                  <a:pt x="12779933" y="3178088"/>
                  <a:pt x="12759238" y="3187508"/>
                </a:cubicBezTo>
                <a:cubicBezTo>
                  <a:pt x="12703558" y="3213202"/>
                  <a:pt x="12647385" y="3223479"/>
                  <a:pt x="12591707" y="3228617"/>
                </a:cubicBezTo>
                <a:cubicBezTo>
                  <a:pt x="12562141" y="3228617"/>
                  <a:pt x="12530112" y="3223478"/>
                  <a:pt x="12500547" y="3228617"/>
                </a:cubicBezTo>
                <a:cubicBezTo>
                  <a:pt x="12491678" y="3228617"/>
                  <a:pt x="12491678" y="3249172"/>
                  <a:pt x="12485766" y="3264588"/>
                </a:cubicBezTo>
                <a:cubicBezTo>
                  <a:pt x="12479853" y="3280003"/>
                  <a:pt x="12465071" y="3269725"/>
                  <a:pt x="12459159" y="3269725"/>
                </a:cubicBezTo>
                <a:cubicBezTo>
                  <a:pt x="12400522" y="3274865"/>
                  <a:pt x="12341884" y="3285141"/>
                  <a:pt x="12285712" y="3310835"/>
                </a:cubicBezTo>
                <a:cubicBezTo>
                  <a:pt x="12168440" y="3350145"/>
                  <a:pt x="12056586" y="3416946"/>
                  <a:pt x="11941776" y="3493169"/>
                </a:cubicBezTo>
                <a:cubicBezTo>
                  <a:pt x="11886098" y="3529139"/>
                  <a:pt x="11829925" y="3570247"/>
                  <a:pt x="11774244" y="3606217"/>
                </a:cubicBezTo>
                <a:cubicBezTo>
                  <a:pt x="11762419" y="3616494"/>
                  <a:pt x="11747637" y="3626771"/>
                  <a:pt x="11732854" y="3642187"/>
                </a:cubicBezTo>
                <a:cubicBezTo>
                  <a:pt x="11728420" y="3644756"/>
                  <a:pt x="11723246" y="3649681"/>
                  <a:pt x="11718442" y="3652143"/>
                </a:cubicBezTo>
                <a:cubicBezTo>
                  <a:pt x="11713637" y="3654605"/>
                  <a:pt x="11709202" y="3654605"/>
                  <a:pt x="11706246" y="3647326"/>
                </a:cubicBezTo>
                <a:cubicBezTo>
                  <a:pt x="11691956" y="3626771"/>
                  <a:pt x="11706246" y="3570247"/>
                  <a:pt x="11709697" y="3544554"/>
                </a:cubicBezTo>
                <a:cubicBezTo>
                  <a:pt x="11722630" y="3563824"/>
                  <a:pt x="11734179" y="3554189"/>
                  <a:pt x="11740392" y="3526489"/>
                </a:cubicBezTo>
                <a:lnTo>
                  <a:pt x="11744296" y="3496153"/>
                </a:lnTo>
                <a:lnTo>
                  <a:pt x="11744076" y="3495304"/>
                </a:lnTo>
                <a:lnTo>
                  <a:pt x="11744548" y="3494192"/>
                </a:lnTo>
                <a:lnTo>
                  <a:pt x="11744681" y="3493169"/>
                </a:lnTo>
                <a:lnTo>
                  <a:pt x="11744842" y="3493499"/>
                </a:lnTo>
                <a:lnTo>
                  <a:pt x="11747162" y="3488050"/>
                </a:lnTo>
                <a:cubicBezTo>
                  <a:pt x="11748191" y="3488050"/>
                  <a:pt x="11749561" y="3490468"/>
                  <a:pt x="11752306" y="3495304"/>
                </a:cubicBezTo>
                <a:lnTo>
                  <a:pt x="11749224" y="3502416"/>
                </a:lnTo>
                <a:lnTo>
                  <a:pt x="11750085" y="3504168"/>
                </a:lnTo>
                <a:cubicBezTo>
                  <a:pt x="11756321" y="3511153"/>
                  <a:pt x="11764636" y="3507300"/>
                  <a:pt x="11771288" y="3503446"/>
                </a:cubicBezTo>
                <a:cubicBezTo>
                  <a:pt x="11783114" y="3498307"/>
                  <a:pt x="11797897" y="3498307"/>
                  <a:pt x="11809231" y="3493169"/>
                </a:cubicBezTo>
                <a:cubicBezTo>
                  <a:pt x="11806273" y="3483747"/>
                  <a:pt x="11806273" y="3458055"/>
                  <a:pt x="11800359" y="3458055"/>
                </a:cubicBezTo>
                <a:cubicBezTo>
                  <a:pt x="11791985" y="3452917"/>
                  <a:pt x="11780157" y="3468331"/>
                  <a:pt x="11771288" y="3478609"/>
                </a:cubicBezTo>
                <a:cubicBezTo>
                  <a:pt x="11753550" y="3503446"/>
                  <a:pt x="11744681" y="3473471"/>
                  <a:pt x="11732854" y="3442639"/>
                </a:cubicBezTo>
                <a:cubicBezTo>
                  <a:pt x="11909257" y="3326251"/>
                  <a:pt x="12086151" y="3187508"/>
                  <a:pt x="12268467" y="3187508"/>
                </a:cubicBezTo>
                <a:cubicBezTo>
                  <a:pt x="12191599" y="3228617"/>
                  <a:pt x="12118180" y="3285141"/>
                  <a:pt x="12044761" y="3335585"/>
                </a:cubicBezTo>
                <a:cubicBezTo>
                  <a:pt x="12006326" y="3355283"/>
                  <a:pt x="11971342" y="3375837"/>
                  <a:pt x="11935864" y="3391253"/>
                </a:cubicBezTo>
                <a:cubicBezTo>
                  <a:pt x="11915169" y="3396391"/>
                  <a:pt x="11897923" y="3401530"/>
                  <a:pt x="11880185" y="3406669"/>
                </a:cubicBezTo>
                <a:cubicBezTo>
                  <a:pt x="11871315" y="3406669"/>
                  <a:pt x="11862446" y="3406669"/>
                  <a:pt x="11853576" y="3406669"/>
                </a:cubicBezTo>
                <a:cubicBezTo>
                  <a:pt x="11847663" y="3422085"/>
                  <a:pt x="11841750" y="3442639"/>
                  <a:pt x="11835838" y="3458055"/>
                </a:cubicBezTo>
                <a:cubicBezTo>
                  <a:pt x="11894475" y="3437501"/>
                  <a:pt x="11953604" y="3411807"/>
                  <a:pt x="12012240" y="3391253"/>
                </a:cubicBezTo>
                <a:cubicBezTo>
                  <a:pt x="12038848" y="3380977"/>
                  <a:pt x="12065456" y="3355283"/>
                  <a:pt x="12091571" y="3335585"/>
                </a:cubicBezTo>
                <a:cubicBezTo>
                  <a:pt x="12118180" y="3321111"/>
                  <a:pt x="12144788" y="3305697"/>
                  <a:pt x="12171396" y="3290281"/>
                </a:cubicBezTo>
                <a:cubicBezTo>
                  <a:pt x="12227075" y="3259450"/>
                  <a:pt x="12285712" y="3233757"/>
                  <a:pt x="12341884" y="3218341"/>
                </a:cubicBezTo>
                <a:cubicBezTo>
                  <a:pt x="12370956" y="3208064"/>
                  <a:pt x="12400522" y="3197785"/>
                  <a:pt x="12427129" y="3192648"/>
                </a:cubicBezTo>
                <a:cubicBezTo>
                  <a:pt x="12450782" y="3187508"/>
                  <a:pt x="12473940" y="3192648"/>
                  <a:pt x="12494635" y="3157534"/>
                </a:cubicBezTo>
                <a:cubicBezTo>
                  <a:pt x="12594662" y="3142117"/>
                  <a:pt x="12694689" y="3121563"/>
                  <a:pt x="12794716" y="3116426"/>
                </a:cubicBezTo>
                <a:close/>
                <a:moveTo>
                  <a:pt x="13261607" y="3116406"/>
                </a:moveTo>
                <a:cubicBezTo>
                  <a:pt x="13267667" y="3116406"/>
                  <a:pt x="13273728" y="3126560"/>
                  <a:pt x="13276759" y="3131633"/>
                </a:cubicBezTo>
                <a:cubicBezTo>
                  <a:pt x="13270698" y="3141785"/>
                  <a:pt x="13261606" y="3146860"/>
                  <a:pt x="13255546" y="3157012"/>
                </a:cubicBezTo>
                <a:cubicBezTo>
                  <a:pt x="13255546" y="3141785"/>
                  <a:pt x="13258577" y="3126561"/>
                  <a:pt x="13261607" y="3116406"/>
                </a:cubicBezTo>
                <a:close/>
                <a:moveTo>
                  <a:pt x="12913176" y="3116029"/>
                </a:moveTo>
                <a:cubicBezTo>
                  <a:pt x="12913928" y="3113994"/>
                  <a:pt x="12915433" y="3115349"/>
                  <a:pt x="12918438" y="3118063"/>
                </a:cubicBezTo>
                <a:cubicBezTo>
                  <a:pt x="12915433" y="3123488"/>
                  <a:pt x="12912424" y="3128917"/>
                  <a:pt x="12912424" y="3134342"/>
                </a:cubicBezTo>
                <a:cubicBezTo>
                  <a:pt x="12912426" y="3123488"/>
                  <a:pt x="12912426" y="3118063"/>
                  <a:pt x="12913176" y="3116029"/>
                </a:cubicBezTo>
                <a:close/>
                <a:moveTo>
                  <a:pt x="13104201" y="3108869"/>
                </a:moveTo>
                <a:cubicBezTo>
                  <a:pt x="13107167" y="3118977"/>
                  <a:pt x="13113099" y="3129085"/>
                  <a:pt x="13116065" y="3144247"/>
                </a:cubicBezTo>
                <a:cubicBezTo>
                  <a:pt x="13110133" y="3161936"/>
                  <a:pt x="13101976" y="3169307"/>
                  <a:pt x="13093449" y="3172255"/>
                </a:cubicBezTo>
                <a:cubicBezTo>
                  <a:pt x="13084920" y="3175205"/>
                  <a:pt x="13076022" y="3173731"/>
                  <a:pt x="13068607" y="3173731"/>
                </a:cubicBezTo>
                <a:cubicBezTo>
                  <a:pt x="13041912" y="3173731"/>
                  <a:pt x="13018678" y="3173731"/>
                  <a:pt x="12994947" y="3179625"/>
                </a:cubicBezTo>
                <a:cubicBezTo>
                  <a:pt x="12994947" y="3164464"/>
                  <a:pt x="12994947" y="3149301"/>
                  <a:pt x="12994947" y="3134140"/>
                </a:cubicBezTo>
                <a:cubicBezTo>
                  <a:pt x="13000879" y="3129086"/>
                  <a:pt x="13003845" y="3129086"/>
                  <a:pt x="13009778" y="3129085"/>
                </a:cubicBezTo>
                <a:cubicBezTo>
                  <a:pt x="13018678" y="3129085"/>
                  <a:pt x="13027576" y="3129086"/>
                  <a:pt x="13035979" y="3129085"/>
                </a:cubicBezTo>
                <a:cubicBezTo>
                  <a:pt x="13056742" y="3124030"/>
                  <a:pt x="13077505" y="3124030"/>
                  <a:pt x="13101236" y="3118977"/>
                </a:cubicBezTo>
                <a:cubicBezTo>
                  <a:pt x="13101234" y="3113924"/>
                  <a:pt x="13101234" y="3108870"/>
                  <a:pt x="13104201" y="3108869"/>
                </a:cubicBezTo>
                <a:close/>
                <a:moveTo>
                  <a:pt x="11413984" y="3108868"/>
                </a:moveTo>
                <a:cubicBezTo>
                  <a:pt x="11419472" y="3108868"/>
                  <a:pt x="11422214" y="3119079"/>
                  <a:pt x="11422214" y="3134395"/>
                </a:cubicBezTo>
                <a:cubicBezTo>
                  <a:pt x="11416728" y="3134395"/>
                  <a:pt x="11413984" y="3124183"/>
                  <a:pt x="11413984" y="3108868"/>
                </a:cubicBezTo>
                <a:close/>
                <a:moveTo>
                  <a:pt x="14410407" y="3108868"/>
                </a:moveTo>
                <a:cubicBezTo>
                  <a:pt x="14410408" y="3124181"/>
                  <a:pt x="14407665" y="3134394"/>
                  <a:pt x="14402177" y="3134394"/>
                </a:cubicBezTo>
                <a:cubicBezTo>
                  <a:pt x="14402177" y="3113972"/>
                  <a:pt x="14404921" y="3108867"/>
                  <a:pt x="14410407" y="3108868"/>
                </a:cubicBezTo>
                <a:close/>
                <a:moveTo>
                  <a:pt x="14386976" y="3108868"/>
                </a:moveTo>
                <a:cubicBezTo>
                  <a:pt x="14392461" y="3108868"/>
                  <a:pt x="14395204" y="3113972"/>
                  <a:pt x="14395206" y="3134394"/>
                </a:cubicBezTo>
                <a:cubicBezTo>
                  <a:pt x="14389717" y="3134394"/>
                  <a:pt x="14386974" y="3124181"/>
                  <a:pt x="14386976" y="3108868"/>
                </a:cubicBezTo>
                <a:close/>
                <a:moveTo>
                  <a:pt x="12846793" y="3108868"/>
                </a:moveTo>
                <a:cubicBezTo>
                  <a:pt x="12846793" y="3124182"/>
                  <a:pt x="12843897" y="3134395"/>
                  <a:pt x="12838588" y="3134395"/>
                </a:cubicBezTo>
                <a:cubicBezTo>
                  <a:pt x="12838588" y="3119078"/>
                  <a:pt x="12841483" y="3108868"/>
                  <a:pt x="12846793" y="3108868"/>
                </a:cubicBezTo>
                <a:close/>
                <a:moveTo>
                  <a:pt x="12130171" y="3108868"/>
                </a:moveTo>
                <a:cubicBezTo>
                  <a:pt x="12130173" y="3124183"/>
                  <a:pt x="12127430" y="3134395"/>
                  <a:pt x="12121944" y="3134395"/>
                </a:cubicBezTo>
                <a:cubicBezTo>
                  <a:pt x="12121944" y="3113973"/>
                  <a:pt x="12124686" y="3108868"/>
                  <a:pt x="12130171" y="3108868"/>
                </a:cubicBezTo>
                <a:close/>
                <a:moveTo>
                  <a:pt x="14714897" y="3108867"/>
                </a:moveTo>
                <a:cubicBezTo>
                  <a:pt x="14720530" y="3108867"/>
                  <a:pt x="14725695" y="3108866"/>
                  <a:pt x="14731801" y="3108867"/>
                </a:cubicBezTo>
                <a:cubicBezTo>
                  <a:pt x="14731801" y="3113972"/>
                  <a:pt x="14731800" y="3124181"/>
                  <a:pt x="14731800" y="3134394"/>
                </a:cubicBezTo>
                <a:cubicBezTo>
                  <a:pt x="14725695" y="3134394"/>
                  <a:pt x="14720530" y="3134394"/>
                  <a:pt x="14714897" y="3134394"/>
                </a:cubicBezTo>
                <a:cubicBezTo>
                  <a:pt x="14714897" y="3124181"/>
                  <a:pt x="14714897" y="3113972"/>
                  <a:pt x="14714897" y="3108867"/>
                </a:cubicBezTo>
                <a:close/>
                <a:moveTo>
                  <a:pt x="15724714" y="3108866"/>
                </a:moveTo>
                <a:cubicBezTo>
                  <a:pt x="15730199" y="3108867"/>
                  <a:pt x="15732942" y="3113972"/>
                  <a:pt x="15732943" y="3134393"/>
                </a:cubicBezTo>
                <a:cubicBezTo>
                  <a:pt x="15727458" y="3134393"/>
                  <a:pt x="15724714" y="3124181"/>
                  <a:pt x="15724714" y="3108866"/>
                </a:cubicBezTo>
                <a:close/>
                <a:moveTo>
                  <a:pt x="15666078" y="3108866"/>
                </a:moveTo>
                <a:cubicBezTo>
                  <a:pt x="15671387" y="3108867"/>
                  <a:pt x="15674283" y="3119077"/>
                  <a:pt x="15674283" y="3134393"/>
                </a:cubicBezTo>
                <a:cubicBezTo>
                  <a:pt x="15668492" y="3134393"/>
                  <a:pt x="15666078" y="3124181"/>
                  <a:pt x="15666078" y="3108866"/>
                </a:cubicBezTo>
                <a:close/>
                <a:moveTo>
                  <a:pt x="11203604" y="3107154"/>
                </a:moveTo>
                <a:cubicBezTo>
                  <a:pt x="11203604" y="3122532"/>
                  <a:pt x="11206559" y="3132786"/>
                  <a:pt x="11212468" y="3132786"/>
                </a:cubicBezTo>
                <a:cubicBezTo>
                  <a:pt x="11212468" y="3117407"/>
                  <a:pt x="11209514" y="3107154"/>
                  <a:pt x="11203604" y="3107154"/>
                </a:cubicBezTo>
                <a:close/>
                <a:moveTo>
                  <a:pt x="13487441" y="3106588"/>
                </a:moveTo>
                <a:cubicBezTo>
                  <a:pt x="13487442" y="3122362"/>
                  <a:pt x="13484623" y="3128934"/>
                  <a:pt x="13481103" y="3131564"/>
                </a:cubicBezTo>
                <a:cubicBezTo>
                  <a:pt x="13477581" y="3134193"/>
                  <a:pt x="13473355" y="3132878"/>
                  <a:pt x="13470539" y="3132878"/>
                </a:cubicBezTo>
                <a:cubicBezTo>
                  <a:pt x="13470537" y="3101329"/>
                  <a:pt x="13478990" y="3106588"/>
                  <a:pt x="13487441" y="3106588"/>
                </a:cubicBezTo>
                <a:close/>
                <a:moveTo>
                  <a:pt x="15474975" y="3106218"/>
                </a:moveTo>
                <a:cubicBezTo>
                  <a:pt x="15483660" y="3106218"/>
                  <a:pt x="15491866" y="3101329"/>
                  <a:pt x="15491866" y="3130661"/>
                </a:cubicBezTo>
                <a:cubicBezTo>
                  <a:pt x="15486074" y="3130661"/>
                  <a:pt x="15474975" y="3130661"/>
                  <a:pt x="15474975" y="3106218"/>
                </a:cubicBezTo>
                <a:close/>
                <a:moveTo>
                  <a:pt x="6464390" y="3101010"/>
                </a:moveTo>
                <a:cubicBezTo>
                  <a:pt x="6467270" y="3117525"/>
                  <a:pt x="6463709" y="3124040"/>
                  <a:pt x="6458314" y="3126766"/>
                </a:cubicBezTo>
                <a:cubicBezTo>
                  <a:pt x="6452919" y="3129492"/>
                  <a:pt x="6445689" y="3128428"/>
                  <a:pt x="6441229" y="3129783"/>
                </a:cubicBezTo>
                <a:cubicBezTo>
                  <a:pt x="6436191" y="3100883"/>
                  <a:pt x="6455470" y="3103720"/>
                  <a:pt x="6464390" y="3101010"/>
                </a:cubicBezTo>
                <a:close/>
                <a:moveTo>
                  <a:pt x="13793324" y="3093251"/>
                </a:moveTo>
                <a:cubicBezTo>
                  <a:pt x="13803649" y="3092619"/>
                  <a:pt x="13813976" y="3095147"/>
                  <a:pt x="13822934" y="3107800"/>
                </a:cubicBezTo>
                <a:cubicBezTo>
                  <a:pt x="13834878" y="3117923"/>
                  <a:pt x="13810990" y="3138170"/>
                  <a:pt x="13808004" y="3138170"/>
                </a:cubicBezTo>
                <a:cubicBezTo>
                  <a:pt x="13796061" y="3138170"/>
                  <a:pt x="13784116" y="3133108"/>
                  <a:pt x="13772669" y="3133108"/>
                </a:cubicBezTo>
                <a:cubicBezTo>
                  <a:pt x="13769683" y="3117923"/>
                  <a:pt x="13766698" y="3107800"/>
                  <a:pt x="13763710" y="3097677"/>
                </a:cubicBezTo>
                <a:cubicBezTo>
                  <a:pt x="13772669" y="3097677"/>
                  <a:pt x="13782996" y="3093882"/>
                  <a:pt x="13793324" y="3093251"/>
                </a:cubicBezTo>
                <a:close/>
                <a:moveTo>
                  <a:pt x="11431449" y="3082492"/>
                </a:moveTo>
                <a:cubicBezTo>
                  <a:pt x="11439593" y="3082492"/>
                  <a:pt x="11439593" y="3113628"/>
                  <a:pt x="11439593" y="3134385"/>
                </a:cubicBezTo>
                <a:cubicBezTo>
                  <a:pt x="11429187" y="3134385"/>
                  <a:pt x="11431449" y="3103249"/>
                  <a:pt x="11431449" y="3082492"/>
                </a:cubicBezTo>
                <a:close/>
                <a:moveTo>
                  <a:pt x="12890251" y="3082491"/>
                </a:moveTo>
                <a:cubicBezTo>
                  <a:pt x="12890251" y="3103249"/>
                  <a:pt x="12890251" y="3134384"/>
                  <a:pt x="12882021" y="3134384"/>
                </a:cubicBezTo>
                <a:cubicBezTo>
                  <a:pt x="12882021" y="3113627"/>
                  <a:pt x="12882021" y="3082491"/>
                  <a:pt x="12890251" y="3082491"/>
                </a:cubicBezTo>
                <a:close/>
                <a:moveTo>
                  <a:pt x="13079642" y="3082490"/>
                </a:moveTo>
                <a:cubicBezTo>
                  <a:pt x="13085702" y="3087379"/>
                  <a:pt x="13091761" y="3092271"/>
                  <a:pt x="13100852" y="3092271"/>
                </a:cubicBezTo>
                <a:cubicBezTo>
                  <a:pt x="13097823" y="3097158"/>
                  <a:pt x="13092521" y="3102045"/>
                  <a:pt x="13087975" y="3102045"/>
                </a:cubicBezTo>
                <a:cubicBezTo>
                  <a:pt x="13083430" y="3102044"/>
                  <a:pt x="13079642" y="3097155"/>
                  <a:pt x="13079642" y="3082490"/>
                </a:cubicBezTo>
                <a:close/>
                <a:moveTo>
                  <a:pt x="13012321" y="3082490"/>
                </a:moveTo>
                <a:cubicBezTo>
                  <a:pt x="13017807" y="3082490"/>
                  <a:pt x="13020551" y="3087594"/>
                  <a:pt x="13020551" y="3108016"/>
                </a:cubicBezTo>
                <a:cubicBezTo>
                  <a:pt x="13015064" y="3108016"/>
                  <a:pt x="13012320" y="3102910"/>
                  <a:pt x="13012321" y="3082490"/>
                </a:cubicBezTo>
                <a:close/>
                <a:moveTo>
                  <a:pt x="12156689" y="3082490"/>
                </a:moveTo>
                <a:cubicBezTo>
                  <a:pt x="12162175" y="3082490"/>
                  <a:pt x="12164919" y="3087594"/>
                  <a:pt x="12164919" y="3108016"/>
                </a:cubicBezTo>
                <a:cubicBezTo>
                  <a:pt x="12159432" y="3108016"/>
                  <a:pt x="12156689" y="3102911"/>
                  <a:pt x="12156689" y="3082490"/>
                </a:cubicBezTo>
                <a:close/>
                <a:moveTo>
                  <a:pt x="15924050" y="3082489"/>
                </a:moveTo>
                <a:cubicBezTo>
                  <a:pt x="15924050" y="3102910"/>
                  <a:pt x="15921306" y="3108015"/>
                  <a:pt x="15915819" y="3108015"/>
                </a:cubicBezTo>
                <a:cubicBezTo>
                  <a:pt x="15915820" y="3087593"/>
                  <a:pt x="15918563" y="3082489"/>
                  <a:pt x="15924050" y="3082489"/>
                </a:cubicBezTo>
                <a:close/>
                <a:moveTo>
                  <a:pt x="15717742" y="3082489"/>
                </a:moveTo>
                <a:cubicBezTo>
                  <a:pt x="15717743" y="3102910"/>
                  <a:pt x="15714999" y="3108016"/>
                  <a:pt x="15709512" y="3108016"/>
                </a:cubicBezTo>
                <a:cubicBezTo>
                  <a:pt x="15709511" y="3087593"/>
                  <a:pt x="15712255" y="3082489"/>
                  <a:pt x="15717742" y="3082489"/>
                </a:cubicBezTo>
                <a:close/>
                <a:moveTo>
                  <a:pt x="11817443" y="3080211"/>
                </a:moveTo>
                <a:cubicBezTo>
                  <a:pt x="11817443" y="3095985"/>
                  <a:pt x="11815329" y="3102557"/>
                  <a:pt x="11812161" y="3105186"/>
                </a:cubicBezTo>
                <a:cubicBezTo>
                  <a:pt x="11808992" y="3107816"/>
                  <a:pt x="11804765" y="3106501"/>
                  <a:pt x="11800540" y="3106501"/>
                </a:cubicBezTo>
                <a:cubicBezTo>
                  <a:pt x="11800540" y="3074953"/>
                  <a:pt x="11811808" y="3080211"/>
                  <a:pt x="11817443" y="3080211"/>
                </a:cubicBezTo>
                <a:close/>
                <a:moveTo>
                  <a:pt x="15282938" y="3079484"/>
                </a:moveTo>
                <a:lnTo>
                  <a:pt x="15283916" y="3082942"/>
                </a:lnTo>
                <a:cubicBezTo>
                  <a:pt x="15284404" y="3084667"/>
                  <a:pt x="15284078" y="3083517"/>
                  <a:pt x="15283428" y="3081218"/>
                </a:cubicBezTo>
                <a:close/>
                <a:moveTo>
                  <a:pt x="6479029" y="3075230"/>
                </a:moveTo>
                <a:cubicBezTo>
                  <a:pt x="6481862" y="3091477"/>
                  <a:pt x="6479701" y="3096411"/>
                  <a:pt x="6473963" y="3098153"/>
                </a:cubicBezTo>
                <a:cubicBezTo>
                  <a:pt x="6471838" y="3085968"/>
                  <a:pt x="6473290" y="3076973"/>
                  <a:pt x="6479029" y="3075230"/>
                </a:cubicBezTo>
                <a:close/>
                <a:moveTo>
                  <a:pt x="16098888" y="3072541"/>
                </a:moveTo>
                <a:cubicBezTo>
                  <a:pt x="16113725" y="3067429"/>
                  <a:pt x="16125597" y="3087875"/>
                  <a:pt x="16137468" y="3113434"/>
                </a:cubicBezTo>
                <a:cubicBezTo>
                  <a:pt x="16141673" y="3126215"/>
                  <a:pt x="16147485" y="3137717"/>
                  <a:pt x="16152987" y="3150387"/>
                </a:cubicBezTo>
                <a:lnTo>
                  <a:pt x="16165710" y="3191341"/>
                </a:lnTo>
                <a:lnTo>
                  <a:pt x="16166313" y="3177887"/>
                </a:lnTo>
                <a:cubicBezTo>
                  <a:pt x="16167062" y="3174696"/>
                  <a:pt x="16168566" y="3174696"/>
                  <a:pt x="16171574" y="3180226"/>
                </a:cubicBezTo>
                <a:cubicBezTo>
                  <a:pt x="16170071" y="3182355"/>
                  <a:pt x="16169318" y="3183418"/>
                  <a:pt x="16168565" y="3185226"/>
                </a:cubicBezTo>
                <a:lnTo>
                  <a:pt x="16166161" y="3192796"/>
                </a:lnTo>
                <a:lnTo>
                  <a:pt x="16166650" y="3194370"/>
                </a:lnTo>
                <a:cubicBezTo>
                  <a:pt x="16211168" y="3276158"/>
                  <a:pt x="16255188" y="3356167"/>
                  <a:pt x="16299706" y="3432842"/>
                </a:cubicBezTo>
                <a:cubicBezTo>
                  <a:pt x="16296738" y="3439233"/>
                  <a:pt x="16293770" y="3441469"/>
                  <a:pt x="16290850" y="3441069"/>
                </a:cubicBezTo>
                <a:cubicBezTo>
                  <a:pt x="16282085" y="3439872"/>
                  <a:pt x="16273739" y="3414951"/>
                  <a:pt x="16267062" y="3407284"/>
                </a:cubicBezTo>
                <a:cubicBezTo>
                  <a:pt x="16252222" y="3376613"/>
                  <a:pt x="16237877" y="3356166"/>
                  <a:pt x="16223040" y="3331460"/>
                </a:cubicBezTo>
                <a:cubicBezTo>
                  <a:pt x="16190394" y="3276158"/>
                  <a:pt x="16154779" y="3219930"/>
                  <a:pt x="16122628" y="3164552"/>
                </a:cubicBezTo>
                <a:cubicBezTo>
                  <a:pt x="16116694" y="3154329"/>
                  <a:pt x="16072178" y="3082765"/>
                  <a:pt x="16098888" y="3072541"/>
                </a:cubicBezTo>
                <a:close/>
                <a:moveTo>
                  <a:pt x="6174381" y="3069941"/>
                </a:moveTo>
                <a:cubicBezTo>
                  <a:pt x="6176577" y="3082532"/>
                  <a:pt x="6175050" y="3091100"/>
                  <a:pt x="6169311" y="3092843"/>
                </a:cubicBezTo>
                <a:cubicBezTo>
                  <a:pt x="6166506" y="3076753"/>
                  <a:pt x="6168643" y="3071684"/>
                  <a:pt x="6174381" y="3069941"/>
                </a:cubicBezTo>
                <a:close/>
                <a:moveTo>
                  <a:pt x="14762168" y="3059879"/>
                </a:moveTo>
                <a:cubicBezTo>
                  <a:pt x="14759136" y="3080095"/>
                  <a:pt x="14759137" y="3105364"/>
                  <a:pt x="14759137" y="3130633"/>
                </a:cubicBezTo>
                <a:cubicBezTo>
                  <a:pt x="14753079" y="3115470"/>
                  <a:pt x="14747017" y="3105364"/>
                  <a:pt x="14740957" y="3090200"/>
                </a:cubicBezTo>
                <a:cubicBezTo>
                  <a:pt x="14747017" y="3080095"/>
                  <a:pt x="14756107" y="3069986"/>
                  <a:pt x="14762168" y="3059879"/>
                </a:cubicBezTo>
                <a:close/>
                <a:moveTo>
                  <a:pt x="11568171" y="3056113"/>
                </a:moveTo>
                <a:cubicBezTo>
                  <a:pt x="11574029" y="3056113"/>
                  <a:pt x="11576468" y="3056112"/>
                  <a:pt x="11582324" y="3056113"/>
                </a:cubicBezTo>
                <a:cubicBezTo>
                  <a:pt x="11591108" y="3056113"/>
                  <a:pt x="11599893" y="3056113"/>
                  <a:pt x="11611117" y="3056113"/>
                </a:cubicBezTo>
                <a:cubicBezTo>
                  <a:pt x="11596965" y="3108005"/>
                  <a:pt x="11588181" y="3097626"/>
                  <a:pt x="11568171" y="3108005"/>
                </a:cubicBezTo>
                <a:cubicBezTo>
                  <a:pt x="11568171" y="3087246"/>
                  <a:pt x="11568171" y="3071680"/>
                  <a:pt x="11568171" y="3056113"/>
                </a:cubicBezTo>
                <a:close/>
                <a:moveTo>
                  <a:pt x="14410408" y="3056112"/>
                </a:moveTo>
                <a:cubicBezTo>
                  <a:pt x="14410408" y="3076533"/>
                  <a:pt x="14407665" y="3081638"/>
                  <a:pt x="14402177" y="3081638"/>
                </a:cubicBezTo>
                <a:cubicBezTo>
                  <a:pt x="14402177" y="3066322"/>
                  <a:pt x="14404921" y="3056112"/>
                  <a:pt x="14410408" y="3056112"/>
                </a:cubicBezTo>
                <a:close/>
                <a:moveTo>
                  <a:pt x="11835286" y="3056112"/>
                </a:moveTo>
                <a:cubicBezTo>
                  <a:pt x="11840920" y="3056112"/>
                  <a:pt x="11846554" y="3056112"/>
                  <a:pt x="11852188" y="3056112"/>
                </a:cubicBezTo>
                <a:cubicBezTo>
                  <a:pt x="11852188" y="3066322"/>
                  <a:pt x="11852188" y="3076533"/>
                  <a:pt x="11852189" y="3081638"/>
                </a:cubicBezTo>
                <a:cubicBezTo>
                  <a:pt x="11846554" y="3081638"/>
                  <a:pt x="11840920" y="3081638"/>
                  <a:pt x="11835286" y="3081638"/>
                </a:cubicBezTo>
                <a:cubicBezTo>
                  <a:pt x="11835286" y="3076533"/>
                  <a:pt x="11835286" y="3066322"/>
                  <a:pt x="11835286" y="3056112"/>
                </a:cubicBezTo>
                <a:close/>
                <a:moveTo>
                  <a:pt x="15509719" y="3056111"/>
                </a:moveTo>
                <a:cubicBezTo>
                  <a:pt x="15518250" y="3061216"/>
                  <a:pt x="15526779" y="3066322"/>
                  <a:pt x="15535306" y="3066322"/>
                </a:cubicBezTo>
                <a:cubicBezTo>
                  <a:pt x="15531043" y="3073979"/>
                  <a:pt x="15526777" y="3077809"/>
                  <a:pt x="15522514" y="3079723"/>
                </a:cubicBezTo>
                <a:cubicBezTo>
                  <a:pt x="15518248" y="3081638"/>
                  <a:pt x="15513985" y="3081638"/>
                  <a:pt x="15509719" y="3081638"/>
                </a:cubicBezTo>
                <a:cubicBezTo>
                  <a:pt x="15509719" y="3076532"/>
                  <a:pt x="15509719" y="3066322"/>
                  <a:pt x="15509719" y="3056111"/>
                </a:cubicBezTo>
                <a:close/>
                <a:moveTo>
                  <a:pt x="15424568" y="3056111"/>
                </a:moveTo>
                <a:cubicBezTo>
                  <a:pt x="15424568" y="3076532"/>
                  <a:pt x="15421825" y="3081638"/>
                  <a:pt x="15416339" y="3081638"/>
                </a:cubicBezTo>
                <a:cubicBezTo>
                  <a:pt x="15416339" y="3066322"/>
                  <a:pt x="15419081" y="3056111"/>
                  <a:pt x="15424568" y="3056111"/>
                </a:cubicBezTo>
                <a:close/>
                <a:moveTo>
                  <a:pt x="6503675" y="3052001"/>
                </a:moveTo>
                <a:cubicBezTo>
                  <a:pt x="6505932" y="3064953"/>
                  <a:pt x="6500145" y="3071257"/>
                  <a:pt x="6493604" y="3073244"/>
                </a:cubicBezTo>
                <a:cubicBezTo>
                  <a:pt x="6491345" y="3060293"/>
                  <a:pt x="6497134" y="3053988"/>
                  <a:pt x="6503675" y="3052001"/>
                </a:cubicBezTo>
                <a:close/>
                <a:moveTo>
                  <a:pt x="6189409" y="3046409"/>
                </a:moveTo>
                <a:cubicBezTo>
                  <a:pt x="6191534" y="3058595"/>
                  <a:pt x="6189679" y="3067713"/>
                  <a:pt x="6179868" y="3070694"/>
                </a:cubicBezTo>
                <a:cubicBezTo>
                  <a:pt x="6177035" y="3054446"/>
                  <a:pt x="6179597" y="3049389"/>
                  <a:pt x="6189409" y="3046409"/>
                </a:cubicBezTo>
                <a:close/>
                <a:moveTo>
                  <a:pt x="15678064" y="3043409"/>
                </a:moveTo>
                <a:cubicBezTo>
                  <a:pt x="15678440" y="3042220"/>
                  <a:pt x="15679945" y="3043409"/>
                  <a:pt x="15682952" y="3045796"/>
                </a:cubicBezTo>
                <a:cubicBezTo>
                  <a:pt x="15679945" y="3050554"/>
                  <a:pt x="15679945" y="3050554"/>
                  <a:pt x="15679945" y="3055314"/>
                </a:cubicBezTo>
                <a:cubicBezTo>
                  <a:pt x="15678440" y="3048175"/>
                  <a:pt x="15677688" y="3044601"/>
                  <a:pt x="15678064" y="3043409"/>
                </a:cubicBezTo>
                <a:close/>
                <a:moveTo>
                  <a:pt x="15594286" y="3037793"/>
                </a:moveTo>
                <a:cubicBezTo>
                  <a:pt x="15606232" y="3036462"/>
                  <a:pt x="15622161" y="3066419"/>
                  <a:pt x="15622161" y="3104258"/>
                </a:cubicBezTo>
                <a:cubicBezTo>
                  <a:pt x="15607598" y="3094169"/>
                  <a:pt x="15593034" y="3089121"/>
                  <a:pt x="15581385" y="3079032"/>
                </a:cubicBezTo>
                <a:cubicBezTo>
                  <a:pt x="15581385" y="3050653"/>
                  <a:pt x="15587119" y="3038590"/>
                  <a:pt x="15594286" y="3037793"/>
                </a:cubicBezTo>
                <a:close/>
                <a:moveTo>
                  <a:pt x="16054321" y="3031220"/>
                </a:moveTo>
                <a:cubicBezTo>
                  <a:pt x="16054321" y="3046995"/>
                  <a:pt x="16052150" y="3053567"/>
                  <a:pt x="16048954" y="3056196"/>
                </a:cubicBezTo>
                <a:cubicBezTo>
                  <a:pt x="16045756" y="3058825"/>
                  <a:pt x="16041534" y="3057511"/>
                  <a:pt x="16037430" y="3057511"/>
                </a:cubicBezTo>
                <a:cubicBezTo>
                  <a:pt x="16037431" y="3025964"/>
                  <a:pt x="16048529" y="3031220"/>
                  <a:pt x="16054321" y="3031220"/>
                </a:cubicBezTo>
                <a:close/>
                <a:moveTo>
                  <a:pt x="15874330" y="3030256"/>
                </a:moveTo>
                <a:cubicBezTo>
                  <a:pt x="15877638" y="3032885"/>
                  <a:pt x="15880581" y="3042085"/>
                  <a:pt x="15880580" y="3055233"/>
                </a:cubicBezTo>
                <a:cubicBezTo>
                  <a:pt x="15874696" y="3055233"/>
                  <a:pt x="15871755" y="3049975"/>
                  <a:pt x="15865871" y="3044715"/>
                </a:cubicBezTo>
                <a:cubicBezTo>
                  <a:pt x="15867342" y="3031571"/>
                  <a:pt x="15871020" y="3027627"/>
                  <a:pt x="15874330" y="3030256"/>
                </a:cubicBezTo>
                <a:close/>
                <a:moveTo>
                  <a:pt x="14699694" y="3029732"/>
                </a:moveTo>
                <a:cubicBezTo>
                  <a:pt x="14705545" y="3045303"/>
                  <a:pt x="14717243" y="3055679"/>
                  <a:pt x="14723096" y="3066057"/>
                </a:cubicBezTo>
                <a:cubicBezTo>
                  <a:pt x="14720170" y="3068652"/>
                  <a:pt x="14717245" y="3070922"/>
                  <a:pt x="14714503" y="3072057"/>
                </a:cubicBezTo>
                <a:cubicBezTo>
                  <a:pt x="14706277" y="3075462"/>
                  <a:pt x="14699695" y="3068651"/>
                  <a:pt x="14699694" y="3029732"/>
                </a:cubicBezTo>
                <a:close/>
                <a:moveTo>
                  <a:pt x="15468460" y="3029731"/>
                </a:moveTo>
                <a:cubicBezTo>
                  <a:pt x="15479811" y="3029731"/>
                  <a:pt x="15491656" y="3029731"/>
                  <a:pt x="15500542" y="3029731"/>
                </a:cubicBezTo>
                <a:cubicBezTo>
                  <a:pt x="15497581" y="3045303"/>
                  <a:pt x="15494618" y="3066057"/>
                  <a:pt x="15491656" y="3081624"/>
                </a:cubicBezTo>
                <a:cubicBezTo>
                  <a:pt x="15483267" y="3066057"/>
                  <a:pt x="15476850" y="3045303"/>
                  <a:pt x="15468460" y="3029731"/>
                </a:cubicBezTo>
                <a:close/>
                <a:moveTo>
                  <a:pt x="13262060" y="3029731"/>
                </a:moveTo>
                <a:cubicBezTo>
                  <a:pt x="13267547" y="3029731"/>
                  <a:pt x="13270289" y="3039940"/>
                  <a:pt x="13270289" y="3055257"/>
                </a:cubicBezTo>
                <a:cubicBezTo>
                  <a:pt x="13264803" y="3055258"/>
                  <a:pt x="13262059" y="3050153"/>
                  <a:pt x="13262060" y="3029731"/>
                </a:cubicBezTo>
                <a:close/>
                <a:moveTo>
                  <a:pt x="13105200" y="3029731"/>
                </a:moveTo>
                <a:cubicBezTo>
                  <a:pt x="13105200" y="3045048"/>
                  <a:pt x="13105200" y="3055258"/>
                  <a:pt x="13099187" y="3055257"/>
                </a:cubicBezTo>
                <a:cubicBezTo>
                  <a:pt x="13099187" y="3039940"/>
                  <a:pt x="13099187" y="3029731"/>
                  <a:pt x="13105200" y="3029731"/>
                </a:cubicBezTo>
                <a:close/>
                <a:moveTo>
                  <a:pt x="11880432" y="3029731"/>
                </a:moveTo>
                <a:cubicBezTo>
                  <a:pt x="11880431" y="3050153"/>
                  <a:pt x="11877689" y="3055257"/>
                  <a:pt x="11872201" y="3055257"/>
                </a:cubicBezTo>
                <a:cubicBezTo>
                  <a:pt x="11872202" y="3039940"/>
                  <a:pt x="11874945" y="3029731"/>
                  <a:pt x="11880432" y="3029731"/>
                </a:cubicBezTo>
                <a:close/>
                <a:moveTo>
                  <a:pt x="13676346" y="3029731"/>
                </a:moveTo>
                <a:cubicBezTo>
                  <a:pt x="13676345" y="3045048"/>
                  <a:pt x="13676345" y="3055256"/>
                  <a:pt x="13670330" y="3055256"/>
                </a:cubicBezTo>
                <a:cubicBezTo>
                  <a:pt x="13670331" y="3039939"/>
                  <a:pt x="13670330" y="3029731"/>
                  <a:pt x="13676346" y="3029731"/>
                </a:cubicBezTo>
                <a:close/>
                <a:moveTo>
                  <a:pt x="13540032" y="3025961"/>
                </a:moveTo>
                <a:cubicBezTo>
                  <a:pt x="13563921" y="3025961"/>
                  <a:pt x="13587311" y="3025961"/>
                  <a:pt x="13611200" y="3030849"/>
                </a:cubicBezTo>
                <a:cubicBezTo>
                  <a:pt x="13590795" y="3040625"/>
                  <a:pt x="13569892" y="3045518"/>
                  <a:pt x="13546003" y="3055291"/>
                </a:cubicBezTo>
                <a:cubicBezTo>
                  <a:pt x="13543017" y="3045519"/>
                  <a:pt x="13543017" y="3035738"/>
                  <a:pt x="13540032" y="3025961"/>
                </a:cubicBezTo>
                <a:close/>
                <a:moveTo>
                  <a:pt x="12775376" y="3024996"/>
                </a:moveTo>
                <a:cubicBezTo>
                  <a:pt x="12777488" y="3022370"/>
                  <a:pt x="12779602" y="3026314"/>
                  <a:pt x="12783826" y="3034200"/>
                </a:cubicBezTo>
                <a:cubicBezTo>
                  <a:pt x="12778192" y="3039459"/>
                  <a:pt x="12772558" y="3049976"/>
                  <a:pt x="12766924" y="3055233"/>
                </a:cubicBezTo>
                <a:cubicBezTo>
                  <a:pt x="12771149" y="3036829"/>
                  <a:pt x="12773263" y="3027629"/>
                  <a:pt x="12775376" y="3024996"/>
                </a:cubicBezTo>
                <a:close/>
                <a:moveTo>
                  <a:pt x="13693993" y="3018428"/>
                </a:moveTo>
                <a:cubicBezTo>
                  <a:pt x="13699966" y="3038827"/>
                  <a:pt x="13705937" y="3059228"/>
                  <a:pt x="13714894" y="3054129"/>
                </a:cubicBezTo>
                <a:cubicBezTo>
                  <a:pt x="13723852" y="3049030"/>
                  <a:pt x="13732812" y="3064327"/>
                  <a:pt x="13726840" y="3089825"/>
                </a:cubicBezTo>
                <a:cubicBezTo>
                  <a:pt x="13725348" y="3100026"/>
                  <a:pt x="13722734" y="3106082"/>
                  <a:pt x="13719476" y="3109429"/>
                </a:cubicBezTo>
                <a:cubicBezTo>
                  <a:pt x="13709700" y="3119471"/>
                  <a:pt x="13694118" y="3105127"/>
                  <a:pt x="13685532" y="3105127"/>
                </a:cubicBezTo>
                <a:cubicBezTo>
                  <a:pt x="13688519" y="3074526"/>
                  <a:pt x="13691007" y="3043922"/>
                  <a:pt x="13693993" y="3018428"/>
                </a:cubicBezTo>
                <a:close/>
                <a:moveTo>
                  <a:pt x="11939042" y="3018427"/>
                </a:moveTo>
                <a:cubicBezTo>
                  <a:pt x="11921668" y="3028944"/>
                  <a:pt x="11904295" y="3039459"/>
                  <a:pt x="11887404" y="3055233"/>
                </a:cubicBezTo>
                <a:cubicBezTo>
                  <a:pt x="11890301" y="3044715"/>
                  <a:pt x="11893194" y="3034200"/>
                  <a:pt x="11895608" y="3023684"/>
                </a:cubicBezTo>
                <a:cubicBezTo>
                  <a:pt x="11910086" y="3018427"/>
                  <a:pt x="11924564" y="3018427"/>
                  <a:pt x="11939042" y="3018427"/>
                </a:cubicBezTo>
                <a:close/>
                <a:moveTo>
                  <a:pt x="15860108" y="3016958"/>
                </a:moveTo>
                <a:cubicBezTo>
                  <a:pt x="15860860" y="3015703"/>
                  <a:pt x="15862364" y="3016750"/>
                  <a:pt x="15865372" y="3018843"/>
                </a:cubicBezTo>
                <a:cubicBezTo>
                  <a:pt x="15862365" y="3023867"/>
                  <a:pt x="15862365" y="3023867"/>
                  <a:pt x="15859358" y="3028893"/>
                </a:cubicBezTo>
                <a:cubicBezTo>
                  <a:pt x="15859357" y="3021774"/>
                  <a:pt x="15859358" y="3018214"/>
                  <a:pt x="15860108" y="3016958"/>
                </a:cubicBezTo>
                <a:close/>
                <a:moveTo>
                  <a:pt x="13641269" y="3014657"/>
                </a:moveTo>
                <a:cubicBezTo>
                  <a:pt x="13649799" y="3018974"/>
                  <a:pt x="13661169" y="3024155"/>
                  <a:pt x="13661169" y="3055244"/>
                </a:cubicBezTo>
                <a:cubicBezTo>
                  <a:pt x="13652640" y="3055244"/>
                  <a:pt x="13644113" y="3055244"/>
                  <a:pt x="13635584" y="3055244"/>
                </a:cubicBezTo>
                <a:cubicBezTo>
                  <a:pt x="13635584" y="3039699"/>
                  <a:pt x="13638427" y="3024155"/>
                  <a:pt x="13641269" y="3014657"/>
                </a:cubicBezTo>
                <a:close/>
                <a:moveTo>
                  <a:pt x="12736027" y="3010895"/>
                </a:moveTo>
                <a:cubicBezTo>
                  <a:pt x="12736027" y="3046535"/>
                  <a:pt x="12733065" y="3056714"/>
                  <a:pt x="12718255" y="3061803"/>
                </a:cubicBezTo>
                <a:cubicBezTo>
                  <a:pt x="12700482" y="3066895"/>
                  <a:pt x="12682709" y="3066895"/>
                  <a:pt x="12664938" y="3071986"/>
                </a:cubicBezTo>
                <a:cubicBezTo>
                  <a:pt x="12629886" y="3077076"/>
                  <a:pt x="12594340" y="3087258"/>
                  <a:pt x="12558794" y="3092352"/>
                </a:cubicBezTo>
                <a:cubicBezTo>
                  <a:pt x="12520781" y="3102532"/>
                  <a:pt x="12482274" y="3107622"/>
                  <a:pt x="12447221" y="3117803"/>
                </a:cubicBezTo>
                <a:cubicBezTo>
                  <a:pt x="12429448" y="3117803"/>
                  <a:pt x="12411677" y="3122894"/>
                  <a:pt x="12393905" y="3127988"/>
                </a:cubicBezTo>
                <a:cubicBezTo>
                  <a:pt x="12386500" y="3127987"/>
                  <a:pt x="12379094" y="3126717"/>
                  <a:pt x="12371749" y="3127352"/>
                </a:cubicBezTo>
                <a:lnTo>
                  <a:pt x="12362957" y="3129583"/>
                </a:lnTo>
                <a:lnTo>
                  <a:pt x="12367616" y="3115336"/>
                </a:lnTo>
                <a:cubicBezTo>
                  <a:pt x="12374558" y="3102212"/>
                  <a:pt x="12384279" y="3101258"/>
                  <a:pt x="12390942" y="3097440"/>
                </a:cubicBezTo>
                <a:cubicBezTo>
                  <a:pt x="12405752" y="3097440"/>
                  <a:pt x="12420563" y="3092351"/>
                  <a:pt x="12435373" y="3087258"/>
                </a:cubicBezTo>
                <a:cubicBezTo>
                  <a:pt x="12467464" y="3077076"/>
                  <a:pt x="12503010" y="3071986"/>
                  <a:pt x="12535592" y="3061803"/>
                </a:cubicBezTo>
                <a:cubicBezTo>
                  <a:pt x="12603226" y="3041439"/>
                  <a:pt x="12667899" y="3026169"/>
                  <a:pt x="12736027" y="3010895"/>
                </a:cubicBezTo>
                <a:close/>
                <a:moveTo>
                  <a:pt x="15967481" y="3010888"/>
                </a:moveTo>
                <a:cubicBezTo>
                  <a:pt x="15967481" y="3027166"/>
                  <a:pt x="15964737" y="3032591"/>
                  <a:pt x="15959251" y="3032591"/>
                </a:cubicBezTo>
                <a:cubicBezTo>
                  <a:pt x="15959251" y="3017218"/>
                  <a:pt x="15961995" y="3010887"/>
                  <a:pt x="15967481" y="3010888"/>
                </a:cubicBezTo>
                <a:close/>
                <a:moveTo>
                  <a:pt x="12751480" y="3008112"/>
                </a:moveTo>
                <a:cubicBezTo>
                  <a:pt x="12754979" y="3006709"/>
                  <a:pt x="12759203" y="3009083"/>
                  <a:pt x="12762097" y="3009083"/>
                </a:cubicBezTo>
                <a:cubicBezTo>
                  <a:pt x="12762097" y="3024626"/>
                  <a:pt x="12759203" y="3029807"/>
                  <a:pt x="12755643" y="3031102"/>
                </a:cubicBezTo>
                <a:cubicBezTo>
                  <a:pt x="12752084" y="3032398"/>
                  <a:pt x="12747862" y="3029808"/>
                  <a:pt x="12745207" y="3029808"/>
                </a:cubicBezTo>
                <a:cubicBezTo>
                  <a:pt x="12745207" y="3014695"/>
                  <a:pt x="12747981" y="3009514"/>
                  <a:pt x="12751480" y="3008112"/>
                </a:cubicBezTo>
                <a:close/>
                <a:moveTo>
                  <a:pt x="6248868" y="3007667"/>
                </a:moveTo>
                <a:cubicBezTo>
                  <a:pt x="6251496" y="3006803"/>
                  <a:pt x="6254294" y="3007503"/>
                  <a:pt x="6257324" y="3010716"/>
                </a:cubicBezTo>
                <a:cubicBezTo>
                  <a:pt x="6251827" y="3021685"/>
                  <a:pt x="6244185" y="3030980"/>
                  <a:pt x="6236172" y="3032833"/>
                </a:cubicBezTo>
                <a:cubicBezTo>
                  <a:pt x="6233501" y="3033452"/>
                  <a:pt x="6230788" y="3033242"/>
                  <a:pt x="6228101" y="3031992"/>
                </a:cubicBezTo>
                <a:cubicBezTo>
                  <a:pt x="6234625" y="3026911"/>
                  <a:pt x="6240983" y="3010256"/>
                  <a:pt x="6248868" y="3007667"/>
                </a:cubicBezTo>
                <a:close/>
                <a:moveTo>
                  <a:pt x="12369217" y="3001880"/>
                </a:moveTo>
                <a:cubicBezTo>
                  <a:pt x="12380481" y="3003049"/>
                  <a:pt x="12392845" y="3010484"/>
                  <a:pt x="12397252" y="3010484"/>
                </a:cubicBezTo>
                <a:cubicBezTo>
                  <a:pt x="12397252" y="3031515"/>
                  <a:pt x="12391537" y="3039640"/>
                  <a:pt x="12383928" y="3041582"/>
                </a:cubicBezTo>
                <a:cubicBezTo>
                  <a:pt x="12371245" y="3044818"/>
                  <a:pt x="12353303" y="3030877"/>
                  <a:pt x="12347795" y="3030877"/>
                </a:cubicBezTo>
                <a:cubicBezTo>
                  <a:pt x="12347795" y="3005810"/>
                  <a:pt x="12357956" y="3000711"/>
                  <a:pt x="12369217" y="3001880"/>
                </a:cubicBezTo>
                <a:close/>
                <a:moveTo>
                  <a:pt x="12138845" y="2986001"/>
                </a:moveTo>
                <a:cubicBezTo>
                  <a:pt x="12138846" y="3001774"/>
                  <a:pt x="12136733" y="3008128"/>
                  <a:pt x="12133564" y="3010538"/>
                </a:cubicBezTo>
                <a:cubicBezTo>
                  <a:pt x="12130394" y="3012948"/>
                  <a:pt x="12126169" y="3011414"/>
                  <a:pt x="12121944" y="3011414"/>
                </a:cubicBezTo>
                <a:cubicBezTo>
                  <a:pt x="12121944" y="2980743"/>
                  <a:pt x="12130394" y="2986001"/>
                  <a:pt x="12138845" y="2986001"/>
                </a:cubicBezTo>
                <a:close/>
                <a:moveTo>
                  <a:pt x="11359208" y="2984977"/>
                </a:moveTo>
                <a:cubicBezTo>
                  <a:pt x="11359210" y="3000355"/>
                  <a:pt x="11362164" y="3009753"/>
                  <a:pt x="11368073" y="3009753"/>
                </a:cubicBezTo>
                <a:cubicBezTo>
                  <a:pt x="11368071" y="2995228"/>
                  <a:pt x="11365117" y="2984977"/>
                  <a:pt x="11359208" y="2984977"/>
                </a:cubicBezTo>
                <a:close/>
                <a:moveTo>
                  <a:pt x="11291747" y="2984977"/>
                </a:moveTo>
                <a:cubicBezTo>
                  <a:pt x="11288793" y="2995228"/>
                  <a:pt x="11285839" y="3009753"/>
                  <a:pt x="11282884" y="3025129"/>
                </a:cubicBezTo>
                <a:cubicBezTo>
                  <a:pt x="11279929" y="3020005"/>
                  <a:pt x="11274021" y="3020005"/>
                  <a:pt x="11268111" y="3020005"/>
                </a:cubicBezTo>
                <a:cubicBezTo>
                  <a:pt x="11250385" y="3020005"/>
                  <a:pt x="11230196" y="3035384"/>
                  <a:pt x="11221333" y="3081521"/>
                </a:cubicBezTo>
                <a:cubicBezTo>
                  <a:pt x="11234380" y="3076398"/>
                  <a:pt x="11262941" y="3082805"/>
                  <a:pt x="11288238" y="3075223"/>
                </a:cubicBezTo>
                <a:cubicBezTo>
                  <a:pt x="11313537" y="3067640"/>
                  <a:pt x="11335573" y="3046066"/>
                  <a:pt x="11335573" y="2984977"/>
                </a:cubicBezTo>
                <a:cubicBezTo>
                  <a:pt x="11321293" y="2984977"/>
                  <a:pt x="11306520" y="2984977"/>
                  <a:pt x="11291747" y="2984977"/>
                </a:cubicBezTo>
                <a:close/>
                <a:moveTo>
                  <a:pt x="13470539" y="2984512"/>
                </a:moveTo>
                <a:cubicBezTo>
                  <a:pt x="13488168" y="2984512"/>
                  <a:pt x="13502369" y="2984512"/>
                  <a:pt x="13519998" y="2984512"/>
                </a:cubicBezTo>
                <a:cubicBezTo>
                  <a:pt x="13519998" y="3024569"/>
                  <a:pt x="13502369" y="3024569"/>
                  <a:pt x="13496982" y="3055253"/>
                </a:cubicBezTo>
                <a:cubicBezTo>
                  <a:pt x="13488168" y="3029684"/>
                  <a:pt x="13476415" y="3015195"/>
                  <a:pt x="13470539" y="2984512"/>
                </a:cubicBezTo>
                <a:close/>
                <a:moveTo>
                  <a:pt x="11577402" y="2984511"/>
                </a:moveTo>
                <a:cubicBezTo>
                  <a:pt x="11585092" y="2984511"/>
                  <a:pt x="11585092" y="3008795"/>
                  <a:pt x="11585092" y="3028893"/>
                </a:cubicBezTo>
                <a:cubicBezTo>
                  <a:pt x="11574688" y="3028893"/>
                  <a:pt x="11577402" y="3003771"/>
                  <a:pt x="11577402" y="2984511"/>
                </a:cubicBezTo>
                <a:close/>
                <a:moveTo>
                  <a:pt x="16004857" y="2984509"/>
                </a:moveTo>
                <a:cubicBezTo>
                  <a:pt x="16010491" y="2989784"/>
                  <a:pt x="16016125" y="2989784"/>
                  <a:pt x="16021761" y="2995060"/>
                </a:cubicBezTo>
                <a:cubicBezTo>
                  <a:pt x="16020353" y="2998796"/>
                  <a:pt x="16018592" y="3001598"/>
                  <a:pt x="16016743" y="3003301"/>
                </a:cubicBezTo>
                <a:cubicBezTo>
                  <a:pt x="16011197" y="3008412"/>
                  <a:pt x="16004857" y="3003632"/>
                  <a:pt x="16004857" y="2984509"/>
                </a:cubicBezTo>
                <a:close/>
                <a:moveTo>
                  <a:pt x="12803385" y="2984509"/>
                </a:moveTo>
                <a:cubicBezTo>
                  <a:pt x="12803384" y="3000334"/>
                  <a:pt x="12800642" y="3010007"/>
                  <a:pt x="12795156" y="3010007"/>
                </a:cubicBezTo>
                <a:cubicBezTo>
                  <a:pt x="12795155" y="2989784"/>
                  <a:pt x="12797898" y="2984509"/>
                  <a:pt x="12803385" y="2984509"/>
                </a:cubicBezTo>
                <a:close/>
                <a:moveTo>
                  <a:pt x="12441175" y="2984509"/>
                </a:moveTo>
                <a:cubicBezTo>
                  <a:pt x="12446662" y="2984509"/>
                  <a:pt x="12449405" y="2989784"/>
                  <a:pt x="12449405" y="3010007"/>
                </a:cubicBezTo>
                <a:cubicBezTo>
                  <a:pt x="12443919" y="3010007"/>
                  <a:pt x="12441175" y="3000335"/>
                  <a:pt x="12441175" y="2984509"/>
                </a:cubicBezTo>
                <a:close/>
                <a:moveTo>
                  <a:pt x="13433213" y="2977199"/>
                </a:moveTo>
                <a:cubicBezTo>
                  <a:pt x="13441177" y="2977310"/>
                  <a:pt x="13450281" y="2983702"/>
                  <a:pt x="13454832" y="2983702"/>
                </a:cubicBezTo>
                <a:cubicBezTo>
                  <a:pt x="13454832" y="3006289"/>
                  <a:pt x="13448004" y="3012468"/>
                  <a:pt x="13440040" y="3013001"/>
                </a:cubicBezTo>
                <a:cubicBezTo>
                  <a:pt x="13432074" y="3013533"/>
                  <a:pt x="13422971" y="3008420"/>
                  <a:pt x="13418419" y="3008420"/>
                </a:cubicBezTo>
                <a:cubicBezTo>
                  <a:pt x="13418419" y="2983276"/>
                  <a:pt x="13425246" y="2977094"/>
                  <a:pt x="13433213" y="2977199"/>
                </a:cubicBezTo>
                <a:close/>
                <a:moveTo>
                  <a:pt x="11730818" y="2974931"/>
                </a:moveTo>
                <a:cubicBezTo>
                  <a:pt x="11731503" y="2975543"/>
                  <a:pt x="11732189" y="2979216"/>
                  <a:pt x="11734932" y="2984103"/>
                </a:cubicBezTo>
                <a:cubicBezTo>
                  <a:pt x="11732189" y="2986546"/>
                  <a:pt x="11731503" y="2990213"/>
                  <a:pt x="11730818" y="2991435"/>
                </a:cubicBezTo>
                <a:lnTo>
                  <a:pt x="11730308" y="2991254"/>
                </a:lnTo>
                <a:lnTo>
                  <a:pt x="11732722" y="2994560"/>
                </a:lnTo>
                <a:cubicBezTo>
                  <a:pt x="11732722" y="3054016"/>
                  <a:pt x="11700570" y="3038942"/>
                  <a:pt x="11682762" y="3043962"/>
                </a:cubicBezTo>
                <a:cubicBezTo>
                  <a:pt x="11673859" y="3048993"/>
                  <a:pt x="11667922" y="3059040"/>
                  <a:pt x="11659020" y="3059040"/>
                </a:cubicBezTo>
                <a:cubicBezTo>
                  <a:pt x="11647148" y="3059040"/>
                  <a:pt x="11647148" y="3028894"/>
                  <a:pt x="11644180" y="3008796"/>
                </a:cubicBezTo>
                <a:cubicBezTo>
                  <a:pt x="11661988" y="3003772"/>
                  <a:pt x="11679793" y="2999584"/>
                  <a:pt x="11697601" y="2989536"/>
                </a:cubicBezTo>
                <a:cubicBezTo>
                  <a:pt x="11703538" y="2987024"/>
                  <a:pt x="11709350" y="2982000"/>
                  <a:pt x="11715162" y="2980746"/>
                </a:cubicBezTo>
                <a:cubicBezTo>
                  <a:pt x="11718069" y="2980117"/>
                  <a:pt x="11720975" y="2980431"/>
                  <a:pt x="11723895" y="2982471"/>
                </a:cubicBezTo>
                <a:lnTo>
                  <a:pt x="11728790" y="2989173"/>
                </a:lnTo>
                <a:lnTo>
                  <a:pt x="11726702" y="2984103"/>
                </a:lnTo>
                <a:cubicBezTo>
                  <a:pt x="11729446" y="2976762"/>
                  <a:pt x="11730131" y="2974323"/>
                  <a:pt x="11730818" y="2974931"/>
                </a:cubicBezTo>
                <a:close/>
                <a:moveTo>
                  <a:pt x="12517451" y="2971208"/>
                </a:moveTo>
                <a:cubicBezTo>
                  <a:pt x="12524840" y="2968681"/>
                  <a:pt x="12533706" y="2973954"/>
                  <a:pt x="12539616" y="2979237"/>
                </a:cubicBezTo>
                <a:cubicBezTo>
                  <a:pt x="12542572" y="2979237"/>
                  <a:pt x="12551437" y="3004733"/>
                  <a:pt x="12542573" y="3010008"/>
                </a:cubicBezTo>
                <a:cubicBezTo>
                  <a:pt x="12530751" y="3010009"/>
                  <a:pt x="12515975" y="3010009"/>
                  <a:pt x="12504154" y="3010009"/>
                </a:cubicBezTo>
                <a:cubicBezTo>
                  <a:pt x="12504152" y="2984070"/>
                  <a:pt x="12510065" y="2973735"/>
                  <a:pt x="12517451" y="2971208"/>
                </a:cubicBezTo>
                <a:close/>
                <a:moveTo>
                  <a:pt x="12476101" y="2965668"/>
                </a:moveTo>
                <a:cubicBezTo>
                  <a:pt x="12479026" y="2980743"/>
                  <a:pt x="12481951" y="2995815"/>
                  <a:pt x="12481951" y="3010050"/>
                </a:cubicBezTo>
                <a:cubicBezTo>
                  <a:pt x="12473175" y="3010051"/>
                  <a:pt x="12467326" y="3010051"/>
                  <a:pt x="12458549" y="3010051"/>
                </a:cubicBezTo>
                <a:cubicBezTo>
                  <a:pt x="12458550" y="2980742"/>
                  <a:pt x="12470250" y="2970692"/>
                  <a:pt x="12476101" y="2965668"/>
                </a:cubicBezTo>
                <a:close/>
                <a:moveTo>
                  <a:pt x="16133807" y="2962425"/>
                </a:moveTo>
                <a:cubicBezTo>
                  <a:pt x="16137679" y="2965053"/>
                  <a:pt x="16141202" y="2974253"/>
                  <a:pt x="16141202" y="2987401"/>
                </a:cubicBezTo>
                <a:cubicBezTo>
                  <a:pt x="16135565" y="2982144"/>
                  <a:pt x="16129932" y="2976880"/>
                  <a:pt x="16124298" y="2976880"/>
                </a:cubicBezTo>
                <a:cubicBezTo>
                  <a:pt x="16125705" y="2963739"/>
                  <a:pt x="16129932" y="2959795"/>
                  <a:pt x="16133807" y="2962425"/>
                </a:cubicBezTo>
                <a:close/>
                <a:moveTo>
                  <a:pt x="14619737" y="2958136"/>
                </a:moveTo>
                <a:cubicBezTo>
                  <a:pt x="14628622" y="2963209"/>
                  <a:pt x="14645896" y="2958136"/>
                  <a:pt x="14651821" y="2983500"/>
                </a:cubicBezTo>
                <a:cubicBezTo>
                  <a:pt x="14654779" y="2998718"/>
                  <a:pt x="14654779" y="3028308"/>
                  <a:pt x="14663665" y="3028308"/>
                </a:cubicBezTo>
                <a:cubicBezTo>
                  <a:pt x="14663665" y="3018162"/>
                  <a:pt x="14666626" y="2963208"/>
                  <a:pt x="14672549" y="2988572"/>
                </a:cubicBezTo>
                <a:cubicBezTo>
                  <a:pt x="14676991" y="3003368"/>
                  <a:pt x="14680693" y="3020910"/>
                  <a:pt x="14684764" y="3038559"/>
                </a:cubicBezTo>
                <a:lnTo>
                  <a:pt x="14696577" y="3079981"/>
                </a:lnTo>
                <a:lnTo>
                  <a:pt x="14698666" y="3067414"/>
                </a:lnTo>
                <a:cubicBezTo>
                  <a:pt x="14698666" y="3072303"/>
                  <a:pt x="14701410" y="3077191"/>
                  <a:pt x="14701410" y="3082081"/>
                </a:cubicBezTo>
                <a:lnTo>
                  <a:pt x="14698443" y="3086526"/>
                </a:lnTo>
                <a:lnTo>
                  <a:pt x="14699199" y="3089179"/>
                </a:lnTo>
                <a:cubicBezTo>
                  <a:pt x="14666626" y="3089180"/>
                  <a:pt x="14634051" y="3058746"/>
                  <a:pt x="14601971" y="3043522"/>
                </a:cubicBezTo>
                <a:cubicBezTo>
                  <a:pt x="14604932" y="3023235"/>
                  <a:pt x="14613815" y="3028308"/>
                  <a:pt x="14619739" y="3028308"/>
                </a:cubicBezTo>
                <a:cubicBezTo>
                  <a:pt x="14619739" y="3002943"/>
                  <a:pt x="14619739" y="2983500"/>
                  <a:pt x="14619737" y="2958136"/>
                </a:cubicBezTo>
                <a:close/>
                <a:moveTo>
                  <a:pt x="14682322" y="2958131"/>
                </a:moveTo>
                <a:cubicBezTo>
                  <a:pt x="14688337" y="2958131"/>
                  <a:pt x="14688337" y="2968341"/>
                  <a:pt x="14688337" y="2983661"/>
                </a:cubicBezTo>
                <a:cubicBezTo>
                  <a:pt x="14682322" y="2983661"/>
                  <a:pt x="14682322" y="2973446"/>
                  <a:pt x="14682322" y="2958131"/>
                </a:cubicBezTo>
                <a:close/>
                <a:moveTo>
                  <a:pt x="12579678" y="2958131"/>
                </a:moveTo>
                <a:cubicBezTo>
                  <a:pt x="12579679" y="2963237"/>
                  <a:pt x="12579678" y="2973446"/>
                  <a:pt x="12579678" y="2983661"/>
                </a:cubicBezTo>
                <a:cubicBezTo>
                  <a:pt x="12568095" y="2983661"/>
                  <a:pt x="12556995" y="2983661"/>
                  <a:pt x="12545413" y="2983661"/>
                </a:cubicBezTo>
                <a:cubicBezTo>
                  <a:pt x="12556995" y="2973446"/>
                  <a:pt x="12568096" y="2963237"/>
                  <a:pt x="12579678" y="2958131"/>
                </a:cubicBezTo>
                <a:close/>
                <a:moveTo>
                  <a:pt x="12028108" y="2958131"/>
                </a:moveTo>
                <a:cubicBezTo>
                  <a:pt x="12043261" y="2958131"/>
                  <a:pt x="12037200" y="3003307"/>
                  <a:pt x="12037200" y="3028877"/>
                </a:cubicBezTo>
                <a:cubicBezTo>
                  <a:pt x="12022048" y="3028877"/>
                  <a:pt x="12028108" y="2983703"/>
                  <a:pt x="12028108" y="2958131"/>
                </a:cubicBezTo>
                <a:close/>
                <a:moveTo>
                  <a:pt x="15648250" y="2958130"/>
                </a:moveTo>
                <a:cubicBezTo>
                  <a:pt x="15648250" y="2973446"/>
                  <a:pt x="15645506" y="2983660"/>
                  <a:pt x="15640020" y="2983660"/>
                </a:cubicBezTo>
                <a:cubicBezTo>
                  <a:pt x="15640020" y="2968341"/>
                  <a:pt x="15642762" y="2958131"/>
                  <a:pt x="15648250" y="2958130"/>
                </a:cubicBezTo>
                <a:close/>
                <a:moveTo>
                  <a:pt x="15509719" y="2958130"/>
                </a:moveTo>
                <a:cubicBezTo>
                  <a:pt x="15533609" y="2978860"/>
                  <a:pt x="15557496" y="2999582"/>
                  <a:pt x="15580886" y="3019444"/>
                </a:cubicBezTo>
                <a:cubicBezTo>
                  <a:pt x="15578771" y="3024626"/>
                  <a:pt x="15576438" y="3027864"/>
                  <a:pt x="15573988" y="3029726"/>
                </a:cubicBezTo>
                <a:cubicBezTo>
                  <a:pt x="15566640" y="3035312"/>
                  <a:pt x="15558243" y="3028512"/>
                  <a:pt x="15551524" y="3024625"/>
                </a:cubicBezTo>
                <a:cubicBezTo>
                  <a:pt x="15536594" y="3015127"/>
                  <a:pt x="15524651" y="3015127"/>
                  <a:pt x="15509719" y="3009082"/>
                </a:cubicBezTo>
                <a:cubicBezTo>
                  <a:pt x="15509719" y="2994401"/>
                  <a:pt x="15509719" y="2973672"/>
                  <a:pt x="15509719" y="2958130"/>
                </a:cubicBezTo>
                <a:close/>
                <a:moveTo>
                  <a:pt x="13377215" y="2958130"/>
                </a:moveTo>
                <a:cubicBezTo>
                  <a:pt x="13386084" y="2983624"/>
                  <a:pt x="13397908" y="2983624"/>
                  <a:pt x="13409239" y="2983624"/>
                </a:cubicBezTo>
                <a:cubicBezTo>
                  <a:pt x="13409239" y="3006247"/>
                  <a:pt x="13403073" y="3016204"/>
                  <a:pt x="13394742" y="3019500"/>
                </a:cubicBezTo>
                <a:cubicBezTo>
                  <a:pt x="13380857" y="3024993"/>
                  <a:pt x="13360956" y="3011982"/>
                  <a:pt x="13353567" y="3008266"/>
                </a:cubicBezTo>
                <a:cubicBezTo>
                  <a:pt x="13332876" y="2998918"/>
                  <a:pt x="13315139" y="2998917"/>
                  <a:pt x="13294939" y="2993820"/>
                </a:cubicBezTo>
                <a:cubicBezTo>
                  <a:pt x="13277202" y="2993820"/>
                  <a:pt x="13259467" y="3003166"/>
                  <a:pt x="13244688" y="2968327"/>
                </a:cubicBezTo>
                <a:cubicBezTo>
                  <a:pt x="13289028" y="2963229"/>
                  <a:pt x="13332875" y="2958130"/>
                  <a:pt x="13377215" y="2958130"/>
                </a:cubicBezTo>
                <a:close/>
                <a:moveTo>
                  <a:pt x="11765308" y="2958129"/>
                </a:moveTo>
                <a:cubicBezTo>
                  <a:pt x="11765308" y="2963205"/>
                  <a:pt x="11765308" y="2973355"/>
                  <a:pt x="11765308" y="2983509"/>
                </a:cubicBezTo>
                <a:cubicBezTo>
                  <a:pt x="11756556" y="2983509"/>
                  <a:pt x="11741971" y="2998737"/>
                  <a:pt x="11733218" y="2973355"/>
                </a:cubicBezTo>
                <a:cubicBezTo>
                  <a:pt x="11741971" y="2963205"/>
                  <a:pt x="11753639" y="2963205"/>
                  <a:pt x="11765308" y="2958129"/>
                </a:cubicBezTo>
                <a:close/>
                <a:moveTo>
                  <a:pt x="12070153" y="2956737"/>
                </a:moveTo>
                <a:cubicBezTo>
                  <a:pt x="12071139" y="2956976"/>
                  <a:pt x="12072338" y="2958252"/>
                  <a:pt x="12073710" y="2960805"/>
                </a:cubicBezTo>
                <a:cubicBezTo>
                  <a:pt x="12072340" y="2960805"/>
                  <a:pt x="12071652" y="2962081"/>
                  <a:pt x="12070968" y="2964634"/>
                </a:cubicBezTo>
                <a:lnTo>
                  <a:pt x="12069046" y="2972678"/>
                </a:lnTo>
                <a:lnTo>
                  <a:pt x="12069094" y="2972913"/>
                </a:lnTo>
                <a:cubicBezTo>
                  <a:pt x="12071023" y="2989730"/>
                  <a:pt x="12069480" y="3010009"/>
                  <a:pt x="12063307" y="3010009"/>
                </a:cubicBezTo>
                <a:cubicBezTo>
                  <a:pt x="12063308" y="2995061"/>
                  <a:pt x="12063307" y="2973955"/>
                  <a:pt x="12066051" y="2958130"/>
                </a:cubicBezTo>
                <a:lnTo>
                  <a:pt x="12068059" y="2967887"/>
                </a:lnTo>
                <a:lnTo>
                  <a:pt x="12067881" y="2958891"/>
                </a:lnTo>
                <a:cubicBezTo>
                  <a:pt x="12068395" y="2957296"/>
                  <a:pt x="12069166" y="2956497"/>
                  <a:pt x="12070153" y="2956737"/>
                </a:cubicBezTo>
                <a:close/>
                <a:moveTo>
                  <a:pt x="6284516" y="2954019"/>
                </a:moveTo>
                <a:cubicBezTo>
                  <a:pt x="6288402" y="2953302"/>
                  <a:pt x="6292429" y="2955254"/>
                  <a:pt x="6296558" y="2961409"/>
                </a:cubicBezTo>
                <a:cubicBezTo>
                  <a:pt x="6287053" y="2976999"/>
                  <a:pt x="6273313" y="2989641"/>
                  <a:pt x="6262603" y="3001363"/>
                </a:cubicBezTo>
                <a:lnTo>
                  <a:pt x="6259176" y="2997071"/>
                </a:lnTo>
                <a:lnTo>
                  <a:pt x="6263007" y="3002157"/>
                </a:lnTo>
                <a:cubicBezTo>
                  <a:pt x="6262280" y="3006654"/>
                  <a:pt x="6261199" y="3009121"/>
                  <a:pt x="6259766" y="3009557"/>
                </a:cubicBezTo>
                <a:cubicBezTo>
                  <a:pt x="6258330" y="3009993"/>
                  <a:pt x="6256542" y="3008398"/>
                  <a:pt x="6254400" y="3004772"/>
                </a:cubicBezTo>
                <a:cubicBezTo>
                  <a:pt x="6254045" y="3002741"/>
                  <a:pt x="6254586" y="3001508"/>
                  <a:pt x="6255037" y="2999767"/>
                </a:cubicBezTo>
                <a:lnTo>
                  <a:pt x="6255140" y="2992013"/>
                </a:lnTo>
                <a:lnTo>
                  <a:pt x="6254443" y="2991140"/>
                </a:lnTo>
                <a:cubicBezTo>
                  <a:pt x="6262476" y="2982348"/>
                  <a:pt x="6272859" y="2956171"/>
                  <a:pt x="6284516" y="2954019"/>
                </a:cubicBezTo>
                <a:close/>
                <a:moveTo>
                  <a:pt x="6916042" y="2945065"/>
                </a:moveTo>
                <a:cubicBezTo>
                  <a:pt x="6911953" y="2944160"/>
                  <a:pt x="6907624" y="2946549"/>
                  <a:pt x="6904535" y="2947488"/>
                </a:cubicBezTo>
                <a:cubicBezTo>
                  <a:pt x="6908802" y="2971959"/>
                  <a:pt x="6916848" y="2965220"/>
                  <a:pt x="6926115" y="2962404"/>
                </a:cubicBezTo>
                <a:cubicBezTo>
                  <a:pt x="6923982" y="2950169"/>
                  <a:pt x="6920132" y="2945970"/>
                  <a:pt x="6916042" y="2945065"/>
                </a:cubicBezTo>
                <a:close/>
                <a:moveTo>
                  <a:pt x="6293381" y="2942800"/>
                </a:moveTo>
                <a:cubicBezTo>
                  <a:pt x="6294743" y="2941852"/>
                  <a:pt x="6296434" y="2942407"/>
                  <a:pt x="6298657" y="2946010"/>
                </a:cubicBezTo>
                <a:cubicBezTo>
                  <a:pt x="6299365" y="2950071"/>
                  <a:pt x="6297045" y="2955053"/>
                  <a:pt x="6297753" y="2959115"/>
                </a:cubicBezTo>
                <a:cubicBezTo>
                  <a:pt x="6294016" y="2955974"/>
                  <a:pt x="6293308" y="2951911"/>
                  <a:pt x="6290076" y="2948617"/>
                </a:cubicBezTo>
                <a:cubicBezTo>
                  <a:pt x="6290984" y="2946202"/>
                  <a:pt x="6292018" y="2943749"/>
                  <a:pt x="6293381" y="2942800"/>
                </a:cubicBezTo>
                <a:close/>
                <a:moveTo>
                  <a:pt x="16115377" y="2939410"/>
                </a:moveTo>
                <a:cubicBezTo>
                  <a:pt x="16118194" y="2940686"/>
                  <a:pt x="16121010" y="2944515"/>
                  <a:pt x="16123827" y="2947066"/>
                </a:cubicBezTo>
                <a:cubicBezTo>
                  <a:pt x="16121010" y="2947066"/>
                  <a:pt x="16121010" y="2952172"/>
                  <a:pt x="16121010" y="2957276"/>
                </a:cubicBezTo>
                <a:cubicBezTo>
                  <a:pt x="16115377" y="2952172"/>
                  <a:pt x="16112560" y="2947066"/>
                  <a:pt x="16106924" y="2947066"/>
                </a:cubicBezTo>
                <a:cubicBezTo>
                  <a:pt x="16109743" y="2939410"/>
                  <a:pt x="16112560" y="2938133"/>
                  <a:pt x="16115377" y="2939410"/>
                </a:cubicBezTo>
                <a:close/>
                <a:moveTo>
                  <a:pt x="15804596" y="2933241"/>
                </a:moveTo>
                <a:cubicBezTo>
                  <a:pt x="15804594" y="2949015"/>
                  <a:pt x="15801778" y="2955587"/>
                  <a:pt x="15798256" y="2958215"/>
                </a:cubicBezTo>
                <a:cubicBezTo>
                  <a:pt x="15794736" y="2960845"/>
                  <a:pt x="15790510" y="2959530"/>
                  <a:pt x="15787692" y="2959530"/>
                </a:cubicBezTo>
                <a:cubicBezTo>
                  <a:pt x="15787692" y="2927982"/>
                  <a:pt x="15798961" y="2933241"/>
                  <a:pt x="15804596" y="2933241"/>
                </a:cubicBezTo>
                <a:close/>
                <a:moveTo>
                  <a:pt x="15580932" y="2931755"/>
                </a:moveTo>
                <a:cubicBezTo>
                  <a:pt x="15580932" y="2952172"/>
                  <a:pt x="15575504" y="2957277"/>
                  <a:pt x="15570527" y="2957278"/>
                </a:cubicBezTo>
                <a:cubicBezTo>
                  <a:pt x="15570527" y="2936859"/>
                  <a:pt x="15575504" y="2931755"/>
                  <a:pt x="15580932" y="2931755"/>
                </a:cubicBezTo>
                <a:close/>
                <a:moveTo>
                  <a:pt x="14578044" y="2931755"/>
                </a:moveTo>
                <a:cubicBezTo>
                  <a:pt x="14578045" y="2957537"/>
                  <a:pt x="14575122" y="2983322"/>
                  <a:pt x="14578045" y="3003087"/>
                </a:cubicBezTo>
                <a:cubicBezTo>
                  <a:pt x="14583885" y="3028870"/>
                  <a:pt x="14589726" y="2942068"/>
                  <a:pt x="14589726" y="2936912"/>
                </a:cubicBezTo>
                <a:cubicBezTo>
                  <a:pt x="14598489" y="2947223"/>
                  <a:pt x="14604329" y="2957537"/>
                  <a:pt x="14610170" y="2967850"/>
                </a:cubicBezTo>
                <a:cubicBezTo>
                  <a:pt x="14607249" y="2978169"/>
                  <a:pt x="14601407" y="2983322"/>
                  <a:pt x="14601409" y="2998790"/>
                </a:cubicBezTo>
                <a:cubicBezTo>
                  <a:pt x="14598489" y="3014260"/>
                  <a:pt x="14601409" y="3014260"/>
                  <a:pt x="14598489" y="3028870"/>
                </a:cubicBezTo>
                <a:cubicBezTo>
                  <a:pt x="14572202" y="3014260"/>
                  <a:pt x="14548841" y="3003087"/>
                  <a:pt x="14525962" y="2993635"/>
                </a:cubicBezTo>
                <a:cubicBezTo>
                  <a:pt x="14534722" y="2962694"/>
                  <a:pt x="14548841" y="2998791"/>
                  <a:pt x="14560522" y="2988479"/>
                </a:cubicBezTo>
                <a:cubicBezTo>
                  <a:pt x="14572203" y="2978168"/>
                  <a:pt x="14566362" y="2931755"/>
                  <a:pt x="14578044" y="2931755"/>
                </a:cubicBezTo>
                <a:close/>
                <a:moveTo>
                  <a:pt x="11409436" y="2928586"/>
                </a:moveTo>
                <a:cubicBezTo>
                  <a:pt x="11391708" y="2923459"/>
                  <a:pt x="11376936" y="2933713"/>
                  <a:pt x="11359208" y="2949092"/>
                </a:cubicBezTo>
                <a:cubicBezTo>
                  <a:pt x="11373982" y="2964469"/>
                  <a:pt x="11388754" y="2984977"/>
                  <a:pt x="11403526" y="2984977"/>
                </a:cubicBezTo>
                <a:cubicBezTo>
                  <a:pt x="11403526" y="2964469"/>
                  <a:pt x="11406481" y="2949092"/>
                  <a:pt x="11409436" y="2928586"/>
                </a:cubicBezTo>
                <a:close/>
                <a:moveTo>
                  <a:pt x="6614750" y="2926712"/>
                </a:moveTo>
                <a:cubicBezTo>
                  <a:pt x="6615826" y="2926386"/>
                  <a:pt x="6617074" y="2929214"/>
                  <a:pt x="6619571" y="2934871"/>
                </a:cubicBezTo>
                <a:cubicBezTo>
                  <a:pt x="6618845" y="2939369"/>
                  <a:pt x="6618481" y="2941618"/>
                  <a:pt x="6617406" y="2941945"/>
                </a:cubicBezTo>
                <a:lnTo>
                  <a:pt x="6615865" y="2940879"/>
                </a:lnTo>
                <a:lnTo>
                  <a:pt x="6618623" y="2943148"/>
                </a:lnTo>
                <a:cubicBezTo>
                  <a:pt x="6591753" y="2980963"/>
                  <a:pt x="6566777" y="3032003"/>
                  <a:pt x="6532783" y="3044036"/>
                </a:cubicBezTo>
                <a:cubicBezTo>
                  <a:pt x="6527927" y="3045754"/>
                  <a:pt x="6522887" y="3046677"/>
                  <a:pt x="6517631" y="3046652"/>
                </a:cubicBezTo>
                <a:cubicBezTo>
                  <a:pt x="6526530" y="3005014"/>
                  <a:pt x="6550367" y="2993446"/>
                  <a:pt x="6569703" y="2974593"/>
                </a:cubicBezTo>
                <a:cubicBezTo>
                  <a:pt x="6580228" y="2965447"/>
                  <a:pt x="6591031" y="2938778"/>
                  <a:pt x="6604363" y="2936181"/>
                </a:cubicBezTo>
                <a:lnTo>
                  <a:pt x="6611113" y="2937063"/>
                </a:lnTo>
                <a:close/>
                <a:moveTo>
                  <a:pt x="15959253" y="2924215"/>
                </a:moveTo>
                <a:cubicBezTo>
                  <a:pt x="15965086" y="2924216"/>
                  <a:pt x="15991339" y="2929474"/>
                  <a:pt x="15979673" y="2961021"/>
                </a:cubicBezTo>
                <a:cubicBezTo>
                  <a:pt x="15973837" y="2945248"/>
                  <a:pt x="15965086" y="2934731"/>
                  <a:pt x="15959253" y="2924215"/>
                </a:cubicBezTo>
                <a:close/>
                <a:moveTo>
                  <a:pt x="6624269" y="2920657"/>
                </a:moveTo>
                <a:cubicBezTo>
                  <a:pt x="6622905" y="2930163"/>
                  <a:pt x="6622564" y="2932539"/>
                  <a:pt x="6621659" y="2931678"/>
                </a:cubicBezTo>
                <a:cubicBezTo>
                  <a:pt x="6620753" y="2930817"/>
                  <a:pt x="6619283" y="2926717"/>
                  <a:pt x="6615662" y="2923272"/>
                </a:cubicBezTo>
                <a:cubicBezTo>
                  <a:pt x="6618530" y="2922400"/>
                  <a:pt x="6621400" y="2921529"/>
                  <a:pt x="6624269" y="2920657"/>
                </a:cubicBezTo>
                <a:close/>
                <a:moveTo>
                  <a:pt x="16098003" y="2916797"/>
                </a:moveTo>
                <a:cubicBezTo>
                  <a:pt x="16100821" y="2918074"/>
                  <a:pt x="16103639" y="2921902"/>
                  <a:pt x="16106455" y="2924455"/>
                </a:cubicBezTo>
                <a:cubicBezTo>
                  <a:pt x="16103639" y="2924455"/>
                  <a:pt x="16103639" y="2929560"/>
                  <a:pt x="16100821" y="2934665"/>
                </a:cubicBezTo>
                <a:cubicBezTo>
                  <a:pt x="16098005" y="2929560"/>
                  <a:pt x="16092368" y="2924455"/>
                  <a:pt x="16089552" y="2924456"/>
                </a:cubicBezTo>
                <a:cubicBezTo>
                  <a:pt x="16092368" y="2916797"/>
                  <a:pt x="16095184" y="2915522"/>
                  <a:pt x="16098003" y="2916797"/>
                </a:cubicBezTo>
                <a:close/>
                <a:moveTo>
                  <a:pt x="13185821" y="2909145"/>
                </a:moveTo>
                <a:cubicBezTo>
                  <a:pt x="13203533" y="2924702"/>
                  <a:pt x="13218290" y="2940258"/>
                  <a:pt x="13235509" y="2961001"/>
                </a:cubicBezTo>
                <a:cubicBezTo>
                  <a:pt x="13232557" y="2976556"/>
                  <a:pt x="13232556" y="2986929"/>
                  <a:pt x="13229605" y="3002484"/>
                </a:cubicBezTo>
                <a:cubicBezTo>
                  <a:pt x="13223702" y="3002484"/>
                  <a:pt x="13220750" y="3002484"/>
                  <a:pt x="13215339" y="3002484"/>
                </a:cubicBezTo>
                <a:cubicBezTo>
                  <a:pt x="13206484" y="3002484"/>
                  <a:pt x="13197630" y="3002484"/>
                  <a:pt x="13185823" y="2997301"/>
                </a:cubicBezTo>
                <a:cubicBezTo>
                  <a:pt x="13165161" y="2997301"/>
                  <a:pt x="13144500" y="2992114"/>
                  <a:pt x="13124329" y="2986929"/>
                </a:cubicBezTo>
                <a:cubicBezTo>
                  <a:pt x="13080054" y="2981745"/>
                  <a:pt x="13038731" y="2976555"/>
                  <a:pt x="12994947" y="2971371"/>
                </a:cubicBezTo>
                <a:cubicBezTo>
                  <a:pt x="13035779" y="2961001"/>
                  <a:pt x="13074151" y="2950629"/>
                  <a:pt x="13112522" y="2945443"/>
                </a:cubicBezTo>
                <a:cubicBezTo>
                  <a:pt x="13135643" y="2940258"/>
                  <a:pt x="13156306" y="2935073"/>
                  <a:pt x="13176967" y="2940258"/>
                </a:cubicBezTo>
                <a:cubicBezTo>
                  <a:pt x="13179920" y="2940258"/>
                  <a:pt x="13194677" y="2935073"/>
                  <a:pt x="13197630" y="2945443"/>
                </a:cubicBezTo>
                <a:cubicBezTo>
                  <a:pt x="13194677" y="2929888"/>
                  <a:pt x="13188773" y="2935073"/>
                  <a:pt x="13185823" y="2935073"/>
                </a:cubicBezTo>
                <a:cubicBezTo>
                  <a:pt x="13185823" y="2929888"/>
                  <a:pt x="13185821" y="2919515"/>
                  <a:pt x="13185821" y="2909145"/>
                </a:cubicBezTo>
                <a:close/>
                <a:moveTo>
                  <a:pt x="14041162" y="2909140"/>
                </a:moveTo>
                <a:cubicBezTo>
                  <a:pt x="14041162" y="2919351"/>
                  <a:pt x="14041162" y="2929560"/>
                  <a:pt x="14041162" y="2934666"/>
                </a:cubicBezTo>
                <a:cubicBezTo>
                  <a:pt x="14028654" y="2934666"/>
                  <a:pt x="14034907" y="2919351"/>
                  <a:pt x="14041162" y="2909140"/>
                </a:cubicBezTo>
                <a:close/>
                <a:moveTo>
                  <a:pt x="13244229" y="2909140"/>
                </a:moveTo>
                <a:cubicBezTo>
                  <a:pt x="13244229" y="2929561"/>
                  <a:pt x="13241487" y="2934665"/>
                  <a:pt x="13235999" y="2934666"/>
                </a:cubicBezTo>
                <a:cubicBezTo>
                  <a:pt x="13235999" y="2919351"/>
                  <a:pt x="13238744" y="2909140"/>
                  <a:pt x="13244229" y="2909140"/>
                </a:cubicBezTo>
                <a:close/>
                <a:moveTo>
                  <a:pt x="12986260" y="2909140"/>
                </a:moveTo>
                <a:cubicBezTo>
                  <a:pt x="12991747" y="2909140"/>
                  <a:pt x="12994489" y="2919351"/>
                  <a:pt x="12994490" y="2934666"/>
                </a:cubicBezTo>
                <a:cubicBezTo>
                  <a:pt x="12989003" y="2934666"/>
                  <a:pt x="12986260" y="2929561"/>
                  <a:pt x="12986260" y="2909140"/>
                </a:cubicBezTo>
                <a:close/>
                <a:moveTo>
                  <a:pt x="15915363" y="2909139"/>
                </a:moveTo>
                <a:cubicBezTo>
                  <a:pt x="15915363" y="2929561"/>
                  <a:pt x="15912620" y="2934665"/>
                  <a:pt x="15907132" y="2934665"/>
                </a:cubicBezTo>
                <a:cubicBezTo>
                  <a:pt x="15907132" y="2919350"/>
                  <a:pt x="15909876" y="2909139"/>
                  <a:pt x="15915363" y="2909139"/>
                </a:cubicBezTo>
                <a:close/>
                <a:moveTo>
                  <a:pt x="15563541" y="2906864"/>
                </a:moveTo>
                <a:cubicBezTo>
                  <a:pt x="15563541" y="2922637"/>
                  <a:pt x="15560723" y="2929210"/>
                  <a:pt x="15557202" y="2931839"/>
                </a:cubicBezTo>
                <a:cubicBezTo>
                  <a:pt x="15553681" y="2934468"/>
                  <a:pt x="15549454" y="2933153"/>
                  <a:pt x="15546637" y="2933153"/>
                </a:cubicBezTo>
                <a:cubicBezTo>
                  <a:pt x="15546637" y="2901606"/>
                  <a:pt x="15555089" y="2906864"/>
                  <a:pt x="15563541" y="2906864"/>
                </a:cubicBezTo>
                <a:close/>
                <a:moveTo>
                  <a:pt x="11427163" y="2902953"/>
                </a:moveTo>
                <a:cubicBezTo>
                  <a:pt x="11423716" y="2923459"/>
                  <a:pt x="11421254" y="2938839"/>
                  <a:pt x="11421254" y="2959342"/>
                </a:cubicBezTo>
                <a:cubicBezTo>
                  <a:pt x="11429624" y="2959342"/>
                  <a:pt x="11438488" y="2959342"/>
                  <a:pt x="11444397" y="2959342"/>
                </a:cubicBezTo>
                <a:cubicBezTo>
                  <a:pt x="11447352" y="2938839"/>
                  <a:pt x="11450306" y="2923459"/>
                  <a:pt x="11453260" y="2902953"/>
                </a:cubicBezTo>
                <a:cubicBezTo>
                  <a:pt x="11444397" y="2902953"/>
                  <a:pt x="11435534" y="2902953"/>
                  <a:pt x="11427163" y="2902953"/>
                </a:cubicBezTo>
                <a:close/>
                <a:moveTo>
                  <a:pt x="14600264" y="2896446"/>
                </a:moveTo>
                <a:cubicBezTo>
                  <a:pt x="14600729" y="2895256"/>
                  <a:pt x="14601661" y="2896445"/>
                  <a:pt x="14603521" y="2898826"/>
                </a:cubicBezTo>
                <a:cubicBezTo>
                  <a:pt x="14599798" y="2903587"/>
                  <a:pt x="14599798" y="2908347"/>
                  <a:pt x="14599798" y="2908347"/>
                </a:cubicBezTo>
                <a:cubicBezTo>
                  <a:pt x="14599798" y="2901206"/>
                  <a:pt x="14599798" y="2897637"/>
                  <a:pt x="14600264" y="2896446"/>
                </a:cubicBezTo>
                <a:close/>
                <a:moveTo>
                  <a:pt x="15942723" y="2883290"/>
                </a:moveTo>
                <a:cubicBezTo>
                  <a:pt x="15946584" y="2885920"/>
                  <a:pt x="15950082" y="2895120"/>
                  <a:pt x="15950082" y="2908266"/>
                </a:cubicBezTo>
                <a:cubicBezTo>
                  <a:pt x="15944773" y="2908266"/>
                  <a:pt x="15938982" y="2903007"/>
                  <a:pt x="15933191" y="2897750"/>
                </a:cubicBezTo>
                <a:cubicBezTo>
                  <a:pt x="15934638" y="2884605"/>
                  <a:pt x="15938863" y="2880661"/>
                  <a:pt x="15942723" y="2883290"/>
                </a:cubicBezTo>
                <a:close/>
                <a:moveTo>
                  <a:pt x="11910802" y="2882766"/>
                </a:moveTo>
                <a:cubicBezTo>
                  <a:pt x="11910803" y="2921402"/>
                  <a:pt x="11891250" y="2928164"/>
                  <a:pt x="11877754" y="2931303"/>
                </a:cubicBezTo>
                <a:cubicBezTo>
                  <a:pt x="11873257" y="2932350"/>
                  <a:pt x="11869432" y="2932993"/>
                  <a:pt x="11867229" y="2934281"/>
                </a:cubicBezTo>
                <a:cubicBezTo>
                  <a:pt x="11834914" y="2939433"/>
                  <a:pt x="11805538" y="2949736"/>
                  <a:pt x="11776651" y="2949736"/>
                </a:cubicBezTo>
                <a:cubicBezTo>
                  <a:pt x="11820227" y="2923979"/>
                  <a:pt x="11867229" y="2903372"/>
                  <a:pt x="11910802" y="2882766"/>
                </a:cubicBezTo>
                <a:close/>
                <a:moveTo>
                  <a:pt x="16072178" y="2882762"/>
                </a:moveTo>
                <a:cubicBezTo>
                  <a:pt x="16077811" y="2887650"/>
                  <a:pt x="16083446" y="2892539"/>
                  <a:pt x="16089081" y="2897428"/>
                </a:cubicBezTo>
                <a:cubicBezTo>
                  <a:pt x="16087671" y="2901093"/>
                  <a:pt x="16085910" y="2903843"/>
                  <a:pt x="16084062" y="2905446"/>
                </a:cubicBezTo>
                <a:cubicBezTo>
                  <a:pt x="16078515" y="2910258"/>
                  <a:pt x="16072178" y="2904759"/>
                  <a:pt x="16072178" y="2882762"/>
                </a:cubicBezTo>
                <a:close/>
                <a:moveTo>
                  <a:pt x="15581384" y="2882762"/>
                </a:moveTo>
                <a:cubicBezTo>
                  <a:pt x="15584328" y="2887651"/>
                  <a:pt x="15590213" y="2892539"/>
                  <a:pt x="15596096" y="2897427"/>
                </a:cubicBezTo>
                <a:cubicBezTo>
                  <a:pt x="15594625" y="2901093"/>
                  <a:pt x="15592969" y="2903843"/>
                  <a:pt x="15591315" y="2905447"/>
                </a:cubicBezTo>
                <a:cubicBezTo>
                  <a:pt x="15586350" y="2910258"/>
                  <a:pt x="15581384" y="2904760"/>
                  <a:pt x="15581384" y="2882762"/>
                </a:cubicBezTo>
                <a:close/>
                <a:moveTo>
                  <a:pt x="15924272" y="2864897"/>
                </a:moveTo>
                <a:cubicBezTo>
                  <a:pt x="15927088" y="2865576"/>
                  <a:pt x="15929905" y="2868285"/>
                  <a:pt x="15932721" y="2871005"/>
                </a:cubicBezTo>
                <a:cubicBezTo>
                  <a:pt x="15932722" y="2876431"/>
                  <a:pt x="15929906" y="2881856"/>
                  <a:pt x="15929906" y="2881856"/>
                </a:cubicBezTo>
                <a:cubicBezTo>
                  <a:pt x="15924272" y="2881856"/>
                  <a:pt x="15921453" y="2876431"/>
                  <a:pt x="15915820" y="2871005"/>
                </a:cubicBezTo>
                <a:cubicBezTo>
                  <a:pt x="15918636" y="2865576"/>
                  <a:pt x="15921453" y="2864220"/>
                  <a:pt x="15924272" y="2864897"/>
                </a:cubicBezTo>
                <a:close/>
                <a:moveTo>
                  <a:pt x="11532540" y="2861941"/>
                </a:moveTo>
                <a:cubicBezTo>
                  <a:pt x="11532540" y="2877326"/>
                  <a:pt x="11535495" y="2882450"/>
                  <a:pt x="11541403" y="2882450"/>
                </a:cubicBezTo>
                <a:cubicBezTo>
                  <a:pt x="11541404" y="2867065"/>
                  <a:pt x="11538449" y="2861941"/>
                  <a:pt x="11532540" y="2861941"/>
                </a:cubicBezTo>
                <a:close/>
                <a:moveTo>
                  <a:pt x="11470988" y="2861941"/>
                </a:moveTo>
                <a:cubicBezTo>
                  <a:pt x="11470988" y="2892701"/>
                  <a:pt x="11482807" y="2882450"/>
                  <a:pt x="11488714" y="2882450"/>
                </a:cubicBezTo>
                <a:cubicBezTo>
                  <a:pt x="11488714" y="2856816"/>
                  <a:pt x="11479851" y="2861941"/>
                  <a:pt x="11470988" y="2861941"/>
                </a:cubicBezTo>
                <a:close/>
                <a:moveTo>
                  <a:pt x="6992949" y="2860503"/>
                </a:moveTo>
                <a:cubicBezTo>
                  <a:pt x="6988192" y="2870537"/>
                  <a:pt x="6978923" y="2873353"/>
                  <a:pt x="6974875" y="2887467"/>
                </a:cubicBezTo>
                <a:cubicBezTo>
                  <a:pt x="6968694" y="2889344"/>
                  <a:pt x="6963224" y="2895300"/>
                  <a:pt x="6966069" y="2911615"/>
                </a:cubicBezTo>
                <a:cubicBezTo>
                  <a:pt x="6974629" y="2904720"/>
                  <a:pt x="6978674" y="2890607"/>
                  <a:pt x="6987236" y="2883711"/>
                </a:cubicBezTo>
                <a:cubicBezTo>
                  <a:pt x="6992705" y="2877755"/>
                  <a:pt x="6995082" y="2872738"/>
                  <a:pt x="6992949" y="2860503"/>
                </a:cubicBezTo>
                <a:close/>
                <a:moveTo>
                  <a:pt x="13945661" y="2860150"/>
                </a:moveTo>
                <a:cubicBezTo>
                  <a:pt x="13940027" y="2874952"/>
                  <a:pt x="13937210" y="2889750"/>
                  <a:pt x="13937210" y="2904548"/>
                </a:cubicBezTo>
                <a:cubicBezTo>
                  <a:pt x="13934391" y="2894682"/>
                  <a:pt x="13931575" y="2884816"/>
                  <a:pt x="13928757" y="2874952"/>
                </a:cubicBezTo>
                <a:cubicBezTo>
                  <a:pt x="13934391" y="2870008"/>
                  <a:pt x="13940027" y="2865081"/>
                  <a:pt x="13945661" y="2860150"/>
                </a:cubicBezTo>
                <a:close/>
                <a:moveTo>
                  <a:pt x="7014630" y="2854989"/>
                </a:moveTo>
                <a:cubicBezTo>
                  <a:pt x="7010798" y="2854006"/>
                  <a:pt x="7006340" y="2856434"/>
                  <a:pt x="7001706" y="2857842"/>
                </a:cubicBezTo>
                <a:cubicBezTo>
                  <a:pt x="7005972" y="2882314"/>
                  <a:pt x="7017621" y="2874480"/>
                  <a:pt x="7023802" y="2872602"/>
                </a:cubicBezTo>
                <a:cubicBezTo>
                  <a:pt x="7021669" y="2860367"/>
                  <a:pt x="7018462" y="2855972"/>
                  <a:pt x="7014630" y="2854989"/>
                </a:cubicBezTo>
                <a:close/>
                <a:moveTo>
                  <a:pt x="15898423" y="2848552"/>
                </a:moveTo>
                <a:lnTo>
                  <a:pt x="15898001" y="2851405"/>
                </a:lnTo>
                <a:lnTo>
                  <a:pt x="15897415" y="2855360"/>
                </a:lnTo>
                <a:close/>
                <a:moveTo>
                  <a:pt x="15898813" y="2845934"/>
                </a:moveTo>
                <a:lnTo>
                  <a:pt x="15898423" y="2848552"/>
                </a:lnTo>
                <a:lnTo>
                  <a:pt x="15898529" y="2847836"/>
                </a:lnTo>
                <a:cubicBezTo>
                  <a:pt x="15898905" y="2845300"/>
                  <a:pt x="15899093" y="2844032"/>
                  <a:pt x="15898813" y="2845934"/>
                </a:cubicBezTo>
                <a:close/>
                <a:moveTo>
                  <a:pt x="15904961" y="2841727"/>
                </a:moveTo>
                <a:cubicBezTo>
                  <a:pt x="15908089" y="2837539"/>
                  <a:pt x="15914344" y="2846751"/>
                  <a:pt x="15917470" y="2846751"/>
                </a:cubicBezTo>
                <a:cubicBezTo>
                  <a:pt x="15915907" y="2851775"/>
                  <a:pt x="15914343" y="2853711"/>
                  <a:pt x="15912877" y="2853855"/>
                </a:cubicBezTo>
                <a:cubicBezTo>
                  <a:pt x="15908480" y="2854285"/>
                  <a:pt x="15904961" y="2838586"/>
                  <a:pt x="15904961" y="2841727"/>
                </a:cubicBezTo>
                <a:close/>
                <a:moveTo>
                  <a:pt x="16036931" y="2837542"/>
                </a:moveTo>
                <a:cubicBezTo>
                  <a:pt x="16036931" y="2853369"/>
                  <a:pt x="16036931" y="2863040"/>
                  <a:pt x="16030918" y="2863040"/>
                </a:cubicBezTo>
                <a:cubicBezTo>
                  <a:pt x="16030918" y="2847214"/>
                  <a:pt x="16030918" y="2837542"/>
                  <a:pt x="16036931" y="2837542"/>
                </a:cubicBezTo>
                <a:close/>
                <a:moveTo>
                  <a:pt x="11946843" y="2837539"/>
                </a:moveTo>
                <a:cubicBezTo>
                  <a:pt x="11946843" y="2852614"/>
                  <a:pt x="11949876" y="2866849"/>
                  <a:pt x="11949876" y="2881925"/>
                </a:cubicBezTo>
                <a:cubicBezTo>
                  <a:pt x="11937740" y="2881924"/>
                  <a:pt x="11925603" y="2881925"/>
                  <a:pt x="11913464" y="2881925"/>
                </a:cubicBezTo>
                <a:cubicBezTo>
                  <a:pt x="11913464" y="2866849"/>
                  <a:pt x="11922567" y="2866849"/>
                  <a:pt x="11928637" y="2861825"/>
                </a:cubicBezTo>
                <a:cubicBezTo>
                  <a:pt x="11934705" y="2856801"/>
                  <a:pt x="11940774" y="2846753"/>
                  <a:pt x="11946843" y="2837539"/>
                </a:cubicBezTo>
                <a:close/>
                <a:moveTo>
                  <a:pt x="12385159" y="2835314"/>
                </a:moveTo>
                <a:cubicBezTo>
                  <a:pt x="12391358" y="2834128"/>
                  <a:pt x="12398650" y="2838013"/>
                  <a:pt x="12403026" y="2838013"/>
                </a:cubicBezTo>
                <a:cubicBezTo>
                  <a:pt x="12403027" y="2842331"/>
                  <a:pt x="12405942" y="2847513"/>
                  <a:pt x="12405942" y="2847513"/>
                </a:cubicBezTo>
                <a:cubicBezTo>
                  <a:pt x="12394275" y="2853557"/>
                  <a:pt x="12382608" y="2857875"/>
                  <a:pt x="12373856" y="2863056"/>
                </a:cubicBezTo>
                <a:cubicBezTo>
                  <a:pt x="12373857" y="2842764"/>
                  <a:pt x="12378962" y="2836501"/>
                  <a:pt x="12385159" y="2835314"/>
                </a:cubicBezTo>
                <a:close/>
                <a:moveTo>
                  <a:pt x="11983982" y="2835208"/>
                </a:moveTo>
                <a:cubicBezTo>
                  <a:pt x="11989352" y="2834031"/>
                  <a:pt x="11995746" y="2837885"/>
                  <a:pt x="11999849" y="2837885"/>
                </a:cubicBezTo>
                <a:cubicBezTo>
                  <a:pt x="11999848" y="2858011"/>
                  <a:pt x="11995626" y="2864221"/>
                  <a:pt x="11990317" y="2865398"/>
                </a:cubicBezTo>
                <a:cubicBezTo>
                  <a:pt x="11985008" y="2866575"/>
                  <a:pt x="11978615" y="2862721"/>
                  <a:pt x="11974271" y="2862721"/>
                </a:cubicBezTo>
                <a:cubicBezTo>
                  <a:pt x="11974269" y="2842596"/>
                  <a:pt x="11978613" y="2836385"/>
                  <a:pt x="11983982" y="2835208"/>
                </a:cubicBezTo>
                <a:close/>
                <a:moveTo>
                  <a:pt x="14301018" y="2835208"/>
                </a:moveTo>
                <a:cubicBezTo>
                  <a:pt x="14306348" y="2834030"/>
                  <a:pt x="14312744" y="2837884"/>
                  <a:pt x="14317010" y="2837884"/>
                </a:cubicBezTo>
                <a:cubicBezTo>
                  <a:pt x="14317009" y="2858011"/>
                  <a:pt x="14312744" y="2864221"/>
                  <a:pt x="14307414" y="2865398"/>
                </a:cubicBezTo>
                <a:cubicBezTo>
                  <a:pt x="14302083" y="2866574"/>
                  <a:pt x="14295686" y="2862720"/>
                  <a:pt x="14291423" y="2862720"/>
                </a:cubicBezTo>
                <a:cubicBezTo>
                  <a:pt x="14291423" y="2842596"/>
                  <a:pt x="14295687" y="2836385"/>
                  <a:pt x="14301018" y="2835208"/>
                </a:cubicBezTo>
                <a:close/>
                <a:moveTo>
                  <a:pt x="11513952" y="2834495"/>
                </a:moveTo>
                <a:cubicBezTo>
                  <a:pt x="11508536" y="2833320"/>
                  <a:pt x="11502011" y="2837165"/>
                  <a:pt x="11497579" y="2837165"/>
                </a:cubicBezTo>
                <a:cubicBezTo>
                  <a:pt x="11497579" y="2877326"/>
                  <a:pt x="11515306" y="2861941"/>
                  <a:pt x="11523677" y="2861941"/>
                </a:cubicBezTo>
                <a:cubicBezTo>
                  <a:pt x="11523677" y="2841863"/>
                  <a:pt x="11519368" y="2835670"/>
                  <a:pt x="11513952" y="2834495"/>
                </a:cubicBezTo>
                <a:close/>
                <a:moveTo>
                  <a:pt x="12324437" y="2833769"/>
                </a:moveTo>
                <a:cubicBezTo>
                  <a:pt x="12338765" y="2835457"/>
                  <a:pt x="12352508" y="2844687"/>
                  <a:pt x="12362502" y="2873255"/>
                </a:cubicBezTo>
                <a:cubicBezTo>
                  <a:pt x="12329929" y="2873254"/>
                  <a:pt x="12294393" y="2883578"/>
                  <a:pt x="12262311" y="2909398"/>
                </a:cubicBezTo>
                <a:cubicBezTo>
                  <a:pt x="12253427" y="2914562"/>
                  <a:pt x="12240841" y="2927472"/>
                  <a:pt x="12228996" y="2931990"/>
                </a:cubicBezTo>
                <a:cubicBezTo>
                  <a:pt x="12217152" y="2936508"/>
                  <a:pt x="12206046" y="2932635"/>
                  <a:pt x="12200123" y="2904234"/>
                </a:cubicBezTo>
                <a:cubicBezTo>
                  <a:pt x="12226776" y="2857757"/>
                  <a:pt x="12259351" y="2847430"/>
                  <a:pt x="12291430" y="2837963"/>
                </a:cubicBezTo>
                <a:cubicBezTo>
                  <a:pt x="12297353" y="2836672"/>
                  <a:pt x="12303645" y="2835057"/>
                  <a:pt x="12310030" y="2834156"/>
                </a:cubicBezTo>
                <a:cubicBezTo>
                  <a:pt x="12314819" y="2833482"/>
                  <a:pt x="12319661" y="2833207"/>
                  <a:pt x="12324437" y="2833769"/>
                </a:cubicBezTo>
                <a:close/>
                <a:moveTo>
                  <a:pt x="12408373" y="2827968"/>
                </a:moveTo>
                <a:lnTo>
                  <a:pt x="12410965" y="2833743"/>
                </a:lnTo>
                <a:lnTo>
                  <a:pt x="12412488" y="2837133"/>
                </a:lnTo>
                <a:cubicBezTo>
                  <a:pt x="12409745" y="2841614"/>
                  <a:pt x="12409059" y="2845281"/>
                  <a:pt x="12408373" y="2845994"/>
                </a:cubicBezTo>
                <a:cubicBezTo>
                  <a:pt x="12407687" y="2846706"/>
                  <a:pt x="12407001" y="2844466"/>
                  <a:pt x="12404257" y="2837133"/>
                </a:cubicBezTo>
                <a:cubicBezTo>
                  <a:pt x="12405630" y="2833467"/>
                  <a:pt x="12406487" y="2831023"/>
                  <a:pt x="12407088" y="2829572"/>
                </a:cubicBezTo>
                <a:lnTo>
                  <a:pt x="12407818" y="2828658"/>
                </a:lnTo>
                <a:close/>
                <a:moveTo>
                  <a:pt x="6912039" y="2825673"/>
                </a:moveTo>
                <a:cubicBezTo>
                  <a:pt x="6914172" y="2837909"/>
                  <a:pt x="6918685" y="2845128"/>
                  <a:pt x="6924866" y="2843250"/>
                </a:cubicBezTo>
                <a:cubicBezTo>
                  <a:pt x="6922021" y="2826936"/>
                  <a:pt x="6918219" y="2823796"/>
                  <a:pt x="6912039" y="2825673"/>
                </a:cubicBezTo>
                <a:close/>
                <a:moveTo>
                  <a:pt x="6414335" y="2813914"/>
                </a:moveTo>
                <a:cubicBezTo>
                  <a:pt x="6408584" y="2875233"/>
                  <a:pt x="6376044" y="2892920"/>
                  <a:pt x="6355991" y="2928796"/>
                </a:cubicBezTo>
                <a:cubicBezTo>
                  <a:pt x="6350472" y="2897142"/>
                  <a:pt x="6357727" y="2882173"/>
                  <a:pt x="6368106" y="2866255"/>
                </a:cubicBezTo>
                <a:cubicBezTo>
                  <a:pt x="6384210" y="2848597"/>
                  <a:pt x="6397712" y="2831731"/>
                  <a:pt x="6414335" y="2813914"/>
                </a:cubicBezTo>
                <a:close/>
                <a:moveTo>
                  <a:pt x="11550267" y="2811534"/>
                </a:moveTo>
                <a:cubicBezTo>
                  <a:pt x="11541404" y="2811534"/>
                  <a:pt x="11532540" y="2811534"/>
                  <a:pt x="11532541" y="2837165"/>
                </a:cubicBezTo>
                <a:cubicBezTo>
                  <a:pt x="11535495" y="2837165"/>
                  <a:pt x="11539927" y="2838233"/>
                  <a:pt x="11543619" y="2835563"/>
                </a:cubicBezTo>
                <a:cubicBezTo>
                  <a:pt x="11547313" y="2832893"/>
                  <a:pt x="11550267" y="2826485"/>
                  <a:pt x="11550267" y="2811534"/>
                </a:cubicBezTo>
                <a:close/>
                <a:moveTo>
                  <a:pt x="13839263" y="2811163"/>
                </a:moveTo>
                <a:cubicBezTo>
                  <a:pt x="13839263" y="2826478"/>
                  <a:pt x="13836519" y="2836689"/>
                  <a:pt x="13831033" y="2836689"/>
                </a:cubicBezTo>
                <a:cubicBezTo>
                  <a:pt x="13831033" y="2821374"/>
                  <a:pt x="13833777" y="2811163"/>
                  <a:pt x="13839263" y="2811163"/>
                </a:cubicBezTo>
                <a:close/>
                <a:moveTo>
                  <a:pt x="12479771" y="2811163"/>
                </a:moveTo>
                <a:cubicBezTo>
                  <a:pt x="12458968" y="2816268"/>
                  <a:pt x="12441633" y="2826478"/>
                  <a:pt x="12423803" y="2836689"/>
                </a:cubicBezTo>
                <a:cubicBezTo>
                  <a:pt x="12423803" y="2821374"/>
                  <a:pt x="12423803" y="2821374"/>
                  <a:pt x="12479771" y="2811163"/>
                </a:cubicBezTo>
                <a:close/>
                <a:moveTo>
                  <a:pt x="15268209" y="2811163"/>
                </a:moveTo>
                <a:cubicBezTo>
                  <a:pt x="15268209" y="2826479"/>
                  <a:pt x="15265466" y="2836689"/>
                  <a:pt x="15259980" y="2836689"/>
                </a:cubicBezTo>
                <a:cubicBezTo>
                  <a:pt x="15259980" y="2821374"/>
                  <a:pt x="15262723" y="2811163"/>
                  <a:pt x="15268209" y="2811163"/>
                </a:cubicBezTo>
                <a:close/>
                <a:moveTo>
                  <a:pt x="14463891" y="2808745"/>
                </a:moveTo>
                <a:cubicBezTo>
                  <a:pt x="14469222" y="2807480"/>
                  <a:pt x="14475620" y="2811276"/>
                  <a:pt x="14479883" y="2811276"/>
                </a:cubicBezTo>
                <a:cubicBezTo>
                  <a:pt x="14479883" y="2831522"/>
                  <a:pt x="14475620" y="2837850"/>
                  <a:pt x="14470288" y="2839116"/>
                </a:cubicBezTo>
                <a:cubicBezTo>
                  <a:pt x="14464959" y="2840381"/>
                  <a:pt x="14458562" y="2836584"/>
                  <a:pt x="14454297" y="2836584"/>
                </a:cubicBezTo>
                <a:cubicBezTo>
                  <a:pt x="14454297" y="2816338"/>
                  <a:pt x="14458562" y="2810010"/>
                  <a:pt x="14463891" y="2808745"/>
                </a:cubicBezTo>
                <a:close/>
                <a:moveTo>
                  <a:pt x="15995713" y="2792320"/>
                </a:moveTo>
                <a:cubicBezTo>
                  <a:pt x="15995713" y="2808599"/>
                  <a:pt x="15990227" y="2814025"/>
                  <a:pt x="15987483" y="2814025"/>
                </a:cubicBezTo>
                <a:cubicBezTo>
                  <a:pt x="15987483" y="2797746"/>
                  <a:pt x="15990227" y="2792320"/>
                  <a:pt x="15995713" y="2792320"/>
                </a:cubicBezTo>
                <a:close/>
                <a:moveTo>
                  <a:pt x="14436466" y="2792320"/>
                </a:moveTo>
                <a:cubicBezTo>
                  <a:pt x="14436466" y="2808599"/>
                  <a:pt x="14433722" y="2814025"/>
                  <a:pt x="14428236" y="2814025"/>
                </a:cubicBezTo>
                <a:cubicBezTo>
                  <a:pt x="14428236" y="2797747"/>
                  <a:pt x="14430981" y="2792320"/>
                  <a:pt x="14436466" y="2792320"/>
                </a:cubicBezTo>
                <a:close/>
                <a:moveTo>
                  <a:pt x="13773355" y="2792320"/>
                </a:moveTo>
                <a:cubicBezTo>
                  <a:pt x="13782736" y="2792320"/>
                  <a:pt x="13782736" y="2816985"/>
                  <a:pt x="13782736" y="2836717"/>
                </a:cubicBezTo>
                <a:cubicBezTo>
                  <a:pt x="13770228" y="2836716"/>
                  <a:pt x="13773355" y="2807118"/>
                  <a:pt x="13773355" y="2792320"/>
                </a:cubicBezTo>
                <a:close/>
                <a:moveTo>
                  <a:pt x="6970288" y="2786505"/>
                </a:moveTo>
                <a:cubicBezTo>
                  <a:pt x="6973132" y="2802819"/>
                  <a:pt x="6980024" y="2805020"/>
                  <a:pt x="6983112" y="2804082"/>
                </a:cubicBezTo>
                <a:cubicBezTo>
                  <a:pt x="6980268" y="2787768"/>
                  <a:pt x="6976469" y="2784627"/>
                  <a:pt x="6970288" y="2786505"/>
                </a:cubicBezTo>
                <a:close/>
                <a:moveTo>
                  <a:pt x="6451952" y="2781814"/>
                </a:moveTo>
                <a:cubicBezTo>
                  <a:pt x="6456451" y="2778911"/>
                  <a:pt x="6462506" y="2780143"/>
                  <a:pt x="6466692" y="2785014"/>
                </a:cubicBezTo>
                <a:cubicBezTo>
                  <a:pt x="6461032" y="2790829"/>
                  <a:pt x="6455372" y="2796644"/>
                  <a:pt x="6446543" y="2803422"/>
                </a:cubicBezTo>
                <a:cubicBezTo>
                  <a:pt x="6444508" y="2791754"/>
                  <a:pt x="6447453" y="2784716"/>
                  <a:pt x="6451952" y="2781814"/>
                </a:cubicBezTo>
                <a:close/>
                <a:moveTo>
                  <a:pt x="6461886" y="2768489"/>
                </a:moveTo>
                <a:cubicBezTo>
                  <a:pt x="6463248" y="2767541"/>
                  <a:pt x="6464813" y="2768134"/>
                  <a:pt x="6466783" y="2771813"/>
                </a:cubicBezTo>
                <a:cubicBezTo>
                  <a:pt x="6468200" y="2779937"/>
                  <a:pt x="6466384" y="2784764"/>
                  <a:pt x="6466384" y="2784764"/>
                </a:cubicBezTo>
                <a:cubicBezTo>
                  <a:pt x="6462648" y="2781623"/>
                  <a:pt x="6458911" y="2778481"/>
                  <a:pt x="6458203" y="2774419"/>
                </a:cubicBezTo>
                <a:cubicBezTo>
                  <a:pt x="6459363" y="2771929"/>
                  <a:pt x="6460523" y="2769438"/>
                  <a:pt x="6461886" y="2768489"/>
                </a:cubicBezTo>
                <a:close/>
                <a:moveTo>
                  <a:pt x="11938263" y="2765944"/>
                </a:moveTo>
                <a:cubicBezTo>
                  <a:pt x="11938263" y="2786159"/>
                  <a:pt x="11941206" y="2816482"/>
                  <a:pt x="11935321" y="2836697"/>
                </a:cubicBezTo>
                <a:cubicBezTo>
                  <a:pt x="11932379" y="2816482"/>
                  <a:pt x="11926495" y="2765944"/>
                  <a:pt x="11938263" y="2765944"/>
                </a:cubicBezTo>
                <a:close/>
                <a:moveTo>
                  <a:pt x="12606221" y="2765943"/>
                </a:moveTo>
                <a:cubicBezTo>
                  <a:pt x="12611707" y="2765943"/>
                  <a:pt x="12614451" y="2776154"/>
                  <a:pt x="12614451" y="2791467"/>
                </a:cubicBezTo>
                <a:cubicBezTo>
                  <a:pt x="12608962" y="2791467"/>
                  <a:pt x="12606221" y="2781257"/>
                  <a:pt x="12606221" y="2765943"/>
                </a:cubicBezTo>
                <a:close/>
                <a:moveTo>
                  <a:pt x="15122710" y="2765942"/>
                </a:moveTo>
                <a:cubicBezTo>
                  <a:pt x="15122710" y="2781257"/>
                  <a:pt x="15119967" y="2791467"/>
                  <a:pt x="15114482" y="2791466"/>
                </a:cubicBezTo>
                <a:cubicBezTo>
                  <a:pt x="15114481" y="2771048"/>
                  <a:pt x="15117224" y="2765942"/>
                  <a:pt x="15122710" y="2765942"/>
                </a:cubicBezTo>
                <a:close/>
                <a:moveTo>
                  <a:pt x="14308797" y="2765942"/>
                </a:moveTo>
                <a:cubicBezTo>
                  <a:pt x="14314283" y="2765942"/>
                  <a:pt x="14317025" y="2771048"/>
                  <a:pt x="14317025" y="2791467"/>
                </a:cubicBezTo>
                <a:cubicBezTo>
                  <a:pt x="14311540" y="2791466"/>
                  <a:pt x="14308797" y="2781257"/>
                  <a:pt x="14308797" y="2765942"/>
                </a:cubicBezTo>
                <a:close/>
                <a:moveTo>
                  <a:pt x="14288371" y="2765942"/>
                </a:moveTo>
                <a:cubicBezTo>
                  <a:pt x="14294005" y="2765942"/>
                  <a:pt x="14299641" y="2771047"/>
                  <a:pt x="14299641" y="2791467"/>
                </a:cubicBezTo>
                <a:cubicBezTo>
                  <a:pt x="14294005" y="2786363"/>
                  <a:pt x="14288370" y="2781258"/>
                  <a:pt x="14282737" y="2776153"/>
                </a:cubicBezTo>
                <a:cubicBezTo>
                  <a:pt x="14285554" y="2771047"/>
                  <a:pt x="14285554" y="2765942"/>
                  <a:pt x="14288371" y="2765942"/>
                </a:cubicBezTo>
                <a:close/>
                <a:moveTo>
                  <a:pt x="11693484" y="2760095"/>
                </a:moveTo>
                <a:lnTo>
                  <a:pt x="11695992" y="2763794"/>
                </a:lnTo>
                <a:cubicBezTo>
                  <a:pt x="11696683" y="2764811"/>
                  <a:pt x="11696222" y="2764133"/>
                  <a:pt x="11695302" y="2762777"/>
                </a:cubicBezTo>
                <a:close/>
                <a:moveTo>
                  <a:pt x="13652958" y="2754637"/>
                </a:moveTo>
                <a:cubicBezTo>
                  <a:pt x="13659018" y="2754637"/>
                  <a:pt x="13668109" y="2754637"/>
                  <a:pt x="13674169" y="2759897"/>
                </a:cubicBezTo>
                <a:cubicBezTo>
                  <a:pt x="13668109" y="2765153"/>
                  <a:pt x="13665078" y="2780927"/>
                  <a:pt x="13662048" y="2791444"/>
                </a:cubicBezTo>
                <a:cubicBezTo>
                  <a:pt x="13659018" y="2780927"/>
                  <a:pt x="13655987" y="2765153"/>
                  <a:pt x="13652958" y="2754637"/>
                </a:cubicBezTo>
                <a:close/>
                <a:moveTo>
                  <a:pt x="6345718" y="2749552"/>
                </a:moveTo>
                <a:cubicBezTo>
                  <a:pt x="6345577" y="2766537"/>
                  <a:pt x="6344826" y="2780023"/>
                  <a:pt x="6341128" y="2794407"/>
                </a:cubicBezTo>
                <a:cubicBezTo>
                  <a:pt x="6335987" y="2782709"/>
                  <a:pt x="6333181" y="2766619"/>
                  <a:pt x="6328040" y="2754922"/>
                </a:cubicBezTo>
                <a:cubicBezTo>
                  <a:pt x="6333932" y="2753132"/>
                  <a:pt x="6339825" y="2751341"/>
                  <a:pt x="6345718" y="2749552"/>
                </a:cubicBezTo>
                <a:close/>
                <a:moveTo>
                  <a:pt x="11693041" y="2747402"/>
                </a:moveTo>
                <a:cubicBezTo>
                  <a:pt x="11693274" y="2748079"/>
                  <a:pt x="11693391" y="2749776"/>
                  <a:pt x="11693449" y="2752658"/>
                </a:cubicBezTo>
                <a:lnTo>
                  <a:pt x="11693484" y="2760095"/>
                </a:lnTo>
                <a:lnTo>
                  <a:pt x="11693507" y="2765036"/>
                </a:lnTo>
                <a:cubicBezTo>
                  <a:pt x="11693507" y="2762325"/>
                  <a:pt x="11692576" y="2759613"/>
                  <a:pt x="11691645" y="2757575"/>
                </a:cubicBezTo>
                <a:lnTo>
                  <a:pt x="11691086" y="2756554"/>
                </a:lnTo>
                <a:lnTo>
                  <a:pt x="11689784" y="2754185"/>
                </a:lnTo>
                <a:cubicBezTo>
                  <a:pt x="11691645" y="2748757"/>
                  <a:pt x="11692576" y="2746045"/>
                  <a:pt x="11693041" y="2747402"/>
                </a:cubicBezTo>
                <a:close/>
                <a:moveTo>
                  <a:pt x="14395599" y="2741704"/>
                </a:moveTo>
                <a:cubicBezTo>
                  <a:pt x="14402575" y="2742344"/>
                  <a:pt x="14409920" y="2748740"/>
                  <a:pt x="14414325" y="2753861"/>
                </a:cubicBezTo>
                <a:cubicBezTo>
                  <a:pt x="14426078" y="2774338"/>
                  <a:pt x="14420202" y="2784575"/>
                  <a:pt x="14408451" y="2789694"/>
                </a:cubicBezTo>
                <a:cubicBezTo>
                  <a:pt x="14405513" y="2789694"/>
                  <a:pt x="14379074" y="2789694"/>
                  <a:pt x="14390824" y="2810173"/>
                </a:cubicBezTo>
                <a:cubicBezTo>
                  <a:pt x="14408451" y="2840034"/>
                  <a:pt x="14429014" y="2840034"/>
                  <a:pt x="14446153" y="2851125"/>
                </a:cubicBezTo>
                <a:cubicBezTo>
                  <a:pt x="14463780" y="2865628"/>
                  <a:pt x="14484343" y="2880987"/>
                  <a:pt x="14504908" y="2891226"/>
                </a:cubicBezTo>
                <a:cubicBezTo>
                  <a:pt x="14519597" y="2906583"/>
                  <a:pt x="14525472" y="2921940"/>
                  <a:pt x="14525472" y="2973131"/>
                </a:cubicBezTo>
                <a:cubicBezTo>
                  <a:pt x="14520331" y="2979530"/>
                  <a:pt x="14515007" y="2982730"/>
                  <a:pt x="14509590" y="2983770"/>
                </a:cubicBezTo>
                <a:cubicBezTo>
                  <a:pt x="14493341" y="2986889"/>
                  <a:pt x="14476266" y="2970571"/>
                  <a:pt x="14460842" y="2962894"/>
                </a:cubicBezTo>
                <a:cubicBezTo>
                  <a:pt x="14431952" y="2947535"/>
                  <a:pt x="14405512" y="2947535"/>
                  <a:pt x="14379074" y="2957775"/>
                </a:cubicBezTo>
                <a:cubicBezTo>
                  <a:pt x="14379074" y="2942418"/>
                  <a:pt x="14379074" y="2927060"/>
                  <a:pt x="14379074" y="2906583"/>
                </a:cubicBezTo>
                <a:cubicBezTo>
                  <a:pt x="14367322" y="2916821"/>
                  <a:pt x="14356061" y="2921940"/>
                  <a:pt x="14344309" y="2932183"/>
                </a:cubicBezTo>
                <a:cubicBezTo>
                  <a:pt x="14344309" y="2891225"/>
                  <a:pt x="14341372" y="2860509"/>
                  <a:pt x="14358509" y="2845152"/>
                </a:cubicBezTo>
                <a:cubicBezTo>
                  <a:pt x="14376135" y="2835768"/>
                  <a:pt x="14373197" y="2805053"/>
                  <a:pt x="14379074" y="2764099"/>
                </a:cubicBezTo>
                <a:cubicBezTo>
                  <a:pt x="14382011" y="2746182"/>
                  <a:pt x="14388620" y="2741062"/>
                  <a:pt x="14395599" y="2741704"/>
                </a:cubicBezTo>
                <a:close/>
                <a:moveTo>
                  <a:pt x="12744737" y="2740684"/>
                </a:moveTo>
                <a:cubicBezTo>
                  <a:pt x="12744737" y="2752905"/>
                  <a:pt x="12741920" y="2759016"/>
                  <a:pt x="12738399" y="2762071"/>
                </a:cubicBezTo>
                <a:cubicBezTo>
                  <a:pt x="12734877" y="2765126"/>
                  <a:pt x="12730652" y="2765126"/>
                  <a:pt x="12727834" y="2765126"/>
                </a:cubicBezTo>
                <a:cubicBezTo>
                  <a:pt x="12727834" y="2735795"/>
                  <a:pt x="12736286" y="2740684"/>
                  <a:pt x="12744737" y="2740684"/>
                </a:cubicBezTo>
                <a:close/>
                <a:moveTo>
                  <a:pt x="15474516" y="2739565"/>
                </a:moveTo>
                <a:cubicBezTo>
                  <a:pt x="15474517" y="2754882"/>
                  <a:pt x="15471773" y="2765092"/>
                  <a:pt x="15466288" y="2765092"/>
                </a:cubicBezTo>
                <a:cubicBezTo>
                  <a:pt x="15466288" y="2744670"/>
                  <a:pt x="15469030" y="2739565"/>
                  <a:pt x="15474516" y="2739565"/>
                </a:cubicBezTo>
                <a:close/>
                <a:moveTo>
                  <a:pt x="15268209" y="2739565"/>
                </a:moveTo>
                <a:cubicBezTo>
                  <a:pt x="15268209" y="2754882"/>
                  <a:pt x="15265466" y="2765092"/>
                  <a:pt x="15259982" y="2765092"/>
                </a:cubicBezTo>
                <a:cubicBezTo>
                  <a:pt x="15259982" y="2744670"/>
                  <a:pt x="15262722" y="2739565"/>
                  <a:pt x="15268209" y="2739565"/>
                </a:cubicBezTo>
                <a:close/>
                <a:moveTo>
                  <a:pt x="12691611" y="2739564"/>
                </a:moveTo>
                <a:cubicBezTo>
                  <a:pt x="12691612" y="2755132"/>
                  <a:pt x="12694738" y="2791456"/>
                  <a:pt x="12682229" y="2791456"/>
                </a:cubicBezTo>
                <a:cubicBezTo>
                  <a:pt x="12682229" y="2770699"/>
                  <a:pt x="12682229" y="2739564"/>
                  <a:pt x="12691611" y="2739564"/>
                </a:cubicBezTo>
                <a:close/>
                <a:moveTo>
                  <a:pt x="11974271" y="2739563"/>
                </a:moveTo>
                <a:cubicBezTo>
                  <a:pt x="11979905" y="2739564"/>
                  <a:pt x="11985540" y="2739564"/>
                  <a:pt x="11991173" y="2739564"/>
                </a:cubicBezTo>
                <a:cubicBezTo>
                  <a:pt x="11991173" y="2755132"/>
                  <a:pt x="11991173" y="2770699"/>
                  <a:pt x="11991173" y="2791456"/>
                </a:cubicBezTo>
                <a:cubicBezTo>
                  <a:pt x="11985540" y="2791456"/>
                  <a:pt x="11979905" y="2791456"/>
                  <a:pt x="11974271" y="2791456"/>
                </a:cubicBezTo>
                <a:cubicBezTo>
                  <a:pt x="11974271" y="2770699"/>
                  <a:pt x="11974271" y="2755132"/>
                  <a:pt x="11974271" y="2739563"/>
                </a:cubicBezTo>
                <a:close/>
                <a:moveTo>
                  <a:pt x="15934610" y="2732836"/>
                </a:moveTo>
                <a:cubicBezTo>
                  <a:pt x="15947639" y="2729044"/>
                  <a:pt x="15967457" y="2765054"/>
                  <a:pt x="15976143" y="2772635"/>
                </a:cubicBezTo>
                <a:cubicBezTo>
                  <a:pt x="15958769" y="2762528"/>
                  <a:pt x="15941878" y="2757473"/>
                  <a:pt x="15924504" y="2752420"/>
                </a:cubicBezTo>
                <a:cubicBezTo>
                  <a:pt x="15926676" y="2739785"/>
                  <a:pt x="15930266" y="2734099"/>
                  <a:pt x="15934610" y="2732836"/>
                </a:cubicBezTo>
                <a:close/>
                <a:moveTo>
                  <a:pt x="15185099" y="2726868"/>
                </a:moveTo>
                <a:cubicBezTo>
                  <a:pt x="15185475" y="2725678"/>
                  <a:pt x="15186980" y="2726868"/>
                  <a:pt x="15189984" y="2729248"/>
                </a:cubicBezTo>
                <a:cubicBezTo>
                  <a:pt x="15189984" y="2729248"/>
                  <a:pt x="15186977" y="2734009"/>
                  <a:pt x="15186977" y="2738768"/>
                </a:cubicBezTo>
                <a:cubicBezTo>
                  <a:pt x="15185475" y="2731628"/>
                  <a:pt x="15184724" y="2728059"/>
                  <a:pt x="15185099" y="2726868"/>
                </a:cubicBezTo>
                <a:close/>
                <a:moveTo>
                  <a:pt x="15461441" y="2714674"/>
                </a:moveTo>
                <a:cubicBezTo>
                  <a:pt x="15461441" y="2730448"/>
                  <a:pt x="15458410" y="2737020"/>
                  <a:pt x="15454244" y="2739649"/>
                </a:cubicBezTo>
                <a:cubicBezTo>
                  <a:pt x="15450077" y="2742278"/>
                  <a:pt x="15444774" y="2740964"/>
                  <a:pt x="15440229" y="2740964"/>
                </a:cubicBezTo>
                <a:cubicBezTo>
                  <a:pt x="15440229" y="2709416"/>
                  <a:pt x="15452351" y="2714674"/>
                  <a:pt x="15461441" y="2714674"/>
                </a:cubicBezTo>
                <a:close/>
                <a:moveTo>
                  <a:pt x="13563451" y="2714674"/>
                </a:moveTo>
                <a:cubicBezTo>
                  <a:pt x="13563451" y="2730448"/>
                  <a:pt x="13561337" y="2737020"/>
                  <a:pt x="13558168" y="2739649"/>
                </a:cubicBezTo>
                <a:cubicBezTo>
                  <a:pt x="13554999" y="2742277"/>
                  <a:pt x="13550773" y="2740964"/>
                  <a:pt x="13546547" y="2740964"/>
                </a:cubicBezTo>
                <a:cubicBezTo>
                  <a:pt x="13546547" y="2709417"/>
                  <a:pt x="13557817" y="2714674"/>
                  <a:pt x="13563451" y="2714674"/>
                </a:cubicBezTo>
                <a:close/>
                <a:moveTo>
                  <a:pt x="11559131" y="2714134"/>
                </a:moveTo>
                <a:cubicBezTo>
                  <a:pt x="11559131" y="2744891"/>
                  <a:pt x="11567994" y="2739765"/>
                  <a:pt x="11576857" y="2739765"/>
                </a:cubicBezTo>
                <a:cubicBezTo>
                  <a:pt x="11576857" y="2709008"/>
                  <a:pt x="11565039" y="2714134"/>
                  <a:pt x="11559131" y="2714134"/>
                </a:cubicBezTo>
                <a:close/>
                <a:moveTo>
                  <a:pt x="14207481" y="2713187"/>
                </a:moveTo>
                <a:cubicBezTo>
                  <a:pt x="14233791" y="2728640"/>
                  <a:pt x="14256692" y="2738944"/>
                  <a:pt x="14280077" y="2754399"/>
                </a:cubicBezTo>
                <a:cubicBezTo>
                  <a:pt x="14277885" y="2760839"/>
                  <a:pt x="14275327" y="2764059"/>
                  <a:pt x="14272595" y="2765185"/>
                </a:cubicBezTo>
                <a:cubicBezTo>
                  <a:pt x="14264396" y="2768566"/>
                  <a:pt x="14254621" y="2753111"/>
                  <a:pt x="14248409" y="2749248"/>
                </a:cubicBezTo>
                <a:cubicBezTo>
                  <a:pt x="14233791" y="2738945"/>
                  <a:pt x="14219175" y="2733793"/>
                  <a:pt x="14204557" y="2728640"/>
                </a:cubicBezTo>
                <a:cubicBezTo>
                  <a:pt x="14204557" y="2723490"/>
                  <a:pt x="14207481" y="2718338"/>
                  <a:pt x="14207481" y="2713187"/>
                </a:cubicBezTo>
                <a:close/>
                <a:moveTo>
                  <a:pt x="13583464" y="2713187"/>
                </a:moveTo>
                <a:cubicBezTo>
                  <a:pt x="13595047" y="2718377"/>
                  <a:pt x="13606145" y="2723566"/>
                  <a:pt x="13617728" y="2728753"/>
                </a:cubicBezTo>
                <a:cubicBezTo>
                  <a:pt x="13609043" y="2739133"/>
                  <a:pt x="13609043" y="2765079"/>
                  <a:pt x="13597460" y="2765079"/>
                </a:cubicBezTo>
                <a:cubicBezTo>
                  <a:pt x="13592151" y="2765079"/>
                  <a:pt x="13588773" y="2765079"/>
                  <a:pt x="13583464" y="2765079"/>
                </a:cubicBezTo>
                <a:cubicBezTo>
                  <a:pt x="13583464" y="2749511"/>
                  <a:pt x="13583465" y="2728753"/>
                  <a:pt x="13583464" y="2713187"/>
                </a:cubicBezTo>
                <a:close/>
                <a:moveTo>
                  <a:pt x="11768373" y="2707177"/>
                </a:moveTo>
                <a:lnTo>
                  <a:pt x="11770478" y="2712732"/>
                </a:lnTo>
                <a:lnTo>
                  <a:pt x="11768997" y="2718016"/>
                </a:lnTo>
                <a:lnTo>
                  <a:pt x="11786742" y="2729674"/>
                </a:lnTo>
                <a:cubicBezTo>
                  <a:pt x="11792628" y="2734319"/>
                  <a:pt x="11797338" y="2738484"/>
                  <a:pt x="11799431" y="2739765"/>
                </a:cubicBezTo>
                <a:cubicBezTo>
                  <a:pt x="11799431" y="2705164"/>
                  <a:pt x="11784751" y="2713815"/>
                  <a:pt x="11773672" y="2711651"/>
                </a:cubicBezTo>
                <a:close/>
                <a:moveTo>
                  <a:pt x="6548977" y="2700918"/>
                </a:moveTo>
                <a:lnTo>
                  <a:pt x="6548871" y="2702167"/>
                </a:lnTo>
                <a:cubicBezTo>
                  <a:pt x="6548766" y="2703394"/>
                  <a:pt x="6548792" y="2703087"/>
                  <a:pt x="6548890" y="2701937"/>
                </a:cubicBezTo>
                <a:close/>
                <a:moveTo>
                  <a:pt x="6403186" y="2695095"/>
                </a:moveTo>
                <a:cubicBezTo>
                  <a:pt x="6406577" y="2714542"/>
                  <a:pt x="6394791" y="2718122"/>
                  <a:pt x="6388899" y="2719912"/>
                </a:cubicBezTo>
                <a:cubicBezTo>
                  <a:pt x="6384830" y="2696576"/>
                  <a:pt x="6394347" y="2697780"/>
                  <a:pt x="6403186" y="2695095"/>
                </a:cubicBezTo>
                <a:close/>
                <a:moveTo>
                  <a:pt x="6538230" y="2694209"/>
                </a:moveTo>
                <a:cubicBezTo>
                  <a:pt x="6541289" y="2694170"/>
                  <a:pt x="6544409" y="2695925"/>
                  <a:pt x="6547596" y="2700365"/>
                </a:cubicBezTo>
                <a:cubicBezTo>
                  <a:pt x="6531329" y="2717745"/>
                  <a:pt x="6510461" y="2770997"/>
                  <a:pt x="6488310" y="2776679"/>
                </a:cubicBezTo>
                <a:cubicBezTo>
                  <a:pt x="6480925" y="2778573"/>
                  <a:pt x="6473399" y="2775180"/>
                  <a:pt x="6465854" y="2763413"/>
                </a:cubicBezTo>
                <a:cubicBezTo>
                  <a:pt x="6482238" y="2749783"/>
                  <a:pt x="6496078" y="2736927"/>
                  <a:pt x="6512256" y="2719033"/>
                </a:cubicBezTo>
                <a:cubicBezTo>
                  <a:pt x="6520434" y="2710600"/>
                  <a:pt x="6529055" y="2694327"/>
                  <a:pt x="6538230" y="2694209"/>
                </a:cubicBezTo>
                <a:close/>
                <a:moveTo>
                  <a:pt x="12205840" y="2693739"/>
                </a:moveTo>
                <a:cubicBezTo>
                  <a:pt x="12202886" y="2709055"/>
                  <a:pt x="12199935" y="2724369"/>
                  <a:pt x="12196983" y="2739686"/>
                </a:cubicBezTo>
                <a:cubicBezTo>
                  <a:pt x="12205840" y="2739686"/>
                  <a:pt x="12214697" y="2739686"/>
                  <a:pt x="12223554" y="2739686"/>
                </a:cubicBezTo>
                <a:cubicBezTo>
                  <a:pt x="12223554" y="2709055"/>
                  <a:pt x="12211744" y="2703948"/>
                  <a:pt x="12205840" y="2693739"/>
                </a:cubicBezTo>
                <a:close/>
                <a:moveTo>
                  <a:pt x="6549740" y="2691972"/>
                </a:moveTo>
                <a:lnTo>
                  <a:pt x="6549342" y="2696644"/>
                </a:lnTo>
                <a:lnTo>
                  <a:pt x="6548977" y="2700918"/>
                </a:lnTo>
                <a:lnTo>
                  <a:pt x="6549272" y="2697463"/>
                </a:lnTo>
                <a:close/>
                <a:moveTo>
                  <a:pt x="13487912" y="2690579"/>
                </a:moveTo>
                <a:cubicBezTo>
                  <a:pt x="13502158" y="2694975"/>
                  <a:pt x="13519841" y="2694975"/>
                  <a:pt x="13528684" y="2731905"/>
                </a:cubicBezTo>
                <a:cubicBezTo>
                  <a:pt x="13516895" y="2731904"/>
                  <a:pt x="13502159" y="2737180"/>
                  <a:pt x="13487912" y="2742456"/>
                </a:cubicBezTo>
                <a:cubicBezTo>
                  <a:pt x="13487912" y="2726628"/>
                  <a:pt x="13487912" y="2705526"/>
                  <a:pt x="13487912" y="2690579"/>
                </a:cubicBezTo>
                <a:close/>
                <a:moveTo>
                  <a:pt x="12901045" y="2690579"/>
                </a:moveTo>
                <a:cubicBezTo>
                  <a:pt x="12901046" y="2710802"/>
                  <a:pt x="12901046" y="2742456"/>
                  <a:pt x="12891664" y="2742456"/>
                </a:cubicBezTo>
                <a:cubicBezTo>
                  <a:pt x="12891664" y="2721353"/>
                  <a:pt x="12888536" y="2690579"/>
                  <a:pt x="12901045" y="2690579"/>
                </a:cubicBezTo>
                <a:close/>
                <a:moveTo>
                  <a:pt x="14169810" y="2690578"/>
                </a:moveTo>
                <a:cubicBezTo>
                  <a:pt x="14181947" y="2694974"/>
                  <a:pt x="14194084" y="2700249"/>
                  <a:pt x="14206223" y="2705525"/>
                </a:cubicBezTo>
                <a:cubicBezTo>
                  <a:pt x="14201672" y="2716076"/>
                  <a:pt x="14192569" y="2725308"/>
                  <a:pt x="14184603" y="2725418"/>
                </a:cubicBezTo>
                <a:cubicBezTo>
                  <a:pt x="14176638" y="2725529"/>
                  <a:pt x="14169810" y="2716517"/>
                  <a:pt x="14169810" y="2690578"/>
                </a:cubicBezTo>
                <a:close/>
                <a:moveTo>
                  <a:pt x="12795156" y="2690577"/>
                </a:moveTo>
                <a:cubicBezTo>
                  <a:pt x="12809771" y="2690577"/>
                  <a:pt x="12827312" y="2694858"/>
                  <a:pt x="12841929" y="2690577"/>
                </a:cubicBezTo>
                <a:cubicBezTo>
                  <a:pt x="12844365" y="2690577"/>
                  <a:pt x="12870675" y="2690577"/>
                  <a:pt x="12864828" y="2710273"/>
                </a:cubicBezTo>
                <a:cubicBezTo>
                  <a:pt x="12860441" y="2728257"/>
                  <a:pt x="12851064" y="2734680"/>
                  <a:pt x="12840953" y="2737249"/>
                </a:cubicBezTo>
                <a:cubicBezTo>
                  <a:pt x="12830844" y="2739818"/>
                  <a:pt x="12820003" y="2738533"/>
                  <a:pt x="12812695" y="2741101"/>
                </a:cubicBezTo>
                <a:cubicBezTo>
                  <a:pt x="12806849" y="2730826"/>
                  <a:pt x="12795156" y="2720549"/>
                  <a:pt x="12795156" y="2690577"/>
                </a:cubicBezTo>
                <a:close/>
                <a:moveTo>
                  <a:pt x="15425025" y="2690576"/>
                </a:moveTo>
                <a:cubicBezTo>
                  <a:pt x="15430511" y="2690576"/>
                  <a:pt x="15433255" y="2700246"/>
                  <a:pt x="15433255" y="2716071"/>
                </a:cubicBezTo>
                <a:cubicBezTo>
                  <a:pt x="15427768" y="2716071"/>
                  <a:pt x="15425026" y="2710797"/>
                  <a:pt x="15425025" y="2690576"/>
                </a:cubicBezTo>
                <a:close/>
                <a:moveTo>
                  <a:pt x="13957760" y="2690576"/>
                </a:moveTo>
                <a:cubicBezTo>
                  <a:pt x="13963643" y="2690576"/>
                  <a:pt x="13969527" y="2694971"/>
                  <a:pt x="13969527" y="2716071"/>
                </a:cubicBezTo>
                <a:cubicBezTo>
                  <a:pt x="13966585" y="2710798"/>
                  <a:pt x="13960700" y="2705521"/>
                  <a:pt x="13954817" y="2705521"/>
                </a:cubicBezTo>
                <a:cubicBezTo>
                  <a:pt x="13954818" y="2700246"/>
                  <a:pt x="13957760" y="2694971"/>
                  <a:pt x="13957760" y="2690576"/>
                </a:cubicBezTo>
                <a:close/>
                <a:moveTo>
                  <a:pt x="12957572" y="2690576"/>
                </a:moveTo>
                <a:cubicBezTo>
                  <a:pt x="12957571" y="2710798"/>
                  <a:pt x="12954829" y="2716071"/>
                  <a:pt x="12949342" y="2716071"/>
                </a:cubicBezTo>
                <a:cubicBezTo>
                  <a:pt x="12949342" y="2700246"/>
                  <a:pt x="12952085" y="2690576"/>
                  <a:pt x="12957572" y="2690576"/>
                </a:cubicBezTo>
                <a:close/>
                <a:moveTo>
                  <a:pt x="13460760" y="2689325"/>
                </a:moveTo>
                <a:cubicBezTo>
                  <a:pt x="13469157" y="2687865"/>
                  <a:pt x="13478752" y="2688352"/>
                  <a:pt x="13478752" y="2715594"/>
                </a:cubicBezTo>
                <a:cubicBezTo>
                  <a:pt x="13470223" y="2715594"/>
                  <a:pt x="13453165" y="2731161"/>
                  <a:pt x="13453165" y="2690515"/>
                </a:cubicBezTo>
                <a:cubicBezTo>
                  <a:pt x="13455298" y="2690515"/>
                  <a:pt x="13457963" y="2689811"/>
                  <a:pt x="13460760" y="2689325"/>
                </a:cubicBezTo>
                <a:close/>
                <a:moveTo>
                  <a:pt x="14637176" y="2688130"/>
                </a:moveTo>
                <a:cubicBezTo>
                  <a:pt x="14637176" y="2707780"/>
                  <a:pt x="14639638" y="2712907"/>
                  <a:pt x="14645546" y="2712906"/>
                </a:cubicBezTo>
                <a:cubicBezTo>
                  <a:pt x="14645546" y="2697527"/>
                  <a:pt x="14642592" y="2688130"/>
                  <a:pt x="14637176" y="2688130"/>
                </a:cubicBezTo>
                <a:close/>
                <a:moveTo>
                  <a:pt x="12992432" y="2687961"/>
                </a:moveTo>
                <a:cubicBezTo>
                  <a:pt x="13000604" y="2686808"/>
                  <a:pt x="13010262" y="2690577"/>
                  <a:pt x="13016206" y="2690577"/>
                </a:cubicBezTo>
                <a:cubicBezTo>
                  <a:pt x="13039485" y="2694763"/>
                  <a:pt x="13066230" y="2690577"/>
                  <a:pt x="13090003" y="2690577"/>
                </a:cubicBezTo>
                <a:cubicBezTo>
                  <a:pt x="13090003" y="2712767"/>
                  <a:pt x="13083318" y="2720093"/>
                  <a:pt x="13075516" y="2721872"/>
                </a:cubicBezTo>
                <a:cubicBezTo>
                  <a:pt x="13067715" y="2723652"/>
                  <a:pt x="13058800" y="2719883"/>
                  <a:pt x="13054344" y="2719884"/>
                </a:cubicBezTo>
                <a:cubicBezTo>
                  <a:pt x="13028094" y="2709835"/>
                  <a:pt x="13004319" y="2714859"/>
                  <a:pt x="12977573" y="2714859"/>
                </a:cubicBezTo>
                <a:cubicBezTo>
                  <a:pt x="12977573" y="2695181"/>
                  <a:pt x="12984260" y="2689112"/>
                  <a:pt x="12992432" y="2687961"/>
                </a:cubicBezTo>
                <a:close/>
                <a:moveTo>
                  <a:pt x="6550127" y="2687441"/>
                </a:moveTo>
                <a:lnTo>
                  <a:pt x="6549740" y="2691972"/>
                </a:lnTo>
                <a:lnTo>
                  <a:pt x="6549872" y="2690432"/>
                </a:lnTo>
                <a:cubicBezTo>
                  <a:pt x="6550022" y="2688668"/>
                  <a:pt x="6550127" y="2687441"/>
                  <a:pt x="6550127" y="2687441"/>
                </a:cubicBezTo>
                <a:close/>
                <a:moveTo>
                  <a:pt x="12117946" y="2684540"/>
                </a:moveTo>
                <a:cubicBezTo>
                  <a:pt x="12132617" y="2684540"/>
                  <a:pt x="12150220" y="2679270"/>
                  <a:pt x="12164888" y="2705597"/>
                </a:cubicBezTo>
                <a:cubicBezTo>
                  <a:pt x="12163422" y="2710863"/>
                  <a:pt x="12162689" y="2716127"/>
                  <a:pt x="12161954" y="2722051"/>
                </a:cubicBezTo>
                <a:lnTo>
                  <a:pt x="12159901" y="2736331"/>
                </a:lnTo>
                <a:lnTo>
                  <a:pt x="12160533" y="2739154"/>
                </a:lnTo>
                <a:cubicBezTo>
                  <a:pt x="12160533" y="2744042"/>
                  <a:pt x="12157525" y="2744042"/>
                  <a:pt x="12157526" y="2753819"/>
                </a:cubicBezTo>
                <a:cubicBezTo>
                  <a:pt x="12157525" y="2751375"/>
                  <a:pt x="12156774" y="2744042"/>
                  <a:pt x="12156397" y="2737932"/>
                </a:cubicBezTo>
                <a:lnTo>
                  <a:pt x="12156376" y="2736741"/>
                </a:lnTo>
                <a:lnTo>
                  <a:pt x="12152035" y="2727373"/>
                </a:lnTo>
                <a:cubicBezTo>
                  <a:pt x="12134907" y="2701663"/>
                  <a:pt x="12112445" y="2737847"/>
                  <a:pt x="12094476" y="2742455"/>
                </a:cubicBezTo>
                <a:cubicBezTo>
                  <a:pt x="12094475" y="2726658"/>
                  <a:pt x="12091541" y="2700333"/>
                  <a:pt x="12097411" y="2695067"/>
                </a:cubicBezTo>
                <a:cubicBezTo>
                  <a:pt x="12103277" y="2684540"/>
                  <a:pt x="12112079" y="2684540"/>
                  <a:pt x="12117946" y="2684540"/>
                </a:cubicBezTo>
                <a:close/>
                <a:moveTo>
                  <a:pt x="13203365" y="2683527"/>
                </a:moveTo>
                <a:cubicBezTo>
                  <a:pt x="13212715" y="2683632"/>
                  <a:pt x="13223453" y="2690105"/>
                  <a:pt x="13229003" y="2690105"/>
                </a:cubicBezTo>
                <a:cubicBezTo>
                  <a:pt x="13229004" y="2718170"/>
                  <a:pt x="13220437" y="2724431"/>
                  <a:pt x="13210786" y="2723675"/>
                </a:cubicBezTo>
                <a:cubicBezTo>
                  <a:pt x="13201134" y="2722919"/>
                  <a:pt x="13190396" y="2715147"/>
                  <a:pt x="13186053" y="2715147"/>
                </a:cubicBezTo>
                <a:cubicBezTo>
                  <a:pt x="13186053" y="2689672"/>
                  <a:pt x="13194015" y="2683416"/>
                  <a:pt x="13203365" y="2683527"/>
                </a:cubicBezTo>
                <a:close/>
                <a:moveTo>
                  <a:pt x="12293980" y="2683005"/>
                </a:moveTo>
                <a:cubicBezTo>
                  <a:pt x="12284446" y="2683106"/>
                  <a:pt x="12273497" y="2689484"/>
                  <a:pt x="12267839" y="2689483"/>
                </a:cubicBezTo>
                <a:cubicBezTo>
                  <a:pt x="12267839" y="2717137"/>
                  <a:pt x="12275835" y="2723306"/>
                  <a:pt x="12285307" y="2722561"/>
                </a:cubicBezTo>
                <a:cubicBezTo>
                  <a:pt x="12294778" y="2721817"/>
                  <a:pt x="12305726" y="2714160"/>
                  <a:pt x="12311631" y="2714160"/>
                </a:cubicBezTo>
                <a:cubicBezTo>
                  <a:pt x="12311631" y="2689060"/>
                  <a:pt x="12303512" y="2682894"/>
                  <a:pt x="12293980" y="2683005"/>
                </a:cubicBezTo>
                <a:close/>
                <a:moveTo>
                  <a:pt x="12164003" y="2682036"/>
                </a:moveTo>
                <a:cubicBezTo>
                  <a:pt x="12165033" y="2682036"/>
                  <a:pt x="12165717" y="2684801"/>
                  <a:pt x="12167089" y="2690332"/>
                </a:cubicBezTo>
                <a:cubicBezTo>
                  <a:pt x="12165717" y="2697565"/>
                  <a:pt x="12165033" y="2701181"/>
                  <a:pt x="12164003" y="2701181"/>
                </a:cubicBezTo>
                <a:cubicBezTo>
                  <a:pt x="12162974" y="2701181"/>
                  <a:pt x="12161604" y="2697565"/>
                  <a:pt x="12158859" y="2690331"/>
                </a:cubicBezTo>
                <a:cubicBezTo>
                  <a:pt x="12161602" y="2684801"/>
                  <a:pt x="12162976" y="2682036"/>
                  <a:pt x="12164003" y="2682036"/>
                </a:cubicBezTo>
                <a:close/>
                <a:moveTo>
                  <a:pt x="13951225" y="2677770"/>
                </a:moveTo>
                <a:cubicBezTo>
                  <a:pt x="13951977" y="2676484"/>
                  <a:pt x="13953480" y="2677476"/>
                  <a:pt x="13956487" y="2679457"/>
                </a:cubicBezTo>
                <a:cubicBezTo>
                  <a:pt x="13953480" y="2684232"/>
                  <a:pt x="13950474" y="2689781"/>
                  <a:pt x="13950474" y="2689781"/>
                </a:cubicBezTo>
                <a:cubicBezTo>
                  <a:pt x="13950474" y="2682646"/>
                  <a:pt x="13950474" y="2679057"/>
                  <a:pt x="13951225" y="2677770"/>
                </a:cubicBezTo>
                <a:close/>
                <a:moveTo>
                  <a:pt x="6424360" y="2665656"/>
                </a:moveTo>
                <a:cubicBezTo>
                  <a:pt x="6426484" y="2677842"/>
                  <a:pt x="6427901" y="2685966"/>
                  <a:pt x="6421611" y="2687877"/>
                </a:cubicBezTo>
                <a:cubicBezTo>
                  <a:pt x="6419487" y="2675691"/>
                  <a:pt x="6418070" y="2667567"/>
                  <a:pt x="6424360" y="2665656"/>
                </a:cubicBezTo>
                <a:close/>
                <a:moveTo>
                  <a:pt x="13435791" y="2664196"/>
                </a:moveTo>
                <a:cubicBezTo>
                  <a:pt x="13441279" y="2664196"/>
                  <a:pt x="13444021" y="2674405"/>
                  <a:pt x="13444022" y="2689726"/>
                </a:cubicBezTo>
                <a:cubicBezTo>
                  <a:pt x="13438535" y="2689726"/>
                  <a:pt x="13435791" y="2678660"/>
                  <a:pt x="13435791" y="2664196"/>
                </a:cubicBezTo>
                <a:close/>
                <a:moveTo>
                  <a:pt x="13279433" y="2664196"/>
                </a:moveTo>
                <a:cubicBezTo>
                  <a:pt x="13284919" y="2664196"/>
                  <a:pt x="13287663" y="2674405"/>
                  <a:pt x="13287663" y="2689726"/>
                </a:cubicBezTo>
                <a:cubicBezTo>
                  <a:pt x="13282176" y="2689726"/>
                  <a:pt x="13279433" y="2678660"/>
                  <a:pt x="13279433" y="2664196"/>
                </a:cubicBezTo>
                <a:close/>
                <a:moveTo>
                  <a:pt x="12432489" y="2664196"/>
                </a:moveTo>
                <a:cubicBezTo>
                  <a:pt x="12438124" y="2664196"/>
                  <a:pt x="12443757" y="2664196"/>
                  <a:pt x="12449393" y="2664196"/>
                </a:cubicBezTo>
                <a:cubicBezTo>
                  <a:pt x="12449393" y="2674405"/>
                  <a:pt x="12449393" y="2683775"/>
                  <a:pt x="12449393" y="2689726"/>
                </a:cubicBezTo>
                <a:cubicBezTo>
                  <a:pt x="12443759" y="2689726"/>
                  <a:pt x="12438123" y="2689726"/>
                  <a:pt x="12432489" y="2689726"/>
                </a:cubicBezTo>
                <a:cubicBezTo>
                  <a:pt x="12432489" y="2683775"/>
                  <a:pt x="12432489" y="2674405"/>
                  <a:pt x="12432489" y="2664196"/>
                </a:cubicBezTo>
                <a:close/>
                <a:moveTo>
                  <a:pt x="15415884" y="2664195"/>
                </a:moveTo>
                <a:cubicBezTo>
                  <a:pt x="15415882" y="2678660"/>
                  <a:pt x="15413139" y="2689725"/>
                  <a:pt x="15407652" y="2689725"/>
                </a:cubicBezTo>
                <a:cubicBezTo>
                  <a:pt x="15407652" y="2674404"/>
                  <a:pt x="15407652" y="2664195"/>
                  <a:pt x="15415884" y="2664195"/>
                </a:cubicBezTo>
                <a:close/>
                <a:moveTo>
                  <a:pt x="14232788" y="2664195"/>
                </a:moveTo>
                <a:cubicBezTo>
                  <a:pt x="14238275" y="2664196"/>
                  <a:pt x="14241018" y="2674404"/>
                  <a:pt x="14241019" y="2689725"/>
                </a:cubicBezTo>
                <a:cubicBezTo>
                  <a:pt x="14235532" y="2689725"/>
                  <a:pt x="14232788" y="2683775"/>
                  <a:pt x="14232788" y="2664195"/>
                </a:cubicBezTo>
                <a:close/>
                <a:moveTo>
                  <a:pt x="13398873" y="2664195"/>
                </a:moveTo>
                <a:cubicBezTo>
                  <a:pt x="13402075" y="2664195"/>
                  <a:pt x="13404818" y="2664195"/>
                  <a:pt x="13407104" y="2664195"/>
                </a:cubicBezTo>
                <a:cubicBezTo>
                  <a:pt x="13407104" y="2684424"/>
                  <a:pt x="13407103" y="2700247"/>
                  <a:pt x="13407104" y="2716073"/>
                </a:cubicBezTo>
                <a:cubicBezTo>
                  <a:pt x="13404817" y="2716073"/>
                  <a:pt x="13402074" y="2716073"/>
                  <a:pt x="13398874" y="2716073"/>
                </a:cubicBezTo>
                <a:cubicBezTo>
                  <a:pt x="13398873" y="2700247"/>
                  <a:pt x="13398873" y="2684424"/>
                  <a:pt x="13398873" y="2664195"/>
                </a:cubicBezTo>
                <a:close/>
                <a:moveTo>
                  <a:pt x="13348926" y="2664194"/>
                </a:moveTo>
                <a:cubicBezTo>
                  <a:pt x="13354812" y="2664194"/>
                  <a:pt x="13360696" y="2664194"/>
                  <a:pt x="13363639" y="2664194"/>
                </a:cubicBezTo>
                <a:cubicBezTo>
                  <a:pt x="13363639" y="2684489"/>
                  <a:pt x="13359961" y="2693341"/>
                  <a:pt x="13356283" y="2692693"/>
                </a:cubicBezTo>
                <a:cubicBezTo>
                  <a:pt x="13352606" y="2692045"/>
                  <a:pt x="13348927" y="2681898"/>
                  <a:pt x="13348926" y="2664194"/>
                </a:cubicBezTo>
                <a:close/>
                <a:moveTo>
                  <a:pt x="12472202" y="2657566"/>
                </a:moveTo>
                <a:cubicBezTo>
                  <a:pt x="12479788" y="2656926"/>
                  <a:pt x="12488892" y="2662041"/>
                  <a:pt x="12494960" y="2662041"/>
                </a:cubicBezTo>
                <a:cubicBezTo>
                  <a:pt x="12494960" y="2687186"/>
                  <a:pt x="12488134" y="2693580"/>
                  <a:pt x="12480169" y="2693687"/>
                </a:cubicBezTo>
                <a:cubicBezTo>
                  <a:pt x="12472203" y="2693794"/>
                  <a:pt x="12463099" y="2687615"/>
                  <a:pt x="12458548" y="2687615"/>
                </a:cubicBezTo>
                <a:cubicBezTo>
                  <a:pt x="12458548" y="2664598"/>
                  <a:pt x="12464617" y="2658206"/>
                  <a:pt x="12472202" y="2657566"/>
                </a:cubicBezTo>
                <a:close/>
                <a:moveTo>
                  <a:pt x="14128288" y="2657248"/>
                </a:moveTo>
                <a:cubicBezTo>
                  <a:pt x="14137390" y="2657248"/>
                  <a:pt x="14147582" y="2663724"/>
                  <a:pt x="14151952" y="2663724"/>
                </a:cubicBezTo>
                <a:cubicBezTo>
                  <a:pt x="14151952" y="2691791"/>
                  <a:pt x="14143942" y="2698268"/>
                  <a:pt x="14134841" y="2697729"/>
                </a:cubicBezTo>
                <a:cubicBezTo>
                  <a:pt x="14125740" y="2697190"/>
                  <a:pt x="14115545" y="2689634"/>
                  <a:pt x="14111176" y="2689634"/>
                </a:cubicBezTo>
                <a:cubicBezTo>
                  <a:pt x="14111176" y="2663724"/>
                  <a:pt x="14119186" y="2657248"/>
                  <a:pt x="14128288" y="2657248"/>
                </a:cubicBezTo>
                <a:close/>
                <a:moveTo>
                  <a:pt x="14603318" y="2656189"/>
                </a:moveTo>
                <a:lnTo>
                  <a:pt x="14605626" y="2665966"/>
                </a:lnTo>
                <a:lnTo>
                  <a:pt x="14603610" y="2674076"/>
                </a:lnTo>
                <a:lnTo>
                  <a:pt x="14610584" y="2682160"/>
                </a:lnTo>
                <a:cubicBezTo>
                  <a:pt x="14616494" y="2682160"/>
                  <a:pt x="14622402" y="2688130"/>
                  <a:pt x="14628312" y="2688130"/>
                </a:cubicBezTo>
                <a:cubicBezTo>
                  <a:pt x="14628312" y="2657366"/>
                  <a:pt x="14616494" y="2662491"/>
                  <a:pt x="14610584" y="2662492"/>
                </a:cubicBezTo>
                <a:close/>
                <a:moveTo>
                  <a:pt x="14040105" y="2644211"/>
                </a:moveTo>
                <a:cubicBezTo>
                  <a:pt x="14028258" y="2644210"/>
                  <a:pt x="14022336" y="2659599"/>
                  <a:pt x="14022336" y="2690377"/>
                </a:cubicBezTo>
                <a:cubicBezTo>
                  <a:pt x="14034183" y="2679257"/>
                  <a:pt x="14046027" y="2684397"/>
                  <a:pt x="14057872" y="2690378"/>
                </a:cubicBezTo>
                <a:cubicBezTo>
                  <a:pt x="14057872" y="2654469"/>
                  <a:pt x="14051950" y="2644211"/>
                  <a:pt x="14040105" y="2644211"/>
                </a:cubicBezTo>
                <a:close/>
                <a:moveTo>
                  <a:pt x="13255546" y="2642705"/>
                </a:moveTo>
                <a:cubicBezTo>
                  <a:pt x="13261430" y="2642705"/>
                  <a:pt x="13270258" y="2637817"/>
                  <a:pt x="13270258" y="2662258"/>
                </a:cubicBezTo>
                <a:cubicBezTo>
                  <a:pt x="13264372" y="2662258"/>
                  <a:pt x="13255546" y="2667146"/>
                  <a:pt x="13255546" y="2642705"/>
                </a:cubicBezTo>
                <a:close/>
                <a:moveTo>
                  <a:pt x="14578084" y="2641986"/>
                </a:moveTo>
                <a:cubicBezTo>
                  <a:pt x="14578085" y="2667617"/>
                  <a:pt x="14586948" y="2662491"/>
                  <a:pt x="14595812" y="2662491"/>
                </a:cubicBezTo>
                <a:lnTo>
                  <a:pt x="14601160" y="2670862"/>
                </a:lnTo>
                <a:lnTo>
                  <a:pt x="14599795" y="2663438"/>
                </a:lnTo>
                <a:cubicBezTo>
                  <a:pt x="14599795" y="2660801"/>
                  <a:pt x="14600484" y="2659482"/>
                  <a:pt x="14601170" y="2658165"/>
                </a:cubicBezTo>
                <a:lnTo>
                  <a:pt x="14601983" y="2655030"/>
                </a:lnTo>
                <a:lnTo>
                  <a:pt x="14601721" y="2654802"/>
                </a:lnTo>
                <a:cubicBezTo>
                  <a:pt x="14598766" y="2650957"/>
                  <a:pt x="14595812" y="2647112"/>
                  <a:pt x="14592856" y="2647112"/>
                </a:cubicBezTo>
                <a:cubicBezTo>
                  <a:pt x="14586948" y="2641986"/>
                  <a:pt x="14581039" y="2641986"/>
                  <a:pt x="14578084" y="2641986"/>
                </a:cubicBezTo>
                <a:close/>
                <a:moveTo>
                  <a:pt x="14436466" y="2641584"/>
                </a:moveTo>
                <a:cubicBezTo>
                  <a:pt x="14436466" y="2657861"/>
                  <a:pt x="14433724" y="2663288"/>
                  <a:pt x="14428236" y="2663288"/>
                </a:cubicBezTo>
                <a:cubicBezTo>
                  <a:pt x="14428236" y="2647009"/>
                  <a:pt x="14430981" y="2641584"/>
                  <a:pt x="14436466" y="2641584"/>
                </a:cubicBezTo>
                <a:close/>
                <a:moveTo>
                  <a:pt x="14102032" y="2641584"/>
                </a:moveTo>
                <a:cubicBezTo>
                  <a:pt x="14102032" y="2657862"/>
                  <a:pt x="14096546" y="2663288"/>
                  <a:pt x="14093802" y="2663288"/>
                </a:cubicBezTo>
                <a:cubicBezTo>
                  <a:pt x="14093802" y="2647009"/>
                  <a:pt x="14096546" y="2641584"/>
                  <a:pt x="14102032" y="2641584"/>
                </a:cubicBezTo>
                <a:close/>
                <a:moveTo>
                  <a:pt x="6441143" y="2638460"/>
                </a:moveTo>
                <a:cubicBezTo>
                  <a:pt x="6443975" y="2654708"/>
                  <a:pt x="6438945" y="2660512"/>
                  <a:pt x="6436076" y="2661383"/>
                </a:cubicBezTo>
                <a:cubicBezTo>
                  <a:pt x="6433244" y="2645137"/>
                  <a:pt x="6435404" y="2640204"/>
                  <a:pt x="6441143" y="2638460"/>
                </a:cubicBezTo>
                <a:close/>
                <a:moveTo>
                  <a:pt x="14181419" y="2626136"/>
                </a:moveTo>
                <a:cubicBezTo>
                  <a:pt x="14182172" y="2624102"/>
                  <a:pt x="14183676" y="2625458"/>
                  <a:pt x="14186683" y="2628171"/>
                </a:cubicBezTo>
                <a:cubicBezTo>
                  <a:pt x="14183675" y="2633596"/>
                  <a:pt x="14183675" y="2639021"/>
                  <a:pt x="14180669" y="2644449"/>
                </a:cubicBezTo>
                <a:cubicBezTo>
                  <a:pt x="14180669" y="2633596"/>
                  <a:pt x="14180669" y="2628171"/>
                  <a:pt x="14181419" y="2626136"/>
                </a:cubicBezTo>
                <a:close/>
                <a:moveTo>
                  <a:pt x="15195297" y="2626135"/>
                </a:moveTo>
                <a:cubicBezTo>
                  <a:pt x="15195762" y="2624102"/>
                  <a:pt x="15196692" y="2625458"/>
                  <a:pt x="15198554" y="2628171"/>
                </a:cubicBezTo>
                <a:cubicBezTo>
                  <a:pt x="15194831" y="2633596"/>
                  <a:pt x="15194831" y="2639022"/>
                  <a:pt x="15194831" y="2644448"/>
                </a:cubicBezTo>
                <a:cubicBezTo>
                  <a:pt x="15194831" y="2633596"/>
                  <a:pt x="15194831" y="2628171"/>
                  <a:pt x="15195297" y="2626135"/>
                </a:cubicBezTo>
                <a:close/>
                <a:moveTo>
                  <a:pt x="6617618" y="2621889"/>
                </a:moveTo>
                <a:cubicBezTo>
                  <a:pt x="6619052" y="2621453"/>
                  <a:pt x="6620864" y="2623176"/>
                  <a:pt x="6623051" y="2627057"/>
                </a:cubicBezTo>
                <a:cubicBezTo>
                  <a:pt x="6622370" y="2631809"/>
                  <a:pt x="6621311" y="2634404"/>
                  <a:pt x="6619876" y="2634840"/>
                </a:cubicBezTo>
                <a:cubicBezTo>
                  <a:pt x="6618441" y="2635276"/>
                  <a:pt x="6616632" y="2633552"/>
                  <a:pt x="6614444" y="2629672"/>
                </a:cubicBezTo>
                <a:cubicBezTo>
                  <a:pt x="6615125" y="2624919"/>
                  <a:pt x="6616183" y="2622324"/>
                  <a:pt x="6617618" y="2621889"/>
                </a:cubicBezTo>
                <a:close/>
                <a:moveTo>
                  <a:pt x="6598425" y="2621750"/>
                </a:moveTo>
                <a:cubicBezTo>
                  <a:pt x="6605232" y="2621446"/>
                  <a:pt x="6612365" y="2625519"/>
                  <a:pt x="6619872" y="2636260"/>
                </a:cubicBezTo>
                <a:cubicBezTo>
                  <a:pt x="6603145" y="2651109"/>
                  <a:pt x="6585574" y="2680456"/>
                  <a:pt x="6565540" y="2685424"/>
                </a:cubicBezTo>
                <a:cubicBezTo>
                  <a:pt x="6558862" y="2687080"/>
                  <a:pt x="6551936" y="2686019"/>
                  <a:pt x="6544722" y="2680795"/>
                </a:cubicBezTo>
                <a:cubicBezTo>
                  <a:pt x="6560527" y="2662971"/>
                  <a:pt x="6578006" y="2622664"/>
                  <a:pt x="6598425" y="2621750"/>
                </a:cubicBezTo>
                <a:close/>
                <a:moveTo>
                  <a:pt x="12795156" y="2618975"/>
                </a:moveTo>
                <a:cubicBezTo>
                  <a:pt x="12800642" y="2618975"/>
                  <a:pt x="12803385" y="2629186"/>
                  <a:pt x="12803385" y="2644503"/>
                </a:cubicBezTo>
                <a:cubicBezTo>
                  <a:pt x="12797898" y="2644503"/>
                  <a:pt x="12795155" y="2634291"/>
                  <a:pt x="12795156" y="2618975"/>
                </a:cubicBezTo>
                <a:close/>
                <a:moveTo>
                  <a:pt x="14143751" y="2618974"/>
                </a:moveTo>
                <a:cubicBezTo>
                  <a:pt x="14149237" y="2618974"/>
                  <a:pt x="14151981" y="2629186"/>
                  <a:pt x="14151981" y="2644502"/>
                </a:cubicBezTo>
                <a:cubicBezTo>
                  <a:pt x="14146494" y="2644502"/>
                  <a:pt x="14143750" y="2634290"/>
                  <a:pt x="14143751" y="2618974"/>
                </a:cubicBezTo>
                <a:close/>
                <a:moveTo>
                  <a:pt x="13229033" y="2618973"/>
                </a:moveTo>
                <a:cubicBezTo>
                  <a:pt x="13229033" y="2638706"/>
                  <a:pt x="13229033" y="2663370"/>
                  <a:pt x="13220889" y="2663370"/>
                </a:cubicBezTo>
                <a:cubicBezTo>
                  <a:pt x="13220889" y="2643639"/>
                  <a:pt x="13218627" y="2618973"/>
                  <a:pt x="13229033" y="2618973"/>
                </a:cubicBezTo>
                <a:close/>
                <a:moveTo>
                  <a:pt x="12846793" y="2616326"/>
                </a:moveTo>
                <a:cubicBezTo>
                  <a:pt x="12846793" y="2628548"/>
                  <a:pt x="12844741" y="2634658"/>
                  <a:pt x="12841605" y="2637713"/>
                </a:cubicBezTo>
                <a:cubicBezTo>
                  <a:pt x="12838469" y="2640769"/>
                  <a:pt x="12834246" y="2640769"/>
                  <a:pt x="12829901" y="2640769"/>
                </a:cubicBezTo>
                <a:cubicBezTo>
                  <a:pt x="12829903" y="2611438"/>
                  <a:pt x="12841484" y="2616326"/>
                  <a:pt x="12846793" y="2616326"/>
                </a:cubicBezTo>
                <a:close/>
                <a:moveTo>
                  <a:pt x="13840218" y="2593456"/>
                </a:moveTo>
                <a:cubicBezTo>
                  <a:pt x="13840218" y="2608940"/>
                  <a:pt x="13843164" y="2619261"/>
                  <a:pt x="13849057" y="2619262"/>
                </a:cubicBezTo>
                <a:cubicBezTo>
                  <a:pt x="13849055" y="2603780"/>
                  <a:pt x="13846111" y="2593456"/>
                  <a:pt x="13840218" y="2593456"/>
                </a:cubicBezTo>
                <a:close/>
                <a:moveTo>
                  <a:pt x="12986260" y="2592595"/>
                </a:moveTo>
                <a:cubicBezTo>
                  <a:pt x="12991747" y="2592595"/>
                  <a:pt x="12994490" y="2602806"/>
                  <a:pt x="12994490" y="2618121"/>
                </a:cubicBezTo>
                <a:cubicBezTo>
                  <a:pt x="12989003" y="2618121"/>
                  <a:pt x="12986260" y="2607911"/>
                  <a:pt x="12986260" y="2592595"/>
                </a:cubicBezTo>
                <a:close/>
                <a:moveTo>
                  <a:pt x="12918482" y="2592595"/>
                </a:moveTo>
                <a:cubicBezTo>
                  <a:pt x="12918482" y="2607911"/>
                  <a:pt x="12915739" y="2618121"/>
                  <a:pt x="12910253" y="2618121"/>
                </a:cubicBezTo>
                <a:cubicBezTo>
                  <a:pt x="12910253" y="2602805"/>
                  <a:pt x="12912996" y="2592595"/>
                  <a:pt x="12918482" y="2592595"/>
                </a:cubicBezTo>
                <a:close/>
                <a:moveTo>
                  <a:pt x="14436466" y="2592595"/>
                </a:moveTo>
                <a:cubicBezTo>
                  <a:pt x="14436466" y="2607910"/>
                  <a:pt x="14433722" y="2618121"/>
                  <a:pt x="14428236" y="2618121"/>
                </a:cubicBezTo>
                <a:cubicBezTo>
                  <a:pt x="14428236" y="2602805"/>
                  <a:pt x="14430981" y="2592595"/>
                  <a:pt x="14436466" y="2592595"/>
                </a:cubicBezTo>
                <a:close/>
                <a:moveTo>
                  <a:pt x="13012320" y="2592595"/>
                </a:moveTo>
                <a:cubicBezTo>
                  <a:pt x="13017807" y="2592595"/>
                  <a:pt x="13020550" y="2602806"/>
                  <a:pt x="13020551" y="2618121"/>
                </a:cubicBezTo>
                <a:cubicBezTo>
                  <a:pt x="13015064" y="2618121"/>
                  <a:pt x="13012321" y="2607910"/>
                  <a:pt x="13012320" y="2592595"/>
                </a:cubicBezTo>
                <a:close/>
                <a:moveTo>
                  <a:pt x="13993464" y="2589713"/>
                </a:moveTo>
                <a:cubicBezTo>
                  <a:pt x="13999387" y="2590352"/>
                  <a:pt x="14006050" y="2595482"/>
                  <a:pt x="14010492" y="2598046"/>
                </a:cubicBezTo>
                <a:cubicBezTo>
                  <a:pt x="14028258" y="2608305"/>
                  <a:pt x="14048989" y="2613434"/>
                  <a:pt x="14066264" y="2618563"/>
                </a:cubicBezTo>
                <a:cubicBezTo>
                  <a:pt x="14069225" y="2659599"/>
                  <a:pt x="14072186" y="2715168"/>
                  <a:pt x="14089953" y="2725426"/>
                </a:cubicBezTo>
                <a:cubicBezTo>
                  <a:pt x="14116606" y="2740813"/>
                  <a:pt x="14143258" y="2745943"/>
                  <a:pt x="14172379" y="2761332"/>
                </a:cubicBezTo>
                <a:cubicBezTo>
                  <a:pt x="14196068" y="2771589"/>
                  <a:pt x="14222721" y="2792108"/>
                  <a:pt x="14249373" y="2797237"/>
                </a:cubicBezTo>
                <a:cubicBezTo>
                  <a:pt x="14257763" y="2797237"/>
                  <a:pt x="14266647" y="2797237"/>
                  <a:pt x="14275532" y="2807496"/>
                </a:cubicBezTo>
                <a:cubicBezTo>
                  <a:pt x="14284415" y="2817755"/>
                  <a:pt x="14281454" y="2842547"/>
                  <a:pt x="14281454" y="2863063"/>
                </a:cubicBezTo>
                <a:cubicBezTo>
                  <a:pt x="14184223" y="2822884"/>
                  <a:pt x="14084031" y="2776720"/>
                  <a:pt x="13983839" y="2730557"/>
                </a:cubicBezTo>
                <a:cubicBezTo>
                  <a:pt x="13989761" y="2694651"/>
                  <a:pt x="13992723" y="2654469"/>
                  <a:pt x="13995683" y="2618563"/>
                </a:cubicBezTo>
                <a:cubicBezTo>
                  <a:pt x="13989761" y="2613434"/>
                  <a:pt x="13983839" y="2613434"/>
                  <a:pt x="13980878" y="2608305"/>
                </a:cubicBezTo>
                <a:cubicBezTo>
                  <a:pt x="13982358" y="2592917"/>
                  <a:pt x="13987540" y="2589070"/>
                  <a:pt x="13993464" y="2589713"/>
                </a:cubicBezTo>
                <a:close/>
                <a:moveTo>
                  <a:pt x="6517388" y="2587748"/>
                </a:moveTo>
                <a:cubicBezTo>
                  <a:pt x="6518370" y="2586882"/>
                  <a:pt x="6519275" y="2587743"/>
                  <a:pt x="6521462" y="2591625"/>
                </a:cubicBezTo>
                <a:cubicBezTo>
                  <a:pt x="6520780" y="2596378"/>
                  <a:pt x="6520252" y="2597675"/>
                  <a:pt x="6519081" y="2597462"/>
                </a:cubicBezTo>
                <a:cubicBezTo>
                  <a:pt x="6517911" y="2597249"/>
                  <a:pt x="6516101" y="2595526"/>
                  <a:pt x="6512855" y="2594239"/>
                </a:cubicBezTo>
                <a:cubicBezTo>
                  <a:pt x="6515348" y="2591209"/>
                  <a:pt x="6516406" y="2588615"/>
                  <a:pt x="6517388" y="2587748"/>
                </a:cubicBezTo>
                <a:close/>
                <a:moveTo>
                  <a:pt x="15114482" y="2581290"/>
                </a:moveTo>
                <a:cubicBezTo>
                  <a:pt x="15126508" y="2581290"/>
                  <a:pt x="15138536" y="2581290"/>
                  <a:pt x="15150563" y="2586554"/>
                </a:cubicBezTo>
                <a:cubicBezTo>
                  <a:pt x="15159584" y="2597086"/>
                  <a:pt x="15156577" y="2623412"/>
                  <a:pt x="15156577" y="2644473"/>
                </a:cubicBezTo>
                <a:cubicBezTo>
                  <a:pt x="15138536" y="2644473"/>
                  <a:pt x="15126508" y="2607616"/>
                  <a:pt x="15114482" y="2581290"/>
                </a:cubicBezTo>
                <a:close/>
                <a:moveTo>
                  <a:pt x="12481884" y="2572058"/>
                </a:moveTo>
                <a:cubicBezTo>
                  <a:pt x="12481884" y="2587375"/>
                  <a:pt x="12487788" y="2592479"/>
                  <a:pt x="12493692" y="2592479"/>
                </a:cubicBezTo>
                <a:cubicBezTo>
                  <a:pt x="12493692" y="2577164"/>
                  <a:pt x="12487788" y="2572058"/>
                  <a:pt x="12481884" y="2572058"/>
                </a:cubicBezTo>
                <a:close/>
                <a:moveTo>
                  <a:pt x="15967469" y="2571105"/>
                </a:moveTo>
                <a:cubicBezTo>
                  <a:pt x="15967469" y="2583326"/>
                  <a:pt x="15964651" y="2588215"/>
                  <a:pt x="15961129" y="2590049"/>
                </a:cubicBezTo>
                <a:cubicBezTo>
                  <a:pt x="15957609" y="2591882"/>
                  <a:pt x="15953382" y="2590660"/>
                  <a:pt x="15950565" y="2590660"/>
                </a:cubicBezTo>
                <a:cubicBezTo>
                  <a:pt x="15950565" y="2566216"/>
                  <a:pt x="15961834" y="2571105"/>
                  <a:pt x="15967469" y="2571105"/>
                </a:cubicBezTo>
                <a:close/>
                <a:moveTo>
                  <a:pt x="12520632" y="2570782"/>
                </a:moveTo>
                <a:cubicBezTo>
                  <a:pt x="12517311" y="2569505"/>
                  <a:pt x="12512882" y="2572058"/>
                  <a:pt x="12508453" y="2572058"/>
                </a:cubicBezTo>
                <a:cubicBezTo>
                  <a:pt x="12508453" y="2597586"/>
                  <a:pt x="12520263" y="2592479"/>
                  <a:pt x="12526168" y="2592479"/>
                </a:cubicBezTo>
                <a:cubicBezTo>
                  <a:pt x="12526168" y="2577164"/>
                  <a:pt x="12523953" y="2572057"/>
                  <a:pt x="12520632" y="2570782"/>
                </a:cubicBezTo>
                <a:close/>
                <a:moveTo>
                  <a:pt x="6554699" y="2568449"/>
                </a:moveTo>
                <a:lnTo>
                  <a:pt x="6554684" y="2572719"/>
                </a:lnTo>
                <a:cubicBezTo>
                  <a:pt x="6554667" y="2577298"/>
                  <a:pt x="6554653" y="2581224"/>
                  <a:pt x="6554662" y="2578607"/>
                </a:cubicBezTo>
                <a:cubicBezTo>
                  <a:pt x="6554666" y="2577734"/>
                  <a:pt x="6554672" y="2576135"/>
                  <a:pt x="6554681" y="2573590"/>
                </a:cubicBezTo>
                <a:close/>
                <a:moveTo>
                  <a:pt x="6546398" y="2565467"/>
                </a:moveTo>
                <a:cubicBezTo>
                  <a:pt x="6550036" y="2568045"/>
                  <a:pt x="6550767" y="2572242"/>
                  <a:pt x="6554527" y="2575520"/>
                </a:cubicBezTo>
                <a:cubicBezTo>
                  <a:pt x="6549203" y="2581556"/>
                  <a:pt x="6543878" y="2587595"/>
                  <a:pt x="6538327" y="2589281"/>
                </a:cubicBezTo>
                <a:cubicBezTo>
                  <a:pt x="6535399" y="2572491"/>
                  <a:pt x="6540341" y="2567307"/>
                  <a:pt x="6546398" y="2565467"/>
                </a:cubicBezTo>
                <a:close/>
                <a:moveTo>
                  <a:pt x="6554719" y="2562904"/>
                </a:moveTo>
                <a:lnTo>
                  <a:pt x="6554699" y="2568449"/>
                </a:lnTo>
                <a:lnTo>
                  <a:pt x="6554707" y="2566093"/>
                </a:lnTo>
                <a:cubicBezTo>
                  <a:pt x="6554714" y="2564213"/>
                  <a:pt x="6554719" y="2562904"/>
                  <a:pt x="6554719" y="2562904"/>
                </a:cubicBezTo>
                <a:close/>
                <a:moveTo>
                  <a:pt x="6672924" y="2561731"/>
                </a:moveTo>
                <a:cubicBezTo>
                  <a:pt x="6673632" y="2565793"/>
                  <a:pt x="6677485" y="2568899"/>
                  <a:pt x="6677485" y="2568899"/>
                </a:cubicBezTo>
                <a:lnTo>
                  <a:pt x="6676615" y="2580101"/>
                </a:lnTo>
                <a:lnTo>
                  <a:pt x="6677135" y="2580610"/>
                </a:lnTo>
                <a:lnTo>
                  <a:pt x="6676501" y="2581569"/>
                </a:lnTo>
                <a:lnTo>
                  <a:pt x="6676464" y="2582040"/>
                </a:lnTo>
                <a:lnTo>
                  <a:pt x="6676354" y="2581790"/>
                </a:lnTo>
                <a:lnTo>
                  <a:pt x="6664588" y="2599610"/>
                </a:lnTo>
                <a:cubicBezTo>
                  <a:pt x="6655532" y="2611606"/>
                  <a:pt x="6645124" y="2621374"/>
                  <a:pt x="6633537" y="2623573"/>
                </a:cubicBezTo>
                <a:cubicBezTo>
                  <a:pt x="6627742" y="2624673"/>
                  <a:pt x="6621653" y="2623881"/>
                  <a:pt x="6615288" y="2620531"/>
                </a:cubicBezTo>
                <a:cubicBezTo>
                  <a:pt x="6628693" y="2597968"/>
                  <a:pt x="6646224" y="2557970"/>
                  <a:pt x="6667692" y="2571383"/>
                </a:cubicBezTo>
                <a:lnTo>
                  <a:pt x="6674871" y="2578396"/>
                </a:lnTo>
                <a:lnTo>
                  <a:pt x="6672335" y="2572602"/>
                </a:lnTo>
                <a:cubicBezTo>
                  <a:pt x="6671804" y="2569555"/>
                  <a:pt x="6672059" y="2566271"/>
                  <a:pt x="6672924" y="2561731"/>
                </a:cubicBezTo>
                <a:close/>
                <a:moveTo>
                  <a:pt x="15042327" y="2554913"/>
                </a:moveTo>
                <a:cubicBezTo>
                  <a:pt x="15033552" y="2565428"/>
                  <a:pt x="15024777" y="2575942"/>
                  <a:pt x="15018927" y="2591718"/>
                </a:cubicBezTo>
                <a:cubicBezTo>
                  <a:pt x="15021852" y="2560170"/>
                  <a:pt x="15021852" y="2560170"/>
                  <a:pt x="15042327" y="2554913"/>
                </a:cubicBezTo>
                <a:close/>
                <a:moveTo>
                  <a:pt x="13921887" y="2548546"/>
                </a:moveTo>
                <a:cubicBezTo>
                  <a:pt x="13924019" y="2549004"/>
                  <a:pt x="13926152" y="2550837"/>
                  <a:pt x="13928283" y="2554504"/>
                </a:cubicBezTo>
                <a:cubicBezTo>
                  <a:pt x="13919754" y="2559391"/>
                  <a:pt x="13911225" y="2569168"/>
                  <a:pt x="13902697" y="2569168"/>
                </a:cubicBezTo>
                <a:cubicBezTo>
                  <a:pt x="13909094" y="2558170"/>
                  <a:pt x="13915491" y="2547171"/>
                  <a:pt x="13921887" y="2548546"/>
                </a:cubicBezTo>
                <a:close/>
                <a:moveTo>
                  <a:pt x="12632280" y="2547375"/>
                </a:moveTo>
                <a:cubicBezTo>
                  <a:pt x="12638297" y="2547375"/>
                  <a:pt x="12638297" y="2557585"/>
                  <a:pt x="12638296" y="2572900"/>
                </a:cubicBezTo>
                <a:cubicBezTo>
                  <a:pt x="12632280" y="2572900"/>
                  <a:pt x="12632280" y="2562691"/>
                  <a:pt x="12632280" y="2547375"/>
                </a:cubicBezTo>
                <a:close/>
                <a:moveTo>
                  <a:pt x="14067743" y="2547374"/>
                </a:moveTo>
                <a:cubicBezTo>
                  <a:pt x="14073379" y="2547374"/>
                  <a:pt x="14079013" y="2547374"/>
                  <a:pt x="14084646" y="2547374"/>
                </a:cubicBezTo>
                <a:cubicBezTo>
                  <a:pt x="14084646" y="2552478"/>
                  <a:pt x="14084646" y="2562690"/>
                  <a:pt x="14084647" y="2572900"/>
                </a:cubicBezTo>
                <a:cubicBezTo>
                  <a:pt x="14079012" y="2572900"/>
                  <a:pt x="14073378" y="2572900"/>
                  <a:pt x="14067745" y="2572900"/>
                </a:cubicBezTo>
                <a:cubicBezTo>
                  <a:pt x="14067745" y="2562690"/>
                  <a:pt x="14067745" y="2552478"/>
                  <a:pt x="14067743" y="2547374"/>
                </a:cubicBezTo>
                <a:close/>
                <a:moveTo>
                  <a:pt x="12708289" y="2547374"/>
                </a:moveTo>
                <a:cubicBezTo>
                  <a:pt x="12713775" y="2547374"/>
                  <a:pt x="12716518" y="2557585"/>
                  <a:pt x="12716518" y="2572900"/>
                </a:cubicBezTo>
                <a:cubicBezTo>
                  <a:pt x="12711032" y="2572900"/>
                  <a:pt x="12708289" y="2562690"/>
                  <a:pt x="12708289" y="2547374"/>
                </a:cubicBezTo>
                <a:close/>
                <a:moveTo>
                  <a:pt x="12690457" y="2547374"/>
                </a:moveTo>
                <a:cubicBezTo>
                  <a:pt x="12690458" y="2562690"/>
                  <a:pt x="12687715" y="2572900"/>
                  <a:pt x="12682228" y="2572900"/>
                </a:cubicBezTo>
                <a:cubicBezTo>
                  <a:pt x="12682228" y="2557585"/>
                  <a:pt x="12684971" y="2547374"/>
                  <a:pt x="12690457" y="2547374"/>
                </a:cubicBezTo>
                <a:close/>
                <a:moveTo>
                  <a:pt x="14110708" y="2545098"/>
                </a:moveTo>
                <a:cubicBezTo>
                  <a:pt x="14110708" y="2560870"/>
                  <a:pt x="14107889" y="2567443"/>
                  <a:pt x="14104368" y="2570072"/>
                </a:cubicBezTo>
                <a:cubicBezTo>
                  <a:pt x="14100847" y="2572701"/>
                  <a:pt x="14096621" y="2571388"/>
                  <a:pt x="14093804" y="2571388"/>
                </a:cubicBezTo>
                <a:cubicBezTo>
                  <a:pt x="14093804" y="2539840"/>
                  <a:pt x="14102256" y="2545098"/>
                  <a:pt x="14110708" y="2545098"/>
                </a:cubicBezTo>
                <a:close/>
                <a:moveTo>
                  <a:pt x="14619449" y="2544581"/>
                </a:moveTo>
                <a:cubicBezTo>
                  <a:pt x="14619449" y="2559961"/>
                  <a:pt x="14619449" y="2575339"/>
                  <a:pt x="14619448" y="2590721"/>
                </a:cubicBezTo>
                <a:cubicBezTo>
                  <a:pt x="14622403" y="2590721"/>
                  <a:pt x="14628312" y="2590721"/>
                  <a:pt x="14630774" y="2590721"/>
                </a:cubicBezTo>
                <a:cubicBezTo>
                  <a:pt x="14639638" y="2590721"/>
                  <a:pt x="14645546" y="2590721"/>
                  <a:pt x="14654410" y="2590721"/>
                </a:cubicBezTo>
                <a:cubicBezTo>
                  <a:pt x="14681003" y="2611227"/>
                  <a:pt x="14704639" y="2626607"/>
                  <a:pt x="14731232" y="2626607"/>
                </a:cubicBezTo>
                <a:cubicBezTo>
                  <a:pt x="14719412" y="2590721"/>
                  <a:pt x="14701685" y="2590721"/>
                  <a:pt x="14683957" y="2580469"/>
                </a:cubicBezTo>
                <a:cubicBezTo>
                  <a:pt x="14663275" y="2575339"/>
                  <a:pt x="14639638" y="2565088"/>
                  <a:pt x="14619449" y="2544581"/>
                </a:cubicBezTo>
                <a:close/>
                <a:moveTo>
                  <a:pt x="12663474" y="2541505"/>
                </a:moveTo>
                <a:cubicBezTo>
                  <a:pt x="12668805" y="2542805"/>
                  <a:pt x="12673069" y="2549290"/>
                  <a:pt x="12673069" y="2570047"/>
                </a:cubicBezTo>
                <a:cubicBezTo>
                  <a:pt x="12664540" y="2570047"/>
                  <a:pt x="12647482" y="2580426"/>
                  <a:pt x="12647482" y="2544101"/>
                </a:cubicBezTo>
                <a:cubicBezTo>
                  <a:pt x="12651747" y="2544101"/>
                  <a:pt x="12658145" y="2540208"/>
                  <a:pt x="12663474" y="2541505"/>
                </a:cubicBezTo>
                <a:close/>
                <a:moveTo>
                  <a:pt x="15087275" y="2541504"/>
                </a:moveTo>
                <a:cubicBezTo>
                  <a:pt x="15092642" y="2540208"/>
                  <a:pt x="15099037" y="2544100"/>
                  <a:pt x="15103139" y="2544100"/>
                </a:cubicBezTo>
                <a:cubicBezTo>
                  <a:pt x="15103139" y="2562264"/>
                  <a:pt x="15098916" y="2568750"/>
                  <a:pt x="15093607" y="2570695"/>
                </a:cubicBezTo>
                <a:cubicBezTo>
                  <a:pt x="15088300" y="2572641"/>
                  <a:pt x="15081905" y="2570046"/>
                  <a:pt x="15077562" y="2570046"/>
                </a:cubicBezTo>
                <a:cubicBezTo>
                  <a:pt x="15077562" y="2549290"/>
                  <a:pt x="15081905" y="2542804"/>
                  <a:pt x="15087275" y="2541504"/>
                </a:cubicBezTo>
                <a:close/>
                <a:moveTo>
                  <a:pt x="11977686" y="2539409"/>
                </a:moveTo>
                <a:cubicBezTo>
                  <a:pt x="11970299" y="2539409"/>
                  <a:pt x="11961436" y="2545817"/>
                  <a:pt x="11955528" y="2545817"/>
                </a:cubicBezTo>
                <a:cubicBezTo>
                  <a:pt x="11955527" y="2591955"/>
                  <a:pt x="11982117" y="2571449"/>
                  <a:pt x="11990981" y="2571449"/>
                </a:cubicBezTo>
                <a:cubicBezTo>
                  <a:pt x="11990981" y="2545817"/>
                  <a:pt x="11985072" y="2539408"/>
                  <a:pt x="11977686" y="2539409"/>
                </a:cubicBezTo>
                <a:close/>
                <a:moveTo>
                  <a:pt x="13926357" y="2538448"/>
                </a:moveTo>
                <a:cubicBezTo>
                  <a:pt x="13927729" y="2538448"/>
                  <a:pt x="13929099" y="2540827"/>
                  <a:pt x="13930470" y="2545588"/>
                </a:cubicBezTo>
                <a:cubicBezTo>
                  <a:pt x="13929099" y="2547968"/>
                  <a:pt x="13927729" y="2549157"/>
                  <a:pt x="13926357" y="2549158"/>
                </a:cubicBezTo>
                <a:cubicBezTo>
                  <a:pt x="13924984" y="2549158"/>
                  <a:pt x="13923612" y="2547968"/>
                  <a:pt x="13922242" y="2545588"/>
                </a:cubicBezTo>
                <a:cubicBezTo>
                  <a:pt x="13923612" y="2540827"/>
                  <a:pt x="13924984" y="2538448"/>
                  <a:pt x="13926357" y="2538448"/>
                </a:cubicBezTo>
                <a:close/>
                <a:moveTo>
                  <a:pt x="12561104" y="2521005"/>
                </a:moveTo>
                <a:cubicBezTo>
                  <a:pt x="12561104" y="2536321"/>
                  <a:pt x="12561104" y="2551636"/>
                  <a:pt x="12561103" y="2572058"/>
                </a:cubicBezTo>
                <a:cubicBezTo>
                  <a:pt x="12564056" y="2572058"/>
                  <a:pt x="12569961" y="2572058"/>
                  <a:pt x="12572913" y="2572058"/>
                </a:cubicBezTo>
                <a:cubicBezTo>
                  <a:pt x="12581770" y="2572058"/>
                  <a:pt x="12593578" y="2566953"/>
                  <a:pt x="12602437" y="2572058"/>
                </a:cubicBezTo>
                <a:cubicBezTo>
                  <a:pt x="12605389" y="2572058"/>
                  <a:pt x="12617197" y="2577164"/>
                  <a:pt x="12620151" y="2587375"/>
                </a:cubicBezTo>
                <a:cubicBezTo>
                  <a:pt x="12623103" y="2597586"/>
                  <a:pt x="12584721" y="2607796"/>
                  <a:pt x="12581770" y="2607796"/>
                </a:cubicBezTo>
                <a:cubicBezTo>
                  <a:pt x="12564056" y="2607796"/>
                  <a:pt x="12546834" y="2612902"/>
                  <a:pt x="12529120" y="2612902"/>
                </a:cubicBezTo>
                <a:cubicBezTo>
                  <a:pt x="12487787" y="2623112"/>
                  <a:pt x="12446946" y="2633323"/>
                  <a:pt x="12405614" y="2643533"/>
                </a:cubicBezTo>
                <a:cubicBezTo>
                  <a:pt x="12390852" y="2648638"/>
                  <a:pt x="12376091" y="2653745"/>
                  <a:pt x="12361822" y="2653745"/>
                </a:cubicBezTo>
                <a:cubicBezTo>
                  <a:pt x="12352965" y="2653745"/>
                  <a:pt x="12341155" y="2648638"/>
                  <a:pt x="12332298" y="2663955"/>
                </a:cubicBezTo>
                <a:cubicBezTo>
                  <a:pt x="12320488" y="2678411"/>
                  <a:pt x="12332298" y="2693738"/>
                  <a:pt x="12338202" y="2693739"/>
                </a:cubicBezTo>
                <a:cubicBezTo>
                  <a:pt x="12347059" y="2693739"/>
                  <a:pt x="12352965" y="2689483"/>
                  <a:pt x="12361822" y="2683537"/>
                </a:cubicBezTo>
                <a:cubicBezTo>
                  <a:pt x="12370185" y="2683537"/>
                  <a:pt x="12384948" y="2674163"/>
                  <a:pt x="12393805" y="2689484"/>
                </a:cubicBezTo>
                <a:cubicBezTo>
                  <a:pt x="12405614" y="2709055"/>
                  <a:pt x="12384948" y="2719265"/>
                  <a:pt x="12381995" y="2724369"/>
                </a:cubicBezTo>
                <a:cubicBezTo>
                  <a:pt x="12341155" y="2739686"/>
                  <a:pt x="12302775" y="2744791"/>
                  <a:pt x="12264887" y="2760109"/>
                </a:cubicBezTo>
                <a:cubicBezTo>
                  <a:pt x="12182221" y="2785634"/>
                  <a:pt x="12100049" y="2811162"/>
                  <a:pt x="12017874" y="2836689"/>
                </a:cubicBezTo>
                <a:cubicBezTo>
                  <a:pt x="12017874" y="2795846"/>
                  <a:pt x="12035588" y="2821374"/>
                  <a:pt x="12041493" y="2806056"/>
                </a:cubicBezTo>
                <a:cubicBezTo>
                  <a:pt x="12050350" y="2790741"/>
                  <a:pt x="12011970" y="2770318"/>
                  <a:pt x="12009017" y="2765212"/>
                </a:cubicBezTo>
                <a:cubicBezTo>
                  <a:pt x="12011971" y="2749898"/>
                  <a:pt x="12014921" y="2734580"/>
                  <a:pt x="12017874" y="2714160"/>
                </a:cubicBezTo>
                <a:cubicBezTo>
                  <a:pt x="12023780" y="2714160"/>
                  <a:pt x="12029684" y="2709055"/>
                  <a:pt x="12035588" y="2709055"/>
                </a:cubicBezTo>
                <a:cubicBezTo>
                  <a:pt x="12050350" y="2703949"/>
                  <a:pt x="12065113" y="2703949"/>
                  <a:pt x="12076921" y="2703949"/>
                </a:cubicBezTo>
                <a:cubicBezTo>
                  <a:pt x="12082334" y="2739686"/>
                  <a:pt x="12071017" y="2755003"/>
                  <a:pt x="12062159" y="2775424"/>
                </a:cubicBezTo>
                <a:cubicBezTo>
                  <a:pt x="12085778" y="2765212"/>
                  <a:pt x="12111857" y="2760109"/>
                  <a:pt x="12135476" y="2744791"/>
                </a:cubicBezTo>
                <a:cubicBezTo>
                  <a:pt x="12141381" y="2739686"/>
                  <a:pt x="12150238" y="2729473"/>
                  <a:pt x="12156142" y="2755003"/>
                </a:cubicBezTo>
                <a:cubicBezTo>
                  <a:pt x="12164999" y="2744791"/>
                  <a:pt x="12176317" y="2739686"/>
                  <a:pt x="12185173" y="2739686"/>
                </a:cubicBezTo>
                <a:cubicBezTo>
                  <a:pt x="12182221" y="2709055"/>
                  <a:pt x="12170904" y="2698844"/>
                  <a:pt x="12164999" y="2678411"/>
                </a:cubicBezTo>
                <a:cubicBezTo>
                  <a:pt x="12191078" y="2638429"/>
                  <a:pt x="12226505" y="2638429"/>
                  <a:pt x="12256028" y="2628218"/>
                </a:cubicBezTo>
                <a:cubicBezTo>
                  <a:pt x="12290966" y="2618007"/>
                  <a:pt x="12323440" y="2602691"/>
                  <a:pt x="12358869" y="2592479"/>
                </a:cubicBezTo>
                <a:cubicBezTo>
                  <a:pt x="12426280" y="2566953"/>
                  <a:pt x="12493692" y="2541425"/>
                  <a:pt x="12561104" y="2521005"/>
                </a:cubicBezTo>
                <a:close/>
                <a:moveTo>
                  <a:pt x="13617752" y="2520998"/>
                </a:moveTo>
                <a:cubicBezTo>
                  <a:pt x="13617752" y="2536315"/>
                  <a:pt x="13615009" y="2546525"/>
                  <a:pt x="13609524" y="2546525"/>
                </a:cubicBezTo>
                <a:cubicBezTo>
                  <a:pt x="13609522" y="2526954"/>
                  <a:pt x="13612267" y="2520998"/>
                  <a:pt x="13617752" y="2520998"/>
                </a:cubicBezTo>
                <a:close/>
                <a:moveTo>
                  <a:pt x="12623136" y="2520998"/>
                </a:moveTo>
                <a:cubicBezTo>
                  <a:pt x="12623138" y="2536316"/>
                  <a:pt x="12620394" y="2546526"/>
                  <a:pt x="12614908" y="2546526"/>
                </a:cubicBezTo>
                <a:cubicBezTo>
                  <a:pt x="12614908" y="2526955"/>
                  <a:pt x="12617651" y="2520998"/>
                  <a:pt x="12623136" y="2520998"/>
                </a:cubicBezTo>
                <a:close/>
                <a:moveTo>
                  <a:pt x="15924050" y="2520998"/>
                </a:moveTo>
                <a:cubicBezTo>
                  <a:pt x="15924050" y="2536315"/>
                  <a:pt x="15921306" y="2546524"/>
                  <a:pt x="15915820" y="2546524"/>
                </a:cubicBezTo>
                <a:cubicBezTo>
                  <a:pt x="15915820" y="2526954"/>
                  <a:pt x="15918563" y="2520998"/>
                  <a:pt x="15924050" y="2520998"/>
                </a:cubicBezTo>
                <a:close/>
                <a:moveTo>
                  <a:pt x="14058598" y="2520997"/>
                </a:moveTo>
                <a:cubicBezTo>
                  <a:pt x="14058598" y="2536315"/>
                  <a:pt x="14055855" y="2546525"/>
                  <a:pt x="14050368" y="2546525"/>
                </a:cubicBezTo>
                <a:cubicBezTo>
                  <a:pt x="14050368" y="2526954"/>
                  <a:pt x="14053112" y="2520998"/>
                  <a:pt x="14058598" y="2520997"/>
                </a:cubicBezTo>
                <a:close/>
                <a:moveTo>
                  <a:pt x="6568886" y="2520703"/>
                </a:moveTo>
                <a:cubicBezTo>
                  <a:pt x="6570939" y="2532478"/>
                  <a:pt x="6572992" y="2544252"/>
                  <a:pt x="6575045" y="2556027"/>
                </a:cubicBezTo>
                <a:cubicBezTo>
                  <a:pt x="6565867" y="2558816"/>
                  <a:pt x="6556689" y="2561603"/>
                  <a:pt x="6549201" y="2555613"/>
                </a:cubicBezTo>
                <a:cubicBezTo>
                  <a:pt x="6557011" y="2544974"/>
                  <a:pt x="6564820" y="2534337"/>
                  <a:pt x="6568886" y="2520703"/>
                </a:cubicBezTo>
                <a:close/>
                <a:moveTo>
                  <a:pt x="15543997" y="2518347"/>
                </a:moveTo>
                <a:cubicBezTo>
                  <a:pt x="15543997" y="2530568"/>
                  <a:pt x="15541180" y="2536679"/>
                  <a:pt x="15537657" y="2539734"/>
                </a:cubicBezTo>
                <a:cubicBezTo>
                  <a:pt x="15534137" y="2542790"/>
                  <a:pt x="15529911" y="2542790"/>
                  <a:pt x="15527093" y="2542790"/>
                </a:cubicBezTo>
                <a:cubicBezTo>
                  <a:pt x="15527093" y="2513457"/>
                  <a:pt x="15535545" y="2518347"/>
                  <a:pt x="15543997" y="2518347"/>
                </a:cubicBezTo>
                <a:close/>
                <a:moveTo>
                  <a:pt x="12024836" y="2517943"/>
                </a:moveTo>
                <a:cubicBezTo>
                  <a:pt x="12019294" y="2516557"/>
                  <a:pt x="12012649" y="2520187"/>
                  <a:pt x="12008217" y="2520187"/>
                </a:cubicBezTo>
                <a:cubicBezTo>
                  <a:pt x="12008217" y="2556071"/>
                  <a:pt x="12025943" y="2545817"/>
                  <a:pt x="12034807" y="2545817"/>
                </a:cubicBezTo>
                <a:cubicBezTo>
                  <a:pt x="12034807" y="2525739"/>
                  <a:pt x="12030375" y="2519332"/>
                  <a:pt x="12024836" y="2517943"/>
                </a:cubicBezTo>
                <a:close/>
                <a:moveTo>
                  <a:pt x="12781718" y="2513264"/>
                </a:moveTo>
                <a:cubicBezTo>
                  <a:pt x="12789682" y="2513157"/>
                  <a:pt x="12798785" y="2519338"/>
                  <a:pt x="12803337" y="2519338"/>
                </a:cubicBezTo>
                <a:cubicBezTo>
                  <a:pt x="12803337" y="2542350"/>
                  <a:pt x="12797268" y="2548742"/>
                  <a:pt x="12789682" y="2549381"/>
                </a:cubicBezTo>
                <a:cubicBezTo>
                  <a:pt x="12782096" y="2550020"/>
                  <a:pt x="12772993" y="2544906"/>
                  <a:pt x="12766924" y="2544906"/>
                </a:cubicBezTo>
                <a:cubicBezTo>
                  <a:pt x="12766924" y="2519763"/>
                  <a:pt x="12773752" y="2513371"/>
                  <a:pt x="12781718" y="2513264"/>
                </a:cubicBezTo>
                <a:close/>
                <a:moveTo>
                  <a:pt x="13572303" y="2511875"/>
                </a:moveTo>
                <a:cubicBezTo>
                  <a:pt x="13579508" y="2513745"/>
                  <a:pt x="13587094" y="2520119"/>
                  <a:pt x="13591645" y="2520119"/>
                </a:cubicBezTo>
                <a:cubicBezTo>
                  <a:pt x="13591646" y="2526273"/>
                  <a:pt x="13591645" y="2535946"/>
                  <a:pt x="13591645" y="2546496"/>
                </a:cubicBezTo>
                <a:cubicBezTo>
                  <a:pt x="13579508" y="2541220"/>
                  <a:pt x="13567372" y="2535946"/>
                  <a:pt x="13555235" y="2530670"/>
                </a:cubicBezTo>
                <a:cubicBezTo>
                  <a:pt x="13558269" y="2512645"/>
                  <a:pt x="13565095" y="2510007"/>
                  <a:pt x="13572303" y="2511875"/>
                </a:cubicBezTo>
                <a:close/>
                <a:moveTo>
                  <a:pt x="6724830" y="2511233"/>
                </a:moveTo>
                <a:cubicBezTo>
                  <a:pt x="6727540" y="2526782"/>
                  <a:pt x="6729662" y="2538951"/>
                  <a:pt x="6731784" y="2551119"/>
                </a:cubicBezTo>
                <a:cubicBezTo>
                  <a:pt x="6723970" y="2553494"/>
                  <a:pt x="6713485" y="2564154"/>
                  <a:pt x="6702987" y="2570012"/>
                </a:cubicBezTo>
                <a:cubicBezTo>
                  <a:pt x="6692489" y="2575871"/>
                  <a:pt x="6681977" y="2576929"/>
                  <a:pt x="6674106" y="2560099"/>
                </a:cubicBezTo>
                <a:cubicBezTo>
                  <a:pt x="6690739" y="2542233"/>
                  <a:pt x="6708079" y="2528423"/>
                  <a:pt x="6724830" y="2511233"/>
                </a:cubicBezTo>
                <a:close/>
                <a:moveTo>
                  <a:pt x="14975024" y="2496107"/>
                </a:moveTo>
                <a:cubicBezTo>
                  <a:pt x="14975024" y="2511881"/>
                  <a:pt x="14972207" y="2518235"/>
                  <a:pt x="14968685" y="2520644"/>
                </a:cubicBezTo>
                <a:cubicBezTo>
                  <a:pt x="14965163" y="2523054"/>
                  <a:pt x="14960937" y="2521520"/>
                  <a:pt x="14958121" y="2521520"/>
                </a:cubicBezTo>
                <a:cubicBezTo>
                  <a:pt x="14958121" y="2490849"/>
                  <a:pt x="14966571" y="2496107"/>
                  <a:pt x="14975024" y="2496107"/>
                </a:cubicBezTo>
                <a:close/>
                <a:moveTo>
                  <a:pt x="15767867" y="2495760"/>
                </a:moveTo>
                <a:cubicBezTo>
                  <a:pt x="15774179" y="2492732"/>
                  <a:pt x="15780694" y="2504843"/>
                  <a:pt x="15787210" y="2504843"/>
                </a:cubicBezTo>
                <a:cubicBezTo>
                  <a:pt x="15787210" y="2510227"/>
                  <a:pt x="15784314" y="2514718"/>
                  <a:pt x="15784314" y="2520097"/>
                </a:cubicBezTo>
                <a:cubicBezTo>
                  <a:pt x="15775627" y="2514718"/>
                  <a:pt x="15769836" y="2510227"/>
                  <a:pt x="15761632" y="2504843"/>
                </a:cubicBezTo>
                <a:cubicBezTo>
                  <a:pt x="15763682" y="2499460"/>
                  <a:pt x="15765763" y="2496768"/>
                  <a:pt x="15767867" y="2495760"/>
                </a:cubicBezTo>
                <a:close/>
                <a:moveTo>
                  <a:pt x="12076170" y="2495409"/>
                </a:moveTo>
                <a:cubicBezTo>
                  <a:pt x="12076170" y="2526167"/>
                  <a:pt x="12087495" y="2520187"/>
                  <a:pt x="12093405" y="2520187"/>
                </a:cubicBezTo>
                <a:cubicBezTo>
                  <a:pt x="12093405" y="2490283"/>
                  <a:pt x="12085033" y="2495409"/>
                  <a:pt x="12076170" y="2495409"/>
                </a:cubicBezTo>
                <a:close/>
                <a:moveTo>
                  <a:pt x="11937800" y="2495409"/>
                </a:moveTo>
                <a:cubicBezTo>
                  <a:pt x="11905301" y="2505661"/>
                  <a:pt x="11870340" y="2520187"/>
                  <a:pt x="11834885" y="2530438"/>
                </a:cubicBezTo>
                <a:cubicBezTo>
                  <a:pt x="11828976" y="2535563"/>
                  <a:pt x="11820113" y="2535563"/>
                  <a:pt x="11814203" y="2540691"/>
                </a:cubicBezTo>
                <a:cubicBezTo>
                  <a:pt x="11805340" y="2545817"/>
                  <a:pt x="11802878" y="2561197"/>
                  <a:pt x="11796969" y="2571449"/>
                </a:cubicBezTo>
                <a:cubicBezTo>
                  <a:pt x="11785151" y="2581704"/>
                  <a:pt x="11770379" y="2581704"/>
                  <a:pt x="11755606" y="2586829"/>
                </a:cubicBezTo>
                <a:cubicBezTo>
                  <a:pt x="11723106" y="2602208"/>
                  <a:pt x="11691099" y="2627837"/>
                  <a:pt x="11658600" y="2653470"/>
                </a:cubicBezTo>
                <a:cubicBezTo>
                  <a:pt x="11640872" y="2663721"/>
                  <a:pt x="11626100" y="2683392"/>
                  <a:pt x="11611328" y="2689361"/>
                </a:cubicBezTo>
                <a:cubicBezTo>
                  <a:pt x="11602955" y="2689361"/>
                  <a:pt x="11594092" y="2689360"/>
                  <a:pt x="11594092" y="2714134"/>
                </a:cubicBezTo>
                <a:cubicBezTo>
                  <a:pt x="11626100" y="2683392"/>
                  <a:pt x="11661554" y="2673969"/>
                  <a:pt x="11697008" y="2663721"/>
                </a:cubicBezTo>
                <a:cubicBezTo>
                  <a:pt x="11697008" y="2689360"/>
                  <a:pt x="11682235" y="2698757"/>
                  <a:pt x="11676326" y="2709008"/>
                </a:cubicBezTo>
                <a:cubicBezTo>
                  <a:pt x="11664508" y="2729511"/>
                  <a:pt x="11658600" y="2739766"/>
                  <a:pt x="11646782" y="2744892"/>
                </a:cubicBezTo>
                <a:cubicBezTo>
                  <a:pt x="11634963" y="2750019"/>
                  <a:pt x="11620191" y="2760274"/>
                  <a:pt x="11608866" y="2765397"/>
                </a:cubicBezTo>
                <a:cubicBezTo>
                  <a:pt x="11602955" y="2765397"/>
                  <a:pt x="11591137" y="2770523"/>
                  <a:pt x="11588183" y="2791028"/>
                </a:cubicBezTo>
                <a:cubicBezTo>
                  <a:pt x="11579319" y="2791028"/>
                  <a:pt x="11567994" y="2791028"/>
                  <a:pt x="11559131" y="2791028"/>
                </a:cubicBezTo>
                <a:cubicBezTo>
                  <a:pt x="11559131" y="2826915"/>
                  <a:pt x="11602955" y="2796154"/>
                  <a:pt x="11611328" y="2791028"/>
                </a:cubicBezTo>
                <a:cubicBezTo>
                  <a:pt x="11626100" y="2780776"/>
                  <a:pt x="11640872" y="2770523"/>
                  <a:pt x="11658599" y="2765397"/>
                </a:cubicBezTo>
                <a:cubicBezTo>
                  <a:pt x="11667462" y="2765397"/>
                  <a:pt x="11676326" y="2755144"/>
                  <a:pt x="11685190" y="2765397"/>
                </a:cubicBezTo>
                <a:cubicBezTo>
                  <a:pt x="11691098" y="2775650"/>
                  <a:pt x="11697008" y="2791028"/>
                  <a:pt x="11705379" y="2791028"/>
                </a:cubicBezTo>
                <a:cubicBezTo>
                  <a:pt x="11705379" y="2770523"/>
                  <a:pt x="11705379" y="2755144"/>
                  <a:pt x="11705379" y="2739765"/>
                </a:cubicBezTo>
                <a:cubicBezTo>
                  <a:pt x="11723106" y="2744891"/>
                  <a:pt x="11740832" y="2755144"/>
                  <a:pt x="11755607" y="2765397"/>
                </a:cubicBezTo>
                <a:cubicBezTo>
                  <a:pt x="11755607" y="2739765"/>
                  <a:pt x="11746743" y="2739766"/>
                  <a:pt x="11740832" y="2739766"/>
                </a:cubicBezTo>
                <a:cubicBezTo>
                  <a:pt x="11740832" y="2718624"/>
                  <a:pt x="11747895" y="2712619"/>
                  <a:pt x="11757167" y="2713638"/>
                </a:cubicBezTo>
                <a:lnTo>
                  <a:pt x="11764765" y="2716006"/>
                </a:lnTo>
                <a:lnTo>
                  <a:pt x="11764306" y="2712732"/>
                </a:lnTo>
                <a:lnTo>
                  <a:pt x="11765776" y="2704983"/>
                </a:lnTo>
                <a:lnTo>
                  <a:pt x="11764469" y="2703882"/>
                </a:lnTo>
                <a:lnTo>
                  <a:pt x="11766217" y="2702648"/>
                </a:lnTo>
                <a:lnTo>
                  <a:pt x="11766363" y="2701881"/>
                </a:lnTo>
                <a:lnTo>
                  <a:pt x="11766562" y="2702405"/>
                </a:lnTo>
                <a:lnTo>
                  <a:pt x="11824237" y="2661693"/>
                </a:lnTo>
                <a:cubicBezTo>
                  <a:pt x="11843749" y="2648343"/>
                  <a:pt x="11862952" y="2635530"/>
                  <a:pt x="11882158" y="2622718"/>
                </a:cubicBezTo>
                <a:cubicBezTo>
                  <a:pt x="11893483" y="2612459"/>
                  <a:pt x="11908255" y="2617587"/>
                  <a:pt x="11917119" y="2597082"/>
                </a:cubicBezTo>
                <a:cubicBezTo>
                  <a:pt x="11931892" y="2576569"/>
                  <a:pt x="11931892" y="2530438"/>
                  <a:pt x="11937800" y="2495409"/>
                </a:cubicBezTo>
                <a:close/>
                <a:moveTo>
                  <a:pt x="14006247" y="2495285"/>
                </a:moveTo>
                <a:cubicBezTo>
                  <a:pt x="14010195" y="2496033"/>
                  <a:pt x="14013954" y="2498967"/>
                  <a:pt x="14016959" y="2504185"/>
                </a:cubicBezTo>
                <a:cubicBezTo>
                  <a:pt x="14019967" y="2513750"/>
                  <a:pt x="14025981" y="2534621"/>
                  <a:pt x="14016960" y="2539838"/>
                </a:cubicBezTo>
                <a:cubicBezTo>
                  <a:pt x="14010946" y="2545056"/>
                  <a:pt x="14004932" y="2546360"/>
                  <a:pt x="13998919" y="2546360"/>
                </a:cubicBezTo>
                <a:cubicBezTo>
                  <a:pt x="13992905" y="2546360"/>
                  <a:pt x="13986891" y="2545056"/>
                  <a:pt x="13980878" y="2545056"/>
                </a:cubicBezTo>
                <a:cubicBezTo>
                  <a:pt x="13980878" y="2510489"/>
                  <a:pt x="13994408" y="2493043"/>
                  <a:pt x="14006247" y="2495285"/>
                </a:cubicBezTo>
                <a:close/>
                <a:moveTo>
                  <a:pt x="15976169" y="2494618"/>
                </a:moveTo>
                <a:cubicBezTo>
                  <a:pt x="15976169" y="2514842"/>
                  <a:pt x="15973425" y="2520114"/>
                  <a:pt x="15967938" y="2520114"/>
                </a:cubicBezTo>
                <a:cubicBezTo>
                  <a:pt x="15967937" y="2499894"/>
                  <a:pt x="15970681" y="2494618"/>
                  <a:pt x="15976169" y="2494618"/>
                </a:cubicBezTo>
                <a:close/>
                <a:moveTo>
                  <a:pt x="15848041" y="2494618"/>
                </a:moveTo>
                <a:cubicBezTo>
                  <a:pt x="15848041" y="2514843"/>
                  <a:pt x="15845297" y="2520115"/>
                  <a:pt x="15839811" y="2520115"/>
                </a:cubicBezTo>
                <a:cubicBezTo>
                  <a:pt x="15839811" y="2499894"/>
                  <a:pt x="15842555" y="2494618"/>
                  <a:pt x="15848041" y="2494618"/>
                </a:cubicBezTo>
                <a:close/>
                <a:moveTo>
                  <a:pt x="13513972" y="2494618"/>
                </a:moveTo>
                <a:cubicBezTo>
                  <a:pt x="13528536" y="2499894"/>
                  <a:pt x="13540186" y="2505169"/>
                  <a:pt x="13554748" y="2505169"/>
                </a:cubicBezTo>
                <a:cubicBezTo>
                  <a:pt x="13551837" y="2517919"/>
                  <a:pt x="13541642" y="2528251"/>
                  <a:pt x="13532177" y="2528910"/>
                </a:cubicBezTo>
                <a:cubicBezTo>
                  <a:pt x="13522711" y="2529570"/>
                  <a:pt x="13513972" y="2520557"/>
                  <a:pt x="13513972" y="2494618"/>
                </a:cubicBezTo>
                <a:close/>
                <a:moveTo>
                  <a:pt x="13186052" y="2494618"/>
                </a:moveTo>
                <a:cubicBezTo>
                  <a:pt x="13191539" y="2494618"/>
                  <a:pt x="13194282" y="2499894"/>
                  <a:pt x="13194282" y="2520116"/>
                </a:cubicBezTo>
                <a:cubicBezTo>
                  <a:pt x="13188795" y="2520116"/>
                  <a:pt x="13186052" y="2514843"/>
                  <a:pt x="13186052" y="2494618"/>
                </a:cubicBezTo>
                <a:close/>
                <a:moveTo>
                  <a:pt x="12890251" y="2494618"/>
                </a:moveTo>
                <a:cubicBezTo>
                  <a:pt x="12890251" y="2514843"/>
                  <a:pt x="12887508" y="2520116"/>
                  <a:pt x="12882021" y="2520116"/>
                </a:cubicBezTo>
                <a:cubicBezTo>
                  <a:pt x="12882021" y="2499894"/>
                  <a:pt x="12884765" y="2494618"/>
                  <a:pt x="12890251" y="2494618"/>
                </a:cubicBezTo>
                <a:close/>
                <a:moveTo>
                  <a:pt x="15741032" y="2486227"/>
                </a:moveTo>
                <a:lnTo>
                  <a:pt x="15740762" y="2488061"/>
                </a:lnTo>
                <a:cubicBezTo>
                  <a:pt x="15740291" y="2491234"/>
                  <a:pt x="15739916" y="2493772"/>
                  <a:pt x="15739916" y="2493772"/>
                </a:cubicBezTo>
                <a:close/>
                <a:moveTo>
                  <a:pt x="15741931" y="2480162"/>
                </a:moveTo>
                <a:lnTo>
                  <a:pt x="15741032" y="2486227"/>
                </a:lnTo>
                <a:lnTo>
                  <a:pt x="15741642" y="2482111"/>
                </a:lnTo>
                <a:close/>
                <a:moveTo>
                  <a:pt x="6630860" y="2479803"/>
                </a:moveTo>
                <a:cubicBezTo>
                  <a:pt x="6632984" y="2491989"/>
                  <a:pt x="6631371" y="2501032"/>
                  <a:pt x="6625819" y="2502719"/>
                </a:cubicBezTo>
                <a:cubicBezTo>
                  <a:pt x="6623694" y="2490534"/>
                  <a:pt x="6624802" y="2481643"/>
                  <a:pt x="6630860" y="2479803"/>
                </a:cubicBezTo>
                <a:close/>
                <a:moveTo>
                  <a:pt x="15199174" y="2479547"/>
                </a:moveTo>
                <a:cubicBezTo>
                  <a:pt x="15222897" y="2479547"/>
                  <a:pt x="15246621" y="2484765"/>
                  <a:pt x="15270346" y="2505635"/>
                </a:cubicBezTo>
                <a:cubicBezTo>
                  <a:pt x="15261449" y="2515200"/>
                  <a:pt x="15252552" y="2530853"/>
                  <a:pt x="15243657" y="2546506"/>
                </a:cubicBezTo>
                <a:cubicBezTo>
                  <a:pt x="15234759" y="2505635"/>
                  <a:pt x="15214002" y="2495200"/>
                  <a:pt x="15199174" y="2479547"/>
                </a:cubicBezTo>
                <a:close/>
                <a:moveTo>
                  <a:pt x="14410864" y="2479545"/>
                </a:moveTo>
                <a:cubicBezTo>
                  <a:pt x="14434753" y="2484570"/>
                  <a:pt x="14458145" y="2489595"/>
                  <a:pt x="14482032" y="2494618"/>
                </a:cubicBezTo>
                <a:cubicBezTo>
                  <a:pt x="14478299" y="2513251"/>
                  <a:pt x="14473292" y="2522881"/>
                  <a:pt x="14467553" y="2526531"/>
                </a:cubicBezTo>
                <a:cubicBezTo>
                  <a:pt x="14450337" y="2537483"/>
                  <a:pt x="14426541" y="2494618"/>
                  <a:pt x="14410864" y="2479545"/>
                </a:cubicBezTo>
                <a:close/>
                <a:moveTo>
                  <a:pt x="15742452" y="2476640"/>
                </a:moveTo>
                <a:lnTo>
                  <a:pt x="15741931" y="2480162"/>
                </a:lnTo>
                <a:lnTo>
                  <a:pt x="15742170" y="2478545"/>
                </a:lnTo>
                <a:cubicBezTo>
                  <a:pt x="15742546" y="2476007"/>
                  <a:pt x="15742734" y="2474738"/>
                  <a:pt x="15742452" y="2476640"/>
                </a:cubicBezTo>
                <a:close/>
                <a:moveTo>
                  <a:pt x="15750186" y="2476535"/>
                </a:moveTo>
                <a:cubicBezTo>
                  <a:pt x="15753357" y="2475896"/>
                  <a:pt x="15757581" y="2478448"/>
                  <a:pt x="15758989" y="2478449"/>
                </a:cubicBezTo>
                <a:cubicBezTo>
                  <a:pt x="15756173" y="2488661"/>
                  <a:pt x="15753355" y="2493766"/>
                  <a:pt x="15747721" y="2493766"/>
                </a:cubicBezTo>
                <a:cubicBezTo>
                  <a:pt x="15744903" y="2481002"/>
                  <a:pt x="15747017" y="2477173"/>
                  <a:pt x="15750186" y="2476535"/>
                </a:cubicBezTo>
                <a:close/>
                <a:moveTo>
                  <a:pt x="12249500" y="2469779"/>
                </a:moveTo>
                <a:cubicBezTo>
                  <a:pt x="12249500" y="2490283"/>
                  <a:pt x="12249500" y="2520187"/>
                  <a:pt x="12258364" y="2520187"/>
                </a:cubicBezTo>
                <a:cubicBezTo>
                  <a:pt x="12258364" y="2500535"/>
                  <a:pt x="12258364" y="2469779"/>
                  <a:pt x="12249500" y="2469779"/>
                </a:cubicBezTo>
                <a:close/>
                <a:moveTo>
                  <a:pt x="15902285" y="2469730"/>
                </a:moveTo>
                <a:cubicBezTo>
                  <a:pt x="15902285" y="2485504"/>
                  <a:pt x="15899254" y="2492076"/>
                  <a:pt x="15895087" y="2494705"/>
                </a:cubicBezTo>
                <a:cubicBezTo>
                  <a:pt x="15890920" y="2497334"/>
                  <a:pt x="15885618" y="2496019"/>
                  <a:pt x="15881072" y="2496019"/>
                </a:cubicBezTo>
                <a:cubicBezTo>
                  <a:pt x="15881072" y="2464472"/>
                  <a:pt x="15893194" y="2469730"/>
                  <a:pt x="15902285" y="2469730"/>
                </a:cubicBezTo>
                <a:close/>
                <a:moveTo>
                  <a:pt x="15614287" y="2469054"/>
                </a:moveTo>
                <a:cubicBezTo>
                  <a:pt x="15614288" y="2484429"/>
                  <a:pt x="15617243" y="2494680"/>
                  <a:pt x="15623156" y="2494680"/>
                </a:cubicBezTo>
                <a:cubicBezTo>
                  <a:pt x="15623156" y="2479305"/>
                  <a:pt x="15620200" y="2469054"/>
                  <a:pt x="15614287" y="2469054"/>
                </a:cubicBezTo>
                <a:close/>
                <a:moveTo>
                  <a:pt x="12690915" y="2468239"/>
                </a:moveTo>
                <a:cubicBezTo>
                  <a:pt x="12696402" y="2468238"/>
                  <a:pt x="12699145" y="2478450"/>
                  <a:pt x="12699145" y="2493766"/>
                </a:cubicBezTo>
                <a:cubicBezTo>
                  <a:pt x="12693659" y="2493766"/>
                  <a:pt x="12690915" y="2488661"/>
                  <a:pt x="12690915" y="2468239"/>
                </a:cubicBezTo>
                <a:close/>
                <a:moveTo>
                  <a:pt x="16115153" y="2468237"/>
                </a:moveTo>
                <a:cubicBezTo>
                  <a:pt x="16115153" y="2483555"/>
                  <a:pt x="16112409" y="2493765"/>
                  <a:pt x="16106924" y="2493765"/>
                </a:cubicBezTo>
                <a:cubicBezTo>
                  <a:pt x="16106923" y="2478448"/>
                  <a:pt x="16109666" y="2468236"/>
                  <a:pt x="16115153" y="2468237"/>
                </a:cubicBezTo>
                <a:close/>
                <a:moveTo>
                  <a:pt x="15018927" y="2468237"/>
                </a:moveTo>
                <a:cubicBezTo>
                  <a:pt x="15024940" y="2468238"/>
                  <a:pt x="15024941" y="2478449"/>
                  <a:pt x="15024941" y="2493766"/>
                </a:cubicBezTo>
                <a:cubicBezTo>
                  <a:pt x="15018927" y="2493766"/>
                  <a:pt x="15018927" y="2483555"/>
                  <a:pt x="15018927" y="2468237"/>
                </a:cubicBezTo>
                <a:close/>
                <a:moveTo>
                  <a:pt x="13099186" y="2468237"/>
                </a:moveTo>
                <a:cubicBezTo>
                  <a:pt x="13105200" y="2468238"/>
                  <a:pt x="13105200" y="2478450"/>
                  <a:pt x="13105200" y="2493766"/>
                </a:cubicBezTo>
                <a:cubicBezTo>
                  <a:pt x="13099187" y="2493766"/>
                  <a:pt x="13099186" y="2483555"/>
                  <a:pt x="13099186" y="2468237"/>
                </a:cubicBezTo>
                <a:close/>
                <a:moveTo>
                  <a:pt x="12803384" y="2468237"/>
                </a:moveTo>
                <a:cubicBezTo>
                  <a:pt x="12803385" y="2488661"/>
                  <a:pt x="12800642" y="2493766"/>
                  <a:pt x="12795155" y="2493766"/>
                </a:cubicBezTo>
                <a:cubicBezTo>
                  <a:pt x="12795155" y="2478450"/>
                  <a:pt x="12797898" y="2468238"/>
                  <a:pt x="12803384" y="2468237"/>
                </a:cubicBezTo>
                <a:close/>
                <a:moveTo>
                  <a:pt x="12766924" y="2468237"/>
                </a:moveTo>
                <a:cubicBezTo>
                  <a:pt x="12776015" y="2468237"/>
                  <a:pt x="12782074" y="2468238"/>
                  <a:pt x="12788134" y="2468237"/>
                </a:cubicBezTo>
                <a:cubicBezTo>
                  <a:pt x="12788134" y="2478450"/>
                  <a:pt x="12788134" y="2488661"/>
                  <a:pt x="12788135" y="2493766"/>
                </a:cubicBezTo>
                <a:cubicBezTo>
                  <a:pt x="12782074" y="2493766"/>
                  <a:pt x="12776015" y="2493766"/>
                  <a:pt x="12766924" y="2493766"/>
                </a:cubicBezTo>
                <a:cubicBezTo>
                  <a:pt x="12766924" y="2488661"/>
                  <a:pt x="12766924" y="2478450"/>
                  <a:pt x="12766924" y="2468237"/>
                </a:cubicBezTo>
                <a:close/>
                <a:moveTo>
                  <a:pt x="15958795" y="2468236"/>
                </a:moveTo>
                <a:cubicBezTo>
                  <a:pt x="15958795" y="2483555"/>
                  <a:pt x="15956051" y="2493766"/>
                  <a:pt x="15950565" y="2493766"/>
                </a:cubicBezTo>
                <a:cubicBezTo>
                  <a:pt x="15950565" y="2478449"/>
                  <a:pt x="15953765" y="2468236"/>
                  <a:pt x="15958795" y="2468236"/>
                </a:cubicBezTo>
                <a:close/>
                <a:moveTo>
                  <a:pt x="15830667" y="2468236"/>
                </a:moveTo>
                <a:cubicBezTo>
                  <a:pt x="15830667" y="2483555"/>
                  <a:pt x="15827923" y="2493766"/>
                  <a:pt x="15822439" y="2493766"/>
                </a:cubicBezTo>
                <a:cubicBezTo>
                  <a:pt x="15822439" y="2478449"/>
                  <a:pt x="15825181" y="2468237"/>
                  <a:pt x="15830667" y="2468236"/>
                </a:cubicBezTo>
                <a:close/>
                <a:moveTo>
                  <a:pt x="14886454" y="2453166"/>
                </a:moveTo>
                <a:cubicBezTo>
                  <a:pt x="14903828" y="2463601"/>
                  <a:pt x="14920719" y="2468816"/>
                  <a:pt x="14938093" y="2479254"/>
                </a:cubicBezTo>
                <a:cubicBezTo>
                  <a:pt x="14923615" y="2489689"/>
                  <a:pt x="14909620" y="2505342"/>
                  <a:pt x="14895142" y="2520124"/>
                </a:cubicBezTo>
                <a:cubicBezTo>
                  <a:pt x="14898038" y="2505342"/>
                  <a:pt x="14898038" y="2494906"/>
                  <a:pt x="14900932" y="2489689"/>
                </a:cubicBezTo>
                <a:cubicBezTo>
                  <a:pt x="14898037" y="2479254"/>
                  <a:pt x="14892246" y="2468816"/>
                  <a:pt x="14886454" y="2453166"/>
                </a:cubicBezTo>
                <a:close/>
                <a:moveTo>
                  <a:pt x="13364129" y="2453165"/>
                </a:moveTo>
                <a:cubicBezTo>
                  <a:pt x="13407795" y="2458384"/>
                  <a:pt x="13451952" y="2463599"/>
                  <a:pt x="13496109" y="2468815"/>
                </a:cubicBezTo>
                <a:cubicBezTo>
                  <a:pt x="13496109" y="2494469"/>
                  <a:pt x="13488014" y="2502296"/>
                  <a:pt x="13478445" y="2503710"/>
                </a:cubicBezTo>
                <a:cubicBezTo>
                  <a:pt x="13468880" y="2505124"/>
                  <a:pt x="13457840" y="2500124"/>
                  <a:pt x="13451952" y="2500124"/>
                </a:cubicBezTo>
                <a:cubicBezTo>
                  <a:pt x="13437233" y="2494906"/>
                  <a:pt x="13422514" y="2505341"/>
                  <a:pt x="13407795" y="2494906"/>
                </a:cubicBezTo>
                <a:cubicBezTo>
                  <a:pt x="13393568" y="2489689"/>
                  <a:pt x="13378849" y="2468815"/>
                  <a:pt x="13364129" y="2453165"/>
                </a:cubicBezTo>
                <a:close/>
                <a:moveTo>
                  <a:pt x="15806944" y="2446155"/>
                </a:moveTo>
                <a:cubicBezTo>
                  <a:pt x="15810465" y="2448783"/>
                  <a:pt x="15813283" y="2457986"/>
                  <a:pt x="15813283" y="2471130"/>
                </a:cubicBezTo>
                <a:cubicBezTo>
                  <a:pt x="15807647" y="2471130"/>
                  <a:pt x="15802014" y="2465871"/>
                  <a:pt x="15796379" y="2460614"/>
                </a:cubicBezTo>
                <a:cubicBezTo>
                  <a:pt x="15799197" y="2447468"/>
                  <a:pt x="15803423" y="2443526"/>
                  <a:pt x="15806944" y="2446155"/>
                </a:cubicBezTo>
                <a:close/>
                <a:moveTo>
                  <a:pt x="15874101" y="2445629"/>
                </a:moveTo>
                <a:cubicBezTo>
                  <a:pt x="15874101" y="2466050"/>
                  <a:pt x="15871357" y="2471157"/>
                  <a:pt x="15865872" y="2471157"/>
                </a:cubicBezTo>
                <a:cubicBezTo>
                  <a:pt x="15865872" y="2455840"/>
                  <a:pt x="15868613" y="2445629"/>
                  <a:pt x="15874101" y="2445629"/>
                </a:cubicBezTo>
                <a:close/>
                <a:moveTo>
                  <a:pt x="12829432" y="2445627"/>
                </a:moveTo>
                <a:cubicBezTo>
                  <a:pt x="12829431" y="2460292"/>
                  <a:pt x="12827319" y="2466403"/>
                  <a:pt x="12824150" y="2468847"/>
                </a:cubicBezTo>
                <a:cubicBezTo>
                  <a:pt x="12820981" y="2471292"/>
                  <a:pt x="12816755" y="2470070"/>
                  <a:pt x="12812529" y="2470070"/>
                </a:cubicBezTo>
                <a:cubicBezTo>
                  <a:pt x="12812530" y="2445627"/>
                  <a:pt x="12823798" y="2445627"/>
                  <a:pt x="12829432" y="2445627"/>
                </a:cubicBezTo>
                <a:close/>
                <a:moveTo>
                  <a:pt x="6816219" y="2445558"/>
                </a:moveTo>
                <a:cubicBezTo>
                  <a:pt x="6820288" y="2468894"/>
                  <a:pt x="6810771" y="2467690"/>
                  <a:pt x="6801931" y="2470375"/>
                </a:cubicBezTo>
                <a:cubicBezTo>
                  <a:pt x="6798541" y="2450929"/>
                  <a:pt x="6807380" y="2448243"/>
                  <a:pt x="6816219" y="2445558"/>
                </a:cubicBezTo>
                <a:close/>
                <a:moveTo>
                  <a:pt x="13646749" y="2444654"/>
                </a:moveTo>
                <a:cubicBezTo>
                  <a:pt x="13658533" y="2444654"/>
                  <a:pt x="13673264" y="2454975"/>
                  <a:pt x="13685049" y="2460135"/>
                </a:cubicBezTo>
                <a:cubicBezTo>
                  <a:pt x="13722859" y="2480778"/>
                  <a:pt x="13767052" y="2491101"/>
                  <a:pt x="13804864" y="2506583"/>
                </a:cubicBezTo>
                <a:cubicBezTo>
                  <a:pt x="13784239" y="2567654"/>
                  <a:pt x="13731698" y="2434329"/>
                  <a:pt x="13719912" y="2547010"/>
                </a:cubicBezTo>
                <a:cubicBezTo>
                  <a:pt x="13737590" y="2552169"/>
                  <a:pt x="13849057" y="2634744"/>
                  <a:pt x="13849057" y="2547010"/>
                </a:cubicBezTo>
                <a:cubicBezTo>
                  <a:pt x="13840218" y="2547010"/>
                  <a:pt x="13825487" y="2557332"/>
                  <a:pt x="13825487" y="2521205"/>
                </a:cubicBezTo>
                <a:cubicBezTo>
                  <a:pt x="13837271" y="2521206"/>
                  <a:pt x="13852003" y="2527227"/>
                  <a:pt x="13866734" y="2531526"/>
                </a:cubicBezTo>
                <a:cubicBezTo>
                  <a:pt x="13846110" y="2567654"/>
                  <a:pt x="13892759" y="2583137"/>
                  <a:pt x="13892759" y="2619261"/>
                </a:cubicBezTo>
                <a:cubicBezTo>
                  <a:pt x="13889814" y="2619261"/>
                  <a:pt x="13875573" y="2614101"/>
                  <a:pt x="13875573" y="2629584"/>
                </a:cubicBezTo>
                <a:cubicBezTo>
                  <a:pt x="13875573" y="2650228"/>
                  <a:pt x="13886868" y="2650228"/>
                  <a:pt x="13889814" y="2650228"/>
                </a:cubicBezTo>
                <a:cubicBezTo>
                  <a:pt x="13904546" y="2650228"/>
                  <a:pt x="13919277" y="2634744"/>
                  <a:pt x="13936955" y="2619262"/>
                </a:cubicBezTo>
                <a:cubicBezTo>
                  <a:pt x="13934007" y="2634745"/>
                  <a:pt x="13931060" y="2655389"/>
                  <a:pt x="13928114" y="2670869"/>
                </a:cubicBezTo>
                <a:cubicBezTo>
                  <a:pt x="13922221" y="2670869"/>
                  <a:pt x="13916329" y="2670869"/>
                  <a:pt x="13907490" y="2670869"/>
                </a:cubicBezTo>
                <a:cubicBezTo>
                  <a:pt x="13895706" y="2665708"/>
                  <a:pt x="13880975" y="2665708"/>
                  <a:pt x="13866733" y="2665708"/>
                </a:cubicBezTo>
                <a:cubicBezTo>
                  <a:pt x="13840218" y="2665708"/>
                  <a:pt x="13816648" y="2655389"/>
                  <a:pt x="13790131" y="2645067"/>
                </a:cubicBezTo>
                <a:cubicBezTo>
                  <a:pt x="13737590" y="2624422"/>
                  <a:pt x="13687995" y="2598618"/>
                  <a:pt x="13634962" y="2593456"/>
                </a:cubicBezTo>
                <a:cubicBezTo>
                  <a:pt x="13637909" y="2557332"/>
                  <a:pt x="13643800" y="2521205"/>
                  <a:pt x="13655587" y="2506583"/>
                </a:cubicBezTo>
                <a:cubicBezTo>
                  <a:pt x="13670318" y="2480778"/>
                  <a:pt x="13687995" y="2501422"/>
                  <a:pt x="13702236" y="2506583"/>
                </a:cubicBezTo>
                <a:cubicBezTo>
                  <a:pt x="13690450" y="2496261"/>
                  <a:pt x="13681611" y="2485940"/>
                  <a:pt x="13670318" y="2470458"/>
                </a:cubicBezTo>
                <a:cubicBezTo>
                  <a:pt x="13664424" y="2480778"/>
                  <a:pt x="13661479" y="2485940"/>
                  <a:pt x="13661478" y="2496261"/>
                </a:cubicBezTo>
                <a:cubicBezTo>
                  <a:pt x="13655587" y="2491101"/>
                  <a:pt x="13652640" y="2480778"/>
                  <a:pt x="13649693" y="2475618"/>
                </a:cubicBezTo>
                <a:cubicBezTo>
                  <a:pt x="13643801" y="2491101"/>
                  <a:pt x="13643801" y="2506583"/>
                  <a:pt x="13637909" y="2521206"/>
                </a:cubicBezTo>
                <a:cubicBezTo>
                  <a:pt x="13634962" y="2485940"/>
                  <a:pt x="13629071" y="2444654"/>
                  <a:pt x="13646749" y="2444654"/>
                </a:cubicBezTo>
                <a:close/>
                <a:moveTo>
                  <a:pt x="13234056" y="2443518"/>
                </a:moveTo>
                <a:cubicBezTo>
                  <a:pt x="13235086" y="2440805"/>
                  <a:pt x="13237142" y="2440805"/>
                  <a:pt x="13239885" y="2443518"/>
                </a:cubicBezTo>
                <a:lnTo>
                  <a:pt x="13235061" y="2457831"/>
                </a:lnTo>
                <a:lnTo>
                  <a:pt x="13235498" y="2459907"/>
                </a:lnTo>
                <a:cubicBezTo>
                  <a:pt x="13232491" y="2459907"/>
                  <a:pt x="13232491" y="2459907"/>
                  <a:pt x="13229484" y="2459907"/>
                </a:cubicBezTo>
                <a:cubicBezTo>
                  <a:pt x="13229484" y="2455148"/>
                  <a:pt x="13229484" y="2450386"/>
                  <a:pt x="13232492" y="2445627"/>
                </a:cubicBezTo>
                <a:lnTo>
                  <a:pt x="13234280" y="2454119"/>
                </a:lnTo>
                <a:close/>
                <a:moveTo>
                  <a:pt x="15684288" y="2434320"/>
                </a:moveTo>
                <a:cubicBezTo>
                  <a:pt x="15685792" y="2439425"/>
                  <a:pt x="15686544" y="2443255"/>
                  <a:pt x="15686544" y="2447084"/>
                </a:cubicBezTo>
                <a:lnTo>
                  <a:pt x="15684621" y="2457962"/>
                </a:lnTo>
                <a:lnTo>
                  <a:pt x="15683386" y="2454743"/>
                </a:lnTo>
                <a:lnTo>
                  <a:pt x="15682033" y="2447084"/>
                </a:lnTo>
                <a:cubicBezTo>
                  <a:pt x="15682032" y="2443256"/>
                  <a:pt x="15682784" y="2439425"/>
                  <a:pt x="15684288" y="2434320"/>
                </a:cubicBezTo>
                <a:close/>
                <a:moveTo>
                  <a:pt x="13907770" y="2433919"/>
                </a:moveTo>
                <a:cubicBezTo>
                  <a:pt x="13931259" y="2438357"/>
                  <a:pt x="13953337" y="2456091"/>
                  <a:pt x="13969528" y="2504234"/>
                </a:cubicBezTo>
                <a:cubicBezTo>
                  <a:pt x="13962906" y="2511202"/>
                  <a:pt x="13951314" y="2535750"/>
                  <a:pt x="13940965" y="2539035"/>
                </a:cubicBezTo>
                <a:cubicBezTo>
                  <a:pt x="13937514" y="2540130"/>
                  <a:pt x="13934203" y="2538863"/>
                  <a:pt x="13931259" y="2533795"/>
                </a:cubicBezTo>
                <a:cubicBezTo>
                  <a:pt x="13925372" y="2518592"/>
                  <a:pt x="13928315" y="2499166"/>
                  <a:pt x="13916540" y="2489029"/>
                </a:cubicBezTo>
                <a:cubicBezTo>
                  <a:pt x="13904765" y="2478895"/>
                  <a:pt x="13890046" y="2478895"/>
                  <a:pt x="13878270" y="2473827"/>
                </a:cubicBezTo>
                <a:cubicBezTo>
                  <a:pt x="13864042" y="2463692"/>
                  <a:pt x="13849323" y="2458626"/>
                  <a:pt x="13837548" y="2443421"/>
                </a:cubicBezTo>
                <a:cubicBezTo>
                  <a:pt x="13859381" y="2438357"/>
                  <a:pt x="13884281" y="2429484"/>
                  <a:pt x="13907770" y="2433919"/>
                </a:cubicBezTo>
                <a:close/>
                <a:moveTo>
                  <a:pt x="13231157" y="2431675"/>
                </a:moveTo>
                <a:cubicBezTo>
                  <a:pt x="13226033" y="2437785"/>
                  <a:pt x="13220880" y="2441758"/>
                  <a:pt x="13215703" y="2444355"/>
                </a:cubicBezTo>
                <a:cubicBezTo>
                  <a:pt x="13200169" y="2452146"/>
                  <a:pt x="13184425" y="2447563"/>
                  <a:pt x="13168680" y="2451229"/>
                </a:cubicBezTo>
                <a:cubicBezTo>
                  <a:pt x="13186673" y="2426787"/>
                  <a:pt x="13210666" y="2431675"/>
                  <a:pt x="13231157" y="2431675"/>
                </a:cubicBezTo>
                <a:close/>
                <a:moveTo>
                  <a:pt x="15791808" y="2427764"/>
                </a:moveTo>
                <a:cubicBezTo>
                  <a:pt x="15793179" y="2428442"/>
                  <a:pt x="15794550" y="2431156"/>
                  <a:pt x="15795922" y="2433868"/>
                </a:cubicBezTo>
                <a:cubicBezTo>
                  <a:pt x="15795922" y="2439297"/>
                  <a:pt x="15793178" y="2439297"/>
                  <a:pt x="15790436" y="2444721"/>
                </a:cubicBezTo>
                <a:cubicBezTo>
                  <a:pt x="15790436" y="2439297"/>
                  <a:pt x="15790436" y="2439297"/>
                  <a:pt x="15787692" y="2433868"/>
                </a:cubicBezTo>
                <a:cubicBezTo>
                  <a:pt x="15789064" y="2428443"/>
                  <a:pt x="15790435" y="2427086"/>
                  <a:pt x="15791808" y="2427764"/>
                </a:cubicBezTo>
                <a:close/>
                <a:moveTo>
                  <a:pt x="6688184" y="2424505"/>
                </a:moveTo>
                <a:cubicBezTo>
                  <a:pt x="6690308" y="2436690"/>
                  <a:pt x="6688854" y="2445685"/>
                  <a:pt x="6683117" y="2447429"/>
                </a:cubicBezTo>
                <a:cubicBezTo>
                  <a:pt x="6680284" y="2431181"/>
                  <a:pt x="6682444" y="2426248"/>
                  <a:pt x="6688184" y="2424505"/>
                </a:cubicBezTo>
                <a:close/>
                <a:moveTo>
                  <a:pt x="13798231" y="2424354"/>
                </a:moveTo>
                <a:cubicBezTo>
                  <a:pt x="13801539" y="2425632"/>
                  <a:pt x="13804481" y="2432011"/>
                  <a:pt x="13804481" y="2444775"/>
                </a:cubicBezTo>
                <a:cubicBezTo>
                  <a:pt x="13801539" y="2444775"/>
                  <a:pt x="13795656" y="2439671"/>
                  <a:pt x="13789772" y="2434563"/>
                </a:cubicBezTo>
                <a:cubicBezTo>
                  <a:pt x="13791243" y="2426906"/>
                  <a:pt x="13794920" y="2423079"/>
                  <a:pt x="13798231" y="2424354"/>
                </a:cubicBezTo>
                <a:close/>
                <a:moveTo>
                  <a:pt x="15856700" y="2424136"/>
                </a:moveTo>
                <a:cubicBezTo>
                  <a:pt x="15856700" y="2436358"/>
                  <a:pt x="15853926" y="2441247"/>
                  <a:pt x="15850426" y="2443080"/>
                </a:cubicBezTo>
                <a:cubicBezTo>
                  <a:pt x="15846928" y="2444913"/>
                  <a:pt x="15842707" y="2443692"/>
                  <a:pt x="15839811" y="2443692"/>
                </a:cubicBezTo>
                <a:cubicBezTo>
                  <a:pt x="15839811" y="2419249"/>
                  <a:pt x="15848497" y="2424137"/>
                  <a:pt x="15856700" y="2424136"/>
                </a:cubicBezTo>
                <a:close/>
                <a:moveTo>
                  <a:pt x="15440226" y="2423017"/>
                </a:moveTo>
                <a:cubicBezTo>
                  <a:pt x="15445715" y="2423017"/>
                  <a:pt x="15448457" y="2428442"/>
                  <a:pt x="15448457" y="2444721"/>
                </a:cubicBezTo>
                <a:cubicBezTo>
                  <a:pt x="15445715" y="2444721"/>
                  <a:pt x="15440226" y="2439297"/>
                  <a:pt x="15440226" y="2423017"/>
                </a:cubicBezTo>
                <a:close/>
                <a:moveTo>
                  <a:pt x="13826232" y="2423017"/>
                </a:moveTo>
                <a:cubicBezTo>
                  <a:pt x="13826232" y="2439297"/>
                  <a:pt x="13820745" y="2444722"/>
                  <a:pt x="13818002" y="2444722"/>
                </a:cubicBezTo>
                <a:cubicBezTo>
                  <a:pt x="13818002" y="2428442"/>
                  <a:pt x="13820746" y="2423017"/>
                  <a:pt x="13826232" y="2423017"/>
                </a:cubicBezTo>
                <a:close/>
                <a:moveTo>
                  <a:pt x="13618211" y="2423017"/>
                </a:moveTo>
                <a:cubicBezTo>
                  <a:pt x="13623845" y="2428122"/>
                  <a:pt x="13629479" y="2428122"/>
                  <a:pt x="13635114" y="2433228"/>
                </a:cubicBezTo>
                <a:cubicBezTo>
                  <a:pt x="13632297" y="2440887"/>
                  <a:pt x="13628071" y="2444716"/>
                  <a:pt x="13624549" y="2443439"/>
                </a:cubicBezTo>
                <a:cubicBezTo>
                  <a:pt x="13621027" y="2442163"/>
                  <a:pt x="13618211" y="2435781"/>
                  <a:pt x="13618211" y="2423017"/>
                </a:cubicBezTo>
                <a:close/>
                <a:moveTo>
                  <a:pt x="14300591" y="2421607"/>
                </a:moveTo>
                <a:cubicBezTo>
                  <a:pt x="14300591" y="2436864"/>
                  <a:pt x="14303557" y="2441956"/>
                  <a:pt x="14309489" y="2441956"/>
                </a:cubicBezTo>
                <a:cubicBezTo>
                  <a:pt x="14309489" y="2426694"/>
                  <a:pt x="14306523" y="2421608"/>
                  <a:pt x="14300591" y="2421607"/>
                </a:cubicBezTo>
                <a:close/>
                <a:moveTo>
                  <a:pt x="13320880" y="2420435"/>
                </a:moveTo>
                <a:cubicBezTo>
                  <a:pt x="13315341" y="2419795"/>
                  <a:pt x="13308693" y="2423640"/>
                  <a:pt x="13304260" y="2423640"/>
                </a:cubicBezTo>
                <a:cubicBezTo>
                  <a:pt x="13304260" y="2459525"/>
                  <a:pt x="13321989" y="2444147"/>
                  <a:pt x="13330853" y="2444146"/>
                </a:cubicBezTo>
                <a:cubicBezTo>
                  <a:pt x="13330852" y="2426203"/>
                  <a:pt x="13326421" y="2421080"/>
                  <a:pt x="13320880" y="2420435"/>
                </a:cubicBezTo>
                <a:close/>
                <a:moveTo>
                  <a:pt x="6857995" y="2410819"/>
                </a:moveTo>
                <a:cubicBezTo>
                  <a:pt x="6860547" y="2425460"/>
                  <a:pt x="6856882" y="2433182"/>
                  <a:pt x="6851113" y="2436035"/>
                </a:cubicBezTo>
                <a:cubicBezTo>
                  <a:pt x="6845346" y="2438889"/>
                  <a:pt x="6837475" y="2436875"/>
                  <a:pt x="6831622" y="2432046"/>
                </a:cubicBezTo>
                <a:cubicBezTo>
                  <a:pt x="6819913" y="2422388"/>
                  <a:pt x="6854823" y="2411783"/>
                  <a:pt x="6857995" y="2410819"/>
                </a:cubicBezTo>
                <a:close/>
                <a:moveTo>
                  <a:pt x="12137721" y="2408261"/>
                </a:moveTo>
                <a:cubicBezTo>
                  <a:pt x="12073215" y="2428766"/>
                  <a:pt x="12011171" y="2449272"/>
                  <a:pt x="11946664" y="2469779"/>
                </a:cubicBezTo>
                <a:cubicBezTo>
                  <a:pt x="11952573" y="2510787"/>
                  <a:pt x="11967345" y="2510787"/>
                  <a:pt x="11979163" y="2505661"/>
                </a:cubicBezTo>
                <a:cubicBezTo>
                  <a:pt x="11999352" y="2495409"/>
                  <a:pt x="12017078" y="2490283"/>
                  <a:pt x="12037761" y="2490283"/>
                </a:cubicBezTo>
                <a:cubicBezTo>
                  <a:pt x="12055488" y="2485156"/>
                  <a:pt x="12076170" y="2464651"/>
                  <a:pt x="12096359" y="2474903"/>
                </a:cubicBezTo>
                <a:lnTo>
                  <a:pt x="12108673" y="2474903"/>
                </a:lnTo>
                <a:lnTo>
                  <a:pt x="12106743" y="2471553"/>
                </a:lnTo>
                <a:cubicBezTo>
                  <a:pt x="12108305" y="2468838"/>
                  <a:pt x="12109869" y="2467144"/>
                  <a:pt x="12111237" y="2466381"/>
                </a:cubicBezTo>
                <a:lnTo>
                  <a:pt x="12112568" y="2466551"/>
                </a:lnTo>
                <a:lnTo>
                  <a:pt x="12111131" y="2459525"/>
                </a:lnTo>
                <a:cubicBezTo>
                  <a:pt x="12119995" y="2439024"/>
                  <a:pt x="12128860" y="2423640"/>
                  <a:pt x="12137721" y="2408261"/>
                </a:cubicBezTo>
                <a:close/>
                <a:moveTo>
                  <a:pt x="13786180" y="2407568"/>
                </a:moveTo>
                <a:cubicBezTo>
                  <a:pt x="13786933" y="2405534"/>
                  <a:pt x="13788436" y="2406890"/>
                  <a:pt x="13791443" y="2409603"/>
                </a:cubicBezTo>
                <a:cubicBezTo>
                  <a:pt x="13788436" y="2415029"/>
                  <a:pt x="13788436" y="2415029"/>
                  <a:pt x="13785429" y="2425881"/>
                </a:cubicBezTo>
                <a:cubicBezTo>
                  <a:pt x="13785429" y="2415029"/>
                  <a:pt x="13785429" y="2409603"/>
                  <a:pt x="13786180" y="2407568"/>
                </a:cubicBezTo>
                <a:close/>
                <a:moveTo>
                  <a:pt x="15774239" y="2400276"/>
                </a:moveTo>
                <a:cubicBezTo>
                  <a:pt x="15778523" y="2402249"/>
                  <a:pt x="15782867" y="2407506"/>
                  <a:pt x="15787210" y="2410134"/>
                </a:cubicBezTo>
                <a:cubicBezTo>
                  <a:pt x="15787210" y="2415392"/>
                  <a:pt x="15784314" y="2420651"/>
                  <a:pt x="15784314" y="2425909"/>
                </a:cubicBezTo>
                <a:cubicBezTo>
                  <a:pt x="15775627" y="2420651"/>
                  <a:pt x="15769836" y="2415392"/>
                  <a:pt x="15761632" y="2410134"/>
                </a:cubicBezTo>
                <a:cubicBezTo>
                  <a:pt x="15765734" y="2399619"/>
                  <a:pt x="15769956" y="2398304"/>
                  <a:pt x="15774239" y="2400276"/>
                </a:cubicBezTo>
                <a:close/>
                <a:moveTo>
                  <a:pt x="15407169" y="2398128"/>
                </a:moveTo>
                <a:cubicBezTo>
                  <a:pt x="15407170" y="2413902"/>
                  <a:pt x="15404274" y="2420474"/>
                  <a:pt x="15400715" y="2423103"/>
                </a:cubicBezTo>
                <a:cubicBezTo>
                  <a:pt x="15397156" y="2425732"/>
                  <a:pt x="15392933" y="2424417"/>
                  <a:pt x="15390280" y="2424417"/>
                </a:cubicBezTo>
                <a:cubicBezTo>
                  <a:pt x="15390280" y="2392870"/>
                  <a:pt x="15398483" y="2398128"/>
                  <a:pt x="15407169" y="2398128"/>
                </a:cubicBezTo>
                <a:close/>
                <a:moveTo>
                  <a:pt x="12146586" y="2398007"/>
                </a:moveTo>
                <a:cubicBezTo>
                  <a:pt x="12146586" y="2413390"/>
                  <a:pt x="12149541" y="2423640"/>
                  <a:pt x="12155449" y="2423640"/>
                </a:cubicBezTo>
                <a:cubicBezTo>
                  <a:pt x="12155449" y="2403134"/>
                  <a:pt x="12152495" y="2398007"/>
                  <a:pt x="12146586" y="2398007"/>
                </a:cubicBezTo>
                <a:close/>
                <a:moveTo>
                  <a:pt x="11634963" y="2398007"/>
                </a:moveTo>
                <a:cubicBezTo>
                  <a:pt x="11634963" y="2413390"/>
                  <a:pt x="11637918" y="2423640"/>
                  <a:pt x="11643828" y="2423640"/>
                </a:cubicBezTo>
                <a:cubicBezTo>
                  <a:pt x="11643827" y="2403134"/>
                  <a:pt x="11640872" y="2398007"/>
                  <a:pt x="11634963" y="2398007"/>
                </a:cubicBezTo>
                <a:close/>
                <a:moveTo>
                  <a:pt x="11626100" y="2398007"/>
                </a:moveTo>
                <a:cubicBezTo>
                  <a:pt x="11620191" y="2398008"/>
                  <a:pt x="11620191" y="2408261"/>
                  <a:pt x="11620191" y="2423640"/>
                </a:cubicBezTo>
                <a:cubicBezTo>
                  <a:pt x="11626100" y="2423640"/>
                  <a:pt x="11626100" y="2413390"/>
                  <a:pt x="11626100" y="2398007"/>
                </a:cubicBezTo>
                <a:close/>
                <a:moveTo>
                  <a:pt x="15906633" y="2396638"/>
                </a:moveTo>
                <a:cubicBezTo>
                  <a:pt x="15906633" y="2411952"/>
                  <a:pt x="15906631" y="2422163"/>
                  <a:pt x="15900616" y="2422163"/>
                </a:cubicBezTo>
                <a:cubicBezTo>
                  <a:pt x="15900616" y="2406848"/>
                  <a:pt x="15900616" y="2396638"/>
                  <a:pt x="15906633" y="2396638"/>
                </a:cubicBezTo>
                <a:close/>
                <a:moveTo>
                  <a:pt x="15259522" y="2396638"/>
                </a:moveTo>
                <a:cubicBezTo>
                  <a:pt x="15259523" y="2411952"/>
                  <a:pt x="15256779" y="2422163"/>
                  <a:pt x="15251293" y="2422164"/>
                </a:cubicBezTo>
                <a:cubicBezTo>
                  <a:pt x="15251293" y="2406847"/>
                  <a:pt x="15254035" y="2396638"/>
                  <a:pt x="15259522" y="2396638"/>
                </a:cubicBezTo>
                <a:close/>
                <a:moveTo>
                  <a:pt x="13920073" y="2396638"/>
                </a:moveTo>
                <a:cubicBezTo>
                  <a:pt x="13925558" y="2396638"/>
                  <a:pt x="13928300" y="2401743"/>
                  <a:pt x="13928301" y="2422164"/>
                </a:cubicBezTo>
                <a:cubicBezTo>
                  <a:pt x="13922814" y="2422164"/>
                  <a:pt x="13920073" y="2411953"/>
                  <a:pt x="13920073" y="2396638"/>
                </a:cubicBezTo>
                <a:close/>
                <a:moveTo>
                  <a:pt x="13165172" y="2396638"/>
                </a:moveTo>
                <a:cubicBezTo>
                  <a:pt x="13165172" y="2401856"/>
                  <a:pt x="13168180" y="2401856"/>
                  <a:pt x="13168180" y="2407072"/>
                </a:cubicBezTo>
                <a:cubicBezTo>
                  <a:pt x="13162163" y="2407072"/>
                  <a:pt x="13162163" y="2407072"/>
                  <a:pt x="13165172" y="2396638"/>
                </a:cubicBezTo>
                <a:close/>
                <a:moveTo>
                  <a:pt x="13114959" y="2389102"/>
                </a:moveTo>
                <a:cubicBezTo>
                  <a:pt x="13119075" y="2397242"/>
                  <a:pt x="13117018" y="2405381"/>
                  <a:pt x="13114573" y="2404364"/>
                </a:cubicBezTo>
                <a:cubicBezTo>
                  <a:pt x="13113760" y="2404025"/>
                  <a:pt x="13112902" y="2402668"/>
                  <a:pt x="13112217" y="2399954"/>
                </a:cubicBezTo>
                <a:cubicBezTo>
                  <a:pt x="13112217" y="2394530"/>
                  <a:pt x="13114959" y="2389102"/>
                  <a:pt x="13114959" y="2389102"/>
                </a:cubicBezTo>
                <a:close/>
                <a:moveTo>
                  <a:pt x="11670418" y="2372376"/>
                </a:moveTo>
                <a:cubicBezTo>
                  <a:pt x="11670418" y="2387755"/>
                  <a:pt x="11674849" y="2396726"/>
                  <a:pt x="11679281" y="2397367"/>
                </a:cubicBezTo>
                <a:cubicBezTo>
                  <a:pt x="11683712" y="2398008"/>
                  <a:pt x="11688144" y="2390318"/>
                  <a:pt x="11688144" y="2372376"/>
                </a:cubicBezTo>
                <a:cubicBezTo>
                  <a:pt x="11682235" y="2372376"/>
                  <a:pt x="11676326" y="2372376"/>
                  <a:pt x="11670418" y="2372376"/>
                </a:cubicBezTo>
                <a:close/>
                <a:moveTo>
                  <a:pt x="14957652" y="2371379"/>
                </a:moveTo>
                <a:cubicBezTo>
                  <a:pt x="14957652" y="2383601"/>
                  <a:pt x="14954833" y="2389711"/>
                  <a:pt x="14951312" y="2392767"/>
                </a:cubicBezTo>
                <a:cubicBezTo>
                  <a:pt x="14947792" y="2395822"/>
                  <a:pt x="14943565" y="2395822"/>
                  <a:pt x="14940748" y="2395822"/>
                </a:cubicBezTo>
                <a:cubicBezTo>
                  <a:pt x="14940748" y="2366491"/>
                  <a:pt x="14949200" y="2371379"/>
                  <a:pt x="14957652" y="2371379"/>
                </a:cubicBezTo>
                <a:close/>
                <a:moveTo>
                  <a:pt x="13850579" y="2371379"/>
                </a:moveTo>
                <a:cubicBezTo>
                  <a:pt x="13859029" y="2371379"/>
                  <a:pt x="13867481" y="2366493"/>
                  <a:pt x="13867482" y="2395823"/>
                </a:cubicBezTo>
                <a:cubicBezTo>
                  <a:pt x="13861848" y="2395823"/>
                  <a:pt x="13850578" y="2395823"/>
                  <a:pt x="13850579" y="2371379"/>
                </a:cubicBezTo>
                <a:close/>
                <a:moveTo>
                  <a:pt x="15123167" y="2370260"/>
                </a:moveTo>
                <a:cubicBezTo>
                  <a:pt x="15129179" y="2370260"/>
                  <a:pt x="15129179" y="2380472"/>
                  <a:pt x="15129179" y="2395788"/>
                </a:cubicBezTo>
                <a:cubicBezTo>
                  <a:pt x="15123165" y="2395788"/>
                  <a:pt x="15123167" y="2385577"/>
                  <a:pt x="15123167" y="2370260"/>
                </a:cubicBezTo>
                <a:close/>
                <a:moveTo>
                  <a:pt x="6737647" y="2365276"/>
                </a:moveTo>
                <a:cubicBezTo>
                  <a:pt x="6732067" y="2388140"/>
                  <a:pt x="6723460" y="2411924"/>
                  <a:pt x="6717683" y="2430615"/>
                </a:cubicBezTo>
                <a:cubicBezTo>
                  <a:pt x="6712553" y="2419472"/>
                  <a:pt x="6707421" y="2408329"/>
                  <a:pt x="6705318" y="2396267"/>
                </a:cubicBezTo>
                <a:cubicBezTo>
                  <a:pt x="6715523" y="2384698"/>
                  <a:pt x="6726936" y="2376997"/>
                  <a:pt x="6737647" y="2365276"/>
                </a:cubicBezTo>
                <a:close/>
                <a:moveTo>
                  <a:pt x="7191770" y="2359668"/>
                </a:moveTo>
                <a:cubicBezTo>
                  <a:pt x="7180815" y="2357852"/>
                  <a:pt x="7168382" y="2362977"/>
                  <a:pt x="7162474" y="2362977"/>
                </a:cubicBezTo>
                <a:cubicBezTo>
                  <a:pt x="7168382" y="2423640"/>
                  <a:pt x="7197433" y="2398007"/>
                  <a:pt x="7212206" y="2398008"/>
                </a:cubicBezTo>
                <a:cubicBezTo>
                  <a:pt x="7212206" y="2370242"/>
                  <a:pt x="7202726" y="2361482"/>
                  <a:pt x="7191770" y="2359668"/>
                </a:cubicBezTo>
                <a:close/>
                <a:moveTo>
                  <a:pt x="12737631" y="2355624"/>
                </a:moveTo>
                <a:lnTo>
                  <a:pt x="12736752" y="2358210"/>
                </a:lnTo>
                <a:lnTo>
                  <a:pt x="12736437" y="2359135"/>
                </a:lnTo>
                <a:close/>
                <a:moveTo>
                  <a:pt x="15206370" y="2351470"/>
                </a:moveTo>
                <a:cubicBezTo>
                  <a:pt x="15213939" y="2348272"/>
                  <a:pt x="15222352" y="2364625"/>
                  <a:pt x="15229080" y="2371751"/>
                </a:cubicBezTo>
                <a:cubicBezTo>
                  <a:pt x="15220108" y="2376931"/>
                  <a:pt x="15208147" y="2371751"/>
                  <a:pt x="15199174" y="2362250"/>
                </a:cubicBezTo>
                <a:cubicBezTo>
                  <a:pt x="15201417" y="2355775"/>
                  <a:pt x="15203847" y="2352536"/>
                  <a:pt x="15206370" y="2351470"/>
                </a:cubicBezTo>
                <a:close/>
                <a:moveTo>
                  <a:pt x="13826232" y="2347650"/>
                </a:moveTo>
                <a:cubicBezTo>
                  <a:pt x="13826232" y="2367874"/>
                  <a:pt x="13820745" y="2373148"/>
                  <a:pt x="13818002" y="2373148"/>
                </a:cubicBezTo>
                <a:cubicBezTo>
                  <a:pt x="13818002" y="2352045"/>
                  <a:pt x="13820745" y="2347650"/>
                  <a:pt x="13826232" y="2347650"/>
                </a:cubicBezTo>
                <a:close/>
                <a:moveTo>
                  <a:pt x="12740343" y="2347649"/>
                </a:moveTo>
                <a:lnTo>
                  <a:pt x="12737631" y="2355624"/>
                </a:lnTo>
                <a:lnTo>
                  <a:pt x="12738583" y="2352822"/>
                </a:lnTo>
                <a:cubicBezTo>
                  <a:pt x="12739561" y="2349948"/>
                  <a:pt x="12740343" y="2347649"/>
                  <a:pt x="12740343" y="2347649"/>
                </a:cubicBezTo>
                <a:close/>
                <a:moveTo>
                  <a:pt x="15865414" y="2347648"/>
                </a:moveTo>
                <a:cubicBezTo>
                  <a:pt x="15865414" y="2367873"/>
                  <a:pt x="15859927" y="2373148"/>
                  <a:pt x="15857185" y="2373148"/>
                </a:cubicBezTo>
                <a:cubicBezTo>
                  <a:pt x="15857185" y="2352044"/>
                  <a:pt x="15859927" y="2347649"/>
                  <a:pt x="15865414" y="2347648"/>
                </a:cubicBezTo>
                <a:close/>
                <a:moveTo>
                  <a:pt x="13787358" y="2346326"/>
                </a:moveTo>
                <a:cubicBezTo>
                  <a:pt x="13793030" y="2346887"/>
                  <a:pt x="13797975" y="2354736"/>
                  <a:pt x="13797977" y="2373130"/>
                </a:cubicBezTo>
                <a:cubicBezTo>
                  <a:pt x="13789290" y="2367747"/>
                  <a:pt x="13781086" y="2363260"/>
                  <a:pt x="13772398" y="2363260"/>
                </a:cubicBezTo>
                <a:cubicBezTo>
                  <a:pt x="13775294" y="2352495"/>
                  <a:pt x="13781689" y="2345765"/>
                  <a:pt x="13787358" y="2346326"/>
                </a:cubicBezTo>
                <a:close/>
                <a:moveTo>
                  <a:pt x="11739726" y="2344929"/>
                </a:moveTo>
                <a:cubicBezTo>
                  <a:pt x="11734185" y="2343755"/>
                  <a:pt x="11727538" y="2347602"/>
                  <a:pt x="11723106" y="2347602"/>
                </a:cubicBezTo>
                <a:cubicBezTo>
                  <a:pt x="11723106" y="2387756"/>
                  <a:pt x="11740834" y="2372376"/>
                  <a:pt x="11749697" y="2372376"/>
                </a:cubicBezTo>
                <a:cubicBezTo>
                  <a:pt x="11749697" y="2352298"/>
                  <a:pt x="11745264" y="2346104"/>
                  <a:pt x="11739726" y="2344929"/>
                </a:cubicBezTo>
                <a:close/>
                <a:moveTo>
                  <a:pt x="13764549" y="2336345"/>
                </a:moveTo>
                <a:cubicBezTo>
                  <a:pt x="13766805" y="2344001"/>
                  <a:pt x="13765678" y="2354531"/>
                  <a:pt x="13763703" y="2352856"/>
                </a:cubicBezTo>
                <a:lnTo>
                  <a:pt x="13763105" y="2351111"/>
                </a:lnTo>
                <a:lnTo>
                  <a:pt x="13765382" y="2361927"/>
                </a:lnTo>
                <a:cubicBezTo>
                  <a:pt x="13762375" y="2361927"/>
                  <a:pt x="13760872" y="2361927"/>
                  <a:pt x="13760496" y="2360142"/>
                </a:cubicBezTo>
                <a:lnTo>
                  <a:pt x="13762234" y="2348578"/>
                </a:lnTo>
                <a:lnTo>
                  <a:pt x="13761542" y="2346553"/>
                </a:lnTo>
                <a:cubicBezTo>
                  <a:pt x="13761541" y="2341449"/>
                  <a:pt x="13761542" y="2336345"/>
                  <a:pt x="13764549" y="2336345"/>
                </a:cubicBezTo>
                <a:close/>
                <a:moveTo>
                  <a:pt x="15841690" y="2325445"/>
                </a:moveTo>
                <a:cubicBezTo>
                  <a:pt x="15845213" y="2327278"/>
                  <a:pt x="15848029" y="2334611"/>
                  <a:pt x="15848029" y="2346834"/>
                </a:cubicBezTo>
                <a:cubicBezTo>
                  <a:pt x="15842393" y="2341944"/>
                  <a:pt x="15836760" y="2337055"/>
                  <a:pt x="15831125" y="2337055"/>
                </a:cubicBezTo>
                <a:cubicBezTo>
                  <a:pt x="15833942" y="2327278"/>
                  <a:pt x="15838169" y="2323611"/>
                  <a:pt x="15841690" y="2325445"/>
                </a:cubicBezTo>
                <a:close/>
                <a:moveTo>
                  <a:pt x="14725088" y="2325038"/>
                </a:moveTo>
                <a:cubicBezTo>
                  <a:pt x="14728095" y="2349322"/>
                  <a:pt x="14734109" y="2369419"/>
                  <a:pt x="14746136" y="2369419"/>
                </a:cubicBezTo>
                <a:lnTo>
                  <a:pt x="14747091" y="2374208"/>
                </a:lnTo>
                <a:lnTo>
                  <a:pt x="14748041" y="2362723"/>
                </a:lnTo>
                <a:lnTo>
                  <a:pt x="14749746" y="2364498"/>
                </a:lnTo>
                <a:lnTo>
                  <a:pt x="14765186" y="2348350"/>
                </a:lnTo>
                <a:cubicBezTo>
                  <a:pt x="14770359" y="2345137"/>
                  <a:pt x="14775518" y="2343991"/>
                  <a:pt x="14780662" y="2344477"/>
                </a:cubicBezTo>
                <a:cubicBezTo>
                  <a:pt x="14811529" y="2347393"/>
                  <a:pt x="14841841" y="2409081"/>
                  <a:pt x="14870761" y="2436280"/>
                </a:cubicBezTo>
                <a:cubicBezTo>
                  <a:pt x="14852964" y="2431101"/>
                  <a:pt x="14826763" y="2415558"/>
                  <a:pt x="14811933" y="2467371"/>
                </a:cubicBezTo>
                <a:cubicBezTo>
                  <a:pt x="14801550" y="2457009"/>
                  <a:pt x="14790426" y="2442761"/>
                  <a:pt x="14779675" y="2425381"/>
                </a:cubicBezTo>
                <a:lnTo>
                  <a:pt x="14753513" y="2372441"/>
                </a:lnTo>
                <a:lnTo>
                  <a:pt x="14748041" y="2388223"/>
                </a:lnTo>
                <a:lnTo>
                  <a:pt x="14747694" y="2383785"/>
                </a:lnTo>
                <a:lnTo>
                  <a:pt x="14729848" y="2375072"/>
                </a:lnTo>
                <a:cubicBezTo>
                  <a:pt x="14723208" y="2373187"/>
                  <a:pt x="14716568" y="2371931"/>
                  <a:pt x="14710553" y="2369420"/>
                </a:cubicBezTo>
                <a:cubicBezTo>
                  <a:pt x="14713561" y="2354346"/>
                  <a:pt x="14719573" y="2340111"/>
                  <a:pt x="14725088" y="2325038"/>
                </a:cubicBezTo>
                <a:close/>
                <a:moveTo>
                  <a:pt x="15181800" y="2321273"/>
                </a:moveTo>
                <a:cubicBezTo>
                  <a:pt x="15187592" y="2326654"/>
                  <a:pt x="15193382" y="2332039"/>
                  <a:pt x="15198691" y="2337422"/>
                </a:cubicBezTo>
                <a:cubicBezTo>
                  <a:pt x="15196037" y="2340113"/>
                  <a:pt x="15191815" y="2345271"/>
                  <a:pt x="15188255" y="2345159"/>
                </a:cubicBezTo>
                <a:cubicBezTo>
                  <a:pt x="15184696" y="2345047"/>
                  <a:pt x="15181800" y="2339664"/>
                  <a:pt x="15181800" y="2321273"/>
                </a:cubicBezTo>
                <a:close/>
                <a:moveTo>
                  <a:pt x="14654090" y="2321273"/>
                </a:moveTo>
                <a:cubicBezTo>
                  <a:pt x="14665758" y="2326547"/>
                  <a:pt x="14677427" y="2331825"/>
                  <a:pt x="14686175" y="2337098"/>
                </a:cubicBezTo>
                <a:cubicBezTo>
                  <a:pt x="14683260" y="2347211"/>
                  <a:pt x="14675237" y="2356224"/>
                  <a:pt x="14667945" y="2356224"/>
                </a:cubicBezTo>
                <a:cubicBezTo>
                  <a:pt x="14660654" y="2356224"/>
                  <a:pt x="14654091" y="2347212"/>
                  <a:pt x="14654090" y="2321273"/>
                </a:cubicBezTo>
                <a:close/>
                <a:moveTo>
                  <a:pt x="15785052" y="2321271"/>
                </a:moveTo>
                <a:cubicBezTo>
                  <a:pt x="15785050" y="2335924"/>
                  <a:pt x="15782937" y="2342204"/>
                  <a:pt x="15779768" y="2344820"/>
                </a:cubicBezTo>
                <a:cubicBezTo>
                  <a:pt x="15776598" y="2347437"/>
                  <a:pt x="15772373" y="2346390"/>
                  <a:pt x="15768148" y="2346390"/>
                </a:cubicBezTo>
                <a:cubicBezTo>
                  <a:pt x="15768148" y="2321271"/>
                  <a:pt x="15779416" y="2321271"/>
                  <a:pt x="15785052" y="2321271"/>
                </a:cubicBezTo>
                <a:close/>
                <a:moveTo>
                  <a:pt x="13427105" y="2321271"/>
                </a:moveTo>
                <a:cubicBezTo>
                  <a:pt x="13435557" y="2321271"/>
                  <a:pt x="13444009" y="2321271"/>
                  <a:pt x="13444008" y="2346391"/>
                </a:cubicBezTo>
                <a:cubicBezTo>
                  <a:pt x="13435557" y="2346391"/>
                  <a:pt x="13427105" y="2350578"/>
                  <a:pt x="13427105" y="2321271"/>
                </a:cubicBezTo>
                <a:close/>
                <a:moveTo>
                  <a:pt x="15318615" y="2321270"/>
                </a:moveTo>
                <a:cubicBezTo>
                  <a:pt x="15324249" y="2326293"/>
                  <a:pt x="15329885" y="2331315"/>
                  <a:pt x="15335518" y="2336343"/>
                </a:cubicBezTo>
                <a:cubicBezTo>
                  <a:pt x="15334109" y="2339901"/>
                  <a:pt x="15332349" y="2342570"/>
                  <a:pt x="15330501" y="2344114"/>
                </a:cubicBezTo>
                <a:cubicBezTo>
                  <a:pt x="15324953" y="2348746"/>
                  <a:pt x="15318615" y="2343250"/>
                  <a:pt x="15318615" y="2321270"/>
                </a:cubicBezTo>
                <a:close/>
                <a:moveTo>
                  <a:pt x="14894672" y="2321270"/>
                </a:moveTo>
                <a:cubicBezTo>
                  <a:pt x="14894672" y="2335924"/>
                  <a:pt x="14892559" y="2342204"/>
                  <a:pt x="14889391" y="2344820"/>
                </a:cubicBezTo>
                <a:cubicBezTo>
                  <a:pt x="14886221" y="2347438"/>
                  <a:pt x="14881995" y="2346391"/>
                  <a:pt x="14877769" y="2346391"/>
                </a:cubicBezTo>
                <a:cubicBezTo>
                  <a:pt x="14877769" y="2321271"/>
                  <a:pt x="14889039" y="2321271"/>
                  <a:pt x="14894672" y="2321270"/>
                </a:cubicBezTo>
                <a:close/>
                <a:moveTo>
                  <a:pt x="14072418" y="2300426"/>
                </a:moveTo>
                <a:cubicBezTo>
                  <a:pt x="14078121" y="2301391"/>
                  <a:pt x="14084634" y="2331334"/>
                  <a:pt x="14084634" y="2346790"/>
                </a:cubicBezTo>
                <a:cubicBezTo>
                  <a:pt x="14081738" y="2346790"/>
                  <a:pt x="14059056" y="2331334"/>
                  <a:pt x="14067261" y="2310729"/>
                </a:cubicBezTo>
                <a:cubicBezTo>
                  <a:pt x="14068709" y="2303001"/>
                  <a:pt x="14070519" y="2300103"/>
                  <a:pt x="14072418" y="2300426"/>
                </a:cubicBezTo>
                <a:close/>
                <a:moveTo>
                  <a:pt x="14785210" y="2299067"/>
                </a:moveTo>
                <a:cubicBezTo>
                  <a:pt x="14789084" y="2300899"/>
                  <a:pt x="14792606" y="2308232"/>
                  <a:pt x="14792606" y="2320452"/>
                </a:cubicBezTo>
                <a:cubicBezTo>
                  <a:pt x="14786970" y="2320452"/>
                  <a:pt x="14781338" y="2315565"/>
                  <a:pt x="14775702" y="2310676"/>
                </a:cubicBezTo>
                <a:cubicBezTo>
                  <a:pt x="14777110" y="2300900"/>
                  <a:pt x="14781338" y="2297232"/>
                  <a:pt x="14785210" y="2299067"/>
                </a:cubicBezTo>
                <a:close/>
                <a:moveTo>
                  <a:pt x="13653573" y="2296680"/>
                </a:moveTo>
                <a:cubicBezTo>
                  <a:pt x="13656373" y="2297085"/>
                  <a:pt x="13659037" y="2297733"/>
                  <a:pt x="13661169" y="2297733"/>
                </a:cubicBezTo>
                <a:cubicBezTo>
                  <a:pt x="13661169" y="2318491"/>
                  <a:pt x="13656906" y="2324977"/>
                  <a:pt x="13651574" y="2326275"/>
                </a:cubicBezTo>
                <a:cubicBezTo>
                  <a:pt x="13646245" y="2327572"/>
                  <a:pt x="13639848" y="2323680"/>
                  <a:pt x="13635584" y="2323680"/>
                </a:cubicBezTo>
                <a:cubicBezTo>
                  <a:pt x="13635584" y="2296437"/>
                  <a:pt x="13645178" y="2295464"/>
                  <a:pt x="13653573" y="2296680"/>
                </a:cubicBezTo>
                <a:close/>
                <a:moveTo>
                  <a:pt x="13045742" y="2296338"/>
                </a:moveTo>
                <a:cubicBezTo>
                  <a:pt x="13039833" y="2301464"/>
                  <a:pt x="13039833" y="2301464"/>
                  <a:pt x="13045742" y="2321969"/>
                </a:cubicBezTo>
                <a:cubicBezTo>
                  <a:pt x="13045742" y="2311713"/>
                  <a:pt x="13045740" y="2306589"/>
                  <a:pt x="13045742" y="2296338"/>
                </a:cubicBezTo>
                <a:close/>
                <a:moveTo>
                  <a:pt x="13019643" y="2296338"/>
                </a:moveTo>
                <a:lnTo>
                  <a:pt x="13022025" y="2298861"/>
                </a:lnTo>
                <a:lnTo>
                  <a:pt x="13020057" y="2300119"/>
                </a:lnTo>
                <a:close/>
                <a:moveTo>
                  <a:pt x="15813754" y="2294892"/>
                </a:moveTo>
                <a:cubicBezTo>
                  <a:pt x="15819387" y="2299997"/>
                  <a:pt x="15825021" y="2305103"/>
                  <a:pt x="15830655" y="2310208"/>
                </a:cubicBezTo>
                <a:cubicBezTo>
                  <a:pt x="15827836" y="2315314"/>
                  <a:pt x="15827838" y="2320419"/>
                  <a:pt x="15825021" y="2320419"/>
                </a:cubicBezTo>
                <a:cubicBezTo>
                  <a:pt x="15819387" y="2320419"/>
                  <a:pt x="15813753" y="2320419"/>
                  <a:pt x="15813754" y="2294892"/>
                </a:cubicBezTo>
                <a:close/>
                <a:moveTo>
                  <a:pt x="15415884" y="2294892"/>
                </a:moveTo>
                <a:cubicBezTo>
                  <a:pt x="15415884" y="2310208"/>
                  <a:pt x="15413139" y="2320419"/>
                  <a:pt x="15407652" y="2320419"/>
                </a:cubicBezTo>
                <a:cubicBezTo>
                  <a:pt x="15407651" y="2305103"/>
                  <a:pt x="15407652" y="2294892"/>
                  <a:pt x="15415884" y="2294892"/>
                </a:cubicBezTo>
                <a:close/>
                <a:moveTo>
                  <a:pt x="14004309" y="2294892"/>
                </a:moveTo>
                <a:cubicBezTo>
                  <a:pt x="14004309" y="2315315"/>
                  <a:pt x="14001565" y="2320420"/>
                  <a:pt x="13996079" y="2320420"/>
                </a:cubicBezTo>
                <a:cubicBezTo>
                  <a:pt x="13996078" y="2305103"/>
                  <a:pt x="13998822" y="2294892"/>
                  <a:pt x="14004309" y="2294892"/>
                </a:cubicBezTo>
                <a:close/>
                <a:moveTo>
                  <a:pt x="13529173" y="2294892"/>
                </a:moveTo>
                <a:cubicBezTo>
                  <a:pt x="13538556" y="2294893"/>
                  <a:pt x="13541682" y="2305106"/>
                  <a:pt x="13541683" y="2320420"/>
                </a:cubicBezTo>
                <a:cubicBezTo>
                  <a:pt x="13532301" y="2320420"/>
                  <a:pt x="13529173" y="2315315"/>
                  <a:pt x="13529173" y="2294892"/>
                </a:cubicBezTo>
                <a:close/>
                <a:moveTo>
                  <a:pt x="16165060" y="2294891"/>
                </a:moveTo>
                <a:cubicBezTo>
                  <a:pt x="16165060" y="2310208"/>
                  <a:pt x="16165060" y="2320419"/>
                  <a:pt x="16159045" y="2320419"/>
                </a:cubicBezTo>
                <a:cubicBezTo>
                  <a:pt x="16159045" y="2305103"/>
                  <a:pt x="16159045" y="2294892"/>
                  <a:pt x="16165060" y="2294891"/>
                </a:cubicBezTo>
                <a:close/>
                <a:moveTo>
                  <a:pt x="13774049" y="2294891"/>
                </a:moveTo>
                <a:cubicBezTo>
                  <a:pt x="13774047" y="2310458"/>
                  <a:pt x="13774049" y="2320837"/>
                  <a:pt x="13774047" y="2336406"/>
                </a:cubicBezTo>
                <a:cubicBezTo>
                  <a:pt x="13770922" y="2336406"/>
                  <a:pt x="13770922" y="2341595"/>
                  <a:pt x="13767795" y="2346783"/>
                </a:cubicBezTo>
                <a:cubicBezTo>
                  <a:pt x="13764667" y="2331216"/>
                  <a:pt x="13761542" y="2294890"/>
                  <a:pt x="13774049" y="2294891"/>
                </a:cubicBezTo>
                <a:close/>
                <a:moveTo>
                  <a:pt x="15292555" y="2294889"/>
                </a:moveTo>
                <a:cubicBezTo>
                  <a:pt x="15301006" y="2294889"/>
                  <a:pt x="15309458" y="2294889"/>
                  <a:pt x="15309458" y="2319332"/>
                </a:cubicBezTo>
                <a:cubicBezTo>
                  <a:pt x="15303823" y="2319332"/>
                  <a:pt x="15292555" y="2324220"/>
                  <a:pt x="15292555" y="2294889"/>
                </a:cubicBezTo>
                <a:close/>
                <a:moveTo>
                  <a:pt x="14174402" y="2289941"/>
                </a:moveTo>
                <a:cubicBezTo>
                  <a:pt x="14199263" y="2294939"/>
                  <a:pt x="14224340" y="2313717"/>
                  <a:pt x="14247698" y="2330885"/>
                </a:cubicBezTo>
                <a:cubicBezTo>
                  <a:pt x="14288727" y="2361409"/>
                  <a:pt x="14330251" y="2396171"/>
                  <a:pt x="14371280" y="2421608"/>
                </a:cubicBezTo>
                <a:cubicBezTo>
                  <a:pt x="14368313" y="2436863"/>
                  <a:pt x="14365348" y="2462304"/>
                  <a:pt x="14359415" y="2462304"/>
                </a:cubicBezTo>
                <a:cubicBezTo>
                  <a:pt x="14354966" y="2464847"/>
                  <a:pt x="14350641" y="2466119"/>
                  <a:pt x="14346315" y="2466755"/>
                </a:cubicBezTo>
                <a:cubicBezTo>
                  <a:pt x="14341990" y="2467390"/>
                  <a:pt x="14337666" y="2467390"/>
                  <a:pt x="14333217" y="2467390"/>
                </a:cubicBezTo>
                <a:cubicBezTo>
                  <a:pt x="14315421" y="2467391"/>
                  <a:pt x="14297625" y="2462304"/>
                  <a:pt x="14279829" y="2447043"/>
                </a:cubicBezTo>
                <a:cubicBezTo>
                  <a:pt x="14270931" y="2436864"/>
                  <a:pt x="14264999" y="2421607"/>
                  <a:pt x="14259067" y="2406346"/>
                </a:cubicBezTo>
                <a:cubicBezTo>
                  <a:pt x="14247698" y="2406346"/>
                  <a:pt x="14238800" y="2406346"/>
                  <a:pt x="14229902" y="2406346"/>
                </a:cubicBezTo>
                <a:cubicBezTo>
                  <a:pt x="14209141" y="2406346"/>
                  <a:pt x="14191345" y="2401259"/>
                  <a:pt x="14170582" y="2385997"/>
                </a:cubicBezTo>
                <a:cubicBezTo>
                  <a:pt x="14170582" y="2375823"/>
                  <a:pt x="14173548" y="2370735"/>
                  <a:pt x="14176514" y="2370735"/>
                </a:cubicBezTo>
                <a:cubicBezTo>
                  <a:pt x="14164650" y="2355475"/>
                  <a:pt x="14156248" y="2370735"/>
                  <a:pt x="14144384" y="2361409"/>
                </a:cubicBezTo>
                <a:cubicBezTo>
                  <a:pt x="14135486" y="2350387"/>
                  <a:pt x="14126588" y="2330885"/>
                  <a:pt x="14117690" y="2310537"/>
                </a:cubicBezTo>
                <a:cubicBezTo>
                  <a:pt x="14128071" y="2299092"/>
                  <a:pt x="14138791" y="2292732"/>
                  <a:pt x="14149683" y="2290109"/>
                </a:cubicBezTo>
                <a:cubicBezTo>
                  <a:pt x="14157850" y="2288142"/>
                  <a:pt x="14166114" y="2288277"/>
                  <a:pt x="14174402" y="2289941"/>
                </a:cubicBezTo>
                <a:close/>
                <a:moveTo>
                  <a:pt x="15736383" y="2283803"/>
                </a:moveTo>
                <a:cubicBezTo>
                  <a:pt x="15742947" y="2285759"/>
                  <a:pt x="15750969" y="2294889"/>
                  <a:pt x="15756804" y="2297499"/>
                </a:cubicBezTo>
                <a:cubicBezTo>
                  <a:pt x="15750241" y="2305326"/>
                  <a:pt x="15740395" y="2324891"/>
                  <a:pt x="15732190" y="2323179"/>
                </a:cubicBezTo>
                <a:lnTo>
                  <a:pt x="15730634" y="2321091"/>
                </a:lnTo>
                <a:lnTo>
                  <a:pt x="15726658" y="2328956"/>
                </a:lnTo>
                <a:cubicBezTo>
                  <a:pt x="15725286" y="2328956"/>
                  <a:pt x="15723914" y="2326242"/>
                  <a:pt x="15722542" y="2320816"/>
                </a:cubicBezTo>
                <a:cubicBezTo>
                  <a:pt x="15723228" y="2318102"/>
                  <a:pt x="15723913" y="2316408"/>
                  <a:pt x="15724599" y="2315475"/>
                </a:cubicBezTo>
                <a:lnTo>
                  <a:pt x="15726048" y="2314938"/>
                </a:lnTo>
                <a:lnTo>
                  <a:pt x="15724717" y="2313152"/>
                </a:lnTo>
                <a:cubicBezTo>
                  <a:pt x="15724717" y="2287063"/>
                  <a:pt x="15729820" y="2281845"/>
                  <a:pt x="15736383" y="2283803"/>
                </a:cubicBezTo>
                <a:close/>
                <a:moveTo>
                  <a:pt x="13726765" y="2279820"/>
                </a:moveTo>
                <a:cubicBezTo>
                  <a:pt x="13735867" y="2284972"/>
                  <a:pt x="13741935" y="2290124"/>
                  <a:pt x="13748004" y="2295275"/>
                </a:cubicBezTo>
                <a:cubicBezTo>
                  <a:pt x="13744970" y="2315880"/>
                  <a:pt x="13744970" y="2331334"/>
                  <a:pt x="13741935" y="2346790"/>
                </a:cubicBezTo>
                <a:cubicBezTo>
                  <a:pt x="13732832" y="2331334"/>
                  <a:pt x="13723730" y="2331334"/>
                  <a:pt x="13711593" y="2336488"/>
                </a:cubicBezTo>
                <a:cubicBezTo>
                  <a:pt x="13717663" y="2315880"/>
                  <a:pt x="13720695" y="2295275"/>
                  <a:pt x="13726765" y="2279820"/>
                </a:cubicBezTo>
                <a:close/>
                <a:moveTo>
                  <a:pt x="15276884" y="2277539"/>
                </a:moveTo>
                <a:cubicBezTo>
                  <a:pt x="15276884" y="2293312"/>
                  <a:pt x="15274066" y="2298569"/>
                  <a:pt x="15270546" y="2299884"/>
                </a:cubicBezTo>
                <a:cubicBezTo>
                  <a:pt x="15267023" y="2301199"/>
                  <a:pt x="15262798" y="2298569"/>
                  <a:pt x="15259982" y="2298569"/>
                </a:cubicBezTo>
                <a:cubicBezTo>
                  <a:pt x="15259982" y="2272279"/>
                  <a:pt x="15268431" y="2277539"/>
                  <a:pt x="15276884" y="2277539"/>
                </a:cubicBezTo>
                <a:close/>
                <a:moveTo>
                  <a:pt x="13203427" y="2277169"/>
                </a:moveTo>
                <a:cubicBezTo>
                  <a:pt x="13209216" y="2277169"/>
                  <a:pt x="13220316" y="2272280"/>
                  <a:pt x="13220316" y="2296723"/>
                </a:cubicBezTo>
                <a:cubicBezTo>
                  <a:pt x="13211630" y="2296722"/>
                  <a:pt x="13203426" y="2301611"/>
                  <a:pt x="13203427" y="2277169"/>
                </a:cubicBezTo>
                <a:close/>
                <a:moveTo>
                  <a:pt x="12974932" y="2277169"/>
                </a:moveTo>
                <a:cubicBezTo>
                  <a:pt x="12974932" y="2289389"/>
                  <a:pt x="12972819" y="2294278"/>
                  <a:pt x="12969650" y="2296111"/>
                </a:cubicBezTo>
                <a:cubicBezTo>
                  <a:pt x="12966481" y="2297945"/>
                  <a:pt x="12962254" y="2296722"/>
                  <a:pt x="12958029" y="2296723"/>
                </a:cubicBezTo>
                <a:cubicBezTo>
                  <a:pt x="12958029" y="2272281"/>
                  <a:pt x="12969298" y="2277169"/>
                  <a:pt x="12974932" y="2277169"/>
                </a:cubicBezTo>
                <a:close/>
                <a:moveTo>
                  <a:pt x="14110703" y="2276051"/>
                </a:moveTo>
                <a:cubicBezTo>
                  <a:pt x="14110703" y="2291619"/>
                  <a:pt x="14110703" y="2322754"/>
                  <a:pt x="14105017" y="2322753"/>
                </a:cubicBezTo>
                <a:cubicBezTo>
                  <a:pt x="14096488" y="2327943"/>
                  <a:pt x="14087959" y="2312376"/>
                  <a:pt x="14085116" y="2291619"/>
                </a:cubicBezTo>
                <a:cubicBezTo>
                  <a:pt x="14093645" y="2281240"/>
                  <a:pt x="14102174" y="2281240"/>
                  <a:pt x="14110703" y="2276051"/>
                </a:cubicBezTo>
                <a:close/>
                <a:moveTo>
                  <a:pt x="14749643" y="2276049"/>
                </a:moveTo>
                <a:cubicBezTo>
                  <a:pt x="14758172" y="2281307"/>
                  <a:pt x="14766701" y="2286564"/>
                  <a:pt x="14775228" y="2286564"/>
                </a:cubicBezTo>
                <a:cubicBezTo>
                  <a:pt x="14772387" y="2297080"/>
                  <a:pt x="14765989" y="2303653"/>
                  <a:pt x="14760303" y="2302996"/>
                </a:cubicBezTo>
                <a:cubicBezTo>
                  <a:pt x="14754617" y="2302339"/>
                  <a:pt x="14749643" y="2294452"/>
                  <a:pt x="14749643" y="2276049"/>
                </a:cubicBezTo>
                <a:close/>
                <a:moveTo>
                  <a:pt x="13946130" y="2276049"/>
                </a:moveTo>
                <a:cubicBezTo>
                  <a:pt x="13948874" y="2276049"/>
                  <a:pt x="13954360" y="2281475"/>
                  <a:pt x="13954360" y="2297753"/>
                </a:cubicBezTo>
                <a:cubicBezTo>
                  <a:pt x="13948874" y="2297753"/>
                  <a:pt x="13946130" y="2292327"/>
                  <a:pt x="13946130" y="2276049"/>
                </a:cubicBezTo>
                <a:close/>
                <a:moveTo>
                  <a:pt x="12173176" y="2275832"/>
                </a:moveTo>
                <a:cubicBezTo>
                  <a:pt x="12173177" y="2291211"/>
                  <a:pt x="12175638" y="2296338"/>
                  <a:pt x="12181547" y="2296338"/>
                </a:cubicBezTo>
                <a:cubicBezTo>
                  <a:pt x="12181548" y="2280958"/>
                  <a:pt x="12175638" y="2275833"/>
                  <a:pt x="12173176" y="2275832"/>
                </a:cubicBezTo>
                <a:close/>
                <a:moveTo>
                  <a:pt x="15565012" y="2273527"/>
                </a:moveTo>
                <a:cubicBezTo>
                  <a:pt x="15575371" y="2274002"/>
                  <a:pt x="15587253" y="2301524"/>
                  <a:pt x="15596096" y="2309116"/>
                </a:cubicBezTo>
                <a:cubicBezTo>
                  <a:pt x="15581359" y="2309116"/>
                  <a:pt x="15567112" y="2304055"/>
                  <a:pt x="15555326" y="2283809"/>
                </a:cubicBezTo>
                <a:cubicBezTo>
                  <a:pt x="15558272" y="2276216"/>
                  <a:pt x="15561557" y="2273370"/>
                  <a:pt x="15565012" y="2273527"/>
                </a:cubicBezTo>
                <a:close/>
                <a:moveTo>
                  <a:pt x="13697828" y="2271510"/>
                </a:moveTo>
                <a:cubicBezTo>
                  <a:pt x="13703427" y="2270194"/>
                  <a:pt x="13708654" y="2271511"/>
                  <a:pt x="13711638" y="2282040"/>
                </a:cubicBezTo>
                <a:cubicBezTo>
                  <a:pt x="13716117" y="2297836"/>
                  <a:pt x="13713878" y="2313631"/>
                  <a:pt x="13708699" y="2318319"/>
                </a:cubicBezTo>
                <a:cubicBezTo>
                  <a:pt x="13706973" y="2319882"/>
                  <a:pt x="13704920" y="2320211"/>
                  <a:pt x="13702681" y="2318895"/>
                </a:cubicBezTo>
                <a:cubicBezTo>
                  <a:pt x="13690735" y="2318895"/>
                  <a:pt x="13681778" y="2318895"/>
                  <a:pt x="13670331" y="2324160"/>
                </a:cubicBezTo>
                <a:cubicBezTo>
                  <a:pt x="13670330" y="2297835"/>
                  <a:pt x="13670330" y="2276776"/>
                  <a:pt x="13681778" y="2276775"/>
                </a:cubicBezTo>
                <a:cubicBezTo>
                  <a:pt x="13686257" y="2276775"/>
                  <a:pt x="13692229" y="2272826"/>
                  <a:pt x="13697828" y="2271510"/>
                </a:cubicBezTo>
                <a:close/>
                <a:moveTo>
                  <a:pt x="13583181" y="2270172"/>
                </a:moveTo>
                <a:cubicBezTo>
                  <a:pt x="13587163" y="2267458"/>
                  <a:pt x="13591518" y="2267458"/>
                  <a:pt x="13595996" y="2270172"/>
                </a:cubicBezTo>
                <a:cubicBezTo>
                  <a:pt x="13587039" y="2275597"/>
                  <a:pt x="13578577" y="2281023"/>
                  <a:pt x="13572606" y="2286450"/>
                </a:cubicBezTo>
                <a:cubicBezTo>
                  <a:pt x="13575592" y="2278311"/>
                  <a:pt x="13579201" y="2272884"/>
                  <a:pt x="13583181" y="2270172"/>
                </a:cubicBezTo>
                <a:close/>
                <a:moveTo>
                  <a:pt x="12723083" y="2268895"/>
                </a:moveTo>
                <a:cubicBezTo>
                  <a:pt x="12731048" y="2268895"/>
                  <a:pt x="12740150" y="2274047"/>
                  <a:pt x="12744701" y="2274047"/>
                </a:cubicBezTo>
                <a:cubicBezTo>
                  <a:pt x="12744701" y="2297228"/>
                  <a:pt x="12737874" y="2302380"/>
                  <a:pt x="12729909" y="2301736"/>
                </a:cubicBezTo>
                <a:cubicBezTo>
                  <a:pt x="12721945" y="2301093"/>
                  <a:pt x="12712842" y="2294653"/>
                  <a:pt x="12708290" y="2294653"/>
                </a:cubicBezTo>
                <a:cubicBezTo>
                  <a:pt x="12708289" y="2274047"/>
                  <a:pt x="12715118" y="2268895"/>
                  <a:pt x="12723083" y="2268895"/>
                </a:cubicBezTo>
                <a:close/>
                <a:moveTo>
                  <a:pt x="14988317" y="2260978"/>
                </a:moveTo>
                <a:cubicBezTo>
                  <a:pt x="15002812" y="2260978"/>
                  <a:pt x="15020805" y="2286100"/>
                  <a:pt x="15035800" y="2296147"/>
                </a:cubicBezTo>
                <a:cubicBezTo>
                  <a:pt x="15035800" y="2323362"/>
                  <a:pt x="15026178" y="2329643"/>
                  <a:pt x="15015057" y="2327864"/>
                </a:cubicBezTo>
                <a:cubicBezTo>
                  <a:pt x="15003937" y="2326085"/>
                  <a:pt x="14991317" y="2316245"/>
                  <a:pt x="14985319" y="2311219"/>
                </a:cubicBezTo>
                <a:cubicBezTo>
                  <a:pt x="14973323" y="2301171"/>
                  <a:pt x="14973323" y="2260977"/>
                  <a:pt x="14988317" y="2260978"/>
                </a:cubicBezTo>
                <a:close/>
                <a:moveTo>
                  <a:pt x="14066536" y="2260978"/>
                </a:moveTo>
                <a:cubicBezTo>
                  <a:pt x="14066536" y="2266405"/>
                  <a:pt x="14069431" y="2271830"/>
                  <a:pt x="14069433" y="2277255"/>
                </a:cubicBezTo>
                <a:cubicBezTo>
                  <a:pt x="14066536" y="2282681"/>
                  <a:pt x="14061227" y="2277255"/>
                  <a:pt x="14066536" y="2260978"/>
                </a:cubicBezTo>
                <a:close/>
                <a:moveTo>
                  <a:pt x="15554824" y="2260976"/>
                </a:moveTo>
                <a:cubicBezTo>
                  <a:pt x="15551817" y="2265734"/>
                  <a:pt x="15551817" y="2270495"/>
                  <a:pt x="15548810" y="2275255"/>
                </a:cubicBezTo>
                <a:cubicBezTo>
                  <a:pt x="15548810" y="2260976"/>
                  <a:pt x="15548810" y="2260976"/>
                  <a:pt x="15554824" y="2260976"/>
                </a:cubicBezTo>
                <a:close/>
                <a:moveTo>
                  <a:pt x="12267229" y="2250205"/>
                </a:moveTo>
                <a:cubicBezTo>
                  <a:pt x="12267227" y="2265581"/>
                  <a:pt x="12269691" y="2275833"/>
                  <a:pt x="12275600" y="2275832"/>
                </a:cubicBezTo>
                <a:cubicBezTo>
                  <a:pt x="12275600" y="2260456"/>
                  <a:pt x="12273136" y="2250205"/>
                  <a:pt x="12267229" y="2250205"/>
                </a:cubicBezTo>
                <a:close/>
                <a:moveTo>
                  <a:pt x="14593282" y="2249676"/>
                </a:moveTo>
                <a:cubicBezTo>
                  <a:pt x="14608091" y="2254728"/>
                  <a:pt x="14619936" y="2249676"/>
                  <a:pt x="14631288" y="2259782"/>
                </a:cubicBezTo>
                <a:cubicBezTo>
                  <a:pt x="14657940" y="2279997"/>
                  <a:pt x="14616974" y="2315375"/>
                  <a:pt x="14611052" y="2320427"/>
                </a:cubicBezTo>
                <a:cubicBezTo>
                  <a:pt x="14605129" y="2300213"/>
                  <a:pt x="14599207" y="2274944"/>
                  <a:pt x="14593282" y="2249676"/>
                </a:cubicBezTo>
                <a:close/>
                <a:moveTo>
                  <a:pt x="15785061" y="2249671"/>
                </a:moveTo>
                <a:cubicBezTo>
                  <a:pt x="15785062" y="2264986"/>
                  <a:pt x="15782318" y="2275198"/>
                  <a:pt x="15776832" y="2275198"/>
                </a:cubicBezTo>
                <a:cubicBezTo>
                  <a:pt x="15776834" y="2259882"/>
                  <a:pt x="15779577" y="2249672"/>
                  <a:pt x="15785061" y="2249671"/>
                </a:cubicBezTo>
                <a:close/>
                <a:moveTo>
                  <a:pt x="16141202" y="2249668"/>
                </a:moveTo>
                <a:cubicBezTo>
                  <a:pt x="16141202" y="2264333"/>
                  <a:pt x="16138384" y="2270444"/>
                  <a:pt x="16134862" y="2272888"/>
                </a:cubicBezTo>
                <a:cubicBezTo>
                  <a:pt x="16131340" y="2275332"/>
                  <a:pt x="16127116" y="2274110"/>
                  <a:pt x="16124299" y="2274110"/>
                </a:cubicBezTo>
                <a:cubicBezTo>
                  <a:pt x="16124298" y="2249668"/>
                  <a:pt x="16132749" y="2249668"/>
                  <a:pt x="16141202" y="2249668"/>
                </a:cubicBezTo>
                <a:close/>
                <a:moveTo>
                  <a:pt x="11619822" y="2247644"/>
                </a:moveTo>
                <a:cubicBezTo>
                  <a:pt x="11615019" y="2248928"/>
                  <a:pt x="11611328" y="2255330"/>
                  <a:pt x="11611328" y="2275832"/>
                </a:cubicBezTo>
                <a:cubicBezTo>
                  <a:pt x="11615760" y="2275833"/>
                  <a:pt x="11621667" y="2279677"/>
                  <a:pt x="11626469" y="2278396"/>
                </a:cubicBezTo>
                <a:cubicBezTo>
                  <a:pt x="11631270" y="2277114"/>
                  <a:pt x="11634963" y="2270708"/>
                  <a:pt x="11634963" y="2250205"/>
                </a:cubicBezTo>
                <a:cubicBezTo>
                  <a:pt x="11630532" y="2250205"/>
                  <a:pt x="11624621" y="2246363"/>
                  <a:pt x="11619822" y="2247644"/>
                </a:cubicBezTo>
                <a:close/>
                <a:moveTo>
                  <a:pt x="14719898" y="2246253"/>
                </a:moveTo>
                <a:cubicBezTo>
                  <a:pt x="14724226" y="2246253"/>
                  <a:pt x="14728613" y="2248884"/>
                  <a:pt x="14731782" y="2248883"/>
                </a:cubicBezTo>
                <a:cubicBezTo>
                  <a:pt x="14731782" y="2259397"/>
                  <a:pt x="14731782" y="2264655"/>
                  <a:pt x="14731782" y="2275172"/>
                </a:cubicBezTo>
                <a:cubicBezTo>
                  <a:pt x="14725444" y="2269914"/>
                  <a:pt x="14717157" y="2264655"/>
                  <a:pt x="14708382" y="2259397"/>
                </a:cubicBezTo>
                <a:cubicBezTo>
                  <a:pt x="14711307" y="2248885"/>
                  <a:pt x="14715572" y="2246253"/>
                  <a:pt x="14719898" y="2246253"/>
                </a:cubicBezTo>
                <a:close/>
                <a:moveTo>
                  <a:pt x="12231774" y="2243802"/>
                </a:moveTo>
                <a:cubicBezTo>
                  <a:pt x="12222172" y="2243803"/>
                  <a:pt x="12211092" y="2250205"/>
                  <a:pt x="12205184" y="2250205"/>
                </a:cubicBezTo>
                <a:cubicBezTo>
                  <a:pt x="12205184" y="2292493"/>
                  <a:pt x="12223465" y="2285765"/>
                  <a:pt x="12237591" y="2279756"/>
                </a:cubicBezTo>
                <a:cubicBezTo>
                  <a:pt x="12242300" y="2277754"/>
                  <a:pt x="12246546" y="2275833"/>
                  <a:pt x="12249500" y="2275833"/>
                </a:cubicBezTo>
                <a:cubicBezTo>
                  <a:pt x="12249500" y="2250205"/>
                  <a:pt x="12241376" y="2243802"/>
                  <a:pt x="12231774" y="2243802"/>
                </a:cubicBezTo>
                <a:close/>
                <a:moveTo>
                  <a:pt x="14025528" y="2242042"/>
                </a:moveTo>
                <a:cubicBezTo>
                  <a:pt x="14040409" y="2243265"/>
                  <a:pt x="14056476" y="2254023"/>
                  <a:pt x="14067248" y="2285326"/>
                </a:cubicBezTo>
                <a:cubicBezTo>
                  <a:pt x="14058704" y="2308805"/>
                  <a:pt x="14046539" y="2279456"/>
                  <a:pt x="14046005" y="2287529"/>
                </a:cubicBezTo>
                <a:lnTo>
                  <a:pt x="14046737" y="2294690"/>
                </a:lnTo>
                <a:lnTo>
                  <a:pt x="14049032" y="2292459"/>
                </a:lnTo>
                <a:cubicBezTo>
                  <a:pt x="14051289" y="2288630"/>
                  <a:pt x="14050161" y="2302032"/>
                  <a:pt x="14049457" y="2308972"/>
                </a:cubicBezTo>
                <a:lnTo>
                  <a:pt x="14049452" y="2309013"/>
                </a:lnTo>
                <a:lnTo>
                  <a:pt x="14049914" y="2311412"/>
                </a:lnTo>
                <a:lnTo>
                  <a:pt x="14049270" y="2310693"/>
                </a:lnTo>
                <a:lnTo>
                  <a:pt x="14049032" y="2312883"/>
                </a:lnTo>
                <a:lnTo>
                  <a:pt x="14048415" y="2309737"/>
                </a:lnTo>
                <a:lnTo>
                  <a:pt x="14028368" y="2287283"/>
                </a:lnTo>
                <a:cubicBezTo>
                  <a:pt x="14021681" y="2276195"/>
                  <a:pt x="14015739" y="2261848"/>
                  <a:pt x="14011280" y="2243592"/>
                </a:cubicBezTo>
                <a:cubicBezTo>
                  <a:pt x="14015739" y="2242286"/>
                  <a:pt x="14020566" y="2241638"/>
                  <a:pt x="14025528" y="2242042"/>
                </a:cubicBezTo>
                <a:close/>
                <a:moveTo>
                  <a:pt x="14702618" y="2234900"/>
                </a:moveTo>
                <a:cubicBezTo>
                  <a:pt x="14703370" y="2233531"/>
                  <a:pt x="14704871" y="2236266"/>
                  <a:pt x="14707880" y="2241686"/>
                </a:cubicBezTo>
                <a:cubicBezTo>
                  <a:pt x="14704871" y="2247110"/>
                  <a:pt x="14701866" y="2247110"/>
                  <a:pt x="14701866" y="2252536"/>
                </a:cubicBezTo>
                <a:cubicBezTo>
                  <a:pt x="14701866" y="2241685"/>
                  <a:pt x="14701866" y="2236266"/>
                  <a:pt x="14702618" y="2234900"/>
                </a:cubicBezTo>
                <a:close/>
                <a:moveTo>
                  <a:pt x="13517900" y="2227271"/>
                </a:moveTo>
                <a:cubicBezTo>
                  <a:pt x="13531359" y="2226620"/>
                  <a:pt x="13544514" y="2233135"/>
                  <a:pt x="13554746" y="2261847"/>
                </a:cubicBezTo>
                <a:cubicBezTo>
                  <a:pt x="13548899" y="2264455"/>
                  <a:pt x="13542321" y="2269672"/>
                  <a:pt x="13535378" y="2272934"/>
                </a:cubicBezTo>
                <a:cubicBezTo>
                  <a:pt x="13528435" y="2276194"/>
                  <a:pt x="13521127" y="2277498"/>
                  <a:pt x="13513819" y="2272280"/>
                </a:cubicBezTo>
                <a:cubicBezTo>
                  <a:pt x="13502125" y="2261847"/>
                  <a:pt x="13490919" y="2246193"/>
                  <a:pt x="13479224" y="2235751"/>
                </a:cubicBezTo>
                <a:cubicBezTo>
                  <a:pt x="13490676" y="2235751"/>
                  <a:pt x="13504440" y="2227925"/>
                  <a:pt x="13517900" y="2227271"/>
                </a:cubicBezTo>
                <a:close/>
                <a:moveTo>
                  <a:pt x="11652690" y="2224552"/>
                </a:moveTo>
                <a:cubicBezTo>
                  <a:pt x="11646782" y="2224552"/>
                  <a:pt x="11643828" y="2234816"/>
                  <a:pt x="11643827" y="2250205"/>
                </a:cubicBezTo>
                <a:cubicBezTo>
                  <a:pt x="11649736" y="2250205"/>
                  <a:pt x="11652690" y="2239965"/>
                  <a:pt x="11652690" y="2224552"/>
                </a:cubicBezTo>
                <a:close/>
                <a:moveTo>
                  <a:pt x="14566731" y="2223287"/>
                </a:moveTo>
                <a:cubicBezTo>
                  <a:pt x="14566731" y="2238488"/>
                  <a:pt x="14566731" y="2258725"/>
                  <a:pt x="14566731" y="2273909"/>
                </a:cubicBezTo>
                <a:cubicBezTo>
                  <a:pt x="14560807" y="2273909"/>
                  <a:pt x="14551924" y="2278970"/>
                  <a:pt x="14543532" y="2268846"/>
                </a:cubicBezTo>
                <a:cubicBezTo>
                  <a:pt x="14534649" y="2258725"/>
                  <a:pt x="14566731" y="2223287"/>
                  <a:pt x="14566731" y="2223287"/>
                </a:cubicBezTo>
                <a:close/>
                <a:moveTo>
                  <a:pt x="15759003" y="2223285"/>
                </a:moveTo>
                <a:cubicBezTo>
                  <a:pt x="15759002" y="2238616"/>
                  <a:pt x="15756259" y="2248818"/>
                  <a:pt x="15750772" y="2248819"/>
                </a:cubicBezTo>
                <a:cubicBezTo>
                  <a:pt x="15750772" y="2233488"/>
                  <a:pt x="15753516" y="2223285"/>
                  <a:pt x="15759003" y="2223285"/>
                </a:cubicBezTo>
                <a:close/>
                <a:moveTo>
                  <a:pt x="15564012" y="2223285"/>
                </a:moveTo>
                <a:cubicBezTo>
                  <a:pt x="15570028" y="2223285"/>
                  <a:pt x="15570028" y="2233488"/>
                  <a:pt x="15570028" y="2248818"/>
                </a:cubicBezTo>
                <a:cubicBezTo>
                  <a:pt x="15564011" y="2248819"/>
                  <a:pt x="15564012" y="2238616"/>
                  <a:pt x="15564012" y="2223285"/>
                </a:cubicBezTo>
                <a:close/>
                <a:moveTo>
                  <a:pt x="14688347" y="2223285"/>
                </a:moveTo>
                <a:cubicBezTo>
                  <a:pt x="14688346" y="2237955"/>
                  <a:pt x="14686139" y="2244068"/>
                  <a:pt x="14683197" y="2246513"/>
                </a:cubicBezTo>
                <a:cubicBezTo>
                  <a:pt x="14680255" y="2248959"/>
                  <a:pt x="14676578" y="2247736"/>
                  <a:pt x="14673635" y="2247736"/>
                </a:cubicBezTo>
                <a:cubicBezTo>
                  <a:pt x="14673635" y="2223285"/>
                  <a:pt x="14682464" y="2223285"/>
                  <a:pt x="14688347" y="2223285"/>
                </a:cubicBezTo>
                <a:close/>
                <a:moveTo>
                  <a:pt x="13789772" y="2215755"/>
                </a:moveTo>
                <a:cubicBezTo>
                  <a:pt x="13822260" y="2215755"/>
                  <a:pt x="13857700" y="2231541"/>
                  <a:pt x="13892650" y="2231541"/>
                </a:cubicBezTo>
                <a:cubicBezTo>
                  <a:pt x="13904464" y="2231540"/>
                  <a:pt x="13936952" y="2226283"/>
                  <a:pt x="13936952" y="2278938"/>
                </a:cubicBezTo>
                <a:cubicBezTo>
                  <a:pt x="13919231" y="2278938"/>
                  <a:pt x="13901511" y="2278938"/>
                  <a:pt x="13883790" y="2278938"/>
                </a:cubicBezTo>
                <a:cubicBezTo>
                  <a:pt x="13851795" y="2257879"/>
                  <a:pt x="13822260" y="2236828"/>
                  <a:pt x="13789772" y="2215755"/>
                </a:cubicBezTo>
                <a:close/>
                <a:moveTo>
                  <a:pt x="14534558" y="2209242"/>
                </a:moveTo>
                <a:cubicBezTo>
                  <a:pt x="14536988" y="2209562"/>
                  <a:pt x="14539116" y="2212460"/>
                  <a:pt x="14540473" y="2218898"/>
                </a:cubicBezTo>
                <a:cubicBezTo>
                  <a:pt x="14544915" y="2239507"/>
                  <a:pt x="14540596" y="2247236"/>
                  <a:pt x="14534426" y="2249812"/>
                </a:cubicBezTo>
                <a:cubicBezTo>
                  <a:pt x="14528257" y="2252389"/>
                  <a:pt x="14520237" y="2249813"/>
                  <a:pt x="14517276" y="2249812"/>
                </a:cubicBezTo>
                <a:cubicBezTo>
                  <a:pt x="14517276" y="2230481"/>
                  <a:pt x="14527271" y="2208275"/>
                  <a:pt x="14534558" y="2209242"/>
                </a:cubicBezTo>
                <a:close/>
                <a:moveTo>
                  <a:pt x="15518406" y="2204445"/>
                </a:moveTo>
                <a:cubicBezTo>
                  <a:pt x="15523892" y="2204445"/>
                  <a:pt x="15526635" y="2209871"/>
                  <a:pt x="15526635" y="2226147"/>
                </a:cubicBezTo>
                <a:cubicBezTo>
                  <a:pt x="15521150" y="2226147"/>
                  <a:pt x="15518408" y="2220723"/>
                  <a:pt x="15518406" y="2204445"/>
                </a:cubicBezTo>
                <a:close/>
                <a:moveTo>
                  <a:pt x="15500578" y="2204445"/>
                </a:moveTo>
                <a:cubicBezTo>
                  <a:pt x="15500578" y="2224172"/>
                  <a:pt x="15500578" y="2248846"/>
                  <a:pt x="15492348" y="2248847"/>
                </a:cubicBezTo>
                <a:cubicBezTo>
                  <a:pt x="15492348" y="2229109"/>
                  <a:pt x="15492348" y="2204444"/>
                  <a:pt x="15500578" y="2204445"/>
                </a:cubicBezTo>
                <a:close/>
                <a:moveTo>
                  <a:pt x="14662294" y="2204445"/>
                </a:moveTo>
                <a:cubicBezTo>
                  <a:pt x="14662294" y="2219244"/>
                  <a:pt x="14662294" y="2234049"/>
                  <a:pt x="14662294" y="2248847"/>
                </a:cubicBezTo>
                <a:cubicBezTo>
                  <a:pt x="14656502" y="2248847"/>
                  <a:pt x="14650711" y="2248847"/>
                  <a:pt x="14644922" y="2248847"/>
                </a:cubicBezTo>
                <a:cubicBezTo>
                  <a:pt x="14642026" y="2238988"/>
                  <a:pt x="14639130" y="2229108"/>
                  <a:pt x="14636716" y="2219244"/>
                </a:cubicBezTo>
                <a:cubicBezTo>
                  <a:pt x="14644922" y="2209377"/>
                  <a:pt x="14653607" y="2204444"/>
                  <a:pt x="14662294" y="2204445"/>
                </a:cubicBezTo>
                <a:close/>
                <a:moveTo>
                  <a:pt x="13961331" y="2204445"/>
                </a:moveTo>
                <a:cubicBezTo>
                  <a:pt x="13975577" y="2209378"/>
                  <a:pt x="13987367" y="2219244"/>
                  <a:pt x="14002102" y="2224172"/>
                </a:cubicBezTo>
                <a:cubicBezTo>
                  <a:pt x="13987367" y="2229108"/>
                  <a:pt x="13975577" y="2238988"/>
                  <a:pt x="13961331" y="2248847"/>
                </a:cubicBezTo>
                <a:cubicBezTo>
                  <a:pt x="13961331" y="2234049"/>
                  <a:pt x="13961331" y="2219244"/>
                  <a:pt x="13961331" y="2204445"/>
                </a:cubicBezTo>
                <a:close/>
                <a:moveTo>
                  <a:pt x="15731912" y="2202344"/>
                </a:moveTo>
                <a:cubicBezTo>
                  <a:pt x="15736077" y="2201029"/>
                  <a:pt x="15741379" y="2203657"/>
                  <a:pt x="15745923" y="2203657"/>
                </a:cubicBezTo>
                <a:cubicBezTo>
                  <a:pt x="15745925" y="2216798"/>
                  <a:pt x="15742894" y="2222056"/>
                  <a:pt x="15738728" y="2224029"/>
                </a:cubicBezTo>
                <a:cubicBezTo>
                  <a:pt x="15734562" y="2226000"/>
                  <a:pt x="15729260" y="2224687"/>
                  <a:pt x="15724714" y="2224687"/>
                </a:cubicBezTo>
                <a:cubicBezTo>
                  <a:pt x="15724714" y="2208915"/>
                  <a:pt x="15727743" y="2203658"/>
                  <a:pt x="15731912" y="2202344"/>
                </a:cubicBezTo>
                <a:close/>
                <a:moveTo>
                  <a:pt x="14627560" y="2179685"/>
                </a:moveTo>
                <a:cubicBezTo>
                  <a:pt x="14627560" y="2195385"/>
                  <a:pt x="14625448" y="2201889"/>
                  <a:pt x="14622278" y="2204469"/>
                </a:cubicBezTo>
                <a:cubicBezTo>
                  <a:pt x="14619108" y="2207049"/>
                  <a:pt x="14614883" y="2205703"/>
                  <a:pt x="14610657" y="2205703"/>
                </a:cubicBezTo>
                <a:cubicBezTo>
                  <a:pt x="14610656" y="2174300"/>
                  <a:pt x="14621925" y="2179684"/>
                  <a:pt x="14627560" y="2179685"/>
                </a:cubicBezTo>
                <a:close/>
                <a:moveTo>
                  <a:pt x="14877312" y="2178068"/>
                </a:moveTo>
                <a:cubicBezTo>
                  <a:pt x="14877312" y="2193014"/>
                  <a:pt x="14874569" y="2203565"/>
                  <a:pt x="14869082" y="2203565"/>
                </a:cubicBezTo>
                <a:cubicBezTo>
                  <a:pt x="14869081" y="2183343"/>
                  <a:pt x="14871825" y="2178068"/>
                  <a:pt x="14877312" y="2178068"/>
                </a:cubicBezTo>
                <a:close/>
                <a:moveTo>
                  <a:pt x="13711135" y="2178068"/>
                </a:moveTo>
                <a:cubicBezTo>
                  <a:pt x="13711136" y="2193015"/>
                  <a:pt x="13708393" y="2203565"/>
                  <a:pt x="13702905" y="2203565"/>
                </a:cubicBezTo>
                <a:cubicBezTo>
                  <a:pt x="13702905" y="2183344"/>
                  <a:pt x="13705649" y="2178068"/>
                  <a:pt x="13711135" y="2178068"/>
                </a:cubicBezTo>
                <a:close/>
                <a:moveTo>
                  <a:pt x="12524639" y="2176612"/>
                </a:moveTo>
                <a:cubicBezTo>
                  <a:pt x="12519099" y="2175437"/>
                  <a:pt x="12512452" y="2179282"/>
                  <a:pt x="12508020" y="2179282"/>
                </a:cubicBezTo>
                <a:cubicBezTo>
                  <a:pt x="12508020" y="2214308"/>
                  <a:pt x="12525747" y="2204056"/>
                  <a:pt x="12534610" y="2204056"/>
                </a:cubicBezTo>
                <a:cubicBezTo>
                  <a:pt x="12534610" y="2183982"/>
                  <a:pt x="12530178" y="2177785"/>
                  <a:pt x="12524639" y="2176612"/>
                </a:cubicBezTo>
                <a:close/>
                <a:moveTo>
                  <a:pt x="15468182" y="2175735"/>
                </a:moveTo>
                <a:cubicBezTo>
                  <a:pt x="15472935" y="2174558"/>
                  <a:pt x="15478785" y="2178411"/>
                  <a:pt x="15483175" y="2178411"/>
                </a:cubicBezTo>
                <a:cubicBezTo>
                  <a:pt x="15483175" y="2198536"/>
                  <a:pt x="15479518" y="2204745"/>
                  <a:pt x="15474764" y="2205922"/>
                </a:cubicBezTo>
                <a:cubicBezTo>
                  <a:pt x="15470010" y="2207099"/>
                  <a:pt x="15464160" y="2203245"/>
                  <a:pt x="15459773" y="2203245"/>
                </a:cubicBezTo>
                <a:cubicBezTo>
                  <a:pt x="15459773" y="2183121"/>
                  <a:pt x="15463428" y="2176911"/>
                  <a:pt x="15468182" y="2175735"/>
                </a:cubicBezTo>
                <a:close/>
                <a:moveTo>
                  <a:pt x="15695180" y="2151844"/>
                </a:moveTo>
                <a:cubicBezTo>
                  <a:pt x="15699800" y="2154382"/>
                  <a:pt x="15704775" y="2161997"/>
                  <a:pt x="15709039" y="2167072"/>
                </a:cubicBezTo>
                <a:cubicBezTo>
                  <a:pt x="15706196" y="2167072"/>
                  <a:pt x="15706196" y="2172148"/>
                  <a:pt x="15703354" y="2177223"/>
                </a:cubicBezTo>
                <a:cubicBezTo>
                  <a:pt x="15697667" y="2172148"/>
                  <a:pt x="15689139" y="2167072"/>
                  <a:pt x="15683452" y="2167072"/>
                </a:cubicBezTo>
                <a:cubicBezTo>
                  <a:pt x="15686296" y="2151844"/>
                  <a:pt x="15690560" y="2149307"/>
                  <a:pt x="15695180" y="2151844"/>
                </a:cubicBezTo>
                <a:close/>
                <a:moveTo>
                  <a:pt x="16063034" y="2151692"/>
                </a:moveTo>
                <a:cubicBezTo>
                  <a:pt x="16063034" y="2167007"/>
                  <a:pt x="16060291" y="2177218"/>
                  <a:pt x="16054806" y="2177218"/>
                </a:cubicBezTo>
                <a:cubicBezTo>
                  <a:pt x="16054806" y="2161901"/>
                  <a:pt x="16057548" y="2151692"/>
                  <a:pt x="16063034" y="2151692"/>
                </a:cubicBezTo>
                <a:close/>
                <a:moveTo>
                  <a:pt x="14842521" y="2151692"/>
                </a:moveTo>
                <a:cubicBezTo>
                  <a:pt x="14842522" y="2167007"/>
                  <a:pt x="14842522" y="2177218"/>
                  <a:pt x="14836510" y="2177218"/>
                </a:cubicBezTo>
                <a:cubicBezTo>
                  <a:pt x="14836508" y="2161902"/>
                  <a:pt x="14836510" y="2151692"/>
                  <a:pt x="14842521" y="2151692"/>
                </a:cubicBezTo>
                <a:close/>
                <a:moveTo>
                  <a:pt x="15889302" y="2151690"/>
                </a:moveTo>
                <a:cubicBezTo>
                  <a:pt x="15889302" y="2167007"/>
                  <a:pt x="15886558" y="2177218"/>
                  <a:pt x="15881072" y="2177218"/>
                </a:cubicBezTo>
                <a:cubicBezTo>
                  <a:pt x="15881072" y="2156796"/>
                  <a:pt x="15883814" y="2151692"/>
                  <a:pt x="15889302" y="2151690"/>
                </a:cubicBezTo>
                <a:close/>
                <a:moveTo>
                  <a:pt x="13881946" y="2151690"/>
                </a:moveTo>
                <a:cubicBezTo>
                  <a:pt x="13893528" y="2162240"/>
                  <a:pt x="13919589" y="2151690"/>
                  <a:pt x="13919588" y="2203568"/>
                </a:cubicBezTo>
                <a:cubicBezTo>
                  <a:pt x="13902216" y="2203568"/>
                  <a:pt x="13884842" y="2203568"/>
                  <a:pt x="13867951" y="2203568"/>
                </a:cubicBezTo>
                <a:cubicBezTo>
                  <a:pt x="13870363" y="2183344"/>
                  <a:pt x="13876637" y="2167516"/>
                  <a:pt x="13881946" y="2151690"/>
                </a:cubicBezTo>
                <a:close/>
                <a:moveTo>
                  <a:pt x="14575544" y="2149962"/>
                </a:moveTo>
                <a:cubicBezTo>
                  <a:pt x="14582132" y="2148549"/>
                  <a:pt x="14588300" y="2154201"/>
                  <a:pt x="14592786" y="2154201"/>
                </a:cubicBezTo>
                <a:cubicBezTo>
                  <a:pt x="14592786" y="2188534"/>
                  <a:pt x="14577833" y="2193558"/>
                  <a:pt x="14565871" y="2203608"/>
                </a:cubicBezTo>
                <a:cubicBezTo>
                  <a:pt x="14565871" y="2188534"/>
                  <a:pt x="14562880" y="2164250"/>
                  <a:pt x="14568862" y="2154201"/>
                </a:cubicBezTo>
                <a:cubicBezTo>
                  <a:pt x="14571105" y="2151690"/>
                  <a:pt x="14573348" y="2150433"/>
                  <a:pt x="14575544" y="2149962"/>
                </a:cubicBezTo>
                <a:close/>
                <a:moveTo>
                  <a:pt x="15678064" y="2138994"/>
                </a:moveTo>
                <a:cubicBezTo>
                  <a:pt x="15678440" y="2137805"/>
                  <a:pt x="15679945" y="2138994"/>
                  <a:pt x="15682952" y="2141374"/>
                </a:cubicBezTo>
                <a:cubicBezTo>
                  <a:pt x="15679945" y="2141375"/>
                  <a:pt x="15679945" y="2146135"/>
                  <a:pt x="15679945" y="2150894"/>
                </a:cubicBezTo>
                <a:cubicBezTo>
                  <a:pt x="15678440" y="2143755"/>
                  <a:pt x="15677688" y="2140185"/>
                  <a:pt x="15678064" y="2138994"/>
                </a:cubicBezTo>
                <a:close/>
                <a:moveTo>
                  <a:pt x="12613891" y="2133145"/>
                </a:moveTo>
                <a:cubicBezTo>
                  <a:pt x="12590255" y="2143396"/>
                  <a:pt x="12566619" y="2153651"/>
                  <a:pt x="12543475" y="2163903"/>
                </a:cubicBezTo>
                <a:cubicBezTo>
                  <a:pt x="12549384" y="2174153"/>
                  <a:pt x="12555293" y="2188679"/>
                  <a:pt x="12560709" y="2204056"/>
                </a:cubicBezTo>
                <a:cubicBezTo>
                  <a:pt x="12566619" y="2199785"/>
                  <a:pt x="12572527" y="2193805"/>
                  <a:pt x="12581391" y="2193805"/>
                </a:cubicBezTo>
                <a:cubicBezTo>
                  <a:pt x="12593209" y="2188679"/>
                  <a:pt x="12607981" y="2184406"/>
                  <a:pt x="12622754" y="2179282"/>
                </a:cubicBezTo>
                <a:cubicBezTo>
                  <a:pt x="12619799" y="2163903"/>
                  <a:pt x="12616845" y="2148524"/>
                  <a:pt x="12613891" y="2133145"/>
                </a:cubicBezTo>
                <a:close/>
                <a:moveTo>
                  <a:pt x="13804973" y="2129081"/>
                </a:moveTo>
                <a:cubicBezTo>
                  <a:pt x="13810857" y="2139459"/>
                  <a:pt x="13813801" y="2144648"/>
                  <a:pt x="13819685" y="2155027"/>
                </a:cubicBezTo>
                <a:cubicBezTo>
                  <a:pt x="13813800" y="2160216"/>
                  <a:pt x="13810857" y="2170595"/>
                  <a:pt x="13804973" y="2180973"/>
                </a:cubicBezTo>
                <a:cubicBezTo>
                  <a:pt x="13804973" y="2165405"/>
                  <a:pt x="13804973" y="2144648"/>
                  <a:pt x="13804973" y="2129081"/>
                </a:cubicBezTo>
                <a:close/>
                <a:moveTo>
                  <a:pt x="13790727" y="2129080"/>
                </a:moveTo>
                <a:cubicBezTo>
                  <a:pt x="13800110" y="2129081"/>
                  <a:pt x="13800110" y="2160216"/>
                  <a:pt x="13800110" y="2180973"/>
                </a:cubicBezTo>
                <a:cubicBezTo>
                  <a:pt x="13787601" y="2180973"/>
                  <a:pt x="13790727" y="2149838"/>
                  <a:pt x="13790727" y="2129080"/>
                </a:cubicBezTo>
                <a:close/>
                <a:moveTo>
                  <a:pt x="16045636" y="2129080"/>
                </a:moveTo>
                <a:cubicBezTo>
                  <a:pt x="16045636" y="2149502"/>
                  <a:pt x="16043222" y="2154606"/>
                  <a:pt x="16037431" y="2154606"/>
                </a:cubicBezTo>
                <a:cubicBezTo>
                  <a:pt x="16037430" y="2134185"/>
                  <a:pt x="16043222" y="2129080"/>
                  <a:pt x="16045636" y="2129080"/>
                </a:cubicBezTo>
                <a:close/>
                <a:moveTo>
                  <a:pt x="15500578" y="2129080"/>
                </a:moveTo>
                <a:cubicBezTo>
                  <a:pt x="15500578" y="2149502"/>
                  <a:pt x="15497834" y="2154606"/>
                  <a:pt x="15492348" y="2154606"/>
                </a:cubicBezTo>
                <a:cubicBezTo>
                  <a:pt x="15492347" y="2134185"/>
                  <a:pt x="15495091" y="2129080"/>
                  <a:pt x="15500578" y="2129080"/>
                </a:cubicBezTo>
                <a:close/>
                <a:moveTo>
                  <a:pt x="13771929" y="2126800"/>
                </a:moveTo>
                <a:cubicBezTo>
                  <a:pt x="13771929" y="2142574"/>
                  <a:pt x="13769111" y="2149147"/>
                  <a:pt x="13765591" y="2151777"/>
                </a:cubicBezTo>
                <a:cubicBezTo>
                  <a:pt x="13762069" y="2154405"/>
                  <a:pt x="13757843" y="2153091"/>
                  <a:pt x="13755027" y="2153091"/>
                </a:cubicBezTo>
                <a:cubicBezTo>
                  <a:pt x="13755025" y="2121543"/>
                  <a:pt x="13766295" y="2126801"/>
                  <a:pt x="13771929" y="2126800"/>
                </a:cubicBezTo>
                <a:close/>
                <a:moveTo>
                  <a:pt x="13656722" y="2107594"/>
                </a:moveTo>
                <a:cubicBezTo>
                  <a:pt x="13669283" y="2101615"/>
                  <a:pt x="13695902" y="2149425"/>
                  <a:pt x="13695901" y="2181298"/>
                </a:cubicBezTo>
                <a:cubicBezTo>
                  <a:pt x="13684639" y="2181297"/>
                  <a:pt x="13664071" y="2196040"/>
                  <a:pt x="13655258" y="2181297"/>
                </a:cubicBezTo>
                <a:cubicBezTo>
                  <a:pt x="13646443" y="2165688"/>
                  <a:pt x="13652319" y="2134464"/>
                  <a:pt x="13652319" y="2113649"/>
                </a:cubicBezTo>
                <a:cubicBezTo>
                  <a:pt x="13653421" y="2110397"/>
                  <a:pt x="13654928" y="2108446"/>
                  <a:pt x="13656722" y="2107594"/>
                </a:cubicBezTo>
                <a:close/>
                <a:moveTo>
                  <a:pt x="13719789" y="2102704"/>
                </a:moveTo>
                <a:cubicBezTo>
                  <a:pt x="13716847" y="2118272"/>
                  <a:pt x="13713906" y="2133839"/>
                  <a:pt x="13710963" y="2154595"/>
                </a:cubicBezTo>
                <a:cubicBezTo>
                  <a:pt x="13708019" y="2144217"/>
                  <a:pt x="13708021" y="2133839"/>
                  <a:pt x="13705078" y="2123461"/>
                </a:cubicBezTo>
                <a:cubicBezTo>
                  <a:pt x="13708021" y="2113082"/>
                  <a:pt x="13713906" y="2107893"/>
                  <a:pt x="13719789" y="2102704"/>
                </a:cubicBezTo>
                <a:close/>
                <a:moveTo>
                  <a:pt x="14280109" y="2102703"/>
                </a:moveTo>
                <a:cubicBezTo>
                  <a:pt x="14280109" y="2123124"/>
                  <a:pt x="14277365" y="2128229"/>
                  <a:pt x="14271879" y="2128229"/>
                </a:cubicBezTo>
                <a:cubicBezTo>
                  <a:pt x="14271879" y="2112913"/>
                  <a:pt x="14274623" y="2102703"/>
                  <a:pt x="14280109" y="2102703"/>
                </a:cubicBezTo>
                <a:close/>
                <a:moveTo>
                  <a:pt x="13270745" y="2102703"/>
                </a:moveTo>
                <a:cubicBezTo>
                  <a:pt x="13276232" y="2102703"/>
                  <a:pt x="13278975" y="2112914"/>
                  <a:pt x="13278975" y="2128229"/>
                </a:cubicBezTo>
                <a:cubicBezTo>
                  <a:pt x="13273489" y="2128229"/>
                  <a:pt x="13270745" y="2123124"/>
                  <a:pt x="13270745" y="2102703"/>
                </a:cubicBezTo>
                <a:close/>
                <a:moveTo>
                  <a:pt x="16030460" y="2102702"/>
                </a:moveTo>
                <a:cubicBezTo>
                  <a:pt x="16030459" y="2123123"/>
                  <a:pt x="16027714" y="2128228"/>
                  <a:pt x="16022231" y="2128227"/>
                </a:cubicBezTo>
                <a:cubicBezTo>
                  <a:pt x="16022230" y="2112913"/>
                  <a:pt x="16024973" y="2102702"/>
                  <a:pt x="16030460" y="2102702"/>
                </a:cubicBezTo>
                <a:close/>
                <a:moveTo>
                  <a:pt x="15856703" y="2102702"/>
                </a:moveTo>
                <a:cubicBezTo>
                  <a:pt x="15856703" y="2118018"/>
                  <a:pt x="15854289" y="2128228"/>
                  <a:pt x="15848498" y="2128227"/>
                </a:cubicBezTo>
                <a:cubicBezTo>
                  <a:pt x="15848498" y="2112912"/>
                  <a:pt x="15848498" y="2102702"/>
                  <a:pt x="15856703" y="2102702"/>
                </a:cubicBezTo>
                <a:close/>
                <a:moveTo>
                  <a:pt x="15051502" y="2102702"/>
                </a:moveTo>
                <a:cubicBezTo>
                  <a:pt x="15056988" y="2102702"/>
                  <a:pt x="15059732" y="2112913"/>
                  <a:pt x="15059732" y="2128229"/>
                </a:cubicBezTo>
                <a:cubicBezTo>
                  <a:pt x="15054245" y="2128229"/>
                  <a:pt x="15051501" y="2123124"/>
                  <a:pt x="15051502" y="2102702"/>
                </a:cubicBezTo>
                <a:close/>
                <a:moveTo>
                  <a:pt x="15030461" y="2102499"/>
                </a:moveTo>
                <a:cubicBezTo>
                  <a:pt x="15036007" y="2098832"/>
                  <a:pt x="15042346" y="2106165"/>
                  <a:pt x="15042346" y="2124497"/>
                </a:cubicBezTo>
                <a:cubicBezTo>
                  <a:pt x="15036708" y="2119608"/>
                  <a:pt x="15031075" y="2114719"/>
                  <a:pt x="15025442" y="2109832"/>
                </a:cubicBezTo>
                <a:cubicBezTo>
                  <a:pt x="15026849" y="2106165"/>
                  <a:pt x="15028611" y="2103721"/>
                  <a:pt x="15030461" y="2102499"/>
                </a:cubicBezTo>
                <a:close/>
                <a:moveTo>
                  <a:pt x="13028506" y="2102387"/>
                </a:moveTo>
                <a:cubicBezTo>
                  <a:pt x="13028506" y="2122893"/>
                  <a:pt x="13030968" y="2128018"/>
                  <a:pt x="13036879" y="2128018"/>
                </a:cubicBezTo>
                <a:cubicBezTo>
                  <a:pt x="13036879" y="2112639"/>
                  <a:pt x="13033922" y="2102386"/>
                  <a:pt x="13028506" y="2102387"/>
                </a:cubicBezTo>
                <a:close/>
                <a:moveTo>
                  <a:pt x="12319917" y="2102387"/>
                </a:moveTo>
                <a:cubicBezTo>
                  <a:pt x="12319917" y="2117767"/>
                  <a:pt x="12319917" y="2128018"/>
                  <a:pt x="12328781" y="2128018"/>
                </a:cubicBezTo>
                <a:cubicBezTo>
                  <a:pt x="12328781" y="2112639"/>
                  <a:pt x="12325825" y="2102386"/>
                  <a:pt x="12319917" y="2102387"/>
                </a:cubicBezTo>
                <a:close/>
                <a:moveTo>
                  <a:pt x="12690216" y="2102386"/>
                </a:moveTo>
                <a:cubicBezTo>
                  <a:pt x="12690216" y="2117767"/>
                  <a:pt x="12687262" y="2148524"/>
                  <a:pt x="12696124" y="2153650"/>
                </a:cubicBezTo>
                <a:cubicBezTo>
                  <a:pt x="12704988" y="2158776"/>
                  <a:pt x="12716806" y="2153651"/>
                  <a:pt x="12728624" y="2153650"/>
                </a:cubicBezTo>
                <a:cubicBezTo>
                  <a:pt x="12748813" y="2153651"/>
                  <a:pt x="12769494" y="2153651"/>
                  <a:pt x="12790177" y="2158775"/>
                </a:cubicBezTo>
                <a:cubicBezTo>
                  <a:pt x="12804949" y="2161339"/>
                  <a:pt x="12821814" y="2167747"/>
                  <a:pt x="12837941" y="2164542"/>
                </a:cubicBezTo>
                <a:cubicBezTo>
                  <a:pt x="12854068" y="2161339"/>
                  <a:pt x="12869455" y="2148522"/>
                  <a:pt x="12881273" y="2112639"/>
                </a:cubicBezTo>
                <a:cubicBezTo>
                  <a:pt x="12816767" y="2112639"/>
                  <a:pt x="12754722" y="2107514"/>
                  <a:pt x="12690216" y="2102386"/>
                </a:cubicBezTo>
                <a:close/>
                <a:moveTo>
                  <a:pt x="15364476" y="2101772"/>
                </a:moveTo>
                <a:cubicBezTo>
                  <a:pt x="15364474" y="2122273"/>
                  <a:pt x="15367432" y="2127397"/>
                  <a:pt x="15373342" y="2127397"/>
                </a:cubicBezTo>
                <a:cubicBezTo>
                  <a:pt x="15373342" y="2112021"/>
                  <a:pt x="15370388" y="2101772"/>
                  <a:pt x="15364476" y="2101772"/>
                </a:cubicBezTo>
                <a:close/>
                <a:moveTo>
                  <a:pt x="15475814" y="2100722"/>
                </a:moveTo>
                <a:cubicBezTo>
                  <a:pt x="15478420" y="2101127"/>
                  <a:pt x="15480981" y="2101774"/>
                  <a:pt x="15483175" y="2101774"/>
                </a:cubicBezTo>
                <a:cubicBezTo>
                  <a:pt x="15483175" y="2122531"/>
                  <a:pt x="15479518" y="2129018"/>
                  <a:pt x="15474764" y="2130315"/>
                </a:cubicBezTo>
                <a:cubicBezTo>
                  <a:pt x="15470011" y="2131612"/>
                  <a:pt x="15464160" y="2127721"/>
                  <a:pt x="15459773" y="2127721"/>
                </a:cubicBezTo>
                <a:cubicBezTo>
                  <a:pt x="15459773" y="2100477"/>
                  <a:pt x="15467999" y="2099504"/>
                  <a:pt x="15475814" y="2100722"/>
                </a:cubicBezTo>
                <a:close/>
                <a:moveTo>
                  <a:pt x="14491831" y="2100722"/>
                </a:moveTo>
                <a:cubicBezTo>
                  <a:pt x="14494630" y="2101127"/>
                  <a:pt x="14497294" y="2101776"/>
                  <a:pt x="14499427" y="2101776"/>
                </a:cubicBezTo>
                <a:cubicBezTo>
                  <a:pt x="14499427" y="2122533"/>
                  <a:pt x="14495164" y="2129019"/>
                  <a:pt x="14489832" y="2130316"/>
                </a:cubicBezTo>
                <a:cubicBezTo>
                  <a:pt x="14484503" y="2131613"/>
                  <a:pt x="14478106" y="2127721"/>
                  <a:pt x="14473841" y="2127721"/>
                </a:cubicBezTo>
                <a:cubicBezTo>
                  <a:pt x="14473841" y="2100477"/>
                  <a:pt x="14483435" y="2099505"/>
                  <a:pt x="14491831" y="2100722"/>
                </a:cubicBezTo>
                <a:close/>
                <a:moveTo>
                  <a:pt x="13665159" y="2096578"/>
                </a:moveTo>
                <a:lnTo>
                  <a:pt x="13667851" y="2100553"/>
                </a:lnTo>
                <a:cubicBezTo>
                  <a:pt x="13668542" y="2101570"/>
                  <a:pt x="13668081" y="2100892"/>
                  <a:pt x="13667161" y="2099535"/>
                </a:cubicBezTo>
                <a:close/>
                <a:moveTo>
                  <a:pt x="12361402" y="2095979"/>
                </a:moveTo>
                <a:cubicBezTo>
                  <a:pt x="12352293" y="2095979"/>
                  <a:pt x="12342076" y="2102386"/>
                  <a:pt x="12337643" y="2102386"/>
                </a:cubicBezTo>
                <a:cubicBezTo>
                  <a:pt x="12337643" y="2130581"/>
                  <a:pt x="12345646" y="2136989"/>
                  <a:pt x="12354755" y="2136348"/>
                </a:cubicBezTo>
                <a:cubicBezTo>
                  <a:pt x="12363865" y="2135708"/>
                  <a:pt x="12374083" y="2128018"/>
                  <a:pt x="12378514" y="2128018"/>
                </a:cubicBezTo>
                <a:cubicBezTo>
                  <a:pt x="12378514" y="2102386"/>
                  <a:pt x="12370513" y="2095979"/>
                  <a:pt x="12361402" y="2095979"/>
                </a:cubicBezTo>
                <a:close/>
                <a:moveTo>
                  <a:pt x="13664901" y="2090008"/>
                </a:moveTo>
                <a:lnTo>
                  <a:pt x="13665159" y="2096578"/>
                </a:lnTo>
                <a:lnTo>
                  <a:pt x="13665367" y="2101909"/>
                </a:lnTo>
                <a:cubicBezTo>
                  <a:pt x="13661643" y="2101909"/>
                  <a:pt x="13661644" y="2097149"/>
                  <a:pt x="13661644" y="2092388"/>
                </a:cubicBezTo>
                <a:cubicBezTo>
                  <a:pt x="13663504" y="2090008"/>
                  <a:pt x="13664435" y="2088818"/>
                  <a:pt x="13664901" y="2090008"/>
                </a:cubicBezTo>
                <a:close/>
                <a:moveTo>
                  <a:pt x="15113656" y="2080095"/>
                </a:moveTo>
                <a:cubicBezTo>
                  <a:pt x="15125554" y="2136943"/>
                  <a:pt x="15146377" y="2162783"/>
                  <a:pt x="15167202" y="2187761"/>
                </a:cubicBezTo>
                <a:cubicBezTo>
                  <a:pt x="15196452" y="2213599"/>
                  <a:pt x="15223224" y="2234277"/>
                  <a:pt x="15252970" y="2260114"/>
                </a:cubicBezTo>
                <a:cubicBezTo>
                  <a:pt x="15220249" y="2244613"/>
                  <a:pt x="15188023" y="2234277"/>
                  <a:pt x="15155301" y="2239445"/>
                </a:cubicBezTo>
                <a:cubicBezTo>
                  <a:pt x="15158276" y="2234277"/>
                  <a:pt x="15158276" y="2229093"/>
                  <a:pt x="15161251" y="2223936"/>
                </a:cubicBezTo>
                <a:cubicBezTo>
                  <a:pt x="15152326" y="2213599"/>
                  <a:pt x="15143404" y="2234277"/>
                  <a:pt x="15137455" y="2218767"/>
                </a:cubicBezTo>
                <a:cubicBezTo>
                  <a:pt x="15131504" y="2203264"/>
                  <a:pt x="15131504" y="2178285"/>
                  <a:pt x="15128528" y="2162783"/>
                </a:cubicBezTo>
                <a:cubicBezTo>
                  <a:pt x="15128528" y="2173118"/>
                  <a:pt x="15125554" y="2198958"/>
                  <a:pt x="15119606" y="2198958"/>
                </a:cubicBezTo>
                <a:cubicBezTo>
                  <a:pt x="15113656" y="2198958"/>
                  <a:pt x="15104731" y="2192928"/>
                  <a:pt x="15104731" y="2173118"/>
                </a:cubicBezTo>
                <a:cubicBezTo>
                  <a:pt x="15104731" y="2152448"/>
                  <a:pt x="15099278" y="2131776"/>
                  <a:pt x="15101756" y="2111104"/>
                </a:cubicBezTo>
                <a:cubicBezTo>
                  <a:pt x="15104731" y="2100768"/>
                  <a:pt x="15110682" y="2090432"/>
                  <a:pt x="15113656" y="2080095"/>
                </a:cubicBezTo>
                <a:close/>
                <a:moveTo>
                  <a:pt x="15010321" y="2077846"/>
                </a:moveTo>
                <a:cubicBezTo>
                  <a:pt x="15015848" y="2079450"/>
                  <a:pt x="15021702" y="2086908"/>
                  <a:pt x="15024958" y="2089683"/>
                </a:cubicBezTo>
                <a:cubicBezTo>
                  <a:pt x="15023511" y="2094616"/>
                  <a:pt x="15021701" y="2097391"/>
                  <a:pt x="15019672" y="2098701"/>
                </a:cubicBezTo>
                <a:cubicBezTo>
                  <a:pt x="15013588" y="2102632"/>
                  <a:pt x="15005534" y="2093383"/>
                  <a:pt x="14999380" y="2089683"/>
                </a:cubicBezTo>
                <a:cubicBezTo>
                  <a:pt x="15000828" y="2083516"/>
                  <a:pt x="15002790" y="2080124"/>
                  <a:pt x="15005006" y="2078583"/>
                </a:cubicBezTo>
                <a:cubicBezTo>
                  <a:pt x="15006670" y="2077426"/>
                  <a:pt x="15008476" y="2077311"/>
                  <a:pt x="15010321" y="2077846"/>
                </a:cubicBezTo>
                <a:close/>
                <a:moveTo>
                  <a:pt x="14855901" y="2076850"/>
                </a:moveTo>
                <a:cubicBezTo>
                  <a:pt x="14860446" y="2079478"/>
                  <a:pt x="14864233" y="2088680"/>
                  <a:pt x="14864234" y="2101826"/>
                </a:cubicBezTo>
                <a:cubicBezTo>
                  <a:pt x="14858173" y="2101826"/>
                  <a:pt x="14849082" y="2096568"/>
                  <a:pt x="14843023" y="2091309"/>
                </a:cubicBezTo>
                <a:cubicBezTo>
                  <a:pt x="14846054" y="2078165"/>
                  <a:pt x="14851356" y="2074221"/>
                  <a:pt x="14855901" y="2076850"/>
                </a:cubicBezTo>
                <a:close/>
                <a:moveTo>
                  <a:pt x="12475520" y="2076755"/>
                </a:moveTo>
                <a:cubicBezTo>
                  <a:pt x="12475520" y="2092134"/>
                  <a:pt x="12475520" y="2102386"/>
                  <a:pt x="12481430" y="2102386"/>
                </a:cubicBezTo>
                <a:cubicBezTo>
                  <a:pt x="12481430" y="2087009"/>
                  <a:pt x="12481430" y="2076755"/>
                  <a:pt x="12475520" y="2076755"/>
                </a:cubicBezTo>
                <a:close/>
                <a:moveTo>
                  <a:pt x="12440559" y="2076755"/>
                </a:moveTo>
                <a:cubicBezTo>
                  <a:pt x="12440559" y="2107514"/>
                  <a:pt x="12449424" y="2102387"/>
                  <a:pt x="12457794" y="2102386"/>
                </a:cubicBezTo>
                <a:cubicBezTo>
                  <a:pt x="12457794" y="2076755"/>
                  <a:pt x="12446468" y="2076755"/>
                  <a:pt x="12440559" y="2076755"/>
                </a:cubicBezTo>
                <a:close/>
                <a:moveTo>
                  <a:pt x="12240637" y="2076755"/>
                </a:moveTo>
                <a:cubicBezTo>
                  <a:pt x="12155449" y="2128018"/>
                  <a:pt x="12070261" y="2158776"/>
                  <a:pt x="11982118" y="2193805"/>
                </a:cubicBezTo>
                <a:cubicBezTo>
                  <a:pt x="11964391" y="2199785"/>
                  <a:pt x="11943710" y="2199785"/>
                  <a:pt x="11923028" y="2209181"/>
                </a:cubicBezTo>
                <a:cubicBezTo>
                  <a:pt x="11905301" y="2219432"/>
                  <a:pt x="11891021" y="2255330"/>
                  <a:pt x="11873293" y="2260456"/>
                </a:cubicBezTo>
                <a:cubicBezTo>
                  <a:pt x="11834885" y="2286086"/>
                  <a:pt x="11796969" y="2321969"/>
                  <a:pt x="11755607" y="2321969"/>
                </a:cubicBezTo>
                <a:cubicBezTo>
                  <a:pt x="11755606" y="2332223"/>
                  <a:pt x="11755606" y="2342473"/>
                  <a:pt x="11755606" y="2347602"/>
                </a:cubicBezTo>
                <a:cubicBezTo>
                  <a:pt x="11849657" y="2291211"/>
                  <a:pt x="11946664" y="2265581"/>
                  <a:pt x="12040716" y="2229671"/>
                </a:cubicBezTo>
                <a:cubicBezTo>
                  <a:pt x="12064352" y="2224552"/>
                  <a:pt x="12090450" y="2229671"/>
                  <a:pt x="12111131" y="2209182"/>
                </a:cubicBezTo>
                <a:cubicBezTo>
                  <a:pt x="12119995" y="2199785"/>
                  <a:pt x="12125904" y="2179282"/>
                  <a:pt x="12134767" y="2174153"/>
                </a:cubicBezTo>
                <a:cubicBezTo>
                  <a:pt x="12146586" y="2174153"/>
                  <a:pt x="12158404" y="2169027"/>
                  <a:pt x="12170222" y="2163904"/>
                </a:cubicBezTo>
                <a:cubicBezTo>
                  <a:pt x="12217001" y="2153651"/>
                  <a:pt x="12264273" y="2143396"/>
                  <a:pt x="12311053" y="2128018"/>
                </a:cubicBezTo>
                <a:cubicBezTo>
                  <a:pt x="12299235" y="2051124"/>
                  <a:pt x="12261318" y="2112639"/>
                  <a:pt x="12240637" y="2128018"/>
                </a:cubicBezTo>
                <a:cubicBezTo>
                  <a:pt x="12240637" y="2112639"/>
                  <a:pt x="12240637" y="2097260"/>
                  <a:pt x="12240637" y="2076755"/>
                </a:cubicBezTo>
                <a:close/>
                <a:moveTo>
                  <a:pt x="13754568" y="2076324"/>
                </a:moveTo>
                <a:cubicBezTo>
                  <a:pt x="13754568" y="2091640"/>
                  <a:pt x="13751826" y="2101851"/>
                  <a:pt x="13746338" y="2101851"/>
                </a:cubicBezTo>
                <a:cubicBezTo>
                  <a:pt x="13746338" y="2086535"/>
                  <a:pt x="13749083" y="2076323"/>
                  <a:pt x="13754568" y="2076324"/>
                </a:cubicBezTo>
                <a:close/>
                <a:moveTo>
                  <a:pt x="15071690" y="2076322"/>
                </a:moveTo>
                <a:cubicBezTo>
                  <a:pt x="15080144" y="2076322"/>
                  <a:pt x="15085777" y="2081430"/>
                  <a:pt x="15085777" y="2101851"/>
                </a:cubicBezTo>
                <a:cubicBezTo>
                  <a:pt x="15080144" y="2101851"/>
                  <a:pt x="15074509" y="2096745"/>
                  <a:pt x="15068874" y="2091639"/>
                </a:cubicBezTo>
                <a:cubicBezTo>
                  <a:pt x="15068874" y="2086535"/>
                  <a:pt x="15071690" y="2081430"/>
                  <a:pt x="15071690" y="2076322"/>
                </a:cubicBezTo>
                <a:close/>
                <a:moveTo>
                  <a:pt x="13635584" y="2076321"/>
                </a:moveTo>
                <a:cubicBezTo>
                  <a:pt x="13638401" y="2076322"/>
                  <a:pt x="13641217" y="2076321"/>
                  <a:pt x="13644036" y="2076322"/>
                </a:cubicBezTo>
                <a:cubicBezTo>
                  <a:pt x="13646853" y="2081208"/>
                  <a:pt x="13649669" y="2086098"/>
                  <a:pt x="13652488" y="2090987"/>
                </a:cubicBezTo>
                <a:cubicBezTo>
                  <a:pt x="13650375" y="2094653"/>
                  <a:pt x="13648437" y="2096181"/>
                  <a:pt x="13646677" y="2096257"/>
                </a:cubicBezTo>
                <a:cubicBezTo>
                  <a:pt x="13641393" y="2096486"/>
                  <a:pt x="13637697" y="2083654"/>
                  <a:pt x="13635584" y="2076321"/>
                </a:cubicBezTo>
                <a:close/>
                <a:moveTo>
                  <a:pt x="15631322" y="2075365"/>
                </a:moveTo>
                <a:cubicBezTo>
                  <a:pt x="15641421" y="2071664"/>
                  <a:pt x="15654507" y="2101279"/>
                  <a:pt x="15659058" y="2113126"/>
                </a:cubicBezTo>
                <a:cubicBezTo>
                  <a:pt x="15646921" y="2107862"/>
                  <a:pt x="15634785" y="2102596"/>
                  <a:pt x="15622646" y="2092065"/>
                </a:cubicBezTo>
                <a:cubicBezTo>
                  <a:pt x="15624922" y="2081536"/>
                  <a:pt x="15627958" y="2076599"/>
                  <a:pt x="15631322" y="2075365"/>
                </a:cubicBezTo>
                <a:close/>
                <a:moveTo>
                  <a:pt x="13194497" y="2069175"/>
                </a:moveTo>
                <a:cubicBezTo>
                  <a:pt x="13203787" y="2069175"/>
                  <a:pt x="13211629" y="2075586"/>
                  <a:pt x="13211630" y="2101224"/>
                </a:cubicBezTo>
                <a:cubicBezTo>
                  <a:pt x="13206079" y="2101224"/>
                  <a:pt x="13195341" y="2108916"/>
                  <a:pt x="13185991" y="2109558"/>
                </a:cubicBezTo>
                <a:cubicBezTo>
                  <a:pt x="13176641" y="2110198"/>
                  <a:pt x="13168679" y="2103789"/>
                  <a:pt x="13168679" y="2075585"/>
                </a:cubicBezTo>
                <a:cubicBezTo>
                  <a:pt x="13174470" y="2075585"/>
                  <a:pt x="13185208" y="2069175"/>
                  <a:pt x="13194497" y="2069175"/>
                </a:cubicBezTo>
                <a:close/>
                <a:moveTo>
                  <a:pt x="15240436" y="2065022"/>
                </a:moveTo>
                <a:cubicBezTo>
                  <a:pt x="15246449" y="2065022"/>
                  <a:pt x="15243442" y="2090544"/>
                  <a:pt x="15243442" y="2090544"/>
                </a:cubicBezTo>
                <a:cubicBezTo>
                  <a:pt x="15243442" y="2085440"/>
                  <a:pt x="15240436" y="2080334"/>
                  <a:pt x="15240436" y="2075229"/>
                </a:cubicBezTo>
                <a:cubicBezTo>
                  <a:pt x="15240436" y="2075229"/>
                  <a:pt x="15240437" y="2070125"/>
                  <a:pt x="15240436" y="2065022"/>
                </a:cubicBezTo>
                <a:close/>
                <a:moveTo>
                  <a:pt x="15605275" y="2057481"/>
                </a:moveTo>
                <a:cubicBezTo>
                  <a:pt x="15610908" y="2062905"/>
                  <a:pt x="15616543" y="2068333"/>
                  <a:pt x="15622178" y="2068333"/>
                </a:cubicBezTo>
                <a:cubicBezTo>
                  <a:pt x="15622178" y="2073759"/>
                  <a:pt x="15619361" y="2079186"/>
                  <a:pt x="15619361" y="2079186"/>
                </a:cubicBezTo>
                <a:cubicBezTo>
                  <a:pt x="15613726" y="2079186"/>
                  <a:pt x="15605273" y="2079186"/>
                  <a:pt x="15605275" y="2057481"/>
                </a:cubicBezTo>
                <a:close/>
                <a:moveTo>
                  <a:pt x="15042814" y="2057481"/>
                </a:moveTo>
                <a:cubicBezTo>
                  <a:pt x="15051343" y="2062737"/>
                  <a:pt x="15059872" y="2062737"/>
                  <a:pt x="15068401" y="2067998"/>
                </a:cubicBezTo>
                <a:cubicBezTo>
                  <a:pt x="15065558" y="2073255"/>
                  <a:pt x="15059162" y="2079828"/>
                  <a:pt x="15053476" y="2080485"/>
                </a:cubicBezTo>
                <a:cubicBezTo>
                  <a:pt x="15047790" y="2081142"/>
                  <a:pt x="15042814" y="2075885"/>
                  <a:pt x="15042814" y="2057481"/>
                </a:cubicBezTo>
                <a:close/>
                <a:moveTo>
                  <a:pt x="14827821" y="2057481"/>
                </a:moveTo>
                <a:cubicBezTo>
                  <a:pt x="14833708" y="2062584"/>
                  <a:pt x="14836647" y="2067692"/>
                  <a:pt x="14842533" y="2067691"/>
                </a:cubicBezTo>
                <a:cubicBezTo>
                  <a:pt x="14841062" y="2075350"/>
                  <a:pt x="14837382" y="2079178"/>
                  <a:pt x="14834074" y="2077902"/>
                </a:cubicBezTo>
                <a:cubicBezTo>
                  <a:pt x="14830763" y="2076626"/>
                  <a:pt x="14827821" y="2070244"/>
                  <a:pt x="14827821" y="2057481"/>
                </a:cubicBezTo>
                <a:close/>
                <a:moveTo>
                  <a:pt x="11689945" y="2057290"/>
                </a:moveTo>
                <a:cubicBezTo>
                  <a:pt x="11677065" y="2050803"/>
                  <a:pt x="11650475" y="2076755"/>
                  <a:pt x="11643827" y="2076755"/>
                </a:cubicBezTo>
                <a:cubicBezTo>
                  <a:pt x="11626100" y="2081883"/>
                  <a:pt x="11608866" y="2092134"/>
                  <a:pt x="11594092" y="2112639"/>
                </a:cubicBezTo>
                <a:cubicBezTo>
                  <a:pt x="11614773" y="2112638"/>
                  <a:pt x="11632009" y="2102386"/>
                  <a:pt x="11652690" y="2102386"/>
                </a:cubicBezTo>
                <a:cubicBezTo>
                  <a:pt x="11658599" y="2097261"/>
                  <a:pt x="11664508" y="2076755"/>
                  <a:pt x="11673372" y="2076755"/>
                </a:cubicBezTo>
                <a:cubicBezTo>
                  <a:pt x="11679281" y="2076755"/>
                  <a:pt x="11688144" y="2076755"/>
                  <a:pt x="11697008" y="2076755"/>
                </a:cubicBezTo>
                <a:cubicBezTo>
                  <a:pt x="11697008" y="2065226"/>
                  <a:pt x="11694238" y="2059452"/>
                  <a:pt x="11689945" y="2057290"/>
                </a:cubicBezTo>
                <a:close/>
                <a:moveTo>
                  <a:pt x="13555233" y="2054833"/>
                </a:moveTo>
                <a:cubicBezTo>
                  <a:pt x="13563685" y="2054833"/>
                  <a:pt x="13572137" y="2049944"/>
                  <a:pt x="13572137" y="2074386"/>
                </a:cubicBezTo>
                <a:cubicBezTo>
                  <a:pt x="13566502" y="2074386"/>
                  <a:pt x="13555233" y="2079274"/>
                  <a:pt x="13555233" y="2054833"/>
                </a:cubicBezTo>
                <a:close/>
                <a:moveTo>
                  <a:pt x="14999122" y="2042410"/>
                </a:moveTo>
                <a:cubicBezTo>
                  <a:pt x="15001728" y="2047835"/>
                  <a:pt x="15005375" y="2053260"/>
                  <a:pt x="15005375" y="2058687"/>
                </a:cubicBezTo>
                <a:cubicBezTo>
                  <a:pt x="15001729" y="2064113"/>
                  <a:pt x="14992867" y="2058687"/>
                  <a:pt x="14999122" y="2042410"/>
                </a:cubicBezTo>
                <a:close/>
                <a:moveTo>
                  <a:pt x="11594092" y="2030618"/>
                </a:moveTo>
                <a:cubicBezTo>
                  <a:pt x="11594092" y="2045996"/>
                  <a:pt x="11594092" y="2056250"/>
                  <a:pt x="11600001" y="2056250"/>
                </a:cubicBezTo>
                <a:cubicBezTo>
                  <a:pt x="11600001" y="2040868"/>
                  <a:pt x="11600001" y="2030618"/>
                  <a:pt x="11594092" y="2030618"/>
                </a:cubicBezTo>
                <a:close/>
                <a:moveTo>
                  <a:pt x="15403496" y="2024741"/>
                </a:moveTo>
                <a:lnTo>
                  <a:pt x="15402211" y="2027751"/>
                </a:lnTo>
                <a:cubicBezTo>
                  <a:pt x="15401579" y="2029231"/>
                  <a:pt x="15401138" y="2030261"/>
                  <a:pt x="15401138" y="2030261"/>
                </a:cubicBezTo>
                <a:close/>
                <a:moveTo>
                  <a:pt x="15380868" y="2019798"/>
                </a:moveTo>
                <a:cubicBezTo>
                  <a:pt x="15380868" y="2023722"/>
                  <a:pt x="15383282" y="2023722"/>
                  <a:pt x="15383282" y="2028432"/>
                </a:cubicBezTo>
                <a:lnTo>
                  <a:pt x="15381801" y="2031100"/>
                </a:lnTo>
                <a:lnTo>
                  <a:pt x="15379360" y="2035497"/>
                </a:lnTo>
                <a:cubicBezTo>
                  <a:pt x="15377972" y="2035497"/>
                  <a:pt x="15376525" y="2033142"/>
                  <a:pt x="15375076" y="2028433"/>
                </a:cubicBezTo>
                <a:cubicBezTo>
                  <a:pt x="15377972" y="2023722"/>
                  <a:pt x="15377973" y="2019798"/>
                  <a:pt x="15380868" y="2019798"/>
                </a:cubicBezTo>
                <a:close/>
                <a:moveTo>
                  <a:pt x="15405640" y="2019718"/>
                </a:moveTo>
                <a:lnTo>
                  <a:pt x="15403496" y="2024741"/>
                </a:lnTo>
                <a:lnTo>
                  <a:pt x="15404437" y="2022535"/>
                </a:lnTo>
                <a:close/>
                <a:moveTo>
                  <a:pt x="15406417" y="2017897"/>
                </a:moveTo>
                <a:cubicBezTo>
                  <a:pt x="15406857" y="2016866"/>
                  <a:pt x="15406747" y="2017125"/>
                  <a:pt x="15406335" y="2018091"/>
                </a:cubicBezTo>
                <a:lnTo>
                  <a:pt x="15405640" y="2019718"/>
                </a:lnTo>
                <a:close/>
                <a:moveTo>
                  <a:pt x="12457794" y="2005841"/>
                </a:moveTo>
                <a:cubicBezTo>
                  <a:pt x="12457794" y="2036598"/>
                  <a:pt x="12466657" y="2030618"/>
                  <a:pt x="12475520" y="2030618"/>
                </a:cubicBezTo>
                <a:cubicBezTo>
                  <a:pt x="12475521" y="2000716"/>
                  <a:pt x="12463703" y="2005841"/>
                  <a:pt x="12457794" y="2005841"/>
                </a:cubicBezTo>
                <a:close/>
                <a:moveTo>
                  <a:pt x="11611328" y="2005841"/>
                </a:moveTo>
                <a:cubicBezTo>
                  <a:pt x="11611328" y="2021219"/>
                  <a:pt x="11611328" y="2040868"/>
                  <a:pt x="11611328" y="2056250"/>
                </a:cubicBezTo>
                <a:cubicBezTo>
                  <a:pt x="11620191" y="2045996"/>
                  <a:pt x="11643827" y="2051124"/>
                  <a:pt x="11643828" y="2005841"/>
                </a:cubicBezTo>
                <a:cubicBezTo>
                  <a:pt x="11632009" y="2005841"/>
                  <a:pt x="11620191" y="2005841"/>
                  <a:pt x="11611328" y="2005841"/>
                </a:cubicBezTo>
                <a:close/>
                <a:moveTo>
                  <a:pt x="11239059" y="2005841"/>
                </a:moveTo>
                <a:cubicBezTo>
                  <a:pt x="11239059" y="2036599"/>
                  <a:pt x="11247430" y="2030618"/>
                  <a:pt x="11256294" y="2030618"/>
                </a:cubicBezTo>
                <a:cubicBezTo>
                  <a:pt x="11256293" y="2000716"/>
                  <a:pt x="11244476" y="2005841"/>
                  <a:pt x="11239059" y="2005841"/>
                </a:cubicBezTo>
                <a:close/>
                <a:moveTo>
                  <a:pt x="14931605" y="2004724"/>
                </a:moveTo>
                <a:cubicBezTo>
                  <a:pt x="14931604" y="2020549"/>
                  <a:pt x="14928862" y="2030220"/>
                  <a:pt x="14923374" y="2030220"/>
                </a:cubicBezTo>
                <a:cubicBezTo>
                  <a:pt x="14923374" y="2015274"/>
                  <a:pt x="14926118" y="2004724"/>
                  <a:pt x="14931605" y="2004724"/>
                </a:cubicBezTo>
                <a:close/>
                <a:moveTo>
                  <a:pt x="13486731" y="1996316"/>
                </a:moveTo>
                <a:cubicBezTo>
                  <a:pt x="13497675" y="1997707"/>
                  <a:pt x="13509357" y="2005414"/>
                  <a:pt x="13515259" y="2005414"/>
                </a:cubicBezTo>
                <a:cubicBezTo>
                  <a:pt x="13509357" y="2050805"/>
                  <a:pt x="13509357" y="2066221"/>
                  <a:pt x="13524112" y="2097051"/>
                </a:cubicBezTo>
                <a:cubicBezTo>
                  <a:pt x="13527062" y="2071359"/>
                  <a:pt x="13527062" y="2030251"/>
                  <a:pt x="13541817" y="2030251"/>
                </a:cubicBezTo>
                <a:cubicBezTo>
                  <a:pt x="13541819" y="2055944"/>
                  <a:pt x="13541817" y="2081638"/>
                  <a:pt x="13541817" y="2102190"/>
                </a:cubicBezTo>
                <a:cubicBezTo>
                  <a:pt x="13547719" y="2107328"/>
                  <a:pt x="13553622" y="2112467"/>
                  <a:pt x="13559523" y="2112467"/>
                </a:cubicBezTo>
                <a:cubicBezTo>
                  <a:pt x="13574278" y="2122745"/>
                  <a:pt x="13586083" y="2133021"/>
                  <a:pt x="13600346" y="2143298"/>
                </a:cubicBezTo>
                <a:cubicBezTo>
                  <a:pt x="13559523" y="2127883"/>
                  <a:pt x="13521160" y="2122745"/>
                  <a:pt x="13480338" y="2112467"/>
                </a:cubicBezTo>
                <a:cubicBezTo>
                  <a:pt x="13474437" y="2091914"/>
                  <a:pt x="13459680" y="2055944"/>
                  <a:pt x="13462632" y="2025113"/>
                </a:cubicBezTo>
                <a:cubicBezTo>
                  <a:pt x="13465583" y="1999848"/>
                  <a:pt x="13475788" y="1994924"/>
                  <a:pt x="13486731" y="1996316"/>
                </a:cubicBezTo>
                <a:close/>
                <a:moveTo>
                  <a:pt x="15537953" y="1985882"/>
                </a:moveTo>
                <a:cubicBezTo>
                  <a:pt x="15549914" y="1985882"/>
                  <a:pt x="15558887" y="1995659"/>
                  <a:pt x="15567857" y="2005435"/>
                </a:cubicBezTo>
                <a:cubicBezTo>
                  <a:pt x="15564866" y="2007880"/>
                  <a:pt x="15562063" y="2008796"/>
                  <a:pt x="15559400" y="2008567"/>
                </a:cubicBezTo>
                <a:cubicBezTo>
                  <a:pt x="15551409" y="2007880"/>
                  <a:pt x="15544682" y="1996881"/>
                  <a:pt x="15537953" y="1985882"/>
                </a:cubicBezTo>
                <a:close/>
                <a:moveTo>
                  <a:pt x="11271805" y="1984054"/>
                </a:moveTo>
                <a:cubicBezTo>
                  <a:pt x="11268111" y="1985335"/>
                  <a:pt x="11265157" y="1990463"/>
                  <a:pt x="11265157" y="2005841"/>
                </a:cubicBezTo>
                <a:cubicBezTo>
                  <a:pt x="11268111" y="2005841"/>
                  <a:pt x="11272543" y="2007122"/>
                  <a:pt x="11276237" y="2005200"/>
                </a:cubicBezTo>
                <a:cubicBezTo>
                  <a:pt x="11279929" y="2003278"/>
                  <a:pt x="11282884" y="1998151"/>
                  <a:pt x="11282884" y="1985335"/>
                </a:cubicBezTo>
                <a:cubicBezTo>
                  <a:pt x="11279929" y="1985335"/>
                  <a:pt x="11275498" y="1982774"/>
                  <a:pt x="11271805" y="1984054"/>
                </a:cubicBezTo>
                <a:close/>
                <a:moveTo>
                  <a:pt x="15220674" y="1974511"/>
                </a:moveTo>
                <a:lnTo>
                  <a:pt x="15219877" y="1978816"/>
                </a:lnTo>
                <a:lnTo>
                  <a:pt x="15218792" y="1984666"/>
                </a:lnTo>
                <a:close/>
                <a:moveTo>
                  <a:pt x="15196037" y="1970893"/>
                </a:moveTo>
                <a:cubicBezTo>
                  <a:pt x="15199959" y="1970893"/>
                  <a:pt x="15203879" y="1972475"/>
                  <a:pt x="15207725" y="1975007"/>
                </a:cubicBezTo>
                <a:lnTo>
                  <a:pt x="15218792" y="1984666"/>
                </a:lnTo>
                <a:lnTo>
                  <a:pt x="15218962" y="1984813"/>
                </a:lnTo>
                <a:cubicBezTo>
                  <a:pt x="15221857" y="1989875"/>
                  <a:pt x="15221857" y="1989875"/>
                  <a:pt x="15224751" y="1994936"/>
                </a:cubicBezTo>
                <a:cubicBezTo>
                  <a:pt x="15221132" y="1999998"/>
                  <a:pt x="15217181" y="2003162"/>
                  <a:pt x="15213018" y="2004902"/>
                </a:cubicBezTo>
                <a:cubicBezTo>
                  <a:pt x="15200532" y="2010121"/>
                  <a:pt x="15186143" y="2002530"/>
                  <a:pt x="15173113" y="1994936"/>
                </a:cubicBezTo>
                <a:cubicBezTo>
                  <a:pt x="15180353" y="1977221"/>
                  <a:pt x="15188195" y="1970893"/>
                  <a:pt x="15196037" y="1970893"/>
                </a:cubicBezTo>
                <a:close/>
                <a:moveTo>
                  <a:pt x="15221800" y="1968441"/>
                </a:moveTo>
                <a:lnTo>
                  <a:pt x="15221083" y="1972311"/>
                </a:lnTo>
                <a:lnTo>
                  <a:pt x="15220674" y="1974511"/>
                </a:lnTo>
                <a:close/>
                <a:moveTo>
                  <a:pt x="15222192" y="1966329"/>
                </a:moveTo>
                <a:lnTo>
                  <a:pt x="15221800" y="1968441"/>
                </a:lnTo>
                <a:lnTo>
                  <a:pt x="15221805" y="1968410"/>
                </a:lnTo>
                <a:cubicBezTo>
                  <a:pt x="15222321" y="1965636"/>
                  <a:pt x="15222576" y="1964248"/>
                  <a:pt x="15222192" y="1966329"/>
                </a:cubicBezTo>
                <a:close/>
                <a:moveTo>
                  <a:pt x="11714242" y="1959705"/>
                </a:moveTo>
                <a:cubicBezTo>
                  <a:pt x="11708826" y="1959705"/>
                  <a:pt x="11708826" y="1959705"/>
                  <a:pt x="11714242" y="1985335"/>
                </a:cubicBezTo>
                <a:cubicBezTo>
                  <a:pt x="11714242" y="1969955"/>
                  <a:pt x="11714242" y="1964830"/>
                  <a:pt x="11714242" y="1959705"/>
                </a:cubicBezTo>
                <a:close/>
                <a:moveTo>
                  <a:pt x="15537450" y="1959502"/>
                </a:moveTo>
                <a:cubicBezTo>
                  <a:pt x="15537450" y="1964606"/>
                  <a:pt x="15537450" y="1969713"/>
                  <a:pt x="15537450" y="1985028"/>
                </a:cubicBezTo>
                <a:cubicBezTo>
                  <a:pt x="15531436" y="1959502"/>
                  <a:pt x="15531436" y="1959502"/>
                  <a:pt x="15537450" y="1959502"/>
                </a:cubicBezTo>
                <a:close/>
                <a:moveTo>
                  <a:pt x="14543335" y="1959502"/>
                </a:moveTo>
                <a:cubicBezTo>
                  <a:pt x="14548643" y="1959502"/>
                  <a:pt x="14551539" y="1964607"/>
                  <a:pt x="14551539" y="1985028"/>
                </a:cubicBezTo>
                <a:cubicBezTo>
                  <a:pt x="14545748" y="1985028"/>
                  <a:pt x="14543335" y="1974818"/>
                  <a:pt x="14543335" y="1959502"/>
                </a:cubicBezTo>
                <a:close/>
                <a:moveTo>
                  <a:pt x="15745909" y="1959502"/>
                </a:moveTo>
                <a:cubicBezTo>
                  <a:pt x="15745910" y="1974818"/>
                  <a:pt x="15742780" y="1985028"/>
                  <a:pt x="15733401" y="1985028"/>
                </a:cubicBezTo>
                <a:cubicBezTo>
                  <a:pt x="15733401" y="1964606"/>
                  <a:pt x="15736528" y="1959502"/>
                  <a:pt x="15745909" y="1959502"/>
                </a:cubicBezTo>
                <a:close/>
                <a:moveTo>
                  <a:pt x="14865569" y="1956085"/>
                </a:moveTo>
                <a:cubicBezTo>
                  <a:pt x="14870189" y="1956085"/>
                  <a:pt x="14874452" y="1958715"/>
                  <a:pt x="14877294" y="1969230"/>
                </a:cubicBezTo>
                <a:cubicBezTo>
                  <a:pt x="14868766" y="1969230"/>
                  <a:pt x="14860237" y="1974489"/>
                  <a:pt x="14851710" y="1985005"/>
                </a:cubicBezTo>
                <a:cubicBezTo>
                  <a:pt x="14851708" y="1974489"/>
                  <a:pt x="14851710" y="1963972"/>
                  <a:pt x="14851710" y="1958715"/>
                </a:cubicBezTo>
                <a:cubicBezTo>
                  <a:pt x="14855974" y="1958715"/>
                  <a:pt x="14860949" y="1956085"/>
                  <a:pt x="14865569" y="1956085"/>
                </a:cubicBezTo>
                <a:close/>
                <a:moveTo>
                  <a:pt x="12862628" y="1953879"/>
                </a:moveTo>
                <a:cubicBezTo>
                  <a:pt x="12866733" y="1951590"/>
                  <a:pt x="12869079" y="1957694"/>
                  <a:pt x="12864388" y="1969902"/>
                </a:cubicBezTo>
                <a:cubicBezTo>
                  <a:pt x="12861261" y="1964477"/>
                  <a:pt x="12861261" y="1959050"/>
                  <a:pt x="12858134" y="1959051"/>
                </a:cubicBezTo>
                <a:cubicBezTo>
                  <a:pt x="12859696" y="1956337"/>
                  <a:pt x="12861261" y="1954642"/>
                  <a:pt x="12862628" y="1953879"/>
                </a:cubicBezTo>
                <a:close/>
                <a:moveTo>
                  <a:pt x="14877555" y="1948132"/>
                </a:moveTo>
                <a:lnTo>
                  <a:pt x="14875599" y="1958680"/>
                </a:lnTo>
                <a:cubicBezTo>
                  <a:pt x="14875599" y="1958680"/>
                  <a:pt x="14876111" y="1955905"/>
                  <a:pt x="14876755" y="1952438"/>
                </a:cubicBezTo>
                <a:close/>
                <a:moveTo>
                  <a:pt x="14877971" y="1945880"/>
                </a:moveTo>
                <a:lnTo>
                  <a:pt x="14877555" y="1948132"/>
                </a:lnTo>
                <a:lnTo>
                  <a:pt x="14877961" y="1945933"/>
                </a:lnTo>
                <a:close/>
                <a:moveTo>
                  <a:pt x="14877769" y="1944430"/>
                </a:moveTo>
                <a:lnTo>
                  <a:pt x="14878212" y="1944580"/>
                </a:lnTo>
                <a:lnTo>
                  <a:pt x="14883030" y="1946215"/>
                </a:lnTo>
                <a:cubicBezTo>
                  <a:pt x="14883784" y="1948000"/>
                  <a:pt x="14883784" y="1951570"/>
                  <a:pt x="14883784" y="1958710"/>
                </a:cubicBezTo>
                <a:lnTo>
                  <a:pt x="14878096" y="1945208"/>
                </a:lnTo>
                <a:close/>
                <a:moveTo>
                  <a:pt x="14879070" y="1939950"/>
                </a:moveTo>
                <a:cubicBezTo>
                  <a:pt x="14879457" y="1937869"/>
                  <a:pt x="14879198" y="1939257"/>
                  <a:pt x="14878686" y="1942032"/>
                </a:cubicBezTo>
                <a:lnTo>
                  <a:pt x="14878212" y="1944580"/>
                </a:lnTo>
                <a:close/>
                <a:moveTo>
                  <a:pt x="11532540" y="1934074"/>
                </a:moveTo>
                <a:cubicBezTo>
                  <a:pt x="11491670" y="1949451"/>
                  <a:pt x="11456215" y="2005841"/>
                  <a:pt x="11415344" y="2025491"/>
                </a:cubicBezTo>
                <a:cubicBezTo>
                  <a:pt x="11406481" y="2025491"/>
                  <a:pt x="11379891" y="2025491"/>
                  <a:pt x="11385800" y="2066504"/>
                </a:cubicBezTo>
                <a:cubicBezTo>
                  <a:pt x="11387276" y="2076757"/>
                  <a:pt x="11389677" y="2082203"/>
                  <a:pt x="11392447" y="2084125"/>
                </a:cubicBezTo>
                <a:cubicBezTo>
                  <a:pt x="11400757" y="2089892"/>
                  <a:pt x="11412390" y="2063939"/>
                  <a:pt x="11412390" y="2040868"/>
                </a:cubicBezTo>
                <a:cubicBezTo>
                  <a:pt x="11421254" y="2021219"/>
                  <a:pt x="11429624" y="2036598"/>
                  <a:pt x="11438488" y="2030618"/>
                </a:cubicBezTo>
                <a:cubicBezTo>
                  <a:pt x="11453260" y="2030618"/>
                  <a:pt x="11465078" y="2021219"/>
                  <a:pt x="11476896" y="2016093"/>
                </a:cubicBezTo>
                <a:cubicBezTo>
                  <a:pt x="11488714" y="2010967"/>
                  <a:pt x="11500533" y="2000716"/>
                  <a:pt x="11512351" y="1995589"/>
                </a:cubicBezTo>
                <a:cubicBezTo>
                  <a:pt x="11521215" y="1990463"/>
                  <a:pt x="11526631" y="1985336"/>
                  <a:pt x="11532540" y="1985336"/>
                </a:cubicBezTo>
                <a:cubicBezTo>
                  <a:pt x="11532540" y="1964830"/>
                  <a:pt x="11532540" y="1949451"/>
                  <a:pt x="11532540" y="1934074"/>
                </a:cubicBezTo>
                <a:close/>
                <a:moveTo>
                  <a:pt x="11350345" y="1934074"/>
                </a:moveTo>
                <a:cubicBezTo>
                  <a:pt x="11350345" y="1949451"/>
                  <a:pt x="11353299" y="1959705"/>
                  <a:pt x="11359208" y="1959705"/>
                </a:cubicBezTo>
                <a:cubicBezTo>
                  <a:pt x="11359208" y="1939199"/>
                  <a:pt x="11356255" y="1934074"/>
                  <a:pt x="11350345" y="1934074"/>
                </a:cubicBezTo>
                <a:close/>
                <a:moveTo>
                  <a:pt x="11755607" y="1934073"/>
                </a:moveTo>
                <a:cubicBezTo>
                  <a:pt x="11755606" y="1949451"/>
                  <a:pt x="11758561" y="1959705"/>
                  <a:pt x="11764469" y="1959705"/>
                </a:cubicBezTo>
                <a:cubicBezTo>
                  <a:pt x="11764469" y="1939199"/>
                  <a:pt x="11761515" y="1934074"/>
                  <a:pt x="11755607" y="1934073"/>
                </a:cubicBezTo>
                <a:close/>
                <a:moveTo>
                  <a:pt x="14610199" y="1933126"/>
                </a:moveTo>
                <a:cubicBezTo>
                  <a:pt x="14610198" y="1948442"/>
                  <a:pt x="14607456" y="1958653"/>
                  <a:pt x="14601971" y="1958653"/>
                </a:cubicBezTo>
                <a:cubicBezTo>
                  <a:pt x="14601971" y="1943336"/>
                  <a:pt x="14604712" y="1933126"/>
                  <a:pt x="14610199" y="1933126"/>
                </a:cubicBezTo>
                <a:close/>
                <a:moveTo>
                  <a:pt x="14232332" y="1933126"/>
                </a:moveTo>
                <a:cubicBezTo>
                  <a:pt x="14232332" y="1948442"/>
                  <a:pt x="14229588" y="1958653"/>
                  <a:pt x="14224101" y="1958653"/>
                </a:cubicBezTo>
                <a:cubicBezTo>
                  <a:pt x="14224101" y="1938232"/>
                  <a:pt x="14226845" y="1933126"/>
                  <a:pt x="14232332" y="1933126"/>
                </a:cubicBezTo>
                <a:close/>
                <a:moveTo>
                  <a:pt x="13087840" y="1933126"/>
                </a:moveTo>
                <a:cubicBezTo>
                  <a:pt x="13087840" y="1951529"/>
                  <a:pt x="13083452" y="1958101"/>
                  <a:pt x="13078334" y="1960072"/>
                </a:cubicBezTo>
                <a:cubicBezTo>
                  <a:pt x="13073215" y="1962044"/>
                  <a:pt x="13067365" y="1959416"/>
                  <a:pt x="13064439" y="1959415"/>
                </a:cubicBezTo>
                <a:cubicBezTo>
                  <a:pt x="13070289" y="1943642"/>
                  <a:pt x="13079065" y="1938383"/>
                  <a:pt x="13087840" y="1933126"/>
                </a:cubicBezTo>
                <a:close/>
                <a:moveTo>
                  <a:pt x="14929318" y="1933125"/>
                </a:moveTo>
                <a:cubicBezTo>
                  <a:pt x="14935261" y="1938307"/>
                  <a:pt x="14944177" y="1943488"/>
                  <a:pt x="14950121" y="1953852"/>
                </a:cubicBezTo>
                <a:cubicBezTo>
                  <a:pt x="14962008" y="1959033"/>
                  <a:pt x="14970923" y="1969396"/>
                  <a:pt x="14982810" y="1979759"/>
                </a:cubicBezTo>
                <a:cubicBezTo>
                  <a:pt x="14994696" y="1990122"/>
                  <a:pt x="15006583" y="2000485"/>
                  <a:pt x="15015500" y="2010848"/>
                </a:cubicBezTo>
                <a:cubicBezTo>
                  <a:pt x="15023918" y="2021211"/>
                  <a:pt x="15029862" y="2025528"/>
                  <a:pt x="15035807" y="2030710"/>
                </a:cubicBezTo>
                <a:cubicBezTo>
                  <a:pt x="15035807" y="2041072"/>
                  <a:pt x="15035807" y="2046254"/>
                  <a:pt x="15035807" y="2056617"/>
                </a:cubicBezTo>
                <a:cubicBezTo>
                  <a:pt x="15026889" y="2056617"/>
                  <a:pt x="15015500" y="2056617"/>
                  <a:pt x="15006583" y="2056617"/>
                </a:cubicBezTo>
                <a:cubicBezTo>
                  <a:pt x="15000639" y="2036754"/>
                  <a:pt x="14991726" y="2030710"/>
                  <a:pt x="14982810" y="2025528"/>
                </a:cubicBezTo>
                <a:cubicBezTo>
                  <a:pt x="14962008" y="2010848"/>
                  <a:pt x="14944177" y="1995303"/>
                  <a:pt x="14923374" y="1984940"/>
                </a:cubicBezTo>
                <a:cubicBezTo>
                  <a:pt x="14923374" y="1964215"/>
                  <a:pt x="14926347" y="1948670"/>
                  <a:pt x="14929318" y="1933125"/>
                </a:cubicBezTo>
                <a:close/>
                <a:moveTo>
                  <a:pt x="12010278" y="1926305"/>
                </a:moveTo>
                <a:cubicBezTo>
                  <a:pt x="11999753" y="1925104"/>
                  <a:pt x="11987288" y="1940480"/>
                  <a:pt x="11976209" y="1944325"/>
                </a:cubicBezTo>
                <a:cubicBezTo>
                  <a:pt x="11961436" y="1954578"/>
                  <a:pt x="11946664" y="1964830"/>
                  <a:pt x="11931891" y="1975084"/>
                </a:cubicBezTo>
                <a:cubicBezTo>
                  <a:pt x="11914164" y="1985336"/>
                  <a:pt x="11899392" y="2000716"/>
                  <a:pt x="11882158" y="2005841"/>
                </a:cubicBezTo>
                <a:cubicBezTo>
                  <a:pt x="11870338" y="2010967"/>
                  <a:pt x="11855566" y="2005841"/>
                  <a:pt x="11846703" y="2030618"/>
                </a:cubicBezTo>
                <a:cubicBezTo>
                  <a:pt x="11817157" y="2005841"/>
                  <a:pt x="11785151" y="2045996"/>
                  <a:pt x="11755607" y="2066504"/>
                </a:cubicBezTo>
                <a:cubicBezTo>
                  <a:pt x="11782197" y="2066504"/>
                  <a:pt x="11805340" y="2066504"/>
                  <a:pt x="11828975" y="2056250"/>
                </a:cubicBezTo>
                <a:cubicBezTo>
                  <a:pt x="11849657" y="2045996"/>
                  <a:pt x="11873293" y="2025491"/>
                  <a:pt x="11893483" y="2021219"/>
                </a:cubicBezTo>
                <a:cubicBezTo>
                  <a:pt x="11937800" y="2010967"/>
                  <a:pt x="11982117" y="1985336"/>
                  <a:pt x="12020035" y="1934073"/>
                </a:cubicBezTo>
                <a:cubicBezTo>
                  <a:pt x="12017080" y="1928948"/>
                  <a:pt x="12013787" y="1926705"/>
                  <a:pt x="12010278" y="1926305"/>
                </a:cubicBezTo>
                <a:close/>
                <a:moveTo>
                  <a:pt x="13122559" y="1908437"/>
                </a:moveTo>
                <a:cubicBezTo>
                  <a:pt x="13122559" y="1923822"/>
                  <a:pt x="13122559" y="1939199"/>
                  <a:pt x="13122559" y="1959705"/>
                </a:cubicBezTo>
                <a:cubicBezTo>
                  <a:pt x="13119605" y="1959705"/>
                  <a:pt x="13110741" y="1949451"/>
                  <a:pt x="13104832" y="1964830"/>
                </a:cubicBezTo>
                <a:cubicBezTo>
                  <a:pt x="13101877" y="1985336"/>
                  <a:pt x="13116157" y="1985336"/>
                  <a:pt x="13119605" y="1990463"/>
                </a:cubicBezTo>
                <a:cubicBezTo>
                  <a:pt x="13126745" y="1990463"/>
                  <a:pt x="13134746" y="1991744"/>
                  <a:pt x="13142810" y="1989821"/>
                </a:cubicBezTo>
                <a:cubicBezTo>
                  <a:pt x="13150873" y="1987899"/>
                  <a:pt x="13158997" y="1982772"/>
                  <a:pt x="13166385" y="1969955"/>
                </a:cubicBezTo>
                <a:cubicBezTo>
                  <a:pt x="13160474" y="1964830"/>
                  <a:pt x="13154565" y="1959705"/>
                  <a:pt x="13151611" y="1949451"/>
                </a:cubicBezTo>
                <a:cubicBezTo>
                  <a:pt x="13151611" y="1939199"/>
                  <a:pt x="13151611" y="1928948"/>
                  <a:pt x="13151611" y="1923822"/>
                </a:cubicBezTo>
                <a:cubicBezTo>
                  <a:pt x="13148656" y="1913559"/>
                  <a:pt x="13142747" y="1923822"/>
                  <a:pt x="13139793" y="1923822"/>
                </a:cubicBezTo>
                <a:cubicBezTo>
                  <a:pt x="13133884" y="1923822"/>
                  <a:pt x="13127975" y="1913559"/>
                  <a:pt x="13122559" y="1908437"/>
                </a:cubicBezTo>
                <a:close/>
                <a:moveTo>
                  <a:pt x="9277415" y="1905940"/>
                </a:moveTo>
                <a:cubicBezTo>
                  <a:pt x="9273672" y="1905467"/>
                  <a:pt x="9270300" y="1905954"/>
                  <a:pt x="9268174" y="1908345"/>
                </a:cubicBezTo>
                <a:lnTo>
                  <a:pt x="9266509" y="1921429"/>
                </a:lnTo>
                <a:lnTo>
                  <a:pt x="9289316" y="1909480"/>
                </a:lnTo>
                <a:lnTo>
                  <a:pt x="9288881" y="1909301"/>
                </a:lnTo>
                <a:cubicBezTo>
                  <a:pt x="9285272" y="1907848"/>
                  <a:pt x="9281158" y="1906413"/>
                  <a:pt x="9277415" y="1905940"/>
                </a:cubicBezTo>
                <a:close/>
                <a:moveTo>
                  <a:pt x="15478225" y="1903002"/>
                </a:moveTo>
                <a:cubicBezTo>
                  <a:pt x="15491321" y="1902036"/>
                  <a:pt x="15507066" y="1935844"/>
                  <a:pt x="15517925" y="1943571"/>
                </a:cubicBezTo>
                <a:cubicBezTo>
                  <a:pt x="15500551" y="1943571"/>
                  <a:pt x="15483660" y="1938420"/>
                  <a:pt x="15466288" y="1917813"/>
                </a:cubicBezTo>
                <a:cubicBezTo>
                  <a:pt x="15469786" y="1907509"/>
                  <a:pt x="15473858" y="1903323"/>
                  <a:pt x="15478225" y="1903002"/>
                </a:cubicBezTo>
                <a:close/>
                <a:moveTo>
                  <a:pt x="11852611" y="1893060"/>
                </a:moveTo>
                <a:cubicBezTo>
                  <a:pt x="11817158" y="1893060"/>
                  <a:pt x="11817158" y="1893060"/>
                  <a:pt x="11776287" y="1934074"/>
                </a:cubicBezTo>
                <a:cubicBezTo>
                  <a:pt x="11790937" y="1930231"/>
                  <a:pt x="11801924" y="1927348"/>
                  <a:pt x="11810441" y="1924786"/>
                </a:cubicBezTo>
                <a:cubicBezTo>
                  <a:pt x="11835993" y="1917100"/>
                  <a:pt x="11839317" y="1912292"/>
                  <a:pt x="11852611" y="1893060"/>
                </a:cubicBezTo>
                <a:close/>
                <a:moveTo>
                  <a:pt x="14537064" y="1884137"/>
                </a:moveTo>
                <a:cubicBezTo>
                  <a:pt x="14543336" y="1884137"/>
                  <a:pt x="14551539" y="1889241"/>
                  <a:pt x="14551539" y="1909662"/>
                </a:cubicBezTo>
                <a:cubicBezTo>
                  <a:pt x="14545747" y="1904557"/>
                  <a:pt x="14539956" y="1899452"/>
                  <a:pt x="14534649" y="1894347"/>
                </a:cubicBezTo>
                <a:cubicBezTo>
                  <a:pt x="14534649" y="1889241"/>
                  <a:pt x="14537064" y="1889242"/>
                  <a:pt x="14537064" y="1884137"/>
                </a:cubicBezTo>
                <a:close/>
                <a:moveTo>
                  <a:pt x="15245973" y="1881817"/>
                </a:moveTo>
                <a:cubicBezTo>
                  <a:pt x="15249853" y="1887222"/>
                  <a:pt x="15250408" y="1907881"/>
                  <a:pt x="15252627" y="1923257"/>
                </a:cubicBezTo>
                <a:cubicBezTo>
                  <a:pt x="15261493" y="1959130"/>
                  <a:pt x="15285147" y="1928381"/>
                  <a:pt x="15285147" y="1984754"/>
                </a:cubicBezTo>
                <a:cubicBezTo>
                  <a:pt x="15279231" y="1984754"/>
                  <a:pt x="15270362" y="1979630"/>
                  <a:pt x="15270362" y="2005254"/>
                </a:cubicBezTo>
                <a:cubicBezTo>
                  <a:pt x="15273319" y="2005254"/>
                  <a:pt x="15285147" y="1995004"/>
                  <a:pt x="15285147" y="2020629"/>
                </a:cubicBezTo>
                <a:cubicBezTo>
                  <a:pt x="15282189" y="2040274"/>
                  <a:pt x="15285145" y="2036002"/>
                  <a:pt x="15290565" y="2024901"/>
                </a:cubicBezTo>
                <a:cubicBezTo>
                  <a:pt x="15305347" y="2000128"/>
                  <a:pt x="15323085" y="1995004"/>
                  <a:pt x="15343779" y="2005254"/>
                </a:cubicBezTo>
                <a:lnTo>
                  <a:pt x="15351783" y="2011345"/>
                </a:lnTo>
                <a:lnTo>
                  <a:pt x="15349019" y="2003630"/>
                </a:lnTo>
                <a:cubicBezTo>
                  <a:pt x="15351762" y="1998524"/>
                  <a:pt x="15354505" y="1993418"/>
                  <a:pt x="15354505" y="1993418"/>
                </a:cubicBezTo>
                <a:cubicBezTo>
                  <a:pt x="15355877" y="1998524"/>
                  <a:pt x="15356563" y="2002353"/>
                  <a:pt x="15356563" y="2006182"/>
                </a:cubicBezTo>
                <a:lnTo>
                  <a:pt x="15355298" y="2014021"/>
                </a:lnTo>
                <a:lnTo>
                  <a:pt x="15358931" y="2016784"/>
                </a:lnTo>
                <a:cubicBezTo>
                  <a:pt x="15364474" y="2021909"/>
                  <a:pt x="15370387" y="2028316"/>
                  <a:pt x="15376299" y="2036002"/>
                </a:cubicBezTo>
                <a:cubicBezTo>
                  <a:pt x="15382212" y="2045398"/>
                  <a:pt x="15391083" y="2055648"/>
                  <a:pt x="15396501" y="2045398"/>
                </a:cubicBezTo>
                <a:cubicBezTo>
                  <a:pt x="15414241" y="2020629"/>
                  <a:pt x="15434933" y="2071023"/>
                  <a:pt x="15449717" y="2086398"/>
                </a:cubicBezTo>
                <a:cubicBezTo>
                  <a:pt x="15434933" y="2106896"/>
                  <a:pt x="15417198" y="2127397"/>
                  <a:pt x="15402414" y="2153020"/>
                </a:cubicBezTo>
                <a:cubicBezTo>
                  <a:pt x="15437890" y="2203414"/>
                  <a:pt x="15473368" y="2259792"/>
                  <a:pt x="15508351" y="2311039"/>
                </a:cubicBezTo>
                <a:cubicBezTo>
                  <a:pt x="15526090" y="2336663"/>
                  <a:pt x="15543827" y="2362287"/>
                  <a:pt x="15564521" y="2392181"/>
                </a:cubicBezTo>
                <a:cubicBezTo>
                  <a:pt x="15575856" y="2407556"/>
                  <a:pt x="15590636" y="2433179"/>
                  <a:pt x="15605419" y="2433179"/>
                </a:cubicBezTo>
                <a:cubicBezTo>
                  <a:pt x="15599507" y="2407556"/>
                  <a:pt x="15596548" y="2376808"/>
                  <a:pt x="15590636" y="2346914"/>
                </a:cubicBezTo>
                <a:cubicBezTo>
                  <a:pt x="15599507" y="2336663"/>
                  <a:pt x="15611332" y="2331537"/>
                  <a:pt x="15623156" y="2321290"/>
                </a:cubicBezTo>
                <a:cubicBezTo>
                  <a:pt x="15623155" y="2346914"/>
                  <a:pt x="15623156" y="2371683"/>
                  <a:pt x="15623155" y="2397306"/>
                </a:cubicBezTo>
                <a:cubicBezTo>
                  <a:pt x="15632026" y="2397306"/>
                  <a:pt x="15637939" y="2366561"/>
                  <a:pt x="15646807" y="2366561"/>
                </a:cubicBezTo>
                <a:cubicBezTo>
                  <a:pt x="15661590" y="2366561"/>
                  <a:pt x="15672922" y="2397306"/>
                  <a:pt x="15684748" y="2407556"/>
                </a:cubicBezTo>
                <a:cubicBezTo>
                  <a:pt x="15679698" y="2421650"/>
                  <a:pt x="15678836" y="2435370"/>
                  <a:pt x="15680383" y="2446914"/>
                </a:cubicBezTo>
                <a:lnTo>
                  <a:pt x="15683386" y="2454743"/>
                </a:lnTo>
                <a:lnTo>
                  <a:pt x="15684288" y="2459846"/>
                </a:lnTo>
                <a:lnTo>
                  <a:pt x="15684621" y="2457962"/>
                </a:lnTo>
                <a:lnTo>
                  <a:pt x="15690475" y="2473220"/>
                </a:lnTo>
                <a:cubicBezTo>
                  <a:pt x="15699653" y="2484005"/>
                  <a:pt x="15711355" y="2478880"/>
                  <a:pt x="15711355" y="2443431"/>
                </a:cubicBezTo>
                <a:cubicBezTo>
                  <a:pt x="15702485" y="2443431"/>
                  <a:pt x="15690661" y="2453680"/>
                  <a:pt x="15684748" y="2433179"/>
                </a:cubicBezTo>
                <a:cubicBezTo>
                  <a:pt x="15699529" y="2387057"/>
                  <a:pt x="15729093" y="2448555"/>
                  <a:pt x="15746831" y="2458805"/>
                </a:cubicBezTo>
                <a:cubicBezTo>
                  <a:pt x="15737962" y="2469054"/>
                  <a:pt x="15726137" y="2469054"/>
                  <a:pt x="15726137" y="2494680"/>
                </a:cubicBezTo>
                <a:cubicBezTo>
                  <a:pt x="15743875" y="2494680"/>
                  <a:pt x="15749788" y="2539949"/>
                  <a:pt x="15761613" y="2565573"/>
                </a:cubicBezTo>
                <a:cubicBezTo>
                  <a:pt x="15772945" y="2596323"/>
                  <a:pt x="15787728" y="2616822"/>
                  <a:pt x="15805466" y="2632196"/>
                </a:cubicBezTo>
                <a:cubicBezTo>
                  <a:pt x="15843900" y="2673193"/>
                  <a:pt x="15887750" y="2688573"/>
                  <a:pt x="15926185" y="2728715"/>
                </a:cubicBezTo>
                <a:cubicBezTo>
                  <a:pt x="15920271" y="2738965"/>
                  <a:pt x="15923229" y="2769715"/>
                  <a:pt x="15917315" y="2785088"/>
                </a:cubicBezTo>
                <a:cubicBezTo>
                  <a:pt x="15911402" y="2800463"/>
                  <a:pt x="15902533" y="2800463"/>
                  <a:pt x="15896622" y="2805587"/>
                </a:cubicBezTo>
                <a:cubicBezTo>
                  <a:pt x="15896622" y="2815837"/>
                  <a:pt x="15899577" y="2820961"/>
                  <a:pt x="15902533" y="2826087"/>
                </a:cubicBezTo>
                <a:cubicBezTo>
                  <a:pt x="15899577" y="2826087"/>
                  <a:pt x="15896622" y="2831213"/>
                  <a:pt x="15896622" y="2836337"/>
                </a:cubicBezTo>
                <a:lnTo>
                  <a:pt x="15897305" y="2856102"/>
                </a:lnTo>
                <a:lnTo>
                  <a:pt x="15897361" y="2857690"/>
                </a:lnTo>
                <a:cubicBezTo>
                  <a:pt x="15898099" y="2863882"/>
                  <a:pt x="15899577" y="2868791"/>
                  <a:pt x="15902533" y="2871361"/>
                </a:cubicBezTo>
                <a:cubicBezTo>
                  <a:pt x="15893664" y="2881608"/>
                  <a:pt x="15887752" y="2886732"/>
                  <a:pt x="15881839" y="2896980"/>
                </a:cubicBezTo>
                <a:cubicBezTo>
                  <a:pt x="15881839" y="2876484"/>
                  <a:pt x="15878883" y="2861106"/>
                  <a:pt x="15875926" y="2845732"/>
                </a:cubicBezTo>
                <a:cubicBezTo>
                  <a:pt x="15875926" y="2840607"/>
                  <a:pt x="15878883" y="2836337"/>
                  <a:pt x="15878883" y="2831213"/>
                </a:cubicBezTo>
                <a:cubicBezTo>
                  <a:pt x="15881839" y="2815837"/>
                  <a:pt x="15875926" y="2826087"/>
                  <a:pt x="15872970" y="2826087"/>
                </a:cubicBezTo>
                <a:cubicBezTo>
                  <a:pt x="15864100" y="2845732"/>
                  <a:pt x="15849812" y="2826087"/>
                  <a:pt x="15840942" y="2810714"/>
                </a:cubicBezTo>
                <a:cubicBezTo>
                  <a:pt x="15808422" y="2759466"/>
                  <a:pt x="15772946" y="2723591"/>
                  <a:pt x="15737962" y="2677455"/>
                </a:cubicBezTo>
                <a:cubicBezTo>
                  <a:pt x="15702485" y="2632197"/>
                  <a:pt x="15667502" y="2586072"/>
                  <a:pt x="15629070" y="2539949"/>
                </a:cubicBezTo>
                <a:cubicBezTo>
                  <a:pt x="15611332" y="2519449"/>
                  <a:pt x="15596548" y="2499804"/>
                  <a:pt x="15579304" y="2479305"/>
                </a:cubicBezTo>
                <a:cubicBezTo>
                  <a:pt x="15570434" y="2469054"/>
                  <a:pt x="15561565" y="2458806"/>
                  <a:pt x="15552697" y="2453680"/>
                </a:cubicBezTo>
                <a:cubicBezTo>
                  <a:pt x="15540871" y="2438307"/>
                  <a:pt x="15549741" y="2433179"/>
                  <a:pt x="15546784" y="2407557"/>
                </a:cubicBezTo>
                <a:cubicBezTo>
                  <a:pt x="15540871" y="2371683"/>
                  <a:pt x="15517219" y="2362287"/>
                  <a:pt x="15505395" y="2351182"/>
                </a:cubicBezTo>
                <a:cubicBezTo>
                  <a:pt x="15490614" y="2341788"/>
                  <a:pt x="15476324" y="2321290"/>
                  <a:pt x="15458585" y="2305914"/>
                </a:cubicBezTo>
                <a:cubicBezTo>
                  <a:pt x="15423109" y="2264917"/>
                  <a:pt x="15384677" y="2223909"/>
                  <a:pt x="15346735" y="2188041"/>
                </a:cubicBezTo>
                <a:cubicBezTo>
                  <a:pt x="15314217" y="2153020"/>
                  <a:pt x="15279231" y="2117144"/>
                  <a:pt x="15246712" y="2071023"/>
                </a:cubicBezTo>
                <a:cubicBezTo>
                  <a:pt x="15240799" y="2060773"/>
                  <a:pt x="15223062" y="2040273"/>
                  <a:pt x="15226019" y="2015504"/>
                </a:cubicBezTo>
                <a:cubicBezTo>
                  <a:pt x="15228974" y="1995005"/>
                  <a:pt x="15243755" y="2010379"/>
                  <a:pt x="15243755" y="1984754"/>
                </a:cubicBezTo>
                <a:cubicBezTo>
                  <a:pt x="15237843" y="1984754"/>
                  <a:pt x="15231931" y="1979630"/>
                  <a:pt x="15226017" y="1969380"/>
                </a:cubicBezTo>
                <a:cubicBezTo>
                  <a:pt x="15231931" y="1964254"/>
                  <a:pt x="15237843" y="1959129"/>
                  <a:pt x="15243755" y="1959130"/>
                </a:cubicBezTo>
                <a:cubicBezTo>
                  <a:pt x="15240799" y="1938631"/>
                  <a:pt x="15228975" y="1897631"/>
                  <a:pt x="15240799" y="1882256"/>
                </a:cubicBezTo>
                <a:cubicBezTo>
                  <a:pt x="15243018" y="1879909"/>
                  <a:pt x="15244679" y="1880015"/>
                  <a:pt x="15245973" y="1881817"/>
                </a:cubicBezTo>
                <a:close/>
                <a:moveTo>
                  <a:pt x="13249859" y="1880878"/>
                </a:moveTo>
                <a:cubicBezTo>
                  <a:pt x="13254479" y="1881488"/>
                  <a:pt x="13258743" y="1883934"/>
                  <a:pt x="13261586" y="1891266"/>
                </a:cubicBezTo>
                <a:cubicBezTo>
                  <a:pt x="13253057" y="1896153"/>
                  <a:pt x="13244528" y="1901043"/>
                  <a:pt x="13235999" y="1905930"/>
                </a:cubicBezTo>
                <a:cubicBezTo>
                  <a:pt x="13235999" y="1901043"/>
                  <a:pt x="13235999" y="1891266"/>
                  <a:pt x="13235999" y="1881488"/>
                </a:cubicBezTo>
                <a:cubicBezTo>
                  <a:pt x="13240265" y="1881488"/>
                  <a:pt x="13245239" y="1880267"/>
                  <a:pt x="13249859" y="1880878"/>
                </a:cubicBezTo>
                <a:close/>
                <a:moveTo>
                  <a:pt x="13969831" y="1876648"/>
                </a:moveTo>
                <a:cubicBezTo>
                  <a:pt x="13978918" y="1876756"/>
                  <a:pt x="13986901" y="1883233"/>
                  <a:pt x="13986901" y="1908708"/>
                </a:cubicBezTo>
                <a:cubicBezTo>
                  <a:pt x="13982480" y="1908708"/>
                  <a:pt x="13972287" y="1916480"/>
                  <a:pt x="13963200" y="1917127"/>
                </a:cubicBezTo>
                <a:cubicBezTo>
                  <a:pt x="13954113" y="1917775"/>
                  <a:pt x="13946130" y="1911299"/>
                  <a:pt x="13946130" y="1882800"/>
                </a:cubicBezTo>
                <a:cubicBezTo>
                  <a:pt x="13950552" y="1882800"/>
                  <a:pt x="13960744" y="1876539"/>
                  <a:pt x="13969831" y="1876648"/>
                </a:cubicBezTo>
                <a:close/>
                <a:moveTo>
                  <a:pt x="7953887" y="1875868"/>
                </a:moveTo>
                <a:cubicBezTo>
                  <a:pt x="7959625" y="1874126"/>
                  <a:pt x="7963248" y="1877571"/>
                  <a:pt x="7965506" y="1890523"/>
                </a:cubicBezTo>
                <a:cubicBezTo>
                  <a:pt x="7962636" y="1891395"/>
                  <a:pt x="7956145" y="1888820"/>
                  <a:pt x="7953887" y="1875868"/>
                </a:cubicBezTo>
                <a:close/>
                <a:moveTo>
                  <a:pt x="15179251" y="1875126"/>
                </a:moveTo>
                <a:cubicBezTo>
                  <a:pt x="15195135" y="1873567"/>
                  <a:pt x="15213411" y="1909524"/>
                  <a:pt x="15226907" y="1917198"/>
                </a:cubicBezTo>
                <a:cubicBezTo>
                  <a:pt x="15205914" y="1917198"/>
                  <a:pt x="15185420" y="1912081"/>
                  <a:pt x="15164428" y="1891626"/>
                </a:cubicBezTo>
                <a:cubicBezTo>
                  <a:pt x="15168926" y="1880333"/>
                  <a:pt x="15173956" y="1875645"/>
                  <a:pt x="15179251" y="1875126"/>
                </a:cubicBezTo>
                <a:close/>
                <a:moveTo>
                  <a:pt x="15228158" y="1867772"/>
                </a:moveTo>
                <a:cubicBezTo>
                  <a:pt x="15228909" y="1866681"/>
                  <a:pt x="15230411" y="1868070"/>
                  <a:pt x="15233419" y="1870846"/>
                </a:cubicBezTo>
                <a:cubicBezTo>
                  <a:pt x="15230411" y="1874813"/>
                  <a:pt x="15230411" y="1874813"/>
                  <a:pt x="15227406" y="1879574"/>
                </a:cubicBezTo>
                <a:cubicBezTo>
                  <a:pt x="15227406" y="1872434"/>
                  <a:pt x="15227406" y="1868863"/>
                  <a:pt x="15228158" y="1867772"/>
                </a:cubicBezTo>
                <a:close/>
                <a:moveTo>
                  <a:pt x="14528884" y="1867772"/>
                </a:moveTo>
                <a:cubicBezTo>
                  <a:pt x="14529638" y="1866682"/>
                  <a:pt x="14531141" y="1868070"/>
                  <a:pt x="14534148" y="1870847"/>
                </a:cubicBezTo>
                <a:cubicBezTo>
                  <a:pt x="14531141" y="1874813"/>
                  <a:pt x="14531141" y="1874813"/>
                  <a:pt x="14528133" y="1879574"/>
                </a:cubicBezTo>
                <a:cubicBezTo>
                  <a:pt x="14528135" y="1872434"/>
                  <a:pt x="14528135" y="1868863"/>
                  <a:pt x="14528884" y="1867772"/>
                </a:cubicBezTo>
                <a:close/>
                <a:moveTo>
                  <a:pt x="12111131" y="1867429"/>
                </a:moveTo>
                <a:cubicBezTo>
                  <a:pt x="12096359" y="1873410"/>
                  <a:pt x="12073215" y="1858031"/>
                  <a:pt x="12067307" y="1908437"/>
                </a:cubicBezTo>
                <a:cubicBezTo>
                  <a:pt x="12102268" y="1893060"/>
                  <a:pt x="12102268" y="1893060"/>
                  <a:pt x="12111131" y="1867429"/>
                </a:cubicBezTo>
                <a:close/>
                <a:moveTo>
                  <a:pt x="13130929" y="1858032"/>
                </a:moveTo>
                <a:cubicBezTo>
                  <a:pt x="13130929" y="1877680"/>
                  <a:pt x="13133885" y="1882808"/>
                  <a:pt x="13139793" y="1882808"/>
                </a:cubicBezTo>
                <a:cubicBezTo>
                  <a:pt x="13139793" y="1867429"/>
                  <a:pt x="13136839" y="1858031"/>
                  <a:pt x="13130929" y="1858032"/>
                </a:cubicBezTo>
                <a:close/>
                <a:moveTo>
                  <a:pt x="13894010" y="1857758"/>
                </a:moveTo>
                <a:cubicBezTo>
                  <a:pt x="13899498" y="1857759"/>
                  <a:pt x="13902240" y="1867430"/>
                  <a:pt x="13902240" y="1883258"/>
                </a:cubicBezTo>
                <a:cubicBezTo>
                  <a:pt x="13896755" y="1883258"/>
                  <a:pt x="13894010" y="1877981"/>
                  <a:pt x="13894010" y="1857758"/>
                </a:cubicBezTo>
                <a:close/>
                <a:moveTo>
                  <a:pt x="7559346" y="1850869"/>
                </a:moveTo>
                <a:cubicBezTo>
                  <a:pt x="7573092" y="1855236"/>
                  <a:pt x="7587547" y="1863657"/>
                  <a:pt x="7598211" y="1868961"/>
                </a:cubicBezTo>
                <a:cubicBezTo>
                  <a:pt x="7565773" y="1878815"/>
                  <a:pt x="7535622" y="1902992"/>
                  <a:pt x="7503000" y="1912694"/>
                </a:cubicBezTo>
                <a:cubicBezTo>
                  <a:pt x="7483428" y="1918515"/>
                  <a:pt x="7462965" y="1919125"/>
                  <a:pt x="7440587" y="1908304"/>
                </a:cubicBezTo>
                <a:cubicBezTo>
                  <a:pt x="7470196" y="1895038"/>
                  <a:pt x="7497236" y="1882552"/>
                  <a:pt x="7524277" y="1870066"/>
                </a:cubicBezTo>
                <a:cubicBezTo>
                  <a:pt x="7535901" y="1862262"/>
                  <a:pt x="7546937" y="1851080"/>
                  <a:pt x="7559346" y="1850869"/>
                </a:cubicBezTo>
                <a:close/>
                <a:moveTo>
                  <a:pt x="15122833" y="1846574"/>
                </a:moveTo>
                <a:cubicBezTo>
                  <a:pt x="15129064" y="1846575"/>
                  <a:pt x="15137084" y="1849127"/>
                  <a:pt x="15140045" y="1849127"/>
                </a:cubicBezTo>
                <a:cubicBezTo>
                  <a:pt x="15137085" y="1856784"/>
                  <a:pt x="15133382" y="1859337"/>
                  <a:pt x="15129312" y="1859975"/>
                </a:cubicBezTo>
                <a:cubicBezTo>
                  <a:pt x="15125239" y="1860613"/>
                  <a:pt x="15120797" y="1859337"/>
                  <a:pt x="15116356" y="1859337"/>
                </a:cubicBezTo>
                <a:cubicBezTo>
                  <a:pt x="15112161" y="1849126"/>
                  <a:pt x="15116604" y="1846574"/>
                  <a:pt x="15122833" y="1846574"/>
                </a:cubicBezTo>
                <a:close/>
                <a:moveTo>
                  <a:pt x="13322867" y="1846506"/>
                </a:moveTo>
                <a:cubicBezTo>
                  <a:pt x="13437604" y="1866158"/>
                  <a:pt x="13555296" y="1907171"/>
                  <a:pt x="13670033" y="1932805"/>
                </a:cubicBezTo>
                <a:cubicBezTo>
                  <a:pt x="13725678" y="1948185"/>
                  <a:pt x="13778861" y="1958438"/>
                  <a:pt x="13831551" y="1989197"/>
                </a:cubicBezTo>
                <a:cubicBezTo>
                  <a:pt x="13884242" y="2019956"/>
                  <a:pt x="13940380" y="2024229"/>
                  <a:pt x="13993071" y="2049861"/>
                </a:cubicBezTo>
                <a:cubicBezTo>
                  <a:pt x="14052162" y="2075495"/>
                  <a:pt x="14107808" y="2106254"/>
                  <a:pt x="14166408" y="2142141"/>
                </a:cubicBezTo>
                <a:cubicBezTo>
                  <a:pt x="14192998" y="2157519"/>
                  <a:pt x="14307736" y="2213056"/>
                  <a:pt x="14316600" y="2228426"/>
                </a:cubicBezTo>
                <a:cubicBezTo>
                  <a:pt x="14337282" y="2264328"/>
                  <a:pt x="14363382" y="2259203"/>
                  <a:pt x="14384063" y="2269455"/>
                </a:cubicBezTo>
                <a:cubicBezTo>
                  <a:pt x="14410655" y="2284834"/>
                  <a:pt x="14437245" y="2300213"/>
                  <a:pt x="14463347" y="2320720"/>
                </a:cubicBezTo>
                <a:cubicBezTo>
                  <a:pt x="14489938" y="2341226"/>
                  <a:pt x="14516529" y="2355751"/>
                  <a:pt x="14543121" y="2376257"/>
                </a:cubicBezTo>
                <a:cubicBezTo>
                  <a:pt x="14563310" y="2391637"/>
                  <a:pt x="14625358" y="2432649"/>
                  <a:pt x="14651457" y="2437781"/>
                </a:cubicBezTo>
                <a:cubicBezTo>
                  <a:pt x="14660321" y="2437781"/>
                  <a:pt x="14669185" y="2432649"/>
                  <a:pt x="14678049" y="2448030"/>
                </a:cubicBezTo>
                <a:cubicBezTo>
                  <a:pt x="14683957" y="2458287"/>
                  <a:pt x="14775058" y="2499297"/>
                  <a:pt x="14798695" y="2524929"/>
                </a:cubicBezTo>
                <a:cubicBezTo>
                  <a:pt x="14810514" y="2534327"/>
                  <a:pt x="14818885" y="2554835"/>
                  <a:pt x="14830703" y="2565088"/>
                </a:cubicBezTo>
                <a:cubicBezTo>
                  <a:pt x="14839567" y="2570214"/>
                  <a:pt x="14960214" y="2667617"/>
                  <a:pt x="14969077" y="2662491"/>
                </a:cubicBezTo>
                <a:cubicBezTo>
                  <a:pt x="14977941" y="2662491"/>
                  <a:pt x="14989760" y="2662492"/>
                  <a:pt x="14998623" y="2682160"/>
                </a:cubicBezTo>
                <a:cubicBezTo>
                  <a:pt x="15015858" y="2723161"/>
                  <a:pt x="15036542" y="2748789"/>
                  <a:pt x="15057224" y="2764172"/>
                </a:cubicBezTo>
                <a:cubicBezTo>
                  <a:pt x="15080860" y="2779551"/>
                  <a:pt x="15209878" y="2901736"/>
                  <a:pt x="15227607" y="2917116"/>
                </a:cubicBezTo>
                <a:cubicBezTo>
                  <a:pt x="15268971" y="2958128"/>
                  <a:pt x="15312798" y="2999142"/>
                  <a:pt x="15354162" y="3039299"/>
                </a:cubicBezTo>
                <a:cubicBezTo>
                  <a:pt x="15397989" y="3085438"/>
                  <a:pt x="15442310" y="3126456"/>
                  <a:pt x="15486134" y="3171735"/>
                </a:cubicBezTo>
                <a:cubicBezTo>
                  <a:pt x="15506816" y="3192244"/>
                  <a:pt x="15527498" y="3212751"/>
                  <a:pt x="15548181" y="3228130"/>
                </a:cubicBezTo>
                <a:cubicBezTo>
                  <a:pt x="15562955" y="3243510"/>
                  <a:pt x="15645190" y="3274268"/>
                  <a:pt x="15674244" y="3310157"/>
                </a:cubicBezTo>
                <a:cubicBezTo>
                  <a:pt x="15689018" y="3329808"/>
                  <a:pt x="15703792" y="3344256"/>
                  <a:pt x="15718563" y="3364763"/>
                </a:cubicBezTo>
                <a:cubicBezTo>
                  <a:pt x="15726320" y="3373734"/>
                  <a:pt x="15743125" y="3441582"/>
                  <a:pt x="15741266" y="3448101"/>
                </a:cubicBezTo>
                <a:cubicBezTo>
                  <a:pt x="15741001" y="3449032"/>
                  <a:pt x="15740353" y="3448712"/>
                  <a:pt x="15739245" y="3446789"/>
                </a:cubicBezTo>
                <a:cubicBezTo>
                  <a:pt x="15730383" y="3431409"/>
                  <a:pt x="15562955" y="3320410"/>
                  <a:pt x="15471854" y="3258892"/>
                </a:cubicBezTo>
                <a:cubicBezTo>
                  <a:pt x="15433443" y="3228130"/>
                  <a:pt x="15392080" y="3212751"/>
                  <a:pt x="15357116" y="3162339"/>
                </a:cubicBezTo>
                <a:cubicBezTo>
                  <a:pt x="15340866" y="3136706"/>
                  <a:pt x="15323263" y="3114917"/>
                  <a:pt x="15305287" y="3096975"/>
                </a:cubicBezTo>
                <a:lnTo>
                  <a:pt x="15282938" y="3079484"/>
                </a:lnTo>
                <a:lnTo>
                  <a:pt x="15251244" y="3054680"/>
                </a:lnTo>
                <a:cubicBezTo>
                  <a:pt x="15251244" y="3090562"/>
                  <a:pt x="15268971" y="3085438"/>
                  <a:pt x="15277835" y="3095694"/>
                </a:cubicBezTo>
                <a:cubicBezTo>
                  <a:pt x="15295564" y="3111073"/>
                  <a:pt x="15309844" y="3141833"/>
                  <a:pt x="15327571" y="3157212"/>
                </a:cubicBezTo>
                <a:cubicBezTo>
                  <a:pt x="15337172" y="3164688"/>
                  <a:pt x="15346560" y="3173822"/>
                  <a:pt x="15355792" y="3184193"/>
                </a:cubicBezTo>
                <a:lnTo>
                  <a:pt x="15362146" y="3192209"/>
                </a:lnTo>
                <a:lnTo>
                  <a:pt x="15359876" y="3180227"/>
                </a:lnTo>
                <a:cubicBezTo>
                  <a:pt x="15362619" y="3169164"/>
                  <a:pt x="15362619" y="3174271"/>
                  <a:pt x="15368105" y="3180226"/>
                </a:cubicBezTo>
                <a:cubicBezTo>
                  <a:pt x="15366735" y="3182355"/>
                  <a:pt x="15365363" y="3183417"/>
                  <a:pt x="15364333" y="3185226"/>
                </a:cubicBezTo>
                <a:lnTo>
                  <a:pt x="15362897" y="3193153"/>
                </a:lnTo>
                <a:lnTo>
                  <a:pt x="15383094" y="3218625"/>
                </a:lnTo>
                <a:cubicBezTo>
                  <a:pt x="15401066" y="3243511"/>
                  <a:pt x="15418671" y="3271707"/>
                  <a:pt x="15436398" y="3299903"/>
                </a:cubicBezTo>
                <a:cubicBezTo>
                  <a:pt x="15427535" y="3305030"/>
                  <a:pt x="15415715" y="3299903"/>
                  <a:pt x="15412762" y="3334858"/>
                </a:cubicBezTo>
                <a:cubicBezTo>
                  <a:pt x="15412761" y="3349383"/>
                  <a:pt x="15409807" y="3354509"/>
                  <a:pt x="15403899" y="3354509"/>
                </a:cubicBezTo>
                <a:cubicBezTo>
                  <a:pt x="15392080" y="3354509"/>
                  <a:pt x="15383217" y="3329808"/>
                  <a:pt x="15371891" y="3325536"/>
                </a:cubicBezTo>
                <a:cubicBezTo>
                  <a:pt x="15371891" y="3337422"/>
                  <a:pt x="15374722" y="3342121"/>
                  <a:pt x="15378353" y="3345752"/>
                </a:cubicBezTo>
                <a:lnTo>
                  <a:pt x="15383904" y="3350945"/>
                </a:lnTo>
                <a:lnTo>
                  <a:pt x="15389252" y="3346068"/>
                </a:lnTo>
                <a:cubicBezTo>
                  <a:pt x="15390280" y="3346559"/>
                  <a:pt x="15390851" y="3348718"/>
                  <a:pt x="15391994" y="3351072"/>
                </a:cubicBezTo>
                <a:cubicBezTo>
                  <a:pt x="15390851" y="3353429"/>
                  <a:pt x="15390280" y="3355783"/>
                  <a:pt x="15389252" y="3356372"/>
                </a:cubicBezTo>
                <a:lnTo>
                  <a:pt x="15384611" y="3351890"/>
                </a:lnTo>
                <a:lnTo>
                  <a:pt x="15389619" y="3359637"/>
                </a:lnTo>
                <a:cubicBezTo>
                  <a:pt x="15380754" y="3385270"/>
                  <a:pt x="15365982" y="3359636"/>
                  <a:pt x="15357116" y="3349383"/>
                </a:cubicBezTo>
                <a:cubicBezTo>
                  <a:pt x="15342343" y="3334858"/>
                  <a:pt x="15327571" y="3325536"/>
                  <a:pt x="15312798" y="3310156"/>
                </a:cubicBezTo>
                <a:cubicBezTo>
                  <a:pt x="15280789" y="3279397"/>
                  <a:pt x="15248288" y="3248637"/>
                  <a:pt x="15215788" y="3217878"/>
                </a:cubicBezTo>
                <a:cubicBezTo>
                  <a:pt x="15151277" y="3157212"/>
                  <a:pt x="15086771" y="3095694"/>
                  <a:pt x="15018814" y="3039299"/>
                </a:cubicBezTo>
                <a:cubicBezTo>
                  <a:pt x="14954305" y="2983763"/>
                  <a:pt x="14886841" y="2917116"/>
                  <a:pt x="14818885" y="2886357"/>
                </a:cubicBezTo>
                <a:cubicBezTo>
                  <a:pt x="14804605" y="2876104"/>
                  <a:pt x="14786876" y="2881229"/>
                  <a:pt x="14772104" y="2860721"/>
                </a:cubicBezTo>
                <a:cubicBezTo>
                  <a:pt x="14760284" y="2851324"/>
                  <a:pt x="14757330" y="2815437"/>
                  <a:pt x="14748466" y="2805185"/>
                </a:cubicBezTo>
                <a:cubicBezTo>
                  <a:pt x="14739602" y="2784678"/>
                  <a:pt x="14733694" y="2820561"/>
                  <a:pt x="14724831" y="2825691"/>
                </a:cubicBezTo>
                <a:cubicBezTo>
                  <a:pt x="14716457" y="2830817"/>
                  <a:pt x="14578085" y="2718032"/>
                  <a:pt x="14557401" y="2697527"/>
                </a:cubicBezTo>
                <a:cubicBezTo>
                  <a:pt x="14545583" y="2688130"/>
                  <a:pt x="14536719" y="2662491"/>
                  <a:pt x="14525394" y="2647112"/>
                </a:cubicBezTo>
                <a:cubicBezTo>
                  <a:pt x="14519483" y="2641986"/>
                  <a:pt x="14507666" y="2647112"/>
                  <a:pt x="14507667" y="2616353"/>
                </a:cubicBezTo>
                <a:cubicBezTo>
                  <a:pt x="14518007" y="2616353"/>
                  <a:pt x="14528226" y="2618917"/>
                  <a:pt x="14538074" y="2623404"/>
                </a:cubicBezTo>
                <a:lnTo>
                  <a:pt x="14542309" y="2626194"/>
                </a:lnTo>
                <a:lnTo>
                  <a:pt x="14540822" y="2615809"/>
                </a:lnTo>
                <a:cubicBezTo>
                  <a:pt x="14541849" y="2613096"/>
                  <a:pt x="14543905" y="2613096"/>
                  <a:pt x="14545050" y="2618522"/>
                </a:cubicBezTo>
                <a:cubicBezTo>
                  <a:pt x="14543905" y="2621234"/>
                  <a:pt x="14543336" y="2622592"/>
                  <a:pt x="14543050" y="2623949"/>
                </a:cubicBezTo>
                <a:lnTo>
                  <a:pt x="14542911" y="2626591"/>
                </a:lnTo>
                <a:lnTo>
                  <a:pt x="14566265" y="2641986"/>
                </a:lnTo>
                <a:cubicBezTo>
                  <a:pt x="14566265" y="2616353"/>
                  <a:pt x="14560356" y="2616353"/>
                  <a:pt x="14551492" y="2616353"/>
                </a:cubicBezTo>
                <a:cubicBezTo>
                  <a:pt x="14543121" y="2611227"/>
                  <a:pt x="14534257" y="2595848"/>
                  <a:pt x="14525394" y="2590721"/>
                </a:cubicBezTo>
                <a:cubicBezTo>
                  <a:pt x="14513575" y="2585594"/>
                  <a:pt x="14504712" y="2585594"/>
                  <a:pt x="14495846" y="2575339"/>
                </a:cubicBezTo>
                <a:cubicBezTo>
                  <a:pt x="14486983" y="2559961"/>
                  <a:pt x="14489938" y="2539453"/>
                  <a:pt x="14489938" y="2518948"/>
                </a:cubicBezTo>
                <a:cubicBezTo>
                  <a:pt x="14528349" y="2534327"/>
                  <a:pt x="14566265" y="2559961"/>
                  <a:pt x="14607630" y="2539454"/>
                </a:cubicBezTo>
                <a:cubicBezTo>
                  <a:pt x="14586948" y="2529201"/>
                  <a:pt x="14566265" y="2524929"/>
                  <a:pt x="14548537" y="2513823"/>
                </a:cubicBezTo>
                <a:cubicBezTo>
                  <a:pt x="14536720" y="2509550"/>
                  <a:pt x="14525393" y="2509550"/>
                  <a:pt x="14513575" y="2499297"/>
                </a:cubicBezTo>
                <a:cubicBezTo>
                  <a:pt x="14504711" y="2489042"/>
                  <a:pt x="14510621" y="2473664"/>
                  <a:pt x="14504712" y="2453157"/>
                </a:cubicBezTo>
                <a:cubicBezTo>
                  <a:pt x="14501757" y="2442904"/>
                  <a:pt x="14495846" y="2432649"/>
                  <a:pt x="14489938" y="2427523"/>
                </a:cubicBezTo>
                <a:cubicBezTo>
                  <a:pt x="14475164" y="2417269"/>
                  <a:pt x="14460392" y="2417270"/>
                  <a:pt x="14445620" y="2412142"/>
                </a:cubicBezTo>
                <a:cubicBezTo>
                  <a:pt x="14392927" y="2401890"/>
                  <a:pt x="14340237" y="2355751"/>
                  <a:pt x="14287053" y="2330971"/>
                </a:cubicBezTo>
                <a:cubicBezTo>
                  <a:pt x="14231409" y="2295087"/>
                  <a:pt x="14058071" y="2202804"/>
                  <a:pt x="14028525" y="2192551"/>
                </a:cubicBezTo>
                <a:cubicBezTo>
                  <a:pt x="14016708" y="2187425"/>
                  <a:pt x="14007844" y="2192551"/>
                  <a:pt x="13996025" y="2183154"/>
                </a:cubicBezTo>
                <a:cubicBezTo>
                  <a:pt x="13984206" y="2178026"/>
                  <a:pt x="13987162" y="2162645"/>
                  <a:pt x="13987160" y="2137015"/>
                </a:cubicBezTo>
                <a:cubicBezTo>
                  <a:pt x="13984206" y="2106254"/>
                  <a:pt x="13961061" y="2116506"/>
                  <a:pt x="13952199" y="2116506"/>
                </a:cubicBezTo>
                <a:cubicBezTo>
                  <a:pt x="13937426" y="2111381"/>
                  <a:pt x="13925607" y="2106254"/>
                  <a:pt x="13910835" y="2101128"/>
                </a:cubicBezTo>
                <a:cubicBezTo>
                  <a:pt x="13881288" y="2090875"/>
                  <a:pt x="13855189" y="2080620"/>
                  <a:pt x="13825643" y="2070368"/>
                </a:cubicBezTo>
                <a:cubicBezTo>
                  <a:pt x="13767042" y="2049861"/>
                  <a:pt x="13710906" y="2039608"/>
                  <a:pt x="13652305" y="2009703"/>
                </a:cubicBezTo>
                <a:cubicBezTo>
                  <a:pt x="13640487" y="2004577"/>
                  <a:pt x="13631623" y="1978944"/>
                  <a:pt x="13619804" y="1973820"/>
                </a:cubicBezTo>
                <a:cubicBezTo>
                  <a:pt x="13607986" y="1968690"/>
                  <a:pt x="13593705" y="1958438"/>
                  <a:pt x="13581887" y="1953311"/>
                </a:cubicBezTo>
                <a:cubicBezTo>
                  <a:pt x="13552341" y="1943058"/>
                  <a:pt x="13525749" y="1932805"/>
                  <a:pt x="13496695" y="1922554"/>
                </a:cubicBezTo>
                <a:cubicBezTo>
                  <a:pt x="13437604" y="1902043"/>
                  <a:pt x="13381957" y="1876411"/>
                  <a:pt x="13322867" y="1846506"/>
                </a:cubicBezTo>
                <a:close/>
                <a:moveTo>
                  <a:pt x="12140678" y="1842652"/>
                </a:moveTo>
                <a:cubicBezTo>
                  <a:pt x="12131812" y="1847779"/>
                  <a:pt x="12119995" y="1852905"/>
                  <a:pt x="12119995" y="1882808"/>
                </a:cubicBezTo>
                <a:cubicBezTo>
                  <a:pt x="12128860" y="1882808"/>
                  <a:pt x="12137721" y="1882808"/>
                  <a:pt x="12146586" y="1882808"/>
                </a:cubicBezTo>
                <a:cubicBezTo>
                  <a:pt x="12143632" y="1867429"/>
                  <a:pt x="12140678" y="1858031"/>
                  <a:pt x="12140678" y="1842652"/>
                </a:cubicBezTo>
                <a:close/>
                <a:moveTo>
                  <a:pt x="15483204" y="1838916"/>
                </a:moveTo>
                <a:cubicBezTo>
                  <a:pt x="15483204" y="1855195"/>
                  <a:pt x="15480004" y="1860621"/>
                  <a:pt x="15474975" y="1860622"/>
                </a:cubicBezTo>
                <a:cubicBezTo>
                  <a:pt x="15474975" y="1844343"/>
                  <a:pt x="15477260" y="1838916"/>
                  <a:pt x="15483204" y="1838916"/>
                </a:cubicBezTo>
                <a:close/>
                <a:moveTo>
                  <a:pt x="13296806" y="1836269"/>
                </a:moveTo>
                <a:cubicBezTo>
                  <a:pt x="13302597" y="1836269"/>
                  <a:pt x="13313696" y="1831380"/>
                  <a:pt x="13313696" y="1855822"/>
                </a:cubicBezTo>
                <a:cubicBezTo>
                  <a:pt x="13308387" y="1855822"/>
                  <a:pt x="13296806" y="1860710"/>
                  <a:pt x="13296806" y="1836269"/>
                </a:cubicBezTo>
                <a:close/>
                <a:moveTo>
                  <a:pt x="11541403" y="1822145"/>
                </a:moveTo>
                <a:cubicBezTo>
                  <a:pt x="11470988" y="1847779"/>
                  <a:pt x="11412390" y="1893060"/>
                  <a:pt x="11412390" y="1908437"/>
                </a:cubicBezTo>
                <a:cubicBezTo>
                  <a:pt x="11456215" y="1877680"/>
                  <a:pt x="11497579" y="1852905"/>
                  <a:pt x="11541403" y="1822145"/>
                </a:cubicBezTo>
                <a:close/>
                <a:moveTo>
                  <a:pt x="13760496" y="1819698"/>
                </a:moveTo>
                <a:cubicBezTo>
                  <a:pt x="13760872" y="1817664"/>
                  <a:pt x="13762375" y="1819020"/>
                  <a:pt x="13765382" y="1821733"/>
                </a:cubicBezTo>
                <a:cubicBezTo>
                  <a:pt x="13762375" y="1827159"/>
                  <a:pt x="13762375" y="1827159"/>
                  <a:pt x="13762375" y="1838012"/>
                </a:cubicBezTo>
                <a:cubicBezTo>
                  <a:pt x="13760872" y="1827159"/>
                  <a:pt x="13760119" y="1821733"/>
                  <a:pt x="13760496" y="1819698"/>
                </a:cubicBezTo>
                <a:close/>
                <a:moveTo>
                  <a:pt x="7589539" y="1819222"/>
                </a:moveTo>
                <a:cubicBezTo>
                  <a:pt x="7591612" y="1831114"/>
                  <a:pt x="7593076" y="1839510"/>
                  <a:pt x="7586785" y="1841420"/>
                </a:cubicBezTo>
                <a:cubicBezTo>
                  <a:pt x="7584711" y="1829528"/>
                  <a:pt x="7583248" y="1821133"/>
                  <a:pt x="7589539" y="1819222"/>
                </a:cubicBezTo>
                <a:close/>
                <a:moveTo>
                  <a:pt x="13737652" y="1812537"/>
                </a:moveTo>
                <a:cubicBezTo>
                  <a:pt x="13743139" y="1812537"/>
                  <a:pt x="13745882" y="1817643"/>
                  <a:pt x="13745882" y="1838066"/>
                </a:cubicBezTo>
                <a:cubicBezTo>
                  <a:pt x="13740394" y="1838066"/>
                  <a:pt x="13737653" y="1827852"/>
                  <a:pt x="13737652" y="1812537"/>
                </a:cubicBezTo>
                <a:close/>
                <a:moveTo>
                  <a:pt x="13696392" y="1812537"/>
                </a:moveTo>
                <a:cubicBezTo>
                  <a:pt x="13702406" y="1812537"/>
                  <a:pt x="13702406" y="1822749"/>
                  <a:pt x="13702406" y="1838066"/>
                </a:cubicBezTo>
                <a:cubicBezTo>
                  <a:pt x="13696391" y="1838066"/>
                  <a:pt x="13696392" y="1827853"/>
                  <a:pt x="13696392" y="1812537"/>
                </a:cubicBezTo>
                <a:close/>
                <a:moveTo>
                  <a:pt x="12173177" y="1811893"/>
                </a:moveTo>
                <a:cubicBezTo>
                  <a:pt x="12173177" y="1842652"/>
                  <a:pt x="12181548" y="1837527"/>
                  <a:pt x="12190411" y="1837527"/>
                </a:cubicBezTo>
                <a:cubicBezTo>
                  <a:pt x="12190411" y="1806766"/>
                  <a:pt x="12179085" y="1811893"/>
                  <a:pt x="12173177" y="1811893"/>
                </a:cubicBezTo>
                <a:close/>
                <a:moveTo>
                  <a:pt x="12155450" y="1811893"/>
                </a:moveTo>
                <a:cubicBezTo>
                  <a:pt x="12155450" y="1832403"/>
                  <a:pt x="12155449" y="1858031"/>
                  <a:pt x="12164313" y="1858031"/>
                </a:cubicBezTo>
                <a:cubicBezTo>
                  <a:pt x="12164312" y="1837527"/>
                  <a:pt x="12164313" y="1811893"/>
                  <a:pt x="12155450" y="1811893"/>
                </a:cubicBezTo>
                <a:close/>
                <a:moveTo>
                  <a:pt x="15465817" y="1809889"/>
                </a:moveTo>
                <a:cubicBezTo>
                  <a:pt x="15465817" y="1822110"/>
                  <a:pt x="15463705" y="1828221"/>
                  <a:pt x="15460535" y="1831276"/>
                </a:cubicBezTo>
                <a:cubicBezTo>
                  <a:pt x="15457366" y="1834331"/>
                  <a:pt x="15453139" y="1834332"/>
                  <a:pt x="15448914" y="1834331"/>
                </a:cubicBezTo>
                <a:cubicBezTo>
                  <a:pt x="15448914" y="1805000"/>
                  <a:pt x="15460183" y="1809889"/>
                  <a:pt x="15465817" y="1809889"/>
                </a:cubicBezTo>
                <a:close/>
                <a:moveTo>
                  <a:pt x="8209173" y="1798863"/>
                </a:moveTo>
                <a:cubicBezTo>
                  <a:pt x="8083236" y="1819943"/>
                  <a:pt x="7959355" y="1849705"/>
                  <a:pt x="7838642" y="1882083"/>
                </a:cubicBezTo>
                <a:cubicBezTo>
                  <a:pt x="7721730" y="1917600"/>
                  <a:pt x="7603151" y="1962214"/>
                  <a:pt x="7487662" y="2005888"/>
                </a:cubicBezTo>
                <a:cubicBezTo>
                  <a:pt x="7464049" y="2016641"/>
                  <a:pt x="7447641" y="2034509"/>
                  <a:pt x="7425765" y="2058334"/>
                </a:cubicBezTo>
                <a:cubicBezTo>
                  <a:pt x="7406978" y="2081220"/>
                  <a:pt x="7379216" y="2068181"/>
                  <a:pt x="7364942" y="2098286"/>
                </a:cubicBezTo>
                <a:cubicBezTo>
                  <a:pt x="7356615" y="2115847"/>
                  <a:pt x="7345738" y="2123446"/>
                  <a:pt x="7334239" y="2127475"/>
                </a:cubicBezTo>
                <a:lnTo>
                  <a:pt x="7324091" y="2129768"/>
                </a:lnTo>
                <a:lnTo>
                  <a:pt x="7332848" y="2133145"/>
                </a:lnTo>
                <a:cubicBezTo>
                  <a:pt x="7350576" y="2143396"/>
                  <a:pt x="7367812" y="2122893"/>
                  <a:pt x="7385540" y="2112639"/>
                </a:cubicBezTo>
                <a:cubicBezTo>
                  <a:pt x="7382585" y="2107514"/>
                  <a:pt x="7379629" y="2097260"/>
                  <a:pt x="7376675" y="2087009"/>
                </a:cubicBezTo>
                <a:cubicBezTo>
                  <a:pt x="7412131" y="2081883"/>
                  <a:pt x="7450542" y="2076755"/>
                  <a:pt x="7485499" y="2051124"/>
                </a:cubicBezTo>
                <a:cubicBezTo>
                  <a:pt x="7520952" y="2025491"/>
                  <a:pt x="7555913" y="2000716"/>
                  <a:pt x="7591369" y="1990463"/>
                </a:cubicBezTo>
                <a:cubicBezTo>
                  <a:pt x="7664739" y="1964830"/>
                  <a:pt x="7741553" y="1964830"/>
                  <a:pt x="7814922" y="1980210"/>
                </a:cubicBezTo>
                <a:cubicBezTo>
                  <a:pt x="7844218" y="1984054"/>
                  <a:pt x="7873546" y="1990089"/>
                  <a:pt x="7902851" y="1997377"/>
                </a:cubicBezTo>
                <a:lnTo>
                  <a:pt x="7915521" y="2000941"/>
                </a:lnTo>
                <a:lnTo>
                  <a:pt x="8020850" y="1954739"/>
                </a:lnTo>
                <a:cubicBezTo>
                  <a:pt x="8081827" y="1930645"/>
                  <a:pt x="8143375" y="1909039"/>
                  <a:pt x="8205565" y="1890146"/>
                </a:cubicBezTo>
                <a:cubicBezTo>
                  <a:pt x="8184694" y="1879307"/>
                  <a:pt x="8147612" y="1890573"/>
                  <a:pt x="8138368" y="1837551"/>
                </a:cubicBezTo>
                <a:cubicBezTo>
                  <a:pt x="8150729" y="1833795"/>
                  <a:pt x="8216995" y="1843727"/>
                  <a:pt x="8209173" y="1798863"/>
                </a:cubicBezTo>
                <a:close/>
                <a:moveTo>
                  <a:pt x="8614777" y="1793295"/>
                </a:moveTo>
                <a:cubicBezTo>
                  <a:pt x="8608791" y="1793950"/>
                  <a:pt x="8602343" y="1798951"/>
                  <a:pt x="8597708" y="1800359"/>
                </a:cubicBezTo>
                <a:cubicBezTo>
                  <a:pt x="8600552" y="1816673"/>
                  <a:pt x="8606075" y="1820363"/>
                  <a:pt x="8612046" y="1819623"/>
                </a:cubicBezTo>
                <a:cubicBezTo>
                  <a:pt x="8618018" y="1818883"/>
                  <a:pt x="8624438" y="1813712"/>
                  <a:pt x="8629072" y="1812304"/>
                </a:cubicBezTo>
                <a:cubicBezTo>
                  <a:pt x="8626287" y="1796329"/>
                  <a:pt x="8620763" y="1792639"/>
                  <a:pt x="8614777" y="1793295"/>
                </a:cubicBezTo>
                <a:close/>
                <a:moveTo>
                  <a:pt x="8291397" y="1791061"/>
                </a:moveTo>
                <a:cubicBezTo>
                  <a:pt x="8271724" y="1784958"/>
                  <a:pt x="8237511" y="1807431"/>
                  <a:pt x="8230558" y="1809543"/>
                </a:cubicBezTo>
                <a:cubicBezTo>
                  <a:pt x="8234114" y="1829937"/>
                  <a:pt x="8249552" y="1830615"/>
                  <a:pt x="8265647" y="1825725"/>
                </a:cubicBezTo>
                <a:cubicBezTo>
                  <a:pt x="8281741" y="1820836"/>
                  <a:pt x="8298493" y="1810378"/>
                  <a:pt x="8304674" y="1808500"/>
                </a:cubicBezTo>
                <a:cubicBezTo>
                  <a:pt x="8302896" y="1798304"/>
                  <a:pt x="8297954" y="1793095"/>
                  <a:pt x="8291397" y="1791061"/>
                </a:cubicBezTo>
                <a:close/>
                <a:moveTo>
                  <a:pt x="8505555" y="1788808"/>
                </a:moveTo>
                <a:cubicBezTo>
                  <a:pt x="8501634" y="1787315"/>
                  <a:pt x="8496999" y="1788724"/>
                  <a:pt x="8492363" y="1790132"/>
                </a:cubicBezTo>
                <a:cubicBezTo>
                  <a:pt x="8496630" y="1814604"/>
                  <a:pt x="8505189" y="1807708"/>
                  <a:pt x="8514460" y="1804892"/>
                </a:cubicBezTo>
                <a:cubicBezTo>
                  <a:pt x="8512683" y="1794696"/>
                  <a:pt x="8509476" y="1790301"/>
                  <a:pt x="8505555" y="1788808"/>
                </a:cubicBezTo>
                <a:close/>
                <a:moveTo>
                  <a:pt x="8563386" y="1786181"/>
                </a:moveTo>
                <a:cubicBezTo>
                  <a:pt x="8555333" y="1788180"/>
                  <a:pt x="8546907" y="1795035"/>
                  <a:pt x="8542271" y="1796443"/>
                </a:cubicBezTo>
                <a:cubicBezTo>
                  <a:pt x="8545767" y="1816496"/>
                  <a:pt x="8552807" y="1819546"/>
                  <a:pt x="8560454" y="1817134"/>
                </a:cubicBezTo>
                <a:cubicBezTo>
                  <a:pt x="8568083" y="1814728"/>
                  <a:pt x="8576335" y="1806852"/>
                  <a:pt x="8582258" y="1805053"/>
                </a:cubicBezTo>
                <a:cubicBezTo>
                  <a:pt x="8579118" y="1787039"/>
                  <a:pt x="8571439" y="1784182"/>
                  <a:pt x="8563386" y="1786181"/>
                </a:cubicBezTo>
                <a:close/>
                <a:moveTo>
                  <a:pt x="12632283" y="1786158"/>
                </a:moveTo>
                <a:cubicBezTo>
                  <a:pt x="12638362" y="1791348"/>
                  <a:pt x="12644443" y="1791348"/>
                  <a:pt x="12646978" y="1796537"/>
                </a:cubicBezTo>
                <a:cubicBezTo>
                  <a:pt x="12641403" y="1806916"/>
                  <a:pt x="12635322" y="1822483"/>
                  <a:pt x="12632283" y="1838052"/>
                </a:cubicBezTo>
                <a:cubicBezTo>
                  <a:pt x="12632282" y="1822483"/>
                  <a:pt x="12632283" y="1801727"/>
                  <a:pt x="12632283" y="1786158"/>
                </a:cubicBezTo>
                <a:close/>
                <a:moveTo>
                  <a:pt x="13652956" y="1786157"/>
                </a:moveTo>
                <a:cubicBezTo>
                  <a:pt x="13658443" y="1786157"/>
                  <a:pt x="13661186" y="1791264"/>
                  <a:pt x="13661186" y="1811683"/>
                </a:cubicBezTo>
                <a:cubicBezTo>
                  <a:pt x="13655700" y="1811683"/>
                  <a:pt x="13652956" y="1801473"/>
                  <a:pt x="13652956" y="1786157"/>
                </a:cubicBezTo>
                <a:close/>
                <a:moveTo>
                  <a:pt x="13626896" y="1786157"/>
                </a:moveTo>
                <a:cubicBezTo>
                  <a:pt x="13632382" y="1786157"/>
                  <a:pt x="13635126" y="1791264"/>
                  <a:pt x="13635126" y="1811683"/>
                </a:cubicBezTo>
                <a:cubicBezTo>
                  <a:pt x="13629640" y="1811683"/>
                  <a:pt x="13626896" y="1801473"/>
                  <a:pt x="13626896" y="1786157"/>
                </a:cubicBezTo>
                <a:close/>
                <a:moveTo>
                  <a:pt x="12682229" y="1786157"/>
                </a:moveTo>
                <a:cubicBezTo>
                  <a:pt x="12687715" y="1786157"/>
                  <a:pt x="12690457" y="1796369"/>
                  <a:pt x="12690458" y="1811683"/>
                </a:cubicBezTo>
                <a:cubicBezTo>
                  <a:pt x="12684971" y="1811683"/>
                  <a:pt x="12682229" y="1801473"/>
                  <a:pt x="12682229" y="1786157"/>
                </a:cubicBezTo>
                <a:close/>
                <a:moveTo>
                  <a:pt x="12658340" y="1786157"/>
                </a:moveTo>
                <a:cubicBezTo>
                  <a:pt x="12664355" y="1786157"/>
                  <a:pt x="12664355" y="1796368"/>
                  <a:pt x="12664356" y="1811683"/>
                </a:cubicBezTo>
                <a:cubicBezTo>
                  <a:pt x="12658340" y="1811683"/>
                  <a:pt x="12658340" y="1801474"/>
                  <a:pt x="12658340" y="1786157"/>
                </a:cubicBezTo>
                <a:close/>
                <a:moveTo>
                  <a:pt x="8442078" y="1785546"/>
                </a:moveTo>
                <a:cubicBezTo>
                  <a:pt x="8436195" y="1786796"/>
                  <a:pt x="8429776" y="1791968"/>
                  <a:pt x="8425140" y="1793376"/>
                </a:cubicBezTo>
                <a:cubicBezTo>
                  <a:pt x="8427629" y="1807650"/>
                  <a:pt x="8432975" y="1810322"/>
                  <a:pt x="8438858" y="1809071"/>
                </a:cubicBezTo>
                <a:cubicBezTo>
                  <a:pt x="8444741" y="1807821"/>
                  <a:pt x="8451161" y="1802649"/>
                  <a:pt x="8455796" y="1801241"/>
                </a:cubicBezTo>
                <a:cubicBezTo>
                  <a:pt x="8453307" y="1786966"/>
                  <a:pt x="8447961" y="1784296"/>
                  <a:pt x="8442078" y="1785546"/>
                </a:cubicBezTo>
                <a:close/>
                <a:moveTo>
                  <a:pt x="8310388" y="1785291"/>
                </a:moveTo>
                <a:cubicBezTo>
                  <a:pt x="8312521" y="1797527"/>
                  <a:pt x="8317034" y="1804746"/>
                  <a:pt x="8323215" y="1802868"/>
                </a:cubicBezTo>
                <a:cubicBezTo>
                  <a:pt x="8321081" y="1790632"/>
                  <a:pt x="8316569" y="1783413"/>
                  <a:pt x="8310388" y="1785291"/>
                </a:cubicBezTo>
                <a:close/>
                <a:moveTo>
                  <a:pt x="14654999" y="1783741"/>
                </a:moveTo>
                <a:cubicBezTo>
                  <a:pt x="14660328" y="1782475"/>
                  <a:pt x="14666725" y="1786270"/>
                  <a:pt x="14670989" y="1786270"/>
                </a:cubicBezTo>
                <a:cubicBezTo>
                  <a:pt x="14670989" y="1806517"/>
                  <a:pt x="14666724" y="1812844"/>
                  <a:pt x="14661394" y="1814110"/>
                </a:cubicBezTo>
                <a:cubicBezTo>
                  <a:pt x="14656063" y="1815376"/>
                  <a:pt x="14649667" y="1811580"/>
                  <a:pt x="14645402" y="1811580"/>
                </a:cubicBezTo>
                <a:cubicBezTo>
                  <a:pt x="14645402" y="1791333"/>
                  <a:pt x="14649667" y="1785006"/>
                  <a:pt x="14654999" y="1783741"/>
                </a:cubicBezTo>
                <a:close/>
                <a:moveTo>
                  <a:pt x="11566886" y="1783698"/>
                </a:moveTo>
                <a:cubicBezTo>
                  <a:pt x="11561346" y="1782416"/>
                  <a:pt x="11554699" y="1786260"/>
                  <a:pt x="11550267" y="1786260"/>
                </a:cubicBezTo>
                <a:cubicBezTo>
                  <a:pt x="11550267" y="1827269"/>
                  <a:pt x="11567994" y="1811893"/>
                  <a:pt x="11576857" y="1811893"/>
                </a:cubicBezTo>
                <a:cubicBezTo>
                  <a:pt x="11576857" y="1791391"/>
                  <a:pt x="11572426" y="1784980"/>
                  <a:pt x="11566886" y="1783698"/>
                </a:cubicBezTo>
                <a:close/>
                <a:moveTo>
                  <a:pt x="15429136" y="1781869"/>
                </a:moveTo>
                <a:cubicBezTo>
                  <a:pt x="15434622" y="1783772"/>
                  <a:pt x="15439742" y="1793924"/>
                  <a:pt x="15439742" y="1811688"/>
                </a:cubicBezTo>
                <a:cubicBezTo>
                  <a:pt x="15430967" y="1806613"/>
                  <a:pt x="15422189" y="1801538"/>
                  <a:pt x="15416339" y="1801537"/>
                </a:cubicBezTo>
                <a:cubicBezTo>
                  <a:pt x="15417802" y="1786310"/>
                  <a:pt x="15423652" y="1779966"/>
                  <a:pt x="15429136" y="1781869"/>
                </a:cubicBezTo>
                <a:close/>
                <a:moveTo>
                  <a:pt x="8381434" y="1781423"/>
                </a:moveTo>
                <a:cubicBezTo>
                  <a:pt x="8373363" y="1783338"/>
                  <a:pt x="8364932" y="1790194"/>
                  <a:pt x="8360297" y="1791602"/>
                </a:cubicBezTo>
                <a:cubicBezTo>
                  <a:pt x="8363496" y="1809956"/>
                  <a:pt x="8370437" y="1813216"/>
                  <a:pt x="8378122" y="1811417"/>
                </a:cubicBezTo>
                <a:cubicBezTo>
                  <a:pt x="8385808" y="1809619"/>
                  <a:pt x="8394239" y="1802763"/>
                  <a:pt x="8400418" y="1800886"/>
                </a:cubicBezTo>
                <a:cubicBezTo>
                  <a:pt x="8397218" y="1782533"/>
                  <a:pt x="8389505" y="1779507"/>
                  <a:pt x="8381434" y="1781423"/>
                </a:cubicBezTo>
                <a:close/>
                <a:moveTo>
                  <a:pt x="15401802" y="1766400"/>
                </a:moveTo>
                <a:cubicBezTo>
                  <a:pt x="15406445" y="1768233"/>
                  <a:pt x="15411514" y="1773121"/>
                  <a:pt x="15415857" y="1775566"/>
                </a:cubicBezTo>
                <a:cubicBezTo>
                  <a:pt x="15412961" y="1775566"/>
                  <a:pt x="15412961" y="1780455"/>
                  <a:pt x="15410066" y="1785343"/>
                </a:cubicBezTo>
                <a:cubicBezTo>
                  <a:pt x="15404275" y="1780455"/>
                  <a:pt x="15395587" y="1775566"/>
                  <a:pt x="15390280" y="1775566"/>
                </a:cubicBezTo>
                <a:cubicBezTo>
                  <a:pt x="15392933" y="1765788"/>
                  <a:pt x="15397156" y="1764566"/>
                  <a:pt x="15401802" y="1766400"/>
                </a:cubicBezTo>
                <a:close/>
                <a:moveTo>
                  <a:pt x="12087495" y="1765755"/>
                </a:moveTo>
                <a:cubicBezTo>
                  <a:pt x="12076170" y="1786260"/>
                  <a:pt x="12064351" y="1806766"/>
                  <a:pt x="12052534" y="1827269"/>
                </a:cubicBezTo>
                <a:cubicBezTo>
                  <a:pt x="12058443" y="1847349"/>
                  <a:pt x="12065091" y="1852476"/>
                  <a:pt x="12072045" y="1851302"/>
                </a:cubicBezTo>
                <a:cubicBezTo>
                  <a:pt x="12079001" y="1850128"/>
                  <a:pt x="12086264" y="1842653"/>
                  <a:pt x="12093404" y="1837527"/>
                </a:cubicBezTo>
                <a:cubicBezTo>
                  <a:pt x="12090450" y="1811893"/>
                  <a:pt x="12087495" y="1791391"/>
                  <a:pt x="12087495" y="1765755"/>
                </a:cubicBezTo>
                <a:close/>
                <a:moveTo>
                  <a:pt x="14627573" y="1759779"/>
                </a:moveTo>
                <a:cubicBezTo>
                  <a:pt x="14627574" y="1780200"/>
                  <a:pt x="14624830" y="1785307"/>
                  <a:pt x="14619342" y="1785307"/>
                </a:cubicBezTo>
                <a:cubicBezTo>
                  <a:pt x="14619342" y="1764883"/>
                  <a:pt x="14622086" y="1759779"/>
                  <a:pt x="14627573" y="1759779"/>
                </a:cubicBezTo>
                <a:close/>
                <a:moveTo>
                  <a:pt x="13606896" y="1759779"/>
                </a:moveTo>
                <a:cubicBezTo>
                  <a:pt x="13606896" y="1780202"/>
                  <a:pt x="13604152" y="1785307"/>
                  <a:pt x="13598666" y="1785307"/>
                </a:cubicBezTo>
                <a:cubicBezTo>
                  <a:pt x="13598666" y="1764883"/>
                  <a:pt x="13601408" y="1759779"/>
                  <a:pt x="13606896" y="1759779"/>
                </a:cubicBezTo>
                <a:close/>
                <a:moveTo>
                  <a:pt x="13583465" y="1759779"/>
                </a:moveTo>
                <a:cubicBezTo>
                  <a:pt x="13588494" y="1759779"/>
                  <a:pt x="13591694" y="1764883"/>
                  <a:pt x="13591695" y="1785307"/>
                </a:cubicBezTo>
                <a:cubicBezTo>
                  <a:pt x="13586207" y="1785307"/>
                  <a:pt x="13583465" y="1780202"/>
                  <a:pt x="13583465" y="1759779"/>
                </a:cubicBezTo>
                <a:close/>
                <a:moveTo>
                  <a:pt x="14654091" y="1748480"/>
                </a:moveTo>
                <a:cubicBezTo>
                  <a:pt x="14724563" y="1748481"/>
                  <a:pt x="14789616" y="1829958"/>
                  <a:pt x="14851219" y="1890215"/>
                </a:cubicBezTo>
                <a:cubicBezTo>
                  <a:pt x="14848999" y="1901672"/>
                  <a:pt x="14840129" y="1921724"/>
                  <a:pt x="14832298" y="1922440"/>
                </a:cubicBezTo>
                <a:cubicBezTo>
                  <a:pt x="14829688" y="1922679"/>
                  <a:pt x="14827192" y="1920769"/>
                  <a:pt x="14825099" y="1915677"/>
                </a:cubicBezTo>
                <a:cubicBezTo>
                  <a:pt x="14816228" y="1890215"/>
                  <a:pt x="14801443" y="1895308"/>
                  <a:pt x="14786659" y="1900399"/>
                </a:cubicBezTo>
                <a:cubicBezTo>
                  <a:pt x="14774830" y="1905492"/>
                  <a:pt x="14777787" y="1880031"/>
                  <a:pt x="14765960" y="1864753"/>
                </a:cubicBezTo>
                <a:cubicBezTo>
                  <a:pt x="14760046" y="1850325"/>
                  <a:pt x="14748217" y="1864754"/>
                  <a:pt x="14739347" y="1870695"/>
                </a:cubicBezTo>
                <a:cubicBezTo>
                  <a:pt x="14742305" y="1855419"/>
                  <a:pt x="14748217" y="1850325"/>
                  <a:pt x="14748217" y="1835050"/>
                </a:cubicBezTo>
                <a:cubicBezTo>
                  <a:pt x="14745261" y="1840142"/>
                  <a:pt x="14739347" y="1845234"/>
                  <a:pt x="14736391" y="1855418"/>
                </a:cubicBezTo>
                <a:cubicBezTo>
                  <a:pt x="14733433" y="1809588"/>
                  <a:pt x="14719141" y="1799403"/>
                  <a:pt x="14704357" y="1784126"/>
                </a:cubicBezTo>
                <a:cubicBezTo>
                  <a:pt x="14686617" y="1773942"/>
                  <a:pt x="14671833" y="1758664"/>
                  <a:pt x="14654091" y="1748480"/>
                </a:cubicBezTo>
                <a:close/>
                <a:moveTo>
                  <a:pt x="12381469" y="1740128"/>
                </a:moveTo>
                <a:cubicBezTo>
                  <a:pt x="12372605" y="1750374"/>
                  <a:pt x="12361280" y="1755505"/>
                  <a:pt x="12361280" y="1786260"/>
                </a:cubicBezTo>
                <a:cubicBezTo>
                  <a:pt x="12369651" y="1786260"/>
                  <a:pt x="12378514" y="1786260"/>
                  <a:pt x="12387379" y="1786260"/>
                </a:cubicBezTo>
                <a:cubicBezTo>
                  <a:pt x="12384423" y="1770884"/>
                  <a:pt x="12381469" y="1755504"/>
                  <a:pt x="12381469" y="1740128"/>
                </a:cubicBezTo>
                <a:close/>
                <a:moveTo>
                  <a:pt x="13754952" y="1735864"/>
                </a:moveTo>
                <a:lnTo>
                  <a:pt x="13757694" y="1738765"/>
                </a:lnTo>
                <a:lnTo>
                  <a:pt x="13755140" y="1737602"/>
                </a:lnTo>
                <a:close/>
                <a:moveTo>
                  <a:pt x="12466657" y="1734998"/>
                </a:moveTo>
                <a:cubicBezTo>
                  <a:pt x="12466657" y="1755504"/>
                  <a:pt x="12469612" y="1760631"/>
                  <a:pt x="12475521" y="1760631"/>
                </a:cubicBezTo>
                <a:cubicBezTo>
                  <a:pt x="12475521" y="1745251"/>
                  <a:pt x="12472566" y="1734998"/>
                  <a:pt x="12466657" y="1734998"/>
                </a:cubicBezTo>
                <a:close/>
                <a:moveTo>
                  <a:pt x="12181548" y="1734998"/>
                </a:moveTo>
                <a:cubicBezTo>
                  <a:pt x="12181547" y="1755505"/>
                  <a:pt x="12184502" y="1760631"/>
                  <a:pt x="12190411" y="1760631"/>
                </a:cubicBezTo>
                <a:cubicBezTo>
                  <a:pt x="12190411" y="1745251"/>
                  <a:pt x="12187456" y="1734998"/>
                  <a:pt x="12181548" y="1734998"/>
                </a:cubicBezTo>
                <a:close/>
                <a:moveTo>
                  <a:pt x="15304273" y="1733694"/>
                </a:moveTo>
                <a:cubicBezTo>
                  <a:pt x="15311526" y="1736255"/>
                  <a:pt x="15318780" y="1743936"/>
                  <a:pt x="15324680" y="1749057"/>
                </a:cubicBezTo>
                <a:cubicBezTo>
                  <a:pt x="15339431" y="1759299"/>
                  <a:pt x="15354180" y="1774662"/>
                  <a:pt x="15371882" y="1784904"/>
                </a:cubicBezTo>
                <a:cubicBezTo>
                  <a:pt x="15403841" y="1820751"/>
                  <a:pt x="15433343" y="1856598"/>
                  <a:pt x="15465795" y="1891591"/>
                </a:cubicBezTo>
                <a:cubicBezTo>
                  <a:pt x="15463583" y="1897993"/>
                  <a:pt x="15461186" y="1901194"/>
                  <a:pt x="15458696" y="1902314"/>
                </a:cubicBezTo>
                <a:cubicBezTo>
                  <a:pt x="15451229" y="1905676"/>
                  <a:pt x="15442932" y="1890311"/>
                  <a:pt x="15436293" y="1886471"/>
                </a:cubicBezTo>
                <a:cubicBezTo>
                  <a:pt x="15421542" y="1871961"/>
                  <a:pt x="15406793" y="1856598"/>
                  <a:pt x="15389583" y="1846356"/>
                </a:cubicBezTo>
                <a:cubicBezTo>
                  <a:pt x="15374831" y="1830993"/>
                  <a:pt x="15360082" y="1820751"/>
                  <a:pt x="15345331" y="1805388"/>
                </a:cubicBezTo>
                <a:cubicBezTo>
                  <a:pt x="15333529" y="1795146"/>
                  <a:pt x="15318780" y="1790027"/>
                  <a:pt x="15309928" y="1759299"/>
                </a:cubicBezTo>
                <a:cubicBezTo>
                  <a:pt x="15301077" y="1754178"/>
                  <a:pt x="15292226" y="1749057"/>
                  <a:pt x="15283868" y="1749057"/>
                </a:cubicBezTo>
                <a:cubicBezTo>
                  <a:pt x="15289769" y="1733693"/>
                  <a:pt x="15297022" y="1731133"/>
                  <a:pt x="15304273" y="1733694"/>
                </a:cubicBezTo>
                <a:close/>
                <a:moveTo>
                  <a:pt x="11906950" y="1733402"/>
                </a:moveTo>
                <a:cubicBezTo>
                  <a:pt x="11912965" y="1733402"/>
                  <a:pt x="11912965" y="1743612"/>
                  <a:pt x="11912965" y="1758928"/>
                </a:cubicBezTo>
                <a:cubicBezTo>
                  <a:pt x="11906950" y="1758928"/>
                  <a:pt x="11906950" y="1748717"/>
                  <a:pt x="11906950" y="1733402"/>
                </a:cubicBezTo>
                <a:close/>
                <a:moveTo>
                  <a:pt x="15372908" y="1733402"/>
                </a:moveTo>
                <a:cubicBezTo>
                  <a:pt x="15378541" y="1738289"/>
                  <a:pt x="15383706" y="1743178"/>
                  <a:pt x="15389811" y="1748067"/>
                </a:cubicBezTo>
                <a:cubicBezTo>
                  <a:pt x="15388284" y="1751733"/>
                  <a:pt x="15386465" y="1754483"/>
                  <a:pt x="15384594" y="1756087"/>
                </a:cubicBezTo>
                <a:cubicBezTo>
                  <a:pt x="15378981" y="1760899"/>
                  <a:pt x="15372908" y="1755400"/>
                  <a:pt x="15372908" y="1733402"/>
                </a:cubicBezTo>
                <a:close/>
                <a:moveTo>
                  <a:pt x="13513972" y="1733402"/>
                </a:moveTo>
                <a:cubicBezTo>
                  <a:pt x="13519857" y="1733402"/>
                  <a:pt x="13528684" y="1733402"/>
                  <a:pt x="13528684" y="1757844"/>
                </a:cubicBezTo>
                <a:cubicBezTo>
                  <a:pt x="13522799" y="1757844"/>
                  <a:pt x="13513972" y="1762732"/>
                  <a:pt x="13513972" y="1733402"/>
                </a:cubicBezTo>
                <a:close/>
                <a:moveTo>
                  <a:pt x="13487911" y="1733402"/>
                </a:moveTo>
                <a:cubicBezTo>
                  <a:pt x="13492940" y="1733402"/>
                  <a:pt x="13496140" y="1743612"/>
                  <a:pt x="13496140" y="1758928"/>
                </a:cubicBezTo>
                <a:cubicBezTo>
                  <a:pt x="13490654" y="1758928"/>
                  <a:pt x="13487910" y="1748718"/>
                  <a:pt x="13487911" y="1733402"/>
                </a:cubicBezTo>
                <a:close/>
                <a:moveTo>
                  <a:pt x="11654428" y="1729712"/>
                </a:moveTo>
                <a:cubicBezTo>
                  <a:pt x="11631301" y="1728270"/>
                  <a:pt x="11606649" y="1742688"/>
                  <a:pt x="11600001" y="1811893"/>
                </a:cubicBezTo>
                <a:cubicBezTo>
                  <a:pt x="11626100" y="1786260"/>
                  <a:pt x="11649736" y="1760631"/>
                  <a:pt x="11676326" y="1734998"/>
                </a:cubicBezTo>
                <a:cubicBezTo>
                  <a:pt x="11669679" y="1732436"/>
                  <a:pt x="11662139" y="1730192"/>
                  <a:pt x="11654428" y="1729712"/>
                </a:cubicBezTo>
                <a:close/>
                <a:moveTo>
                  <a:pt x="14239074" y="1728418"/>
                </a:moveTo>
                <a:cubicBezTo>
                  <a:pt x="14240447" y="1728418"/>
                  <a:pt x="14241819" y="1730969"/>
                  <a:pt x="14243189" y="1736075"/>
                </a:cubicBezTo>
                <a:lnTo>
                  <a:pt x="14240211" y="1747157"/>
                </a:lnTo>
                <a:lnTo>
                  <a:pt x="14241006" y="1748198"/>
                </a:lnTo>
                <a:cubicBezTo>
                  <a:pt x="14241006" y="1755598"/>
                  <a:pt x="14239949" y="1759915"/>
                  <a:pt x="14238363" y="1761842"/>
                </a:cubicBezTo>
                <a:cubicBezTo>
                  <a:pt x="14233610" y="1767623"/>
                  <a:pt x="14224102" y="1751899"/>
                  <a:pt x="14224102" y="1733399"/>
                </a:cubicBezTo>
                <a:cubicBezTo>
                  <a:pt x="14226919" y="1733399"/>
                  <a:pt x="14229735" y="1734634"/>
                  <a:pt x="14232553" y="1737100"/>
                </a:cubicBezTo>
                <a:lnTo>
                  <a:pt x="14239509" y="1746234"/>
                </a:lnTo>
                <a:lnTo>
                  <a:pt x="14234961" y="1736075"/>
                </a:lnTo>
                <a:cubicBezTo>
                  <a:pt x="14236333" y="1730969"/>
                  <a:pt x="14237702" y="1728418"/>
                  <a:pt x="14239074" y="1728418"/>
                </a:cubicBezTo>
                <a:close/>
                <a:moveTo>
                  <a:pt x="14294333" y="1725379"/>
                </a:moveTo>
                <a:cubicBezTo>
                  <a:pt x="14296829" y="1726109"/>
                  <a:pt x="14299232" y="1727406"/>
                  <a:pt x="14301449" y="1728703"/>
                </a:cubicBezTo>
                <a:cubicBezTo>
                  <a:pt x="14319192" y="1739074"/>
                  <a:pt x="14333979" y="1744259"/>
                  <a:pt x="14348271" y="1754631"/>
                </a:cubicBezTo>
                <a:cubicBezTo>
                  <a:pt x="14366014" y="1759816"/>
                  <a:pt x="14380800" y="1770188"/>
                  <a:pt x="14398543" y="1775373"/>
                </a:cubicBezTo>
                <a:cubicBezTo>
                  <a:pt x="14404457" y="1780559"/>
                  <a:pt x="14410371" y="1785744"/>
                  <a:pt x="14410371" y="1811672"/>
                </a:cubicBezTo>
                <a:cubicBezTo>
                  <a:pt x="14363057" y="1811672"/>
                  <a:pt x="14319192" y="1775373"/>
                  <a:pt x="14271879" y="1749444"/>
                </a:cubicBezTo>
                <a:cubicBezTo>
                  <a:pt x="14278532" y="1726110"/>
                  <a:pt x="14286848" y="1723194"/>
                  <a:pt x="14294333" y="1725379"/>
                </a:cubicBezTo>
                <a:close/>
                <a:moveTo>
                  <a:pt x="15282162" y="1720707"/>
                </a:moveTo>
                <a:cubicBezTo>
                  <a:pt x="15282628" y="1719517"/>
                  <a:pt x="15283557" y="1720708"/>
                  <a:pt x="15285419" y="1723087"/>
                </a:cubicBezTo>
                <a:cubicBezTo>
                  <a:pt x="15285419" y="1727847"/>
                  <a:pt x="15285419" y="1732608"/>
                  <a:pt x="15281696" y="1732608"/>
                </a:cubicBezTo>
                <a:cubicBezTo>
                  <a:pt x="15281696" y="1725467"/>
                  <a:pt x="15281696" y="1721896"/>
                  <a:pt x="15282162" y="1720707"/>
                </a:cubicBezTo>
                <a:close/>
                <a:moveTo>
                  <a:pt x="13407561" y="1710791"/>
                </a:moveTo>
                <a:cubicBezTo>
                  <a:pt x="13413195" y="1715187"/>
                  <a:pt x="13418829" y="1720463"/>
                  <a:pt x="13424465" y="1725740"/>
                </a:cubicBezTo>
                <a:cubicBezTo>
                  <a:pt x="13418829" y="1736290"/>
                  <a:pt x="13413194" y="1752118"/>
                  <a:pt x="13407561" y="1762669"/>
                </a:cubicBezTo>
                <a:cubicBezTo>
                  <a:pt x="13407561" y="1746842"/>
                  <a:pt x="13407561" y="1731014"/>
                  <a:pt x="13407561" y="1710791"/>
                </a:cubicBezTo>
                <a:close/>
                <a:moveTo>
                  <a:pt x="14152437" y="1710791"/>
                </a:moveTo>
                <a:cubicBezTo>
                  <a:pt x="14158227" y="1710791"/>
                  <a:pt x="14160640" y="1720462"/>
                  <a:pt x="14160640" y="1736287"/>
                </a:cubicBezTo>
                <a:cubicBezTo>
                  <a:pt x="14155333" y="1736287"/>
                  <a:pt x="14152437" y="1731010"/>
                  <a:pt x="14152437" y="1710791"/>
                </a:cubicBezTo>
                <a:close/>
                <a:moveTo>
                  <a:pt x="13029693" y="1710791"/>
                </a:moveTo>
                <a:cubicBezTo>
                  <a:pt x="13035003" y="1710791"/>
                  <a:pt x="13037899" y="1720462"/>
                  <a:pt x="13037899" y="1736288"/>
                </a:cubicBezTo>
                <a:cubicBezTo>
                  <a:pt x="13032106" y="1736288"/>
                  <a:pt x="13029694" y="1731012"/>
                  <a:pt x="13029693" y="1710791"/>
                </a:cubicBezTo>
                <a:close/>
                <a:moveTo>
                  <a:pt x="11939524" y="1710791"/>
                </a:moveTo>
                <a:cubicBezTo>
                  <a:pt x="11945011" y="1710791"/>
                  <a:pt x="11947754" y="1720462"/>
                  <a:pt x="11947754" y="1736288"/>
                </a:cubicBezTo>
                <a:cubicBezTo>
                  <a:pt x="11942267" y="1736288"/>
                  <a:pt x="11939524" y="1731012"/>
                  <a:pt x="11939524" y="1710791"/>
                </a:cubicBezTo>
                <a:close/>
                <a:moveTo>
                  <a:pt x="12481430" y="1710221"/>
                </a:moveTo>
                <a:cubicBezTo>
                  <a:pt x="12481430" y="1740128"/>
                  <a:pt x="12493248" y="1734998"/>
                  <a:pt x="12502112" y="1734998"/>
                </a:cubicBezTo>
                <a:cubicBezTo>
                  <a:pt x="12502112" y="1704238"/>
                  <a:pt x="12490293" y="1710221"/>
                  <a:pt x="12481430" y="1710221"/>
                </a:cubicBezTo>
                <a:close/>
                <a:moveTo>
                  <a:pt x="12258364" y="1710220"/>
                </a:moveTo>
                <a:cubicBezTo>
                  <a:pt x="12258364" y="1734998"/>
                  <a:pt x="12258364" y="1760631"/>
                  <a:pt x="12258364" y="1786260"/>
                </a:cubicBezTo>
                <a:cubicBezTo>
                  <a:pt x="12249500" y="1786260"/>
                  <a:pt x="12240638" y="1786260"/>
                  <a:pt x="12231774" y="1786260"/>
                </a:cubicBezTo>
                <a:cubicBezTo>
                  <a:pt x="12231774" y="1822145"/>
                  <a:pt x="12249500" y="1817020"/>
                  <a:pt x="12258364" y="1811893"/>
                </a:cubicBezTo>
                <a:cubicBezTo>
                  <a:pt x="12269443" y="1808048"/>
                  <a:pt x="12281909" y="1818619"/>
                  <a:pt x="12294927" y="1817659"/>
                </a:cubicBezTo>
                <a:cubicBezTo>
                  <a:pt x="12299266" y="1817339"/>
                  <a:pt x="12303667" y="1815737"/>
                  <a:pt x="12308099" y="1811893"/>
                </a:cubicBezTo>
                <a:cubicBezTo>
                  <a:pt x="12314008" y="1801641"/>
                  <a:pt x="12311053" y="1786260"/>
                  <a:pt x="12305145" y="1781135"/>
                </a:cubicBezTo>
                <a:cubicBezTo>
                  <a:pt x="12299235" y="1776009"/>
                  <a:pt x="12293327" y="1776009"/>
                  <a:pt x="12287417" y="1776009"/>
                </a:cubicBezTo>
                <a:cubicBezTo>
                  <a:pt x="12273136" y="1776009"/>
                  <a:pt x="12269691" y="1729872"/>
                  <a:pt x="12258364" y="1710220"/>
                </a:cubicBezTo>
                <a:close/>
                <a:moveTo>
                  <a:pt x="13459271" y="1704056"/>
                </a:moveTo>
                <a:cubicBezTo>
                  <a:pt x="13467235" y="1703523"/>
                  <a:pt x="13476339" y="1708638"/>
                  <a:pt x="13480891" y="1708638"/>
                </a:cubicBezTo>
                <a:cubicBezTo>
                  <a:pt x="13480891" y="1733781"/>
                  <a:pt x="13474064" y="1739961"/>
                  <a:pt x="13466098" y="1739855"/>
                </a:cubicBezTo>
                <a:cubicBezTo>
                  <a:pt x="13458132" y="1739748"/>
                  <a:pt x="13449029" y="1733356"/>
                  <a:pt x="13444478" y="1733356"/>
                </a:cubicBezTo>
                <a:cubicBezTo>
                  <a:pt x="13444478" y="1710768"/>
                  <a:pt x="13451305" y="1704588"/>
                  <a:pt x="13459271" y="1704056"/>
                </a:cubicBezTo>
                <a:close/>
                <a:moveTo>
                  <a:pt x="13713539" y="1695731"/>
                </a:moveTo>
                <a:cubicBezTo>
                  <a:pt x="13718716" y="1710888"/>
                  <a:pt x="13725556" y="1720974"/>
                  <a:pt x="13733315" y="1727659"/>
                </a:cubicBezTo>
                <a:lnTo>
                  <a:pt x="13755140" y="1737602"/>
                </a:lnTo>
                <a:lnTo>
                  <a:pt x="13757170" y="1756357"/>
                </a:lnTo>
                <a:cubicBezTo>
                  <a:pt x="13758651" y="1760200"/>
                  <a:pt x="13760868" y="1761481"/>
                  <a:pt x="13763826" y="1761481"/>
                </a:cubicBezTo>
                <a:cubicBezTo>
                  <a:pt x="13763827" y="1753795"/>
                  <a:pt x="13763087" y="1747391"/>
                  <a:pt x="13761607" y="1742908"/>
                </a:cubicBezTo>
                <a:lnTo>
                  <a:pt x="13757694" y="1738765"/>
                </a:lnTo>
                <a:lnTo>
                  <a:pt x="13758588" y="1739171"/>
                </a:lnTo>
                <a:cubicBezTo>
                  <a:pt x="13776276" y="1742268"/>
                  <a:pt x="13794641" y="1738425"/>
                  <a:pt x="13807705" y="1740989"/>
                </a:cubicBezTo>
                <a:cubicBezTo>
                  <a:pt x="13846161" y="1751235"/>
                  <a:pt x="13884121" y="1766606"/>
                  <a:pt x="13925537" y="1787096"/>
                </a:cubicBezTo>
                <a:cubicBezTo>
                  <a:pt x="13963745" y="1805029"/>
                  <a:pt x="14002693" y="1826804"/>
                  <a:pt x="14042012" y="1850394"/>
                </a:cubicBezTo>
                <a:lnTo>
                  <a:pt x="14122855" y="1900919"/>
                </a:lnTo>
                <a:lnTo>
                  <a:pt x="14120775" y="1894986"/>
                </a:lnTo>
                <a:cubicBezTo>
                  <a:pt x="14120433" y="1889242"/>
                  <a:pt x="14121805" y="1884137"/>
                  <a:pt x="14125919" y="1884137"/>
                </a:cubicBezTo>
                <a:cubicBezTo>
                  <a:pt x="14125920" y="1889241"/>
                  <a:pt x="14125920" y="1893071"/>
                  <a:pt x="14125920" y="1896900"/>
                </a:cubicBezTo>
                <a:lnTo>
                  <a:pt x="14125919" y="1902835"/>
                </a:lnTo>
                <a:lnTo>
                  <a:pt x="14160705" y="1924576"/>
                </a:lnTo>
                <a:cubicBezTo>
                  <a:pt x="14199162" y="1950193"/>
                  <a:pt x="14237616" y="1975810"/>
                  <a:pt x="14275578" y="2001426"/>
                </a:cubicBezTo>
                <a:cubicBezTo>
                  <a:pt x="14293327" y="2016796"/>
                  <a:pt x="14311075" y="2026189"/>
                  <a:pt x="14331782" y="2026189"/>
                </a:cubicBezTo>
                <a:cubicBezTo>
                  <a:pt x="14340657" y="2031312"/>
                  <a:pt x="14340657" y="2046683"/>
                  <a:pt x="14346573" y="2067177"/>
                </a:cubicBezTo>
                <a:cubicBezTo>
                  <a:pt x="14351995" y="2103040"/>
                  <a:pt x="14366785" y="2103040"/>
                  <a:pt x="14378618" y="2108163"/>
                </a:cubicBezTo>
                <a:cubicBezTo>
                  <a:pt x="14396368" y="2118412"/>
                  <a:pt x="14411157" y="2133780"/>
                  <a:pt x="14428907" y="2133780"/>
                </a:cubicBezTo>
                <a:cubicBezTo>
                  <a:pt x="14443204" y="2133780"/>
                  <a:pt x="14449613" y="2154274"/>
                  <a:pt x="14457995" y="2174767"/>
                </a:cubicBezTo>
                <a:cubicBezTo>
                  <a:pt x="14469828" y="2204652"/>
                  <a:pt x="14484618" y="2200385"/>
                  <a:pt x="14499408" y="2214899"/>
                </a:cubicBezTo>
                <a:cubicBezTo>
                  <a:pt x="14428907" y="2214899"/>
                  <a:pt x="14360870" y="2138904"/>
                  <a:pt x="14290369" y="2092792"/>
                </a:cubicBezTo>
                <a:cubicBezTo>
                  <a:pt x="14296284" y="2067177"/>
                  <a:pt x="14316992" y="2097917"/>
                  <a:pt x="14316992" y="2056930"/>
                </a:cubicBezTo>
                <a:cubicBezTo>
                  <a:pt x="14302200" y="2062053"/>
                  <a:pt x="14287410" y="2082546"/>
                  <a:pt x="14272619" y="2067177"/>
                </a:cubicBezTo>
                <a:cubicBezTo>
                  <a:pt x="14275578" y="2056930"/>
                  <a:pt x="14278536" y="2046683"/>
                  <a:pt x="14281495" y="2041560"/>
                </a:cubicBezTo>
                <a:cubicBezTo>
                  <a:pt x="14158239" y="1970685"/>
                  <a:pt x="14034492" y="1874196"/>
                  <a:pt x="13907787" y="1812715"/>
                </a:cubicBezTo>
                <a:cubicBezTo>
                  <a:pt x="13878206" y="1802468"/>
                  <a:pt x="13846162" y="1797344"/>
                  <a:pt x="13819538" y="1771728"/>
                </a:cubicBezTo>
                <a:cubicBezTo>
                  <a:pt x="13810664" y="1766606"/>
                  <a:pt x="13798831" y="1751234"/>
                  <a:pt x="13789958" y="1761481"/>
                </a:cubicBezTo>
                <a:cubicBezTo>
                  <a:pt x="13784040" y="1771728"/>
                  <a:pt x="13784040" y="1802469"/>
                  <a:pt x="13775166" y="1802469"/>
                </a:cubicBezTo>
                <a:cubicBezTo>
                  <a:pt x="13749037" y="1802469"/>
                  <a:pt x="13716498" y="1766606"/>
                  <a:pt x="13689875" y="1751235"/>
                </a:cubicBezTo>
                <a:cubicBezTo>
                  <a:pt x="13660786" y="1735864"/>
                  <a:pt x="13628247" y="1720494"/>
                  <a:pt x="13598666" y="1700854"/>
                </a:cubicBezTo>
                <a:cubicBezTo>
                  <a:pt x="13637120" y="1700854"/>
                  <a:pt x="13675577" y="1695731"/>
                  <a:pt x="13713539" y="1695731"/>
                </a:cubicBezTo>
                <a:close/>
                <a:moveTo>
                  <a:pt x="15233919" y="1689794"/>
                </a:moveTo>
                <a:cubicBezTo>
                  <a:pt x="15239555" y="1689794"/>
                  <a:pt x="15250823" y="1684411"/>
                  <a:pt x="15250823" y="1711327"/>
                </a:cubicBezTo>
                <a:cubicBezTo>
                  <a:pt x="15245189" y="1711326"/>
                  <a:pt x="15233919" y="1721196"/>
                  <a:pt x="15233919" y="1689794"/>
                </a:cubicBezTo>
                <a:close/>
                <a:moveTo>
                  <a:pt x="13589509" y="1689794"/>
                </a:moveTo>
                <a:cubicBezTo>
                  <a:pt x="13589509" y="1705495"/>
                  <a:pt x="13586692" y="1710878"/>
                  <a:pt x="13583171" y="1712337"/>
                </a:cubicBezTo>
                <a:cubicBezTo>
                  <a:pt x="13579649" y="1713795"/>
                  <a:pt x="13575423" y="1711328"/>
                  <a:pt x="13572606" y="1711328"/>
                </a:cubicBezTo>
                <a:cubicBezTo>
                  <a:pt x="13572606" y="1684411"/>
                  <a:pt x="13583875" y="1689795"/>
                  <a:pt x="13589509" y="1689794"/>
                </a:cubicBezTo>
                <a:close/>
                <a:moveTo>
                  <a:pt x="14204556" y="1688181"/>
                </a:moveTo>
                <a:cubicBezTo>
                  <a:pt x="14210043" y="1688181"/>
                  <a:pt x="14212786" y="1693608"/>
                  <a:pt x="14212786" y="1709885"/>
                </a:cubicBezTo>
                <a:cubicBezTo>
                  <a:pt x="14207300" y="1709885"/>
                  <a:pt x="14204556" y="1703555"/>
                  <a:pt x="14204556" y="1688181"/>
                </a:cubicBezTo>
                <a:close/>
                <a:moveTo>
                  <a:pt x="15318615" y="1688180"/>
                </a:moveTo>
                <a:cubicBezTo>
                  <a:pt x="15324102" y="1688181"/>
                  <a:pt x="15326846" y="1693608"/>
                  <a:pt x="15326846" y="1709885"/>
                </a:cubicBezTo>
                <a:cubicBezTo>
                  <a:pt x="15324102" y="1709885"/>
                  <a:pt x="15318615" y="1703555"/>
                  <a:pt x="15318615" y="1688180"/>
                </a:cubicBezTo>
                <a:close/>
                <a:moveTo>
                  <a:pt x="14141113" y="1684513"/>
                </a:moveTo>
                <a:lnTo>
                  <a:pt x="14141928" y="1686911"/>
                </a:lnTo>
                <a:cubicBezTo>
                  <a:pt x="14142514" y="1688637"/>
                  <a:pt x="14142880" y="1689715"/>
                  <a:pt x="14142779" y="1689419"/>
                </a:cubicBezTo>
                <a:close/>
                <a:moveTo>
                  <a:pt x="14140686" y="1683267"/>
                </a:moveTo>
                <a:lnTo>
                  <a:pt x="14140828" y="1683676"/>
                </a:lnTo>
                <a:lnTo>
                  <a:pt x="14141113" y="1684513"/>
                </a:lnTo>
                <a:close/>
                <a:moveTo>
                  <a:pt x="12440559" y="1674336"/>
                </a:moveTo>
                <a:cubicBezTo>
                  <a:pt x="12428742" y="1679468"/>
                  <a:pt x="12393288" y="1664084"/>
                  <a:pt x="12396241" y="1724745"/>
                </a:cubicBezTo>
                <a:cubicBezTo>
                  <a:pt x="12399195" y="1765755"/>
                  <a:pt x="12411014" y="1765755"/>
                  <a:pt x="12422832" y="1765755"/>
                </a:cubicBezTo>
                <a:cubicBezTo>
                  <a:pt x="12427264" y="1765755"/>
                  <a:pt x="12434650" y="1768318"/>
                  <a:pt x="12441606" y="1767677"/>
                </a:cubicBezTo>
                <a:cubicBezTo>
                  <a:pt x="12448561" y="1767037"/>
                  <a:pt x="12455086" y="1763191"/>
                  <a:pt x="12457794" y="1750375"/>
                </a:cubicBezTo>
                <a:cubicBezTo>
                  <a:pt x="12466657" y="1710221"/>
                  <a:pt x="12437605" y="1704238"/>
                  <a:pt x="12431696" y="1699968"/>
                </a:cubicBezTo>
                <a:cubicBezTo>
                  <a:pt x="12434651" y="1689715"/>
                  <a:pt x="12437605" y="1684591"/>
                  <a:pt x="12440559" y="1674336"/>
                </a:cubicBezTo>
                <a:close/>
                <a:moveTo>
                  <a:pt x="14137236" y="1673109"/>
                </a:moveTo>
                <a:cubicBezTo>
                  <a:pt x="14137236" y="1673109"/>
                  <a:pt x="14138018" y="1675410"/>
                  <a:pt x="14138996" y="1678284"/>
                </a:cubicBezTo>
                <a:lnTo>
                  <a:pt x="14140008" y="1681267"/>
                </a:lnTo>
                <a:close/>
                <a:moveTo>
                  <a:pt x="14992412" y="1670677"/>
                </a:moveTo>
                <a:cubicBezTo>
                  <a:pt x="14992412" y="1685993"/>
                  <a:pt x="14986923" y="1691097"/>
                  <a:pt x="14984180" y="1691097"/>
                </a:cubicBezTo>
                <a:cubicBezTo>
                  <a:pt x="14984180" y="1675782"/>
                  <a:pt x="14986923" y="1665572"/>
                  <a:pt x="14992412" y="1670677"/>
                </a:cubicBezTo>
                <a:close/>
                <a:moveTo>
                  <a:pt x="14590570" y="1669340"/>
                </a:moveTo>
                <a:cubicBezTo>
                  <a:pt x="14596540" y="1669340"/>
                  <a:pt x="14599528" y="1674427"/>
                  <a:pt x="14605498" y="1679514"/>
                </a:cubicBezTo>
                <a:cubicBezTo>
                  <a:pt x="14614457" y="1684602"/>
                  <a:pt x="14623415" y="1689688"/>
                  <a:pt x="14631875" y="1694776"/>
                </a:cubicBezTo>
                <a:cubicBezTo>
                  <a:pt x="14638345" y="1699863"/>
                  <a:pt x="14655762" y="1719364"/>
                  <a:pt x="14643819" y="1744800"/>
                </a:cubicBezTo>
                <a:cubicBezTo>
                  <a:pt x="14642014" y="1747979"/>
                  <a:pt x="14639969" y="1750046"/>
                  <a:pt x="14637742" y="1751201"/>
                </a:cubicBezTo>
                <a:cubicBezTo>
                  <a:pt x="14622155" y="1759280"/>
                  <a:pt x="14597661" y="1722649"/>
                  <a:pt x="14584597" y="1710037"/>
                </a:cubicBezTo>
                <a:cubicBezTo>
                  <a:pt x="14587584" y="1694777"/>
                  <a:pt x="14590570" y="1684601"/>
                  <a:pt x="14590570" y="1669340"/>
                </a:cubicBezTo>
                <a:close/>
                <a:moveTo>
                  <a:pt x="13287832" y="1669338"/>
                </a:moveTo>
                <a:cubicBezTo>
                  <a:pt x="13290766" y="1684884"/>
                  <a:pt x="13293701" y="1715108"/>
                  <a:pt x="13302507" y="1710791"/>
                </a:cubicBezTo>
                <a:cubicBezTo>
                  <a:pt x="13313759" y="1710791"/>
                  <a:pt x="13322563" y="1704746"/>
                  <a:pt x="13334304" y="1704746"/>
                </a:cubicBezTo>
                <a:cubicBezTo>
                  <a:pt x="13357784" y="1704746"/>
                  <a:pt x="13378330" y="1715108"/>
                  <a:pt x="13398386" y="1725470"/>
                </a:cubicBezTo>
                <a:cubicBezTo>
                  <a:pt x="13387501" y="1742310"/>
                  <a:pt x="13376066" y="1751703"/>
                  <a:pt x="13364303" y="1756074"/>
                </a:cubicBezTo>
                <a:cubicBezTo>
                  <a:pt x="13329016" y="1769190"/>
                  <a:pt x="13290768" y="1737129"/>
                  <a:pt x="13255546" y="1725470"/>
                </a:cubicBezTo>
                <a:cubicBezTo>
                  <a:pt x="13264351" y="1704746"/>
                  <a:pt x="13276091" y="1684884"/>
                  <a:pt x="13287832" y="1669338"/>
                </a:cubicBezTo>
                <a:close/>
                <a:moveTo>
                  <a:pt x="13229484" y="1665573"/>
                </a:moveTo>
                <a:cubicBezTo>
                  <a:pt x="13235498" y="1665572"/>
                  <a:pt x="13235498" y="1675782"/>
                  <a:pt x="13235498" y="1691098"/>
                </a:cubicBezTo>
                <a:cubicBezTo>
                  <a:pt x="13229484" y="1691098"/>
                  <a:pt x="13229484" y="1680888"/>
                  <a:pt x="13229484" y="1665573"/>
                </a:cubicBezTo>
                <a:close/>
                <a:moveTo>
                  <a:pt x="13255546" y="1665572"/>
                </a:moveTo>
                <a:cubicBezTo>
                  <a:pt x="13261558" y="1665573"/>
                  <a:pt x="13261559" y="1675782"/>
                  <a:pt x="13261559" y="1691098"/>
                </a:cubicBezTo>
                <a:cubicBezTo>
                  <a:pt x="13255546" y="1691098"/>
                  <a:pt x="13255545" y="1680888"/>
                  <a:pt x="13255546" y="1665572"/>
                </a:cubicBezTo>
                <a:close/>
                <a:moveTo>
                  <a:pt x="12449423" y="1664084"/>
                </a:moveTo>
                <a:cubicBezTo>
                  <a:pt x="12449424" y="1679468"/>
                  <a:pt x="12452377" y="1689715"/>
                  <a:pt x="12457794" y="1689715"/>
                </a:cubicBezTo>
                <a:cubicBezTo>
                  <a:pt x="12457794" y="1674336"/>
                  <a:pt x="12455332" y="1664084"/>
                  <a:pt x="12449423" y="1664084"/>
                </a:cubicBezTo>
                <a:close/>
                <a:moveTo>
                  <a:pt x="13551932" y="1659061"/>
                </a:moveTo>
                <a:cubicBezTo>
                  <a:pt x="13559517" y="1659705"/>
                  <a:pt x="13565585" y="1666144"/>
                  <a:pt x="13565585" y="1689326"/>
                </a:cubicBezTo>
                <a:cubicBezTo>
                  <a:pt x="13556483" y="1689326"/>
                  <a:pt x="13529175" y="1709933"/>
                  <a:pt x="13529175" y="1663569"/>
                </a:cubicBezTo>
                <a:cubicBezTo>
                  <a:pt x="13535243" y="1663570"/>
                  <a:pt x="13544346" y="1658418"/>
                  <a:pt x="13551932" y="1659061"/>
                </a:cubicBezTo>
                <a:close/>
                <a:moveTo>
                  <a:pt x="14499507" y="1644210"/>
                </a:moveTo>
                <a:cubicBezTo>
                  <a:pt x="14504117" y="1644127"/>
                  <a:pt x="14508729" y="1644457"/>
                  <a:pt x="14513155" y="1644457"/>
                </a:cubicBezTo>
                <a:cubicBezTo>
                  <a:pt x="14518319" y="1643140"/>
                  <a:pt x="14523639" y="1643140"/>
                  <a:pt x="14529034" y="1644210"/>
                </a:cubicBezTo>
                <a:cubicBezTo>
                  <a:pt x="14545219" y="1647418"/>
                  <a:pt x="14562096" y="1660252"/>
                  <a:pt x="14577589" y="1676048"/>
                </a:cubicBezTo>
                <a:cubicBezTo>
                  <a:pt x="14553980" y="1686579"/>
                  <a:pt x="14530862" y="1691844"/>
                  <a:pt x="14507252" y="1702375"/>
                </a:cubicBezTo>
                <a:cubicBezTo>
                  <a:pt x="14513155" y="1686579"/>
                  <a:pt x="14524959" y="1697110"/>
                  <a:pt x="14524959" y="1665518"/>
                </a:cubicBezTo>
                <a:cubicBezTo>
                  <a:pt x="14516107" y="1670783"/>
                  <a:pt x="14507252" y="1670783"/>
                  <a:pt x="14501351" y="1691844"/>
                </a:cubicBezTo>
                <a:cubicBezTo>
                  <a:pt x="14489545" y="1686579"/>
                  <a:pt x="14477739" y="1681314"/>
                  <a:pt x="14462984" y="1676048"/>
                </a:cubicBezTo>
                <a:cubicBezTo>
                  <a:pt x="14471839" y="1648405"/>
                  <a:pt x="14485672" y="1644456"/>
                  <a:pt x="14499507" y="1644210"/>
                </a:cubicBezTo>
                <a:close/>
                <a:moveTo>
                  <a:pt x="13461850" y="1639193"/>
                </a:moveTo>
                <a:cubicBezTo>
                  <a:pt x="13467339" y="1639193"/>
                  <a:pt x="13470080" y="1649403"/>
                  <a:pt x="13470080" y="1664719"/>
                </a:cubicBezTo>
                <a:cubicBezTo>
                  <a:pt x="13464595" y="1664719"/>
                  <a:pt x="13461850" y="1654509"/>
                  <a:pt x="13461850" y="1639193"/>
                </a:cubicBezTo>
                <a:close/>
                <a:moveTo>
                  <a:pt x="13444479" y="1639193"/>
                </a:moveTo>
                <a:cubicBezTo>
                  <a:pt x="13449965" y="1639192"/>
                  <a:pt x="13452709" y="1649403"/>
                  <a:pt x="13452708" y="1664721"/>
                </a:cubicBezTo>
                <a:cubicBezTo>
                  <a:pt x="13447221" y="1664720"/>
                  <a:pt x="13444478" y="1654509"/>
                  <a:pt x="13444479" y="1639193"/>
                </a:cubicBezTo>
                <a:close/>
                <a:moveTo>
                  <a:pt x="13114387" y="1639193"/>
                </a:moveTo>
                <a:cubicBezTo>
                  <a:pt x="13119874" y="1639193"/>
                  <a:pt x="13122617" y="1649404"/>
                  <a:pt x="13122617" y="1664720"/>
                </a:cubicBezTo>
                <a:cubicBezTo>
                  <a:pt x="13116673" y="1664720"/>
                  <a:pt x="13114387" y="1654510"/>
                  <a:pt x="13114387" y="1639193"/>
                </a:cubicBezTo>
                <a:close/>
                <a:moveTo>
                  <a:pt x="15268665" y="1639192"/>
                </a:moveTo>
                <a:cubicBezTo>
                  <a:pt x="15274153" y="1639192"/>
                  <a:pt x="15276896" y="1649403"/>
                  <a:pt x="15276897" y="1664719"/>
                </a:cubicBezTo>
                <a:cubicBezTo>
                  <a:pt x="15271409" y="1664719"/>
                  <a:pt x="15268666" y="1654509"/>
                  <a:pt x="15268665" y="1639192"/>
                </a:cubicBezTo>
                <a:close/>
                <a:moveTo>
                  <a:pt x="13987391" y="1639192"/>
                </a:moveTo>
                <a:cubicBezTo>
                  <a:pt x="13992876" y="1639191"/>
                  <a:pt x="13995621" y="1649403"/>
                  <a:pt x="13995621" y="1664719"/>
                </a:cubicBezTo>
                <a:cubicBezTo>
                  <a:pt x="13990132" y="1664719"/>
                  <a:pt x="13987391" y="1654509"/>
                  <a:pt x="13987391" y="1639192"/>
                </a:cubicBezTo>
                <a:close/>
                <a:moveTo>
                  <a:pt x="13203427" y="1639190"/>
                </a:moveTo>
                <a:cubicBezTo>
                  <a:pt x="13209216" y="1639190"/>
                  <a:pt x="13220316" y="1639190"/>
                  <a:pt x="13220316" y="1663632"/>
                </a:cubicBezTo>
                <a:cubicBezTo>
                  <a:pt x="13211630" y="1663633"/>
                  <a:pt x="13203426" y="1668521"/>
                  <a:pt x="13203427" y="1639190"/>
                </a:cubicBezTo>
                <a:close/>
                <a:moveTo>
                  <a:pt x="12525749" y="1638453"/>
                </a:moveTo>
                <a:cubicBezTo>
                  <a:pt x="12525747" y="1653831"/>
                  <a:pt x="12528703" y="1664084"/>
                  <a:pt x="12534610" y="1664084"/>
                </a:cubicBezTo>
                <a:cubicBezTo>
                  <a:pt x="12534610" y="1648705"/>
                  <a:pt x="12531657" y="1638452"/>
                  <a:pt x="12525749" y="1638453"/>
                </a:cubicBezTo>
                <a:close/>
                <a:moveTo>
                  <a:pt x="11834885" y="1638453"/>
                </a:moveTo>
                <a:cubicBezTo>
                  <a:pt x="11820112" y="1643578"/>
                  <a:pt x="11805340" y="1638453"/>
                  <a:pt x="11791060" y="1653831"/>
                </a:cubicBezTo>
                <a:cubicBezTo>
                  <a:pt x="11779242" y="1669210"/>
                  <a:pt x="11767424" y="1679468"/>
                  <a:pt x="11752650" y="1684591"/>
                </a:cubicBezTo>
                <a:cubicBezTo>
                  <a:pt x="11760036" y="1692279"/>
                  <a:pt x="11767424" y="1692279"/>
                  <a:pt x="11774441" y="1688435"/>
                </a:cubicBezTo>
                <a:cubicBezTo>
                  <a:pt x="11781457" y="1684590"/>
                  <a:pt x="11788105" y="1676900"/>
                  <a:pt x="11794015" y="1669210"/>
                </a:cubicBezTo>
                <a:cubicBezTo>
                  <a:pt x="11808295" y="1658957"/>
                  <a:pt x="11820113" y="1664084"/>
                  <a:pt x="11834885" y="1664084"/>
                </a:cubicBezTo>
                <a:cubicBezTo>
                  <a:pt x="11834885" y="1653831"/>
                  <a:pt x="11834885" y="1648705"/>
                  <a:pt x="11834885" y="1638453"/>
                </a:cubicBezTo>
                <a:close/>
                <a:moveTo>
                  <a:pt x="13435323" y="1636913"/>
                </a:moveTo>
                <a:cubicBezTo>
                  <a:pt x="13435323" y="1652687"/>
                  <a:pt x="13433209" y="1659261"/>
                  <a:pt x="13430040" y="1661889"/>
                </a:cubicBezTo>
                <a:cubicBezTo>
                  <a:pt x="13426871" y="1664518"/>
                  <a:pt x="13422645" y="1663204"/>
                  <a:pt x="13418419" y="1663204"/>
                </a:cubicBezTo>
                <a:cubicBezTo>
                  <a:pt x="13418419" y="1631655"/>
                  <a:pt x="13429688" y="1636913"/>
                  <a:pt x="13435323" y="1636913"/>
                </a:cubicBezTo>
                <a:close/>
                <a:moveTo>
                  <a:pt x="14143249" y="1627889"/>
                </a:moveTo>
                <a:lnTo>
                  <a:pt x="14140623" y="1683078"/>
                </a:lnTo>
                <a:lnTo>
                  <a:pt x="14140242" y="1691070"/>
                </a:lnTo>
                <a:lnTo>
                  <a:pt x="14140008" y="1681267"/>
                </a:lnTo>
                <a:lnTo>
                  <a:pt x="14139491" y="1659479"/>
                </a:lnTo>
                <a:cubicBezTo>
                  <a:pt x="14140242" y="1648948"/>
                  <a:pt x="14141746" y="1638419"/>
                  <a:pt x="14143249" y="1627889"/>
                </a:cubicBezTo>
                <a:close/>
                <a:moveTo>
                  <a:pt x="12637528" y="1617946"/>
                </a:moveTo>
                <a:cubicBezTo>
                  <a:pt x="12637528" y="1633326"/>
                  <a:pt x="12643435" y="1638452"/>
                  <a:pt x="12645897" y="1638452"/>
                </a:cubicBezTo>
                <a:cubicBezTo>
                  <a:pt x="12645897" y="1623073"/>
                  <a:pt x="12643435" y="1617946"/>
                  <a:pt x="12637528" y="1617946"/>
                </a:cubicBezTo>
                <a:close/>
                <a:moveTo>
                  <a:pt x="11843749" y="1617946"/>
                </a:moveTo>
                <a:cubicBezTo>
                  <a:pt x="11843749" y="1633326"/>
                  <a:pt x="11846703" y="1638453"/>
                  <a:pt x="11852611" y="1638453"/>
                </a:cubicBezTo>
                <a:cubicBezTo>
                  <a:pt x="11852611" y="1623073"/>
                  <a:pt x="11849657" y="1617946"/>
                  <a:pt x="11843749" y="1617946"/>
                </a:cubicBezTo>
                <a:close/>
                <a:moveTo>
                  <a:pt x="13348926" y="1616582"/>
                </a:moveTo>
                <a:cubicBezTo>
                  <a:pt x="13354811" y="1616582"/>
                  <a:pt x="13360696" y="1616581"/>
                  <a:pt x="13363639" y="1616582"/>
                </a:cubicBezTo>
                <a:cubicBezTo>
                  <a:pt x="13363638" y="1631381"/>
                  <a:pt x="13363639" y="1646180"/>
                  <a:pt x="13363638" y="1660980"/>
                </a:cubicBezTo>
                <a:cubicBezTo>
                  <a:pt x="13360696" y="1660980"/>
                  <a:pt x="13354811" y="1660979"/>
                  <a:pt x="13348927" y="1660980"/>
                </a:cubicBezTo>
                <a:cubicBezTo>
                  <a:pt x="13348927" y="1646180"/>
                  <a:pt x="13348927" y="1631381"/>
                  <a:pt x="13348926" y="1616582"/>
                </a:cubicBezTo>
                <a:close/>
                <a:moveTo>
                  <a:pt x="15839355" y="1616581"/>
                </a:moveTo>
                <a:cubicBezTo>
                  <a:pt x="15839355" y="1632858"/>
                  <a:pt x="15836611" y="1638284"/>
                  <a:pt x="15831125" y="1638285"/>
                </a:cubicBezTo>
                <a:cubicBezTo>
                  <a:pt x="15831125" y="1622007"/>
                  <a:pt x="15833870" y="1616580"/>
                  <a:pt x="15839355" y="1616581"/>
                </a:cubicBezTo>
                <a:close/>
                <a:moveTo>
                  <a:pt x="11875510" y="1614743"/>
                </a:moveTo>
                <a:cubicBezTo>
                  <a:pt x="11870340" y="1614102"/>
                  <a:pt x="11864430" y="1617946"/>
                  <a:pt x="11861475" y="1617946"/>
                </a:cubicBezTo>
                <a:cubicBezTo>
                  <a:pt x="11861475" y="1653831"/>
                  <a:pt x="11879201" y="1638453"/>
                  <a:pt x="11885112" y="1638452"/>
                </a:cubicBezTo>
                <a:cubicBezTo>
                  <a:pt x="11885112" y="1620510"/>
                  <a:pt x="11880679" y="1615383"/>
                  <a:pt x="11875510" y="1614743"/>
                </a:cubicBezTo>
                <a:close/>
                <a:moveTo>
                  <a:pt x="14102577" y="1602815"/>
                </a:moveTo>
                <a:cubicBezTo>
                  <a:pt x="14111352" y="1602815"/>
                  <a:pt x="14117202" y="1618041"/>
                  <a:pt x="14117202" y="1638344"/>
                </a:cubicBezTo>
                <a:cubicBezTo>
                  <a:pt x="14108427" y="1638344"/>
                  <a:pt x="14099652" y="1638344"/>
                  <a:pt x="14093802" y="1638344"/>
                </a:cubicBezTo>
                <a:cubicBezTo>
                  <a:pt x="14093802" y="1623117"/>
                  <a:pt x="14096727" y="1597739"/>
                  <a:pt x="14102577" y="1602815"/>
                </a:cubicBezTo>
                <a:close/>
                <a:moveTo>
                  <a:pt x="14161122" y="1590204"/>
                </a:moveTo>
                <a:cubicBezTo>
                  <a:pt x="14166611" y="1590204"/>
                  <a:pt x="14169353" y="1600414"/>
                  <a:pt x="14169353" y="1615729"/>
                </a:cubicBezTo>
                <a:cubicBezTo>
                  <a:pt x="14163866" y="1615729"/>
                  <a:pt x="14161123" y="1605520"/>
                  <a:pt x="14161122" y="1590204"/>
                </a:cubicBezTo>
                <a:close/>
                <a:moveTo>
                  <a:pt x="13305493" y="1590204"/>
                </a:moveTo>
                <a:cubicBezTo>
                  <a:pt x="13311437" y="1590204"/>
                  <a:pt x="13313723" y="1600414"/>
                  <a:pt x="13313723" y="1615729"/>
                </a:cubicBezTo>
                <a:cubicBezTo>
                  <a:pt x="13308693" y="1615729"/>
                  <a:pt x="13305493" y="1605520"/>
                  <a:pt x="13305493" y="1590204"/>
                </a:cubicBezTo>
                <a:close/>
                <a:moveTo>
                  <a:pt x="12338466" y="1590204"/>
                </a:moveTo>
                <a:cubicBezTo>
                  <a:pt x="12341412" y="1605589"/>
                  <a:pt x="12344359" y="1615845"/>
                  <a:pt x="12347305" y="1626101"/>
                </a:cubicBezTo>
                <a:cubicBezTo>
                  <a:pt x="12341412" y="1633793"/>
                  <a:pt x="12328892" y="1645331"/>
                  <a:pt x="12317477" y="1648536"/>
                </a:cubicBezTo>
                <a:cubicBezTo>
                  <a:pt x="12306062" y="1651741"/>
                  <a:pt x="12295753" y="1646613"/>
                  <a:pt x="12294279" y="1620973"/>
                </a:cubicBezTo>
                <a:cubicBezTo>
                  <a:pt x="12291333" y="1600460"/>
                  <a:pt x="12332574" y="1595332"/>
                  <a:pt x="12338466" y="1590204"/>
                </a:cubicBezTo>
                <a:close/>
                <a:moveTo>
                  <a:pt x="15207860" y="1590204"/>
                </a:moveTo>
                <a:cubicBezTo>
                  <a:pt x="15213346" y="1590204"/>
                  <a:pt x="15216090" y="1595308"/>
                  <a:pt x="15216090" y="1615729"/>
                </a:cubicBezTo>
                <a:cubicBezTo>
                  <a:pt x="15210604" y="1615729"/>
                  <a:pt x="15207860" y="1605519"/>
                  <a:pt x="15207860" y="1590204"/>
                </a:cubicBezTo>
                <a:close/>
                <a:moveTo>
                  <a:pt x="12724562" y="1589752"/>
                </a:moveTo>
                <a:cubicBezTo>
                  <a:pt x="12719022" y="1588470"/>
                  <a:pt x="12712374" y="1592315"/>
                  <a:pt x="12707942" y="1592315"/>
                </a:cubicBezTo>
                <a:cubicBezTo>
                  <a:pt x="12707942" y="1628199"/>
                  <a:pt x="12725670" y="1617946"/>
                  <a:pt x="12734533" y="1617946"/>
                </a:cubicBezTo>
                <a:cubicBezTo>
                  <a:pt x="12734533" y="1597441"/>
                  <a:pt x="12730101" y="1591033"/>
                  <a:pt x="12724562" y="1589752"/>
                </a:cubicBezTo>
                <a:close/>
                <a:moveTo>
                  <a:pt x="11924875" y="1587829"/>
                </a:moveTo>
                <a:cubicBezTo>
                  <a:pt x="11917858" y="1587188"/>
                  <a:pt x="11909732" y="1592315"/>
                  <a:pt x="11905301" y="1592315"/>
                </a:cubicBezTo>
                <a:cubicBezTo>
                  <a:pt x="11905301" y="1638453"/>
                  <a:pt x="11928937" y="1617946"/>
                  <a:pt x="11937800" y="1617946"/>
                </a:cubicBezTo>
                <a:cubicBezTo>
                  <a:pt x="11937800" y="1594878"/>
                  <a:pt x="11931892" y="1588470"/>
                  <a:pt x="11924875" y="1587829"/>
                </a:cubicBezTo>
                <a:close/>
                <a:moveTo>
                  <a:pt x="13276853" y="1586544"/>
                </a:moveTo>
                <a:cubicBezTo>
                  <a:pt x="13284818" y="1586544"/>
                  <a:pt x="13293920" y="1592861"/>
                  <a:pt x="13298472" y="1592861"/>
                </a:cubicBezTo>
                <a:cubicBezTo>
                  <a:pt x="13298473" y="1615604"/>
                  <a:pt x="13291644" y="1621921"/>
                  <a:pt x="13283679" y="1622552"/>
                </a:cubicBezTo>
                <a:cubicBezTo>
                  <a:pt x="13275715" y="1623184"/>
                  <a:pt x="13266612" y="1618130"/>
                  <a:pt x="13262059" y="1618130"/>
                </a:cubicBezTo>
                <a:cubicBezTo>
                  <a:pt x="13262060" y="1592861"/>
                  <a:pt x="13268888" y="1586544"/>
                  <a:pt x="13276853" y="1586544"/>
                </a:cubicBezTo>
                <a:close/>
                <a:moveTo>
                  <a:pt x="13047067" y="1567595"/>
                </a:moveTo>
                <a:cubicBezTo>
                  <a:pt x="13085460" y="1567595"/>
                  <a:pt x="13120903" y="1567595"/>
                  <a:pt x="13158804" y="1567595"/>
                </a:cubicBezTo>
                <a:cubicBezTo>
                  <a:pt x="13158804" y="1593434"/>
                  <a:pt x="13132224" y="1603771"/>
                  <a:pt x="13144037" y="1634779"/>
                </a:cubicBezTo>
                <a:cubicBezTo>
                  <a:pt x="13152899" y="1670954"/>
                  <a:pt x="13179480" y="1639946"/>
                  <a:pt x="13194247" y="1639946"/>
                </a:cubicBezTo>
                <a:cubicBezTo>
                  <a:pt x="13194247" y="1655450"/>
                  <a:pt x="13194247" y="1676122"/>
                  <a:pt x="13194247" y="1691625"/>
                </a:cubicBezTo>
                <a:cubicBezTo>
                  <a:pt x="13182433" y="1686458"/>
                  <a:pt x="13170619" y="1681290"/>
                  <a:pt x="13158804" y="1676122"/>
                </a:cubicBezTo>
                <a:cubicBezTo>
                  <a:pt x="13167666" y="1701962"/>
                  <a:pt x="13194247" y="1691625"/>
                  <a:pt x="13194247" y="1737276"/>
                </a:cubicBezTo>
                <a:cubicBezTo>
                  <a:pt x="13173572" y="1737276"/>
                  <a:pt x="13152899" y="1737276"/>
                  <a:pt x="13135178" y="1737276"/>
                </a:cubicBezTo>
                <a:cubicBezTo>
                  <a:pt x="13123855" y="1742444"/>
                  <a:pt x="13114995" y="1747612"/>
                  <a:pt x="13106135" y="1742444"/>
                </a:cubicBezTo>
                <a:cubicBezTo>
                  <a:pt x="13091368" y="1732108"/>
                  <a:pt x="13103181" y="1716604"/>
                  <a:pt x="13112043" y="1712297"/>
                </a:cubicBezTo>
                <a:cubicBezTo>
                  <a:pt x="13120903" y="1706269"/>
                  <a:pt x="13129270" y="1706268"/>
                  <a:pt x="13135178" y="1681290"/>
                </a:cubicBezTo>
                <a:cubicBezTo>
                  <a:pt x="13138132" y="1660618"/>
                  <a:pt x="13138132" y="1614107"/>
                  <a:pt x="13129270" y="1598603"/>
                </a:cubicBezTo>
                <a:cubicBezTo>
                  <a:pt x="13123857" y="1577931"/>
                  <a:pt x="13103181" y="1593435"/>
                  <a:pt x="13094322" y="1593435"/>
                </a:cubicBezTo>
                <a:cubicBezTo>
                  <a:pt x="13082508" y="1598604"/>
                  <a:pt x="13047067" y="1614107"/>
                  <a:pt x="13047067" y="1567595"/>
                </a:cubicBezTo>
                <a:close/>
                <a:moveTo>
                  <a:pt x="13177366" y="1567593"/>
                </a:moveTo>
                <a:cubicBezTo>
                  <a:pt x="13183000" y="1567593"/>
                  <a:pt x="13188634" y="1567593"/>
                  <a:pt x="13194268" y="1567593"/>
                </a:cubicBezTo>
                <a:cubicBezTo>
                  <a:pt x="13194268" y="1583160"/>
                  <a:pt x="13194268" y="1598728"/>
                  <a:pt x="13194268" y="1619485"/>
                </a:cubicBezTo>
                <a:cubicBezTo>
                  <a:pt x="13188634" y="1619485"/>
                  <a:pt x="13183000" y="1619485"/>
                  <a:pt x="13177366" y="1619485"/>
                </a:cubicBezTo>
                <a:cubicBezTo>
                  <a:pt x="13177365" y="1598728"/>
                  <a:pt x="13177366" y="1583160"/>
                  <a:pt x="13177366" y="1567593"/>
                </a:cubicBezTo>
                <a:close/>
                <a:moveTo>
                  <a:pt x="14368377" y="1566683"/>
                </a:moveTo>
                <a:cubicBezTo>
                  <a:pt x="14368377" y="1592315"/>
                  <a:pt x="14377241" y="1592315"/>
                  <a:pt x="14386105" y="1592315"/>
                </a:cubicBezTo>
                <a:cubicBezTo>
                  <a:pt x="14386105" y="1561557"/>
                  <a:pt x="14374287" y="1566683"/>
                  <a:pt x="14368377" y="1566683"/>
                </a:cubicBezTo>
                <a:close/>
                <a:moveTo>
                  <a:pt x="11946664" y="1566683"/>
                </a:moveTo>
                <a:cubicBezTo>
                  <a:pt x="11946664" y="1582061"/>
                  <a:pt x="11946664" y="1597441"/>
                  <a:pt x="11946664" y="1617946"/>
                </a:cubicBezTo>
                <a:cubicBezTo>
                  <a:pt x="11955527" y="1607694"/>
                  <a:pt x="11973254" y="1602567"/>
                  <a:pt x="11973254" y="1566683"/>
                </a:cubicBezTo>
                <a:cubicBezTo>
                  <a:pt x="11964390" y="1566683"/>
                  <a:pt x="11955528" y="1566683"/>
                  <a:pt x="11946664" y="1566683"/>
                </a:cubicBezTo>
                <a:close/>
                <a:moveTo>
                  <a:pt x="15093608" y="1565493"/>
                </a:moveTo>
                <a:cubicBezTo>
                  <a:pt x="15098917" y="1566790"/>
                  <a:pt x="15103139" y="1573277"/>
                  <a:pt x="15103139" y="1594034"/>
                </a:cubicBezTo>
                <a:cubicBezTo>
                  <a:pt x="15094936" y="1594034"/>
                  <a:pt x="15077562" y="1604413"/>
                  <a:pt x="15077562" y="1568087"/>
                </a:cubicBezTo>
                <a:cubicBezTo>
                  <a:pt x="15081905" y="1568088"/>
                  <a:pt x="15088300" y="1564195"/>
                  <a:pt x="15093608" y="1565493"/>
                </a:cubicBezTo>
                <a:close/>
                <a:moveTo>
                  <a:pt x="12112995" y="1558840"/>
                </a:moveTo>
                <a:cubicBezTo>
                  <a:pt x="12114559" y="1558840"/>
                  <a:pt x="12116123" y="1561394"/>
                  <a:pt x="12119250" y="1566498"/>
                </a:cubicBezTo>
                <a:cubicBezTo>
                  <a:pt x="12116123" y="1566499"/>
                  <a:pt x="12116123" y="1571605"/>
                  <a:pt x="12112996" y="1581815"/>
                </a:cubicBezTo>
                <a:cubicBezTo>
                  <a:pt x="12112995" y="1576710"/>
                  <a:pt x="12109870" y="1571605"/>
                  <a:pt x="12106743" y="1566498"/>
                </a:cubicBezTo>
                <a:cubicBezTo>
                  <a:pt x="12109870" y="1561393"/>
                  <a:pt x="12111433" y="1558840"/>
                  <a:pt x="12112995" y="1558840"/>
                </a:cubicBezTo>
                <a:close/>
                <a:moveTo>
                  <a:pt x="12419230" y="1544773"/>
                </a:moveTo>
                <a:cubicBezTo>
                  <a:pt x="12419916" y="1546030"/>
                  <a:pt x="12420601" y="1549589"/>
                  <a:pt x="12423345" y="1551683"/>
                </a:cubicBezTo>
                <a:cubicBezTo>
                  <a:pt x="12420601" y="1551683"/>
                  <a:pt x="12417857" y="1551683"/>
                  <a:pt x="12415115" y="1551683"/>
                </a:cubicBezTo>
                <a:cubicBezTo>
                  <a:pt x="12417858" y="1544564"/>
                  <a:pt x="12418544" y="1543517"/>
                  <a:pt x="12419230" y="1544773"/>
                </a:cubicBezTo>
                <a:close/>
                <a:moveTo>
                  <a:pt x="12855961" y="1541214"/>
                </a:moveTo>
                <a:cubicBezTo>
                  <a:pt x="12862023" y="1551593"/>
                  <a:pt x="12871113" y="1556782"/>
                  <a:pt x="12877174" y="1567160"/>
                </a:cubicBezTo>
                <a:cubicBezTo>
                  <a:pt x="12871114" y="1572350"/>
                  <a:pt x="12862023" y="1582728"/>
                  <a:pt x="12855961" y="1593107"/>
                </a:cubicBezTo>
                <a:cubicBezTo>
                  <a:pt x="12855962" y="1577539"/>
                  <a:pt x="12855962" y="1556782"/>
                  <a:pt x="12855961" y="1541214"/>
                </a:cubicBezTo>
                <a:close/>
                <a:moveTo>
                  <a:pt x="12445260" y="1541214"/>
                </a:moveTo>
                <a:cubicBezTo>
                  <a:pt x="12448387" y="1561971"/>
                  <a:pt x="12448386" y="1577539"/>
                  <a:pt x="12451515" y="1593107"/>
                </a:cubicBezTo>
                <a:cubicBezTo>
                  <a:pt x="12442132" y="1593107"/>
                  <a:pt x="12439005" y="1561971"/>
                  <a:pt x="12445260" y="1541214"/>
                </a:cubicBezTo>
                <a:close/>
                <a:moveTo>
                  <a:pt x="15051502" y="1541214"/>
                </a:moveTo>
                <a:cubicBezTo>
                  <a:pt x="15056988" y="1541213"/>
                  <a:pt x="15059732" y="1547170"/>
                  <a:pt x="15059732" y="1566741"/>
                </a:cubicBezTo>
                <a:cubicBezTo>
                  <a:pt x="15054245" y="1566741"/>
                  <a:pt x="15051502" y="1561635"/>
                  <a:pt x="15051502" y="1541214"/>
                </a:cubicBezTo>
                <a:close/>
                <a:moveTo>
                  <a:pt x="12427625" y="1541213"/>
                </a:moveTo>
                <a:cubicBezTo>
                  <a:pt x="12427625" y="1541213"/>
                  <a:pt x="12420589" y="1561916"/>
                  <a:pt x="12422348" y="1556740"/>
                </a:cubicBezTo>
                <a:cubicBezTo>
                  <a:pt x="12422934" y="1555015"/>
                  <a:pt x="12424498" y="1550414"/>
                  <a:pt x="12427625" y="1541213"/>
                </a:cubicBezTo>
                <a:close/>
                <a:moveTo>
                  <a:pt x="14332308" y="1538808"/>
                </a:moveTo>
                <a:cubicBezTo>
                  <a:pt x="14326766" y="1537420"/>
                  <a:pt x="14320120" y="1541051"/>
                  <a:pt x="14315688" y="1541051"/>
                </a:cubicBezTo>
                <a:cubicBezTo>
                  <a:pt x="14315688" y="1582062"/>
                  <a:pt x="14333414" y="1566683"/>
                  <a:pt x="14342279" y="1566683"/>
                </a:cubicBezTo>
                <a:cubicBezTo>
                  <a:pt x="14342279" y="1546604"/>
                  <a:pt x="14337846" y="1540197"/>
                  <a:pt x="14332308" y="1538808"/>
                </a:cubicBezTo>
                <a:close/>
                <a:moveTo>
                  <a:pt x="12944756" y="1538135"/>
                </a:moveTo>
                <a:cubicBezTo>
                  <a:pt x="12951876" y="1538896"/>
                  <a:pt x="12957545" y="1545418"/>
                  <a:pt x="12957545" y="1568463"/>
                </a:cubicBezTo>
                <a:cubicBezTo>
                  <a:pt x="12948859" y="1568463"/>
                  <a:pt x="12923282" y="1589333"/>
                  <a:pt x="12923282" y="1542375"/>
                </a:cubicBezTo>
                <a:cubicBezTo>
                  <a:pt x="12929072" y="1542375"/>
                  <a:pt x="12937639" y="1537375"/>
                  <a:pt x="12944756" y="1538135"/>
                </a:cubicBezTo>
                <a:close/>
                <a:moveTo>
                  <a:pt x="14755148" y="1532508"/>
                </a:moveTo>
                <a:lnTo>
                  <a:pt x="14754832" y="1534641"/>
                </a:lnTo>
                <a:cubicBezTo>
                  <a:pt x="14754362" y="1537812"/>
                  <a:pt x="14753985" y="1540349"/>
                  <a:pt x="14753985" y="1540349"/>
                </a:cubicBezTo>
                <a:close/>
                <a:moveTo>
                  <a:pt x="12084910" y="1526468"/>
                </a:moveTo>
                <a:lnTo>
                  <a:pt x="12083700" y="1534642"/>
                </a:lnTo>
                <a:cubicBezTo>
                  <a:pt x="12083229" y="1537813"/>
                  <a:pt x="12082853" y="1540349"/>
                  <a:pt x="12082853" y="1540349"/>
                </a:cubicBezTo>
                <a:cubicBezTo>
                  <a:pt x="12083606" y="1535276"/>
                  <a:pt x="12084169" y="1531471"/>
                  <a:pt x="12084580" y="1528697"/>
                </a:cubicBezTo>
                <a:close/>
                <a:moveTo>
                  <a:pt x="12423802" y="1526138"/>
                </a:moveTo>
                <a:cubicBezTo>
                  <a:pt x="12429436" y="1526138"/>
                  <a:pt x="12435072" y="1526138"/>
                  <a:pt x="12440705" y="1526138"/>
                </a:cubicBezTo>
                <a:cubicBezTo>
                  <a:pt x="12437888" y="1531162"/>
                  <a:pt x="12437888" y="1536187"/>
                  <a:pt x="12437888" y="1540375"/>
                </a:cubicBezTo>
                <a:cubicBezTo>
                  <a:pt x="12432254" y="1540375"/>
                  <a:pt x="12426620" y="1536187"/>
                  <a:pt x="12423802" y="1526138"/>
                </a:cubicBezTo>
                <a:close/>
                <a:moveTo>
                  <a:pt x="12034807" y="1521400"/>
                </a:moveTo>
                <a:cubicBezTo>
                  <a:pt x="12025943" y="1526528"/>
                  <a:pt x="11990981" y="1536779"/>
                  <a:pt x="11999352" y="1582061"/>
                </a:cubicBezTo>
                <a:cubicBezTo>
                  <a:pt x="12005261" y="1541051"/>
                  <a:pt x="12025943" y="1566683"/>
                  <a:pt x="12034807" y="1566683"/>
                </a:cubicBezTo>
                <a:cubicBezTo>
                  <a:pt x="12034807" y="1551304"/>
                  <a:pt x="12034807" y="1536779"/>
                  <a:pt x="12034807" y="1521400"/>
                </a:cubicBezTo>
                <a:close/>
                <a:moveTo>
                  <a:pt x="14738677" y="1516274"/>
                </a:moveTo>
                <a:cubicBezTo>
                  <a:pt x="14738677" y="1547032"/>
                  <a:pt x="14750494" y="1547032"/>
                  <a:pt x="14756404" y="1551304"/>
                </a:cubicBezTo>
                <a:cubicBezTo>
                  <a:pt x="14759359" y="1545110"/>
                  <a:pt x="14760097" y="1540144"/>
                  <a:pt x="14759451" y="1536098"/>
                </a:cubicBezTo>
                <a:lnTo>
                  <a:pt x="14755652" y="1529112"/>
                </a:lnTo>
                <a:lnTo>
                  <a:pt x="14754186" y="1526421"/>
                </a:lnTo>
                <a:cubicBezTo>
                  <a:pt x="14749017" y="1521401"/>
                  <a:pt x="14741630" y="1518838"/>
                  <a:pt x="14738677" y="1516274"/>
                </a:cubicBezTo>
                <a:close/>
                <a:moveTo>
                  <a:pt x="13003177" y="1514836"/>
                </a:moveTo>
                <a:cubicBezTo>
                  <a:pt x="13003177" y="1530662"/>
                  <a:pt x="13000434" y="1540333"/>
                  <a:pt x="12994947" y="1540333"/>
                </a:cubicBezTo>
                <a:cubicBezTo>
                  <a:pt x="12994947" y="1525386"/>
                  <a:pt x="12997690" y="1514836"/>
                  <a:pt x="13003177" y="1514836"/>
                </a:cubicBezTo>
                <a:close/>
                <a:moveTo>
                  <a:pt x="12466778" y="1514836"/>
                </a:moveTo>
                <a:cubicBezTo>
                  <a:pt x="12466778" y="1535938"/>
                  <a:pt x="12464035" y="1540333"/>
                  <a:pt x="12458549" y="1540333"/>
                </a:cubicBezTo>
                <a:cubicBezTo>
                  <a:pt x="12458548" y="1525386"/>
                  <a:pt x="12461749" y="1514836"/>
                  <a:pt x="12466778" y="1514836"/>
                </a:cubicBezTo>
                <a:close/>
                <a:moveTo>
                  <a:pt x="14293529" y="1511682"/>
                </a:moveTo>
                <a:cubicBezTo>
                  <a:pt x="14286142" y="1511148"/>
                  <a:pt x="14277279" y="1516275"/>
                  <a:pt x="14271371" y="1516274"/>
                </a:cubicBezTo>
                <a:cubicBezTo>
                  <a:pt x="14271371" y="1554081"/>
                  <a:pt x="14286328" y="1549115"/>
                  <a:pt x="14297545" y="1544268"/>
                </a:cubicBezTo>
                <a:cubicBezTo>
                  <a:pt x="14301285" y="1542653"/>
                  <a:pt x="14304608" y="1541051"/>
                  <a:pt x="14306824" y="1541051"/>
                </a:cubicBezTo>
                <a:cubicBezTo>
                  <a:pt x="14306824" y="1518410"/>
                  <a:pt x="14300915" y="1512216"/>
                  <a:pt x="14293529" y="1511682"/>
                </a:cubicBezTo>
                <a:close/>
                <a:moveTo>
                  <a:pt x="12232846" y="1488460"/>
                </a:moveTo>
                <a:cubicBezTo>
                  <a:pt x="12232846" y="1519291"/>
                  <a:pt x="12238721" y="1538989"/>
                  <a:pt x="12224031" y="1544984"/>
                </a:cubicBezTo>
                <a:cubicBezTo>
                  <a:pt x="12215218" y="1544984"/>
                  <a:pt x="12218156" y="1569821"/>
                  <a:pt x="12218156" y="1590375"/>
                </a:cubicBezTo>
                <a:cubicBezTo>
                  <a:pt x="12206403" y="1569821"/>
                  <a:pt x="12191713" y="1554404"/>
                  <a:pt x="12180451" y="1574959"/>
                </a:cubicBezTo>
                <a:cubicBezTo>
                  <a:pt x="12171635" y="1585236"/>
                  <a:pt x="12159883" y="1600651"/>
                  <a:pt x="12148131" y="1600651"/>
                </a:cubicBezTo>
                <a:cubicBezTo>
                  <a:pt x="12151070" y="1590375"/>
                  <a:pt x="12154008" y="1580098"/>
                  <a:pt x="12156945" y="1574959"/>
                </a:cubicBezTo>
                <a:cubicBezTo>
                  <a:pt x="12151070" y="1569820"/>
                  <a:pt x="12145193" y="1564682"/>
                  <a:pt x="12139317" y="1564682"/>
                </a:cubicBezTo>
                <a:cubicBezTo>
                  <a:pt x="12139318" y="1514153"/>
                  <a:pt x="12156945" y="1509014"/>
                  <a:pt x="12171635" y="1509014"/>
                </a:cubicBezTo>
                <a:cubicBezTo>
                  <a:pt x="12191713" y="1498737"/>
                  <a:pt x="12212281" y="1493599"/>
                  <a:pt x="12232846" y="1488460"/>
                </a:cubicBezTo>
                <a:close/>
                <a:moveTo>
                  <a:pt x="14251305" y="1486156"/>
                </a:moveTo>
                <a:cubicBezTo>
                  <a:pt x="14243673" y="1485516"/>
                  <a:pt x="14234932" y="1490642"/>
                  <a:pt x="14230500" y="1490642"/>
                </a:cubicBezTo>
                <a:cubicBezTo>
                  <a:pt x="14230500" y="1541051"/>
                  <a:pt x="14253644" y="1516274"/>
                  <a:pt x="14265462" y="1516275"/>
                </a:cubicBezTo>
                <a:cubicBezTo>
                  <a:pt x="14265462" y="1493209"/>
                  <a:pt x="14258937" y="1486797"/>
                  <a:pt x="14251305" y="1486156"/>
                </a:cubicBezTo>
                <a:close/>
                <a:moveTo>
                  <a:pt x="15474516" y="1469616"/>
                </a:moveTo>
                <a:cubicBezTo>
                  <a:pt x="15474516" y="1485894"/>
                  <a:pt x="15471774" y="1491319"/>
                  <a:pt x="15466288" y="1491319"/>
                </a:cubicBezTo>
                <a:cubicBezTo>
                  <a:pt x="15466288" y="1475041"/>
                  <a:pt x="15469030" y="1469615"/>
                  <a:pt x="15474516" y="1469616"/>
                </a:cubicBezTo>
                <a:close/>
                <a:moveTo>
                  <a:pt x="12265608" y="1468008"/>
                </a:moveTo>
                <a:cubicBezTo>
                  <a:pt x="12278523" y="1471681"/>
                  <a:pt x="12294581" y="1496231"/>
                  <a:pt x="12303867" y="1502670"/>
                </a:cubicBezTo>
                <a:cubicBezTo>
                  <a:pt x="12283065" y="1502670"/>
                  <a:pt x="12265731" y="1497519"/>
                  <a:pt x="12247899" y="1492368"/>
                </a:cubicBezTo>
                <a:cubicBezTo>
                  <a:pt x="12251244" y="1471117"/>
                  <a:pt x="12257860" y="1465805"/>
                  <a:pt x="12265608" y="1468008"/>
                </a:cubicBezTo>
                <a:close/>
                <a:moveTo>
                  <a:pt x="14207232" y="1465011"/>
                </a:moveTo>
                <a:cubicBezTo>
                  <a:pt x="14199477" y="1465010"/>
                  <a:pt x="14190613" y="1470137"/>
                  <a:pt x="14186181" y="1470137"/>
                </a:cubicBezTo>
                <a:cubicBezTo>
                  <a:pt x="14186181" y="1493205"/>
                  <a:pt x="14192829" y="1498332"/>
                  <a:pt x="14200585" y="1497691"/>
                </a:cubicBezTo>
                <a:cubicBezTo>
                  <a:pt x="14208342" y="1497050"/>
                  <a:pt x="14217205" y="1490642"/>
                  <a:pt x="14221637" y="1490642"/>
                </a:cubicBezTo>
                <a:cubicBezTo>
                  <a:pt x="14221637" y="1470136"/>
                  <a:pt x="14214987" y="1465010"/>
                  <a:pt x="14207232" y="1465011"/>
                </a:cubicBezTo>
                <a:close/>
                <a:moveTo>
                  <a:pt x="12663122" y="1446802"/>
                </a:moveTo>
                <a:cubicBezTo>
                  <a:pt x="12668087" y="1443136"/>
                  <a:pt x="12673052" y="1450469"/>
                  <a:pt x="12673052" y="1468800"/>
                </a:cubicBezTo>
                <a:cubicBezTo>
                  <a:pt x="12667167" y="1463912"/>
                  <a:pt x="12661283" y="1459023"/>
                  <a:pt x="12658340" y="1454135"/>
                </a:cubicBezTo>
                <a:cubicBezTo>
                  <a:pt x="12659811" y="1450469"/>
                  <a:pt x="12661468" y="1448024"/>
                  <a:pt x="12663122" y="1446802"/>
                </a:cubicBezTo>
                <a:close/>
                <a:moveTo>
                  <a:pt x="14159591" y="1444505"/>
                </a:moveTo>
                <a:cubicBezTo>
                  <a:pt x="14159591" y="1470137"/>
                  <a:pt x="14171409" y="1470136"/>
                  <a:pt x="14177319" y="1470137"/>
                </a:cubicBezTo>
                <a:cubicBezTo>
                  <a:pt x="14177319" y="1439379"/>
                  <a:pt x="14168455" y="1444505"/>
                  <a:pt x="14159591" y="1444505"/>
                </a:cubicBezTo>
                <a:close/>
                <a:moveTo>
                  <a:pt x="14142357" y="1444505"/>
                </a:moveTo>
                <a:cubicBezTo>
                  <a:pt x="14142357" y="1459883"/>
                  <a:pt x="14145311" y="1470137"/>
                  <a:pt x="14151220" y="1470137"/>
                </a:cubicBezTo>
                <a:cubicBezTo>
                  <a:pt x="14151220" y="1454757"/>
                  <a:pt x="14148266" y="1444505"/>
                  <a:pt x="14142357" y="1444505"/>
                </a:cubicBezTo>
                <a:close/>
                <a:moveTo>
                  <a:pt x="15448425" y="1444358"/>
                </a:moveTo>
                <a:cubicBezTo>
                  <a:pt x="15448425" y="1468800"/>
                  <a:pt x="15439597" y="1468800"/>
                  <a:pt x="15433713" y="1468800"/>
                </a:cubicBezTo>
                <a:cubicBezTo>
                  <a:pt x="15433713" y="1439469"/>
                  <a:pt x="15442540" y="1444358"/>
                  <a:pt x="15448425" y="1444358"/>
                </a:cubicBezTo>
                <a:close/>
                <a:moveTo>
                  <a:pt x="15018927" y="1443237"/>
                </a:moveTo>
                <a:cubicBezTo>
                  <a:pt x="15024941" y="1443236"/>
                  <a:pt x="15024941" y="1453447"/>
                  <a:pt x="15024940" y="1468763"/>
                </a:cubicBezTo>
                <a:cubicBezTo>
                  <a:pt x="15018927" y="1468763"/>
                  <a:pt x="15018927" y="1458553"/>
                  <a:pt x="15018927" y="1443237"/>
                </a:cubicBezTo>
                <a:close/>
                <a:moveTo>
                  <a:pt x="14906002" y="1443237"/>
                </a:moveTo>
                <a:cubicBezTo>
                  <a:pt x="14911794" y="1443236"/>
                  <a:pt x="14914205" y="1453448"/>
                  <a:pt x="14914206" y="1468764"/>
                </a:cubicBezTo>
                <a:cubicBezTo>
                  <a:pt x="14908896" y="1468764"/>
                  <a:pt x="14906003" y="1458553"/>
                  <a:pt x="14906002" y="1443237"/>
                </a:cubicBezTo>
                <a:close/>
                <a:moveTo>
                  <a:pt x="12466778" y="1443237"/>
                </a:moveTo>
                <a:cubicBezTo>
                  <a:pt x="12466778" y="1458554"/>
                  <a:pt x="12464035" y="1468764"/>
                  <a:pt x="12458549" y="1468764"/>
                </a:cubicBezTo>
                <a:cubicBezTo>
                  <a:pt x="12458549" y="1453448"/>
                  <a:pt x="12461749" y="1443237"/>
                  <a:pt x="12466778" y="1443237"/>
                </a:cubicBezTo>
                <a:close/>
                <a:moveTo>
                  <a:pt x="12648944" y="1442142"/>
                </a:moveTo>
                <a:cubicBezTo>
                  <a:pt x="12651796" y="1441125"/>
                  <a:pt x="12652067" y="1449265"/>
                  <a:pt x="12647723" y="1457403"/>
                </a:cubicBezTo>
                <a:cubicBezTo>
                  <a:pt x="12647723" y="1454689"/>
                  <a:pt x="12647723" y="1453333"/>
                  <a:pt x="12647421" y="1451977"/>
                </a:cubicBezTo>
                <a:lnTo>
                  <a:pt x="12646712" y="1450154"/>
                </a:lnTo>
                <a:lnTo>
                  <a:pt x="12646941" y="1453673"/>
                </a:lnTo>
                <a:cubicBezTo>
                  <a:pt x="12640969" y="1453673"/>
                  <a:pt x="12640969" y="1453673"/>
                  <a:pt x="12644226" y="1443237"/>
                </a:cubicBezTo>
                <a:lnTo>
                  <a:pt x="12645584" y="1446219"/>
                </a:lnTo>
                <a:close/>
                <a:moveTo>
                  <a:pt x="15417160" y="1421153"/>
                </a:moveTo>
                <a:cubicBezTo>
                  <a:pt x="15421034" y="1423782"/>
                  <a:pt x="15424555" y="1432983"/>
                  <a:pt x="15424555" y="1446128"/>
                </a:cubicBezTo>
                <a:cubicBezTo>
                  <a:pt x="15418922" y="1440870"/>
                  <a:pt x="15413288" y="1440871"/>
                  <a:pt x="15407652" y="1435612"/>
                </a:cubicBezTo>
                <a:cubicBezTo>
                  <a:pt x="15409062" y="1422468"/>
                  <a:pt x="15413286" y="1418524"/>
                  <a:pt x="15417160" y="1421153"/>
                </a:cubicBezTo>
                <a:close/>
                <a:moveTo>
                  <a:pt x="14109857" y="1418873"/>
                </a:moveTo>
                <a:cubicBezTo>
                  <a:pt x="14109857" y="1444505"/>
                  <a:pt x="14118721" y="1444505"/>
                  <a:pt x="14124631" y="1444505"/>
                </a:cubicBezTo>
                <a:cubicBezTo>
                  <a:pt x="14124631" y="1413747"/>
                  <a:pt x="14115767" y="1418873"/>
                  <a:pt x="14109857" y="1418873"/>
                </a:cubicBezTo>
                <a:close/>
                <a:moveTo>
                  <a:pt x="15665624" y="1416857"/>
                </a:moveTo>
                <a:cubicBezTo>
                  <a:pt x="15665624" y="1432171"/>
                  <a:pt x="15662880" y="1442382"/>
                  <a:pt x="15657394" y="1442383"/>
                </a:cubicBezTo>
                <a:cubicBezTo>
                  <a:pt x="15657394" y="1427067"/>
                  <a:pt x="15660137" y="1416857"/>
                  <a:pt x="15665624" y="1416857"/>
                </a:cubicBezTo>
                <a:close/>
                <a:moveTo>
                  <a:pt x="13028663" y="1413789"/>
                </a:moveTo>
                <a:cubicBezTo>
                  <a:pt x="13029693" y="1414427"/>
                  <a:pt x="13030264" y="1416980"/>
                  <a:pt x="13031407" y="1419532"/>
                </a:cubicBezTo>
                <a:cubicBezTo>
                  <a:pt x="13031407" y="1419532"/>
                  <a:pt x="13029121" y="1424637"/>
                  <a:pt x="13029121" y="1434848"/>
                </a:cubicBezTo>
                <a:cubicBezTo>
                  <a:pt x="13026377" y="1429743"/>
                  <a:pt x="13026377" y="1424637"/>
                  <a:pt x="13023177" y="1419532"/>
                </a:cubicBezTo>
                <a:cubicBezTo>
                  <a:pt x="13026148" y="1414427"/>
                  <a:pt x="13027636" y="1413151"/>
                  <a:pt x="13028663" y="1413789"/>
                </a:cubicBezTo>
                <a:close/>
                <a:moveTo>
                  <a:pt x="14048305" y="1398367"/>
                </a:moveTo>
                <a:cubicBezTo>
                  <a:pt x="14048305" y="1413747"/>
                  <a:pt x="14051259" y="1418873"/>
                  <a:pt x="14057168" y="1418873"/>
                </a:cubicBezTo>
                <a:cubicBezTo>
                  <a:pt x="14057168" y="1403494"/>
                  <a:pt x="14054213" y="1398367"/>
                  <a:pt x="14048305" y="1398367"/>
                </a:cubicBezTo>
                <a:close/>
                <a:moveTo>
                  <a:pt x="14851710" y="1398016"/>
                </a:moveTo>
                <a:cubicBezTo>
                  <a:pt x="14857963" y="1398016"/>
                  <a:pt x="14864219" y="1403441"/>
                  <a:pt x="14864219" y="1419720"/>
                </a:cubicBezTo>
                <a:cubicBezTo>
                  <a:pt x="14857965" y="1419720"/>
                  <a:pt x="14851710" y="1414294"/>
                  <a:pt x="14851710" y="1398016"/>
                </a:cubicBezTo>
                <a:close/>
                <a:moveTo>
                  <a:pt x="15393114" y="1397099"/>
                </a:moveTo>
                <a:cubicBezTo>
                  <a:pt x="15397760" y="1398932"/>
                  <a:pt x="15402826" y="1403821"/>
                  <a:pt x="15407169" y="1406264"/>
                </a:cubicBezTo>
                <a:cubicBezTo>
                  <a:pt x="15404274" y="1406265"/>
                  <a:pt x="15404274" y="1411153"/>
                  <a:pt x="15401379" y="1416042"/>
                </a:cubicBezTo>
                <a:cubicBezTo>
                  <a:pt x="15395587" y="1411153"/>
                  <a:pt x="15386900" y="1411153"/>
                  <a:pt x="15381593" y="1406264"/>
                </a:cubicBezTo>
                <a:cubicBezTo>
                  <a:pt x="15384246" y="1396487"/>
                  <a:pt x="15388469" y="1395266"/>
                  <a:pt x="15393114" y="1397099"/>
                </a:cubicBezTo>
                <a:close/>
                <a:moveTo>
                  <a:pt x="12938214" y="1389147"/>
                </a:moveTo>
                <a:cubicBezTo>
                  <a:pt x="12957148" y="1388499"/>
                  <a:pt x="12976815" y="1402532"/>
                  <a:pt x="12998803" y="1420235"/>
                </a:cubicBezTo>
                <a:cubicBezTo>
                  <a:pt x="12957759" y="1425416"/>
                  <a:pt x="12920135" y="1435780"/>
                  <a:pt x="12882023" y="1446142"/>
                </a:cubicBezTo>
                <a:cubicBezTo>
                  <a:pt x="12901079" y="1405123"/>
                  <a:pt x="12919280" y="1389794"/>
                  <a:pt x="12938214" y="1389147"/>
                </a:cubicBezTo>
                <a:close/>
                <a:moveTo>
                  <a:pt x="15368325" y="1374465"/>
                </a:moveTo>
                <a:cubicBezTo>
                  <a:pt x="15372590" y="1376244"/>
                  <a:pt x="15376853" y="1381269"/>
                  <a:pt x="15381119" y="1384199"/>
                </a:cubicBezTo>
                <a:cubicBezTo>
                  <a:pt x="15376854" y="1388804"/>
                  <a:pt x="15372590" y="1389852"/>
                  <a:pt x="15368327" y="1389223"/>
                </a:cubicBezTo>
                <a:cubicBezTo>
                  <a:pt x="15364061" y="1388595"/>
                  <a:pt x="15359798" y="1386293"/>
                  <a:pt x="15355533" y="1384199"/>
                </a:cubicBezTo>
                <a:cubicBezTo>
                  <a:pt x="15359796" y="1374150"/>
                  <a:pt x="15364061" y="1372685"/>
                  <a:pt x="15368325" y="1374465"/>
                </a:cubicBezTo>
                <a:close/>
                <a:moveTo>
                  <a:pt x="13211428" y="1374379"/>
                </a:moveTo>
                <a:cubicBezTo>
                  <a:pt x="13214881" y="1388937"/>
                  <a:pt x="13217840" y="1404353"/>
                  <a:pt x="13220306" y="1419768"/>
                </a:cubicBezTo>
                <a:cubicBezTo>
                  <a:pt x="13167528" y="1419768"/>
                  <a:pt x="13114751" y="1419768"/>
                  <a:pt x="13064439" y="1419768"/>
                </a:cubicBezTo>
                <a:cubicBezTo>
                  <a:pt x="13070358" y="1364103"/>
                  <a:pt x="13099953" y="1378661"/>
                  <a:pt x="13114751" y="1384656"/>
                </a:cubicBezTo>
                <a:cubicBezTo>
                  <a:pt x="13146813" y="1388937"/>
                  <a:pt x="13179366" y="1378661"/>
                  <a:pt x="13211428" y="1374379"/>
                </a:cubicBezTo>
                <a:close/>
                <a:moveTo>
                  <a:pt x="12753894" y="1372894"/>
                </a:moveTo>
                <a:cubicBezTo>
                  <a:pt x="12759779" y="1372894"/>
                  <a:pt x="12768606" y="1367868"/>
                  <a:pt x="12768606" y="1397177"/>
                </a:cubicBezTo>
                <a:cubicBezTo>
                  <a:pt x="12762721" y="1397177"/>
                  <a:pt x="12753893" y="1397177"/>
                  <a:pt x="12753894" y="1372894"/>
                </a:cubicBezTo>
                <a:close/>
                <a:moveTo>
                  <a:pt x="14932062" y="1371639"/>
                </a:moveTo>
                <a:cubicBezTo>
                  <a:pt x="14940589" y="1371639"/>
                  <a:pt x="14949118" y="1375825"/>
                  <a:pt x="14957647" y="1381688"/>
                </a:cubicBezTo>
                <a:cubicBezTo>
                  <a:pt x="14953382" y="1391317"/>
                  <a:pt x="14949118" y="1394876"/>
                  <a:pt x="14944853" y="1396028"/>
                </a:cubicBezTo>
                <a:cubicBezTo>
                  <a:pt x="14940589" y="1397179"/>
                  <a:pt x="14936324" y="1395922"/>
                  <a:pt x="14932062" y="1395922"/>
                </a:cubicBezTo>
                <a:cubicBezTo>
                  <a:pt x="14932062" y="1385874"/>
                  <a:pt x="14932062" y="1375825"/>
                  <a:pt x="14932062" y="1371639"/>
                </a:cubicBezTo>
                <a:close/>
                <a:moveTo>
                  <a:pt x="12618099" y="1371639"/>
                </a:moveTo>
                <a:cubicBezTo>
                  <a:pt x="12655845" y="1375871"/>
                  <a:pt x="12697024" y="1386029"/>
                  <a:pt x="12738202" y="1391108"/>
                </a:cubicBezTo>
                <a:cubicBezTo>
                  <a:pt x="12714672" y="1401266"/>
                  <a:pt x="12691142" y="1406345"/>
                  <a:pt x="12664670" y="1426661"/>
                </a:cubicBezTo>
                <a:cubicBezTo>
                  <a:pt x="12647022" y="1446977"/>
                  <a:pt x="12626922" y="1416504"/>
                  <a:pt x="12606334" y="1426661"/>
                </a:cubicBezTo>
                <a:cubicBezTo>
                  <a:pt x="12594569" y="1426661"/>
                  <a:pt x="12588687" y="1446976"/>
                  <a:pt x="12576921" y="1462213"/>
                </a:cubicBezTo>
                <a:cubicBezTo>
                  <a:pt x="12568097" y="1472371"/>
                  <a:pt x="12559274" y="1477450"/>
                  <a:pt x="12550940" y="1482529"/>
                </a:cubicBezTo>
                <a:cubicBezTo>
                  <a:pt x="12533291" y="1487608"/>
                  <a:pt x="12527410" y="1477450"/>
                  <a:pt x="12521526" y="1436819"/>
                </a:cubicBezTo>
                <a:cubicBezTo>
                  <a:pt x="12536233" y="1406345"/>
                  <a:pt x="12553391" y="1401266"/>
                  <a:pt x="12571039" y="1391108"/>
                </a:cubicBezTo>
                <a:cubicBezTo>
                  <a:pt x="12579862" y="1391108"/>
                  <a:pt x="12588687" y="1386029"/>
                  <a:pt x="12600450" y="1381797"/>
                </a:cubicBezTo>
                <a:cubicBezTo>
                  <a:pt x="12606334" y="1381797"/>
                  <a:pt x="12609276" y="1371640"/>
                  <a:pt x="12618099" y="1371639"/>
                </a:cubicBezTo>
                <a:close/>
                <a:moveTo>
                  <a:pt x="13032829" y="1371637"/>
                </a:moveTo>
                <a:cubicBezTo>
                  <a:pt x="13038620" y="1375825"/>
                  <a:pt x="13041516" y="1385874"/>
                  <a:pt x="13044412" y="1395922"/>
                </a:cubicBezTo>
                <a:cubicBezTo>
                  <a:pt x="13041516" y="1400946"/>
                  <a:pt x="13035724" y="1405971"/>
                  <a:pt x="13032830" y="1416020"/>
                </a:cubicBezTo>
                <a:cubicBezTo>
                  <a:pt x="13027521" y="1405971"/>
                  <a:pt x="13030416" y="1385874"/>
                  <a:pt x="13032829" y="1371637"/>
                </a:cubicBezTo>
                <a:close/>
                <a:moveTo>
                  <a:pt x="15584151" y="1349030"/>
                </a:moveTo>
                <a:cubicBezTo>
                  <a:pt x="15592993" y="1349029"/>
                  <a:pt x="15598887" y="1354108"/>
                  <a:pt x="15607729" y="1364266"/>
                </a:cubicBezTo>
                <a:cubicBezTo>
                  <a:pt x="15622465" y="1374424"/>
                  <a:pt x="15634254" y="1398973"/>
                  <a:pt x="15646044" y="1429446"/>
                </a:cubicBezTo>
                <a:cubicBezTo>
                  <a:pt x="15640148" y="1439604"/>
                  <a:pt x="15637202" y="1449762"/>
                  <a:pt x="15634254" y="1464999"/>
                </a:cubicBezTo>
                <a:cubicBezTo>
                  <a:pt x="15610677" y="1434525"/>
                  <a:pt x="15587099" y="1409131"/>
                  <a:pt x="15564012" y="1384582"/>
                </a:cubicBezTo>
                <a:cubicBezTo>
                  <a:pt x="15569907" y="1374424"/>
                  <a:pt x="15578747" y="1364266"/>
                  <a:pt x="15584151" y="1349030"/>
                </a:cubicBezTo>
                <a:close/>
                <a:moveTo>
                  <a:pt x="12958027" y="1349029"/>
                </a:moveTo>
                <a:cubicBezTo>
                  <a:pt x="12963515" y="1349028"/>
                  <a:pt x="12966257" y="1354133"/>
                  <a:pt x="12966257" y="1374553"/>
                </a:cubicBezTo>
                <a:cubicBezTo>
                  <a:pt x="12960771" y="1374553"/>
                  <a:pt x="12958027" y="1364343"/>
                  <a:pt x="12958027" y="1349029"/>
                </a:cubicBezTo>
                <a:close/>
                <a:moveTo>
                  <a:pt x="15332987" y="1349028"/>
                </a:moveTo>
                <a:cubicBezTo>
                  <a:pt x="15338674" y="1349027"/>
                  <a:pt x="15347203" y="1354133"/>
                  <a:pt x="15352888" y="1359237"/>
                </a:cubicBezTo>
                <a:cubicBezTo>
                  <a:pt x="15350756" y="1363067"/>
                  <a:pt x="15348623" y="1365300"/>
                  <a:pt x="15346492" y="1366416"/>
                </a:cubicBezTo>
                <a:cubicBezTo>
                  <a:pt x="15340094" y="1369767"/>
                  <a:pt x="15333699" y="1363067"/>
                  <a:pt x="15327302" y="1359238"/>
                </a:cubicBezTo>
                <a:cubicBezTo>
                  <a:pt x="15330145" y="1354133"/>
                  <a:pt x="15330145" y="1349027"/>
                  <a:pt x="15332987" y="1349028"/>
                </a:cubicBezTo>
                <a:close/>
                <a:moveTo>
                  <a:pt x="12899395" y="1349028"/>
                </a:moveTo>
                <a:cubicBezTo>
                  <a:pt x="12904880" y="1349028"/>
                  <a:pt x="12907625" y="1354133"/>
                  <a:pt x="12907625" y="1374554"/>
                </a:cubicBezTo>
                <a:cubicBezTo>
                  <a:pt x="12902138" y="1374554"/>
                  <a:pt x="12899395" y="1364342"/>
                  <a:pt x="12899395" y="1349028"/>
                </a:cubicBezTo>
                <a:close/>
                <a:moveTo>
                  <a:pt x="14909327" y="1346539"/>
                </a:moveTo>
                <a:cubicBezTo>
                  <a:pt x="14911159" y="1346539"/>
                  <a:pt x="14912879" y="1346876"/>
                  <a:pt x="14914206" y="1346876"/>
                </a:cubicBezTo>
                <a:cubicBezTo>
                  <a:pt x="14914206" y="1370428"/>
                  <a:pt x="14909590" y="1373793"/>
                  <a:pt x="14903618" y="1374003"/>
                </a:cubicBezTo>
                <a:cubicBezTo>
                  <a:pt x="14901627" y="1374073"/>
                  <a:pt x="14899487" y="1373793"/>
                  <a:pt x="14897315" y="1373793"/>
                </a:cubicBezTo>
                <a:cubicBezTo>
                  <a:pt x="14897315" y="1349568"/>
                  <a:pt x="14903828" y="1346539"/>
                  <a:pt x="14909327" y="1346539"/>
                </a:cubicBezTo>
                <a:close/>
                <a:moveTo>
                  <a:pt x="13365471" y="1333953"/>
                </a:moveTo>
                <a:cubicBezTo>
                  <a:pt x="13371155" y="1349180"/>
                  <a:pt x="13379684" y="1359331"/>
                  <a:pt x="13385372" y="1374558"/>
                </a:cubicBezTo>
                <a:cubicBezTo>
                  <a:pt x="13376843" y="1374558"/>
                  <a:pt x="13368314" y="1374558"/>
                  <a:pt x="13359785" y="1374558"/>
                </a:cubicBezTo>
                <a:cubicBezTo>
                  <a:pt x="13362628" y="1359331"/>
                  <a:pt x="13362628" y="1349180"/>
                  <a:pt x="13365471" y="1333953"/>
                </a:cubicBezTo>
                <a:close/>
                <a:moveTo>
                  <a:pt x="15580884" y="1333952"/>
                </a:moveTo>
                <a:cubicBezTo>
                  <a:pt x="15578378" y="1338712"/>
                  <a:pt x="15578378" y="1343472"/>
                  <a:pt x="15574871" y="1348233"/>
                </a:cubicBezTo>
                <a:cubicBezTo>
                  <a:pt x="15574872" y="1333952"/>
                  <a:pt x="15574872" y="1333952"/>
                  <a:pt x="15580884" y="1333952"/>
                </a:cubicBezTo>
                <a:close/>
                <a:moveTo>
                  <a:pt x="13333911" y="1328791"/>
                </a:moveTo>
                <a:cubicBezTo>
                  <a:pt x="13336353" y="1328073"/>
                  <a:pt x="13338411" y="1336689"/>
                  <a:pt x="13334296" y="1348176"/>
                </a:cubicBezTo>
                <a:cubicBezTo>
                  <a:pt x="13334296" y="1343071"/>
                  <a:pt x="13331552" y="1337965"/>
                  <a:pt x="13331552" y="1332860"/>
                </a:cubicBezTo>
                <a:cubicBezTo>
                  <a:pt x="13332240" y="1330307"/>
                  <a:pt x="13333096" y="1329031"/>
                  <a:pt x="13333911" y="1328791"/>
                </a:cubicBezTo>
                <a:close/>
                <a:moveTo>
                  <a:pt x="15305586" y="1322649"/>
                </a:moveTo>
                <a:cubicBezTo>
                  <a:pt x="15314361" y="1327724"/>
                  <a:pt x="15320211" y="1332800"/>
                  <a:pt x="15328985" y="1332800"/>
                </a:cubicBezTo>
                <a:cubicBezTo>
                  <a:pt x="15326061" y="1337876"/>
                  <a:pt x="15320211" y="1345490"/>
                  <a:pt x="15315093" y="1346758"/>
                </a:cubicBezTo>
                <a:cubicBezTo>
                  <a:pt x="15309974" y="1348027"/>
                  <a:pt x="15305586" y="1342952"/>
                  <a:pt x="15305586" y="1322649"/>
                </a:cubicBezTo>
                <a:close/>
                <a:moveTo>
                  <a:pt x="15292074" y="1296271"/>
                </a:moveTo>
                <a:cubicBezTo>
                  <a:pt x="15292074" y="1316692"/>
                  <a:pt x="15289178" y="1321797"/>
                  <a:pt x="15283868" y="1321797"/>
                </a:cubicBezTo>
                <a:cubicBezTo>
                  <a:pt x="15283868" y="1306482"/>
                  <a:pt x="15286765" y="1296271"/>
                  <a:pt x="15292074" y="1296271"/>
                </a:cubicBezTo>
                <a:close/>
                <a:moveTo>
                  <a:pt x="14708382" y="1296271"/>
                </a:moveTo>
                <a:cubicBezTo>
                  <a:pt x="14714397" y="1296271"/>
                  <a:pt x="14714397" y="1306482"/>
                  <a:pt x="14714397" y="1321797"/>
                </a:cubicBezTo>
                <a:cubicBezTo>
                  <a:pt x="14708382" y="1321797"/>
                  <a:pt x="14708382" y="1311588"/>
                  <a:pt x="14708382" y="1296271"/>
                </a:cubicBezTo>
                <a:close/>
                <a:moveTo>
                  <a:pt x="13313125" y="1271064"/>
                </a:moveTo>
                <a:cubicBezTo>
                  <a:pt x="13313125" y="1291568"/>
                  <a:pt x="13316080" y="1296695"/>
                  <a:pt x="13321988" y="1296694"/>
                </a:cubicBezTo>
                <a:cubicBezTo>
                  <a:pt x="13321989" y="1281317"/>
                  <a:pt x="13319032" y="1271063"/>
                  <a:pt x="13313125" y="1271064"/>
                </a:cubicBezTo>
                <a:close/>
                <a:moveTo>
                  <a:pt x="12847275" y="1269892"/>
                </a:moveTo>
                <a:cubicBezTo>
                  <a:pt x="12897485" y="1280326"/>
                  <a:pt x="12947200" y="1285544"/>
                  <a:pt x="12994455" y="1295980"/>
                </a:cubicBezTo>
                <a:cubicBezTo>
                  <a:pt x="12994455" y="1322068"/>
                  <a:pt x="12979811" y="1328590"/>
                  <a:pt x="12963690" y="1328590"/>
                </a:cubicBezTo>
                <a:cubicBezTo>
                  <a:pt x="12947569" y="1328590"/>
                  <a:pt x="12929972" y="1322068"/>
                  <a:pt x="12924065" y="1322068"/>
                </a:cubicBezTo>
                <a:cubicBezTo>
                  <a:pt x="12909298" y="1322069"/>
                  <a:pt x="12891577" y="1322068"/>
                  <a:pt x="12876810" y="1322069"/>
                </a:cubicBezTo>
                <a:cubicBezTo>
                  <a:pt x="12864995" y="1322068"/>
                  <a:pt x="12856136" y="1322069"/>
                  <a:pt x="12847275" y="1322069"/>
                </a:cubicBezTo>
                <a:cubicBezTo>
                  <a:pt x="12847275" y="1306414"/>
                  <a:pt x="12847275" y="1290761"/>
                  <a:pt x="12847275" y="1269892"/>
                </a:cubicBezTo>
                <a:close/>
                <a:moveTo>
                  <a:pt x="14785525" y="1269000"/>
                </a:moveTo>
                <a:cubicBezTo>
                  <a:pt x="14793667" y="1271563"/>
                  <a:pt x="14802553" y="1279256"/>
                  <a:pt x="14808473" y="1281820"/>
                </a:cubicBezTo>
                <a:cubicBezTo>
                  <a:pt x="14826242" y="1297204"/>
                  <a:pt x="14849438" y="1292076"/>
                  <a:pt x="14864245" y="1333100"/>
                </a:cubicBezTo>
                <a:cubicBezTo>
                  <a:pt x="14831672" y="1317717"/>
                  <a:pt x="14799592" y="1302332"/>
                  <a:pt x="14767016" y="1286948"/>
                </a:cubicBezTo>
                <a:cubicBezTo>
                  <a:pt x="14769978" y="1268999"/>
                  <a:pt x="14777382" y="1266435"/>
                  <a:pt x="14785525" y="1269000"/>
                </a:cubicBezTo>
                <a:close/>
                <a:moveTo>
                  <a:pt x="14475919" y="1267150"/>
                </a:moveTo>
                <a:cubicBezTo>
                  <a:pt x="14483884" y="1267794"/>
                  <a:pt x="14490710" y="1274233"/>
                  <a:pt x="14490710" y="1297416"/>
                </a:cubicBezTo>
                <a:cubicBezTo>
                  <a:pt x="14481607" y="1297416"/>
                  <a:pt x="14454298" y="1318021"/>
                  <a:pt x="14454298" y="1271658"/>
                </a:cubicBezTo>
                <a:cubicBezTo>
                  <a:pt x="14458849" y="1271657"/>
                  <a:pt x="14467952" y="1266506"/>
                  <a:pt x="14475919" y="1267150"/>
                </a:cubicBezTo>
                <a:close/>
                <a:moveTo>
                  <a:pt x="11300568" y="1254505"/>
                </a:moveTo>
                <a:cubicBezTo>
                  <a:pt x="11294206" y="1257186"/>
                  <a:pt x="11286208" y="1268180"/>
                  <a:pt x="11282884" y="1271063"/>
                </a:cubicBezTo>
                <a:cubicBezTo>
                  <a:pt x="11274021" y="1276190"/>
                  <a:pt x="11256293" y="1255684"/>
                  <a:pt x="11256293" y="1296695"/>
                </a:cubicBezTo>
                <a:cubicBezTo>
                  <a:pt x="11268111" y="1291568"/>
                  <a:pt x="11279929" y="1291568"/>
                  <a:pt x="11291747" y="1286443"/>
                </a:cubicBezTo>
                <a:cubicBezTo>
                  <a:pt x="11294702" y="1265937"/>
                  <a:pt x="11303565" y="1271063"/>
                  <a:pt x="11309475" y="1271064"/>
                </a:cubicBezTo>
                <a:cubicBezTo>
                  <a:pt x="11309475" y="1262091"/>
                  <a:pt x="11308183" y="1257286"/>
                  <a:pt x="11306151" y="1255202"/>
                </a:cubicBezTo>
                <a:cubicBezTo>
                  <a:pt x="11304628" y="1253641"/>
                  <a:pt x="11302688" y="1253612"/>
                  <a:pt x="11300568" y="1254505"/>
                </a:cubicBezTo>
                <a:close/>
                <a:moveTo>
                  <a:pt x="14749643" y="1251051"/>
                </a:moveTo>
                <a:cubicBezTo>
                  <a:pt x="14755278" y="1256477"/>
                  <a:pt x="14760911" y="1256477"/>
                  <a:pt x="14766545" y="1261904"/>
                </a:cubicBezTo>
                <a:cubicBezTo>
                  <a:pt x="14763727" y="1267329"/>
                  <a:pt x="14763727" y="1267329"/>
                  <a:pt x="14763727" y="1272755"/>
                </a:cubicBezTo>
                <a:cubicBezTo>
                  <a:pt x="14758094" y="1272755"/>
                  <a:pt x="14749643" y="1272755"/>
                  <a:pt x="14749643" y="1251051"/>
                </a:cubicBezTo>
                <a:close/>
                <a:moveTo>
                  <a:pt x="12795155" y="1251051"/>
                </a:moveTo>
                <a:cubicBezTo>
                  <a:pt x="12800642" y="1251051"/>
                  <a:pt x="12803384" y="1256477"/>
                  <a:pt x="12803385" y="1272755"/>
                </a:cubicBezTo>
                <a:cubicBezTo>
                  <a:pt x="12800642" y="1272755"/>
                  <a:pt x="12795156" y="1267330"/>
                  <a:pt x="12795155" y="1251051"/>
                </a:cubicBezTo>
                <a:close/>
                <a:moveTo>
                  <a:pt x="12761889" y="1226637"/>
                </a:moveTo>
                <a:cubicBezTo>
                  <a:pt x="12761889" y="1252543"/>
                  <a:pt x="12770698" y="1252543"/>
                  <a:pt x="12779504" y="1252543"/>
                </a:cubicBezTo>
                <a:cubicBezTo>
                  <a:pt x="12779504" y="1222318"/>
                  <a:pt x="12767761" y="1226637"/>
                  <a:pt x="12761889" y="1226637"/>
                </a:cubicBezTo>
                <a:close/>
                <a:moveTo>
                  <a:pt x="13554409" y="1224926"/>
                </a:moveTo>
                <a:cubicBezTo>
                  <a:pt x="13551454" y="1230051"/>
                  <a:pt x="13551454" y="1230051"/>
                  <a:pt x="13554411" y="1250558"/>
                </a:cubicBezTo>
                <a:cubicBezTo>
                  <a:pt x="13554409" y="1240305"/>
                  <a:pt x="13554411" y="1230052"/>
                  <a:pt x="13554409" y="1224926"/>
                </a:cubicBezTo>
                <a:close/>
                <a:moveTo>
                  <a:pt x="11341481" y="1224926"/>
                </a:moveTo>
                <a:cubicBezTo>
                  <a:pt x="11341481" y="1240305"/>
                  <a:pt x="11344435" y="1250558"/>
                  <a:pt x="11350345" y="1250558"/>
                </a:cubicBezTo>
                <a:cubicBezTo>
                  <a:pt x="11350345" y="1230051"/>
                  <a:pt x="11347392" y="1224926"/>
                  <a:pt x="11341481" y="1224926"/>
                </a:cubicBezTo>
                <a:close/>
                <a:moveTo>
                  <a:pt x="15448916" y="1224670"/>
                </a:moveTo>
                <a:cubicBezTo>
                  <a:pt x="15461052" y="1224671"/>
                  <a:pt x="15473190" y="1224671"/>
                  <a:pt x="15485326" y="1224671"/>
                </a:cubicBezTo>
                <a:cubicBezTo>
                  <a:pt x="15481787" y="1239469"/>
                  <a:pt x="15478753" y="1254270"/>
                  <a:pt x="15476223" y="1269068"/>
                </a:cubicBezTo>
                <a:cubicBezTo>
                  <a:pt x="15467123" y="1264136"/>
                  <a:pt x="15448916" y="1259203"/>
                  <a:pt x="15448916" y="1224670"/>
                </a:cubicBezTo>
                <a:close/>
                <a:moveTo>
                  <a:pt x="14395485" y="1209344"/>
                </a:moveTo>
                <a:cubicBezTo>
                  <a:pt x="14400974" y="1204848"/>
                  <a:pt x="14406095" y="1208487"/>
                  <a:pt x="14410486" y="1233752"/>
                </a:cubicBezTo>
                <a:cubicBezTo>
                  <a:pt x="14416340" y="1269723"/>
                  <a:pt x="14436831" y="1249168"/>
                  <a:pt x="14445124" y="1249167"/>
                </a:cubicBezTo>
                <a:cubicBezTo>
                  <a:pt x="14441099" y="1268438"/>
                  <a:pt x="14438446" y="1284817"/>
                  <a:pt x="14432432" y="1287466"/>
                </a:cubicBezTo>
                <a:cubicBezTo>
                  <a:pt x="14430427" y="1288349"/>
                  <a:pt x="14428048" y="1287706"/>
                  <a:pt x="14425121" y="1285138"/>
                </a:cubicBezTo>
                <a:cubicBezTo>
                  <a:pt x="14410486" y="1264584"/>
                  <a:pt x="14392924" y="1249167"/>
                  <a:pt x="14378290" y="1233752"/>
                </a:cubicBezTo>
                <a:cubicBezTo>
                  <a:pt x="14384142" y="1226473"/>
                  <a:pt x="14389997" y="1213840"/>
                  <a:pt x="14395485" y="1209344"/>
                </a:cubicBezTo>
                <a:close/>
                <a:moveTo>
                  <a:pt x="12458549" y="1198294"/>
                </a:moveTo>
                <a:cubicBezTo>
                  <a:pt x="12464035" y="1198294"/>
                  <a:pt x="12466778" y="1203570"/>
                  <a:pt x="12466779" y="1223791"/>
                </a:cubicBezTo>
                <a:cubicBezTo>
                  <a:pt x="12461749" y="1223791"/>
                  <a:pt x="12458548" y="1213241"/>
                  <a:pt x="12458549" y="1198294"/>
                </a:cubicBezTo>
                <a:close/>
                <a:moveTo>
                  <a:pt x="13379970" y="1197479"/>
                </a:moveTo>
                <a:cubicBezTo>
                  <a:pt x="13374431" y="1196303"/>
                  <a:pt x="13367783" y="1200148"/>
                  <a:pt x="13363351" y="1200148"/>
                </a:cubicBezTo>
                <a:cubicBezTo>
                  <a:pt x="13363351" y="1240305"/>
                  <a:pt x="13381078" y="1224926"/>
                  <a:pt x="13389941" y="1224926"/>
                </a:cubicBezTo>
                <a:cubicBezTo>
                  <a:pt x="13389942" y="1204848"/>
                  <a:pt x="13385510" y="1198653"/>
                  <a:pt x="13379970" y="1197479"/>
                </a:cubicBezTo>
                <a:close/>
                <a:moveTo>
                  <a:pt x="14353072" y="1195961"/>
                </a:moveTo>
                <a:cubicBezTo>
                  <a:pt x="14358382" y="1194784"/>
                  <a:pt x="14364774" y="1198637"/>
                  <a:pt x="14369119" y="1198637"/>
                </a:cubicBezTo>
                <a:cubicBezTo>
                  <a:pt x="14369119" y="1218762"/>
                  <a:pt x="14364775" y="1224971"/>
                  <a:pt x="14359406" y="1226149"/>
                </a:cubicBezTo>
                <a:cubicBezTo>
                  <a:pt x="14354038" y="1227327"/>
                  <a:pt x="14347644" y="1223473"/>
                  <a:pt x="14343541" y="1223473"/>
                </a:cubicBezTo>
                <a:cubicBezTo>
                  <a:pt x="14343542" y="1203348"/>
                  <a:pt x="14347764" y="1197138"/>
                  <a:pt x="14353072" y="1195961"/>
                </a:cubicBezTo>
                <a:close/>
                <a:moveTo>
                  <a:pt x="12455086" y="1195663"/>
                </a:moveTo>
                <a:cubicBezTo>
                  <a:pt x="12438221" y="1195022"/>
                  <a:pt x="12421356" y="1197585"/>
                  <a:pt x="12405106" y="1210401"/>
                </a:cubicBezTo>
                <a:cubicBezTo>
                  <a:pt x="12408060" y="1220653"/>
                  <a:pt x="12411014" y="1224925"/>
                  <a:pt x="12413969" y="1235178"/>
                </a:cubicBezTo>
                <a:cubicBezTo>
                  <a:pt x="12411014" y="1235178"/>
                  <a:pt x="12375559" y="1250558"/>
                  <a:pt x="12384423" y="1265937"/>
                </a:cubicBezTo>
                <a:cubicBezTo>
                  <a:pt x="12393288" y="1276190"/>
                  <a:pt x="12396241" y="1276190"/>
                  <a:pt x="12399195" y="1306948"/>
                </a:cubicBezTo>
                <a:cubicBezTo>
                  <a:pt x="12405106" y="1337706"/>
                  <a:pt x="12422832" y="1322326"/>
                  <a:pt x="12428741" y="1322326"/>
                </a:cubicBezTo>
                <a:cubicBezTo>
                  <a:pt x="12443514" y="1317200"/>
                  <a:pt x="12457794" y="1317200"/>
                  <a:pt x="12469612" y="1332579"/>
                </a:cubicBezTo>
                <a:cubicBezTo>
                  <a:pt x="12481430" y="1322326"/>
                  <a:pt x="12508020" y="1322326"/>
                  <a:pt x="12508020" y="1271063"/>
                </a:cubicBezTo>
                <a:cubicBezTo>
                  <a:pt x="12490294" y="1271063"/>
                  <a:pt x="12472566" y="1271063"/>
                  <a:pt x="12457794" y="1271063"/>
                </a:cubicBezTo>
                <a:cubicBezTo>
                  <a:pt x="12457794" y="1214673"/>
                  <a:pt x="12493248" y="1230052"/>
                  <a:pt x="12505066" y="1200148"/>
                </a:cubicBezTo>
                <a:cubicBezTo>
                  <a:pt x="12488816" y="1200148"/>
                  <a:pt x="12471951" y="1196303"/>
                  <a:pt x="12455086" y="1195663"/>
                </a:cubicBezTo>
                <a:close/>
                <a:moveTo>
                  <a:pt x="13308938" y="1195022"/>
                </a:moveTo>
                <a:cubicBezTo>
                  <a:pt x="13292812" y="1197585"/>
                  <a:pt x="13276685" y="1205275"/>
                  <a:pt x="13260436" y="1210401"/>
                </a:cubicBezTo>
                <a:cubicBezTo>
                  <a:pt x="13275208" y="1224925"/>
                  <a:pt x="13292935" y="1250558"/>
                  <a:pt x="13310663" y="1245431"/>
                </a:cubicBezTo>
                <a:cubicBezTo>
                  <a:pt x="13324943" y="1240304"/>
                  <a:pt x="13342670" y="1230051"/>
                  <a:pt x="13357442" y="1210401"/>
                </a:cubicBezTo>
                <a:cubicBezTo>
                  <a:pt x="13341193" y="1195022"/>
                  <a:pt x="13325066" y="1192459"/>
                  <a:pt x="13308938" y="1195022"/>
                </a:cubicBezTo>
                <a:close/>
                <a:moveTo>
                  <a:pt x="13235692" y="1193634"/>
                </a:moveTo>
                <a:cubicBezTo>
                  <a:pt x="13225720" y="1193741"/>
                  <a:pt x="13214641" y="1200148"/>
                  <a:pt x="13210210" y="1200148"/>
                </a:cubicBezTo>
                <a:cubicBezTo>
                  <a:pt x="13210209" y="1250558"/>
                  <a:pt x="13242708" y="1224926"/>
                  <a:pt x="13254526" y="1224925"/>
                </a:cubicBezTo>
                <a:cubicBezTo>
                  <a:pt x="13254527" y="1199721"/>
                  <a:pt x="13245663" y="1193527"/>
                  <a:pt x="13235692" y="1193634"/>
                </a:cubicBezTo>
                <a:close/>
                <a:moveTo>
                  <a:pt x="13125267" y="1186691"/>
                </a:moveTo>
                <a:cubicBezTo>
                  <a:pt x="13120220" y="1187333"/>
                  <a:pt x="13115172" y="1192459"/>
                  <a:pt x="13110741" y="1200148"/>
                </a:cubicBezTo>
                <a:cubicBezTo>
                  <a:pt x="13119605" y="1200148"/>
                  <a:pt x="13130929" y="1200148"/>
                  <a:pt x="13139793" y="1200148"/>
                </a:cubicBezTo>
                <a:cubicBezTo>
                  <a:pt x="13135361" y="1189896"/>
                  <a:pt x="13130314" y="1186051"/>
                  <a:pt x="13125267" y="1186691"/>
                </a:cubicBezTo>
                <a:close/>
                <a:moveTo>
                  <a:pt x="13407175" y="1179644"/>
                </a:moveTo>
                <a:cubicBezTo>
                  <a:pt x="13404716" y="1195022"/>
                  <a:pt x="13401759" y="1210401"/>
                  <a:pt x="13398313" y="1224926"/>
                </a:cubicBezTo>
                <a:cubicBezTo>
                  <a:pt x="13421950" y="1224926"/>
                  <a:pt x="13445585" y="1220653"/>
                  <a:pt x="13469222" y="1224925"/>
                </a:cubicBezTo>
                <a:cubicBezTo>
                  <a:pt x="13472176" y="1224926"/>
                  <a:pt x="13482393" y="1223857"/>
                  <a:pt x="13490456" y="1220867"/>
                </a:cubicBezTo>
                <a:cubicBezTo>
                  <a:pt x="13498520" y="1217877"/>
                  <a:pt x="13504429" y="1212964"/>
                  <a:pt x="13498766" y="1205275"/>
                </a:cubicBezTo>
                <a:cubicBezTo>
                  <a:pt x="13472176" y="1169390"/>
                  <a:pt x="13436722" y="1184770"/>
                  <a:pt x="13407175" y="1179644"/>
                </a:cubicBezTo>
                <a:close/>
                <a:moveTo>
                  <a:pt x="12829412" y="1175686"/>
                </a:moveTo>
                <a:cubicBezTo>
                  <a:pt x="12826476" y="1196412"/>
                  <a:pt x="12829412" y="1226636"/>
                  <a:pt x="12820606" y="1242180"/>
                </a:cubicBezTo>
                <a:cubicBezTo>
                  <a:pt x="12814734" y="1252543"/>
                  <a:pt x="12805925" y="1231818"/>
                  <a:pt x="12797119" y="1226637"/>
                </a:cubicBezTo>
                <a:cubicBezTo>
                  <a:pt x="12785376" y="1222319"/>
                  <a:pt x="12785376" y="1247361"/>
                  <a:pt x="12779504" y="1273268"/>
                </a:cubicBezTo>
                <a:cubicBezTo>
                  <a:pt x="12778035" y="1286222"/>
                  <a:pt x="12775834" y="1288813"/>
                  <a:pt x="12773266" y="1290107"/>
                </a:cubicBezTo>
                <a:lnTo>
                  <a:pt x="12770198" y="1291690"/>
                </a:lnTo>
                <a:lnTo>
                  <a:pt x="12772981" y="1295819"/>
                </a:lnTo>
                <a:cubicBezTo>
                  <a:pt x="12770924" y="1299889"/>
                  <a:pt x="12768867" y="1303958"/>
                  <a:pt x="12766809" y="1301160"/>
                </a:cubicBezTo>
                <a:lnTo>
                  <a:pt x="12765581" y="1297969"/>
                </a:lnTo>
                <a:lnTo>
                  <a:pt x="12764825" y="1299175"/>
                </a:lnTo>
                <a:cubicBezTo>
                  <a:pt x="12764825" y="1304356"/>
                  <a:pt x="12767761" y="1309538"/>
                  <a:pt x="12767761" y="1309538"/>
                </a:cubicBezTo>
                <a:cubicBezTo>
                  <a:pt x="12758954" y="1317310"/>
                  <a:pt x="12750269" y="1323787"/>
                  <a:pt x="12741584" y="1328320"/>
                </a:cubicBezTo>
                <a:cubicBezTo>
                  <a:pt x="12732898" y="1332854"/>
                  <a:pt x="12724214" y="1335445"/>
                  <a:pt x="12715406" y="1335445"/>
                </a:cubicBezTo>
                <a:cubicBezTo>
                  <a:pt x="12712470" y="1340626"/>
                  <a:pt x="12683113" y="1330263"/>
                  <a:pt x="12691921" y="1304356"/>
                </a:cubicBezTo>
                <a:cubicBezTo>
                  <a:pt x="12706599" y="1273269"/>
                  <a:pt x="12733021" y="1278450"/>
                  <a:pt x="12747700" y="1273268"/>
                </a:cubicBezTo>
                <a:cubicBezTo>
                  <a:pt x="12730085" y="1216273"/>
                  <a:pt x="12697792" y="1236999"/>
                  <a:pt x="12674306" y="1252543"/>
                </a:cubicBezTo>
                <a:cubicBezTo>
                  <a:pt x="12674306" y="1231818"/>
                  <a:pt x="12671370" y="1201593"/>
                  <a:pt x="12683114" y="1201593"/>
                </a:cubicBezTo>
                <a:cubicBezTo>
                  <a:pt x="12697792" y="1196412"/>
                  <a:pt x="12715406" y="1196412"/>
                  <a:pt x="12733020" y="1191230"/>
                </a:cubicBezTo>
                <a:cubicBezTo>
                  <a:pt x="12764826" y="1186049"/>
                  <a:pt x="12797118" y="1180867"/>
                  <a:pt x="12829412" y="1175686"/>
                </a:cubicBezTo>
                <a:close/>
                <a:moveTo>
                  <a:pt x="15140539" y="1175684"/>
                </a:moveTo>
                <a:cubicBezTo>
                  <a:pt x="15143282" y="1175684"/>
                  <a:pt x="15148769" y="1180789"/>
                  <a:pt x="15148769" y="1201210"/>
                </a:cubicBezTo>
                <a:cubicBezTo>
                  <a:pt x="15143282" y="1201210"/>
                  <a:pt x="15140539" y="1196105"/>
                  <a:pt x="15140539" y="1175684"/>
                </a:cubicBezTo>
                <a:close/>
                <a:moveTo>
                  <a:pt x="13148656" y="1174517"/>
                </a:moveTo>
                <a:cubicBezTo>
                  <a:pt x="13148656" y="1195022"/>
                  <a:pt x="13148657" y="1210401"/>
                  <a:pt x="13148656" y="1224926"/>
                </a:cubicBezTo>
                <a:cubicBezTo>
                  <a:pt x="13154565" y="1224926"/>
                  <a:pt x="13163429" y="1224925"/>
                  <a:pt x="13169337" y="1224926"/>
                </a:cubicBezTo>
                <a:cubicBezTo>
                  <a:pt x="13178201" y="1224925"/>
                  <a:pt x="13190020" y="1224926"/>
                  <a:pt x="13201838" y="1224925"/>
                </a:cubicBezTo>
                <a:cubicBezTo>
                  <a:pt x="13201838" y="1164263"/>
                  <a:pt x="13160474" y="1184770"/>
                  <a:pt x="13148656" y="1174517"/>
                </a:cubicBezTo>
                <a:close/>
                <a:moveTo>
                  <a:pt x="14352228" y="1149307"/>
                </a:moveTo>
                <a:cubicBezTo>
                  <a:pt x="14357716" y="1149307"/>
                  <a:pt x="14360460" y="1159517"/>
                  <a:pt x="14360459" y="1174834"/>
                </a:cubicBezTo>
                <a:cubicBezTo>
                  <a:pt x="14355429" y="1174834"/>
                  <a:pt x="14352228" y="1169729"/>
                  <a:pt x="14352228" y="1149307"/>
                </a:cubicBezTo>
                <a:close/>
                <a:moveTo>
                  <a:pt x="15381594" y="1149306"/>
                </a:moveTo>
                <a:cubicBezTo>
                  <a:pt x="15401628" y="1159415"/>
                  <a:pt x="15425080" y="1154361"/>
                  <a:pt x="15439739" y="1199846"/>
                </a:cubicBezTo>
                <a:cubicBezTo>
                  <a:pt x="15422148" y="1204900"/>
                  <a:pt x="15390391" y="1220063"/>
                  <a:pt x="15381594" y="1149306"/>
                </a:cubicBezTo>
                <a:close/>
                <a:moveTo>
                  <a:pt x="15114482" y="1149306"/>
                </a:moveTo>
                <a:cubicBezTo>
                  <a:pt x="15119966" y="1149307"/>
                  <a:pt x="15122710" y="1159517"/>
                  <a:pt x="15122710" y="1174834"/>
                </a:cubicBezTo>
                <a:cubicBezTo>
                  <a:pt x="15117224" y="1174834"/>
                  <a:pt x="15114481" y="1169729"/>
                  <a:pt x="15114482" y="1149306"/>
                </a:cubicBezTo>
                <a:close/>
                <a:moveTo>
                  <a:pt x="11215422" y="1118127"/>
                </a:moveTo>
                <a:cubicBezTo>
                  <a:pt x="11194741" y="1128380"/>
                  <a:pt x="11179968" y="1174517"/>
                  <a:pt x="11162242" y="1195022"/>
                </a:cubicBezTo>
                <a:cubicBezTo>
                  <a:pt x="11145007" y="1210401"/>
                  <a:pt x="11124326" y="1205275"/>
                  <a:pt x="11106597" y="1214673"/>
                </a:cubicBezTo>
                <a:cubicBezTo>
                  <a:pt x="11094781" y="1220653"/>
                  <a:pt x="11088871" y="1245431"/>
                  <a:pt x="11077053" y="1255684"/>
                </a:cubicBezTo>
                <a:cubicBezTo>
                  <a:pt x="11068189" y="1260813"/>
                  <a:pt x="11056371" y="1265937"/>
                  <a:pt x="11047508" y="1271063"/>
                </a:cubicBezTo>
                <a:cubicBezTo>
                  <a:pt x="11039137" y="1276191"/>
                  <a:pt x="11009592" y="1276190"/>
                  <a:pt x="11006637" y="1306948"/>
                </a:cubicBezTo>
                <a:cubicBezTo>
                  <a:pt x="11003683" y="1327453"/>
                  <a:pt x="11027319" y="1327453"/>
                  <a:pt x="11030273" y="1327453"/>
                </a:cubicBezTo>
                <a:cubicBezTo>
                  <a:pt x="11042091" y="1322326"/>
                  <a:pt x="11044553" y="1306948"/>
                  <a:pt x="11050955" y="1301821"/>
                </a:cubicBezTo>
                <a:cubicBezTo>
                  <a:pt x="11059326" y="1291568"/>
                  <a:pt x="11068189" y="1291568"/>
                  <a:pt x="11077053" y="1286443"/>
                </a:cubicBezTo>
                <a:cubicBezTo>
                  <a:pt x="11124326" y="1260813"/>
                  <a:pt x="11168150" y="1220653"/>
                  <a:pt x="11215422" y="1179644"/>
                </a:cubicBezTo>
                <a:cubicBezTo>
                  <a:pt x="11215422" y="1159137"/>
                  <a:pt x="11215422" y="1138632"/>
                  <a:pt x="11215422" y="1118127"/>
                </a:cubicBezTo>
                <a:close/>
                <a:moveTo>
                  <a:pt x="14245820" y="1104086"/>
                </a:moveTo>
                <a:cubicBezTo>
                  <a:pt x="14251248" y="1104086"/>
                  <a:pt x="14256224" y="1109512"/>
                  <a:pt x="14256224" y="1125790"/>
                </a:cubicBezTo>
                <a:cubicBezTo>
                  <a:pt x="14251248" y="1125790"/>
                  <a:pt x="14245820" y="1120364"/>
                  <a:pt x="14245820" y="1104086"/>
                </a:cubicBezTo>
                <a:close/>
                <a:moveTo>
                  <a:pt x="11291747" y="1102748"/>
                </a:moveTo>
                <a:cubicBezTo>
                  <a:pt x="11276975" y="1107875"/>
                  <a:pt x="11262203" y="1107875"/>
                  <a:pt x="11247430" y="1118127"/>
                </a:cubicBezTo>
                <a:cubicBezTo>
                  <a:pt x="11256294" y="1148884"/>
                  <a:pt x="11268112" y="1154011"/>
                  <a:pt x="11279929" y="1148884"/>
                </a:cubicBezTo>
                <a:cubicBezTo>
                  <a:pt x="11288793" y="1148884"/>
                  <a:pt x="11291747" y="1128380"/>
                  <a:pt x="11291747" y="1102748"/>
                </a:cubicBezTo>
                <a:close/>
                <a:moveTo>
                  <a:pt x="14195870" y="1077709"/>
                </a:moveTo>
                <a:cubicBezTo>
                  <a:pt x="14201356" y="1077709"/>
                  <a:pt x="14204100" y="1087919"/>
                  <a:pt x="14204100" y="1103234"/>
                </a:cubicBezTo>
                <a:cubicBezTo>
                  <a:pt x="14198613" y="1103234"/>
                  <a:pt x="14195870" y="1093024"/>
                  <a:pt x="14195870" y="1077709"/>
                </a:cubicBezTo>
                <a:close/>
                <a:moveTo>
                  <a:pt x="14084660" y="1077709"/>
                </a:moveTo>
                <a:cubicBezTo>
                  <a:pt x="14084660" y="1093024"/>
                  <a:pt x="14081916" y="1103235"/>
                  <a:pt x="14076430" y="1103235"/>
                </a:cubicBezTo>
                <a:cubicBezTo>
                  <a:pt x="14076430" y="1087919"/>
                  <a:pt x="14079172" y="1077709"/>
                  <a:pt x="14084660" y="1077709"/>
                </a:cubicBezTo>
                <a:close/>
                <a:moveTo>
                  <a:pt x="14662778" y="1077707"/>
                </a:moveTo>
                <a:cubicBezTo>
                  <a:pt x="14674914" y="1082640"/>
                  <a:pt x="14687051" y="1087573"/>
                  <a:pt x="14699190" y="1112238"/>
                </a:cubicBezTo>
                <a:cubicBezTo>
                  <a:pt x="14687051" y="1112239"/>
                  <a:pt x="14662778" y="1122105"/>
                  <a:pt x="14662778" y="1077707"/>
                </a:cubicBezTo>
                <a:close/>
                <a:moveTo>
                  <a:pt x="15020676" y="1071257"/>
                </a:moveTo>
                <a:cubicBezTo>
                  <a:pt x="15034406" y="1067607"/>
                  <a:pt x="15050656" y="1094455"/>
                  <a:pt x="15061861" y="1101992"/>
                </a:cubicBezTo>
                <a:cubicBezTo>
                  <a:pt x="15061861" y="1112041"/>
                  <a:pt x="15061861" y="1117065"/>
                  <a:pt x="15061861" y="1122090"/>
                </a:cubicBezTo>
                <a:cubicBezTo>
                  <a:pt x="15043930" y="1112041"/>
                  <a:pt x="15025999" y="1096967"/>
                  <a:pt x="15008069" y="1086919"/>
                </a:cubicBezTo>
                <a:cubicBezTo>
                  <a:pt x="15011804" y="1077079"/>
                  <a:pt x="15016101" y="1072474"/>
                  <a:pt x="15020676" y="1071257"/>
                </a:cubicBezTo>
                <a:close/>
                <a:moveTo>
                  <a:pt x="14619344" y="1059360"/>
                </a:moveTo>
                <a:cubicBezTo>
                  <a:pt x="14630444" y="1064474"/>
                  <a:pt x="14653607" y="1055099"/>
                  <a:pt x="14653607" y="1100271"/>
                </a:cubicBezTo>
                <a:cubicBezTo>
                  <a:pt x="14652159" y="1103467"/>
                  <a:pt x="14650674" y="1105546"/>
                  <a:pt x="14649166" y="1106694"/>
                </a:cubicBezTo>
                <a:cubicBezTo>
                  <a:pt x="14638610" y="1114735"/>
                  <a:pt x="14626945" y="1077259"/>
                  <a:pt x="14619344" y="1059360"/>
                </a:cubicBezTo>
                <a:close/>
                <a:moveTo>
                  <a:pt x="14578082" y="1051331"/>
                </a:moveTo>
                <a:cubicBezTo>
                  <a:pt x="14584097" y="1051331"/>
                  <a:pt x="14584097" y="1061541"/>
                  <a:pt x="14584097" y="1076857"/>
                </a:cubicBezTo>
                <a:cubicBezTo>
                  <a:pt x="14578084" y="1076857"/>
                  <a:pt x="14578084" y="1066647"/>
                  <a:pt x="14578082" y="1051331"/>
                </a:cubicBezTo>
                <a:close/>
                <a:moveTo>
                  <a:pt x="14775703" y="1051330"/>
                </a:moveTo>
                <a:cubicBezTo>
                  <a:pt x="14781188" y="1051330"/>
                  <a:pt x="14783932" y="1061541"/>
                  <a:pt x="14783932" y="1076857"/>
                </a:cubicBezTo>
                <a:cubicBezTo>
                  <a:pt x="14778444" y="1076857"/>
                  <a:pt x="14775703" y="1066647"/>
                  <a:pt x="14775703" y="1051330"/>
                </a:cubicBezTo>
                <a:close/>
                <a:moveTo>
                  <a:pt x="14992867" y="1051327"/>
                </a:moveTo>
                <a:cubicBezTo>
                  <a:pt x="14998949" y="1057031"/>
                  <a:pt x="15005028" y="1061105"/>
                  <a:pt x="15007562" y="1065993"/>
                </a:cubicBezTo>
                <a:cubicBezTo>
                  <a:pt x="15006043" y="1069659"/>
                  <a:pt x="15004364" y="1072104"/>
                  <a:pt x="15002701" y="1073326"/>
                </a:cubicBezTo>
                <a:cubicBezTo>
                  <a:pt x="14997712" y="1076992"/>
                  <a:pt x="14992867" y="1069659"/>
                  <a:pt x="14992867" y="1051327"/>
                </a:cubicBezTo>
                <a:close/>
                <a:moveTo>
                  <a:pt x="13313125" y="1031833"/>
                </a:moveTo>
                <a:cubicBezTo>
                  <a:pt x="13313125" y="1057465"/>
                  <a:pt x="13324943" y="1051485"/>
                  <a:pt x="13330853" y="1051484"/>
                </a:cubicBezTo>
                <a:cubicBezTo>
                  <a:pt x="13330852" y="1026707"/>
                  <a:pt x="13319034" y="1031833"/>
                  <a:pt x="13313125" y="1031833"/>
                </a:cubicBezTo>
                <a:close/>
                <a:moveTo>
                  <a:pt x="14161123" y="1006110"/>
                </a:moveTo>
                <a:cubicBezTo>
                  <a:pt x="14166611" y="1006110"/>
                  <a:pt x="14169352" y="1016321"/>
                  <a:pt x="14169353" y="1031637"/>
                </a:cubicBezTo>
                <a:cubicBezTo>
                  <a:pt x="14163866" y="1031637"/>
                  <a:pt x="14161122" y="1021426"/>
                  <a:pt x="14161123" y="1006110"/>
                </a:cubicBezTo>
                <a:close/>
                <a:moveTo>
                  <a:pt x="14084659" y="1006110"/>
                </a:moveTo>
                <a:cubicBezTo>
                  <a:pt x="14084660" y="1021426"/>
                  <a:pt x="14081916" y="1031638"/>
                  <a:pt x="14076430" y="1031638"/>
                </a:cubicBezTo>
                <a:cubicBezTo>
                  <a:pt x="14076430" y="1011216"/>
                  <a:pt x="14079172" y="1006110"/>
                  <a:pt x="14084659" y="1006110"/>
                </a:cubicBezTo>
                <a:close/>
                <a:moveTo>
                  <a:pt x="14059056" y="1006110"/>
                </a:moveTo>
                <a:cubicBezTo>
                  <a:pt x="14064849" y="1006110"/>
                  <a:pt x="14067260" y="1016321"/>
                  <a:pt x="14067261" y="1031639"/>
                </a:cubicBezTo>
                <a:cubicBezTo>
                  <a:pt x="14061952" y="1031638"/>
                  <a:pt x="14059056" y="1021426"/>
                  <a:pt x="14059056" y="1006110"/>
                </a:cubicBezTo>
                <a:close/>
                <a:moveTo>
                  <a:pt x="14627560" y="1006109"/>
                </a:moveTo>
                <a:cubicBezTo>
                  <a:pt x="14627560" y="1011215"/>
                  <a:pt x="14627560" y="1021426"/>
                  <a:pt x="14627560" y="1031637"/>
                </a:cubicBezTo>
                <a:cubicBezTo>
                  <a:pt x="14621925" y="1031637"/>
                  <a:pt x="14616292" y="1031637"/>
                  <a:pt x="14610659" y="1031637"/>
                </a:cubicBezTo>
                <a:cubicBezTo>
                  <a:pt x="14610657" y="1021426"/>
                  <a:pt x="14610656" y="1011215"/>
                  <a:pt x="14610656" y="1006110"/>
                </a:cubicBezTo>
                <a:cubicBezTo>
                  <a:pt x="14616292" y="1006110"/>
                  <a:pt x="14621925" y="1006110"/>
                  <a:pt x="14627560" y="1006109"/>
                </a:cubicBezTo>
                <a:close/>
                <a:moveTo>
                  <a:pt x="13980878" y="991036"/>
                </a:moveTo>
                <a:cubicBezTo>
                  <a:pt x="14001876" y="991036"/>
                  <a:pt x="14025874" y="996188"/>
                  <a:pt x="14049872" y="1016794"/>
                </a:cubicBezTo>
                <a:cubicBezTo>
                  <a:pt x="14037873" y="1021946"/>
                  <a:pt x="14028872" y="1037401"/>
                  <a:pt x="14019874" y="1047704"/>
                </a:cubicBezTo>
                <a:cubicBezTo>
                  <a:pt x="14017624" y="1050280"/>
                  <a:pt x="14015563" y="1051567"/>
                  <a:pt x="14013593" y="1051970"/>
                </a:cubicBezTo>
                <a:cubicBezTo>
                  <a:pt x="14007687" y="1053177"/>
                  <a:pt x="14002626" y="1046415"/>
                  <a:pt x="13995876" y="1042553"/>
                </a:cubicBezTo>
                <a:cubicBezTo>
                  <a:pt x="13998876" y="1032249"/>
                  <a:pt x="14001876" y="1021946"/>
                  <a:pt x="14004875" y="1016794"/>
                </a:cubicBezTo>
                <a:cubicBezTo>
                  <a:pt x="13998876" y="1006491"/>
                  <a:pt x="13989877" y="996188"/>
                  <a:pt x="13980878" y="991036"/>
                </a:cubicBezTo>
                <a:close/>
                <a:moveTo>
                  <a:pt x="14914206" y="954843"/>
                </a:moveTo>
                <a:cubicBezTo>
                  <a:pt x="14914206" y="970617"/>
                  <a:pt x="14911431" y="977190"/>
                  <a:pt x="14907932" y="979819"/>
                </a:cubicBezTo>
                <a:cubicBezTo>
                  <a:pt x="14904433" y="982448"/>
                  <a:pt x="14900211" y="981133"/>
                  <a:pt x="14897315" y="981133"/>
                </a:cubicBezTo>
                <a:cubicBezTo>
                  <a:pt x="14897315" y="949585"/>
                  <a:pt x="14908896" y="954843"/>
                  <a:pt x="14914206" y="954843"/>
                </a:cubicBezTo>
                <a:close/>
                <a:moveTo>
                  <a:pt x="14462528" y="953355"/>
                </a:moveTo>
                <a:cubicBezTo>
                  <a:pt x="14462528" y="973776"/>
                  <a:pt x="14459784" y="978882"/>
                  <a:pt x="14454297" y="978882"/>
                </a:cubicBezTo>
                <a:cubicBezTo>
                  <a:pt x="14454296" y="958460"/>
                  <a:pt x="14457040" y="953355"/>
                  <a:pt x="14462528" y="953355"/>
                </a:cubicBezTo>
                <a:close/>
                <a:moveTo>
                  <a:pt x="13937444" y="953354"/>
                </a:moveTo>
                <a:cubicBezTo>
                  <a:pt x="13940188" y="953355"/>
                  <a:pt x="13945674" y="958460"/>
                  <a:pt x="13945674" y="978882"/>
                </a:cubicBezTo>
                <a:cubicBezTo>
                  <a:pt x="13940187" y="978882"/>
                  <a:pt x="13937444" y="973776"/>
                  <a:pt x="13937444" y="953354"/>
                </a:cubicBezTo>
                <a:close/>
                <a:moveTo>
                  <a:pt x="13867710" y="923597"/>
                </a:moveTo>
                <a:cubicBezTo>
                  <a:pt x="13877000" y="923597"/>
                  <a:pt x="13887736" y="930008"/>
                  <a:pt x="13893528" y="930008"/>
                </a:cubicBezTo>
                <a:cubicBezTo>
                  <a:pt x="13893528" y="958211"/>
                  <a:pt x="13885686" y="964621"/>
                  <a:pt x="13876397" y="963980"/>
                </a:cubicBezTo>
                <a:cubicBezTo>
                  <a:pt x="13867107" y="963339"/>
                  <a:pt x="13856369" y="955647"/>
                  <a:pt x="13850579" y="955647"/>
                </a:cubicBezTo>
                <a:cubicBezTo>
                  <a:pt x="13850579" y="930008"/>
                  <a:pt x="13858421" y="923597"/>
                  <a:pt x="13867710" y="923597"/>
                </a:cubicBezTo>
                <a:close/>
                <a:moveTo>
                  <a:pt x="14462528" y="904364"/>
                </a:moveTo>
                <a:cubicBezTo>
                  <a:pt x="14462528" y="924785"/>
                  <a:pt x="14459784" y="929890"/>
                  <a:pt x="14454296" y="929890"/>
                </a:cubicBezTo>
                <a:cubicBezTo>
                  <a:pt x="14454297" y="914574"/>
                  <a:pt x="14457040" y="904364"/>
                  <a:pt x="14462528" y="904364"/>
                </a:cubicBezTo>
                <a:close/>
                <a:moveTo>
                  <a:pt x="13783256" y="904364"/>
                </a:moveTo>
                <a:cubicBezTo>
                  <a:pt x="13791583" y="904364"/>
                  <a:pt x="13803335" y="904364"/>
                  <a:pt x="13812149" y="904364"/>
                </a:cubicBezTo>
                <a:cubicBezTo>
                  <a:pt x="13820965" y="904364"/>
                  <a:pt x="13826839" y="904364"/>
                  <a:pt x="13832716" y="904364"/>
                </a:cubicBezTo>
                <a:cubicBezTo>
                  <a:pt x="13832717" y="914574"/>
                  <a:pt x="13832716" y="924785"/>
                  <a:pt x="13832717" y="929890"/>
                </a:cubicBezTo>
                <a:cubicBezTo>
                  <a:pt x="13823902" y="929890"/>
                  <a:pt x="13812149" y="929890"/>
                  <a:pt x="13800396" y="929889"/>
                </a:cubicBezTo>
                <a:cubicBezTo>
                  <a:pt x="13794520" y="929890"/>
                  <a:pt x="13788643" y="929890"/>
                  <a:pt x="13783256" y="929890"/>
                </a:cubicBezTo>
                <a:cubicBezTo>
                  <a:pt x="13783256" y="924785"/>
                  <a:pt x="13783256" y="914575"/>
                  <a:pt x="13783256" y="904364"/>
                </a:cubicBezTo>
                <a:close/>
                <a:moveTo>
                  <a:pt x="11479850" y="903674"/>
                </a:moveTo>
                <a:cubicBezTo>
                  <a:pt x="11479850" y="924179"/>
                  <a:pt x="11482807" y="929307"/>
                  <a:pt x="11488714" y="929306"/>
                </a:cubicBezTo>
                <a:cubicBezTo>
                  <a:pt x="11488714" y="913927"/>
                  <a:pt x="11485761" y="903674"/>
                  <a:pt x="11479850" y="903674"/>
                </a:cubicBezTo>
                <a:close/>
                <a:moveTo>
                  <a:pt x="11506443" y="884023"/>
                </a:moveTo>
                <a:cubicBezTo>
                  <a:pt x="11506443" y="898549"/>
                  <a:pt x="11509397" y="903674"/>
                  <a:pt x="11515306" y="903674"/>
                </a:cubicBezTo>
                <a:cubicBezTo>
                  <a:pt x="11515306" y="888295"/>
                  <a:pt x="11512351" y="884023"/>
                  <a:pt x="11506443" y="884023"/>
                </a:cubicBezTo>
                <a:close/>
                <a:moveTo>
                  <a:pt x="14015340" y="883801"/>
                </a:moveTo>
                <a:cubicBezTo>
                  <a:pt x="14015340" y="898333"/>
                  <a:pt x="14018295" y="903461"/>
                  <a:pt x="14024206" y="903461"/>
                </a:cubicBezTo>
                <a:cubicBezTo>
                  <a:pt x="14024207" y="888075"/>
                  <a:pt x="14021251" y="883801"/>
                  <a:pt x="14015340" y="883801"/>
                </a:cubicBezTo>
                <a:close/>
                <a:moveTo>
                  <a:pt x="14810743" y="881327"/>
                </a:moveTo>
                <a:cubicBezTo>
                  <a:pt x="14816695" y="883400"/>
                  <a:pt x="14820570" y="890122"/>
                  <a:pt x="14820570" y="904215"/>
                </a:cubicBezTo>
                <a:cubicBezTo>
                  <a:pt x="14812138" y="904215"/>
                  <a:pt x="14803211" y="904215"/>
                  <a:pt x="14803211" y="930235"/>
                </a:cubicBezTo>
                <a:cubicBezTo>
                  <a:pt x="14809905" y="930235"/>
                  <a:pt x="14821344" y="924381"/>
                  <a:pt x="14826645" y="936822"/>
                </a:cubicBezTo>
                <a:lnTo>
                  <a:pt x="14829133" y="953771"/>
                </a:lnTo>
                <a:lnTo>
                  <a:pt x="14837382" y="956407"/>
                </a:lnTo>
                <a:cubicBezTo>
                  <a:pt x="14840327" y="959462"/>
                  <a:pt x="14842533" y="965573"/>
                  <a:pt x="14842533" y="977794"/>
                </a:cubicBezTo>
                <a:cubicBezTo>
                  <a:pt x="14838120" y="977795"/>
                  <a:pt x="14832051" y="980544"/>
                  <a:pt x="14829292" y="969545"/>
                </a:cubicBezTo>
                <a:lnTo>
                  <a:pt x="14828058" y="955941"/>
                </a:lnTo>
                <a:lnTo>
                  <a:pt x="14809696" y="951945"/>
                </a:lnTo>
                <a:cubicBezTo>
                  <a:pt x="14789818" y="943894"/>
                  <a:pt x="14769730" y="926332"/>
                  <a:pt x="14749644" y="914623"/>
                </a:cubicBezTo>
                <a:cubicBezTo>
                  <a:pt x="14756339" y="910720"/>
                  <a:pt x="14792888" y="875106"/>
                  <a:pt x="14810743" y="881327"/>
                </a:cubicBezTo>
                <a:close/>
                <a:moveTo>
                  <a:pt x="13748134" y="877577"/>
                </a:moveTo>
                <a:cubicBezTo>
                  <a:pt x="13758282" y="878323"/>
                  <a:pt x="13769559" y="884716"/>
                  <a:pt x="13774069" y="884716"/>
                </a:cubicBezTo>
                <a:cubicBezTo>
                  <a:pt x="13774069" y="907303"/>
                  <a:pt x="13765048" y="912204"/>
                  <a:pt x="13754900" y="911458"/>
                </a:cubicBezTo>
                <a:cubicBezTo>
                  <a:pt x="13744752" y="910712"/>
                  <a:pt x="13733476" y="904319"/>
                  <a:pt x="13728965" y="904319"/>
                </a:cubicBezTo>
                <a:cubicBezTo>
                  <a:pt x="13728966" y="881733"/>
                  <a:pt x="13737986" y="876832"/>
                  <a:pt x="13748134" y="877577"/>
                </a:cubicBezTo>
                <a:close/>
                <a:moveTo>
                  <a:pt x="14682323" y="859146"/>
                </a:moveTo>
                <a:cubicBezTo>
                  <a:pt x="14688337" y="859146"/>
                  <a:pt x="14688336" y="869356"/>
                  <a:pt x="14688337" y="884671"/>
                </a:cubicBezTo>
                <a:cubicBezTo>
                  <a:pt x="14682322" y="884671"/>
                  <a:pt x="14682322" y="874461"/>
                  <a:pt x="14682323" y="859146"/>
                </a:cubicBezTo>
                <a:close/>
                <a:moveTo>
                  <a:pt x="14271879" y="859146"/>
                </a:moveTo>
                <a:cubicBezTo>
                  <a:pt x="14277365" y="859147"/>
                  <a:pt x="14280109" y="869355"/>
                  <a:pt x="14280109" y="884671"/>
                </a:cubicBezTo>
                <a:cubicBezTo>
                  <a:pt x="14274623" y="884671"/>
                  <a:pt x="14271879" y="874461"/>
                  <a:pt x="14271879" y="859146"/>
                </a:cubicBezTo>
                <a:close/>
                <a:moveTo>
                  <a:pt x="13660262" y="856918"/>
                </a:moveTo>
                <a:cubicBezTo>
                  <a:pt x="13665591" y="858202"/>
                  <a:pt x="13669857" y="864625"/>
                  <a:pt x="13669857" y="885179"/>
                </a:cubicBezTo>
                <a:cubicBezTo>
                  <a:pt x="13661328" y="885179"/>
                  <a:pt x="13644270" y="899738"/>
                  <a:pt x="13644270" y="859487"/>
                </a:cubicBezTo>
                <a:cubicBezTo>
                  <a:pt x="13648536" y="859487"/>
                  <a:pt x="13654931" y="855634"/>
                  <a:pt x="13660262" y="856918"/>
                </a:cubicBezTo>
                <a:close/>
                <a:moveTo>
                  <a:pt x="13842918" y="856656"/>
                </a:moveTo>
                <a:cubicBezTo>
                  <a:pt x="13844766" y="856656"/>
                  <a:pt x="13846528" y="856992"/>
                  <a:pt x="13847937" y="856992"/>
                </a:cubicBezTo>
                <a:cubicBezTo>
                  <a:pt x="13847935" y="880543"/>
                  <a:pt x="13843181" y="883909"/>
                  <a:pt x="13837240" y="884119"/>
                </a:cubicBezTo>
                <a:cubicBezTo>
                  <a:pt x="13835258" y="884189"/>
                  <a:pt x="13833145" y="883909"/>
                  <a:pt x="13831033" y="883909"/>
                </a:cubicBezTo>
                <a:cubicBezTo>
                  <a:pt x="13831033" y="859684"/>
                  <a:pt x="13837370" y="856656"/>
                  <a:pt x="13842918" y="856656"/>
                </a:cubicBezTo>
                <a:close/>
                <a:moveTo>
                  <a:pt x="14770214" y="856655"/>
                </a:moveTo>
                <a:cubicBezTo>
                  <a:pt x="14772063" y="856655"/>
                  <a:pt x="14773824" y="856992"/>
                  <a:pt x="14775232" y="856992"/>
                </a:cubicBezTo>
                <a:cubicBezTo>
                  <a:pt x="14775232" y="880543"/>
                  <a:pt x="14770478" y="883908"/>
                  <a:pt x="14764535" y="884119"/>
                </a:cubicBezTo>
                <a:cubicBezTo>
                  <a:pt x="14762554" y="884189"/>
                  <a:pt x="14760441" y="883909"/>
                  <a:pt x="14758328" y="883909"/>
                </a:cubicBezTo>
                <a:cubicBezTo>
                  <a:pt x="14758328" y="859684"/>
                  <a:pt x="14764668" y="856655"/>
                  <a:pt x="14770214" y="856655"/>
                </a:cubicBezTo>
                <a:close/>
                <a:moveTo>
                  <a:pt x="14558035" y="832768"/>
                </a:moveTo>
                <a:cubicBezTo>
                  <a:pt x="14558035" y="848084"/>
                  <a:pt x="14558037" y="858295"/>
                  <a:pt x="14552021" y="858295"/>
                </a:cubicBezTo>
                <a:cubicBezTo>
                  <a:pt x="14552021" y="842978"/>
                  <a:pt x="14552021" y="832768"/>
                  <a:pt x="14558035" y="832768"/>
                </a:cubicBezTo>
                <a:close/>
                <a:moveTo>
                  <a:pt x="14213244" y="832768"/>
                </a:moveTo>
                <a:cubicBezTo>
                  <a:pt x="14218730" y="832768"/>
                  <a:pt x="14221473" y="842978"/>
                  <a:pt x="14221473" y="858295"/>
                </a:cubicBezTo>
                <a:cubicBezTo>
                  <a:pt x="14215987" y="858295"/>
                  <a:pt x="14213244" y="848084"/>
                  <a:pt x="14213244" y="832768"/>
                </a:cubicBezTo>
                <a:close/>
                <a:moveTo>
                  <a:pt x="14187182" y="830118"/>
                </a:moveTo>
                <a:cubicBezTo>
                  <a:pt x="14195636" y="830118"/>
                  <a:pt x="14204088" y="825228"/>
                  <a:pt x="14204087" y="854560"/>
                </a:cubicBezTo>
                <a:cubicBezTo>
                  <a:pt x="14195635" y="854560"/>
                  <a:pt x="14187183" y="854560"/>
                  <a:pt x="14187182" y="830118"/>
                </a:cubicBezTo>
                <a:close/>
                <a:moveTo>
                  <a:pt x="14740472" y="830118"/>
                </a:moveTo>
                <a:cubicBezTo>
                  <a:pt x="14740472" y="842338"/>
                  <a:pt x="14738422" y="848450"/>
                  <a:pt x="14735285" y="851505"/>
                </a:cubicBezTo>
                <a:cubicBezTo>
                  <a:pt x="14732148" y="854560"/>
                  <a:pt x="14727926" y="854560"/>
                  <a:pt x="14723584" y="854560"/>
                </a:cubicBezTo>
                <a:cubicBezTo>
                  <a:pt x="14723584" y="825228"/>
                  <a:pt x="14734682" y="830118"/>
                  <a:pt x="14740472" y="830118"/>
                </a:cubicBezTo>
                <a:close/>
                <a:moveTo>
                  <a:pt x="11836482" y="829757"/>
                </a:moveTo>
                <a:cubicBezTo>
                  <a:pt x="11838696" y="830398"/>
                  <a:pt x="11840909" y="831673"/>
                  <a:pt x="11843863" y="831673"/>
                </a:cubicBezTo>
                <a:lnTo>
                  <a:pt x="11835261" y="830075"/>
                </a:lnTo>
                <a:close/>
                <a:moveTo>
                  <a:pt x="14160640" y="812744"/>
                </a:moveTo>
                <a:cubicBezTo>
                  <a:pt x="14160640" y="827929"/>
                  <a:pt x="14160640" y="843117"/>
                  <a:pt x="14160640" y="858301"/>
                </a:cubicBezTo>
                <a:cubicBezTo>
                  <a:pt x="14146644" y="853240"/>
                  <a:pt x="14132168" y="853240"/>
                  <a:pt x="14117690" y="848178"/>
                </a:cubicBezTo>
                <a:cubicBezTo>
                  <a:pt x="14126377" y="802620"/>
                  <a:pt x="14149540" y="817805"/>
                  <a:pt x="14160640" y="812744"/>
                </a:cubicBezTo>
                <a:close/>
                <a:moveTo>
                  <a:pt x="13747269" y="807883"/>
                </a:moveTo>
                <a:cubicBezTo>
                  <a:pt x="13756111" y="802617"/>
                  <a:pt x="13764953" y="813148"/>
                  <a:pt x="13773794" y="813148"/>
                </a:cubicBezTo>
                <a:cubicBezTo>
                  <a:pt x="13773794" y="834210"/>
                  <a:pt x="13776250" y="855272"/>
                  <a:pt x="13764952" y="860538"/>
                </a:cubicBezTo>
                <a:cubicBezTo>
                  <a:pt x="13756111" y="865803"/>
                  <a:pt x="13747269" y="860538"/>
                  <a:pt x="13738427" y="860537"/>
                </a:cubicBezTo>
                <a:cubicBezTo>
                  <a:pt x="13738428" y="834210"/>
                  <a:pt x="13735480" y="813149"/>
                  <a:pt x="13747269" y="807883"/>
                </a:cubicBezTo>
                <a:close/>
                <a:moveTo>
                  <a:pt x="11731925" y="784324"/>
                </a:moveTo>
                <a:cubicBezTo>
                  <a:pt x="11735094" y="783708"/>
                  <a:pt x="11738616" y="784942"/>
                  <a:pt x="11741433" y="784942"/>
                </a:cubicBezTo>
                <a:cubicBezTo>
                  <a:pt x="11741433" y="794808"/>
                  <a:pt x="11737208" y="804674"/>
                  <a:pt x="11732981" y="808374"/>
                </a:cubicBezTo>
                <a:cubicBezTo>
                  <a:pt x="11728756" y="812074"/>
                  <a:pt x="11724530" y="809607"/>
                  <a:pt x="11724530" y="794808"/>
                </a:cubicBezTo>
                <a:cubicBezTo>
                  <a:pt x="11725939" y="787408"/>
                  <a:pt x="11728756" y="784942"/>
                  <a:pt x="11731925" y="784324"/>
                </a:cubicBezTo>
                <a:close/>
                <a:moveTo>
                  <a:pt x="14606313" y="777521"/>
                </a:moveTo>
                <a:cubicBezTo>
                  <a:pt x="14639160" y="772472"/>
                  <a:pt x="14668522" y="797716"/>
                  <a:pt x="14701368" y="822961"/>
                </a:cubicBezTo>
                <a:cubicBezTo>
                  <a:pt x="14689424" y="833060"/>
                  <a:pt x="14674492" y="843158"/>
                  <a:pt x="14665537" y="858304"/>
                </a:cubicBezTo>
                <a:cubicBezTo>
                  <a:pt x="14665537" y="843158"/>
                  <a:pt x="14665537" y="828010"/>
                  <a:pt x="14665537" y="812864"/>
                </a:cubicBezTo>
                <a:cubicBezTo>
                  <a:pt x="14650605" y="812864"/>
                  <a:pt x="14639160" y="828010"/>
                  <a:pt x="14627215" y="822961"/>
                </a:cubicBezTo>
                <a:cubicBezTo>
                  <a:pt x="14615272" y="822961"/>
                  <a:pt x="14612284" y="797716"/>
                  <a:pt x="14606313" y="777521"/>
                </a:cubicBezTo>
                <a:close/>
                <a:moveTo>
                  <a:pt x="14022138" y="761167"/>
                </a:moveTo>
                <a:cubicBezTo>
                  <a:pt x="14027624" y="761166"/>
                  <a:pt x="14030368" y="766272"/>
                  <a:pt x="14030368" y="786693"/>
                </a:cubicBezTo>
                <a:cubicBezTo>
                  <a:pt x="14024881" y="786693"/>
                  <a:pt x="14022138" y="776483"/>
                  <a:pt x="14022138" y="761167"/>
                </a:cubicBezTo>
                <a:close/>
                <a:moveTo>
                  <a:pt x="14423896" y="761166"/>
                </a:moveTo>
                <a:cubicBezTo>
                  <a:pt x="14429908" y="761167"/>
                  <a:pt x="14429908" y="771377"/>
                  <a:pt x="14429909" y="786693"/>
                </a:cubicBezTo>
                <a:cubicBezTo>
                  <a:pt x="14423896" y="786693"/>
                  <a:pt x="14423896" y="776482"/>
                  <a:pt x="14423896" y="761166"/>
                </a:cubicBezTo>
                <a:close/>
                <a:moveTo>
                  <a:pt x="14143750" y="761166"/>
                </a:moveTo>
                <a:cubicBezTo>
                  <a:pt x="14149237" y="761166"/>
                  <a:pt x="14151980" y="766272"/>
                  <a:pt x="14151980" y="786693"/>
                </a:cubicBezTo>
                <a:cubicBezTo>
                  <a:pt x="14146494" y="786693"/>
                  <a:pt x="14143751" y="776482"/>
                  <a:pt x="14143750" y="761166"/>
                </a:cubicBezTo>
                <a:close/>
                <a:moveTo>
                  <a:pt x="14558031" y="735507"/>
                </a:moveTo>
                <a:cubicBezTo>
                  <a:pt x="14558031" y="759732"/>
                  <a:pt x="14552899" y="762760"/>
                  <a:pt x="14547982" y="762759"/>
                </a:cubicBezTo>
                <a:cubicBezTo>
                  <a:pt x="14546345" y="762760"/>
                  <a:pt x="14544730" y="762423"/>
                  <a:pt x="14543336" y="762423"/>
                </a:cubicBezTo>
                <a:cubicBezTo>
                  <a:pt x="14543336" y="731021"/>
                  <a:pt x="14551950" y="735507"/>
                  <a:pt x="14558031" y="735507"/>
                </a:cubicBezTo>
                <a:close/>
                <a:moveTo>
                  <a:pt x="11950279" y="727893"/>
                </a:moveTo>
                <a:cubicBezTo>
                  <a:pt x="11981812" y="727170"/>
                  <a:pt x="12012984" y="742858"/>
                  <a:pt x="12025899" y="831673"/>
                </a:cubicBezTo>
                <a:cubicBezTo>
                  <a:pt x="12008188" y="831673"/>
                  <a:pt x="11993428" y="831673"/>
                  <a:pt x="11976208" y="831673"/>
                </a:cubicBezTo>
                <a:cubicBezTo>
                  <a:pt x="11970303" y="811251"/>
                  <a:pt x="11964400" y="790829"/>
                  <a:pt x="11973257" y="770407"/>
                </a:cubicBezTo>
                <a:cubicBezTo>
                  <a:pt x="11964400" y="765301"/>
                  <a:pt x="11955543" y="760196"/>
                  <a:pt x="11946688" y="760196"/>
                </a:cubicBezTo>
                <a:cubicBezTo>
                  <a:pt x="11949640" y="785723"/>
                  <a:pt x="11952591" y="811251"/>
                  <a:pt x="11952591" y="836779"/>
                </a:cubicBezTo>
                <a:cubicBezTo>
                  <a:pt x="11864526" y="886982"/>
                  <a:pt x="11776459" y="943142"/>
                  <a:pt x="11688392" y="978880"/>
                </a:cubicBezTo>
                <a:cubicBezTo>
                  <a:pt x="11688392" y="943142"/>
                  <a:pt x="11685441" y="897193"/>
                  <a:pt x="11700201" y="886982"/>
                </a:cubicBezTo>
                <a:cubicBezTo>
                  <a:pt x="11714469" y="872517"/>
                  <a:pt x="11732180" y="867411"/>
                  <a:pt x="11746940" y="857201"/>
                </a:cubicBezTo>
                <a:cubicBezTo>
                  <a:pt x="11761699" y="846990"/>
                  <a:pt x="11779412" y="836779"/>
                  <a:pt x="11794171" y="831673"/>
                </a:cubicBezTo>
                <a:cubicBezTo>
                  <a:pt x="11803026" y="831673"/>
                  <a:pt x="11797123" y="836779"/>
                  <a:pt x="11803026" y="852095"/>
                </a:cubicBezTo>
                <a:cubicBezTo>
                  <a:pt x="11805486" y="862307"/>
                  <a:pt x="11811391" y="857201"/>
                  <a:pt x="11817294" y="857201"/>
                </a:cubicBezTo>
                <a:cubicBezTo>
                  <a:pt x="11817294" y="831673"/>
                  <a:pt x="11808439" y="831673"/>
                  <a:pt x="11803026" y="831673"/>
                </a:cubicBezTo>
                <a:cubicBezTo>
                  <a:pt x="11810160" y="829120"/>
                  <a:pt x="11816679" y="827843"/>
                  <a:pt x="11823259" y="827843"/>
                </a:cubicBezTo>
                <a:lnTo>
                  <a:pt x="11835261" y="830075"/>
                </a:lnTo>
                <a:lnTo>
                  <a:pt x="11829102" y="831673"/>
                </a:lnTo>
                <a:cubicBezTo>
                  <a:pt x="11826151" y="836779"/>
                  <a:pt x="11823197" y="852096"/>
                  <a:pt x="11829103" y="857201"/>
                </a:cubicBezTo>
                <a:cubicBezTo>
                  <a:pt x="11840910" y="862306"/>
                  <a:pt x="11840909" y="831673"/>
                  <a:pt x="11849766" y="831673"/>
                </a:cubicBezTo>
                <a:cubicBezTo>
                  <a:pt x="11861573" y="826567"/>
                  <a:pt x="11876334" y="857201"/>
                  <a:pt x="11888141" y="826567"/>
                </a:cubicBezTo>
                <a:cubicBezTo>
                  <a:pt x="11893554" y="801039"/>
                  <a:pt x="11891093" y="765301"/>
                  <a:pt x="11896997" y="734669"/>
                </a:cubicBezTo>
                <a:cubicBezTo>
                  <a:pt x="11912311" y="734669"/>
                  <a:pt x="11931359" y="728327"/>
                  <a:pt x="11950279" y="727893"/>
                </a:cubicBezTo>
                <a:close/>
                <a:moveTo>
                  <a:pt x="12054121" y="719713"/>
                </a:moveTo>
                <a:cubicBezTo>
                  <a:pt x="12051115" y="723901"/>
                  <a:pt x="12051115" y="729762"/>
                  <a:pt x="12048107" y="733950"/>
                </a:cubicBezTo>
                <a:cubicBezTo>
                  <a:pt x="12048107" y="719713"/>
                  <a:pt x="12048107" y="719713"/>
                  <a:pt x="12054121" y="719713"/>
                </a:cubicBezTo>
                <a:close/>
                <a:moveTo>
                  <a:pt x="13937444" y="708411"/>
                </a:moveTo>
                <a:cubicBezTo>
                  <a:pt x="13942931" y="708411"/>
                  <a:pt x="13945674" y="718961"/>
                  <a:pt x="13945674" y="733908"/>
                </a:cubicBezTo>
                <a:cubicBezTo>
                  <a:pt x="13940188" y="733908"/>
                  <a:pt x="13937444" y="729512"/>
                  <a:pt x="13937444" y="708411"/>
                </a:cubicBezTo>
                <a:close/>
                <a:moveTo>
                  <a:pt x="12025917" y="708411"/>
                </a:moveTo>
                <a:cubicBezTo>
                  <a:pt x="12025917" y="718459"/>
                  <a:pt x="12025917" y="728508"/>
                  <a:pt x="12025917" y="732695"/>
                </a:cubicBezTo>
                <a:cubicBezTo>
                  <a:pt x="12019521" y="732695"/>
                  <a:pt x="12011525" y="735521"/>
                  <a:pt x="12005528" y="728809"/>
                </a:cubicBezTo>
                <a:lnTo>
                  <a:pt x="12001257" y="720305"/>
                </a:lnTo>
                <a:lnTo>
                  <a:pt x="12003423" y="734444"/>
                </a:lnTo>
                <a:cubicBezTo>
                  <a:pt x="12003423" y="738840"/>
                  <a:pt x="12002670" y="742578"/>
                  <a:pt x="12001166" y="745216"/>
                </a:cubicBezTo>
                <a:cubicBezTo>
                  <a:pt x="11999663" y="742578"/>
                  <a:pt x="11998911" y="738840"/>
                  <a:pt x="11998911" y="734444"/>
                </a:cubicBezTo>
                <a:lnTo>
                  <a:pt x="12001119" y="720030"/>
                </a:lnTo>
                <a:lnTo>
                  <a:pt x="12000330" y="718460"/>
                </a:lnTo>
                <a:cubicBezTo>
                  <a:pt x="12008859" y="718459"/>
                  <a:pt x="12017387" y="713435"/>
                  <a:pt x="12025917" y="708411"/>
                </a:cubicBezTo>
                <a:close/>
                <a:moveTo>
                  <a:pt x="13841669" y="705125"/>
                </a:moveTo>
                <a:cubicBezTo>
                  <a:pt x="13850770" y="705017"/>
                  <a:pt x="13858780" y="711278"/>
                  <a:pt x="13858779" y="736754"/>
                </a:cubicBezTo>
                <a:cubicBezTo>
                  <a:pt x="13852955" y="736753"/>
                  <a:pt x="13842761" y="744525"/>
                  <a:pt x="13834023" y="745281"/>
                </a:cubicBezTo>
                <a:cubicBezTo>
                  <a:pt x="13825284" y="746036"/>
                  <a:pt x="13818004" y="739776"/>
                  <a:pt x="13818004" y="711709"/>
                </a:cubicBezTo>
                <a:cubicBezTo>
                  <a:pt x="13822371" y="711709"/>
                  <a:pt x="13832566" y="705233"/>
                  <a:pt x="13841669" y="705125"/>
                </a:cubicBezTo>
                <a:close/>
                <a:moveTo>
                  <a:pt x="14445612" y="685802"/>
                </a:moveTo>
                <a:cubicBezTo>
                  <a:pt x="14498848" y="696318"/>
                  <a:pt x="14498848" y="696318"/>
                  <a:pt x="14525469" y="722609"/>
                </a:cubicBezTo>
                <a:cubicBezTo>
                  <a:pt x="14498848" y="706834"/>
                  <a:pt x="14472231" y="696318"/>
                  <a:pt x="14445612" y="685802"/>
                </a:cubicBezTo>
                <a:close/>
                <a:moveTo>
                  <a:pt x="12079574" y="681437"/>
                </a:moveTo>
                <a:cubicBezTo>
                  <a:pt x="12084623" y="682071"/>
                  <a:pt x="12089612" y="683340"/>
                  <a:pt x="12093749" y="683340"/>
                </a:cubicBezTo>
                <a:cubicBezTo>
                  <a:pt x="12093749" y="713774"/>
                  <a:pt x="12076714" y="703630"/>
                  <a:pt x="12076714" y="733219"/>
                </a:cubicBezTo>
                <a:cubicBezTo>
                  <a:pt x="12087909" y="733220"/>
                  <a:pt x="12117114" y="733220"/>
                  <a:pt x="12096670" y="773800"/>
                </a:cubicBezTo>
                <a:cubicBezTo>
                  <a:pt x="12079634" y="809309"/>
                  <a:pt x="12053350" y="794091"/>
                  <a:pt x="12035827" y="809309"/>
                </a:cubicBezTo>
                <a:cubicBezTo>
                  <a:pt x="12035827" y="789018"/>
                  <a:pt x="12032907" y="763655"/>
                  <a:pt x="12038747" y="753510"/>
                </a:cubicBezTo>
                <a:cubicBezTo>
                  <a:pt x="12044587" y="743365"/>
                  <a:pt x="12053350" y="748437"/>
                  <a:pt x="12056269" y="728992"/>
                </a:cubicBezTo>
                <a:cubicBezTo>
                  <a:pt x="12059190" y="713774"/>
                  <a:pt x="12056270" y="688412"/>
                  <a:pt x="12065031" y="683340"/>
                </a:cubicBezTo>
                <a:cubicBezTo>
                  <a:pt x="12069412" y="680802"/>
                  <a:pt x="12074522" y="680802"/>
                  <a:pt x="12079574" y="681437"/>
                </a:cubicBezTo>
                <a:close/>
                <a:moveTo>
                  <a:pt x="11896930" y="664433"/>
                </a:moveTo>
                <a:cubicBezTo>
                  <a:pt x="11896930" y="690064"/>
                  <a:pt x="11905301" y="684938"/>
                  <a:pt x="11911210" y="684938"/>
                </a:cubicBezTo>
                <a:cubicBezTo>
                  <a:pt x="11911210" y="659307"/>
                  <a:pt x="11902346" y="664433"/>
                  <a:pt x="11896930" y="664433"/>
                </a:cubicBezTo>
                <a:close/>
                <a:moveTo>
                  <a:pt x="14422218" y="663961"/>
                </a:moveTo>
                <a:cubicBezTo>
                  <a:pt x="14430381" y="664610"/>
                  <a:pt x="14437804" y="667203"/>
                  <a:pt x="14437804" y="674989"/>
                </a:cubicBezTo>
                <a:cubicBezTo>
                  <a:pt x="14439288" y="682772"/>
                  <a:pt x="14430381" y="691853"/>
                  <a:pt x="14421104" y="693150"/>
                </a:cubicBezTo>
                <a:cubicBezTo>
                  <a:pt x="14411826" y="694447"/>
                  <a:pt x="14402177" y="687961"/>
                  <a:pt x="14402177" y="664610"/>
                </a:cubicBezTo>
                <a:cubicBezTo>
                  <a:pt x="14405145" y="664610"/>
                  <a:pt x="14414053" y="663312"/>
                  <a:pt x="14422218" y="663961"/>
                </a:cubicBezTo>
                <a:close/>
                <a:moveTo>
                  <a:pt x="13893554" y="663193"/>
                </a:moveTo>
                <a:cubicBezTo>
                  <a:pt x="13893554" y="679472"/>
                  <a:pt x="13890811" y="684897"/>
                  <a:pt x="13885324" y="684897"/>
                </a:cubicBezTo>
                <a:cubicBezTo>
                  <a:pt x="13885324" y="668619"/>
                  <a:pt x="13888068" y="663193"/>
                  <a:pt x="13893554" y="663193"/>
                </a:cubicBezTo>
                <a:close/>
                <a:moveTo>
                  <a:pt x="14803142" y="660843"/>
                </a:moveTo>
                <a:cubicBezTo>
                  <a:pt x="14814912" y="659564"/>
                  <a:pt x="14826622" y="664679"/>
                  <a:pt x="14836727" y="677467"/>
                </a:cubicBezTo>
                <a:cubicBezTo>
                  <a:pt x="14845600" y="687696"/>
                  <a:pt x="14854473" y="708157"/>
                  <a:pt x="14866306" y="718386"/>
                </a:cubicBezTo>
                <a:cubicBezTo>
                  <a:pt x="14881096" y="728616"/>
                  <a:pt x="14892927" y="732879"/>
                  <a:pt x="14907717" y="743109"/>
                </a:cubicBezTo>
                <a:cubicBezTo>
                  <a:pt x="14960467" y="778914"/>
                  <a:pt x="15010258" y="814718"/>
                  <a:pt x="15063501" y="855640"/>
                </a:cubicBezTo>
                <a:cubicBezTo>
                  <a:pt x="15116250" y="895707"/>
                  <a:pt x="15169491" y="936628"/>
                  <a:pt x="15222241" y="982662"/>
                </a:cubicBezTo>
                <a:cubicBezTo>
                  <a:pt x="15248861" y="1003122"/>
                  <a:pt x="15275484" y="1023581"/>
                  <a:pt x="15301611" y="1048304"/>
                </a:cubicBezTo>
                <a:cubicBezTo>
                  <a:pt x="15316400" y="1058535"/>
                  <a:pt x="15331192" y="1068764"/>
                  <a:pt x="15343023" y="1084110"/>
                </a:cubicBezTo>
                <a:cubicBezTo>
                  <a:pt x="15348939" y="1089225"/>
                  <a:pt x="15357811" y="1094340"/>
                  <a:pt x="15363728" y="1099454"/>
                </a:cubicBezTo>
                <a:cubicBezTo>
                  <a:pt x="15363728" y="1109685"/>
                  <a:pt x="15363728" y="1125030"/>
                  <a:pt x="15363728" y="1135260"/>
                </a:cubicBezTo>
                <a:cubicBezTo>
                  <a:pt x="15360769" y="1144211"/>
                  <a:pt x="15356887" y="1148047"/>
                  <a:pt x="15352542" y="1148607"/>
                </a:cubicBezTo>
                <a:cubicBezTo>
                  <a:pt x="15339510" y="1150285"/>
                  <a:pt x="15322318" y="1122473"/>
                  <a:pt x="15313444" y="1114800"/>
                </a:cubicBezTo>
                <a:cubicBezTo>
                  <a:pt x="15289781" y="1089225"/>
                  <a:pt x="15266610" y="1073879"/>
                  <a:pt x="15242945" y="1054272"/>
                </a:cubicBezTo>
                <a:cubicBezTo>
                  <a:pt x="15190197" y="1013352"/>
                  <a:pt x="15136954" y="972432"/>
                  <a:pt x="15084205" y="931512"/>
                </a:cubicBezTo>
                <a:cubicBezTo>
                  <a:pt x="14981170" y="845410"/>
                  <a:pt x="14875178" y="763569"/>
                  <a:pt x="14769188" y="682582"/>
                </a:cubicBezTo>
                <a:cubicBezTo>
                  <a:pt x="14779541" y="669794"/>
                  <a:pt x="14791374" y="662121"/>
                  <a:pt x="14803142" y="660843"/>
                </a:cubicBezTo>
                <a:close/>
                <a:moveTo>
                  <a:pt x="12427164" y="658171"/>
                </a:moveTo>
                <a:cubicBezTo>
                  <a:pt x="12435380" y="658829"/>
                  <a:pt x="12442848" y="665412"/>
                  <a:pt x="12442850" y="686471"/>
                </a:cubicBezTo>
                <a:cubicBezTo>
                  <a:pt x="12421935" y="691737"/>
                  <a:pt x="12398033" y="697003"/>
                  <a:pt x="12377119" y="707533"/>
                </a:cubicBezTo>
                <a:cubicBezTo>
                  <a:pt x="12365169" y="654880"/>
                  <a:pt x="12398033" y="665412"/>
                  <a:pt x="12406996" y="665412"/>
                </a:cubicBezTo>
                <a:cubicBezTo>
                  <a:pt x="12409984" y="662778"/>
                  <a:pt x="12418948" y="657513"/>
                  <a:pt x="12427164" y="658171"/>
                </a:cubicBezTo>
                <a:close/>
                <a:moveTo>
                  <a:pt x="12290847" y="654018"/>
                </a:moveTo>
                <a:lnTo>
                  <a:pt x="12289160" y="662344"/>
                </a:lnTo>
                <a:cubicBezTo>
                  <a:pt x="12289160" y="662344"/>
                  <a:pt x="12289674" y="659807"/>
                  <a:pt x="12290317" y="656634"/>
                </a:cubicBezTo>
                <a:close/>
                <a:moveTo>
                  <a:pt x="14722134" y="648117"/>
                </a:moveTo>
                <a:cubicBezTo>
                  <a:pt x="14724546" y="653222"/>
                  <a:pt x="14724545" y="658327"/>
                  <a:pt x="14727442" y="663432"/>
                </a:cubicBezTo>
                <a:cubicBezTo>
                  <a:pt x="14724546" y="668537"/>
                  <a:pt x="14724546" y="668537"/>
                  <a:pt x="14722134" y="673641"/>
                </a:cubicBezTo>
                <a:lnTo>
                  <a:pt x="14721960" y="672616"/>
                </a:lnTo>
                <a:lnTo>
                  <a:pt x="14716971" y="677012"/>
                </a:lnTo>
                <a:cubicBezTo>
                  <a:pt x="14713269" y="680018"/>
                  <a:pt x="14708951" y="682676"/>
                  <a:pt x="14705556" y="681347"/>
                </a:cubicBezTo>
                <a:cubicBezTo>
                  <a:pt x="14702163" y="680018"/>
                  <a:pt x="14699695" y="674699"/>
                  <a:pt x="14699695" y="661750"/>
                </a:cubicBezTo>
                <a:cubicBezTo>
                  <a:pt x="14702620" y="661750"/>
                  <a:pt x="14707007" y="659283"/>
                  <a:pt x="14711395" y="659283"/>
                </a:cubicBezTo>
                <a:cubicBezTo>
                  <a:pt x="14713588" y="659283"/>
                  <a:pt x="14715782" y="659900"/>
                  <a:pt x="14717794" y="661750"/>
                </a:cubicBezTo>
                <a:lnTo>
                  <a:pt x="14721184" y="668059"/>
                </a:lnTo>
                <a:lnTo>
                  <a:pt x="14719963" y="660879"/>
                </a:lnTo>
                <a:cubicBezTo>
                  <a:pt x="14719963" y="657050"/>
                  <a:pt x="14720687" y="653222"/>
                  <a:pt x="14722134" y="648117"/>
                </a:cubicBezTo>
                <a:close/>
                <a:moveTo>
                  <a:pt x="13022673" y="646676"/>
                </a:moveTo>
                <a:cubicBezTo>
                  <a:pt x="13010536" y="656542"/>
                  <a:pt x="12998398" y="666410"/>
                  <a:pt x="12986262" y="681208"/>
                </a:cubicBezTo>
                <a:cubicBezTo>
                  <a:pt x="12986262" y="636810"/>
                  <a:pt x="13013570" y="651610"/>
                  <a:pt x="13022673" y="646676"/>
                </a:cubicBezTo>
                <a:close/>
                <a:moveTo>
                  <a:pt x="14740472" y="636812"/>
                </a:moveTo>
                <a:cubicBezTo>
                  <a:pt x="14740472" y="649575"/>
                  <a:pt x="14737577" y="655957"/>
                  <a:pt x="14734018" y="657233"/>
                </a:cubicBezTo>
                <a:cubicBezTo>
                  <a:pt x="14730460" y="658511"/>
                  <a:pt x="14726238" y="654680"/>
                  <a:pt x="14723584" y="647023"/>
                </a:cubicBezTo>
                <a:cubicBezTo>
                  <a:pt x="14728892" y="641917"/>
                  <a:pt x="14734682" y="636812"/>
                  <a:pt x="14740472" y="636812"/>
                </a:cubicBezTo>
                <a:close/>
                <a:moveTo>
                  <a:pt x="12000330" y="636812"/>
                </a:moveTo>
                <a:cubicBezTo>
                  <a:pt x="12005817" y="636811"/>
                  <a:pt x="12008560" y="641917"/>
                  <a:pt x="12008560" y="662339"/>
                </a:cubicBezTo>
                <a:cubicBezTo>
                  <a:pt x="12003073" y="662339"/>
                  <a:pt x="12000330" y="652129"/>
                  <a:pt x="12000330" y="636812"/>
                </a:cubicBezTo>
                <a:close/>
                <a:moveTo>
                  <a:pt x="14372711" y="630919"/>
                </a:moveTo>
                <a:cubicBezTo>
                  <a:pt x="14381056" y="631536"/>
                  <a:pt x="14388642" y="640169"/>
                  <a:pt x="14388642" y="662368"/>
                </a:cubicBezTo>
                <a:cubicBezTo>
                  <a:pt x="14376503" y="652502"/>
                  <a:pt x="14364367" y="652502"/>
                  <a:pt x="14352228" y="647568"/>
                </a:cubicBezTo>
                <a:cubicBezTo>
                  <a:pt x="14355264" y="637703"/>
                  <a:pt x="14364367" y="630302"/>
                  <a:pt x="14372711" y="630919"/>
                </a:cubicBezTo>
                <a:close/>
                <a:moveTo>
                  <a:pt x="12303871" y="614205"/>
                </a:moveTo>
                <a:cubicBezTo>
                  <a:pt x="12300918" y="629620"/>
                  <a:pt x="12300918" y="645036"/>
                  <a:pt x="12297964" y="665591"/>
                </a:cubicBezTo>
                <a:cubicBezTo>
                  <a:pt x="12296488" y="656598"/>
                  <a:pt x="12294827" y="652744"/>
                  <a:pt x="12293035" y="651780"/>
                </a:cubicBezTo>
                <a:lnTo>
                  <a:pt x="12291053" y="653006"/>
                </a:lnTo>
                <a:lnTo>
                  <a:pt x="12287320" y="655313"/>
                </a:lnTo>
                <a:cubicBezTo>
                  <a:pt x="12283323" y="660451"/>
                  <a:pt x="12279017" y="668159"/>
                  <a:pt x="12274833" y="660452"/>
                </a:cubicBezTo>
                <a:cubicBezTo>
                  <a:pt x="12265973" y="645036"/>
                  <a:pt x="12260068" y="660451"/>
                  <a:pt x="12268926" y="675867"/>
                </a:cubicBezTo>
                <a:cubicBezTo>
                  <a:pt x="12246780" y="693852"/>
                  <a:pt x="12223894" y="706484"/>
                  <a:pt x="12200701" y="713443"/>
                </a:cubicBezTo>
                <a:cubicBezTo>
                  <a:pt x="12177509" y="720402"/>
                  <a:pt x="12154008" y="721686"/>
                  <a:pt x="12130630" y="716975"/>
                </a:cubicBezTo>
                <a:cubicBezTo>
                  <a:pt x="12142442" y="639898"/>
                  <a:pt x="12174924" y="639898"/>
                  <a:pt x="12201009" y="629620"/>
                </a:cubicBezTo>
                <a:cubicBezTo>
                  <a:pt x="12236444" y="619343"/>
                  <a:pt x="12268926" y="619343"/>
                  <a:pt x="12303871" y="614205"/>
                </a:cubicBezTo>
                <a:close/>
                <a:moveTo>
                  <a:pt x="13772398" y="614203"/>
                </a:moveTo>
                <a:cubicBezTo>
                  <a:pt x="13777886" y="614203"/>
                  <a:pt x="13780628" y="624414"/>
                  <a:pt x="13780628" y="639731"/>
                </a:cubicBezTo>
                <a:cubicBezTo>
                  <a:pt x="13774684" y="639731"/>
                  <a:pt x="13772398" y="629519"/>
                  <a:pt x="13772398" y="614203"/>
                </a:cubicBezTo>
                <a:close/>
                <a:moveTo>
                  <a:pt x="14308797" y="614200"/>
                </a:moveTo>
                <a:cubicBezTo>
                  <a:pt x="14323272" y="614200"/>
                  <a:pt x="14337751" y="619134"/>
                  <a:pt x="14351747" y="628999"/>
                </a:cubicBezTo>
                <a:cubicBezTo>
                  <a:pt x="14347644" y="638865"/>
                  <a:pt x="14336906" y="646265"/>
                  <a:pt x="14327195" y="645649"/>
                </a:cubicBezTo>
                <a:cubicBezTo>
                  <a:pt x="14317482" y="645032"/>
                  <a:pt x="14308797" y="636400"/>
                  <a:pt x="14308797" y="614200"/>
                </a:cubicBezTo>
                <a:close/>
                <a:moveTo>
                  <a:pt x="13540032" y="614200"/>
                </a:moveTo>
                <a:cubicBezTo>
                  <a:pt x="13542974" y="619089"/>
                  <a:pt x="13548858" y="619089"/>
                  <a:pt x="13554743" y="628866"/>
                </a:cubicBezTo>
                <a:cubicBezTo>
                  <a:pt x="13553272" y="632532"/>
                  <a:pt x="13551617" y="634977"/>
                  <a:pt x="13549962" y="636199"/>
                </a:cubicBezTo>
                <a:cubicBezTo>
                  <a:pt x="13544997" y="639865"/>
                  <a:pt x="13540032" y="632532"/>
                  <a:pt x="13540032" y="614200"/>
                </a:cubicBezTo>
                <a:close/>
                <a:moveTo>
                  <a:pt x="12718854" y="592929"/>
                </a:moveTo>
                <a:cubicBezTo>
                  <a:pt x="12722376" y="594205"/>
                  <a:pt x="12725193" y="600586"/>
                  <a:pt x="12725193" y="613349"/>
                </a:cubicBezTo>
                <a:cubicBezTo>
                  <a:pt x="12719560" y="608244"/>
                  <a:pt x="12713924" y="603138"/>
                  <a:pt x="12708290" y="603139"/>
                </a:cubicBezTo>
                <a:cubicBezTo>
                  <a:pt x="12711108" y="595481"/>
                  <a:pt x="12715333" y="591652"/>
                  <a:pt x="12718854" y="592929"/>
                </a:cubicBezTo>
                <a:close/>
                <a:moveTo>
                  <a:pt x="12936333" y="587826"/>
                </a:moveTo>
                <a:cubicBezTo>
                  <a:pt x="12936333" y="623412"/>
                  <a:pt x="12941759" y="643746"/>
                  <a:pt x="12950637" y="658999"/>
                </a:cubicBezTo>
                <a:cubicBezTo>
                  <a:pt x="12956556" y="669166"/>
                  <a:pt x="12968393" y="653915"/>
                  <a:pt x="12968393" y="684418"/>
                </a:cubicBezTo>
                <a:cubicBezTo>
                  <a:pt x="12950637" y="684418"/>
                  <a:pt x="12812528" y="730173"/>
                  <a:pt x="12812528" y="664082"/>
                </a:cubicBezTo>
                <a:cubicBezTo>
                  <a:pt x="12818447" y="664082"/>
                  <a:pt x="12824366" y="664082"/>
                  <a:pt x="12830285" y="664082"/>
                </a:cubicBezTo>
                <a:cubicBezTo>
                  <a:pt x="12830285" y="643747"/>
                  <a:pt x="12830285" y="628496"/>
                  <a:pt x="12830285" y="613245"/>
                </a:cubicBezTo>
                <a:cubicBezTo>
                  <a:pt x="12839163" y="618328"/>
                  <a:pt x="12847548" y="618328"/>
                  <a:pt x="12856426" y="623412"/>
                </a:cubicBezTo>
                <a:cubicBezTo>
                  <a:pt x="12853468" y="628496"/>
                  <a:pt x="12850508" y="638663"/>
                  <a:pt x="12847548" y="648831"/>
                </a:cubicBezTo>
                <a:cubicBezTo>
                  <a:pt x="12868264" y="648831"/>
                  <a:pt x="12888981" y="648831"/>
                  <a:pt x="12909698" y="648831"/>
                </a:cubicBezTo>
                <a:cubicBezTo>
                  <a:pt x="12906737" y="638664"/>
                  <a:pt x="12903778" y="633579"/>
                  <a:pt x="12900818" y="623412"/>
                </a:cubicBezTo>
                <a:cubicBezTo>
                  <a:pt x="12909697" y="608161"/>
                  <a:pt x="12921536" y="587826"/>
                  <a:pt x="12936333" y="587826"/>
                </a:cubicBezTo>
                <a:close/>
                <a:moveTo>
                  <a:pt x="13661174" y="585547"/>
                </a:moveTo>
                <a:cubicBezTo>
                  <a:pt x="13661174" y="601321"/>
                  <a:pt x="13658357" y="607893"/>
                  <a:pt x="13654834" y="610523"/>
                </a:cubicBezTo>
                <a:cubicBezTo>
                  <a:pt x="13651314" y="613151"/>
                  <a:pt x="13647088" y="611837"/>
                  <a:pt x="13644270" y="611837"/>
                </a:cubicBezTo>
                <a:cubicBezTo>
                  <a:pt x="13644271" y="580289"/>
                  <a:pt x="13652722" y="585547"/>
                  <a:pt x="13661174" y="585547"/>
                </a:cubicBezTo>
                <a:close/>
                <a:moveTo>
                  <a:pt x="12054380" y="583374"/>
                </a:moveTo>
                <a:cubicBezTo>
                  <a:pt x="12047364" y="582626"/>
                  <a:pt x="12039239" y="587538"/>
                  <a:pt x="12034807" y="587538"/>
                </a:cubicBezTo>
                <a:cubicBezTo>
                  <a:pt x="12034807" y="633675"/>
                  <a:pt x="12058443" y="613170"/>
                  <a:pt x="12067307" y="613170"/>
                </a:cubicBezTo>
                <a:cubicBezTo>
                  <a:pt x="12067306" y="590529"/>
                  <a:pt x="12061397" y="584122"/>
                  <a:pt x="12054380" y="583374"/>
                </a:cubicBezTo>
                <a:close/>
                <a:moveTo>
                  <a:pt x="12134775" y="577230"/>
                </a:moveTo>
                <a:lnTo>
                  <a:pt x="12132801" y="586962"/>
                </a:lnTo>
                <a:cubicBezTo>
                  <a:pt x="12132801" y="586962"/>
                  <a:pt x="12133316" y="584425"/>
                  <a:pt x="12133958" y="581255"/>
                </a:cubicBezTo>
                <a:close/>
                <a:moveTo>
                  <a:pt x="12913176" y="575130"/>
                </a:moveTo>
                <a:cubicBezTo>
                  <a:pt x="12913928" y="573939"/>
                  <a:pt x="12915433" y="575130"/>
                  <a:pt x="12918437" y="577509"/>
                </a:cubicBezTo>
                <a:cubicBezTo>
                  <a:pt x="12915431" y="577509"/>
                  <a:pt x="12912426" y="582270"/>
                  <a:pt x="12912426" y="587030"/>
                </a:cubicBezTo>
                <a:cubicBezTo>
                  <a:pt x="12912426" y="579889"/>
                  <a:pt x="12912424" y="576318"/>
                  <a:pt x="12913176" y="575130"/>
                </a:cubicBezTo>
                <a:close/>
                <a:moveTo>
                  <a:pt x="12135324" y="574523"/>
                </a:moveTo>
                <a:lnTo>
                  <a:pt x="12134775" y="577230"/>
                </a:lnTo>
                <a:lnTo>
                  <a:pt x="12135164" y="575308"/>
                </a:lnTo>
                <a:close/>
                <a:moveTo>
                  <a:pt x="13143994" y="568983"/>
                </a:moveTo>
                <a:cubicBezTo>
                  <a:pt x="13143994" y="593533"/>
                  <a:pt x="13146950" y="613849"/>
                  <a:pt x="13149907" y="639244"/>
                </a:cubicBezTo>
                <a:cubicBezTo>
                  <a:pt x="13158773" y="639244"/>
                  <a:pt x="13164686" y="639244"/>
                  <a:pt x="13170598" y="639244"/>
                </a:cubicBezTo>
                <a:cubicBezTo>
                  <a:pt x="13179465" y="639244"/>
                  <a:pt x="13185378" y="639244"/>
                  <a:pt x="13194247" y="639244"/>
                </a:cubicBezTo>
                <a:cubicBezTo>
                  <a:pt x="13194247" y="654481"/>
                  <a:pt x="13194247" y="669718"/>
                  <a:pt x="13194247" y="684955"/>
                </a:cubicBezTo>
                <a:cubicBezTo>
                  <a:pt x="13170598" y="679876"/>
                  <a:pt x="13146950" y="669718"/>
                  <a:pt x="13123794" y="664640"/>
                </a:cubicBezTo>
                <a:cubicBezTo>
                  <a:pt x="13091278" y="664639"/>
                  <a:pt x="13061717" y="679876"/>
                  <a:pt x="13029693" y="684955"/>
                </a:cubicBezTo>
                <a:cubicBezTo>
                  <a:pt x="13029694" y="613849"/>
                  <a:pt x="13058762" y="639244"/>
                  <a:pt x="13076497" y="634165"/>
                </a:cubicBezTo>
                <a:cubicBezTo>
                  <a:pt x="13100146" y="624007"/>
                  <a:pt x="13123794" y="608769"/>
                  <a:pt x="13143994" y="568983"/>
                </a:cubicBezTo>
                <a:close/>
                <a:moveTo>
                  <a:pt x="12434166" y="561446"/>
                </a:moveTo>
                <a:cubicBezTo>
                  <a:pt x="12434165" y="613498"/>
                  <a:pt x="12410437" y="587472"/>
                  <a:pt x="12398572" y="587472"/>
                </a:cubicBezTo>
                <a:cubicBezTo>
                  <a:pt x="12398573" y="623908"/>
                  <a:pt x="12401539" y="639524"/>
                  <a:pt x="12389674" y="644728"/>
                </a:cubicBezTo>
                <a:cubicBezTo>
                  <a:pt x="12377809" y="644729"/>
                  <a:pt x="12369405" y="660344"/>
                  <a:pt x="12360506" y="665548"/>
                </a:cubicBezTo>
                <a:cubicBezTo>
                  <a:pt x="12358282" y="666850"/>
                  <a:pt x="12354944" y="668477"/>
                  <a:pt x="12351144" y="669615"/>
                </a:cubicBezTo>
                <a:cubicBezTo>
                  <a:pt x="12339743" y="673031"/>
                  <a:pt x="12324171" y="672056"/>
                  <a:pt x="12321947" y="644728"/>
                </a:cubicBezTo>
                <a:cubicBezTo>
                  <a:pt x="12313048" y="577062"/>
                  <a:pt x="12339743" y="577062"/>
                  <a:pt x="12354574" y="577062"/>
                </a:cubicBezTo>
                <a:cubicBezTo>
                  <a:pt x="12380775" y="582267"/>
                  <a:pt x="12407471" y="567519"/>
                  <a:pt x="12434166" y="561446"/>
                </a:cubicBezTo>
                <a:close/>
                <a:moveTo>
                  <a:pt x="13520488" y="561445"/>
                </a:moveTo>
                <a:cubicBezTo>
                  <a:pt x="13532995" y="561445"/>
                  <a:pt x="13529868" y="592580"/>
                  <a:pt x="13529869" y="613338"/>
                </a:cubicBezTo>
                <a:cubicBezTo>
                  <a:pt x="13520488" y="613338"/>
                  <a:pt x="13520488" y="582202"/>
                  <a:pt x="13520488" y="561445"/>
                </a:cubicBezTo>
                <a:close/>
                <a:moveTo>
                  <a:pt x="13194282" y="561445"/>
                </a:moveTo>
                <a:cubicBezTo>
                  <a:pt x="13194280" y="581866"/>
                  <a:pt x="13191539" y="586971"/>
                  <a:pt x="13186052" y="586971"/>
                </a:cubicBezTo>
                <a:cubicBezTo>
                  <a:pt x="13186052" y="571655"/>
                  <a:pt x="13188795" y="561445"/>
                  <a:pt x="13194282" y="561445"/>
                </a:cubicBezTo>
                <a:close/>
                <a:moveTo>
                  <a:pt x="13099187" y="561444"/>
                </a:moveTo>
                <a:cubicBezTo>
                  <a:pt x="13105200" y="561445"/>
                  <a:pt x="13105200" y="571655"/>
                  <a:pt x="13105200" y="586971"/>
                </a:cubicBezTo>
                <a:cubicBezTo>
                  <a:pt x="13099187" y="586971"/>
                  <a:pt x="13099186" y="576761"/>
                  <a:pt x="13099187" y="561444"/>
                </a:cubicBezTo>
                <a:close/>
                <a:moveTo>
                  <a:pt x="13572606" y="561443"/>
                </a:moveTo>
                <a:cubicBezTo>
                  <a:pt x="13578093" y="561443"/>
                  <a:pt x="13580837" y="571655"/>
                  <a:pt x="13580837" y="586971"/>
                </a:cubicBezTo>
                <a:cubicBezTo>
                  <a:pt x="13575350" y="586971"/>
                  <a:pt x="13572607" y="581866"/>
                  <a:pt x="13572606" y="561443"/>
                </a:cubicBezTo>
                <a:close/>
                <a:moveTo>
                  <a:pt x="13444479" y="535067"/>
                </a:moveTo>
                <a:cubicBezTo>
                  <a:pt x="13456433" y="535067"/>
                  <a:pt x="13465399" y="535067"/>
                  <a:pt x="13477353" y="535067"/>
                </a:cubicBezTo>
                <a:cubicBezTo>
                  <a:pt x="13483331" y="535067"/>
                  <a:pt x="13489307" y="535067"/>
                  <a:pt x="13498274" y="535067"/>
                </a:cubicBezTo>
                <a:cubicBezTo>
                  <a:pt x="13498273" y="545618"/>
                  <a:pt x="13498274" y="556168"/>
                  <a:pt x="13498274" y="560565"/>
                </a:cubicBezTo>
                <a:cubicBezTo>
                  <a:pt x="13486319" y="560565"/>
                  <a:pt x="13474365" y="560565"/>
                  <a:pt x="13465400" y="560565"/>
                </a:cubicBezTo>
                <a:cubicBezTo>
                  <a:pt x="13456434" y="560565"/>
                  <a:pt x="13450457" y="560565"/>
                  <a:pt x="13444479" y="560565"/>
                </a:cubicBezTo>
                <a:cubicBezTo>
                  <a:pt x="13444479" y="556169"/>
                  <a:pt x="13444479" y="545618"/>
                  <a:pt x="13444479" y="535067"/>
                </a:cubicBezTo>
                <a:close/>
                <a:moveTo>
                  <a:pt x="12812530" y="535066"/>
                </a:moveTo>
                <a:cubicBezTo>
                  <a:pt x="12818163" y="535066"/>
                  <a:pt x="12823798" y="535066"/>
                  <a:pt x="12829431" y="535066"/>
                </a:cubicBezTo>
                <a:cubicBezTo>
                  <a:pt x="12823798" y="559351"/>
                  <a:pt x="12818163" y="584473"/>
                  <a:pt x="12812529" y="609595"/>
                </a:cubicBezTo>
                <a:cubicBezTo>
                  <a:pt x="12812529" y="584473"/>
                  <a:pt x="12812530" y="559351"/>
                  <a:pt x="12812530" y="535066"/>
                </a:cubicBezTo>
                <a:close/>
                <a:moveTo>
                  <a:pt x="13358338" y="535065"/>
                </a:moveTo>
                <a:cubicBezTo>
                  <a:pt x="13372816" y="535065"/>
                  <a:pt x="13387292" y="535065"/>
                  <a:pt x="13398393" y="535065"/>
                </a:cubicBezTo>
                <a:cubicBezTo>
                  <a:pt x="13398393" y="565750"/>
                  <a:pt x="13387293" y="565750"/>
                  <a:pt x="13381501" y="570011"/>
                </a:cubicBezTo>
                <a:cubicBezTo>
                  <a:pt x="13377158" y="573846"/>
                  <a:pt x="13371187" y="592065"/>
                  <a:pt x="13366029" y="592305"/>
                </a:cubicBezTo>
                <a:cubicBezTo>
                  <a:pt x="13364309" y="592385"/>
                  <a:pt x="13362681" y="590466"/>
                  <a:pt x="13361234" y="585353"/>
                </a:cubicBezTo>
                <a:cubicBezTo>
                  <a:pt x="13355442" y="575125"/>
                  <a:pt x="13358338" y="550408"/>
                  <a:pt x="13358338" y="535065"/>
                </a:cubicBezTo>
                <a:close/>
                <a:moveTo>
                  <a:pt x="14166257" y="533706"/>
                </a:moveTo>
                <a:cubicBezTo>
                  <a:pt x="14208643" y="534143"/>
                  <a:pt x="14251581" y="550174"/>
                  <a:pt x="14290933" y="602868"/>
                </a:cubicBezTo>
                <a:cubicBezTo>
                  <a:pt x="14284313" y="613026"/>
                  <a:pt x="14277172" y="619375"/>
                  <a:pt x="14269725" y="623025"/>
                </a:cubicBezTo>
                <a:cubicBezTo>
                  <a:pt x="14247382" y="633976"/>
                  <a:pt x="14222282" y="620644"/>
                  <a:pt x="14200215" y="613025"/>
                </a:cubicBezTo>
                <a:cubicBezTo>
                  <a:pt x="14173735" y="602868"/>
                  <a:pt x="14141860" y="592709"/>
                  <a:pt x="14124207" y="537687"/>
                </a:cubicBezTo>
                <a:cubicBezTo>
                  <a:pt x="14138060" y="535148"/>
                  <a:pt x="14152128" y="533561"/>
                  <a:pt x="14166257" y="533706"/>
                </a:cubicBezTo>
                <a:close/>
                <a:moveTo>
                  <a:pt x="13045914" y="525516"/>
                </a:moveTo>
                <a:cubicBezTo>
                  <a:pt x="13063646" y="526058"/>
                  <a:pt x="13079145" y="538851"/>
                  <a:pt x="13079145" y="587852"/>
                </a:cubicBezTo>
                <a:cubicBezTo>
                  <a:pt x="13064266" y="587852"/>
                  <a:pt x="13049385" y="598260"/>
                  <a:pt x="13034506" y="587852"/>
                </a:cubicBezTo>
                <a:cubicBezTo>
                  <a:pt x="13022602" y="577445"/>
                  <a:pt x="13011195" y="552294"/>
                  <a:pt x="12999290" y="536682"/>
                </a:cubicBezTo>
                <a:cubicBezTo>
                  <a:pt x="13008220" y="536682"/>
                  <a:pt x="13028183" y="524975"/>
                  <a:pt x="13045914" y="525516"/>
                </a:cubicBezTo>
                <a:close/>
                <a:moveTo>
                  <a:pt x="13292160" y="521364"/>
                </a:moveTo>
                <a:cubicBezTo>
                  <a:pt x="13295854" y="521364"/>
                  <a:pt x="13299549" y="523929"/>
                  <a:pt x="13301027" y="531622"/>
                </a:cubicBezTo>
                <a:cubicBezTo>
                  <a:pt x="13301027" y="541879"/>
                  <a:pt x="13286248" y="536751"/>
                  <a:pt x="13283291" y="541879"/>
                </a:cubicBezTo>
                <a:cubicBezTo>
                  <a:pt x="13274425" y="561540"/>
                  <a:pt x="13301027" y="567524"/>
                  <a:pt x="13301027" y="567524"/>
                </a:cubicBezTo>
                <a:cubicBezTo>
                  <a:pt x="13303983" y="561540"/>
                  <a:pt x="13324181" y="557266"/>
                  <a:pt x="13324181" y="576926"/>
                </a:cubicBezTo>
                <a:cubicBezTo>
                  <a:pt x="13324181" y="587184"/>
                  <a:pt x="13312850" y="587184"/>
                  <a:pt x="13309893" y="587184"/>
                </a:cubicBezTo>
                <a:cubicBezTo>
                  <a:pt x="13303983" y="587184"/>
                  <a:pt x="13295115" y="587184"/>
                  <a:pt x="13289204" y="587184"/>
                </a:cubicBezTo>
                <a:cubicBezTo>
                  <a:pt x="13286248" y="607699"/>
                  <a:pt x="13283291" y="623086"/>
                  <a:pt x="13283291" y="643601"/>
                </a:cubicBezTo>
                <a:cubicBezTo>
                  <a:pt x="13292159" y="648730"/>
                  <a:pt x="13303982" y="658987"/>
                  <a:pt x="13315312" y="664116"/>
                </a:cubicBezTo>
                <a:cubicBezTo>
                  <a:pt x="13315313" y="648730"/>
                  <a:pt x="13309893" y="623085"/>
                  <a:pt x="13318269" y="612828"/>
                </a:cubicBezTo>
                <a:cubicBezTo>
                  <a:pt x="13321224" y="607699"/>
                  <a:pt x="13327137" y="602570"/>
                  <a:pt x="13333047" y="612828"/>
                </a:cubicBezTo>
                <a:cubicBezTo>
                  <a:pt x="13336004" y="623086"/>
                  <a:pt x="13330092" y="643601"/>
                  <a:pt x="13333047" y="658987"/>
                </a:cubicBezTo>
                <a:cubicBezTo>
                  <a:pt x="13336004" y="669245"/>
                  <a:pt x="13344870" y="664116"/>
                  <a:pt x="13350783" y="664116"/>
                </a:cubicBezTo>
                <a:cubicBezTo>
                  <a:pt x="13368517" y="658987"/>
                  <a:pt x="13365562" y="628214"/>
                  <a:pt x="13377385" y="597442"/>
                </a:cubicBezTo>
                <a:cubicBezTo>
                  <a:pt x="13383295" y="582055"/>
                  <a:pt x="13395118" y="612828"/>
                  <a:pt x="13400538" y="623086"/>
                </a:cubicBezTo>
                <a:cubicBezTo>
                  <a:pt x="13398075" y="628215"/>
                  <a:pt x="13395118" y="638472"/>
                  <a:pt x="13392162" y="648730"/>
                </a:cubicBezTo>
                <a:cubicBezTo>
                  <a:pt x="13400538" y="653858"/>
                  <a:pt x="13409406" y="658987"/>
                  <a:pt x="13418272" y="664116"/>
                </a:cubicBezTo>
                <a:cubicBezTo>
                  <a:pt x="13418272" y="633344"/>
                  <a:pt x="13418272" y="612828"/>
                  <a:pt x="13430095" y="607699"/>
                </a:cubicBezTo>
                <a:cubicBezTo>
                  <a:pt x="13441918" y="602570"/>
                  <a:pt x="13450786" y="602570"/>
                  <a:pt x="13459654" y="602570"/>
                </a:cubicBezTo>
                <a:cubicBezTo>
                  <a:pt x="13462610" y="602570"/>
                  <a:pt x="13494631" y="597442"/>
                  <a:pt x="13494631" y="607699"/>
                </a:cubicBezTo>
                <a:cubicBezTo>
                  <a:pt x="13494631" y="612828"/>
                  <a:pt x="13483299" y="612828"/>
                  <a:pt x="13480344" y="617956"/>
                </a:cubicBezTo>
                <a:cubicBezTo>
                  <a:pt x="13474432" y="623086"/>
                  <a:pt x="13474433" y="653858"/>
                  <a:pt x="13471477" y="669245"/>
                </a:cubicBezTo>
                <a:cubicBezTo>
                  <a:pt x="13501034" y="669245"/>
                  <a:pt x="13530099" y="679503"/>
                  <a:pt x="13556701" y="684631"/>
                </a:cubicBezTo>
                <a:cubicBezTo>
                  <a:pt x="13556701" y="669245"/>
                  <a:pt x="13556701" y="643601"/>
                  <a:pt x="13562613" y="638472"/>
                </a:cubicBezTo>
                <a:cubicBezTo>
                  <a:pt x="13574437" y="633344"/>
                  <a:pt x="13583304" y="643601"/>
                  <a:pt x="13592170" y="648730"/>
                </a:cubicBezTo>
                <a:cubicBezTo>
                  <a:pt x="13588722" y="658987"/>
                  <a:pt x="13588722" y="674374"/>
                  <a:pt x="13586260" y="684632"/>
                </a:cubicBezTo>
                <a:cubicBezTo>
                  <a:pt x="13597589" y="689760"/>
                  <a:pt x="13609413" y="715404"/>
                  <a:pt x="13621236" y="710275"/>
                </a:cubicBezTo>
                <a:cubicBezTo>
                  <a:pt x="13627887" y="706429"/>
                  <a:pt x="13632874" y="688158"/>
                  <a:pt x="13638693" y="690080"/>
                </a:cubicBezTo>
                <a:lnTo>
                  <a:pt x="13641017" y="693811"/>
                </a:lnTo>
                <a:lnTo>
                  <a:pt x="13637756" y="684707"/>
                </a:lnTo>
                <a:cubicBezTo>
                  <a:pt x="13640499" y="674496"/>
                  <a:pt x="13643242" y="674496"/>
                  <a:pt x="13645985" y="684706"/>
                </a:cubicBezTo>
                <a:lnTo>
                  <a:pt x="13643609" y="697974"/>
                </a:lnTo>
                <a:lnTo>
                  <a:pt x="13644883" y="700018"/>
                </a:lnTo>
                <a:cubicBezTo>
                  <a:pt x="13647838" y="689760"/>
                  <a:pt x="13647838" y="684631"/>
                  <a:pt x="13644883" y="674374"/>
                </a:cubicBezTo>
                <a:cubicBezTo>
                  <a:pt x="13650794" y="664116"/>
                  <a:pt x="13662617" y="658987"/>
                  <a:pt x="13668529" y="674374"/>
                </a:cubicBezTo>
                <a:cubicBezTo>
                  <a:pt x="13674439" y="689760"/>
                  <a:pt x="13677395" y="705147"/>
                  <a:pt x="13682815" y="705147"/>
                </a:cubicBezTo>
                <a:cubicBezTo>
                  <a:pt x="13706462" y="710275"/>
                  <a:pt x="13730108" y="710275"/>
                  <a:pt x="13753753" y="715404"/>
                </a:cubicBezTo>
                <a:cubicBezTo>
                  <a:pt x="13753753" y="700018"/>
                  <a:pt x="13753753" y="684632"/>
                  <a:pt x="13753753" y="669245"/>
                </a:cubicBezTo>
                <a:cubicBezTo>
                  <a:pt x="13762620" y="669245"/>
                  <a:pt x="13771488" y="669245"/>
                  <a:pt x="13776907" y="679502"/>
                </a:cubicBezTo>
                <a:cubicBezTo>
                  <a:pt x="13785774" y="694889"/>
                  <a:pt x="13780356" y="720533"/>
                  <a:pt x="13780356" y="745323"/>
                </a:cubicBezTo>
                <a:cubicBezTo>
                  <a:pt x="13783312" y="791481"/>
                  <a:pt x="13833066" y="770966"/>
                  <a:pt x="13844890" y="770966"/>
                </a:cubicBezTo>
                <a:cubicBezTo>
                  <a:pt x="13859669" y="770966"/>
                  <a:pt x="13877403" y="776094"/>
                  <a:pt x="13891690" y="781224"/>
                </a:cubicBezTo>
                <a:cubicBezTo>
                  <a:pt x="13903512" y="781224"/>
                  <a:pt x="13909424" y="796610"/>
                  <a:pt x="13918292" y="806868"/>
                </a:cubicBezTo>
                <a:cubicBezTo>
                  <a:pt x="13938982" y="827383"/>
                  <a:pt x="13959673" y="770966"/>
                  <a:pt x="13976913" y="786353"/>
                </a:cubicBezTo>
                <a:cubicBezTo>
                  <a:pt x="13985782" y="791481"/>
                  <a:pt x="13985782" y="827383"/>
                  <a:pt x="13994649" y="827383"/>
                </a:cubicBezTo>
                <a:cubicBezTo>
                  <a:pt x="14009428" y="827383"/>
                  <a:pt x="14018295" y="817125"/>
                  <a:pt x="14030120" y="806868"/>
                </a:cubicBezTo>
                <a:cubicBezTo>
                  <a:pt x="14041942" y="801739"/>
                  <a:pt x="14056720" y="791481"/>
                  <a:pt x="14065588" y="806867"/>
                </a:cubicBezTo>
                <a:cubicBezTo>
                  <a:pt x="14076919" y="822254"/>
                  <a:pt x="14082830" y="847899"/>
                  <a:pt x="14091698" y="863285"/>
                </a:cubicBezTo>
                <a:cubicBezTo>
                  <a:pt x="14138991" y="934235"/>
                  <a:pt x="14191701" y="913719"/>
                  <a:pt x="14241949" y="929106"/>
                </a:cubicBezTo>
                <a:cubicBezTo>
                  <a:pt x="14241949" y="913720"/>
                  <a:pt x="14238994" y="883801"/>
                  <a:pt x="14247861" y="883801"/>
                </a:cubicBezTo>
                <a:cubicBezTo>
                  <a:pt x="14247861" y="898333"/>
                  <a:pt x="14247860" y="913719"/>
                  <a:pt x="14247861" y="929106"/>
                </a:cubicBezTo>
                <a:cubicBezTo>
                  <a:pt x="14256235" y="929106"/>
                  <a:pt x="14262146" y="929106"/>
                  <a:pt x="14268059" y="929106"/>
                </a:cubicBezTo>
                <a:cubicBezTo>
                  <a:pt x="14273969" y="934235"/>
                  <a:pt x="14279882" y="949621"/>
                  <a:pt x="14282837" y="954750"/>
                </a:cubicBezTo>
                <a:cubicBezTo>
                  <a:pt x="14291705" y="959879"/>
                  <a:pt x="14300573" y="944492"/>
                  <a:pt x="14306484" y="934235"/>
                </a:cubicBezTo>
                <a:cubicBezTo>
                  <a:pt x="14309441" y="923977"/>
                  <a:pt x="14306484" y="908590"/>
                  <a:pt x="14309441" y="894059"/>
                </a:cubicBezTo>
                <a:cubicBezTo>
                  <a:pt x="14312396" y="913720"/>
                  <a:pt x="14315351" y="934235"/>
                  <a:pt x="14318307" y="954750"/>
                </a:cubicBezTo>
                <a:cubicBezTo>
                  <a:pt x="14324219" y="959879"/>
                  <a:pt x="14330130" y="965007"/>
                  <a:pt x="14338997" y="965007"/>
                </a:cubicBezTo>
                <a:cubicBezTo>
                  <a:pt x="14344908" y="970137"/>
                  <a:pt x="14353283" y="975265"/>
                  <a:pt x="14362151" y="980393"/>
                </a:cubicBezTo>
                <a:cubicBezTo>
                  <a:pt x="14362151" y="965007"/>
                  <a:pt x="14365107" y="944492"/>
                  <a:pt x="14365107" y="929106"/>
                </a:cubicBezTo>
                <a:cubicBezTo>
                  <a:pt x="14368063" y="949621"/>
                  <a:pt x="14371017" y="995780"/>
                  <a:pt x="14379886" y="1000909"/>
                </a:cubicBezTo>
                <a:cubicBezTo>
                  <a:pt x="14394664" y="1006038"/>
                  <a:pt x="14409443" y="970136"/>
                  <a:pt x="14424223" y="954750"/>
                </a:cubicBezTo>
                <a:cubicBezTo>
                  <a:pt x="14424223" y="970136"/>
                  <a:pt x="14415355" y="1006038"/>
                  <a:pt x="14421265" y="1006038"/>
                </a:cubicBezTo>
                <a:cubicBezTo>
                  <a:pt x="14433091" y="1016295"/>
                  <a:pt x="14444422" y="1016295"/>
                  <a:pt x="14456244" y="1026554"/>
                </a:cubicBezTo>
                <a:cubicBezTo>
                  <a:pt x="14471023" y="1041940"/>
                  <a:pt x="14485802" y="1047068"/>
                  <a:pt x="14500581" y="1047069"/>
                </a:cubicBezTo>
                <a:cubicBezTo>
                  <a:pt x="14512404" y="1051343"/>
                  <a:pt x="14527182" y="1041941"/>
                  <a:pt x="14538513" y="1051343"/>
                </a:cubicBezTo>
                <a:cubicBezTo>
                  <a:pt x="14550336" y="1057326"/>
                  <a:pt x="14553292" y="1102630"/>
                  <a:pt x="14565114" y="1107759"/>
                </a:cubicBezTo>
                <a:cubicBezTo>
                  <a:pt x="14582848" y="1118017"/>
                  <a:pt x="14597629" y="1128275"/>
                  <a:pt x="14615363" y="1133403"/>
                </a:cubicBezTo>
                <a:cubicBezTo>
                  <a:pt x="14644430" y="1148791"/>
                  <a:pt x="14673986" y="1164176"/>
                  <a:pt x="14703542" y="1200078"/>
                </a:cubicBezTo>
                <a:cubicBezTo>
                  <a:pt x="14700588" y="1210336"/>
                  <a:pt x="14697633" y="1220594"/>
                  <a:pt x="14694677" y="1235125"/>
                </a:cubicBezTo>
                <a:cubicBezTo>
                  <a:pt x="14685810" y="1229996"/>
                  <a:pt x="14679899" y="1229996"/>
                  <a:pt x="14673986" y="1224867"/>
                </a:cubicBezTo>
                <a:cubicBezTo>
                  <a:pt x="14659207" y="1220593"/>
                  <a:pt x="14647384" y="1210336"/>
                  <a:pt x="14632605" y="1205207"/>
                </a:cubicBezTo>
                <a:cubicBezTo>
                  <a:pt x="14606495" y="1194949"/>
                  <a:pt x="14579894" y="1179562"/>
                  <a:pt x="14553291" y="1164177"/>
                </a:cubicBezTo>
                <a:cubicBezTo>
                  <a:pt x="14500581" y="1138532"/>
                  <a:pt x="14447377" y="1112888"/>
                  <a:pt x="14394664" y="1087244"/>
                </a:cubicBezTo>
                <a:cubicBezTo>
                  <a:pt x="14338997" y="1061600"/>
                  <a:pt x="14282837" y="1036811"/>
                  <a:pt x="14230126" y="1016295"/>
                </a:cubicBezTo>
                <a:cubicBezTo>
                  <a:pt x="14203524" y="1000910"/>
                  <a:pt x="14173965" y="990652"/>
                  <a:pt x="14147857" y="985524"/>
                </a:cubicBezTo>
                <a:cubicBezTo>
                  <a:pt x="14138991" y="980393"/>
                  <a:pt x="14133078" y="959879"/>
                  <a:pt x="14121255" y="954750"/>
                </a:cubicBezTo>
                <a:cubicBezTo>
                  <a:pt x="14112387" y="949621"/>
                  <a:pt x="14103520" y="944492"/>
                  <a:pt x="14094653" y="939363"/>
                </a:cubicBezTo>
                <a:cubicBezTo>
                  <a:pt x="14094653" y="929106"/>
                  <a:pt x="14097608" y="923976"/>
                  <a:pt x="14103520" y="913720"/>
                </a:cubicBezTo>
                <a:cubicBezTo>
                  <a:pt x="14068051" y="913719"/>
                  <a:pt x="14036030" y="908590"/>
                  <a:pt x="14003515" y="903461"/>
                </a:cubicBezTo>
                <a:cubicBezTo>
                  <a:pt x="14003515" y="894059"/>
                  <a:pt x="14003515" y="878672"/>
                  <a:pt x="14006472" y="868415"/>
                </a:cubicBezTo>
                <a:cubicBezTo>
                  <a:pt x="13982826" y="868415"/>
                  <a:pt x="13962628" y="868415"/>
                  <a:pt x="13938982" y="868415"/>
                </a:cubicBezTo>
                <a:cubicBezTo>
                  <a:pt x="13941936" y="878672"/>
                  <a:pt x="13944893" y="883801"/>
                  <a:pt x="13947849" y="894059"/>
                </a:cubicBezTo>
                <a:cubicBezTo>
                  <a:pt x="13933070" y="898333"/>
                  <a:pt x="13918292" y="903461"/>
                  <a:pt x="13903512" y="903461"/>
                </a:cubicBezTo>
                <a:cubicBezTo>
                  <a:pt x="13903514" y="888075"/>
                  <a:pt x="13903514" y="873544"/>
                  <a:pt x="13903514" y="858158"/>
                </a:cubicBezTo>
                <a:cubicBezTo>
                  <a:pt x="13909424" y="863285"/>
                  <a:pt x="13915337" y="868415"/>
                  <a:pt x="13921247" y="878672"/>
                </a:cubicBezTo>
                <a:cubicBezTo>
                  <a:pt x="13924203" y="863285"/>
                  <a:pt x="13927160" y="847899"/>
                  <a:pt x="13930115" y="832514"/>
                </a:cubicBezTo>
                <a:cubicBezTo>
                  <a:pt x="13912379" y="832514"/>
                  <a:pt x="13894645" y="832514"/>
                  <a:pt x="13877403" y="832514"/>
                </a:cubicBezTo>
                <a:cubicBezTo>
                  <a:pt x="13877403" y="858158"/>
                  <a:pt x="13888734" y="858158"/>
                  <a:pt x="13894645" y="858157"/>
                </a:cubicBezTo>
                <a:cubicBezTo>
                  <a:pt x="13888734" y="878672"/>
                  <a:pt x="13885778" y="894059"/>
                  <a:pt x="13877403" y="883801"/>
                </a:cubicBezTo>
                <a:cubicBezTo>
                  <a:pt x="13868537" y="878672"/>
                  <a:pt x="13859669" y="863286"/>
                  <a:pt x="13862624" y="832514"/>
                </a:cubicBezTo>
                <a:cubicBezTo>
                  <a:pt x="13759664" y="760709"/>
                  <a:pt x="13653749" y="760709"/>
                  <a:pt x="13547835" y="740194"/>
                </a:cubicBezTo>
                <a:cubicBezTo>
                  <a:pt x="13538967" y="740194"/>
                  <a:pt x="13531761" y="729134"/>
                  <a:pt x="13523726" y="723604"/>
                </a:cubicBezTo>
                <a:lnTo>
                  <a:pt x="13521516" y="722797"/>
                </a:lnTo>
                <a:lnTo>
                  <a:pt x="13526481" y="734664"/>
                </a:lnTo>
                <a:cubicBezTo>
                  <a:pt x="13524917" y="739940"/>
                  <a:pt x="13521790" y="739940"/>
                  <a:pt x="13519837" y="736753"/>
                </a:cubicBezTo>
                <a:lnTo>
                  <a:pt x="13520167" y="722304"/>
                </a:lnTo>
                <a:lnTo>
                  <a:pt x="13515320" y="720533"/>
                </a:lnTo>
                <a:cubicBezTo>
                  <a:pt x="13501035" y="720533"/>
                  <a:pt x="13486256" y="715404"/>
                  <a:pt x="13474432" y="715404"/>
                </a:cubicBezTo>
                <a:cubicBezTo>
                  <a:pt x="13447831" y="710275"/>
                  <a:pt x="13421229" y="710275"/>
                  <a:pt x="13398075" y="705147"/>
                </a:cubicBezTo>
                <a:cubicBezTo>
                  <a:pt x="13344870" y="700018"/>
                  <a:pt x="13289204" y="689760"/>
                  <a:pt x="13235999" y="684632"/>
                </a:cubicBezTo>
                <a:cubicBezTo>
                  <a:pt x="13238955" y="658987"/>
                  <a:pt x="13247822" y="633344"/>
                  <a:pt x="13256690" y="623086"/>
                </a:cubicBezTo>
                <a:cubicBezTo>
                  <a:pt x="13262602" y="617957"/>
                  <a:pt x="13271469" y="612828"/>
                  <a:pt x="13271469" y="587184"/>
                </a:cubicBezTo>
                <a:cubicBezTo>
                  <a:pt x="13262602" y="587184"/>
                  <a:pt x="13253735" y="587184"/>
                  <a:pt x="13244866" y="587184"/>
                </a:cubicBezTo>
                <a:cubicBezTo>
                  <a:pt x="13244866" y="541879"/>
                  <a:pt x="13271469" y="526493"/>
                  <a:pt x="13283291" y="526493"/>
                </a:cubicBezTo>
                <a:cubicBezTo>
                  <a:pt x="13284769" y="523929"/>
                  <a:pt x="13288465" y="521364"/>
                  <a:pt x="13292160" y="521364"/>
                </a:cubicBezTo>
                <a:close/>
                <a:moveTo>
                  <a:pt x="12258364" y="516626"/>
                </a:moveTo>
                <a:cubicBezTo>
                  <a:pt x="12258364" y="532004"/>
                  <a:pt x="12261318" y="537131"/>
                  <a:pt x="12267227" y="537130"/>
                </a:cubicBezTo>
                <a:cubicBezTo>
                  <a:pt x="12267229" y="521752"/>
                  <a:pt x="12264273" y="516626"/>
                  <a:pt x="12258364" y="516626"/>
                </a:cubicBezTo>
                <a:close/>
                <a:moveTo>
                  <a:pt x="12205183" y="516626"/>
                </a:moveTo>
                <a:cubicBezTo>
                  <a:pt x="12205184" y="532004"/>
                  <a:pt x="12211092" y="537131"/>
                  <a:pt x="12217002" y="537131"/>
                </a:cubicBezTo>
                <a:cubicBezTo>
                  <a:pt x="12217002" y="521751"/>
                  <a:pt x="12211092" y="516626"/>
                  <a:pt x="12205183" y="516626"/>
                </a:cubicBezTo>
                <a:close/>
                <a:moveTo>
                  <a:pt x="13220343" y="516227"/>
                </a:moveTo>
                <a:cubicBezTo>
                  <a:pt x="13220343" y="532504"/>
                  <a:pt x="13215312" y="537931"/>
                  <a:pt x="13212113" y="537931"/>
                </a:cubicBezTo>
                <a:cubicBezTo>
                  <a:pt x="13212113" y="521652"/>
                  <a:pt x="13215312" y="516227"/>
                  <a:pt x="13220343" y="516227"/>
                </a:cubicBezTo>
                <a:close/>
                <a:moveTo>
                  <a:pt x="13162897" y="507745"/>
                </a:moveTo>
                <a:cubicBezTo>
                  <a:pt x="13179207" y="509020"/>
                  <a:pt x="13197000" y="516668"/>
                  <a:pt x="13202931" y="516668"/>
                </a:cubicBezTo>
                <a:cubicBezTo>
                  <a:pt x="13202931" y="537381"/>
                  <a:pt x="13194592" y="545427"/>
                  <a:pt x="13183540" y="547393"/>
                </a:cubicBezTo>
                <a:cubicBezTo>
                  <a:pt x="13165122" y="550671"/>
                  <a:pt x="13139174" y="537062"/>
                  <a:pt x="13131761" y="537062"/>
                </a:cubicBezTo>
                <a:cubicBezTo>
                  <a:pt x="13131760" y="511570"/>
                  <a:pt x="13146588" y="506472"/>
                  <a:pt x="13162897" y="507745"/>
                </a:cubicBezTo>
                <a:close/>
                <a:moveTo>
                  <a:pt x="13611274" y="502942"/>
                </a:moveTo>
                <a:cubicBezTo>
                  <a:pt x="13623520" y="501646"/>
                  <a:pt x="13635102" y="512024"/>
                  <a:pt x="13635102" y="537970"/>
                </a:cubicBezTo>
                <a:cubicBezTo>
                  <a:pt x="13617728" y="537970"/>
                  <a:pt x="13600356" y="537970"/>
                  <a:pt x="13583464" y="537970"/>
                </a:cubicBezTo>
                <a:cubicBezTo>
                  <a:pt x="13586118" y="517213"/>
                  <a:pt x="13599028" y="504240"/>
                  <a:pt x="13611274" y="502942"/>
                </a:cubicBezTo>
                <a:close/>
                <a:moveTo>
                  <a:pt x="12918468" y="497411"/>
                </a:moveTo>
                <a:cubicBezTo>
                  <a:pt x="12935748" y="498921"/>
                  <a:pt x="12948854" y="508590"/>
                  <a:pt x="12948854" y="535661"/>
                </a:cubicBezTo>
                <a:cubicBezTo>
                  <a:pt x="12922996" y="545974"/>
                  <a:pt x="12896648" y="551130"/>
                  <a:pt x="12870301" y="560584"/>
                </a:cubicBezTo>
                <a:cubicBezTo>
                  <a:pt x="12858592" y="560584"/>
                  <a:pt x="12838587" y="560584"/>
                  <a:pt x="12838587" y="515035"/>
                </a:cubicBezTo>
                <a:cubicBezTo>
                  <a:pt x="12849260" y="515035"/>
                  <a:pt x="12889666" y="494892"/>
                  <a:pt x="12918468" y="497411"/>
                </a:cubicBezTo>
                <a:close/>
                <a:moveTo>
                  <a:pt x="12328781" y="490994"/>
                </a:moveTo>
                <a:cubicBezTo>
                  <a:pt x="12328781" y="506373"/>
                  <a:pt x="12331735" y="516626"/>
                  <a:pt x="12337644" y="516626"/>
                </a:cubicBezTo>
                <a:cubicBezTo>
                  <a:pt x="12337644" y="501246"/>
                  <a:pt x="12334689" y="490994"/>
                  <a:pt x="12328781" y="490994"/>
                </a:cubicBezTo>
                <a:close/>
                <a:moveTo>
                  <a:pt x="14059056" y="489848"/>
                </a:moveTo>
                <a:cubicBezTo>
                  <a:pt x="14073052" y="500076"/>
                  <a:pt x="14087530" y="505190"/>
                  <a:pt x="14102008" y="515417"/>
                </a:cubicBezTo>
                <a:cubicBezTo>
                  <a:pt x="14093321" y="530760"/>
                  <a:pt x="14081738" y="546102"/>
                  <a:pt x="14075948" y="560592"/>
                </a:cubicBezTo>
                <a:cubicBezTo>
                  <a:pt x="14070156" y="556329"/>
                  <a:pt x="14064849" y="546102"/>
                  <a:pt x="14059056" y="535874"/>
                </a:cubicBezTo>
                <a:cubicBezTo>
                  <a:pt x="14059056" y="520532"/>
                  <a:pt x="14059056" y="505190"/>
                  <a:pt x="14059056" y="489848"/>
                </a:cubicBezTo>
                <a:close/>
                <a:moveTo>
                  <a:pt x="13555233" y="489847"/>
                </a:moveTo>
                <a:cubicBezTo>
                  <a:pt x="13560720" y="489847"/>
                  <a:pt x="13563463" y="500058"/>
                  <a:pt x="13563463" y="515373"/>
                </a:cubicBezTo>
                <a:cubicBezTo>
                  <a:pt x="13557976" y="515373"/>
                  <a:pt x="13555233" y="505163"/>
                  <a:pt x="13555233" y="489847"/>
                </a:cubicBezTo>
                <a:close/>
                <a:moveTo>
                  <a:pt x="13385844" y="463469"/>
                </a:moveTo>
                <a:cubicBezTo>
                  <a:pt x="13391858" y="463469"/>
                  <a:pt x="13391858" y="473679"/>
                  <a:pt x="13391858" y="488996"/>
                </a:cubicBezTo>
                <a:cubicBezTo>
                  <a:pt x="13385844" y="488996"/>
                  <a:pt x="13385844" y="478785"/>
                  <a:pt x="13385844" y="463469"/>
                </a:cubicBezTo>
                <a:close/>
                <a:moveTo>
                  <a:pt x="12362880" y="462800"/>
                </a:moveTo>
                <a:cubicBezTo>
                  <a:pt x="12357463" y="461518"/>
                  <a:pt x="12350939" y="465363"/>
                  <a:pt x="12346507" y="465363"/>
                </a:cubicBezTo>
                <a:cubicBezTo>
                  <a:pt x="12346507" y="506373"/>
                  <a:pt x="12363742" y="490994"/>
                  <a:pt x="12372605" y="490994"/>
                </a:cubicBezTo>
                <a:cubicBezTo>
                  <a:pt x="12372605" y="470488"/>
                  <a:pt x="12368296" y="464081"/>
                  <a:pt x="12362880" y="462800"/>
                </a:cubicBezTo>
                <a:close/>
                <a:moveTo>
                  <a:pt x="13259612" y="459181"/>
                </a:moveTo>
                <a:cubicBezTo>
                  <a:pt x="13265298" y="461084"/>
                  <a:pt x="13270272" y="471236"/>
                  <a:pt x="13270273" y="489001"/>
                </a:cubicBezTo>
                <a:cubicBezTo>
                  <a:pt x="13261744" y="483925"/>
                  <a:pt x="13253217" y="483925"/>
                  <a:pt x="13244686" y="478849"/>
                </a:cubicBezTo>
                <a:cubicBezTo>
                  <a:pt x="13247529" y="463622"/>
                  <a:pt x="13253926" y="457278"/>
                  <a:pt x="13259612" y="459181"/>
                </a:cubicBezTo>
                <a:close/>
                <a:moveTo>
                  <a:pt x="13016279" y="454439"/>
                </a:moveTo>
                <a:cubicBezTo>
                  <a:pt x="13019341" y="454014"/>
                  <a:pt x="13022442" y="454317"/>
                  <a:pt x="13025397" y="454803"/>
                </a:cubicBezTo>
                <a:cubicBezTo>
                  <a:pt x="13029336" y="455452"/>
                  <a:pt x="13033013" y="456425"/>
                  <a:pt x="13035979" y="456425"/>
                </a:cubicBezTo>
                <a:cubicBezTo>
                  <a:pt x="13062675" y="461615"/>
                  <a:pt x="13089370" y="456425"/>
                  <a:pt x="13116065" y="456425"/>
                </a:cubicBezTo>
                <a:cubicBezTo>
                  <a:pt x="13077505" y="466803"/>
                  <a:pt x="13035979" y="477182"/>
                  <a:pt x="12994947" y="492750"/>
                </a:cubicBezTo>
                <a:cubicBezTo>
                  <a:pt x="12998285" y="463560"/>
                  <a:pt x="13007096" y="455716"/>
                  <a:pt x="13016279" y="454439"/>
                </a:cubicBezTo>
                <a:close/>
                <a:moveTo>
                  <a:pt x="13240809" y="450774"/>
                </a:moveTo>
                <a:cubicBezTo>
                  <a:pt x="13241273" y="449584"/>
                  <a:pt x="13242204" y="450774"/>
                  <a:pt x="13244066" y="453155"/>
                </a:cubicBezTo>
                <a:cubicBezTo>
                  <a:pt x="13244066" y="457914"/>
                  <a:pt x="13244066" y="457914"/>
                  <a:pt x="13240342" y="462674"/>
                </a:cubicBezTo>
                <a:cubicBezTo>
                  <a:pt x="13240342" y="455534"/>
                  <a:pt x="13240342" y="451964"/>
                  <a:pt x="13240809" y="450774"/>
                </a:cubicBezTo>
                <a:close/>
                <a:moveTo>
                  <a:pt x="12025943" y="444857"/>
                </a:moveTo>
                <a:cubicBezTo>
                  <a:pt x="12025943" y="460236"/>
                  <a:pt x="12028898" y="465363"/>
                  <a:pt x="12034807" y="465363"/>
                </a:cubicBezTo>
                <a:cubicBezTo>
                  <a:pt x="12034807" y="449983"/>
                  <a:pt x="12031853" y="444857"/>
                  <a:pt x="12025943" y="444857"/>
                </a:cubicBezTo>
                <a:close/>
                <a:moveTo>
                  <a:pt x="13131760" y="444629"/>
                </a:moveTo>
                <a:cubicBezTo>
                  <a:pt x="13137247" y="444629"/>
                  <a:pt x="13139990" y="450054"/>
                  <a:pt x="13139990" y="466333"/>
                </a:cubicBezTo>
                <a:cubicBezTo>
                  <a:pt x="13134504" y="466333"/>
                  <a:pt x="13131761" y="460907"/>
                  <a:pt x="13131760" y="444629"/>
                </a:cubicBezTo>
                <a:close/>
                <a:moveTo>
                  <a:pt x="13903464" y="444626"/>
                </a:moveTo>
                <a:cubicBezTo>
                  <a:pt x="13953412" y="459762"/>
                  <a:pt x="13999933" y="474897"/>
                  <a:pt x="14049881" y="490033"/>
                </a:cubicBezTo>
                <a:cubicBezTo>
                  <a:pt x="14049881" y="517780"/>
                  <a:pt x="14038128" y="525348"/>
                  <a:pt x="14025274" y="525348"/>
                </a:cubicBezTo>
                <a:cubicBezTo>
                  <a:pt x="14012419" y="525348"/>
                  <a:pt x="13998464" y="517780"/>
                  <a:pt x="13994057" y="515258"/>
                </a:cubicBezTo>
                <a:cubicBezTo>
                  <a:pt x="13971042" y="505167"/>
                  <a:pt x="13950475" y="500123"/>
                  <a:pt x="13929908" y="495078"/>
                </a:cubicBezTo>
                <a:cubicBezTo>
                  <a:pt x="13924032" y="495078"/>
                  <a:pt x="13915216" y="495078"/>
                  <a:pt x="13906403" y="495078"/>
                </a:cubicBezTo>
                <a:cubicBezTo>
                  <a:pt x="13900526" y="490033"/>
                  <a:pt x="13903464" y="454718"/>
                  <a:pt x="13903464" y="444626"/>
                </a:cubicBezTo>
                <a:close/>
                <a:moveTo>
                  <a:pt x="13309674" y="444118"/>
                </a:moveTo>
                <a:cubicBezTo>
                  <a:pt x="13325521" y="447274"/>
                  <a:pt x="13342810" y="459765"/>
                  <a:pt x="13352777" y="462621"/>
                </a:cubicBezTo>
                <a:cubicBezTo>
                  <a:pt x="13329151" y="462621"/>
                  <a:pt x="13305523" y="462621"/>
                  <a:pt x="13279434" y="462621"/>
                </a:cubicBezTo>
                <a:cubicBezTo>
                  <a:pt x="13283126" y="452469"/>
                  <a:pt x="13288449" y="447076"/>
                  <a:pt x="13294632" y="444776"/>
                </a:cubicBezTo>
                <a:cubicBezTo>
                  <a:pt x="13299269" y="443052"/>
                  <a:pt x="13304392" y="443066"/>
                  <a:pt x="13309674" y="444118"/>
                </a:cubicBezTo>
                <a:close/>
                <a:moveTo>
                  <a:pt x="13185991" y="436275"/>
                </a:moveTo>
                <a:cubicBezTo>
                  <a:pt x="13195341" y="437558"/>
                  <a:pt x="13206079" y="445248"/>
                  <a:pt x="13211629" y="445249"/>
                </a:cubicBezTo>
                <a:cubicBezTo>
                  <a:pt x="13211630" y="470889"/>
                  <a:pt x="13203063" y="476017"/>
                  <a:pt x="13193411" y="474735"/>
                </a:cubicBezTo>
                <a:cubicBezTo>
                  <a:pt x="13183760" y="473452"/>
                  <a:pt x="13173022" y="465761"/>
                  <a:pt x="13168679" y="465761"/>
                </a:cubicBezTo>
                <a:cubicBezTo>
                  <a:pt x="13168679" y="440121"/>
                  <a:pt x="13176641" y="434993"/>
                  <a:pt x="13185991" y="436275"/>
                </a:cubicBezTo>
                <a:close/>
                <a:moveTo>
                  <a:pt x="13148677" y="395639"/>
                </a:moveTo>
                <a:cubicBezTo>
                  <a:pt x="13148677" y="410586"/>
                  <a:pt x="13145935" y="421138"/>
                  <a:pt x="13140448" y="421138"/>
                </a:cubicBezTo>
                <a:cubicBezTo>
                  <a:pt x="13140448" y="400036"/>
                  <a:pt x="13143191" y="395639"/>
                  <a:pt x="13148677" y="395639"/>
                </a:cubicBezTo>
                <a:close/>
                <a:moveTo>
                  <a:pt x="12968512" y="384284"/>
                </a:moveTo>
                <a:cubicBezTo>
                  <a:pt x="12978660" y="385040"/>
                  <a:pt x="12989937" y="392812"/>
                  <a:pt x="12994446" y="392812"/>
                </a:cubicBezTo>
                <a:cubicBezTo>
                  <a:pt x="12994446" y="418286"/>
                  <a:pt x="12986177" y="424548"/>
                  <a:pt x="12976404" y="424440"/>
                </a:cubicBezTo>
                <a:cubicBezTo>
                  <a:pt x="12966632" y="424332"/>
                  <a:pt x="12955355" y="417855"/>
                  <a:pt x="12949342" y="417855"/>
                </a:cubicBezTo>
                <a:cubicBezTo>
                  <a:pt x="12949341" y="389790"/>
                  <a:pt x="12958362" y="383529"/>
                  <a:pt x="12968512" y="384284"/>
                </a:cubicBezTo>
                <a:close/>
                <a:moveTo>
                  <a:pt x="12890991" y="369540"/>
                </a:moveTo>
                <a:cubicBezTo>
                  <a:pt x="12895257" y="368504"/>
                  <a:pt x="12900210" y="369472"/>
                  <a:pt x="12906079" y="372054"/>
                </a:cubicBezTo>
                <a:cubicBezTo>
                  <a:pt x="12917820" y="377218"/>
                  <a:pt x="12932495" y="377218"/>
                  <a:pt x="12940812" y="392709"/>
                </a:cubicBezTo>
                <a:cubicBezTo>
                  <a:pt x="12946681" y="397013"/>
                  <a:pt x="12940812" y="427996"/>
                  <a:pt x="12940812" y="443489"/>
                </a:cubicBezTo>
                <a:cubicBezTo>
                  <a:pt x="12939344" y="471889"/>
                  <a:pt x="12929194" y="479635"/>
                  <a:pt x="12917576" y="480925"/>
                </a:cubicBezTo>
                <a:cubicBezTo>
                  <a:pt x="12905957" y="482217"/>
                  <a:pt x="12892872" y="477052"/>
                  <a:pt x="12885534" y="479635"/>
                </a:cubicBezTo>
                <a:cubicBezTo>
                  <a:pt x="12859119" y="479635"/>
                  <a:pt x="12833193" y="484799"/>
                  <a:pt x="12803842" y="489962"/>
                </a:cubicBezTo>
                <a:cubicBezTo>
                  <a:pt x="12803842" y="438324"/>
                  <a:pt x="12853248" y="448652"/>
                  <a:pt x="12864989" y="443489"/>
                </a:cubicBezTo>
                <a:cubicBezTo>
                  <a:pt x="12871593" y="393785"/>
                  <a:pt x="12878196" y="372646"/>
                  <a:pt x="12890991" y="369540"/>
                </a:cubicBezTo>
                <a:close/>
                <a:moveTo>
                  <a:pt x="13864331" y="369260"/>
                </a:moveTo>
                <a:cubicBezTo>
                  <a:pt x="13864331" y="384556"/>
                  <a:pt x="13867300" y="404948"/>
                  <a:pt x="13867299" y="419394"/>
                </a:cubicBezTo>
                <a:cubicBezTo>
                  <a:pt x="13876203" y="419394"/>
                  <a:pt x="13884612" y="419393"/>
                  <a:pt x="13893516" y="419393"/>
                </a:cubicBezTo>
                <a:cubicBezTo>
                  <a:pt x="13890548" y="429590"/>
                  <a:pt x="13887579" y="455080"/>
                  <a:pt x="13881645" y="455080"/>
                </a:cubicBezTo>
                <a:cubicBezTo>
                  <a:pt x="13873235" y="455080"/>
                  <a:pt x="13867300" y="455080"/>
                  <a:pt x="13858395" y="449983"/>
                </a:cubicBezTo>
                <a:cubicBezTo>
                  <a:pt x="13840587" y="439787"/>
                  <a:pt x="13822780" y="419394"/>
                  <a:pt x="13804972" y="404948"/>
                </a:cubicBezTo>
                <a:cubicBezTo>
                  <a:pt x="13816843" y="404948"/>
                  <a:pt x="13828716" y="404948"/>
                  <a:pt x="13840587" y="404948"/>
                </a:cubicBezTo>
                <a:cubicBezTo>
                  <a:pt x="13849492" y="399000"/>
                  <a:pt x="13855426" y="384556"/>
                  <a:pt x="13864331" y="369260"/>
                </a:cubicBezTo>
                <a:close/>
                <a:moveTo>
                  <a:pt x="13060773" y="366772"/>
                </a:moveTo>
                <a:cubicBezTo>
                  <a:pt x="13066319" y="366772"/>
                  <a:pt x="13072657" y="369799"/>
                  <a:pt x="13072656" y="394025"/>
                </a:cubicBezTo>
                <a:cubicBezTo>
                  <a:pt x="13064205" y="394024"/>
                  <a:pt x="13055755" y="398511"/>
                  <a:pt x="13055754" y="367109"/>
                </a:cubicBezTo>
                <a:cubicBezTo>
                  <a:pt x="13057162" y="367109"/>
                  <a:pt x="13058923" y="366772"/>
                  <a:pt x="13060773" y="366772"/>
                </a:cubicBezTo>
                <a:close/>
                <a:moveTo>
                  <a:pt x="13772398" y="316506"/>
                </a:moveTo>
                <a:cubicBezTo>
                  <a:pt x="13777885" y="316506"/>
                  <a:pt x="13780628" y="326716"/>
                  <a:pt x="13780628" y="342032"/>
                </a:cubicBezTo>
                <a:cubicBezTo>
                  <a:pt x="13774684" y="342032"/>
                  <a:pt x="13772398" y="331821"/>
                  <a:pt x="13772398" y="316506"/>
                </a:cubicBezTo>
                <a:close/>
                <a:moveTo>
                  <a:pt x="12550190" y="315073"/>
                </a:moveTo>
                <a:cubicBezTo>
                  <a:pt x="12527965" y="317235"/>
                  <a:pt x="12508020" y="331652"/>
                  <a:pt x="12508020" y="343187"/>
                </a:cubicBezTo>
                <a:cubicBezTo>
                  <a:pt x="12528703" y="332934"/>
                  <a:pt x="12551847" y="327807"/>
                  <a:pt x="12572527" y="317555"/>
                </a:cubicBezTo>
                <a:cubicBezTo>
                  <a:pt x="12565264" y="314992"/>
                  <a:pt x="12557600" y="314352"/>
                  <a:pt x="12550190" y="315073"/>
                </a:cubicBezTo>
                <a:close/>
                <a:moveTo>
                  <a:pt x="12452377" y="307303"/>
                </a:moveTo>
                <a:cubicBezTo>
                  <a:pt x="12443514" y="312429"/>
                  <a:pt x="12440559" y="338060"/>
                  <a:pt x="12434650" y="348313"/>
                </a:cubicBezTo>
                <a:cubicBezTo>
                  <a:pt x="12419878" y="363691"/>
                  <a:pt x="12402152" y="343187"/>
                  <a:pt x="12387379" y="343187"/>
                </a:cubicBezTo>
                <a:cubicBezTo>
                  <a:pt x="12387379" y="353438"/>
                  <a:pt x="12387379" y="363692"/>
                  <a:pt x="12387377" y="368818"/>
                </a:cubicBezTo>
                <a:cubicBezTo>
                  <a:pt x="12403627" y="366255"/>
                  <a:pt x="12420617" y="367536"/>
                  <a:pt x="12436805" y="363692"/>
                </a:cubicBezTo>
                <a:cubicBezTo>
                  <a:pt x="12452993" y="359847"/>
                  <a:pt x="12468380" y="350876"/>
                  <a:pt x="12481430" y="327807"/>
                </a:cubicBezTo>
                <a:cubicBezTo>
                  <a:pt x="12472566" y="322682"/>
                  <a:pt x="12463704" y="302177"/>
                  <a:pt x="12452377" y="307303"/>
                </a:cubicBezTo>
                <a:close/>
                <a:moveTo>
                  <a:pt x="12413969" y="297050"/>
                </a:moveTo>
                <a:cubicBezTo>
                  <a:pt x="12413967" y="322682"/>
                  <a:pt x="12425787" y="317555"/>
                  <a:pt x="12431696" y="317555"/>
                </a:cubicBezTo>
                <a:cubicBezTo>
                  <a:pt x="12431696" y="291924"/>
                  <a:pt x="12419878" y="297050"/>
                  <a:pt x="12413969" y="297050"/>
                </a:cubicBezTo>
                <a:close/>
                <a:moveTo>
                  <a:pt x="12508020" y="271418"/>
                </a:moveTo>
                <a:cubicBezTo>
                  <a:pt x="12508020" y="286797"/>
                  <a:pt x="12510974" y="297050"/>
                  <a:pt x="12516885" y="297050"/>
                </a:cubicBezTo>
                <a:cubicBezTo>
                  <a:pt x="12516885" y="281671"/>
                  <a:pt x="12513929" y="271418"/>
                  <a:pt x="12508020" y="271418"/>
                </a:cubicBezTo>
                <a:close/>
                <a:moveTo>
                  <a:pt x="13495272" y="242143"/>
                </a:moveTo>
                <a:cubicBezTo>
                  <a:pt x="13500579" y="243535"/>
                  <a:pt x="13504804" y="249959"/>
                  <a:pt x="13504803" y="270085"/>
                </a:cubicBezTo>
                <a:cubicBezTo>
                  <a:pt x="13496598" y="270085"/>
                  <a:pt x="13479225" y="285500"/>
                  <a:pt x="13479225" y="244392"/>
                </a:cubicBezTo>
                <a:cubicBezTo>
                  <a:pt x="13483568" y="244392"/>
                  <a:pt x="13489963" y="240752"/>
                  <a:pt x="13495272" y="242143"/>
                </a:cubicBezTo>
                <a:close/>
                <a:moveTo>
                  <a:pt x="13322867" y="226066"/>
                </a:moveTo>
                <a:cubicBezTo>
                  <a:pt x="13331832" y="226067"/>
                  <a:pt x="13343785" y="226067"/>
                  <a:pt x="13355739" y="226067"/>
                </a:cubicBezTo>
                <a:cubicBezTo>
                  <a:pt x="13361716" y="226067"/>
                  <a:pt x="13367694" y="226066"/>
                  <a:pt x="13376659" y="226066"/>
                </a:cubicBezTo>
                <a:cubicBezTo>
                  <a:pt x="13376659" y="230777"/>
                  <a:pt x="13376659" y="234702"/>
                  <a:pt x="13376659" y="244122"/>
                </a:cubicBezTo>
                <a:cubicBezTo>
                  <a:pt x="13364704" y="244122"/>
                  <a:pt x="13352751" y="244122"/>
                  <a:pt x="13343785" y="244122"/>
                </a:cubicBezTo>
                <a:cubicBezTo>
                  <a:pt x="13334820" y="244121"/>
                  <a:pt x="13328842" y="244121"/>
                  <a:pt x="13322867" y="244122"/>
                </a:cubicBezTo>
                <a:cubicBezTo>
                  <a:pt x="13322865" y="234702"/>
                  <a:pt x="13322867" y="230777"/>
                  <a:pt x="13322867" y="226066"/>
                </a:cubicBezTo>
                <a:close/>
                <a:moveTo>
                  <a:pt x="12910253" y="226066"/>
                </a:moveTo>
                <a:cubicBezTo>
                  <a:pt x="12915739" y="226067"/>
                  <a:pt x="12918483" y="230777"/>
                  <a:pt x="12918483" y="244122"/>
                </a:cubicBezTo>
                <a:cubicBezTo>
                  <a:pt x="12912995" y="244122"/>
                  <a:pt x="12910253" y="240196"/>
                  <a:pt x="12910253" y="226066"/>
                </a:cubicBezTo>
                <a:close/>
                <a:moveTo>
                  <a:pt x="13027154" y="191534"/>
                </a:moveTo>
                <a:cubicBezTo>
                  <a:pt x="13025921" y="191534"/>
                  <a:pt x="13025152" y="192495"/>
                  <a:pt x="13025245" y="195379"/>
                </a:cubicBezTo>
                <a:lnTo>
                  <a:pt x="13025373" y="195981"/>
                </a:lnTo>
                <a:lnTo>
                  <a:pt x="13028113" y="191915"/>
                </a:lnTo>
                <a:close/>
                <a:moveTo>
                  <a:pt x="13101877" y="1435"/>
                </a:moveTo>
                <a:cubicBezTo>
                  <a:pt x="13107786" y="6562"/>
                  <a:pt x="13110741" y="16814"/>
                  <a:pt x="13113695" y="27067"/>
                </a:cubicBezTo>
                <a:cubicBezTo>
                  <a:pt x="13122559" y="27067"/>
                  <a:pt x="13127975" y="27067"/>
                  <a:pt x="13136839" y="27067"/>
                </a:cubicBezTo>
                <a:cubicBezTo>
                  <a:pt x="13148657" y="27067"/>
                  <a:pt x="13163429" y="21940"/>
                  <a:pt x="13178201" y="27067"/>
                </a:cubicBezTo>
                <a:cubicBezTo>
                  <a:pt x="13233845" y="27067"/>
                  <a:pt x="13292937" y="42445"/>
                  <a:pt x="13348579" y="78329"/>
                </a:cubicBezTo>
                <a:cubicBezTo>
                  <a:pt x="13348579" y="57824"/>
                  <a:pt x="13348579" y="42445"/>
                  <a:pt x="13348579" y="27067"/>
                </a:cubicBezTo>
                <a:cubicBezTo>
                  <a:pt x="13357443" y="27067"/>
                  <a:pt x="13366305" y="27067"/>
                  <a:pt x="13375169" y="32193"/>
                </a:cubicBezTo>
                <a:cubicBezTo>
                  <a:pt x="13433768" y="37319"/>
                  <a:pt x="13492365" y="42445"/>
                  <a:pt x="13551454" y="57824"/>
                </a:cubicBezTo>
                <a:cubicBezTo>
                  <a:pt x="13581001" y="68077"/>
                  <a:pt x="13610053" y="78329"/>
                  <a:pt x="13636643" y="92854"/>
                </a:cubicBezTo>
                <a:cubicBezTo>
                  <a:pt x="13663234" y="108232"/>
                  <a:pt x="13686869" y="133864"/>
                  <a:pt x="13712968" y="149243"/>
                </a:cubicBezTo>
                <a:cubicBezTo>
                  <a:pt x="13772058" y="174874"/>
                  <a:pt x="13827702" y="180000"/>
                  <a:pt x="13886299" y="200506"/>
                </a:cubicBezTo>
                <a:cubicBezTo>
                  <a:pt x="13942436" y="221010"/>
                  <a:pt x="14001034" y="245787"/>
                  <a:pt x="14060122" y="266293"/>
                </a:cubicBezTo>
                <a:cubicBezTo>
                  <a:pt x="14118721" y="291925"/>
                  <a:pt x="14177319" y="317555"/>
                  <a:pt x="14236409" y="338061"/>
                </a:cubicBezTo>
                <a:cubicBezTo>
                  <a:pt x="14292052" y="358565"/>
                  <a:pt x="14350651" y="373945"/>
                  <a:pt x="14406786" y="414099"/>
                </a:cubicBezTo>
                <a:cubicBezTo>
                  <a:pt x="14465386" y="449983"/>
                  <a:pt x="14521520" y="496120"/>
                  <a:pt x="14577162" y="537131"/>
                </a:cubicBezTo>
                <a:cubicBezTo>
                  <a:pt x="14606709" y="557635"/>
                  <a:pt x="14632806" y="577286"/>
                  <a:pt x="14662351" y="597792"/>
                </a:cubicBezTo>
                <a:cubicBezTo>
                  <a:pt x="14674170" y="608045"/>
                  <a:pt x="14697805" y="618296"/>
                  <a:pt x="14697805" y="664433"/>
                </a:cubicBezTo>
                <a:cubicBezTo>
                  <a:pt x="14665305" y="649054"/>
                  <a:pt x="14636253" y="633675"/>
                  <a:pt x="14606708" y="618296"/>
                </a:cubicBezTo>
                <a:cubicBezTo>
                  <a:pt x="14374287" y="496120"/>
                  <a:pt x="14139402" y="389323"/>
                  <a:pt x="13904025" y="312429"/>
                </a:cubicBezTo>
                <a:cubicBezTo>
                  <a:pt x="13669143" y="235534"/>
                  <a:pt x="13430811" y="205632"/>
                  <a:pt x="13192975" y="174874"/>
                </a:cubicBezTo>
                <a:cubicBezTo>
                  <a:pt x="13192975" y="190253"/>
                  <a:pt x="13195930" y="226137"/>
                  <a:pt x="13187066" y="226137"/>
                </a:cubicBezTo>
                <a:cubicBezTo>
                  <a:pt x="13178201" y="226137"/>
                  <a:pt x="13181157" y="185126"/>
                  <a:pt x="13178201" y="174874"/>
                </a:cubicBezTo>
                <a:cubicBezTo>
                  <a:pt x="13148656" y="221010"/>
                  <a:pt x="13113695" y="154369"/>
                  <a:pt x="13081195" y="174874"/>
                </a:cubicBezTo>
                <a:cubicBezTo>
                  <a:pt x="13066423" y="185126"/>
                  <a:pt x="13051651" y="205632"/>
                  <a:pt x="13036877" y="195379"/>
                </a:cubicBezTo>
                <a:lnTo>
                  <a:pt x="13029066" y="192291"/>
                </a:lnTo>
                <a:lnTo>
                  <a:pt x="13031407" y="199236"/>
                </a:lnTo>
                <a:cubicBezTo>
                  <a:pt x="13030264" y="201949"/>
                  <a:pt x="13029693" y="204663"/>
                  <a:pt x="13028663" y="205341"/>
                </a:cubicBezTo>
                <a:lnTo>
                  <a:pt x="13027244" y="204803"/>
                </a:lnTo>
                <a:lnTo>
                  <a:pt x="13028506" y="210758"/>
                </a:lnTo>
                <a:cubicBezTo>
                  <a:pt x="12984189" y="205632"/>
                  <a:pt x="12939872" y="200506"/>
                  <a:pt x="12899002" y="200506"/>
                </a:cubicBezTo>
                <a:cubicBezTo>
                  <a:pt x="12899000" y="210758"/>
                  <a:pt x="12901955" y="231263"/>
                  <a:pt x="12899000" y="241516"/>
                </a:cubicBezTo>
                <a:cubicBezTo>
                  <a:pt x="12896046" y="250914"/>
                  <a:pt x="12878319" y="250914"/>
                  <a:pt x="12875365" y="250914"/>
                </a:cubicBezTo>
                <a:cubicBezTo>
                  <a:pt x="12863547" y="245787"/>
                  <a:pt x="12863546" y="221010"/>
                  <a:pt x="12857637" y="205632"/>
                </a:cubicBezTo>
                <a:cubicBezTo>
                  <a:pt x="12851729" y="190253"/>
                  <a:pt x="12837449" y="195379"/>
                  <a:pt x="12837449" y="226137"/>
                </a:cubicBezTo>
                <a:cubicBezTo>
                  <a:pt x="12842865" y="226137"/>
                  <a:pt x="12848773" y="226137"/>
                  <a:pt x="12854683" y="226137"/>
                </a:cubicBezTo>
                <a:cubicBezTo>
                  <a:pt x="12854683" y="250914"/>
                  <a:pt x="12840403" y="250914"/>
                  <a:pt x="12834002" y="245787"/>
                </a:cubicBezTo>
                <a:cubicBezTo>
                  <a:pt x="12825631" y="241516"/>
                  <a:pt x="12828585" y="215884"/>
                  <a:pt x="12828585" y="200506"/>
                </a:cubicBezTo>
                <a:cubicBezTo>
                  <a:pt x="12807903" y="221010"/>
                  <a:pt x="12784266" y="231264"/>
                  <a:pt x="12763586" y="231263"/>
                </a:cubicBezTo>
                <a:cubicBezTo>
                  <a:pt x="12757676" y="231263"/>
                  <a:pt x="12748812" y="221010"/>
                  <a:pt x="12746351" y="241516"/>
                </a:cubicBezTo>
                <a:cubicBezTo>
                  <a:pt x="12743396" y="261166"/>
                  <a:pt x="12739950" y="271418"/>
                  <a:pt x="12731578" y="276544"/>
                </a:cubicBezTo>
                <a:cubicBezTo>
                  <a:pt x="12713851" y="286797"/>
                  <a:pt x="12693170" y="281671"/>
                  <a:pt x="12675443" y="286797"/>
                </a:cubicBezTo>
                <a:cubicBezTo>
                  <a:pt x="12651806" y="291925"/>
                  <a:pt x="12628663" y="302177"/>
                  <a:pt x="12605027" y="307303"/>
                </a:cubicBezTo>
                <a:cubicBezTo>
                  <a:pt x="12663626" y="307302"/>
                  <a:pt x="12719760" y="302177"/>
                  <a:pt x="12778359" y="297050"/>
                </a:cubicBezTo>
                <a:cubicBezTo>
                  <a:pt x="12793131" y="297050"/>
                  <a:pt x="12810856" y="297050"/>
                  <a:pt x="12825631" y="302176"/>
                </a:cubicBezTo>
                <a:cubicBezTo>
                  <a:pt x="12837449" y="302177"/>
                  <a:pt x="12845819" y="286797"/>
                  <a:pt x="12857638" y="276544"/>
                </a:cubicBezTo>
                <a:cubicBezTo>
                  <a:pt x="12878319" y="256040"/>
                  <a:pt x="12904909" y="271418"/>
                  <a:pt x="12925592" y="271418"/>
                </a:cubicBezTo>
                <a:cubicBezTo>
                  <a:pt x="12984190" y="276544"/>
                  <a:pt x="13042786" y="281671"/>
                  <a:pt x="13101877" y="276544"/>
                </a:cubicBezTo>
                <a:cubicBezTo>
                  <a:pt x="13151611" y="276544"/>
                  <a:pt x="13201838" y="271418"/>
                  <a:pt x="13248618" y="297049"/>
                </a:cubicBezTo>
                <a:cubicBezTo>
                  <a:pt x="13257481" y="302176"/>
                  <a:pt x="13266344" y="307303"/>
                  <a:pt x="13272254" y="286798"/>
                </a:cubicBezTo>
                <a:cubicBezTo>
                  <a:pt x="13275208" y="271418"/>
                  <a:pt x="13275208" y="250914"/>
                  <a:pt x="13284072" y="256040"/>
                </a:cubicBezTo>
                <a:cubicBezTo>
                  <a:pt x="13298845" y="256040"/>
                  <a:pt x="13316079" y="291924"/>
                  <a:pt x="13333807" y="297049"/>
                </a:cubicBezTo>
                <a:cubicBezTo>
                  <a:pt x="13360397" y="307303"/>
                  <a:pt x="13386987" y="307303"/>
                  <a:pt x="13416039" y="312429"/>
                </a:cubicBezTo>
                <a:cubicBezTo>
                  <a:pt x="13442631" y="317555"/>
                  <a:pt x="13472176" y="322682"/>
                  <a:pt x="13501228" y="327807"/>
                </a:cubicBezTo>
                <a:cubicBezTo>
                  <a:pt x="13560319" y="343187"/>
                  <a:pt x="13618916" y="358565"/>
                  <a:pt x="13680470" y="368818"/>
                </a:cubicBezTo>
                <a:cubicBezTo>
                  <a:pt x="13701151" y="373945"/>
                  <a:pt x="13724786" y="379070"/>
                  <a:pt x="13748423" y="379070"/>
                </a:cubicBezTo>
                <a:cubicBezTo>
                  <a:pt x="13757286" y="379070"/>
                  <a:pt x="13780922" y="379070"/>
                  <a:pt x="13780922" y="419226"/>
                </a:cubicBezTo>
                <a:cubicBezTo>
                  <a:pt x="13724786" y="429479"/>
                  <a:pt x="13672097" y="379070"/>
                  <a:pt x="13615961" y="404701"/>
                </a:cubicBezTo>
                <a:cubicBezTo>
                  <a:pt x="13607099" y="408973"/>
                  <a:pt x="13598235" y="429479"/>
                  <a:pt x="13592819" y="394449"/>
                </a:cubicBezTo>
                <a:cubicBezTo>
                  <a:pt x="13589863" y="368818"/>
                  <a:pt x="13578046" y="368818"/>
                  <a:pt x="13569183" y="373945"/>
                </a:cubicBezTo>
                <a:cubicBezTo>
                  <a:pt x="13542591" y="379070"/>
                  <a:pt x="13516000" y="379070"/>
                  <a:pt x="13489903" y="379070"/>
                </a:cubicBezTo>
                <a:cubicBezTo>
                  <a:pt x="13372215" y="379070"/>
                  <a:pt x="13254526" y="358565"/>
                  <a:pt x="13136839" y="348313"/>
                </a:cubicBezTo>
                <a:cubicBezTo>
                  <a:pt x="13075287" y="348313"/>
                  <a:pt x="13016689" y="343187"/>
                  <a:pt x="12957599" y="348313"/>
                </a:cubicBezTo>
                <a:cubicBezTo>
                  <a:pt x="12934455" y="348313"/>
                  <a:pt x="12907863" y="338060"/>
                  <a:pt x="12884227" y="348313"/>
                </a:cubicBezTo>
                <a:cubicBezTo>
                  <a:pt x="12878319" y="353439"/>
                  <a:pt x="12872410" y="368818"/>
                  <a:pt x="12863546" y="368818"/>
                </a:cubicBezTo>
                <a:cubicBezTo>
                  <a:pt x="12857638" y="373945"/>
                  <a:pt x="12848774" y="368818"/>
                  <a:pt x="12842865" y="363692"/>
                </a:cubicBezTo>
                <a:cubicBezTo>
                  <a:pt x="12793131" y="343187"/>
                  <a:pt x="12739950" y="384196"/>
                  <a:pt x="12690215" y="398721"/>
                </a:cubicBezTo>
                <a:cubicBezTo>
                  <a:pt x="12631617" y="414100"/>
                  <a:pt x="12572527" y="419225"/>
                  <a:pt x="12513931" y="434606"/>
                </a:cubicBezTo>
                <a:cubicBezTo>
                  <a:pt x="12484384" y="439732"/>
                  <a:pt x="12455332" y="449983"/>
                  <a:pt x="12422832" y="455110"/>
                </a:cubicBezTo>
                <a:cubicBezTo>
                  <a:pt x="12413967" y="455110"/>
                  <a:pt x="12399195" y="449983"/>
                  <a:pt x="12390334" y="465363"/>
                </a:cubicBezTo>
                <a:cubicBezTo>
                  <a:pt x="12387377" y="475615"/>
                  <a:pt x="12390334" y="490994"/>
                  <a:pt x="12387379" y="506373"/>
                </a:cubicBezTo>
                <a:cubicBezTo>
                  <a:pt x="12384423" y="561907"/>
                  <a:pt x="12331735" y="537131"/>
                  <a:pt x="12319917" y="537131"/>
                </a:cubicBezTo>
                <a:cubicBezTo>
                  <a:pt x="12319917" y="516626"/>
                  <a:pt x="12322871" y="496120"/>
                  <a:pt x="12311053" y="490994"/>
                </a:cubicBezTo>
                <a:cubicBezTo>
                  <a:pt x="12302190" y="485868"/>
                  <a:pt x="12293327" y="490994"/>
                  <a:pt x="12284463" y="490994"/>
                </a:cubicBezTo>
                <a:cubicBezTo>
                  <a:pt x="12284463" y="521751"/>
                  <a:pt x="12302189" y="511499"/>
                  <a:pt x="12302189" y="537131"/>
                </a:cubicBezTo>
                <a:cubicBezTo>
                  <a:pt x="12284463" y="547383"/>
                  <a:pt x="12267227" y="552509"/>
                  <a:pt x="12249500" y="561907"/>
                </a:cubicBezTo>
                <a:cubicBezTo>
                  <a:pt x="12249500" y="547383"/>
                  <a:pt x="12249500" y="532004"/>
                  <a:pt x="12249500" y="516626"/>
                </a:cubicBezTo>
                <a:cubicBezTo>
                  <a:pt x="12234728" y="537131"/>
                  <a:pt x="12219956" y="561907"/>
                  <a:pt x="12205183" y="582412"/>
                </a:cubicBezTo>
                <a:cubicBezTo>
                  <a:pt x="12193365" y="532004"/>
                  <a:pt x="12173176" y="526878"/>
                  <a:pt x="12152493" y="537131"/>
                </a:cubicBezTo>
                <a:cubicBezTo>
                  <a:pt x="12146586" y="537130"/>
                  <a:pt x="12140677" y="552509"/>
                  <a:pt x="12149541" y="561907"/>
                </a:cubicBezTo>
                <a:cubicBezTo>
                  <a:pt x="12158404" y="572160"/>
                  <a:pt x="12170222" y="561907"/>
                  <a:pt x="12179085" y="561907"/>
                </a:cubicBezTo>
                <a:cubicBezTo>
                  <a:pt x="12181547" y="561907"/>
                  <a:pt x="12193365" y="572160"/>
                  <a:pt x="12190410" y="587538"/>
                </a:cubicBezTo>
                <a:cubicBezTo>
                  <a:pt x="12184502" y="602918"/>
                  <a:pt x="12164313" y="592665"/>
                  <a:pt x="12158404" y="587539"/>
                </a:cubicBezTo>
                <a:cubicBezTo>
                  <a:pt x="12152495" y="584975"/>
                  <a:pt x="12146586" y="581132"/>
                  <a:pt x="12140678" y="577393"/>
                </a:cubicBezTo>
                <a:lnTo>
                  <a:pt x="12135324" y="574523"/>
                </a:lnTo>
                <a:lnTo>
                  <a:pt x="12122949" y="567888"/>
                </a:lnTo>
                <a:cubicBezTo>
                  <a:pt x="12111131" y="561907"/>
                  <a:pt x="12099313" y="567888"/>
                  <a:pt x="12085033" y="561907"/>
                </a:cubicBezTo>
                <a:cubicBezTo>
                  <a:pt x="12085033" y="602918"/>
                  <a:pt x="12117040" y="587539"/>
                  <a:pt x="12102268" y="638801"/>
                </a:cubicBezTo>
                <a:cubicBezTo>
                  <a:pt x="12093404" y="659307"/>
                  <a:pt x="12079124" y="643927"/>
                  <a:pt x="12070261" y="643928"/>
                </a:cubicBezTo>
                <a:cubicBezTo>
                  <a:pt x="12055488" y="649055"/>
                  <a:pt x="12043671" y="659307"/>
                  <a:pt x="12031852" y="654180"/>
                </a:cubicBezTo>
                <a:cubicBezTo>
                  <a:pt x="12020033" y="654181"/>
                  <a:pt x="12020033" y="613170"/>
                  <a:pt x="12008217" y="613170"/>
                </a:cubicBezTo>
                <a:cubicBezTo>
                  <a:pt x="11999352" y="618296"/>
                  <a:pt x="11993445" y="633675"/>
                  <a:pt x="11985072" y="643928"/>
                </a:cubicBezTo>
                <a:cubicBezTo>
                  <a:pt x="11976208" y="659307"/>
                  <a:pt x="11952573" y="690064"/>
                  <a:pt x="11943710" y="674685"/>
                </a:cubicBezTo>
                <a:cubicBezTo>
                  <a:pt x="11940755" y="664433"/>
                  <a:pt x="11940754" y="649054"/>
                  <a:pt x="11937800" y="638801"/>
                </a:cubicBezTo>
                <a:cubicBezTo>
                  <a:pt x="11931891" y="638801"/>
                  <a:pt x="11925982" y="643927"/>
                  <a:pt x="11920074" y="649054"/>
                </a:cubicBezTo>
                <a:cubicBezTo>
                  <a:pt x="11923028" y="659307"/>
                  <a:pt x="11923028" y="674685"/>
                  <a:pt x="11925982" y="684938"/>
                </a:cubicBezTo>
                <a:cubicBezTo>
                  <a:pt x="11891019" y="710570"/>
                  <a:pt x="11855565" y="745600"/>
                  <a:pt x="11817158" y="745599"/>
                </a:cubicBezTo>
                <a:cubicBezTo>
                  <a:pt x="11831929" y="731074"/>
                  <a:pt x="11846702" y="710570"/>
                  <a:pt x="11861475" y="695190"/>
                </a:cubicBezTo>
                <a:cubicBezTo>
                  <a:pt x="11840794" y="700317"/>
                  <a:pt x="11820113" y="695190"/>
                  <a:pt x="11799431" y="715696"/>
                </a:cubicBezTo>
                <a:cubicBezTo>
                  <a:pt x="11782197" y="735346"/>
                  <a:pt x="11764469" y="750725"/>
                  <a:pt x="11743787" y="760977"/>
                </a:cubicBezTo>
                <a:cubicBezTo>
                  <a:pt x="11723106" y="771231"/>
                  <a:pt x="11702916" y="791735"/>
                  <a:pt x="11682235" y="807114"/>
                </a:cubicBezTo>
                <a:cubicBezTo>
                  <a:pt x="11667462" y="817367"/>
                  <a:pt x="11649736" y="827620"/>
                  <a:pt x="11634964" y="858391"/>
                </a:cubicBezTo>
                <a:cubicBezTo>
                  <a:pt x="11632009" y="843012"/>
                  <a:pt x="11632009" y="827620"/>
                  <a:pt x="11629055" y="812240"/>
                </a:cubicBezTo>
                <a:cubicBezTo>
                  <a:pt x="11614773" y="837886"/>
                  <a:pt x="11602955" y="863518"/>
                  <a:pt x="11585229" y="868644"/>
                </a:cubicBezTo>
                <a:cubicBezTo>
                  <a:pt x="11573903" y="873770"/>
                  <a:pt x="11565039" y="863518"/>
                  <a:pt x="11553221" y="894276"/>
                </a:cubicBezTo>
                <a:cubicBezTo>
                  <a:pt x="11535495" y="939558"/>
                  <a:pt x="11509397" y="954937"/>
                  <a:pt x="11485761" y="965190"/>
                </a:cubicBezTo>
                <a:cubicBezTo>
                  <a:pt x="11470988" y="975443"/>
                  <a:pt x="11456215" y="985696"/>
                  <a:pt x="11441443" y="1001075"/>
                </a:cubicBezTo>
                <a:cubicBezTo>
                  <a:pt x="11427162" y="1016454"/>
                  <a:pt x="11412390" y="1011328"/>
                  <a:pt x="11397618" y="1016454"/>
                </a:cubicBezTo>
                <a:cubicBezTo>
                  <a:pt x="11368071" y="1026707"/>
                  <a:pt x="11338527" y="1061737"/>
                  <a:pt x="11309475" y="1087369"/>
                </a:cubicBezTo>
                <a:cubicBezTo>
                  <a:pt x="11344435" y="1077116"/>
                  <a:pt x="11379891" y="1057465"/>
                  <a:pt x="11415344" y="1061737"/>
                </a:cubicBezTo>
                <a:cubicBezTo>
                  <a:pt x="11423716" y="1061737"/>
                  <a:pt x="11438488" y="1071990"/>
                  <a:pt x="11444397" y="1047212"/>
                </a:cubicBezTo>
                <a:cubicBezTo>
                  <a:pt x="11450306" y="1036959"/>
                  <a:pt x="11450306" y="1011328"/>
                  <a:pt x="11456215" y="1006202"/>
                </a:cubicBezTo>
                <a:cubicBezTo>
                  <a:pt x="11473942" y="1001075"/>
                  <a:pt x="11491670" y="1006202"/>
                  <a:pt x="11506443" y="1001075"/>
                </a:cubicBezTo>
                <a:cubicBezTo>
                  <a:pt x="11521215" y="1001075"/>
                  <a:pt x="11538449" y="990822"/>
                  <a:pt x="11553221" y="980569"/>
                </a:cubicBezTo>
                <a:cubicBezTo>
                  <a:pt x="11567994" y="970316"/>
                  <a:pt x="11585229" y="944685"/>
                  <a:pt x="11602955" y="965190"/>
                </a:cubicBezTo>
                <a:cubicBezTo>
                  <a:pt x="11608866" y="970316"/>
                  <a:pt x="11620191" y="985696"/>
                  <a:pt x="11620191" y="954937"/>
                </a:cubicBezTo>
                <a:cubicBezTo>
                  <a:pt x="11615760" y="954937"/>
                  <a:pt x="11612188" y="954937"/>
                  <a:pt x="11608989" y="953015"/>
                </a:cubicBezTo>
                <a:lnTo>
                  <a:pt x="11602591" y="943437"/>
                </a:lnTo>
                <a:lnTo>
                  <a:pt x="11606741" y="953597"/>
                </a:lnTo>
                <a:cubicBezTo>
                  <a:pt x="11605176" y="958702"/>
                  <a:pt x="11602051" y="959979"/>
                  <a:pt x="11600095" y="957426"/>
                </a:cubicBezTo>
                <a:lnTo>
                  <a:pt x="11600447" y="940225"/>
                </a:lnTo>
                <a:lnTo>
                  <a:pt x="11600001" y="939558"/>
                </a:lnTo>
                <a:lnTo>
                  <a:pt x="11600460" y="939596"/>
                </a:lnTo>
                <a:lnTo>
                  <a:pt x="11600486" y="938280"/>
                </a:lnTo>
                <a:lnTo>
                  <a:pt x="11601043" y="939645"/>
                </a:lnTo>
                <a:lnTo>
                  <a:pt x="11615451" y="940840"/>
                </a:lnTo>
                <a:cubicBezTo>
                  <a:pt x="11620191" y="940840"/>
                  <a:pt x="11624621" y="939558"/>
                  <a:pt x="11629053" y="934432"/>
                </a:cubicBezTo>
                <a:cubicBezTo>
                  <a:pt x="11637918" y="924179"/>
                  <a:pt x="11634964" y="903674"/>
                  <a:pt x="11634963" y="884022"/>
                </a:cubicBezTo>
                <a:cubicBezTo>
                  <a:pt x="11652690" y="903674"/>
                  <a:pt x="11676326" y="960064"/>
                  <a:pt x="11652690" y="1001075"/>
                </a:cubicBezTo>
                <a:cubicBezTo>
                  <a:pt x="11629053" y="1042085"/>
                  <a:pt x="11602955" y="1047212"/>
                  <a:pt x="11576857" y="1051485"/>
                </a:cubicBezTo>
                <a:cubicBezTo>
                  <a:pt x="11576857" y="1036960"/>
                  <a:pt x="11576857" y="1006202"/>
                  <a:pt x="11567994" y="1006201"/>
                </a:cubicBezTo>
                <a:cubicBezTo>
                  <a:pt x="11567994" y="1026707"/>
                  <a:pt x="11570949" y="1047212"/>
                  <a:pt x="11567995" y="1066863"/>
                </a:cubicBezTo>
                <a:cubicBezTo>
                  <a:pt x="11565039" y="1097621"/>
                  <a:pt x="11544359" y="1082243"/>
                  <a:pt x="11538449" y="1077116"/>
                </a:cubicBezTo>
                <a:cubicBezTo>
                  <a:pt x="11523677" y="1077116"/>
                  <a:pt x="11512351" y="1071990"/>
                  <a:pt x="11497579" y="1077116"/>
                </a:cubicBezTo>
                <a:cubicBezTo>
                  <a:pt x="11485761" y="1082243"/>
                  <a:pt x="11488714" y="1107874"/>
                  <a:pt x="11479851" y="1128380"/>
                </a:cubicBezTo>
                <a:cubicBezTo>
                  <a:pt x="11470988" y="1148884"/>
                  <a:pt x="11459170" y="1148884"/>
                  <a:pt x="11450306" y="1154011"/>
                </a:cubicBezTo>
                <a:cubicBezTo>
                  <a:pt x="11438488" y="1159137"/>
                  <a:pt x="11427163" y="1169390"/>
                  <a:pt x="11415344" y="1184770"/>
                </a:cubicBezTo>
                <a:cubicBezTo>
                  <a:pt x="11403526" y="1205275"/>
                  <a:pt x="11391708" y="1205275"/>
                  <a:pt x="11376936" y="1200148"/>
                </a:cubicBezTo>
                <a:cubicBezTo>
                  <a:pt x="11368073" y="1200148"/>
                  <a:pt x="11359208" y="1189896"/>
                  <a:pt x="11359208" y="1224925"/>
                </a:cubicBezTo>
                <a:cubicBezTo>
                  <a:pt x="11409436" y="1214673"/>
                  <a:pt x="11459170" y="1189896"/>
                  <a:pt x="11509397" y="1159137"/>
                </a:cubicBezTo>
                <a:cubicBezTo>
                  <a:pt x="11562085" y="1133506"/>
                  <a:pt x="11614773" y="1107874"/>
                  <a:pt x="11664508" y="1082243"/>
                </a:cubicBezTo>
                <a:cubicBezTo>
                  <a:pt x="11679280" y="1077116"/>
                  <a:pt x="11688144" y="1051484"/>
                  <a:pt x="11699962" y="1047213"/>
                </a:cubicBezTo>
                <a:cubicBezTo>
                  <a:pt x="11711288" y="1036959"/>
                  <a:pt x="11723106" y="1036959"/>
                  <a:pt x="11737878" y="1031833"/>
                </a:cubicBezTo>
                <a:cubicBezTo>
                  <a:pt x="11761515" y="1021580"/>
                  <a:pt x="11788105" y="1006202"/>
                  <a:pt x="11814203" y="995948"/>
                </a:cubicBezTo>
                <a:cubicBezTo>
                  <a:pt x="11864429" y="975443"/>
                  <a:pt x="11917119" y="954937"/>
                  <a:pt x="11967344" y="929306"/>
                </a:cubicBezTo>
                <a:cubicBezTo>
                  <a:pt x="12181547" y="843012"/>
                  <a:pt x="12396241" y="766103"/>
                  <a:pt x="12613891" y="710570"/>
                </a:cubicBezTo>
                <a:cubicBezTo>
                  <a:pt x="12613891" y="740472"/>
                  <a:pt x="12596163" y="731074"/>
                  <a:pt x="12596163" y="760978"/>
                </a:cubicBezTo>
                <a:cubicBezTo>
                  <a:pt x="12605027" y="760977"/>
                  <a:pt x="12613891" y="760978"/>
                  <a:pt x="12622754" y="760978"/>
                </a:cubicBezTo>
                <a:cubicBezTo>
                  <a:pt x="12622754" y="740472"/>
                  <a:pt x="12622754" y="725093"/>
                  <a:pt x="12622754" y="710569"/>
                </a:cubicBezTo>
                <a:cubicBezTo>
                  <a:pt x="12634572" y="710570"/>
                  <a:pt x="12645897" y="710570"/>
                  <a:pt x="12657715" y="731074"/>
                </a:cubicBezTo>
                <a:cubicBezTo>
                  <a:pt x="12657715" y="705443"/>
                  <a:pt x="12657715" y="679812"/>
                  <a:pt x="12657715" y="654180"/>
                </a:cubicBezTo>
                <a:cubicBezTo>
                  <a:pt x="12663626" y="643927"/>
                  <a:pt x="12669534" y="633675"/>
                  <a:pt x="12672489" y="623422"/>
                </a:cubicBezTo>
                <a:cubicBezTo>
                  <a:pt x="12663626" y="608045"/>
                  <a:pt x="12654762" y="592665"/>
                  <a:pt x="12645897" y="577286"/>
                </a:cubicBezTo>
                <a:cubicBezTo>
                  <a:pt x="12654762" y="572160"/>
                  <a:pt x="12672488" y="577286"/>
                  <a:pt x="12672489" y="537131"/>
                </a:cubicBezTo>
                <a:cubicBezTo>
                  <a:pt x="12663626" y="537131"/>
                  <a:pt x="12625708" y="511499"/>
                  <a:pt x="12622754" y="557635"/>
                </a:cubicBezTo>
                <a:cubicBezTo>
                  <a:pt x="12616845" y="613170"/>
                  <a:pt x="12599118" y="613170"/>
                  <a:pt x="12581391" y="623422"/>
                </a:cubicBezTo>
                <a:cubicBezTo>
                  <a:pt x="12537566" y="649055"/>
                  <a:pt x="12493248" y="669559"/>
                  <a:pt x="12449424" y="684938"/>
                </a:cubicBezTo>
                <a:cubicBezTo>
                  <a:pt x="12449423" y="649055"/>
                  <a:pt x="12443514" y="602918"/>
                  <a:pt x="12452378" y="572160"/>
                </a:cubicBezTo>
                <a:cubicBezTo>
                  <a:pt x="12457794" y="552509"/>
                  <a:pt x="12472566" y="547383"/>
                  <a:pt x="12481430" y="542257"/>
                </a:cubicBezTo>
                <a:cubicBezTo>
                  <a:pt x="12493248" y="537131"/>
                  <a:pt x="12505066" y="532004"/>
                  <a:pt x="12516885" y="526877"/>
                </a:cubicBezTo>
                <a:cubicBezTo>
                  <a:pt x="12563664" y="496120"/>
                  <a:pt x="12616845" y="480742"/>
                  <a:pt x="12666580" y="475616"/>
                </a:cubicBezTo>
                <a:cubicBezTo>
                  <a:pt x="12690216" y="475616"/>
                  <a:pt x="12713851" y="480742"/>
                  <a:pt x="12739950" y="485868"/>
                </a:cubicBezTo>
                <a:cubicBezTo>
                  <a:pt x="12746351" y="485868"/>
                  <a:pt x="12763586" y="480742"/>
                  <a:pt x="12766540" y="501246"/>
                </a:cubicBezTo>
                <a:cubicBezTo>
                  <a:pt x="12772449" y="516626"/>
                  <a:pt x="12757676" y="521751"/>
                  <a:pt x="12754722" y="521751"/>
                </a:cubicBezTo>
                <a:cubicBezTo>
                  <a:pt x="12734533" y="521752"/>
                  <a:pt x="12719760" y="496120"/>
                  <a:pt x="12707942" y="561907"/>
                </a:cubicBezTo>
                <a:cubicBezTo>
                  <a:pt x="12704988" y="582412"/>
                  <a:pt x="12699079" y="587539"/>
                  <a:pt x="12690215" y="587538"/>
                </a:cubicBezTo>
                <a:cubicBezTo>
                  <a:pt x="12687262" y="613170"/>
                  <a:pt x="12684306" y="638801"/>
                  <a:pt x="12684307" y="669559"/>
                </a:cubicBezTo>
                <a:cubicBezTo>
                  <a:pt x="12696125" y="669559"/>
                  <a:pt x="12710898" y="674685"/>
                  <a:pt x="12722715" y="674685"/>
                </a:cubicBezTo>
                <a:cubicBezTo>
                  <a:pt x="12734532" y="679812"/>
                  <a:pt x="12748813" y="669559"/>
                  <a:pt x="12757676" y="684938"/>
                </a:cubicBezTo>
                <a:cubicBezTo>
                  <a:pt x="12769494" y="705443"/>
                  <a:pt x="12748813" y="715696"/>
                  <a:pt x="12746351" y="715696"/>
                </a:cubicBezTo>
                <a:cubicBezTo>
                  <a:pt x="12734533" y="715696"/>
                  <a:pt x="12722714" y="710570"/>
                  <a:pt x="12710897" y="710569"/>
                </a:cubicBezTo>
                <a:cubicBezTo>
                  <a:pt x="12704988" y="710570"/>
                  <a:pt x="12687261" y="700316"/>
                  <a:pt x="12681352" y="720822"/>
                </a:cubicBezTo>
                <a:cubicBezTo>
                  <a:pt x="12678398" y="745599"/>
                  <a:pt x="12696125" y="740472"/>
                  <a:pt x="12699079" y="740472"/>
                </a:cubicBezTo>
                <a:cubicBezTo>
                  <a:pt x="12725670" y="740472"/>
                  <a:pt x="12748812" y="735346"/>
                  <a:pt x="12775405" y="735346"/>
                </a:cubicBezTo>
                <a:cubicBezTo>
                  <a:pt x="12884228" y="731074"/>
                  <a:pt x="12993052" y="731074"/>
                  <a:pt x="13101877" y="725093"/>
                </a:cubicBezTo>
                <a:cubicBezTo>
                  <a:pt x="13213656" y="725093"/>
                  <a:pt x="13324943" y="735346"/>
                  <a:pt x="13436722" y="731074"/>
                </a:cubicBezTo>
                <a:cubicBezTo>
                  <a:pt x="13460358" y="731074"/>
                  <a:pt x="13483994" y="720822"/>
                  <a:pt x="13507137" y="735346"/>
                </a:cubicBezTo>
                <a:cubicBezTo>
                  <a:pt x="13518956" y="740472"/>
                  <a:pt x="13527819" y="755851"/>
                  <a:pt x="13539637" y="755852"/>
                </a:cubicBezTo>
                <a:cubicBezTo>
                  <a:pt x="13548500" y="755851"/>
                  <a:pt x="13560319" y="750725"/>
                  <a:pt x="13569183" y="750725"/>
                </a:cubicBezTo>
                <a:cubicBezTo>
                  <a:pt x="13581000" y="750725"/>
                  <a:pt x="13589863" y="766103"/>
                  <a:pt x="13601189" y="781482"/>
                </a:cubicBezTo>
                <a:cubicBezTo>
                  <a:pt x="13613007" y="796862"/>
                  <a:pt x="13624825" y="791735"/>
                  <a:pt x="13639597" y="791735"/>
                </a:cubicBezTo>
                <a:cubicBezTo>
                  <a:pt x="13657325" y="786609"/>
                  <a:pt x="13680470" y="781482"/>
                  <a:pt x="13695240" y="822493"/>
                </a:cubicBezTo>
                <a:cubicBezTo>
                  <a:pt x="13551454" y="801988"/>
                  <a:pt x="13410131" y="796862"/>
                  <a:pt x="13269300" y="796862"/>
                </a:cubicBezTo>
                <a:cubicBezTo>
                  <a:pt x="13336761" y="817367"/>
                  <a:pt x="13407176" y="837886"/>
                  <a:pt x="13475130" y="858391"/>
                </a:cubicBezTo>
                <a:cubicBezTo>
                  <a:pt x="13507138" y="873770"/>
                  <a:pt x="13542591" y="884023"/>
                  <a:pt x="13575091" y="894276"/>
                </a:cubicBezTo>
                <a:cubicBezTo>
                  <a:pt x="13607099" y="898549"/>
                  <a:pt x="13633689" y="939558"/>
                  <a:pt x="13663233" y="944685"/>
                </a:cubicBezTo>
                <a:cubicBezTo>
                  <a:pt x="13730695" y="960064"/>
                  <a:pt x="13798158" y="990822"/>
                  <a:pt x="13868573" y="1011328"/>
                </a:cubicBezTo>
                <a:cubicBezTo>
                  <a:pt x="13901072" y="1026707"/>
                  <a:pt x="13936525" y="1031833"/>
                  <a:pt x="13969026" y="1047212"/>
                </a:cubicBezTo>
                <a:cubicBezTo>
                  <a:pt x="13983306" y="1057465"/>
                  <a:pt x="13998078" y="1066863"/>
                  <a:pt x="14015805" y="1066863"/>
                </a:cubicBezTo>
                <a:cubicBezTo>
                  <a:pt x="14021714" y="1066863"/>
                  <a:pt x="14024668" y="1051485"/>
                  <a:pt x="14030578" y="1051485"/>
                </a:cubicBezTo>
                <a:cubicBezTo>
                  <a:pt x="14036488" y="1051484"/>
                  <a:pt x="14042396" y="1051485"/>
                  <a:pt x="14048305" y="1051484"/>
                </a:cubicBezTo>
                <a:cubicBezTo>
                  <a:pt x="14048304" y="1082243"/>
                  <a:pt x="14030578" y="1071989"/>
                  <a:pt x="14030578" y="1102748"/>
                </a:cubicBezTo>
                <a:cubicBezTo>
                  <a:pt x="14115767" y="1143759"/>
                  <a:pt x="14200954" y="1184770"/>
                  <a:pt x="14286143" y="1230052"/>
                </a:cubicBezTo>
                <a:cubicBezTo>
                  <a:pt x="14327506" y="1250558"/>
                  <a:pt x="14368377" y="1276190"/>
                  <a:pt x="14409740" y="1301821"/>
                </a:cubicBezTo>
                <a:cubicBezTo>
                  <a:pt x="14427467" y="1317200"/>
                  <a:pt x="14448151" y="1322326"/>
                  <a:pt x="14465385" y="1342832"/>
                </a:cubicBezTo>
                <a:cubicBezTo>
                  <a:pt x="14477203" y="1347958"/>
                  <a:pt x="14468340" y="1398367"/>
                  <a:pt x="14480157" y="1398367"/>
                </a:cubicBezTo>
                <a:cubicBezTo>
                  <a:pt x="14480156" y="1368464"/>
                  <a:pt x="14477203" y="1347958"/>
                  <a:pt x="14489020" y="1342831"/>
                </a:cubicBezTo>
                <a:cubicBezTo>
                  <a:pt x="14497884" y="1342831"/>
                  <a:pt x="14497885" y="1317200"/>
                  <a:pt x="14497884" y="1296695"/>
                </a:cubicBezTo>
                <a:cubicBezTo>
                  <a:pt x="14553529" y="1301821"/>
                  <a:pt x="14606708" y="1312074"/>
                  <a:pt x="14659397" y="1347959"/>
                </a:cubicBezTo>
                <a:cubicBezTo>
                  <a:pt x="14685987" y="1363338"/>
                  <a:pt x="14706670" y="1393241"/>
                  <a:pt x="14730305" y="1418873"/>
                </a:cubicBezTo>
                <a:cubicBezTo>
                  <a:pt x="14753448" y="1444505"/>
                  <a:pt x="14777085" y="1439379"/>
                  <a:pt x="14800721" y="1444505"/>
                </a:cubicBezTo>
                <a:cubicBezTo>
                  <a:pt x="14906592" y="1470137"/>
                  <a:pt x="15012460" y="1551304"/>
                  <a:pt x="15114885" y="1633326"/>
                </a:cubicBezTo>
                <a:cubicBezTo>
                  <a:pt x="15323670" y="1806766"/>
                  <a:pt x="15520638" y="2051124"/>
                  <a:pt x="15723513" y="2260456"/>
                </a:cubicBezTo>
                <a:cubicBezTo>
                  <a:pt x="15720560" y="2270707"/>
                  <a:pt x="15717604" y="2296338"/>
                  <a:pt x="15711694" y="2296338"/>
                </a:cubicBezTo>
                <a:lnTo>
                  <a:pt x="15711375" y="2296250"/>
                </a:lnTo>
                <a:lnTo>
                  <a:pt x="15711686" y="2300117"/>
                </a:lnTo>
                <a:cubicBezTo>
                  <a:pt x="15711343" y="2303947"/>
                  <a:pt x="15710655" y="2307775"/>
                  <a:pt x="15710655" y="2312883"/>
                </a:cubicBezTo>
                <a:cubicBezTo>
                  <a:pt x="15709284" y="2307775"/>
                  <a:pt x="15707914" y="2303947"/>
                  <a:pt x="15707572" y="2300117"/>
                </a:cubicBezTo>
                <a:lnTo>
                  <a:pt x="15708684" y="2295512"/>
                </a:lnTo>
                <a:lnTo>
                  <a:pt x="15704677" y="2294415"/>
                </a:lnTo>
                <a:cubicBezTo>
                  <a:pt x="15702093" y="2293774"/>
                  <a:pt x="15699877" y="2293775"/>
                  <a:pt x="15699877" y="2296338"/>
                </a:cubicBezTo>
                <a:cubicBezTo>
                  <a:pt x="15702832" y="2316841"/>
                  <a:pt x="15720560" y="2332223"/>
                  <a:pt x="15726467" y="2342473"/>
                </a:cubicBezTo>
                <a:cubicBezTo>
                  <a:pt x="15738285" y="2356997"/>
                  <a:pt x="15750105" y="2367252"/>
                  <a:pt x="15758968" y="2387755"/>
                </a:cubicBezTo>
                <a:cubicBezTo>
                  <a:pt x="15750105" y="2418514"/>
                  <a:pt x="15729423" y="2367252"/>
                  <a:pt x="15717606" y="2351870"/>
                </a:cubicBezTo>
                <a:cubicBezTo>
                  <a:pt x="15702831" y="2332223"/>
                  <a:pt x="15670332" y="2332224"/>
                  <a:pt x="15659006" y="2296338"/>
                </a:cubicBezTo>
                <a:cubicBezTo>
                  <a:pt x="15653097" y="2280958"/>
                  <a:pt x="15656051" y="2255330"/>
                  <a:pt x="15653097" y="2234817"/>
                </a:cubicBezTo>
                <a:cubicBezTo>
                  <a:pt x="15653097" y="2214307"/>
                  <a:pt x="15644235" y="2204056"/>
                  <a:pt x="15635371" y="2193805"/>
                </a:cubicBezTo>
                <a:cubicBezTo>
                  <a:pt x="15614689" y="2169027"/>
                  <a:pt x="15591052" y="2158775"/>
                  <a:pt x="15570863" y="2143396"/>
                </a:cubicBezTo>
                <a:cubicBezTo>
                  <a:pt x="15547228" y="2122893"/>
                  <a:pt x="15523592" y="2107513"/>
                  <a:pt x="15499956" y="2092133"/>
                </a:cubicBezTo>
                <a:cubicBezTo>
                  <a:pt x="15479273" y="2076755"/>
                  <a:pt x="15462039" y="2040869"/>
                  <a:pt x="15441357" y="2025491"/>
                </a:cubicBezTo>
                <a:cubicBezTo>
                  <a:pt x="15426585" y="2016093"/>
                  <a:pt x="15405903" y="2045996"/>
                  <a:pt x="15405903" y="1995589"/>
                </a:cubicBezTo>
                <a:cubicBezTo>
                  <a:pt x="15402949" y="1964830"/>
                  <a:pt x="15365031" y="1954578"/>
                  <a:pt x="15356168" y="1944325"/>
                </a:cubicBezTo>
                <a:cubicBezTo>
                  <a:pt x="15259164" y="1873410"/>
                  <a:pt x="15159201" y="1796515"/>
                  <a:pt x="15059240" y="1719619"/>
                </a:cubicBezTo>
                <a:lnTo>
                  <a:pt x="14991049" y="1668969"/>
                </a:lnTo>
                <a:lnTo>
                  <a:pt x="14990487" y="1670417"/>
                </a:lnTo>
                <a:cubicBezTo>
                  <a:pt x="14989359" y="1670417"/>
                  <a:pt x="14987854" y="1668803"/>
                  <a:pt x="14986352" y="1665572"/>
                </a:cubicBezTo>
                <a:lnTo>
                  <a:pt x="14986494" y="1665572"/>
                </a:lnTo>
                <a:lnTo>
                  <a:pt x="14912008" y="1607694"/>
                </a:lnTo>
                <a:cubicBezTo>
                  <a:pt x="14888865" y="1587188"/>
                  <a:pt x="14868183" y="1566683"/>
                  <a:pt x="14844547" y="1556430"/>
                </a:cubicBezTo>
                <a:cubicBezTo>
                  <a:pt x="14820910" y="1551304"/>
                  <a:pt x="14800721" y="1561557"/>
                  <a:pt x="14777085" y="1566683"/>
                </a:cubicBezTo>
                <a:cubicBezTo>
                  <a:pt x="14841593" y="1623073"/>
                  <a:pt x="14906592" y="1664084"/>
                  <a:pt x="14971099" y="1714493"/>
                </a:cubicBezTo>
                <a:cubicBezTo>
                  <a:pt x="15000151" y="1740128"/>
                  <a:pt x="15029696" y="1765755"/>
                  <a:pt x="15059241" y="1791391"/>
                </a:cubicBezTo>
                <a:cubicBezTo>
                  <a:pt x="15062194" y="1796515"/>
                  <a:pt x="15076967" y="1806766"/>
                  <a:pt x="15076967" y="1817020"/>
                </a:cubicBezTo>
                <a:cubicBezTo>
                  <a:pt x="15071058" y="1837527"/>
                  <a:pt x="15059241" y="1832403"/>
                  <a:pt x="15059241" y="1858031"/>
                </a:cubicBezTo>
                <a:cubicBezTo>
                  <a:pt x="15068104" y="1863158"/>
                  <a:pt x="15076967" y="1867429"/>
                  <a:pt x="15085833" y="1877680"/>
                </a:cubicBezTo>
                <a:cubicBezTo>
                  <a:pt x="15085833" y="1863158"/>
                  <a:pt x="15082878" y="1842652"/>
                  <a:pt x="15088787" y="1832403"/>
                </a:cubicBezTo>
                <a:cubicBezTo>
                  <a:pt x="15094694" y="1817020"/>
                  <a:pt x="15103067" y="1822145"/>
                  <a:pt x="15111931" y="1822145"/>
                </a:cubicBezTo>
                <a:cubicBezTo>
                  <a:pt x="15106021" y="1837526"/>
                  <a:pt x="15106759" y="1848846"/>
                  <a:pt x="15110083" y="1857071"/>
                </a:cubicBezTo>
                <a:lnTo>
                  <a:pt x="15110571" y="1857655"/>
                </a:lnTo>
                <a:lnTo>
                  <a:pt x="15113274" y="1846454"/>
                </a:lnTo>
                <a:cubicBezTo>
                  <a:pt x="15114721" y="1851559"/>
                  <a:pt x="15114721" y="1855387"/>
                  <a:pt x="15114358" y="1859217"/>
                </a:cubicBezTo>
                <a:lnTo>
                  <a:pt x="15114130" y="1861909"/>
                </a:lnTo>
                <a:lnTo>
                  <a:pt x="15123747" y="1873410"/>
                </a:lnTo>
                <a:cubicBezTo>
                  <a:pt x="15132613" y="1873410"/>
                  <a:pt x="15135566" y="1863157"/>
                  <a:pt x="15141475" y="1863157"/>
                </a:cubicBezTo>
                <a:cubicBezTo>
                  <a:pt x="15150339" y="1858031"/>
                  <a:pt x="15156247" y="1867429"/>
                  <a:pt x="15162156" y="1873409"/>
                </a:cubicBezTo>
                <a:cubicBezTo>
                  <a:pt x="15156247" y="1893060"/>
                  <a:pt x="15144429" y="1903311"/>
                  <a:pt x="15138521" y="1918702"/>
                </a:cubicBezTo>
                <a:cubicBezTo>
                  <a:pt x="15150339" y="1934074"/>
                  <a:pt x="15162156" y="1949451"/>
                  <a:pt x="15171021" y="1969955"/>
                </a:cubicBezTo>
                <a:cubicBezTo>
                  <a:pt x="15162156" y="1985335"/>
                  <a:pt x="15147384" y="1969955"/>
                  <a:pt x="15135566" y="1954578"/>
                </a:cubicBezTo>
                <a:cubicBezTo>
                  <a:pt x="15120793" y="1939199"/>
                  <a:pt x="15108976" y="1928947"/>
                  <a:pt x="15094694" y="1918702"/>
                </a:cubicBezTo>
                <a:cubicBezTo>
                  <a:pt x="15062195" y="1887934"/>
                  <a:pt x="15032650" y="1863158"/>
                  <a:pt x="15003598" y="1837527"/>
                </a:cubicBezTo>
                <a:cubicBezTo>
                  <a:pt x="14977008" y="1811893"/>
                  <a:pt x="14956325" y="1776009"/>
                  <a:pt x="14926781" y="1765755"/>
                </a:cubicBezTo>
                <a:cubicBezTo>
                  <a:pt x="14897727" y="1755504"/>
                  <a:pt x="14868182" y="1734998"/>
                  <a:pt x="14841593" y="1719619"/>
                </a:cubicBezTo>
                <a:cubicBezTo>
                  <a:pt x="14712579" y="1643578"/>
                  <a:pt x="14586028" y="1571809"/>
                  <a:pt x="14456521" y="1506021"/>
                </a:cubicBezTo>
                <a:cubicBezTo>
                  <a:pt x="14342279" y="1444505"/>
                  <a:pt x="14224589" y="1377862"/>
                  <a:pt x="14109857" y="1322326"/>
                </a:cubicBezTo>
                <a:cubicBezTo>
                  <a:pt x="14054214" y="1291568"/>
                  <a:pt x="13995124" y="1265937"/>
                  <a:pt x="13939480" y="1240305"/>
                </a:cubicBezTo>
                <a:cubicBezTo>
                  <a:pt x="13909935" y="1230051"/>
                  <a:pt x="13883345" y="1220653"/>
                  <a:pt x="13857247" y="1195022"/>
                </a:cubicBezTo>
                <a:cubicBezTo>
                  <a:pt x="13836566" y="1174517"/>
                  <a:pt x="13809974" y="1123254"/>
                  <a:pt x="13789293" y="1154011"/>
                </a:cubicBezTo>
                <a:cubicBezTo>
                  <a:pt x="13766149" y="1189896"/>
                  <a:pt x="13745468" y="1159137"/>
                  <a:pt x="13718878" y="1138632"/>
                </a:cubicBezTo>
                <a:cubicBezTo>
                  <a:pt x="13692285" y="1118127"/>
                  <a:pt x="13669143" y="1107875"/>
                  <a:pt x="13642552" y="1097621"/>
                </a:cubicBezTo>
                <a:cubicBezTo>
                  <a:pt x="13589863" y="1077116"/>
                  <a:pt x="13533728" y="1077116"/>
                  <a:pt x="13481040" y="1061737"/>
                </a:cubicBezTo>
                <a:cubicBezTo>
                  <a:pt x="13466266" y="1051485"/>
                  <a:pt x="13348579" y="995948"/>
                  <a:pt x="13348579" y="1051484"/>
                </a:cubicBezTo>
                <a:cubicBezTo>
                  <a:pt x="13372215" y="1051485"/>
                  <a:pt x="13398313" y="1036959"/>
                  <a:pt x="13421948" y="1051485"/>
                </a:cubicBezTo>
                <a:lnTo>
                  <a:pt x="13433162" y="1059592"/>
                </a:lnTo>
                <a:lnTo>
                  <a:pt x="13431448" y="1049698"/>
                </a:lnTo>
                <a:cubicBezTo>
                  <a:pt x="13434192" y="1040026"/>
                  <a:pt x="13436936" y="1040026"/>
                  <a:pt x="13439678" y="1049698"/>
                </a:cubicBezTo>
                <a:lnTo>
                  <a:pt x="13435629" y="1061375"/>
                </a:lnTo>
                <a:lnTo>
                  <a:pt x="13452972" y="1073912"/>
                </a:lnTo>
                <a:cubicBezTo>
                  <a:pt x="13463312" y="1080960"/>
                  <a:pt x="13473654" y="1087369"/>
                  <a:pt x="13483994" y="1092495"/>
                </a:cubicBezTo>
                <a:cubicBezTo>
                  <a:pt x="13533728" y="1113001"/>
                  <a:pt x="13583955" y="1138632"/>
                  <a:pt x="13630734" y="1159137"/>
                </a:cubicBezTo>
                <a:cubicBezTo>
                  <a:pt x="13727740" y="1205275"/>
                  <a:pt x="13824748" y="1255684"/>
                  <a:pt x="13921753" y="1301821"/>
                </a:cubicBezTo>
                <a:cubicBezTo>
                  <a:pt x="14018760" y="1347958"/>
                  <a:pt x="14115767" y="1398367"/>
                  <a:pt x="14209819" y="1449631"/>
                </a:cubicBezTo>
                <a:cubicBezTo>
                  <a:pt x="14259552" y="1475262"/>
                  <a:pt x="14309779" y="1500894"/>
                  <a:pt x="14359514" y="1526528"/>
                </a:cubicBezTo>
                <a:cubicBezTo>
                  <a:pt x="14380196" y="1536779"/>
                  <a:pt x="14403831" y="1551304"/>
                  <a:pt x="14424513" y="1556430"/>
                </a:cubicBezTo>
                <a:cubicBezTo>
                  <a:pt x="14441749" y="1561557"/>
                  <a:pt x="14436331" y="1607694"/>
                  <a:pt x="14436331" y="1638452"/>
                </a:cubicBezTo>
                <a:cubicBezTo>
                  <a:pt x="14444704" y="1638453"/>
                  <a:pt x="14450612" y="1633326"/>
                  <a:pt x="14456521" y="1638453"/>
                </a:cubicBezTo>
                <a:cubicBezTo>
                  <a:pt x="14462431" y="1638453"/>
                  <a:pt x="14465385" y="1658957"/>
                  <a:pt x="14459474" y="1664084"/>
                </a:cubicBezTo>
                <a:cubicBezTo>
                  <a:pt x="14441749" y="1669210"/>
                  <a:pt x="14421559" y="1648705"/>
                  <a:pt x="14403831" y="1638453"/>
                </a:cubicBezTo>
                <a:cubicBezTo>
                  <a:pt x="14350651" y="1607694"/>
                  <a:pt x="14297962" y="1582061"/>
                  <a:pt x="14245272" y="1556430"/>
                </a:cubicBezTo>
                <a:cubicBezTo>
                  <a:pt x="14139403" y="1506021"/>
                  <a:pt x="14033533" y="1459883"/>
                  <a:pt x="13927662" y="1444505"/>
                </a:cubicBezTo>
                <a:cubicBezTo>
                  <a:pt x="13927662" y="1459884"/>
                  <a:pt x="13927664" y="1480390"/>
                  <a:pt x="13921753" y="1490642"/>
                </a:cubicBezTo>
                <a:cubicBezTo>
                  <a:pt x="13915845" y="1470137"/>
                  <a:pt x="13912889" y="1439379"/>
                  <a:pt x="13901071" y="1429125"/>
                </a:cubicBezTo>
                <a:cubicBezTo>
                  <a:pt x="13892209" y="1413746"/>
                  <a:pt x="13883345" y="1418873"/>
                  <a:pt x="13874974" y="1418873"/>
                </a:cubicBezTo>
                <a:cubicBezTo>
                  <a:pt x="13848383" y="1418873"/>
                  <a:pt x="13821793" y="1413747"/>
                  <a:pt x="13795202" y="1408620"/>
                </a:cubicBezTo>
                <a:cubicBezTo>
                  <a:pt x="13745468" y="1398368"/>
                  <a:pt x="13692287" y="1388114"/>
                  <a:pt x="13642551" y="1373590"/>
                </a:cubicBezTo>
                <a:cubicBezTo>
                  <a:pt x="13536682" y="1342831"/>
                  <a:pt x="13433768" y="1306948"/>
                  <a:pt x="13330853" y="1271063"/>
                </a:cubicBezTo>
                <a:cubicBezTo>
                  <a:pt x="13330853" y="1337706"/>
                  <a:pt x="13304260" y="1342831"/>
                  <a:pt x="13287026" y="1358211"/>
                </a:cubicBezTo>
                <a:cubicBezTo>
                  <a:pt x="13313125" y="1393241"/>
                  <a:pt x="13342670" y="1383843"/>
                  <a:pt x="13372215" y="1393241"/>
                </a:cubicBezTo>
                <a:cubicBezTo>
                  <a:pt x="13381078" y="1393241"/>
                  <a:pt x="13392896" y="1403494"/>
                  <a:pt x="13401759" y="1398368"/>
                </a:cubicBezTo>
                <a:cubicBezTo>
                  <a:pt x="13410131" y="1393241"/>
                  <a:pt x="13410131" y="1373590"/>
                  <a:pt x="13413085" y="1353084"/>
                </a:cubicBezTo>
                <a:cubicBezTo>
                  <a:pt x="13421950" y="1301821"/>
                  <a:pt x="13472176" y="1373590"/>
                  <a:pt x="13483994" y="1383843"/>
                </a:cubicBezTo>
                <a:cubicBezTo>
                  <a:pt x="13495812" y="1393241"/>
                  <a:pt x="13513046" y="1413747"/>
                  <a:pt x="13524864" y="1413746"/>
                </a:cubicBezTo>
                <a:cubicBezTo>
                  <a:pt x="13530773" y="1413747"/>
                  <a:pt x="13533728" y="1388114"/>
                  <a:pt x="13536682" y="1373590"/>
                </a:cubicBezTo>
                <a:cubicBezTo>
                  <a:pt x="13595281" y="1475262"/>
                  <a:pt x="13669143" y="1475262"/>
                  <a:pt x="13736604" y="1480390"/>
                </a:cubicBezTo>
                <a:cubicBezTo>
                  <a:pt x="13757286" y="1480390"/>
                  <a:pt x="13777968" y="1480390"/>
                  <a:pt x="13798156" y="1475262"/>
                </a:cubicBezTo>
                <a:cubicBezTo>
                  <a:pt x="13807020" y="1475262"/>
                  <a:pt x="13815883" y="1470136"/>
                  <a:pt x="13824746" y="1470137"/>
                </a:cubicBezTo>
                <a:cubicBezTo>
                  <a:pt x="13827702" y="1485516"/>
                  <a:pt x="13833611" y="1490642"/>
                  <a:pt x="13842474" y="1495768"/>
                </a:cubicBezTo>
                <a:cubicBezTo>
                  <a:pt x="13860202" y="1506021"/>
                  <a:pt x="13877435" y="1495768"/>
                  <a:pt x="13895163" y="1500894"/>
                </a:cubicBezTo>
                <a:cubicBezTo>
                  <a:pt x="13906981" y="1506021"/>
                  <a:pt x="13921753" y="1516274"/>
                  <a:pt x="13930617" y="1490642"/>
                </a:cubicBezTo>
                <a:cubicBezTo>
                  <a:pt x="13933571" y="1511148"/>
                  <a:pt x="13933571" y="1526528"/>
                  <a:pt x="13936525" y="1541051"/>
                </a:cubicBezTo>
                <a:cubicBezTo>
                  <a:pt x="13939480" y="1547032"/>
                  <a:pt x="13945389" y="1547032"/>
                  <a:pt x="13948345" y="1547032"/>
                </a:cubicBezTo>
                <a:cubicBezTo>
                  <a:pt x="13960161" y="1551304"/>
                  <a:pt x="13971488" y="1556430"/>
                  <a:pt x="13983306" y="1561557"/>
                </a:cubicBezTo>
                <a:cubicBezTo>
                  <a:pt x="14001034" y="1566683"/>
                  <a:pt x="14021714" y="1576936"/>
                  <a:pt x="14039442" y="1602567"/>
                </a:cubicBezTo>
                <a:cubicBezTo>
                  <a:pt x="13989215" y="1592315"/>
                  <a:pt x="13939482" y="1582062"/>
                  <a:pt x="13889255" y="1571809"/>
                </a:cubicBezTo>
                <a:cubicBezTo>
                  <a:pt x="13872019" y="1571809"/>
                  <a:pt x="13839520" y="1587188"/>
                  <a:pt x="13827700" y="1561557"/>
                </a:cubicBezTo>
                <a:lnTo>
                  <a:pt x="13825798" y="1556868"/>
                </a:lnTo>
                <a:lnTo>
                  <a:pt x="13826232" y="1562917"/>
                </a:lnTo>
                <a:lnTo>
                  <a:pt x="13824438" y="1562130"/>
                </a:lnTo>
                <a:lnTo>
                  <a:pt x="13826232" y="1566798"/>
                </a:lnTo>
                <a:cubicBezTo>
                  <a:pt x="13823488" y="1566798"/>
                  <a:pt x="13820745" y="1566798"/>
                  <a:pt x="13818002" y="1566798"/>
                </a:cubicBezTo>
                <a:lnTo>
                  <a:pt x="13820466" y="1560383"/>
                </a:lnTo>
                <a:lnTo>
                  <a:pt x="13820059" y="1560205"/>
                </a:lnTo>
                <a:cubicBezTo>
                  <a:pt x="13819374" y="1558848"/>
                  <a:pt x="13818860" y="1556813"/>
                  <a:pt x="13818515" y="1553760"/>
                </a:cubicBezTo>
                <a:lnTo>
                  <a:pt x="13818074" y="1542990"/>
                </a:lnTo>
                <a:lnTo>
                  <a:pt x="13815883" y="1547032"/>
                </a:lnTo>
                <a:cubicBezTo>
                  <a:pt x="13812928" y="1561557"/>
                  <a:pt x="13804067" y="1561557"/>
                  <a:pt x="13798158" y="1556430"/>
                </a:cubicBezTo>
                <a:cubicBezTo>
                  <a:pt x="13786338" y="1556430"/>
                  <a:pt x="13769104" y="1566683"/>
                  <a:pt x="13757286" y="1551304"/>
                </a:cubicBezTo>
                <a:cubicBezTo>
                  <a:pt x="13751376" y="1541051"/>
                  <a:pt x="13751377" y="1521400"/>
                  <a:pt x="13745468" y="1506021"/>
                </a:cubicBezTo>
                <a:cubicBezTo>
                  <a:pt x="13742514" y="1490642"/>
                  <a:pt x="13733650" y="1485516"/>
                  <a:pt x="13727740" y="1485516"/>
                </a:cubicBezTo>
                <a:cubicBezTo>
                  <a:pt x="13724786" y="1485516"/>
                  <a:pt x="13698196" y="1495768"/>
                  <a:pt x="13701149" y="1516275"/>
                </a:cubicBezTo>
                <a:cubicBezTo>
                  <a:pt x="13707060" y="1536779"/>
                  <a:pt x="13727740" y="1495768"/>
                  <a:pt x="13727741" y="1541051"/>
                </a:cubicBezTo>
                <a:cubicBezTo>
                  <a:pt x="13572137" y="1480390"/>
                  <a:pt x="13416039" y="1439379"/>
                  <a:pt x="13257482" y="1424000"/>
                </a:cubicBezTo>
                <a:cubicBezTo>
                  <a:pt x="13260436" y="1393241"/>
                  <a:pt x="13266344" y="1373590"/>
                  <a:pt x="13275208" y="1363338"/>
                </a:cubicBezTo>
                <a:cubicBezTo>
                  <a:pt x="13216611" y="1276190"/>
                  <a:pt x="13145701" y="1301821"/>
                  <a:pt x="13078241" y="1322326"/>
                </a:cubicBezTo>
                <a:cubicBezTo>
                  <a:pt x="13078241" y="1291568"/>
                  <a:pt x="13098923" y="1301821"/>
                  <a:pt x="13098923" y="1271063"/>
                </a:cubicBezTo>
                <a:cubicBezTo>
                  <a:pt x="13081196" y="1271063"/>
                  <a:pt x="13063469" y="1281316"/>
                  <a:pt x="13048697" y="1271063"/>
                </a:cubicBezTo>
                <a:cubicBezTo>
                  <a:pt x="13042786" y="1265937"/>
                  <a:pt x="13042786" y="1230052"/>
                  <a:pt x="13039833" y="1220654"/>
                </a:cubicBezTo>
                <a:cubicBezTo>
                  <a:pt x="13033923" y="1195022"/>
                  <a:pt x="13013734" y="1195022"/>
                  <a:pt x="13004870" y="1189896"/>
                </a:cubicBezTo>
                <a:cubicBezTo>
                  <a:pt x="12998962" y="1184770"/>
                  <a:pt x="12993053" y="1177080"/>
                  <a:pt x="12986775" y="1169390"/>
                </a:cubicBezTo>
                <a:lnTo>
                  <a:pt x="12985386" y="1167988"/>
                </a:lnTo>
                <a:lnTo>
                  <a:pt x="12986802" y="1179059"/>
                </a:lnTo>
                <a:cubicBezTo>
                  <a:pt x="12986428" y="1182249"/>
                  <a:pt x="12984923" y="1182250"/>
                  <a:pt x="12981916" y="1174591"/>
                </a:cubicBezTo>
                <a:cubicBezTo>
                  <a:pt x="12981916" y="1172038"/>
                  <a:pt x="12982669" y="1169486"/>
                  <a:pt x="12983421" y="1167572"/>
                </a:cubicBezTo>
                <a:lnTo>
                  <a:pt x="12983921" y="1166510"/>
                </a:lnTo>
                <a:lnTo>
                  <a:pt x="12966462" y="1148884"/>
                </a:lnTo>
                <a:cubicBezTo>
                  <a:pt x="12969417" y="1159137"/>
                  <a:pt x="12969416" y="1169390"/>
                  <a:pt x="12972372" y="1174516"/>
                </a:cubicBezTo>
                <a:cubicBezTo>
                  <a:pt x="12975326" y="1184770"/>
                  <a:pt x="12981234" y="1174516"/>
                  <a:pt x="12984190" y="1179644"/>
                </a:cubicBezTo>
                <a:cubicBezTo>
                  <a:pt x="12987144" y="1189896"/>
                  <a:pt x="12984189" y="1210401"/>
                  <a:pt x="12984189" y="1224925"/>
                </a:cubicBezTo>
                <a:cubicBezTo>
                  <a:pt x="12939872" y="1214673"/>
                  <a:pt x="12896045" y="1205275"/>
                  <a:pt x="12848774" y="1200148"/>
                </a:cubicBezTo>
                <a:cubicBezTo>
                  <a:pt x="12878319" y="1138632"/>
                  <a:pt x="12916727" y="1169390"/>
                  <a:pt x="12948735" y="1174517"/>
                </a:cubicBezTo>
                <a:cubicBezTo>
                  <a:pt x="12948735" y="1154011"/>
                  <a:pt x="12945780" y="1128380"/>
                  <a:pt x="12957598" y="1123254"/>
                </a:cubicBezTo>
                <a:cubicBezTo>
                  <a:pt x="12966462" y="1118127"/>
                  <a:pt x="12972372" y="1123254"/>
                  <a:pt x="12981234" y="1128380"/>
                </a:cubicBezTo>
                <a:cubicBezTo>
                  <a:pt x="12990098" y="1128380"/>
                  <a:pt x="13010780" y="1138632"/>
                  <a:pt x="13010779" y="1102748"/>
                </a:cubicBezTo>
                <a:cubicBezTo>
                  <a:pt x="12939872" y="1107875"/>
                  <a:pt x="12872410" y="1092495"/>
                  <a:pt x="12801995" y="1092495"/>
                </a:cubicBezTo>
                <a:cubicBezTo>
                  <a:pt x="12737488" y="1097621"/>
                  <a:pt x="12669534" y="1102749"/>
                  <a:pt x="12607981" y="1174516"/>
                </a:cubicBezTo>
                <a:cubicBezTo>
                  <a:pt x="12628663" y="1179644"/>
                  <a:pt x="12645897" y="1189896"/>
                  <a:pt x="12663626" y="1200148"/>
                </a:cubicBezTo>
                <a:cubicBezTo>
                  <a:pt x="12663626" y="1214673"/>
                  <a:pt x="12660671" y="1230052"/>
                  <a:pt x="12660671" y="1250558"/>
                </a:cubicBezTo>
                <a:cubicBezTo>
                  <a:pt x="12651806" y="1230051"/>
                  <a:pt x="12645897" y="1230052"/>
                  <a:pt x="12640481" y="1255684"/>
                </a:cubicBezTo>
                <a:cubicBezTo>
                  <a:pt x="12654762" y="1265937"/>
                  <a:pt x="12675443" y="1271063"/>
                  <a:pt x="12663626" y="1327453"/>
                </a:cubicBezTo>
                <a:cubicBezTo>
                  <a:pt x="12657715" y="1358211"/>
                  <a:pt x="12637528" y="1342831"/>
                  <a:pt x="12628663" y="1342831"/>
                </a:cubicBezTo>
                <a:cubicBezTo>
                  <a:pt x="12613891" y="1342831"/>
                  <a:pt x="12605027" y="1358211"/>
                  <a:pt x="12593209" y="1373590"/>
                </a:cubicBezTo>
                <a:cubicBezTo>
                  <a:pt x="12578436" y="1388114"/>
                  <a:pt x="12557755" y="1383843"/>
                  <a:pt x="12540521" y="1383843"/>
                </a:cubicBezTo>
                <a:cubicBezTo>
                  <a:pt x="12525749" y="1383843"/>
                  <a:pt x="12510974" y="1383843"/>
                  <a:pt x="12493248" y="1388114"/>
                </a:cubicBezTo>
                <a:cubicBezTo>
                  <a:pt x="12461241" y="1393241"/>
                  <a:pt x="12425787" y="1403493"/>
                  <a:pt x="12390332" y="1413747"/>
                </a:cubicBezTo>
                <a:cubicBezTo>
                  <a:pt x="12355371" y="1429125"/>
                  <a:pt x="12322871" y="1444505"/>
                  <a:pt x="12287417" y="1444505"/>
                </a:cubicBezTo>
                <a:cubicBezTo>
                  <a:pt x="12269691" y="1444505"/>
                  <a:pt x="12261318" y="1454758"/>
                  <a:pt x="12246546" y="1470136"/>
                </a:cubicBezTo>
                <a:cubicBezTo>
                  <a:pt x="12234728" y="1485516"/>
                  <a:pt x="12219956" y="1480390"/>
                  <a:pt x="12205183" y="1480390"/>
                </a:cubicBezTo>
                <a:cubicBezTo>
                  <a:pt x="12175638" y="1485516"/>
                  <a:pt x="12143632" y="1495768"/>
                  <a:pt x="12114085" y="1526528"/>
                </a:cubicBezTo>
                <a:cubicBezTo>
                  <a:pt x="12102268" y="1541051"/>
                  <a:pt x="12096359" y="1541051"/>
                  <a:pt x="12085033" y="1526528"/>
                </a:cubicBezTo>
                <a:lnTo>
                  <a:pt x="12084910" y="1526468"/>
                </a:lnTo>
                <a:lnTo>
                  <a:pt x="12076215" y="1522203"/>
                </a:lnTo>
                <a:cubicBezTo>
                  <a:pt x="12067490" y="1520760"/>
                  <a:pt x="12059181" y="1526528"/>
                  <a:pt x="12052534" y="1526528"/>
                </a:cubicBezTo>
                <a:cubicBezTo>
                  <a:pt x="12070261" y="1561557"/>
                  <a:pt x="12096359" y="1536779"/>
                  <a:pt x="12111131" y="1582061"/>
                </a:cubicBezTo>
                <a:cubicBezTo>
                  <a:pt x="12008217" y="1623073"/>
                  <a:pt x="11905301" y="1679468"/>
                  <a:pt x="11802878" y="1745251"/>
                </a:cubicBezTo>
                <a:cubicBezTo>
                  <a:pt x="11752650" y="1776009"/>
                  <a:pt x="11702917" y="1801641"/>
                  <a:pt x="11652690" y="1837527"/>
                </a:cubicBezTo>
                <a:cubicBezTo>
                  <a:pt x="11629055" y="1852905"/>
                  <a:pt x="11605910" y="1877680"/>
                  <a:pt x="11582274" y="1903311"/>
                </a:cubicBezTo>
                <a:cubicBezTo>
                  <a:pt x="11570949" y="1913559"/>
                  <a:pt x="11559131" y="1908437"/>
                  <a:pt x="11550267" y="1913559"/>
                </a:cubicBezTo>
                <a:cubicBezTo>
                  <a:pt x="11541403" y="1918702"/>
                  <a:pt x="11544359" y="1944325"/>
                  <a:pt x="11541403" y="1959705"/>
                </a:cubicBezTo>
                <a:cubicBezTo>
                  <a:pt x="11634964" y="1898186"/>
                  <a:pt x="11731969" y="1837527"/>
                  <a:pt x="11826021" y="1786260"/>
                </a:cubicBezTo>
                <a:cubicBezTo>
                  <a:pt x="11826021" y="1801641"/>
                  <a:pt x="11826021" y="1822145"/>
                  <a:pt x="11826021" y="1837527"/>
                </a:cubicBezTo>
                <a:cubicBezTo>
                  <a:pt x="11899392" y="1796515"/>
                  <a:pt x="11970300" y="1750375"/>
                  <a:pt x="12043670" y="1724745"/>
                </a:cubicBezTo>
                <a:cubicBezTo>
                  <a:pt x="12076170" y="1710221"/>
                  <a:pt x="12108177" y="1704238"/>
                  <a:pt x="12143632" y="1714493"/>
                </a:cubicBezTo>
                <a:cubicBezTo>
                  <a:pt x="12149541" y="1719619"/>
                  <a:pt x="12164312" y="1719619"/>
                  <a:pt x="12167268" y="1689716"/>
                </a:cubicBezTo>
                <a:cubicBezTo>
                  <a:pt x="12170222" y="1669210"/>
                  <a:pt x="12173176" y="1653831"/>
                  <a:pt x="12181548" y="1653831"/>
                </a:cubicBezTo>
                <a:cubicBezTo>
                  <a:pt x="12196320" y="1658957"/>
                  <a:pt x="12211092" y="1669210"/>
                  <a:pt x="12225865" y="1669210"/>
                </a:cubicBezTo>
                <a:cubicBezTo>
                  <a:pt x="12237683" y="1669210"/>
                  <a:pt x="12228819" y="1689715"/>
                  <a:pt x="12237682" y="1689715"/>
                </a:cubicBezTo>
                <a:cubicBezTo>
                  <a:pt x="12246546" y="1689716"/>
                  <a:pt x="12255410" y="1694843"/>
                  <a:pt x="12264273" y="1689716"/>
                </a:cubicBezTo>
                <a:cubicBezTo>
                  <a:pt x="12269691" y="1689715"/>
                  <a:pt x="12267229" y="1679468"/>
                  <a:pt x="12267229" y="1669210"/>
                </a:cubicBezTo>
                <a:cubicBezTo>
                  <a:pt x="12269691" y="1658957"/>
                  <a:pt x="12275600" y="1658957"/>
                  <a:pt x="12278554" y="1658957"/>
                </a:cubicBezTo>
                <a:cubicBezTo>
                  <a:pt x="12287417" y="1658957"/>
                  <a:pt x="12296281" y="1658957"/>
                  <a:pt x="12305144" y="1658957"/>
                </a:cubicBezTo>
                <a:cubicBezTo>
                  <a:pt x="12319917" y="1658957"/>
                  <a:pt x="12349461" y="1669210"/>
                  <a:pt x="12349462" y="1617946"/>
                </a:cubicBezTo>
                <a:cubicBezTo>
                  <a:pt x="12349462" y="1571810"/>
                  <a:pt x="12331735" y="1480390"/>
                  <a:pt x="12314009" y="1516274"/>
                </a:cubicBezTo>
                <a:cubicBezTo>
                  <a:pt x="12314008" y="1500894"/>
                  <a:pt x="12311053" y="1485516"/>
                  <a:pt x="12311053" y="1470137"/>
                </a:cubicBezTo>
                <a:cubicBezTo>
                  <a:pt x="12355371" y="1465011"/>
                  <a:pt x="12402152" y="1459883"/>
                  <a:pt x="12449424" y="1454757"/>
                </a:cubicBezTo>
                <a:cubicBezTo>
                  <a:pt x="12425787" y="1465010"/>
                  <a:pt x="12399195" y="1454757"/>
                  <a:pt x="12378516" y="1485516"/>
                </a:cubicBezTo>
                <a:cubicBezTo>
                  <a:pt x="12352416" y="1521400"/>
                  <a:pt x="12408060" y="1526528"/>
                  <a:pt x="12413967" y="1526528"/>
                </a:cubicBezTo>
                <a:cubicBezTo>
                  <a:pt x="12405106" y="1551304"/>
                  <a:pt x="12387377" y="1556430"/>
                  <a:pt x="12378516" y="1576935"/>
                </a:cubicBezTo>
                <a:cubicBezTo>
                  <a:pt x="12363742" y="1617946"/>
                  <a:pt x="12393288" y="1623073"/>
                  <a:pt x="12402152" y="1623073"/>
                </a:cubicBezTo>
                <a:cubicBezTo>
                  <a:pt x="12446468" y="1623073"/>
                  <a:pt x="12496202" y="1648705"/>
                  <a:pt x="12537567" y="1592315"/>
                </a:cubicBezTo>
                <a:cubicBezTo>
                  <a:pt x="12560710" y="1561557"/>
                  <a:pt x="12596163" y="1582061"/>
                  <a:pt x="12619799" y="1582062"/>
                </a:cubicBezTo>
                <a:cubicBezTo>
                  <a:pt x="12649346" y="1576935"/>
                  <a:pt x="12678398" y="1571810"/>
                  <a:pt x="12710897" y="1571809"/>
                </a:cubicBezTo>
                <a:cubicBezTo>
                  <a:pt x="12725670" y="1571809"/>
                  <a:pt x="12739950" y="1571809"/>
                  <a:pt x="12757676" y="1571809"/>
                </a:cubicBezTo>
                <a:cubicBezTo>
                  <a:pt x="12766540" y="1571809"/>
                  <a:pt x="12778359" y="1561557"/>
                  <a:pt x="12787221" y="1566683"/>
                </a:cubicBezTo>
                <a:cubicBezTo>
                  <a:pt x="12793131" y="1571809"/>
                  <a:pt x="12799040" y="1587188"/>
                  <a:pt x="12790177" y="1592315"/>
                </a:cubicBezTo>
                <a:cubicBezTo>
                  <a:pt x="12784266" y="1597441"/>
                  <a:pt x="12775403" y="1592315"/>
                  <a:pt x="12766540" y="1592315"/>
                </a:cubicBezTo>
                <a:cubicBezTo>
                  <a:pt x="12772448" y="1664084"/>
                  <a:pt x="12784266" y="1658957"/>
                  <a:pt x="12807904" y="1633326"/>
                </a:cubicBezTo>
                <a:cubicBezTo>
                  <a:pt x="12816767" y="1617946"/>
                  <a:pt x="12819722" y="1628199"/>
                  <a:pt x="12825631" y="1648705"/>
                </a:cubicBezTo>
                <a:cubicBezTo>
                  <a:pt x="12834002" y="1674336"/>
                  <a:pt x="12842865" y="1664084"/>
                  <a:pt x="12851729" y="1658957"/>
                </a:cubicBezTo>
                <a:cubicBezTo>
                  <a:pt x="12866501" y="1648705"/>
                  <a:pt x="12881273" y="1648705"/>
                  <a:pt x="12893091" y="1643578"/>
                </a:cubicBezTo>
                <a:cubicBezTo>
                  <a:pt x="12904909" y="1643577"/>
                  <a:pt x="12913774" y="1648705"/>
                  <a:pt x="12925592" y="1633326"/>
                </a:cubicBezTo>
                <a:cubicBezTo>
                  <a:pt x="12945781" y="1602567"/>
                  <a:pt x="12969417" y="1617946"/>
                  <a:pt x="12993053" y="1617946"/>
                </a:cubicBezTo>
                <a:cubicBezTo>
                  <a:pt x="12993053" y="1582062"/>
                  <a:pt x="12981234" y="1576935"/>
                  <a:pt x="12972372" y="1566683"/>
                </a:cubicBezTo>
                <a:cubicBezTo>
                  <a:pt x="12987144" y="1566683"/>
                  <a:pt x="13004870" y="1571809"/>
                  <a:pt x="13019642" y="1576936"/>
                </a:cubicBezTo>
                <a:cubicBezTo>
                  <a:pt x="13013734" y="1582062"/>
                  <a:pt x="13007825" y="1592315"/>
                  <a:pt x="13001916" y="1602567"/>
                </a:cubicBezTo>
                <a:cubicBezTo>
                  <a:pt x="13007824" y="1612820"/>
                  <a:pt x="13013734" y="1623073"/>
                  <a:pt x="13019643" y="1638453"/>
                </a:cubicBezTo>
                <a:cubicBezTo>
                  <a:pt x="13025552" y="1628199"/>
                  <a:pt x="13028506" y="1612820"/>
                  <a:pt x="13036879" y="1617946"/>
                </a:cubicBezTo>
                <a:cubicBezTo>
                  <a:pt x="13042786" y="1628200"/>
                  <a:pt x="13048695" y="1638452"/>
                  <a:pt x="13054605" y="1638452"/>
                </a:cubicBezTo>
                <a:cubicBezTo>
                  <a:pt x="13060515" y="1638452"/>
                  <a:pt x="13069377" y="1638452"/>
                  <a:pt x="13075287" y="1643577"/>
                </a:cubicBezTo>
                <a:cubicBezTo>
                  <a:pt x="13084151" y="1648705"/>
                  <a:pt x="13066423" y="1658957"/>
                  <a:pt x="13066423" y="1664084"/>
                </a:cubicBezTo>
                <a:cubicBezTo>
                  <a:pt x="13051651" y="1674336"/>
                  <a:pt x="13036877" y="1669210"/>
                  <a:pt x="13022107" y="1669210"/>
                </a:cubicBezTo>
                <a:cubicBezTo>
                  <a:pt x="12987144" y="1674336"/>
                  <a:pt x="12948736" y="1674336"/>
                  <a:pt x="12913774" y="1679468"/>
                </a:cubicBezTo>
                <a:cubicBezTo>
                  <a:pt x="12896045" y="1684591"/>
                  <a:pt x="12878319" y="1684591"/>
                  <a:pt x="12860593" y="1684591"/>
                </a:cubicBezTo>
                <a:cubicBezTo>
                  <a:pt x="12845820" y="1689715"/>
                  <a:pt x="12831539" y="1684591"/>
                  <a:pt x="12819721" y="1710221"/>
                </a:cubicBezTo>
                <a:cubicBezTo>
                  <a:pt x="12828585" y="1714493"/>
                  <a:pt x="12854683" y="1714493"/>
                  <a:pt x="12857637" y="1745251"/>
                </a:cubicBezTo>
                <a:cubicBezTo>
                  <a:pt x="12857637" y="1760631"/>
                  <a:pt x="12842865" y="1765755"/>
                  <a:pt x="12840403" y="1765755"/>
                </a:cubicBezTo>
                <a:cubicBezTo>
                  <a:pt x="12828585" y="1765755"/>
                  <a:pt x="12816767" y="1770884"/>
                  <a:pt x="12804949" y="1765755"/>
                </a:cubicBezTo>
                <a:cubicBezTo>
                  <a:pt x="12793131" y="1760631"/>
                  <a:pt x="12793131" y="1740128"/>
                  <a:pt x="12793131" y="1710220"/>
                </a:cubicBezTo>
                <a:cubicBezTo>
                  <a:pt x="12746351" y="1719619"/>
                  <a:pt x="12696125" y="1729872"/>
                  <a:pt x="12645897" y="1740128"/>
                </a:cubicBezTo>
                <a:cubicBezTo>
                  <a:pt x="12619799" y="1745251"/>
                  <a:pt x="12596163" y="1755504"/>
                  <a:pt x="12569573" y="1755504"/>
                </a:cubicBezTo>
                <a:cubicBezTo>
                  <a:pt x="12560710" y="1755504"/>
                  <a:pt x="12528703" y="1740128"/>
                  <a:pt x="12525747" y="1781135"/>
                </a:cubicBezTo>
                <a:cubicBezTo>
                  <a:pt x="12525747" y="1801641"/>
                  <a:pt x="12531657" y="1827269"/>
                  <a:pt x="12522794" y="1837527"/>
                </a:cubicBezTo>
                <a:cubicBezTo>
                  <a:pt x="12516885" y="1847779"/>
                  <a:pt x="12508020" y="1842652"/>
                  <a:pt x="12502112" y="1847779"/>
                </a:cubicBezTo>
                <a:cubicBezTo>
                  <a:pt x="12478476" y="1852905"/>
                  <a:pt x="12455332" y="1858032"/>
                  <a:pt x="12428741" y="1863158"/>
                </a:cubicBezTo>
                <a:cubicBezTo>
                  <a:pt x="12381469" y="1877680"/>
                  <a:pt x="12334689" y="1898186"/>
                  <a:pt x="12284463" y="1913559"/>
                </a:cubicBezTo>
                <a:cubicBezTo>
                  <a:pt x="12187456" y="1959705"/>
                  <a:pt x="12087495" y="1995589"/>
                  <a:pt x="11990981" y="2036599"/>
                </a:cubicBezTo>
                <a:cubicBezTo>
                  <a:pt x="11946664" y="2051123"/>
                  <a:pt x="11902346" y="2071630"/>
                  <a:pt x="11858521" y="2081883"/>
                </a:cubicBezTo>
                <a:cubicBezTo>
                  <a:pt x="11849657" y="2081883"/>
                  <a:pt x="11843749" y="2087009"/>
                  <a:pt x="11834885" y="2092133"/>
                </a:cubicBezTo>
                <a:cubicBezTo>
                  <a:pt x="11828975" y="2102387"/>
                  <a:pt x="11828976" y="2122893"/>
                  <a:pt x="11826021" y="2138271"/>
                </a:cubicBezTo>
                <a:cubicBezTo>
                  <a:pt x="11817158" y="2174153"/>
                  <a:pt x="11785151" y="2133145"/>
                  <a:pt x="11776287" y="2128018"/>
                </a:cubicBezTo>
                <a:cubicBezTo>
                  <a:pt x="11776287" y="2143396"/>
                  <a:pt x="11776287" y="2163904"/>
                  <a:pt x="11776287" y="2179282"/>
                </a:cubicBezTo>
                <a:cubicBezTo>
                  <a:pt x="11740832" y="2169027"/>
                  <a:pt x="11708826" y="2188679"/>
                  <a:pt x="11679280" y="2214308"/>
                </a:cubicBezTo>
                <a:cubicBezTo>
                  <a:pt x="11705379" y="2204056"/>
                  <a:pt x="11729014" y="2193805"/>
                  <a:pt x="11755606" y="2188679"/>
                </a:cubicBezTo>
                <a:cubicBezTo>
                  <a:pt x="11779242" y="2184406"/>
                  <a:pt x="11802878" y="2179282"/>
                  <a:pt x="11826021" y="2158775"/>
                </a:cubicBezTo>
                <a:cubicBezTo>
                  <a:pt x="11873293" y="2122893"/>
                  <a:pt x="11925982" y="2122893"/>
                  <a:pt x="11976209" y="2107514"/>
                </a:cubicBezTo>
                <a:cubicBezTo>
                  <a:pt x="12079124" y="2076755"/>
                  <a:pt x="12181547" y="2036598"/>
                  <a:pt x="12284463" y="1985336"/>
                </a:cubicBezTo>
                <a:cubicBezTo>
                  <a:pt x="12284463" y="2000716"/>
                  <a:pt x="12284463" y="2030618"/>
                  <a:pt x="12293327" y="2030618"/>
                </a:cubicBezTo>
                <a:cubicBezTo>
                  <a:pt x="12293327" y="2016093"/>
                  <a:pt x="12293327" y="2000716"/>
                  <a:pt x="12293327" y="1985335"/>
                </a:cubicBezTo>
                <a:cubicBezTo>
                  <a:pt x="12299236" y="1980211"/>
                  <a:pt x="12305145" y="1980210"/>
                  <a:pt x="12314008" y="1975084"/>
                </a:cubicBezTo>
                <a:cubicBezTo>
                  <a:pt x="12322871" y="1975085"/>
                  <a:pt x="12334689" y="1969955"/>
                  <a:pt x="12346507" y="1969955"/>
                </a:cubicBezTo>
                <a:cubicBezTo>
                  <a:pt x="12340598" y="1975084"/>
                  <a:pt x="12337644" y="1985336"/>
                  <a:pt x="12337644" y="1995589"/>
                </a:cubicBezTo>
                <a:cubicBezTo>
                  <a:pt x="12340598" y="2000716"/>
                  <a:pt x="12346507" y="2000716"/>
                  <a:pt x="12352416" y="2005841"/>
                </a:cubicBezTo>
                <a:cubicBezTo>
                  <a:pt x="12352417" y="1934073"/>
                  <a:pt x="12390334" y="1944325"/>
                  <a:pt x="12408060" y="1934074"/>
                </a:cubicBezTo>
                <a:cubicBezTo>
                  <a:pt x="12443514" y="1923822"/>
                  <a:pt x="12475520" y="1913559"/>
                  <a:pt x="12510974" y="1898186"/>
                </a:cubicBezTo>
                <a:cubicBezTo>
                  <a:pt x="12522794" y="1893060"/>
                  <a:pt x="12540521" y="1867429"/>
                  <a:pt x="12551846" y="1887934"/>
                </a:cubicBezTo>
                <a:cubicBezTo>
                  <a:pt x="12563663" y="1903311"/>
                  <a:pt x="12569573" y="1913559"/>
                  <a:pt x="12581391" y="1908437"/>
                </a:cubicBezTo>
                <a:cubicBezTo>
                  <a:pt x="12616845" y="1898186"/>
                  <a:pt x="12651808" y="1893060"/>
                  <a:pt x="12687261" y="1887934"/>
                </a:cubicBezTo>
                <a:cubicBezTo>
                  <a:pt x="12831539" y="1867429"/>
                  <a:pt x="12972371" y="1852905"/>
                  <a:pt x="13113695" y="1858031"/>
                </a:cubicBezTo>
                <a:cubicBezTo>
                  <a:pt x="13101877" y="1858031"/>
                  <a:pt x="13090059" y="1863158"/>
                  <a:pt x="13078241" y="1867429"/>
                </a:cubicBezTo>
                <a:cubicBezTo>
                  <a:pt x="13081195" y="1877680"/>
                  <a:pt x="13084150" y="1887934"/>
                  <a:pt x="13087105" y="1893060"/>
                </a:cubicBezTo>
                <a:cubicBezTo>
                  <a:pt x="13075287" y="1908437"/>
                  <a:pt x="13060515" y="1918702"/>
                  <a:pt x="13045740" y="1944325"/>
                </a:cubicBezTo>
                <a:cubicBezTo>
                  <a:pt x="13039833" y="1954578"/>
                  <a:pt x="13028506" y="1954578"/>
                  <a:pt x="13028506" y="1985335"/>
                </a:cubicBezTo>
                <a:cubicBezTo>
                  <a:pt x="13033923" y="1975084"/>
                  <a:pt x="13042786" y="1964830"/>
                  <a:pt x="13048695" y="1964830"/>
                </a:cubicBezTo>
                <a:cubicBezTo>
                  <a:pt x="13057558" y="1964830"/>
                  <a:pt x="13063469" y="1980210"/>
                  <a:pt x="13069377" y="1985336"/>
                </a:cubicBezTo>
                <a:cubicBezTo>
                  <a:pt x="13078241" y="1990463"/>
                  <a:pt x="13095969" y="1995589"/>
                  <a:pt x="13098923" y="1964830"/>
                </a:cubicBezTo>
                <a:cubicBezTo>
                  <a:pt x="13101877" y="1944325"/>
                  <a:pt x="13098923" y="1903311"/>
                  <a:pt x="13107787" y="1893060"/>
                </a:cubicBezTo>
                <a:cubicBezTo>
                  <a:pt x="13110741" y="1887934"/>
                  <a:pt x="13116157" y="1887934"/>
                  <a:pt x="13119604" y="1877680"/>
                </a:cubicBezTo>
                <a:cubicBezTo>
                  <a:pt x="13122559" y="1873410"/>
                  <a:pt x="13122559" y="1852905"/>
                  <a:pt x="13125021" y="1842652"/>
                </a:cubicBezTo>
                <a:cubicBezTo>
                  <a:pt x="13130929" y="1817020"/>
                  <a:pt x="13148657" y="1832403"/>
                  <a:pt x="13157522" y="1832403"/>
                </a:cubicBezTo>
                <a:cubicBezTo>
                  <a:pt x="13175248" y="1832403"/>
                  <a:pt x="13195930" y="1827269"/>
                  <a:pt x="13213656" y="1822145"/>
                </a:cubicBezTo>
                <a:cubicBezTo>
                  <a:pt x="13224982" y="1817020"/>
                  <a:pt x="13248618" y="1801641"/>
                  <a:pt x="13260436" y="1817020"/>
                </a:cubicBezTo>
                <a:cubicBezTo>
                  <a:pt x="13263390" y="1824711"/>
                  <a:pt x="13264867" y="1836245"/>
                  <a:pt x="13265606" y="1848313"/>
                </a:cubicBezTo>
                <a:lnTo>
                  <a:pt x="13266267" y="1879215"/>
                </a:lnTo>
                <a:lnTo>
                  <a:pt x="13268118" y="1881466"/>
                </a:lnTo>
                <a:cubicBezTo>
                  <a:pt x="13265375" y="1886177"/>
                  <a:pt x="13262632" y="1890887"/>
                  <a:pt x="13259889" y="1881466"/>
                </a:cubicBezTo>
                <a:lnTo>
                  <a:pt x="13261958" y="1878951"/>
                </a:lnTo>
                <a:lnTo>
                  <a:pt x="13245949" y="1864880"/>
                </a:lnTo>
                <a:cubicBezTo>
                  <a:pt x="13225197" y="1854186"/>
                  <a:pt x="13203685" y="1861876"/>
                  <a:pt x="13184111" y="1858031"/>
                </a:cubicBezTo>
                <a:cubicBezTo>
                  <a:pt x="13184111" y="1908437"/>
                  <a:pt x="13207748" y="1882808"/>
                  <a:pt x="13219073" y="1882808"/>
                </a:cubicBezTo>
                <a:cubicBezTo>
                  <a:pt x="13219073" y="1908437"/>
                  <a:pt x="13207747" y="1913559"/>
                  <a:pt x="13201838" y="1923822"/>
                </a:cubicBezTo>
                <a:cubicBezTo>
                  <a:pt x="13192974" y="1939199"/>
                  <a:pt x="13181155" y="1959705"/>
                  <a:pt x="13175248" y="1985335"/>
                </a:cubicBezTo>
                <a:cubicBezTo>
                  <a:pt x="13184112" y="1990462"/>
                  <a:pt x="13192975" y="2000716"/>
                  <a:pt x="13201838" y="2005841"/>
                </a:cubicBezTo>
                <a:cubicBezTo>
                  <a:pt x="13201838" y="1990463"/>
                  <a:pt x="13198884" y="1959705"/>
                  <a:pt x="13210210" y="1959705"/>
                </a:cubicBezTo>
                <a:cubicBezTo>
                  <a:pt x="13210209" y="2000716"/>
                  <a:pt x="13216610" y="2005841"/>
                  <a:pt x="13227936" y="2010967"/>
                </a:cubicBezTo>
                <a:cubicBezTo>
                  <a:pt x="13236800" y="2010967"/>
                  <a:pt x="13254527" y="2016093"/>
                  <a:pt x="13254526" y="1985336"/>
                </a:cubicBezTo>
                <a:cubicBezTo>
                  <a:pt x="13245664" y="1985336"/>
                  <a:pt x="13239754" y="1985336"/>
                  <a:pt x="13233845" y="1985336"/>
                </a:cubicBezTo>
                <a:cubicBezTo>
                  <a:pt x="13233846" y="1964830"/>
                  <a:pt x="13233846" y="1949451"/>
                  <a:pt x="13233846" y="1934074"/>
                </a:cubicBezTo>
                <a:cubicBezTo>
                  <a:pt x="13251572" y="1944325"/>
                  <a:pt x="13269299" y="1954578"/>
                  <a:pt x="13287026" y="1969955"/>
                </a:cubicBezTo>
                <a:cubicBezTo>
                  <a:pt x="13281117" y="1980210"/>
                  <a:pt x="13278163" y="1990462"/>
                  <a:pt x="13275208" y="2005841"/>
                </a:cubicBezTo>
                <a:cubicBezTo>
                  <a:pt x="13281116" y="2005841"/>
                  <a:pt x="13292935" y="1995589"/>
                  <a:pt x="13295889" y="2021219"/>
                </a:cubicBezTo>
                <a:cubicBezTo>
                  <a:pt x="13298845" y="2000716"/>
                  <a:pt x="13292937" y="1975085"/>
                  <a:pt x="13298845" y="1959705"/>
                </a:cubicBezTo>
                <a:cubicBezTo>
                  <a:pt x="13304260" y="1944325"/>
                  <a:pt x="13319034" y="1954578"/>
                  <a:pt x="13327897" y="1954578"/>
                </a:cubicBezTo>
                <a:cubicBezTo>
                  <a:pt x="13327897" y="1954578"/>
                  <a:pt x="13342670" y="1964830"/>
                  <a:pt x="13339715" y="1975084"/>
                </a:cubicBezTo>
                <a:cubicBezTo>
                  <a:pt x="13333806" y="1995589"/>
                  <a:pt x="13321989" y="1985336"/>
                  <a:pt x="13313125" y="1985335"/>
                </a:cubicBezTo>
                <a:cubicBezTo>
                  <a:pt x="13313125" y="2000716"/>
                  <a:pt x="13316079" y="2016093"/>
                  <a:pt x="13316080" y="2030618"/>
                </a:cubicBezTo>
                <a:cubicBezTo>
                  <a:pt x="13345624" y="1975084"/>
                  <a:pt x="13381079" y="2040868"/>
                  <a:pt x="13413085" y="2025491"/>
                </a:cubicBezTo>
                <a:cubicBezTo>
                  <a:pt x="13389942" y="2016093"/>
                  <a:pt x="13369260" y="2005841"/>
                  <a:pt x="13348579" y="1995589"/>
                </a:cubicBezTo>
                <a:cubicBezTo>
                  <a:pt x="13384033" y="1944325"/>
                  <a:pt x="13421948" y="1985336"/>
                  <a:pt x="13460358" y="1995589"/>
                </a:cubicBezTo>
                <a:cubicBezTo>
                  <a:pt x="13448540" y="2010967"/>
                  <a:pt x="13427857" y="2025491"/>
                  <a:pt x="13433768" y="2071630"/>
                </a:cubicBezTo>
                <a:cubicBezTo>
                  <a:pt x="13439675" y="2102387"/>
                  <a:pt x="13460358" y="2056250"/>
                  <a:pt x="13460358" y="2102387"/>
                </a:cubicBezTo>
                <a:cubicBezTo>
                  <a:pt x="13375169" y="2076755"/>
                  <a:pt x="13289980" y="2051124"/>
                  <a:pt x="13204792" y="2036599"/>
                </a:cubicBezTo>
                <a:cubicBezTo>
                  <a:pt x="13163429" y="2030618"/>
                  <a:pt x="13122559" y="2016093"/>
                  <a:pt x="13081196" y="2016093"/>
                </a:cubicBezTo>
                <a:cubicBezTo>
                  <a:pt x="13066423" y="2016093"/>
                  <a:pt x="13045740" y="2030618"/>
                  <a:pt x="13030970" y="2016093"/>
                </a:cubicBezTo>
                <a:cubicBezTo>
                  <a:pt x="13016688" y="2000716"/>
                  <a:pt x="13025552" y="1949451"/>
                  <a:pt x="13025552" y="1923822"/>
                </a:cubicBezTo>
                <a:cubicBezTo>
                  <a:pt x="12987144" y="1923822"/>
                  <a:pt x="12948736" y="1928947"/>
                  <a:pt x="12910818" y="1934074"/>
                </a:cubicBezTo>
                <a:lnTo>
                  <a:pt x="12938933" y="1958073"/>
                </a:lnTo>
                <a:lnTo>
                  <a:pt x="12941569" y="1948260"/>
                </a:lnTo>
                <a:cubicBezTo>
                  <a:pt x="12942599" y="1948260"/>
                  <a:pt x="12943970" y="1952088"/>
                  <a:pt x="12946713" y="1959745"/>
                </a:cubicBezTo>
                <a:lnTo>
                  <a:pt x="12944825" y="1962555"/>
                </a:lnTo>
                <a:lnTo>
                  <a:pt x="12956937" y="1970838"/>
                </a:lnTo>
                <a:cubicBezTo>
                  <a:pt x="12962061" y="1973483"/>
                  <a:pt x="12967200" y="1975085"/>
                  <a:pt x="12972371" y="1975084"/>
                </a:cubicBezTo>
                <a:cubicBezTo>
                  <a:pt x="12981234" y="1975084"/>
                  <a:pt x="13001916" y="1969955"/>
                  <a:pt x="13001916" y="2005841"/>
                </a:cubicBezTo>
                <a:cubicBezTo>
                  <a:pt x="12963508" y="2005841"/>
                  <a:pt x="12928054" y="2005841"/>
                  <a:pt x="12890137" y="2005841"/>
                </a:cubicBezTo>
                <a:cubicBezTo>
                  <a:pt x="12890137" y="1990463"/>
                  <a:pt x="12893091" y="1975084"/>
                  <a:pt x="12893091" y="1959705"/>
                </a:cubicBezTo>
                <a:lnTo>
                  <a:pt x="12895082" y="1961777"/>
                </a:lnTo>
                <a:lnTo>
                  <a:pt x="12895051" y="1961693"/>
                </a:lnTo>
                <a:cubicBezTo>
                  <a:pt x="12897793" y="1951177"/>
                  <a:pt x="12898479" y="1948548"/>
                  <a:pt x="12899166" y="1949863"/>
                </a:cubicBezTo>
                <a:lnTo>
                  <a:pt x="12899544" y="1950949"/>
                </a:lnTo>
                <a:lnTo>
                  <a:pt x="12897939" y="1945125"/>
                </a:lnTo>
                <a:cubicBezTo>
                  <a:pt x="12895862" y="1928304"/>
                  <a:pt x="12897523" y="1907156"/>
                  <a:pt x="12884227" y="1903311"/>
                </a:cubicBezTo>
                <a:cubicBezTo>
                  <a:pt x="12872409" y="1903311"/>
                  <a:pt x="12860592" y="1913559"/>
                  <a:pt x="12848774" y="1908437"/>
                </a:cubicBezTo>
                <a:cubicBezTo>
                  <a:pt x="12842865" y="1903311"/>
                  <a:pt x="12834002" y="1903311"/>
                  <a:pt x="12825631" y="1908437"/>
                </a:cubicBezTo>
                <a:cubicBezTo>
                  <a:pt x="12813813" y="1913559"/>
                  <a:pt x="12819722" y="1959705"/>
                  <a:pt x="12819722" y="1985336"/>
                </a:cubicBezTo>
                <a:cubicBezTo>
                  <a:pt x="12825631" y="1975084"/>
                  <a:pt x="12834002" y="1969955"/>
                  <a:pt x="12840403" y="1959705"/>
                </a:cubicBezTo>
                <a:cubicBezTo>
                  <a:pt x="12840403" y="1975084"/>
                  <a:pt x="12842865" y="1990463"/>
                  <a:pt x="12845820" y="2005841"/>
                </a:cubicBezTo>
                <a:cubicBezTo>
                  <a:pt x="12831539" y="2000716"/>
                  <a:pt x="12816767" y="1995589"/>
                  <a:pt x="12801995" y="1995589"/>
                </a:cubicBezTo>
                <a:cubicBezTo>
                  <a:pt x="12804949" y="1980211"/>
                  <a:pt x="12810856" y="1964830"/>
                  <a:pt x="12807904" y="1949451"/>
                </a:cubicBezTo>
                <a:cubicBezTo>
                  <a:pt x="12801995" y="1934074"/>
                  <a:pt x="12799040" y="1918702"/>
                  <a:pt x="12790177" y="1913559"/>
                </a:cubicBezTo>
                <a:cubicBezTo>
                  <a:pt x="12778359" y="1908437"/>
                  <a:pt x="12766540" y="1923822"/>
                  <a:pt x="12751768" y="1928947"/>
                </a:cubicBezTo>
                <a:cubicBezTo>
                  <a:pt x="12722714" y="1939199"/>
                  <a:pt x="12690216" y="1944325"/>
                  <a:pt x="12660669" y="1959705"/>
                </a:cubicBezTo>
                <a:cubicBezTo>
                  <a:pt x="12628663" y="1980210"/>
                  <a:pt x="12596163" y="1969955"/>
                  <a:pt x="12563664" y="1975085"/>
                </a:cubicBezTo>
                <a:cubicBezTo>
                  <a:pt x="12537566" y="1980211"/>
                  <a:pt x="12508020" y="1975085"/>
                  <a:pt x="12481430" y="2016093"/>
                </a:cubicBezTo>
                <a:cubicBezTo>
                  <a:pt x="12487338" y="2025491"/>
                  <a:pt x="12496202" y="2030618"/>
                  <a:pt x="12502112" y="2040868"/>
                </a:cubicBezTo>
                <a:cubicBezTo>
                  <a:pt x="12496202" y="2045996"/>
                  <a:pt x="12493248" y="2056249"/>
                  <a:pt x="12493248" y="2066504"/>
                </a:cubicBezTo>
                <a:cubicBezTo>
                  <a:pt x="12666580" y="2076755"/>
                  <a:pt x="12842865" y="2076755"/>
                  <a:pt x="13019642" y="2076755"/>
                </a:cubicBezTo>
                <a:cubicBezTo>
                  <a:pt x="12990098" y="2081883"/>
                  <a:pt x="12960554" y="2087009"/>
                  <a:pt x="12931501" y="2092133"/>
                </a:cubicBezTo>
                <a:cubicBezTo>
                  <a:pt x="12919683" y="2097261"/>
                  <a:pt x="12907863" y="2092133"/>
                  <a:pt x="12896046" y="2102386"/>
                </a:cubicBezTo>
                <a:cubicBezTo>
                  <a:pt x="12887182" y="2107514"/>
                  <a:pt x="12890137" y="2138271"/>
                  <a:pt x="12890137" y="2153650"/>
                </a:cubicBezTo>
                <a:cubicBezTo>
                  <a:pt x="12919681" y="2143396"/>
                  <a:pt x="12954644" y="2112639"/>
                  <a:pt x="12984190" y="2138271"/>
                </a:cubicBezTo>
                <a:cubicBezTo>
                  <a:pt x="13001916" y="2153650"/>
                  <a:pt x="13016688" y="2174153"/>
                  <a:pt x="13019642" y="2112639"/>
                </a:cubicBezTo>
                <a:cubicBezTo>
                  <a:pt x="13019642" y="2056250"/>
                  <a:pt x="13048697" y="2076755"/>
                  <a:pt x="13060514" y="2076755"/>
                </a:cubicBezTo>
                <a:cubicBezTo>
                  <a:pt x="13075287" y="2081883"/>
                  <a:pt x="13093013" y="2076755"/>
                  <a:pt x="13107787" y="2071630"/>
                </a:cubicBezTo>
                <a:cubicBezTo>
                  <a:pt x="13116157" y="2071630"/>
                  <a:pt x="13139793" y="2061374"/>
                  <a:pt x="13145701" y="2081884"/>
                </a:cubicBezTo>
                <a:cubicBezTo>
                  <a:pt x="13154565" y="2102387"/>
                  <a:pt x="13122559" y="2107514"/>
                  <a:pt x="13119605" y="2102386"/>
                </a:cubicBezTo>
                <a:cubicBezTo>
                  <a:pt x="13110741" y="2102387"/>
                  <a:pt x="13101877" y="2102386"/>
                  <a:pt x="13090059" y="2102386"/>
                </a:cubicBezTo>
                <a:cubicBezTo>
                  <a:pt x="13081196" y="2097260"/>
                  <a:pt x="13051651" y="2087009"/>
                  <a:pt x="13045742" y="2122893"/>
                </a:cubicBezTo>
                <a:cubicBezTo>
                  <a:pt x="13039833" y="2153651"/>
                  <a:pt x="13054605" y="2148524"/>
                  <a:pt x="13060515" y="2148524"/>
                </a:cubicBezTo>
                <a:cubicBezTo>
                  <a:pt x="13075287" y="2148524"/>
                  <a:pt x="13093013" y="2143396"/>
                  <a:pt x="13110741" y="2143396"/>
                </a:cubicBezTo>
                <a:cubicBezTo>
                  <a:pt x="13145701" y="2138271"/>
                  <a:pt x="13181155" y="2133145"/>
                  <a:pt x="13219073" y="2128018"/>
                </a:cubicBezTo>
                <a:cubicBezTo>
                  <a:pt x="13219073" y="2143396"/>
                  <a:pt x="13219072" y="2163903"/>
                  <a:pt x="13219073" y="2179282"/>
                </a:cubicBezTo>
                <a:cubicBezTo>
                  <a:pt x="13224982" y="2179282"/>
                  <a:pt x="13230890" y="2179282"/>
                  <a:pt x="13239754" y="2179282"/>
                </a:cubicBezTo>
                <a:cubicBezTo>
                  <a:pt x="13251572" y="2179282"/>
                  <a:pt x="13266344" y="2184406"/>
                  <a:pt x="13281117" y="2184406"/>
                </a:cubicBezTo>
                <a:cubicBezTo>
                  <a:pt x="13307707" y="2184406"/>
                  <a:pt x="13333807" y="2188679"/>
                  <a:pt x="13363351" y="2188679"/>
                </a:cubicBezTo>
                <a:cubicBezTo>
                  <a:pt x="13386987" y="2193805"/>
                  <a:pt x="13413085" y="2204056"/>
                  <a:pt x="13439675" y="2199785"/>
                </a:cubicBezTo>
                <a:cubicBezTo>
                  <a:pt x="13454448" y="2193805"/>
                  <a:pt x="13460358" y="2204056"/>
                  <a:pt x="13460358" y="2250205"/>
                </a:cubicBezTo>
                <a:cubicBezTo>
                  <a:pt x="13413331" y="2237391"/>
                  <a:pt x="13365567" y="2232242"/>
                  <a:pt x="13317803" y="2227114"/>
                </a:cubicBezTo>
                <a:lnTo>
                  <a:pt x="13288355" y="2223553"/>
                </a:lnTo>
                <a:lnTo>
                  <a:pt x="13294292" y="2230299"/>
                </a:lnTo>
                <a:cubicBezTo>
                  <a:pt x="13295664" y="2234775"/>
                  <a:pt x="13296349" y="2241164"/>
                  <a:pt x="13296349" y="2248819"/>
                </a:cubicBezTo>
                <a:cubicBezTo>
                  <a:pt x="13293607" y="2248819"/>
                  <a:pt x="13291548" y="2246270"/>
                  <a:pt x="13290177" y="2241804"/>
                </a:cubicBezTo>
                <a:lnTo>
                  <a:pt x="13288148" y="2223528"/>
                </a:lnTo>
                <a:lnTo>
                  <a:pt x="13246248" y="2218465"/>
                </a:lnTo>
                <a:cubicBezTo>
                  <a:pt x="13222457" y="2214943"/>
                  <a:pt x="13198761" y="2210462"/>
                  <a:pt x="13175248" y="2204056"/>
                </a:cubicBezTo>
                <a:cubicBezTo>
                  <a:pt x="13136839" y="2193805"/>
                  <a:pt x="13093014" y="2163904"/>
                  <a:pt x="13057560" y="2214308"/>
                </a:cubicBezTo>
                <a:cubicBezTo>
                  <a:pt x="13048697" y="2229671"/>
                  <a:pt x="13042786" y="2209182"/>
                  <a:pt x="13036879" y="2199785"/>
                </a:cubicBezTo>
                <a:cubicBezTo>
                  <a:pt x="13030970" y="2193805"/>
                  <a:pt x="13019643" y="2193805"/>
                  <a:pt x="13013734" y="2188679"/>
                </a:cubicBezTo>
                <a:cubicBezTo>
                  <a:pt x="13001916" y="2179282"/>
                  <a:pt x="12984190" y="2184406"/>
                  <a:pt x="12984190" y="2224552"/>
                </a:cubicBezTo>
                <a:cubicBezTo>
                  <a:pt x="12981234" y="2209181"/>
                  <a:pt x="12975326" y="2193805"/>
                  <a:pt x="12972371" y="2179282"/>
                </a:cubicBezTo>
                <a:cubicBezTo>
                  <a:pt x="12954644" y="2224552"/>
                  <a:pt x="12931500" y="2224552"/>
                  <a:pt x="12907865" y="2224552"/>
                </a:cubicBezTo>
                <a:cubicBezTo>
                  <a:pt x="12878319" y="2224552"/>
                  <a:pt x="12848773" y="2214307"/>
                  <a:pt x="12819722" y="2214307"/>
                </a:cubicBezTo>
                <a:cubicBezTo>
                  <a:pt x="12822677" y="2209182"/>
                  <a:pt x="12822677" y="2204056"/>
                  <a:pt x="12825631" y="2204056"/>
                </a:cubicBezTo>
                <a:cubicBezTo>
                  <a:pt x="12819722" y="2184406"/>
                  <a:pt x="12804949" y="2193805"/>
                  <a:pt x="12799041" y="2199785"/>
                </a:cubicBezTo>
                <a:cubicBezTo>
                  <a:pt x="12784266" y="2204056"/>
                  <a:pt x="12772449" y="2204056"/>
                  <a:pt x="12757676" y="2204056"/>
                </a:cubicBezTo>
                <a:cubicBezTo>
                  <a:pt x="12739950" y="2204056"/>
                  <a:pt x="12713851" y="2193805"/>
                  <a:pt x="12702034" y="2250205"/>
                </a:cubicBezTo>
                <a:cubicBezTo>
                  <a:pt x="12681352" y="2184406"/>
                  <a:pt x="12643435" y="2209181"/>
                  <a:pt x="12613891" y="2219431"/>
                </a:cubicBezTo>
                <a:cubicBezTo>
                  <a:pt x="12596163" y="2219431"/>
                  <a:pt x="12551847" y="2193805"/>
                  <a:pt x="12551846" y="2275832"/>
                </a:cubicBezTo>
                <a:cubicBezTo>
                  <a:pt x="12537567" y="2255330"/>
                  <a:pt x="12519838" y="2245087"/>
                  <a:pt x="12502111" y="2255330"/>
                </a:cubicBezTo>
                <a:cubicBezTo>
                  <a:pt x="12487339" y="2260456"/>
                  <a:pt x="12475521" y="2291211"/>
                  <a:pt x="12461240" y="2301464"/>
                </a:cubicBezTo>
                <a:cubicBezTo>
                  <a:pt x="12443514" y="2311713"/>
                  <a:pt x="12425788" y="2306589"/>
                  <a:pt x="12408060" y="2306589"/>
                </a:cubicBezTo>
                <a:cubicBezTo>
                  <a:pt x="12390332" y="2306589"/>
                  <a:pt x="12372605" y="2311713"/>
                  <a:pt x="12352417" y="2311713"/>
                </a:cubicBezTo>
                <a:cubicBezTo>
                  <a:pt x="12355371" y="2306589"/>
                  <a:pt x="12355371" y="2301464"/>
                  <a:pt x="12358325" y="2296338"/>
                </a:cubicBezTo>
                <a:cubicBezTo>
                  <a:pt x="12337643" y="2270708"/>
                  <a:pt x="12314008" y="2321969"/>
                  <a:pt x="12293326" y="2296338"/>
                </a:cubicBezTo>
                <a:cubicBezTo>
                  <a:pt x="12293326" y="2332224"/>
                  <a:pt x="12293327" y="2351870"/>
                  <a:pt x="12278552" y="2351870"/>
                </a:cubicBezTo>
                <a:cubicBezTo>
                  <a:pt x="12267229" y="2351870"/>
                  <a:pt x="12255410" y="2347602"/>
                  <a:pt x="12243592" y="2356997"/>
                </a:cubicBezTo>
                <a:cubicBezTo>
                  <a:pt x="12217001" y="2372376"/>
                  <a:pt x="12187457" y="2372376"/>
                  <a:pt x="12164312" y="2408261"/>
                </a:cubicBezTo>
                <a:cubicBezTo>
                  <a:pt x="12217002" y="2413390"/>
                  <a:pt x="12273136" y="2413390"/>
                  <a:pt x="12328781" y="2423640"/>
                </a:cubicBezTo>
                <a:cubicBezTo>
                  <a:pt x="12328781" y="2408261"/>
                  <a:pt x="12322871" y="2377503"/>
                  <a:pt x="12331735" y="2372376"/>
                </a:cubicBezTo>
                <a:cubicBezTo>
                  <a:pt x="12340598" y="2362977"/>
                  <a:pt x="12352416" y="2372376"/>
                  <a:pt x="12361279" y="2372376"/>
                </a:cubicBezTo>
                <a:cubicBezTo>
                  <a:pt x="12361279" y="2398007"/>
                  <a:pt x="12337644" y="2413390"/>
                  <a:pt x="12352417" y="2439024"/>
                </a:cubicBezTo>
                <a:cubicBezTo>
                  <a:pt x="12361280" y="2459525"/>
                  <a:pt x="12378516" y="2439024"/>
                  <a:pt x="12387379" y="2433890"/>
                </a:cubicBezTo>
                <a:cubicBezTo>
                  <a:pt x="12425788" y="2408261"/>
                  <a:pt x="12463703" y="2387755"/>
                  <a:pt x="12499157" y="2372376"/>
                </a:cubicBezTo>
                <a:cubicBezTo>
                  <a:pt x="12519838" y="2367252"/>
                  <a:pt x="12537567" y="2362977"/>
                  <a:pt x="12555293" y="2367252"/>
                </a:cubicBezTo>
                <a:cubicBezTo>
                  <a:pt x="12572527" y="2372376"/>
                  <a:pt x="12587300" y="2387756"/>
                  <a:pt x="12602073" y="2403134"/>
                </a:cubicBezTo>
                <a:lnTo>
                  <a:pt x="12604598" y="2404163"/>
                </a:lnTo>
                <a:lnTo>
                  <a:pt x="12599705" y="2396881"/>
                </a:lnTo>
                <a:cubicBezTo>
                  <a:pt x="12605192" y="2381566"/>
                  <a:pt x="12605192" y="2381566"/>
                  <a:pt x="12607935" y="2396881"/>
                </a:cubicBezTo>
                <a:lnTo>
                  <a:pt x="12604943" y="2404305"/>
                </a:lnTo>
                <a:lnTo>
                  <a:pt x="12615822" y="2408741"/>
                </a:lnTo>
                <a:cubicBezTo>
                  <a:pt x="12629924" y="2409223"/>
                  <a:pt x="12644789" y="2396727"/>
                  <a:pt x="12657715" y="2392881"/>
                </a:cubicBezTo>
                <a:cubicBezTo>
                  <a:pt x="12672489" y="2392881"/>
                  <a:pt x="12681352" y="2413390"/>
                  <a:pt x="12690216" y="2372376"/>
                </a:cubicBezTo>
                <a:cubicBezTo>
                  <a:pt x="12696125" y="2347602"/>
                  <a:pt x="12702034" y="2356997"/>
                  <a:pt x="12710897" y="2367252"/>
                </a:cubicBezTo>
                <a:cubicBezTo>
                  <a:pt x="12716806" y="2372376"/>
                  <a:pt x="12716806" y="2356997"/>
                  <a:pt x="12719760" y="2342473"/>
                </a:cubicBezTo>
                <a:cubicBezTo>
                  <a:pt x="12724192" y="2330936"/>
                  <a:pt x="12730287" y="2344875"/>
                  <a:pt x="12734302" y="2355087"/>
                </a:cubicBezTo>
                <a:lnTo>
                  <a:pt x="12736208" y="2359808"/>
                </a:lnTo>
                <a:lnTo>
                  <a:pt x="12737487" y="2362977"/>
                </a:lnTo>
                <a:cubicBezTo>
                  <a:pt x="12746351" y="2367252"/>
                  <a:pt x="12751768" y="2367252"/>
                  <a:pt x="12760630" y="2362977"/>
                </a:cubicBezTo>
                <a:cubicBezTo>
                  <a:pt x="12801995" y="2351870"/>
                  <a:pt x="12840403" y="2311713"/>
                  <a:pt x="12881273" y="2316841"/>
                </a:cubicBezTo>
                <a:cubicBezTo>
                  <a:pt x="12922637" y="2327093"/>
                  <a:pt x="12960553" y="2342473"/>
                  <a:pt x="13001916" y="2311713"/>
                </a:cubicBezTo>
                <a:lnTo>
                  <a:pt x="13020057" y="2300119"/>
                </a:lnTo>
                <a:lnTo>
                  <a:pt x="13021675" y="2314919"/>
                </a:lnTo>
                <a:cubicBezTo>
                  <a:pt x="13023090" y="2319405"/>
                  <a:pt x="13025306" y="2321969"/>
                  <a:pt x="13028506" y="2321969"/>
                </a:cubicBezTo>
                <a:cubicBezTo>
                  <a:pt x="13028506" y="2314279"/>
                  <a:pt x="13027768" y="2307871"/>
                  <a:pt x="13026290" y="2303385"/>
                </a:cubicBezTo>
                <a:lnTo>
                  <a:pt x="13022025" y="2298861"/>
                </a:lnTo>
                <a:lnTo>
                  <a:pt x="13028729" y="2294575"/>
                </a:lnTo>
                <a:cubicBezTo>
                  <a:pt x="13056081" y="2282561"/>
                  <a:pt x="13084889" y="2283522"/>
                  <a:pt x="13113695" y="2275832"/>
                </a:cubicBezTo>
                <a:cubicBezTo>
                  <a:pt x="13113695" y="2291211"/>
                  <a:pt x="13113695" y="2306589"/>
                  <a:pt x="13113695" y="2321969"/>
                </a:cubicBezTo>
                <a:cubicBezTo>
                  <a:pt x="13192975" y="2301464"/>
                  <a:pt x="13269299" y="2327093"/>
                  <a:pt x="13348579" y="2347602"/>
                </a:cubicBezTo>
                <a:cubicBezTo>
                  <a:pt x="13348579" y="2301464"/>
                  <a:pt x="13321988" y="2347602"/>
                  <a:pt x="13321989" y="2296338"/>
                </a:cubicBezTo>
                <a:cubicBezTo>
                  <a:pt x="13336761" y="2296338"/>
                  <a:pt x="13351533" y="2296338"/>
                  <a:pt x="13366306" y="2296338"/>
                </a:cubicBezTo>
                <a:cubicBezTo>
                  <a:pt x="13378123" y="2296338"/>
                  <a:pt x="13378123" y="2332223"/>
                  <a:pt x="13384033" y="2347602"/>
                </a:cubicBezTo>
                <a:cubicBezTo>
                  <a:pt x="13392895" y="2306589"/>
                  <a:pt x="13410131" y="2351870"/>
                  <a:pt x="13421950" y="2362977"/>
                </a:cubicBezTo>
                <a:cubicBezTo>
                  <a:pt x="13445585" y="2372376"/>
                  <a:pt x="13466266" y="2372376"/>
                  <a:pt x="13489903" y="2372376"/>
                </a:cubicBezTo>
                <a:cubicBezTo>
                  <a:pt x="13524864" y="2372376"/>
                  <a:pt x="13566228" y="2372376"/>
                  <a:pt x="13598235" y="2433890"/>
                </a:cubicBezTo>
                <a:cubicBezTo>
                  <a:pt x="13510092" y="2423640"/>
                  <a:pt x="13424903" y="2413390"/>
                  <a:pt x="13339715" y="2408261"/>
                </a:cubicBezTo>
                <a:cubicBezTo>
                  <a:pt x="13342670" y="2418514"/>
                  <a:pt x="13348579" y="2433890"/>
                  <a:pt x="13351533" y="2444147"/>
                </a:cubicBezTo>
                <a:cubicBezTo>
                  <a:pt x="13324943" y="2454398"/>
                  <a:pt x="13295889" y="2459525"/>
                  <a:pt x="13269299" y="2469779"/>
                </a:cubicBezTo>
                <a:cubicBezTo>
                  <a:pt x="13272254" y="2428766"/>
                  <a:pt x="13284072" y="2433890"/>
                  <a:pt x="13295891" y="2444146"/>
                </a:cubicBezTo>
                <a:cubicBezTo>
                  <a:pt x="13295889" y="2418514"/>
                  <a:pt x="13298845" y="2398007"/>
                  <a:pt x="13287026" y="2392882"/>
                </a:cubicBezTo>
                <a:cubicBezTo>
                  <a:pt x="13275208" y="2387755"/>
                  <a:pt x="13266344" y="2392882"/>
                  <a:pt x="13257482" y="2392882"/>
                </a:cubicBezTo>
                <a:cubicBezTo>
                  <a:pt x="13233845" y="2392882"/>
                  <a:pt x="13210210" y="2382629"/>
                  <a:pt x="13187066" y="2387755"/>
                </a:cubicBezTo>
                <a:lnTo>
                  <a:pt x="13165412" y="2392452"/>
                </a:lnTo>
                <a:lnTo>
                  <a:pt x="13157522" y="2394163"/>
                </a:lnTo>
                <a:cubicBezTo>
                  <a:pt x="13147179" y="2396727"/>
                  <a:pt x="13136839" y="2398007"/>
                  <a:pt x="13127975" y="2392881"/>
                </a:cubicBezTo>
                <a:cubicBezTo>
                  <a:pt x="13119605" y="2387756"/>
                  <a:pt x="13101877" y="2372376"/>
                  <a:pt x="13113695" y="2408261"/>
                </a:cubicBezTo>
                <a:cubicBezTo>
                  <a:pt x="13104831" y="2418514"/>
                  <a:pt x="13095969" y="2444147"/>
                  <a:pt x="13084151" y="2444146"/>
                </a:cubicBezTo>
                <a:cubicBezTo>
                  <a:pt x="13078241" y="2444146"/>
                  <a:pt x="13075287" y="2433890"/>
                  <a:pt x="13069378" y="2423640"/>
                </a:cubicBezTo>
                <a:cubicBezTo>
                  <a:pt x="13066423" y="2418514"/>
                  <a:pt x="13060515" y="2423640"/>
                  <a:pt x="13057560" y="2423640"/>
                </a:cubicBezTo>
                <a:cubicBezTo>
                  <a:pt x="13045740" y="2423640"/>
                  <a:pt x="13022107" y="2439024"/>
                  <a:pt x="13013734" y="2423640"/>
                </a:cubicBezTo>
                <a:cubicBezTo>
                  <a:pt x="13007825" y="2413390"/>
                  <a:pt x="13010780" y="2387756"/>
                  <a:pt x="13010780" y="2372376"/>
                </a:cubicBezTo>
                <a:cubicBezTo>
                  <a:pt x="13001916" y="2387756"/>
                  <a:pt x="12993052" y="2403134"/>
                  <a:pt x="12984190" y="2423640"/>
                </a:cubicBezTo>
                <a:cubicBezTo>
                  <a:pt x="12984190" y="2403134"/>
                  <a:pt x="12984189" y="2387755"/>
                  <a:pt x="12984189" y="2372376"/>
                </a:cubicBezTo>
                <a:cubicBezTo>
                  <a:pt x="12931501" y="2398007"/>
                  <a:pt x="12878319" y="2403134"/>
                  <a:pt x="12825630" y="2418514"/>
                </a:cubicBezTo>
                <a:cubicBezTo>
                  <a:pt x="12772448" y="2428766"/>
                  <a:pt x="12719760" y="2439024"/>
                  <a:pt x="12666580" y="2454398"/>
                </a:cubicBezTo>
                <a:cubicBezTo>
                  <a:pt x="12569573" y="2474903"/>
                  <a:pt x="12469612" y="2490283"/>
                  <a:pt x="12372605" y="2520187"/>
                </a:cubicBezTo>
                <a:cubicBezTo>
                  <a:pt x="12349461" y="2526167"/>
                  <a:pt x="12137721" y="2607333"/>
                  <a:pt x="12137721" y="2571449"/>
                </a:cubicBezTo>
                <a:cubicBezTo>
                  <a:pt x="12137721" y="2571449"/>
                  <a:pt x="12146586" y="2561197"/>
                  <a:pt x="12146586" y="2556071"/>
                </a:cubicBezTo>
                <a:cubicBezTo>
                  <a:pt x="12149539" y="2540691"/>
                  <a:pt x="12134767" y="2540691"/>
                  <a:pt x="12131814" y="2540691"/>
                </a:cubicBezTo>
                <a:cubicBezTo>
                  <a:pt x="12114085" y="2540691"/>
                  <a:pt x="12125904" y="2591955"/>
                  <a:pt x="12108176" y="2602208"/>
                </a:cubicBezTo>
                <a:cubicBezTo>
                  <a:pt x="12096359" y="2602208"/>
                  <a:pt x="12073215" y="2571449"/>
                  <a:pt x="12067307" y="2607333"/>
                </a:cubicBezTo>
                <a:cubicBezTo>
                  <a:pt x="12064352" y="2627836"/>
                  <a:pt x="12061397" y="2663721"/>
                  <a:pt x="12052534" y="2663721"/>
                </a:cubicBezTo>
                <a:cubicBezTo>
                  <a:pt x="12052534" y="2638091"/>
                  <a:pt x="12052534" y="2617587"/>
                  <a:pt x="12052534" y="2591955"/>
                </a:cubicBezTo>
                <a:cubicBezTo>
                  <a:pt x="12011171" y="2632965"/>
                  <a:pt x="11973254" y="2678225"/>
                  <a:pt x="11928936" y="2689360"/>
                </a:cubicBezTo>
                <a:cubicBezTo>
                  <a:pt x="11928937" y="2627837"/>
                  <a:pt x="11885112" y="2668845"/>
                  <a:pt x="11885112" y="2714134"/>
                </a:cubicBezTo>
                <a:cubicBezTo>
                  <a:pt x="11879203" y="2709008"/>
                  <a:pt x="11873293" y="2703882"/>
                  <a:pt x="11867384" y="2693631"/>
                </a:cubicBezTo>
                <a:cubicBezTo>
                  <a:pt x="11864429" y="2709008"/>
                  <a:pt x="11861475" y="2724387"/>
                  <a:pt x="11861475" y="2739766"/>
                </a:cubicBezTo>
                <a:cubicBezTo>
                  <a:pt x="11849657" y="2739766"/>
                  <a:pt x="11840793" y="2744891"/>
                  <a:pt x="11831930" y="2750019"/>
                </a:cubicBezTo>
                <a:cubicBezTo>
                  <a:pt x="11811249" y="2765397"/>
                  <a:pt x="11791060" y="2780776"/>
                  <a:pt x="11767424" y="2791028"/>
                </a:cubicBezTo>
                <a:cubicBezTo>
                  <a:pt x="11723106" y="2811534"/>
                  <a:pt x="11679281" y="2846563"/>
                  <a:pt x="11637918" y="2882450"/>
                </a:cubicBezTo>
                <a:cubicBezTo>
                  <a:pt x="11544359" y="2959342"/>
                  <a:pt x="11453260" y="3035384"/>
                  <a:pt x="11362164" y="3107154"/>
                </a:cubicBezTo>
                <a:cubicBezTo>
                  <a:pt x="11268111" y="3183194"/>
                  <a:pt x="11177014" y="3260091"/>
                  <a:pt x="11082961" y="3336019"/>
                </a:cubicBezTo>
                <a:cubicBezTo>
                  <a:pt x="11036183" y="3376176"/>
                  <a:pt x="10991865" y="3412060"/>
                  <a:pt x="10945084" y="3447945"/>
                </a:cubicBezTo>
                <a:cubicBezTo>
                  <a:pt x="10927358" y="3468450"/>
                  <a:pt x="10906676" y="3473576"/>
                  <a:pt x="10888950" y="3493227"/>
                </a:cubicBezTo>
                <a:cubicBezTo>
                  <a:pt x="10880086" y="3503481"/>
                  <a:pt x="10871222" y="3518860"/>
                  <a:pt x="10862852" y="3518860"/>
                </a:cubicBezTo>
                <a:cubicBezTo>
                  <a:pt x="10856450" y="3518860"/>
                  <a:pt x="10850541" y="3523985"/>
                  <a:pt x="10850541" y="3544491"/>
                </a:cubicBezTo>
                <a:cubicBezTo>
                  <a:pt x="10897813" y="3523985"/>
                  <a:pt x="10942130" y="3483829"/>
                  <a:pt x="10988911" y="3518860"/>
                </a:cubicBezTo>
                <a:cubicBezTo>
                  <a:pt x="10988911" y="3478703"/>
                  <a:pt x="10971182" y="3503481"/>
                  <a:pt x="10962321" y="3483829"/>
                </a:cubicBezTo>
                <a:cubicBezTo>
                  <a:pt x="10977093" y="3442818"/>
                  <a:pt x="11000729" y="3463324"/>
                  <a:pt x="11018455" y="3432566"/>
                </a:cubicBezTo>
                <a:cubicBezTo>
                  <a:pt x="11033229" y="3396681"/>
                  <a:pt x="11056371" y="3412060"/>
                  <a:pt x="11077053" y="3412060"/>
                </a:cubicBezTo>
                <a:cubicBezTo>
                  <a:pt x="11074099" y="3412060"/>
                  <a:pt x="11071144" y="3417186"/>
                  <a:pt x="11071144" y="3422313"/>
                </a:cubicBezTo>
                <a:cubicBezTo>
                  <a:pt x="11080007" y="3442818"/>
                  <a:pt x="11091825" y="3417186"/>
                  <a:pt x="11100690" y="3412060"/>
                </a:cubicBezTo>
                <a:cubicBezTo>
                  <a:pt x="11115462" y="3406934"/>
                  <a:pt x="11130234" y="3401807"/>
                  <a:pt x="11145008" y="3396681"/>
                </a:cubicBezTo>
                <a:cubicBezTo>
                  <a:pt x="11141560" y="3381302"/>
                  <a:pt x="11139098" y="3365923"/>
                  <a:pt x="11136144" y="3350544"/>
                </a:cubicBezTo>
                <a:cubicBezTo>
                  <a:pt x="11130234" y="3360797"/>
                  <a:pt x="11124326" y="3365923"/>
                  <a:pt x="11118416" y="3376176"/>
                </a:cubicBezTo>
                <a:cubicBezTo>
                  <a:pt x="11118416" y="3350544"/>
                  <a:pt x="11118416" y="3326732"/>
                  <a:pt x="11130234" y="3326733"/>
                </a:cubicBezTo>
                <a:cubicBezTo>
                  <a:pt x="11141560" y="3321606"/>
                  <a:pt x="11153378" y="3336019"/>
                  <a:pt x="11165196" y="3321606"/>
                </a:cubicBezTo>
                <a:cubicBezTo>
                  <a:pt x="11174060" y="3316479"/>
                  <a:pt x="11182923" y="3295975"/>
                  <a:pt x="11191786" y="3301100"/>
                </a:cubicBezTo>
                <a:cubicBezTo>
                  <a:pt x="11197696" y="3306227"/>
                  <a:pt x="11203604" y="3311354"/>
                  <a:pt x="11200650" y="3330893"/>
                </a:cubicBezTo>
                <a:cubicBezTo>
                  <a:pt x="11200650" y="3326733"/>
                  <a:pt x="11227240" y="3326733"/>
                  <a:pt x="11233149" y="3321606"/>
                </a:cubicBezTo>
                <a:cubicBezTo>
                  <a:pt x="11241521" y="3316479"/>
                  <a:pt x="11271066" y="3321606"/>
                  <a:pt x="11274021" y="3285720"/>
                </a:cubicBezTo>
                <a:cubicBezTo>
                  <a:pt x="11276975" y="3249838"/>
                  <a:pt x="11271066" y="3208826"/>
                  <a:pt x="11291747" y="3208827"/>
                </a:cubicBezTo>
                <a:lnTo>
                  <a:pt x="11303648" y="3207101"/>
                </a:lnTo>
                <a:lnTo>
                  <a:pt x="11313845" y="3205623"/>
                </a:lnTo>
                <a:cubicBezTo>
                  <a:pt x="11320431" y="3201136"/>
                  <a:pt x="11326955" y="3193447"/>
                  <a:pt x="11335573" y="3183194"/>
                </a:cubicBezTo>
                <a:cubicBezTo>
                  <a:pt x="11341481" y="3167816"/>
                  <a:pt x="11379891" y="3112280"/>
                  <a:pt x="11382846" y="3172941"/>
                </a:cubicBezTo>
                <a:cubicBezTo>
                  <a:pt x="11385800" y="3219079"/>
                  <a:pt x="11403526" y="3193447"/>
                  <a:pt x="11415344" y="3183194"/>
                </a:cubicBezTo>
                <a:cubicBezTo>
                  <a:pt x="11459170" y="3148163"/>
                  <a:pt x="11503486" y="3112280"/>
                  <a:pt x="11547313" y="3096902"/>
                </a:cubicBezTo>
                <a:cubicBezTo>
                  <a:pt x="11526631" y="3172941"/>
                  <a:pt x="11494623" y="3143038"/>
                  <a:pt x="11468033" y="3178922"/>
                </a:cubicBezTo>
                <a:cubicBezTo>
                  <a:pt x="11456215" y="3193447"/>
                  <a:pt x="11456215" y="3234459"/>
                  <a:pt x="11438488" y="3234459"/>
                </a:cubicBezTo>
                <a:cubicBezTo>
                  <a:pt x="11427163" y="3234459"/>
                  <a:pt x="11412390" y="3213952"/>
                  <a:pt x="11403527" y="3239584"/>
                </a:cubicBezTo>
                <a:cubicBezTo>
                  <a:pt x="11391708" y="3270343"/>
                  <a:pt x="11385800" y="3285720"/>
                  <a:pt x="11371028" y="3295975"/>
                </a:cubicBezTo>
                <a:cubicBezTo>
                  <a:pt x="11356255" y="3301100"/>
                  <a:pt x="11338527" y="3301100"/>
                  <a:pt x="11324247" y="3311354"/>
                </a:cubicBezTo>
                <a:cubicBezTo>
                  <a:pt x="11312429" y="3321606"/>
                  <a:pt x="11303565" y="3345418"/>
                  <a:pt x="11291747" y="3345418"/>
                </a:cubicBezTo>
                <a:cubicBezTo>
                  <a:pt x="11290271" y="3347981"/>
                  <a:pt x="11284361" y="3349263"/>
                  <a:pt x="11278822" y="3348728"/>
                </a:cubicBezTo>
                <a:lnTo>
                  <a:pt x="11274079" y="3345371"/>
                </a:lnTo>
                <a:lnTo>
                  <a:pt x="11274313" y="3345562"/>
                </a:lnTo>
                <a:cubicBezTo>
                  <a:pt x="11275342" y="3348749"/>
                  <a:pt x="11275342" y="3355124"/>
                  <a:pt x="11273970" y="3360399"/>
                </a:cubicBezTo>
                <a:lnTo>
                  <a:pt x="11273686" y="3359644"/>
                </a:lnTo>
                <a:lnTo>
                  <a:pt x="11274021" y="3360797"/>
                </a:lnTo>
                <a:cubicBezTo>
                  <a:pt x="11262203" y="3365923"/>
                  <a:pt x="11253339" y="3376176"/>
                  <a:pt x="11241521" y="3376176"/>
                </a:cubicBezTo>
                <a:cubicBezTo>
                  <a:pt x="11235613" y="3376176"/>
                  <a:pt x="11241521" y="3401807"/>
                  <a:pt x="11235613" y="3401807"/>
                </a:cubicBezTo>
                <a:cubicBezTo>
                  <a:pt x="11215422" y="3412060"/>
                  <a:pt x="11197696" y="3432566"/>
                  <a:pt x="11177014" y="3442818"/>
                </a:cubicBezTo>
                <a:cubicBezTo>
                  <a:pt x="11139098" y="3473576"/>
                  <a:pt x="11097734" y="3493227"/>
                  <a:pt x="11059326" y="3508607"/>
                </a:cubicBezTo>
                <a:cubicBezTo>
                  <a:pt x="11062281" y="3513733"/>
                  <a:pt x="11065235" y="3523985"/>
                  <a:pt x="11068189" y="3534238"/>
                </a:cubicBezTo>
                <a:cubicBezTo>
                  <a:pt x="11056371" y="3539364"/>
                  <a:pt x="11047508" y="3523985"/>
                  <a:pt x="11039137" y="3534238"/>
                </a:cubicBezTo>
                <a:cubicBezTo>
                  <a:pt x="11030273" y="3549617"/>
                  <a:pt x="11021410" y="3564997"/>
                  <a:pt x="11012547" y="3575250"/>
                </a:cubicBezTo>
                <a:cubicBezTo>
                  <a:pt x="10994819" y="3595754"/>
                  <a:pt x="10974137" y="3611134"/>
                  <a:pt x="10956902" y="3626513"/>
                </a:cubicBezTo>
                <a:cubicBezTo>
                  <a:pt x="10918494" y="3666669"/>
                  <a:pt x="10877132" y="3707680"/>
                  <a:pt x="10839216" y="3743565"/>
                </a:cubicBezTo>
                <a:cubicBezTo>
                  <a:pt x="10756489" y="3819605"/>
                  <a:pt x="10677210" y="3891374"/>
                  <a:pt x="10597931" y="3967416"/>
                </a:cubicBezTo>
                <a:cubicBezTo>
                  <a:pt x="10560013" y="4003299"/>
                  <a:pt x="10518651" y="4044311"/>
                  <a:pt x="10480243" y="4080196"/>
                </a:cubicBezTo>
                <a:cubicBezTo>
                  <a:pt x="10463006" y="4100701"/>
                  <a:pt x="10442327" y="4116080"/>
                  <a:pt x="10424598" y="4130604"/>
                </a:cubicBezTo>
                <a:cubicBezTo>
                  <a:pt x="10415735" y="4136585"/>
                  <a:pt x="10380774" y="4156236"/>
                  <a:pt x="10377819" y="4181868"/>
                </a:cubicBezTo>
                <a:cubicBezTo>
                  <a:pt x="10374864" y="4202374"/>
                  <a:pt x="10400962" y="4207500"/>
                  <a:pt x="10403917" y="4207500"/>
                </a:cubicBezTo>
                <a:cubicBezTo>
                  <a:pt x="10409826" y="4212626"/>
                  <a:pt x="10409826" y="4228005"/>
                  <a:pt x="10409826" y="4243384"/>
                </a:cubicBezTo>
                <a:cubicBezTo>
                  <a:pt x="10409826" y="4258764"/>
                  <a:pt x="10412780" y="4269015"/>
                  <a:pt x="10415735" y="4284395"/>
                </a:cubicBezTo>
                <a:cubicBezTo>
                  <a:pt x="10424598" y="4324552"/>
                  <a:pt x="10400962" y="4350183"/>
                  <a:pt x="10389144" y="4355309"/>
                </a:cubicBezTo>
                <a:cubicBezTo>
                  <a:pt x="10386190" y="4360436"/>
                  <a:pt x="10351228" y="4391195"/>
                  <a:pt x="10357138" y="4406573"/>
                </a:cubicBezTo>
                <a:cubicBezTo>
                  <a:pt x="10360092" y="4416826"/>
                  <a:pt x="10374865" y="4391195"/>
                  <a:pt x="10377819" y="4386068"/>
                </a:cubicBezTo>
                <a:cubicBezTo>
                  <a:pt x="10386190" y="4375816"/>
                  <a:pt x="10398008" y="4375816"/>
                  <a:pt x="10406872" y="4365562"/>
                </a:cubicBezTo>
                <a:cubicBezTo>
                  <a:pt x="10415735" y="4355309"/>
                  <a:pt x="10424598" y="4345057"/>
                  <a:pt x="10433462" y="4334805"/>
                </a:cubicBezTo>
                <a:cubicBezTo>
                  <a:pt x="10439371" y="4329678"/>
                  <a:pt x="10445280" y="4304901"/>
                  <a:pt x="10451189" y="4304901"/>
                </a:cubicBezTo>
                <a:cubicBezTo>
                  <a:pt x="10454145" y="4304901"/>
                  <a:pt x="10457099" y="4314299"/>
                  <a:pt x="10460052" y="4309172"/>
                </a:cubicBezTo>
                <a:cubicBezTo>
                  <a:pt x="10465962" y="4309172"/>
                  <a:pt x="10468917" y="4293793"/>
                  <a:pt x="10474826" y="4284395"/>
                </a:cubicBezTo>
                <a:cubicBezTo>
                  <a:pt x="10483197" y="4274142"/>
                  <a:pt x="10492060" y="4279269"/>
                  <a:pt x="10503878" y="4279269"/>
                </a:cubicBezTo>
                <a:cubicBezTo>
                  <a:pt x="10521605" y="4274142"/>
                  <a:pt x="10539332" y="4253638"/>
                  <a:pt x="10548195" y="4202374"/>
                </a:cubicBezTo>
                <a:cubicBezTo>
                  <a:pt x="10535270" y="4206858"/>
                  <a:pt x="10515558" y="4246669"/>
                  <a:pt x="10502914" y="4229077"/>
                </a:cubicBezTo>
                <a:lnTo>
                  <a:pt x="10498892" y="4219867"/>
                </a:lnTo>
                <a:lnTo>
                  <a:pt x="10499035" y="4222105"/>
                </a:lnTo>
                <a:cubicBezTo>
                  <a:pt x="10499377" y="4223461"/>
                  <a:pt x="10500063" y="4224819"/>
                  <a:pt x="10501434" y="4227532"/>
                </a:cubicBezTo>
                <a:cubicBezTo>
                  <a:pt x="10498691" y="4232957"/>
                  <a:pt x="10496633" y="4232957"/>
                  <a:pt x="10495948" y="4230245"/>
                </a:cubicBezTo>
                <a:lnTo>
                  <a:pt x="10498315" y="4218543"/>
                </a:lnTo>
                <a:lnTo>
                  <a:pt x="10497969" y="4217753"/>
                </a:lnTo>
                <a:cubicBezTo>
                  <a:pt x="10521605" y="4181868"/>
                  <a:pt x="10542287" y="4141712"/>
                  <a:pt x="10565923" y="4100701"/>
                </a:cubicBezTo>
                <a:cubicBezTo>
                  <a:pt x="10571831" y="4085322"/>
                  <a:pt x="10592022" y="4034058"/>
                  <a:pt x="10600885" y="4069942"/>
                </a:cubicBezTo>
                <a:lnTo>
                  <a:pt x="10601706" y="4059194"/>
                </a:lnTo>
                <a:lnTo>
                  <a:pt x="10601495" y="4056741"/>
                </a:lnTo>
                <a:cubicBezTo>
                  <a:pt x="10601308" y="4053868"/>
                  <a:pt x="10601213" y="4051156"/>
                  <a:pt x="10601354" y="4049481"/>
                </a:cubicBezTo>
                <a:lnTo>
                  <a:pt x="10601981" y="4048968"/>
                </a:lnTo>
                <a:lnTo>
                  <a:pt x="10606794" y="4034058"/>
                </a:lnTo>
                <a:cubicBezTo>
                  <a:pt x="10609748" y="4023806"/>
                  <a:pt x="10615658" y="4013552"/>
                  <a:pt x="10621567" y="4008426"/>
                </a:cubicBezTo>
                <a:cubicBezTo>
                  <a:pt x="10633384" y="3987921"/>
                  <a:pt x="10648157" y="3973397"/>
                  <a:pt x="10662437" y="3963144"/>
                </a:cubicBezTo>
                <a:cubicBezTo>
                  <a:pt x="10662437" y="3978523"/>
                  <a:pt x="10662437" y="3993047"/>
                  <a:pt x="10662437" y="4008426"/>
                </a:cubicBezTo>
                <a:cubicBezTo>
                  <a:pt x="10654066" y="4008426"/>
                  <a:pt x="10642248" y="4008426"/>
                  <a:pt x="10642248" y="4034058"/>
                </a:cubicBezTo>
                <a:cubicBezTo>
                  <a:pt x="10651111" y="4034058"/>
                  <a:pt x="10659974" y="4034058"/>
                  <a:pt x="10668346" y="4034058"/>
                </a:cubicBezTo>
                <a:cubicBezTo>
                  <a:pt x="10671300" y="4013552"/>
                  <a:pt x="10674748" y="3993047"/>
                  <a:pt x="10677210" y="3973397"/>
                </a:cubicBezTo>
                <a:cubicBezTo>
                  <a:pt x="10680164" y="3982795"/>
                  <a:pt x="10686072" y="3998174"/>
                  <a:pt x="10691982" y="4008426"/>
                </a:cubicBezTo>
                <a:cubicBezTo>
                  <a:pt x="10700847" y="3973397"/>
                  <a:pt x="10715619" y="3952891"/>
                  <a:pt x="10730391" y="3937511"/>
                </a:cubicBezTo>
                <a:cubicBezTo>
                  <a:pt x="10730391" y="3958017"/>
                  <a:pt x="10727437" y="3987921"/>
                  <a:pt x="10733345" y="4008426"/>
                </a:cubicBezTo>
                <a:cubicBezTo>
                  <a:pt x="10733345" y="4018678"/>
                  <a:pt x="10739255" y="4008426"/>
                  <a:pt x="10739255" y="3998174"/>
                </a:cubicBezTo>
                <a:cubicBezTo>
                  <a:pt x="10742209" y="3982795"/>
                  <a:pt x="10739255" y="3963144"/>
                  <a:pt x="10739255" y="3947764"/>
                </a:cubicBezTo>
                <a:cubicBezTo>
                  <a:pt x="10736300" y="3896501"/>
                  <a:pt x="10745163" y="3875995"/>
                  <a:pt x="10762398" y="3870869"/>
                </a:cubicBezTo>
                <a:cubicBezTo>
                  <a:pt x="10780125" y="3860617"/>
                  <a:pt x="10800806" y="3840111"/>
                  <a:pt x="10818533" y="3870869"/>
                </a:cubicBezTo>
                <a:cubicBezTo>
                  <a:pt x="10809669" y="3881122"/>
                  <a:pt x="10797852" y="3886248"/>
                  <a:pt x="10791943" y="3901627"/>
                </a:cubicBezTo>
                <a:cubicBezTo>
                  <a:pt x="10815579" y="3901627"/>
                  <a:pt x="10836260" y="3870869"/>
                  <a:pt x="10859404" y="3886248"/>
                </a:cubicBezTo>
                <a:cubicBezTo>
                  <a:pt x="10859404" y="3870869"/>
                  <a:pt x="10865314" y="3829858"/>
                  <a:pt x="10859405" y="3815334"/>
                </a:cubicBezTo>
                <a:cubicBezTo>
                  <a:pt x="10853988" y="3810207"/>
                  <a:pt x="10848079" y="3819605"/>
                  <a:pt x="10845123" y="3810207"/>
                </a:cubicBezTo>
                <a:cubicBezTo>
                  <a:pt x="10839216" y="3794828"/>
                  <a:pt x="10850541" y="3779449"/>
                  <a:pt x="10853988" y="3774323"/>
                </a:cubicBezTo>
                <a:cubicBezTo>
                  <a:pt x="10868268" y="3758944"/>
                  <a:pt x="10891904" y="3748691"/>
                  <a:pt x="10906676" y="3764070"/>
                </a:cubicBezTo>
                <a:cubicBezTo>
                  <a:pt x="10897813" y="3805081"/>
                  <a:pt x="10903722" y="3850364"/>
                  <a:pt x="10912585" y="3886248"/>
                </a:cubicBezTo>
                <a:cubicBezTo>
                  <a:pt x="10885995" y="3901627"/>
                  <a:pt x="10859405" y="3917007"/>
                  <a:pt x="10833305" y="3942638"/>
                </a:cubicBezTo>
                <a:cubicBezTo>
                  <a:pt x="10821487" y="3952891"/>
                  <a:pt x="10812625" y="3963144"/>
                  <a:pt x="10800806" y="3978523"/>
                </a:cubicBezTo>
                <a:cubicBezTo>
                  <a:pt x="10794897" y="3987921"/>
                  <a:pt x="10786033" y="4003299"/>
                  <a:pt x="10777170" y="4003299"/>
                </a:cubicBezTo>
                <a:lnTo>
                  <a:pt x="10773578" y="4003798"/>
                </a:lnTo>
                <a:lnTo>
                  <a:pt x="10777209" y="4008972"/>
                </a:lnTo>
                <a:cubicBezTo>
                  <a:pt x="10775760" y="4011684"/>
                  <a:pt x="10774314" y="4014397"/>
                  <a:pt x="10772925" y="4015076"/>
                </a:cubicBezTo>
                <a:lnTo>
                  <a:pt x="10771070" y="4014377"/>
                </a:lnTo>
                <a:lnTo>
                  <a:pt x="10772221" y="4022185"/>
                </a:lnTo>
                <a:cubicBezTo>
                  <a:pt x="10772221" y="4026015"/>
                  <a:pt x="10771594" y="4029844"/>
                  <a:pt x="10770341" y="4034949"/>
                </a:cubicBezTo>
                <a:cubicBezTo>
                  <a:pt x="10770341" y="4029844"/>
                  <a:pt x="10766834" y="4024739"/>
                  <a:pt x="10766832" y="4019633"/>
                </a:cubicBezTo>
                <a:cubicBezTo>
                  <a:pt x="10766832" y="4019633"/>
                  <a:pt x="10767709" y="4018357"/>
                  <a:pt x="10768587" y="4016442"/>
                </a:cubicBezTo>
                <a:lnTo>
                  <a:pt x="10769854" y="4011370"/>
                </a:lnTo>
                <a:lnTo>
                  <a:pt x="10769004" y="4008972"/>
                </a:lnTo>
                <a:lnTo>
                  <a:pt x="10770695" y="4004199"/>
                </a:lnTo>
                <a:lnTo>
                  <a:pt x="10767938" y="4004581"/>
                </a:lnTo>
                <a:cubicBezTo>
                  <a:pt x="10764614" y="4004581"/>
                  <a:pt x="10760921" y="4005863"/>
                  <a:pt x="10756489" y="4013552"/>
                </a:cubicBezTo>
                <a:cubicBezTo>
                  <a:pt x="10754027" y="4023806"/>
                  <a:pt x="10751073" y="4044311"/>
                  <a:pt x="10756489" y="4049437"/>
                </a:cubicBezTo>
                <a:cubicBezTo>
                  <a:pt x="10765353" y="4059690"/>
                  <a:pt x="10777170" y="4039185"/>
                  <a:pt x="10783079" y="4034058"/>
                </a:cubicBezTo>
                <a:cubicBezTo>
                  <a:pt x="10791943" y="4018678"/>
                  <a:pt x="10800807" y="4018678"/>
                  <a:pt x="10809669" y="4018678"/>
                </a:cubicBezTo>
                <a:cubicBezTo>
                  <a:pt x="10821487" y="4018678"/>
                  <a:pt x="10833305" y="4018678"/>
                  <a:pt x="10842169" y="3998174"/>
                </a:cubicBezTo>
                <a:cubicBezTo>
                  <a:pt x="10850541" y="3982795"/>
                  <a:pt x="10856450" y="3967416"/>
                  <a:pt x="10868268" y="3967415"/>
                </a:cubicBezTo>
                <a:cubicBezTo>
                  <a:pt x="10885995" y="3967416"/>
                  <a:pt x="10897813" y="3927259"/>
                  <a:pt x="10918494" y="3922133"/>
                </a:cubicBezTo>
                <a:cubicBezTo>
                  <a:pt x="10924404" y="3917007"/>
                  <a:pt x="10936221" y="3917007"/>
                  <a:pt x="10939176" y="3891374"/>
                </a:cubicBezTo>
                <a:cubicBezTo>
                  <a:pt x="10939176" y="3870869"/>
                  <a:pt x="10936221" y="3855491"/>
                  <a:pt x="10936221" y="3834984"/>
                </a:cubicBezTo>
                <a:cubicBezTo>
                  <a:pt x="10939176" y="3815334"/>
                  <a:pt x="10948039" y="3819605"/>
                  <a:pt x="10953456" y="3810207"/>
                </a:cubicBezTo>
                <a:cubicBezTo>
                  <a:pt x="10959365" y="3799955"/>
                  <a:pt x="10956902" y="3779449"/>
                  <a:pt x="10959365" y="3764070"/>
                </a:cubicBezTo>
                <a:cubicBezTo>
                  <a:pt x="10965275" y="3789702"/>
                  <a:pt x="10980047" y="3829858"/>
                  <a:pt x="10968228" y="3860617"/>
                </a:cubicBezTo>
                <a:cubicBezTo>
                  <a:pt x="10977093" y="3891374"/>
                  <a:pt x="11000729" y="3845238"/>
                  <a:pt x="11009592" y="3834984"/>
                </a:cubicBezTo>
                <a:cubicBezTo>
                  <a:pt x="11033228" y="3805081"/>
                  <a:pt x="11056371" y="3794828"/>
                  <a:pt x="11082961" y="3779449"/>
                </a:cubicBezTo>
                <a:cubicBezTo>
                  <a:pt x="11106599" y="3758944"/>
                  <a:pt x="11127280" y="3733312"/>
                  <a:pt x="11147469" y="3697427"/>
                </a:cubicBezTo>
                <a:cubicBezTo>
                  <a:pt x="11165196" y="3666669"/>
                  <a:pt x="11188832" y="3666669"/>
                  <a:pt x="11206559" y="3661542"/>
                </a:cubicBezTo>
                <a:cubicBezTo>
                  <a:pt x="11221331" y="3661542"/>
                  <a:pt x="11265157" y="3666669"/>
                  <a:pt x="11268111" y="3616260"/>
                </a:cubicBezTo>
                <a:cubicBezTo>
                  <a:pt x="11271066" y="3590628"/>
                  <a:pt x="11262203" y="3585502"/>
                  <a:pt x="11259249" y="3564997"/>
                </a:cubicBezTo>
                <a:cubicBezTo>
                  <a:pt x="11253339" y="3549617"/>
                  <a:pt x="11256293" y="3518860"/>
                  <a:pt x="11256293" y="3498354"/>
                </a:cubicBezTo>
                <a:cubicBezTo>
                  <a:pt x="11256293" y="3473576"/>
                  <a:pt x="11253339" y="3447945"/>
                  <a:pt x="11265157" y="3442818"/>
                </a:cubicBezTo>
                <a:cubicBezTo>
                  <a:pt x="11274021" y="3442818"/>
                  <a:pt x="11282884" y="3447945"/>
                  <a:pt x="11294703" y="3442818"/>
                </a:cubicBezTo>
                <a:cubicBezTo>
                  <a:pt x="11315383" y="3432566"/>
                  <a:pt x="11333111" y="3401807"/>
                  <a:pt x="11353299" y="3376176"/>
                </a:cubicBezTo>
                <a:cubicBezTo>
                  <a:pt x="11353299" y="3412060"/>
                  <a:pt x="11362164" y="3463324"/>
                  <a:pt x="11347392" y="3483829"/>
                </a:cubicBezTo>
                <a:cubicBezTo>
                  <a:pt x="11338527" y="3493227"/>
                  <a:pt x="11327201" y="3488955"/>
                  <a:pt x="11318338" y="3493227"/>
                </a:cubicBezTo>
                <a:cubicBezTo>
                  <a:pt x="11312429" y="3498354"/>
                  <a:pt x="11312429" y="3513733"/>
                  <a:pt x="11309475" y="3529112"/>
                </a:cubicBezTo>
                <a:cubicBezTo>
                  <a:pt x="11306520" y="3549617"/>
                  <a:pt x="11303565" y="3539364"/>
                  <a:pt x="11297657" y="3539364"/>
                </a:cubicBezTo>
                <a:cubicBezTo>
                  <a:pt x="11282884" y="3544491"/>
                  <a:pt x="11291748" y="3595754"/>
                  <a:pt x="11291747" y="3616260"/>
                </a:cubicBezTo>
                <a:cubicBezTo>
                  <a:pt x="11379891" y="3549617"/>
                  <a:pt x="11470988" y="3483829"/>
                  <a:pt x="11559131" y="3417186"/>
                </a:cubicBezTo>
                <a:cubicBezTo>
                  <a:pt x="11602955" y="3386428"/>
                  <a:pt x="11646782" y="3350544"/>
                  <a:pt x="11691099" y="3330893"/>
                </a:cubicBezTo>
                <a:cubicBezTo>
                  <a:pt x="11711288" y="3326732"/>
                  <a:pt x="11729014" y="3301100"/>
                  <a:pt x="11749697" y="3290848"/>
                </a:cubicBezTo>
                <a:cubicBezTo>
                  <a:pt x="11770379" y="3280594"/>
                  <a:pt x="11788105" y="3270342"/>
                  <a:pt x="11808295" y="3260090"/>
                </a:cubicBezTo>
                <a:cubicBezTo>
                  <a:pt x="11761515" y="3301100"/>
                  <a:pt x="11717196" y="3350544"/>
                  <a:pt x="11670418" y="3391554"/>
                </a:cubicBezTo>
                <a:cubicBezTo>
                  <a:pt x="11626100" y="3432566"/>
                  <a:pt x="11579319" y="3453071"/>
                  <a:pt x="11535495" y="3483829"/>
                </a:cubicBezTo>
                <a:cubicBezTo>
                  <a:pt x="11512351" y="3498354"/>
                  <a:pt x="11488714" y="3523985"/>
                  <a:pt x="11465078" y="3544491"/>
                </a:cubicBezTo>
                <a:cubicBezTo>
                  <a:pt x="11444397" y="3559871"/>
                  <a:pt x="11423716" y="3564997"/>
                  <a:pt x="11403526" y="3570123"/>
                </a:cubicBezTo>
                <a:cubicBezTo>
                  <a:pt x="11356255" y="3575250"/>
                  <a:pt x="11312429" y="3621387"/>
                  <a:pt x="11268111" y="3671796"/>
                </a:cubicBezTo>
                <a:cubicBezTo>
                  <a:pt x="11244476" y="3697427"/>
                  <a:pt x="11224287" y="3723058"/>
                  <a:pt x="11200650" y="3748691"/>
                </a:cubicBezTo>
                <a:cubicBezTo>
                  <a:pt x="11179968" y="3769196"/>
                  <a:pt x="11159287" y="3789702"/>
                  <a:pt x="11139098" y="3815334"/>
                </a:cubicBezTo>
                <a:cubicBezTo>
                  <a:pt x="11118416" y="3845238"/>
                  <a:pt x="11094781" y="3834984"/>
                  <a:pt x="11074099" y="3840111"/>
                </a:cubicBezTo>
                <a:cubicBezTo>
                  <a:pt x="11050955" y="3850364"/>
                  <a:pt x="11030273" y="3870869"/>
                  <a:pt x="11009592" y="3886248"/>
                </a:cubicBezTo>
                <a:cubicBezTo>
                  <a:pt x="10962321" y="3927259"/>
                  <a:pt x="10918494" y="3982795"/>
                  <a:pt x="10874177" y="4023806"/>
                </a:cubicBezTo>
                <a:cubicBezTo>
                  <a:pt x="10848079" y="4044311"/>
                  <a:pt x="10824442" y="4064816"/>
                  <a:pt x="10800806" y="4090448"/>
                </a:cubicBezTo>
                <a:cubicBezTo>
                  <a:pt x="10780125" y="4105827"/>
                  <a:pt x="10759936" y="4130604"/>
                  <a:pt x="10739255" y="4130604"/>
                </a:cubicBezTo>
                <a:cubicBezTo>
                  <a:pt x="10740731" y="4143420"/>
                  <a:pt x="10744425" y="4161363"/>
                  <a:pt x="10746641" y="4179946"/>
                </a:cubicBezTo>
                <a:lnTo>
                  <a:pt x="10746828" y="4182910"/>
                </a:lnTo>
                <a:lnTo>
                  <a:pt x="10746716" y="4183970"/>
                </a:lnTo>
                <a:lnTo>
                  <a:pt x="10746894" y="4183970"/>
                </a:lnTo>
                <a:lnTo>
                  <a:pt x="10748394" y="4207740"/>
                </a:lnTo>
                <a:cubicBezTo>
                  <a:pt x="10748302" y="4216792"/>
                  <a:pt x="10747379" y="4225442"/>
                  <a:pt x="10745163" y="4233132"/>
                </a:cubicBezTo>
                <a:cubicBezTo>
                  <a:pt x="10739255" y="4248511"/>
                  <a:pt x="10727437" y="4243384"/>
                  <a:pt x="10718573" y="4248511"/>
                </a:cubicBezTo>
                <a:cubicBezTo>
                  <a:pt x="10706754" y="4258764"/>
                  <a:pt x="10691982" y="4269016"/>
                  <a:pt x="10680164" y="4284395"/>
                </a:cubicBezTo>
                <a:cubicBezTo>
                  <a:pt x="10671300" y="4299774"/>
                  <a:pt x="10662437" y="4319426"/>
                  <a:pt x="10651111" y="4329678"/>
                </a:cubicBezTo>
                <a:cubicBezTo>
                  <a:pt x="10621566" y="4355309"/>
                  <a:pt x="10592022" y="4375816"/>
                  <a:pt x="10562970" y="4411699"/>
                </a:cubicBezTo>
                <a:cubicBezTo>
                  <a:pt x="10536377" y="4442458"/>
                  <a:pt x="10509787" y="4482614"/>
                  <a:pt x="10483197" y="4518499"/>
                </a:cubicBezTo>
                <a:cubicBezTo>
                  <a:pt x="10524560" y="4539004"/>
                  <a:pt x="10562968" y="4492867"/>
                  <a:pt x="10600885" y="4456983"/>
                </a:cubicBezTo>
                <a:cubicBezTo>
                  <a:pt x="10609748" y="4447585"/>
                  <a:pt x="10630430" y="4447585"/>
                  <a:pt x="10633384" y="4411699"/>
                </a:cubicBezTo>
                <a:cubicBezTo>
                  <a:pt x="10636338" y="4375816"/>
                  <a:pt x="10636338" y="4350183"/>
                  <a:pt x="10651111" y="4360436"/>
                </a:cubicBezTo>
                <a:cubicBezTo>
                  <a:pt x="10648157" y="4365562"/>
                  <a:pt x="10645202" y="4375816"/>
                  <a:pt x="10642248" y="4386068"/>
                </a:cubicBezTo>
                <a:cubicBezTo>
                  <a:pt x="10651112" y="4380942"/>
                  <a:pt x="10659974" y="4380942"/>
                  <a:pt x="10665884" y="4380942"/>
                </a:cubicBezTo>
                <a:cubicBezTo>
                  <a:pt x="10659974" y="4334805"/>
                  <a:pt x="10674747" y="4319426"/>
                  <a:pt x="10686072" y="4339931"/>
                </a:cubicBezTo>
                <a:cubicBezTo>
                  <a:pt x="10686072" y="4339931"/>
                  <a:pt x="10683118" y="4345057"/>
                  <a:pt x="10683118" y="4350183"/>
                </a:cubicBezTo>
                <a:cubicBezTo>
                  <a:pt x="10683118" y="4355309"/>
                  <a:pt x="10686072" y="4360436"/>
                  <a:pt x="10686073" y="4365562"/>
                </a:cubicBezTo>
                <a:cubicBezTo>
                  <a:pt x="10694936" y="4314299"/>
                  <a:pt x="10721526" y="4319426"/>
                  <a:pt x="10736300" y="4314299"/>
                </a:cubicBezTo>
                <a:cubicBezTo>
                  <a:pt x="10762398" y="4293793"/>
                  <a:pt x="10788989" y="4269016"/>
                  <a:pt x="10815579" y="4248511"/>
                </a:cubicBezTo>
                <a:cubicBezTo>
                  <a:pt x="10865314" y="4207500"/>
                  <a:pt x="10915540" y="4151110"/>
                  <a:pt x="10965275" y="4110954"/>
                </a:cubicBezTo>
                <a:cubicBezTo>
                  <a:pt x="11018455" y="4069942"/>
                  <a:pt x="11071144" y="4023806"/>
                  <a:pt x="11124326" y="3967416"/>
                </a:cubicBezTo>
                <a:cubicBezTo>
                  <a:pt x="11147469" y="3947764"/>
                  <a:pt x="11168150" y="3901627"/>
                  <a:pt x="11191786" y="3891374"/>
                </a:cubicBezTo>
                <a:cubicBezTo>
                  <a:pt x="11200650" y="3886248"/>
                  <a:pt x="11209514" y="3891374"/>
                  <a:pt x="11218376" y="3891374"/>
                </a:cubicBezTo>
                <a:cubicBezTo>
                  <a:pt x="11224287" y="3886248"/>
                  <a:pt x="11221331" y="3845238"/>
                  <a:pt x="11221331" y="3834984"/>
                </a:cubicBezTo>
                <a:cubicBezTo>
                  <a:pt x="11182923" y="3865742"/>
                  <a:pt x="11145007" y="3906754"/>
                  <a:pt x="11106597" y="3932385"/>
                </a:cubicBezTo>
                <a:cubicBezTo>
                  <a:pt x="11088871" y="3947764"/>
                  <a:pt x="11074099" y="3958017"/>
                  <a:pt x="11056371" y="3973397"/>
                </a:cubicBezTo>
                <a:cubicBezTo>
                  <a:pt x="11042091" y="3982795"/>
                  <a:pt x="11044553" y="4013552"/>
                  <a:pt x="11036183" y="4028931"/>
                </a:cubicBezTo>
                <a:cubicBezTo>
                  <a:pt x="11027319" y="4044310"/>
                  <a:pt x="11015501" y="4039185"/>
                  <a:pt x="11003683" y="4039185"/>
                </a:cubicBezTo>
                <a:cubicBezTo>
                  <a:pt x="10983000" y="4039185"/>
                  <a:pt x="10965275" y="4059690"/>
                  <a:pt x="10945084" y="4075068"/>
                </a:cubicBezTo>
                <a:cubicBezTo>
                  <a:pt x="10909631" y="4105827"/>
                  <a:pt x="10874177" y="4141711"/>
                  <a:pt x="10839216" y="4130604"/>
                </a:cubicBezTo>
                <a:cubicBezTo>
                  <a:pt x="10845125" y="4090448"/>
                  <a:pt x="10868268" y="4080196"/>
                  <a:pt x="10880086" y="4069942"/>
                </a:cubicBezTo>
                <a:cubicBezTo>
                  <a:pt x="10900768" y="4054564"/>
                  <a:pt x="10921449" y="4028932"/>
                  <a:pt x="10939176" y="4008426"/>
                </a:cubicBezTo>
                <a:cubicBezTo>
                  <a:pt x="10988911" y="3958017"/>
                  <a:pt x="11042091" y="3917007"/>
                  <a:pt x="11091825" y="3875995"/>
                </a:cubicBezTo>
                <a:cubicBezTo>
                  <a:pt x="11145007" y="3834984"/>
                  <a:pt x="11194741" y="3794828"/>
                  <a:pt x="11247430" y="3753817"/>
                </a:cubicBezTo>
                <a:cubicBezTo>
                  <a:pt x="11294702" y="3717933"/>
                  <a:pt x="11344435" y="3656417"/>
                  <a:pt x="11394664" y="3641891"/>
                </a:cubicBezTo>
                <a:cubicBezTo>
                  <a:pt x="11394664" y="3707680"/>
                  <a:pt x="11376936" y="3676922"/>
                  <a:pt x="11362164" y="3707680"/>
                </a:cubicBezTo>
                <a:cubicBezTo>
                  <a:pt x="11347392" y="3733312"/>
                  <a:pt x="11329664" y="3738438"/>
                  <a:pt x="11315383" y="3748691"/>
                </a:cubicBezTo>
                <a:cubicBezTo>
                  <a:pt x="11297657" y="3758944"/>
                  <a:pt x="11282884" y="3769196"/>
                  <a:pt x="11268111" y="3784575"/>
                </a:cubicBezTo>
                <a:cubicBezTo>
                  <a:pt x="11259249" y="3789702"/>
                  <a:pt x="11233151" y="3799954"/>
                  <a:pt x="11230196" y="3834984"/>
                </a:cubicBezTo>
                <a:cubicBezTo>
                  <a:pt x="11230196" y="3855491"/>
                  <a:pt x="11227240" y="3886248"/>
                  <a:pt x="11239059" y="3891374"/>
                </a:cubicBezTo>
                <a:cubicBezTo>
                  <a:pt x="11250385" y="3891374"/>
                  <a:pt x="11253339" y="3886248"/>
                  <a:pt x="11256293" y="3855491"/>
                </a:cubicBezTo>
                <a:cubicBezTo>
                  <a:pt x="11256294" y="3829858"/>
                  <a:pt x="11268111" y="3829858"/>
                  <a:pt x="11274021" y="3850364"/>
                </a:cubicBezTo>
                <a:lnTo>
                  <a:pt x="11274911" y="3840072"/>
                </a:lnTo>
                <a:lnTo>
                  <a:pt x="11274707" y="3837542"/>
                </a:lnTo>
                <a:lnTo>
                  <a:pt x="11274612" y="3831562"/>
                </a:lnTo>
                <a:lnTo>
                  <a:pt x="11274021" y="3824732"/>
                </a:lnTo>
                <a:cubicBezTo>
                  <a:pt x="11285839" y="3819605"/>
                  <a:pt x="11303565" y="3834984"/>
                  <a:pt x="11312429" y="3805081"/>
                </a:cubicBezTo>
                <a:cubicBezTo>
                  <a:pt x="11318338" y="3779449"/>
                  <a:pt x="11321293" y="3769196"/>
                  <a:pt x="11333111" y="3784575"/>
                </a:cubicBezTo>
                <a:cubicBezTo>
                  <a:pt x="11356255" y="3815334"/>
                  <a:pt x="11327201" y="3855491"/>
                  <a:pt x="11315383" y="3870869"/>
                </a:cubicBezTo>
                <a:cubicBezTo>
                  <a:pt x="11327201" y="3886248"/>
                  <a:pt x="11335573" y="3896501"/>
                  <a:pt x="11347392" y="3911880"/>
                </a:cubicBezTo>
                <a:cubicBezTo>
                  <a:pt x="11327201" y="3963144"/>
                  <a:pt x="11300611" y="3967416"/>
                  <a:pt x="11274021" y="3987921"/>
                </a:cubicBezTo>
                <a:cubicBezTo>
                  <a:pt x="11244476" y="4018678"/>
                  <a:pt x="11215422" y="4039185"/>
                  <a:pt x="11182923" y="4059690"/>
                </a:cubicBezTo>
                <a:cubicBezTo>
                  <a:pt x="11165196" y="4075068"/>
                  <a:pt x="11147469" y="4085322"/>
                  <a:pt x="11133189" y="4095575"/>
                </a:cubicBezTo>
                <a:cubicBezTo>
                  <a:pt x="11118416" y="4105827"/>
                  <a:pt x="11106597" y="4116080"/>
                  <a:pt x="11094781" y="4100701"/>
                </a:cubicBezTo>
                <a:lnTo>
                  <a:pt x="11093868" y="4099929"/>
                </a:lnTo>
                <a:lnTo>
                  <a:pt x="11095893" y="4110772"/>
                </a:lnTo>
                <a:cubicBezTo>
                  <a:pt x="11095209" y="4113963"/>
                  <a:pt x="11093152" y="4113963"/>
                  <a:pt x="11090408" y="4106305"/>
                </a:cubicBezTo>
                <a:cubicBezTo>
                  <a:pt x="11090408" y="4103752"/>
                  <a:pt x="11091094" y="4101199"/>
                  <a:pt x="11091780" y="4099285"/>
                </a:cubicBezTo>
                <a:lnTo>
                  <a:pt x="11092133" y="4098462"/>
                </a:lnTo>
                <a:lnTo>
                  <a:pt x="11080376" y="4088526"/>
                </a:lnTo>
                <a:cubicBezTo>
                  <a:pt x="11075575" y="4086603"/>
                  <a:pt x="11071144" y="4087885"/>
                  <a:pt x="11068189" y="4095575"/>
                </a:cubicBezTo>
                <a:cubicBezTo>
                  <a:pt x="11062281" y="4100701"/>
                  <a:pt x="11050955" y="4110954"/>
                  <a:pt x="11050955" y="4130604"/>
                </a:cubicBezTo>
                <a:cubicBezTo>
                  <a:pt x="11062281" y="4121206"/>
                  <a:pt x="11080007" y="4085322"/>
                  <a:pt x="11091825" y="4121206"/>
                </a:cubicBezTo>
                <a:cubicBezTo>
                  <a:pt x="11053417" y="4166489"/>
                  <a:pt x="11015501" y="4207500"/>
                  <a:pt x="10974137" y="4248511"/>
                </a:cubicBezTo>
                <a:cubicBezTo>
                  <a:pt x="10956902" y="4263891"/>
                  <a:pt x="10942130" y="4274142"/>
                  <a:pt x="10924404" y="4293793"/>
                </a:cubicBezTo>
                <a:cubicBezTo>
                  <a:pt x="10918494" y="4299774"/>
                  <a:pt x="10909631" y="4309172"/>
                  <a:pt x="10903722" y="4304901"/>
                </a:cubicBezTo>
                <a:cubicBezTo>
                  <a:pt x="10900768" y="4304901"/>
                  <a:pt x="10894858" y="4284395"/>
                  <a:pt x="10888950" y="4289522"/>
                </a:cubicBezTo>
                <a:cubicBezTo>
                  <a:pt x="10888950" y="4290589"/>
                  <a:pt x="10889503" y="4293633"/>
                  <a:pt x="10890151" y="4297679"/>
                </a:cubicBezTo>
                <a:lnTo>
                  <a:pt x="10891086" y="4305242"/>
                </a:lnTo>
                <a:lnTo>
                  <a:pt x="10894731" y="4298391"/>
                </a:lnTo>
                <a:cubicBezTo>
                  <a:pt x="10896102" y="4298391"/>
                  <a:pt x="10897474" y="4300969"/>
                  <a:pt x="10898846" y="4306127"/>
                </a:cubicBezTo>
                <a:lnTo>
                  <a:pt x="10891197" y="4306127"/>
                </a:lnTo>
                <a:lnTo>
                  <a:pt x="10891904" y="4311842"/>
                </a:lnTo>
                <a:cubicBezTo>
                  <a:pt x="10892643" y="4321989"/>
                  <a:pt x="10891904" y="4332242"/>
                  <a:pt x="10885995" y="4334805"/>
                </a:cubicBezTo>
                <a:cubicBezTo>
                  <a:pt x="10880086" y="4334805"/>
                  <a:pt x="10871222" y="4334805"/>
                  <a:pt x="10862852" y="4324552"/>
                </a:cubicBezTo>
                <a:cubicBezTo>
                  <a:pt x="10856450" y="4319425"/>
                  <a:pt x="10850541" y="4314299"/>
                  <a:pt x="10845123" y="4314299"/>
                </a:cubicBezTo>
                <a:cubicBezTo>
                  <a:pt x="10839216" y="4319426"/>
                  <a:pt x="10839216" y="4334805"/>
                  <a:pt x="10833305" y="4339931"/>
                </a:cubicBezTo>
                <a:cubicBezTo>
                  <a:pt x="10827397" y="4350183"/>
                  <a:pt x="10818533" y="4329678"/>
                  <a:pt x="10824442" y="4365562"/>
                </a:cubicBezTo>
                <a:cubicBezTo>
                  <a:pt x="10754027" y="4447585"/>
                  <a:pt x="10686072" y="4544131"/>
                  <a:pt x="10609748" y="4564636"/>
                </a:cubicBezTo>
                <a:cubicBezTo>
                  <a:pt x="10568385" y="4574889"/>
                  <a:pt x="10533423" y="4615900"/>
                  <a:pt x="10497969" y="4656056"/>
                </a:cubicBezTo>
                <a:cubicBezTo>
                  <a:pt x="10460052" y="4697067"/>
                  <a:pt x="10421644" y="4738078"/>
                  <a:pt x="10383728" y="4779089"/>
                </a:cubicBezTo>
                <a:cubicBezTo>
                  <a:pt x="10395054" y="4789342"/>
                  <a:pt x="10409826" y="4803866"/>
                  <a:pt x="10421644" y="4794468"/>
                </a:cubicBezTo>
                <a:cubicBezTo>
                  <a:pt x="10430508" y="4794468"/>
                  <a:pt x="10439371" y="4779089"/>
                  <a:pt x="10445280" y="4803866"/>
                </a:cubicBezTo>
                <a:lnTo>
                  <a:pt x="10445794" y="4801064"/>
                </a:lnTo>
                <a:lnTo>
                  <a:pt x="10444010" y="4791233"/>
                </a:lnTo>
                <a:lnTo>
                  <a:pt x="10445694" y="4781461"/>
                </a:lnTo>
                <a:lnTo>
                  <a:pt x="10445280" y="4779089"/>
                </a:lnTo>
                <a:cubicBezTo>
                  <a:pt x="10468917" y="4738078"/>
                  <a:pt x="10495015" y="4727826"/>
                  <a:pt x="10521605" y="4702193"/>
                </a:cubicBezTo>
                <a:cubicBezTo>
                  <a:pt x="10548196" y="4681688"/>
                  <a:pt x="10571831" y="4650930"/>
                  <a:pt x="10597930" y="4635550"/>
                </a:cubicBezTo>
                <a:cubicBezTo>
                  <a:pt x="10651111" y="4605648"/>
                  <a:pt x="10694936" y="4523625"/>
                  <a:pt x="10745163" y="4482614"/>
                </a:cubicBezTo>
                <a:cubicBezTo>
                  <a:pt x="10759936" y="4472362"/>
                  <a:pt x="10774216" y="4456983"/>
                  <a:pt x="10788989" y="4452711"/>
                </a:cubicBezTo>
                <a:lnTo>
                  <a:pt x="10796765" y="4453399"/>
                </a:lnTo>
                <a:lnTo>
                  <a:pt x="10795063" y="4447247"/>
                </a:lnTo>
                <a:cubicBezTo>
                  <a:pt x="10800549" y="4431473"/>
                  <a:pt x="10797805" y="4441989"/>
                  <a:pt x="10803292" y="4447247"/>
                </a:cubicBezTo>
                <a:lnTo>
                  <a:pt x="10800959" y="4453771"/>
                </a:lnTo>
                <a:lnTo>
                  <a:pt x="10807085" y="4454313"/>
                </a:lnTo>
                <a:cubicBezTo>
                  <a:pt x="10813363" y="4454846"/>
                  <a:pt x="10820011" y="4454846"/>
                  <a:pt x="10827397" y="4452711"/>
                </a:cubicBezTo>
                <a:cubicBezTo>
                  <a:pt x="10853988" y="4437332"/>
                  <a:pt x="10883040" y="4406573"/>
                  <a:pt x="10909631" y="4380942"/>
                </a:cubicBezTo>
                <a:cubicBezTo>
                  <a:pt x="10936221" y="4350183"/>
                  <a:pt x="10962319" y="4319426"/>
                  <a:pt x="10991865" y="4289522"/>
                </a:cubicBezTo>
                <a:cubicBezTo>
                  <a:pt x="11003683" y="4274142"/>
                  <a:pt x="11015501" y="4258764"/>
                  <a:pt x="11027319" y="4248511"/>
                </a:cubicBezTo>
                <a:cubicBezTo>
                  <a:pt x="11039137" y="4238258"/>
                  <a:pt x="11047508" y="4258764"/>
                  <a:pt x="11053417" y="4279269"/>
                </a:cubicBezTo>
                <a:cubicBezTo>
                  <a:pt x="11047508" y="4293793"/>
                  <a:pt x="11042091" y="4314299"/>
                  <a:pt x="11033228" y="4319426"/>
                </a:cubicBezTo>
                <a:cubicBezTo>
                  <a:pt x="11021410" y="4329678"/>
                  <a:pt x="11012547" y="4339931"/>
                  <a:pt x="11000729" y="4350183"/>
                </a:cubicBezTo>
                <a:cubicBezTo>
                  <a:pt x="10977093" y="4370689"/>
                  <a:pt x="10950501" y="4391195"/>
                  <a:pt x="10927358" y="4411699"/>
                </a:cubicBezTo>
                <a:cubicBezTo>
                  <a:pt x="10877132" y="4456983"/>
                  <a:pt x="10830351" y="4497994"/>
                  <a:pt x="10783079" y="4539004"/>
                </a:cubicBezTo>
                <a:cubicBezTo>
                  <a:pt x="10733346" y="4580015"/>
                  <a:pt x="10686072" y="4626152"/>
                  <a:pt x="10636338" y="4666309"/>
                </a:cubicBezTo>
                <a:cubicBezTo>
                  <a:pt x="10612702" y="4691940"/>
                  <a:pt x="10586111" y="4712446"/>
                  <a:pt x="10562970" y="4738078"/>
                </a:cubicBezTo>
                <a:cubicBezTo>
                  <a:pt x="10542287" y="4758583"/>
                  <a:pt x="10518651" y="4789342"/>
                  <a:pt x="10497969" y="4803866"/>
                </a:cubicBezTo>
                <a:cubicBezTo>
                  <a:pt x="10486643" y="4808993"/>
                  <a:pt x="10471871" y="4798740"/>
                  <a:pt x="10465962" y="4819245"/>
                </a:cubicBezTo>
                <a:cubicBezTo>
                  <a:pt x="10457099" y="4839751"/>
                  <a:pt x="10454145" y="4839751"/>
                  <a:pt x="10445280" y="4839751"/>
                </a:cubicBezTo>
                <a:cubicBezTo>
                  <a:pt x="10424598" y="4834624"/>
                  <a:pt x="10406872" y="4875635"/>
                  <a:pt x="10389144" y="4896141"/>
                </a:cubicBezTo>
                <a:cubicBezTo>
                  <a:pt x="10345320" y="4942278"/>
                  <a:pt x="10301001" y="4972181"/>
                  <a:pt x="10257177" y="5013193"/>
                </a:cubicBezTo>
                <a:cubicBezTo>
                  <a:pt x="10212859" y="5054203"/>
                  <a:pt x="10169034" y="5095214"/>
                  <a:pt x="10121762" y="5125117"/>
                </a:cubicBezTo>
                <a:cubicBezTo>
                  <a:pt x="10109943" y="5135371"/>
                  <a:pt x="10098618" y="5140497"/>
                  <a:pt x="10089754" y="5150750"/>
                </a:cubicBezTo>
                <a:cubicBezTo>
                  <a:pt x="10080891" y="5161003"/>
                  <a:pt x="10074982" y="5181507"/>
                  <a:pt x="10066119" y="5186634"/>
                </a:cubicBezTo>
                <a:cubicBezTo>
                  <a:pt x="10057255" y="5191761"/>
                  <a:pt x="10048391" y="5207140"/>
                  <a:pt x="10039528" y="5212266"/>
                </a:cubicBezTo>
                <a:cubicBezTo>
                  <a:pt x="10027710" y="5217392"/>
                  <a:pt x="10018846" y="5222519"/>
                  <a:pt x="10007521" y="5227645"/>
                </a:cubicBezTo>
                <a:cubicBezTo>
                  <a:pt x="10030664" y="5248151"/>
                  <a:pt x="10054300" y="5217392"/>
                  <a:pt x="10074982" y="5191761"/>
                </a:cubicBezTo>
                <a:cubicBezTo>
                  <a:pt x="10098618" y="5161003"/>
                  <a:pt x="10124716" y="5150750"/>
                  <a:pt x="10148352" y="5130244"/>
                </a:cubicBezTo>
                <a:cubicBezTo>
                  <a:pt x="10171988" y="5109738"/>
                  <a:pt x="10198087" y="5090087"/>
                  <a:pt x="10221723" y="5064456"/>
                </a:cubicBezTo>
                <a:cubicBezTo>
                  <a:pt x="10233541" y="5054203"/>
                  <a:pt x="10245359" y="5043950"/>
                  <a:pt x="10257177" y="5033698"/>
                </a:cubicBezTo>
                <a:cubicBezTo>
                  <a:pt x="10268995" y="5023446"/>
                  <a:pt x="10277859" y="5002939"/>
                  <a:pt x="10289676" y="4992687"/>
                </a:cubicBezTo>
                <a:cubicBezTo>
                  <a:pt x="10312819" y="4967056"/>
                  <a:pt x="10336456" y="4957657"/>
                  <a:pt x="10360092" y="4937151"/>
                </a:cubicBezTo>
                <a:cubicBezTo>
                  <a:pt x="10386190" y="4911520"/>
                  <a:pt x="10409826" y="4885888"/>
                  <a:pt x="10436416" y="4865383"/>
                </a:cubicBezTo>
                <a:cubicBezTo>
                  <a:pt x="10460052" y="4855130"/>
                  <a:pt x="10480243" y="4839751"/>
                  <a:pt x="10503878" y="4808993"/>
                </a:cubicBezTo>
                <a:cubicBezTo>
                  <a:pt x="10521605" y="4783361"/>
                  <a:pt x="10545241" y="4794468"/>
                  <a:pt x="10568385" y="4768836"/>
                </a:cubicBezTo>
                <a:cubicBezTo>
                  <a:pt x="10577248" y="4758583"/>
                  <a:pt x="10586111" y="4738078"/>
                  <a:pt x="10597930" y="4727826"/>
                </a:cubicBezTo>
                <a:cubicBezTo>
                  <a:pt x="10609748" y="4717572"/>
                  <a:pt x="10621566" y="4707319"/>
                  <a:pt x="10633384" y="4697067"/>
                </a:cubicBezTo>
                <a:cubicBezTo>
                  <a:pt x="10659974" y="4676562"/>
                  <a:pt x="10686072" y="4650930"/>
                  <a:pt x="10712663" y="4631279"/>
                </a:cubicBezTo>
                <a:cubicBezTo>
                  <a:pt x="10765353" y="4585142"/>
                  <a:pt x="10821487" y="4544131"/>
                  <a:pt x="10874177" y="4503120"/>
                </a:cubicBezTo>
                <a:cubicBezTo>
                  <a:pt x="10927358" y="4456983"/>
                  <a:pt x="10983000" y="4411699"/>
                  <a:pt x="11036183" y="4365562"/>
                </a:cubicBezTo>
                <a:cubicBezTo>
                  <a:pt x="11059326" y="4345057"/>
                  <a:pt x="11082961" y="4329678"/>
                  <a:pt x="11109553" y="4304901"/>
                </a:cubicBezTo>
                <a:cubicBezTo>
                  <a:pt x="11115462" y="4293793"/>
                  <a:pt x="11139098" y="4258764"/>
                  <a:pt x="11145007" y="4289522"/>
                </a:cubicBezTo>
                <a:cubicBezTo>
                  <a:pt x="11053417" y="4391195"/>
                  <a:pt x="10956902" y="4468089"/>
                  <a:pt x="10862852" y="4554383"/>
                </a:cubicBezTo>
                <a:cubicBezTo>
                  <a:pt x="10765353" y="4640677"/>
                  <a:pt x="10665884" y="4732952"/>
                  <a:pt x="10568385" y="4819245"/>
                </a:cubicBezTo>
                <a:cubicBezTo>
                  <a:pt x="10471871" y="4906393"/>
                  <a:pt x="10371910" y="4992687"/>
                  <a:pt x="10274903" y="5084962"/>
                </a:cubicBezTo>
                <a:cubicBezTo>
                  <a:pt x="10224677" y="5125117"/>
                  <a:pt x="10174942" y="5171254"/>
                  <a:pt x="10127670" y="5212266"/>
                </a:cubicBezTo>
                <a:cubicBezTo>
                  <a:pt x="10104034" y="5237897"/>
                  <a:pt x="10080891" y="5258403"/>
                  <a:pt x="10054300" y="5278054"/>
                </a:cubicBezTo>
                <a:cubicBezTo>
                  <a:pt x="10039528" y="5293433"/>
                  <a:pt x="10015892" y="5303686"/>
                  <a:pt x="10004566" y="5339570"/>
                </a:cubicBezTo>
                <a:cubicBezTo>
                  <a:pt x="10007521" y="5349823"/>
                  <a:pt x="10009983" y="5354949"/>
                  <a:pt x="10012937" y="5365203"/>
                </a:cubicBezTo>
                <a:cubicBezTo>
                  <a:pt x="10008752" y="5367765"/>
                  <a:pt x="10005182" y="5369046"/>
                  <a:pt x="10001550" y="5370328"/>
                </a:cubicBezTo>
                <a:lnTo>
                  <a:pt x="9990516" y="5375140"/>
                </a:lnTo>
                <a:lnTo>
                  <a:pt x="9991095" y="5376217"/>
                </a:lnTo>
                <a:cubicBezTo>
                  <a:pt x="9991096" y="5381322"/>
                  <a:pt x="9988352" y="5386427"/>
                  <a:pt x="9988352" y="5391532"/>
                </a:cubicBezTo>
                <a:cubicBezTo>
                  <a:pt x="9988352" y="5386427"/>
                  <a:pt x="9985608" y="5381322"/>
                  <a:pt x="9982865" y="5376217"/>
                </a:cubicBezTo>
                <a:cubicBezTo>
                  <a:pt x="9984237" y="5371111"/>
                  <a:pt x="9985608" y="5368559"/>
                  <a:pt x="9986980" y="5368559"/>
                </a:cubicBezTo>
                <a:lnTo>
                  <a:pt x="9989537" y="5373317"/>
                </a:lnTo>
                <a:lnTo>
                  <a:pt x="9987947" y="5360076"/>
                </a:lnTo>
                <a:cubicBezTo>
                  <a:pt x="9988316" y="5354949"/>
                  <a:pt x="9989794" y="5349823"/>
                  <a:pt x="9992748" y="5344697"/>
                </a:cubicBezTo>
                <a:cubicBezTo>
                  <a:pt x="9945476" y="5324191"/>
                  <a:pt x="9898696" y="5385708"/>
                  <a:pt x="9866196" y="5477127"/>
                </a:cubicBezTo>
                <a:cubicBezTo>
                  <a:pt x="9857333" y="5441244"/>
                  <a:pt x="9842560" y="5456622"/>
                  <a:pt x="9833697" y="5472001"/>
                </a:cubicBezTo>
                <a:cubicBezTo>
                  <a:pt x="9819417" y="5487381"/>
                  <a:pt x="9801690" y="5497633"/>
                  <a:pt x="9786917" y="5513012"/>
                </a:cubicBezTo>
                <a:cubicBezTo>
                  <a:pt x="9754650" y="5538644"/>
                  <a:pt x="9719685" y="5569402"/>
                  <a:pt x="9687185" y="5599306"/>
                </a:cubicBezTo>
                <a:cubicBezTo>
                  <a:pt x="9669457" y="5614685"/>
                  <a:pt x="9651728" y="5630064"/>
                  <a:pt x="9634001" y="5640317"/>
                </a:cubicBezTo>
                <a:cubicBezTo>
                  <a:pt x="9616765" y="5655696"/>
                  <a:pt x="9599038" y="5650569"/>
                  <a:pt x="9584264" y="5665948"/>
                </a:cubicBezTo>
                <a:cubicBezTo>
                  <a:pt x="9572446" y="5681328"/>
                  <a:pt x="9560626" y="5706959"/>
                  <a:pt x="9545853" y="5717212"/>
                </a:cubicBezTo>
                <a:cubicBezTo>
                  <a:pt x="9531572" y="5727465"/>
                  <a:pt x="9516799" y="5732591"/>
                  <a:pt x="9504981" y="5737717"/>
                </a:cubicBezTo>
                <a:cubicBezTo>
                  <a:pt x="9434560" y="5767621"/>
                  <a:pt x="9363646" y="5818884"/>
                  <a:pt x="9296184" y="5865022"/>
                </a:cubicBezTo>
                <a:cubicBezTo>
                  <a:pt x="9257773" y="5890654"/>
                  <a:pt x="9222809" y="5911160"/>
                  <a:pt x="9184399" y="5935936"/>
                </a:cubicBezTo>
                <a:cubicBezTo>
                  <a:pt x="9166672" y="5946189"/>
                  <a:pt x="9149437" y="5961569"/>
                  <a:pt x="9131707" y="5961569"/>
                </a:cubicBezTo>
                <a:cubicBezTo>
                  <a:pt x="9122844" y="5961569"/>
                  <a:pt x="9113978" y="5956442"/>
                  <a:pt x="9113978" y="5987200"/>
                </a:cubicBezTo>
                <a:cubicBezTo>
                  <a:pt x="9125798" y="5987200"/>
                  <a:pt x="9140573" y="5992327"/>
                  <a:pt x="9152391" y="5976948"/>
                </a:cubicBezTo>
                <a:cubicBezTo>
                  <a:pt x="9163717" y="5966695"/>
                  <a:pt x="9172580" y="5956442"/>
                  <a:pt x="9184399" y="5951316"/>
                </a:cubicBezTo>
                <a:cubicBezTo>
                  <a:pt x="9213946" y="5930810"/>
                  <a:pt x="9240538" y="5921412"/>
                  <a:pt x="9269590" y="5906033"/>
                </a:cubicBezTo>
                <a:cubicBezTo>
                  <a:pt x="9328685" y="5870148"/>
                  <a:pt x="9390239" y="5839391"/>
                  <a:pt x="9448839" y="5803505"/>
                </a:cubicBezTo>
                <a:cubicBezTo>
                  <a:pt x="9507934" y="5767621"/>
                  <a:pt x="9569491" y="5732591"/>
                  <a:pt x="9628585" y="5696707"/>
                </a:cubicBezTo>
                <a:cubicBezTo>
                  <a:pt x="9657639" y="5676201"/>
                  <a:pt x="9687185" y="5660822"/>
                  <a:pt x="9716730" y="5640317"/>
                </a:cubicBezTo>
                <a:cubicBezTo>
                  <a:pt x="9742830" y="5624938"/>
                  <a:pt x="9769422" y="5599306"/>
                  <a:pt x="9795780" y="5609559"/>
                </a:cubicBezTo>
                <a:cubicBezTo>
                  <a:pt x="9783963" y="5645443"/>
                  <a:pt x="9769422" y="5650569"/>
                  <a:pt x="9751695" y="5660822"/>
                </a:cubicBezTo>
                <a:cubicBezTo>
                  <a:pt x="9736921" y="5671075"/>
                  <a:pt x="9719685" y="5686454"/>
                  <a:pt x="9701958" y="5701833"/>
                </a:cubicBezTo>
                <a:cubicBezTo>
                  <a:pt x="9666502" y="5727465"/>
                  <a:pt x="9634001" y="5758223"/>
                  <a:pt x="9599038" y="5777874"/>
                </a:cubicBezTo>
                <a:cubicBezTo>
                  <a:pt x="9484297" y="5854769"/>
                  <a:pt x="9369556" y="5916285"/>
                  <a:pt x="9252356" y="5976948"/>
                </a:cubicBezTo>
                <a:cubicBezTo>
                  <a:pt x="9137617" y="6038464"/>
                  <a:pt x="9019922" y="6099125"/>
                  <a:pt x="8905184" y="6145263"/>
                </a:cubicBezTo>
                <a:cubicBezTo>
                  <a:pt x="8670288" y="6237537"/>
                  <a:pt x="8434896" y="6293072"/>
                  <a:pt x="8197044" y="6293072"/>
                </a:cubicBezTo>
                <a:cubicBezTo>
                  <a:pt x="8214279" y="6313578"/>
                  <a:pt x="8249735" y="6313578"/>
                  <a:pt x="8249735" y="6380221"/>
                </a:cubicBezTo>
                <a:cubicBezTo>
                  <a:pt x="8237917" y="6380221"/>
                  <a:pt x="8179316" y="6344336"/>
                  <a:pt x="8179316" y="6400726"/>
                </a:cubicBezTo>
                <a:cubicBezTo>
                  <a:pt x="8297011" y="6421232"/>
                  <a:pt x="8414214" y="6430630"/>
                  <a:pt x="8528954" y="6435756"/>
                </a:cubicBezTo>
                <a:cubicBezTo>
                  <a:pt x="8640741" y="6435756"/>
                  <a:pt x="8755481" y="6425504"/>
                  <a:pt x="8867266" y="6415252"/>
                </a:cubicBezTo>
                <a:cubicBezTo>
                  <a:pt x="8890411" y="6410978"/>
                  <a:pt x="8908139" y="6395600"/>
                  <a:pt x="8931775" y="6375095"/>
                </a:cubicBezTo>
                <a:cubicBezTo>
                  <a:pt x="8952458" y="6354589"/>
                  <a:pt x="8975603" y="6380221"/>
                  <a:pt x="8993332" y="6349462"/>
                </a:cubicBezTo>
                <a:cubicBezTo>
                  <a:pt x="9014014" y="6313578"/>
                  <a:pt x="9037651" y="6328958"/>
                  <a:pt x="9058334" y="6328958"/>
                </a:cubicBezTo>
                <a:cubicBezTo>
                  <a:pt x="9084433" y="6328958"/>
                  <a:pt x="9111023" y="6313578"/>
                  <a:pt x="9137617" y="6303326"/>
                </a:cubicBezTo>
                <a:cubicBezTo>
                  <a:pt x="9252356" y="6252062"/>
                  <a:pt x="9363646" y="6191401"/>
                  <a:pt x="9475432" y="6135010"/>
                </a:cubicBezTo>
                <a:cubicBezTo>
                  <a:pt x="9475432" y="6211905"/>
                  <a:pt x="9431606" y="6206779"/>
                  <a:pt x="9413877" y="6217032"/>
                </a:cubicBezTo>
                <a:cubicBezTo>
                  <a:pt x="9378420" y="6232411"/>
                  <a:pt x="9342966" y="6247791"/>
                  <a:pt x="9310957" y="6267441"/>
                </a:cubicBezTo>
                <a:cubicBezTo>
                  <a:pt x="9240537" y="6298199"/>
                  <a:pt x="9169627" y="6334084"/>
                  <a:pt x="9102161" y="6364842"/>
                </a:cubicBezTo>
                <a:cubicBezTo>
                  <a:pt x="8961321" y="6425504"/>
                  <a:pt x="8822946" y="6476767"/>
                  <a:pt x="8682106" y="6512652"/>
                </a:cubicBezTo>
                <a:cubicBezTo>
                  <a:pt x="8696387" y="6522904"/>
                  <a:pt x="8717069" y="6517778"/>
                  <a:pt x="8722980" y="6563915"/>
                </a:cubicBezTo>
                <a:cubicBezTo>
                  <a:pt x="8479218" y="6751881"/>
                  <a:pt x="8214279" y="6675840"/>
                  <a:pt x="7964607" y="6584421"/>
                </a:cubicBezTo>
                <a:cubicBezTo>
                  <a:pt x="7849883" y="6543410"/>
                  <a:pt x="7741554" y="6456262"/>
                  <a:pt x="7632733" y="6354589"/>
                </a:cubicBezTo>
                <a:cubicBezTo>
                  <a:pt x="7576596" y="6303326"/>
                  <a:pt x="7520952" y="6252062"/>
                  <a:pt x="7465311" y="6196526"/>
                </a:cubicBezTo>
                <a:cubicBezTo>
                  <a:pt x="7453492" y="6181148"/>
                  <a:pt x="7435765" y="6150389"/>
                  <a:pt x="7420993" y="6150389"/>
                </a:cubicBezTo>
                <a:cubicBezTo>
                  <a:pt x="7412131" y="6150389"/>
                  <a:pt x="7373720" y="6119631"/>
                  <a:pt x="7359442" y="6109378"/>
                </a:cubicBezTo>
                <a:cubicBezTo>
                  <a:pt x="7347622" y="6104252"/>
                  <a:pt x="7335804" y="6094854"/>
                  <a:pt x="7321033" y="6084601"/>
                </a:cubicBezTo>
                <a:cubicBezTo>
                  <a:pt x="7307737" y="6074348"/>
                  <a:pt x="7294565" y="6060250"/>
                  <a:pt x="7281393" y="6046794"/>
                </a:cubicBezTo>
                <a:lnTo>
                  <a:pt x="7275770" y="6041350"/>
                </a:lnTo>
                <a:lnTo>
                  <a:pt x="7234597" y="6076125"/>
                </a:lnTo>
                <a:cubicBezTo>
                  <a:pt x="7179750" y="6123946"/>
                  <a:pt x="7125190" y="6173088"/>
                  <a:pt x="7070911" y="6223757"/>
                </a:cubicBezTo>
                <a:cubicBezTo>
                  <a:pt x="6962809" y="6325312"/>
                  <a:pt x="6849214" y="6398474"/>
                  <a:pt x="6734545" y="6484130"/>
                </a:cubicBezTo>
                <a:cubicBezTo>
                  <a:pt x="6680617" y="6526282"/>
                  <a:pt x="6623083" y="6569528"/>
                  <a:pt x="6569867" y="6615758"/>
                </a:cubicBezTo>
                <a:cubicBezTo>
                  <a:pt x="6519621" y="6660369"/>
                  <a:pt x="6373433" y="6807852"/>
                  <a:pt x="6351361" y="6827441"/>
                </a:cubicBezTo>
                <a:cubicBezTo>
                  <a:pt x="6325566" y="6847446"/>
                  <a:pt x="6297511" y="6873148"/>
                  <a:pt x="6271834" y="6893832"/>
                </a:cubicBezTo>
                <a:cubicBezTo>
                  <a:pt x="6216238" y="6945079"/>
                  <a:pt x="6163021" y="6991308"/>
                  <a:pt x="6106910" y="7042713"/>
                </a:cubicBezTo>
                <a:cubicBezTo>
                  <a:pt x="5997465" y="7139677"/>
                  <a:pt x="5886274" y="7242170"/>
                  <a:pt x="5776116" y="7335044"/>
                </a:cubicBezTo>
                <a:cubicBezTo>
                  <a:pt x="5556630" y="7525551"/>
                  <a:pt x="5333662" y="7708525"/>
                  <a:pt x="5106228" y="7872101"/>
                </a:cubicBezTo>
                <a:cubicBezTo>
                  <a:pt x="4993936" y="7952739"/>
                  <a:pt x="4878477" y="8030761"/>
                  <a:pt x="4759660" y="8092626"/>
                </a:cubicBezTo>
                <a:cubicBezTo>
                  <a:pt x="4640841" y="8154490"/>
                  <a:pt x="4517511" y="8209136"/>
                  <a:pt x="4398379" y="8266084"/>
                </a:cubicBezTo>
                <a:cubicBezTo>
                  <a:pt x="4278138" y="8319793"/>
                  <a:pt x="4154808" y="8374438"/>
                  <a:pt x="4033146" y="8419988"/>
                </a:cubicBezTo>
                <a:cubicBezTo>
                  <a:pt x="4018211" y="8424525"/>
                  <a:pt x="3999671" y="8430157"/>
                  <a:pt x="3984933" y="8438930"/>
                </a:cubicBezTo>
                <a:cubicBezTo>
                  <a:pt x="3972573" y="8442685"/>
                  <a:pt x="3961635" y="8454597"/>
                  <a:pt x="3948563" y="8454274"/>
                </a:cubicBezTo>
                <a:cubicBezTo>
                  <a:pt x="3941673" y="8452072"/>
                  <a:pt x="3937161" y="8444854"/>
                  <a:pt x="3932648" y="8437636"/>
                </a:cubicBezTo>
                <a:cubicBezTo>
                  <a:pt x="3923378" y="8440452"/>
                  <a:pt x="3917713" y="8442173"/>
                  <a:pt x="3908443" y="8444989"/>
                </a:cubicBezTo>
                <a:cubicBezTo>
                  <a:pt x="3896084" y="8448744"/>
                  <a:pt x="3881345" y="8457516"/>
                  <a:pt x="3865184" y="8458132"/>
                </a:cubicBezTo>
                <a:cubicBezTo>
                  <a:pt x="3806989" y="8475811"/>
                  <a:pt x="3743056" y="8482350"/>
                  <a:pt x="3679883" y="8471480"/>
                </a:cubicBezTo>
                <a:cubicBezTo>
                  <a:pt x="3682728" y="8487794"/>
                  <a:pt x="3684861" y="8500030"/>
                  <a:pt x="3686994" y="8512265"/>
                </a:cubicBezTo>
                <a:cubicBezTo>
                  <a:pt x="3677724" y="8515082"/>
                  <a:pt x="3668454" y="8517898"/>
                  <a:pt x="3658474" y="8516635"/>
                </a:cubicBezTo>
                <a:cubicBezTo>
                  <a:pt x="3596478" y="8531175"/>
                  <a:pt x="3534482" y="8545715"/>
                  <a:pt x="3470549" y="8552254"/>
                </a:cubicBezTo>
                <a:cubicBezTo>
                  <a:pt x="3438227" y="8553485"/>
                  <a:pt x="3406420" y="8554558"/>
                  <a:pt x="3376595" y="8551451"/>
                </a:cubicBezTo>
                <a:cubicBezTo>
                  <a:pt x="3346652" y="8547665"/>
                  <a:pt x="3318377" y="8534782"/>
                  <a:pt x="3288949" y="8530838"/>
                </a:cubicBezTo>
                <a:cubicBezTo>
                  <a:pt x="3223594" y="8529220"/>
                  <a:pt x="3164688" y="8542821"/>
                  <a:pt x="3100559" y="8545125"/>
                </a:cubicBezTo>
                <a:cubicBezTo>
                  <a:pt x="3039005" y="8546648"/>
                  <a:pt x="2974283" y="8545553"/>
                  <a:pt x="2909639" y="8548013"/>
                </a:cubicBezTo>
                <a:cubicBezTo>
                  <a:pt x="2844799" y="8546238"/>
                  <a:pt x="2779958" y="8544465"/>
                  <a:pt x="2715315" y="8546925"/>
                </a:cubicBezTo>
                <a:cubicBezTo>
                  <a:pt x="2654276" y="8548291"/>
                  <a:pt x="2590857" y="8554674"/>
                  <a:pt x="2526578" y="8540561"/>
                </a:cubicBezTo>
                <a:cubicBezTo>
                  <a:pt x="2460314" y="8530630"/>
                  <a:pt x="2395206" y="8511759"/>
                  <a:pt x="2331322" y="8496810"/>
                </a:cubicBezTo>
                <a:cubicBezTo>
                  <a:pt x="2297578" y="8489884"/>
                  <a:pt x="2267558" y="8482541"/>
                  <a:pt x="2233814" y="8475614"/>
                </a:cubicBezTo>
                <a:cubicBezTo>
                  <a:pt x="2220030" y="8471212"/>
                  <a:pt x="2193889" y="8470565"/>
                  <a:pt x="2187489" y="8433859"/>
                </a:cubicBezTo>
                <a:cubicBezTo>
                  <a:pt x="2223612" y="8435768"/>
                  <a:pt x="2256130" y="8438772"/>
                  <a:pt x="2289164" y="8441621"/>
                </a:cubicBezTo>
                <a:cubicBezTo>
                  <a:pt x="2549190" y="8464978"/>
                  <a:pt x="2809659" y="8475318"/>
                  <a:pt x="3066494" y="8461709"/>
                </a:cubicBezTo>
                <a:cubicBezTo>
                  <a:pt x="3322813" y="8448258"/>
                  <a:pt x="3576221" y="8396324"/>
                  <a:pt x="3829231" y="8345228"/>
                </a:cubicBezTo>
                <a:cubicBezTo>
                  <a:pt x="3827098" y="8332992"/>
                  <a:pt x="3819030" y="8305381"/>
                  <a:pt x="3828300" y="8302565"/>
                </a:cubicBezTo>
                <a:cubicBezTo>
                  <a:pt x="3837570" y="8299749"/>
                  <a:pt x="3840169" y="8333316"/>
                  <a:pt x="3844681" y="8340534"/>
                </a:cubicBezTo>
                <a:cubicBezTo>
                  <a:pt x="3869181" y="8294439"/>
                  <a:pt x="3914989" y="8336352"/>
                  <a:pt x="3946135" y="8309712"/>
                </a:cubicBezTo>
                <a:cubicBezTo>
                  <a:pt x="3960163" y="8296862"/>
                  <a:pt x="3972769" y="8275853"/>
                  <a:pt x="3989641" y="8279317"/>
                </a:cubicBezTo>
                <a:lnTo>
                  <a:pt x="3998239" y="8279292"/>
                </a:lnTo>
                <a:lnTo>
                  <a:pt x="3994827" y="8274509"/>
                </a:lnTo>
                <a:cubicBezTo>
                  <a:pt x="3995647" y="8271988"/>
                  <a:pt x="3995868" y="8269648"/>
                  <a:pt x="3996849" y="8268781"/>
                </a:cubicBezTo>
                <a:lnTo>
                  <a:pt x="3998410" y="8268758"/>
                </a:lnTo>
                <a:lnTo>
                  <a:pt x="3996263" y="8264422"/>
                </a:lnTo>
                <a:cubicBezTo>
                  <a:pt x="4043323" y="8254419"/>
                  <a:pt x="4090384" y="8244416"/>
                  <a:pt x="4133129" y="8231430"/>
                </a:cubicBezTo>
                <a:cubicBezTo>
                  <a:pt x="4131707" y="8223274"/>
                  <a:pt x="4125772" y="8207898"/>
                  <a:pt x="4127440" y="8198803"/>
                </a:cubicBezTo>
                <a:cubicBezTo>
                  <a:pt x="4129227" y="8190386"/>
                  <a:pt x="4147766" y="8184754"/>
                  <a:pt x="4150856" y="8183815"/>
                </a:cubicBezTo>
                <a:cubicBezTo>
                  <a:pt x="4163928" y="8184139"/>
                  <a:pt x="4167365" y="8203851"/>
                  <a:pt x="4175678" y="8214210"/>
                </a:cubicBezTo>
                <a:cubicBezTo>
                  <a:pt x="4183991" y="8224568"/>
                  <a:pt x="4198215" y="8215952"/>
                  <a:pt x="4193948" y="8191481"/>
                </a:cubicBezTo>
                <a:cubicBezTo>
                  <a:pt x="4188283" y="8193201"/>
                  <a:pt x="4182104" y="8195079"/>
                  <a:pt x="4175924" y="8196957"/>
                </a:cubicBezTo>
                <a:cubicBezTo>
                  <a:pt x="4172486" y="8177244"/>
                  <a:pt x="4187422" y="8172706"/>
                  <a:pt x="4194827" y="8174752"/>
                </a:cubicBezTo>
                <a:cubicBezTo>
                  <a:pt x="4204175" y="8175491"/>
                  <a:pt x="4204640" y="8196822"/>
                  <a:pt x="4206774" y="8209057"/>
                </a:cubicBezTo>
                <a:cubicBezTo>
                  <a:pt x="4225560" y="8186172"/>
                  <a:pt x="4248858" y="8170504"/>
                  <a:pt x="4270487" y="8163934"/>
                </a:cubicBezTo>
                <a:cubicBezTo>
                  <a:pt x="4276667" y="8162057"/>
                  <a:pt x="4287359" y="8167397"/>
                  <a:pt x="4287090" y="8150301"/>
                </a:cubicBezTo>
                <a:cubicBezTo>
                  <a:pt x="4287453" y="8133728"/>
                  <a:pt x="4289636" y="8124476"/>
                  <a:pt x="4297681" y="8117737"/>
                </a:cubicBezTo>
                <a:cubicBezTo>
                  <a:pt x="4314799" y="8103948"/>
                  <a:pt x="4337139" y="8101455"/>
                  <a:pt x="4354968" y="8091744"/>
                </a:cubicBezTo>
                <a:cubicBezTo>
                  <a:pt x="4378977" y="8080156"/>
                  <a:pt x="4401760" y="8064646"/>
                  <a:pt x="4425769" y="8053057"/>
                </a:cubicBezTo>
                <a:cubicBezTo>
                  <a:pt x="4364484" y="8071675"/>
                  <a:pt x="4306485" y="8093590"/>
                  <a:pt x="4245911" y="8116287"/>
                </a:cubicBezTo>
                <a:cubicBezTo>
                  <a:pt x="4230462" y="8120980"/>
                  <a:pt x="4211922" y="8126613"/>
                  <a:pt x="4195760" y="8127228"/>
                </a:cubicBezTo>
                <a:cubicBezTo>
                  <a:pt x="4183400" y="8130983"/>
                  <a:pt x="4176779" y="8145878"/>
                  <a:pt x="4165841" y="8157790"/>
                </a:cubicBezTo>
                <a:cubicBezTo>
                  <a:pt x="4147056" y="8180675"/>
                  <a:pt x="4117112" y="8176889"/>
                  <a:pt x="4095483" y="8183460"/>
                </a:cubicBezTo>
                <a:cubicBezTo>
                  <a:pt x="4033486" y="8198000"/>
                  <a:pt x="3971490" y="8212539"/>
                  <a:pt x="3910402" y="8235392"/>
                </a:cubicBezTo>
                <a:cubicBezTo>
                  <a:pt x="3858387" y="8251195"/>
                  <a:pt x="3806569" y="8271232"/>
                  <a:pt x="3754089" y="8265703"/>
                </a:cubicBezTo>
                <a:cubicBezTo>
                  <a:pt x="3744108" y="8264440"/>
                  <a:pt x="3734127" y="8263178"/>
                  <a:pt x="3730791" y="8281369"/>
                </a:cubicBezTo>
                <a:cubicBezTo>
                  <a:pt x="3729835" y="8294544"/>
                  <a:pt x="3732679" y="8310858"/>
                  <a:pt x="3722698" y="8309595"/>
                </a:cubicBezTo>
                <a:cubicBezTo>
                  <a:pt x="3707248" y="8314289"/>
                  <a:pt x="3684245" y="8291215"/>
                  <a:pt x="3664994" y="8292770"/>
                </a:cubicBezTo>
                <a:cubicBezTo>
                  <a:pt x="3635762" y="8293061"/>
                  <a:pt x="3607953" y="8301509"/>
                  <a:pt x="3576856" y="8306662"/>
                </a:cubicBezTo>
                <a:cubicBezTo>
                  <a:pt x="3548335" y="8311032"/>
                  <a:pt x="3516725" y="8316341"/>
                  <a:pt x="3485629" y="8321493"/>
                </a:cubicBezTo>
                <a:cubicBezTo>
                  <a:pt x="3421695" y="8328032"/>
                  <a:pt x="3358277" y="8334415"/>
                  <a:pt x="3292480" y="8345815"/>
                </a:cubicBezTo>
                <a:cubicBezTo>
                  <a:pt x="3270139" y="8348308"/>
                  <a:pt x="3244709" y="8351739"/>
                  <a:pt x="3219988" y="8359249"/>
                </a:cubicBezTo>
                <a:cubicBezTo>
                  <a:pt x="3210719" y="8362066"/>
                  <a:pt x="3185998" y="8369575"/>
                  <a:pt x="3180428" y="8337627"/>
                </a:cubicBezTo>
                <a:cubicBezTo>
                  <a:pt x="3237716" y="8311634"/>
                  <a:pt x="3299814" y="8334998"/>
                  <a:pt x="3354968" y="8296769"/>
                </a:cubicBezTo>
                <a:cubicBezTo>
                  <a:pt x="3363645" y="8290554"/>
                  <a:pt x="3370071" y="8271424"/>
                  <a:pt x="3380594" y="8297573"/>
                </a:cubicBezTo>
                <a:cubicBezTo>
                  <a:pt x="3387240" y="8317027"/>
                  <a:pt x="3399600" y="8313272"/>
                  <a:pt x="3408159" y="8306378"/>
                </a:cubicBezTo>
                <a:cubicBezTo>
                  <a:pt x="3435258" y="8293851"/>
                  <a:pt x="3463067" y="8285402"/>
                  <a:pt x="3490362" y="8277110"/>
                </a:cubicBezTo>
                <a:cubicBezTo>
                  <a:pt x="3613447" y="8239717"/>
                  <a:pt x="3739375" y="8218637"/>
                  <a:pt x="3863882" y="8189401"/>
                </a:cubicBezTo>
                <a:cubicBezTo>
                  <a:pt x="3928257" y="8169844"/>
                  <a:pt x="3990252" y="8155304"/>
                  <a:pt x="4051341" y="8132451"/>
                </a:cubicBezTo>
                <a:cubicBezTo>
                  <a:pt x="4075546" y="8125098"/>
                  <a:pt x="4104778" y="8124806"/>
                  <a:pt x="4128076" y="8109139"/>
                </a:cubicBezTo>
                <a:cubicBezTo>
                  <a:pt x="4133545" y="8103183"/>
                  <a:pt x="4137592" y="8089070"/>
                  <a:pt x="4146862" y="8086254"/>
                </a:cubicBezTo>
                <a:cubicBezTo>
                  <a:pt x="4152330" y="8080298"/>
                  <a:pt x="4162312" y="8081560"/>
                  <a:pt x="4169202" y="8083762"/>
                </a:cubicBezTo>
                <a:cubicBezTo>
                  <a:pt x="4224062" y="8084273"/>
                  <a:pt x="4273993" y="8034748"/>
                  <a:pt x="4323993" y="8007390"/>
                </a:cubicBezTo>
                <a:cubicBezTo>
                  <a:pt x="4383145" y="7976536"/>
                  <a:pt x="4444233" y="7953682"/>
                  <a:pt x="4503384" y="7922829"/>
                </a:cubicBezTo>
                <a:cubicBezTo>
                  <a:pt x="4533573" y="7909363"/>
                  <a:pt x="4562536" y="7891975"/>
                  <a:pt x="4595814" y="7877570"/>
                </a:cubicBezTo>
                <a:cubicBezTo>
                  <a:pt x="4605084" y="7874754"/>
                  <a:pt x="4621246" y="7874139"/>
                  <a:pt x="4628382" y="7859087"/>
                </a:cubicBezTo>
                <a:cubicBezTo>
                  <a:pt x="4630050" y="7849991"/>
                  <a:pt x="4624827" y="7838694"/>
                  <a:pt x="4625784" y="7825520"/>
                </a:cubicBezTo>
                <a:cubicBezTo>
                  <a:pt x="4621170" y="7780397"/>
                  <a:pt x="4679712" y="7783369"/>
                  <a:pt x="4692072" y="7779614"/>
                </a:cubicBezTo>
                <a:cubicBezTo>
                  <a:pt x="4694916" y="7795928"/>
                  <a:pt x="4694670" y="7813182"/>
                  <a:pt x="4707742" y="7813504"/>
                </a:cubicBezTo>
                <a:cubicBezTo>
                  <a:pt x="4717722" y="7814767"/>
                  <a:pt x="4726281" y="7807873"/>
                  <a:pt x="4735551" y="7805056"/>
                </a:cubicBezTo>
                <a:cubicBezTo>
                  <a:pt x="4731285" y="7780586"/>
                  <a:pt x="4714167" y="7794375"/>
                  <a:pt x="4710612" y="7773982"/>
                </a:cubicBezTo>
                <a:cubicBezTo>
                  <a:pt x="4727729" y="7760192"/>
                  <a:pt x="4745044" y="7750638"/>
                  <a:pt x="4762279" y="7737528"/>
                </a:cubicBezTo>
                <a:cubicBezTo>
                  <a:pt x="4764294" y="7749084"/>
                  <a:pt x="4766428" y="7761320"/>
                  <a:pt x="4768560" y="7773555"/>
                </a:cubicBezTo>
                <a:cubicBezTo>
                  <a:pt x="4781166" y="7752547"/>
                  <a:pt x="4793179" y="7728141"/>
                  <a:pt x="4805785" y="7707134"/>
                </a:cubicBezTo>
                <a:cubicBezTo>
                  <a:pt x="4825138" y="7743484"/>
                  <a:pt x="4846963" y="7741148"/>
                  <a:pt x="4867171" y="7726419"/>
                </a:cubicBezTo>
                <a:cubicBezTo>
                  <a:pt x="4873351" y="7724542"/>
                  <a:pt x="4877397" y="7710429"/>
                  <a:pt x="4866824" y="7705768"/>
                </a:cubicBezTo>
                <a:cubicBezTo>
                  <a:pt x="4856132" y="7700427"/>
                  <a:pt x="4845194" y="7712339"/>
                  <a:pt x="4835924" y="7715155"/>
                </a:cubicBezTo>
                <a:cubicBezTo>
                  <a:pt x="4833349" y="7715937"/>
                  <a:pt x="4819567" y="7711535"/>
                  <a:pt x="4820524" y="7698361"/>
                </a:cubicBezTo>
                <a:cubicBezTo>
                  <a:pt x="4824571" y="7684247"/>
                  <a:pt x="4847108" y="7685990"/>
                  <a:pt x="4853999" y="7688191"/>
                </a:cubicBezTo>
                <a:cubicBezTo>
                  <a:pt x="4860534" y="7688353"/>
                  <a:pt x="4867247" y="7689534"/>
                  <a:pt x="4873946" y="7690631"/>
                </a:cubicBezTo>
                <a:lnTo>
                  <a:pt x="4879943" y="7691213"/>
                </a:lnTo>
                <a:lnTo>
                  <a:pt x="4893804" y="7692561"/>
                </a:lnTo>
                <a:cubicBezTo>
                  <a:pt x="4906994" y="7693564"/>
                  <a:pt x="4918524" y="7685050"/>
                  <a:pt x="4934289" y="7685272"/>
                </a:cubicBezTo>
                <a:cubicBezTo>
                  <a:pt x="4928600" y="7652643"/>
                  <a:pt x="4897258" y="7675049"/>
                  <a:pt x="4905597" y="7629570"/>
                </a:cubicBezTo>
                <a:cubicBezTo>
                  <a:pt x="4912023" y="7610440"/>
                  <a:pt x="4929091" y="7618138"/>
                  <a:pt x="4938362" y="7615322"/>
                </a:cubicBezTo>
                <a:cubicBezTo>
                  <a:pt x="4953100" y="7606549"/>
                  <a:pt x="4964038" y="7594637"/>
                  <a:pt x="4977109" y="7594961"/>
                </a:cubicBezTo>
                <a:cubicBezTo>
                  <a:pt x="4989469" y="7591206"/>
                  <a:pt x="4995158" y="7623835"/>
                  <a:pt x="5007518" y="7620079"/>
                </a:cubicBezTo>
                <a:cubicBezTo>
                  <a:pt x="5016076" y="7613185"/>
                  <a:pt x="5020123" y="7599071"/>
                  <a:pt x="5027456" y="7588255"/>
                </a:cubicBezTo>
                <a:cubicBezTo>
                  <a:pt x="5034593" y="7573202"/>
                  <a:pt x="5055046" y="7541222"/>
                  <a:pt x="5066448" y="7550641"/>
                </a:cubicBezTo>
                <a:cubicBezTo>
                  <a:pt x="5070961" y="7557860"/>
                  <a:pt x="5073095" y="7570095"/>
                  <a:pt x="5077606" y="7577314"/>
                </a:cubicBezTo>
                <a:cubicBezTo>
                  <a:pt x="5083787" y="7575436"/>
                  <a:pt x="5089256" y="7569480"/>
                  <a:pt x="5094724" y="7563524"/>
                </a:cubicBezTo>
                <a:cubicBezTo>
                  <a:pt x="5090212" y="7556305"/>
                  <a:pt x="5088079" y="7544070"/>
                  <a:pt x="5083567" y="7536851"/>
                </a:cubicBezTo>
                <a:cubicBezTo>
                  <a:pt x="5116576" y="7505351"/>
                  <a:pt x="5148797" y="7466216"/>
                  <a:pt x="5188967" y="7454012"/>
                </a:cubicBezTo>
                <a:cubicBezTo>
                  <a:pt x="5175532" y="7470261"/>
                  <a:pt x="5162926" y="7491270"/>
                  <a:pt x="5149610" y="7508199"/>
                </a:cubicBezTo>
                <a:cubicBezTo>
                  <a:pt x="5170528" y="7497549"/>
                  <a:pt x="5192869" y="7495057"/>
                  <a:pt x="5211655" y="7472170"/>
                </a:cubicBezTo>
                <a:cubicBezTo>
                  <a:pt x="5226954" y="7451061"/>
                  <a:pt x="5243360" y="7433193"/>
                  <a:pt x="5263568" y="7418465"/>
                </a:cubicBezTo>
                <a:cubicBezTo>
                  <a:pt x="5283776" y="7403736"/>
                  <a:pt x="5302046" y="7381008"/>
                  <a:pt x="5321543" y="7362201"/>
                </a:cubicBezTo>
                <a:cubicBezTo>
                  <a:pt x="5335571" y="7349350"/>
                  <a:pt x="5352688" y="7335560"/>
                  <a:pt x="5363871" y="7306384"/>
                </a:cubicBezTo>
                <a:cubicBezTo>
                  <a:pt x="5369094" y="7317681"/>
                  <a:pt x="5371229" y="7329928"/>
                  <a:pt x="5376451" y="7341226"/>
                </a:cubicBezTo>
                <a:cubicBezTo>
                  <a:pt x="5387829" y="7316284"/>
                  <a:pt x="5396634" y="7292135"/>
                  <a:pt x="5414462" y="7282424"/>
                </a:cubicBezTo>
                <a:cubicBezTo>
                  <a:pt x="5425597" y="7274748"/>
                  <a:pt x="5436289" y="7280088"/>
                  <a:pt x="5444382" y="7251862"/>
                </a:cubicBezTo>
                <a:cubicBezTo>
                  <a:pt x="5456640" y="7210203"/>
                  <a:pt x="5481802" y="7189674"/>
                  <a:pt x="5505100" y="7174007"/>
                </a:cubicBezTo>
                <a:cubicBezTo>
                  <a:pt x="5519128" y="7161156"/>
                  <a:pt x="5533156" y="7148305"/>
                  <a:pt x="5546472" y="7131375"/>
                </a:cubicBezTo>
                <a:cubicBezTo>
                  <a:pt x="5559273" y="7114603"/>
                  <a:pt x="5575434" y="7113988"/>
                  <a:pt x="5590173" y="7105216"/>
                </a:cubicBezTo>
                <a:cubicBezTo>
                  <a:pt x="5619651" y="7087670"/>
                  <a:pt x="5645692" y="7050413"/>
                  <a:pt x="5672521" y="7020789"/>
                </a:cubicBezTo>
                <a:cubicBezTo>
                  <a:pt x="5637378" y="7040054"/>
                  <a:pt x="5603024" y="7066954"/>
                  <a:pt x="5565352" y="7074820"/>
                </a:cubicBezTo>
                <a:cubicBezTo>
                  <a:pt x="5556597" y="7077480"/>
                  <a:pt x="5539725" y="7074016"/>
                  <a:pt x="5536982" y="7095607"/>
                </a:cubicBezTo>
                <a:cubicBezTo>
                  <a:pt x="5532224" y="7105642"/>
                  <a:pt x="5535779" y="7126035"/>
                  <a:pt x="5530311" y="7131990"/>
                </a:cubicBezTo>
                <a:cubicBezTo>
                  <a:pt x="5512482" y="7141702"/>
                  <a:pt x="5493231" y="7143255"/>
                  <a:pt x="5478492" y="7152028"/>
                </a:cubicBezTo>
                <a:cubicBezTo>
                  <a:pt x="5463042" y="7156721"/>
                  <a:pt x="5446439" y="7170354"/>
                  <a:pt x="5432411" y="7183205"/>
                </a:cubicBezTo>
                <a:cubicBezTo>
                  <a:pt x="5418384" y="7196057"/>
                  <a:pt x="5403914" y="7221925"/>
                  <a:pt x="5382530" y="7211244"/>
                </a:cubicBezTo>
                <a:cubicBezTo>
                  <a:pt x="5375639" y="7209042"/>
                  <a:pt x="5361661" y="7200405"/>
                  <a:pt x="5365927" y="7224877"/>
                </a:cubicBezTo>
                <a:cubicBezTo>
                  <a:pt x="5370563" y="7223469"/>
                  <a:pt x="5374296" y="7222335"/>
                  <a:pt x="5377910" y="7222847"/>
                </a:cubicBezTo>
                <a:lnTo>
                  <a:pt x="5385928" y="7228435"/>
                </a:lnTo>
                <a:lnTo>
                  <a:pt x="5380180" y="7221670"/>
                </a:lnTo>
                <a:cubicBezTo>
                  <a:pt x="5381107" y="7217111"/>
                  <a:pt x="5384201" y="7215102"/>
                  <a:pt x="5386599" y="7216512"/>
                </a:cubicBezTo>
                <a:lnTo>
                  <a:pt x="5388618" y="7230309"/>
                </a:lnTo>
                <a:lnTo>
                  <a:pt x="5389176" y="7230698"/>
                </a:lnTo>
                <a:lnTo>
                  <a:pt x="5388692" y="7230813"/>
                </a:lnTo>
                <a:lnTo>
                  <a:pt x="5388846" y="7231869"/>
                </a:lnTo>
                <a:lnTo>
                  <a:pt x="5388074" y="7230960"/>
                </a:lnTo>
                <a:lnTo>
                  <a:pt x="5372840" y="7234587"/>
                </a:lnTo>
                <a:cubicBezTo>
                  <a:pt x="5367883" y="7236093"/>
                  <a:pt x="5363426" y="7238520"/>
                  <a:pt x="5359502" y="7244008"/>
                </a:cubicBezTo>
                <a:cubicBezTo>
                  <a:pt x="5351654" y="7254981"/>
                  <a:pt x="5357589" y="7270357"/>
                  <a:pt x="5360315" y="7285991"/>
                </a:cubicBezTo>
                <a:cubicBezTo>
                  <a:pt x="5339049" y="7275989"/>
                  <a:pt x="5306507" y="7238635"/>
                  <a:pt x="5325538" y="7198495"/>
                </a:cubicBezTo>
                <a:cubicBezTo>
                  <a:pt x="5344569" y="7158357"/>
                  <a:pt x="5371153" y="7145986"/>
                  <a:pt x="5397855" y="7134294"/>
                </a:cubicBezTo>
                <a:cubicBezTo>
                  <a:pt x="5399870" y="7145851"/>
                  <a:pt x="5404137" y="7170323"/>
                  <a:pt x="5413407" y="7167506"/>
                </a:cubicBezTo>
                <a:cubicBezTo>
                  <a:pt x="5410562" y="7151192"/>
                  <a:pt x="5404627" y="7135816"/>
                  <a:pt x="5404992" y="7119243"/>
                </a:cubicBezTo>
                <a:cubicBezTo>
                  <a:pt x="5403815" y="7093832"/>
                  <a:pt x="5427578" y="7099497"/>
                  <a:pt x="5434469" y="7101698"/>
                </a:cubicBezTo>
                <a:cubicBezTo>
                  <a:pt x="5449919" y="7097004"/>
                  <a:pt x="5462475" y="7097485"/>
                  <a:pt x="5477214" y="7088712"/>
                </a:cubicBezTo>
                <a:cubicBezTo>
                  <a:pt x="5488863" y="7080879"/>
                  <a:pt x="5482218" y="7061424"/>
                  <a:pt x="5488644" y="7042293"/>
                </a:cubicBezTo>
                <a:cubicBezTo>
                  <a:pt x="5495069" y="7023164"/>
                  <a:pt x="5507429" y="7019409"/>
                  <a:pt x="5515987" y="7012514"/>
                </a:cubicBezTo>
                <a:cubicBezTo>
                  <a:pt x="5527637" y="7004681"/>
                  <a:pt x="5538059" y="6992925"/>
                  <a:pt x="5548286" y="6976934"/>
                </a:cubicBezTo>
                <a:cubicBezTo>
                  <a:pt x="5557801" y="6956864"/>
                  <a:pt x="5570162" y="6953109"/>
                  <a:pt x="5586323" y="6952495"/>
                </a:cubicBezTo>
                <a:cubicBezTo>
                  <a:pt x="5595592" y="6949679"/>
                  <a:pt x="5606284" y="6955019"/>
                  <a:pt x="5601426" y="6927149"/>
                </a:cubicBezTo>
                <a:cubicBezTo>
                  <a:pt x="5550318" y="6951264"/>
                  <a:pt x="5501740" y="6986780"/>
                  <a:pt x="5453476" y="7027210"/>
                </a:cubicBezTo>
                <a:cubicBezTo>
                  <a:pt x="5401927" y="7064344"/>
                  <a:pt x="5350378" y="7101477"/>
                  <a:pt x="5301919" y="7137672"/>
                </a:cubicBezTo>
                <a:cubicBezTo>
                  <a:pt x="5287180" y="7146445"/>
                  <a:pt x="5281466" y="7169653"/>
                  <a:pt x="5269698" y="7176808"/>
                </a:cubicBezTo>
                <a:cubicBezTo>
                  <a:pt x="5259276" y="7188563"/>
                  <a:pt x="5246916" y="7192319"/>
                  <a:pt x="5232176" y="7201091"/>
                </a:cubicBezTo>
                <a:cubicBezTo>
                  <a:pt x="5208879" y="7216758"/>
                  <a:pt x="5183202" y="7237442"/>
                  <a:pt x="5157330" y="7253891"/>
                </a:cubicBezTo>
                <a:cubicBezTo>
                  <a:pt x="5107644" y="7286165"/>
                  <a:pt x="5055384" y="7319220"/>
                  <a:pt x="5006410" y="7355571"/>
                </a:cubicBezTo>
                <a:cubicBezTo>
                  <a:pt x="4794356" y="7492287"/>
                  <a:pt x="4580484" y="7621691"/>
                  <a:pt x="4360560" y="7735029"/>
                </a:cubicBezTo>
                <a:cubicBezTo>
                  <a:pt x="4356412" y="7711237"/>
                  <a:pt x="4376255" y="7713082"/>
                  <a:pt x="4372107" y="7689291"/>
                </a:cubicBezTo>
                <a:cubicBezTo>
                  <a:pt x="4362837" y="7692107"/>
                  <a:pt x="4353567" y="7694923"/>
                  <a:pt x="4344297" y="7697739"/>
                </a:cubicBezTo>
                <a:cubicBezTo>
                  <a:pt x="4347141" y="7714053"/>
                  <a:pt x="4349275" y="7726289"/>
                  <a:pt x="4351289" y="7737845"/>
                </a:cubicBezTo>
                <a:cubicBezTo>
                  <a:pt x="4338930" y="7741599"/>
                  <a:pt x="4327085" y="7745198"/>
                  <a:pt x="4311880" y="7732639"/>
                </a:cubicBezTo>
                <a:cubicBezTo>
                  <a:pt x="4315435" y="7753031"/>
                  <a:pt x="4318992" y="7773424"/>
                  <a:pt x="4322547" y="7793817"/>
                </a:cubicBezTo>
                <a:cubicBezTo>
                  <a:pt x="4317789" y="7803852"/>
                  <a:pt x="4313031" y="7813886"/>
                  <a:pt x="4311363" y="7822982"/>
                </a:cubicBezTo>
                <a:cubicBezTo>
                  <a:pt x="4322767" y="7832401"/>
                  <a:pt x="4334170" y="7841821"/>
                  <a:pt x="4345573" y="7851240"/>
                </a:cubicBezTo>
                <a:cubicBezTo>
                  <a:pt x="4337015" y="7858134"/>
                  <a:pt x="4317764" y="7859688"/>
                  <a:pt x="4323334" y="7891637"/>
                </a:cubicBezTo>
                <a:cubicBezTo>
                  <a:pt x="4332604" y="7888821"/>
                  <a:pt x="4375814" y="7897166"/>
                  <a:pt x="4372504" y="7859521"/>
                </a:cubicBezTo>
                <a:cubicBezTo>
                  <a:pt x="4370981" y="7813460"/>
                  <a:pt x="4389520" y="7807827"/>
                  <a:pt x="4406637" y="7794037"/>
                </a:cubicBezTo>
                <a:cubicBezTo>
                  <a:pt x="4448917" y="7759721"/>
                  <a:pt x="4492423" y="7729325"/>
                  <a:pt x="4536124" y="7703164"/>
                </a:cubicBezTo>
                <a:cubicBezTo>
                  <a:pt x="4541101" y="7731714"/>
                  <a:pt x="4553682" y="7766543"/>
                  <a:pt x="4548678" y="7793831"/>
                </a:cubicBezTo>
                <a:cubicBezTo>
                  <a:pt x="4545739" y="7811187"/>
                  <a:pt x="4531001" y="7819959"/>
                  <a:pt x="4522441" y="7826853"/>
                </a:cubicBezTo>
                <a:cubicBezTo>
                  <a:pt x="4510793" y="7834687"/>
                  <a:pt x="4499143" y="7842520"/>
                  <a:pt x="4487495" y="7850354"/>
                </a:cubicBezTo>
                <a:cubicBezTo>
                  <a:pt x="4442837" y="7889689"/>
                  <a:pt x="4389350" y="7918821"/>
                  <a:pt x="4338047" y="7938702"/>
                </a:cubicBezTo>
                <a:cubicBezTo>
                  <a:pt x="4313327" y="7946212"/>
                  <a:pt x="4287896" y="7949643"/>
                  <a:pt x="4259890" y="7953857"/>
                </a:cubicBezTo>
                <a:cubicBezTo>
                  <a:pt x="4253194" y="7955891"/>
                  <a:pt x="4235881" y="7965446"/>
                  <a:pt x="4229946" y="7950070"/>
                </a:cubicBezTo>
                <a:cubicBezTo>
                  <a:pt x="4221632" y="7939712"/>
                  <a:pt x="4236372" y="7930940"/>
                  <a:pt x="4239461" y="7930001"/>
                </a:cubicBezTo>
                <a:cubicBezTo>
                  <a:pt x="4260577" y="7923586"/>
                  <a:pt x="4279581" y="7939285"/>
                  <a:pt x="4282817" y="7883189"/>
                </a:cubicBezTo>
                <a:cubicBezTo>
                  <a:pt x="4283063" y="7865937"/>
                  <a:pt x="4288532" y="7859980"/>
                  <a:pt x="4297801" y="7857164"/>
                </a:cubicBezTo>
                <a:cubicBezTo>
                  <a:pt x="4297335" y="7835833"/>
                  <a:pt x="4296870" y="7814501"/>
                  <a:pt x="4292603" y="7790030"/>
                </a:cubicBezTo>
                <a:cubicBezTo>
                  <a:pt x="4280244" y="7793785"/>
                  <a:pt x="4264082" y="7794400"/>
                  <a:pt x="4251723" y="7798155"/>
                </a:cubicBezTo>
                <a:cubicBezTo>
                  <a:pt x="4238652" y="7797832"/>
                  <a:pt x="4225138" y="7810526"/>
                  <a:pt x="4213736" y="7801106"/>
                </a:cubicBezTo>
                <a:cubicBezTo>
                  <a:pt x="4198531" y="7788547"/>
                  <a:pt x="4218739" y="7773818"/>
                  <a:pt x="4221314" y="7773036"/>
                </a:cubicBezTo>
                <a:cubicBezTo>
                  <a:pt x="4233674" y="7769282"/>
                  <a:pt x="4246745" y="7769605"/>
                  <a:pt x="4259105" y="7765850"/>
                </a:cubicBezTo>
                <a:cubicBezTo>
                  <a:pt x="4265285" y="7763972"/>
                  <a:pt x="4285247" y="7766497"/>
                  <a:pt x="4288583" y="7748306"/>
                </a:cubicBezTo>
                <a:cubicBezTo>
                  <a:pt x="4288235" y="7727654"/>
                  <a:pt x="4270407" y="7737365"/>
                  <a:pt x="4267318" y="7738304"/>
                </a:cubicBezTo>
                <a:cubicBezTo>
                  <a:pt x="4239507" y="7746753"/>
                  <a:pt x="4216014" y="7758185"/>
                  <a:pt x="4188204" y="7766633"/>
                </a:cubicBezTo>
                <a:cubicBezTo>
                  <a:pt x="4074981" y="7804609"/>
                  <a:pt x="3961167" y="7839185"/>
                  <a:pt x="3848182" y="7878521"/>
                </a:cubicBezTo>
                <a:cubicBezTo>
                  <a:pt x="3731278" y="7914036"/>
                  <a:pt x="3613466" y="7941238"/>
                  <a:pt x="3497154" y="7980153"/>
                </a:cubicBezTo>
                <a:cubicBezTo>
                  <a:pt x="3472434" y="7987663"/>
                  <a:pt x="3449136" y="8003330"/>
                  <a:pt x="3422917" y="7999127"/>
                </a:cubicBezTo>
                <a:cubicBezTo>
                  <a:pt x="3409846" y="7998803"/>
                  <a:pt x="3398443" y="7989385"/>
                  <a:pt x="3386083" y="7993139"/>
                </a:cubicBezTo>
                <a:cubicBezTo>
                  <a:pt x="3376813" y="7995955"/>
                  <a:pt x="3365164" y="8003789"/>
                  <a:pt x="3355894" y="8006605"/>
                </a:cubicBezTo>
                <a:cubicBezTo>
                  <a:pt x="3343534" y="8010360"/>
                  <a:pt x="3332131" y="8000941"/>
                  <a:pt x="3318152" y="7992304"/>
                </a:cubicBezTo>
                <a:cubicBezTo>
                  <a:pt x="3303660" y="7983823"/>
                  <a:pt x="3292010" y="7991657"/>
                  <a:pt x="3276561" y="7996350"/>
                </a:cubicBezTo>
                <a:cubicBezTo>
                  <a:pt x="3258731" y="8006062"/>
                  <a:pt x="3235238" y="8017494"/>
                  <a:pt x="3214099" y="7989558"/>
                </a:cubicBezTo>
                <a:cubicBezTo>
                  <a:pt x="3367324" y="7960187"/>
                  <a:pt x="3515838" y="7919363"/>
                  <a:pt x="3663128" y="7874616"/>
                </a:cubicBezTo>
                <a:cubicBezTo>
                  <a:pt x="3589729" y="7879737"/>
                  <a:pt x="3513238" y="7885785"/>
                  <a:pt x="3439324" y="7891062"/>
                </a:cubicBezTo>
                <a:cubicBezTo>
                  <a:pt x="3403716" y="7888996"/>
                  <a:pt x="3365214" y="7892103"/>
                  <a:pt x="3329802" y="7894272"/>
                </a:cubicBezTo>
                <a:cubicBezTo>
                  <a:pt x="3295734" y="7901041"/>
                  <a:pt x="3262235" y="7876863"/>
                  <a:pt x="3230624" y="7882171"/>
                </a:cubicBezTo>
                <a:cubicBezTo>
                  <a:pt x="3157937" y="7891370"/>
                  <a:pt x="3083115" y="7888333"/>
                  <a:pt x="3006626" y="7894391"/>
                </a:cubicBezTo>
                <a:cubicBezTo>
                  <a:pt x="2970504" y="7892481"/>
                  <a:pt x="2932713" y="7899668"/>
                  <a:pt x="2896590" y="7897758"/>
                </a:cubicBezTo>
                <a:cubicBezTo>
                  <a:pt x="2880232" y="7894138"/>
                  <a:pt x="2863479" y="7891355"/>
                  <a:pt x="2844939" y="7896987"/>
                </a:cubicBezTo>
                <a:cubicBezTo>
                  <a:pt x="2838759" y="7898865"/>
                  <a:pt x="2837802" y="7912039"/>
                  <a:pt x="2831622" y="7913916"/>
                </a:cubicBezTo>
                <a:cubicBezTo>
                  <a:pt x="2825441" y="7915794"/>
                  <a:pt x="2819262" y="7917671"/>
                  <a:pt x="2813082" y="7919549"/>
                </a:cubicBezTo>
                <a:cubicBezTo>
                  <a:pt x="2808815" y="7895077"/>
                  <a:pt x="2828778" y="7897602"/>
                  <a:pt x="2824511" y="7873131"/>
                </a:cubicBezTo>
                <a:cubicBezTo>
                  <a:pt x="2729727" y="7867569"/>
                  <a:pt x="2634944" y="7862007"/>
                  <a:pt x="2539568" y="7853047"/>
                </a:cubicBezTo>
                <a:cubicBezTo>
                  <a:pt x="2493463" y="7849874"/>
                  <a:pt x="2447164" y="7842466"/>
                  <a:pt x="2400348" y="7835217"/>
                </a:cubicBezTo>
                <a:cubicBezTo>
                  <a:pt x="2379675" y="7828614"/>
                  <a:pt x="2357333" y="7831106"/>
                  <a:pt x="2336464" y="7820268"/>
                </a:cubicBezTo>
                <a:cubicBezTo>
                  <a:pt x="2323393" y="7819944"/>
                  <a:pt x="2325670" y="7777022"/>
                  <a:pt x="2313311" y="7780777"/>
                </a:cubicBezTo>
                <a:cubicBezTo>
                  <a:pt x="2317459" y="7804569"/>
                  <a:pt x="2323393" y="7819944"/>
                  <a:pt x="2311744" y="7827778"/>
                </a:cubicBezTo>
                <a:cubicBezTo>
                  <a:pt x="2302473" y="7830594"/>
                  <a:pt x="2306029" y="7850987"/>
                  <a:pt x="2308874" y="7867302"/>
                </a:cubicBezTo>
                <a:cubicBezTo>
                  <a:pt x="2249968" y="7880903"/>
                  <a:pt x="2192927" y="7889642"/>
                  <a:pt x="2132844" y="7877833"/>
                </a:cubicBezTo>
                <a:cubicBezTo>
                  <a:pt x="2102901" y="7874046"/>
                  <a:pt x="2077122" y="7856825"/>
                  <a:pt x="2048848" y="7843942"/>
                </a:cubicBezTo>
                <a:cubicBezTo>
                  <a:pt x="2021088" y="7830901"/>
                  <a:pt x="1997079" y="7842490"/>
                  <a:pt x="1971647" y="7845922"/>
                </a:cubicBezTo>
                <a:cubicBezTo>
                  <a:pt x="1857366" y="7859168"/>
                  <a:pt x="1735384" y="7828228"/>
                  <a:pt x="1616887" y="7795513"/>
                </a:cubicBezTo>
                <a:cubicBezTo>
                  <a:pt x="1374469" y="7723858"/>
                  <a:pt x="1134574" y="7592028"/>
                  <a:pt x="893357" y="7489940"/>
                </a:cubicBezTo>
                <a:cubicBezTo>
                  <a:pt x="895026" y="7480845"/>
                  <a:pt x="894560" y="7459514"/>
                  <a:pt x="900741" y="7457636"/>
                </a:cubicBezTo>
                <a:lnTo>
                  <a:pt x="901088" y="7457605"/>
                </a:lnTo>
                <a:lnTo>
                  <a:pt x="900227" y="7454626"/>
                </a:lnTo>
                <a:cubicBezTo>
                  <a:pt x="900054" y="7451471"/>
                  <a:pt x="900241" y="7448206"/>
                  <a:pt x="899533" y="7444143"/>
                </a:cubicBezTo>
                <a:cubicBezTo>
                  <a:pt x="901675" y="7447770"/>
                  <a:pt x="903640" y="7450381"/>
                  <a:pt x="904529" y="7453319"/>
                </a:cubicBezTo>
                <a:lnTo>
                  <a:pt x="904005" y="7457336"/>
                </a:lnTo>
                <a:lnTo>
                  <a:pt x="908347" y="7456936"/>
                </a:lnTo>
                <a:cubicBezTo>
                  <a:pt x="911139" y="7456625"/>
                  <a:pt x="913456" y="7455921"/>
                  <a:pt x="913100" y="7453882"/>
                </a:cubicBezTo>
                <a:cubicBezTo>
                  <a:pt x="907166" y="7438508"/>
                  <a:pt x="886492" y="7431902"/>
                  <a:pt x="878891" y="7425625"/>
                </a:cubicBezTo>
                <a:cubicBezTo>
                  <a:pt x="864517" y="7417824"/>
                  <a:pt x="850733" y="7413420"/>
                  <a:pt x="838619" y="7399923"/>
                </a:cubicBezTo>
                <a:cubicBezTo>
                  <a:pt x="843622" y="7372635"/>
                  <a:pt x="872364" y="7406849"/>
                  <a:pt x="886856" y="7415332"/>
                </a:cubicBezTo>
                <a:cubicBezTo>
                  <a:pt x="905032" y="7426269"/>
                  <a:pt x="939023" y="7415943"/>
                  <a:pt x="955846" y="7440896"/>
                </a:cubicBezTo>
                <a:cubicBezTo>
                  <a:pt x="964159" y="7451254"/>
                  <a:pt x="964625" y="7472583"/>
                  <a:pt x="970560" y="7487966"/>
                </a:cubicBezTo>
                <a:cubicBezTo>
                  <a:pt x="973404" y="7504283"/>
                  <a:pt x="984096" y="7509623"/>
                  <a:pt x="994787" y="7514962"/>
                </a:cubicBezTo>
                <a:cubicBezTo>
                  <a:pt x="1019855" y="7528105"/>
                  <a:pt x="1045997" y="7528751"/>
                  <a:pt x="1069245" y="7534572"/>
                </a:cubicBezTo>
                <a:cubicBezTo>
                  <a:pt x="1096809" y="7543376"/>
                  <a:pt x="1123662" y="7548102"/>
                  <a:pt x="1150516" y="7552828"/>
                </a:cubicBezTo>
                <a:cubicBezTo>
                  <a:pt x="1174277" y="7558492"/>
                  <a:pt x="1197281" y="7581568"/>
                  <a:pt x="1221045" y="7587232"/>
                </a:cubicBezTo>
                <a:cubicBezTo>
                  <a:pt x="1237797" y="7590015"/>
                  <a:pt x="1255280" y="7559653"/>
                  <a:pt x="1262272" y="7599757"/>
                </a:cubicBezTo>
                <a:cubicBezTo>
                  <a:pt x="1269629" y="7623290"/>
                  <a:pt x="1310706" y="7619400"/>
                  <a:pt x="1321398" y="7624742"/>
                </a:cubicBezTo>
                <a:cubicBezTo>
                  <a:pt x="1432689" y="7650341"/>
                  <a:pt x="1547901" y="7679758"/>
                  <a:pt x="1663111" y="7709178"/>
                </a:cubicBezTo>
                <a:lnTo>
                  <a:pt x="1741456" y="7727809"/>
                </a:lnTo>
                <a:lnTo>
                  <a:pt x="1741843" y="7726478"/>
                </a:lnTo>
                <a:cubicBezTo>
                  <a:pt x="1743022" y="7726120"/>
                  <a:pt x="1744820" y="7726926"/>
                  <a:pt x="1746839" y="7729019"/>
                </a:cubicBezTo>
                <a:lnTo>
                  <a:pt x="1746690" y="7729064"/>
                </a:lnTo>
                <a:lnTo>
                  <a:pt x="1832621" y="7751446"/>
                </a:lnTo>
                <a:cubicBezTo>
                  <a:pt x="1859671" y="7760407"/>
                  <a:pt x="1884145" y="7770150"/>
                  <a:pt x="1910286" y="7770798"/>
                </a:cubicBezTo>
                <a:cubicBezTo>
                  <a:pt x="1935718" y="7767366"/>
                  <a:pt x="1955410" y="7752794"/>
                  <a:pt x="1979420" y="7741205"/>
                </a:cubicBezTo>
                <a:cubicBezTo>
                  <a:pt x="1904132" y="7716837"/>
                  <a:pt x="1830463" y="7704860"/>
                  <a:pt x="1756007" y="7685250"/>
                </a:cubicBezTo>
                <a:cubicBezTo>
                  <a:pt x="1722067" y="7674085"/>
                  <a:pt x="1687612" y="7663084"/>
                  <a:pt x="1653155" y="7652074"/>
                </a:cubicBezTo>
                <a:cubicBezTo>
                  <a:pt x="1649355" y="7648937"/>
                  <a:pt x="1632484" y="7645473"/>
                  <a:pt x="1631062" y="7637315"/>
                </a:cubicBezTo>
                <a:cubicBezTo>
                  <a:pt x="1634397" y="7619123"/>
                  <a:pt x="1647466" y="7619445"/>
                  <a:pt x="1643911" y="7599054"/>
                </a:cubicBezTo>
                <a:cubicBezTo>
                  <a:pt x="1633931" y="7597792"/>
                  <a:pt x="1624069" y="7597210"/>
                  <a:pt x="1613376" y="7591871"/>
                </a:cubicBezTo>
                <a:cubicBezTo>
                  <a:pt x="1615391" y="7603425"/>
                  <a:pt x="1621325" y="7618800"/>
                  <a:pt x="1616566" y="7628832"/>
                </a:cubicBezTo>
                <a:cubicBezTo>
                  <a:pt x="1612521" y="7642948"/>
                  <a:pt x="1603054" y="7641531"/>
                  <a:pt x="1593784" y="7644347"/>
                </a:cubicBezTo>
                <a:cubicBezTo>
                  <a:pt x="1597831" y="7630233"/>
                  <a:pt x="1595488" y="7621460"/>
                  <a:pt x="1590872" y="7615973"/>
                </a:cubicBezTo>
                <a:lnTo>
                  <a:pt x="1590279" y="7615664"/>
                </a:lnTo>
                <a:lnTo>
                  <a:pt x="1589008" y="7625433"/>
                </a:lnTo>
                <a:cubicBezTo>
                  <a:pt x="1586785" y="7621832"/>
                  <a:pt x="1586254" y="7618786"/>
                  <a:pt x="1586102" y="7615624"/>
                </a:cubicBezTo>
                <a:lnTo>
                  <a:pt x="1585969" y="7613409"/>
                </a:lnTo>
                <a:lnTo>
                  <a:pt x="1574314" y="7607315"/>
                </a:lnTo>
                <a:cubicBezTo>
                  <a:pt x="1565043" y="7610132"/>
                  <a:pt x="1563375" y="7619227"/>
                  <a:pt x="1557195" y="7621104"/>
                </a:cubicBezTo>
                <a:cubicBezTo>
                  <a:pt x="1548638" y="7627999"/>
                  <a:pt x="1541154" y="7622399"/>
                  <a:pt x="1534145" y="7619519"/>
                </a:cubicBezTo>
                <a:cubicBezTo>
                  <a:pt x="1537598" y="7602007"/>
                  <a:pt x="1548536" y="7590096"/>
                  <a:pt x="1552580" y="7575974"/>
                </a:cubicBezTo>
                <a:cubicBezTo>
                  <a:pt x="1538089" y="7567499"/>
                  <a:pt x="1523597" y="7559018"/>
                  <a:pt x="1511481" y="7545522"/>
                </a:cubicBezTo>
                <a:cubicBezTo>
                  <a:pt x="1518619" y="7530469"/>
                  <a:pt x="1536202" y="7538012"/>
                  <a:pt x="1550694" y="7546491"/>
                </a:cubicBezTo>
                <a:cubicBezTo>
                  <a:pt x="1568278" y="7554034"/>
                  <a:pt x="1582060" y="7558435"/>
                  <a:pt x="1598416" y="7562049"/>
                </a:cubicBezTo>
                <a:cubicBezTo>
                  <a:pt x="1636674" y="7576202"/>
                  <a:pt x="1671011" y="7586528"/>
                  <a:pt x="1704950" y="7597689"/>
                </a:cubicBezTo>
                <a:cubicBezTo>
                  <a:pt x="1736317" y="7609634"/>
                  <a:pt x="1762925" y="7631613"/>
                  <a:pt x="1795245" y="7630385"/>
                </a:cubicBezTo>
                <a:cubicBezTo>
                  <a:pt x="1827053" y="7629308"/>
                  <a:pt x="1860798" y="7636236"/>
                  <a:pt x="1890740" y="7640024"/>
                </a:cubicBezTo>
                <a:cubicBezTo>
                  <a:pt x="2036217" y="7659531"/>
                  <a:pt x="2178527" y="7676422"/>
                  <a:pt x="2323098" y="7687616"/>
                </a:cubicBezTo>
                <a:cubicBezTo>
                  <a:pt x="2451111" y="7700261"/>
                  <a:pt x="2583440" y="7715890"/>
                  <a:pt x="2711139" y="7723620"/>
                </a:cubicBezTo>
                <a:cubicBezTo>
                  <a:pt x="2773599" y="7730412"/>
                  <a:pt x="2838954" y="7732031"/>
                  <a:pt x="2900704" y="7734744"/>
                </a:cubicBezTo>
                <a:cubicBezTo>
                  <a:pt x="2933027" y="7733514"/>
                  <a:pt x="2962140" y="7732543"/>
                  <a:pt x="2992991" y="7744643"/>
                </a:cubicBezTo>
                <a:cubicBezTo>
                  <a:pt x="3017464" y="7754387"/>
                  <a:pt x="3052386" y="7786723"/>
                  <a:pt x="3069749" y="7755681"/>
                </a:cubicBezTo>
                <a:cubicBezTo>
                  <a:pt x="3088976" y="7719778"/>
                  <a:pt x="3114872" y="7737678"/>
                  <a:pt x="3145527" y="7745544"/>
                </a:cubicBezTo>
                <a:cubicBezTo>
                  <a:pt x="3176181" y="7753409"/>
                  <a:pt x="3201808" y="7754213"/>
                  <a:pt x="3231040" y="7753922"/>
                </a:cubicBezTo>
                <a:cubicBezTo>
                  <a:pt x="3288989" y="7753495"/>
                  <a:pt x="3347699" y="7735659"/>
                  <a:pt x="3404937" y="7731154"/>
                </a:cubicBezTo>
                <a:cubicBezTo>
                  <a:pt x="3421809" y="7734617"/>
                  <a:pt x="3552597" y="7741410"/>
                  <a:pt x="3544893" y="7697225"/>
                </a:cubicBezTo>
                <a:cubicBezTo>
                  <a:pt x="3520174" y="7704734"/>
                  <a:pt x="3494893" y="7724583"/>
                  <a:pt x="3468159" y="7720536"/>
                </a:cubicBezTo>
                <a:lnTo>
                  <a:pt x="3455305" y="7717650"/>
                </a:lnTo>
                <a:lnTo>
                  <a:pt x="3458472" y="7724976"/>
                </a:lnTo>
                <a:cubicBezTo>
                  <a:pt x="3456944" y="7733543"/>
                  <a:pt x="3454075" y="7734415"/>
                  <a:pt x="3449864" y="7727591"/>
                </a:cubicBezTo>
                <a:lnTo>
                  <a:pt x="3452479" y="7717014"/>
                </a:lnTo>
                <a:lnTo>
                  <a:pt x="3432603" y="7712550"/>
                </a:lnTo>
                <a:cubicBezTo>
                  <a:pt x="3420810" y="7710227"/>
                  <a:pt x="3409106" y="7708415"/>
                  <a:pt x="3397580" y="7707621"/>
                </a:cubicBezTo>
                <a:cubicBezTo>
                  <a:pt x="3342722" y="7707109"/>
                  <a:pt x="3286636" y="7702675"/>
                  <a:pt x="3234867" y="7701224"/>
                </a:cubicBezTo>
                <a:cubicBezTo>
                  <a:pt x="3127013" y="7695338"/>
                  <a:pt x="3018565" y="7686054"/>
                  <a:pt x="2910711" y="7680169"/>
                </a:cubicBezTo>
                <a:cubicBezTo>
                  <a:pt x="2802857" y="7674283"/>
                  <a:pt x="2694409" y="7664998"/>
                  <a:pt x="2588934" y="7654096"/>
                </a:cubicBezTo>
                <a:cubicBezTo>
                  <a:pt x="2533364" y="7649505"/>
                  <a:pt x="2477279" y="7645071"/>
                  <a:pt x="2421708" y="7640478"/>
                </a:cubicBezTo>
                <a:cubicBezTo>
                  <a:pt x="2398655" y="7638894"/>
                  <a:pt x="2371921" y="7634847"/>
                  <a:pt x="2349581" y="7637340"/>
                </a:cubicBezTo>
                <a:cubicBezTo>
                  <a:pt x="2330843" y="7638737"/>
                  <a:pt x="2330110" y="7600309"/>
                  <a:pt x="2325843" y="7575837"/>
                </a:cubicBezTo>
                <a:cubicBezTo>
                  <a:pt x="2317087" y="7578497"/>
                  <a:pt x="2311619" y="7584453"/>
                  <a:pt x="2304728" y="7582252"/>
                </a:cubicBezTo>
                <a:cubicBezTo>
                  <a:pt x="2298546" y="7584130"/>
                  <a:pt x="2292612" y="7568755"/>
                  <a:pt x="2298083" y="7562798"/>
                </a:cubicBezTo>
                <a:cubicBezTo>
                  <a:pt x="2315910" y="7553087"/>
                  <a:pt x="2339870" y="7562986"/>
                  <a:pt x="2359832" y="7565511"/>
                </a:cubicBezTo>
                <a:cubicBezTo>
                  <a:pt x="2419719" y="7573085"/>
                  <a:pt x="2478379" y="7576738"/>
                  <a:pt x="2537040" y="7580390"/>
                </a:cubicBezTo>
                <a:cubicBezTo>
                  <a:pt x="2654757" y="7586858"/>
                  <a:pt x="2771880" y="7589928"/>
                  <a:pt x="2884739" y="7568525"/>
                </a:cubicBezTo>
                <a:cubicBezTo>
                  <a:pt x="2882606" y="7556289"/>
                  <a:pt x="2879761" y="7539975"/>
                  <a:pt x="2884519" y="7529939"/>
                </a:cubicBezTo>
                <a:cubicBezTo>
                  <a:pt x="2893542" y="7544377"/>
                  <a:pt x="2900900" y="7567910"/>
                  <a:pt x="2914683" y="7572313"/>
                </a:cubicBezTo>
                <a:cubicBezTo>
                  <a:pt x="2926085" y="7581731"/>
                  <a:pt x="2934643" y="7574837"/>
                  <a:pt x="2943400" y="7572176"/>
                </a:cubicBezTo>
                <a:cubicBezTo>
                  <a:pt x="2971210" y="7563728"/>
                  <a:pt x="2999730" y="7559358"/>
                  <a:pt x="3028251" y="7554988"/>
                </a:cubicBezTo>
                <a:cubicBezTo>
                  <a:pt x="3081687" y="7547344"/>
                  <a:pt x="3138730" y="7538604"/>
                  <a:pt x="3192760" y="7534357"/>
                </a:cubicBezTo>
                <a:cubicBezTo>
                  <a:pt x="3307750" y="7525191"/>
                  <a:pt x="3420362" y="7521041"/>
                  <a:pt x="3532974" y="7516893"/>
                </a:cubicBezTo>
                <a:cubicBezTo>
                  <a:pt x="3523730" y="7463871"/>
                  <a:pt x="3550829" y="7451343"/>
                  <a:pt x="3566720" y="7433632"/>
                </a:cubicBezTo>
                <a:cubicBezTo>
                  <a:pt x="3534567" y="7414054"/>
                  <a:pt x="3504970" y="7430918"/>
                  <a:pt x="3472767" y="7432828"/>
                </a:cubicBezTo>
                <a:cubicBezTo>
                  <a:pt x="3463497" y="7435645"/>
                  <a:pt x="3449715" y="7431242"/>
                  <a:pt x="3441156" y="7438137"/>
                </a:cubicBezTo>
                <a:cubicBezTo>
                  <a:pt x="3433112" y="7444875"/>
                  <a:pt x="3435838" y="7460510"/>
                  <a:pt x="3435593" y="7477763"/>
                </a:cubicBezTo>
                <a:cubicBezTo>
                  <a:pt x="3433434" y="7521366"/>
                  <a:pt x="3370948" y="7480224"/>
                  <a:pt x="3357166" y="7475821"/>
                </a:cubicBezTo>
                <a:cubicBezTo>
                  <a:pt x="3343502" y="7472099"/>
                  <a:pt x="3322633" y="7461260"/>
                  <a:pt x="3310274" y="7465015"/>
                </a:cubicBezTo>
                <a:cubicBezTo>
                  <a:pt x="3304093" y="7466893"/>
                  <a:pt x="3304559" y="7488224"/>
                  <a:pt x="3303484" y="7500719"/>
                </a:cubicBezTo>
                <a:cubicBezTo>
                  <a:pt x="3228096" y="7438446"/>
                  <a:pt x="3150846" y="7461914"/>
                  <a:pt x="3079580" y="7479269"/>
                </a:cubicBezTo>
                <a:cubicBezTo>
                  <a:pt x="3057950" y="7485841"/>
                  <a:pt x="3036320" y="7492412"/>
                  <a:pt x="3015916" y="7502906"/>
                </a:cubicBezTo>
                <a:cubicBezTo>
                  <a:pt x="3006647" y="7505722"/>
                  <a:pt x="2998088" y="7512616"/>
                  <a:pt x="2988818" y="7515432"/>
                </a:cubicBezTo>
                <a:cubicBezTo>
                  <a:pt x="2983595" y="7504135"/>
                  <a:pt x="2976703" y="7501934"/>
                  <a:pt x="2966722" y="7500673"/>
                </a:cubicBezTo>
                <a:cubicBezTo>
                  <a:pt x="2946760" y="7498148"/>
                  <a:pt x="2930158" y="7511781"/>
                  <a:pt x="2910906" y="7513335"/>
                </a:cubicBezTo>
                <a:cubicBezTo>
                  <a:pt x="2897835" y="7513011"/>
                  <a:pt x="2880963" y="7509546"/>
                  <a:pt x="2875249" y="7532756"/>
                </a:cubicBezTo>
                <a:cubicBezTo>
                  <a:pt x="2869315" y="7517380"/>
                  <a:pt x="2867182" y="7505143"/>
                  <a:pt x="2862078" y="7494528"/>
                </a:cubicBezTo>
                <a:cubicBezTo>
                  <a:pt x="2858157" y="7490708"/>
                  <a:pt x="2851978" y="7492585"/>
                  <a:pt x="2848887" y="7493524"/>
                </a:cubicBezTo>
                <a:cubicBezTo>
                  <a:pt x="2835935" y="7493880"/>
                  <a:pt x="2823378" y="7493400"/>
                  <a:pt x="2810307" y="7493076"/>
                </a:cubicBezTo>
                <a:cubicBezTo>
                  <a:pt x="2791056" y="7494630"/>
                  <a:pt x="2768005" y="7493044"/>
                  <a:pt x="2745908" y="7478284"/>
                </a:cubicBezTo>
                <a:cubicBezTo>
                  <a:pt x="2799861" y="7470483"/>
                  <a:pt x="2853297" y="7462838"/>
                  <a:pt x="2907249" y="7455036"/>
                </a:cubicBezTo>
                <a:cubicBezTo>
                  <a:pt x="2925275" y="7449560"/>
                  <a:pt x="2957131" y="7426998"/>
                  <a:pt x="2973047" y="7443636"/>
                </a:cubicBezTo>
                <a:lnTo>
                  <a:pt x="2975689" y="7446761"/>
                </a:lnTo>
                <a:lnTo>
                  <a:pt x="2974395" y="7442086"/>
                </a:lnTo>
                <a:lnTo>
                  <a:pt x="2976380" y="7442144"/>
                </a:lnTo>
                <a:lnTo>
                  <a:pt x="2973857" y="7438999"/>
                </a:lnTo>
                <a:cubicBezTo>
                  <a:pt x="2976726" y="7438127"/>
                  <a:pt x="2979595" y="7437256"/>
                  <a:pt x="2982464" y="7436385"/>
                </a:cubicBezTo>
                <a:lnTo>
                  <a:pt x="2980776" y="7442271"/>
                </a:lnTo>
                <a:lnTo>
                  <a:pt x="2981227" y="7442284"/>
                </a:lnTo>
                <a:cubicBezTo>
                  <a:pt x="2982133" y="7443145"/>
                  <a:pt x="2982952" y="7444600"/>
                  <a:pt x="2983735" y="7446920"/>
                </a:cubicBezTo>
                <a:lnTo>
                  <a:pt x="2985691" y="7455349"/>
                </a:lnTo>
                <a:lnTo>
                  <a:pt x="2987422" y="7451437"/>
                </a:lnTo>
                <a:cubicBezTo>
                  <a:pt x="2988497" y="7438942"/>
                  <a:pt x="2997766" y="7436126"/>
                  <a:pt x="3004657" y="7438328"/>
                </a:cubicBezTo>
                <a:cubicBezTo>
                  <a:pt x="3017019" y="7434572"/>
                  <a:pt x="3033620" y="7420939"/>
                  <a:pt x="3048114" y="7429420"/>
                </a:cubicBezTo>
                <a:cubicBezTo>
                  <a:pt x="3055716" y="7435700"/>
                  <a:pt x="3058442" y="7451335"/>
                  <a:pt x="3066754" y="7461693"/>
                </a:cubicBezTo>
                <a:cubicBezTo>
                  <a:pt x="3071977" y="7472990"/>
                  <a:pt x="3081959" y="7474252"/>
                  <a:pt x="3088140" y="7472374"/>
                </a:cubicBezTo>
                <a:cubicBezTo>
                  <a:pt x="3091229" y="7471436"/>
                  <a:pt x="3117618" y="7454831"/>
                  <a:pt x="3111682" y="7439454"/>
                </a:cubicBezTo>
                <a:cubicBezTo>
                  <a:pt x="3102658" y="7425018"/>
                  <a:pt x="3086718" y="7464217"/>
                  <a:pt x="3080436" y="7428190"/>
                </a:cubicBezTo>
                <a:cubicBezTo>
                  <a:pt x="3251590" y="7427013"/>
                  <a:pt x="3420532" y="7410045"/>
                  <a:pt x="3588495" y="7371902"/>
                </a:cubicBezTo>
                <a:cubicBezTo>
                  <a:pt x="3589671" y="7397313"/>
                  <a:pt x="3586218" y="7414825"/>
                  <a:pt x="3578370" y="7425798"/>
                </a:cubicBezTo>
                <a:cubicBezTo>
                  <a:pt x="3651742" y="7476515"/>
                  <a:pt x="3722347" y="7433594"/>
                  <a:pt x="3790058" y="7395844"/>
                </a:cubicBezTo>
                <a:cubicBezTo>
                  <a:pt x="3794324" y="7420316"/>
                  <a:pt x="3771272" y="7418730"/>
                  <a:pt x="3775539" y="7443201"/>
                </a:cubicBezTo>
                <a:cubicBezTo>
                  <a:pt x="3794078" y="7437569"/>
                  <a:pt x="3811196" y="7423780"/>
                  <a:pt x="3828069" y="7427243"/>
                </a:cubicBezTo>
                <a:cubicBezTo>
                  <a:pt x="3834959" y="7429444"/>
                  <a:pt x="3839937" y="7457995"/>
                  <a:pt x="3844331" y="7464533"/>
                </a:cubicBezTo>
                <a:cubicBezTo>
                  <a:pt x="3854066" y="7483049"/>
                  <a:pt x="3875181" y="7476634"/>
                  <a:pt x="3885163" y="7477896"/>
                </a:cubicBezTo>
                <a:cubicBezTo>
                  <a:pt x="3892052" y="7480097"/>
                  <a:pt x="3899300" y="7484338"/>
                  <a:pt x="3906932" y="7488461"/>
                </a:cubicBezTo>
                <a:lnTo>
                  <a:pt x="3908579" y="7489135"/>
                </a:lnTo>
                <a:lnTo>
                  <a:pt x="3905562" y="7480777"/>
                </a:lnTo>
                <a:cubicBezTo>
                  <a:pt x="3905512" y="7478120"/>
                  <a:pt x="3907084" y="7477641"/>
                  <a:pt x="3911292" y="7482780"/>
                </a:cubicBezTo>
                <a:cubicBezTo>
                  <a:pt x="3911646" y="7484810"/>
                  <a:pt x="3911213" y="7487080"/>
                  <a:pt x="3910693" y="7488842"/>
                </a:cubicBezTo>
                <a:lnTo>
                  <a:pt x="3910317" y="7489846"/>
                </a:lnTo>
                <a:lnTo>
                  <a:pt x="3931021" y="7498322"/>
                </a:lnTo>
                <a:cubicBezTo>
                  <a:pt x="3926508" y="7491103"/>
                  <a:pt x="3925086" y="7482946"/>
                  <a:pt x="3921285" y="7479806"/>
                </a:cubicBezTo>
                <a:cubicBezTo>
                  <a:pt x="3916773" y="7472587"/>
                  <a:pt x="3912015" y="7482622"/>
                  <a:pt x="3908214" y="7479482"/>
                </a:cubicBezTo>
                <a:cubicBezTo>
                  <a:pt x="3903702" y="7472263"/>
                  <a:pt x="3903948" y="7455011"/>
                  <a:pt x="3901932" y="7443455"/>
                </a:cubicBezTo>
                <a:cubicBezTo>
                  <a:pt x="3949705" y="7437530"/>
                  <a:pt x="3996843" y="7431083"/>
                  <a:pt x="4046994" y="7420143"/>
                </a:cubicBezTo>
                <a:cubicBezTo>
                  <a:pt x="4024628" y="7478473"/>
                  <a:pt x="3980192" y="7466205"/>
                  <a:pt x="3946006" y="7472296"/>
                </a:cubicBezTo>
                <a:cubicBezTo>
                  <a:pt x="3948850" y="7488610"/>
                  <a:pt x="3955495" y="7508064"/>
                  <a:pt x="3943846" y="7515897"/>
                </a:cubicBezTo>
                <a:cubicBezTo>
                  <a:pt x="3935288" y="7522793"/>
                  <a:pt x="3928396" y="7520591"/>
                  <a:pt x="3918415" y="7519329"/>
                </a:cubicBezTo>
                <a:cubicBezTo>
                  <a:pt x="3909145" y="7522146"/>
                  <a:pt x="3886093" y="7520560"/>
                  <a:pt x="3891070" y="7549109"/>
                </a:cubicBezTo>
                <a:cubicBezTo>
                  <a:pt x="3964519" y="7522501"/>
                  <a:pt x="4037208" y="7513302"/>
                  <a:pt x="4110853" y="7490929"/>
                </a:cubicBezTo>
                <a:cubicBezTo>
                  <a:pt x="4177606" y="7466356"/>
                  <a:pt x="4247964" y="7440685"/>
                  <a:pt x="4302383" y="7364028"/>
                </a:cubicBezTo>
                <a:cubicBezTo>
                  <a:pt x="4280043" y="7366520"/>
                  <a:pt x="4260595" y="7363840"/>
                  <a:pt x="4240633" y="7361315"/>
                </a:cubicBezTo>
                <a:cubicBezTo>
                  <a:pt x="4238619" y="7349759"/>
                  <a:pt x="4239575" y="7336585"/>
                  <a:pt x="4236731" y="7320269"/>
                </a:cubicBezTo>
                <a:cubicBezTo>
                  <a:pt x="4248845" y="7333768"/>
                  <a:pt x="4255025" y="7331890"/>
                  <a:pt x="4257135" y="7309777"/>
                </a:cubicBezTo>
                <a:cubicBezTo>
                  <a:pt x="4240778" y="7306157"/>
                  <a:pt x="4218437" y="7308649"/>
                  <a:pt x="4222975" y="7260029"/>
                </a:cubicBezTo>
                <a:cubicBezTo>
                  <a:pt x="4224888" y="7233680"/>
                  <a:pt x="4248136" y="7239502"/>
                  <a:pt x="4257406" y="7236686"/>
                </a:cubicBezTo>
                <a:cubicBezTo>
                  <a:pt x="4272856" y="7231992"/>
                  <a:pt x="4279992" y="7216940"/>
                  <a:pt x="4290220" y="7200949"/>
                </a:cubicBezTo>
                <a:cubicBezTo>
                  <a:pt x="4303654" y="7184699"/>
                  <a:pt x="4325877" y="7181527"/>
                  <a:pt x="4343902" y="7176051"/>
                </a:cubicBezTo>
                <a:cubicBezTo>
                  <a:pt x="4359352" y="7171357"/>
                  <a:pt x="4374802" y="7166664"/>
                  <a:pt x="4392749" y="7157632"/>
                </a:cubicBezTo>
                <a:cubicBezTo>
                  <a:pt x="4425513" y="7143384"/>
                  <a:pt x="4461170" y="7123962"/>
                  <a:pt x="4496829" y="7104539"/>
                </a:cubicBezTo>
                <a:cubicBezTo>
                  <a:pt x="4531259" y="7081196"/>
                  <a:pt x="4563116" y="7058633"/>
                  <a:pt x="4600196" y="7047368"/>
                </a:cubicBezTo>
                <a:cubicBezTo>
                  <a:pt x="4618736" y="7041736"/>
                  <a:pt x="4626069" y="7030920"/>
                  <a:pt x="4639385" y="7013990"/>
                </a:cubicBezTo>
                <a:cubicBezTo>
                  <a:pt x="4649612" y="6997999"/>
                  <a:pt x="4665773" y="6997384"/>
                  <a:pt x="4681223" y="6992691"/>
                </a:cubicBezTo>
                <a:cubicBezTo>
                  <a:pt x="4711412" y="6979224"/>
                  <a:pt x="4743464" y="6960898"/>
                  <a:pt x="4770098" y="6927037"/>
                </a:cubicBezTo>
                <a:cubicBezTo>
                  <a:pt x="4780442" y="6911727"/>
                  <a:pt x="4786623" y="6909850"/>
                  <a:pt x="4800482" y="6917806"/>
                </a:cubicBezTo>
                <a:lnTo>
                  <a:pt x="4800620" y="6917815"/>
                </a:lnTo>
                <a:lnTo>
                  <a:pt x="4810304" y="6918446"/>
                </a:lnTo>
                <a:cubicBezTo>
                  <a:pt x="4819629" y="6916822"/>
                  <a:pt x="4827520" y="6909592"/>
                  <a:pt x="4834472" y="6907480"/>
                </a:cubicBezTo>
                <a:cubicBezTo>
                  <a:pt x="4811073" y="6885243"/>
                  <a:pt x="4787215" y="6913249"/>
                  <a:pt x="4765484" y="6881915"/>
                </a:cubicBezTo>
                <a:cubicBezTo>
                  <a:pt x="4867429" y="6816587"/>
                  <a:pt x="4967241" y="6739019"/>
                  <a:pt x="5065236" y="6654138"/>
                </a:cubicBezTo>
                <a:cubicBezTo>
                  <a:pt x="5113499" y="6613708"/>
                  <a:pt x="5161958" y="6577513"/>
                  <a:pt x="5209510" y="6533003"/>
                </a:cubicBezTo>
                <a:cubicBezTo>
                  <a:pt x="5232097" y="6513258"/>
                  <a:pt x="5252865" y="6486194"/>
                  <a:pt x="5274030" y="6458291"/>
                </a:cubicBezTo>
                <a:cubicBezTo>
                  <a:pt x="5284453" y="6446539"/>
                  <a:pt x="5297524" y="6446859"/>
                  <a:pt x="5306083" y="6439968"/>
                </a:cubicBezTo>
                <a:cubicBezTo>
                  <a:pt x="5314640" y="6433059"/>
                  <a:pt x="5307995" y="6413613"/>
                  <a:pt x="5308952" y="6400438"/>
                </a:cubicBezTo>
                <a:cubicBezTo>
                  <a:pt x="5219637" y="6479109"/>
                  <a:pt x="5126596" y="6558193"/>
                  <a:pt x="5035342" y="6628864"/>
                </a:cubicBezTo>
                <a:cubicBezTo>
                  <a:pt x="5033209" y="6616627"/>
                  <a:pt x="5030365" y="6600314"/>
                  <a:pt x="5028231" y="6588076"/>
                </a:cubicBezTo>
                <a:cubicBezTo>
                  <a:pt x="4957185" y="6644017"/>
                  <a:pt x="4889426" y="6703257"/>
                  <a:pt x="4816247" y="6746960"/>
                </a:cubicBezTo>
                <a:cubicBezTo>
                  <a:pt x="4784272" y="6768842"/>
                  <a:pt x="4751627" y="6783771"/>
                  <a:pt x="4713124" y="6786877"/>
                </a:cubicBezTo>
                <a:cubicBezTo>
                  <a:pt x="4706233" y="6784676"/>
                  <a:pt x="4690784" y="6789371"/>
                  <a:pt x="4691841" y="6814100"/>
                </a:cubicBezTo>
                <a:cubicBezTo>
                  <a:pt x="4691596" y="6831354"/>
                  <a:pt x="4690638" y="6844529"/>
                  <a:pt x="4681884" y="6847188"/>
                </a:cubicBezTo>
                <a:cubicBezTo>
                  <a:pt x="4665722" y="6847803"/>
                  <a:pt x="4648851" y="6844339"/>
                  <a:pt x="4633401" y="6849033"/>
                </a:cubicBezTo>
                <a:cubicBezTo>
                  <a:pt x="4621041" y="6852788"/>
                  <a:pt x="4627467" y="6833658"/>
                  <a:pt x="4618197" y="6836473"/>
                </a:cubicBezTo>
                <a:cubicBezTo>
                  <a:pt x="4608927" y="6839289"/>
                  <a:pt x="4598946" y="6838027"/>
                  <a:pt x="4590387" y="6844922"/>
                </a:cubicBezTo>
                <a:cubicBezTo>
                  <a:pt x="4584722" y="6846643"/>
                  <a:pt x="4588718" y="6854014"/>
                  <a:pt x="4590141" y="6862176"/>
                </a:cubicBezTo>
                <a:cubicBezTo>
                  <a:pt x="4588988" y="6871115"/>
                  <a:pt x="4582808" y="6872992"/>
                  <a:pt x="4579719" y="6873932"/>
                </a:cubicBezTo>
                <a:cubicBezTo>
                  <a:pt x="4570449" y="6876748"/>
                  <a:pt x="4561178" y="6879564"/>
                  <a:pt x="4551909" y="6882379"/>
                </a:cubicBezTo>
                <a:cubicBezTo>
                  <a:pt x="4536459" y="6887074"/>
                  <a:pt x="4504137" y="6888304"/>
                  <a:pt x="4511247" y="6929090"/>
                </a:cubicBezTo>
                <a:cubicBezTo>
                  <a:pt x="4517647" y="6965797"/>
                  <a:pt x="4548868" y="7032899"/>
                  <a:pt x="4562430" y="6998716"/>
                </a:cubicBezTo>
                <a:cubicBezTo>
                  <a:pt x="4564564" y="7010953"/>
                  <a:pt x="4569787" y="7022250"/>
                  <a:pt x="4571921" y="7034485"/>
                </a:cubicBezTo>
                <a:cubicBezTo>
                  <a:pt x="4526282" y="7052646"/>
                  <a:pt x="4478068" y="7071587"/>
                  <a:pt x="4429339" y="7090686"/>
                </a:cubicBezTo>
                <a:cubicBezTo>
                  <a:pt x="4452637" y="7075019"/>
                  <a:pt x="4481869" y="7074728"/>
                  <a:pt x="4499232" y="7043685"/>
                </a:cubicBezTo>
                <a:cubicBezTo>
                  <a:pt x="4521550" y="7006842"/>
                  <a:pt x="4462644" y="7020442"/>
                  <a:pt x="4456463" y="7022319"/>
                </a:cubicBezTo>
                <a:cubicBezTo>
                  <a:pt x="4462297" y="6999791"/>
                  <a:pt x="4480126" y="6990080"/>
                  <a:pt x="4486551" y="6970949"/>
                </a:cubicBezTo>
                <a:cubicBezTo>
                  <a:pt x="4496312" y="6933627"/>
                  <a:pt x="4464701" y="6938936"/>
                  <a:pt x="4455431" y="6941752"/>
                </a:cubicBezTo>
                <a:cubicBezTo>
                  <a:pt x="4409082" y="6955833"/>
                  <a:pt x="4353511" y="6951241"/>
                  <a:pt x="4318073" y="7009249"/>
                </a:cubicBezTo>
                <a:cubicBezTo>
                  <a:pt x="4298135" y="7041074"/>
                  <a:pt x="4258211" y="7036024"/>
                  <a:pt x="4233492" y="7043535"/>
                </a:cubicBezTo>
                <a:cubicBezTo>
                  <a:pt x="4203303" y="7057001"/>
                  <a:pt x="4173629" y="7070309"/>
                  <a:pt x="4139639" y="7080636"/>
                </a:cubicBezTo>
                <a:cubicBezTo>
                  <a:pt x="4124189" y="7085330"/>
                  <a:pt x="4109254" y="7089867"/>
                  <a:pt x="4090714" y="7095499"/>
                </a:cubicBezTo>
                <a:cubicBezTo>
                  <a:pt x="4081444" y="7098315"/>
                  <a:pt x="4070506" y="7110228"/>
                  <a:pt x="4060526" y="7108965"/>
                </a:cubicBezTo>
                <a:cubicBezTo>
                  <a:pt x="4053634" y="7106764"/>
                  <a:pt x="4045321" y="7096406"/>
                  <a:pt x="4053880" y="7089511"/>
                </a:cubicBezTo>
                <a:cubicBezTo>
                  <a:pt x="4059349" y="7083555"/>
                  <a:pt x="4069330" y="7084818"/>
                  <a:pt x="4078600" y="7082002"/>
                </a:cubicBezTo>
                <a:cubicBezTo>
                  <a:pt x="4062464" y="7026778"/>
                  <a:pt x="4050816" y="7034612"/>
                  <a:pt x="4029651" y="7062515"/>
                </a:cubicBezTo>
                <a:cubicBezTo>
                  <a:pt x="4022514" y="7077567"/>
                  <a:pt x="4018002" y="7070348"/>
                  <a:pt x="4008978" y="7055911"/>
                </a:cubicBezTo>
                <a:cubicBezTo>
                  <a:pt x="3996667" y="7038179"/>
                  <a:pt x="3988819" y="7049151"/>
                  <a:pt x="3980261" y="7056047"/>
                </a:cubicBezTo>
                <a:cubicBezTo>
                  <a:pt x="3966233" y="7068897"/>
                  <a:pt x="3950783" y="7073590"/>
                  <a:pt x="3939134" y="7081425"/>
                </a:cubicBezTo>
                <a:cubicBezTo>
                  <a:pt x="3926775" y="7085179"/>
                  <a:pt x="3916794" y="7083916"/>
                  <a:pt x="3906567" y="7099907"/>
                </a:cubicBezTo>
                <a:cubicBezTo>
                  <a:pt x="3889718" y="7130794"/>
                  <a:pt x="3862865" y="7126068"/>
                  <a:pt x="3838145" y="7133578"/>
                </a:cubicBezTo>
                <a:cubicBezTo>
                  <a:pt x="3843123" y="7162129"/>
                  <a:pt x="3856194" y="7162452"/>
                  <a:pt x="3866886" y="7167793"/>
                </a:cubicBezTo>
                <a:cubicBezTo>
                  <a:pt x="3851437" y="7172486"/>
                  <a:pt x="3832186" y="7174040"/>
                  <a:pt x="3816024" y="7174656"/>
                </a:cubicBezTo>
                <a:cubicBezTo>
                  <a:pt x="3821494" y="7168699"/>
                  <a:pt x="3826251" y="7158665"/>
                  <a:pt x="3831009" y="7148630"/>
                </a:cubicBezTo>
                <a:cubicBezTo>
                  <a:pt x="3823407" y="7142351"/>
                  <a:pt x="3815805" y="7136070"/>
                  <a:pt x="3807491" y="7125713"/>
                </a:cubicBezTo>
                <a:cubicBezTo>
                  <a:pt x="3802733" y="7135747"/>
                  <a:pt x="3801777" y="7148921"/>
                  <a:pt x="3792311" y="7147502"/>
                </a:cubicBezTo>
                <a:cubicBezTo>
                  <a:pt x="3784708" y="7141223"/>
                  <a:pt x="3777106" y="7134943"/>
                  <a:pt x="3770926" y="7136821"/>
                </a:cubicBezTo>
                <a:cubicBezTo>
                  <a:pt x="3764746" y="7138698"/>
                  <a:pt x="3755476" y="7141514"/>
                  <a:pt x="3748586" y="7139313"/>
                </a:cubicBezTo>
                <a:cubicBezTo>
                  <a:pt x="3738604" y="7138050"/>
                  <a:pt x="3755722" y="7124261"/>
                  <a:pt x="3755011" y="7120182"/>
                </a:cubicBezTo>
                <a:cubicBezTo>
                  <a:pt x="3769038" y="7107332"/>
                  <a:pt x="3785200" y="7106717"/>
                  <a:pt x="3800649" y="7102023"/>
                </a:cubicBezTo>
                <a:cubicBezTo>
                  <a:pt x="3836503" y="7086836"/>
                  <a:pt x="3876673" y="7074633"/>
                  <a:pt x="3912526" y="7059442"/>
                </a:cubicBezTo>
                <a:cubicBezTo>
                  <a:pt x="3930356" y="7049733"/>
                  <a:pt x="3948895" y="7044101"/>
                  <a:pt x="3967435" y="7038468"/>
                </a:cubicBezTo>
                <a:cubicBezTo>
                  <a:pt x="3982174" y="7029697"/>
                  <a:pt x="3997820" y="7029237"/>
                  <a:pt x="4006625" y="7005091"/>
                </a:cubicBezTo>
                <a:cubicBezTo>
                  <a:pt x="3996762" y="7004508"/>
                  <a:pt x="3969468" y="7012800"/>
                  <a:pt x="3962111" y="6989267"/>
                </a:cubicBezTo>
                <a:cubicBezTo>
                  <a:pt x="3959978" y="6977032"/>
                  <a:pt x="3974716" y="6968261"/>
                  <a:pt x="3977292" y="6967478"/>
                </a:cubicBezTo>
                <a:cubicBezTo>
                  <a:pt x="3989651" y="6963724"/>
                  <a:pt x="4001300" y="6955888"/>
                  <a:pt x="4014371" y="6956213"/>
                </a:cubicBezTo>
                <a:cubicBezTo>
                  <a:pt x="4027442" y="6956536"/>
                  <a:pt x="4030286" y="6972847"/>
                  <a:pt x="4034435" y="6996643"/>
                </a:cubicBezTo>
                <a:cubicBezTo>
                  <a:pt x="4082056" y="6974302"/>
                  <a:pt x="4133163" y="6950185"/>
                  <a:pt x="4184271" y="6926067"/>
                </a:cubicBezTo>
                <a:cubicBezTo>
                  <a:pt x="4210855" y="6913699"/>
                  <a:pt x="4234152" y="6898031"/>
                  <a:pt x="4261962" y="6889583"/>
                </a:cubicBezTo>
                <a:cubicBezTo>
                  <a:pt x="4271232" y="6886766"/>
                  <a:pt x="4306840" y="6888831"/>
                  <a:pt x="4304242" y="6855266"/>
                </a:cubicBezTo>
                <a:cubicBezTo>
                  <a:pt x="4301398" y="6838951"/>
                  <a:pt x="4291662" y="6820439"/>
                  <a:pt x="4299509" y="6809461"/>
                </a:cubicBezTo>
                <a:cubicBezTo>
                  <a:pt x="4304268" y="6799427"/>
                  <a:pt x="4314249" y="6800690"/>
                  <a:pt x="4319717" y="6794733"/>
                </a:cubicBezTo>
                <a:cubicBezTo>
                  <a:pt x="4343726" y="6783144"/>
                  <a:pt x="4367220" y="6771712"/>
                  <a:pt x="4394319" y="6759186"/>
                </a:cubicBezTo>
                <a:cubicBezTo>
                  <a:pt x="4441744" y="6732612"/>
                  <a:pt x="4487824" y="6701434"/>
                  <a:pt x="4538221" y="6673244"/>
                </a:cubicBezTo>
                <a:cubicBezTo>
                  <a:pt x="4633274" y="6605708"/>
                  <a:pt x="4732842" y="6545398"/>
                  <a:pt x="4828093" y="6482104"/>
                </a:cubicBezTo>
                <a:cubicBezTo>
                  <a:pt x="4872428" y="6456467"/>
                  <a:pt x="4915933" y="6426071"/>
                  <a:pt x="4960345" y="6403988"/>
                </a:cubicBezTo>
                <a:cubicBezTo>
                  <a:pt x="4969615" y="6401172"/>
                  <a:pt x="4975085" y="6395217"/>
                  <a:pt x="4983643" y="6388324"/>
                </a:cubicBezTo>
                <a:cubicBezTo>
                  <a:pt x="4988401" y="6378289"/>
                  <a:pt x="4985557" y="6361974"/>
                  <a:pt x="4986514" y="6348800"/>
                </a:cubicBezTo>
                <a:cubicBezTo>
                  <a:pt x="4990806" y="6317436"/>
                  <a:pt x="5029969" y="6339892"/>
                  <a:pt x="5039951" y="6341155"/>
                </a:cubicBezTo>
                <a:cubicBezTo>
                  <a:pt x="5037818" y="6328919"/>
                  <a:pt x="5034973" y="6312604"/>
                  <a:pt x="5032840" y="6300369"/>
                </a:cubicBezTo>
                <a:cubicBezTo>
                  <a:pt x="5071342" y="6297263"/>
                  <a:pt x="5102090" y="6271458"/>
                  <a:pt x="5129436" y="6241681"/>
                </a:cubicBezTo>
                <a:cubicBezTo>
                  <a:pt x="5103562" y="6258128"/>
                  <a:pt x="5080265" y="6273794"/>
                  <a:pt x="5053166" y="6286322"/>
                </a:cubicBezTo>
                <a:cubicBezTo>
                  <a:pt x="5029039" y="6297231"/>
                  <a:pt x="5005030" y="6308817"/>
                  <a:pt x="4983669" y="6332486"/>
                </a:cubicBezTo>
                <a:cubicBezTo>
                  <a:pt x="4939207" y="6376055"/>
                  <a:pt x="4884102" y="6392796"/>
                  <a:pt x="4833706" y="6420990"/>
                </a:cubicBezTo>
                <a:cubicBezTo>
                  <a:pt x="4730338" y="6478161"/>
                  <a:pt x="4628789" y="6542653"/>
                  <a:pt x="4528265" y="6616138"/>
                </a:cubicBezTo>
                <a:cubicBezTo>
                  <a:pt x="4526131" y="6603901"/>
                  <a:pt x="4521984" y="6580111"/>
                  <a:pt x="4512714" y="6582927"/>
                </a:cubicBezTo>
                <a:cubicBezTo>
                  <a:pt x="4514729" y="6594483"/>
                  <a:pt x="4516862" y="6606717"/>
                  <a:pt x="4518994" y="6618954"/>
                </a:cubicBezTo>
                <a:cubicBezTo>
                  <a:pt x="4513527" y="6624909"/>
                  <a:pt x="4507347" y="6626787"/>
                  <a:pt x="4498787" y="6633681"/>
                </a:cubicBezTo>
                <a:cubicBezTo>
                  <a:pt x="4489517" y="6636497"/>
                  <a:pt x="4477869" y="6644333"/>
                  <a:pt x="4465508" y="6648089"/>
                </a:cubicBezTo>
                <a:cubicBezTo>
                  <a:pt x="4470977" y="6642130"/>
                  <a:pt x="4472646" y="6633035"/>
                  <a:pt x="4471223" y="6624878"/>
                </a:cubicBezTo>
                <a:cubicBezTo>
                  <a:pt x="4467422" y="6621737"/>
                  <a:pt x="4461242" y="6623615"/>
                  <a:pt x="4454351" y="6621414"/>
                </a:cubicBezTo>
                <a:cubicBezTo>
                  <a:pt x="4464306" y="6678513"/>
                  <a:pt x="4423229" y="6682405"/>
                  <a:pt x="4406112" y="6696193"/>
                </a:cubicBezTo>
                <a:cubicBezTo>
                  <a:pt x="4370453" y="6715615"/>
                  <a:pt x="4338402" y="6733949"/>
                  <a:pt x="4303455" y="6757445"/>
                </a:cubicBezTo>
                <a:cubicBezTo>
                  <a:pt x="4291806" y="6765278"/>
                  <a:pt x="4276822" y="6791303"/>
                  <a:pt x="4262132" y="6778588"/>
                </a:cubicBezTo>
                <a:cubicBezTo>
                  <a:pt x="4247640" y="6770108"/>
                  <a:pt x="4240037" y="6763832"/>
                  <a:pt x="4228388" y="6771662"/>
                </a:cubicBezTo>
                <a:cubicBezTo>
                  <a:pt x="4192730" y="6791083"/>
                  <a:pt x="4156876" y="6806270"/>
                  <a:pt x="4120508" y="6821614"/>
                </a:cubicBezTo>
                <a:cubicBezTo>
                  <a:pt x="3972458" y="6883769"/>
                  <a:pt x="3827183" y="6940070"/>
                  <a:pt x="3678668" y="6980895"/>
                </a:cubicBezTo>
                <a:cubicBezTo>
                  <a:pt x="3691028" y="6977140"/>
                  <a:pt x="3702677" y="6969307"/>
                  <a:pt x="3714444" y="6962154"/>
                </a:cubicBezTo>
                <a:cubicBezTo>
                  <a:pt x="3709932" y="6954937"/>
                  <a:pt x="3705419" y="6947717"/>
                  <a:pt x="3701619" y="6944577"/>
                </a:cubicBezTo>
                <a:cubicBezTo>
                  <a:pt x="3711846" y="6928588"/>
                  <a:pt x="3725872" y="6915728"/>
                  <a:pt x="3737768" y="6890648"/>
                </a:cubicBezTo>
                <a:cubicBezTo>
                  <a:pt x="3742525" y="6880613"/>
                  <a:pt x="3754370" y="6877014"/>
                  <a:pt x="3750104" y="6852544"/>
                </a:cubicBezTo>
                <a:cubicBezTo>
                  <a:pt x="3745860" y="6862420"/>
                  <a:pt x="3738013" y="6873394"/>
                  <a:pt x="3731833" y="6875272"/>
                </a:cubicBezTo>
                <a:cubicBezTo>
                  <a:pt x="3722563" y="6878089"/>
                  <a:pt x="3714250" y="6867729"/>
                  <a:pt x="3707359" y="6865529"/>
                </a:cubicBezTo>
                <a:cubicBezTo>
                  <a:pt x="3697378" y="6864266"/>
                  <a:pt x="3678126" y="6865820"/>
                  <a:pt x="3679303" y="6891231"/>
                </a:cubicBezTo>
                <a:cubicBezTo>
                  <a:pt x="3679058" y="6908484"/>
                  <a:pt x="3687837" y="6940176"/>
                  <a:pt x="3679989" y="6951148"/>
                </a:cubicBezTo>
                <a:cubicBezTo>
                  <a:pt x="3677610" y="6956166"/>
                  <a:pt x="3671945" y="6957887"/>
                  <a:pt x="3669763" y="6967140"/>
                </a:cubicBezTo>
                <a:cubicBezTo>
                  <a:pt x="3667264" y="6971477"/>
                  <a:pt x="3670109" y="6987790"/>
                  <a:pt x="3668956" y="6996729"/>
                </a:cubicBezTo>
                <a:cubicBezTo>
                  <a:pt x="3666332" y="7019000"/>
                  <a:pt x="3645658" y="7012394"/>
                  <a:pt x="3636388" y="7015210"/>
                </a:cubicBezTo>
                <a:cubicBezTo>
                  <a:pt x="3617848" y="7020843"/>
                  <a:pt x="3596931" y="7031498"/>
                  <a:pt x="3579102" y="7041207"/>
                </a:cubicBezTo>
                <a:cubicBezTo>
                  <a:pt x="3567967" y="7048883"/>
                  <a:pt x="3545381" y="7068630"/>
                  <a:pt x="3530887" y="7060148"/>
                </a:cubicBezTo>
                <a:cubicBezTo>
                  <a:pt x="3526730" y="7054969"/>
                  <a:pt x="3523586" y="7046260"/>
                  <a:pt x="3521139" y="7036894"/>
                </a:cubicBezTo>
                <a:lnTo>
                  <a:pt x="3516161" y="7012517"/>
                </a:lnTo>
                <a:lnTo>
                  <a:pt x="3513913" y="7011315"/>
                </a:lnTo>
                <a:cubicBezTo>
                  <a:pt x="3516128" y="7006695"/>
                  <a:pt x="3518345" y="7002077"/>
                  <a:pt x="3522520" y="7008700"/>
                </a:cubicBezTo>
                <a:lnTo>
                  <a:pt x="3520706" y="7011358"/>
                </a:lnTo>
                <a:lnTo>
                  <a:pt x="3539400" y="7017468"/>
                </a:lnTo>
                <a:cubicBezTo>
                  <a:pt x="3562587" y="7019382"/>
                  <a:pt x="3584019" y="7006429"/>
                  <a:pt x="3605023" y="7003268"/>
                </a:cubicBezTo>
                <a:cubicBezTo>
                  <a:pt x="3598031" y="6963165"/>
                  <a:pt x="3576866" y="6991067"/>
                  <a:pt x="3565022" y="6994664"/>
                </a:cubicBezTo>
                <a:cubicBezTo>
                  <a:pt x="3561467" y="6974273"/>
                  <a:pt x="3572600" y="6966600"/>
                  <a:pt x="3577357" y="6956557"/>
                </a:cubicBezTo>
                <a:cubicBezTo>
                  <a:pt x="3584494" y="6941507"/>
                  <a:pt x="3594010" y="6921437"/>
                  <a:pt x="3596634" y="6899168"/>
                </a:cubicBezTo>
                <a:cubicBezTo>
                  <a:pt x="3586653" y="6897905"/>
                  <a:pt x="3575961" y="6892563"/>
                  <a:pt x="3565980" y="6891302"/>
                </a:cubicBezTo>
                <a:cubicBezTo>
                  <a:pt x="3568113" y="6903537"/>
                  <a:pt x="3575469" y="6927069"/>
                  <a:pt x="3563625" y="6930668"/>
                </a:cubicBezTo>
                <a:cubicBezTo>
                  <a:pt x="3557936" y="6898039"/>
                  <a:pt x="3550529" y="6895995"/>
                  <a:pt x="3537974" y="6895515"/>
                </a:cubicBezTo>
                <a:cubicBezTo>
                  <a:pt x="3528704" y="6898331"/>
                  <a:pt x="3509453" y="6899886"/>
                  <a:pt x="3513720" y="6924357"/>
                </a:cubicBezTo>
                <a:cubicBezTo>
                  <a:pt x="3522989" y="6921541"/>
                  <a:pt x="3529170" y="6919663"/>
                  <a:pt x="3535349" y="6917786"/>
                </a:cubicBezTo>
                <a:cubicBezTo>
                  <a:pt x="3538194" y="6934100"/>
                  <a:pt x="3540327" y="6946335"/>
                  <a:pt x="3542461" y="6958570"/>
                </a:cubicBezTo>
                <a:cubicBezTo>
                  <a:pt x="3522499" y="6956047"/>
                  <a:pt x="3502536" y="6953521"/>
                  <a:pt x="3481863" y="6946920"/>
                </a:cubicBezTo>
                <a:cubicBezTo>
                  <a:pt x="3486621" y="6936883"/>
                  <a:pt x="3488289" y="6927788"/>
                  <a:pt x="3489246" y="6914614"/>
                </a:cubicBezTo>
                <a:cubicBezTo>
                  <a:pt x="3483066" y="6916491"/>
                  <a:pt x="3472128" y="6928403"/>
                  <a:pt x="3465482" y="6908949"/>
                </a:cubicBezTo>
                <a:cubicBezTo>
                  <a:pt x="3465237" y="6926201"/>
                  <a:pt x="3474972" y="6944716"/>
                  <a:pt x="3470926" y="6958830"/>
                </a:cubicBezTo>
                <a:cubicBezTo>
                  <a:pt x="3467394" y="6972788"/>
                  <a:pt x="3450521" y="6969324"/>
                  <a:pt x="3441251" y="6972140"/>
                </a:cubicBezTo>
                <a:cubicBezTo>
                  <a:pt x="3441251" y="6972140"/>
                  <a:pt x="3424379" y="6968677"/>
                  <a:pt x="3426047" y="6959580"/>
                </a:cubicBezTo>
                <a:cubicBezTo>
                  <a:pt x="3429383" y="6941388"/>
                  <a:pt x="3443165" y="6945791"/>
                  <a:pt x="3452435" y="6942975"/>
                </a:cubicBezTo>
                <a:cubicBezTo>
                  <a:pt x="3450302" y="6930738"/>
                  <a:pt x="3445079" y="6919443"/>
                  <a:pt x="3443063" y="6907886"/>
                </a:cubicBezTo>
                <a:cubicBezTo>
                  <a:pt x="3419867" y="6961457"/>
                  <a:pt x="3373662" y="6920383"/>
                  <a:pt x="3342321" y="6942787"/>
                </a:cubicBezTo>
                <a:cubicBezTo>
                  <a:pt x="3367829" y="6942911"/>
                  <a:pt x="3390881" y="6944496"/>
                  <a:pt x="3413932" y="6946082"/>
                </a:cubicBezTo>
                <a:cubicBezTo>
                  <a:pt x="3383964" y="6998134"/>
                  <a:pt x="3338621" y="6977552"/>
                  <a:pt x="3297028" y="6981598"/>
                </a:cubicBezTo>
                <a:cubicBezTo>
                  <a:pt x="3307255" y="6965607"/>
                  <a:pt x="3326871" y="6947481"/>
                  <a:pt x="3314290" y="6912651"/>
                </a:cubicBezTo>
                <a:cubicBezTo>
                  <a:pt x="3303844" y="6890057"/>
                  <a:pt x="3288614" y="6933335"/>
                  <a:pt x="3282214" y="6896628"/>
                </a:cubicBezTo>
                <a:cubicBezTo>
                  <a:pt x="3374864" y="6889954"/>
                  <a:pt x="3467514" y="6883280"/>
                  <a:pt x="3558624" y="6867769"/>
                </a:cubicBezTo>
                <a:cubicBezTo>
                  <a:pt x="3602713" y="6859385"/>
                  <a:pt x="3647472" y="6857956"/>
                  <a:pt x="3690732" y="6844813"/>
                </a:cubicBezTo>
                <a:cubicBezTo>
                  <a:pt x="3706182" y="6840119"/>
                  <a:pt x="3725798" y="6821992"/>
                  <a:pt x="3743262" y="6828854"/>
                </a:cubicBezTo>
                <a:cubicBezTo>
                  <a:pt x="3760330" y="6836552"/>
                  <a:pt x="3758171" y="6880154"/>
                  <a:pt x="3761726" y="6900546"/>
                </a:cubicBezTo>
                <a:cubicBezTo>
                  <a:pt x="3801896" y="6888342"/>
                  <a:pt x="3841355" y="6872061"/>
                  <a:pt x="3880299" y="6855935"/>
                </a:cubicBezTo>
                <a:lnTo>
                  <a:pt x="3847566" y="6845773"/>
                </a:lnTo>
                <a:lnTo>
                  <a:pt x="3846170" y="6854418"/>
                </a:lnTo>
                <a:cubicBezTo>
                  <a:pt x="3845094" y="6854745"/>
                  <a:pt x="3843129" y="6852135"/>
                  <a:pt x="3839197" y="6846915"/>
                </a:cubicBezTo>
                <a:lnTo>
                  <a:pt x="3840781" y="6844080"/>
                </a:lnTo>
                <a:lnTo>
                  <a:pt x="3826967" y="6841338"/>
                </a:lnTo>
                <a:cubicBezTo>
                  <a:pt x="3821240" y="6840862"/>
                  <a:pt x="3815643" y="6841221"/>
                  <a:pt x="3810235" y="6842863"/>
                </a:cubicBezTo>
                <a:cubicBezTo>
                  <a:pt x="3800965" y="6845679"/>
                  <a:pt x="3780047" y="6856331"/>
                  <a:pt x="3775069" y="6827781"/>
                </a:cubicBezTo>
                <a:cubicBezTo>
                  <a:pt x="3815238" y="6815577"/>
                  <a:pt x="3852319" y="6804312"/>
                  <a:pt x="3891974" y="6792265"/>
                </a:cubicBezTo>
                <a:cubicBezTo>
                  <a:pt x="3894107" y="6804501"/>
                  <a:pt x="3893149" y="6817674"/>
                  <a:pt x="3895283" y="6829910"/>
                </a:cubicBezTo>
                <a:lnTo>
                  <a:pt x="3892914" y="6828894"/>
                </a:lnTo>
                <a:lnTo>
                  <a:pt x="3892959" y="6828951"/>
                </a:lnTo>
                <a:cubicBezTo>
                  <a:pt x="3891549" y="6838189"/>
                  <a:pt x="3891196" y="6840499"/>
                  <a:pt x="3890296" y="6839670"/>
                </a:cubicBezTo>
                <a:lnTo>
                  <a:pt x="3889750" y="6838926"/>
                </a:lnTo>
                <a:lnTo>
                  <a:pt x="3892236" y="6843050"/>
                </a:lnTo>
                <a:cubicBezTo>
                  <a:pt x="3896742" y="6855773"/>
                  <a:pt x="3897937" y="6873127"/>
                  <a:pt x="3912375" y="6871961"/>
                </a:cubicBezTo>
                <a:cubicBezTo>
                  <a:pt x="3924736" y="6868206"/>
                  <a:pt x="3935674" y="6856298"/>
                  <a:pt x="3948745" y="6856618"/>
                </a:cubicBezTo>
                <a:cubicBezTo>
                  <a:pt x="3955635" y="6858819"/>
                  <a:pt x="3964905" y="6856003"/>
                  <a:pt x="3972950" y="6849265"/>
                </a:cubicBezTo>
                <a:cubicBezTo>
                  <a:pt x="3984599" y="6841435"/>
                  <a:pt x="3972018" y="6806598"/>
                  <a:pt x="3968462" y="6786206"/>
                </a:cubicBezTo>
                <a:cubicBezTo>
                  <a:pt x="3963704" y="6796239"/>
                  <a:pt x="3955660" y="6802980"/>
                  <a:pt x="3950388" y="6813169"/>
                </a:cubicBezTo>
                <a:cubicBezTo>
                  <a:pt x="3948255" y="6800932"/>
                  <a:pt x="3943547" y="6789480"/>
                  <a:pt x="3938324" y="6778184"/>
                </a:cubicBezTo>
                <a:cubicBezTo>
                  <a:pt x="3953970" y="6777724"/>
                  <a:pt x="3970130" y="6777109"/>
                  <a:pt x="3985580" y="6772416"/>
                </a:cubicBezTo>
                <a:cubicBezTo>
                  <a:pt x="3984624" y="6785590"/>
                  <a:pt x="3980577" y="6799704"/>
                  <a:pt x="3985800" y="6811001"/>
                </a:cubicBezTo>
                <a:cubicBezTo>
                  <a:pt x="3994114" y="6821358"/>
                  <a:pt x="3999335" y="6832649"/>
                  <a:pt x="4009318" y="6833924"/>
                </a:cubicBezTo>
                <a:cubicBezTo>
                  <a:pt x="4022389" y="6834245"/>
                  <a:pt x="4032615" y="6818250"/>
                  <a:pt x="4047355" y="6809478"/>
                </a:cubicBezTo>
                <a:cubicBezTo>
                  <a:pt x="4076317" y="6792090"/>
                  <a:pt x="4109596" y="6777686"/>
                  <a:pt x="4138362" y="6756063"/>
                </a:cubicBezTo>
                <a:cubicBezTo>
                  <a:pt x="4168993" y="6729579"/>
                  <a:pt x="4204405" y="6727412"/>
                  <a:pt x="4237684" y="6713004"/>
                </a:cubicBezTo>
                <a:cubicBezTo>
                  <a:pt x="4264267" y="6700634"/>
                  <a:pt x="4295879" y="6695325"/>
                  <a:pt x="4318000" y="6654249"/>
                </a:cubicBezTo>
                <a:cubicBezTo>
                  <a:pt x="4310516" y="6648650"/>
                  <a:pt x="4300535" y="6647387"/>
                  <a:pt x="4292933" y="6641109"/>
                </a:cubicBezTo>
                <a:cubicBezTo>
                  <a:pt x="4298401" y="6635152"/>
                  <a:pt x="4300070" y="6626055"/>
                  <a:pt x="4298647" y="6617897"/>
                </a:cubicBezTo>
                <a:cubicBezTo>
                  <a:pt x="4115945" y="6664813"/>
                  <a:pt x="3931576" y="6720824"/>
                  <a:pt x="3746692" y="6776992"/>
                </a:cubicBezTo>
                <a:cubicBezTo>
                  <a:pt x="3776881" y="6763525"/>
                  <a:pt x="3807070" y="6750059"/>
                  <a:pt x="3836744" y="6736752"/>
                </a:cubicBezTo>
                <a:cubicBezTo>
                  <a:pt x="3848392" y="6728917"/>
                  <a:pt x="3861464" y="6729241"/>
                  <a:pt x="3872402" y="6717329"/>
                </a:cubicBezTo>
                <a:cubicBezTo>
                  <a:pt x="3880960" y="6710434"/>
                  <a:pt x="3873603" y="6686902"/>
                  <a:pt x="3871470" y="6674666"/>
                </a:cubicBezTo>
                <a:cubicBezTo>
                  <a:pt x="3841993" y="6692211"/>
                  <a:pt x="3809694" y="6727791"/>
                  <a:pt x="3775239" y="6716785"/>
                </a:cubicBezTo>
                <a:cubicBezTo>
                  <a:pt x="3754565" y="6710182"/>
                  <a:pt x="3736271" y="6698564"/>
                  <a:pt x="3741715" y="6748443"/>
                </a:cubicBezTo>
                <a:cubicBezTo>
                  <a:pt x="3749537" y="6793306"/>
                  <a:pt x="3716308" y="6786223"/>
                  <a:pt x="3703947" y="6789978"/>
                </a:cubicBezTo>
                <a:cubicBezTo>
                  <a:pt x="3687787" y="6790592"/>
                  <a:pt x="3669957" y="6800304"/>
                  <a:pt x="3655219" y="6809076"/>
                </a:cubicBezTo>
                <a:cubicBezTo>
                  <a:pt x="3646464" y="6811736"/>
                  <a:pt x="3623167" y="6827405"/>
                  <a:pt x="3614141" y="6812965"/>
                </a:cubicBezTo>
                <a:cubicBezTo>
                  <a:pt x="3602027" y="6799469"/>
                  <a:pt x="3634791" y="6785221"/>
                  <a:pt x="3638593" y="6788361"/>
                </a:cubicBezTo>
                <a:cubicBezTo>
                  <a:pt x="3647862" y="6785544"/>
                  <a:pt x="3657132" y="6782728"/>
                  <a:pt x="3669492" y="6778973"/>
                </a:cubicBezTo>
                <a:cubicBezTo>
                  <a:pt x="3679473" y="6780235"/>
                  <a:pt x="3711795" y="6779004"/>
                  <a:pt x="3712998" y="6748577"/>
                </a:cubicBezTo>
                <a:cubicBezTo>
                  <a:pt x="3714911" y="6722228"/>
                  <a:pt x="3700172" y="6731000"/>
                  <a:pt x="3693992" y="6732878"/>
                </a:cubicBezTo>
                <a:cubicBezTo>
                  <a:pt x="3678542" y="6737571"/>
                  <a:pt x="3660713" y="6747284"/>
                  <a:pt x="3642173" y="6752916"/>
                </a:cubicBezTo>
                <a:cubicBezTo>
                  <a:pt x="3606319" y="6768103"/>
                  <a:pt x="3569951" y="6783445"/>
                  <a:pt x="3531008" y="6799572"/>
                </a:cubicBezTo>
                <a:cubicBezTo>
                  <a:pt x="3528874" y="6787337"/>
                  <a:pt x="3526030" y="6771020"/>
                  <a:pt x="3523896" y="6758786"/>
                </a:cubicBezTo>
                <a:cubicBezTo>
                  <a:pt x="3517716" y="6760663"/>
                  <a:pt x="3511537" y="6762541"/>
                  <a:pt x="3502266" y="6765357"/>
                </a:cubicBezTo>
                <a:cubicBezTo>
                  <a:pt x="3489907" y="6769112"/>
                  <a:pt x="3473746" y="6769729"/>
                  <a:pt x="3458296" y="6774423"/>
                </a:cubicBezTo>
                <a:cubicBezTo>
                  <a:pt x="3430486" y="6782871"/>
                  <a:pt x="3402598" y="6787764"/>
                  <a:pt x="3371699" y="6797151"/>
                </a:cubicBezTo>
                <a:cubicBezTo>
                  <a:pt x="3346268" y="6800582"/>
                  <a:pt x="3317551" y="6800718"/>
                  <a:pt x="3290334" y="6812566"/>
                </a:cubicBezTo>
                <a:cubicBezTo>
                  <a:pt x="3275713" y="6822016"/>
                  <a:pt x="3268110" y="6815738"/>
                  <a:pt x="3261710" y="6779022"/>
                </a:cubicBezTo>
                <a:cubicBezTo>
                  <a:pt x="3312669" y="6774276"/>
                  <a:pt x="3363338" y="6763196"/>
                  <a:pt x="3414004" y="6752100"/>
                </a:cubicBezTo>
                <a:lnTo>
                  <a:pt x="3445296" y="6745577"/>
                </a:lnTo>
                <a:lnTo>
                  <a:pt x="3438152" y="6742095"/>
                </a:lnTo>
                <a:cubicBezTo>
                  <a:pt x="3436096" y="6738970"/>
                  <a:pt x="3434492" y="6734104"/>
                  <a:pt x="3433430" y="6728014"/>
                </a:cubicBezTo>
                <a:cubicBezTo>
                  <a:pt x="3436300" y="6727143"/>
                  <a:pt x="3438805" y="6728517"/>
                  <a:pt x="3440859" y="6731634"/>
                </a:cubicBezTo>
                <a:lnTo>
                  <a:pt x="3445518" y="6745530"/>
                </a:lnTo>
                <a:lnTo>
                  <a:pt x="3490040" y="6736246"/>
                </a:lnTo>
                <a:cubicBezTo>
                  <a:pt x="3515409" y="6731489"/>
                  <a:pt x="3540815" y="6727525"/>
                  <a:pt x="3566295" y="6725150"/>
                </a:cubicBezTo>
                <a:cubicBezTo>
                  <a:pt x="3607886" y="6721102"/>
                  <a:pt x="3657869" y="6730967"/>
                  <a:pt x="3687958" y="6679601"/>
                </a:cubicBezTo>
                <a:cubicBezTo>
                  <a:pt x="3695096" y="6664562"/>
                  <a:pt x="3704118" y="6678986"/>
                  <a:pt x="3711601" y="6684584"/>
                </a:cubicBezTo>
                <a:cubicBezTo>
                  <a:pt x="3718611" y="6687464"/>
                  <a:pt x="3730456" y="6683866"/>
                  <a:pt x="3737347" y="6686067"/>
                </a:cubicBezTo>
                <a:cubicBezTo>
                  <a:pt x="3751011" y="6689789"/>
                  <a:pt x="3768840" y="6680079"/>
                  <a:pt x="3763271" y="6648139"/>
                </a:cubicBezTo>
                <a:cubicBezTo>
                  <a:pt x="3768493" y="6659429"/>
                  <a:pt x="3776806" y="6669785"/>
                  <a:pt x="3781910" y="6680402"/>
                </a:cubicBezTo>
                <a:cubicBezTo>
                  <a:pt x="3794170" y="6638751"/>
                  <a:pt x="3818375" y="6631398"/>
                  <a:pt x="3843095" y="6623888"/>
                </a:cubicBezTo>
                <a:cubicBezTo>
                  <a:pt x="3873995" y="6614501"/>
                  <a:pt x="3906316" y="6613264"/>
                  <a:pt x="3936700" y="6604033"/>
                </a:cubicBezTo>
                <a:cubicBezTo>
                  <a:pt x="3934322" y="6609050"/>
                  <a:pt x="3935033" y="6613127"/>
                  <a:pt x="3931943" y="6614066"/>
                </a:cubicBezTo>
                <a:cubicBezTo>
                  <a:pt x="3940849" y="6627824"/>
                  <a:pt x="3954995" y="6615651"/>
                  <a:pt x="3960345" y="6609016"/>
                </a:cubicBezTo>
                <a:cubicBezTo>
                  <a:pt x="3975203" y="6600924"/>
                  <a:pt x="3987562" y="6597169"/>
                  <a:pt x="4003012" y="6592475"/>
                </a:cubicBezTo>
                <a:cubicBezTo>
                  <a:pt x="4021552" y="6586843"/>
                  <a:pt x="4050269" y="6586706"/>
                  <a:pt x="4054806" y="6538080"/>
                </a:cubicBezTo>
                <a:cubicBezTo>
                  <a:pt x="4085563" y="6583859"/>
                  <a:pt x="4121781" y="6552100"/>
                  <a:pt x="4151259" y="6534557"/>
                </a:cubicBezTo>
                <a:cubicBezTo>
                  <a:pt x="4169799" y="6528925"/>
                  <a:pt x="4219704" y="6535232"/>
                  <a:pt x="4208325" y="6469970"/>
                </a:cubicBezTo>
                <a:cubicBezTo>
                  <a:pt x="4226104" y="6481745"/>
                  <a:pt x="4246065" y="6484263"/>
                  <a:pt x="4263184" y="6470481"/>
                </a:cubicBezTo>
                <a:cubicBezTo>
                  <a:pt x="4277923" y="6461709"/>
                  <a:pt x="4286017" y="6433484"/>
                  <a:pt x="4299529" y="6420790"/>
                </a:cubicBezTo>
                <a:cubicBezTo>
                  <a:pt x="4316648" y="6407003"/>
                  <a:pt x="4335898" y="6405448"/>
                  <a:pt x="4354438" y="6399815"/>
                </a:cubicBezTo>
                <a:cubicBezTo>
                  <a:pt x="4372978" y="6394183"/>
                  <a:pt x="4390807" y="6384473"/>
                  <a:pt x="4411923" y="6378058"/>
                </a:cubicBezTo>
                <a:cubicBezTo>
                  <a:pt x="4409543" y="6383074"/>
                  <a:pt x="4410254" y="6387152"/>
                  <a:pt x="4407875" y="6392169"/>
                </a:cubicBezTo>
                <a:cubicBezTo>
                  <a:pt x="4433061" y="6405990"/>
                  <a:pt x="4450670" y="6357695"/>
                  <a:pt x="4475855" y="6371517"/>
                </a:cubicBezTo>
                <a:cubicBezTo>
                  <a:pt x="4470877" y="6342965"/>
                  <a:pt x="4468152" y="6327335"/>
                  <a:pt x="4483602" y="6322641"/>
                </a:cubicBezTo>
                <a:cubicBezTo>
                  <a:pt x="4495447" y="6319042"/>
                  <a:pt x="4508399" y="6318683"/>
                  <a:pt x="4519455" y="6307453"/>
                </a:cubicBezTo>
                <a:cubicBezTo>
                  <a:pt x="4545132" y="6286769"/>
                  <a:pt x="4576031" y="6277381"/>
                  <a:pt x="4595259" y="6241478"/>
                </a:cubicBezTo>
                <a:cubicBezTo>
                  <a:pt x="4539443" y="6254138"/>
                  <a:pt x="4480733" y="6271973"/>
                  <a:pt x="4421116" y="6281498"/>
                </a:cubicBezTo>
                <a:cubicBezTo>
                  <a:pt x="4423250" y="6293734"/>
                  <a:pt x="4433696" y="6316328"/>
                  <a:pt x="4425137" y="6323223"/>
                </a:cubicBezTo>
                <a:cubicBezTo>
                  <a:pt x="4417171" y="6333517"/>
                  <a:pt x="4403507" y="6329794"/>
                  <a:pt x="4394238" y="6332610"/>
                </a:cubicBezTo>
                <a:cubicBezTo>
                  <a:pt x="4390682" y="6312218"/>
                  <a:pt x="4413268" y="6292469"/>
                  <a:pt x="4394262" y="6276768"/>
                </a:cubicBezTo>
                <a:cubicBezTo>
                  <a:pt x="4382148" y="6263274"/>
                  <a:pt x="4366967" y="6285060"/>
                  <a:pt x="4358409" y="6291961"/>
                </a:cubicBezTo>
                <a:cubicBezTo>
                  <a:pt x="4321795" y="6324556"/>
                  <a:pt x="4284985" y="6352917"/>
                  <a:pt x="4250039" y="6376418"/>
                </a:cubicBezTo>
                <a:cubicBezTo>
                  <a:pt x="4229119" y="6387066"/>
                  <a:pt x="4211172" y="6396100"/>
                  <a:pt x="4192039" y="6398330"/>
                </a:cubicBezTo>
                <a:cubicBezTo>
                  <a:pt x="4173303" y="6399730"/>
                  <a:pt x="4155720" y="6392188"/>
                  <a:pt x="4138137" y="6384646"/>
                </a:cubicBezTo>
                <a:lnTo>
                  <a:pt x="4135354" y="6384629"/>
                </a:lnTo>
                <a:lnTo>
                  <a:pt x="4141480" y="6388869"/>
                </a:lnTo>
                <a:cubicBezTo>
                  <a:pt x="4137866" y="6402797"/>
                  <a:pt x="4137866" y="6402797"/>
                  <a:pt x="4132873" y="6391484"/>
                </a:cubicBezTo>
                <a:lnTo>
                  <a:pt x="4134972" y="6384626"/>
                </a:lnTo>
                <a:lnTo>
                  <a:pt x="4122979" y="6384554"/>
                </a:lnTo>
                <a:cubicBezTo>
                  <a:pt x="4108163" y="6388651"/>
                  <a:pt x="4094350" y="6403317"/>
                  <a:pt x="4081364" y="6410483"/>
                </a:cubicBezTo>
                <a:cubicBezTo>
                  <a:pt x="4065915" y="6415177"/>
                  <a:pt x="4053800" y="6401676"/>
                  <a:pt x="4050219" y="6437123"/>
                </a:cubicBezTo>
                <a:cubicBezTo>
                  <a:pt x="4047476" y="6458712"/>
                  <a:pt x="4039992" y="6453114"/>
                  <a:pt x="4029299" y="6447771"/>
                </a:cubicBezTo>
                <a:cubicBezTo>
                  <a:pt x="4022409" y="6445572"/>
                  <a:pt x="4024543" y="6457808"/>
                  <a:pt x="4023467" y="6470302"/>
                </a:cubicBezTo>
                <a:cubicBezTo>
                  <a:pt x="4020432" y="6480889"/>
                  <a:pt x="4012125" y="6471735"/>
                  <a:pt x="4006509" y="6464886"/>
                </a:cubicBezTo>
                <a:lnTo>
                  <a:pt x="4003861" y="6461736"/>
                </a:lnTo>
                <a:lnTo>
                  <a:pt x="4002083" y="6459621"/>
                </a:lnTo>
                <a:cubicBezTo>
                  <a:pt x="3992220" y="6459036"/>
                  <a:pt x="3986555" y="6460757"/>
                  <a:pt x="3977878" y="6466974"/>
                </a:cubicBezTo>
                <a:cubicBezTo>
                  <a:pt x="3936159" y="6488954"/>
                  <a:pt x="3901560" y="6533107"/>
                  <a:pt x="3858104" y="6542012"/>
                </a:cubicBezTo>
                <a:cubicBezTo>
                  <a:pt x="3813421" y="6546999"/>
                  <a:pt x="3771633" y="6546809"/>
                  <a:pt x="3732640" y="6584425"/>
                </a:cubicBezTo>
                <a:lnTo>
                  <a:pt x="3715276" y="6599413"/>
                </a:lnTo>
                <a:lnTo>
                  <a:pt x="3711531" y="6588151"/>
                </a:lnTo>
                <a:cubicBezTo>
                  <a:pt x="3709428" y="6585033"/>
                  <a:pt x="3706755" y="6583696"/>
                  <a:pt x="3703408" y="6584713"/>
                </a:cubicBezTo>
                <a:cubicBezTo>
                  <a:pt x="3704475" y="6590832"/>
                  <a:pt x="3706136" y="6595696"/>
                  <a:pt x="3708303" y="6598795"/>
                </a:cubicBezTo>
                <a:lnTo>
                  <a:pt x="3713392" y="6601039"/>
                </a:lnTo>
                <a:lnTo>
                  <a:pt x="3706975" y="6606579"/>
                </a:lnTo>
                <a:cubicBezTo>
                  <a:pt x="3680035" y="6624829"/>
                  <a:pt x="3649774" y="6633216"/>
                  <a:pt x="3620713" y="6648487"/>
                </a:cubicBezTo>
                <a:cubicBezTo>
                  <a:pt x="3618579" y="6636252"/>
                  <a:pt x="3616447" y="6624017"/>
                  <a:pt x="3614313" y="6611781"/>
                </a:cubicBezTo>
                <a:cubicBezTo>
                  <a:pt x="3534242" y="6653284"/>
                  <a:pt x="3450863" y="6657144"/>
                  <a:pt x="3365103" y="6666017"/>
                </a:cubicBezTo>
                <a:cubicBezTo>
                  <a:pt x="3371504" y="6702724"/>
                  <a:pt x="3392913" y="6657568"/>
                  <a:pt x="3400025" y="6698353"/>
                </a:cubicBezTo>
                <a:cubicBezTo>
                  <a:pt x="3384574" y="6703048"/>
                  <a:pt x="3369125" y="6707741"/>
                  <a:pt x="3353675" y="6712435"/>
                </a:cubicBezTo>
                <a:cubicBezTo>
                  <a:pt x="3341315" y="6716190"/>
                  <a:pt x="3336338" y="6687638"/>
                  <a:pt x="3328024" y="6677281"/>
                </a:cubicBezTo>
                <a:cubicBezTo>
                  <a:pt x="3324443" y="6712727"/>
                  <a:pt x="3300137" y="6682178"/>
                  <a:pt x="3286237" y="6677095"/>
                </a:cubicBezTo>
                <a:cubicBezTo>
                  <a:pt x="3260213" y="6677127"/>
                  <a:pt x="3238583" y="6683699"/>
                  <a:pt x="3213862" y="6691208"/>
                </a:cubicBezTo>
                <a:cubicBezTo>
                  <a:pt x="3177298" y="6702316"/>
                  <a:pt x="3134039" y="6715459"/>
                  <a:pt x="3092031" y="6676687"/>
                </a:cubicBezTo>
                <a:cubicBezTo>
                  <a:pt x="3185638" y="6656837"/>
                  <a:pt x="3276153" y="6637925"/>
                  <a:pt x="3365959" y="6614939"/>
                </a:cubicBezTo>
                <a:cubicBezTo>
                  <a:pt x="3361447" y="6607720"/>
                  <a:pt x="3353134" y="6597364"/>
                  <a:pt x="3348621" y="6590142"/>
                </a:cubicBezTo>
                <a:cubicBezTo>
                  <a:pt x="3375010" y="6573538"/>
                  <a:pt x="3404683" y="6560228"/>
                  <a:pt x="3431071" y="6543621"/>
                </a:cubicBezTo>
                <a:cubicBezTo>
                  <a:pt x="3433670" y="6577190"/>
                  <a:pt x="3420600" y="6576868"/>
                  <a:pt x="3406816" y="6572463"/>
                </a:cubicBezTo>
                <a:cubicBezTo>
                  <a:pt x="3410372" y="6592857"/>
                  <a:pt x="3410127" y="6610110"/>
                  <a:pt x="3423197" y="6610434"/>
                </a:cubicBezTo>
                <a:cubicBezTo>
                  <a:pt x="3436269" y="6610757"/>
                  <a:pt x="3444828" y="6603863"/>
                  <a:pt x="3454098" y="6601047"/>
                </a:cubicBezTo>
                <a:cubicBezTo>
                  <a:pt x="3478817" y="6593537"/>
                  <a:pt x="3504959" y="6594184"/>
                  <a:pt x="3528454" y="6582751"/>
                </a:cubicBezTo>
                <a:lnTo>
                  <a:pt x="3550448" y="6572135"/>
                </a:lnTo>
                <a:lnTo>
                  <a:pt x="3558464" y="6568266"/>
                </a:lnTo>
                <a:cubicBezTo>
                  <a:pt x="3568923" y="6562941"/>
                  <a:pt x="3579561" y="6558637"/>
                  <a:pt x="3589541" y="6559899"/>
                </a:cubicBezTo>
                <a:cubicBezTo>
                  <a:pt x="3599008" y="6561317"/>
                  <a:pt x="3619681" y="6567921"/>
                  <a:pt x="3602343" y="6543126"/>
                </a:cubicBezTo>
                <a:cubicBezTo>
                  <a:pt x="3610191" y="6532151"/>
                  <a:pt x="3615905" y="6508942"/>
                  <a:pt x="3628265" y="6505187"/>
                </a:cubicBezTo>
                <a:cubicBezTo>
                  <a:pt x="3634446" y="6503309"/>
                  <a:pt x="3638958" y="6510531"/>
                  <a:pt x="3646560" y="6516809"/>
                </a:cubicBezTo>
                <a:cubicBezTo>
                  <a:pt x="3650361" y="6519947"/>
                  <a:pt x="3655830" y="6513993"/>
                  <a:pt x="3658920" y="6513054"/>
                </a:cubicBezTo>
                <a:cubicBezTo>
                  <a:pt x="3671280" y="6509298"/>
                  <a:pt x="3693865" y="6489548"/>
                  <a:pt x="3704755" y="6499129"/>
                </a:cubicBezTo>
                <a:cubicBezTo>
                  <a:pt x="3712356" y="6505406"/>
                  <a:pt x="3712822" y="6526740"/>
                  <a:pt x="3714955" y="6538977"/>
                </a:cubicBezTo>
                <a:cubicBezTo>
                  <a:pt x="3722092" y="6523924"/>
                  <a:pt x="3729229" y="6508873"/>
                  <a:pt x="3735654" y="6489741"/>
                </a:cubicBezTo>
                <a:cubicBezTo>
                  <a:pt x="3738499" y="6506056"/>
                  <a:pt x="3740632" y="6518291"/>
                  <a:pt x="3742765" y="6530528"/>
                </a:cubicBezTo>
                <a:cubicBezTo>
                  <a:pt x="3794314" y="6493394"/>
                  <a:pt x="3849224" y="6472418"/>
                  <a:pt x="3902194" y="6443440"/>
                </a:cubicBezTo>
                <a:cubicBezTo>
                  <a:pt x="3956392" y="6418387"/>
                  <a:pt x="4010074" y="6393484"/>
                  <a:pt x="4063561" y="6364356"/>
                </a:cubicBezTo>
                <a:cubicBezTo>
                  <a:pt x="4162171" y="6317220"/>
                  <a:pt x="4264583" y="6273223"/>
                  <a:pt x="4361889" y="6218609"/>
                </a:cubicBezTo>
                <a:cubicBezTo>
                  <a:pt x="4385264" y="6206497"/>
                  <a:pt x="4595455" y="6074644"/>
                  <a:pt x="4600432" y="6103194"/>
                </a:cubicBezTo>
                <a:cubicBezTo>
                  <a:pt x="4600432" y="6103194"/>
                  <a:pt x="4592584" y="6114168"/>
                  <a:pt x="4593296" y="6118245"/>
                </a:cubicBezTo>
                <a:cubicBezTo>
                  <a:pt x="4592339" y="6131420"/>
                  <a:pt x="4607789" y="6126727"/>
                  <a:pt x="4610879" y="6125788"/>
                </a:cubicBezTo>
                <a:cubicBezTo>
                  <a:pt x="4629419" y="6120155"/>
                  <a:pt x="4609947" y="6083125"/>
                  <a:pt x="4627066" y="6069335"/>
                </a:cubicBezTo>
                <a:cubicBezTo>
                  <a:pt x="4639426" y="6065580"/>
                  <a:pt x="4667897" y="6082698"/>
                  <a:pt x="4669099" y="6052271"/>
                </a:cubicBezTo>
                <a:cubicBezTo>
                  <a:pt x="4669345" y="6035020"/>
                  <a:pt x="4667458" y="6005530"/>
                  <a:pt x="4676728" y="6002714"/>
                </a:cubicBezTo>
                <a:cubicBezTo>
                  <a:pt x="4680283" y="6023106"/>
                  <a:pt x="4683127" y="6039420"/>
                  <a:pt x="4686683" y="6059812"/>
                </a:cubicBezTo>
                <a:cubicBezTo>
                  <a:pt x="4724253" y="6014042"/>
                  <a:pt x="4757630" y="5965985"/>
                  <a:pt x="4802435" y="5943045"/>
                </a:cubicBezTo>
                <a:cubicBezTo>
                  <a:pt x="4810969" y="5991994"/>
                  <a:pt x="4851116" y="5945442"/>
                  <a:pt x="4844834" y="5909410"/>
                </a:cubicBezTo>
                <a:cubicBezTo>
                  <a:pt x="4851725" y="5911611"/>
                  <a:pt x="4858616" y="5913811"/>
                  <a:pt x="4866218" y="5920090"/>
                </a:cubicBezTo>
                <a:cubicBezTo>
                  <a:pt x="4867174" y="5906917"/>
                  <a:pt x="4868132" y="5893743"/>
                  <a:pt x="4865998" y="5881507"/>
                </a:cubicBezTo>
                <a:cubicBezTo>
                  <a:pt x="4878358" y="5877752"/>
                  <a:pt x="4886917" y="5870858"/>
                  <a:pt x="4895476" y="5863962"/>
                </a:cubicBezTo>
                <a:cubicBezTo>
                  <a:pt x="4914972" y="5845156"/>
                  <a:pt x="4933954" y="5826506"/>
                  <a:pt x="4957252" y="5810838"/>
                </a:cubicBezTo>
                <a:cubicBezTo>
                  <a:pt x="5000757" y="5780443"/>
                  <a:pt x="5041733" y="5738649"/>
                  <a:pt x="5080014" y="5696954"/>
                </a:cubicBezTo>
                <a:cubicBezTo>
                  <a:pt x="5167198" y="5606051"/>
                  <a:pt x="5251925" y="5516607"/>
                  <a:pt x="5337244" y="5430561"/>
                </a:cubicBezTo>
                <a:cubicBezTo>
                  <a:pt x="5425060" y="5340180"/>
                  <a:pt x="5509668" y="5250055"/>
                  <a:pt x="5597500" y="5159762"/>
                </a:cubicBezTo>
                <a:cubicBezTo>
                  <a:pt x="5640855" y="5112949"/>
                  <a:pt x="5682227" y="5070319"/>
                  <a:pt x="5726175" y="5026905"/>
                </a:cubicBezTo>
                <a:cubicBezTo>
                  <a:pt x="5741870" y="5004958"/>
                  <a:pt x="5762788" y="4994309"/>
                  <a:pt x="5778602" y="4973042"/>
                </a:cubicBezTo>
                <a:cubicBezTo>
                  <a:pt x="5786451" y="4962068"/>
                  <a:pt x="5793587" y="4947016"/>
                  <a:pt x="5802342" y="4944356"/>
                </a:cubicBezTo>
                <a:cubicBezTo>
                  <a:pt x="5809036" y="4942322"/>
                  <a:pt x="5814506" y="4936367"/>
                  <a:pt x="5811662" y="4920052"/>
                </a:cubicBezTo>
                <a:cubicBezTo>
                  <a:pt x="5765066" y="4951386"/>
                  <a:pt x="5724286" y="4997416"/>
                  <a:pt x="5670503" y="4984408"/>
                </a:cubicBezTo>
                <a:cubicBezTo>
                  <a:pt x="5676073" y="5016358"/>
                  <a:pt x="5691176" y="4991012"/>
                  <a:pt x="5703171" y="5003831"/>
                </a:cubicBezTo>
                <a:cubicBezTo>
                  <a:pt x="5693411" y="5041153"/>
                  <a:pt x="5665846" y="5032349"/>
                  <a:pt x="5651573" y="5062453"/>
                </a:cubicBezTo>
                <a:cubicBezTo>
                  <a:pt x="5641100" y="5095697"/>
                  <a:pt x="5614762" y="5090814"/>
                  <a:pt x="5593133" y="5097385"/>
                </a:cubicBezTo>
                <a:cubicBezTo>
                  <a:pt x="5596222" y="5096446"/>
                  <a:pt x="5598601" y="5091429"/>
                  <a:pt x="5597890" y="5087351"/>
                </a:cubicBezTo>
                <a:cubicBezTo>
                  <a:pt x="5585776" y="5073853"/>
                  <a:pt x="5576971" y="5098001"/>
                  <a:pt x="5568413" y="5104895"/>
                </a:cubicBezTo>
                <a:cubicBezTo>
                  <a:pt x="5553674" y="5113668"/>
                  <a:pt x="5538935" y="5122440"/>
                  <a:pt x="5524196" y="5131213"/>
                </a:cubicBezTo>
                <a:cubicBezTo>
                  <a:pt x="5529935" y="5142353"/>
                  <a:pt x="5534643" y="5153806"/>
                  <a:pt x="5539866" y="5165103"/>
                </a:cubicBezTo>
                <a:cubicBezTo>
                  <a:pt x="5544624" y="5155069"/>
                  <a:pt x="5550092" y="5149112"/>
                  <a:pt x="5554851" y="5139078"/>
                </a:cubicBezTo>
                <a:cubicBezTo>
                  <a:pt x="5558406" y="5159471"/>
                  <a:pt x="5561709" y="5178416"/>
                  <a:pt x="5549349" y="5182171"/>
                </a:cubicBezTo>
                <a:cubicBezTo>
                  <a:pt x="5538215" y="5189848"/>
                  <a:pt x="5523856" y="5182136"/>
                  <a:pt x="5513495" y="5197357"/>
                </a:cubicBezTo>
                <a:cubicBezTo>
                  <a:pt x="5504937" y="5204253"/>
                  <a:pt x="5498511" y="5223382"/>
                  <a:pt x="5488530" y="5222121"/>
                </a:cubicBezTo>
                <a:cubicBezTo>
                  <a:pt x="5481639" y="5219919"/>
                  <a:pt x="5474748" y="5217718"/>
                  <a:pt x="5475127" y="5201234"/>
                </a:cubicBezTo>
                <a:cubicBezTo>
                  <a:pt x="5475704" y="5204544"/>
                  <a:pt x="5447895" y="5212993"/>
                  <a:pt x="5442426" y="5218948"/>
                </a:cubicBezTo>
                <a:cubicBezTo>
                  <a:pt x="5434382" y="5225687"/>
                  <a:pt x="5402771" y="5230995"/>
                  <a:pt x="5404659" y="5260486"/>
                </a:cubicBezTo>
                <a:cubicBezTo>
                  <a:pt x="5406546" y="5289973"/>
                  <a:pt x="5418415" y="5320725"/>
                  <a:pt x="5396785" y="5327296"/>
                </a:cubicBezTo>
                <a:lnTo>
                  <a:pt x="5384578" y="5332450"/>
                </a:lnTo>
                <a:lnTo>
                  <a:pt x="5374119" y="5336866"/>
                </a:lnTo>
                <a:cubicBezTo>
                  <a:pt x="5367853" y="5342528"/>
                  <a:pt x="5362096" y="5350719"/>
                  <a:pt x="5354506" y="5361614"/>
                </a:cubicBezTo>
                <a:cubicBezTo>
                  <a:pt x="5350459" y="5375727"/>
                  <a:pt x="5317992" y="5432116"/>
                  <a:pt x="5306488" y="5384792"/>
                </a:cubicBezTo>
                <a:cubicBezTo>
                  <a:pt x="5296999" y="5349022"/>
                  <a:pt x="5282014" y="5375048"/>
                  <a:pt x="5271076" y="5386960"/>
                </a:cubicBezTo>
                <a:cubicBezTo>
                  <a:pt x="5230101" y="5428756"/>
                  <a:pt x="5188729" y="5471387"/>
                  <a:pt x="5145026" y="5497545"/>
                </a:cubicBezTo>
                <a:cubicBezTo>
                  <a:pt x="5156109" y="5430477"/>
                  <a:pt x="5193732" y="5444098"/>
                  <a:pt x="5216564" y="5407099"/>
                </a:cubicBezTo>
                <a:cubicBezTo>
                  <a:pt x="5226909" y="5391789"/>
                  <a:pt x="5221220" y="5359158"/>
                  <a:pt x="5239760" y="5353526"/>
                </a:cubicBezTo>
                <a:cubicBezTo>
                  <a:pt x="5251605" y="5349928"/>
                  <a:pt x="5269900" y="5361550"/>
                  <a:pt x="5275614" y="5338340"/>
                </a:cubicBezTo>
                <a:cubicBezTo>
                  <a:pt x="5283708" y="5310113"/>
                  <a:pt x="5287755" y="5296001"/>
                  <a:pt x="5301781" y="5283149"/>
                </a:cubicBezTo>
                <a:cubicBezTo>
                  <a:pt x="5316520" y="5274378"/>
                  <a:pt x="5335060" y="5268745"/>
                  <a:pt x="5348573" y="5256050"/>
                </a:cubicBezTo>
                <a:cubicBezTo>
                  <a:pt x="5359511" y="5244138"/>
                  <a:pt x="5365478" y="5222377"/>
                  <a:pt x="5377838" y="5218622"/>
                </a:cubicBezTo>
                <a:cubicBezTo>
                  <a:pt x="5379027" y="5216114"/>
                  <a:pt x="5385029" y="5213217"/>
                  <a:pt x="5390897" y="5211882"/>
                </a:cubicBezTo>
                <a:lnTo>
                  <a:pt x="5396323" y="5213046"/>
                </a:lnTo>
                <a:lnTo>
                  <a:pt x="5396051" y="5212969"/>
                </a:lnTo>
                <a:cubicBezTo>
                  <a:pt x="5394533" y="5210760"/>
                  <a:pt x="5393649" y="5205687"/>
                  <a:pt x="5394352" y="5201055"/>
                </a:cubicBezTo>
                <a:lnTo>
                  <a:pt x="5394755" y="5201565"/>
                </a:lnTo>
                <a:lnTo>
                  <a:pt x="5394245" y="5200754"/>
                </a:lnTo>
                <a:cubicBezTo>
                  <a:pt x="5405893" y="5192920"/>
                  <a:pt x="5413741" y="5181946"/>
                  <a:pt x="5426101" y="5178191"/>
                </a:cubicBezTo>
                <a:cubicBezTo>
                  <a:pt x="5432280" y="5176314"/>
                  <a:pt x="5422546" y="5157799"/>
                  <a:pt x="5428725" y="5155922"/>
                </a:cubicBezTo>
                <a:cubicBezTo>
                  <a:pt x="5448418" y="5141349"/>
                  <a:pt x="5464113" y="5119403"/>
                  <a:pt x="5484321" y="5104675"/>
                </a:cubicBezTo>
                <a:cubicBezTo>
                  <a:pt x="5519710" y="5068156"/>
                  <a:pt x="5560244" y="5039379"/>
                  <a:pt x="5598281" y="5014939"/>
                </a:cubicBezTo>
                <a:cubicBezTo>
                  <a:pt x="5594478" y="5011800"/>
                  <a:pt x="5589967" y="5004582"/>
                  <a:pt x="5585455" y="4997363"/>
                </a:cubicBezTo>
                <a:cubicBezTo>
                  <a:pt x="5597103" y="4989529"/>
                  <a:pt x="5608507" y="4998949"/>
                  <a:pt x="5615840" y="4988132"/>
                </a:cubicBezTo>
                <a:cubicBezTo>
                  <a:pt x="5622977" y="4973080"/>
                  <a:pt x="5630113" y="4958028"/>
                  <a:pt x="5637961" y="4947054"/>
                </a:cubicBezTo>
                <a:cubicBezTo>
                  <a:pt x="5653656" y="4925108"/>
                  <a:pt x="5673153" y="4906300"/>
                  <a:pt x="5689044" y="4888589"/>
                </a:cubicBezTo>
                <a:cubicBezTo>
                  <a:pt x="5723644" y="4844436"/>
                  <a:pt x="5761215" y="4798665"/>
                  <a:pt x="5795892" y="4758068"/>
                </a:cubicBezTo>
                <a:cubicBezTo>
                  <a:pt x="5871864" y="4671285"/>
                  <a:pt x="5944823" y="4588994"/>
                  <a:pt x="6017190" y="4503305"/>
                </a:cubicBezTo>
                <a:cubicBezTo>
                  <a:pt x="6051867" y="4462708"/>
                  <a:pt x="6089438" y="4416936"/>
                  <a:pt x="6124630" y="4376183"/>
                </a:cubicBezTo>
                <a:cubicBezTo>
                  <a:pt x="6139811" y="4354392"/>
                  <a:pt x="6159307" y="4335585"/>
                  <a:pt x="6175832" y="4318397"/>
                </a:cubicBezTo>
                <a:cubicBezTo>
                  <a:pt x="6184273" y="4310822"/>
                  <a:pt x="6218112" y="4284080"/>
                  <a:pt x="6217646" y="4262748"/>
                </a:cubicBezTo>
                <a:cubicBezTo>
                  <a:pt x="6217892" y="4245495"/>
                  <a:pt x="6189886" y="4249708"/>
                  <a:pt x="6186795" y="4250647"/>
                </a:cubicBezTo>
                <a:cubicBezTo>
                  <a:pt x="6179904" y="4248446"/>
                  <a:pt x="6177771" y="4236210"/>
                  <a:pt x="6175638" y="4223974"/>
                </a:cubicBezTo>
                <a:cubicBezTo>
                  <a:pt x="6173505" y="4211738"/>
                  <a:pt x="6168992" y="4204520"/>
                  <a:pt x="6163769" y="4193223"/>
                </a:cubicBezTo>
                <a:cubicBezTo>
                  <a:pt x="6148929" y="4164090"/>
                  <a:pt x="6170094" y="4136188"/>
                  <a:pt x="6181742" y="4128354"/>
                </a:cubicBezTo>
                <a:cubicBezTo>
                  <a:pt x="6184121" y="4123337"/>
                  <a:pt x="6216420" y="4087756"/>
                  <a:pt x="6208106" y="4077398"/>
                </a:cubicBezTo>
                <a:cubicBezTo>
                  <a:pt x="6203594" y="4070180"/>
                  <a:pt x="6191700" y="4095266"/>
                  <a:pt x="6189321" y="4100283"/>
                </a:cubicBezTo>
                <a:cubicBezTo>
                  <a:pt x="6181988" y="4111101"/>
                  <a:pt x="6169628" y="4114855"/>
                  <a:pt x="6161780" y="4125829"/>
                </a:cubicBezTo>
                <a:cubicBezTo>
                  <a:pt x="6153933" y="4136803"/>
                  <a:pt x="6146084" y="4147776"/>
                  <a:pt x="6138237" y="4158749"/>
                </a:cubicBezTo>
                <a:cubicBezTo>
                  <a:pt x="6132768" y="4164706"/>
                  <a:pt x="6130025" y="4186296"/>
                  <a:pt x="6123845" y="4188174"/>
                </a:cubicBezTo>
                <a:cubicBezTo>
                  <a:pt x="6120755" y="4189112"/>
                  <a:pt x="6116361" y="4182574"/>
                  <a:pt x="6113982" y="4187591"/>
                </a:cubicBezTo>
                <a:cubicBezTo>
                  <a:pt x="6107803" y="4189468"/>
                  <a:pt x="6106846" y="4202643"/>
                  <a:pt x="6101970" y="4211998"/>
                </a:cubicBezTo>
                <a:cubicBezTo>
                  <a:pt x="6094637" y="4222815"/>
                  <a:pt x="6084656" y="4221552"/>
                  <a:pt x="6072296" y="4225308"/>
                </a:cubicBezTo>
                <a:cubicBezTo>
                  <a:pt x="6054467" y="4235018"/>
                  <a:pt x="6038771" y="4256965"/>
                  <a:pt x="6036613" y="4300567"/>
                </a:cubicBezTo>
                <a:cubicBezTo>
                  <a:pt x="6049509" y="4292892"/>
                  <a:pt x="6064602" y="4254956"/>
                  <a:pt x="6080266" y="4264935"/>
                </a:cubicBezTo>
                <a:lnTo>
                  <a:pt x="6085750" y="4270984"/>
                </a:lnTo>
                <a:lnTo>
                  <a:pt x="6085291" y="4269248"/>
                </a:lnTo>
                <a:cubicBezTo>
                  <a:pt x="6084744" y="4268278"/>
                  <a:pt x="6083839" y="4267417"/>
                  <a:pt x="6082028" y="4265694"/>
                </a:cubicBezTo>
                <a:cubicBezTo>
                  <a:pt x="6084145" y="4260505"/>
                  <a:pt x="6086296" y="4259851"/>
                  <a:pt x="6087390" y="4261792"/>
                </a:cubicBezTo>
                <a:lnTo>
                  <a:pt x="6086538" y="4271854"/>
                </a:lnTo>
                <a:lnTo>
                  <a:pt x="6087009" y="4272373"/>
                </a:lnTo>
                <a:cubicBezTo>
                  <a:pt x="6067266" y="4308433"/>
                  <a:pt x="6051207" y="4346954"/>
                  <a:pt x="6032176" y="4387092"/>
                </a:cubicBezTo>
                <a:cubicBezTo>
                  <a:pt x="6028129" y="4401206"/>
                  <a:pt x="6014125" y="4448406"/>
                  <a:pt x="5999878" y="4422672"/>
                </a:cubicBezTo>
                <a:lnTo>
                  <a:pt x="6000510" y="4431485"/>
                </a:lnTo>
                <a:lnTo>
                  <a:pt x="6001071" y="4433370"/>
                </a:lnTo>
                <a:cubicBezTo>
                  <a:pt x="6001666" y="4435595"/>
                  <a:pt x="6002140" y="4437723"/>
                  <a:pt x="6002225" y="4439100"/>
                </a:cubicBezTo>
                <a:lnTo>
                  <a:pt x="6001640" y="4439708"/>
                </a:lnTo>
                <a:lnTo>
                  <a:pt x="5998675" y="4453099"/>
                </a:lnTo>
                <a:cubicBezTo>
                  <a:pt x="5997008" y="4462196"/>
                  <a:pt x="5992250" y="4472230"/>
                  <a:pt x="5986780" y="4478187"/>
                </a:cubicBezTo>
                <a:cubicBezTo>
                  <a:pt x="5977265" y="4498255"/>
                  <a:pt x="5963830" y="4514505"/>
                  <a:pt x="5950318" y="4527200"/>
                </a:cubicBezTo>
                <a:cubicBezTo>
                  <a:pt x="5948184" y="4514964"/>
                  <a:pt x="5946169" y="4503408"/>
                  <a:pt x="5944036" y="4491172"/>
                </a:cubicBezTo>
                <a:cubicBezTo>
                  <a:pt x="5952791" y="4488513"/>
                  <a:pt x="5965151" y="4484757"/>
                  <a:pt x="5961596" y="4464364"/>
                </a:cubicBezTo>
                <a:cubicBezTo>
                  <a:pt x="5952326" y="4467180"/>
                  <a:pt x="5943056" y="4469997"/>
                  <a:pt x="5934301" y="4472657"/>
                </a:cubicBezTo>
                <a:cubicBezTo>
                  <a:pt x="5934055" y="4489910"/>
                  <a:pt x="5933295" y="4507319"/>
                  <a:pt x="5933445" y="4523736"/>
                </a:cubicBezTo>
                <a:cubicBezTo>
                  <a:pt x="5929052" y="4517197"/>
                  <a:pt x="5920738" y="4506839"/>
                  <a:pt x="5913136" y="4500560"/>
                </a:cubicBezTo>
                <a:cubicBezTo>
                  <a:pt x="5908725" y="4531246"/>
                  <a:pt x="5896120" y="4552254"/>
                  <a:pt x="5882804" y="4569184"/>
                </a:cubicBezTo>
                <a:cubicBezTo>
                  <a:pt x="5879959" y="4552869"/>
                  <a:pt x="5878901" y="4528138"/>
                  <a:pt x="5869876" y="4513702"/>
                </a:cubicBezTo>
                <a:cubicBezTo>
                  <a:pt x="5868454" y="4505545"/>
                  <a:pt x="5863697" y="4515579"/>
                  <a:pt x="5865119" y="4523736"/>
                </a:cubicBezTo>
                <a:cubicBezTo>
                  <a:pt x="5864162" y="4536911"/>
                  <a:pt x="5869978" y="4551607"/>
                  <a:pt x="5872111" y="4563843"/>
                </a:cubicBezTo>
                <a:cubicBezTo>
                  <a:pt x="5882312" y="4603690"/>
                  <a:pt x="5875887" y="4622821"/>
                  <a:pt x="5858572" y="4632375"/>
                </a:cubicBezTo>
                <a:cubicBezTo>
                  <a:pt x="5841455" y="4646164"/>
                  <a:pt x="5822670" y="4669050"/>
                  <a:pt x="5799863" y="4650212"/>
                </a:cubicBezTo>
                <a:cubicBezTo>
                  <a:pt x="5807711" y="4639238"/>
                  <a:pt x="5819359" y="4631404"/>
                  <a:pt x="5823406" y="4617291"/>
                </a:cubicBezTo>
                <a:cubicBezTo>
                  <a:pt x="5798687" y="4624801"/>
                  <a:pt x="5781323" y="4655844"/>
                  <a:pt x="5754985" y="4650961"/>
                </a:cubicBezTo>
                <a:cubicBezTo>
                  <a:pt x="5757118" y="4663197"/>
                  <a:pt x="5756626" y="4697703"/>
                  <a:pt x="5764822" y="4707381"/>
                </a:cubicBezTo>
                <a:cubicBezTo>
                  <a:pt x="5771198" y="4709739"/>
                  <a:pt x="5776074" y="4700385"/>
                  <a:pt x="5780468" y="4706923"/>
                </a:cubicBezTo>
                <a:cubicBezTo>
                  <a:pt x="5788781" y="4717282"/>
                  <a:pt x="5779069" y="4733116"/>
                  <a:pt x="5776175" y="4738289"/>
                </a:cubicBezTo>
                <a:cubicBezTo>
                  <a:pt x="5763374" y="4755063"/>
                  <a:pt x="5740076" y="4770730"/>
                  <a:pt x="5722493" y="4763188"/>
                </a:cubicBezTo>
                <a:cubicBezTo>
                  <a:pt x="5726074" y="4727743"/>
                  <a:pt x="5713613" y="4693592"/>
                  <a:pt x="5699365" y="4667859"/>
                </a:cubicBezTo>
                <a:cubicBezTo>
                  <a:pt x="5725042" y="4647174"/>
                  <a:pt x="5750719" y="4626490"/>
                  <a:pt x="5774458" y="4597805"/>
                </a:cubicBezTo>
                <a:cubicBezTo>
                  <a:pt x="5785396" y="4585893"/>
                  <a:pt x="5793243" y="4574919"/>
                  <a:pt x="5803470" y="4558928"/>
                </a:cubicBezTo>
                <a:cubicBezTo>
                  <a:pt x="5808346" y="4549573"/>
                  <a:pt x="5815483" y="4534522"/>
                  <a:pt x="5824753" y="4531706"/>
                </a:cubicBezTo>
                <a:lnTo>
                  <a:pt x="5828440" y="4530167"/>
                </a:lnTo>
                <a:lnTo>
                  <a:pt x="5823926" y="4527205"/>
                </a:lnTo>
                <a:cubicBezTo>
                  <a:pt x="5825064" y="4524587"/>
                  <a:pt x="5826202" y="4521969"/>
                  <a:pt x="5827559" y="4520987"/>
                </a:cubicBezTo>
                <a:lnTo>
                  <a:pt x="5829596" y="4520953"/>
                </a:lnTo>
                <a:lnTo>
                  <a:pt x="5827310" y="4515107"/>
                </a:lnTo>
                <a:cubicBezTo>
                  <a:pt x="5826779" y="4512060"/>
                  <a:pt x="5826903" y="4508815"/>
                  <a:pt x="5827506" y="4504355"/>
                </a:cubicBezTo>
                <a:cubicBezTo>
                  <a:pt x="5828214" y="4508417"/>
                  <a:pt x="5832591" y="4511363"/>
                  <a:pt x="5833299" y="4515426"/>
                </a:cubicBezTo>
                <a:cubicBezTo>
                  <a:pt x="5833299" y="4515426"/>
                  <a:pt x="5832559" y="4516720"/>
                  <a:pt x="5831908" y="4518522"/>
                </a:cubicBezTo>
                <a:lnTo>
                  <a:pt x="5831285" y="4522960"/>
                </a:lnTo>
                <a:lnTo>
                  <a:pt x="5832507" y="4524599"/>
                </a:lnTo>
                <a:lnTo>
                  <a:pt x="5831400" y="4528933"/>
                </a:lnTo>
                <a:lnTo>
                  <a:pt x="5834231" y="4527753"/>
                </a:lnTo>
                <a:cubicBezTo>
                  <a:pt x="5837707" y="4526696"/>
                  <a:pt x="5841392" y="4524503"/>
                  <a:pt x="5844960" y="4516977"/>
                </a:cubicBezTo>
                <a:cubicBezTo>
                  <a:pt x="5846113" y="4508038"/>
                  <a:pt x="5846359" y="4490784"/>
                  <a:pt x="5839983" y="4488427"/>
                </a:cubicBezTo>
                <a:cubicBezTo>
                  <a:pt x="5829291" y="4483086"/>
                  <a:pt x="5819775" y="4503155"/>
                  <a:pt x="5814306" y="4509111"/>
                </a:cubicBezTo>
                <a:cubicBezTo>
                  <a:pt x="5807170" y="4524163"/>
                  <a:pt x="5797900" y="4526979"/>
                  <a:pt x="5788630" y="4529796"/>
                </a:cubicBezTo>
                <a:cubicBezTo>
                  <a:pt x="5776270" y="4533550"/>
                  <a:pt x="5763910" y="4537305"/>
                  <a:pt x="5757484" y="4556436"/>
                </a:cubicBezTo>
                <a:cubicBezTo>
                  <a:pt x="5750863" y="4571331"/>
                  <a:pt x="5746815" y="4585445"/>
                  <a:pt x="5734456" y="4589200"/>
                </a:cubicBezTo>
                <a:cubicBezTo>
                  <a:pt x="5715916" y="4594832"/>
                  <a:pt x="5709126" y="4630536"/>
                  <a:pt x="5688208" y="4641185"/>
                </a:cubicBezTo>
                <a:cubicBezTo>
                  <a:pt x="5682739" y="4647142"/>
                  <a:pt x="5670379" y="4650897"/>
                  <a:pt x="5670844" y="4672229"/>
                </a:cubicBezTo>
                <a:cubicBezTo>
                  <a:pt x="5673689" y="4688543"/>
                  <a:pt x="5678912" y="4699840"/>
                  <a:pt x="5681757" y="4716155"/>
                </a:cubicBezTo>
                <a:cubicBezTo>
                  <a:pt x="5681392" y="4732728"/>
                  <a:pt x="5671530" y="4732146"/>
                  <a:pt x="5667168" y="4741343"/>
                </a:cubicBezTo>
                <a:cubicBezTo>
                  <a:pt x="5662410" y="4751379"/>
                  <a:pt x="5667830" y="4766910"/>
                  <a:pt x="5667388" y="4779929"/>
                </a:cubicBezTo>
                <a:cubicBezTo>
                  <a:pt x="5657653" y="4761414"/>
                  <a:pt x="5636633" y="4734158"/>
                  <a:pt x="5644726" y="4705931"/>
                </a:cubicBezTo>
                <a:cubicBezTo>
                  <a:pt x="5631190" y="4684276"/>
                  <a:pt x="5612869" y="4728493"/>
                  <a:pt x="5605022" y="4739467"/>
                </a:cubicBezTo>
                <a:cubicBezTo>
                  <a:pt x="5584450" y="4770769"/>
                  <a:pt x="5561667" y="4786279"/>
                  <a:pt x="5535990" y="4806963"/>
                </a:cubicBezTo>
                <a:cubicBezTo>
                  <a:pt x="5514115" y="4830788"/>
                  <a:pt x="5496040" y="4857752"/>
                  <a:pt x="5479904" y="4892716"/>
                </a:cubicBezTo>
                <a:cubicBezTo>
                  <a:pt x="5465630" y="4922821"/>
                  <a:pt x="5440911" y="4930331"/>
                  <a:pt x="5423081" y="4940042"/>
                </a:cubicBezTo>
                <a:cubicBezTo>
                  <a:pt x="5407632" y="4944735"/>
                  <a:pt x="5361085" y="4954581"/>
                  <a:pt x="5364988" y="4995626"/>
                </a:cubicBezTo>
                <a:cubicBezTo>
                  <a:pt x="5365454" y="5016959"/>
                  <a:pt x="5375435" y="5018221"/>
                  <a:pt x="5381369" y="5033596"/>
                </a:cubicBezTo>
                <a:cubicBezTo>
                  <a:pt x="5389682" y="5043954"/>
                  <a:pt x="5390859" y="5069365"/>
                  <a:pt x="5393703" y="5085679"/>
                </a:cubicBezTo>
                <a:cubicBezTo>
                  <a:pt x="5397140" y="5105393"/>
                  <a:pt x="5403785" y="5124847"/>
                  <a:pt x="5392137" y="5132680"/>
                </a:cubicBezTo>
                <a:cubicBezTo>
                  <a:pt x="5382867" y="5135497"/>
                  <a:pt x="5372886" y="5134234"/>
                  <a:pt x="5361237" y="5142068"/>
                </a:cubicBezTo>
                <a:cubicBezTo>
                  <a:pt x="5341029" y="5156796"/>
                  <a:pt x="5326755" y="5186900"/>
                  <a:pt x="5309196" y="5213707"/>
                </a:cubicBezTo>
                <a:cubicBezTo>
                  <a:pt x="5304219" y="5185157"/>
                  <a:pt x="5287838" y="5147188"/>
                  <a:pt x="5300443" y="5126180"/>
                </a:cubicBezTo>
                <a:cubicBezTo>
                  <a:pt x="5308410" y="5115886"/>
                  <a:pt x="5320848" y="5115686"/>
                  <a:pt x="5329525" y="5109472"/>
                </a:cubicBezTo>
                <a:cubicBezTo>
                  <a:pt x="5334994" y="5103515"/>
                  <a:pt x="5332860" y="5091280"/>
                  <a:pt x="5333817" y="5078105"/>
                </a:cubicBezTo>
                <a:cubicBezTo>
                  <a:pt x="5334062" y="5060852"/>
                  <a:pt x="5338575" y="5068070"/>
                  <a:pt x="5344755" y="5066193"/>
                </a:cubicBezTo>
                <a:cubicBezTo>
                  <a:pt x="5359493" y="5057420"/>
                  <a:pt x="5343112" y="5019451"/>
                  <a:pt x="5340268" y="5003136"/>
                </a:cubicBezTo>
                <a:cubicBezTo>
                  <a:pt x="5257327" y="5084164"/>
                  <a:pt x="5171180" y="5165450"/>
                  <a:pt x="5088239" y="5246477"/>
                </a:cubicBezTo>
                <a:cubicBezTo>
                  <a:pt x="5046670" y="5284874"/>
                  <a:pt x="5005813" y="5327349"/>
                  <a:pt x="4962189" y="5357065"/>
                </a:cubicBezTo>
                <a:cubicBezTo>
                  <a:pt x="4941652" y="5366789"/>
                  <a:pt x="4926668" y="5392815"/>
                  <a:pt x="4906460" y="5407543"/>
                </a:cubicBezTo>
                <a:cubicBezTo>
                  <a:pt x="4886251" y="5422272"/>
                  <a:pt x="4869134" y="5436061"/>
                  <a:pt x="4849441" y="5450632"/>
                </a:cubicBezTo>
                <a:cubicBezTo>
                  <a:pt x="4892678" y="5403141"/>
                  <a:pt x="4932169" y="5349722"/>
                  <a:pt x="4975405" y="5302230"/>
                </a:cubicBezTo>
                <a:cubicBezTo>
                  <a:pt x="5016066" y="5255519"/>
                  <a:pt x="5062147" y="5224343"/>
                  <a:pt x="5103714" y="5185946"/>
                </a:cubicBezTo>
                <a:cubicBezTo>
                  <a:pt x="5125905" y="5167036"/>
                  <a:pt x="5147069" y="5139134"/>
                  <a:pt x="5168944" y="5115309"/>
                </a:cubicBezTo>
                <a:cubicBezTo>
                  <a:pt x="5188441" y="5096502"/>
                  <a:pt x="5209360" y="5085852"/>
                  <a:pt x="5229764" y="5075359"/>
                </a:cubicBezTo>
                <a:cubicBezTo>
                  <a:pt x="5278493" y="5056261"/>
                  <a:pt x="5317927" y="5005629"/>
                  <a:pt x="5357284" y="4951442"/>
                </a:cubicBezTo>
                <a:cubicBezTo>
                  <a:pt x="5378448" y="4923539"/>
                  <a:pt x="5396008" y="4896731"/>
                  <a:pt x="5417173" y="4868828"/>
                </a:cubicBezTo>
                <a:cubicBezTo>
                  <a:pt x="5435958" y="4845942"/>
                  <a:pt x="5454743" y="4823057"/>
                  <a:pt x="5472303" y="4796249"/>
                </a:cubicBezTo>
                <a:cubicBezTo>
                  <a:pt x="5489785" y="4765887"/>
                  <a:pt x="5515927" y="4766533"/>
                  <a:pt x="5536846" y="4755884"/>
                </a:cubicBezTo>
                <a:cubicBezTo>
                  <a:pt x="5559628" y="4740373"/>
                  <a:pt x="5578415" y="4717488"/>
                  <a:pt x="5597910" y="4698681"/>
                </a:cubicBezTo>
                <a:cubicBezTo>
                  <a:pt x="5641662" y="4651032"/>
                  <a:pt x="5679793" y="4592922"/>
                  <a:pt x="5720454" y="4546213"/>
                </a:cubicBezTo>
                <a:cubicBezTo>
                  <a:pt x="5744904" y="4521606"/>
                  <a:pt x="5766780" y="4497782"/>
                  <a:pt x="5787945" y="4469879"/>
                </a:cubicBezTo>
                <a:cubicBezTo>
                  <a:pt x="5807441" y="4451072"/>
                  <a:pt x="5825119" y="4424943"/>
                  <a:pt x="5846749" y="4418373"/>
                </a:cubicBezTo>
                <a:cubicBezTo>
                  <a:pt x="5840103" y="4398918"/>
                  <a:pt x="5821343" y="4365966"/>
                  <a:pt x="5826347" y="4338678"/>
                </a:cubicBezTo>
                <a:cubicBezTo>
                  <a:pt x="5830394" y="4324565"/>
                  <a:pt x="5843465" y="4324889"/>
                  <a:pt x="5852023" y="4317993"/>
                </a:cubicBezTo>
                <a:cubicBezTo>
                  <a:pt x="5862961" y="4306082"/>
                  <a:pt x="5876989" y="4293231"/>
                  <a:pt x="5887216" y="4277240"/>
                </a:cubicBezTo>
                <a:cubicBezTo>
                  <a:pt x="5894352" y="4262188"/>
                  <a:pt x="5900896" y="4243737"/>
                  <a:pt x="5911319" y="4231982"/>
                </a:cubicBezTo>
                <a:cubicBezTo>
                  <a:pt x="5938663" y="4202202"/>
                  <a:pt x="5966719" y="4176499"/>
                  <a:pt x="5992126" y="4138718"/>
                </a:cubicBezTo>
                <a:cubicBezTo>
                  <a:pt x="6015670" y="4105798"/>
                  <a:pt x="6037909" y="4065400"/>
                  <a:pt x="6060741" y="4028401"/>
                </a:cubicBezTo>
                <a:cubicBezTo>
                  <a:pt x="6014637" y="4025229"/>
                  <a:pt x="5980867" y="4074141"/>
                  <a:pt x="5946190" y="4114738"/>
                </a:cubicBezTo>
                <a:cubicBezTo>
                  <a:pt x="5938223" y="4125031"/>
                  <a:pt x="5916593" y="4131602"/>
                  <a:pt x="5918482" y="4161091"/>
                </a:cubicBezTo>
                <a:cubicBezTo>
                  <a:pt x="5920369" y="4190580"/>
                  <a:pt x="5923925" y="4210973"/>
                  <a:pt x="5907053" y="4207510"/>
                </a:cubicBezTo>
                <a:cubicBezTo>
                  <a:pt x="5909431" y="4202493"/>
                  <a:pt x="5911099" y="4193396"/>
                  <a:pt x="5912767" y="4184301"/>
                </a:cubicBezTo>
                <a:cubicBezTo>
                  <a:pt x="5904208" y="4191195"/>
                  <a:pt x="5894938" y="4194011"/>
                  <a:pt x="5888758" y="4195889"/>
                </a:cubicBezTo>
                <a:cubicBezTo>
                  <a:pt x="5901338" y="4230719"/>
                  <a:pt x="5888021" y="4247649"/>
                  <a:pt x="5873332" y="4234932"/>
                </a:cubicBezTo>
                <a:cubicBezTo>
                  <a:pt x="5873332" y="4234932"/>
                  <a:pt x="5875711" y="4229916"/>
                  <a:pt x="5875000" y="4225837"/>
                </a:cubicBezTo>
                <a:cubicBezTo>
                  <a:pt x="5874289" y="4221758"/>
                  <a:pt x="5870488" y="4218618"/>
                  <a:pt x="5869776" y="4214540"/>
                </a:cubicBezTo>
                <a:cubicBezTo>
                  <a:pt x="5867617" y="4258142"/>
                  <a:pt x="5839096" y="4262511"/>
                  <a:pt x="5824358" y="4271284"/>
                </a:cubicBezTo>
                <a:cubicBezTo>
                  <a:pt x="5799907" y="4295891"/>
                  <a:pt x="5775534" y="4324052"/>
                  <a:pt x="5750569" y="4348815"/>
                </a:cubicBezTo>
                <a:cubicBezTo>
                  <a:pt x="5704243" y="4397247"/>
                  <a:pt x="5659535" y="4458071"/>
                  <a:pt x="5613091" y="4505821"/>
                </a:cubicBezTo>
                <a:cubicBezTo>
                  <a:pt x="5563160" y="4555347"/>
                  <a:pt x="5514455" y="4608796"/>
                  <a:pt x="5466657" y="4670557"/>
                </a:cubicBezTo>
                <a:cubicBezTo>
                  <a:pt x="5445178" y="4693545"/>
                  <a:pt x="5429948" y="4736823"/>
                  <a:pt x="5406651" y="4752491"/>
                </a:cubicBezTo>
                <a:cubicBezTo>
                  <a:pt x="5398091" y="4759385"/>
                  <a:pt x="5388110" y="4758124"/>
                  <a:pt x="5378840" y="4760939"/>
                </a:cubicBezTo>
                <a:cubicBezTo>
                  <a:pt x="5373371" y="4766896"/>
                  <a:pt x="5382151" y="4798586"/>
                  <a:pt x="5383573" y="4806743"/>
                </a:cubicBezTo>
                <a:cubicBezTo>
                  <a:pt x="5419476" y="4770068"/>
                  <a:pt x="5453442" y="4725392"/>
                  <a:pt x="5490056" y="4692795"/>
                </a:cubicBezTo>
                <a:cubicBezTo>
                  <a:pt x="5506463" y="4674927"/>
                  <a:pt x="5520491" y="4662076"/>
                  <a:pt x="5536897" y="4644208"/>
                </a:cubicBezTo>
                <a:cubicBezTo>
                  <a:pt x="5550528" y="4632193"/>
                  <a:pt x="5543687" y="4608504"/>
                  <a:pt x="5550308" y="4593609"/>
                </a:cubicBezTo>
                <a:cubicBezTo>
                  <a:pt x="5557445" y="4578556"/>
                  <a:pt x="5570517" y="4578880"/>
                  <a:pt x="5582876" y="4575125"/>
                </a:cubicBezTo>
                <a:cubicBezTo>
                  <a:pt x="5604506" y="4568554"/>
                  <a:pt x="5620202" y="4546606"/>
                  <a:pt x="5639183" y="4527957"/>
                </a:cubicBezTo>
                <a:cubicBezTo>
                  <a:pt x="5671997" y="4492220"/>
                  <a:pt x="5704099" y="4452405"/>
                  <a:pt x="5742204" y="4450134"/>
                </a:cubicBezTo>
                <a:cubicBezTo>
                  <a:pt x="5741594" y="4483960"/>
                  <a:pt x="5718812" y="4499470"/>
                  <a:pt x="5707874" y="4511383"/>
                </a:cubicBezTo>
                <a:cubicBezTo>
                  <a:pt x="5688378" y="4530190"/>
                  <a:pt x="5670303" y="4557154"/>
                  <a:pt x="5654608" y="4579101"/>
                </a:cubicBezTo>
                <a:cubicBezTo>
                  <a:pt x="5609585" y="4635009"/>
                  <a:pt x="5559654" y="4684535"/>
                  <a:pt x="5513328" y="4732966"/>
                </a:cubicBezTo>
                <a:cubicBezTo>
                  <a:pt x="5463397" y="4782492"/>
                  <a:pt x="5416953" y="4830244"/>
                  <a:pt x="5367537" y="4879613"/>
                </a:cubicBezTo>
                <a:cubicBezTo>
                  <a:pt x="5323074" y="4923183"/>
                  <a:pt x="5279593" y="4987928"/>
                  <a:pt x="5229078" y="5015443"/>
                </a:cubicBezTo>
                <a:cubicBezTo>
                  <a:pt x="5219952" y="4963101"/>
                  <a:pt x="5242759" y="4981940"/>
                  <a:pt x="5253942" y="4952774"/>
                </a:cubicBezTo>
                <a:cubicBezTo>
                  <a:pt x="5265836" y="4927688"/>
                  <a:pt x="5283665" y="4917977"/>
                  <a:pt x="5297178" y="4905282"/>
                </a:cubicBezTo>
                <a:cubicBezTo>
                  <a:pt x="5314296" y="4891493"/>
                  <a:pt x="5328324" y="4878642"/>
                  <a:pt x="5341640" y="4861712"/>
                </a:cubicBezTo>
                <a:cubicBezTo>
                  <a:pt x="5350199" y="4854818"/>
                  <a:pt x="5376072" y="4838369"/>
                  <a:pt x="5374303" y="4809559"/>
                </a:cubicBezTo>
                <a:cubicBezTo>
                  <a:pt x="5371458" y="4793244"/>
                  <a:pt x="5370282" y="4767834"/>
                  <a:pt x="5357210" y="4767511"/>
                </a:cubicBezTo>
                <a:cubicBezTo>
                  <a:pt x="5345366" y="4771109"/>
                  <a:pt x="5342987" y="4776127"/>
                  <a:pt x="5344164" y="4801536"/>
                </a:cubicBezTo>
                <a:cubicBezTo>
                  <a:pt x="5347719" y="4821930"/>
                  <a:pt x="5335359" y="4825685"/>
                  <a:pt x="5326335" y="4811247"/>
                </a:cubicBezTo>
                <a:lnTo>
                  <a:pt x="5326832" y="4819719"/>
                </a:lnTo>
                <a:lnTo>
                  <a:pt x="5327395" y="4821667"/>
                </a:lnTo>
                <a:lnTo>
                  <a:pt x="5328325" y="4826395"/>
                </a:lnTo>
                <a:lnTo>
                  <a:pt x="5329890" y="4831641"/>
                </a:lnTo>
                <a:cubicBezTo>
                  <a:pt x="5318241" y="4839475"/>
                  <a:pt x="5297568" y="4832871"/>
                  <a:pt x="5292446" y="4859479"/>
                </a:cubicBezTo>
                <a:cubicBezTo>
                  <a:pt x="5289822" y="4881749"/>
                  <a:pt x="5288154" y="4890846"/>
                  <a:pt x="5273660" y="4882365"/>
                </a:cubicBezTo>
                <a:cubicBezTo>
                  <a:pt x="5245189" y="4865246"/>
                  <a:pt x="5270004" y="4824066"/>
                  <a:pt x="5280231" y="4808076"/>
                </a:cubicBezTo>
                <a:cubicBezTo>
                  <a:pt x="5265737" y="4799595"/>
                  <a:pt x="5255560" y="4794097"/>
                  <a:pt x="5241067" y="4785616"/>
                </a:cubicBezTo>
                <a:cubicBezTo>
                  <a:pt x="5255071" y="4738416"/>
                  <a:pt x="5282288" y="4726568"/>
                  <a:pt x="5307253" y="4701806"/>
                </a:cubicBezTo>
                <a:cubicBezTo>
                  <a:pt x="5333886" y="4667946"/>
                  <a:pt x="5361427" y="4642401"/>
                  <a:pt x="5392572" y="4615760"/>
                </a:cubicBezTo>
                <a:cubicBezTo>
                  <a:pt x="5408979" y="4597893"/>
                  <a:pt x="5426097" y="4584103"/>
                  <a:pt x="5439610" y="4571408"/>
                </a:cubicBezTo>
                <a:cubicBezTo>
                  <a:pt x="5453638" y="4558557"/>
                  <a:pt x="5464575" y="4546645"/>
                  <a:pt x="5479068" y="4555126"/>
                </a:cubicBezTo>
                <a:lnTo>
                  <a:pt x="5480130" y="4555450"/>
                </a:lnTo>
                <a:lnTo>
                  <a:pt x="5476506" y="4547467"/>
                </a:lnTo>
                <a:cubicBezTo>
                  <a:pt x="5476781" y="4544711"/>
                  <a:pt x="5478932" y="4544057"/>
                  <a:pt x="5482864" y="4549278"/>
                </a:cubicBezTo>
                <a:cubicBezTo>
                  <a:pt x="5483218" y="4551309"/>
                  <a:pt x="5482855" y="4553558"/>
                  <a:pt x="5482404" y="4555299"/>
                </a:cubicBezTo>
                <a:lnTo>
                  <a:pt x="5482148" y="4556066"/>
                </a:lnTo>
                <a:lnTo>
                  <a:pt x="5495821" y="4560236"/>
                </a:lnTo>
                <a:cubicBezTo>
                  <a:pt x="5501109" y="4560240"/>
                  <a:pt x="5505566" y="4557812"/>
                  <a:pt x="5507590" y="4550756"/>
                </a:cubicBezTo>
                <a:cubicBezTo>
                  <a:pt x="5513058" y="4544800"/>
                  <a:pt x="5523481" y="4533044"/>
                  <a:pt x="5520755" y="4517410"/>
                </a:cubicBezTo>
                <a:cubicBezTo>
                  <a:pt x="5510214" y="4528485"/>
                  <a:pt x="5496652" y="4562668"/>
                  <a:pt x="5479314" y="4537873"/>
                </a:cubicBezTo>
                <a:cubicBezTo>
                  <a:pt x="5513203" y="4489642"/>
                  <a:pt x="5547169" y="4444966"/>
                  <a:pt x="5584740" y="4399195"/>
                </a:cubicBezTo>
                <a:cubicBezTo>
                  <a:pt x="5600631" y="4381482"/>
                  <a:pt x="5614659" y="4368632"/>
                  <a:pt x="5630473" y="4347365"/>
                </a:cubicBezTo>
                <a:cubicBezTo>
                  <a:pt x="5635823" y="4340729"/>
                  <a:pt x="5643790" y="4330435"/>
                  <a:pt x="5650562" y="4331957"/>
                </a:cubicBezTo>
                <a:cubicBezTo>
                  <a:pt x="5653652" y="4331018"/>
                  <a:pt x="5662677" y="4345455"/>
                  <a:pt x="5668145" y="4339499"/>
                </a:cubicBezTo>
                <a:cubicBezTo>
                  <a:pt x="5667997" y="4338649"/>
                  <a:pt x="5666995" y="4336404"/>
                  <a:pt x="5665758" y="4333391"/>
                </a:cubicBezTo>
                <a:lnTo>
                  <a:pt x="5663730" y="4327671"/>
                </a:lnTo>
                <a:lnTo>
                  <a:pt x="5660868" y="4334279"/>
                </a:lnTo>
                <a:cubicBezTo>
                  <a:pt x="5659434" y="4334715"/>
                  <a:pt x="5657642" y="4333100"/>
                  <a:pt x="5655492" y="4329432"/>
                </a:cubicBezTo>
                <a:lnTo>
                  <a:pt x="5663492" y="4327002"/>
                </a:lnTo>
                <a:lnTo>
                  <a:pt x="5661959" y="4322679"/>
                </a:lnTo>
                <a:cubicBezTo>
                  <a:pt x="5659779" y="4314841"/>
                  <a:pt x="5659130" y="4306449"/>
                  <a:pt x="5664954" y="4302532"/>
                </a:cubicBezTo>
                <a:cubicBezTo>
                  <a:pt x="5671135" y="4300655"/>
                  <a:pt x="5680404" y="4297839"/>
                  <a:pt x="5690581" y="4303336"/>
                </a:cubicBezTo>
                <a:cubicBezTo>
                  <a:pt x="5697987" y="4305381"/>
                  <a:pt x="5704878" y="4307582"/>
                  <a:pt x="5710543" y="4305861"/>
                </a:cubicBezTo>
                <a:cubicBezTo>
                  <a:pt x="5716012" y="4299905"/>
                  <a:pt x="5713878" y="4287669"/>
                  <a:pt x="5719348" y="4281713"/>
                </a:cubicBezTo>
                <a:cubicBezTo>
                  <a:pt x="5724105" y="4271679"/>
                  <a:pt x="5736220" y="4285177"/>
                  <a:pt x="5725062" y="4258504"/>
                </a:cubicBezTo>
                <a:cubicBezTo>
                  <a:pt x="5787329" y="4170873"/>
                  <a:pt x="5845006" y="4072468"/>
                  <a:pt x="5921987" y="4031903"/>
                </a:cubicBezTo>
                <a:cubicBezTo>
                  <a:pt x="5963824" y="4010604"/>
                  <a:pt x="5994701" y="3966867"/>
                  <a:pt x="6026210" y="3923652"/>
                </a:cubicBezTo>
                <a:cubicBezTo>
                  <a:pt x="6060176" y="3878977"/>
                  <a:pt x="6094657" y="3834144"/>
                  <a:pt x="6128623" y="3789469"/>
                </a:cubicBezTo>
                <a:cubicBezTo>
                  <a:pt x="6115356" y="3784910"/>
                  <a:pt x="6097891" y="3778047"/>
                  <a:pt x="6086835" y="3789279"/>
                </a:cubicBezTo>
                <a:cubicBezTo>
                  <a:pt x="6077565" y="3792096"/>
                  <a:pt x="6070428" y="3807148"/>
                  <a:pt x="6060812" y="3789312"/>
                </a:cubicBezTo>
                <a:lnTo>
                  <a:pt x="6060662" y="3791705"/>
                </a:lnTo>
                <a:lnTo>
                  <a:pt x="6063894" y="3798960"/>
                </a:lnTo>
                <a:lnTo>
                  <a:pt x="6063487" y="3807269"/>
                </a:lnTo>
                <a:lnTo>
                  <a:pt x="6064249" y="3809026"/>
                </a:lnTo>
                <a:cubicBezTo>
                  <a:pt x="6045217" y="3849164"/>
                  <a:pt x="6019344" y="3865614"/>
                  <a:pt x="5995090" y="3894455"/>
                </a:cubicBezTo>
                <a:cubicBezTo>
                  <a:pt x="5970125" y="3919218"/>
                  <a:pt x="5949671" y="3951200"/>
                  <a:pt x="5924510" y="3971728"/>
                </a:cubicBezTo>
                <a:cubicBezTo>
                  <a:pt x="5873038" y="4012417"/>
                  <a:pt x="5838581" y="4091599"/>
                  <a:pt x="5791740" y="4140185"/>
                </a:cubicBezTo>
                <a:cubicBezTo>
                  <a:pt x="5777712" y="4153037"/>
                  <a:pt x="5764911" y="4169810"/>
                  <a:pt x="5750053" y="4177903"/>
                </a:cubicBezTo>
                <a:lnTo>
                  <a:pt x="5741826" y="4179826"/>
                </a:lnTo>
                <a:lnTo>
                  <a:pt x="5744458" y="4184180"/>
                </a:lnTo>
                <a:cubicBezTo>
                  <a:pt x="5740908" y="4198473"/>
                  <a:pt x="5742319" y="4189234"/>
                  <a:pt x="5735851" y="4186795"/>
                </a:cubicBezTo>
                <a:lnTo>
                  <a:pt x="5737387" y="4180863"/>
                </a:lnTo>
                <a:lnTo>
                  <a:pt x="5730904" y="4182378"/>
                </a:lnTo>
                <a:cubicBezTo>
                  <a:pt x="5724265" y="4183948"/>
                  <a:pt x="5717312" y="4186060"/>
                  <a:pt x="5709883" y="4190107"/>
                </a:cubicBezTo>
                <a:cubicBezTo>
                  <a:pt x="5684207" y="4210791"/>
                  <a:pt x="5658088" y="4244494"/>
                  <a:pt x="5633834" y="4273335"/>
                </a:cubicBezTo>
                <a:cubicBezTo>
                  <a:pt x="5610291" y="4306256"/>
                  <a:pt x="5587262" y="4339019"/>
                  <a:pt x="5560511" y="4372198"/>
                </a:cubicBezTo>
                <a:cubicBezTo>
                  <a:pt x="5550284" y="4388189"/>
                  <a:pt x="5540058" y="4404179"/>
                  <a:pt x="5529120" y="4416092"/>
                </a:cubicBezTo>
                <a:cubicBezTo>
                  <a:pt x="5518182" y="4428004"/>
                  <a:pt x="5506583" y="4414349"/>
                  <a:pt x="5497558" y="4399912"/>
                </a:cubicBezTo>
                <a:cubicBezTo>
                  <a:pt x="5501723" y="4386479"/>
                  <a:pt x="5504544" y="4368444"/>
                  <a:pt x="5513103" y="4361549"/>
                </a:cubicBezTo>
                <a:cubicBezTo>
                  <a:pt x="5524041" y="4349636"/>
                  <a:pt x="5531888" y="4338663"/>
                  <a:pt x="5542826" y="4326752"/>
                </a:cubicBezTo>
                <a:cubicBezTo>
                  <a:pt x="5564702" y="4302927"/>
                  <a:pt x="5589667" y="4278163"/>
                  <a:pt x="5611028" y="4254496"/>
                </a:cubicBezTo>
                <a:cubicBezTo>
                  <a:pt x="5657276" y="4202510"/>
                  <a:pt x="5700512" y="4155018"/>
                  <a:pt x="5744263" y="4107369"/>
                </a:cubicBezTo>
                <a:cubicBezTo>
                  <a:pt x="5790589" y="4058938"/>
                  <a:pt x="5833629" y="4007211"/>
                  <a:pt x="5880074" y="3959460"/>
                </a:cubicBezTo>
                <a:cubicBezTo>
                  <a:pt x="5901238" y="3931557"/>
                  <a:pt x="5926203" y="3906794"/>
                  <a:pt x="5946853" y="3879047"/>
                </a:cubicBezTo>
                <a:cubicBezTo>
                  <a:pt x="5965638" y="3856162"/>
                  <a:pt x="5986092" y="3824180"/>
                  <a:pt x="6005707" y="3806053"/>
                </a:cubicBezTo>
                <a:cubicBezTo>
                  <a:pt x="6016841" y="3798376"/>
                  <a:pt x="6033712" y="3801840"/>
                  <a:pt x="6037048" y="3783647"/>
                </a:cubicBezTo>
                <a:cubicBezTo>
                  <a:pt x="6043473" y="3764517"/>
                  <a:pt x="6046564" y="3763578"/>
                  <a:pt x="6055834" y="3760762"/>
                </a:cubicBezTo>
                <a:cubicBezTo>
                  <a:pt x="6078175" y="3758270"/>
                  <a:pt x="6091026" y="3720008"/>
                  <a:pt x="6106721" y="3698062"/>
                </a:cubicBezTo>
                <a:cubicBezTo>
                  <a:pt x="6146157" y="3647429"/>
                  <a:pt x="6188358" y="3609557"/>
                  <a:pt x="6228504" y="3563003"/>
                </a:cubicBezTo>
                <a:cubicBezTo>
                  <a:pt x="6269165" y="3516293"/>
                  <a:pt x="6309311" y="3469740"/>
                  <a:pt x="6354603" y="3430928"/>
                </a:cubicBezTo>
                <a:cubicBezTo>
                  <a:pt x="6365540" y="3419016"/>
                  <a:pt x="6376674" y="3411339"/>
                  <a:pt x="6384522" y="3400365"/>
                </a:cubicBezTo>
                <a:cubicBezTo>
                  <a:pt x="6392370" y="3389392"/>
                  <a:pt x="6395706" y="3371200"/>
                  <a:pt x="6404264" y="3364305"/>
                </a:cubicBezTo>
                <a:cubicBezTo>
                  <a:pt x="6412824" y="3357411"/>
                  <a:pt x="6419960" y="3342359"/>
                  <a:pt x="6428519" y="3335463"/>
                </a:cubicBezTo>
                <a:cubicBezTo>
                  <a:pt x="6440167" y="3327630"/>
                  <a:pt x="6448726" y="3320735"/>
                  <a:pt x="6459860" y="3313058"/>
                </a:cubicBezTo>
                <a:cubicBezTo>
                  <a:pt x="6432811" y="3304097"/>
                  <a:pt x="6412358" y="3336078"/>
                  <a:pt x="6394283" y="3363043"/>
                </a:cubicBezTo>
                <a:cubicBezTo>
                  <a:pt x="6373830" y="3395024"/>
                  <a:pt x="6347958" y="3411474"/>
                  <a:pt x="6326081" y="3435298"/>
                </a:cubicBezTo>
                <a:cubicBezTo>
                  <a:pt x="6304207" y="3459123"/>
                  <a:pt x="6279637" y="3483049"/>
                  <a:pt x="6258473" y="3510952"/>
                </a:cubicBezTo>
                <a:cubicBezTo>
                  <a:pt x="6247535" y="3522864"/>
                  <a:pt x="6236597" y="3534777"/>
                  <a:pt x="6225660" y="3546689"/>
                </a:cubicBezTo>
                <a:cubicBezTo>
                  <a:pt x="6214721" y="3558600"/>
                  <a:pt x="6208296" y="3577732"/>
                  <a:pt x="6197358" y="3589644"/>
                </a:cubicBezTo>
                <a:cubicBezTo>
                  <a:pt x="6176709" y="3617390"/>
                  <a:pt x="6153292" y="3632377"/>
                  <a:pt x="6131418" y="3656202"/>
                </a:cubicBezTo>
                <a:cubicBezTo>
                  <a:pt x="6107678" y="3684887"/>
                  <a:pt x="6086513" y="3712789"/>
                  <a:pt x="6061548" y="3737553"/>
                </a:cubicBezTo>
                <a:cubicBezTo>
                  <a:pt x="6038250" y="3753220"/>
                  <a:pt x="6019269" y="3771870"/>
                  <a:pt x="5998816" y="3803851"/>
                </a:cubicBezTo>
                <a:cubicBezTo>
                  <a:pt x="5983831" y="3829878"/>
                  <a:pt x="5957570" y="3828550"/>
                  <a:pt x="5936921" y="3856297"/>
                </a:cubicBezTo>
                <a:cubicBezTo>
                  <a:pt x="5929073" y="3867270"/>
                  <a:pt x="5922648" y="3886401"/>
                  <a:pt x="5911710" y="3898313"/>
                </a:cubicBezTo>
                <a:cubicBezTo>
                  <a:pt x="5900772" y="3910225"/>
                  <a:pt x="5889835" y="3922137"/>
                  <a:pt x="5878897" y="3934050"/>
                </a:cubicBezTo>
                <a:cubicBezTo>
                  <a:pt x="5853932" y="3958812"/>
                  <a:pt x="5830192" y="3987498"/>
                  <a:pt x="5805108" y="4011581"/>
                </a:cubicBezTo>
                <a:cubicBezTo>
                  <a:pt x="5756403" y="4065029"/>
                  <a:pt x="5703382" y="4115494"/>
                  <a:pt x="5653966" y="4164864"/>
                </a:cubicBezTo>
                <a:cubicBezTo>
                  <a:pt x="5604747" y="4218468"/>
                  <a:pt x="5552833" y="4272175"/>
                  <a:pt x="5503613" y="4325781"/>
                </a:cubicBezTo>
                <a:cubicBezTo>
                  <a:pt x="5482253" y="4349449"/>
                  <a:pt x="5459666" y="4369194"/>
                  <a:pt x="5435293" y="4397356"/>
                </a:cubicBezTo>
                <a:cubicBezTo>
                  <a:pt x="5430654" y="4408070"/>
                  <a:pt x="5410793" y="4443450"/>
                  <a:pt x="5400347" y="4420856"/>
                </a:cubicBezTo>
                <a:cubicBezTo>
                  <a:pt x="5482033" y="4310863"/>
                  <a:pt x="5572306" y="4219019"/>
                  <a:pt x="5658700" y="4120479"/>
                </a:cubicBezTo>
                <a:cubicBezTo>
                  <a:pt x="5748700" y="4020845"/>
                  <a:pt x="5839930" y="3915825"/>
                  <a:pt x="5929928" y="3816190"/>
                </a:cubicBezTo>
                <a:cubicBezTo>
                  <a:pt x="6018779" y="3716189"/>
                  <a:pt x="6111354" y="3615772"/>
                  <a:pt x="6200009" y="3511535"/>
                </a:cubicBezTo>
                <a:cubicBezTo>
                  <a:pt x="6246969" y="3463628"/>
                  <a:pt x="6292583" y="3411119"/>
                  <a:pt x="6336334" y="3363469"/>
                </a:cubicBezTo>
                <a:cubicBezTo>
                  <a:pt x="6357498" y="3335567"/>
                  <a:pt x="6378859" y="3311899"/>
                  <a:pt x="6403943" y="3287815"/>
                </a:cubicBezTo>
                <a:cubicBezTo>
                  <a:pt x="6417260" y="3270886"/>
                  <a:pt x="6440557" y="3255219"/>
                  <a:pt x="6447425" y="3223070"/>
                </a:cubicBezTo>
                <a:cubicBezTo>
                  <a:pt x="6442913" y="3215852"/>
                  <a:pt x="6439626" y="3212555"/>
                  <a:pt x="6435114" y="3205336"/>
                </a:cubicBezTo>
                <a:cubicBezTo>
                  <a:pt x="6439136" y="3201968"/>
                  <a:pt x="6442692" y="3199814"/>
                  <a:pt x="6446312" y="3197641"/>
                </a:cubicBezTo>
                <a:lnTo>
                  <a:pt x="6457185" y="3190307"/>
                </a:lnTo>
                <a:lnTo>
                  <a:pt x="6456430" y="3189633"/>
                </a:lnTo>
                <a:cubicBezTo>
                  <a:pt x="6455722" y="3185572"/>
                  <a:pt x="6457882" y="3180638"/>
                  <a:pt x="6457175" y="3176577"/>
                </a:cubicBezTo>
                <a:cubicBezTo>
                  <a:pt x="6457882" y="3180638"/>
                  <a:pt x="6461460" y="3183828"/>
                  <a:pt x="6465037" y="3187019"/>
                </a:cubicBezTo>
                <a:cubicBezTo>
                  <a:pt x="6464310" y="3191516"/>
                  <a:pt x="6463230" y="3193983"/>
                  <a:pt x="6461796" y="3194418"/>
                </a:cubicBezTo>
                <a:lnTo>
                  <a:pt x="6458461" y="3191445"/>
                </a:lnTo>
                <a:lnTo>
                  <a:pt x="6461961" y="3201475"/>
                </a:lnTo>
                <a:cubicBezTo>
                  <a:pt x="6462286" y="3205671"/>
                  <a:pt x="6461452" y="3210219"/>
                  <a:pt x="6459074" y="3215237"/>
                </a:cubicBezTo>
                <a:cubicBezTo>
                  <a:pt x="6511357" y="3216531"/>
                  <a:pt x="6551749" y="3152725"/>
                  <a:pt x="6573058" y="3069664"/>
                </a:cubicBezTo>
                <a:cubicBezTo>
                  <a:pt x="6587305" y="3095398"/>
                  <a:pt x="6600622" y="3078468"/>
                  <a:pt x="6607759" y="3063415"/>
                </a:cubicBezTo>
                <a:cubicBezTo>
                  <a:pt x="6620560" y="3046643"/>
                  <a:pt x="6637678" y="3032853"/>
                  <a:pt x="6650995" y="3015924"/>
                </a:cubicBezTo>
                <a:cubicBezTo>
                  <a:pt x="6681186" y="2985279"/>
                  <a:pt x="6713486" y="2949697"/>
                  <a:pt x="6743330" y="2915580"/>
                </a:cubicBezTo>
                <a:cubicBezTo>
                  <a:pt x="6759737" y="2897711"/>
                  <a:pt x="6776145" y="2879842"/>
                  <a:pt x="6793263" y="2866052"/>
                </a:cubicBezTo>
                <a:cubicBezTo>
                  <a:pt x="6809156" y="2848340"/>
                  <a:pt x="6828408" y="2846786"/>
                  <a:pt x="6841726" y="2829857"/>
                </a:cubicBezTo>
                <a:cubicBezTo>
                  <a:pt x="6851952" y="2813866"/>
                  <a:pt x="6860759" y="2789717"/>
                  <a:pt x="6874788" y="2776866"/>
                </a:cubicBezTo>
                <a:cubicBezTo>
                  <a:pt x="6888301" y="2764172"/>
                  <a:pt x="6903040" y="2755399"/>
                  <a:pt x="6914690" y="2747565"/>
                </a:cubicBezTo>
                <a:cubicBezTo>
                  <a:pt x="6949440" y="2724482"/>
                  <a:pt x="6983579" y="2697111"/>
                  <a:pt x="7017050" y="2668243"/>
                </a:cubicBezTo>
                <a:lnTo>
                  <a:pt x="7089734" y="2602984"/>
                </a:lnTo>
                <a:lnTo>
                  <a:pt x="7089104" y="2591955"/>
                </a:lnTo>
                <a:lnTo>
                  <a:pt x="7087011" y="2579195"/>
                </a:lnTo>
                <a:lnTo>
                  <a:pt x="7050708" y="2608181"/>
                </a:lnTo>
                <a:cubicBezTo>
                  <a:pt x="7021539" y="2631001"/>
                  <a:pt x="6992434" y="2653801"/>
                  <a:pt x="6964280" y="2677386"/>
                </a:cubicBezTo>
                <a:cubicBezTo>
                  <a:pt x="6907452" y="2724712"/>
                  <a:pt x="6847933" y="2772141"/>
                  <a:pt x="6791107" y="2819466"/>
                </a:cubicBezTo>
                <a:cubicBezTo>
                  <a:pt x="6763564" y="2845012"/>
                  <a:pt x="6734797" y="2866636"/>
                  <a:pt x="6706741" y="2892338"/>
                </a:cubicBezTo>
                <a:cubicBezTo>
                  <a:pt x="6681578" y="2912866"/>
                  <a:pt x="6657322" y="2941709"/>
                  <a:pt x="6628333" y="2941926"/>
                </a:cubicBezTo>
                <a:cubicBezTo>
                  <a:pt x="6635714" y="2909621"/>
                  <a:pt x="6650210" y="2900922"/>
                  <a:pt x="6667329" y="2887133"/>
                </a:cubicBezTo>
                <a:cubicBezTo>
                  <a:pt x="6681358" y="2874282"/>
                  <a:pt x="6697250" y="2856569"/>
                  <a:pt x="6713657" y="2838701"/>
                </a:cubicBezTo>
                <a:cubicBezTo>
                  <a:pt x="6747183" y="2807043"/>
                  <a:pt x="6776908" y="2772245"/>
                  <a:pt x="6810749" y="2745500"/>
                </a:cubicBezTo>
                <a:cubicBezTo>
                  <a:pt x="6865417" y="2696683"/>
                  <a:pt x="6920618" y="2650925"/>
                  <a:pt x="6976422" y="2606682"/>
                </a:cubicBezTo>
                <a:lnTo>
                  <a:pt x="7072221" y="2533277"/>
                </a:lnTo>
                <a:lnTo>
                  <a:pt x="7047740" y="2505661"/>
                </a:lnTo>
                <a:cubicBezTo>
                  <a:pt x="7021148" y="2480030"/>
                  <a:pt x="6995051" y="2444146"/>
                  <a:pt x="6971416" y="2408261"/>
                </a:cubicBezTo>
                <a:cubicBezTo>
                  <a:pt x="6980279" y="2377503"/>
                  <a:pt x="7000470" y="2403134"/>
                  <a:pt x="7012286" y="2413390"/>
                </a:cubicBezTo>
                <a:cubicBezTo>
                  <a:pt x="7030014" y="2423640"/>
                  <a:pt x="7047740" y="2428766"/>
                  <a:pt x="7065466" y="2428766"/>
                </a:cubicBezTo>
                <a:cubicBezTo>
                  <a:pt x="7091565" y="2433890"/>
                  <a:pt x="7127019" y="2433890"/>
                  <a:pt x="7147701" y="2372376"/>
                </a:cubicBezTo>
                <a:lnTo>
                  <a:pt x="7067652" y="2290511"/>
                </a:lnTo>
                <a:lnTo>
                  <a:pt x="7054036" y="2300283"/>
                </a:lnTo>
                <a:lnTo>
                  <a:pt x="6954214" y="2374623"/>
                </a:lnTo>
                <a:lnTo>
                  <a:pt x="6957572" y="2376175"/>
                </a:lnTo>
                <a:cubicBezTo>
                  <a:pt x="6961837" y="2378147"/>
                  <a:pt x="6966101" y="2380776"/>
                  <a:pt x="6970366" y="2386035"/>
                </a:cubicBezTo>
                <a:cubicBezTo>
                  <a:pt x="6963969" y="2397865"/>
                  <a:pt x="6952775" y="2403781"/>
                  <a:pt x="6947579" y="2390471"/>
                </a:cubicBezTo>
                <a:lnTo>
                  <a:pt x="6946210" y="2380585"/>
                </a:lnTo>
                <a:lnTo>
                  <a:pt x="6890483" y="2422086"/>
                </a:lnTo>
                <a:cubicBezTo>
                  <a:pt x="6879816" y="2360907"/>
                  <a:pt x="6926364" y="2351060"/>
                  <a:pt x="6943482" y="2337270"/>
                </a:cubicBezTo>
                <a:lnTo>
                  <a:pt x="7042256" y="2265818"/>
                </a:lnTo>
                <a:lnTo>
                  <a:pt x="6985416" y="2216311"/>
                </a:lnTo>
                <a:lnTo>
                  <a:pt x="6956303" y="2236097"/>
                </a:lnTo>
                <a:cubicBezTo>
                  <a:pt x="6945987" y="2242871"/>
                  <a:pt x="6935451" y="2248872"/>
                  <a:pt x="6924706" y="2252034"/>
                </a:cubicBezTo>
                <a:cubicBezTo>
                  <a:pt x="6917540" y="2254144"/>
                  <a:pt x="6910284" y="2254991"/>
                  <a:pt x="6902938" y="2253964"/>
                </a:cubicBezTo>
                <a:cubicBezTo>
                  <a:pt x="6918889" y="2236085"/>
                  <a:pt x="6939235" y="2199766"/>
                  <a:pt x="6962456" y="2200450"/>
                </a:cubicBezTo>
                <a:lnTo>
                  <a:pt x="6969841" y="2202746"/>
                </a:lnTo>
                <a:lnTo>
                  <a:pt x="6953689" y="2188679"/>
                </a:lnTo>
                <a:cubicBezTo>
                  <a:pt x="6971293" y="2176077"/>
                  <a:pt x="6988896" y="2164382"/>
                  <a:pt x="7006554" y="2153849"/>
                </a:cubicBezTo>
                <a:lnTo>
                  <a:pt x="7037095" y="2137852"/>
                </a:lnTo>
                <a:lnTo>
                  <a:pt x="7040143" y="2134488"/>
                </a:lnTo>
                <a:lnTo>
                  <a:pt x="7040806" y="2135908"/>
                </a:lnTo>
                <a:lnTo>
                  <a:pt x="7059743" y="2125989"/>
                </a:lnTo>
                <a:cubicBezTo>
                  <a:pt x="7095381" y="2110076"/>
                  <a:pt x="7131451" y="2099824"/>
                  <a:pt x="7168382" y="2097260"/>
                </a:cubicBezTo>
                <a:cubicBezTo>
                  <a:pt x="7185863" y="2097260"/>
                  <a:pt x="7204205" y="2098542"/>
                  <a:pt x="7222917" y="2101105"/>
                </a:cubicBezTo>
                <a:lnTo>
                  <a:pt x="7265884" y="2109837"/>
                </a:lnTo>
                <a:lnTo>
                  <a:pt x="7314653" y="2078689"/>
                </a:lnTo>
                <a:lnTo>
                  <a:pt x="7308287" y="2074528"/>
                </a:lnTo>
                <a:cubicBezTo>
                  <a:pt x="7291035" y="2060464"/>
                  <a:pt x="7272673" y="2036172"/>
                  <a:pt x="7268237" y="2031058"/>
                </a:cubicBezTo>
                <a:cubicBezTo>
                  <a:pt x="7217959" y="1970542"/>
                  <a:pt x="7159302" y="2011454"/>
                  <a:pt x="7111980" y="1934744"/>
                </a:cubicBezTo>
                <a:cubicBezTo>
                  <a:pt x="7121593" y="1929630"/>
                  <a:pt x="7131359" y="1928351"/>
                  <a:pt x="7141157" y="1929710"/>
                </a:cubicBezTo>
                <a:cubicBezTo>
                  <a:pt x="7170546" y="1933785"/>
                  <a:pt x="7200214" y="1961592"/>
                  <a:pt x="7226832" y="1980770"/>
                </a:cubicBezTo>
                <a:lnTo>
                  <a:pt x="7268497" y="2008289"/>
                </a:lnTo>
                <a:lnTo>
                  <a:pt x="7302658" y="1974707"/>
                </a:lnTo>
                <a:cubicBezTo>
                  <a:pt x="7332118" y="1946734"/>
                  <a:pt x="7342260" y="1941999"/>
                  <a:pt x="7382828" y="1923058"/>
                </a:cubicBezTo>
                <a:cubicBezTo>
                  <a:pt x="7359016" y="1953450"/>
                  <a:pt x="7353063" y="1961048"/>
                  <a:pt x="7315225" y="1983294"/>
                </a:cubicBezTo>
                <a:lnTo>
                  <a:pt x="7269712" y="2009092"/>
                </a:lnTo>
                <a:lnTo>
                  <a:pt x="7341683" y="2056628"/>
                </a:lnTo>
                <a:lnTo>
                  <a:pt x="7340942" y="2061897"/>
                </a:lnTo>
                <a:lnTo>
                  <a:pt x="7457106" y="1987705"/>
                </a:lnTo>
                <a:cubicBezTo>
                  <a:pt x="7526659" y="1945728"/>
                  <a:pt x="7596641" y="1906215"/>
                  <a:pt x="7667801" y="1869564"/>
                </a:cubicBezTo>
                <a:cubicBezTo>
                  <a:pt x="7651443" y="1865945"/>
                  <a:pt x="7630524" y="1876595"/>
                  <a:pt x="7617943" y="1841765"/>
                </a:cubicBezTo>
                <a:cubicBezTo>
                  <a:pt x="7846809" y="1614767"/>
                  <a:pt x="8134444" y="1591086"/>
                  <a:pt x="8408245" y="1584492"/>
                </a:cubicBezTo>
                <a:cubicBezTo>
                  <a:pt x="8533918" y="1580670"/>
                  <a:pt x="8659304" y="1615587"/>
                  <a:pt x="8787218" y="1661903"/>
                </a:cubicBezTo>
                <a:cubicBezTo>
                  <a:pt x="8853040" y="1684852"/>
                  <a:pt x="8918346" y="1707959"/>
                  <a:pt x="8984243" y="1734465"/>
                </a:cubicBezTo>
                <a:cubicBezTo>
                  <a:pt x="8998737" y="1742945"/>
                  <a:pt x="9021543" y="1761785"/>
                  <a:pt x="9036993" y="1757091"/>
                </a:cubicBezTo>
                <a:cubicBezTo>
                  <a:pt x="9046260" y="1754276"/>
                  <a:pt x="9090700" y="1766542"/>
                  <a:pt x="9107055" y="1770163"/>
                </a:cubicBezTo>
                <a:cubicBezTo>
                  <a:pt x="9120128" y="1770486"/>
                  <a:pt x="9133791" y="1774209"/>
                  <a:pt x="9150661" y="1777673"/>
                </a:cubicBezTo>
                <a:cubicBezTo>
                  <a:pt x="9181317" y="1785538"/>
                  <a:pt x="9213590" y="1805796"/>
                  <a:pt x="9243532" y="1809583"/>
                </a:cubicBezTo>
                <a:cubicBezTo>
                  <a:pt x="9274188" y="1817449"/>
                  <a:pt x="9303668" y="1799904"/>
                  <a:pt x="9329535" y="1783456"/>
                </a:cubicBezTo>
                <a:cubicBezTo>
                  <a:pt x="9348075" y="1777823"/>
                  <a:pt x="9401097" y="1727358"/>
                  <a:pt x="9420054" y="1764546"/>
                </a:cubicBezTo>
                <a:cubicBezTo>
                  <a:pt x="9438103" y="1793419"/>
                  <a:pt x="9409140" y="1810807"/>
                  <a:pt x="9399872" y="1813623"/>
                </a:cubicBezTo>
                <a:cubicBezTo>
                  <a:pt x="9375862" y="1825212"/>
                  <a:pt x="9351852" y="1836801"/>
                  <a:pt x="9328555" y="1852467"/>
                </a:cubicBezTo>
                <a:cubicBezTo>
                  <a:pt x="9316908" y="1860300"/>
                  <a:pt x="9315638" y="1868560"/>
                  <a:pt x="9313014" y="1890831"/>
                </a:cubicBezTo>
                <a:lnTo>
                  <a:pt x="9311033" y="1898102"/>
                </a:lnTo>
                <a:lnTo>
                  <a:pt x="9396338" y="1853410"/>
                </a:lnTo>
                <a:cubicBezTo>
                  <a:pt x="9569474" y="1759133"/>
                  <a:pt x="9741540" y="1654044"/>
                  <a:pt x="9913468" y="1531653"/>
                </a:cubicBezTo>
                <a:cubicBezTo>
                  <a:pt x="10027710" y="1449631"/>
                  <a:pt x="10142444" y="1403494"/>
                  <a:pt x="10260131" y="1342831"/>
                </a:cubicBezTo>
                <a:cubicBezTo>
                  <a:pt x="10315774" y="1312074"/>
                  <a:pt x="10374864" y="1281317"/>
                  <a:pt x="10430508" y="1245431"/>
                </a:cubicBezTo>
                <a:cubicBezTo>
                  <a:pt x="10483197" y="1210401"/>
                  <a:pt x="10639294" y="1087369"/>
                  <a:pt x="10662437" y="1071990"/>
                </a:cubicBezTo>
                <a:cubicBezTo>
                  <a:pt x="10689027" y="1057465"/>
                  <a:pt x="10718573" y="1036959"/>
                  <a:pt x="10745163" y="1021580"/>
                </a:cubicBezTo>
                <a:cubicBezTo>
                  <a:pt x="10803761" y="980569"/>
                  <a:pt x="10859404" y="944685"/>
                  <a:pt x="10918494" y="903674"/>
                </a:cubicBezTo>
                <a:cubicBezTo>
                  <a:pt x="11033228" y="827620"/>
                  <a:pt x="11150424" y="745599"/>
                  <a:pt x="11265157" y="674685"/>
                </a:cubicBezTo>
                <a:cubicBezTo>
                  <a:pt x="11494625" y="526877"/>
                  <a:pt x="11726060" y="389323"/>
                  <a:pt x="11958482" y="276544"/>
                </a:cubicBezTo>
                <a:cubicBezTo>
                  <a:pt x="12073215" y="221010"/>
                  <a:pt x="12190410" y="169748"/>
                  <a:pt x="12308099" y="138990"/>
                </a:cubicBezTo>
                <a:cubicBezTo>
                  <a:pt x="12425788" y="108232"/>
                  <a:pt x="12546430" y="87727"/>
                  <a:pt x="12663626" y="62950"/>
                </a:cubicBezTo>
                <a:cubicBezTo>
                  <a:pt x="12781312" y="42445"/>
                  <a:pt x="12901955" y="21940"/>
                  <a:pt x="13019642" y="11688"/>
                </a:cubicBezTo>
                <a:cubicBezTo>
                  <a:pt x="13033922" y="11687"/>
                  <a:pt x="13051651" y="11688"/>
                  <a:pt x="13066423" y="6561"/>
                </a:cubicBezTo>
                <a:cubicBezTo>
                  <a:pt x="13078241" y="6562"/>
                  <a:pt x="13090059" y="-3691"/>
                  <a:pt x="13101877" y="1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16453" y="-2"/>
            <a:ext cx="11431" cy="1195442"/>
            <a:chOff x="616453" y="-2"/>
            <a:chExt cx="11431" cy="1195442"/>
          </a:xfrm>
        </p:grpSpPr>
        <p:sp>
          <p:nvSpPr>
            <p:cNvPr id="12" name="Shape 1036"/>
            <p:cNvSpPr/>
            <p:nvPr/>
          </p:nvSpPr>
          <p:spPr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Shape 1037"/>
            <p:cNvSpPr/>
            <p:nvPr/>
          </p:nvSpPr>
          <p:spPr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5985DCD-48EB-47D8-9835-16FBD85737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7" b="24829"/>
          <a:stretch/>
        </p:blipFill>
        <p:spPr>
          <a:xfrm>
            <a:off x="-4533900" y="-2030850"/>
            <a:ext cx="16399629" cy="8553480"/>
          </a:xfrm>
        </p:spPr>
      </p:pic>
      <p:sp>
        <p:nvSpPr>
          <p:cNvPr id="15" name="TextBox 14"/>
          <p:cNvSpPr txBox="1"/>
          <p:nvPr/>
        </p:nvSpPr>
        <p:spPr>
          <a:xfrm>
            <a:off x="6554709" y="2877959"/>
            <a:ext cx="573550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Think</a:t>
            </a:r>
          </a:p>
          <a:p>
            <a:r>
              <a:rPr lang="en-US" sz="5500" b="1" dirty="0">
                <a:solidFill>
                  <a:schemeClr val="accent1"/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Out </a:t>
            </a:r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Side Of</a:t>
            </a:r>
          </a:p>
          <a:p>
            <a:r>
              <a:rPr lang="en-US" sz="5500" b="1" dirty="0">
                <a:ea typeface="Roboto Black" panose="02000000000000000000" pitchFamily="2" charset="0"/>
                <a:cs typeface="Roboto Black" panose="02000000000000000000" pitchFamily="2" charset="0"/>
              </a:rPr>
              <a:t>A Box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602495" y="5554799"/>
            <a:ext cx="4234503" cy="11431"/>
            <a:chOff x="6602495" y="5554799"/>
            <a:chExt cx="4234503" cy="11431"/>
          </a:xfrm>
        </p:grpSpPr>
        <p:sp>
          <p:nvSpPr>
            <p:cNvPr id="18" name="Shape 1036"/>
            <p:cNvSpPr/>
            <p:nvPr/>
          </p:nvSpPr>
          <p:spPr>
            <a:xfrm>
              <a:off x="6602495" y="555479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Shape 1037"/>
            <p:cNvSpPr/>
            <p:nvPr/>
          </p:nvSpPr>
          <p:spPr>
            <a:xfrm>
              <a:off x="6602495" y="5566230"/>
              <a:ext cx="4234503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554709" y="5634442"/>
            <a:ext cx="5311020" cy="893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Hashtag fashion axe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fingerstache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, everyday carry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shoreditch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pinterest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umami authentic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brooklyn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YOLO heirloom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keytar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 waistcoat </a:t>
            </a:r>
            <a:r>
              <a:rPr lang="en-US" sz="1400" dirty="0" err="1">
                <a:ea typeface="Roboto Light" panose="02000000000000000000" pitchFamily="2" charset="0"/>
                <a:cs typeface="Roboto Light" panose="02000000000000000000" pitchFamily="2" charset="0"/>
              </a:rPr>
              <a:t>kickstarter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98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PC - Color Blue Grey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78909C"/>
      </a:accent1>
      <a:accent2>
        <a:srgbClr val="607D8B"/>
      </a:accent2>
      <a:accent3>
        <a:srgbClr val="546E7A"/>
      </a:accent3>
      <a:accent4>
        <a:srgbClr val="455A64"/>
      </a:accent4>
      <a:accent5>
        <a:srgbClr val="37474F"/>
      </a:accent5>
      <a:accent6>
        <a:srgbClr val="263238"/>
      </a:accent6>
      <a:hlink>
        <a:srgbClr val="0563C1"/>
      </a:hlink>
      <a:folHlink>
        <a:srgbClr val="954F72"/>
      </a:folHlink>
    </a:clrScheme>
    <a:fontScheme name="Custom 9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602</Words>
  <Application>Microsoft Office PowerPoint</Application>
  <PresentationFormat>Widescreen</PresentationFormat>
  <Paragraphs>100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Gill Sans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505</cp:revision>
  <dcterms:created xsi:type="dcterms:W3CDTF">2016-10-26T11:13:46Z</dcterms:created>
  <dcterms:modified xsi:type="dcterms:W3CDTF">2021-03-08T15:20:25Z</dcterms:modified>
</cp:coreProperties>
</file>